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532" r:id="rId2"/>
    <p:sldId id="533" r:id="rId3"/>
    <p:sldId id="535" r:id="rId4"/>
    <p:sldId id="536" r:id="rId5"/>
    <p:sldId id="537" r:id="rId6"/>
    <p:sldId id="538" r:id="rId7"/>
    <p:sldId id="539" r:id="rId8"/>
    <p:sldId id="540" r:id="rId9"/>
    <p:sldId id="541" r:id="rId10"/>
    <p:sldId id="542" r:id="rId11"/>
    <p:sldId id="543" r:id="rId12"/>
    <p:sldId id="544" r:id="rId13"/>
    <p:sldId id="545" r:id="rId14"/>
    <p:sldId id="546" r:id="rId15"/>
    <p:sldId id="547" r:id="rId16"/>
    <p:sldId id="548" r:id="rId17"/>
    <p:sldId id="549" r:id="rId18"/>
    <p:sldId id="550" r:id="rId19"/>
    <p:sldId id="551" r:id="rId20"/>
    <p:sldId id="552" r:id="rId21"/>
    <p:sldId id="553" r:id="rId22"/>
    <p:sldId id="554" r:id="rId23"/>
    <p:sldId id="555" r:id="rId24"/>
    <p:sldId id="556" r:id="rId25"/>
    <p:sldId id="557" r:id="rId26"/>
    <p:sldId id="558" r:id="rId27"/>
    <p:sldId id="559" r:id="rId28"/>
    <p:sldId id="560" r:id="rId29"/>
    <p:sldId id="561" r:id="rId30"/>
    <p:sldId id="562" r:id="rId31"/>
    <p:sldId id="563" r:id="rId32"/>
    <p:sldId id="564" r:id="rId33"/>
    <p:sldId id="565" r:id="rId34"/>
    <p:sldId id="566" r:id="rId35"/>
    <p:sldId id="567" r:id="rId36"/>
    <p:sldId id="568" r:id="rId37"/>
    <p:sldId id="569" r:id="rId38"/>
    <p:sldId id="570" r:id="rId39"/>
    <p:sldId id="571" r:id="rId40"/>
    <p:sldId id="572" r:id="rId41"/>
    <p:sldId id="573" r:id="rId42"/>
    <p:sldId id="574" r:id="rId43"/>
    <p:sldId id="575" r:id="rId44"/>
    <p:sldId id="576" r:id="rId45"/>
    <p:sldId id="577" r:id="rId46"/>
    <p:sldId id="578" r:id="rId47"/>
    <p:sldId id="579" r:id="rId48"/>
    <p:sldId id="580" r:id="rId49"/>
    <p:sldId id="581" r:id="rId50"/>
    <p:sldId id="582" r:id="rId51"/>
    <p:sldId id="583" r:id="rId52"/>
    <p:sldId id="584" r:id="rId53"/>
    <p:sldId id="585" r:id="rId54"/>
    <p:sldId id="586" r:id="rId55"/>
    <p:sldId id="587" r:id="rId56"/>
    <p:sldId id="588" r:id="rId57"/>
    <p:sldId id="589" r:id="rId58"/>
    <p:sldId id="590" r:id="rId59"/>
    <p:sldId id="591" r:id="rId60"/>
    <p:sldId id="592" r:id="rId61"/>
    <p:sldId id="593" r:id="rId62"/>
    <p:sldId id="594" r:id="rId63"/>
    <p:sldId id="595" r:id="rId64"/>
    <p:sldId id="596" r:id="rId65"/>
    <p:sldId id="597" r:id="rId66"/>
    <p:sldId id="598" r:id="rId67"/>
    <p:sldId id="599" r:id="rId68"/>
    <p:sldId id="600" r:id="rId69"/>
    <p:sldId id="601" r:id="rId70"/>
    <p:sldId id="602" r:id="rId71"/>
    <p:sldId id="603" r:id="rId72"/>
    <p:sldId id="604" r:id="rId73"/>
    <p:sldId id="605" r:id="rId74"/>
    <p:sldId id="607" r:id="rId75"/>
    <p:sldId id="608" r:id="rId76"/>
    <p:sldId id="609" r:id="rId77"/>
    <p:sldId id="610" r:id="rId78"/>
    <p:sldId id="611" r:id="rId79"/>
    <p:sldId id="613" r:id="rId80"/>
    <p:sldId id="614" r:id="rId81"/>
    <p:sldId id="615" r:id="rId82"/>
    <p:sldId id="616" r:id="rId83"/>
    <p:sldId id="617" r:id="rId84"/>
    <p:sldId id="618" r:id="rId85"/>
    <p:sldId id="619" r:id="rId86"/>
    <p:sldId id="620" r:id="rId87"/>
    <p:sldId id="621" r:id="rId88"/>
    <p:sldId id="622" r:id="rId89"/>
    <p:sldId id="623" r:id="rId90"/>
    <p:sldId id="624" r:id="rId91"/>
    <p:sldId id="625" r:id="rId92"/>
    <p:sldId id="626" r:id="rId93"/>
    <p:sldId id="627" r:id="rId94"/>
    <p:sldId id="628" r:id="rId95"/>
    <p:sldId id="629" r:id="rId96"/>
    <p:sldId id="630" r:id="rId97"/>
    <p:sldId id="631" r:id="rId98"/>
    <p:sldId id="632" r:id="rId99"/>
    <p:sldId id="633" r:id="rId100"/>
    <p:sldId id="634" r:id="rId101"/>
    <p:sldId id="635" r:id="rId102"/>
    <p:sldId id="636" r:id="rId103"/>
    <p:sldId id="637" r:id="rId104"/>
    <p:sldId id="638" r:id="rId105"/>
    <p:sldId id="639" r:id="rId106"/>
    <p:sldId id="640" r:id="rId107"/>
    <p:sldId id="641" r:id="rId108"/>
    <p:sldId id="642" r:id="rId109"/>
    <p:sldId id="643" r:id="rId110"/>
    <p:sldId id="644" r:id="rId111"/>
    <p:sldId id="645" r:id="rId112"/>
    <p:sldId id="646" r:id="rId113"/>
    <p:sldId id="647" r:id="rId114"/>
    <p:sldId id="648" r:id="rId115"/>
    <p:sldId id="649" r:id="rId116"/>
    <p:sldId id="650" r:id="rId117"/>
    <p:sldId id="651" r:id="rId118"/>
    <p:sldId id="652" r:id="rId119"/>
    <p:sldId id="653" r:id="rId120"/>
    <p:sldId id="654" r:id="rId121"/>
    <p:sldId id="655" r:id="rId122"/>
    <p:sldId id="656" r:id="rId123"/>
    <p:sldId id="657" r:id="rId124"/>
    <p:sldId id="658" r:id="rId125"/>
    <p:sldId id="659" r:id="rId126"/>
    <p:sldId id="660" r:id="rId127"/>
    <p:sldId id="661" r:id="rId128"/>
    <p:sldId id="662" r:id="rId129"/>
    <p:sldId id="663" r:id="rId130"/>
    <p:sldId id="664" r:id="rId131"/>
    <p:sldId id="665" r:id="rId132"/>
    <p:sldId id="666" r:id="rId133"/>
    <p:sldId id="667" r:id="rId134"/>
    <p:sldId id="668" r:id="rId135"/>
    <p:sldId id="669" r:id="rId136"/>
    <p:sldId id="670" r:id="rId137"/>
    <p:sldId id="671" r:id="rId138"/>
    <p:sldId id="672" r:id="rId139"/>
    <p:sldId id="673" r:id="rId140"/>
    <p:sldId id="674" r:id="rId141"/>
    <p:sldId id="675" r:id="rId142"/>
    <p:sldId id="676" r:id="rId143"/>
    <p:sldId id="677" r:id="rId144"/>
    <p:sldId id="678" r:id="rId145"/>
    <p:sldId id="679" r:id="rId146"/>
    <p:sldId id="680" r:id="rId147"/>
    <p:sldId id="681" r:id="rId148"/>
    <p:sldId id="682" r:id="rId149"/>
    <p:sldId id="683" r:id="rId150"/>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80">
          <p15:clr>
            <a:srgbClr val="A4A3A4"/>
          </p15:clr>
        </p15:guide>
        <p15:guide id="2" pos="3120" userDrawn="1">
          <p15:clr>
            <a:srgbClr val="A4A3A4"/>
          </p15:clr>
        </p15:guide>
        <p15:guide id="3" orient="horz" pos="6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09" autoAdjust="0"/>
    <p:restoredTop sz="94675" autoAdjust="0"/>
  </p:normalViewPr>
  <p:slideViewPr>
    <p:cSldViewPr>
      <p:cViewPr>
        <p:scale>
          <a:sx n="77" d="100"/>
          <a:sy n="77" d="100"/>
        </p:scale>
        <p:origin x="-996" y="-72"/>
      </p:cViewPr>
      <p:guideLst>
        <p:guide orient="horz" pos="480"/>
        <p:guide orient="horz" pos="624"/>
        <p:guide pos="312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09:38:58.523"/>
    </inkml:context>
    <inkml:brush xml:id="br0">
      <inkml:brushProperty name="width" value="0.05292" units="cm"/>
      <inkml:brushProperty name="height" value="0.05292" units="cm"/>
      <inkml:brushProperty name="color" value="#FF0000"/>
    </inkml:brush>
  </inkml:definitions>
  <inkml:trace contextRef="#ctx0" brushRef="#br0">3857 10848 262 0,'0'0'0'15,"-3"-2"60"-15,0 2-37 16,-1 0-9-16,1 0 3 0,1 0 30 0,1 0 2 15,0 0-4-15,0 0 9 16,1 0-8-16,0-3-15 0,0 3-6 16,0 0-19-16,0-1 0 15,0 1-8-15,0-2-4 0,0 1 6 0,2 1 0 16,1 0 6-16,-1-2-5 0,-1 1 11 15,2-5 8-15,0 0 16 16,1 1-3-16,-3 1-9 0,1-1 3 0,0 0-6 16,0-1-3-1,1 0-11-15,-1 3-3 0,0-2 0 0,1-1-2 16,-1 2-2-16,0-2 0 15,1-1 5-15,0 1 7 0,-1-3 6 16,-1 1-1-16,2-1 7 16,-1 1-8-16,1-1-9 0,2 1-1 0,-1-1-2 15,0-3-2-15,2 2-4 0,0-3 2 16,1-1 0-16,0 0 3 15,2 0-2-15,-4-1 5 0,3 1 2 0,-2-1-2 16,0 2 2-16,-1 2 2 16,1-1 2-16,-1 0-7 0,2 2-4 15,0-3 6-15,-2-1-8 16,0 2 2-16,2 0 2 0,-2 0 0 0,0 2-1 15,0-2 5 1,1 1 1-16,-1-1-2 0,0-1-1 0,2-1-2 16,0 0-3-16,2 0 0 0,-1 0 2 0,4-2-2 15,-1 1 0 1,0 0 2-16,0 3-2 0,-4 0 0 0,1 0 4 16,-1 2-2-16,-4-2 5 15,2 2-1-15,-1-1 1 0,0 2-2 16,3 0-2-16,1-2-2 15,-2 0 1-15,3-3-2 0,-1 0 0 0,2-1 2 16,0-2-1-16,1 1-2 0,1-1 2 16,0 1 0-16,-2 2-1 15,0 1 0-15,-2 0 2 0,-2-3-3 0,3 0 2 16,-1-2 2-16,2 3-3 15,0 0 0-15,2 0 2 0,-1-2-3 16,2 0 2-16,-2 1-1 16,2 1-5-16,2-2 10 0,-4 1-4 0,1 3-1 15,-2-4-1 1,1 3 0-16,-2 3 1 0,-1-2 0 0,2 3 0 15,-2 1-1-15,3-1 2 0,-2-1 0 0,0 2-1 16,1-3 0 0,1 0 0-16,1 2 0 0,1-4 0 0,-1 2 2 15,0-1-3-15,-1 2 2 16,2 1 0-16,-4-2-2 0,2 2 2 15,-1-1 0-15,0 0-2 16,1 0 2-16,-1-2 2 0,3 3-4 0,-1-2 1 16,1-1-1-16,1 2 0 15,0-3 2-15,0 1 0 0,1-2-1 16,1 2 0-16,-2 0 3 0,-1 1-5 0,-2-2 2 15,1 3 2-15,-2 2-4 16,-1 2 2-16,-1 2 0 0,2 0 0 16,-3 1-1-16,2 0 0 15,-1 0-2-15,-1 0 6 0,1-1-3 0,0 0 0 16,0-2 0-1,2 2 4-15,-3 0-6 0,2-1 4 0,-2 2-1 16,-1-1-1-16,2 3-3 0,-1-1 2 0,1 0 1 16,2 0 0-1,-1 0 0-15,2 0-1 0,0-2 3 0,3 0 0 16,-4 0-4-16,5-1 2 15,-1 3-1-15,0-2 1 0,-1 0 0 16,-6 1 4-16,-1 1-5 16,-2 1 2-16,1 0 0 0,-2 1-1 0,1 1 0 15,0 0 0-15,0 0-7 16,0 0 6-16,-1 0-1 0,3 2 1 15,0 1 2-15,0-3 0 0,-3 3-1 0,2-3 0 16,-2 0 3-16,0 0-3 16,-1 0 0-16,0 1 2 0,-2 0-3 15,0-1 2-15,0 0 3 16,0 0-5-16,0 0 1 0,0 1 0 0,0-1-6 15,0 1 0 1,0 2-10-16,0 2-29 0,-4 5 6 0,-4 1-25 16,-7 4-80-16,-8-3-39 15,-4-7-133-15</inkml:trace>
  <inkml:trace contextRef="#ctx0" brushRef="#br0" timeOffset="2440.0034">3841 10294 358 0,'-4'-2'0'15,"1"0"49"-15,1 0-33 16,-1-1 7-16,2-1-4 0,1-1 13 0,0-2 0 16,1-1-4-1,4-2 4-15,1-2 15 0,0-1-5 0,-2 0 1 16,2 2 18-16,-2-1-15 15,-1 0-6-15,1 2-5 0,-2-1-15 16,-1 1-4-16,0 0 6 0,2-1-3 0,-1 0 0 16,2-1-2-16,1-5-8 15,1-1-2-15,3-6 2 0,1-1 5 16,2-2 0-16,1 0-2 15,0-2-1-15,-1-1 18 0,1 2-22 0,-2-3 1 16,-1 6-5-16,1 1 2 16,-1 0-1-16,0 3-3 0,-1-1-2 15,1 5 2-15,-1-3 6 16,4-1-8-16,-1 1 2 0,-2-2 3 0,0 2-5 15,1 1 2-15,3-3 8 0,4 1-9 16,1-3 0-16,-1 2 4 16,2 5-4-16,-4-2 0 0,0 3 2 0,-1 0-2 15,-3 0 0 1,1 3 3-16,-3 1-4 0,0 0 2 0,-1 2-1 15,-2-1 0-15,1 1 0 16,0-1 1-16,-1 0-1 0,5-1 0 16,-3 1 2-16,3-2-2 15,-1-2 0-15,0-2 1 0,0 2-1 0,-1-2 0 16,0 3 1-16,-1 0-1 0,-2 1 0 15,-2 1 2-15,1 1-2 16,-2 3 0-16,2-1 4 0,-1 1-5 0,1-1 2 16,2 1 1-16,1-4-3 15,1 2 2-15,2-2-2 0,2-2 0 16,3 0 2-16,0 1-1 15,1 0-2-15,0 0 4 0,0-1-4 0,1 2 1 16,-3 1 2-16,1 0-1 0,-2 1-2 16,1-1 1-16,-1 2 1 15,0 1 0-15,-1 1-3 0,-3-1 3 0,3 2 0 16,-3-3 0-1,2 1 5-15,0-1-6 0,-2 2 2 0,-1 1-2 16,-1-1 1-16,1 2 0 16,-1 1 0-16,1-2-2 0,0 1 2 15,-2 2 0-15,2 0-2 16,2 0 2-16,-1 2 0 0,2-2-2 0,0 2 3 15,0-2-1-15,1 2 0 0,-2 1 0 16,0-3 2-16,0 3-3 16,2-2 2-16,0 2-1 0,1 0 0 0,-3 0-2 15,3 2 1-15,-2-2-6 16,-1 0 9-16,5 3-1 0,0-3-2 15,1 4 2-15,3-3 1 16,0 1-3-16,2-2 2 0,-2 0 4 0,0 2-6 16,-1-2 2-1,-5 0-1-15,2 3 0 0,-1-3 0 0,0 1 1 16,1 0-2-16,1 1 2 0,-1 1-1 0,-1 1-3 15,1 2 3 1,-3-4 0-16,2 4 1 0,1 0-1 0,-1-4 1 16,0 3-1-16,0 0 0 15,-1-2 2-15,-1 0-2 0,0 0 0 16,-2 1 0-16,0-3 0 15,1 2 0-15,-2 3 2 0,0-2-5 0,-1 1 0 16,-2 2 0-16,0-1 1 0,1 0 2 16,1 3 0-16,0-1 0 15,0-1-1-15,1 2 1 0,-3-1 0 0,1-1 0 16,1 1 0-16,-2-1 0 15,4 1 0-15,0 3 3 0,0-4-4 16,1 3 2-16,-1 0-2 16,0 0-3-16,0-1 4 0,-2 1 0 0,1 0 0 15,-1-2 1 1,5 0 1-16,-3 1-3 0,3 0 2 0,1 0 1 15,1 2-3-15,1-2 2 0,3 0 1 0,-2-1-3 16,3 1 2 0,0 0 1-16,-2-1-2 0,2 0 0 0,-3 0 3 15,-2 0-4-15,0 1 2 16,-3 2-1-16,-1-2-5 0,-1 1 5 15,-1 0 0-15,0 0-6 16,0 0 7-16,-1-1 0 0,-1 0-1 0,2-1 0 16,0 4 4-16,0-3-2 15,2 3 2-15,-1 1-4 0,0-4 0 16,0 3 0-16,-2 0 0 0,0-1 0 0,1 0-1 15,-4-1 2-15,1 0-2 16,0-1 2-16,0 1 2 0,2 0-3 16,0-1 0-16,-2 0 3 15,1-1-5-15,-1 5 3 0,2-3-1 0,-2 0 0 16,0 3 0-1,0-3-2-15,-1 1 1 0,0 0 2 0,1-1 3 16,-1 1-4-16,-2-1 0 0,0 2-1 0,0-1-2 16,-1-1 5-1,0 2-2-15,-2 1 0 0,0 1-4 0,1 0 4 16,-1-3 0-16,2 1 0 15,-1 1 3-15,1-2-3 0,0 4 0 16,0-2 3-16,1 0-4 16,0 0 2-16,0-1 1 0,0-2-3 0,-2 1 1 15,1 1 0-15,-1-1 0 16,0 2 1-16,0 0-1 0,-2-3 0 15,2 3 0-15,0-3 0 0,2 3 0 0,-2-1 0 16,-1-2 2-16,0 4-3 16,1-2 1-16,0-2 0 0,-2 4 0 15,2-2 0-15,0 0 1 16,-3 0-1-16,4 1 0 0,-3-1 0 0,1 0 0 15,1 0 0 1,0-1-1-16,0 0 0 0,2 3 2 0,-3-3 1 16,3-1-3-16,0 1 2 15,-3-2 1-15,1-2-4 0,0 2 4 16,-1-3-2-16,0 3 0 0,2-1 0 0,-3-1 1 15,3 3-2-15,-2 0 2 16,0-3-1-16,1 0-1 0,-2 1 1 16,3-3 0-16,-2 2 0 15,0-2 0-15,-1-3 0 0,0 3 1 0,-1-3 0 16,1 1 0-16,-1 1-1 15,0 1-2-15,0-2 2 0,0 6-3 16,1-1 3-16,-1 1 0 0,2 1 0 0,0-1 0 16,-2-1 1-16,1-1-1 15,-1 0 0-15,2-2 2 0,-2 2-2 16,2-2 0-16,0 0 3 15,-1 2-3-15,-1 0 0 0,0 2 0 0,1 2 0 16,0-2 0 0,-1 1 0-16,2 1-1 0,-2-2 0 0,0 0 2 15,0 2-2-15,0-2 4 16,0-2-2-16,3 0-2 0,-2 0 2 15,1-2 0-15,-2 3-2 0,1-1 2 0,0 2-2 16,0-1 2-16,0 3-2 16,-1-5 1-16,0 3 0 0,1-2 0 15,-1 1 0-15,0-1 0 16,0 0 0-16,0-4 1 0,2 3-1 0,-1 0 0 15,-1-1 2-15,0 2-2 16,0 0 0-16,0 1 1 0,0 3-1 16,0 1-3-16,0-3 5 15,0 0-4-15,0 0 4 0,0-2 0 0,0-1-3 16,0-2 2-16,0 0-1 0,0-1 0 15,0-1 0-15,0 0 1 16,0-1-1-16,-1 0 0 0,1-1 0 0,0 2 0 16,0-2 0-1,0 0 1-15,0 0-1 0,-1 2-121 0,-7-2-42 16,-6-9-242-16</inkml:trace>
  <inkml:trace contextRef="#ctx0" brushRef="#br0" timeOffset="6020.0082">6180 11165 316 0,'-3'-5'0'0,"1"0"87"15,0 3-58-15,-1-1-13 16,-1 1-8-16,0 0 0 0,2-2 9 16,1-1 14-16,-1 0 12 15,2 0-5-15,0 0-14 0,0 0-4 0,0 1-7 16,0-2-1-1,0 4-7-15,0-1-1 0,2 0 2 0,-1 2 3 16,-1-1 3-16,0 2 18 0,1-3 5 0,0 3-2 16,-1-1-2-1,0-3-5-15,0 2 0 0,0-1-2 0,0 0 2 16,0 2 8-16,0 0-14 15,0-1-6-15,0 2-3 0,0-3 0 16,0 2-1-16,-1 1-3 16,1-2 3-16,0 2-2 0,0 0-1 0,0 0-4 15,0 0-3-15,0 1 0 16,0 0-3-16,0 0-1 0,1 2-1 15,0 2 8-15,2-1-4 0,-1 3 0 0,0 1 2 16,0-1-1-16,0 2-1 16,1 0 2-16,0-1 1 0,0-2-3 15,-2 2 2-15,5-2 5 16,-4 1 0-16,3 1-1 0,-2-2-1 0,-1 0-2 15,0 2 2 1,2-2-2-16,-3 4-1 0,2-3 3 0,-1 1 0 16,-1 2 2-16,2-2 1 15,1 1-1-15,-1 0-1 0,2 1 3 16,-2 0-2-16,2 1-1 0,-1 0-1 0,2 0-1 15,-1-1-3-15,0 0 0 16,-3-3 4-16,3 4-4 0,-2-3 0 16,-2-1 2-16,0-1-2 15,1-1 0-15,-1-1 3 0,-1-1-4 0,2 3 2 16,-1-3 0-16,1 2-1 15,0 2 0-15,1-2 2 0,0 7-3 16,-1-4 2-16,1 3-1 0,0-1 0 0,-1-1 0 16,2 1 1-16,-1 1-2 15,-2 0 1-15,3-2 0 0,-1 0 0 16,-3-2 0-16,4 0 1 15,-3 0-1-15,1 0 0 0,2-1 4 0,-3 1-4 16,3-2 0 0,-2-1-1-16,1 4-2 0,0 1 5 0,0 0-1 15,0 2-2-15,-1-2 2 16,1-1 0-16,0 2-1 0,-1 1 0 15,1-4 0-15,-1 0 0 0,1 2 0 0,-1-3 0 16,0 0 0-16,-2 0 0 16,3-1 2-16,0-2-4 0,-2 1 4 15,2 0-2-15,-2-1 0 16,1 1-1-16,0 0 2 0,0 1-2 0,-1 2 2 15,2 0-1-15,0-2 0 16,-1 2 0-16,1-1 0 0,-1 2 0 16,1 0 0-16,-1-3 1 15,1 2-2-15,0-3 1 0,-1 0 0 0,0-2 0 16,-2 4 0-16,2-2 1 0,-1 2-1 15,2 1 0-15,-1-3 0 16,2 3-2-16,0 0 3 0,1 0-1 0,0 1 0 16,1 2-1-1,0-2 2-15,0 3-2 0,0-1-1 0,-2-2 2 16,0 1 1-16,2 0-1 15,-1 0 1-15,1 2-1 0,1 1 0 16,2-1 0-16,-1-1-3 0,2 1 6 0,0-3 6 16,-2 1 3-16,1-1-3 15,-1 2-5-15,-1-1-4 0,0 2 0 16,2 1 1-16,-2-1-3 15,3 3 3-15,-2-1 6 0,2 2-4 0,-3 0 1 16,2-1-2-16,-1-2-2 16,3-1 0-16,-1 2 5 0,3-2-4 15,-2 0 3-15,3-1 0 16,-1 0 0-16,0 1 2 0,0-2-2 0,2 2-1 15,-2 1 2-15,1-3 1 0,1 1 0 16,-1 0 1-16,1 0-1 16,1 2-2-16,-1-3 5 0,1-1-5 0,-1 1-3 15,0 1 4 1,1 0-3-16,-2 0-3 0,0 1 2 0,-1-1 0 15,0 2-1-15,0 3 0 16,-1-3 0-16,1 2 0 0,-1-2 0 16,1 1 2-16,0-1-2 15,1 0 0-15,-1-1 4 0,0 0-5 0,-2 0 2 16,0 1 1-16,-1-1-3 0,-2 2 2 15,1-1-1-15,-1-1 0 16,1 0 0-16,-2-3 2 0,0 1-2 0,1-2 0 16,-1 1 1-16,2 0-1 15,-1 0 0-15,1 0 3 0,1-3-2 16,1 0 5-16,-3-2-3 15,1 1-6-15,1 1 6 0,-1 2 1 0,2-2-5 16,1-1 2-16,-1-1 1 0,1 1-3 16,-1-1 2-16,1 0 1 15,-2 0-3-15,2 1 2 0,0-1 0 0,-1-1-2 16,2 3 2-1,-3-2 1-15,4 2-3 0,-1-1 1 0,-1-4 2 16,2 3-4-16,-1-3 2 16,0 0 0-16,-1 0 2 0,-3 0-2 15,1 2 0-15,-3 0 0 16,3 1 2-16,-2 1-3 0,0-1 0 0,3 1 1 15,-2 0 0-15,3-2 0 0,-1 0 0 16,0 1 1-16,5-2-1 16,1-1 0-16,-1 0 2 0,1 0-2 0,-2 0 0 15,0 0 1-15,-1-1-2 16,-3-2 2-16,1 3 1 0,-1-4-3 15,-1 1 1-15,-2-2 0 16,2 2 0-16,-3-2 3 0,0-1-3 0,1 1 0 16,-2-2 0-1,-2-1 4-15,4 3-5 0,-2-2 1 0,2 1 0 16,0-2 0-16,2 1 1 0,1-3 1 0,0 2-3 15,0-1 2 1,1-1-1-16,-1 0 0 0,-1 0 0 0,1-1 1 16,1 0-1-16,-2 1 0 15,0-1 1-15,0 2-2 0,0 1 0 16,-3-3 0-16,2 3 1 15,-2 0 0-15,2-1 3 0,0-3-4 0,1 1 2 16,-1-2 0-16,0 1-2 0,0 2 1 16,-1 0 1-16,2 0-2 15,-3-1 1-15,2-1-1 0,0-1 1 0,-1 4 0 16,0-3 4-16,2 4-6 15,1-4 1-15,0 2 1 0,-1-1 0 16,3 0 0-16,-2 1 0 16,2 2-2-16,-3 0 4 0,-2-1-2 0,0 1-1 15,0-1 2 1,-1 4 0-16,-1-2-1 0,2 2-1 0,-3-3 2 15,2 0-2-15,0-1 2 0,1-3 0 0,2 1-2 16,1 0 2 0,1-1-2-16,1-2 0 0,-2 0 2 0,2 1-1 15,1-1 0-15,-2 0 0 16,-1 1 0-16,-1 0 0 0,1 0-1 15,0 0 2-15,1 0-2 16,1 1 0-16,0-1 1 0,-1 1 0 0,0 0 1 16,-1-1-1-16,2 3 0 15,2-4 0-15,-2 2-1 0,1-1 0 16,-4 0 1-16,0 2 0 0,-1 0 0 0,2 1 0 15,-3 2 0-15,2-1 0 16,-2 0 0-16,-2-1 0 0,1 2 0 16,-3-2 0-16,2 1 0 15,-1 1 1-15,0-2-1 0,1-1 1 0,0 1-2 16,0 0 2-1,-1-1 0-15,0 3-1 0,2-1 0 0,-5-2 0 16,3 2 0-16,-2-3 0 0,1 3 0 0,2-2 0 16,-2 1 0-1,0 0 2-15,0 1-3 0,0 0 2 0,0-1-2 16,-1 1 2-16,2-1 1 15,0 1 2-15,0 1-3 0,1-1 6 16,-1-3-5-16,2 1-2 16,0 0 0-16,-2-3 4 0,2 3-6 0,-1-1 4 15,-1 1-1-15,1 1-2 16,-1-1 2-16,-1-3 1 0,3 3-2 15,-1-2 0-15,-1-1 2 0,2 3-2 0,1-1 0 16,-3-2 2-16,3 2-2 16,0-1 0-16,-1-2 2 0,1 2-3 15,-1-4 1-15,0 5 1 16,-1-2-2-16,-1 2 2 0,-1-2 10 0,-1 3-8 15,1 1 6 1,-2 0-4-16,2 2-2 0,-1-5 1 0,1 1-2 16,1 0-4-16,1-1 4 15,-1 0 0-15,2-1-2 0,0-1 0 16,-1-1 2-16,-1 2-4 0,1 0 3 0,-2 1 6 15,-1 5 0-15,-1-2 3 16,0 2-3-16,-1-1-3 0,-1 1-1 16,0 2-1-16,2 0-2 15,-2 0 0-15,2-1 4 0,-1-1-5 0,1 2 2 16,-2-1 0-16,2 0-1 15,-2 0 0-15,0-1 0 0,-2 3 0 16,-1-2-8-16,-2 2-3 0,-2 3-18 0,-5-1-8 16,-4 4-15-16,0 9-28 15,-6 4 2-15,-5 5-44 0,-1-2-137 16,-4-7-172-16</inkml:trace>
  <inkml:trace contextRef="#ctx0" brushRef="#br0" timeOffset="9370.0131">3818 13225 367 0,'0'-17'0'0,"0"7"202"16,-3 0-122-16,0 2 0 15,-2 3-29-15,0 1-8 0,1 0-11 16,-1 1-21-16,1 3-7 15,2 0-4-15,-1-2 0 0,2 2 16 0,0 0-10 16,1 0 8-16,0 0-1 0,0 0 1 16,0 0 4-16,0 0-3 15,0 0 1-15,0 0 0 0,0 0-4 0,0 0-2 16,-1 2-4-1,1 1-6-15,-2 2 0 0,0 4 0 0,2 1 8 16,-2-1-7-16,2 4 5 16,0-4-4-16,0 1 3 0,0 0 2 15,0-1 3-15,2 3 2 16,-2-2 1-16,0 0 2 0,0 2-1 0,0 0-1 15,0-2-4-15,0 5-3 0,0 1 4 16,-2 1-6-16,1 1-4 16,1-2 0-16,0 1 0 0,0 0 10 0,0-2-7 15,3 1-1-15,0-4-4 16,-1 0 4-16,0-1 12 0,2-2-6 15,-3 2 0-15,-1 1-3 16,0-2 0-16,0 4 1 0,-3 0 1 0,0 0-3 16,-2 1 4-1,2 1-3-15,-1-1-3 0,3 2 2 0,0-2-2 16,1 0-3-16,0 1 2 0,0 0-1 0,1 0 0 15,2-1-1 1,1 4 4-16,-3-3 3 0,2 1-1 0,0-3 0 16,-3 2-2-16,0 0 3 15,0-1-3-15,0 1-2 0,-2 0 5 16,1 0-7-16,-2 0 2 15,2 1 1-15,1 0 0 0,0-1-3 0,0 0 2 16,0-1 2-16,0-2-5 0,0 3 2 16,1-4 0-16,1 1 0 15,0 0 4-15,0-1-1 0,-2 0 0 0,2 1 2 16,0 1-3-16,-1 0-2 15,1-1 0-15,-1 2 4 0,-1-2-5 16,1 2 2-16,-1 0 0 16,0-1-1-16,0 2 0 0,0-1 2 0,0 2-2 15,0-3 0 1,0 1 5-16,0-2-6 0,0-1 2 0,0 2-1 15,0-2 0-15,0 1 0 0,0 2 0 0,0-1 0 16,0 2 0 0,0-3 2-16,0-1-2 0,0-4 0 0,0 0 4 15,-2-5-5-15,2 1 2 16,0-2 0-16,-2-2 0 0,2 2 5 15,0-2-1-15,0 0-1 16,0-1 0-16,0-5-8 0,0-2-40 0,0-4-20 16,6-5-34-16,4-7-52 15,0-6-47-15,1-3-121 0</inkml:trace>
  <inkml:trace contextRef="#ctx0" brushRef="#br0" timeOffset="12540.0174">3823 13682 430 0,'1'-2'0'15,"0"1"83"-15,-1 1-15 0,0 0-21 16,0 0-15-16,0 0-5 0,0-1 10 0,0 1 3 16,0 0-2-16,0-1-14 15,1 1-17-15,2 0-8 0,0 0-3 16,1 0 8-16,2 0 6 15,-1 0 0-15,4 0 10 0,-2 0 5 0,2 0 7 16,1 0-7 0,0 0-5-16,3 0-2 0,0 0-3 0,-1 2 0 15,2 0-2-15,0-1-1 16,0 0-2-16,2 0-2 0,1-1-1 15,1 0-3-15,0 0-1 0,0-1 0 0,0-1 1 16,-2 1-1-16,0 1 9 16,0-1-4-16,-2 1-5 0,1 0 5 15,1 0-5-15,1 0-3 16,0 1 0-16,2 3 4 0,1-1-5 0,0-1 2 15,1 1 2-15,-2 0-3 16,1-1 5-16,0 2 0 0,0-1 1 16,1 2 6-16,-1 0-1 15,1-1 1-15,-1-1 0 0,2 1-2 0,0 0-1 16,-1 0-3-16,2 0-4 0,0 0 1 15,1 0 0-15,-2-2-2 16,1 1 0-16,-1 2 0 0,0-1 3 0,0-1 0 16,0-1 3-1,1 0 0-15,1-1-5 0,0-1 2 0,1 0 0 16,0 0-7-16,1 0 6 15,-2 0 0-15,2 0-1 0,-2 0 6 16,1 0 1-16,-2 0-3 0,2 0 2 0,-3 0-1 16,5 0-3-16,-2 2 0 15,2 1-2-15,0 1-3 0,-2-3 2 16,1 2 1-16,-1-2-2 15,2-1 0-15,2 2 3 0,-2-2-3 0,4 0 0 16,-1 0 4-16,0 0-4 16,0 0 15-16,-3 0-10 0,-1 0 1 15,-1 0 1-15,-2 0-5 16,0 1-4-16,4-1 1 0,1-1 9 0,1-2-6 15,-1 2 2-15,-1 1-5 0,2-3 2 16,-1 3 0-16,4-4 1 16,-1 1-4-16,1-1 4 0,0 3 0 0,-2-1-3 15,-3 2 2 1,0 0 0-16,-5 0-2 0,3 0 2 0,0 0 1 15,-2 0-3-15,2 0 2 16,-2 0 2-16,2 0-4 0,-3 2 2 16,2 0 0-16,0 1-2 15,0-3 2-15,-1 0-1 0,2 0-1 0,0 0 2 16,-2 0 0-16,1 0-2 0,-3 0 2 15,0 2 0-15,0-2-4 16,2 1 6-16,1-1-2 0,1 2-1 0,2-2 0 16,0 1 2-16,2-1-2 15,-2 0-1-15,3 0 2 0,-1 0-2 16,0-1 2-16,2 1 0 15,0 0-1-15,2-1 0 0,1-1-1 0,-4 0 1 16,1-1 0-16,-2 2 3 0,2-2-4 16,-3 3 2-16,-1-3 1 15,1 1-2-15,2-3 0 0,-2 1 5 0,4-1-6 16,-4 0 2-1,1 0 1-15,-1 1-2 0,-1 0 0 0,1 0 4 16,-3-1-5-16,3-1 2 16,1 0 4-16,0 1-7 0,3-3 4 15,-2 1 5-15,1 0-6 16,0 0 2-16,1 2 0 0,2-2-6 0,-2 2 6 15,1 1 1-15,-4 1-4 0,0 0 0 16,-2 3 1-16,-2-2-2 16,-1 0 2-16,-4 1 0 0,0 0-2 0,-1 0 1 15,-1 1 0-15,-1 0 0 16,-3 0 0-16,0 0 1 0,-1 0-1 15,-1 0-1-15,1 2 2 16,0 0-2-16,0-1 2 0,-1-1 0 0,0 2-2 16,-1-2 2-1,1 0-2-15,0 0-2 0,0 0 6 0,-1 1-1 16,1-1-3-16,1 0 0 0,-2 2 2 0,1-2-2 15,1 0 1 1,1 0 0-16,2 0 0 0,0 0 2 0,1 0 0 16,0 0-4-16,-1 0 4 15,-2 0-4-15,-1 0 1 0,1 0 2 16,1 0-1-16,1 0 0 15,1-3 0-15,0 1 0 0,2 2 0 0,0-1 1 16,0 1 1-16,-3-1-3 0,4 0 2 16,-2 0-1-16,-1-2 0 15,1 2 0-15,-2 0 1 0,0 0-2 0,0-1 2 16,1-1 0-16,0-1-1 15,1 1 0-15,-3 0 0 0,-1 1 0 16,1 0 0-16,-4 2 0 16,2-3 0-16,0 2 0 0,-1 0 0 0,5-1 0 15,0 1 0 1,0-1 1-16,1-2-2 0,-1 2 1 0,-2-1 0 15,1 0 0-15,-5 0 1 0,0 0-1 0,1 2 0 16,-1-2 0 0,0 2 1-16,4-1-2 0,-3 0 1 0,1 0 0 15,2 0 0-15,-1 0 0 16,1-1 0-16,-2 2-1 0,-1-1 2 15,-6 0 1-15,-2 1-4 16,-2 0 1-16,-2 1 1 0,0-1 0 0,0 1 4 16,0 0-6-16,0 0 2 15,0 0 0-15,0 0 1 0,0 0-2 16,0 0 2-16,0-2 4 0,2 2-8 0,0-2 6 15,0-3 0-15,2 2-4 16,-2-1 2-16,-1-1-1 0,-1 2 0 16,0 1 0-16,0-2 5 15,0-2-7-15,-3 1-4 0,-2-2 9 0,2-1-4 16,1 2 2-1,1-4 1-15,0 0-2 0,0-2 0 0,1-2 2 16,0-3-3-16,-2 0 1 0,1 0 0 0,-1-3 1 16,1 1-1-1,-5 2 1-15,0-1-2 0,-1 0 1 0,-1-2 0 16,-1 1-5-16,2-1 7 15,-1 1-1-15,3-1-2 0,0 0 2 0,-1 0 2 16,4-2-4 0,-1 3 2-16,3-2-2 0,0 4-2 0,0 2 5 15,0 2-2-15,0 6 0 16,0-1 0-16,0 4 2 0,0 2-3 15,0 0 2-15,0 2-2 0,0-3-2 0,0 2 4 16,0 0-2-16,0 0 1 16,0 1 0-16,-1 0 1 0,1 0-1 15,0 0-3-15,0 0 3 16,0 2-8-16,0 2 9 0,0 0-2 0,0 1-2 15,0 2 0-15,0 0 1 16,0-1 0-16,0 1 4 0,0 2-3 16,0-1-1-16,0 3 4 15,0-3-3-15,0-1-2 0,0 1 6 0,1 0-2 16,-1 0-1-16,2 0 0 0,-1 0 3 15,0-2-4-15,-1 4 1 16,0-3 0-16,0 3 0 0,0-2-3 0,0 1 3 16,1 1 0-1,-1-3 0-15,0 2 2 0,2 3-3 0,-1-2 2 16,2 2 0-16,-3-5-1 15,2 3-1-15,-2-2 1 0,2 1 0 16,-2 0 2-16,0-1-2 0,3-1 0 0,-3 0 0 16,0 3 1-16,3-3-1 15,-3 1 0-15,1 2 1 0,0-1-1 16,-1 1 0-16,0 0 1 15,0 0-1-15,0-1-2 0,0 2 4 0,0-3-3 16,0 2 2 0,0-4 3-16,0 0-3 0,0 1 5 0,2-2-2 15,-1 1 0-15,0-1 1 16,0 1-2-16,1 1-2 0,-1-1 3 0,1 0-2 15,-1 1-2-15,-1 1 0 0,0-1 2 16,0 3-2-16,-1 2 0 16,-2-3 2-16,2 1-2 0,0-2 0 15,0-1 4-15,1 2-5 16,0-1 2-16,0 0 1 0,0-2-2 0,0 3 0 15,0 1 3-15,0-3-3 16,0 3 0-16,-1 1 1 0,0 0-1 16,-1 1 0-16,0 0 0 15,-1-1 2-15,3 0 0 0,-1-1 0 0,1 0-4 16,0-2 3-16,0 1 2 0,0 0-6 15,0 1 6-15,0 1-3 16,1 0 0-16,2-2 0 0,-2 3 1 0,2-2-2 16,-3 2 2-16,1 0 0 15,0 1-1-15,-1-2 0 0,0 1 2 16,0-2-4-16,0 2 4 15,0-2-1-15,0 0-2 0,0-1 2 0,0 0-2 16,1-1 0-16,0 1 2 0,1-1-1 16,0 0 0-16,-2 1 0 15,1-1 3-15,0 1-3 0,0 1 0 16,-1-1 3-16,0 2-3 15,2-1 0-15,-2-1 2 0,0 0-2 0,1 1 0 16,0-2 1-16,1 3-2 16,-1 0 2-16,0-2-1 0,0 1 0 15,1 1 0-15,-2 1 1 16,1 1-2-16,-1-1 2 0,0 2-1 0,1 1 0 15,-1-1-1-15,-1-1 1 0,0 1 0 16,-1 0 0-16,2-3 2 16,0 2-3-16,0-1 2 0,0-1 0 0,0-1-1 15,0-2-1-15,0-1 2 16,0-1-2-16,0-1 2 0,0 0-1 15,0-3 0-15,0 0 0 16,0 1 2-16,0-3-3 0,0 0 1 0,0 0 1 16,2 0-1-1,-2 2 0-15,0-2 1 0,0 0-1 0,0 0 0 16,0 0 0-16,0 0 0 0,0 0-15 0,0 0-13 15,0-2-49 1,-4-4-54-16,-6-4-62 0,-3-3-336 0</inkml:trace>
  <inkml:trace contextRef="#ctx0" brushRef="#br0" timeOffset="14000.0195">5427 14391 448 0,'0'-3'0'16,"-1"-2"65"-16,0 1-20 0,-1 1-8 15,0-2 22-15,1-2-11 0,-1 2 26 0,1-4-16 16,0 2-12-16,1 1 7 16,-1 2-12-16,1 0-20 0,0 3-10 15,0 1-7-15,0-1-2 16,0 1-2-16,0-1 0 0,0-2 7 0,-1 0-3 15,-1-1 3-15,1-1 7 16,-5-2 5-16,4-1 10 0,-3-1-10 16,1 1-5-16,-1-1-5 15,-1 3-5-15,1 2-6 0,0 2-1 0,-1 2-3 16,-2 0-4-16,-1 0 6 0,-1 4 2 15,1 4-3-15,-2 3 10 16,3 6 2-16,-3 3-8 0,4 7 2 0,0 3 14 16,1-1-17-1,4 0 4-15,2-1 3 0,0-4-5 0,3-2-7 16,5-3 7-16,-2 0-3 15,4-3 3-15,2-2 9 0,1-2-12 16,2-3 1-16,-1-4 2 0,2-5 0 0,-1 0-6 16,2-5 5-16,-2-5-1 15,0 1 4-15,-2 1 7 0,-1-3-12 16,-2 2 6-16,-2-2 3 15,-1-2-7-15,1-1 2 0,-5 0 1 0,2-1-2 16,0-3-2-16,0 3 1 16,-1 0-12-16,0 3 15 0,-1 5-4 15,-2 2-3-15,-1 3 7 16,0 2-1-16,0 0-2 0,2 0-7 0,-1 6-6 15,2 3-5-15,-2 2 19 0,2 5 0 16,0-2 1-16,1-2 1 16,2 2 0-16,0-2-3 0,-1-2-1 0,1-1 2 15,3-3 0 1,0 0-2-16,1-1 2 0,2-4-4 0,0-1 5 15,2 0-2-15,1-7-4 16</inkml:trace>
  <inkml:trace contextRef="#ctx0" brushRef="#br0" timeOffset="14090.0197">5647 14532 1073 0,'16'-14'5'0,"1"0"-5"0,-3-3 0 0,3-1 0 0,-5 0 2 15,0-5-2-15,-3-2 0 0,-2-2 12 0,-2 1-5 16,-2 2 5-16,-2 0-11 0,-1-1 3 15,3 2-3-15,-3 0 0 16</inkml:trace>
  <inkml:trace contextRef="#ctx0" brushRef="#br0" timeOffset="15840.0222">5765 14400 374 0,'0'-15'0'0,"0"-1"176"15,0 3-95-15,0-3-32 0,0 2-4 16,0 0 5-16,0-1-7 0,0 5-24 0,0-2 4 16,0 5 0-16,0 0 0 15,0 1 0-15,0 2 7 0,0-1-13 16,1 2 1-16,-1 1 5 15,1 1-5-15,-1 0-1 0,0 1 0 0,0 0-15 16,0-1-4 0,0 1 0-16,0 0-4 0,2 0-7 0,0 8 17 15,1 6-5-15,-2 1-14 16,-1 7 9-16,0 6 10 0,0 3-5 15,0 9 2-15,0 4 21 0,0 3-15 0,0 2 7 16,2-1-10-16,-1 1-3 16,1 1 6-16,2 4-5 0,-4 1-4 15,2-1 4-15,-2 4 5 16,0-4-10-16,-2 0 6 0,-2 0 0 0,0-4-5 15,-2 2 4-15,-1-4 0 16,3-1-3-16,1-2 2 0,-2-4 3 16,2-4-6-16,-3-4 4 15,2-1-4-15,-1-3 0 0,-2-2 4 0,2-6-4 16,-3-1-17-16,-1-3 21 0,-2-5-4 15,0-1-5-15,-1-5 11 16,2-5 1-16,-1-1-7 0,2-4 4 0,0-11-4 16,0-3-3-1,1-7 8-15,-2-1 5 0,1-6-10 0,1-2 4 16,0-4 1-16,3 0-7 15,3-2 8-15,2-3-2 0,0-1-4 16,3-4 4-16,4-1 0 0,2-1-2 0,2-5 0 16,5-2 16-16,-1 0 2 15,5-1-2-15,-2 6-2 0,2 3-8 16,0 6 0-16,1 5-3 15,0 6-6-15,0 2 3 0,1 6-2 0,0 3-82 16,1 1 25-16,-1 1-19 16,1 2-62-16,-5 5 3 0,-2 7-53 15,-4 5-165-15</inkml:trace>
  <inkml:trace contextRef="#ctx0" brushRef="#br0" timeOffset="16670.0233">6197 14251 656 0,'-4'-18'0'0,"-1"3"255"16,1 5-175-16,-5 3-36 0,1 3-12 0,-2 4-22 16,-1 7-2-16,-3 11-4 15,1 8-2-15,-3 5 7 0,2 4 3 16,1 5 7-16,2 0-5 15,2-2-4-15,5-4-7 0,1-5 1 0,3-3-2 16,4-4-4-16,4-2 1 0,3-2 0 16,1-2-1-16,2-4 4 15,3-3 5-15,0-5-11 0,4-4 8 0,0-1 0 16,2-5-4-1,0-7 0-15,-1-5 3 0,1 0-4 0,-2-9 2 16,-1-3 6-16,-1-1-6 16,-3-11 4-16,-1-1-4 0,-5-5-2 15,-2 0 2-15,-2 1 3 16,-1 1-6-16,-1 0 4 0,-2 6 1 0,0 1-4 15,-1 2 2-15,-1 3 0 0,3 1 0 16,-2 6 2-16,2 5-6 16,-3 5 4-16,0 5 3 0,0 8-3 0,0 3-2 15,-2 2-1-15,-3 15 2 16,-5 11-23-16,0 12 24 0,-1 7 9 15,1 2-9-15,2 2 6 16,2-1-7-16,3-2 0 0,3-3 6 0,0-1-2 16,4-5-4-1,3-4 0-15,3 0 5 0,3-6-6 0,-2 0 1 16,5-4 0-16,-1-5 0 0,2-4 5 0,0-4-3 15,-1-4-4 1,3-4 4-16,0-3 0 0,1-5-3 0,2-8 2 16,-1-4 0-16,-1-3-2 15,1-2 0-15,-3-3-3 0,-5-4-14 16,-1 0 19-16,-7-3-1 15,-3 1 0-15,-2 2 0 0,0-2 5 0,-1 7-7 16,-4 0 4-16,-2 7 0 0,4 5-3 16,-2 2 1-16,1 6-2 15,0 4-14-15,0 11 11 0,-1 7 9 0,1 10-8 16,0 4 8-16,2 6-1 15,0-4-4-15,2 0 2 0,0-4-1 16,7-4 0-16,0 2 0 16,0-8 14-16,3-3-17 0,1-5 6 0,-1-3 8 15,3 1-13 1,-1-4 4-16,4-3 6 0,2 1-10 0,1-4 4 15,-1-2-4-15,2 0-38 0,-2-6-7 0,0-2-67 16,-1-4-222 0</inkml:trace>
  <inkml:trace contextRef="#ctx0" brushRef="#br0" timeOffset="23820.0334">3894 16119 240 0,'2'-6'0'0,"0"2"53"0,-2 1-28 16,0-1-3-16,0-1 7 16,0 1 4-16,0 1 20 0,-3 0-11 0,2-1 0 15,1 1 26 1,-2-2-32-16,1 3-12 0,0-1-8 0,-2 0 1 15,1 1 2-15,1-2 9 16,0 1 5-16,1 1-14 0,0 0 0 16,-1-3-8-16,1 1 7 15,0-3 4-15,0 3 2 0,-1-1 3 0,1-1 4 16,-1 2-8-16,1 0-6 0,0 0 0 15,0 1 9-15,0 2 2 16,-2-1 1-16,2 0-11 0,0 2-3 0,0 0 4 16,0 0-2-16,0 0-5 15,0 0 0-15,0 0-5 0,0 0 3 16,-1 0-5-16,1 0 9 15,0 0 5-15,0 0-6 0,0 0-1 0,0 0-2 16,0 0-6-16,0 2-2 0,0 0 2 16,0 3-4-16,0 0 0 15,0 0 4-15,0 2-5 0,0-2 2 0,0-1 0 16,0 3-1-1,0 1-1-15,0 0 1 0,0 0 1 0,0 0 3 16,-1 0-4-16,-1-1 0 16,2 3 0-16,-1-4 2 0,1 2-3 15,0 0 1-15,1 1-2 16,2-4 2-16,0 2 0 0,-1 0 7 0,0 1-8 15,1-2 2-15,-3 2 1 0,3-2 1 16,-3 5 0-16,0-3 2 16,0 1-2-16,-1 2 9 0,-2 0-4 0,0 1-1 15,0-2 1-15,0 3-6 16,2-2-2-16,1-1 0 0,0 2 6 15,0-2-7-15,1-1 2 16,2 3 1-16,-2-1-3 0,1 2 2 0,0-2 2 16,0 0-5-16,-2 2 4 15,4 1 1-15,-4 0-4 0,1-1 2 16,1 0 1-16,-2-2-3 0,1 1 2 0,0 0 2 15,1-1-5 1,-2 0 4-16,1 1-2 0,1-1 0 0,-1 1 0 16,2-1 1-16,0-2-1 15,1 2-1-15,1-3 1 0,-1-1 0 16,0 1 0-16,0 2 0 15,1-3 0-15,0 4 0 0,0 2 1 0,0-4-1 16,2 3 0-16,-1-3 4 0,0-2-3 16,2 3 3-16,-1 1-2 15,-1-4-1-15,3 5 2 0,-1-4-2 0,3-2-2 16,0 2 2-16,0-3-1 15,3 1-2-15,-1 0 4 0,2 0 8 16,-1 0-6-16,3-1 12 16,-1-2-9-16,2-1 3 0,-1 3 1 0,2 0-7 15,3-2-5 1,0 1 2-16,1-2 10 0,1 0-14 0,1 1 6 15,-1-3 1-15,0 0-5 0,0 0 2 0,0 0 2 16,-1 0-4 0,0 0 2-16,-1-2 1 0,-1 2-3 0,1 0 2 15,-2 0 0-15,3 0-1 16,-1 0 0-16,2 0 2 0,0 0-4 15,2 0 4-15,4 0-4 16,-2 0 2-16,2-2 0 0,1-1 3 0,-1 0-3 16,-1 1 0-16,2-3 0 15,0 1-2-15,0 1 4 0,1-1 2 16,1 0-5-16,2-2 2 0,-1 1 4 0,-2-3-7 15,2 4 4-15,-1-1 6 16,-1-2-10-16,-1 6 4 0,0-2 2 16,0-1-8-16,0 1 8 15,0-1-3-15,-3 1-2 0,2 3 2 0,-1-2 0 16,2 2-2-1,0 0 2-15,1-5-1 0,1 1 0 0,1-1 0 16,0 2 4-16,-2-4-5 0,2 2 2 0,-2 0-2 16,0 1 1-1,1 0 0-15,1 0 3 0,-2 0-3 0,2-1 0 16,-1-3 0-16,0 1-4 15,1-3 8-15,-2 1-2 0,2 2-3 16,0-3 2-16,2 1 0 16,-1 1-2-16,1-1-1 0,1 2 6 0,-2-2-8 15,2 2 6-15,0 1-2 16,-1 0 0-16,-1 1 0 0,0 0-1 15,-1 1 0-15,3 1 2 0,-1 0 2 0,0 1-4 16,2-1 2-16,0 0 0 16,1 0-2-16,1-1-1 0,1 0 2 15,-1 0 0-15,-2-2 3 16,0 0-3-16,1 1 0 0,-2 1 0 0,2 0-1 15,-2 0 2 1,1 2 1-16,-2 1-2 0,1-3 0 0,0 1 0 16,1 3 4-16,-1-4-4 15,2 2 0-15,0 1 2 0,1-3-4 16,3 1 4-16,-2 1-1 0,2-1-1 0,-1 0-1 15,-1 3 3-15,-1-2-4 16,-2-1 4-16,0 1-2 0,0 0 0 16,1-1 0-16,-1 2 2 15,3-1-2-15,-2 0 0 0,-1 0 4 0,2 0-6 16,-3-1 4-16,-1 0 2 15,-1 1-7-15,-3-2 6 0,-1-1-5 16,1 1 3-16,0 1 0 0,-3 1 0 0,-1-2-2 16,-2 1 2-16,-2 1 1 15,-1 0-4-15,-2 2 3 0,-2-2-1 16,-1-1 0-16,0 3 0 15,1 0 1-15,-1-3-2 0,0 0 2 0,-3 0 0 16,-1 0-2 0,2 1 2-16,-3-1-1 0,-1-1 0 0,1 1 0 15,0 0 0-15,-1-1 0 16,2 1 0-16,0 1 2 0,0-2-4 15,0 1 2-15,-2 1 0 0,-1-3 0 0,0 3 0 16,-3 1 0-16,-2-4 0 16,1 2 0-16,-1-1 2 0,4-1-2 15,-2-1 0-15,-1 0 2 16,3-1-3-16,-6 2 1 0,1-1 2 0,0 1-2 15,-4 0 0-15,1-1 0 16,1 0 0-16,-1-2 1 0,0 1 0 16,1 0-1-16,-1-1 1 15,1-2-1-15,0 1 3 0,0 1 1 0,-1 0 5 16,-1 0 2-16,1-2 2 0,-2-1-6 15,2-1-3-15,-2-1 4 16,-2 0-4-16,0 1-3 0,-2-2 7 0,0-1 6 16,1 1-11-1,-2-2-3-15,2 0 0 0,0 2 3 0,-1-1-1 16,0-2 4-16,0 0-6 15,-1 0 0-15,0-1 21 0,3 0-14 16,-3 0 2-16,0 2-1 0,3-5-3 0,-3 1 4 16,1 1-6-16,2-1-3 15,0 3 0-15,1 0 5 0,1 5-6 16,-2-4 2-16,2 4 0 0,0 2-2 15,0-5 2-15,0 4 0 0,0 0-2 16,0-1 2-16,0 3 0 16,0 1-2-16,0 0 2 0,0 1-2 15,2 3-2-15,-2-3 6 16,0 0 0-16,1 5-4 0,0-1 2 0,0 0-1 15,-1 0 0-15,1-2 0 0,-1 1 1 16,1 2-2-16,0-2 2 16,-1 1 2-16,0 2-4 0,0-2 2 0,0 2 5 15,0-1-8 1,0 1 4-16,0 1-3 0,0 0-3 0,0 0 4 15,0 0 0-15,0 0-9 16,0 0 10-16,0 0-2 0,0 0-21 16,0 0 6-16,0 3-17 15,0-2-27-15,2 4 7 0,0 2-24 0,2 3-57 16,-2 3-9-16,-2-4-66 0,0-6-355 15</inkml:trace>
  <inkml:trace contextRef="#ctx0" brushRef="#br0" timeOffset="27280.0381">8887 15695 355 0,'-7'0'0'0,"3"5"48"0,-3-4-40 15,2 2-5-15,0 2-6 16,1-2-53-16,-2 0-28 0,2-2-184 16</inkml:trace>
  <inkml:trace contextRef="#ctx0" brushRef="#br0" timeOffset="32180.0451">8887 15695 380 0,'-57'30'0'0,"59"-33"177"0,0 0-111 0,0 1-21 16,2 0 2-16,-2-4-1 15,1 3-14-15,0-2-8 0,-2 2-16 16,-1 3-5-16,2-1 4 15,-2 1 0-15,0 0-6 0,0-2-2 0,0 2-3 16,0 0-1-16,0 0 9 0,0 0 4 16,0 0-3-16,0 0-3 15,0 0 2-15,0 0 2 0,0 0 3 16,1 0 0-16,-1 0 8 15,0 0 5-15,0 0 5 0,0-1 4 0,0 1-6 16,0 0 5-16,0 0-8 16,0 0-3-16,0-1 7 0,0-2-17 15,0 1 5-15,0 0-1 16,0-1-8-16,0-1 4 0,0-2-4 0,0 3 0 15,2-1 7-15,-2 1 2 0,0 3 3 16,0-4-8-16,0 2 6 16,0 1-11-16,0-1 0 0,0 2 7 0,0 0-5 15,0-2-7-15,0 1 2 16,0 0 1-16,0-2-1 0,0 1-1 15,0-2 0-15,0 0 1 16,0-1 4-16,0-1-1 0,0 2-3 0,0 0 6 16,0 1 1-1,0 1 5-15,0 2 6 0,0 0 2 0,0 0-2 16,0-1-9-16,0 0-1 0,0 1 0 0,0 0-5 15,0 0-2 1,0 0-4-16,0 0 4 0,0 0 0 0,0 0-5 16,0 0 6-16,0 0-3 15,0 0-4-15,0 0 7 0,0 0 0 16,0 0-6-16,0 0 2 15,0 0 0-15,0 0 0 0,0 0 0 0,0 0-1 16,0 0-3-16,0 0 7 0,0 0-4 16,1 5-3-16,-1 2 8 15,1 0 2-15,1 0-6 0,-1-1 2 0,-1 0 0 16,0-1 0-1,1 1-2-15,2-1 2 0,-2-1-2 0,0-2 2 16,0 3 5-16,0-2-7 16,0 1 2-16,-1-1 4 0,1 1-6 15,0 1 2-15,-1 0 3 16,0-4-5-16,2 3 2 0,-2-2 4 0,0 2-4 15,1 0 3-15,-1-2-3 0,0 4-2 16,3-4 2-16,-3 2 7 16,0-2-6-16,0 1 3 0,0 0 3 0,0-2-4 15,0 5 3-15,0-1-4 16,0 2-4-16,-3 2 0 0,0-1 2 15,3-1 0-15,-2 0 1 16,0-1 1-16,2 0-5 0,0-1 4 0,-1-4 0 16,1 2-3-16,0-1 2 15,0-1 0-15,0 1 0 0,0-2 9 16,0 3-8-16,-1 0-1 0,0-1 9 0,1 1-10 15,0-1 0-15,0 1 8 16,-2-1-9-16,1 0-1 0,0 2 4 16,1-3 2-16,0 2-6 15,0 1 4-15,-1-4-4 0,1 5 2 0,0-2 0 16,0-1 0-1,0 1 0-15,0-2 0 0,0-1 0 0,1 3-1 16,-1-3 2-16,1 4 3 0,2-1-5 0,-3 2 2 16,0-2-1-1,0-1 0-15,0 2 0 0,0-1 2 0,0-1-4 16,0 1 3-16,0-1-3 15,0-1 2-15,0-1 0 0,0 1 0 16,1 0 0-16,-1 1 4 16,0 0-4-16,2 0 0 0,-2-1 0 0,0 2-2 15,0-1 2-15,0 1 0 16,0-1 3-16,0 0-4 0,0 0 2 15,0 0 0-15,0-1-2 0,0-1 2 0,0 3 0 16,0-3-2-16,0 0 2 16,0 2-1-16,0-2 0 0,0 0 0 15,0 2 0-15,1 1 0 16,0-1 0-16,-1-1-3 0,1 2 2 0,-1-2 2 15,0 4 2 1,0-3-3-16,0 1 0 0,0-1 0 0,0-1 0 16,1 1 0-16,-1 0 0 15,0-1-3-15,0 0 4 0,0 0-1 16,2 1 0-16,-1 0 0 0,-1 0 2 0,0 1-2 15,0-3 0-15,0 3-2 16,0-1 2-16,0-1 0 0,0 0 4 16,1 0-5-16,-1 0 2 15,0 1 0-15,0-2-2 0,0 2 2 0,0-2-1 16,0 1 0-16,0 0-1 15,0 1 2-15,0-2-2 0,2 3 1 16,-2-3-3-16,0 0 3 0,0 1 0 0,0-1 4 16,0 0-5-16,0 0 2 15,0 0 5-15,0 1-4 0,0 0 10 16,0-1-3-16,0 0-1 15,0 0 5-15,0 0-7 0,0 0-5 0,0 0 5 16,0 0-4 0,0 0-4-16,0 0 4 0,0 0-1 0,0 0-2 15,0 0 2-15,0 0 2 16,0 0-4-16,0 0 2 0,0 0-2 0,1 0 0 15,-1 0 2-15,0 0 5 0,0 0-8 16,0 0 4-16,0 0 7 16,0 0-11-16,0 0 4 0,0 0 4 15,0 0-8-15,0 0 4 16,0 0-4-16,0 0 1 0,0 0 2 0,0 0 3 15,0 0-5-15,0 0 2 16,0 0 0-16,0 0-1 0,0 0 0 16,0 0 4-16,0 0-5 15,0 0 2-15,0 0-2 0,0 0 0 0,0 0 2 16,0 0-1-16,0 0-2 0,0 0 2 15,0 0 0-15,0 0 0 16,0 0 2-16,0 0-2 0,0 0 0 0,0 0 0 16,0 0 1-1,0 0-2-15,0 0 2 0,0 0 0 0,0 0-1 16,0 0 0-16,0 0 1 15,0 0-2-15,0 0 0 0,0 0 0 16,0 0-4-16,0 0 8 0,0 0-4 0,2 1-1 16,-2-1 4-16,0 0-3 15,0 0 1-15,0 0 0 0,0 1 5 16,0-1-6-16,0 0 2 15,0 0 1-15,0 0-2 0,0 0 0 0,0 0 1 16,0 0-2-16,0 0 2 16,0 0 5-16,0 0-7 0,0 0 1 15,0 0 0-15,0 0 0 16,0 0 0-16,0 0 3 0,1 0-4 0,-1 0 2 15,0 0 3-15,0 0-7 0,0 0 6 16,0 0 0-16,0 0-4 16,0 0 2-16,0 0 0 0,0 0-2 0,0 0 0 15,0 0 2 1,0 0-2-16,0 0 2 0,0 0 0 0,0 0-2 15,0 0 2-15,0 0 3 16,0 0-5-16,0 0 1 0,0 0 3 16,0 1-6-16,0-1 6 15,0 1-3-15,0-1 0 0,0 0 0 0,0 0 1 16,0 0-2-16,0 0 1 0,0 0 0 15,0 0 0-15,0 0 0 16,0 0 2-16,0 0-3 0,0 0 1 0,0 0 3 16,0 0-6-16,0 0 6 15,0 0-3-15,0 0-4 0,0 0 8 16,0 0-5-16,0 0-3 15,0 0 6-15,0 0 1 0,0 0-6 0,0 0 5 16,0 0-1-16,0 0-2 0,0 0-1 16,0 0 4-16,0 0-4 15,0 0 2-15,0 0-2 0,0 0-1 0,0 0 5 16,0 0-1-1,0 0-1-15,0 0 0 0,0 0 0 0,0 0 0 16,0 0 0-16,0 0 2 16,0 0-4-16,0 0 3 0,0 0-1 15,0 0 0-15,0 0 0 16,0 0 1-16,0 0-1 0,0 0-2 0,0 0 2 15,0 0 0-15,0 0-1 0,0 0 2 16,0 0-2-16,0 0 2 16,0 0 0-16,0 0-2 0,0 0 2 0,0 0 0 15,0 0-2-15,0 0 2 16,0 0-3-16,0 0 0 0,0 0 3 15,0 0-1-15,0 0 0 16,0 0-2-16,0 0 4 0,0 0-4 0,0 0 3 16,0 0-4-1,0 0 3-15,0 0 0 0,0 0 1 0,0 0-2 16,0 2 2-16,0-2 3 0,0 0-5 0,0 0 1 15,0 0 1 1,0 0-2-16,0 0 0 0,0 0 2 0,0 3-2 16,0-1 0-16,0-2 3 15,0 0-4-15,0 2 4 0,-1-1-2 0,1 3-3 16,0-2 6-1,-1-1-2-15,1 1-2 0,0-2 2 0,0 0-1 16,0 0 0-16,-1 1 0 0,1 1 1 16,0-1-2-16,0 1 2 15,0-1-1-15,0-1 0 0,0 1 0 0,0 1 0 16,0-1 0-16,0 1 0 15,-1-2 0-15,1 1 0 0,0-1 0 16,0 0-3-16,0 0 1 16,0 0 4-16,0 0 0 0,0 0-3 0,0 1 2 15,0-1-1 1,0 0 0-16,0 0 0 0,0 0 1 0,0 2-1 15,0-2 0-15,0 0 0 0,0 2 0 0,0-2 0 16,0 2-1 0,1-2-3-16,-1 0 8 0,2 1-3 0,-1 0-1 15,0 0-1-15,-1-1 1 16,0 0 0-16,0 1 0 0,0 0 1 15,0-1-2-15,0 0-2 16,0 0 6-16,0 0-6 0,0 3 6 0,0-3-3 16,1 0 0-16,0 3-1 15,1-3 2-15,-1 3-2 0,0-1 2 16,-1 0-2-16,1 1-3 0,1-2 8 0,-2 0-3 15,0 1-2-15,0-1 2 16,0 1-1-16,0-2 0 0,0 1 0 16,0-1 1-16,2 0-2 15,-1 0 2-15,1 0-1 0,0 1 0 0,0 0-2 16,0 0 2-1,0 0 0-15,0-1-6 0,-1 2 6 0,2 0 0 16,-1-2 0-16,-1 0 2 0,3 0-4 0,-2 0 3 16,-1 0-1-16,1 2 0 15,1-1 0-15,-1 1-3 0,0-2 3 16,1 0 0-16,-2 0 1 15,2 0-1-15,-1 0 0 0,-1 0 0 16,3 1 0-16,-2 0 2 16,0 0-1-16,2 1-1 0,-1-1-4 0,1-1 5 15,1 0-2-15,-1 1 4 16,1 0-6-16,1 1 2 0,0 0 2 15,1-2-1-15,0 3-1 0,0-3 2 0,1 0-2 16,2 2 1-16,0 0 0 16,0 0 0-16,-3 1-1 0,3-2-1 15,0 1 3-15,3 0-2 16,-1 0 2-16,0 2 1 0,1-1-2 0,0 3 0 15,-3-2 1-15,4 1-1 16,-2 0-2-16,1-2 3 0,2-1-2 16,0 1 2-16,2-3 3 15,-1 1-7-15,1-1 5 0,1 0-1 0,0 0-2 16,-1 1 2-16,0-1-1 0,1 0 0 15,-1 2 0-15,-1-2-2 16,-3 0 0-16,2 0 4 0,-3 0-1 16,0 0-2-16,-1 0 2 15,0 0 0-15,1 0-3 0,-2 0 4 0,0 0-1 16,3 0-2-16,-2 0 2 16,1 0 1-16,2 0-2 0,0 0-1 15,1 0 2-15,1 0-2 0,-1 0 2 0,1 0-3 16,1 0 0-16,0 0 4 15,-3-1-2-15,4-1 0 0,-1 0 0 16,2-2 0-16,2 1-1 16,1-4 4-16,0 4-2 0,-2-2-1 0,4 0 0 15,-3 2 1-15,2-1-1 16,1 0 0-16,-2 0-2 0,1-2-1 15,1 4 6-15,1-1-1 16,-2 1-3-16,1-1 2 0,-2 0 0 16,1 1-1-16,-2 0-2 0,3-1 2 0,-2 0 0 15,2 0 0-15,-1 0 3 16,-1 1-4-16,1-3 2 0,-2 3 0 15,0 0-2-15,1 1 1 16,0-2-1-16,0 2-3 0,1 0 8 0,-4-1-3 16,3 2-1-16,-2-3-1 15,0 2 2-15,2-2-2 0,-1 1 0 16,0-1 1-16,0 0 0 15,-1 1 0-15,0 1 3 0,0 0-4 0,0-3 2 16,1 2-1-16,-2-2 0 0,2 0-2 16,0 1 2-16,-2-1 0 15,-1 3 0-15,0-1 1 0,-1 1-5 0,0-1 8 16,-2-1-3-1,0 2-1-15,1-3 0 0,-2 2 0 0,-1 0 0 16,1 2 0-16,-4 0 1 16,0-2-1-16,2 1 0 0,-3 1 0 15,2 0 0-15,2 0 0 0,-1 0-1 0,-1 0-3 16,1 0 8-16,1 0-6 15,-1 0 0-15,2 0 4 0,1 0-2 16,-1 3-2-16,1-2 4 16,0 0-1-16,0 1-3 0,3-2 4 0,0 0-2 15,0 0-1-15,3 1 2 16,-2 1 2-16,3-2-8 0,0 0 10 15,0 1-4-15,0-1-1 16,2 0-1-16,1 0 1 0,0 0 0 0,2 0 0 16,1 0 5-16,-1 1-6 0,2-1 2 15,1 0 4-15,-2 0-7 16,3 0 4-16,-1 0-1 0,-2 0-3 0,2 0 4 15,-1 0 0 1,2 2-3-16,-4-1 2 0,3 1 0 0,-2 0-5 16,1-1 8-16,1 0 0 15,-1 0-6-15,2 0 4 0,-1 0-3 16,1-1-2-16,2 0 6 15,0 0 0-15,-1-2-3 0,1 0 0 0,1 0 0 16,-1 1-5-16,1 1 9 0,0-2-3 16,-3 1-1-16,2-1 0 15,-1 0 4-15,-1-1-4 0,0 0 0 0,0 2 0 16,-3-2-2-16,0 1 4 15,0 2 2-15,-1-3-5 0,0 1 2 16,2-1 5-16,-1 0-7 16,1-1 2-16,1 3-1 0,-2-3-2 0,-3-1 4 15,2 1 2-15,-5-1-4 0,2 1-3 16,-1-2 6-16,-4 3-6 15,3-1 6-15,-2 1-6 0,-1 1 0 0,1 0 6 16,-1 2 0 0,1-3-3-16,-1 2-1 0,0-1 1 0,1 1 0 15,-1-1 0-15,-1 1-1 16,-1 0-2-16,0 0 5 0,-2 1-1 15,3-3-2-15,-3 3 0 16,0 0 1-16,-3 0 0 0,0 0 0 0,3 3 1 16,-4-1-8-16,2 1 9 0,0 1-2 15,0-1 0-15,1-1-12 16,1-1 13-16,-1 0-2 0,1 0 2 0,2 1 0 15,-2 1-2-15,1-2 2 16,1 1 1-16,-1-2-3 0,1 1 2 16,1-1 0-16,-4 3-2 15,3-1 2-15,-6-2-1 0,0 2 0 0,-1-2-2 16,-2 0 2-1,1 1 0-15,-3 0 0 0,2 1 3 0,-2-2-8 16,2 1 10-16,1 0-5 0,-2 1 0 0,3 0-2 16,-1-2 3-1,0 0-2-15,-2 0 2 0,0 0 1 0,-1 0-2 16,1 0 0-16,-4 0 0 15,1 0 0-15,-1-2 0 0,0 0-1 0,1 0-2 16,0-2 6 0,3 0 0-16,-1 0-3 0,2-2 0 0,2 1 1 15,0-3-1-15,2 2-5 0,-1-2 6 16,2 0 0-16,-4-1 1 15,1 2-1-15,-1-2-2 0,-1 1 2 0,-1 4 0 16,-3-2-2-16,-1 2 2 16,1-1 3-16,-3 1-7 0,1-2 6 15,-1 1 1-15,0-2-7 16,-1-1 6-16,2 1-1 0,1-4-3 0,-1 2 1 15,2-2 1-15,0-1-2 16,0 0 0-16,-1-2 4 0,0 1-6 16,1-2 4-16,-1 1 1 0,0 0-4 0,-2 1 4 15,0-3 8 1,2 4-11-16,-1-5 2 0,1-1 8 0,-1 1-10 15,1-2 0-15,2 0 5 16,0-3-8-16,0 1 8 0,0-3-4 16,0 3 0-16,1-4 0 15,-2 3 1-15,4 2-5 0,-3-2 8 0,1 4 2 16,-2 3-8-16,0 0 4 15,-1 6 13-15,0 1-14 0,-1 1 2 16,0 1-2-16,-2-1-2 0,0 2 2 0,1 1 1 16,1-1-2-16,-1-2 0 15,-1 2 1-15,0 2-1 0,0 0 0 16,0 1 5-16,0 0-2 15,0 1 6-15,0 1-5 0,0-1-2 0,0 1 0 16,0 0-2-16,0 0 0 16,0 0-3-16,0 0 1 0,0 0-6 15,0 0-4-15,0 0-2 0,0 0-5 0,0 0 8 16,0 0-8-1,0 0-19-15,0 0-3 0,-4 0-17 0,-3 0-34 16,-3 3-2-16,3 3 6 16,0 0-34-16,1-3-69 0,2-3-211 15</inkml:trace>
  <inkml:trace contextRef="#ctx0" brushRef="#br0" timeOffset="36290.0508">14052 15588 371 0,'0'-4'0'16,"-2"-1"72"-16,2-1-41 16,0-2-7-16,0 0-9 0,0 1-7 0,2-3-3 15,-1-1-3-15,2 1-2 0,-2-2 0 16,0 3-12-16,-1 1-23 15,0 2-17-15,-1 1 21 0,0-1 27 0,0 3 6 16,-1-1 3 0,1 1 6-16,-1 1 32 0,0-1 5 0,-1-1 5 15,1-2 3-15,0 2-11 16,-3-2-6-16,0 2-12 0,1 2 9 0,1-6 17 15,-1 3-22 1,0-2-6-16,-1-3-4 0,2 2-3 0,-1 0-4 16,0 1-8-16,1-1 3 0,-2 3-8 15,0 1 6-15,2-1 5 16,1-1 0-16,-1 3 6 0,0-2-4 0,1 2 4 15,0 0 6-15,1-2 1 16,1 0-9-16,0-2 4 0,0 0-2 16,0 2-2-16,-2-3-6 15,2-1 0-15,0 1-4 0,0 4-1 0,0-3 2 16,-1 7 0-16,-1-3 0 15,1 3 8-15,1-1-9 0,0 0 4 16,0 0-2-16,0 0-7 0,0 1-2 0,0 0-2 16,0 0 0-16,1 0-5 15,2 1 3-15,2 0 10 0,0 1-5 16,-1-1 1-16,-1 1 7 15,-2 0-9-15,-1-1 0 0,2 0 0 0,-2 2 2 16,2 1 2 0,-1 3-2-16,0-1-2 0,0-1 2 0,0 2 4 15,1 1 0-15,0 3 1 0,-1-1-7 0,2 4 2 16,-3-2 1-1,2 3 1-15,-2-4-2 0,0 0 6 0,2-2-1 16,-2-2-3-16,0-1 7 16,0-1-2-16,0 0 0 0,1-1 7 15,-1-2-6-15,0 4 1 16,0-2-6-16,0 1 0 0,0-1-2 0,0 0 2 15,0-1-2-15,0 2-4 16,0-1 4-16,0 2 2 0,0-1-3 16,0 1 6-16,0-2-4 0,0 1-2 0,0 0 3 15,0-1 0-15,0 0-4 16,0 0 0-16,0 1 9 0,0 0-11 15,0-1 4-15,0-1 2 16,-1 3-6-16,-1 0 4 0,0 0 0 0,2 1-3 16,-1-4 2-1,1 1-1-15,0-1 1 0,-2 2 0 0,2-1-2 16,0-1-1-16,0 1 4 15,0-2-1-15,0 0-1 0,0 1 1 16,0 0-1-16,0-1 0 0,0 1 1 0,0 2 0 16,0-1-2-16,0 0 2 15,0 2 1-15,0-1-2 0,0 2 0 16,0-3 0-16,0 2 0 15,0-4 1-15,0 0-1 0,0 3 0 0,0-3-1 16,2 1 7-16,-1 2-9 16,-1-2 6-16,1 1 2 0,0-1-5 15,-1 1 0-15,0 1 6 0,0 0-7 0,0-1 2 16,0-1 2-16,0 0-3 15,0-1 0-15,0 1 0 0,0-1 0 16,0-2 0-16,0 2 1 16,0-2-2-16,0 3 2 0,0 0-1 0,0-2 0 15,0 5 0 1,2-4 1-16,-1 3-2 0,-1 0 2 0,1-3-1 15,0 1 0-15,-1 0 0 16,3-1-1-16,-2 2-2 0,-1-1 6 16,4-1-1-16,-1-1-4 0,-1 1 4 0,0 2 4 15,0-1-9-15,1 2 6 16,-1 0 0-16,1-1-4 0,0 1 2 15,1-2-1-15,-2 1 0 16,-1 0 0-16,3-2 1 0,-1 2-1 0,0 1 0 16,0 0 1-16,-1-1-1 15,-1 0 0-15,1-1 1 0,0 3-1 16,1-3 0-16,-1-1 3 15,0 3-4-15,2-1 2 0,-2-1 0 16,3 1-1-16,-4-1-1 0,3-1 3 0,-2 1-4 16,0-1 4-16,2 1-2 15,-3 0 0-15,2-1 0 0,2-1 5 0,-3 2-6 16,1 0 2-1,1 1 7-15,0-2-11 0,1 0 6 0,-2 1 1 16,2-2-5-16,-2-1 2 16,1 2 14-16,1 0-11 0,-1-1 5 15,2 1-6-15,-1-2 2 0,0 0 5 0,-2 0-5 16,0 2-5-16,-1 0 0 15,2-2 10-15,0 3-12 0,-2 0 4 16,0-2-1-16,1 0-1 16,0 0 0-16,3 1 6 0,-1 0-7 0,0 0 2 15,0-1 8-15,2 0-7 16,-2 0 11-16,0-1-6 0,3 2-7 15,1-2 0-15,-1 0 8 16,2 0-11-16,-3 0 4 0,4 0 0 0,0 0-2 16,1 0 2-16,1 0 1 0,-2 0-3 15,4 0 2-15,-2 0 2 16,0-2-4-16,2 1 2 0,-2-1 5 0,-1 0-4 15,4 1 0 1,-2 0 3-16,2 1-8 0,-4 0 6 0,3 0-3 16,0 0-1-16,0-1 2 15,2 0 5-15,0-1-7 0,1 2 2 16,-1-1 7-16,0 0-6 15,1-1 4-15,-2-1-4 0,3 3-3 0,-2-3 2 16,2 2 5-16,1-2-9 0,-2 1 6 16,2 0-1-16,1 1-4 15,0-2 4-15,0 0-2 0,0-1 0 0,2 0 0 16,1 0 1-16,1-1-2 15,0 0 2-15,1-1 4 0,2 1-6 16,-1-1 2-16,-3 3 2 16,1-4-4-16,-1 2 0 0,1-1 4 0,0 0-6 15,1 4 6-15,0-3-5 0,-2 0 0 16,2 1 4-16,-2 0-1 15,0 2-4-15,0-1 6 0,-3 1-1 0,2 0-6 16,-1 0 8 0,-2-1-3-16,4 3-1 0,-3-2-2 0,2 2 4 15,-3-1-4-15,-1 0 4 16,-2 1-2-16,3 0 0 0,-2 0 0 15,-1 0-1-15,2 0-3 16,-1 0 8-16,-3 0-6 0,4 2 0 0,-2-1 4 16,1 0-2-16,-1 1 0 0,0-1 0 15,-1 1 0-15,2 0 0 16,-1-1 1-16,-1 1 0 0,2 1-1 0,-5 0 0 15,2-1 0-15,2 1 0 16,-2 1-2-16,1-1 5 0,1 1-6 16,0-2 6-16,0 1-3 15,0 0 0-15,3-1-3 0,0-1 7 0,3 2-8 16,-3 0 6-1,1-2-2-15,1-1 0 0,1 0 0 0,-1 0 1 16,4 0-2-16,-2 0 2 0,0 0 2 0,3 0-5 16,-4 0 1-1,1 1 2-15,1-1-2 0,0 0 2 0,0 0 0 16,-1 0-3-16,-1-1 4 15,-1 0 2-15,2 1-5 0,0 0 2 16,-2 0-3-16,1 0-1 16,-1 0 5-16,-1 0-2 0,1 0 0 0,2 0 0 15,-4 1 2-15,3 1-3 0,2 0 2 16,-3 1-1-16,1 1-4 15,0 1 6-15,0 0-2 0,-1 1 0 0,2-1 0 16,1 4 2-16,0-1-6 16,2 0 8-16,1 1-5 0,-2-1-2 15,0-1 5-15,2 3 2 16,-4-3-8-16,1 2 7 0,0 1-3 0,-1-2 0 15,2 3 0 1,-2-1 2-16,3 0-3 0,-2 0 0 0,0-1 5 16,0 1-8-16,-2-2 8 0,2 1-3 0,-3-2-1 15,2 0 0 1,-2-2 3-16,2 3-3 0,0-3 0 0,1-1 4 15,0 0-4-15,0 0 0 16,0 0 8-16,-1-1-8 0,3-1 0 16,2 0 3-16,-1 0-5 15,1-1 4-15,-1 0 1 0,-3 0-4 0,0 0 2 16,1-1 1-16,-4 1-3 15,1-1 2-15,-1 1 0 0,-1-1-5 16,0 2 8-16,-2-1-3 0,-1 1-1 0,-2-1 0 16,1-1 0-16,-3 1 0 15,1 1 0-15,-1-1 0 0,-1 1 0 16,0 0-1-16,1-1 1 15,-3 1 0-15,0 0 0 0,0 1 0 0,-2 0 0 16,2-1-1 0,-1 2 0-16,2-1-3 0,-2 1 7 0,3-1-3 15,-3 1 0-15,3 0 0 0,3-1 0 0,-2 0 0 16,1 0 0-1,1 2 3-15,-1-3-6 0,1 2 3 0,1 0 0 16,-1-2 0-16,1 1 0 16,1 0 0-16,-2-2 0 0,2 1 3 15,-2 1-5-15,-3-1 3 16,2 1-2-16,-1 1 2 0,-1 0-2 0,1-1 2 15,0 2 0-15,-1-3-2 16,1 1 2-16,1 1-2 0,-2-2-3 16,-3 2 8-16,3-4-3 0,-3 0-1 0,5 3 0 15,-1-3 2-15,0 0-3 16,1 0 2-16,-2 0-3 0,1 0 0 15,2-3 4-15,-2 1 2 16,2-2-7-16,-1 1 5 0,0-1-1 0,0 0-2 16,0-1 2-1,-5-1 2-15,1 2-4 0,0-2 1 0,-2 1 1 16,1-1-2-16,-2 0 2 15,-3 1 4-15,1 0-6 0,-3 0 2 16,3 0 12-16,-1-2-13 0,-3 1 0 0,2 1 7 16,-1-1-9-16,0 1 4 15,-1-2-1-15,0 0-2 0,-1 0 2 16,-1-1 0-16,0-2-1 15,0 1 0-15,0-1 3 0,0 1-4 0,0-1 2 16,0 0 2-16,0-1-4 16,-2 2 2-16,0-2 4 0,1 1-6 15,0 0 2-15,0-2-2 0,0 2 0 0,-1-2 2 16,1 3 2-16,1-2-5 15,-1 0 4-15,0 1 7 0,-1-2-10 16,2 1 2-16,0 0 8 16,-2-1-8-16,1-2 4 0,0 3 0 0,-1-4-9 15,1 2 8 1,1 3-6-16,0 0 1 0,0 0 2 0,0 1 3 15,0 1-7-15,-2-2 5 16,2 1-3-16,0 1 0 0,0-2 2 16,-1 3 2-16,0 0-2 0,1 0 5 0,0 0 3 15,0 1-9-15,0-2 0 16,0 3 4-16,-2-2-5 0,2-2 2 15,0 4 3-15,0 1-7 16,0-1 4-16,0 1 1 0,0 0-4 0,0 1-1 16,0 1 2-16,0 0-14 15,0-1 1-15,0 1 0 0,0 0-16 16,0 1-4-16,0 1-19 15,-3 1-41-15,-3 3-1 0,-2 3-12 0,-3 3-25 16,-2-3-2-16,-1-1-92 0,-1-5-235 16</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11:25:03.026"/>
    </inkml:context>
    <inkml:brush xml:id="br0">
      <inkml:brushProperty name="width" value="0.05292" units="cm"/>
      <inkml:brushProperty name="height" value="0.05292" units="cm"/>
      <inkml:brushProperty name="color" value="#FF0000"/>
    </inkml:brush>
  </inkml:definitions>
  <inkml:trace contextRef="#ctx0" brushRef="#br0">13674 4099 555 0,'5'-14'0'0,"-1"0"143"16,-1-2-50-1,1 3 10-15,-1-1 3 0,0 2-29 0,-3-2-8 16,0 4 1-16,0 0-10 15,-4 3-7-15,2 2 1 0,-2-2-14 16,2 3-9-16,1 1-2 0,0 2-8 0,1 1-10 16,-1 0-8-16,0 0-2 15,1 0-2-15,0 0 0 0,0 1 0 16,0 6-1-16,1 5 2 15,2 4 0-15,-1 9 16 0,2 1 5 0,-3 3-1 16,0 6-1-16,1 0-2 16,1 2 0-16,0 3-5 0,-1 2-4 15,1 1 1-15,-1 0-5 16,1-1-3-16,0-3 7 0,1 0-4 0,0-3-4 15,-1-4 0-15,0-2 7 0,0-7-7 16,-2-1 0-16,2-1 4 16,-2-5-6-16,2-2 4 0,-2 1 0 0,-1-4-2 15,0-4 0 1,0 0 6-16,1-2-7 0,0-3 1 0,0 3-3 15,-1-5-57-15,0 0 3 16,0 0-10-16,0-7-38 0,3-9-43 16,0-5-86-16,1-9-406 0</inkml:trace>
  <inkml:trace contextRef="#ctx0" brushRef="#br0" timeOffset="900.0013">13600 3945 915 0,'0'-20'0'15,"2"4"221"-15,4 0-132 0,3 0-29 0,6 2-3 16,6-3-18-16,6 2-13 16,6 1 0-16,3 2-1 0,4 2-3 15,1 3-3-15,0 4-2 16,-4 3 4-16,-4 3-12 0,-5 9-5 0,-5 5 0 15,-1 5-2-15,-2 5-3 0,-2 2 2 16,-2 3 6-16,1 0-9 16,-3 1 4-16,0 0 2 0,-2-4-5 0,-3-6 2 15,-2 0 0-15,-7-5-2 16,0-1 2-16,-10-1 1 0,-6 2-1 15,-7-1 8-15,-4 2-4 16,-4-3-1-16,-3 1 5 0,-2 0-4 0,-1 0-5 16,1-4 0-16,1 0 9 0,3-8-9 15,5-2 0-15,6-1 10 16,5-2-9-16,5 0 4 0,5 1-2 0,2-1-6 15,3 0 6 1,1 0-1-16,0 0-3 0,0 0-2 0,4 0 3 16,6-5 0-16,6-3 0 15,6 2 0-15,6 0 0 0,2 0 0 16,5 0 2-16,0 1-1 15,2 2 5-15,-2 1-4 0,-1 2-3 0,-2 0 2 16,-2 2 4-16,-1 5-6 0,-3 2 1 16,-1 3-1-16,-2 1 0 15,-1 2 2-15,0 0 0 0,-1 2-1 0,-2-4 0 16,1 2 0-16,-2 0 0 15,-2-3 0-15,1 5 1 0,-6-4-1 16,0-1 0-16,-2 2 0 16,-3 1 0-16,0 0 0 0,-1 3 0 0,-1-2 0 15,-1-1-1 1,-1 3 2-16,-2-3-2 0,0 1 2 0,-1 0 0 15,-2 0-2-15,-1-1 2 0,0 1 0 0,-2-2-2 16,-3 1 2 0,0 0 1-16,-1-1-3 0,-3-2 2 0,0 1 0 15,2-1-1-15,-4-3 0 16,1 2 2-16,0-2-2 0,-3-3 0 15,0 2 4-15,0-2-5 16,0 0 2-16,-1 0 3 0,0 0-7 0,0-1 5 16,-1-1 0-16,-2-1-4 0,-2-1 4 15,0 1-1-15,-5-3-1 16,-1 0 0-16,-2 0 9 0,-2-5-9 0,2 0 0 15,-1 1 5-15,4 1-5 16,1 0 0-16,6 1 1 0,3 0-1 16,4-1-13-16,5-1-14 15,3-1-18-15,4-3-7 0,2-3-35 0,5-1-77 16,4-8-32 0,6-1-276-16</inkml:trace>
  <inkml:trace contextRef="#ctx0" brushRef="#br0" timeOffset="1320.0018">14592 4300 1175 0,'8'2'0'0,"2"0"0"0,2 0 89 16,4 1-21-16,4-1-26 0,3 1-9 0,-1 0-9 15,3-2 3 1,1-1 4-16,-1 0-1 0,3-5-3 0,-1 0-9 16,1-2-4-16,-3 2-1 15,1 0-10-15,-4-2-4 0,1 2 2 16,-2 0 1-16,-1 2-2 15,-3-1-33-15,-4 1 1 0,-4 1-18 0,-4-2 2 16,-3 3 0-16,-2-1-13 16,0 2 4-16,-7 0-35 0,-5 0-76 15,-3 2-70-15,-4 3-93 0</inkml:trace>
  <inkml:trace contextRef="#ctx0" brushRef="#br0" timeOffset="1570.0018">14600 4500 898 0,'0'5'0'0,"2"1"162"16,1 0-75-16,5 1-12 0,3-3-12 16,3 2-4-16,4-2-4 0,2-3-8 0,2 2-7 15,3-3-2-15,2-3 5 16,4 0-11-16,-1-4-9 0,1-1-1 15,-2 1-10-15,-2 0-4 16,-4-1 2-16,-2 4-6 0,-3 1-5 0,-5-2 2 16,-5 5 1-16,-2 0-2 15,-3-3-46-15,1 3-7 0,-4 0-51 16,-2 3-23-16,-8 2-44 0,-2-1-266 0</inkml:trace>
  <inkml:trace contextRef="#ctx0" brushRef="#br0" timeOffset="3000.0041">15842 3583 955 0,'-6'-17'0'0,"-1"-3"203"16,1 1-123-16,-2 1-16 15,3 1-3-15,0 1-23 0,0 5-19 0,1 1-1 16,1 3-1 0,1 4 1-16,1 3-7 0,1-2-2 0,0 1-1 15,0 1 0-15,0 0 3 16,0 0 5-16,-1 0 58 0,1 0-117 15,-2 0 59-15,2 0-3 16,0 0-6-16,0 0-5 0,0 0-3 0,0 0 2 16,0 0-1-16,0 0-3 0,0 0 2 15,0 0 1-15,0 0 0 16,0 0 0-16,0 0 2 0,0 0-1 0,0 0 1 15,0 0 1-15,0 0-2 16,0 0 2-16,0 0 1 0,0 0-4 16,0 0 0-16,0 0 1 15,0 0-1-15,0 0-2 0,0 0 2 0,0 0 0 16,0 0 0-16,0 0 1 0,0 0-2 15,0 0 2-15,0 0 2 16,0 0-3-16,0 0 0 0,0 0 6 0,0 0-8 16,0 0 4-1,0 0-3-15,0 0-2 0,0 0 4 0,0 0-2 16,0 0-2-16,0 0 5 15,0 0-3-15,0 0-1 0,0 0 4 16,0 0 1-16,0 0-4 16,0 0 2-16,-1 0 2 0,1 0-2 0,-2 0 2 15,-1 0 1-15,0 0-2 0,0-3 3 16,-3 2-3-16,0 0-2 15,0 0 0-15,0 0 3 0,-1-4-4 0,0 2 1 16,0 3 1-16,-1-2-2 16,0 2 1-16,-1 2 4 0,0 1-8 15,-1-2 5-15,-1 3 1 16,0 3-4-16,1 2 2 0,-3 4-3 0,5 6-1 15,-1 3 7 1,2 7-1-16,2 1 0 0,1 7 7 0,1-3-4 16,0 5-1-16,1-3 11 0,0 1-6 0,0-2 5 15,2 0 0 1,-3 1-4-16,-1 0-4 0,3 2 3 0,-1 2-3 15,2-1-7-15,1 0 2 16,1-1 5-16,3 1-6 0,0-1 0 16,-1-1 6-16,3 1-7 15,-4-3 2-15,1-2 2 0,-1 1-4 0,-2-4 2 16,2-1 2-16,-1-1-4 0,1-1 2 15,-1 2 1-15,1 1-2 16,-1 1 0-16,0-1 3 0,-1 0-4 0,-1 2 2 16,0-3 1-16,2 0-2 15,-2-3-1-15,-2-1 2 0,-1-1-2 16,-3-2 2-16,0 0-1 15,0 1 0-15,-4-3-1 0,1 1 0 0,-2-1-2 16,-2-3 4 0,-1 2-1-16,0-4 0 0,0-1-2 0,-1 1 0 15,0-3-1-15,-2 0 6 0,0 0-3 0,-3-2 0 16,-2-1 0-1,-3 1-1-15,-1 0-3 0,0-4 7 0,0 0 0 16,4-1-6-16,0-5 3 16,2 0 2-16,2 0-4 0,3 0 3 15,0-5-3-15,3 0-10 16,-1-5 1-16,2 0-9 0,0-4-19 0,0-1-12 15,3-4-31-15,4 2-65 16,4-7-46-16,0 1-166 0</inkml:trace>
  <inkml:trace contextRef="#ctx0" brushRef="#br0" timeOffset="3250.0045">15379 4293 1113 0,'16'-6'0'0,"4"3"77"0,3 1-3 16,2-3-9-16,5 2-14 15,-1-1-21-15,4 1-7 0,-2-3-6 16,1 0-5-16,-1 0 3 15,-3-1 7-15,-1 0-11 0,-1 1-9 0,-5 2 0 16,-2 3-4-16,-3 1-45 16,-2 0-26-16,-4 4-46 0,-3 1-73 15,-6-3-157-15</inkml:trace>
  <inkml:trace contextRef="#ctx0" brushRef="#br0" timeOffset="3900.0055">15976 4050 979 0,'0'-11'0'0,"0"7"191"0,0 2-121 16,1 2 2-16,1 0-19 15,3 8-41-15,2 10 1 0,-1 12 13 16,3 13 13-16,-1 10-1 0,2 11-9 0,-3 5-1 15,-1 2-5-15,1 0-3 16,-3-5-4-16,-1-4-7 0,-1-5 14 16,0-9-11-16,0-5-6 15,-2-9-3-15,0-7 3 0,-2-3-2 0,-1-7-3 16,2-5 2-1,-1-2-1-15,1-5-2 0,-1-3 0 0,2-2 5 16,-4 0-4-16,4 0 7 16,0-8 1-16,0-6-6 0,0-7 0 15,3-6-2-15,1-6-2 0,5-5-4 0,0-2-8 16,2-1-8-16,1 2 14 15,1 6-3-15,1 6 0 0,0 5 6 16,0 5 3-16,3 5-2 16,1 3 2-16,1 6 0 0,-1 1-2 0,2 2 6 15,-1 5 1-15,-1 4-2 16,1 1 3-16,-5 3-3 0,-1 5-2 15,-3-1 0-15,-4 4 3 16,-1 4-3-16,-4-2 9 0,1 5-2 0,-1 0-3 16,0 1 5-16,1 0-1 0,2-2-2 15,-2-2 2-15,1 0-5 16,0-2-2-16,0-2 3 0,-1-1-1 0,1-3-4 15,-3-3 2 1,0-1 5-16,0-4-8 0,0-3 4 0,0 0 1 16,0-1-3-16,0-2-6 15,0-1-25-15,0-2-46 0,0 0-33 16,-3-1-56-16,-2-8-183 0</inkml:trace>
  <inkml:trace contextRef="#ctx0" brushRef="#br0" timeOffset="4570.0064">16802 4296 987 0,'28'-3'0'15,"4"-2"239"-15,2 1-139 0,0 2-11 0,4-1-21 16,-3 0-11-16,-1 1-7 16,-3-2-22-16,-6-2-9 0,0 3-1 15,-4-3-2-15,-2 4-11 16,-1 1-5-16,-4-3 0 0,-2 3 5 0,-2 1-8 15,-4 0-42 1,1 2-24-16,-2 4-40 0,-1-1-8 0,-1 2-36 16,3-3-146-16,-1-4-340 0</inkml:trace>
  <inkml:trace contextRef="#ctx0" brushRef="#br0" timeOffset="5120.0072">18045 3478 1087 0,'-1'-28'0'0,"-3"1"176"15,-4 5-99-15,-1 6-32 0,-1 7-14 0,0 3-16 16,-5 5-9 0,-1 1-3-16,-2 9-5 0,0 5 4 0,3 7 7 15,2 1 3-15,1 6 12 0,2 5 4 0,0 2 5 16,2 7-1-1,1 3-8-15,0 1-2 0,1 3-8 0,2 0-2 16,0 1-6-16,1-2 2 16,3 4-3-16,0-1-3 0,6-1 4 15,1 3-3-15,4-3 1 16,1-2 5-16,4 2-2 0,1 2-2 0,0-2 2 15,-4 0-5-15,-2-5-1 16,-3-2 6-16,2 2-4 0,-4-2-2 16,-1 1 3-16,-1 1-4 0,-2-2 0 0,-1-2 0 15,0-2 4-15,-1-1-4 16,0-4 0-16,-2-1 5 0,2-4-6 15,-3-1 2-15,-1-6 0 16,1-1-4-16,-2-2 4 0,-1-2-1 0,-1-1 0 16,-1-5 0-1,-5 1-1-15,-3-1-1 0,0-3 3 0,-3 0-1 16,-2-3 0-16,1-3-10 0,-3-2-5 0,-1 0-11 15,0-7 1 1,1 0-16-16,0-5-42 0,2-4-22 0,1-1-51 16,2-6-96-16,0-6-250 15</inkml:trace>
  <inkml:trace contextRef="#ctx0" brushRef="#br0" timeOffset="5330.0072">17796 4403 1091 0,'26'-15'0'0,"4"1"190"0,-1 2-92 15,-3 0-49 1,-2 3-28-16,0 1-19 0,0-1-3 0,-2 2-31 15,-3 1-40-15,-2-1-8 16,-2 2-35-16,-4-1-267 0</inkml:trace>
  <inkml:trace contextRef="#ctx0" brushRef="#br0" timeOffset="5780.0081">18316 4624 978 0,'7'-16'0'0,"0"-2"177"0,-1-4-79 16,2-3-23-16,-1-2-20 15,1-5-13-15,0-4-18 0,-2-6 0 0,-1-3 4 16,-1-3-2-1,-1-6-4-15,-3 4-12 0,0-5 2 0,0 4 5 16,-5 3-11-16,-2 5 0 16,-3 2-6-16,-1 8 0 0,-1 5 5 15,-1 10-5-15,2 8 0 0,1 8-1 0,3 2 1 16,-1 7-12-16,1 6 10 15,-1 11 1-15,4 8-4 0,1 8 9 16,2 5-1-16,0 9 0 16,1 1 12-16,0 10-1 0,5 2 0 0,2-3 8 15,3-1-6-15,1-6-4 16,0-7 2-16,2-3-2 0,-3-8-8 15,2-4 3-15,-2-2 0 16,-1-5-3-16,1-5 0 0,0-1-1 0,1-2-1 16,3-5 3-16,1-1-6 0,1-2 1 15,2-5 0-15,2 1-47 16,-2-6-36-16,1-2-25 0,1-5-42 0,-3-8-70 15,2-7-177 1</inkml:trace>
  <inkml:trace contextRef="#ctx0" brushRef="#br0" timeOffset="6680.0092">14474 6024 985 0,'-2'0'0'0,"2"0"149"0,0 0-52 15,2 0-4 1,5 1-16-16,2 0-10 0,8 2-16 0,7-1-15 15,4-1-9-15,5 0-3 16,5-1-9-16,1 0-7 0,2 1 0 16,-3 1-5-16,1 0-4 15,-6-2 2-15,-6 0 3 0,-5 0-4 0,-2-2-2 16,-7 1-4-16,-5-1-10 0,-1-1-6 15,-2 0-14-15,-2 0-17 16,-3 0 4-16,-2 3-30 0,-6 0-89 0,-7 0-13 16,-6 5-101-16,-5 3-185 15</inkml:trace>
  <inkml:trace contextRef="#ctx0" brushRef="#br0" timeOffset="6870.0096">14438 6249 909 0,'-5'10'0'15,"4"-1"190"-15,5 0-125 0,6-1 4 0,9 0 35 16,7 1-27-1,7-4-19-15,8-3-8 0,5-2-9 0,1 0-6 16,3-5-5-16,-4-4-8 16,-9 3-12-16,-4-1-11 0,-9-1 2 15,-5 3 3-15,-5 2-43 16,-6 1-42-16,-4 2-37 0,-4 0-119 0,0-3-173 15</inkml:trace>
  <inkml:trace contextRef="#ctx0" brushRef="#br0" timeOffset="7950.0112">15608 5903 936 0,'4'-18'0'15,"-3"-5"228"-15,-1-1-154 0,-3-1-18 0,-6 2 5 16,-1 0-18-16,-6 6-12 15,-1 3-12-15,-2 4-1 0,-4 5 5 16,0 5-9-16,-2 1-4 16,-1 9 3-16,1 7-2 0,-1 4-7 0,-2 6 2 15,-1 7-1-15,1 2-4 16,1 0 3-16,6 0-2 0,5-6-2 15,10-4 0-15,6-3 3 16,5-2-5-16,11-2 2 0,8-3-3 0,7-6 4 16,5-3 4-16,7-7-10 0,-2-2-4 15,0-8 6-15,-4-7-5 16,-3-3-2-16,-3-4 12 0,-8-3-2 0,-4-3 0 15,-5-2 0 1,-6 1 4-16,0 0-6 0,-5 2 4 0,-3 4 7 16,0 5 0-16,0 3 2 15,-2 7 0-15,-2 3 4 0,3 3 5 16,-1 3-2-16,2 1-3 0,0 3-7 0,1 11-13 15,1 12 2-15,2 10 6 16,2 7 15-16,-2 5-9 0,3 2 3 16,-2 0 0-16,1-3 0 15,-1-2-1-15,0-2-3 0,-1-6-7 0,0-2 6 16,1-3-5-16,-1-4-4 15,2 0 4-15,-2-4 3 0,0-4-7 16,-3-4-19-16,-1-1-10 16,0-1-19-16,-1-2-5 0,-4-4-13 0,-1-1-49 15,2-2-9-15,2-4-54 0,1-1-284 16</inkml:trace>
  <inkml:trace contextRef="#ctx0" brushRef="#br0" timeOffset="8400.0118">15917 5900 1095 0,'-6'-9'0'15,"1"3"229"-15,2 2-108 16,-1 3-58-16,1 5-25 0,-2 14-26 0,-4 9-4 15,-1 8 13-15,-1 7 1 16,1 1-4-16,2 0-11 0,4 0-4 16,5-4 1-16,0-2-2 15,9-4-2-15,5-5 0 0,2-5 0 0,3-3-18 16,2-6 5-16,3-5-4 0,-1-6-2 15,-1-3 12-15,3-3 0 16,-1-9 2-16,-2-3 7 0,-4-5 1 0,0-3-4 16,-5-5 2-1,-3-5 4-15,-3-3-6 0,-3-5 2 0,-4-4 1 16,-1 1-2-16,-7-2 0 15,-7 0 2-15,-6 4 0 0,-5 4 5 16,-4 7 1-16,0 7-3 16,2 6 1-16,4 8-5 0,4 6-2 0,3 4-1 15,5 6 2-15,3 9-19 0,4 6-14 16,1 4-9-16,2 2-12 15,2 3-7-15,6 0-19 0,9-3-17 0,6-5-3 16,6-5-5-16,7-4-79 16,1-4-35-16,0-5-139 0</inkml:trace>
  <inkml:trace contextRef="#ctx0" brushRef="#br0" timeOffset="8750.0123">16267 5986 610 0,'0'-11'0'0,"0"2"284"0,-4 0-167 0,-2 3-21 16,-2-1 1-16,1 2-23 0,2 4-10 0,1 1-10 15,2 4-25 1,-2 10-24-16,4 4 4 0,-3 7 13 0,3 5-3 15,5 2-6-15,2 3 1 16,1-1-4-16,2 2-3 0,-2-2-2 16,3 0-2-16,0-2-3 15,4-6 0-15,1-2 5 0,3-4-7 0,0-3 2 16,1-3 0-16,1-3-16 0,0-7 12 15,-2 0 4-15,0-4 0 16,1-7-14-16,0-5 12 0,0-7 0 0,0-2 4 16,-3-3 1-16,-2-4-4 15,-3-7 2-15,-6-2 12 0,-3-7-4 16,-3-4 6-16,-7 0-3 15,-5-3 2-15,-6 0 2 0,-6 3-8 0,-2 3-1 16,-1 9 6 0,1 10 5-16,3 11-11 0,4 8-2 0,3 7-4 15,3 9-2-15,-2 11-7 0,4 10-11 0,-1 6-56 16,3 5-33-1,0-3-56-15,-3-4-138 0</inkml:trace>
  <inkml:trace contextRef="#ctx0" brushRef="#br0" timeOffset="9830.0138">16921 6024 709 0,'-2'2'0'0,"0"-1"287"16,0-1-176-16,2 0-23 0,0 0-1 15,0 0-16-15,0 0-15 16,0 0-3-16,2 1-16 0,2 3-14 0,8 2 5 15,10 1 15 1,11 1-3-16,8 1-7 0,8-4-8 0,4-1-7 16,1-4 0-16,-2 0-3 15,-4-3-6-15,-9-2-9 0,-6 0 0 16,-9 0 10-16,-6-1-11 0,-5 2 2 0,-6 0 7 15,-4 3-11-15,-2-1 6 16,-1 2 4-16,0-2-9 0,-1 0-2 16,-3-2-14-16,-2 1-28 15,0 0-12-15,-4 2-29 0,0 1-50 0,-3 0-17 16,2 0-57-16,0 0-326 15</inkml:trace>
  <inkml:trace contextRef="#ctx0" brushRef="#br0" timeOffset="10830.0149">17941 5716 842 0,'1'-13'0'0,"-1"2"303"15,0 4-190-15,0 1-24 0,0 5-12 0,0 1-11 16,0 0-38-1,0 4-20-15,0 14-7 0,1 10 18 0,2 14 18 16,2 6 3-16,-1 3-7 16,2 0-13-16,0-8 0 0,1-2 0 15,-2 0-12-15,0-4-2 16,0-3-1-16,-1 0 0 0,0-8-5 0,0 1 0 15,0-8 5-15,0-3-5 16,-3-1 0-16,1-2 0 0,-2-4-40 16,2 3-1-16,0-4-19 0,-2 0-43 0,1-2-19 15,0-6-33-15,1 0-75 16,1-10-179-16</inkml:trace>
  <inkml:trace contextRef="#ctx0" brushRef="#br0" timeOffset="11280.0154">18282 5792 1081 0,'-2'-7'0'15,"1"1"251"-15,0 5-161 0,-1-1-24 0,1 2-23 16,-2 3-31-16,-1 12-15 16,-5 9 6-16,-2 11 8 0,0 5-8 15,2 3 6-15,1-1-7 0,7-2-4 0,1-5 4 16,4-1 1-16,8-3-4 15,5-4 2-15,4-3 5 0,2-5-9 16,4-4 6-16,0-11 2 16,1-2-7-16,-2-2 3 0,-2-6 1 0,2-4-4 15,-5-3 4 1,-1-3 2-16,-4-2-4 0,-4-3 0 0,-5-8 6 15,-1 0-7-15,-6-7 2 16,0-3 8-16,-6-2-10 0,-5 0 2 16,-5 1-1-16,-5 3-1 0,-6 0 2 0,0 6-1 15,-2 2 0-15,0 5-4 16,5 9 4-16,5 7 2 0,3 8-2 15,7 11-3-15,3 13-35 16,4 11-4-16,2 5-17 0,7 6-62 0,7-2-5 16,1-4-83-16,3-5-484 15</inkml:trace>
  <inkml:trace contextRef="#ctx0" brushRef="#br0" timeOffset="11700.0164">18812 5857 891 0,'-8'-24'0'0,"1"4"246"16,0 6-164-16,3 3-16 0,1 2-7 15,2 8-10-15,0 0-7 0,-2 1-11 0,-3 5-20 16,-4 12-13-16,-1 12 4 15,-2 9 27-15,1 6-9 0,-1 2-10 16,3 1-5-16,3-3-3 16,1-2 2-16,5-3-3 0,3-5-2 0,7-3 2 15,6-3 4-15,4-3-6 16,4-7 2-16,2-4 1 0,0-7-2 15,3-4 0-15,1-3 4 16,-1-9-4-16,2-6 0 0,-5-4 6 0,1-5-7 16,-1-2 2-16,-7-5 8 0,0-5 4 15,-4-6 10-15,-4-1-11 16,-5-5-8-16,-6 2 2 0,-3 2-5 0,-9 5-1 15,-4 8 0-15,-4 9 4 16,-3 6-4-16,-1 10-3 0,-1 6 3 16,0 5-30-16,3 10-17 15,4 4-28-15,1 1-67 0,2 1-3 16,3-1-58-16,3-8-327 0</inkml:trace>
  <inkml:trace contextRef="#ctx0" brushRef="#br0" timeOffset="14650.0205">14521 7735 946 0,'-2'1'0'0,"1"-1"99"0,1 0-58 0,0 0 7 16,2 4-2-16,5 1 3 15,0 0 3-15,4 2-1 0,2-3-2 16,5 4 7-16,3-2-10 15,7 0-4-15,5 1 1 0,5-5-11 0,7 1-8 16,-4-3-1-16,1 0-9 16,-2 0-11-16,-4 2 2 0,-3-2-1 15,-5 0-7-15,-5 0 6 0,-4-3 3 0,-5 1-8 16,-5 1-7-16,-5-2-7 15,-1 3-12-15,-3 0-2 0,-1-1-9 16,-3 1-31-16,-6 0-28 16,-5 0-42-16,-2 3-50 0,-7 2-59 0,-2-1-190 15</inkml:trace>
  <inkml:trace contextRef="#ctx0" brushRef="#br0" timeOffset="14870.0208">14507 8027 962 0,'2'8'0'0,"9"-1"174"0,7-2-72 15,9-1-3-15,8-2-22 16,9-2-13-16,6 0-8 0,0-4-12 0,-1-3-6 16,-4 0-9-16,-6 0-14 15,-3 0-9-15,-6 1 3 0,-7 2-8 16,-6-1-2-16,-4-1 2 0,-6 6-2 0,-3-2-95 15,-1 2 6-15,-3 0-28 16,0 0-73-16,-3 2-28 0,-2 1-255 16</inkml:trace>
  <inkml:trace contextRef="#ctx0" brushRef="#br0" timeOffset="16400.023">13283 7443 1065 0,'-2'-8'0'16,"0"6"185"-16,2 2-143 15,0 2-27-15,2 5 10 0,4 12 23 0,2 9 6 16,0 10-5-16,0 10-6 0,-1 5-10 15,-1 2-8-15,-1 2 9 16,0-1-11-16,0-4-11 0,1-3 5 0,0-3-10 16,-2-6-8-1,3-1 2-15,-3-7 8 0,1-4-12 0,0-4 6 16,1-6 0-16,-2-6-4 15,0-3 2-15,-2-3 2 0,0-4-3 16,0-2 0-16,0 0 3 16,0-2 0-16,0-8 5 0,-1-5-2 0,-1-5-7 15,0-7 2-15,0-3 6 0,-4-6-9 16,-1-5 4-16,0-3-1 15,-1-5-1-15,-1-3-1 0,-1-1 1 0,2-1 0 16,-3-1 0-16,1 5 0 16,0 0 0-16,-2 4 0 0,-1 2 2 15,3 4-2-15,-4 5 0 16,6 5 1-16,2 7-2 0,2 4 2 0,2 4-1 15,2 1-5 1,5 0 7-16,6 4-4 0,3 0-3 0,7 3 5 16,5 2 0-16,2 4 0 0,5 1-4 0,-1 6 3 15,0 6-5 1,-6 7 10-16,-3 3-4 0,-6 3 0 0,-5 5-4 15,-3-1 5-15,-4 2-2 16,-3-1 2-16,-2 0 1 0,-2-3-3 16,-5 0 2-16,-2-2 1 15,-4 0-3-15,-6-1 2 0,-4-1 4 0,-4 0-5 16,-7-2 0-16,1-3 4 0,-1 1-5 15,4-5 2-15,7-2 1 16,6-4-7-16,6-4 9 0,6-3-1 0,3-1-6 16,0 0 4-16,1 0-3 15,5-1-6-15,6-5 14 0,3-1-6 16,6-1 0-16,3 1 0 15,3 0 1-15,0 1-1 0,4 0 0 0,-2 3 0 16,1 3 0 0,-3 0-1-16,-3 0 1 0,-2 7 0 0,-3 0-1 15,-1 8 2-15,-1-1-2 0,-2 1 0 0,-1 2 1 16,-2 1 0-1,1 2 0-15,0 2 0 0,-3 0 0 0,0 0 0 16,-1 1 2-16,-3-3-3 16,-1 3 2-16,-2-2-1 0,-2 0 0 15,-1 1 0-15,0-5 3 16,-4 0-3-16,-4-2 0 0,2-1 6 0,-3 0-4 15,-3 2 3-15,-1 0-1 16,-1 1-1-16,-2-1 0 0,2 1-2 16,-2-2-1-16,2 0 0 0,-1-4 3 0,1-2-4 15,-2-2 2-15,-1-3 5 16,-1-1 1-16,-3-2 10 0,0-1-6 15,-3 0-7-15,1-4 5 16,1 0-4-16,-2-3-7 0,4-2 4 0,2-2 2 16,0 0-4-1,2-1-1-15,1-1-2 0,2 2-42 0,1-1-10 16,1 5-41-16,2 2-76 0,0 2-21 0,0 2-98 15</inkml:trace>
  <inkml:trace contextRef="#ctx0" brushRef="#br0" timeOffset="19430.0272">15845 7572 896 0,'-7'3'0'0,"-5"4"128"0,-1 7-41 0,-4 5-15 16,-2 4-12-16,1 5-5 0,0 3-16 15,1 0-12-15,2-1-5 16,2 0-7-16,4-3 2 0,5-1-10 0,4-2-1 15,8 0-4 1,5-2 9-16,7 1-5 0,6-5-3 0,5 0 2 16,4-7-1-16,2-4 0 15,2-5 0-15,-2-2 1 0,-2-2-4 16,-5-7 10-16,-3-3-4 0,-2-2-7 0,-3-1 0 15,-6-1 24-15,-4-3-16 16,-5 1 16-16,-7-3-10 0,0-2 0 16,-12 0-1-16,-9-2-11 15,-7-4-3-15,-8 1 2 0,-5 1-1 0,-4 0-3 16,-2 2 6-16,2-1 2 15,-1 2-6-15,8-1 2 0,2 0 19 16,6 1-13-16,6 1 9 16,4 1-7-16,7 2-2 0,9-2 0 0,3 0-3 15,4 0-4-15,10-3 0 0,6 0 3 16,9 1-9-16,6 0 9 15,6 6-6-15,6 2 0 0,6 3 6 0,2 1-1 16,-1 5-2 0,-3 3 5-16,-9 4-6 0,-8 1-8 0,-6 8 14 15,-7 5-6-15,-5 3-7 16,-6 2 11-16,-4 2-4 0,-5 1-6 15,-3 1 12-15,-8 0-5 16,-5 1 0-16,-8-3-2 0,-2 0 3 0,-3-2-2 16,-1-1-13-16,0 0 1 0,3-1-30 15,1 1-3-15,3 0-18 16,6 3-35-16,2 1-5 0,7 2-19 0,5-2-126 15,3-5-191-15</inkml:trace>
  <inkml:trace contextRef="#ctx0" brushRef="#br0" timeOffset="20230.0283">16448 7539 1082 0,'-19'-8'0'0,"0"4"195"0,0 4-113 16,0 2-33-16,2 12-22 16,-1 8-16-16,1 5 0 0,3 6-2 0,0 3-2 15,4 1 5-15,4 0-1 0,2-2-12 16,4-4 2-16,4-1 7 15,9-2-9-15,5-2 2 0,7-4 4 0,3-1-5 16,5-9 0-16,0-2 8 16,1-6-9-16,2-4-4 0,-1-1 5 15,-1-7-25-15,-3-6 21 16,-2-1-1-16,-5-2 5 0,-7-4 0 0,-7-4 2 15,-6-3-3 1,-5-2 2-16,-6-4 5 0,-10-1-8 0,-6-1 4 16,-6 0-1-16,-6 1-3 0,-2 3 3 0,-2 3-1 15,1 0 0 1,4 7 13-16,7 5-11 0,7 1-4 0,9 8 4 15,4 3 1-15,7 1-4 16,12 3-5-16,9-1 1 0,8 3 1 16,8-1-7-16,5 3-16 15,3 2-16-15,5-2 14 0,0-1 4 0,-1 3-9 16,-3 0 18-16,-6 3-13 0,-7 3 5 15,-12-4 26-15,-4 4-1 16,-10-2-2-16,-5 5 0 0,-2 1 2 0,-5 2-1 16,-5 5 0-16,-3-3 38 15,-2 1-10-15,-1 2 9 0,1-1-13 16,4 2-12-16,2 0-3 15,3-1-9-15,4 0 0 0,2-1 0 0,6-2 2 16,7-2-2 0,5-2 0-16,6-2 5 0,2 0-7 0,7-2 4 15,2-3 3-15,4-3-8 0,2-1 6 0,3-3 3 16,-2 0-7-1,0-1 2-15,-1-1 1 0,-3-5-2 0,-6-4-6 16,-5-2 3-16,-6-3 2 16,-6-2 1-16,-7-3 2 0,-7-2 1 15,-1-3 5-15,-8-7 7 16,-7 0-3-16,-5-1 1 0,-4 1 0 0,-2 2 3 15,-6 0 1-15,1 5-1 16,-4 5 3-16,-1 7 6 0,0 6-12 16,-1 4-15-16,1 2 4 0,3 6 3 0,3 5-9 15,6 5-1-15,9 2-32 16,3 0-33-16,7-1 14 0,5 1-13 15,1-5-14-15,7 1 22 16,5-3-52-16,3-3-145 0,5-2-156 0</inkml:trace>
  <inkml:trace contextRef="#ctx0" brushRef="#br0" timeOffset="20580.0288">17541 7365 1021 0,'8'-20'0'15,"-2"3"162"-15,0 9-93 0,-2 3-8 0,-3 3-5 16,-1 2-23-16,1 2-16 15,-1 11-16-15,0 9 15 0,0 10 13 16,0 9 1-16,0 7-1 16,1 5-8-16,4 5-3 0,-1-2 8 0,1 0-13 15,-1-6-9 1,-1-4 6-16,0-5-8 0,1-7-4 0,0 0 4 15,2-6 5-15,1-6-8 16,0-2-5-16,2-6-10 0,-3-4-20 16,-1-4-1-16,-2-2-31 0,0-4-65 0,-1-3-14 15,-1-6-140-15</inkml:trace>
  <inkml:trace contextRef="#ctx0" brushRef="#br0" timeOffset="20850.0289">17825 7274 1084 0,'9'-12'0'0,"0"6"128"0,-1 3-62 0,-2 3 25 16,0 4-30-16,1 12-18 15,1 8-3-15,0 10-4 0,-3 9 1 0,3 6-4 16,-1 3-10-1,2 3-3-15,-2-3-6 0,0-2-12 0,0-1-1 16,-1-5 6-16,0-4-8 16,-1-2 2-16,-1-3 8 0,1-5-11 15,-1-5 2-15,1-4-3 0,-1-4-39 0,0-3 13 16,0-3-13-16,-1-5-20 15,0-3-19-15,-3-3-52 0,0-3-77 16,0-9-180-16</inkml:trace>
  <inkml:trace contextRef="#ctx0" brushRef="#br0" timeOffset="21040.0289">17530 7625 1139 0,'-3'-1'0'0,"3"-2"192"15,5-1-108-15,7 0-46 16,5-7-8-16,7 5-8 0,4 2-3 0,8-1-13 15,6 5-8 1,1-4 4-16,6 0 2 0,0 6-20 0,-3-2-30 16,-3 0-41-16,-4 0-67 15,-3 0-32-15,-5 0-209 0</inkml:trace>
  <inkml:trace contextRef="#ctx0" brushRef="#br0" timeOffset="21430.0298">18167 7501 1031 0,'0'-6'0'16,"1"3"203"-16,6-1-106 15,3-1 1-15,8 0-42 0,6 0-26 16,4 3-10-16,4 1 3 16,1 1-7-16,-1 0 1 0,-1 0 2 0,-4 4-8 15,-6-3-8-15,-5 5 5 0,-5-1-5 16,-4 4-6-16,-5 3 6 15,-2 1-2-15,-6 9-1 0,-7 6 0 0,-4 5 6 16,-2 4-9 0,-3 1 6-16,-1 2 1 0,2-3-8 0,-1 0 8 15,3-1-1-15,2-4-4 16,1 1 2-16,2-3 3 0,3-7-4 15,2-2 0-15,5-5 0 16,1-3-5-16,3-1 6 0,0-2 3 0,5-2-8 16,5 1 7-16,5-4-5 0,3 0 1 15,5-3 2-15,3-2 1 16,3-2-4-16,4-6 4 0,2 0-4 0,-2-1-14 15,2 2 9-15,-4-2-11 16,-2 1-9-16,-6-2-5 0,-5 4-16 16,-6-2-33-16,-2-1-3 15,-6 0-18-15,-4 0-63 0,-4-3-145 0</inkml:trace>
  <inkml:trace contextRef="#ctx0" brushRef="#br0" timeOffset="21630.0298">18133 7832 922 0,'-1'-4'0'0,"1"0"226"0,5-3-130 16,3 0-11-16,4 1-21 16,4 1-31-16,7-2-13 0,2 0-8 0,5 0 4 15,6 2 1-15,5 3-12 0,4 1-6 16,1 1 2-16,-4 0 3 15,-2 0-52-15,-7 1-23 0,-7 0-63 0,-4-1-108 16,-11 0-316-16</inkml:trace>
  <inkml:trace contextRef="#ctx0" brushRef="#br0" timeOffset="22920.0321">13326 8745 972 0,'2'1'0'15,"4"1"-7"-15,2 1 22 0,-2-3-3 0,2 0-12 16,3 0 0-16,-2 0 27 16,2 0 10-16,2 0 6 0,1 2-5 15,-3-2-1-15,4 3-8 0,2 0-10 0,1-2 4 16,5 2 16-16,2-1-5 15,2-2-12-15,5 0 1 0,1 0 0 16,3 2-7-16,-1-2 3 16,1 0 1-16,0 0-3 0,0-2 10 0,1-1-8 15,1-1-10 1,0 0 9-16,1 0-10 0,4-3 4 0,6 0-2 15,1-2-5-15,5 1-9 16,4-1 8-16,4 1 1 0,4 1-7 16,2 1 4-16,1 1 5 0,1-1-8 0,1 1 2 15,0 1 26-15,0 3-18 16,1-1 3-16,-2 2-4 0,0 0-3 15,1 0 3-15,2 0-1 16,0 0-6-16,2-1 9 0,1 1-6 0,1-2-7 16,1 0 6-16,-2-2 1 15,-1 0-4-15,0 1 14 0,-1 2-8 16,2-1 4-16,1 1 4 0,4 1-6 0,1 0-9 15,0 0 2-15,2 1 6 16,0 1-8-16,1-2 2 0,2 0 0 16,-1 1-1-16,2-1 0 15,1 0 3-15,2 0-7 0,-1-1 8 0,-1 1 11 16,-1 0-7-1,-1 0 7-15,-1 0-7 0,-2 0-5 0,0 0 3 16,1 0-2-16,2 0-5 16,0 0 2-16,-2-2 6 0,0 4-9 15,-3-2 4-15,-4 0 0 0,-3-2-3 0,-3 0 2 16,-4 2 7-16,-2 0-1 15,-4 0 9-15,-4 0-5 0,-3-1-11 16,-1 1 0-16,-4 0 12 16,-2 0-14-16,-2 1 4 0,-4 0 0 0,1-1-2 15,-4 3 0-15,-4-1 1 16,-4-1-1-16,-6 1 0 0,-8-2 0 15,-5 0 0-15,-7 0 0 16,-4 0 2-16,-2 0-41 0,-5 0-10 0,-7 0-26 16,-3 0-69-16,-5 0 8 0,-3 0-45 15,-3 2-118-15,1-1-383 16</inkml:trace>
  <inkml:trace contextRef="#ctx0" brushRef="#br0" timeOffset="41180.0576">11753 14956 580 0,'-3'-4'0'0,"1"0"159"15,2 0-80-15,0-3-36 16,0 0-12-16,3-1 17 0,1-1-10 15,-1 3-9-15,1 1 11 16,-2 1 2-16,-1 2 5 0,-1 2 4 0,0 0-12 16,1 0-12-16,-1 0-23 15,0 0 0-15,0 0-5 0,2 0-4 16,1 1 5-16,2 2 0 0,3-3 30 0,4 0 0 15,0 0 8-15,2-1 0 16,-1-4-10-16,-1 2-5 0,0-1-9 16,-2 0 1-16,-1 1-6 15,0 0-4-15,0 1 4 0,-1 0-6 0,2 1-3 16,1-1 0-1,0 1 6-15,3-2-6 0,2-1 0 0,-1 0 9 16,2 1-8-16,-1-2 0 0,0 1 2 0,-3-1-2 16,1 3 4-1,-2 0 2-15,-2-1 0 0,1 2 3 0,-3 0-2 16,3-1-6-16,0 2 1 15,0-1 1-15,3 1-7 0,0 0 6 16,1-2 2-16,3 1-9 16,3 0 8-16,3-2-3 0,4 0-2 0,0 0 2 15,3-1 0-15,0-1-1 16,0 0 0-16,1 1 7 0,0 1-8 15,-2-1 2-15,0 1-1 0,-2 2-1 0,1-3 2 16,1 4 1-16,1-4-3 16,0 1 2-16,2 0 7 0,-2 3-8 15,1-2 0-15,0 2 7 16,-1 0-9-16,3-1 4 0,-3 1 2 0,3 0-4 15,0 0 0 1,1 0 6-16,-2 0-8 0,-1 0 3 0,-3 1 0 16,-1 1-2-16,-2 1 2 15,-3 0 0-15,-1 0-2 0,-1 1 2 16,0 1 0-16,-1 4-1 0,2-2 0 0,-2 1-2 15,0 1 0-15,1-4 4 16,2 5-2-16,-2-3-1 0,1 2 2 16,0 1 1-16,0-3-2 15,-1 4-1-15,0-3 3 0,1 1-3 0,1 0 2 16,-2 0 5-16,2 0-1 15,1 0 0-15,0-1-2 0,2 0 4 16,4-1 1-16,-1 0-5 0,2-1-2 0,2-1 6 16,-1 0-5-16,2 1-4 15,1-1 4-15,-2 0 10 0,2 1-7 16,-1-2 5-16,1 3-2 15,-1-2-6-15,0 0 6 0,0 0-3 0,0-1-4 16,-2-1 6 0,0 2-5-16,-1-2-4 0,0 0 4 0,0-1 2 15,0 2-3-15,2-1 5 16,0-1-4-16,0 1-2 0,0 1 0 15,1-2 4-15,0 0-2 0,4-1 0 0,-2 0 0 16,0 2-3-16,1-2 2 16,-2-1 1-16,0 2-3 0,-1-1 2 15,-1 0 2-15,0 2-5 16,-2-3 4-16,0 0 2 0,0 0-6 0,-2 0 4 15,2 0 6-15,-1 0-10 16,-2 0 4-16,-1 0 2 0,0-1-6 16,-1-1 4-16,-1 2 0 15,-1-1-2-15,0 1 0 0,-2 0 2 0,2-2-3 16,-1 0 1-16,-1 1 2 0,1 0-4 15,-3 1 4-15,2 0-2 16,-1 0 0-16,-1 0 0 0,-1-1 1 0,1 1-3 16,-1-1 4-1,0 1 0-15,-1 0-3 0,0-1 2 0,0 1-3 16,0 0 2-16,-1 0 0 15,4 0 2-15,0-1-4 0,2 1 4 16,-1 0-1-16,2 0-1 0,1 0 0 0,1 0 0 16,-1 0 0-16,2 0 0 15,1 0 3-15,1 0-4 0,1 0-1 16,0 0 2-16,0 0 0 15,0 1 0-15,3-1 0 0,2 0 0 0,1 1 1 16,1 1-1-16,1 1-1 16,3-2 2-16,0 0 2 0,2 0-4 15,1 0 1-15,0-1-1 16,0 0 1-16,0 0 0 0,-2 0 3 0,-2 0-5 15,0 0 3-15,-2 0 1 0,0-1-4 16,2-2 4-16,1 2 1 16,1-2-3-16,1 0 0 0,2 0 2 0,0 2-3 15,-1-4 2 1,5 0 0-16,-1 1-1 0,0 0 0 0,1-2 4 15,1 2-2-15,-1-1 8 16,2-2-9-16,-2 2-2 0,2 0 2 16,0 1 1-16,2 1-2 15,-1-1 0-15,4 1 2 0,-1-1-2 0,1 0 0 16,0 2 0-16,1 1-2 0,-1-1 3 15,1 2 3-15,-2-1-8 16,0 0 8-16,1-1-4 0,0 1 0 0,0 1-3 16,-3-1 6-16,1-1-6 15,-2 1 5-15,-2 1-2 0,1 0 0 16,0-2 0-16,0 2 0 15,1-1-2-15,-2 1 4 0,0 0 2 0,-1 0-5 16,0 0 1-16,3 0 0 0,-1-1 0 16,1 0 0-16,0 1-1 15,-1-1 0-15,0 0 2 0,0 1 0 0,1 0-1 16,1-2-1-1,0 1 4-15,1 0-6 0,1 1 5 0,1 0-1 16,-1 0-2-16,-1 0 2 16,-1 1-1-16,-1-1-3 0,2 0 6 15,-2 3-2-15,0 0-2 16,0-2 1-16,-2 2 0 0,2 0 0 0,-3-1 0 15,0 1 4-15,-1 1-5 0,-2 0 2 16,1 1 7-16,1 0-11 16,-2-1 6-16,-1 1-1 0,-1 0-3 0,-5-2 2 15,-1 1 1-15,-2-1-2 16,-4 0 0-16,-2-1 0 0,-6 1 0 15,-6-2 0-15,-3 1 3 16,-6-2-1-16,-4 0 6 0,-3 0-7 0,-2 0 5 16,0 0 5-1,0 0 4-15,0 0-12 0,0 0 5 0,-1 0-4 16,1 0-4-16,0 0 0 0,0 0 2 0,0 0-2 15,0 0 0 1,0 0 1-16,0 0-2 0,0 0 2 0,0 0-4 16,0-2-22-16,0 1 12 15,0 1-2-15,0-1-8 0,0-1-1 16,0 0-26-16,-1-3-8 15,1 0 25-15,0 1-19 0,-1 0-33 0,1 2 9 16,0 2-3-16,0 0 12 0,0 0 28 16,0 0 19-16,0-1 11 15,0-2 11-15,0 0 3 0,0-1-5 0,0 0 0 16,0 0 7-16,0 1 2 15,-1-3 3-15,1 1-2 0,0-1-6 16,0-1 2-16,0-1 0 16,0 0-2-16,-2-5 6 0,1 2 1 0,0-3-1 15,-3 1-3 1,-1 1-2-16,-5 0 3 0,0 0 9 0,-1 4-3 15,-1 0-6-15,-1 2 6 0,-1 2-5 0,0 1 1 16,-1 1 6 0,3-1-8-16,0 1 0 0,0-1 6 0,3 0 6 15,-1 1-12-15,1 0 1 16,4 2 1-16,2-1-4 0,1 1 5 15,2 0-5-15,0 0-7 16,-1 0 2-16,1 0-2 0,0 0-14 0,0 5 9 16,1 1 11-16,2 3-10 15,2-2 10-15,5 3 3 0,1 0-5 16,4 2 8-16,4 1-3 0,2 3-10 0,2-2 4 15,1 4 3-15,0 0-6 16,2-3 2-16,-3 0 2 0,-3-3-3 16,-2-3 0-16,-4-3 2 15,-1-3-2-15,-4-1 0 0,-4 0 6 0,-3-2-9 16,-2 1 5-1,0 0 1-15,0-1 0 0,0 0 3 0,0 0-4 16,0 0-2-16,0 0 0 0,0 0 5 0,0 0-6 16,-1 0 2-1,1 0-1-15,0 0-2 0,0 0 2 0,0 2 0 16,-4 1-5-16,-2-2 6 15,0 3 1-15,-2 0-1 0,0 2 10 16,0 3-7-16,-4 0-1 16,-1 3 5-16,-2 2-2 0,-2 3-1 0,-2 1-1 15,-1 1-2-15,-2 4-2 16,2-1 0-16,1 2 7 0,-1-6-8 15,3-1 2-15,2-2 1 0,3-1-3 0,1 1 2 16,1-2 1-16,0 1-3 16,2-1 2-16,-2 1-2 0,2-5 0 15,1 1 0-15,1-3-7 16,3-3-18-16,0-1-15 0,3-3-33 0,-1 2-73 15,0-2-57 1,1-4-266-16</inkml:trace>
  <inkml:trace contextRef="#ctx0" brushRef="#br0" timeOffset="44650.0625">13755 12717 744 0,'0'-12'0'16,"-3"0"270"-16,-4 3-195 15,0 0-22-15,-4 3-11 0,4 2 0 0,-3 0-10 16,2 2-9 0,3-1-6-16,-2 2 4 0,3 0 0 0,3 0-5 15,1 1-7-15,0 0-1 16,0 0-6-16,0 0-2 0,0 0 0 15,0 0 21-15,0 3-13 0,0 5 14 0,0 1 12 16,1 3-9-16,0 1 0 16,1 1-4-16,-1-1-3 0,0-1-1 15,0 0-6-15,1-1-5 16,-1 1 3-16,0 0-4 0,0-3-6 0,-1 2 2 15,0-2 6-15,0 0-8 16,0 2 2-16,0-2 8 0,0-1-6 16,1 1 8-16,-1 1-6 15,1 0-1-15,-1-1 7 0,0 3-4 0,0-3-3 16,0 4 5-16,0-1-7 0,0-2 1 15,0 2 5-15,0 0-8 16,0-4 0-16,0 4 12 0,0-3-4 0,0-1 0 16,0-1 0-1,0-2-3-15,0 0 0 0,0-1 1 0,1 0-1 16,-1 0-4-16,0 3 3 15,0 1-2-15,2 0-4 0,-2 0 4 16,1 2 1-16,-1-3-4 0,0 1 2 0,0 1 6 16,0 1-5-16,1-1 6 15,-1 1 0-15,0 0-1 0,0-1 0 16,0 3 1-16,0-3-6 15,0 2 3-15,1-2-3 0,1 0-2 0,0 1 0 16,-1-2 6-16,1 4-8 16,-1-2 4-16,0 2 0 0,-1 1-3 15,0-3 2-15,0 3 0 16,0-1-2-16,0 0 2 0,2 2 4 0,-1 1-5 15,-1-2 0-15,3 3 7 0,-2-6-8 16,2 4 2-16,0-1 3 16,-1-3-5-16,0 4 2 0,1-2 3 0,-3 0-3 15,4 0 3 1,-4 3-2-16,0-3-2 0,0 2 0 0,0 3 6 15,0-5-8-15,0 5 4 16,1 1 1-16,0 0-5 0,1 1 4 16,0-2-2-16,-1 1 0 15,2-1 0-15,-2 0 1 0,0 1-1 0,2 1 0 16,-1 2 3-16,-1-3 0 0,1 1 3 15,0 0 3-15,-2-1-8 16,1 0 8-16,0 0-6 0,-1 0-4 0,1 1 2 16,1 1 8-16,-1 1-11 15,1 1 4-15,-1 2 1 0,1-1-5 16,-1 3 4-16,3-2-2 15,-1 0 0-15,-2 1 0 0,2-2 4 0,-1 2-4 16,-1 1 5-16,0-1-2 0,0 4-1 16,-1-1 6-16,1 2-3 15,-1-1-2-15,0-1 3 0,1 2-3 0,-1-1-2 16,3 0 4-1,-1 3-3-15,0-1-3 0,0-2 2 0,-1 0 4 16,1 0-6-16,1 1 2 16,-1 0 9-16,-1 2-7 0,1-3 6 15,1 0-7-15,-2-1-2 16,1-2 0-16,-1 2 6 0,0 3-8 0,0-1 4 15,0 3 1-15,-1-2-3 0,1-1 0 16,-1 1 4-16,2 0-5 16,-1 0 2-16,1 3 0 0,-1 3-2 0,0 0 2 15,2-2 5-15,-3 2-4 16,3 2 9-16,-3-3-2 0,2 4-5 15,-2-3 5-15,1-1-4 16,-1 0-3-16,0 2 3 0,-1 0-1 0,-3 0-6 16,3 2 4-1,0-3 1-15,-2 1-5 0,3 0 4 0,-1-1 0 16,1 2-2-16,0-3 0 0,1 1 0 0,-1-1 0 15,0-1 0 1,0 0 0-16,0 1 0 0,3 0 0 0,-2-1 0 16,2-2 0-16,-1 1 0 15,1-2 0-15,2 1 0 0,-1-2 0 16,1-3 0-16,0 0 0 15,-1 1 0-15,0-2 0 0,0-2 0 0,0 1 0 16,-1 1 0-16,-1-3 0 0,-2 0 0 16,0-2 0-16,0 0 0 15,0-1 0-15,0 0 0 0,0 0 0 0,2-1 0 16,-2 1 0-16,1-1 0 15,3-2 0-15,-2 0 0 0,1-5 0 16,-1-2 0-16,1-1 0 16,0-1 0-16,-2 1 0 0,1-3 0 0,0-2 0 15,0 1 0 1,-1-2 0-16,-1-1 0 0,0 2 0 0,0-2 0 15,0-3 0-15,0 3 0 0,-2-1 0 0,0-2 0 16,-1 2-66 0,-1-2-21-16,0-4-43 0,0-4-1 0,2-4-65 15,-1-9-193-15,1-9-598 16</inkml:trace>
  <inkml:trace contextRef="#ctx0" brushRef="#br0" timeOffset="47130.0653">13691 13639 508 0,'-1'0'0'15,"-2"0"201"-15,2-1-114 0,-1-1 4 0,1 2-5 16,1-2-10-16,0 2-19 16,0 0-14-16,0 0-8 0,0-1-6 15,0 0-4-15,0 1-12 16,0 0-4-16,0 0-4 0,0 0 3 0,0 0 11 15,0 0 1-15,0 0-4 0,0 0-6 16,0 0-2-16,1 2 1 16,1 0 1-16,2 1 2 0,2 1 2 0,2 0 1 15,2 1 1-15,3-2 2 16,4-1 6-16,1-2-4 0,3 0-5 15,1-2 2-15,4-2-4 16,2-1 1-16,4-3 4 0,1 1-6 0,-4 0 1 16,-2-1 5-1,-4 1-5-15,-2 2-9 0,-3 1-1 0,1 0 2 16,-1 0-9-16,0 2 8 0,0 2-1 0,0-2-3 15,-1 2-2 1,-1 0 4-16,-1 0-2 0,-1-1 0 0,0 1 0 16,-2-2 1-16,0 2 1 15,-4 0-2-15,-2 0 0 0,-1 0 0 16,-2 0-1-16,-1 0-2 15,-2 0 5-15,0 0-2 0,0 0 0 0,0 0 0 16,0 0 0-16,0 0 0 0,0 0 0 16,0 0 2-16,0 0-3 15,0 0 1-15,0 0-2 0,-2 0-7 0,-1 0 4 16,-2 2-2-16,-3 1-1 15,-7 1 15-15,-5 2-4 0,-2-3-3 16,-2 2 0-16,2-1 4 16,-2 1-13-16,2 0 6 0,4-1 0 0,2-1-2 15,2 0 7 1,-1-1-4-16,1 0-5 0,-2 1 6 0,-1-1 2 15,-1 3-2-15,-3 0-3 0,1-1 1 0,-2 1-7 16,0-3 15 0,2 2-8-16,0-2 2 0,2-2 2 0,2 2 2 15,2-2-4-15,0 0 2 16,1 2-1-16,1-2-1 0,3 1 2 15,-1 1 0-15,2-1-1 16,-1 1 0-16,2 1 1 0,-3 0-1 0,-1-3 0 16,1 3 1-16,0-3-1 15,1 2 0-15,-1 0 3 0,2-2-3 16,1 0 0-16,2 1 4 0,2-1-2 0,-2 0 4 15,1 2-2-15,-1 0-5 16,-3 1 2-16,1-1 1 0,-1 1-2 16,0-3 0-16,2 2 2 15,2-2-1-15,3 0 10 0,-1 0-3 0,2 1-4 16,0-1 0-1,0 1-4-15,2-1 0 0,-1 0-4 0,-1 0 3 16,0 0-2-16,1 0 5 0,1 0-3 0,4 0 2 16,2 1 1-1,-1 1 0-15,3-2-1 0,3 1 2 0,2 0 1 16,1-1-8-16,1 0 8 15,0 0 0-15,0 0-4 0,-1-1 0 16,1-1 6-16,-3 0-9 16,3-2 6-16,-1 4-2 0,-1-3-2 0,2 1 2 15,-1 2 1-15,3-5-3 16,0 3 2-16,0 0 3 0,1 1-7 15,-1-2 6-15,0 1-3 0,-1 0 0 0,2-2 0 16,-2 3 3-16,-1-1-4 16,3-1 2-16,-1 3-1 0,0-5 0 15,-1 1 0-15,0 2 4 16,-3-1-5-16,-2 3-2 0,-4-3 5 0,-1 3-4 15,2-2 3 1,-1 2-1-16,2 0 0 0,2 0 0 0,0 0 0 16,1 0-1-16,1 0 2 15,-1 0 1-15,-3 0-2 0,-5-1-1 16,-3 1 2-16,-2-1-2 0,-1 1 2 0,-1 0-3 15,-3 0-22-15,-4 0-7 16,-4-1-35-16,-2 1-36 0,-3 0-5 16,0 0-36-16,-1 0-194 15</inkml:trace>
  <inkml:trace contextRef="#ctx0" brushRef="#br0" timeOffset="50160.0702">12690 13503 584 0,'0'-2'0'0,"0"2"204"16,0 0-56-16,0 0-26 0,0 0-46 15,0 0-27-15,0 0-5 16,-2-1 0-16,2 1 2 0,-2 0 9 0,2 0-11 16,0 0-10-16,0 0-17 15,0 0-11-15,0 0-6 0,0 0 0 16,0 0-2-16,0 1 1 15,0 0-6-15,0 2 5 0,0 5 1 0,0-3-1 16,0 3 4-16,0 0 8 0,0-2-11 16,0 0 2-16,0-1 23 15,0-2-12-15,0-2-1 0,0 2-3 0,0-2-3 16,0 0 3-1,1 3-2-15,0 1-5 0,1 3 4 0,0 2-1 16,-1 3 1-16,3 1 3 16,-3 3 2-16,2 2-4 0,-3 3 4 0,2 2-3 15,1-2-2 1,0 3 5-16,-1-4-6 0,2 2-1 0,-1-3 2 15,0-5-2-15,0-3-2 0,-1-2 3 16,0-3-2-16,-2-4-2 16,0-1 0-16,0 0 6 0,0-2-8 0,0 0 4 15,0 0 1-15,0 0-4 16,0 0 2-16,0 0-2 0,0 0-20 15,0 0-11-15,0 0-13 16,0 0-30-16,0-4-5 0,0-1-77 0,-1-5-147 16,0-3-418-1</inkml:trace>
  <inkml:trace contextRef="#ctx0" brushRef="#br0" timeOffset="50630.0708">12914 13522 1038 0,'0'-1'0'0,"-1"-1"199"0,1 2-144 0,-2 0 4 16,1 0-26-16,-1 3-25 15,-3 5-8-15,-3 6 0 0,-2 8 21 16,0 2-3-16,0 3-5 16,3 2-7-16,1-2-1 0,2 1-4 0,4-3-2 15,0-1 2-15,4-2 1 16,4-1-2-16,3-2 0 0,1-2 4 15,3-4-5-15,1-3 2 0,1-3 5 0,0-2-7 16,0-3 2 0,1-2 2-16,1 0-5 0,-3-5 3 0,-1-5 1 15,-3-2-4-15,-4-2 4 16,-2-6 7-16,-3-2-10 0,-2-2 2 0,-1-1 8 15,0-1-9 1,-4-2 0-16,-2 0 6 0,-2-2-6 0,-2 1-1 16,1 2-1-16,-3 1 2 15,1 3 0-15,1 4 2 0,3 2-2 16,-3 6-6-16,3 5-2 0,2 6-32 0,-1 2-24 15,0 11-24-15,1 4-11 16,-1 2-30-16,3 0-93 0,0-3-321 16</inkml:trace>
  <inkml:trace contextRef="#ctx0" brushRef="#br0" timeOffset="51180.071">13185 13505 870 0,'-2'-4'0'0,"-1"1"250"16,2 1-179-16,1-1-15 0,0 3-25 15,0 0-20-15,2 4-8 16,4 4 11-16,0 5 17 0,1 3 0 0,3 1-8 15,1 1-6-15,0 3 10 16,-1 3-2-16,0 0-9 0,0-1-10 16,-1 2-4-16,2-2 6 15,-2-2-3-15,0 1-6 0,1-4 2 0,-2-1 6 16,1-3-10-16,-2 0 6 0,0-2-1 15,-1-5-3-15,-1 0 2 16,-1-2 0-16,-1-2-1 0,-2-3 0 0,1 1 3 16,-2-1-3-1,0-1 0-15,3-5 27 0,-2-3-7 0,2-4-7 16,1-3-2-16,0-3-4 15,0-5 7-15,1-3-2 0,2-4-4 16,0-5 1-16,3 0 3 0,0-3-4 0,-3 3 2 16,2 4-4-16,-2 0-4 15,-2 7 3-15,0 4-4 0,-3 4-2 16,-1 5 2-16,-1 5 3 15,0 3-5-15,0 4-41 0,-1 0-48 0,-2 4-103 16,-4 6-19-16,-2-3-176 16</inkml:trace>
  <inkml:trace contextRef="#ctx0" brushRef="#br0" timeOffset="53020.0743">21464 15274 810 0,'-2'-9'0'16,"-2"1"295"-16,0-2-215 0,1 1-30 0,-1 0-3 15,0 1-6-15,-2-1-15 16,3 1 1-16,-1-2-8 0,0 0-4 16,0 3 5-16,-2-1-6 15,-2 2 0-15,-1 1 1 0,1 1 2 0,-1-2-1 16,0 4 2-1,0 0-3-15,-1-1-7 0,-1 3-4 0,0 0 0 16,-1 3-4-16,1 1 0 0,-2-1 5 0,3 1-3 16,2 2-4-1,1-1 4-15,4 1 1 0,-3-1-4 0,5 1-1 16,-3 1 2-16,1 1 5 15,-3 1 2-15,0-3 7 0,1 6 1 16,-2-1 0-16,1 3-8 16,1 1-4-16,-1 2 3 0,0 2-4 0,1 0-4 15,2 2 4-15,-1-1 2 16,1-2-2-16,0 0 6 0,0-2-1 15,2 0-4-15,1 0 6 0,0 0-2 0,0-2 2 16,0 1 3-16,0-1-3 16,0-2-3-16,0-2 2 0,0 3-2 15,0-2-4-15,0 0 2 16,0-1-1-16,0 2-4 0,0 0 2 0,1-2 2 15,1 5-3 1,-1-1 0-16,0 1 3 0,-1-1-5 0,2 0 4 16,-1-1 0-16,0-2-3 15,1 0 2-15,-2-2 5 0,0 1-1 16,0 0 4-16,0 0-3 0,0 1-6 0,1-1 0 15,-1 0 10-15,2-2-10 16,-2 2 0-16,3 0 4 0,-3 0-5 16,0 3 2-16,1-2 2 15,-1-1-4-15,1 1 2 0,1 1 1 0,-1-1-4 16,0 2 4-16,0 1 1 15,0-1-4-15,0 1 2 0,0-1 5 16,0 1-5-16,0-2 6 0,0-2-5 0,0 2 0 16,0 0 5-16,1 2-4 15,-2-3-3-15,0 0 0 0,1 1 5 16,-1-2-6-16,0 1 2 15,0-1 0-15,0-2-2 0,0 1 2 0,0-1 1 16,0-3-3 0,0 2 2-16,0 0 0 0,-3 0-2 0,2 3 2 15,1 0 0-15,-1 0-1 16,0-1 0-16,0 1 3 0,-2-6-4 15,-3 4 2-15,4-1 4 0,-3 0-8 0,2 1 6 16,1 0-3-16,-4-1 0 16,2 0 0-16,-1 0 2 0,-1 0-3 15,2-1 2-15,0 1 2 16,-2-1-4-16,0-1 2 0,2 0-1 0,-2 0 0 15,0-1 0-15,1-1 3 16,-4 1-3-16,4-1 0 0,-2 0 2 16,-1-2-3-16,2 1 2 15,0-1 1-15,-1 0-2 0,0-1 0 0,-4 0 3 16,1 0-3-16,-1-3 0 0,0 2 0 15,2-3-1-15,-1 0 2 16,1 1 0-16,2-2-2 0,0 3 2 0,-1-1-1 16,3-3-13-1,-3 0-5-15,3 2-8 0,0-2-30 0,-1-1-9 16,0 0-22-16,2 0-46 15,-2 0-29-15,2 0-54 0,4-1-274 16</inkml:trace>
  <inkml:trace contextRef="#ctx0" brushRef="#br0" timeOffset="53410.0748">21025 15823 1232 0,'3'0'0'15,"5"0"179"-15,1 0-127 0,6 0-21 0,3 0-10 16,6 1-6-16,4-1-4 0,6 0-7 15,4 0 6-15,6 0-4 16,2 0-5-16,0-4 4 0,1-1-1 0,-5 0 2 16,-6-1 0-16,-7-1-4 15,-5 2-4-15,-3 0-7 0,-4 1-22 16,-3 1-39-16,-9 1-14 15,-3 2-43-15,-2-1-153 0,-4-1-343 0</inkml:trace>
  <inkml:trace contextRef="#ctx0" brushRef="#br0" timeOffset="66110.0919">14494 15737 519 0,'0'-4'0'0,"0"-3"232"0,0 1-103 0,0 1-28 15,-3-1-33-15,1 2 6 0,0 0-9 0,1 3-19 16,-1-1-5-1,2 2-1-15,-1 0-8 0,0 0-15 0,1 0-4 16,0 0-10-16,0 8-6 16,0 8-1-16,2 7 9 0,0 7 6 15,2-1 15-15,0 3-6 16,1-2-4-16,-1 1 9 0,0-1-13 0,-1-1-10 15,1-4 7-15,0-3-6 16,1-1-4-16,-2-4 2 0,-1 0 3 16,1-5-5-16,-1-7 2 0,-1 0 0 0,-1-4-2 15,0 0 2-15,0-1 0 16,0 0-2-16,0 0-29 0,0 0-21 15,2-5-48-15,1-2 9 16,0-5-78-16,-1-6-258 0</inkml:trace>
  <inkml:trace contextRef="#ctx0" brushRef="#br0" timeOffset="66660.0927">14670 15744 657 0,'-2'0'0'16,"0"0"295"-16,-1-3-207 15,2 3-30-15,0 0-5 0,0 0-14 16,-1 4-19-16,-1 7-5 16,0 6-7-16,0 6 12 0,1 2 3 0,2 2-9 15,0 0-6-15,0-2 5 16,1 2-7-16,0-2-5 0,1-3 5 15,1-1-6-15,1-4 0 16,1-2 0-16,3-1 2 0,0-4-4 0,2-3 4 16,3-3-3-16,0-3-3 0,3-1 6 15,1-5-4-15,3-6-7 16,-2-2 7-16,-2-2-5 0,-1-2 5 0,-6-2 4 15,-1 2-1 1,-3-4-2-16,-3 1 2 0,-2-1 1 0,-1-3-2 16,-5-1 0-16,-1 0 4 15,-1-1-5-15,-2 0 2 0,0 4 0 16,-3 1-2-16,-2 5 1 0,2 4 0 0,1 5 1 15,2 5 0-15,-1 1 0 16,4 1-4-16,-1 4 3 0,3 2 0 16,0 2-33-16,1-4 9 15,1 1 0-15,0 0-16 0,3-1 26 0,-1-1-13 16,1-2-23-16,1 0 0 15,5 2-2-15,1-3-51 0,4 3-16 16,1-3-35-16,3-1-99 16</inkml:trace>
  <inkml:trace contextRef="#ctx0" brushRef="#br0" timeOffset="67030.0932">14877 15676 350 0,'5'-8'0'15,"0"3"230"-15,-3 1-110 0,-2 2-4 0,0 1 20 16,-2-1-55 0,-1 2-11-16,-2 0-18 0,1 4-14 0,0 7-7 15,-1 3-6-15,2 8-4 16,2 3 0-16,1 3-4 0,0 1-5 15,1-3-6-15,3 0 0 16,2-2-4-16,0-3-4 0,2 1 4 0,2-5 3 16,0 0-5-16,3-5 0 0,-2-2 2 15,5-2-3-15,-1-5 2 16,2-2 0-16,0-1-2 0,-3-5 2 0,0-5 1 15,-2-2-3-15,-1 1 2 16,-3-3 4-16,-1 0-6 0,-4-3 2 16,-2 0 8-16,-2-5-9 15,1-1 0-15,-3-1 25 0,-3-2-19 0,-2 0 6 16,1-3-8-16,-3 0-4 0,0 3 0 15,3 6 4-15,0 4-4 16,1 6 0-16,1 7 2 0,-4 1-6 0,1 2 6 16,0 0-4-1,-1 7-72-15,0 2 29 0,1 6-17 0,2-2-64 16,2 2-62-16,0-3-250 15</inkml:trace>
  <inkml:trace contextRef="#ctx0" brushRef="#br0" timeOffset="67430.0944">15199 15438 743 0,'0'-5'0'15,"0"4"311"-15,0 1-201 0,0 2-58 0,0 11-41 16,0 5-14-16,1 12 6 0,4 9 49 15,0 4-44-15,2 3 8 16,1 0-6-16,0-6-9 0,-3-2 11 0,-2-5-6 16,1-5-7-16,-2-3 2 15,2-3 7-15,-1-2-9 0,1-4 2 16,-1-1-3-16,-1-3-44 15,0-2-11-15,-2-1-51 0,0-4-171 0,-3-2-266 16</inkml:trace>
  <inkml:trace contextRef="#ctx0" brushRef="#br0" timeOffset="67710.0947">15343 15429 764 0,'3'-9'0'15,"1"5"247"-15,2 3-157 16,0 1-42-16,4 14-15 0,0 10 10 16,2 6-1-16,-1 3-7 0,-3 10-12 0,-1 1-9 15,-3 2-5-15,-4 0 3 16,0-6-7-16,0-5-8 0,0-4 6 15,0-5 0-15,4-3-9 16,0-3-11-16,0-2-19 0,1-3-27 0,-1-3 8 16,0-2-39-1,0-5-56-15,0-2-115 0,-1-3-47 0</inkml:trace>
  <inkml:trace contextRef="#ctx0" brushRef="#br0" timeOffset="68280.0956">15235 15633 921 0,'-2'-7'0'0,"2"1"263"16,8-2-244-16,4-2-15 0,4-1 24 15,6 3-10-15,0 0-15 0,4 1 7 0,3 1-7 16,-3-6-6-16,2 3 5 15,-2-2 2-15,-2 3-5 0,-1-1 2 16,-3 3 1-16,-4 1-4 16,1 0 4-16,-5 5-2 0,1 0-2 0,-1 0 1 15,-4 7-9 1,1-2-2-16,-4 2 6 0,1 3 4 0,0-3-1 15,0 1 3-15,1 1 0 16,-1-4 0-16,0-1 2 0,-1-2 1 16,0-2 9-16,2 0 1 0,2 0 2 0,3 0-2 15,2-4-4-15,-2-1-5 16,-1 3-4-16,-3 0 0 0,-3 2 3 15,-3 3-3-15,-2 8-1 16,-4 6 4-16,-4 5-3 0,-2 5 0 0,-3 3 9 16,0 4-9-16,-1-3 0 15,3 4 4-15,-1-3-5 0,2-3 2 16,1 0 0-16,0-5-1 0,5-5 0 0,-1 1 2 15,3-5-2-15,2-1-4 16,-2-4 4-16,2-1 0 0,0-2 0 16,2-2 1-16,1-1-2 15,2-1 1-15,1-3 0 0,1 0 0 0,3-2 0 16,0-3 2-1,3-1-3-15,2-3 2 0,1 0 1 0,1-1-4 16,-2 2 4-16,-1 2 3 16,2-4-9-16,-3 2-12 0,-3-1-13 15,-1 1-29-15,-5-1 7 0,1 2 24 0,-3 1-77 16,-2-2-76-16,0-2-69 15</inkml:trace>
  <inkml:trace contextRef="#ctx0" brushRef="#br0" timeOffset="68460.0959">15602 15741 553 0,'12'-5'0'15,"1"-2"225"-15,4-3-85 16,4-2-63-16,0-2-40 0,-1 0-17 0,1 0-11 15,-2 1-5 1,-3 1-8-16,-6 1-175 0,-3 0-182 0</inkml:trace>
  <inkml:trace contextRef="#ctx0" brushRef="#br0" timeOffset="69940.0972">14974 13770 513 0,'-1'-11'0'0,"-1"-2"201"0,2 0-132 0,-2 2 8 15,2-1-7-15,0 3-23 0,0 2-32 16,0 0 4-16,-1 1 4 15,1 2-1-15,-2 2 20 0,1 2-3 0,1 0-13 16,0 0-11-16,0 0-11 16,0 2-7-16,1 8 0 0,2 3 6 15,1 1 12-15,-1-2-4 16,-1-1 10-16,1 4-2 0,-2 2 5 0,3 5 3 15,-2 5-6 1,0 1-4-16,4 0 2 0,-4 1-8 0,0-1-7 16,0-2 7-16,-1 1-4 0,-1-2-7 0,0-1 0 15,-3 1 14 1,0-2-11-16,-1 1 7 0,1-1-2 0,2 0-4 15,-1-3 0-15,2 4-2 16,1-3-3-16,1 2 2 0,2-2 3 16,1-1-4-16,-1 1 0 15,0 0 6-15,0-1-8 0,-1 0 4 0,0-3 6 16,-3-3-9-16,1 1 2 0,-1-3 11 15,0 1-13-15,0-2 2 16,0-3 9-16,1 3-12 0,0-3 4 0,-1 0-1 16,3 0-2-16,-2 0 2 15,1 2 0-15,-2-1-2 0,0-2 2 16,0-1 0-16,0 1-2 15,0 0 2-15,0 1 8 0,0 1-6 0,0-2 7 16,0-2-7 0,1 4-6-16,-1-4 6 0,0 2-1 0,1 1-4 15,-1-3 4-15,0 3-1 0,1-2-2 0,1 2 2 16,0 0 0-1,-1 0-1-15,1 0 0 0,-2 0 1 0,0 0-1 16,1 1-3-16,0-1 3 16,-1 0 0-16,3 0 1 0,-3 0 3 15,0-1-8-15,0-1 8 16,0 0-4-16,0 2-6 0,0 1 12 0,0-1-4 15,1 3-3-15,0-3 2 16,0 1-1-16,-1-2 0 0,0-1 0 16,0 0 0-16,0 1 0 0,0 0 0 0,0 0 1 15,0 3-2-15,0-1 1 16,0 1 2-16,1 0-4 0,-1-1 4 15,-1-1-1-15,1 1-2 16,0-2 2-16,0 2 1 0,0-1-2 0,0-3 0 16,0 2 0-1,1-2-2-15,0-2 2 0,0-1 0 0,0 2 0 16,1-2 2-16,-2 1-3 0,1-1-1 0,-1 1 4 15,0 3 0 1,0-1-3-16,0 2 2 0,0-3 1 0,3 1-3 16,-3-2 2-16,0 0-4 15,0-1 0-15,0-2 6 0,0 3 0 16,0-2-3-16,0 2 0 15,0 1 0-15,0 1 0 0,1 0 0 0,1 2 1 16,-1-1-6-16,-1-2 10 16,0-1-3-16,0-1-4 0,0 1 1 15,0-3 3-15,0 0-3 0,1 0 2 0,-1 0 12 16,0 0-9-16,0 0 9 15,-1 3-7-15,1 1-10 0,-1 1 8 16,-1 2 1-16,2-2-6 16,-1-3 2-16,1 1 0 0,-2-2-2 0,1 1 2 15,1-2-1 1,0 0 0-16,0 0 0 0,0 0 11 0,0 0-11 15,0 0 0-15,0-3 8 16,0 0-10-16,0-6-44 0,3-3-48 16,1-5-113-16,2-5-143 0</inkml:trace>
  <inkml:trace contextRef="#ctx0" brushRef="#br0" timeOffset="74860.1048">16510 13658 210 0,'2'-7'0'15,"-2"-3"137"-15,0 6-86 16,0 0-11-16,0 0 20 0,0 4-19 16,0 0-12-16,-1-2-3 0,0 2-7 0,0 0-6 15,1 0-2-15,-3 0-7 16,3 0 12-16,0 0 29 0,-1 0-8 15,-1 0 0-15,2-1 22 16,0 1-19-16,-1-2 2 0,0 1-17 0,1 0-13 16,-2 1-9-16,2 0-5 15,0 0 4-15,-1 0-4 0,0 0-5 16,0-1 1-16,1 1 11 0,0 0-5 0,0-2 0 15,0 1 12-15,0-2 1 16,-2 2 9-16,2-1-1 0,-1 1-11 16,1-1 6-16,0 2-3 15,0 0 5-15,0 0 1 0,-1 0-15 0,1 0 1 16,0 0 4-1,-1 0 4-15,1 0 10 0,0-3-5 0,-2 2-7 16,2 0-2-16,0 0 6 16,0 1-8-16,0 0 3 0,0-1 4 15,0 1-7-15,0 0-2 0,-1 0 2 0,1 0-1 16,0 0 1-16,0 0-3 15,0 0 4-15,0-2 0 0,0 0 3 16,0 1-5-16,-1-2 1 16,0 2 5-16,0 0 1 0,0 1-3 0,1 0 4 15,0 0-9-15,0 0-3 16,0 0 6-16,0 0 2 0,0 0-2 15,0 0 0-15,0 0-2 16,0 0-3-16,0 0 1 0,0 0 2 0,0 0-1 16,0 0-1-16,0 1-1 0,0-1-6 15,0 0 6-15,0 0-1 16,0 0-3-16,0 3-2 0,0 1-1 0,0 3 2 15,2 5 4 1,-2 0 0-16,0 0 0 0,0 0 5 0,0 0 1 16,0-3-2-16,0 1 3 15,0-4 0-15,0 2-1 0,0-3-2 16,0 1-1-16,1-1-3 0,-1 1 1 0,0 0-4 15,0-1 2-15,0 1 1 16,0 1-2-16,0 2 0 0,0-2 5 16,0 3-5-16,0-3 0 15,0 2 0-15,0-1 6 0,0 1-5 0,0 0 4 16,0-1-3-16,0 0-3 15,0-1 2-15,0 0 1 0,0 0-2 16,0-4 0-16,1 3 1 16,-1-1-2-16,0-2 2 0,1 3-1 0,-1-2 0 15,2 1 0-15,-2-1 2 0,2 4-2 16,-1-1 0-16,-1 0 6 15,2 1-8-15,-2-1 4 0,0 1 1 0,1-1-4 16,1 0 2 0,-2-1 0-16,1 0-1 0,1-1 0 0,-1 0 0 15,-1 2 0-15,2-3 0 16,-1 1 0-16,-1-2-2 0,1 2 4 15,-1 2 0-15,0-1-2 16,0 0 0-16,0 1 4 0,0-1-6 0,0 3 3 16,0-2-1-16,0 0 0 0,0 3 0 15,2-3 1-15,-1 2-1 16,-1-1 0-16,2 1-1 0,-1-2-2 0,1 0 6 15,0-2-4-15,-1 2 0 16,1-1 2-16,-2 2-1 0,0-1 1 16,0 5 2-16,0-3-6 15,0 1 3-15,1 2 0 0,1 0 0 0,-1 0 0 16,0-2 0-16,1 1 0 0,0-4 0 15,0 1 1-15,-1 1-1 16,0 0 0-16,0 3 0 0,1-1 2 0,-2-1-3 16,1 1 1-1,-1 2 1-15,0-2-2 0,2 2 2 0,0-2 0 16,0 1-1-16,0-1-1 15,1-1 2-15,-2 4-2 0,1-3 2 16,-1-1-1-16,1 1 0 16,-1-3 0-16,0 1-1 0,0 2-4 0,-1-3 9 15,1 1-3-15,-1 0-2 0,0-2 2 16,1 3-2-16,0-1-6 15,0 1 11-15,0 3-5 0,-1-2-2 0,2 4 3 16,-1 2 0-16,-1-3 0 16,2 1-1-16,-2-1-3 0,0-2-3 15,0 5 5-15,0-3-1 16,0 0-5-16,0-2 10 0,0-1-4 0,1 2-7 15,1-4 12 1,0 4-4-16,0 0-5 0,-1-2 11 0,1 0-4 16,0-1-2-16,-2-1-2 0,4 1 3 0,-3-2 0 15,1 2-1 1,-2-3 0-16,0 4-2 0,0-1 6 0,0 0-3 15,0 0 0-15,0 0-1 16,0 1 2-16,-2 0-2 0,1-2 2 16,1 0-1-16,-1 1 0 15,1-3 0-15,1 1-1 0,0-1-3 0,1 0 2 16,1-2-2-16,-1 0-2 0,0-4 4 15,-1 1 0-15,-1-1 0 16,0 0 3-16,0-1 0 0,0 1-2 0,0 1 1 16,0 0 0-16,0 1 0 15,2-2-1-15,-2-1 1 0,0 0 0 16,0 0 1-16,0 1-3 15,0-1-31-15,0 0-21 0,0 2-22 0,0 1-23 16,0-3-42 0,-1 0-157-16</inkml:trace>
  <inkml:trace contextRef="#ctx0" brushRef="#br0" timeOffset="76010.1064">16372 15507 888 0,'-2'-11'0'0,"0"2"273"15,2-2-217-15,0 3-28 0,0-2-10 16,4 1 3-16,-1 0-14 0,2 1-11 0,1 0 8 15,-2 2-5-15,1 3 2 16,-1 0 4-16,2 0-5 0,2 3 0 16,4 0 0-16,2 3 16 15,3 0-12-15,2 1 12 0,2-1-8 0,-2 4 0 16,0 1-4-1,-4 0-2-15,-3 5-4 0,-5-1 4 0,-3 5 1 16,-4 3-5-16,-3 1 4 16,-5 5 9-16,-4-1-13 0,-3 1 4 15,-2 1 5-15,-1-5-7 0,0-1 2 0,0-1 1 16,3-6-6-16,-2 1-9 15,3-4-15-15,2-5-7 0,5-1 22 16,4-2-1-16,1-2-4 16,2-1 20-16,0 0-6 0,3-1-8 0,4-7 10 15,3 1 1-15,2-2 0 16,1 1 0-16,0 0 2 0,-2 2-2 15,0 1 0-15,-3 0 14 16,2 2-9-16,-1 1-3 0,0 2 1 0,-1 0-3 16,0 7 0-16,0-1 5 0,0 5-8 15,0-1 6-15,0 4 5 16,0 0-9-16,-1 2 2 0,-4 4 11 0,1-4-7 15,-1 2 0 1,1-2-2-16,-4-2-3 0,0-2 0 0,0 2 11 16,-2-3-9-16,-4 2 8 15,-2 0 5-15,0-1-4 0,-4 0-5 16,1-2-1-16,-1-3-4 0,-1 0 6 0,-1-2-4 15,-2-1 2-15,-3 2 1 16,1-3-6-16,-2-1 0 0,2-2 0 16,2 0 1-16,1 0-1 15,7-2-24-15,1-2-4 0,4 2-1 0,3-2 4 16,2-3-34-16,6 0-83 15,1-1-20-15,0-5-134 0</inkml:trace>
  <inkml:trace contextRef="#ctx0" brushRef="#br0" timeOffset="76830.1076">16708 15627 687 0,'0'-12'0'0,"0"5"331"0,-2 1-236 16,0 2-25-16,0 2-30 0,0 2-9 15,2 0-10-15,-2 9-27 16,-3 6 4-16,0 12 4 0,-2 1 4 0,1 4-2 15,2-1 0-15,1-3-5 16,3-4 2-16,0-1 9 0,4-3-11 16,4-5 2-16,1-2 0 15,1-2-1-15,1-4 0 0,1-2 2 0,0-2-2 16,-2-2 0-16,0-1 1 0,-2 0-1 15,-1-3 0-15,-1-5 0 16,-2-1 2-16,-1-4-2 0,0-1 8 0,-3-3-8 16,0-3 0-1,-4-1 9-15,-2-4-9 0,0-3 8 0,-1 0-8 16,-1-1 0-16,1 3-4 15,0 1 8-15,1 4-7 0,2 2 6 16,0 4-1-16,0 6-3 16,3 3 2-16,0 4 1 0,-1 0-3 0,2-1 1 15,0 3-4-15,0 0-38 0,0 0 7 16,2 0-11-16,0 0-13 15,2 0 55-15,1 3-23 0,3 1-20 0,4-1 13 16,2 0-15-16,0 0-33 16,3-2 36-16,-3-1 16 0,-3 0 16 15,1 0 15-15,-4-3 2 16,-2 3-6-16,-4-1 6 0,-2 1 23 0,0 0 48 15,0 0-5 1,0 0-17-16,-2 4-10 0,-1 5-14 0,0 4-18 16,-1 6-7-16,0 5 9 0,3 3-7 0,-1 2-4 15,1-3 9 1,1 0-6-16,3-5-7 0,3 0 6 0,4-5 4 15,-2 0-3-15,3-2 3 16,-1-3 1-16,2 0-11 0,1-1 6 16,3-6 5-16,0 3-11 15,2-6 6-15,0-1 4 0,1 0-8 0,-2-5 2 16,2-2 2-16,-3-3-4 0,-3-2 2 15,0-2 6-15,-4-3-2 16,-2-3 28-16,-3-3 3 0,-4-2-12 0,-1-3-5 16,-3-2 6-16,-3 0-19 15,-2 0 5-15,-1 0-6 0,0 3-10 16,-2 4 10-16,0 6-1 15,0 7-5-15,-1 5 2 0,1 5-5 0,-1 3-44 16,1 6 6 0,3 4-26-16,-1 3-58 0,-1 1-100 0,1 0-297 15</inkml:trace>
  <inkml:trace contextRef="#ctx0" brushRef="#br0" timeOffset="77490.1085">16641 16175 902 0,'0'4'0'16,"0"5"170"-16,3 6-97 0,1 9-24 0,0 3-15 15,-1 2-12-15,2 4-1 16,0-4-9-16,0 1-5 0,-2-3 7 15,-1-2-7-15,1-4-7 16,-1-1 0-16,0-3 15 0,1 0-18 0,0 0 6 16,-1-1 2-16,1 0-7 15,0-1 4-15,0-2-1 0,1-2-2 16,0-3-53-16,-2-1 0 0,0-2-51 0,0-5-12 15,1 0-137-15,-1-8-227 16</inkml:trace>
  <inkml:trace contextRef="#ctx0" brushRef="#br0" timeOffset="77780.1089">16829 16098 699 0,'0'-1'0'0,"0"1"283"16,0 2-242-16,0 5-10 15,0 7 30-15,0 3 9 0,0 1-22 16,0 4-6-16,2-1-11 16,1 4 2-16,0 4-6 0,1 2-13 0,1 1 3 15,0 1-7-15,-1-1-12 16,1 0 4-16,0-3 6 0,2-4-9 15,-2 0 2-15,3-5 4 16,-4-3-6-16,1-1-1 0,0-6 1 0,1 2-37 16,1-5 5-16,-2-1-8 0,-2-2-22 15,-1-1 4-15,-1-3-50 16,-1 0-106-16,-1-6-10 0</inkml:trace>
  <inkml:trace contextRef="#ctx0" brushRef="#br0" timeOffset="78240.1096">16724 16366 671 0,'0'-4'0'0,"4"0"240"0,4-3-166 16,5-3-14-16,3 1-8 15,4 1-13-15,1-1-21 0,1 1-12 0,1-2 7 16,-1-1-9-16,-1 3-8 15,-3-1 8-15,0 1 1 0,-2 1-8 16,-1 0 6-16,-1 0 0 16,-3 3-4-16,-3 0 2 0,0 3 8 0,-2 1-12 15,1 0 3-15,-1 1 1 0,1 4-2 16,-2 2-1-16,-3 3 3 15,-1 2-2-15,-1 5 2 0,0 0 1 0,-2 1-4 16,-2 5 4 0,2 0 46-16,-2 0-36 0,1 1 1 0,2-2-5 15,1 3-9-15,-2-2 2 16,2 2 1-16,-1-3-3 0,0 1 2 15,0-3 6-15,1-2-9 16,0-1 4-16,0-6-3 0,1-1-10 0,1-5 13 16,4-1-3-16,1-4-5 0,3 0 12 15,2 0-6-15,1-5 0 16,3-2 0-16,1-2 3 0,1-3-4 0,-1 2 2 15,0 0 0-15,-3 2-1 16,-1-1-4-16,-5 0 1 0,-2 0-23 16,-3 1 9-16,-1 0-3 15,-2 0-31-15,0 2-12 0,-3-1-65 0,-5-3-303 16</inkml:trace>
  <inkml:trace contextRef="#ctx0" brushRef="#br0" timeOffset="78430.1098">16975 16387 741 0,'15'-11'0'0,"3"2"303"0,0 0-244 15,-1 2-44-15,1 0-15 0,-4 2 0 16,3 1 5-16,-3 0-6 15,-1 0-155-15,-3-3-115 0</inkml:trace>
  <inkml:trace contextRef="#ctx0" brushRef="#br0" timeOffset="80760.1131">17648 13655 593 0,'0'-1'0'16,"0"-2"249"-16,0 0-165 15,0 3-32-15,0-2-16 0,0-1-12 16,0 3-7-16,0-3 0 0,-1 1 4 0,1-1-6 15,-1 1-5-15,-1 2 5 16,2 0 1-16,0-1-2 0,0 1 13 16,0 0-10-16,0 0-2 15,0 0-5-15,0 0-4 0,0 0-6 0,0 0 0 16,0 0 33-16,0 0-16 15,0 0 15-15,0 0-1 0,0 0 1 16,0 0 3-16,0 0-15 16,0 0-10-16,0-1 1 0,0 1 1 0,0 0-11 15,0 0 7-15,0 0-9 0,0 0-7 16,0 1 6-16,0 3-6 15,-1 1 0-15,-1 5 16 0,2-1-6 0,-1 1 1 16,1-1 12 0,0 1-3-16,-1 0-5 0,1 1 9 0,-1 0-8 15,1 1-6-15,0 2 9 16,2 1-8-16,2 4-2 0,0-2 6 15,-1 1-4-15,0-2-3 16,0 0 0-16,0-1 19 0,-1-2-13 0,0-1 8 16,-2 0-5-16,0-3-7 0,1 4 13 15,-1 0-11-15,0 0-4 16,1 1 0-16,1 0 13 0,0 0-16 0,0 0 6 15,1-2-2-15,-2 2-1 16,2 1 0-16,-3-3 3 0,3 1-4 16,-3-2 2-16,1 2-2 15,1-2-1-15,-1-1 4 0,0 0-1 0,1-1-3 16,0 1 4-16,-1 0 3 0,0 4-6 15,0-4 0-15,1 1 1 16,-2 0 0-16,2-2 0 0,-1-1 4 0,-1 0-4 16,0 1-1-1,1 1 0-15,-1 0-3 0,1 3 8 0,2-1-1 16,-2 1-4-16,3 2 2 15,-2-2 0-15,-1 0-1 0,4-1 0 16,-3 0-1-16,1 2-2 16,-1-3 6-16,1 1 0 0,-1-1-3 0,-1 0 0 15,1 2-1-15,-2-3-2 0,0 3 6 16,0 1-3-16,0 2-2 15,0-1 4-15,1 0-1 0,-1-1-4 0,0-1 6 16,1 2 0-16,-1-2-5 16,3-1 2-16,1 2 3 0,-4 0-6 15,3-3 6-15,-1 1-3 16,-1 1 0-16,0-2 0 0,0 1 0 0,1 1 0 15,-2-1 0 1,1-1 1-16,1 0-1 0,1-1-3 0,-1 0 3 16,1 1 0-16,-2-4-1 0,0 4 5 0,0-2-8 15,-1 0 8 1,2 3-4-16,-2-4 0 0,0 1-3 0,0 3 3 15,1-1 0-15,3 2 3 16,-4-3-2-16,1 0-1 0,-1-3 0 16,0-1 0-16,0 0 0 15,0 1 0-15,1 0 0 0,0 0 0 0,0 0-4 16,0-1 7-16,1 2-6 0,-2 2 4 15,0-1 3-15,0 3-7 16,0-2 6-16,0 0-2 0,0 0-1 0,-3-2 0 16,3-2 0-16,0 0 0 15,0-5 0-15,0-1 0 0,-1 0 0 16,1 0-1-16,0 0 1 15,0 0 0-15,0 0 0 0,0 0 2 0,0 0-4 16,0 0 3 0,0 0-2-16,0 0-7 0,0 0-5 0,0 0 2 15,0 0-7-15,0 0-7 0,2 0-21 0,2-3-48 16,2-6-7-1,-1-4-92-15,-3-5-492 0</inkml:trace>
  <inkml:trace contextRef="#ctx0" brushRef="#br0" timeOffset="81640.1143">17658 15344 826 0,'0'-3'0'15,"0"2"290"-15,0 1-215 16,0 0-42-16,-3 6-23 0,0 11 11 16,-1 8 31-16,-3 11 0 0,0 1-18 0,1-3-6 15,-1-2-17-15,4-7 1 16,0-5-1-16,1-5-11 0,2-4 0 15,0-5 12-15,0-2-8 16,0-3-2-16,0 1 1 0,0-1-6 0,3-1 5 16,-1 0-1-16,0 0-2 15,5-1 2-15,0-2 4 0,1-4-9 16,4-1 8-16,-1-6 1 0,2 0-6 0,1-3 2 15,-2 3 1-15,1 0-3 16,-1 2 2-16,-3 3-1 0,3 2 0 16,-4 3 0-16,1 6-1 15,-1-2-4-15,2 4 10 0,-3 6-1 0,4 6-6 16,-4 1 4-1,3 1 0-15,0 1-3 0,-3-2 2 0,2-1-3 16,-3 2 0-16,-3-3 4 16,-1 1 4-16,-1 4-7 0,-1-1 2 15,-3 3 7-15,-2 2-9 0,-2-1 2 0,-1 0 6 16,0-2-9-16,1-4 4 15,-3-2 5-15,3-3-8 0,-4-2 2 16,1 0-1-16,-2-2-1 16,-1-2 2-16,-2-1 7 0,0-1-12 0,1-2 8 15,1-1-3-15,4-1-6 16,4 0 6-16,1 0-2 0,4 0-63 15,0-2 19-15,-2-3-32 16,2-6-48-16,2-2-52 0,2-2-169 0</inkml:trace>
  <inkml:trace contextRef="#ctx0" brushRef="#br0" timeOffset="81940.1147">17641 15386 779 0,'-2'-8'0'15,"2"-1"291"-15,0 3-225 0,0-2-6 0,1 0-11 16,1-2-6-16,5 0-10 15,5-4 4-15,3-2 1 0,8 1 0 16,2-2-3-16,2 2-17 16,0 2-14-16,-5 2 6 0,-5 4-10 0,-3 1 0 15,-4 4-2-15,-3 1 2 0,-5 1-49 16,-1 0 4-16,-1 3-28 15,0 8-37-15,-3 2 4 0,-4 2-149 0</inkml:trace>
  <inkml:trace contextRef="#ctx0" brushRef="#br0" timeOffset="82530.1156">18017 15380 872 0,'-3'-1'0'16,"2"0"252"-16,0 1-197 15,0 0-16-15,0 0-19 0,0 6-4 16,-2 10-14-16,1 3 16 16,-2 8 19-16,0 3-14 0,0 2 3 0,1 1-2 15,2 1-9-15,1-5-13 0,0 0 7 16,3-2-8-16,3-4-2 15,6-3 2-15,-3-3 2 0,3-4-4 0,2-5-10 16,-1-4 3-16,-2-3-5 16,1-1 15-16,-3-2 0 0,-2-6-4 15,1-3 4-15,-3-2 0 16,-1-1-4-16,0-6 4 0,-1-2 6 0,2-1-12 15,-2-6 8 1,2-2 0-16,3-2-7 0,-4-3 6 0,1 0-4 16,-2 0-2-16,-3 1 6 0,-2 4-2 0,-6 3-1 15,-2 7 0 1,-2 7 2-16,1 5-2 0,-2 6 0 0,2 6 7 15,0 7-8-15,1 6-4 16,2 6 5-16,3 2-74 0,4 0 9 16,1 1-28-16,0-2-81 15,6-3-125-15,-1-5-293 0</inkml:trace>
  <inkml:trace contextRef="#ctx0" brushRef="#br0" timeOffset="82890.1159">18216 15365 732 0,'0'-16'0'0,"0"1"290"16,0 6-197 0,0 1-20-16,0 4-5 0,0 4-5 0,-3 0-20 15,3 2-30-15,0 10-12 0,0 5-2 0,0 8 0 16,0 1 3-1,3 2 1-15,0 0-4 0,3-4 2 0,2-4 0 16,0 0-1-16,3-7 0 16,1 0 2-16,-1-2-2 0,3-4 0 15,1-1-1-15,0-4-8 16,0-2 11-16,-1-2-4 0,0-4-5 0,-1-5 14 15,-5-4-7-15,1-2 0 16,-4-3 0-16,-3-4 6 0,0-4 0 16,-2-1 12-16,-2-6-9 0,-2 3-7 0,-3 0 8 15,-2 3-8-15,-1 7-2 16,-2 5 0-16,-1 7 6 0,0 8-7 15,-2 2-8-15,1 1-41 16,-2 9-43-16,2 5 0 0,-1 2-57 0,2-2-241 16</inkml:trace>
  <inkml:trace contextRef="#ctx0" brushRef="#br0" timeOffset="83390.1162">17843 16152 934 0,'0'0'0'0,"-6"0"269"16,5 0-207-16,0 0-11 0,-1 4-12 0,0 12-24 16,1 6-5-16,-2 9 12 15,4 5 10-15,1-2-18 0,1 5-5 16,5-1 4-16,-1-1-10 0,0-2 0 0,0-3 5 15,-1-4-8-15,-3-5 0 16,-1-1 0-16,-2-2 3 0,0-6-10 16,0 0-9-16,0-3-13 15,0-7-36-15,2 4-6 0,-1-6-24 0,1-2-89 16,3-7-121-1</inkml:trace>
  <inkml:trace contextRef="#ctx0" brushRef="#br0" timeOffset="83680.1171">18007 16016 880 0,'0'-4'0'0,"2"4"305"15,-2 0-243-15,0 1-36 16,3 5-8-16,1 9-12 0,3 6 26 15,2 7 8-15,0 5-15 16,-1 1-14-16,0 3 2 0,0-1-10 0,-1 1-4 16,-2-2 2-16,0-3 7 0,0-3-9 15,-1 0 2-15,0-4 2 16,0-2-4-16,0-2 2 0,1-2-6 0,0-4-35 15,0 1 9 1,-1-5-18-16,-1-2-23 0,0-2-13 0,-1-3-68 16,-2-4-243-16</inkml:trace>
  <inkml:trace contextRef="#ctx0" brushRef="#br0" timeOffset="84190.1177">17903 16312 638 0,'15'-11'0'16,"4"0"277"-16,6-1-193 16,-1 0-31-16,0-2-4 0,0 0-12 0,-6 3-33 15,2 1 5-15,-3 1-8 0,1 1-2 16,0-1-45-16,0 0-27 15,0 0-76-15,-3 1 27 0,-2 1 85 0,-6 1 32 16,-2 2 10 0,-3 1 39-16,-2 1 89 0,0 2-16 0,0-1-60 15,0 1-7-15,1 0-32 16,4 0-23-16,3 1-8 0,4-1 20 15,1 0-4-15,0 4-4 16,0 1 2-16,-3 3 2 0,-2 1-3 0,-1 3 0 16,-4 3 2-16,-3 2-1 0,-2 3 43 15,-3 2-3-15,-5 4-6 16,1 3-14-16,-2 1-5 0,1 0-6 0,2 4-5 15,-2-2-4-15,6-6 1 16,-1 2 0-16,3-7-4 0,2-4-1 16,1-3-4-16,3-4 1 15,1-5 0-15,3 0 10 0,2-5-4 0,3 0 0 16,0-3 0-16,2-4 21 0,1 0-19 15,1-1 11-15,1 0-11 16,-1-1-4-16,0 1 4 0,-3 0 2 0,-1-1-6 16,-2 2-27-1,-6-2 0-15,1 2-4 0,-4 0 16 0,-2 0 0 16,0-1-20-16,-2 3 2 15,-4-1-31-15,2-2-107 0,-4 1-160 16</inkml:trace>
  <inkml:trace contextRef="#ctx0" brushRef="#br0" timeOffset="84380.1181">18231 16373 752 0,'6'-5'0'0,"1"-2"225"15,6 1-145-15,1 0-23 16,2-2-8-16,2 0-20 0,1 0-21 0,1-1-10 15,1 0 4 1,-1 0 7-16,-2-1-13 0,-1 2-103 0,-4-1-38 16,-3 0-268-16</inkml:trace>
  <inkml:trace contextRef="#ctx0" brushRef="#br0" timeOffset="86410.121">18833 13617 378 0,'0'-8'0'0,"-2"0"226"16,1 0-136-16,1 2-20 16,-1 2 27-16,-1-1-15 0,1 3-21 0,1 0-9 15,-1 1 3-15,1 1-27 0,0 0-13 16,0 0 1-16,-1 0-1 15,1 0 3-15,0 0 10 0,0 0-6 0,0 0 0 16,0 0 3 0,0 0-16-16,0 0-13 0,0 0 8 0,2 7-5 15,-1 3-3-15,2 6 8 16,-2 4 21-16,2 2-17 0,0 2 11 15,-2 0-8-15,2-2-3 16,-1-2 10-16,-1-1-5 0,2-1-2 0,1-2 10 16,-1 6-4-16,0 2-3 0,-1 0 6 15,-1 0-8-15,0-2-8 16,2 0 2-16,-2-1-2 0,0-1-7 0,0-3 6 15,-1-3 5-15,2 3-8 16,0-2 0-16,-2 0 28 0,1 2-25 16,1 0 9-16,-1 0-5 15,1 1-7-15,0-1 0 0,1-1 11 0,-1-2-10 16,0 0 3-16,-1-2-3 0,1 2-2 15,1-3 2-15,-2 3 2 16,0 0-4-16,1 1 2 0,-1-1 9 0,1 3-8 16,-1-2 3-1,2-1-2-15,-2 1-5 0,1 0 4 0,-1-1 4 16,2 3-8-16,-1-3 4 15,0 1 1-15,1 2-3 0,-3-1 0 0,3 4 2 16,-1-2-3 0,1 0 2-16,0 2 1 0,2-2-2 0,-1 2 0 15,0-3 2-15,1 0-3 0,-1-1 1 16,0-1 1-16,0-2-2 15,0 1 2-15,-2 1 0 0,1-2-1 0,-1 2 0 16,1-1 3-16,0 0-4 16,-2 0 2-16,-1-3 2 0,0 4-4 15,0-1 2-15,0 1-1 16,1 0 0-16,-1-3 0 0,0 0 1 0,0-1-1 15,0-1 0 1,0 1 2-16,0-2-3 0,0 3 2 0,-1-1-1 16,0 0 0-16,-1 1 0 0,1 0 0 0,-1-4 0 15,1 2-8 1,0-6 7-16,1-1-14 0,0-3 13 0,0 1-5 15,0-1-2-15,0 0-1 16,0 0-12-16,0 0-17 0,0 0-10 16,0-1-34-16,0-5-77 15,-3-6-194-15</inkml:trace>
  <inkml:trace contextRef="#ctx0" brushRef="#br0" timeOffset="87180.1221">18819 15375 935 0,'1'-9'0'0,"7"-3"149"16,3-1-75-16,4-1-11 15,0 2-22-15,3 5-18 0,0 0-17 0,-1 2 1 16,-2 2-8-1,-1-2 2-15,-2 1 15 0,-3 4-18 0,-1-1 4 16,-5 1 5-16,-1 0-5 16,-1 0-2-16,1 0 0 0,1 1 2 15,2 2-1-15,2 1 1 0,-3-1-4 0,2-1 4 16,-3 3 0-16,1 1-3 15,-3-1 1-15,1 3 0 0,-2 2 1 16,0 2 0-16,-3 5 7 16,-1 3-11-16,-5 3 6 0,1 7 9 0,0 2-8 15,0 5 3-15,3 1-4 16,-1 2-6-16,2-4 6 0,1-1 0 15,3-2-4-15,0-7 2 16,0-1 1-16,-1-6-4 0,-1-4 4 16,1-5-1-16,0-4-2 0,0-3 2 0,1-3 8 15,0 0-5-15,0 0 6 16,0 0-7-16,0 0-6 0,0 0 6 0,0-1-8 15,3-4-52 1,0-3-14-16,1-4-74 0,1-5-232 0</inkml:trace>
  <inkml:trace contextRef="#ctx0" brushRef="#br0" timeOffset="87940.1231">19125 15379 556 0,'2'-9'0'0,"1"5"235"16,-2 0-117-16,-1 3-11 0,0 1-22 15,0 0-12-15,0 0-22 0,0 0-11 0,0 2-12 16,-1 6-10-16,1 4 0 15,-3 3 17-15,2 6-10 0,-1 1-5 0,1 0-11 16,1 5-7 0,0-4 5-16,4 1-4 0,0 2-6 0,0-2 6 15,0-3 1-15,1-1-6 16,0-6-9-16,0-2-4 0,5-5 2 15,-2-3 14-15,2-3-2 16,0-1-8-16,4-5 11 0,2-4-4 0,-1-3-31 16,3-3 19-16,-3 1-9 0,0-2 3 15,-5-4 13-15,-2 1 6 16,-6-1-5-16,-2-3 12 0,0 1-4 0,-6-2-2 15,-5-2 0-15,-2 1 2 16,-1 2-3-16,-3-1 2 0,0 4 17 16,1 3-14-16,2 7 1 15,2 3-3-15,4 3-2 0,3 4 0 0,4-3 6 16,1 3-6-16,0 0-9 0,0-3 8 15,0 3-7-15,0-2 11 16,4 2-6-16,5-2-6 0,3-2 5 16,3 2-6-16,3-2-18 15,0 1 10-15,3 3-4 0,-3 0 1 0,-1 0 20 16,-3 3 0-16,-3 4-7 15,-1 2 14-15,-4 4-6 0,-2 0 0 16,0 4-1-16,-2 2 17 16,-2-2-1-16,0 4 4 0,0-1-12 0,3 1-2 15,2-2 4-15,1-3-8 0,4 0-2 16,2-4-3-16,0 0 9 15,2-2-10-15,1-6 10 0,1-1-2 0,1-3-4 16,-1 0 2-16,-1-3 4 16,-4-5 7-16,0-1 1 0,-4 0 3 15,-1-3 1-15,0 0 15 16,-2-5-13-16,-1-2-5 0,-1-3 0 15,0-3-10-15,-2-3-8 16,0 1 8-16,0 1 2 0,-1-1-10 0,-5 7 7 16,-2 2 2-16,-4 5-10 0,-5 2 7 0,-4 6-2 15,-2 5 0 1,-2 0-32-16,2 7 9 0,3 7-13 0,6 2-15 15,5 5-20-15,4 5-106 16,1 1-165-16</inkml:trace>
  <inkml:trace contextRef="#ctx0" brushRef="#br0" timeOffset="88490.1239">19103 16100 1110 0,'0'0'0'16,"-1"0"201"-1,1 0-138-15,0 2-48 0,4 7-18 0,3 6 6 16,0 9 17-16,1 3 1 0,-2 7 1 0,0 0-9 15,0-2-2 1,-1-1-4-16,0-3-4 0,0-6-2 0,-1-2 2 16,0-3-1-16,-1-3-4 15,0 0 4-15,-1-3-1 0,-1 0-2 16,-1-4-64-16,2 1-6 15,-2-5-66-15,0-3-47 0,0-1-256 0</inkml:trace>
  <inkml:trace contextRef="#ctx0" brushRef="#br0" timeOffset="88740.1243">19285 15901 716 0,'0'-11'0'0,"0"5"306"0,-3 3-213 15,3 3-15 1,0 0-55-16,0 10-18 0,1 7-5 0,4 9 0 15,-1 10 64-15,3 6-45 16,-1 2 8-16,-1-3-16 0,2 0-9 16,1 0 7-16,-3-5-3 0,3-2-8 0,-3-3 4 15,0-6 5-15,3-1-9 16,-3-5-13-16,1-2-37 0,-1-4-13 15,1-3-15-15,-2-1-35 16,-1-4-134-16,-3-3 18 0,-1-2-285 0</inkml:trace>
  <inkml:trace contextRef="#ctx0" brushRef="#br0" timeOffset="89210.1249">19224 16177 842 0,'3'-9'0'0,"5"0"178"16,1 0-130-1,1 1-26-15,1 0-14 0,1 1-13 0,-1-1 10 16,1 1 0-16,1 0-7 16,2 1 4-16,1-1 1 0,2-1 14 15,1-1 22-15,3-3-14 0,0 2-5 0,2-2 5 16,4 0-12-16,-4 0-11 15,-2 2 6-15,-2 3-10 0,-5 1 0 16,-3 2 4-16,-4 3 3 16,-3 0-5-16,0 2 0 0,-5-1 2 0,1 3-4 15,0 5 4-15,-1 0 23 16,1 4-10-16,-1 6 5 0,1 3-4 15,-1 4-9-15,-2 2 5 16,-3-1-8-16,0 2-6 0,-5 2 4 0,0 0 8 16,1-1-12-16,-2-3 4 0,1-6 6 15,5-2-9-15,0-2 1 16,5-2 4-16,0-4-8 0,0 0 6 0,7-5-7 15,1-3 2 1,4-1 6-16,2-1-1 0,2-3-2 0,3-4 0 16,1-4 3-16,-1 0-5 15,-1-2 4-15,-3 1-1 0,1 1-1 16,-4 3 0-16,-4-1-5 0,0-1-27 0,-4-1-10 15,0 1-11-15,-2-2-50 16,0-1-42-16,-2-2-137 0,-1 1-243 16</inkml:trace>
  <inkml:trace contextRef="#ctx0" brushRef="#br0" timeOffset="89340.1251">19535 16195 766 0,'0'0'0'0,"5"0"212"0,2-2-123 0,4-4-14 15,3-2-20-15,1 3-20 0,1-2-22 16,1 2-13-16,-3 0 0 15,0 2 0-15,-1-3-180 0,-6 0-231 0</inkml:trace>
  <inkml:trace contextRef="#ctx0" brushRef="#br0" timeOffset="90990.1274">19958 13580 527 0,'0'-8'0'0,"0"4"246"0,0-1-101 15,0 2-48-15,0 1-27 16,0 1-9-16,0 1-19 0,0 0-9 0,0 0 2 15,-1 0-3-15,1 0 0 16,-1-3 12-16,-1 1-8 0,1 1-14 16,0-1-1-16,0 1 4 0,1 1-10 0,0 0-13 15,0 0 3-15,0 0-6 16,0 0-5-16,0 1 6 0,0 4 0 15,0 2-8-15,0 4 11 16,0 4 6-16,0 2 8 0,0 2 1 0,0-1 3 16,0 4-2-1,0-1-4-15,1 0 0 0,-1 1-11 0,0 1 10 16,0 3-9-16,0-1 2 0,1 3 2 0,-1-1-5 15,-2 0-3 1,0-5 6-16,-1 0-2 0,3-3-4 0,-2-3 9 16,1-1-4-16,1 1-2 15,0 0 4-15,1 2-8 0,2 0 0 16,1-1 9-16,2 1-11 15,-2 1 4-15,1-1 0 0,-1-3-1 0,0 1-2 16,-2-3 2-16,0-2 2 16,-1 0-5-16,0-3 4 0,0 1 0 15,0-3-3-15,-1 2 2 0,2 0 3 0,-1-1-7 16,2 0 6-16,0 0-3 15,-1 2 0-15,2-1 0 0,-2 2 2 16,1 0-2-16,-1-1-1 16,0-2 3-16,-2 2-4 0,3-1 4 0,-3 0-2 15,1-1 0 1,2 0 0-16,-2 3 2 0,1-2-4 0,1 1 3 15,-1 3 0-15,-1-4-2 16,1 1 2-16,0 0-1 0,-1-1 0 16,1-1 0-16,-2-2 1 0,1 2-1 0,-1-1-1 15,0 2 1-15,2 2 0 16,-1 0 0-16,1-3-2 0,0 3-1 15,-1-1 6-15,1-1 1 16,0 2-5-16,0 0 2 0,0-1-4 0,-1 0 0 16,0-1 6-16,0-1 1 15,1 2-8-15,-2-1 8 0,2-1-4 16,0 4 0-16,1-3 0 0,-1 2-3 0,0 0 0 15,0-1 6-15,-1 0 1 16,-1 0-4-16,0 0 0 0,1 2 0 16,0-2 0-16,-1 1 0 15,0-1 1-15,1 1-1 0,0-2-1 0,0 0 2 16,1 0-2-1,-1-1 2-15,-1 0 0 0,1 3-2 0,-1 0 1 16,0 2 1-16,-1 0-2 16,0-3 2-16,-1 2-1 0,1-3 0 15,0 1 0-15,1-3 2 0,0-4-4 0,-1 1 1 16,1 1 1-16,0 0 0 15,0 2-1-15,0-1 2 0,0 3-2 16,2 0-1-16,-2 3 3 16,1-1-2-16,-1-1-17 0,0-2 8 0,0-1-3 15,0-6 12-15,0 3-9 16,0-3 4-16,0 0 1 0,0 0-10 15,0 0-36-15,0 0-10 16,2-5-51-16,3-3-75 0,0-4-156 0</inkml:trace>
  <inkml:trace contextRef="#ctx0" brushRef="#br0" timeOffset="91980.1288">20120 15452 809 0,'-1'-14'0'0,"-2"2"270"0,0 1-197 16,-3-2-26-16,4 2-12 16,-4 3-16-16,3 0 4 0,-1 3-12 0,-2 1 2 15,-1 4-3-15,-2 0-4 0,-1 0-7 16,-3 7 2-16,-1 4 8 15,1 10-10-15,-1 3 2 0,1 5 18 0,2 4-20 16,4 3 2-16,3-2 9 16,3 0-12-16,1-4 2 0,1-6 0 15,3-4 0-15,3-6-2 16,2-3-2-16,1-4-1 0,1-5 10 0,-1-2-4 15,3-5-1 1,-1-6-2-16,0-2 7 0,-2 0-8 0,-2-1 6 16,-3-3-1-16,0-1-4 0,0 0 4 0,-1-1 4 15,-1-2-6 1,2 0 0-16,-2 1 1 0,3 0-2 0,-1 2 1 15,-3 6 1-15,1 4-2 16,-2 5 2-16,-1 3-1 0,0 1-7 16,0 12 10-16,1 8-4 15,2 13 2-15,-1 2 13 0,3 2 0 0,0 0-7 16,2-2 4-16,0-2 2 0,0-4-14 15,-3-5 2-15,2-5 4 16,-2 0-6-16,1-5 2 0,-4-4 5 0,0 1-11 16,0-4-35-16,1-2-8 15,0 1-48-15,-1-5-36 0,1 1-129 16,1-3-424-16</inkml:trace>
  <inkml:trace contextRef="#ctx0" brushRef="#br0" timeOffset="92680.1298">20299 15513 816 0,'-2'0'0'16,"1"0"367"-16,-1 0-292 0,0 7-36 0,-2 6-28 15,-2 6-4-15,1 5-1 16,0 3-1-16,1 1 4 0,1-1-4 16,2 1 3-16,1-5-7 0,1-2 4 0,2-2-10 15,3-4 10-15,2-1-4 16,2 0-1-16,1-2-3 0,2-5 4 15,1-3-2-15,0-3 2 16,-1-1 0-16,-1 0-10 0,-3-3 2 0,-2-3-5 16,-3-2 5-1,-2-3 9-15,-2 0 0 0,0-3-2 0,-3-1 0 16,-2-2 3-16,0-2-4 0,0-5 2 0,-1-2 0 15,1-4-4 1,1 1 6-16,-1-2 0 0,1 3-4 0,-1 4-3 16,4 4 7-16,0 7-6 15,1 1 6-15,0 4-3 0,5 2-7 16,2-3 6-16,3 2 2 15,3 3-2-15,-3 1-2 0,2 3 6 0,-2 0-6 16,1 0 3-16,-3 7-4 16,-1 3 1-16,-2 5 6 0,-2 5-1 15,1 3-2-15,-4 7 0 0,0 2 2 0,-1 1-3 16,-2-1 2-16,2-3 1 15,1-3-3-15,0-5 2 0,4-3-2 16,3-7-6-16,1-1 13 16,4-3-10-16,0-4 2 0,2-3 4 0,-2 0 4 15,0-3-8 1,2-5 4-16,-2-1 6 0,-2 0-7 0,1-4 16 15,-4-2-5-15,-2 0-2 16,1-5 6-16,-2 1-6 0,2-4-8 16,-2-3 11-16,1 0-12 0,-1-3 1 0,-1-2 9 15,-2 2-6-15,-1-3 2 16,0 6 3-16,-5 1-2 0,-2 7-2 15,-2 5 12-15,-2 5-8 16,-2 6-9-16,-1 2 3 0,-1 7-8 0,1 7-1 16,3-1-1-16,0-1-21 15,4 2-31-15,1-2 2 0,0 5-19 16,3 1-69-16,0-3-58 0,-1 1-244 0</inkml:trace>
  <inkml:trace contextRef="#ctx0" brushRef="#br0" timeOffset="93220.1304">20147 16251 704 0,'0'-4'0'0,"-2"1"258"15,0 2-184-15,0 0 0 0,1 1-7 16,-2 0-7-16,1 6-27 0,0 7-19 0,0 7 18 15,2 4 8-15,0 5-7 16,2-1 6-16,5 0-16 0,-2 3 0 16,3-1 3-16,0 0-17 15,-2 0-7-15,2 0 10 0,-1-3-7 0,-2-4-9 16,0-2 8-16,-1-3 0 15,-2-3-8-15,0 1 7 0,-2-4-3 16,0-4 0-16,0-1 0 16,0 0-1-16,0 0-24 0,0-2-19 0,0 0-34 15,0-5-51-15,1-4-35 0,1-7-133 16</inkml:trace>
  <inkml:trace contextRef="#ctx0" brushRef="#br0" timeOffset="93530.131">20353 16145 701 0,'0'-2'0'15,"1"1"340"-15,-1 1-254 16,0 0-24-16,0 0-26 0,0 2-9 0,5 6-14 15,-2 8 17-15,2 11 18 16,1 7-8-16,-1 7-10 0,-3 2-18 16,3 0-3-16,-2 0 6 15,-2-5-4-15,-1-6-10 0,0-3 9 0,2-5-10 16,-1-6 0-16,0-1 9 0,2-1-12 15,0-3 0-15,0-2 6 16,1-5 1-16,-1-1-4 0,1-1-38 0,-2-1-24 16,-1-2-68-1,0-1-27-15,-1-4-147 0</inkml:trace>
  <inkml:trace contextRef="#ctx0" brushRef="#br0" timeOffset="93730.1312">20266 16372 660 0,'9'-9'0'0,"2"-2"300"16,6-1-183-16,2-3-30 16,3-1-18-16,1 0-15 0,-1 3-9 15,2 2-24-15,-8 7-8 16,-2 2-11-16,-3 1-4 0,-1 1 0 0,1 0 0 15,-1 4-160 1,-3-1 13-16,-3-2-156 0,1-1-351 0</inkml:trace>
  <inkml:trace contextRef="#ctx0" brushRef="#br0" timeOffset="94390.1321">20546 16151 619 0,'0'0'0'15,"0"0"151"-15,2 0-77 0,0 0 21 0,2 1-5 16,0-1-11-1,1 0-14-15,3 1-17 0,-1-1-15 0,3 0-7 16,1 2-16-16,3-2-7 16,0 1 5-16,1-1-5 0,-2 0-3 15,-2 1 0-15,-2 0 2 16,-2 1-2-16,-1 0 5 0,-2 1-8 0,-1-2 1 15,-2 1 3-15,2 1 4 16,-1 0-6-16,-1 2 2 0,-1 2 0 16,0 3-2-16,0 7 2 0,-4 3 5 0,-1 4-6 15,-3 2 0-15,0 3 2 16,-2-2-2-16,2 2 5 0,-1-1-3 15,-1-3-2-15,0 2 0 16,0-1 4-16,2-4-7 0,-2 1 6 0,2-5-5 16,0-1 1-1,3 0 2-15,1-5 3 0,2-1-8 0,2-3 4 16,0-3 0-16,0-2 0 0,5-2 0 0,1-1 2 15,6-1-1 1,-1-4 22-16,2-1-8 0,2 0 3 0,-2-1 3 16,1 0-9-16,1-2-9 15,-2 4 11-15,-1-3-6 0,0 0-4 16,-2 4 4-16,1-4-6 15,-1 1-2-15,1 1 0 0,-5 0 3 0,1 0-4 16,-4 3-1-16,-2 2-22 16,1-4-41-16,-2 3 4 0,1-2-32 15,-1-2-102-15,0 1-88 0,0-2-177 0</inkml:trace>
  <inkml:trace contextRef="#ctx0" brushRef="#br0" timeOffset="94620.1324">20579 16377 857 0,'3'-4'0'0,"4"-4"261"15,3 1-177-15,3-2-23 16,2 1-16-16,2 2-2 0,3 0-14 16,0 3 4-16,1 1-20 15,-2 2-9-15,0 0 1 0,-3 0-6 0,-3 0-17 16,-3 1-30-16,0 1-16 15,-6 0-29-15,0 1-5 0,-3-1-57 16,-1 0-258-16</inkml:trace>
  <inkml:trace contextRef="#ctx0" brushRef="#br0" timeOffset="95270.1334">20189 16414 692 0,'-3'-2'0'0,"0"2"303"0,3 0-223 16,0 0-21-16,0 0-17 16,3-1-23-16,3-2-13 0,4 0 16 0,7-3 13 15,3-3-5 1,2-1-2-16,-1 0-1 0,-1 3-10 0,-3 0-14 15,-3 0 1-15,-3 3-6 16,-1 0 3-16,-2 4-2 0,0 0-159 16,-3 0-70-16,-2-1-458 15</inkml:trace>
  <inkml:trace contextRef="#ctx0" brushRef="#br0" timeOffset="102850.144">15089 17297 529 0,'0'-7'0'15,"0"-3"209"-15,0 0-130 0,0 2 10 16,0-3-19-16,0 1-23 15,0 4-7-15,0-5-5 0,0-1-8 0,0 5 9 16,-1-5-6-16,0 5-4 16,-2 0 1-16,3-3-1 0,-1 5 3 15,0-2-5-15,0 2 1 16,-1 0-3-16,2 2-2 0,0-1-3 0,0 4 8 15,0-2-10-15,0 1-6 0,0 1 10 16,0 0-8-16,-1 0-10 16,1 0 9-16,0 0-9 0,0-1-2 0,0 1-1 15,0 0 0 1,1 8-17-16,-1 5 26 0,2 10-5 0,-1-2-4 15,1 7 4-15,0 4-1 16,1-3-1-16,1 5 1 0,-1 7-1 16,2 2 0-16,0-2 5 15,-1 4-3-15,0-8-2 0,1-2 0 0,-1-2 2 16,1-4-2-16,-2 1 0 0,4-3 2 15,-3-1-4-15,3-1 3 16,-1-4 1-16,-4 2-4 0,3-3 4 0,-4 2-1 16,2 0-2-16,-1-5 2 15,-1-1 0-15,2-2-1 0,-3-1 0 16,3-3 2-16,-2-5-3 15,2 2 1-15,-3-4 0 0,0-1 0 0,0 1 0 16,0-1 0-16,0-2 0 0,0 0-16 16,0 0-9-16,0 0-42 15,0-1-20-15,0-7-46 0,0-10-327 0</inkml:trace>
  <inkml:trace contextRef="#ctx0" brushRef="#br0" timeOffset="104240.1459">20131 17368 518 0,'-1'-12'0'16,"0"0"203"-16,1-2-151 15,-2 1 16-15,2 1 6 0,0 2-21 16,0 0-20-16,0-2 4 0,-2 7-6 0,1-5-1 15,-1 5 2-15,2-1-5 16,-2-1 1-16,2 4 4 0,0-3-10 16,-2 1-1-16,2 1 1 15,0-3-6-15,0 0 4 0,0-1 6 0,0-1-8 16,0-1-4-16,1 2 1 15,0 1-7-15,-1 0 1 0,0 2 3 16,0 2-4-16,0-1 2 0,0 1-1 0,0 1 2 16,0 0-18-16,0 2 5 15,0 0-4-15,0 0-2 0,0 8 5 16,3 3 4-16,-1 3 1 15,2 5 3-15,2-1-3 0,-3-1 0 0,2 6 6 16,-1 0 2 0,-1 8-2-16,0 3 5 0,0 5-3 0,-1 2-6 15,1 0 7-15,0-2-7 16,-2-4-1-16,3 0 1 0,-2-7 2 15,2 4-8-15,-3-6 4 0,1-1 11 0,0 0-16 16,-1-2 6-16,1-1 4 16,1-2-9-16,-1-1 4 0,0-4 1 15,1-1-4-15,0 0 2 16,0-4 0-16,-2 0-2 0,0-3 2 0,-1 1-5 15,0-4-41-15,0 2-29 16,0 1-25-16,-2-5-62 0,-1-2-63 16,3-6-255-16</inkml:trace>
  <inkml:trace contextRef="#ctx0" brushRef="#br0" timeOffset="105510.1477">15490 17137 540 0,'1'-7'0'15,"1"0"199"-15,-2-2-114 16,0 0 1-16,0 0-30 0,0 1-16 16,-3-1 1-16,2 4-2 15,-2-2-2-15,1 5-1 0,0-1-8 16,2 3-4-16,0 0 1 15,0 0-14-15,-2 0-10 0,0 3 5 0,-6 4-8 16,-2 5-5-16,-5 2 14 0,-2 3-5 16,-3 1-3-16,0 3 2 15,0 1 2-15,0 1-5 0,5-3 4 0,0-5-2 16,5-2 0-16,2-7 0 15,5-3-1-15,2-3 0 0,1 0 1 16,0 0 0-16,0 0-2 16,0 2 2-16,0-2 0 0,0 0 0 0,0 3 1 15,0-3 0 1,0 0-2-16,0 0 0 0,0 0 0 0,0 0-5 15,0 2 7-15,0 3-2 0,0-3-5 0,0 3 8 16,1 4-2 0,3-3 0-16,0 3-2 0,1 0 2 0,1-1 0 15,-1 4 4-15,0 0-7 16,0 2 3-16,0 6 0 0,-2 2 4 15,1 8-4-15,3 0 0 16,0-3 2-16,4 0-4 0,2-2 3 0,5 1 0 16,3 0-2-16,4 2 2 15,1-5 3-15,-1 1-7 0,-3-5 6 16,-4-2 0-16,-3 0-4 0,-5-5 2 0,-3-2-1 15,-2-2 0-15,-3-1 0 16,-1-2 0-16,-1 1 0 0,0-2 0 16,0 1-3-16,0-3-8 15,-2 5-33-15,-4-2-74 0,0-5-216 0</inkml:trace>
  <inkml:trace contextRef="#ctx0" brushRef="#br0" timeOffset="106220.1487">15389 17438 340 0,'-1'3'0'0,"1"1"2"0,0-2-2 16,0 0 5-16,0-2-6 0,0-3-269 15</inkml:trace>
  <inkml:trace contextRef="#ctx0" brushRef="#br0" timeOffset="107040.1499">15538 17014 582 0,'0'-1'0'0,"0"0"263"0,0 1-170 16,0 0-39-16,0 0-9 16,0 0 2-16,0 0-12 0,0 0-5 0,0 0-1 15,0 0-10 1,-4 4-13-16,-3 3 5 0,1-1-9 0,-2 6-4 15,-2 0 4-15,0 2 3 16,-4 3-5-16,2 0 0 0,-3 5 3 16,0-2-3-16,-3 6 0 15,-1 0 10-15,0 0-13 0,0 2 6 0,1-4 6 16,2-2-10-16,1-1 2 0,1 2 6 0,1-5-10 15,2 4 6 1,1 4-2-16,0-6-1 0,2 4-3 0,1-9 3 16,2-10 0-16,4 2 3 15,1-7-7-15,0 2-2 0,1 0 11 16,2-1-5-16,-3-1 0 15,0 2-4-15,1-1 5 0,-1-1-2 0,0 0 2 16,0 0 4-16,-1 0-6 0,-1 2-1 16,2-1 7-16,-2 0-10 15,2-1 10-15,0 0-2 0,0 0-4 0,1 0 2 16,-1 0 7-1,3 2-12-15,-3-2 8 0,0 0 7 0,4-4-4 16,1 1 2-16,1 1-7 16,-1-1-4-16,2 3 4 0,-1 0-1 15,2 3-2-15,0-1 1 16,3 6 1-16,-1-4-2 0,2-1 1 0,6 10 1 15,1-4-2-15,6 5 2 0,5 8 28 16,-2-5-7-16,1 5-5 16,-1 2-4-16,1-3-10 0,-3 1 9 0,-3-5-8 15,-1-2-3-15,-2-1 1 16,-1-2 0-16,-1 0 0 0,-3-2 4 15,-1-3-5-15,-1 1-2 16,-1 0 2-16,-1-1-1 0,0 2 0 0,-4-2 1 16,-2 0-1-1,0-2 0-15,-4 2 1 0,-1-5-3 0,1 0-5 16,-1-1-6-16,0-1-8 0,0 0-19 0,-2 0-4 15,-1-2-8-15,0-3-98 16,-4-3-75-16,1-3-205 0</inkml:trace>
  <inkml:trace contextRef="#ctx0" brushRef="#br0" timeOffset="107910.1511">15378 17353 449 0,'-2'-5'0'15,"2"-3"193"-15,0 7-135 0,-2-2-4 0,1 0 38 16,0 1-27-16,1 2-29 0,0 0-12 0,0 0-19 16,0 0-5-1,0 0 0-15,0 2-5 0,1-2 5 0,2 3 13 16,0-1 33-16,4-2 18 15,0 0-22-15,2 0-14 0,2 0-12 16,3 0-7-16,5 0 3 16,2 2-6-16,3-1-3 0,3 6 10 0,2 0-5 15,-1-2 2-15,4 2 4 16,-1-6 0-16,1-1-2 0,3 1 2 15,-2-5 1-15,4-1-4 0,1 0 12 0,1-2-6 16,3 2 1-16,2-1 8 16,2-1-11-16,2 2-1 0,-2 0-1 15,-2 5-1-15,-3 1-3 16,-4 4 8-16,-1 0-7 0,-4 0 10 0,0 0-9 15,-2-1-1 1,-2-4-15-16,0 5 10 0,-1-5 0 0,2 2-7 16,0 0 4-16,0-1 7 15,2-6-12-15,-2-4 6 0,1 4 4 16,-2 0-8-16,-1-1 2 0,-2 2 6 0,-4-1-9 15,-3 2 4-15,-7 2 3 16,-3-2-7-16,-5 3 4 0,-1-1 5 16,-1-1-9-16,-1 2 4 15,0 0 10-15,0 0-12 0,0-1 0 0,0-2 4 16,0-2-4-16,0 2 0 15,0 1 5-15,-1 0-8 0,-2 0-78 16,1 2-10-16,-3-1-66 0,-1 1-4 0,2 0-136 16</inkml:trace>
  <inkml:trace contextRef="#ctx0" brushRef="#br0" timeOffset="109080.1527">17009 17369 744 0,'0'3'0'15,"0"-2"242"-15,0 0-163 0,-1 2-16 16,-1 1-24-16,-5 6-7 15,-3 10-1-15,-1-3-9 0,-1 7-2 0,1-2-4 16,5-1-11-16,-1-1-8 0,2 1 6 16,4-1 1-16,0-3-4 15,1 1 0-15,4-2 3 0,2 0-4 0,4-2 2 16,2-1 2-16,3-3-4 15,7-1 2-15,0-4 8 0,3-3-12 16,-2-2 6-16,0 1 2 16,-1-13-5-16,-3 1 0 0,-2-3 3 15,-5-3-5-15,-4 1 4 16,-1-4 3-16,-7-2-7 0,0-3 4 0,-5-3 5 15,-5-1-8-15,-2 0 2 0,-4-7 2 0,-5 4-9 16,-4 0 12 0,-1 1-9-16,-3 7 2 0,4 2 2 0,1 1 0 15,5 2-1-15,6 1 0 16,8-3 3-16,4-1-4 0,2-2 2 15,9 2 25-15,1 1-26 16,5 6 0-16,-1-2 10 0,1 5-11 0,0 3 2 16,-1 3 2-1,-4 1-3-15,1 3-4 0,0 2 7 0,1 0-6 16,2 0 3-16,1 2-4 0,0 1 2 0,-1 6 4 15,3-1 4-15,0 4-7 16,-3 2-3-16,-2 0 6 0,-6 1-4 16,-3 0 1-16,-4 2 3 15,-1 2-4-15,-8 1 2 0,-2-1-3 0,-3-5 1 16,-2 1 0-1,-2 0-7-15,0-5-3 0,0-1 2 0,4 2-13 16,1-5-7-16,2 3-13 0,5-3-32 16,2 1-80-16,4 4-118 15,0-10-178-15</inkml:trace>
  <inkml:trace contextRef="#ctx0" brushRef="#br0" timeOffset="109790.1537">17339 17277 835 0,'-5'-7'0'15,"2"-2"276"-15,0 2-216 16,0 3-31-16,0 2-3 0,-2 2-11 0,0 5-20 15,-3 5 10 1,1 5-2-16,0 4-4 0,0 4 2 0,2 0 1 16,2 2-2-16,3 5 0 15,0-1 3-15,3-2-3 0,5-2-1 16,2-6 4-16,2-1-6 0,4-1 6 0,0-5-3 15,0-1-2-15,1-6 4 16,-1 1 2-16,-2-3-4 0,2-3-4 16,-2 0 3-16,-1-4-1 15,-2-4 4-15,-5-4 0 0,-2-7-4 0,-4 0 4 16,0-6 8-16,-5-1-14 15,-3-8 8-15,-2-5-3 0,-3 5-1 16,0 3 0-16,1 14 0 0,2 0-2 0,5 2 3 16,3 3 4-1,2 0-9-15,7 5 6 0,4-1-5 0,4 4-2 16,4 1 8-16,0-2 0 15,-2 5-4-15,-2 0-3 0,-1 0 8 0,-3 2-8 16,-2 7 3 0,-2-4 5-16,-3 1-8 0,-2 6 1 0,0-2 3 15,-2 5 0-15,0 6 0 16,-4-1 4-16,1 6-5 0,0 6-1 15,2 2 5-15,-2-1-6 0,3-3 6 0,0-6-3 16,1-6 0-16,4-2-3 16,5-4 2-16,2-4-7 0,3-4 15 15,4-1-7-15,1 1 0 16,7 1 0-16,2-4 2 0,2 0-3 0,0-1 1 15,-6-2-2-15,-3-3 0 16,-6-5 4-16,-7-2 3 0,-5-6-7 16,-4-6 4-16,-4-2 13 15,-5-11-18-15,-2 2 6 0,-1-1 1 0,-7 5-4 16,1 12 0-16,-2 3-3 0,1 7 4 15,3 4-2-15,2 2 1 16,0 3 0-16,1 0-27 0,1 5-31 0,0 1-60 16,2 3-24-1,2 2-89-15,1-5-98 0</inkml:trace>
  <inkml:trace contextRef="#ctx0" brushRef="#br0" timeOffset="110110.1542">17848 17099 852 0,'3'-11'0'15,"1"0"293"-15,-2 7-218 0,0 2-20 16,0 2-13-16,-1 3-32 16,2 7-11-16,0 10 2 0,0 6 29 0,-1 8-24 15,3 4 6 1,1-2-8-16,-1 0-5 0,2 2 2 0,-1-2 10 15,0 5-13-15,-1-5 4 16,2-2 4-16,-4-2-8 0,-3-7 2 16,1 0-3-16,-1-5-90 15,-2-8 31-15,-2 2-28 0,-3-2-82 0,3-4-155 16</inkml:trace>
  <inkml:trace contextRef="#ctx0" brushRef="#br0" timeOffset="110410.1546">18046 17137 676 0,'3'-19'0'16,"-1"4"268"-16,1 5-204 15,0-1 10-15,-1 8-11 0,0 3-18 0,-1 0-43 16,2 10 8-1,0 9 7-15,1 4-2 0,-1 10 2 0,1 1-7 16,-1 2-7-16,0 4 4 16,1-3-4-16,2 2-6 0,-2 5 6 15,3 2 3-15,-3-3-7 16,3 0 2-16,1-11 1 0,0-3-3 0,3 0-12 15,-2-9-10-15,1 0-5 0,-5-9-39 16,0-1-16-16,-1-5-48 16,-3-3-62-16,-1-2-33 0</inkml:trace>
  <inkml:trace contextRef="#ctx0" brushRef="#br0" timeOffset="110610.1549">17946 17338 614 0,'3'-7'0'0,"5"-3"192"15,1 0-92 1,1 1-42-16,3-1 6 0,2 5-19 0,1-2-30 16,1 2-9-16,2 5-2 15,2 1 1-15,1 0-10 0,4 4 10 16,-3 1-11-16,-3 4-70 15,1-6-117-15,-4 4-53 0</inkml:trace>
  <inkml:trace contextRef="#ctx0" brushRef="#br0" timeOffset="111070.1555">18230 17258 720 0,'3'-9'0'0,"0"-1"291"15,2 0-209 1,1 3-28-16,1 0-21 0,4 4-16 0,0 1-12 15,4 0-7-15,0 1 4 0,2 1 13 0,0 1-7 16,-3 3 13 0,-1-1-12-16,-4-3 5 0,0 3-1 0,-4 1 3 15,0-4-8-15,0 5 2 16,0-3-8-16,0 5-4 0,-2 3 1 15,-1 7 2-15,-2-2-2 16,1 5 2-16,-7 5 7 0,-3-3-11 0,-2 12 6 16,1 0 1-16,-1 0-5 15,3 0 1-15,1-6 1 0,4-5-2 16,0-1 0-16,3-3 2 0,0 3-2 0,0-5 2 15,1 0 0-15,1-2-1 16,-1-1 0-16,1 0 0 0,-1-5 0 16,0-2 2-16,0-4-3 15,1 0 1-15,3 1 0 0,1-2-2 0,4 1 3 16,2-3 1-1,4 0 0-15,2-2-4 0,1-4 3 0,1 3-4 16,0 0-11-16,-2-1 15 0,1-2-2 0,-4 4-13 16,-1 1 3-1,-3-2 3-15,-1-1-28 0,-4-2-2 0,-2 0-16 16,0-1-44-16,-2 2-50 15,-1-3-70-15,1-1-211 0</inkml:trace>
  <inkml:trace contextRef="#ctx0" brushRef="#br0" timeOffset="111310.1559">18312 17457 707 0,'0'-8'0'0,"0"0"255"15,3-4-169 1,4 6-23-16,4-6-27 0,7 0-15 0,4 0 4 16,8 1-12-16,1 9 3 15,0 4-15-15,-3-2 0 0,-4 5 4 16,-5 1-10-16,-6-1-124 0,-6 5-65 0,-5-4-253 15</inkml:trace>
  <inkml:trace contextRef="#ctx0" brushRef="#br0" timeOffset="113090.1584">18766 17448 621 0,'0'-1'0'0,"0"0"196"0,0 0-100 15,2 1-28-15,1 0-13 16,-1-1 17-16,2-3-32 0,-3 1-13 0,2 1-3 15,-1 2 5-15,-1 0-15 0,1 0-8 16,5 0 9-16,1 0-4 16,4-2-4-16,3-1 13 0,3-4-4 0,3-3-1 15,1 8 10 1,4-8-9-16,0 1-2 0,1 2 8 0,3-1-7 15,-5 5-1-15,2 3 1 16,-5-2-6-16,-1-5-2 0,-1 7-2 16,-2-2 0-16,2 2-7 15,0 2 4-15,1 0 5 0,2 3-9 0,2-3 4 16,0-2 2-16,2 0-6 0,-2 0 3 15,-1 0 3-15,-3-1-8 16,-2 0 8-16,-4 1 9 0,-2-3-10 0,1 2 10 16,-4-1-11-16,1 2-1 15,4 0 2-15,-1 5 3 0,2-2-11 16,4 2 10-16,-2 0-3 15,0-2-3-15,0 4 2 0,-3-1 2 0,-1-6-4 16,-3 0 2-16,2 0 11 0,-2 2-5 16,0 2 7-16,2 3-10 15,0-6-6-15,1 0 4 0,-1 7 4 0,2-5-10 16,-1 1 8-1,3 6-2-15,-1-8-3 0,2 0 2 0,0 5 0 16,0-9-1-16,-2 5 0 16,1 2 0-16,-3-3-1 0,-3 3 2 15,1-4 3-15,-1-1-7 16,0 0 6-16,2 1-4 0,2-4 0 0,2 3 2 15,0 0 2-15,2 0-3 0,0 2 0 16,-1-2 2-16,-1 1-3 16,-4-1-2-16,-3 3 5 0,-5 0-4 0,0-2 4 15,-4 3-3-15,1-4 1 16,-2 0 0-16,0 0 2 0,0-1-2 15,1 1-2-15,2 0 0 16,0 0 2-16,0 2 0 0,1 1 2 0,-1 2-3 16,1-4 2-1,1 3 0-15,1-4-2 0,-1 2 2 0,1-2 0 16,-1 0-1-16,-3 0 0 0,1 0 1 0,-3 0-1 15,0 0 0 1,0 0 0-16,0 0 0 0,0 0 0 0,0 0 4 16,0-1-6-16,-3-5 4 15,-2 1 0-15,0-5-11 0,-3 1 13 16,3 1-4-16,-3 0 0 15,1-6-3-15,-5-2 3 0,0 1 0 0,-4-2-1 16,-5 5-2-16,-4 2-3 0,-3-2 4 16,-6 2-1-16,0-2-4 15,-1-2 12-15,4-1-3 0,3 3-4 0,7-2 0 16,6 5 7-16,4-1-10 15,5 0 7-15,2 0 3 0,2-2-10 16,1-2 10-16,-1 4-7 16,1 0-1-16,0 3 6 0,1 3-1 0,-1-2-2 15,1 4 0-15,1 2-2 16,4 0-5-16,4 0 2 0,3 2 3 15,2 4 2-15,2 0 0 0,-1 2 2 0,-3-2-3 16,3 2 2 0,-2 2 0-16,-1-1-4 0,3 3 6 0,-1-2 0 15,1 0-4-15,3 3 1 16,1-2 1-16,3 1-2 0,-1 1 2 15,-1-2-3-15,-2-4 0 16,-1 1 4-16,-3-6 2 0,-6 1-5 0,-2-1 2 16,-4-2 0-16,-1 0-2 15,-1 0-2-15,0-2 4 0,0 2-2 16,0 0 2-16,0 0 0 0,0 0-4 0,0 0 6 15,0 0-3-15,0 2-4 16,0-2 8-16,0 0-5 0,0 0-7 16,2 0 6-16,-2 1 2 15,1 2 0-15,-1 4 0 0,0-5-3 0,0-1-1 16,0 4 8-1,-1 3-4-15,-4 1-2 0,-6 8 4 0,1 3 3 16,-3-1-6-16,-5 7 2 0,0-1-1 0,-1-3 1 16,0-3 1-1,-2 3-2-15,1-1 0 0,-3 2 0 0,1 8 1 16,0-2-1-16,-2 0-4 15,1 5 5-15,-1-3-2 0,3-1 4 0,3-4-2 16,3-4-2 0,6-4 1-16,3-2-2 0,3-3-5 0,0-2-8 15,1-2-26-15,0-1-37 16,-2 2-24-16,3-4-34 0,-1-6-260 15</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09:40:09.473"/>
    </inkml:context>
    <inkml:brush xml:id="br0">
      <inkml:brushProperty name="width" value="0.05292" units="cm"/>
      <inkml:brushProperty name="height" value="0.05292" units="cm"/>
      <inkml:brushProperty name="color" value="#FF0000"/>
    </inkml:brush>
  </inkml:definitions>
  <inkml:trace contextRef="#ctx0" brushRef="#br0">5494 6510 446 0,'-3'1'0'0,"-1"0"88"0,2-1-17 0,1 1-12 16,-2-1-13 0,3 0 23-16,-1 0-9 0,1-1-16 0,-1-1-10 15,1 0-1-15,-2 2-5 16,2 0-11-16,0 0-6 0,0 0-5 15,0 0-1-15,0 0-6 0,0 0 2 0,0 0-2 16,0 0 0-16,0 0 2 16,0 2 4-16,0-2-1 0,0 0 9 15,0 0 3-15,0 0 2 16,0 0 2-16,0 0 1 0,0 0-1 0,0-2-5 15,0 1-6-15,0 0-6 16,0 1 5-16,0 0-3 0,0 0-8 16,0 0 0-16,2 0-7 15,0-1-5-15,2-4 23 0,2 1 8 0,1-1 1 16,-1-2 7-16,4-3-8 0,1-2 0 15,3-5 10-15,3 1-12 16,0 0-7-16,2-2 0 0,1 2-1 0,-1-1-3 16,0-2 0-1,2 2 0-15,1-2-2 0,-1 2 3 0,3-2-1 16,-3 1 1-16,1-1 3 15,3 0-3-15,-2 1-1 0,1-1 5 16,-3 1 0-16,2 1-9 0,-1 1 2 0,-1 0 6 16,2 1-5-16,0-2 5 15,0 0-9-15,1-1 2 0,-1-1 0 16,0 1 5-16,1-1-8 15,1-2 6-15,-1 1-4 0,1-2 2 0,0 2 0 16,-2-1 1-16,1 1-4 16,0-2 4-16,-2 3 1 0,0-2-4 15,0-2 2-15,0 5 1 16,-2-4-3-16,3 2 2 0,-2 1 3 0,2-1-7 15,2 1 6-15,-1-2 2 0,1 1-6 16,2-5 2-16,0 1 3 16,0 2-4-16,0-2 0 0,-1 5 9 0,-1-2-10 15,2 2 2 1,-3 0 3-16,-3 1-5 0,-2 2 2 0,-4 2 3 15,-1 3-5-15,0 1 2 16,-2 0 1-16,0 1-3 0,3-2 2 16,-2 0-1-16,4 1 0 15,-5 0 0-15,1 3 5 0,-4 0-9 0,-1-1 7 16,-2 4-2-16,-3 4-2 0,-3-2 2 15,1 2-2-15,-1 0 1 16,0 0 0-16,0 0 20 0,0 0-9 0,0-1-3 16,0 1-5-16,0 0-4 15,0 0-16-15,0 0-35 0,0 0-44 16,0 0-20-16,-2 1-69 15,-3 2-245-15</inkml:trace>
  <inkml:trace contextRef="#ctx0" brushRef="#br0" timeOffset="9400.0132">7408 5051 423 0,'0'0'0'0,"2"0"102"15,-1-1-32-15,0 0-22 0,1-2-20 16,-1 3-12-16,-1 0-6 0,2 0 1 0,-2 0 11 15,0-2 19-15,0 2 6 16,0 0-7-16,0 0-15 0,0 0 0 16,0 0-5-16,0 0-4 15,0 0-3-15,0 0 5 0,0-3 8 0,0 3 1 16,0-1-2-1,0-3-15-15,0 0 6 0,-2-3-2 0,2-1 4 16,0-2-4-16,-1-2 5 0,-1-1-3 0,2 0-6 16,-1-2-1-1,1-1-3-15,0 1-2 0,-3 0-1 0,3-1 3 16,-4 6-6-16,3-1 0 15,-3 2 0-15,0 4 2 0,2 1-5 16,-1 1 6-16,0 3-2 16,-1 0-1-16,1 0 0 0,-3 2-1 0,0 4-3 15,-3 3 6-15,0 4-2 16,-2 1 0-16,1 3 6 0,1 5-7 15,0-1 0-15,2 1 2 0,2 2 5 0,0-2-9 16,3 0 6-16,2 0-2 16,0-3-1-16,0-1-1 0,2-1-3 15,1-3 2-15,2-2 1 16,0 0 1-16,0 0 0 0,2-4-2 0,1-1 1 15,-1 0-4 1,0-4 5-16,0 0 0 0,-3-3 1 0,3 0-2 16,-3 0-2-16,1 0 1 15,-1-5 3-15,-1-1-1 0,2-2 0 16,0-4 0-16,-3-1 0 0,1-3-1 0,0-2 2 15,-1-1 3-15,0-2-4 16,0 2 0-16,-2 0 0 0,1 2-2 16,-1 2 2-16,0 2 0 15,1 4 0-15,-1-3-2 0,0 7 2 0,2 0 0 16,-2 0-1-16,0 5 1 15,0-2 0-15,0 2-2 0,0 0 2 16,1 0 0-16,-1 0-16 0,2 7 12 0,0 2-4 16,1 4 8-16,0 4 0 15,-2 3 1-15,2-1 0 0,0 0 6 16,1-3-6-16,1-2 0 15,-2 0 0-15,4-4-2 0,-1-3 1 0,0 0 0 16,4 0-4 0,1-4 7-16,1-1-2 0,0-2-2 0,2 0 2 15,-1-5 1-15,-2-4-2 16,0-2 0-16,-1 0 9 0,-2-4-4 15,0-4 8-15,-2 0-2 0,-1-3-6 0,0-3 0 16,0 3-4-16,-1-3-2 16,0 0 2-16,-1 3 2 0,0 0-5 15,0 2-3-15,-2 7 1 16,2 5-2-16,-3 4 8 0,0 4-4 0,1 0-1 15,-1 0-3-15,1 0-10 16,3 2 11-16,-1 5-1 0,2 5 5 16,-1 5 2-16,0-2 2 15,-1 2-2-15,1 1-2 0,-1 0 2 0,-1 1 0 16,-1 1-1-16,1 0 0 0,-1 1 4 15,-1 0-6-15,2-3 4 16,-1 3 1-16,0-4-3 0,0-5 0 0,-1 3 10 16,0-6-7-1,0-4 2-15,0-1 4 0,0-1 1 0,0-3 9 16,0 0 14-16,0 0 2 15,-1 0-15-15,-1-2-11 0,0-1-5 16,-1-3-1-16,3-2-6 0,0-5-4 0,0-3 10 16,0-3 0-16,1-3-4 15,1-4 2-15,2 0 0 0,-1-2-1 16,1-1-3-16,0 3-1 15,1 0-3-15,0 3 5 0,-2 5-5 0,2 5-1 16,-2 5 7-16,0 2-1 16,3 3-2-16,-2 1 3 0,0 2-2 15,3 0-2-15,-1 4 3 16,2 2 0-16,1 0 1 0,0 1 2 0,-2 1 2 15,1 1-5-15,-3-1 1 0,-1 4-1 16,0-2-2-16,-3 2 5 16,3 0 0-16,-3 2 0 0,2-1 0 0,-1 3 1 15,-2-2-1 1,0-3 2-16,0-1-2 0,0-1-2 0,0-3 2 15,-1-1 1-15,1-2-2 16,0-1 0-16,0-2 6 0,-1 0-5 16,0 0 6-16,1 0 2 15,-2 0 8-15,1-4-5 0,-1-1-8 0,-1-2-5 16,0-5-2-16,1 0-1 0,1-8 2 15,1-2 2-15,0-4 0 16,0-1-19-16,5-4 6 0,-1 4 4 0,1 0-3 16,1 3 9-16,-1 5 2 15,0 4-2-15,0 4 3 0,-2 6 0 16,0 2 0-16,-1 3-3 15,3 0 2-15,-1 0-6 0,3 1 6 0,0 6 1 16,0 5 0-16,2 2-5 0,-1 5 5 16,0 1 0-16,-1 1 4 15,-1 4-2-15,0 1 2 0,-2-4 3 0,-3 2-3 16,1-2-4-1,1-2 0-15,0 1 9 0,1-5-10 0,0 0 2 16,2-4 1-16,1-2-2 16,0-3 0-16,1 1 0 0,2-4-3 15,0-2 5-15,2-2 1 16,-2 0-6-16,1-8 6 0,-4-2-1 0,2-6-2 15,-2-1 0-15,-4-4 8 0,0-4-5 16,0-5 0-16,1-3-1 16,-1-3-1-16,1-5-1 0,0 2 0 0,0 1 0 15,0 3 0-15,1 9 2 16,-2 1-4-16,-1 7 4 0,-1 7-2 15,0 5 0-15,-1 1 0 16,1 5-2-16,-1 0-5 0,1 5 4 0,1 13-3 16,1 10 0-1,1 15 12-15,-1 10-2 0,1 6 0 0,2 8 11 16,1 4-6-16,-1 4-3 0,-1 4 4 0,-1 0-7 15,0-1-1 1,-2-8 0-16,2-8-1 0,-1-2 1 0,0-10 2 16,-1-1-1-16,1-8-1 15,-2-5-1-15,0-4 0 0,0-3-1 16,-1-12 0-16,0-3 3 15,2-7-1-15,-2-6-2 0,0 1 0 0,0-2 9 16,-3-9 4-16,-3-6 6 0,-1-14-26 16,-2-10 10-16,3-10-2 15,0-13-2-15,1-11-6 0,4-4-6 0,0-6-10 16,1 0 6-16,1 4-1 15,3 2-10-15,1 4 13 0,0 5-3 16,1 3-1-16,1 4 17 16,2 5 0-16,1 9-1 0,-1 5 4 0,2 9 1 15,0 9-4 1,0 6-1-16,0 9 3 0,1 4 0 0,1 5-4 15,1 4 3-15,2 13 2 0,0 7 12 0,-1 6-8 16,-1 4 0 0,-3 1 0-16,-2 0-3 0,-3-1-2 0,-5-3 0 15,-1-4 2-15,-6-3-2 16,-5-2 0-16,0 0 2 0,-4-5 2 15,-2 0 2-15,0-5-3 16,-1 0 1-16,3-6-1 0,3 0 2 0,-1-4-5 16,5-2 0-16,-2-4 2 15,4-4-12-15,0-4 2 0,3 1-10 16,0 0-4-16,3 2 13 0,0 3 2 0,0 4 0 15,6 2 10-15,1 3-6 16,5 8 0-16,3 5 4 0,2 3 4 16,2 3-4-16,1-6 4 15,-1 0-4-15,0-5 5 0,-2-5 4 0,-1-3-2 16,-2-3 6-1,2-9 8-15,0-3 4 0,2-8-6 0,0-7-9 16,-2-1-5-16,2-6-1 0,-3-4 0 0,-3-1 0 16,1-5-5-1,-3-6 0-15,-2-1 10 0,2-2-9 0,-7-6 2 16,1 1-3-16,2 0 0 15,-6 4-3-15,0 6 3 0,0 12 0 16,-4 4-3-16,1 16 3 16,1 7 0-16,-2 5-5 0,2 4 1 0,-3 8-8 15,-2 12 8-15,0 10 3 16,-3 9 2-16,2 5 1 0,0 4 1 15,3 3-3-15,0-2 0 0,2 4 4 0,1 0-5 16,2-6 2-16,0-1 1 16,4-6-3-16,2-5 2 0,2-5 0 15,2-5-1-15,2-8-5 16,1-2 4-16,0-5-1 0,1-4-1 0,0-3 2 15,2-3 1 1,-2-5 0-16,2-3 2 0,-1-5-3 0,-2-5-14 16,-2 1 15-16,-1-5 0 15,-5-4-9-15,-2-2 8 0,0-2-8 16,-3-2 8-16,0 1-4 0,0-1-5 0,0-1 0 15,-1 4-4-15,1 6-1 16,0 7 6-16,0 9 7 0,0 6-1 16,0 1-2-16,1 5-1 15,2 12-3-15,0 5 11 0,-1 6-2 0,2 2 0 16,-2-3 4-16,2 2-2 15,2-6-3-15,-1 0 2 0,0-2 6 16,2-2-4-16,-3-4-2 0,2 0 2 0,1-4 2 16,0-2 2-16,0 1-2 15,2-5-7-15,3-2 4 0,-2-3 13 16,4 0-6-16,-2-7 2 15,1-4-5-15,2-4-4 0,-4-9 5 0,0 0-1 16,0-5-3 0,-1-6 1-16,-5-3-1 0,3-5-3 0,-3-6 0 15,-1 0 6-15,1-6-7 16,-2 1 2-16,0-1 0 0,-1-1-1 15,1 6-1-15,-1 1 2 0,0 10-2 0,0 5 2 16,-2 8-1-16,0 7 0 16,0 9-1-16,0 6 1 0,0 4 0 15,0 0 0-15,-2 6-3 16,0 10-21-16,0 9 27 0,-2 14 0 0,0 3-4 15,0 5 2-15,2 4 5 16,1 0-8-16,0 5 4 0,0-2-1 16,1-2-2-16,1-6 2 15,-1-5 3-15,2-5-6 0,1-6 4 0,1-5-2 16,-1-4-4-16,1-4 8 0,2 0-3 15,1-6-1-15,-2-1-2 16,2-3 1-16,1-2-6 0,1-4 0 0,2-1-7 16,1-3-10-1,0-9 9-15,1-4-1 0,3-4-3 0,-3-5 9 16,-1-1 3-16,1-2-1 15,-4-2 7-15,-3-2 2 0,-1 3 0 16,-3 0 1-16,1 5 1 0,-1 3-2 0,1 2 3 16,-3 3-4-16,1 9 0 15,0 0 0-15,2 6 1 0,-1 1-1 16,-1 0-3-16,1 3 5 15,0 7-3-15,1 2 3 0,4 12 5 0,-2-4 4 16,-2 4-2-16,2-3-6 16,-2-3-1-16,2 1 2 0,0 0-2 15,2-3-2-15,-2-2 0 16,1 0 2-16,-2-2-2 0,3-2 0 0,0-1 0 15,-1-4 0-15,2-2-1 0,-2-2 1 16,2-1 1-16,1-4-1 16,0-6 0-16,3-4 7 0,1-5-5 0,1-3-1 15,-1-5-2 1,-1-3-12-16,-1-1-2 0,-1-2-6 0,-3 1 12 15,-2 1-5-15,-2 5-18 16,-2 4 26-16,-1 5 2 0,0 2 0 16,-5 2 5-16,1 6-1 15,4 3 0-15,0 3 14 0,0 1-9 0,0 3-10 16,0 6 3-16,0 4 1 0,0 5-5 15,0 3 10-15,0 5 6 16,2 3 3-16,0 3 2 0,-1-3-2 0,2-1 1 16,-1-4-3-16,3-1-3 15,0-3-8-15,0-3 0 0,4-3 9 16,-1-1-10-16,2-2 1 15,0-4 0-15,4-2-37 0,3-5-21 0,3-2-39 16,3-9-115-16,2-6-53 0,0-4-104 16</inkml:trace>
  <inkml:trace contextRef="#ctx0" brushRef="#br0" timeOffset="10110.0142">9584 4417 757 0,'5'-31'0'0,"-3"0"227"0,-2 1-167 16,0 6 13-16,0 5 6 16,-1 0-32-16,-1 3-14 0,-3 2-11 15,1 2-7-15,-4 2-2 16,1 4-12-16,-2 3 5 0,-2 3-10 0,-2 3-6 15,-4 16 10-15,-1 10 0 0,-1 11 1 16,0 9-1-16,1 1 7 16,2 4-6-16,3-7 1 0,5 1-2 0,6-9 0 15,2-8-1-15,3-5-3 16,4-4-3-16,1-7 1 0,3-1 1 15,0-8-1-15,0-4 7 16,5-2 1-16,-1-5-2 0,-1-8 0 0,0-4 4 16,0-9-3-1,0-8 8-15,-2-3 10 0,1-7 0 0,-1-4-5 16,-1-4-5-16,-1-5-5 0,-1-7-2 0,-1-3-2 15,2-2 0 1,-3-1-1-16,2 5 0 0,-1 4-30 0,-7 4 30 16,2 10-1-16,-2 5-3 15,-1 4 9-15,-1 9-5 0,-2 5-3 16,3 10 7-16,-1 6-1 15,1 5-4-15,-1 3-6 0,-1 13-2 0,-1 11-8 16,-2 13 18-16,-2 13 0 0,-1 9 5 16,2 8 4-16,1 3-1 15,1-1 4-15,1-3-2 0,3-1-14 0,0-8 8 16,3-9 1-16,3-3-4 15,1-9-1-15,2-5 0 0,2 0 2 16,1-7-1-16,2-3 0 16,3-1-2-16,0-8 0 0,1-4 2 0,0-5 4 15,2-5-6 1,0-11 2-16,2-5 6 0,1-5-7 0,-1-7 0 15,2-2 1-15,-1-5-8 0,-1-2-1 0,-4 0-4 16,-5-2-3 0,-4 4 7-16,-5 2-3 0,-4 5-5 0,-4 3 7 15,-6 6-5-15,0 5 1 16,-3 6 6-16,-2 9 1 0,3 1-6 15,-1 10 5-15,0 7 8 16,3 9 6-16,-1 3 2 0,4 8 3 0,3 1-7 16,1-2 3-16,3 0 2 15,0-4 1-15,3-7 0 0,2 0-2 16,1-7-2-16,0 1 2 0,2-2-5 0,-1-3-2 15,2 0 0-15,1-3-1 16,2-4-2-16,-1-3 2 0,5-3-3 16,-2-1-56-16,5-8-2 15,-1-1-31-15,-2-11-86 0,-4-3-174 0</inkml:trace>
  <inkml:trace contextRef="#ctx0" brushRef="#br0" timeOffset="10430.0146">9021 4180 535 0,'31'-22'0'15,"1"-2"29"1,-1 2-9-16,0 3 23 0,-1 3 38 0,-2 1-29 16,-4 4-32-16,-7 2-26 15,-10 1-67-15,-7 4-100 0</inkml:trace>
  <inkml:trace contextRef="#ctx0" brushRef="#br0" timeOffset="10600.0149">8691 4272 1124 0,'-1'-2'0'0,"1"2"52"15,0 0-88-15,0-3 9 0,0 3-38 16,0-3-403-16</inkml:trace>
  <inkml:trace contextRef="#ctx0" brushRef="#br0" timeOffset="29730.0417">6510 13583 407 0,'-4'4'0'0,"0"2"101"0,-1 1-54 0,-1 0 33 16,0 0-26-16,-1 1-21 16,1 1-1-16,0 0 10 0,-1-1 2 15,2 2 0-15,-2-5-1 16,1 2-17-16,1-2-3 0,1-1 1 0,-1 4-9 15,1-1-6-15,-2 3-1 16,-2 2 4-16,-2 1 2 0,1 2-5 16,-2 0 3-16,1 1-5 0,-2-3-4 0,1 1 9 15,0 1-3-15,1-2 0 16,-1 1-3-16,-2 1 1 0,0 1-4 15,-2 2 4-15,-1 1-3 16,1-2-3-16,-2 2 5 0,2 0-7 0,-1-2 1 16,2 1 0-1,1-2 1-15,1-1-1 0,3-1 0 0,-1 0 0 16,1-1 0-16,-1 2 3 15,2 1-4-15,-3-1 0 0,0 2 2 16,1 0 0-16,-2 0-2 0,0 2 2 0,1 0 2 16,-1-2-3-16,0-2 0 15,2 1 10-15,0-1-6 0,0-3 1 16,0 1-1-16,3-2 0 15,-2-1-2-15,2 2 0 0,0 0-4 0,-2-2 4 16,2 2-1-16,-1-2-1 16,-1-1 0-16,2 2 2 0,-2-1-3 15,1 1 2-15,1 0 12 0,-2 0-12 0,0 1 1 16,3-2 0-16,-2 2-4 15,2 0 4-15,-1-1-2 0,2 0 0 16,-1 0 0-16,0-1 1 16,-1 3-2-16,1-2 1 0,-1 0 3 0,-1 0-6 15,0-3 6 1,2-1 0-16,-1 4-1 0,-1-1 2 0,-1-2-3 15,-1 2-1-15,2 0 0 16,-1-1 3-16,0 1-3 0,1-1 0 16,1 1 1-16,0-1-2 0,-1-1 1 0,1-1 0 15,-1 0 5-15,2-1 9 16,-1 0 6-16,1-3-2 0,0 4-8 15,0-1-5-15,0 1-1 16,0 1 1-16,-2-2-4 0,1 2-1 0,-1-1 0 16,1 0 4-16,2 3-4 15,-1-4 0-15,1-1 2 0,0 2-2 16,1 0-1-16,0-2 1 15,1 1 0-15,-1 1 0 0,1-1 0 0,2 0 0 16,-2-2 0-16,1-1 1 0,0 1-1 16,0-3 0-16,1 0 3 15,0-1-1-15,1 0 1 0,-1 1 0 0,1-1-3 16,-1 3 0-1,-1-3 5-15,1 1-6 0,-1 1 2 0,0-1-1 16,2 2 0-16,-3-1 2 16,3 0-1-16,-1-1-1 0,1-1 0 15,0 0 0-15,0 0-7 0,0 0 0 0,0 0-1 16,0 0-2-16,0 0-23 15,0 0-20-15,0 0-15 0,0 0 19 16,1 0-2-16,1-3-9 16,1-2-2-16,2 1-37 0,1-1-67 0,-1-3-43 15</inkml:trace>
  <inkml:trace contextRef="#ctx0" brushRef="#br0" timeOffset="35060.0489">6953 13319 395 0,'0'-5'0'0,"0"0"171"15,0-4-80-15,0-1-25 16,0-3-1-16,1-2 20 0,-1-2-25 15,2-2-12-15,-1 1-5 16,-1-6-8-16,0 2-4 0,-3 0-4 0,0 0-2 16,-2 5-6-16,-1 0 3 15,0 5-3-15,-2 0-4 0,0 5-5 16,-3 0 4-16,0 5-2 15,-1 2-4-15,-1 6-4 0,0 8-2 0,-1 6-2 16,-2 12 0-16,2 10 4 0,1 5-5 16,-1 7 2-16,2 3 3 15,4-1-5-15,1-7 2 0,4-6 0 0,3-7-1 16,0-9-1-1,8-3 1-15,2-7 0 0,2-3-3 0,0-6 3 16,2-5 0-16,-1-3-1 16,3-5 2-16,0-8-2 0,-2-6 2 15,2-3 3-15,-2-7-5 0,-2 0 2 0,-4-5 2 16,-1-3-4-16,-2 2 2 15,0-2 6-15,-2 2-5 0,-1-2 4 16,0 1-3-16,0 4-2 16,-1 1 2-16,-1 7-2 0,0 7-1 0,0 9 0 15,0 4 17-15,0 1 4 16,0 5-10-16,0 11-11 0,0 8 0 15,0 12 0-15,-1 2 3 16,2 6-2-16,-1-2 1 0,4-3 0 0,0-4-4 16,3-3 3-16,-1-3 0 0,2-7-2 15,1-1 2-15,-2-6 0 16,2-3-1-16,0-1 0 0,0-6 0 0,2 0 0 15,-1-2 0 1,0-3 1-16,3-8-2 0,-1-1 2 0,-3-3 0 16,-1-2-1-16,1-2 0 15,-4-3 2-15,0-2-2 0,0-3 0 16,-2-2 3-16,1-2-3 15,1-3 0-15,-3 4 0 0,2 0-1 0,-1 4 1 16,0 3 1-16,-1 4-3 0,-1 5 4 16,0 4 1-16,1 3-5 15,-2 6 4-15,0 0 0 0,1 1-3 0,-1 0-2 16,0 1 3-16,2 9-11 15,-1 2 16-15,3 3-5 0,-2 3 0 16,0 5 0-16,1 1 1 16,0 5-3-16,-3 1 4 0,0 5 0 0,-2-1-2 15,-2-2 0-15,3-1 2 0,1-4-2 16,0-8 0-16,1-1 0 15,5-4 0-15,-4-2-2 0,0-1 0 0,1-5-3 16,-3-4 7 0,0-1-2-16,0-1 0 0,0 0 0 0,0-1 4 15,0-4-5-15,-1-4 2 16,0-3 2-16,1-6-6 0,0-3 3 15,2-11 0-15,3 1-2 16,2-7 3-16,-1 0-1 0,4-2 0 0,0 3 0 16,-4 1 0-16,2 2 0 0,-3 7 0 15,1 2 0-15,-1 5 0 16,1 8 0-16,-1 3 1 0,0 4-2 0,2 3 0 15,-1 2 0-15,2 6-3 16,1 7 5-16,1 9 1 0,-1 1-3 16,2 4 2-16,-1-1 1 15,-2-1-2-15,0 1 0 0,-3-4 3 0,-3-1-4 16,-2-1 2-1,0-1 1-15,-3-3-1 0,-2 0 1 0,-2 0 0 16,0-6-3-16,1-2 2 0,2-2 1 0,3-4-4 16,-1-2 4-1,2 0-1-15,0-1-2 0,0-8 2 0,2-2-1 16,2-5-2-16,0-4 3 15,3-3-2-15,0-2 0 0,0-6 2 16,-1-1-1-16,3-1-2 16,0-1 2-16,-2 4 0 0,1-1-6 0,-3 6 9 15,0 4-1-15,3 4-4 0,-3 5 2 16,2 4 0-16,1 4 0 15,0 4-6-15,1 5 3 0,0 10-1 0,1 8 6 16,-1 6-2-16,-1 4 0 16,-2 4 0-16,-1-3 3 0,-1 0-4 15,0-3 1-15,-2-6 1 16,2 0-2-16,1-4 2 0,-2-7-1 0,4-2 0 15,1-6-3 1,-2-5 3-16,4-1-7 0,1-4 8 0,2-5-2 16,3-6-5-16,-2-2-1 0,2-3 4 0,-4-9-11 15,-2 0 18 1,-3-2-4-16,-1-4 0 0,-5-3 0 0,-1 2 0 15,0 0 0-15,-5 2 0 16,0 5 3-16,1 5-4 0,0 4 2 16,3 8 1-16,-1 5-3 15,2 4 2-15,0 3 0 0,-1 8-1 0,1 9-11 16,0 14 12-16,1 12-2 15,2 11 2-15,-1 6 0 0,1 4-2 16,-1 5 2-16,1 4 5 0,-2 0-8 0,-1 0 4 16,-4-1 1-16,-2-9-9 15,1-5-11-15,1-8-7 0,-1-9-6 16,1-4 10-16,1-6-4 15,2-4-2-15,0-8 9 0,0-4 3 0,1-6-3 16,-1-4 3 0,-1-5 4-16,-1 0 7 0,1-4 5 0,-3-6-4 15,0-6-4-15,1-8 6 0,-2-6 0 0,1-7 0 16,-1-10 0-1,1-6 2-15,4-8 0 0,1-7 5 0,9-5-4 16,4-6-2-16,2 1 1 16,0-3 1-16,0 7-3 0,0 4 0 15,-2 4 26-15,2 6-7 16,-2 4-2-16,0 4-3 0,0 8-6 0,1 9 4 15,1 9-3-15,-1 8-1 16,3 7-2-16,-1 8-2 0,1 3 4 16,-1 10-3-16,1 6 1 0,0 4 3 0,-3 5-3 15,-2 4 2-15,-3 2-3 16,-6 1 0-16,-3 1-2 0,-2-1 0 15,-8-2 2-15,-3 0-1 16,-5-6-3-16,-2 0 2 0,-3-6 0 0,1-1-3 16,2 0 0-1,3-8-13-15,3-2-6 0,4-7 6 0,0-2 5 16,4-6 2-16,4-1 3 15,2-2-2-15,0 2-2 0,2 1 3 16,4 5-1-16,1 3 1 0,3 2 1 0,2 10 2 16,2-1-2-16,1 2 4 15,4-1 0-15,0-2-1 0,1-4 0 16,1-4 19-16,1-2 6 15,-2-2-8-15,1-4-11 0,-4-4-1 0,0-2 1 16,-1 0-3-16,0-4-1 16,-1-6-1-16,-2-1 0 0,0-5 1 15,0-4 5-15,-1-4 4 0,-2-2 1 0,1-4 0 16,1-4-3-16,0-2-5 15,1-5 4-15,-1-3-4 0,-1 2-4 16,-4 4 0-16,-3 7 5 16,-3 8-3-16,-1 9 3 0,0 7 7 0,-3 8 2 15,-2 5-5 1,1 4-6-16,-2 4-6 0,-1 14-1 0,-3 9 3 15,0 13-3-15,1 7 6 16,0 5 0-16,4 2-4 0,0 1 3 16,3 0 0-16,2-2-2 0,0-4 2 0,0-3 2 15,5-5-4-15,0-6 2 16,3-5-2-16,0-5-1 0,0-6 4 15,4-6-2-15,1-4 0 16,-1-3-4-16,3-4 4 0,0-4 0 0,-1-7 1 16,4-1-1-16,-1-6-13 15,-1-1-3-15,-3-2-2 0,2-4-2 16,-3-2 5-16,-1-4 5 15,-2-2 1-15,-3-1 9 0,-1 1 0 0,0-1 0 16,-1 4 0-16,0 5 0 0,-3 4 0 16,0 10-2-16,0 5 3 15,-1 6-2-15,0 0-2 0,0 12 1 0,0 8-13 16,-4 8 15-1,-1 6 0-15,1 3-5 0,-1-5 7 0,3 2-3 16,2-5 0-16,2 0 2 16,5-5-1-16,-1-4-1 0,0-1 2 15,0-3-2-15,1-4-4 0,0-2 9 0,1-2-4 16,-2-2 0-16,1-3 0 15,0-1 0-15,2-2 0 0,-1 0-2 16,-1-7 2-16,4-2 1 16,-2-4-1-16,3-3 0 0,1-4 0 0,-1-6-3 15,-2-2 3-15,2-3 0 16,-4-5 0-16,0-2 3 0,2-6-4 15,0-2 2-15,0-5 1 16,3-3 3-16,-3 0 1 0,2-2 2 0,0-2-2 16,-1 2 6-16,2 5-9 0,-6 5-1 15,1 5 3-15,-5 10-1 16,0 7-2-16,-3 12 4 0,0 4 2 0,0 8 5 15,-3 3-9 1,-2 13-5-16,-3 10-4 0,-2 13 7 0,-2 7 0 16,1 4-4-16,1 7 4 15,-3 4 0-15,3 2-3 0,-1 0 2 16,4 0 1-16,0-3-2 15,4-6 0-15,0-4 1 0,2-9 0 0,1-4 1 16,0-6-2-16,4-7 0 0,3-4-2 16,-1-6 0-16,1-5-5 15,1-3 8-15,2-4-2 0,0-2-5 0,0-4 5 16,4-4-3-16,0-4-8 15,-1-5 6-15,-1-4 1 0,4-5-4 16,1-5 4-16,-2-3 3 16,3-4-5-16,-4-7 3 0,0-2-1 0,-2 1 3 15,-2 2 2-15,-4 7 0 0,-2 9 0 16,-3 6 1-16,-1 8-1 15,0 5 7-15,0 3 1 0,0 6-2 0,0 3-9 16,0 13-2 0,1 9 7-16,-1 6-2 0,0 3 0 0,0 2 2 15,0-2-1-15,0-2 2 16,2-2-2-16,-2-2-2 0,2-4 2 15,-2-2 2-15,5-5-3 16,-3-3 0-16,2-2 1 0,0-7-2 0,1 0-2 16,0-4 3-16,2-1 0 0,0-1 0 15,0-8 0-15,2-2 0 16,0-6 1-16,-3-2-2 0,5-5-4 0,-4-2 8 15,1-3-3-15,1-6 0 16,-1-3-5-16,1-3 4 0,1-2-7 16,0 3 12-16,-2 6-6 15,0 6 0-15,-4 10 4 0,1 7-2 0,-3 6 0 16,-2 2 0-1,0 3-1-15,1 6-6 0,1 10 9 0,-1 8-1 16,0 5-2-16,-1 3 2 0,1-1 0 0,1-2-2 16,-2 2 2-1,2-4 0-15,0-2-1 0,-1-2 0 0,2-1 2 16,2-5-3-16,0-2 1 15,1-3-4-15,1-5-42 0,-1-3 11 16,4-2-16-16,0-2-20 16,2 0 10-16,2-6-15 0,3-6-54 0,2-6 54 15,4-1 55-15,0-7 5 0,-2-1 8 16,0-5 13-16,-2-1 10 15,-1-1 63-15,1-4 10 0,-3 4 6 0,-5 3-30 16,-4 1-4-16,-4 4-8 16,-3 1-19-16,0 1-6 0,-2 5 3 15,-4 4-8-15,0 5-4 16,-3 4 2-16,-1 6-3 0,-5 0-11 0,-2 13-5 15,-4 10 1 1,-1 7 0-16,1 8-3 0,0 4 2 0,6 3 0 16,3-2-1-16,2-2 0 0,7 0-2 0,0-7-22 15,3-9 4 1,4-4 8-16,5-4 5 0,0-5 5 0,2-7 4 15,2-3-4-15,2-2 3 16,0-4 1-16,0-8-1 0,3-5 3 16,0-4-2-16,0-4 3 15,2-5 1-15,-3-5 0 0,1-2-6 0,-3-6 0 16,-2-3 16-16,1-5-6 15,-2-3-1-15,0-4 0 0,-2-4-7 16,0 0 4-16,-2 0 0 0,2-1 2 0,-1 6 2 16,-1 7-5-16,-1 12-2 15,-4 11 5-15,-2 12 2 0,1 9 1 16,-2 5 1-16,0 1-10 15,0 10-4-15,0 12-9 0,-6 7 12 0,1 13-2 16,-1 4 2 0,-1 4 2-16,3 0-3 0,1 2 0 0,1-2 4 15,1-1-5-15,0 0 2 0,-1-4 1 0,0 3-2 16,-3-5-3-1,3-3-4-15,2-4-4 0,0-3 6 0,2-8-3 16,6-5-4-16,1-8 6 16,1-2 4-16,5-6 0 0,1-1 4 15,0-3-3-15,6-1-3 16,-1-10 4-16,3-2 0 0,4-7-21 0,-2-2 7 15,3-3 4-15,-3-2-6 16,-4-2 10-16,-3-5 6 0,-2-2 0 16,-5-3 0-16,-1-2 4 0,-5 2-7 0,-5-2 3 15,-1 6 0-15,0 5 4 16,-5 8 1-16,-1 11 4 0,-1 6-2 15,-2 7-5-15,0 12-2 16,-4 8 0-16,-3 9-1 0,2 7 6 0,3 3 1 16,0 1 2-1,5-1 1-15,1-4 2 0,2-1 2 0,3-4-7 16,0-6-3-16,1-1 4 15,4-5-6-15,4-2 0 0,-1-3 1 16,3-3-2-16,1-3 0 0,2-4 4 0,3-5-7 16,1 0-33-16,2-3-1 15,1-6-8-15,-1-2-34 0,1-5-18 16,-3-3-39-16,-2-5-406 15</inkml:trace>
  <inkml:trace contextRef="#ctx0" brushRef="#br0" timeOffset="35490.0495">8655 12311 933 0,'14'-15'0'0,"7"0"142"15,2-2-93-15,2-3-29 0,2 0 0 0,2 0-12 16,-1-1-1-1,1-1-6-15,-1 2 0 0,-4 0 3 0,-6 1-2 16,-2 5-4-16,-8 6-38 16,-4 4-37-16,-4 1-105 0,-3 2-120 15</inkml:trace>
  <inkml:trace contextRef="#ctx0" brushRef="#br0" timeOffset="35830.0502">8362 12226 633 0,'0'1'0'0,"1"0"-20"16,3 1 39-16,0-2-12 15,1 3-4-15,0-1-1 0,-1-1-4 0,1 2 4 16,-4-1 16-16,1-1 37 0,-2 0 40 16,-2-1-25-16,-1 0-57 15,0 0-2-15,2 0-20 0,1 0-70 0,0 0-143 16</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09:49:20.864"/>
    </inkml:context>
    <inkml:brush xml:id="br0">
      <inkml:brushProperty name="width" value="0.05292" units="cm"/>
      <inkml:brushProperty name="height" value="0.05292" units="cm"/>
      <inkml:brushProperty name="color" value="#FF0000"/>
    </inkml:brush>
  </inkml:definitions>
  <inkml:trace contextRef="#ctx0" brushRef="#br0">3250 4376 376 0,'-1'-5'0'16,"-2"-2"128"-16,0 2-62 16,0-2 8-16,-1-3-35 0,1 4-8 0,-1-2 3 15,2 1-14 1,0 3-10-16,-1 0-2 0,3-1 1 0,-3 1-5 15,0 0 7-15,2 0 5 16,0 1-10-16,-1 2-1 0,2 0-3 16,-1 1 4-16,0 0-9 0,1 0 6 0,-3 0 2 15,2 0 8-15,0 0 14 16,-2-2-3-16,3 2-3 0,0-2-3 15,0 2-17-15,0 0 0 16,0-1-2-16,0 1 2 0,2 0-3 0,-1 0 4 16,3 0 0-16,2 2 2 15,1 0 6-15,-1-2 1 0,2 0 4 16,2 0 2-16,0 0-3 15,4 0 0-15,1 0-6 0,0 0-4 0,0 1-2 16,0 0 1-16,-1 3 1 0,2-1 3 16,-3-3 4-16,4 1 0 15,-3-1 0-15,1 0 2 0,0 0 1 0,4 0-6 16,-2-1 3-1,1-2-5-15,1 3 0 0,1 0 0 0,0 0-4 16,2 0-2-16,-2 0 0 16,-1 0 4-16,-1 0-2 0,2 0 3 15,1-3 3-15,-1-1-1 16,1 1-2-16,1 1-1 0,0-2-1 0,-1 1 5 15,0 0-6-15,-3 0-3 0,-1 3 2 16,-1 0 1-16,-2 1-2 16,0 2-1-16,-3 1 1 0,3-1 0 0,-2 1 0 15,3 2 2-15,-2-2-3 16,3 0 2-16,0 1 2 0,2 1-5 15,2-3 4-15,0 0-2 16,1 1-2-16,1-4 4 0,2 4-1 0,0-4 0 16,-1 0 1-16,-1 0-2 0,0 0 0 15,-3 0 0-15,-1 0 5 16,-1 0-4-16,-1 0 5 0,1 0-1 0,-1 0-4 15,-1 0 2 1,2 0-2-16,0 0-2 0,1 0 2 0,-3 0 0 16,3 3-1-16,-1-3 0 15,-1 0 4-15,1 2-6 0,-3-2 4 16,4 0-2-16,0 1 0 15,1-1 0-15,1 2 2 0,0-2-2 0,0 0 0 16,0 3 6-16,0-3-10 0,0 1 8 16,-2 1-3-16,-3-2-2 15,1 0 1-15,-4 2 1 0,1-2-2 0,0 0 2 16,0 1 0-16,1-1-1 15,1 0 0-15,1 0 1 0,2 0-2 16,1 0 2-16,2 0-1 16,1-1-2-16,2-1 4 0,-2 2-2 0,-1 0 0 15,0 0 0 1,-3 0 0-16,0 3-1 0,-3 0 2 0,2-2-1 15,-1 2 0-15,1-3 0 0,1 1 0 0,-1 1 0 16,1-2 1 0,2 3 3-16,-3-3-7 0,2 0 4 0,-2 1-2 15,1 0 1-15,0-1 0 16,0 0 3-16,1 0-3 0,1-3 0 15,1 2 0-15,2 1 0 16,1 0 0-16,0 0 3 0,1 1-3 0,1 0-2 16,-2 1 2-16,-1 0 0 0,-4-2-1 15,-2 3 2-15,-1 0-2 16,-1 0 2-16,-1 0-3 0,0 0 1 0,0-1 2 15,3 1-1-15,-2-3-2 16,0 1 4-16,1-1 0 0,-1 0-2 16,0 0 0-16,1-2 3 15,-2-2-4-15,4 1 2 0,-2 0 2 0,2-1-6 16,0 1 3-1,-1 1 3-15,1 0-6 0,1 2 3 0,-1 0 0 16,-2 0 0-16,0 0 1 0,0 0-2 0,-1 2 1 16,1-1 0-1,0 2 2-15,0 0-3 0,-1-3 2 0,-2 2 0 16,-1-2-1-16,-2 0 0 15,0 3 3-15,1 0-5 0,0-2 4 16,1 1-2-16,-1-2 0 16,4 0 0-16,-1 0 2 0,4 0-2 0,2 0 5 15,-1-2-4-15,2 1-2 16,-1-5 2-16,-1 3 3 0,2 1-5 15,-3-2 2-15,2 4 0 0,-2-2-1 0,1 1 0 16,-1 1-1-16,-4-1-2 16,-1-1 6-16,-2 2-2 0,-1 0-1 15,0 0 0-15,1 0-1 16,-1 0 1-16,1 0 0 0,-1 0 1 0,1 0 0 15,-1 0-2 1,0 1 1-16,-1 0 0 0,0-1 0 0,0 2 0 16,1-2 0-16,-2 2 0 0,2-2 2 0,0 0-2 15,-1 0 0 1,0 0 2-16,1 0-3 0,0-3 2 0,-3 1 1 15,-1 0-4-15,-1-1 4 16,-3 3-2-16,-1-2 0 0,1 2-4 16,-2 0 4-16,0 0-42 15,-1-2 13-15,-5-1-59 0,-4 0-100 0,-3-1-74 16,-1 0-198-16</inkml:trace>
  <inkml:trace contextRef="#ctx0" brushRef="#br0" timeOffset="9040.0126">10069 4386 217 0,'-8'-5'0'0,"3"0"99"0,-1 0-64 0,1 0-7 15,0-2 3-15,0-1 4 16,1 2-5-16,1-1-11 0,0 4-6 16,2-1-2-16,-2 1-4 15,3 0-4-15,-1 3 6 0,0-3-1 0,0 3-4 16,1 0 3-1,0-1 4-15,0 1 0 0,-3 0 1 0,2 0-4 16,0 0 7-16,-2 0 9 16,0 0-3-16,2 0 0 0,-1 0-3 15,1 0-6-15,1 0 0 0,0 0 5 0,-1 0-3 16,0 0 2-16,1 0-1 15,0 0-8-15,-1 0-1 0,1 0 1 16,0 0 3-16,0 0 5 16,0 0 13-16,-3 0 0 0,3 0 4 0,0 0-6 15,0-1-10-15,0 1-5 16,0 0-5-16,0 0 0 0,0 0-4 15,0 0-1-15,0 0-1 16,0 0 0-16,0 0 2 0,0 0-1 0,0 0 2 16,0 0 0-16,0 0 1 0,0 0 0 15,0 0-1-15,0 0 0 16,0 0 1-16,0 0 0 0,0 0 1 0,0 0 0 15,0 0-8 1,1 0 2-16,3 4 0 0,-1 0-2 0,2-1 2 16,-1 1 2-16,0-3-2 15,1 1-4-15,0-1 8 0,3 2 6 16,-1-3 14-16,1 0-1 0,-1 0-2 0,1 0-8 15,2 0 0-15,1-1-9 16,0-1 4-16,-1 2-7 0,3 0 0 16,0 0 0-16,-2 0 4 15,3 0-4-15,-2 0 0 0,-1 0 5 0,1 0-6 16,1 0 2-16,0 0 1 15,-1 0-2-15,1 0 0 0,1 3 2 16,0-3 0-16,-2 0 1 16,1 0 1-16,0 0-1 0,-3 0 3 0,0 0-3 15,-1 0-3-15,-4 0 0 0,-1 0 8 16,0 0-9-16,1 0 2 15,-1 0 2-15,1 0-3 0,1 0 0 0,-1 0 2 16,0 0-3-16,0 0 1 16,3 0 1-16,-3 0-2 0,4 0 1 15,-1 0 0-15,-3 0 0 16,2 0 0-16,0 0 5 0,-2 0-4 0,3 0 8 15,-2 0-2 1,1 0-3-16,1 0-2 0,-3 0 0 0,1 0-1 16,4 0 0-16,-5 0-1 0,2 0 0 0,0 0 1 15,-1 0-1 1,-1 0 2-16,3 0 1 0,-1 0-5 0,-1 0 3 15,1 0 3-15,0-1-1 16,1 1-4-16,1 0 2 0,0-2 5 16,3 2-5-16,-1-2 6 15,1 0-5-15,-1-1-3 0,2 1 2 0,-3 0 7 16,-1-2-3-16,2 3 6 0,-3-1-2 15,1 1-6-15,-1-1 5 16,-1-2-10-16,0 3 4 0,1-3-1 0,4 3-2 16,-1-1 2-16,3-1 1 15,-1 1-2-15,0 1 2 0,2-1-2 16,-2 0 4-16,-2-1-6 15,1 1 4-15,-2 1 1 0,0-1-2 0,1-1 6 16,0 2-4 0,-3-1 0-16,4 2 0 0,-4-1 0 0,2 1-5 15,-1-1 4-15,0 1 0 0,-3 0-3 0,2 0 2 16,2 0 0-1,1 0-1-15,1 0 0 0,-1 0 1 0,1-1-1 16,1-1 0-16,-3 2 4 16,2 0-6-16,-2-2 3 0,3 2 0 15,-3 0-2-15,1 0 2 16,-2 0 0-16,-1-1-2 0,2 1 2 0,0 0 0 15,-2 0-2 1,2 0 2-16,-3 0 0 0,2 0-1 0,0 0 0 16,0 0 1-16,0 0-1 0,2 0-1 0,0 0 2 15,0 0-2-15,1-3-2 16,0 3 3-16,0-1 0 0,3-2 0 15,-3 0 3-15,-3 3-3 16,1-3 0-16,-3 3 2 0,0-2-2 0,-3 0 0 16,-1 2 2-1,0-2-2-15,1 2 1 0,-2 0-1 0,2 0 3 16,3-2-3-16,-2-1 0 0,3 3-3 0,1-3 4 15,-1 2 1 1,0 1-4-16,-1-1 4 0,-3 1 0 0,0 0-4 16,-3 0 4-16,-1 0-2 15,0-1 0-15,0-1 0 0,0 1 11 16,0 1-8-16,0-3 2 15,0 3-5-15,0 0 0 0,0-2 0 0,0 2 4 16,0 0-6-16,0 0 3 16,0 0 0-16,0-1-2 0,0 1-2 15,0 0-18-15,0-1-26 0,0 1 4 0,0 0-10 16,0 0-15-1,0 0 6-15,-1 0-28 0,-4 4-147 0,-1-4 17 16</inkml:trace>
  <inkml:trace contextRef="#ctx0" brushRef="#br0" timeOffset="11180.0154">13184 3668 511 0,'0'-6'0'0,"-1"-1"160"0,1 1-89 0,-2 0 10 16,-2 1-11-16,4 0-21 0,-1 2-21 0,-1-2 1 15,2 4-12 1,-2-2 4-16,2-1 5 0,0 3-6 0,0 1 2 16,-2 0-8-16,2 0-9 15,0 0-6-15,-1 0-1 0,1 1-4 16,0 3-1-16,0 4 12 15,-1 1-6-15,1 1 1 0,-1 2 0 0,0 1 4 16,0 4-4-16,1 2 8 16,0 2-1-16,0 1-1 0,0-3 2 15,0 5-2-15,0-2-2 0,0 1-1 0,0 0-2 16,0 1-2-16,0 1 2 15,3-2 4-15,1 1-6 0,0-2 2 16,-1 3 7-16,2 1-9 16,-2-1 2-16,0 3 4 0,-1-4-6 0,-1 1 2 15,0-2 1 1,-1-2-2-16,0 0 0 0,0-2 3 0,0-1-4 15,-1-1 0-15,0 1 1 16,-1-1 2-16,1-2 0 0,1 0-1 16,0-1-2-16,0-1 2 0,0 1 1 0,1-2-3 15,-1-2-1-15,0 0 2 16,2-3 3-16,-2-2-2 0,0-2-2 15,0 1-3-15,-2 0 7 16,2-1-6-16,-1 1-8 0,-1-3-4 0,2 0-11 16,0 1-29-16,0-2-13 15,3 0-79-15,0-2-141 0</inkml:trace>
  <inkml:trace contextRef="#ctx0" brushRef="#br0" timeOffset="11720.0164">13548 3566 540 0,'2'-13'0'16,"0"3"159"-16,-2 5-67 0,1-2-28 0,-1 4 8 15,0 2-17-15,0 0-27 16,0 1-14-16,0 3-18 0,-2 7 2 15,-1 5 4-15,-3 6 6 16,2 6 12-16,0 2 1 0,3 4 2 0,1-2 0 16,0-3-4-16,0 3-6 0,1-2-2 15,3 4-2-15,-1 0-2 16,-1-1 0-16,2 0 0 0,-1 0 0 0,-1-1 2 15,-1-1 2 1,1-1-2-16,-1-2-3 0,2-1 0 0,1-2-5 16,-2-2 9-16,2-2-6 15,-3-1-1-15,-1-3 1 0,1 2-1 16,-1-1-6-16,0-3 6 0,0-2 2 0,1 0-5 15,-1-4 0-15,0 1 3 16,3 0-3-16,-2-1 0 0,1 4 2 16,1-3-3-16,0 1 2 15,-1-2 0-15,1 2-2 0,-2-3 2 0,-1-2 0 16,3 2-2-16,-3-4 2 15,0-2 0-15,0 2-11 0,0-1-8 16,0 1-30-16,-5-1-68 16,-4-2-71-16,1 0-203 0</inkml:trace>
  <inkml:trace contextRef="#ctx0" brushRef="#br0" timeOffset="12080.0167">13241 4055 529 0,'0'-2'0'0,"-2"-1"81"15,1 2-28-15,0-1-15 0,1 1 20 16,0 0-4-16,0 1-30 0,1 0-41 0,3 0 32 15,2 0-3-15,5 0 11 16,1-3-4-16,3-1 3 0,0 0-4 0,1 0-10 16,6 2-3-1,1-1 1-15,0 1-3 0,3 2-3 0,1-2 0 16,-4-1 2-16,3 1-3 15,-3-1-41-15,-2 0-20 0,0 1-56 16,-4-3-102-16,-2 0-290 16</inkml:trace>
  <inkml:trace contextRef="#ctx0" brushRef="#br0" timeOffset="12730.0177">13696 3938 799 0,'-2'-3'0'0,"0"2"156"0,2 0-142 0,0 0 23 15,4-1 10-15,3 1-18 16,2 0-17-16,1-1-7 0,6 0-2 16,-1 2 0-16,1 0-1 15,3-1 8-15,-1 1-1 0,0-2 12 0,-1-1 3 16,0 2-8-16,-3 0-4 0,1 1-7 15,-2 0-3-15,-2 0 2 16,2 0-2-16,-2 0-2 0,-4 0 0 0,0 2 0 16,-1 1 0-16,-4-3-1 15,0 3 1-15,-1 2 0 0,-1 1-21 16,0 2 12-16,-2 4 6 15,-6 4 6-15,0 2 3 0,-1 6-7 0,-5 1 2 16,-1 5 8 0,0 5-11-16,-2 0 4 0,2 2 4 0,1 1-7 15,-1-3 2-15,5-1 2 0,0-6-3 0,0-4 0 16,5-1 4-1,-1-9-4-15,-1 3 0 0,3-5 2 0,0-2-2 16,0 0 0-16,1 0 2 16,3-3-2-16,-3-1 0 0,3 1 0 15,0-1-9-15,3-2 9 16,4 2 0-16,1-1-6 0,1-3 19 0,3 0 4 15,6-2 7-15,4 0-6 16,2-1-7-16,4-5 0 0,0 1-1 16,0 3-5-16,0-2-5 0,0-1 0 0,-1 2 7 15,-1-1-8-15,-4 0 2 16,-4 2 3-16,-4 0-5 0,-6-1 1 15,-2 3 0-15,-3 0 0 16,-3 0-25-16,0 0-38 0,-5 1-45 0,-4 3-20 16,1-2-185-1</inkml:trace>
  <inkml:trace contextRef="#ctx0" brushRef="#br0" timeOffset="13100.0182">14471 4088 977 0,'15'-8'0'0,"5"2"27"0,5-2 21 0,2 1 5 15,5 0-3 1,4 0-9-16,1 1-22 0,0 1-11 0,-4 1-5 15,-6 1 2-15,-6 1-2 16,-3-1-5-16,-6-1 4 0,-1 2 9 16,-1-1-15-16,-2 2 8 0,-1 1-3 0,1 0-2 15,0 0-22-15,-2 2-10 16,1 0-19-16,-2-2 17 0,-4 1-12 15,-1-1-32-15,-4 1-44 16,-9 4 32-16,-5 0-42 0,-8 1-80 0</inkml:trace>
  <inkml:trace contextRef="#ctx0" brushRef="#br0" timeOffset="13320.0185">14459 4284 610 0,'1'7'0'15,"8"-2"197"-15,5 0-113 0,4-4 7 0,5-1-15 16,8 0-15-16,3-3-18 15,3-7-8-15,0 3-7 0,-1-2-2 16,-4 0-8-16,-5 0-1 16,-4 1-10-16,-4-1-3 0,-2 0-2 15,-5 3-4-15,1 1-2 0,-4 4-19 0,-3 1-44 16,-4 0-33-16,-2 3-54 15,-2 0-140-15,-7-2-174 0</inkml:trace>
  <inkml:trace contextRef="#ctx0" brushRef="#br0" timeOffset="14750.0205">15637 3737 610 0,'-1'-10'0'0,"-1"0"150"0,0-2-47 16,-1-1-15-16,-2 2-7 15,1 2-8-15,-3 1-35 0,0 1-14 0,-2 2-14 16,-2 3 1 0,0 2-5-16,-4 0-6 0,0 5 0 0,0 4 19 15,-2 8-14-15,1 2 9 0,-1 4-2 0,3 4-4 16,0 1 4-1,2 1-5-15,3 1-5 0,2-4 1 0,7-1-5 16,0-4-2-16,3-1 1 16,5-5 1-16,6 0 4 0,6-4 4 15,1-5-3-15,7-2-1 16,5-4 4-16,0 0-3 0,1-1-4 0,-1-8 2 15,-5-1 2-15,-3-2-3 16,-5-1-5-16,-2-1 4 0,-5-1-1 16,0-2 4-16,-5-2 3 0,2-2-6 0,-3 2 2 15,-3 3-1-15,-1 7-3 16,-3 2 6-16,2 3-3 0,-1 3-6 15,-1 0 6-15,0 1 0 16,0 0-13-16,0 1 9 0,-1 6 3 0,-1 0-2 16,1 3 6-1,-1 4 0-15,2-2-5 0,0 3 1 0,3 0 0 16,2-1-5-16,7 1 8 0,-1-1-1 0,6 1-2 15,3-2 1 1,0-4 2-16,4-1 0 0,-1-6 0 0,-1-2-1 16,-2 0-2-16,-3-3 2 15,-4-4 3-15,-2-3-2 0,-2-3 2 16,-3 0-1-16,0 0 1 15,-2-3-1-15,-3 1-2 0,0-2-2 0,-1-1 0 16,0 1 1-16,-1 1-2 16,-3-1 2-16,-1 4 0 0,3 4 0 15,-4 2-1-15,2 1 1 0,2 3-3 0,1 2 5 16,1 1 2-1,0 5-6-15,0 7-6 0,0 7 7 0,0 8 2 16,0 7 5-16,3 5-3 16,4 6-3-16,5 12 0 0,-2-2 10 0,1 3-10 15,0 2 0 1,-9-6 8-16,3 3-7 0,-1-3 3 0,-4 0-3 15,0-3-2-15,0-3 1 16,-1-2 0-16,-4-5-20 0,-5-3 9 16,-4 1-2-16,-2-5-8 0,-7-3 14 0,-3-2 3 15,-2-6 0-15,-2-5 7 16,-3-3-4-16,3-7 2 0,2-5 4 15,1-3-1-15,5-3 2 16,2-9 8-16,3-5-5 0,6-8-3 0,3-6 2 16,5-9-9-16,3-5-11 15,4-8 14-15,4-3-1 0,5-6-2 16,4-2-3-16,7-1 0 0,4-1-4 0,6 3 7 15,2 8 0-15,0 8-10 16,-3 10-26-16,0 11-47 0,-2 7-78 16,4 4-116-16</inkml:trace>
  <inkml:trace contextRef="#ctx0" brushRef="#br0" timeOffset="15900.0222">16390 3824 636 0,'6'-19'0'0,"1"2"212"0,-4-1-110 15,-2 2-28-15,-1 0 20 16,-2 2-21-16,-4 3-25 0,0 1-12 15,-3 2-10-15,0 2-11 16,-1 4-10-16,-1 2 5 0,-2 8-10 0,-1 7 0 16,-1 6 0-16,-3 4 7 0,2 7-8 15,0 2 2-15,2 2 2 16,4 1-3-16,5-4 0 0,3-1 2 0,4-4-3 15,6-3 2 1,3-3 1-16,6-1-2 0,4-6 0 0,4-1 2 16,6-6-6-16,2-4 8 15,1-4-6-15,2-4-1 0,0-8 5 16,-4-6-3-16,0-6-2 0,-4-2 6 0,-4-6-1 15,-1-4-3-15,-6-3 2 16,-3-4 3-16,-1-3-5 0,-3-3 2 16,-2-1 0-16,-1-1-2 15,-4 2-5-15,-3 6 6 0,0 2-4 0,-3 7 3 16,-4 2-1-16,1 6 3 15,-2 5-1-15,0 4 0 0,-1 7-5 16,5 4 8-16,-2 5-6 16,2 1-3-16,0 9 0 0,-3 8 2 0,2 8-4 15,-1 8 10-15,2 6 2 0,2 2-5 16,2 6 2-16,0 3 5 15,4-2-7-15,0 1 2 0,0-5 6 0,1-2-9 16,-3-1 4 0,1-4 2-16,1-3-5 0,1-3 2 0,1-4-2 15,-1 0 3-15,5-4-3 16,0-3 2-16,1-3-2 0,2-2-11 15,3-1-1-15,2-7-12 16,2-4 9-16,2-2-2 0,2-3 3 0,4-7 11 16,-1-5-2-16,0-4-1 0,-2-8 13 15,-4-3-6-15,1-5 0 16,-3-2 0-16,-5 0 2 0,1-1-3 0,-5-1-1 15,-2 3 1-15,-5 4-2 16,-1 2 0-16,-2 9 5 0,0 4-4 16,-2 6-2-16,-3 5 5 15,1 3-2-15,-5 2-7 0,2 9 6 0,-6 6-1 16,-1 6 6-16,3 7 1 0,-2 4-3 15,4 3 0-15,3 2 0 16,4-2-2-16,1-1 2 0,2-1 4 0,1-5-7 16,1-6 4-1,2-1 0-15,2-4-2 0,-1-5 0 0,4 1 2 16,-2-7-6-16,2-3 8 15,2 0 1-15,-2-3-3 0,2 0 3 16,3-9-7-16,0-2-1 16,2-7 6-16,-1-3-1 0,-1-3-10 0,1-6 12 15,-2-2-4-15,-3-1 0 0,-1-2 0 16,2 3 0-16,-4 3 0 15,1 4 3-15,-2 4-1 0,0 3 0 0,1 2 6 16,-1 4-5-16,3 3-4 16,0 0 2-16,3 2 3 0,2 1-7 15,4 1 6-15,1 5 3 16,2 0-4-16,-1 5 1 0,-2 5-2 0,-1 5-2 15,-4 6 2 1,-1 3 2-16,-3 4-5 0,-4 3 4 0,-2 0-2 16,-4 0-3-16,0 0 6 0,-2 1-2 0,-2-5-1 15,-1-3 0 1,3-2 5-16,-2-3-6 0,-1-2 2 0,0-4 0 15,-4-4-4-15,-2-2 6 16,-2-2 6-16,-7 0 5 0,-1-3 1 16,-1 0-8-16,-3-2-5 15,2 0 0-15,2-1-1 0,2-3-2 0,5-2-69 16,5-3-9-16,4 3-81 0,5-6-91 15,4 2-138-15</inkml:trace>
  <inkml:trace contextRef="#ctx0" brushRef="#br0" timeOffset="16220.0227">17804 3481 887 0,'9'-13'0'0,"-2"4"97"16,-2 5-47-16,-3 3 11 16,-2 1-13-16,0 6-42 0,0 13-4 15,-4 12 5-15,-9 15 17 16,-5 13 0-16,-2 8-10 0,-6 10-2 0,-1 1-1 15,0 1 0-15,1 4-5 16,2-5-1-16,2-1-3 0,1-5-4 16,0-8 4-16,3-4 4 0,1-8-7 0,1-8 2 15,3-2 2-15,2-4-3 16,-2-6-2-16,2-2 0 0,0-1-55 15,1-7 1-15,4-2-52 16,4-9-169-16,2-11-290 0</inkml:trace>
  <inkml:trace contextRef="#ctx0" brushRef="#br0" timeOffset="16920.0237">18171 3889 936 0,'1'-15'0'0,"-1"4"79"0,-4 5-42 15,-6 2-4-15,-7 4-16 0,-5 7-4 0,-3 6 2 16,-1 2-7-16,2 0-4 15,3 0 5-15,8 0 2 0,3-2 1 16,6 0-9-16,4 0-2 16,3 2-2-16,7 0 2 0,0 0 5 0,5 1-7 15,3 0 2 1,2 1 4-16,0 0-6 0,3-1-1 0,-1 2 4 15,-1-3-4-15,-4 1-1 16,-6-1 3-16,-5-5-7 0,-2 0 11 16,-4-1-5-16,0-1-6 0,-3-1 9 0,-2 0-2 15,-7 2 0-15,-1-3 14 16,-2 3-6-16,-5-4-5 0,-1-2-1 15,0-1 3-15,0-1-5 16,4-1 0-16,3 0 3 0,5 0-2 0,4 0-1 16,4-2 0-16,1 0-10 15,3-5-2-15,9 1 1 0,3-3-6 16,8-3 3-16,2 4-9 0,5 0-5 0,2-5 14 15,4 1 6-15,3-1-5 16,-1-4 9-16,2 2-1 0,-2-1-3 16,-5-5 11-16,-2 4 359 15,-7-2-724-15,-8-3 367 0,-2 1 9 0,-7-4 10 16,-5 5 7-1,-2 3 1-15,-1 2-6 0,-3 4-10 0,-3 2-9 16,-3 1-1-16,1 3-4 16,-3 5-1-16,0 0-1 0,-2 8 0 15,0 6 0-15,0 2 4 0,1 5-2 0,3 3 3 16,3 3 1-16,2 1-3 15,4-2 2-15,1-1-2 0,0-6-1 16,1 1 0-16,5-5-4 16,4-2 4-16,4 0 4 0,3-4-4 0,5-4 1 15,5 0-2-15,4-4-2 16,3-1-55-16,4 0-8 0,4-3-31 15,1-4-33-15,0-4-77 16,-2-3-82-16</inkml:trace>
  <inkml:trace contextRef="#ctx0" brushRef="#br0" timeOffset="17100.0239">18875 3979 604 0,'-4'-9'0'0,"-5"3"326"0,-2 5-234 0,-6 1 4 15,-4 7-36 1,0 7-22-16,-4 5-6 0,2 3-3 0,4 2-4 16,3-2-9-16,6 3-1 15,3-3-9-15,7 1-9 0,0-1 6 16,3-1 4-16,5 2-4 0,3-4 2 0,3 2-4 15,3-4-1-15,3 1 0 16,1-4 0-16,2-4-84 0,1-3 0 16,-2-4-53-16,0-3-209 15</inkml:trace>
  <inkml:trace contextRef="#ctx0" brushRef="#br0" timeOffset="22600.0311">3576 7240 238 0,'1'-2'0'0,"-1"0"109"15,0 1-57-15,0 0-2 16,0-1-9-16,-3-1-4 0,2 1 9 16,-1-1 3-16,0 3-21 0,0-3-2 0,-1 2-4 15,2-1 4-15,-2 0-7 16,3 0 11-16,0 1 5 0,-1 0-8 15,0 1-7-15,0-1-4 16,1 0-5-16,-1 1 11 0,1-3 3 0,-2 2-3 16,0-1-2-1,1-1-1-15,-1 0-6 0,-1 0 4 0,2 0-7 16,-1 1-4-16,-1-3 1 0,1 1-2 0,-2 0-5 15,-1 0 0 1,1-1 15-16,-2 1-9 0,0 0 6 0,0 0-2 16,0 1-2-16,1-1-1 15,2 1 1-15,-2 1-4 0,0 0 11 16,2 0-7-16,-1 0-7 15,1 0 8-15,-1-2-3 0,1 1 0 0,-2 1 0 16,0-1-4-16,0 1-1 16,-2 1 0-16,0 0 0 0,1 1-2 15,-3 0 0-15,0 0 1 0,-1 3 0 0,0 0 0 16,2-1 0-16,0-1 0 15,1 2 0-15,-1-3 3 0,1 2-3 16,-1 1 3-16,1-3-3 16,1 3 0-16,0-1 0 0,3 1 0 0,-2-2 0 15,-1 2 0 1,1 0 0-16,0-2 0 0,-1 2 0 0,0-2 5 15,-1 3 0-15,2-1 0 16,-3-1-3-16,3 2-3 0,1 0 2 16,-1 0 3-16,0 1-4 0,-1 0 0 0,3-1-2 15,-1 1 0-15,-2 2 4 16,1-1 0-16,0 1-3 0,-3 1 2 15,4 1 1-15,-2-1-3 16,1 0 2-16,1-1 5 0,-1 1-7 0,2 1 2 16,0-1 3-16,0 1-4 15,1-1 0-15,-2 3 0 0,1 0 0 16,-1 2 0-16,2 0 3 0,-3 0-5 0,1 1 4 15,-2-2 0-15,2 2-2 16,1 1 0-16,0-3 1 0,1 1-1 16,-1 1 0-16,1-3 1 15,0 2-1-15,-1-1 0 0,3 5 0 0,0-4 0 16,-2 0 0-1,2 3 1-15,-1-4-2 0,1 5 2 0,0-3 1 16,0-2-4-16,-3 1 4 16,1-2 2-16,-1 1-5 0,2 0 1 15,-3 1 3-15,4 1-6 0,-2-3 5 0,2 2-2 16,0-2 0-16,0-2-2 15,0 1 2-15,0-3 0 0,0 2 0 16,2-4 1-16,-2 2-1 16,0 0 0-16,2 0 3 0,0 0-4 0,-2 1 2 15,0-2 0-15,0 2-2 16,0-1 2-16,1 2 1 0,-1-1-2 15,2 0 0-15,-1 2 1 16,-1 0-2-16,0-1 2 0,0 2-3 0,0 0 4 16,0-1 1-16,2 0-6 0,-1-1 1 15,1-2 4-15,-1 1 1 16,0-2-3-16,0 0-1 0,1 0 1 0,-1-1 0 15,1 3 0 1,0 1 2-16,-1 0-4 0,2 0 4 0,-1-1-2 16,0-1 0-16,-1 1-1 15,1 0 1-15,-1 4 0 0,1 0 0 16,-1-1 2-16,1-1-2 0,0 0 0 0,0-2 2 15,-1 1-3-15,1 0 2 16,0 0-1-16,0 1 0 0,-1-1 0 16,0 1 1-16,0-3-1 15,0 0 0-15,0 0 1 0,2-2-1 0,0 2 0 16,-1-2 0-16,2 0 0 15,-1 2 0-15,0-2 3 0,2 2-5 16,-3 0 4-16,3 2-1 16,-1 0-2-16,0-1 2 0,1 1-1 0,-3-2 0 15,1 0 0-15,0 1 1 0,1-3-2 16,-1 1 2-16,0 0 0 15,2-2-1-15,-1 1 0 0,1 2 2 0,0-2-3 16,0 0 1 0,-1-1 2-16,-1-1-4 0,1 3 4 0,-1-1-2 15,0 0 0-15,1 0 0 16,0 0 2-16,-1-1-3 0,0 0 2 15,-3 0 0-15,5 1-2 16,-1 1-1-16,3 1 5 0,0-2-6 0,-2 0 6 16,2 1-4-16,0-1-4 0,0 2 7 15,1 1-1-15,-3-4 0 16,1 2 1-16,-1-1-2 0,0-1 0 0,1 1 0 15,1 0-2-15,-1 0 0 16,1 1 4-16,0 0 2 0,0-1-5 16,0 2 1-16,1 0-2 15,1-3 1-15,-2 1 2 0,3 0 0 0,-3 0-1 16,2-1 0-16,-1 0 3 0,0-2-4 15,-2 1 1-15,3 1 0 16,-1-1 0-16,-2-3-2 0,1 3 2 0,-2-2 0 16,1 0 1-1,-2 2 3-15,1-1-4 0,0-1-3 0,0 1 4 16,-2-2-2-16,2 2 1 15,-1-2 2-15,0 0-4 0,1 0 4 16,-1 0 2-16,1 0-5 16,-1 0 2-16,1 0-2 0,-1 0-2 0,0 0 6 15,0 0 2-15,0-2-9 0,2 1 5 16,1-1 0-16,-1-2-2 15,1 2 2-15,-3-2 3 0,3 1-4 0,0 2 0 16,-3-2 2-16,1 1-3 16,-1-1 2-16,1 0-2 0,-1-1-1 15,-1 0 4-15,1 1 2 16,0 0-4-16,0 0 0 0,0 0 1 0,-1 0-1 15,1 0 0 1,1-2 2-16,0 2-4 0,-2-2 4 0,1-1 2 16,0-1-5-16,-1 2 2 0,2-1 5 0,0 0-8 15,0 3 4 1,0-2-2-16,1-3 0 0,-1 4 0 0,1-1 1 15,-1-2-1-15,1 2 0 16,-2-1 4-16,0 0-5 0,0 1 1 16,-1-1 0-16,1 2 2 15,0-3-2-15,-1 2 7 0,0-1-7 0,-1 0 0 16,2 2 1-16,-3-2-1 0,1 0 0 15,-2 1 6-15,0-3-5 16,1 1 14-16,1-1 1 0,-1-1-8 0,0 0 1 16,0 1-4-16,1-1-6 15,1 1 2-15,0 1 2 0,0-2-3 16,-1 2 0-16,0 1 0 15,1-2 0-15,-3-1 0 0,0 2 0 0,0 1-1 16,0 0 2 0,0 1 21-16,0-2-15 0,0-1 3 0,0 1 0 15,1-2-10-15,0-1 0 0,0 0 9 0,0-2-11 16,-1 0 2-1,2 0 1-15,-1 0-1 0,-1 2 0 0,0 1 6 16,0-1-4-16,0 3 7 16,0-2-3-16,0 0-1 0,0 3 2 15,0-2-3-15,0 0-1 16,0 1 4-16,0-3-6 0,0 2-2 0,0-2 2 15,0-2 4-15,1 1-8 16,0 0 6-16,-1 1-1 0,0-4-3 16,0 2 1-16,0 2-1 0,0-3 1 0,-2 2 0 15,1 2 11-15,-1-2-6 16,-2 1 5-16,2-1-1 0,-1-1-5 15,1 1 9-15,1 0-7 16,-1 1-6-16,0-2 0 0,1-1 11 0,1-1-12 16,-1 2 2-1,0 0 2-15,0 0-3 0,-1 2 0 0,2-2 3 16,-2 5-4-16,-1-1 2 0,2 1 13 0,-1 0-12 15,-1-2 6 1,1 1-5-16,-1-1-6 0,1-2 6 0,0 1 3 16,-1-3-9-16,1 2 6 15,0 2 1-15,-1-3-5 0,3 3 2 16,-3-2 2-16,0 2-4 15,2 1 2-15,0 1-3 0,-1 0-1 0,0 0 6 16,-1-1 0-16,0 1-3 16,-1-1 0-16,0 1 1 0,-1-2-3 15,2-1 4-15,-2 2 3 0,1-1-7 0,1 0 4 16,1 2-2-16,-2-1-2 15,2 2 4-15,-1-2 2 0,1 3-7 16,-1-4 6-16,0 1-2 16,-1 1-2-16,1-3 1 0,-1 2 0 0,0-1 0 15,-1 2 0 1,1-1 0-16,0 1-4 0,1 1 8 0,0 0-3 15,-2-1-1-15,3 3-1 16,-2-3 2-16,2 3-2 0,-2-1 1 16,1-3 2-16,-1 1-4 0,-1-2 0 0,0 1 3 15,0 3-2-15,1-1 2 16,-1-1 2-16,1 2-3 0,0-2-1 15,0 4 1-15,1-1 0 16,-2 1-2-16,2-1 2 0,-1 1 0 0,-1 0-2 16,1 1 2-16,0-1 0 15,-2 1-3-15,-1 0-1 0,1-1 4 16,-1 1 0-16,0-3 2 0,1 2-3 0,0-1 2 15,1 3 0-15,1-3-2 16,-1 3 2-16,0-1-5 0,1 0-9 16,-3 1-10-16,1-1-17 15,2 2-31-15,-2 0-10 0,-1 3-30 0,-1 7-50 16,0 2-38-1,-2-4-112-15</inkml:trace>
  <inkml:trace contextRef="#ctx0" brushRef="#br0" timeOffset="28500.0392">4484 7628 229 0,'-3'-6'0'0,"0"2"115"0,1 0-61 15,-1-2-2 1,2 1 14-16,-1-3-4 0,0 1-13 0,2 1-10 15,-1 2-22-15,1 0-2 16,-2 0-14-16,2 1 4 0,-1 1-1 16,0 0 2-16,1 1 7 0,-1-1-3 0,1 1 7 15,-2-1 23-15,1-2 0 16,-1 4-8-16,0-4-14 0,0 1 1 15,1 2-4-15,1-1-7 16,-1 1-3-16,0 0-3 0,0 1-1 0,1 0 0 16,0 0 1-16,0 0-4 15,0 0-5-15,0 0 5 0,0 0-2 16,0 0 8-16,0 0 2 0,0 0 5 0,0 0 8 15,0 0-8-15,0 0-4 16,0 1-3-16,0 0-2 0,0 1 2 16,0 2-1-16,0 1 2 15,2 2-2-15,-1 2 2 0,0 3 0 0,1-2 1 16,-1 2 1-1,0 1 1-15,2 1 1 0,2-2 4 0,0-1-3 16,0-1 4-16,0-2 0 16,-2-1 3-16,-1-1-2 0,2-1-3 15,-2 3-3-15,1-3-1 0,-2 4-1 0,2-1 2 16,-3 1-8-16,1 3 5 15,1 0-3-15,-1-1 0 0,1 0 3 16,-1-1-2-16,1-2-2 16,-1 1 4-16,1-3-3 0,0 3-1 0,1-2 7 15,0 0-4-15,1 2-4 16,-1 0 5-16,-1-1-1 0,-1 2-7 15,1-2 4-15,0-1 3 16,-2 0-6-16,0 1 2 0,0-2 7 0,0 2-8 16,0-1 0-16,0 3 10 0,1-5-14 15,-1 5 8-15,1-1-4 16,1-1-1-16,0 2 2 0,-1 2 2 0,0-3-3 15,-1 3 0 1,0-1 4-16,0 0-5 0,0 0 2 0,0 0 4 16,-1-1-9-16,0-1 8 15,-3 0 4-15,3 1-7 0,-1 0 5 16,0 1-5-16,1 0-2 0,1 0 2 0,0 1 1 15,-1 1-2-15,1-3 0 16,0 2 1-16,0-2-1 0,0 0 0 16,0-1 1-16,-1 0-1 15,1 0 0-15,-1 0 2 0,1-3-2 0,-2 2 0 16,0 0 0-16,1 0-3 15,-2 2 6-15,1 0 0 0,-3 0-4 16,3 2 2-16,-2 0-1 16,-1-2 0-16,0 2 0 0,0 2 1 0,-1-4-2 15,3 2 2-15,-2-3 1 0,1-1-3 16,0-1-1-16,1 1 2 15,-1-2 0-15,1 3 0 0,-3-3 4 0,1 1-8 16,-1 1 5 0,2-1-1-16,-1 1 0 0,-1-3 0 0,3-1 1 15,-2 1-2-15,-1-2 2 16,4 0 1-16,-2-2-2 0,1 3 0 15,0-2 1-15,0 3-1 16,-2 1-1-16,0-1 1 0,-1 0 0 0,0 1 1 16,-1-5 0-16,2 3-2 0,-2 0 2 15,1-2 3-15,0 0-8 16,-1 1 6-16,0-1-2 0,1-1 0 0,-1 3 0 15,1 1 0-15,-1-3 0 16,0 3 0-16,-1-3 1 0,1-1-1 16,0 1 0-16,1-1 2 15,0-1-3-15,-3 0 2 0,-1 0 10 0,2 0 1 16,-1 0 0-16,1 0-6 0,1 0-4 15,-1-3 2-15,1 0 0 16,0 3-2-16,-2-3 0 0,2 0 0 0,-2 1 1 16,2-2 3-1,1 3-1-15,-1 0 1 0,-1-4 4 0,0 1-2 16,-2-3-2-16,0 2 0 15,1 0 0-15,1-1-5 0,-2 1 3 16,0-1-2-16,2-1-3 16,0-1 2-16,1 0 6 0,0 1-10 0,2 2 6 15,-2-2-1-15,-2 0 1 0,2 0 3 16,-3-1 0-16,3-1-8 15,-2 1 4-15,2 0 0 0,0-1-3 0,1 2 2 16,0-2 4-16,1-1-7 16,-2-1 3-16,2 2 1 0,0-3-3 15,-2 0 2-15,1 1 6 16,1-1-6-16,0-2 4 0,1 5-5 0,2-3 0 15,0 0-1 1,1 0 2-16,-1-2-1 0,0 1 0 0,1-3 6 16,-2 0-7-16,2 2 2 0,-2-2 5 0,0-1-7 15,1 0 2 1,-1 1 7-16,2-1-8 0,-1 1 0 0,1-1 7 15,-1 3-8-15,-1-1 2 16,1 1 2-16,0 0-5 0,1 0 4 16,-1 1 0-16,1-3-2 15,-2 3 0-15,1-2 4 0,0 2-3 0,1 0 7 16,-4-3-5-16,3 2-5 0,-2 5 4 15,0-5 7-15,2 3-10 16,-1 2 2-16,1-1 3 0,1 5-4 0,-1-2-2 16,2 0 2-16,0 0 0 15,0-4 0-15,0 1 2 0,-1-1-3 16,1-1 2-16,-2-1 1 15,2 2-3-15,0-1 2 0,0-1-1 0,0 2-5 16,2-1 10 0,-1-1-7-16,1 3-2 0,0-4 8 0,1 0-2 15,-1 1-3-15,1-6 2 0,-1 2-1 0,0 0 0 16,2-3 0-1,-1 4 0-15,0-1 0 0,-1-1-1 0,3 0 2 16,-1 3-2-16,-2-2 2 16,2 2-1-16,-1 1 0 0,0 1 0 15,2 2 0-15,-2-2-6 16,2 4 9-16,0-3-2 0,-1 2-2 0,0 0 0 15,-1 1 2-15,2 1-2 16,0-1 2-16,-2 0 0 0,1 1-2 16,0-2 1-16,1 1 0 0,0 0 0 0,5 0-2 15,-1 0 0-15,0 1-4 16,1-1 10-16,0 1-5 0,-3 4-4 15,0 0 10-15,0 1-5 16,-2 1 0-16,1 0-1 0,-1 1 0 0,0-1-4 16,2 1 9-1,3-1-5-15,-1 0-3 0,4-2 7 0,-1-1-5 16,0 1 1-16,1 0 2 0,-6 2 0 0,3 1-3 15,-4 1 4 1,0 0-1-16,0 4-1 0,-1 2-9 0,2 1 8 16,-2 0-8-16,4 5 10 15,-1-1 0-15,-2-2-2 0,5 3 2 16,-2-3 1-16,-3-1-3 15,3 1 2-15,-1-1 0 0,-2-1-2 0,1-1 2 16,-5 1-1-16,1-1 0 16,1 2-3-16,0 1 2 0,-1 1-1 15,0 1 3-15,0 0 0 0,0 1-2 0,1-2 2 16,1 2 1-16,-1 0-3 15,1-3 2-15,3 4 1 0,-1-4-4 16,-1 1 4-16,-1-2-1 16,-2-2-2-16,1 2 2 0,0-1 0 0,-1 0-2 15,2 2 2-15,0-1 0 16,-2-1-2-16,-1 0 2 0,1 0 0 15,-1-1-1-15,1 2 0 16,2 0 0-16,-3 0 0 0,2-2 0 16,0 2 2-16,-1-2-4 0,0 2 4 0,1-2-1 15,-1 0-1-15,-2 0-1 16,2-1 1-16,-3 1 0 0,2 0-1 0,-1 1 1 15,2-2 0 1,-1 3 0-16,1-2 1 0,1 2-2 0,0-1 1 16,0 2-1-16,0-1 0 15,1 0 2-15,-1 1 1 0,1 0-2 16,-4-2 0-16,1-2 1 0,-1 0-1 0,2 2 0 15,-3 1-2-15,3 0-3 16,-3-2 7-16,1 1-2 0,-1 0 0 16,2-1 0-16,-1 1 1 15,1-2-2-15,-1-1 2 0,2 0 0 0,-2 0-1 16,-1-3 0-16,1 0 1 15,-1 2-1-15,0-3 0 0,0 1 0 16,0 1-26-16,0-2-12 16,1 2-22-16,0 0-53 0,3-2-30 0,1-10-162 15</inkml:trace>
  <inkml:trace contextRef="#ctx0" brushRef="#br0" timeOffset="32280.0452">5060 7360 325 0,'0'-3'0'0,"0"0"165"0,0 2-101 16,0-2-18-16,0-2-47 0,3 2 2 0,-1-2 22 15,2 0-8-15,0 1 1 16,-2-2 3-16,0 1 7 0,-1 1 8 15,1-1 11-15,-2 2 9 16,0 0-16-16,0 0 2 0,0 1-7 0,0 1-8 16,0 1-12-1,0 0-9-15,0-1-2 0,0 1 3 0,0 0 3 16,0-1 4-16,0 0 6 0,0 0 0 0,0 0-3 15,-2-1 7 1,1 0 0-16,0 0-2 0,0-1 0 0,-1 0 3 16,2 1-9-16,-1-1 2 15,-1 0-5-15,1 2-2 0,0-2-4 16,1 1 3-16,0-1 0 15,0 1-4-15,-1 0 4 0,-1 1-3 0,2 0 2 16,-2-2 0-16,1 0 0 16,-1 2-3-16,0-1 3 0,0-1-1 15,-1 0 0-15,1 0 4 0,0-1 3 0,-2-1 0 16,0 0 3-16,0 0-6 15,-1-1 0-15,2 2-2 0,-1-1-3 16,1 3-2-16,-2-3 2 16,3 3-4-16,-1-3 0 0,0 2 6 0,0-1-9 15,-1 2 4 1,1-2 2-16,-2 0-3 0,2 0 0 0,-1 1 7 15,0 0-6-15,1 0-4 16,0 0 4-16,-1 0 1 0,1 1-4 16,0-1 2-16,-3 3 1 0,1-4-3 0,0 3 0 15,0-2 0-15,0 1-2 16,-1 0 6-16,0 0-3 0,2 1 0 15,0-1 0-15,-1-1 3 16,0 2-5-16,0 0 4 0,0-2 3 0,0 1-6 16,-1 0 2-16,0-1 6 15,0 0-7-15,1 0 0 0,0 0 3 16,0 2-4-16,0-2 2 0,0 2-1 0,-1 0 0 15,0-1 0-15,0 1 0 16,-1-2-1-16,1 0 2 0,1 1 4 16,0-1-3-16,2 3 7 15,1-3-2-15,0 2-5 0,1 1 3 0,-1-1-3 16,1 1-4-1,-1-1 4-15,1 1-1 0,-1 0-1 0,-1 0 2 16,0-1-2-16,0 1-3 16,-1 0 3-16,2 0 0 0,-1 0 0 15,1 0 1-15,1 0 0 0,-1-1-1 0,2 1 0 16,-1 0 0-16,0 0 0 15,0 0 0-15,0 0 1 0,-1 0-1 16,0 0-3-16,-1 0 2 16,-1 1 1-16,1 2 0 0,-2-2-1 0,2 0 1 15,-2 1 0-15,2-1 0 16,0 1 0-16,-1 1 0 0,3-1 1 15,-1-1-4-15,2 0 6 16,0-1-4-16,-1 0-2 0,0 2 6 0,-1 0-4 16,0-1 0-16,-1-1 2 0,1 3 0 15,-1-2-2-15,-1 2 2 16,0 0 2-16,2-1-6 0,-2 3 2 0,2-4 0 15,0 1 0 1,-1 0 2-16,1 0-2 0,1-1 0 0,-2 3 2 16,-1-1 3-16,1-1-6 15,-1 5 2-15,-3-2 1 0,2-1-1 16,0 0 0-16,2 0 0 0,0-2 0 0,1 2-2 15,-1-1 2-15,2 0 0 16,-1 1-4-16,0 0 4 0,2 0-4 16,-2 1 3-16,1-2 2 15,-1 1-2-15,0-1 2 0,0 1 0 0,-1 1-1 16,1 0 0-16,0 1 3 15,-1 1-3-15,1 0 0 0,0-1 0 16,-1 1 0-16,2 2-2 16,-1-2 2-16,1 1 0 0,-2 0 0 0,0 3-1 15,-1-4 0-15,1 3 2 0,0-1 1 16,1-1-3-16,-2 0 2 15,1-2 3-15,1-2-7 0,1 2 3 0,-1-1 3 16,1 2-6 0,-1 2 1-16,1 0 1 0,1-1 0 0,-1 2 1 15,0-3 0-15,-1 2 1 16,0-1 0-16,2-1 0 0,-2-1-1 15,0-1 0-15,2 2 2 16,-2-2-2-16,1 1 0 0,0 2 1 0,0-4-1 16,-1 2 0-16,1 2 1 0,0-1-2 15,0 3 2-15,0-2 0 16,-1-1-2-16,1 3 2 0,1-4-1 0,-2 2 0 15,1-1 0-15,1 1 0 16,0-1 0-16,-1 1-2 0,1 2 2 16,-2-5 0-16,1 6 0 15,0-3 3-15,-1 1-3 0,0 5 0 0,1-4 2 16,0 0-2-16,0-2 0 0,0-1 3 15,0 2-4-15,1-1 1 16,0 1-1-16,0 1-2 0,0-4 5 0,0 4-1 16,1-2-2-1,0 1 2-15,0 3 1 0,0-4-3 0,0 1 2 16,1 1 0-16,-2-3-2 15,0 3 2-15,0-2 1 0,0 1-2 16,2-1 0-16,-1 2 0 16,-1-3 0-16,1 1 1 0,-1-2 0 0,2 2-1 15,0 1-1-15,0-2 1 0,-2 0 1 16,2 0-1-16,0 1 0 15,0 0 0-15,-1 0 1 0,1 0 0 0,0-3-2 16,-2 3 2-16,1-1 0 16,1 2-1-16,-2-2 0 0,0 3 2 15,1-3-3-15,-1 1 2 16,3 2 0-16,-2-2-2 0,1-1 2 0,1 2-1 15,0-2-3 1,-1 0 6-16,1 5-3 0,0-5-1 0,0 1 2 16,-1 1 0-16,1-4-2 0,-1 3 1 0,0-1 1 15,-1-1-2 1,0 1 2-16,2-1 2 0,-1-2-3 0,0 1 0 15,0-2-2-15,-1 1 1 16,0 2 2-16,1-1 2 0,1-1-4 16,-1 3 1-16,0-1 0 15,2 0 0-15,0 2 0 0,0-2 0 0,1 0 0 16,-1 1 0-16,-1 0-1 0,1-3-2 15,-1 2 6-15,1-2-1 16,-2 0-2-16,2 0 0 0,-2 1 1 0,0-1-2 16,2 1 0-16,-1 0 2 15,2 1-2-15,0 2 1 0,-1-2 0 16,0 1 0-16,2-1 0 15,-1 1 2-15,1-3-3 0,-1 0 1 0,0 0 0 16,-1-1 0 0,1 2 0-16,0-2 0 0,-1 3 1 0,1-2-1 15,-3 1 0-15,4-2 0 0,-2 2 0 0,1 0 0 16,-2-1 0-1,2 1 1-15,-2-2 0 0,-1 2-2 0,0-1 2 16,1-1 0-16,-2-1-2 16,1 1 1-16,-2-1 1 0,1-1-2 15,2 1 2-15,0 0 0 16,0 0-2-16,2 1 1 0,-3 1 1 0,1-3-2 15,-1 3 2-15,1-1-2 16,-1-3-3-16,1 1 8 0,-1 0-3 16,-2-1-1-16,2 1 0 0,1 2 1 0,-2-2-1 15,3 2 0-15,-1-1 0 16,1-2 0-16,0 2-2 0,-1-1 3 15,0 1-2-15,1-2 2 16,-2 1-2-16,0-1 0 0,1 1 2 0,0 1 2 16,3 0-6-1,-1 1 3-15,0 0 0 0,0-1 0 0,-2-1 0 16,2 1 0-16,-2-1 0 0,0 1 0 0,0 0 2 15,-1-2-3 1,0 1 2-16,1 0-1 0,0-1 0 0,1 0 0 16,2 1 1-16,-2-1-1 15,0 0-1-15,0 0 2 0,2 0-2 16,-1 0 1-16,-1 0 1 15,-2 0-2-15,-1 0 2 0,2 0-1 0,-1 0 0 16,0 0 0-16,0 0 1 16,0 0-1-16,2-2 0 0,1 1 0 15,1-1 0-15,2 2-1 0,-2-2 2 0,2 0-2 16,-1 0 2-16,-1-3-2 15,1 4 0-15,-2-2 2 0,-2 1 1 16,0-1-3-16,-1 0 2 16,2 0 1-16,0-1-3 0,1-1 2 0,1 0 0 15,1-1-1 1,0-2-3-16,2 0 3 0,-1-2 0 0,0 1 1 15,-2 3 1-15,-1-5-3 16,-1 3 2-16,-2-1 3 0,-1-2-4 16,1 0 4-16,0 0 0 0,-2 0-8 0,3 0 7 15,-2-1-3-15,1 1 0 16,2 0-1-16,-1 1 1 0,1 0 0 15,0 1 0-15,0-1 0 16,-1-2 0-16,0 2 0 0,-1 0 2 0,-1-1-2 16,-1 0 0-16,2 2 12 15,-2-2 1-15,0 0 0 0,0-1-6 16,0 0-5-16,0-2 3 0,1-1-5 0,-1 1 0 15,1-2 0-15,1 1 2 16,-1 2-2-16,0-1 0 0,0 4 3 16,-1 0 3-16,0 1 2 15,1 1 1-15,-1-1-1 0,0 1 2 0,0-1-4 16,0-3-1-1,0-1 0-15,-1 2-3 0,1 0-2 0,0-3 0 16,0 2 4-16,-1-4-4 16,0 1 0-16,0-3 5 0,-2-2-6 15,1 3 2-15,-2-2 1 0,2 2-3 0,1 2 2 16,-1 1 4-16,1 0-3 15,-1 0 5-15,-1 1-4 0,1 1-1 16,0 0 4-16,-1-3-4 16,3 1-4-16,-3-5 4 0,3 4 0 0,-1-1-3 15,-2-4 2-15,1 4 2 16,-2-4-6-16,1 0 4 0,-1 1-1 15,-1 3 0-15,-2-4 0 16,1 3-1-16,-4 0-1 0,3 3 3 0,1 1 0 16,2 2-2-16,0 1 2 0,0 0-1 15,1-2-2-15,0 5 3 16,-1-3-1-16,1 1 0 0,-2 0 0 0,0-2 0 15,0 2 0 1,-1-2-6-16,-1 1 0 0,-1 0-4 0,1 4 2 16,2 0-5-16,1 3-16 15,2 1-11-15,1 1-16 0,1 1-34 16,-2 0-18-16,1 5-26 0,0 7-30 0,-2-3-73 16,-2-4-67-16</inkml:trace>
  <inkml:trace contextRef="#ctx0" brushRef="#br0" timeOffset="36030.0504">6657 8771 590 0,'-3'-6'0'0,"3"3"138"0,0-1-41 16,0 2-25-16,0 2-1 15,0-3-17-15,0 3-6 0,0 0-4 0,0-2 1 16,0 2-12-16,-1 0-19 0,1 0-8 15,0 0-6-15,0 2 0 16,0 3-10-16,0 7 10 0,0 1 0 0,0 1 0 16,1 3 1-16,1 0 6 15,0 2-6-15,-2-2 5 0,1 1-3 16,-1-2-2-16,1 2 2 15,0 0-2-15,1 1-1 0,-2-3 0 0,0-3 4 16,3-3-5-16,0-2 2 0,-2-4 0 16,2 0-1-16,1-1 0 15,3 0 4-15,2-1 1 0,4 1 6 0,3-1-3 16,1-2-3-1,1 2 1-15,3-2-4 0,-2 1-1 0,4-1 5 16,-1 0 0-16,5 0-1 16,-1 0 3-16,3-3-3 0,0 1 1 15,2-4 2-15,0 0 1 16,0-1-4-16,0 0 5 0,0 1-4 0,-4 1 0 15,-2 1 1-15,0 2-6 0,-3 1-2 16,0 1 2-16,1 0-1 16,0 0-1-16,1 0 2 0,2 0-1 0,1-2 1 15,6 0 2-15,1-2-1 16,3-2-1-16,2-1 2 0,1 0 0 15,2 0-1-15,-2-1 3 16,-1 1-1-16,0 1-1 0,-4-1 1 0,-4 4-2 16,-1-3-4-1,0 3 4-15,-2-1 0 0,2 3-3 0,-2-1 2 16,0 0 0-16,0 2-2 0,-4-2 2 0,2 2-1 15,-1-2 0 1,0-2 0-16,2 4 3 0,2-4-2 0,0 0 6 16,5 0-1-16,-1-2 2 15,0 1-1-15,1-1-4 0,-5 1-3 16,1 0 0-16,-2 2 5 15,-1 2-5-15,-1-4 0 0,1 2 5 0,-3-1-6 16,4 2 2-16,-1 1 1 0,1-1-3 16,-1 0 2-16,0-2 1 15,1 0-2-15,0 3 0 0,-1 0 1 0,1-2-1 16,-3 0 0-16,-1 0 2 15,-3 1-4-15,-2 1 4 0,-1 2-4 16,1-1 1-16,-1 0 2 16,4 0 1-16,-1-1-4 0,3-1 4 0,0-1-1 15,3-4-2 1,1 2 2-16,-2-3 1 0,0 2-2 0,-2 3 0 15,1-1 0-15,-1 0 1 0,-1 0 1 0,-2-1-2 16,-5 1 0 0,-2 0 0-16,-2 2 0 0,-1 1 0 0,0 0 0 15,-1 1 2-15,-1-3-3 16,-3 1 2-16,4-1-1 0,-3 0 0 15,2 1 0-15,0-2 2 16,4 1-3-16,-1-2 2 0,3 1-1 0,1 1 0 16,0-2 0-16,3 2 0 15,0 2 0-15,-1-2 0 0,1 1 1 16,-4-1-2-16,-3 0 1 0,0 0 1 0,-2 0-2 15,1 0 2-15,0 1 0 16,-2 0-2-16,0 0 2 0,2 0-2 16,-1-2 1-16,1 2 0 15,1-1 1-15,2-1-1 0,0 1 0 0,1 1 1 16,0-3-1-1,-2 3 0-15,2-1 6 0,-2-2-4 0,1 3 10 16,2-2-5-16,-4-3-5 0,5 3 2 0,0 2-2 16,0-1-4-1,3 3 4-15,0 0-1 0,-4 0-2 0,1 0 2 16,-2 0 0-16,-2 0-2 15,0 0 0-15,0 0 1 0,-2 0 1 16,0 0-1-16,1 0 0 16,0 0 0-16,1 0 1 0,2 0 1 0,-2 0-3 15,2 0 2-15,-1 0-1 16,1 0-1-16,-1 0 2 0,3 0 0 15,-2 0-1-15,1 0 0 0,2 2 1 0,-1-2-2 16,1 0 2-16,1-2 0 16,-2-1-2-16,0 1 2 0,0 0 1 15,-1 2-2-15,0 0 0 16,-5-2 1-16,3 2-1 0,-3 0-1 0,-1 0 1 15,0 0 0 1,1 2 0-16,-4 1 0 0,3-1 0 0,0-1 0 16,-2 0 0-16,1 2-1 15,2-3 2-15,-1 2 1 0,3 0-3 16,-1-2 0-16,1 3 2 0,1-2-2 0,1 1 2 15,-1 1-1-15,2-2 0 16,1 0 0-16,-2 1 2 0,1-2-6 16,-2 0 7-16,-1 0-2 15,-4 0-2-15,0 0 2 0,-3 0 0 0,0-2 0 16,1 1-2-16,1 1 2 15,-1-2-3-15,2-1 4 0,0 1-1 16,1 0-1-16,1-1 0 0,-1 3 0 0,1-2 0 16,1-4 0-16,-1 4 2 15,0-2-2-15,-1 1 0 0,-2 1 0 16,0-1-3-16,-1-1 6 15,-2 1-2-15,1 1-1 0,1-4 0 0,0 4 3 16,0-3-5 0,1 1 3-16,-1 2-1 0,-2-2 0 0,2-1 0 15,-1 4 0-15,-4-4 0 16,1 1 0-16,-3 1 4 0,0 0-6 15,0 0 4-15,0-2 3 0,0-4 4 0,-4 0 5 16,-1 1 0-16,0 0 3 16,1-1-5-16,1 1-7 0,1-3-3 15,1-1-1-15,-2 0 0 16,2-4-2-16,1 0 2 0,-1-3-4 0,1 2-2 15,0 0 5-15,-2 3 0 16,-2 1-54-16,-1 3 12 0,-1 8-36 16,-3 2-104-16,2 0-75 15,-1-5-415-15</inkml:trace>
  <inkml:trace contextRef="#ctx0" brushRef="#br0" timeOffset="36770.0515">8976 8868 801 0,'3'-13'0'16,"-3"2"236"-16,0 1-160 15,0 4-16-15,0 6-12 0,0 0-31 0,0 0-19 16,0 8-11-1,-2 6 11-15,2 4 4 0,0 2 9 0,0 4 6 16,0 0 10-16,0 4-6 16,0 6-3-16,0 2 1 0,0 0-13 15,0 2 3-15,0-3-7 16,2-4-2-16,-1-4 0 0,2-4 5 0,0-7-6 15,-2-4 2-15,2-3 8 0,-3-5 2 16,0-1 3-16,1-2-6 16,-1-1-6-16,0 0 3 0,0 0-4 0,3 0-2 15,-2 3-10-15,4 1-36 16,1 1-40-16,1-1-26 0,1-4-119 15,0 0-685-15</inkml:trace>
  <inkml:trace contextRef="#ctx0" brushRef="#br0" timeOffset="37320.0522">8586 9664 710 0,'0'-3'0'0,"0"3"135"15,0 0-45-15,0 0-4 16,0 0-23-16,0 1-38 0,0 2-19 0,0 5-6 16,0 4 0-16,0 7 60 15,0 6-18-15,0 3-24 0,0 4-5 16,0-1-1-16,0 0-1 0,0-6-2 0,0 3 0 15,1-5 3-15,-1-1-3 16,3-1-1-16,0-5 0 0,2 1-6 16,0-2-2-16,0-4 0 15,2-2 3-15,1-3-3 0,-1-3-8 0,1-3-17 16,3 0-21-1,-1-7-15-15,3-7-44 0,-1-3-105 0,-2-5-111 16</inkml:trace>
  <inkml:trace contextRef="#ctx0" brushRef="#br0" timeOffset="37750.0528">8794 9573 896 0,'0'-7'0'0,"3"1"189"16,2-1-134-16,2 3-14 0,5 1-16 15,3 1-11-15,3 2-3 0,4 0-5 0,0 0-1 16,-1 6 9-16,0 0-2 16,-2 2 1-16,-5 2 3 0,-2 1-7 15,-3 2-6-15,-6 3 7 16,-1 6-1-16,-2 4-2 0,-2 6 2 0,-4 5-6 15,-2 1 0 1,-2 1-1-16,-2-1 1 0,-4-3-6 0,1 1 5 16,-4-6 1-16,1-2-6 15,-2-6 6-15,3-3 0 0,6-4-4 16,1-9 0-16,5-3 1 0,3 0 0 0,2-3 1 15,0 0-2-15,0 0-7 16,4 0 10-16,6 0-2 0,6-7 0 16,5-5 11-16,5-2-3 15,4-2-4-15,4-1 11 0,4 1 11 0,0-1 4 16,-1 3-10-16,-3 1-13 15,-5 3-6-15,-2 1 3 0,-6 4-4 16,-5 0 0-16,-4 2 0 0,-5 0 0 0,-3 2-39 16,0 1-27-16,-1 0-38 15,-2 5-81-15,-1-3-146 0</inkml:trace>
  <inkml:trace contextRef="#ctx0" brushRef="#br0" timeOffset="39980.056">9517 9546 870 0,'0'-9'0'0,"4"4"117"15,-1 1-82 1,-1 1-4-16,-2 1 9 0,0 2-1 0,0 0-11 15,0 0 1-15,-5 3-8 16,-4 6-7-16,-3 5-2 0,-1 3 8 16,-1 5 4-16,0 0 0 15,3 7-5-15,0-3-9 0,3 2-3 0,2-1-4 16,2 0 0-16,3 0-1 0,1-2-3 15,0-5 2-15,4-6 1 16,2 0-2-16,3-6 0 0,2-2 3 0,7-3 0 16,2-3 2-16,4-7-1 15,5-3-2-15,1-5 2 0,3 0-3 16,-4-1-2-16,-1-3 2 15,-4-1 1-15,-6 1-1 0,-1-7 4 0,-5 0-4 16,-1-2-2-16,-3-1 2 0,1 0 1 16,-2 0-2-16,-2 4 0 15,1 6 0-15,-5 5-2 0,0 7 4 0,0 4 0 16,-1 2-3-1,0 1 2-15,0 0-2 0,-1 6-10 0,-1 5 13 16,-4 2-2-16,4 3 0 16,0 0 0-16,2-1 4 0,0 0-6 15,0-1 4-15,3 0 2 16,1 2-6-16,3-1 4 0,0-1 0 0,2-4-3 15,1-2 2-15,2-4 3 0,0-1-5 16,0-3 2-16,2 0 2 16,-1-3-2-16,0-4 2 0,-1-5 1 0,-2-2-3 15,3-3 2-15,-1-1-1 16,-3-3-3-16,2-2 2 0,-1 0 0 15,-2-1-1-15,1-1-6 16,-2 1 4-16,-2 3-1 0,-2 1 4 0,-1 4 0 16,-2 5-2-1,0 4 2-15,0 2 0 0,0 5-1 0,0 0 0 16,0 0 0-16,0 5-12 0,0 8 4 0,0 8 8 15,3 8 0 1,-1 10 0-16,0 4 1 0,-2 8-1 0,0 5 6 16,-3 6 0-16,-1 4 0 15,-2 4 0-15,-1 0-1 0,-3 1-1 16,1-2-2-16,0-8 1 15,2 0-4-15,0-6 2 0,1-6 1 0,-1 1-3 16,-2-8 2-16,0-4 2 0,0-5-5 16,-3-7 3-16,0-7-1 15,-1-2 0-15,0-7 0 0,0-6 3 0,2-4-5 16,-1-3 4-16,1-9 5 15,3-7-9-15,0-9 4 0,3-8 0 16,1-8-4-16,4-10 1 16,0-7 1-16,1-4 0 0,5-5-11 0,8-2 5 15,2-1-2 1,6-4 4-16,7 2 2 0,4 4-2 0,5 6 4 15,1 10 0-15,-2 7 0 0,-3 13 0 0,-3 9-2 16,-3 9-72 0,-4 7 23-16,2 5-14 0,-6 5-51 0,-1 0 11 15,-5 3-83-15,-2 2 6 16,-1-2 55-16,-4-3 74 0,-2 0 40 15,-2 0 14-15,-2-3 21 16,2 0 59-16,-3 1 8 0,2-1-17 0,-1-1-14 16,-1-4-14-16,-1 3 42 15,-5-2-2-15,-2 1-42 0,-2 3-24 16,-2 2-13-16,1 1 2 0,0 0 1 0,-2 0-1 15,3 5 3-15,2 2 9 16,1 3 7-16,4 5-4 0,0 0 1 16,0 4 2-16,3 3-6 15,0-1-1-15,0 3-5 0,3 0-4 0,3 1-5 16,-3-1-3-1,1-4 3-15,2-1-3 0,1-2-2 0,1-4 2 16,4-2 3-16,1-2-4 0,1-6 0 0,4-2 5 16,3-1-4-1,2-8 4-15,6-5-3 0,-1-5-1 0,0-9 1 16,1-3 2-16,-3-6-4 15,-1-3 0-15,-2-6 2 0,-1-2 0 16,1-6 5-16,-3 0-6 16,-5 0-2-16,-5 2 2 0,-1 4-1 0,-4 4 1 15,-2 7 2-15,-3 7 3 16,0 8 0-16,-2 6 3 0,-2 8-3 15,1 4-4-15,0 3-1 0,-3 5-2 0,-3 12-11 16,-3 10 13-16,-3 9 0 16,1 5-2-16,0 3 2 0,4 1 2 15,4-1-5-15,4 0 4 16,2-1 9-16,1 0-10 0,6-4 6 0,1-4-7 15,1-3 0 1,4-3 0-16,1-5 6 0,0-4-7 0,2-5 2 16,0-6 2-16,0-2-3 15,2-6 0-15,-1-1 6 0,3-2-6 16,1-8 0-16,-1-4 4 0,-3-2-4 0,0-2 0 15,-3-5 3-15,-2 0-4 16,-2-4-1-16,0 0-4 0,-3-2-9 16,-1 0 0-16,-2 1 4 15,-2 3 4-15,0 2 7 0,0 7 0 0,-2 6-23 16,0 4 27-16,-2 6-7 15,-4 4-5-15,1 9 5 0,-5 8 2 16,0 6-8-16,3 5 10 0,0 1 0 0,1-4 1 16,4-1 3-16,2-7-8 15,0-4 6-15,2-5 9 0,4-1-3 16,1-4 0-16,4 0 1 15,2-3-2-15,1-2-1 0,0-2-2 0,3 0-4 16,0 0 0 0,3-5-1-16,-1-4 0 0,-1-3 0 0,3-2-3 15,-2-2 2-15,0-5-1 16,3 1 2-16,-1-4 0 0,1-5 0 15,2 2 0-15,-3-1 0 0,-2 6 0 0,-1 2 0 16,-5 6-1-16,1 7-1 16,-4 2 2-16,-3 4 0 0,0 1-4 15,3 8 1-15,-1 6 4 16,2 6-2-16,3 2-3 0,-2 0 4 0,1 4 0 15,0-2 2-15,-5-2 0 16,-1 0-3-16,-2-2 2 0,-4-2 12 16,-1-2-6-16,-5-2 3 15,-7 3 1-15,-2-1-4 0,-7 2-1 0,-3-2-2 16,-3 0-4-16,0 0 0 0,-1-2 3 15,1-4-43-15,3 0-15 16,-1-6-26-16,0-4-123 0,3-4-286 0</inkml:trace>
  <inkml:trace contextRef="#ctx0" brushRef="#br0" timeOffset="41630.0583">7430 5970 723 0,'-5'-12'0'0,"-1"1"167"16,1 2-125-16,-1-2-23 0,-3 2 4 0,3 1 2 16,0 0 1-1,1-2 2-15,0 2 9 0,-2-2-1 0,0-3-2 16,-4 0-9-16,-2-2-1 0,-3-1-17 0,-1 2 2 15,-4 0 0 1,2 2-1-16,-1 2-4 0,2 1-3 0,1 1 1 16,0 3-2-16,1-1 0 15,0 3 0-15,0 0 2 0,-2-1-1 16,1 0 8-16,0 0 2 15,0 2 0-15,2-3 3 0,2 3 0 0,-1 1-8 16,2 1-2-16,-2 0-1 0,-1 0-6 16,-1 2 5-16,0 2-2 15,-2 3 0-15,0-2 0 0,0 4 0 0,-2 0 0 16,2 2 0-16,1-1 9 15,2 1-6-15,1 2 0 0,2-2-1 16,0 2-2-16,2 1 0 16,-3-2 3-16,2 0-4 0,1 3 2 0,-1 0 3 15,1 0 1 1,2 2 6-16,-1-1-1 0,1 4-5 0,2 0 2 15,-1-1-4-15,2-1-2 0,2 1 4 0,-2 0-2 16,2 4-3 0,-1-2 0-16,-3-1 5 0,0 2-5 0,0-1 5 15,0-1-3-15,2 1 0 16,0-1 5-16,1-1-5 0,0-1 0 15,1-1 2-15,0 0-3 16,0-3 0-16,2 2 1 0,0-1 1 0,1 0-4 16,0 1 2-16,0 0 4 15,1-3-6-15,1 2 2 0,1 1 3 16,0-1-6-16,3 2 4 0,0 0 0 0,-1 0-3 15,2 2 2-15,-1 0 2 16,-2-4-3-16,3 1 0 0,-1-2 1 16,-1-2-1-16,4 4 0 15,-1-4 2-15,3 3-2 0,2-1 0 0,1-1 4 16,0 1-5-1,2-2 2-15,1 3 2 0,-3-3-3 0,3 0 0 16,-3-2 4-16,0 0-6 0,-2 1 3 0,1-1 1 16,1-2-4-1,1-1 3-15,3 2 1 0,-2-4-4 0,1 4 4 16,2-3 0-16,-4 1-3 15,1-2 2-15,-1 0-1 0,0 0-1 16,-3-1 2-16,1-1 1 16,1-1-2-16,0-2-1 0,3 0 2 0,1 0-2 15,0-2 2-15,1-5 0 16,2 2-1-16,-1 0 0 0,-1-2 3 15,1 2-5-15,-1-1 4 0,-1-3 0 0,-4 0-2 16,1 1 0-16,-2-1 4 16,1 1-5-16,0-3 1 0,1 0 0 15,1-3 0-15,0-2 0 16,1 0 2-16,0-3-3 0,-4 0 2 0,2 0 1 15,-3-3-3 1,-1 0 2-16,-2-5 2 0,-1-2-4 0,-3 3 2 16,-2-3 1-16,1 2-3 15,-1 0 2-15,-2 0-1 0,3-1-2 16,0 1 3-16,0 0-2 0,1 1-1 0,-1-2 3 15,0 0-1-15,-1 2 0 16,-3-3 0-16,0 3-1 0,0-2-2 16,-7 3 2-16,-2 0 1 15,-1-2 0-15,-5 3 0 0,2 0-3 0,1 1 1 16,-5 2 4-16,1 2-3 15,-2 7-38-15,-4 2 0 0,-1 7-13 16,-5 3-31-16,-2 13-5 0,0 5-48 0,-3 3-149 16,1-5-181-16</inkml:trace>
  <inkml:trace contextRef="#ctx0" brushRef="#br0" timeOffset="47890.0668">13276 5563 579 0,'-4'-3'0'0,"1"0"151"16,0 0-34-16,1-1-12 0,-1-1-14 0,1 0-18 15,2 4-17 1,-2 0-19-16,0 1-7 0,2 0-9 0,0-1-6 15,0 0-9-15,0 1-9 16,4 0 1-16,-1 0 4 0,1 0 10 16,3 0 1-16,3 0 0 15,3 0-1-15,5 0 6 0,4 0 2 0,4-2-4 16,6-4-4-16,4-4 7 0,3-3-3 15,2 0 1-15,-3 0-3 16,-4-1-8-16,-5 2-6 0,-2 0 0 0,-3 3 9 16,-6 1-11-16,-2 0 4 15,-2 4-1-15,-4 1-1 0,-5 3 0 16,-1 0 2-16,-3 0-2 15,-1-2-9-15,0 2-5 0,1 0-16 0,-1 0 5 16,0 0-26-16,-2 4-41 0,-3 3 29 16,2 3-27-16,-1 3-28 15,-3-4-51-15,0 3-7 0,-2-4-139 0</inkml:trace>
  <inkml:trace contextRef="#ctx0" brushRef="#br0" timeOffset="48260.0668">13548 5562 487 0,'-2'0'0'16,"-1"0"171"-16,-2 0-84 16,2 0 18-16,2-3-1 0,-3 3-34 0,4 0-22 15,0 0 2-15,0 0-10 16,0 0-12-16,1 0-11 0,-1 0 4 15,0 0-13-15,2 3-10 16,-1 5 4-16,2 5 10 0,2 7 7 0,0 8 6 16,0 4 6-1,2 4 0-15,-3 3 6 0,2 5-9 0,-2 3-8 16,-1 3 5-16,2 0-8 0,-4-4-6 0,3 0 2 15,-1-3-6 1,1-5-3-16,-1-1 1 0,1-4-3 0,1-2-2 16,-1-5 0-16,0-4 5 15,-1-2-7-15,-3-4 4 0,0-3 2 16,1-4-6-16,-1 0 4 15,0-3 1-15,0-2-3 0,0-3-29 0,-1-1-12 16,-1 0-28-16,2-1 2 0,-3-8-45 16,3-10-151-16,0-6-294 15</inkml:trace>
  <inkml:trace contextRef="#ctx0" brushRef="#br0" timeOffset="48680.0674">14025 5800 894 0,'-1'-3'0'0,"-1"2"128"16,2 1-99-16,0 0 11 0,0 0 4 0,0 0-21 16,1 0-14-16,3 0 3 15,1 0 15-15,5 0 14 0,1 0 0 16,4 0-10-16,5-2 0 0,5-3-2 0,6 0-3 15,4-2-4-15,0-2 1 16,3 3-10-16,1-3-12 0,-3 2 7 16,0 0-3-16,-3-2-5 15,-4 3 0-15,-3 0 5 0,-3 0-7 0,-4 3 4 16,-7 1 0-1,-4-1-3-15,-6 3-22 0,1 0 6 0,-2 0-17 16,-1 0 0-16,0 0-12 0,-5 2-13 0,-4 1 0 16,-2 2-16-1,-1 2-9-15,-1 2-36 0,-1 0-70 0,1 0-78 16</inkml:trace>
  <inkml:trace contextRef="#ctx0" brushRef="#br0" timeOffset="49050.0685">14128 5949 501 0,'-12'9'0'0,"1"1"168"0,-2 0-102 0,4-1 11 16,-2-1 25-16,4-1-40 16,0 0-34-16,3-1-10 0,0-2 14 15,4-2 1-15,0 1 0 16,0-3-3-16,0 0-16 0,4 0 3 0,2 0 25 15,2 0-5-15,3 0-2 16,0 1-3-16,6-1-2 0,0 0-4 16,2 0 1-16,2 0-3 15,1 0-6-15,2-4 0 0,3-2 1 0,1 0 3 16,0-2-4-16,3-1 1 0,1 0-1 15,-1 1-3-15,-1 3-6 16,-3 4-8-16,-2 1 0 0,-5 0 1 16,0 2-4-16,-6 1 3 15,-4-2-2-15,-2 2-11 0,-5-3 12 0,-2 0 0 16,0 0-8-16,-1 0 5 15,0 0-7-15,0 0-18 0,0 0-9 16,0 0-22-16,-1 0-41 0,-3 0-14 0,0 0-65 16,-2-3-291-16</inkml:trace>
  <inkml:trace contextRef="#ctx0" brushRef="#br0" timeOffset="50610.0708">15231 5121 722 0,'-4'-7'0'16,"2"0"143"-16,2 0-81 0,0 2-12 15,0 0 7-15,0-1 4 16,0 2-13-16,0 2-7 0,0-1-7 0,0 3-3 16,0 0-12-16,0 8-15 15,1 8-6-15,0 10 4 0,3 12 31 16,0 6-1-16,-1 3-7 0,3-1-9 0,-2 0-5 15,1-2-5-15,0-4 13 16,-1-3-12-16,0-5-5 0,0-3 8 16,-3-5-6-16,1-2-4 15,0-5 0-15,-1-1 7 0,2-3-8 0,0-6 2 16,-3 0 7-16,1-2-10 15,2 0 4-15,-3-3 0 0,1 1-4 16,0-1-23-16,-1-2-25 0,0 0-49 0,0 0-5 16,-4 0-54-16,-2-9-340 15</inkml:trace>
  <inkml:trace contextRef="#ctx0" brushRef="#br0" timeOffset="50910.0708">15070 5767 713 0,'2'4'0'0,"1"-1"79"0,4 0 37 15,4-2-19-15,6-1-5 16,10 0-20-16,5-5-21 0,8-1-5 0,3-6-6 15,2-2 3-15,6-3-3 16,1-3-4-16,-1 3-13 0,-2 0-13 16,-1 1 1-16,-7 6-8 15,-5 0-6-15,-5 4 6 0,-5 3 0 0,-3 1-19 16,-6 2-3-16,-3 0-10 0,-6 2-20 15,-1 2-5-15,-5 1-11 16,-2 4-42-16,-3 2-28 0,-9 1-156 0</inkml:trace>
  <inkml:trace contextRef="#ctx0" brushRef="#br0" timeOffset="51430.072">15426 6079 733 0,'0'-9'0'0,"-4"-1"173"0,-1 0-67 15,-4 1-47 1,1 1-6-16,-2 4-22 0,-1 2-14 0,-2 2-11 15,2 0-1-15,-1 4 5 16,3 3-5-16,-2 3-2 0,2 4 7 16,2 3-6-16,1 1 0 15,2 7 5-15,3 3 1 0,-2 5 3 0,2 4 11 16,1 3 2-16,0 7-1 0,0 0-1 15,0 5-10-15,4-1-5 16,0 3 7-16,-1-2-10 0,4 1-6 0,-2-4 0 16,-1-3 20-16,2-3-17 15,-1-1 6-15,1-4-6 0,-1-2-6 16,2-3 6-16,0-3 1 15,-1-2-5-15,-1-2 2 0,1-2 3 0,-2-2-6 16,-1-1-13-16,0-4-5 0,-1 0-12 16,2-3 4-16,-3-6-4 15,0 0-1-15,1-4 9 0,-2-1-9 0,0-1-59 16,0-2-40-1,-6 0-214-15</inkml:trace>
  <inkml:trace contextRef="#ctx0" brushRef="#br0" timeOffset="51710.0722">15182 6580 802 0,'12'-5'0'0,"-2"5"132"0,2 0-41 16,3 0-23-1,-1 0-8-15,7 2 2 0,1-1-22 0,0-1-15 16,2 0-12-16,0 0 1 0,-1-3-3 0,3 0-12 15,-2 1 2 1,0-5 7-16,0 3-10 0,-3-1-16 0,-1 0-12 16,-2 0-36-16,-4 0-19 15,-3-2-30-15,-3-3-208 0</inkml:trace>
  <inkml:trace contextRef="#ctx0" brushRef="#br0" timeOffset="52150.0728">16186 5659 995 0,'0'-5'0'0,"3"1"165"0,1 0-102 16,4 2-2-16,4 0-25 15,2-1-12-15,3 3-12 0,4 0-3 16,1 0 7-16,4 0-3 0,5-2 0 0,0-3 11 15,4-2-5-15,-1-1 1 16,-2-5-2-16,-5 4-4 0,-3 0-10 16,-5-3 2-16,-4 6-6 15,-3-1 0-15,-3 0-15 0,-4 7-17 0,-1-3-22 16,-4 2-6-1,0 1-14-15,-7 0-60 0,-5 0-33 0,-3 7-85 16,-4-1-146-16</inkml:trace>
  <inkml:trace contextRef="#ctx0" brushRef="#br0" timeOffset="52350.0728">16236 5894 738 0,'0'6'0'0,"3"0"240"0,6-3-141 15,1-2-13-15,8-1-6 16,5 0-19-16,4-4-17 0,5-3-6 15,3-4-17-15,-3 1-6 0,-1-1-9 0,-2 1 1 16,-5 0-6-16,-6 1-2 16,-3 4 0-16,-6 0 1 0,-3 2-74 15,-2 3 1-15,-3 0-31 16,-1 0-130-16,-1 0-260 0</inkml:trace>
  <inkml:trace contextRef="#ctx0" brushRef="#br0" timeOffset="54810.0766">17099 5066 526 0,'0'-3'0'0,"-1"-2"196"16,0-2-116-16,1 2 9 15,-1 0-15-15,1-1-29 0,0 0-15 0,-2 1 8 16,1-2-1 0,1 2 1-16,-2-1-2 0,0 3-4 0,1 0-13 15,1 0 5-15,-1 1-3 16,1 0-10-16,0 2-7 0,0 0 1 15,0 1-9-15,1 5-5 0,2 2 15 0,0 6-5 16,2 2 0-16,0 4 6 16,1 5 9-16,-2 2 5 0,0 2 7 15,-1 2-11-15,1-2-3 16,0 2 1-16,0-2-5 0,-1 0-7 0,2-2 3 15,0-2 0-15,0 1-7 16,2-2 2-16,0-3 4 0,0 0-6 16,0-3 2-16,-1-1 6 15,-4-2-8-15,0-3 2 0,0-3 2 0,-2-1-4 16,0-3 2-16,1 2-6 0,-1-2-32 15,0-1-8-15,-2 0-26 16,1-2-47-16,1-2-34 0,0 0-156 0</inkml:trace>
  <inkml:trace contextRef="#ctx0" brushRef="#br0" timeOffset="55110.0769">16952 5668 775 0,'3'5'0'0,"2"-3"81"15,7-2 37-15,1 0-23 16,5 0 4-16,8-8-22 0,9-1-23 0,8-6-8 15,8-3-3-15,6-1-10 0,0 1-7 16,-2 1-1-16,-4 3-16 16,-6 0 3-16,-1 1-2 0,-4 3-5 0,-4 1-7 15,-6 0 4 1,-3 5 3-16,-7-2-9 0,-7 1 1 0,-4 4-18 15,-7 0-19-15,0 1-18 16,-2 7-55-16,-5 2-74 0,-6 3-137 16</inkml:trace>
  <inkml:trace contextRef="#ctx0" brushRef="#br0" timeOffset="55800.078">17081 6084 959 0,'-2'-5'0'0,"1"5"112"16,1 0-40-16,0-1-10 15,0 1-14-15,0 0-22 0,1 0-13 16,0 1-11-16,2 4-3 15,1 5 2-15,1 3 40 0,-1 7-12 0,1 5 1 16,-1 4-3-16,0 7-3 0,-1 3-2 16,-1 1-2-16,0 3-7 15,0-3-3-15,1 1 0 0,1-4-11 0,-1-6 2 16,1 1 7-16,-2-6-9 15,3 0 2-15,0-5 3 0,-3 0-5 16,1-2 1-16,-1-4 5 16,-1-1-10-16,2-3-6 0,-1-3-6 0,-1 0-22 15,1-2-4 1,1-2-35-16,-2-4-55 0,3-3-51 0,2-9-308 15</inkml:trace>
  <inkml:trace contextRef="#ctx0" brushRef="#br0" timeOffset="56630.0792">17316 6067 993 0,'0'-5'0'0,"0"1"124"16,0-1-62-16,0 2-12 0,1-2-15 16,2 1-18-16,5-1-12 15,0 0-6-15,2 0 2 0,1 3 5 0,0-1-6 16,2 1 0-1,2 1 25-15,-2 1-12 0,0 0 2 0,1 1 5 16,0 4-1-16,1 3-1 0,2 3-11 0,-3 1-2 16,2 1 3-1,-1 4-4-15,-1 1 0 0,-2 4 3 0,-1-2-3 16,-3 4-6-16,-2 0 4 15,-3 0 8-15,-3 2-14 0,-1 0 8 16,-6 0 4-16,0 0-8 16,-4-1 0-16,-1 2 9 0,-5 2-9 0,-2 3 0 15,0 3 6-15,-2-1-7 16,1-1 2-16,0-3 5 0,3-1-8 15,3-3 2-15,3-5 0 0,1-2-14 0,4-5 14 16,2-4 0-16,3-1-6 16,-1-4 8-16,2-2-4 0,0-2-4 15,0-1 6-15,0 1 0 16,0-1-5-16,0 0 9 0,2 0-3 0,-2 0-1 15,0 0 0 1,1-1 6-16,0-3-7 0,0-3 2 0,0-1 7 16,0-3-9-16,-1 0 2 15,0 2 2-15,0-3-3 0,1 4 0 16,0 1 1-16,0-1-1 0,-1-1-1 0,3 4 1 15,-2-2 0-15,3 2-2 16,1 1 1-16,-2-1-4 0,2 2 9 16,1 1-3-16,-1-1-2 15,1 1 0-15,1 2 0 0,-1 0-4 0,3 0 8 16,0 0-1-16,1 1-4 15,1 4 4-15,2 2 1 0,0 0-4 16,0 2 2-16,1-1 10 0,-1 3-12 0,-2-3 2 16,1 1 4-16,-2 1-5 15,1-5 0-15,0 1 14 0,-1-3-12 16,3 0 9-16,-2-3-9 15,1 2 2-15,0-2 3 0,3 0-8 0,-1 0 0 16,2-2 2 0,2 2 1-16,-4-4-9 0,2 4-2 0,-2-4-6 15,-5 0-6-15,1-1 15 16,-7-3 4-16,2 2 0 0,-1-2 4 15,-2-1 2-15,0-1-8 0,0-1 8 0,-2-1-4 16,0 1-3-16,0-1 6 16,0 4-6-16,0 0-48 0,1 2-18 15,2 1-29-15,-4 0-123 16,1 1-499-16</inkml:trace>
  <inkml:trace contextRef="#ctx0" brushRef="#br0" timeOffset="57580.0806">18323 5078 887 0,'0'-3'0'15,"0"0"178"-15,-1 0-79 0,-3 1-45 0,-1 1-17 16,-4 1-12-1,-4 2-12-15,-6 8-5 0,-4 4 6 0,-5 6 6 16,-3 4 2-16,0 3-10 16,4-1-2-16,5-2-9 0,7-6 4 15,7-7-2-15,4-1-5 16,3-3 4-16,1-2 3 0,0 0-6 0,5 0 2 15,3-2 2-15,0 1-3 0,6 1 0 16,4-3 3-16,1-2-3 16,3 0 0-16,0 0 2 0,-3 0-4 0,-1 5-1 15,0 2 3-15,-3 1-5 16,1 4 4-16,-2-1-1 0,-2 2-4 15,-2 1 9-15,-2 2-5 16,0-1-4-16,-3 0 12 0,-2 0-7 0,-3-5-3 16,0 2 7-16,-7 0-5 0,-3 1 0 15,-6 0 4-15,-1 1 1 16,-3-3-5-16,-2 1 4 0,0-3-2 0,1-1 0 15,1 1 0 1,3-2 2-16,4 0-2 0,3-4 0 0,2-1-3 16,3-2-18-16,1 0 14 15,0-2-11-15,3-6-30 0,1-1-6 16,0-3-55-16,5-2-109 15,4-3-92-15</inkml:trace>
  <inkml:trace contextRef="#ctx0" brushRef="#br0" timeOffset="57980.0812">18436 5311 754 0,'15'-6'0'16,"2"1"201"-16,0-3-128 0,4 2-17 0,-3-1-1 15,2-1-18 1,0 1-12-16,-2-1-12 0,-4-3 6 0,-3 1 8 15,2 0-9-15,-6-2 4 0,-2-1-10 0,-3 2 5 16,1-3 1 0,-3 3-11-16,0 0-7 0,0 1 0 0,-5 3 6 15,1 1-6-15,-1 3-3 16,-1 3 0-16,-4 0-13 0,-1 5 12 15,-5 6 3-15,-3 5-7 16,-1 3 4-16,2 2 3 0,1 0-7 0,2 2 10 16,3 1-3-16,5 0 0 0,3-1 2 15,1-3 3-15,3-1-4 16,0-4-1-16,3-1 1 0,2-1 0 0,4-2 0 15,0-3 11-15,2-1-11 16,0-2 0-16,3-2 10 0,3-1-10 16,3-2 8-16,1 0-7 15,3-3-2-15,1-4-12 0,2-3-11 0,0 1-34 16,0-5-14-1,3 1-32-15,-3-3-124 0,0-2-185 0</inkml:trace>
  <inkml:trace contextRef="#ctx0" brushRef="#br0" timeOffset="58310.0815">19020 5070 950 0,'-6'-9'0'0,"-1"5"192"0,-1 0-120 0,-6 4-37 15,-1 3-14-15,-3 4-15 16,0 4 1-16,-3 2 7 0,0 4 3 15,1 3 3-15,1 3 1 0,0 2-4 0,2 2 5 16,3-1-3-16,0 0-10 16,6-1 3-16,0 1-6 0,6-5-10 15,1-4 8-15,1 0 0 16,2-2-5-16,4-4 2 0,2 2 6 0,5 0-9 15,1-4 4 1,6 1 7-16,1-3-11 0,4-4 4 0,2 0 11 16,1-3-11-16,1-5 9 0,-3-3-7 0,-2 1-6 15,-1-3 4 1,-2 3-3-16,-3-2-31 0,-1 0-19 0,-2 5-23 15,-3 2-41-15,-5 0-32 16,-3 1-160-16</inkml:trace>
  <inkml:trace contextRef="#ctx0" brushRef="#br0" timeOffset="63960.0895">14350 10638 436 0,'-1'0'0'16,"0"1"118"-16,1 0-6 0,0-1-38 15,0 0-9-15,0 0 8 16,0 0-5-16,4 0-15 0,2 0 7 0,1-2-9 16,2 0-18-16,-3 1-7 15,-1-1-7-15,0 2-3 0,-5 0-3 16,2 0 4-16,-1 0-9 15,0 0 0-15,1 0 3 0,5 0-8 0,2 0 2 16,4 1 5-16,4-1 0 0,4 2-3 16,2 1 4-16,4-2-5 15,0 2 7-15,0-3 2 0,0 1 1 0,-1 2-7 16,1 1 5-1,-1-1-7-15,2 3 0 0,1-2 3 0,1 1-7 16,2 2-2-16,-2-2 6 16,2-1-3-16,-1 1-1 0,1 1-1 15,0-4 0-15,0 1 0 16,2-3 0-16,1 3-1 0,1 0-2 0,-1 0 2 15,1 1-2-15,-3 0 0 0,0 3 2 16,0-2 1-16,-3 0-5 16,2 1 6-16,-6-3 0 0,2 2-9 0,2-2 12 15,-2-1-8-15,4 0 2 16,0-2 0-16,0 0 5 0,2-2-5 15,-1-1 0-15,-3 2 0 16,-2 0 1-16,-2 1 1 0,-3 0-3 0,-1 0 0 16,0 0 1-16,-1 0 0 0,1 4 0 15,0-2 0-15,0-1 2 16,3 0-2-16,0 0 0 0,-3-1 2 0,4 0-4 15,-1 0 3 1,-2 1 1-16,2-1-3 0,3 0 2 0,-6 0 3 16,3 1-4-16,0-1-1 15,-4 0 4-15,1 0-6 0,2 0 3 16,-4 0 0-16,2 0 0 15,1 0 0-15,-2 0 2 0,2 0-4 0,0 0 4 16,0-1 2-16,1 1-4 0,3-3 0 16,-2-1 2-16,1 3-6 15,0-3 8-15,-2 4-1 0,-1-3 4 0,-2 1 4 16,-2-3-1-16,2 3 0 16,-3-3-3-16,-1 4-3 0,0-1 0 15,1 1-4-15,0 0 0 16,-1 1 1-16,6 0 0 0,-2 0 1 0,0 0-3 15,1 0 2 1,1 0 2-16,0 0-4 0,0-2 1 0,2-1 4 16,-3 1-8-16,-1 2 8 0,0 0-4 0,-3-3-1 15,-1 3 2 1,-1-1 2-16,0 1-4 0,0-1 2 0,0-1 4 15,-1 2-6-15,-2-2 2 16,2-1-3-16,1 3 0 0,0-1 4 16,0-1-1-16,1 2-2 15,-2 0 2-15,-1-2 2 0,0 2-3 0,-2 0-1 16,-2 0 2-16,-1 0-2 0,0 0 2 15,0 0-1-15,-3 0-2 16,4 0 4-16,0 0 7 0,0 0-8 0,2 0 4 16,-1 0-5-16,0 0 0 15,0 0 5-15,-2 0-5 0,-2 0 0 16,-3 0 0-16,-1 0 3 15,-1 0-5-15,-1 0 4 0,-1 0-3 0,0 0 0 16,0 0 2 0,0 0 9-16,1 0 1 0,-1 0 1 0,0 0-7 15,0 0-6-15,0 0 2 0,0 0-1 0,0 0 1 16,3 0-1-1,-1 0 0-15,0 0 0 0,0 0 0 0,-2 0 5 16,0 0-5-16,0 0 0 16,0-1 0-16,0 0 0 0,0 1 0 15,0-1 0-15,-1 1-27 16,0 0 8-16,1 0-17 0,-6 0-24 0,0 0-34 15,-6 0-62-15,0 0-141 16,-5-1-496-16</inkml:trace>
  <inkml:trace contextRef="#ctx0" brushRef="#br0" timeOffset="67010.0931">18547 10597 643 0,'-1'-3'0'16,"1"3"134"-16,0 0-72 0,0 0-10 0,0 0-26 15,0-1-22 1,0 1 13-16,0-1 6 0,0 1 14 0,0 0 1 15,0-1-11-15,0 1 3 16,0 0 2-16,0 0-8 0,0 0-14 16,0 0 0-16,1 0-7 0,0 0-3 0,0 0 0 15,3 0 13-15,1 0-10 16,2 0 12-16,4 0 1 0,1 0-5 15,3 0 10-15,1 0-8 16,1 0-7-16,2 0 8 0,1 0-7 0,3 1-1 16,-3 0 12-16,2 0 0 15,-1-1 2-15,-2 0 1 0,0-2-4 16,-1 1-3-16,2-1 6 0,-2-2-7 0,4 4-10 15,-2-3 9-15,5 3-6 16,0 0-3-16,2 0 3 0,2 0-2 16,1 0-2-16,3 0 0 15,0 3-2-15,2-3 0 0,-2 2 5 0,-1-2-7 16,-1 2 0-1,-1-2 4-15,0 0 0 0,-1 0-3 0,-2 0 2 16,-1 0 1-16,-3 0-2 16,1 0 0-16,-6 0 13 0,0 1-16 15,2 0 6-15,2-1 5 0,4 3-10 0,2 2 4 16,2-2 0-16,-1 2-5 15,4-1 6-15,-1-1 0 0,-3 1-4 16,1 0 2-16,-3-1 5 16,-3-2-7-16,-2 1 2 0,-1 0 2 0,-2-1-3 15,3 2 0-15,-3-2 3 16,2 3-1-16,0-3-2 0,0-1 0 15,2 2 3-15,-1-2-3 16,2 1 4-16,0 0-4 0,0 1 0 0,1 2 16 16,0-2-16-16,-1 0 0 0,-1-1 11 15,3-1-12-15,-1 2 2 16,-3-2 13-16,1 0-11 0,-3 0 6 0,-2 0 0 15,3 0-11 1,-1 0 4-16,1 0 9 0,1 0-14 0,4 0 6 16,2-2 8-16,3 2-12 15,2 0 2-15,3-2 10 0,1 2-14 16,-2 0 6-16,-4 0 1 0,-4 0-4 0,-4 0 0 15,-7 0 6-15,-6 0-9 16,-3 0 6-16,-2 0-3 0,0 2 0 16,2 0-4-16,0 1 5 15,7-1-2-15,0 1 3 0,2-2 0 0,2 1-3 16,2-1 2-16,1-1 0 15,0 0-2-15,0 0 2 0,0 0-1 16,-1 0-1-16,1 0 2 16,0 0 1-16,-1 5-4 0,-1-3 4 0,0-2 0 15,1 3-3-15,-2 0 2 0,0-1-1 16,2 0-4-16,-3-2 5 15,3 3 4-15,1-3-10 0,-2 0 9 0,2 0-6 16,-2 0 1 0,-1 0 2-16,0 0 1 0,2 0-4 0,-4 1 4 15,2 1-1-15,-2-1-3 16,2-1 4-16,-1 0-2 0,1 0 0 15,3 0 0-15,0 0 1 16,0 0-2-16,1 0 2 0,2 0-1 0,-1 1-3 16,1 0 6-16,-3-1-3 0,-1 1 0 15,-4 0 0-15,-1-1 0 16,-4 0-2-16,0 1 4 0,-4-1 2 0,0 1-6 15,1-1 4-15,-1 0-4 16,3 0 1-16,-1 0 1 0,3 1 4 16,4 0-4-16,-2 1-1 15,1-1 1-15,4 1 0 0,-1-1 0 0,0-1 1 16,-2 0 2-16,-1 0 4 0,-2 0-1 15,-1 0-8-15,-2 0 4 16,1 0 8-16,-1 0-10 0,0 0 0 16,0-1 10-16,2 1-14 15,0-3 8-15,2 1 0 0,2 2-4 0,0-1 0 16,0-1 5-16,-1 2-5 15,-5 0-4-15,-4 0 4 0,-2 0 0 16,-3-1 4-16,-1 0-3 16,0 0-2-16,0 1 2 0,0 0 0 0,0 0-2 15,0 0 1-15,-2-1 1 0,2 1-2 16,-3-1-32-16,-3-2-10 15,-5 2-81-15,-4-2 0 0,-1 1-35 0,-5-2-229 16</inkml:trace>
  <inkml:trace contextRef="#ctx0" brushRef="#br0" timeOffset="70410.0984">19090 11146 488 0,'-1'-2'0'16,"1"0"138"-16,0-1-75 16,0 3 5-16,-1-2-17 0,1-1 27 0,0-2 4 15,0-1-18-15,0 0-16 16,0 0 2-16,0 2-7 0,0 0-11 15,0 3-3-15,0 0 4 16,0-1-5-16,0 2-9 0,0 0-10 0,0 0-12 16,0 4-5-16,0 3-3 0,1 9 14 15,-1 4 7-15,2 6 4 16,2 2 7-16,-1 0 10 0,0 1-4 0,0 1-1 15,2-2-7 1,-2 1 3-16,0-4-9 0,1-1-2 0,-3 0-1 16,2-2-4-16,0-4-1 15,-1 1-2-15,1-2-2 0,0-1 0 16,-2 0 0-16,1-4 1 0,-2-1-2 0,1-1 0 15,0-3 3-15,0 0-5 16,-1-2-17-16,0-3 1 0,0-1-28 16,0-1 2-16,0 0-16 15,-3 0-18-15,-3-3-6 0,2-9-117 0,-2-3-407 16</inkml:trace>
  <inkml:trace contextRef="#ctx0" brushRef="#br0" timeOffset="70860.0991">18808 11032 853 0,'-4'-4'0'0,"4"2"215"0,0 2-130 15,0 0-32-15,0 0-22 16,0 0-10-16,2 0-2 0,1 0-8 16,5-2 6-16,6-3 21 15,9-1-76-15,7-1 76 0,8 0 69 0,5-2-88 16,8 0 10-16,1-3 1 0,8 1-6 15,4 1-3-15,0 2-5 16,-2-2-9-16,-4 3-7 0,-6-1 0 0,-7 2 6 16,-5-1-7-1,-10 2 2-15,-8 1 2 0,-9 1-4 0,-8 1 2 16,-5-1 1-16,0 3-3 15,2 0 2-15,-2 0-2 0,0 0-26 16,0 0-13-16,0 0-24 16,-2 1-48-16,-4 6-6 0,-3 4 48 0,-3 2-108 15,-2-4-196-15</inkml:trace>
  <inkml:trace contextRef="#ctx0" brushRef="#br0" timeOffset="71330.0997">19580 11260 683 0,'0'0'0'15,"-2"0"316"-15,2 0-222 16,0 0 3-16,0 0-48 0,0 0-20 0,3 3-13 16,-1-2-7-16,3 3-5 15,3 0 5-15,4-1 6 0,1-1-3 16,2 0-4-16,3-2 2 15,3 0 13-15,2-1-6 0,2-2 2 0,3-3 0 16,0 1-12 0,0-1 8-16,0 0-5 0,-5 2-11 0,-3 2 2 15,-4 0 3-15,-3 2-7 0,-4-1 3 0,-7 1-2 16,0 0-30-1,-2 0-4-15,0-1 6 0,0 1-9 0,-4 0-6 16,-4 0-17-16,-2 1-53 16,-5 2-7-16,0 0-78 0,0 2-147 15</inkml:trace>
  <inkml:trace contextRef="#ctx0" brushRef="#br0" timeOffset="71580.1002">19581 11444 653 0,'6'3'0'16,"3"-2"250"-16,3 1-113 0,3-1-47 0,5-1-10 16,1-1-17-1,3-1-10-15,0-1-1 0,-2 0-13 0,-3 0-12 16,-5 0-17-16,1 4-5 0,-5-1-3 0,-1-1 1 15,-1 1-6 1,3 0 4-16,-4 0-2 0,2 0-51 0,-2 0 7 16,-1 0-13-16,-1 0-29 15,0 3-26-15,-3 0-79 0,-2-3-317 16</inkml:trace>
  <inkml:trace contextRef="#ctx0" brushRef="#br0" timeOffset="72360.1013">20454 10815 670 0,'-1'-10'0'15,"-1"4"276"-15,2 4-193 16,0 1-11-16,0 1-4 0,0 0-51 0,0 0-16 15,2 7-2 1,-1 2-1-16,3 4 34 0,-1 6 4 0,1 2 3 16,-1 8-2-16,1 3-2 15,-1 0-7-15,0 3-9 0,-1-1-2 16,0-1-7-16,-1-3-4 0,2-1-4 0,-1-1 3 15,3-7-3-15,-4-2-3 16,3-6 2-16,-3-4 2 0,1-1-5 16,-1-3 4-16,2-1-4 15,-2 1-66-15,-1-1-17 0,0-1-22 0,0-3-111 16,-2 0-190-16</inkml:trace>
  <inkml:trace contextRef="#ctx0" brushRef="#br0" timeOffset="72600.1016">20272 11341 882 0,'17'0'0'0,"7"-2"236"0,5-5-129 0,6-2-42 15,6-1-2-15,5-5-1 16,6 3-18-16,0-2-11 0,2-1-1 15,-3 1-5-15,-6 0-13 16,-5 4-13-16,-7 3 4 0,-7 3-5 0,-5 3 0 16,-8 1-49-16,-5 0-21 0,-3 7-54 15,-4 5 16-15,-1-1-50 16,-8 3-149-16,-5 0-160 0</inkml:trace>
  <inkml:trace contextRef="#ctx0" brushRef="#br0" timeOffset="73110.1021">20585 11546 746 0,'0'-3'0'0,"0"3"161"15,0 0-37-15,0 0-42 0,-1 0-22 0,-5 9-31 16,-4 6-12-16,-2 4 5 16,-4 6 16-16,3 1-9 0,-1 2-8 15,0 4-8-15,3 1 1 16,1 2-5-16,3-3-9 0,4 0 0 0,4-1 6 15,2-2-6 1,7 0 0-16,4-3 3 0,4-1-3 0,4-4 2 16,3-6-2-16,3-2-10 0,0-6 8 0,-1-5 0 15,1-2 1 1,-4-2 2-16,-3-5 2 0,-3-1-3 0,-7-2 0 15,-4-3 2-15,-2-1 1 16,-5-5-1-16,0 0 2 0,-3-3-4 16,-5-2 0-16,-2 0-2 15,-4 2 2-15,-4 2 0 0,-2 4-1 0,-1 5 1 16,0 3-3-16,0 5 1 0,1 1-36 15,1 2-13-15,1 3-16 16,1 3-81-16,2 2-115 0,5-6-165 0</inkml:trace>
  <inkml:trace contextRef="#ctx0" brushRef="#br0" timeOffset="73700.1031">21354 11005 857 0,'0'-8'0'0,"0"5"212"15,-3 1-126-15,-3 0-28 16,-6 2-30-16,-5 4-15 0,-9 6-2 0,-3 4 3 16,-2 3 2-1,2-5-4-15,5 1-4 0,9-5 5 0,9-1-3 16,3-4-5-16,3 2-8 0,0-2 1 0,3 1 1 15,5 3 1 1,5 1 0-16,5 1 10 0,3-1-10 0,4-1 0 16,2 1 6-16,-2 2-6 15,-1 0 0-15,-3 1 3 0,-2 3-4 16,-4-2 2-16,-1 1-2 15,-2-2-1-15,-2 1 4 0,-2-2 1 0,-1 4-6 16,-1-3 6-16,-3-1-3 16,-3 1-7-16,-2-2 9 0,-5 0 0 15,-7 2-4-15,-5-1 4 0,-6-3 2 0,1 2-7 16,-1-3 6-16,1-2 1 15,3 2-8-15,1-2 6 0,2-1 1 16,6-3-6-16,4 0 0 16,4 0-10-16,4 0-12 0,0 0 6 0,6-5-15 15,4-2-89 1,5-3-47-16,2-6-164 0</inkml:trace>
  <inkml:trace contextRef="#ctx0" brushRef="#br0" timeOffset="74060.1037">21557 11165 746 0,'29'-11'0'0,"0"-1"294"0,-1-2-216 0,-3 3-12 16,-2-1-37-16,-3 1-19 15,-5 2-11-15,-3-1 2 0,-3-1 11 16,-3 1-4-16,-5 0 6 0,2 1-2 0,-3 2-1 15,-1 0 7-15,-1 1-3 16,-2 1-8-16,-2 3 1 0,1 2-8 16,-4 0 0-16,-2 6-3 15,-5 4 2-15,-4 5-2 0,-2 5 6 0,-1-1-2 16,2 4-1-1,1-3 0-15,6-4 1 0,6 2-2 0,2-5-4 16,6 1 5-16,0 1 0 16,3-3 0-16,3 0 1 0,4-1-1 15,0 1 0-15,6-1 6 0,2 1-7 0,1-2 2 16,1-4 0-16,0 0-1 15,0-5-8-15,1 1 3 0,1-2-16 16,1-5-12-16,1-2-4 16,-3-1-55-16,-3-2-12 0,-3-3-131 0,-2 0-354 15</inkml:trace>
  <inkml:trace contextRef="#ctx0" brushRef="#br0" timeOffset="74380.1041">22083 11042 662 0,'-3'-5'0'0,"-3"3"220"16,-1-1-118-16,-3 1-26 15,-3 2-21-15,-1 2-3 0,-3 8-5 16,-3 6-10-16,1 2-5 0,0 6-2 0,4 1-6 15,4-2-4-15,5 2-2 16,2 0-2-16,4-4-5 0,0 0 5 16,4-1-7-16,6-4 3 15,0-3 0-15,3 1 14 0,6-4-4 0,2-2 5 16,8-1-1-16,0-5-15 15,4 0-7-15,-1 1 5 0,-4-3-9 16,-1 0 0-16,-5-2-50 16,-2-1-25-16,-9 0-69 0,-2-5-32 0,-7-3-242 15</inkml:trace>
  <inkml:trace contextRef="#ctx0" brushRef="#br0" timeOffset="77780.1089">14010 14780 536 0,'0'-6'0'16,"0"2"249"-16,-2 0-147 0,1 2-11 0,1-1-36 15,-2 1-9-15,2 2-11 0,0 0-4 16,-2 0 0-16,2 0-8 15,0-1-3-15,0 0-2 0,0 1-2 0,0 0 6 16,0 0-2-16,0 0-1 16,0 0 2-16,0-2 0 0,0 2-11 15,0 0-4-15,0 0-1 16,0 0-5-16,0 0 0 0,0 3-11 0,0 4 1 15,-1 4 4 1,-1 3 11-16,2 0-3 0,-1 1-4 0,0-2 4 16,1-2 0-16,0 4-3 0,0-3 2 0,0 1 2 15,0 0-6 1,-1-1 6-16,0 2-2 0,0 0-1 0,-1 0 0 15,2-3 2-15,0-1-4 16,0-2 4-16,1-2-1 0,-1 0-1 16,0-1 0-16,0-2 0 15,0 2 1-15,0-1 1 0,0 3-2 0,0-2 0 16,0 2 0-16,0-1 4 0,0 1-5 15,0-1 1-15,0-2 0 16,0 3 0-16,0-5 1 0,0 4-1 0,2-2-3 16,-1-2 6-16,-1 3-3 15,3-1 0-15,-3-1 0 0,2 1 1 16,-1 0-2-16,-1 0 2 15,2-1 0-15,1 1-2 0,-1 0 1 0,-1-1 1 16,1 3-2 0,-1-4 2-16,-1 2-1 0,3 0 0 0,-2-4 0 15,2 1 0-15,0 2-2 0,0-3 4 0,2 4 1 16,4-1-4-1,2-2 2-15,3-1 7 0,6 0-11 0,1 0 6 16,1-1 1-16,2-2-5 16,2 0 2-16,-1-1 0 0,-1 0 0 15,0-1 0-15,0 0 0 16,0 1-1-16,3-2 0 0,1 1 1 0,2 2-1 15,2-3 0-15,1 2 1 16,1 3-1-16,2-4 0 0,1 2 1 16,-3 0-2-16,-2 0 2 0,-4 2 0 0,0 1-2 15,-4-2 1-15,-1 2 5 16,-1 0-7-16,-4 3 4 0,-1-1-3 15,-1 1-2-15,0 0 5 16,1-1-1-16,2-1-2 0,-1-1 2 0,2 0-1 16,0 0 0-1,0 2 0-15,-1-1 4 0,1-1-6 0,-3 0 1 16,-2 1 1-16,2 1 0 0,-3-1 0 0,-1 1 1 15,1-1-1 1,-2 0 0-16,-1-1 0 0,0 0-1 0,-2 0 2 16,0 1 0-16,-1-1-1 15,-2 0 0-15,-2 0 3 0,2 0-4 16,-3-2 2-16,1 0 2 15,3 2-4-15,0 0 2 0,0 0-2 0,2 0-1 16,0 0 3-16,2 0-1 16,-2 0 0-16,0 0 0 0,-1 0 2 15,-4 0-2-15,2 0 0 0,-6 0 0 0,2 0-1 16,-1 0 2-16,-1 0 2 15,0 0-5-15,1 0 4 0,1 2-2 16,4-1-2-16,2-1 4 16,0 0 1-16,0 0-6 0,2 1 5 0,-1-1-2 15,1 1 0 1,-4 0 0-16,-4-1 0 0,-2 1 1 0,0-1 1 15,0 0 2-15,0 0 6 16,0 0 33-16,0 0-4 0,-1-2 1 16,-2-2-29-16,3-1-4 0,-3 1-1 0,-1-1 5 15,2-1-3-15,-1 2-4 16,3-3 2-16,0-1-7 0,0 0 1 15,0-5 0-15,0 0 3 16,0-3-3-16,0-2 0 0,1-2 1 0,1 1-2 16,-2-2 2-16,1 4 5 15,-2 2-5-15,1 4 2 0,0 5-1 16,0 5-3-16,0-1-8 0,0 2-51 0,-3 2-81 15,-3 5-38-15,-3 2-42 16,-2-3-659-16</inkml:trace>
  <inkml:trace contextRef="#ctx0" brushRef="#br0" timeOffset="79290.111">15424 14872 291 0,'0'0'0'16,"0"0"194"-16,0 0-78 0,0-2 12 0,0 0 2 16,-1 1-33-16,-2-1-37 0,2 1-20 15,-1-1-10-15,-1 2-7 16,1 0-5-16,0 0 0 0,2 0-10 0,-2 4-3 15,1 0 4-15,1 1 2 16,0 0 3-16,0 1 5 0,0-1 6 16,0 4 12-16,0 2 1 15,-1 2 2-15,1 0-3 0,0 0-14 0,0 3-4 16,0 1-2-16,0-1-7 0,1 0-4 15,-1 1-4-15,0-2 1 16,0 1-1-16,1-1-3 0,1-2 2 0,-2 2 1 16,2 0-2-1,-2-3 0-15,0 0 3 0,0-2-4 0,1-2 2 16,-1 1 0-16,0-2-1 15,1-2 0-15,-1 1 2 0,3-1-3 16,-1 1 2-16,-1-2-1 16,2 0 0-16,1 0 0 0,-1-1 1 0,0 2-2 15,1-3 2-15,-2 0-1 0,1-1 0 16,2 0 0-16,2-1 1 15,2 0-1-15,3 0 0 0,0 0 3 0,6-4-4 16,4 0 2-16,3-3 1 16,4 2-2-16,0-1 0 0,-2-1 1 15,1 0-1-15,0-3 0 16,-3 3 3-16,-1-2-4 0,-1 1 0 0,-1 1 2 15,1-1-2 1,0 4 2-16,-1-1 0 0,1 1-1 0,1-1 0 16,0 1 0-16,4 0 0 0,-3-1 0 0,1 0 2 15,0 0-2 1,0 1 0-16,-3 1-1 0,0 1 1 0,-2 0 0 15,-1 2 0-15,-1 0 0 16,-1 0 2-16,-3 0-3 0,-1 1-1 16,-3-1 4-16,-1 1-2 15,1 0-1-15,-3-1 2 0,-3 0 0 0,2 0-1 16,-2-2-1-16,-4 1 3 0,3 1-4 15,-4 0 4-15,1 0-2 16,0 0 0-16,0-2-1 0,0 2 2 0,1-1-2 16,3 1 0-16,1 0 0 15,0 0-3-15,0-3 5 0,0 3-2 16,-1-1-1-16,0 0 2 15,0 0 0-15,-1-2 1 0,0 0-1 0,-3 1 3 16,2-1-4 0,0 0 2-16,-1-1 2 0,1 2-3 0,0-3 0 15,1 3 0-15,2-2-3 0,1 0 4 0,-1 2-2 16,1 2-1-1,-2-3 2-15,-1 3 2 0,0 0-6 0,-1 0 7 16,-3-1-5-16,2-1 1 16,-2 2 2-16,0 0 1 0,0 0-1 15,0 0 2-15,0-2 0 16,0 0 1-16,0-3 5 0,0-3-12 0,0 2 5 15,0-4 5-15,0 0-5 16,0-1-4-16,0-3 4 0,0-2 0 16,2 2-2-16,1-6 0 0,-2 4 0 0,0 0 2 15,1 0 3-15,-2 1 2 16,0 1-7-16,0 1 0 0,0 4 6 15,0 1-8-15,0 3 3 16,0 1 1-16,0 4-4 0,0-2-29 0,0 2-20 16,-2 0-71-1,-3 2-42-15,-5-2-263 0</inkml:trace>
  <inkml:trace contextRef="#ctx0" brushRef="#br0" timeOffset="81040.1134">16534 14824 644 0,'-1'-6'0'0,"1"0"239"15,0 1-151-15,-1 0-33 0,1 3-10 0,-1 2-10 16,1 0-16-16,-1 0-16 15,1 0 2-15,-2 0-4 0,1 0-2 16,1 0 2-16,0 0 16 16,0 0 6-16,0 0 2 0,0 4-13 0,0 1-7 15,0 3 12-15,0 1 0 16,0 4-3-16,1 2 2 0,0 1-2 15,1 4 1-15,-2-2 2 16,2 0-5-16,-1 1-5 0,1-2 6 0,-1-2-1 16,0-1-1-16,0-4 3 0,-1 1-1 15,0-3-4-15,2 0 2 16,-2-2-4-16,3 2-6 0,0 0 7 0,-1-3-5 15,1 2-3 1,1 0 0-16,0-3 8 0,-1 3-10 0,2-3 4 16,-1-1 2-16,1 2-4 15,2-2 0-15,3 2 5 0,3-1-6 16,4-2 2-16,1-1 10 0,7-1-10 0,1 0 7 15,2 0 2-15,-1 1 0 16,-3-1 2-16,-2 0-6 0,-3 0-6 16,1 0 0-16,1 0 8 15,-5 0-9-15,2-1 2 0,1 1 3 0,1 0-4 16,3 0 0-16,2 0 3 15,-1-1-5-15,2-1 4 0,3-1-2 16,-1-1 0-16,2-1 0 16,2-1 3-16,-1 3-4 0,1-3 2 0,-3 2 0 15,-2 2-2-15,-1 1 2 0,0 1 2 16,-2 0-4-16,-1 2 0 15,0 1 1-15,-1 1 0 0,0-3 0 0,-2 2 0 16,-4-3 0 0,-6 0 0-16,-3 0 2 0,-4 0-6 0,-2 0 8 15,-1 0-3-15,0 0-1 16,0 0 0-16,0 0 0 0,0 0-1 15,0 0 2-15,0 0 2 16,0 0-3-16,0 0-3 0,0 0 7 0,0 0-8 16,0 0 5-16,3-3 1 0,0 2-3 15,4-3 2-15,-2 2 2 16,-2 0-5-16,0 0 4 0,2 2-6 0,-3-3 3 15,-1 3 2-15,1 0 3 16,-2 0-5-16,1-1 0 0,-1-1 2 16,1 1 0-16,2-3 1 15,0 0-4-15,2 1 2 0,-1-1 0 0,0-1 2 16,0 1-3-16,-1 2 2 0,-1 0 0 15,-2 0-1-15,1 2 0 16,-1-3 6-16,0 1-8 0,1-3 4 0,-1 1-1 16,0-2 0-1,0-1 6-15,0 0-4 0,0 0-1 0,-1-1 8 16,1-1-5-16,0 0-6 15,0-1 2-15,0-3 3 0,0 0-5 16,2-3 2-16,0 2-3 16,1-2 0-16,-1-2 4 0,0 1-3 0,0 2 2 15,-1 3 8-15,1 3-1 0,-2 3-3 16,0 2 2-16,1 2-5 15,-1-1 1-15,0 3 2 0,0-2-5 0,0 2 0 16,0 0 0-16,0 0 0 16,0 0 0-16,0 0 0 0,0 0 2 15,0 0-4-15,0 0 4 16,0 0-2-16,0 0 0 0,0 0 0 0,0 0 3 15,0 0-5 1,0 0 1-16,0 0 0 0,0 0-5 0,0 0 4 16,0 0-2-16,0 0-3 0,0 0 4 0,0 0 1 15,0 0-1 1,0 0 4-16,0 0 1 0,0 0-4 0,0 0 4 15,0 0-1-15,0 0-1 16,0 0 0-16,0 0 0 0,0 0-1 16,0 0 2-16,0 0-2 15,0 0 0-15,0 0 2 0,2 0 0 0,-2 0-1 16,0 0 0-16,0 0 1 0,0 0-2 15,0 0 2-15,0 0 1 16,0 0-3-16,0 0 2 0,0 0 5 0,0 0-2 16,0 0 3-16,0 0-2 15,0 0-2-15,0-2 2 0,0 1-3 16,0-3-4-16,0 2 2 15,0 0 0-15,0 1 0 0,0 1 0 0,0 0 0 16,0-3 0 0,0 2 0-16,0 0 0 0,0 0 0 0,0 0 0 15,0 1 2-15,0 0-2 0,0 0-20 0,0 0-40 16,0 3-62-1,0 4-25-15,0 4 53 0,-2-5-228 0</inkml:trace>
  <inkml:trace contextRef="#ctx0" brushRef="#br0" timeOffset="82880.1159">17820 14800 742 0,'0'-3'0'0,"0"1"281"0,-1 2-227 0,0 0-9 16,0 0 0-1,1 0-11-15,0 0-2 0,0 0-3 0,0 0-4 16,0 0-6-16,0 0-4 16,0 0-6-16,0 0-3 0,0 0-4 0,0 0 0 15,0 0-1-15,0 0-2 0,0 0 1 16,0 3-1-16,0 2-1 15,1 0 3-15,1 2 10 0,-2-2-5 16,1 1 4-16,1 0 1 16,-2 3 4-16,0 0-4 0,0 0 0 0,0 4-4 15,0-2 0-15,2 3-1 16,-1-2-2-16,1 3 2 0,1-1 0 15,0 0-2-15,-1-1 4 16,-1 1-2-16,1 0 0 0,-1-2 0 0,-1 2-1 16,0-1-3-16,0-3 1 0,0 2-1 15,0-4-3-15,0-2 2 16,0-1 1-16,1-2-2 0,1 1 0 0,-1-1 1 15,1 0-1 1,0-1 0-16,0 1 1 0,-1-1-2 0,-1 0 2 16,2-2 0-16,0 2-1 15,1 1 0-15,2-3 1 0,0 2-2 16,5-2 2-16,2 0 1 0,4 0-3 0,1 0 2 15,2 0 2-15,3 0-4 16,2-2 2-16,0-3 1 0,1 2-2 0,2-1 0 16,-2 2 0-1,1 0 0-15,2 1 0 0,-3 1 3 0,3 0-3 16,-1-1-1-16,1-1 1 15,3 2 0-15,-3-1 0 0,2 0 2 16,-2 1-4-16,3 0 4 16,0 0-4-16,2 0 2 0,-1 0 0 0,0 2 2 15,-4 1-3-15,-1-3 2 0,-5 0 0 16,-4 0-2-16,-3 0 2 15,-1 0 0-15,-3 0-2 0,3 0 1 0,2 0 1 16,-2 0-2 0,5 0 1-16,-3 0 1 0,-2 0-2 0,1 1 1 15,0-1-1-15,-3 2-3 16,-2-2 5-16,-1 0 0 0,-4 0-2 0,-2 0 1 15,-1 0 0 1,-2 0 0-16,1 0 0 0,-1 0 2 0,0 0-3 16,1 0 2-16,1 0-2 0,2 0-3 0,2 0 8 15,0 0-5 1,-3-2-2-16,3 2 6 0,-2-1-1 0,-2 1-4 15,1-1 3-15,-2 1 0 16,-1 0-2-16,1-2 2 0,-1 2 3 16,0 0-2-16,0 0 2 15,0 0-4-15,0 0 0 0,0 0-2 0,0 0 2 16,0 0 0-16,0 0-1 0,0 0 1 15,2-1-3-15,2 0 5 16,-1-1 0-16,-1 1-3 0,-1 0 2 0,0 1-2 16,-1 0 0-16,0-1 2 15,0 1 0-15,0 0-2 0,3 0 1 16,1-2 0-16,1 1 0 15,0 0-1-15,1 0 1 0,-2-1 0 0,2 2-1 16,-3-3 5 0,0 3-8-16,-2-1 7 0,-1-1-1 0,0 2-4 15,0 0 4-15,0 0 3 0,0 0-6 0,1-1 2 16,-1 0 16-1,2-3-18-15,1 1 2 0,0 1 1 0,2-2-7 16,-1 0 8-16,2 0-5 16,-2 0 0-16,1 1 2 0,1 0 0 15,-4 1 0-15,1-1 0 16,-1 1 2-16,-2 2-4 0,0-1 4 0,0 0 1 15,0 1-4-15,0-2 2 16,0 0 13-16,0-1-6 0,2-3-5 16,-1 0-1-16,0-2-4 0,0 0 4 0,2-2 0 15,-1-4-2-15,-1 0 0 16,1-1 4-16,0 1-5 0,-1-1 2 15,-1 1 5-15,0-1-7 16,0-2 2-16,0 3 9 0,0-2-9 0,0 0 6 16,0 4-5-1,0 1 2-15,-1-2 1 0,2 4-7 0,0-1-1 16,-1 3 6-16,0 2-1 0,0 3-3 0,0-1 2 15,0 3 4 1,0 0-5-16,0 0-7 0,0 4-26 0,-5 9-90 16,-3 4 44-16,-1 5-56 15,-2-8-210-15</inkml:trace>
  <inkml:trace contextRef="#ctx0" brushRef="#br0" timeOffset="84480.1183">19058 14872 571 0,'0'-4'0'15,"0"-2"185"1,0 2-89-16,0-2-20 0,0 0-3 0,0 1-16 16,0 0-10-16,0 1-11 15,3-3-2-15,-1 1-2 0,2 1-4 16,-1 0-8-16,-1 0 0 0,1 3-11 0,-3 1-1 15,0 0 10-15,0 1 1 16,0 0-7-16,0 0-1 0,0 0-5 16,0 1-2-16,0 3 1 15,0 3-3-15,-3 7 0 0,1 5 17 0,0 3-3 16,0 2-5-16,1-2 0 15,0 2-3-15,1-2-3 0,1-4 1 16,-1-1-4-16,0-3-1 16,1-2 2-16,1 0-2 0,0-1-1 0,0-3 0 15,-1-1 2-15,1 1-3 0,-1-4 2 16,2 2 1-16,1 1-3 15,-1-2 2-15,1 1 0 0,0 0-2 0,1-3 2 16,0 1 0 0,4 1-1-16,1-5 0 0,4 0 8 0,2 0-8 15,3 0 0-15,1 0 16 16,0 0-10-16,2 0 1 0,-2 0-6 15,1 0-1-15,0 0 0 16,1 3 6-16,0-2-8 0,1 0 4 0,3 1 0 16,-1-2-3-16,4 0 2 0,-1 1 4 15,4-3-8-15,0-1 6 16,-2 1 6-16,-1 1-7 0,-1-2 1 0,-4 1-3 15,0 0 0-15,-3-1 0 16,1 1 7-16,-4 0-5 0,3-1 3 16,0 3 0-16,1-2-5 15,0-1 0-15,1 1 5 0,1 0-6 0,-1-1 1 16,-1 3 1-16,-1 0-1 0,-1 0 0 15,-3 0 1-15,-3 0-3 16,-4 0 4-16,-3 0 0 0,-1 0-5 0,-1 0 6 16,-2 0-3-1,0 0 0-15,1 0 0 0,-2 0 2 0,3 0-2 16,-1 0 0-16,0 0 1 15,0 0-2-15,0 0 0 0,1 1 3 16,0 1-4-16,1-2 4 16,0 1 0-16,1 0-3 0,-1-1 0 0,-1 0 2 15,-2 0-2-15,-1 0-1 0,-1 0 2 16,0 1 0-16,-1 0 1 15,0-1 1-15,0 0-1 0,0 0 4 0,0 0-3 16,0 0-4-16,4 0 4 16,1-4 1-16,-1 1-4 0,7-2 0 15,-5 0 1-15,0 1 0 16,0 1 1-16,-1-1-1 0,-1 1 0 0,-1 1-1 15,0-1 2 1,0 0-1-16,-2 1 0 0,2-1 8 0,-2-1-9 16,1-1 2-16,0 0 11 0,0-2-7 0,1-1-1 15,1-1-1 1,-1-1-3-16,2 0 0 0,0-1 7 0,-2 0-6 15,-1-3 8-15,1 0-6 16,-3 0 2-16,2-1 0 0,-2 1-2 16,0-1 0-16,1 0 0 15,0-2-2-15,0 2 0 0,-1-3 2 0,0 0-2 16,0 1-2-16,0 2 2 0,0 0 1 15,0 4-2-15,0 4 0 16,-3 0 3-16,2 4-4 0,0-1 2 0,0 3 1 16,1 1-2-16,-1-2 0 15,0 0-1-15,1 1-2 0,0 1-22 16,0 0-43-16,0 3-63 15,1 7-33-15,1-1 19 0,1 0-312 0</inkml:trace>
  <inkml:trace contextRef="#ctx0" brushRef="#br0" timeOffset="85810.1201">20250 14829 654 0,'3'-6'0'0,"1"2"137"0,0 0-94 16,-2 3 7-16,-1-1 21 16,-1 2-18-16,0 0-13 0,0 0 7 0,0 0 0 15,0 0-2 1,0 0-6-16,0 0-9 0,0 0-3 0,0 0 6 15,0 0-5-15,0 0-10 16,0 0-16-16,0 0 0 0,0 9-4 16,3 4-6-16,1 4 11 0,0 4 1 0,2 0 2 15,-1-1 7-15,1-3 0 16,-4 0 0-16,2-2 0 0,-3-1-4 15,2-2-2-15,-3 1-1 16,0-1-1-16,0 2-1 0,0 0 0 0,0-1-2 16,0-1-2-16,0 1 0 15,0-5 4-15,0 0-5 0,0-1 2 16,0-3-2-16,0-1 0 0,4 0 2 0,-1 1 1 15,2-1-2-15,1 0 6 16,2 0-3-16,3-2 0 0,3 2 3 16,-1-3-4-16,1 0 0 15,5 0 4-15,-1 0-4 0,2 0-1 0,4 0 4 16,1 0 0-1,5-3 0-15,-2 0 2 0,3-1 1 0,0 1-1 16,1-1 2-16,-2 0-5 16,3 1 0-16,-2 0-1 0,1 2-2 15,3 0-2-15,-1-2 2 0,4 3-1 0,1-3-1 16,1-2 2-16,-2 2 3 15,-1-1-5-15,0 1 2 0,0 0-1 16,-3 0 0-16,-2 1 0 16,-3 1 2-16,-3 1-2 0,-5-1 0 0,-5 1 0 15,1-1 1-15,-5-1-1 16,0-1 1-16,3 3-1 0,-2-1 0 15,1 0 3-15,1 1-5 16,-1 0 2-16,0 0 1 0,2 0-2 0,-1 0 0 16,0 0 2-16,-3 0-2 0,0 0 3 15,-1 0 1-15,-4 0-4 16,-1 0 0-16,-3 0-1 0,-1-1 3 0,-2 1 3 15,0 0-1 1,0 0 10-16,0 0 10 0,0 0-4 0,0-3-11 16,3-3 3-16,-1 1-2 15,3-4-12-15,-1 0 6 0,1 1-2 16,0 2-1-16,-2 0 0 0,2 2 2 0,-2 1-2 15,0 0 0-15,-1 1 8 16,-2 1-5-16,1-1 10 0,-1 0 0 16,0-1 3-16,0-2-2 15,1-1-7-15,0 0-3 0,0-3 7 0,0-1-6 16,0 0-7-16,1-2 4 15,0 2 3-15,-1-1-6 0,1-2 2 16,0-2 1-16,0 0-3 16,-1-3 2-16,-1 4 4 0,0 1-6 0,0-3 2 15,-3 5 6-15,3-1-6 0,-4-2 2 16,4 4-1-16,-3 1-3 15,2-3 2-15,-1 0 2 0,1 0-6 0,0 0 4 16,0 2 2 0,0 4-5-16,1 1 4 0,0 4 1 0,0 1-5 15,0 0 1-15,-1 0-32 16,0 1-45-16,-1 8-28 0,-3 3 3 15,-6 4-34-15,-4 1-24 16,-1-4-172-16</inkml:trace>
  <inkml:trace contextRef="#ctx0" brushRef="#br0" timeOffset="88060.1233">18305 12646 652 0,'1'-7'0'0,"-2"-2"167"0,1 1-107 15,0 3-14-15,-2-3-7 16,-4 0-7-16,1 0-3 0,-1-3-5 15,-1 0 4-15,2 0 4 16,-1-1 2-16,-1 1 0 0,4-1-7 0,-2 1-6 16,0 1 0-16,1 0-12 0,-2 3-2 15,2-3 5-15,-3 2-5 16,-1-1-4-16,-1-1 10 0,0 1-5 0,-3-1 1 15,-2 1 5 1,-3 1-4-16,-4 1-8 0,2 2 4 0,-3 0-6 16,0 1 0-16,0 2 4 15,1 0-1-15,-1 1-3 0,2 1 0 16,2-2 4-16,1 1-4 0,6 1 0 0,2 0 6 15,3 0-1-15,1 0 5 16,-1 0-1-16,-4 0-7 0,-1 0 7 16,-3 3-2-16,-3 0-4 15,-3 1 4-15,1 2-5 0,-3-1-3 0,3 3 2 16,-1 2 2-16,3 0-4 15,1 2 1-15,1-3 1 0,3 3-2 16,1-2 2-16,3 2-1 16,-2-2-1-16,0 0 2 0,2 2 6 0,-2 0-5 15,-2 1 4-15,3 1-3 0,-3 0-1 16,0-1 0-16,1 1 0 15,2 0-3-15,-2 1 2 0,5-1-1 0,0-2 0 16,1 3 0 0,1-3 2-16,1 0-5 0,-1 0 6 0,3 0-2 15,-3-1-2-15,0 2 2 16,0-1 5-16,0 3-5 0,-1-1 7 15,3 0-5-15,-4-1-4 16,2 0 2-16,1 0 6 0,-1-3-10 0,0 2 6 16,4 1-6-16,0-4 4 0,-2 3 1 15,2-1-4-15,0-4 2 16,0 4 0-16,3-3 2 0,-2 1-3 0,2 1 2 15,0-1 2-15,0 1-3 16,0 0 0-16,-1 0 1 0,1 2-1 16,1 0 0-16,4 4 2 15,-5-3-2-15,5 1 0 0,-1 0 3 0,0-4-3 16,5 2 0-16,-1 0 5 0,1-1-2 15,-2 0 5-15,3-2-3 16,-4 1-5-16,0-1 0 0,2 2 4 0,-2-3-5 16,-2 1 2-1,1 1 0-15,1-2-2 0,0 1 2 0,0-2 0 16,2 0-2-16,2 3 2 15,0-3 2-15,2-1-4 0,2 0 2 16,-1-1 4-16,2 2-6 16,1 1 2-16,0 0 1 0,-2-2-3 0,0 1 2 15,-2-3-1-15,-2 0 0 0,-2-2 0 16,2-2-1-16,-3 0 0 15,3 0 2-15,2 0 2 0,3 0-5 0,4 0 4 16,0-2 0-16,-1 2-2 16,0-4 0-16,-1-2 2 0,-5 0-3 15,2 0 1-15,-3 1 0 16,-5 0 0-16,2-2 0 0,-5 0 2 0,1 1-2 15,-1-1 3 1,0 2 1-16,2-2-7 0,2-2 4 0,2 1 0 16,1-7-2-16,1 0 2 0,0 0-1 0,2-1-2 15,-3-2 4 1,2 1 1-16,-4-1-6 0,0 0 6 0,-1 5-6 15,-3-3 3-15,-1 3 0 16,-2-2 11-16,-1 0 6 0,-2 0-4 16,2 0 0-16,-2-1-10 15,1 0 3-15,1 0-7 0,-1-1 1 0,0 0 0 16,1-3 4-16,1-1-7 0,-1 0 5 15,1-1-2-15,-2-1 0 16,2-1-1-16,-3 0 2 0,1 0-2 0,-2 2 2 16,0 2 1-16,-1 4-2 15,1 3 0-15,-1 1 1 0,-1 5-1 16,-1-1 0-16,1 2 2 15,-3-3-3-15,-1-1 2 0,-3-1-2 0,-2 0-3 16,-2 1 0 0,-4-2-11-16,2 4-13 0,-3-1 8 0,3 1-11 15,-1 5-27-15,0 3-10 0,-1 0-21 0,-2 8-48 16,-4 2-38-1,0-8-215-15</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09:51:11.924"/>
    </inkml:context>
    <inkml:brush xml:id="br0">
      <inkml:brushProperty name="width" value="0.05292" units="cm"/>
      <inkml:brushProperty name="height" value="0.05292" units="cm"/>
      <inkml:brushProperty name="color" value="#FF0000"/>
    </inkml:brush>
  </inkml:definitions>
  <inkml:trace contextRef="#ctx0" brushRef="#br0">5963 8318 516 0,'-3'-5'0'0,"1"2"186"16,1 0-130-16,1-1 39 16,-2 0-17-16,0-4-17 0,2 2-12 15,0-3-6-15,-2 2-10 16,2 0 2-16,-2 2-4 0,1 2-13 0,1 3 0 15,0 0-8-15,0 0-3 0,0 0-13 16,0 0 4-16,0 3-2 16,0 1 2-16,0 3 4 0,3 2 3 0,0-1-7 15,0 2 3-15,2 2 2 16,-2 4-6-16,2 3 6 0,1 3 1 15,-2 1 0-15,2 0 6 16,2-1-6-16,-1-1-6 0,0-2 4 0,0-4 3 16,-4-1-6-1,1-4 2-15,0-4 1 0,-2 0-2 0,3-1 0 16,-3-4 8-16,-2 1-5 0,1-2 3 0,-1 0 2 15,0 0-8 1,3 1 0-16,-1-1 19 0,3-1-12 0,3-4 15 16,4-5-8-16,3-4 1 15,6-3 0-15,4-5-5 0,4-2-3 16,5-5 2-16,3 0-3 15,3-5-7-15,2 2 2 0,0-1 9 0,-2 1-8 16,-4 3 3-16,-4 2-6 0,-1 3 0 16,-7 3 2-16,-6 4 7 15,-1 4-9-15,-4 2 2 0,-3 5-2 0,0-3-2 16,1 0 6-16,2-1 0 15,3-1-3-15,3-1-5 0,0-2 4 16,2 3-1-16,-1 0 4 16,-4 2-4-16,-1 3-16 0,-8 2 9 0,-1 4-2 15,-4 0-26 1,-2 0 6-16,0 6-6 0,-2 3 4 0,-7 5 10 15,0 5-38-15,0 3-57 0,1-2-77 0,0-4-97 16</inkml:trace>
  <inkml:trace contextRef="#ctx0" brushRef="#br0" timeOffset="1160.0016">16308 8231 518 0,'0'-13'0'0,"0"2"188"15,2-1-124-15,0 3 9 16,-1 0 5-16,-1 2-11 0,0 2-18 0,0 0-6 15,-1 2 3-15,1 2-6 16,-2 1-11-16,2 0-13 0,-1 4-21 16,0 8-12-16,1 10 26 15,-1 4-8-15,1 4-2 0,0 1 2 0,0-4 4 16,5-2-3-16,-2-1 11 0,2-3-5 15,2-1-4-15,0 1 10 16,-1-4-7-16,2 1-7 0,-1 0 0 0,0-3 9 16,1 0-9-1,-3-3 0-15,2-4 8 0,-1-2-10 0,-1-3 4 16,-2-3 4-16,1 0-6 15,3 0 0-15,3-5 28 0,7-6-11 16,4-4 2-16,3-3-13 0,6-7-5 0,0-5 8 16,8-2-8-16,0-2 4 15,5-5 9-15,2 0-3 0,0-1 2 16,1-3 2-16,-1 2-5 15,1 2-9-15,-4 0 8 0,3 5-11 0,-5 1 2 16,-3 5 0-16,-4 7 1 16,-9 5-2-16,-3 5 2 0,-9 4 2 15,-4 1-13-15,-4 6-5 16,-4 0-13-16,0 0-16 0,-1 0-4 0,-4 10-18 15,-4 4-28-15,-2 6-11 0,-5 0-129 16,-2-6-198-16</inkml:trace>
  <inkml:trace contextRef="#ctx0" brushRef="#br0" timeOffset="9850.0138">11285 9007 538 0,'-6'-5'0'0,"4"0"181"15,1 1-111-15,-2-1-9 0,2 3 3 16,1 1-8-16,-3-3 4 0,3 1-9 0,-1-3-5 15,-1 0-1-15,2 1-1 16,0 0-18-16,0 3 9 0,0 0-2 16,0 2-13-16,0 0-14 15,0 0-5-15,0 5-2 0,5 8-22 0,2 7 28 16,2 1 2-1,-1 2-14-15,1-3 8 0,-2-1-1 0,-1-3 0 16,1-1 0-16,-1-2 4 0,-1-2-4 0,0 1 0 16,0 1 2-1,0-1-3-15,0 0 2 0,2 0 0 0,-1 0-1 16,0-2 0-16,2-3 0 15,-3-3 0-15,5 1 0 0,0-5 2 16,2-5-3-16,8-7 1 16,6-7 0-16,4-6 5 0,4-4-2 0,4-3-3 15,0-1 0-15,4-3 0 16,3-2 9-16,-4 0-4 0,2-3 3 15,0 4-3-15,-6 1-5 0,1 5 0 0,-6 10 6 16,-10 1-8-16,-5 10 4 16,-6 5-1-16,-8 2-1 0,0 3-2 15,0 2 1-15,-3 2-6 16,2 6 7-16,-2 0 0 0,0 1-26 0,0 0 11 15,-2-1 2 1,-2 0-11-16,0-3 4 0,1 4-15 0,-3-4-31 16,0 4-4-16,-1-2-15 15,-1 3-124-15,0-2-32 0</inkml:trace>
  <inkml:trace contextRef="#ctx0" brushRef="#br0" timeOffset="14000.0195">21938 8968 702 0,'0'-4'0'0,"0"0"248"0,0 1-166 0,0 1-28 15,0 1-23-15,0-1-3 16,0 2-6-16,0 0-7 0,0-1-1 15,0 1 3-15,0 0-8 0,0 0 5 0,0 0 3 16,0 0 4-16,0-1-4 16,0 1-12-16,0 0-5 0,0 2 0 15,0 7 0-15,0 4-5 16,2 5 8-16,-2 2 0 0,2 0-3 0,0 1 0 15,0-1 5-15,0-1-8 16,3 0 6-16,-3-6-2 0,1-1-2 16,1-2 2-16,1 2-1 15,-1-1 0-15,-1-3 0 0,3 1 5 0,-1-2-8 16,1 1 6-16,2 2 2 0,-1-3-6 15,1 0 2-15,3-2 2 16,0-3-4-16,4 1 2 0,-1-3 8 0,6-3 1 16,5-7 14-1,3-3 2-15,7-5 3 0,5-4 1 0,3-3-6 16,7-3-1-16,3-3 0 15,4-3-7-15,5-4-4 0,1-2-8 16,2 2 2-16,-2-1-4 0,-2 7 7 0,-6 7-7 16,-7 1-4-16,-1 8 4 15,-8 0 1-15,-6 5-6 0,-4 3 6 16,-5 2-1-16,-4 1-2 15,-4 3 0-15,-4 0 0 0,-4 2-17 0,-3-1 0 16,-2 1-19-16,-3 0-24 16,-1 0 6-16,-4 0-12 0,-8 3-20 15,-4 4 1-15,-9 0-16 16,-5 4-111-16,-3-1-28 0</inkml:trace>
  <inkml:trace contextRef="#ctx0" brushRef="#br0" timeOffset="15730.022">11569 9936 685 0,'-1'-5'0'0,"1"3"280"0,0 0-201 16,0 0-34-16,0 2-6 15,0 0-22-15,0 1-16 0,0 9-2 16,1 2 1-16,2 3 1 16,-2 3-2-16,-1-2 2 0,3-1 4 0,-3 1-4 15,2-1 3 1,3 2-3-16,-2-1-1 0,4 1 0 0,-2-2 3 15,1 1-3-15,-1-1 0 16,0-2 3-16,0 0-5 0,2-4 4 16,1-2 1-16,-1-6-5 0,2-1 4 0,6-8 5 15,2-6 40-15,8-8-5 16,6-5-11-16,4-5 5 0,3-4-4 15,5-4-5-15,1 0 6 16,1-2-9-16,1-1-4 0,-3 0-3 0,-2 1-2 16,-1 4-6-16,-4-2-6 15,-3 8 1-15,-2 5 0 0,-8 2-8 16,-2 7 7-16,-6 4 0 15,-1 5-6-15,-5 4-22 0,-2 2-20 0,-2 3-40 16,0 1-7-16,-1 6-17 0,-3 6-85 16,-2-1-115-16</inkml:trace>
  <inkml:trace contextRef="#ctx0" brushRef="#br0" timeOffset="16950.0237">22232 9824 833 0,'-3'-5'0'16,"1"3"195"-16,2 0-140 0,0 2-25 15,0 0-10-15,0 0-18 16,0 0-1-16,4 4 2 0,2 9 0 0,1-1-3 15,2 10 0 1,1 1 31-16,-1 3-23 0,1 2 8 0,0-3-9 16,-3-1-10-16,1-2 6 0,-3-5 3 0,-1-4-6 15,-1 0 0 1,2-5 4-16,1-1-6 0,2 1 4 0,5-8 10 15,6 0 23-15,8-9 1 16,6-10-10-16,6-4-5 0,3-2-6 16,4-2-4-16,2-3-2 15,0-2 8-15,1-2 5 0,-1-1-5 0,2-3 7 16,0-1-6-16,-1-1-11 15,-5 3 1-15,-5 2-5 0,-5 5-4 16,-8 8 2-16,-4 7 5 0,-7 3-7 0,-6 9-2 16,-1 3 2-16,-3 0-93 15,-1 8 28-15,-1 3-3 0,-3 2-27 16,-3 4-5-16,-7-4-67 15,-3-1-176-15</inkml:trace>
  <inkml:trace contextRef="#ctx0" brushRef="#br0" timeOffset="18250.0254">11623 10793 633 0,'0'-1'0'15,"1"-2"199"-15,-1-1-106 16,2 2-7-16,-1-1-34 0,2 1-13 16,2 2-15-16,-1 1-9 15,2 5-9-15,1 7-4 0,-2 1 1 16,3 3 0-16,-3 5-2 15,1-1 4-15,0-1 1 0,-4-2-10 0,4-2 8 16,-2-3-3-16,0-2-1 0,2-1 0 16,-2-1 5-16,1-1-5 15,3-1 0-15,0-2 5 0,-2-1-6 0,6-2 2 16,2-2 5-16,1-3-5 15,6-8 5-15,3-4 4 0,1-3 7 16,5-4 3-16,3-7-1 16,-1-3 5-16,4-7-8 0,2-4-6 0,0-3-1 15,2-2 2-15,3 2-4 0,-3 3-2 16,-2 6 1-16,-5 8-6 15,-6 6 0-15,-6 7 0 0,-3 5 2 0,-8 5-3 16,-5 4-3-16,-4 2-31 16,-1 0-23-16,0 0-5 0,-1 5-43 15,-10 3-108-15,-3 1-149 16</inkml:trace>
  <inkml:trace contextRef="#ctx0" brushRef="#br0" timeOffset="19600.0274">22364 10764 702 0,'-3'-8'0'15,"-1"1"150"-15,0-2-74 0,1 4-9 0,0-1-24 16,3 2-11-16,0 2-7 0,0-1 3 16,0 2 10-16,-2 0-6 15,2-2-7-15,0 3 5 0,0 0 0 16,0 0-5-16,-1 0-16 15,1 0-5-15,0 0-6 0,0 6-7 0,0 3 2 16,0 5 9-16,1 6-2 16,1-1 0-16,-1-4 4 0,2 1-4 15,-1-5 0-15,2 3 2 0,-2 0-3 0,2 4 2 16,0-4-1-16,-2 1-1 15,3 0 2-15,-2-4 2 0,1 3-3 16,2-2 0-16,-1-4 0 16,-3 0 0-16,0-4 0 0,1 0 0 0,-3-4 0 15,3 1-1-15,1-1 1 16,2 0 0-16,5-3 0 0,5-11 36 15,8-3-4-15,6-12-10 16,9-5-3-16,7-4 0 0,5-4 3 0,2-3-10 16,5-2 1-16,6-1 1 0,3-4-11 15,-3 4 3-15,-4 2 3 16,-10 6-8-16,-11 10-2 0,-11 4 2 0,-5 9 0 15,-8 2 0 1,-3 4-1-16,-2 3 0 0,-2 1 0 0,-2 2 2 16,-2 1-6-16,-1 3-17 15,-3 1-1-15,0 0-26 0,0 0-41 16,0 0 2-16,-6 5-53 15,-5 1-195-15,-5 1-341 0</inkml:trace>
  <inkml:trace contextRef="#ctx0" brushRef="#br0" timeOffset="21430.0298">11846 11689 656 0,'0'-4'0'0,"-2"2"179"0,2-2-97 15,-3-2-19-15,2 4-6 16,-1-2-13-16,1 1-11 0,-1 0 8 15,1 1-5-15,1 0-7 16,-1 0 2-16,0 1-9 0,0 1 0 0,1 0-6 16,0 0-10-16,0 0-3 15,0 0-6-15,0 0-3 0,0 3 1 16,0 5-7-16,1 3 16 15,1 6-5-15,2 2 2 0,0 3 0 0,2-1 1 16,-2 4-4-16,-1-4 4 0,2 0-1 16,-1-2-2-16,1 0 2 15,-1-4-1-15,-1-5 0 0,0 0 0 0,-1-4 1 16,0 2-1-1,0-4 0-15,2-2 1 0,-3-1-1 0,0-1-1 16,1 0 1-16,1 0 0 16,5 0 0-16,5-7 4 0,4-5 8 15,8-8 5-15,6-6 3 0,3-7-3 0,8-5 8 16,2-3-6-16,0-1-2 15,-2 2 1-15,-6 1-9 0,-3 2-4 16,-6 3 1-16,-5 4-9 16,-4 7 4-16,-5 4 4 0,-5 2-5 0,0 7 0 15,-4-1 0-15,-1 4 6 16,-1 2-7-16,-1 2 2 0,1-1-2 15,-2 2-40-15,0 2-17 16,0 0-32-16,0 3-42 0,-5 7-34 0,-5 0-138 16</inkml:trace>
  <inkml:trace contextRef="#ctx0" brushRef="#br0" timeOffset="23450.0328">22196 11551 624 0,'-3'-5'0'0,"3"3"182"16,-1 1-86-16,0-2-30 15,1 3-13-15,0-1-16 0,0 1-4 16,0 0 8-16,0 0 4 16,0 0-11-16,0 0-14 0,0-1-2 0,0 1-7 15,0 0-8 1,0 0 6-16,0 0-5 0,0 0-4 0,0 0 0 15,0 0 10-15,-1 0-12 16,-1 0 4-16,2 0-3 0,0 0-3 16,0 0 6-16,0 0-3 0,0 0-3 0,0 1 7 15,0-1-2-15,0 1-2 16,0 2 2-16,2-3 4 0,-1 1-6 15,-1 1 2-15,1 0 5 16,0 4-7-16,1 0 2 0,0-2 2 0,-1 1-3 16,3 2 0-16,-1-2 3 15,0 3-4-15,-3-4 2 0,1-1 0 16,0-1-1-16,0 3 0 15,1-3 18-15,-1 4-8 0,1 0-1 0,2 0-3 16,-1 1-4-16,1 5 4 0,0-2-3 16,1 5-4-16,-1-3 2 15,0 2 4-15,0 1-6 0,-1-4 2 0,0 3 2 16,2-2-5-1,-1-2 4-15,-1 0-1 0,0 1-1 0,0-2 0 16,0 0 1-16,0 2-1 16,0-2 0-16,0 0 1 0,-1-2-4 15,2 1 6-15,-1-3-2 0,0 0-1 0,0 0 0 16,-1-3 0-16,-2-2 0 15,1 0 0-15,0 0 1 0,-1 0-2 16,3 0 2-16,2 0 2 16,6-2 10-16,6-8 14 0,8-2-14 0,8-5 3 15,9-4-2-15,7-4-2 16,9-4 0-16,7-5 6 0,4 0-1 15,4-4-6-15,0 0 2 16,-6 1-7-16,-6 1-3 0,-10 3 4 0,-8 4-5 16,-10 5-4-16,-9 6 4 0,-10 3 1 15,-7 8-4-15,-5 4-5 16,-2 0 6-16,0 3-62 0,0 0 8 0,0 0-33 15,-2 6-48 1,-10 1-50-16,-2 1-171 0</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09:56:02.744"/>
    </inkml:context>
    <inkml:brush xml:id="br0">
      <inkml:brushProperty name="width" value="0.05292" units="cm"/>
      <inkml:brushProperty name="height" value="0.05292" units="cm"/>
      <inkml:brushProperty name="color" value="#FF0000"/>
    </inkml:brush>
  </inkml:definitions>
  <inkml:trace contextRef="#ctx0" brushRef="#br0">4591 5253 382 0,'-2'-2'0'16,"1"2"80"-16,0-1-15 15,0-1-1-15,1 2-11 0,0 0-47 0,0 0-12 16,0 0 12-16,0 0 167 15,0 0-145-15,0 0-18 0,0 0 6 16,0-1 17-16,-2 1-13 16,-1 0-14-16,2 0 7 0,-1 0-6 0,0 1-5 15,1 0 12-15,0 0-4 0,1 0-1 16,0-1 7-16,0 1-2 15,0-1 5-15,0 0 10 0,0 0 2 0,0 0-4 16,0 0-4 0,0 0-14-16,0 0-10 0,0 0 2 0,0 0-1 15,0 0-4-15,0 0 8 16,0 0-2-16,0 0-3 0,0 0 0 15,0 0 2-15,0 0-2 16,0 0 2-16,0 0 1 0,0 0-3 0,0 0 2 16,0 0 1-16,0 0-3 0,0 0 2 15,0 0 5-15,0 0-6 16,0 0 0-16,1 0 18 0,-1 0-14 0,1 0 3 15,-1 0-6-15,0 0-2 16,0 0 2-16,0 0 1 0,0 0-2 16,2 0-3-16,0 2 5 15,2 1-4-15,1-3 3 0,0 0 1 0,2 0-4 16,-2 0 2-1,3 0 0-15,0 0 0 0,1 0 0 0,1 0 1 16,-2 0-1-16,-1 0 0 0,0 0 3 0,-1 0-3 16,2 0 0-1,-1 0 2-15,0 2-3 0,3-2 1 0,1 2 1 16,3-2-2-16,2 0 0 15,1 0 2-15,4 0-2 0,-2 0 3 16,2 0 2-16,-1 0-4 16,0-2 0-16,-1 2 4 0,-1 0-6 0,-3 0 4 15,-1 0-4-15,1 2 1 0,-2 0 2 16,-1 0 4-16,0 0-4 15,1-1 11-15,0 0-7 0,0 0 2 0,2-1 2 16,2 0 0-16,2 1-8 16,3-1 6-16,2 4-8 0,0-3 0 15,-1 2 2-15,1-1 1 16,-1 0-2-16,-1-2 0 0,1 2 3 0,-3-1-2 15,1-1 4 1,-2 0-1-16,-1 0 0 0,0 0 6 0,0 0-7 16,1 0-3-16,0-1 0 0,1 0 8 0,1 1-9 15,-1 0 2 1,0 0 3-16,-1 0-7 0,1-3 6 0,-3 1 2 15,-2 0-2-15,1 0 3 16,-1 2-3-16,-1 0-2 0,2-1 7 16,1-2-2-16,-2 3-5 15,1-3 6-15,1 2-2 0,1 1-6 0,-1-4 2 16,-1 4 8-16,1-3-12 15,-5 2 6-15,5 1 0 0,-3 0-3 16,2 0-1-16,0 0 5 0,1-2-8 0,4 2 7 16,-1 0 0-16,4 0-4 15,-6 0 2-15,2 0 2 0,-1-3-3 16,0 3 0-16,0 0 12 15,-4 0-11-15,2 0 2 0,-1 0 0 0,-1 0-3 16,2 0 0 0,-2 0 7-16,-1 0-4 0,1 0 1 0,-1 0-3 15,1 0 0-15,1 0 2 0,0 0 1 0,0 0-7 16,2 0 6-1,1 0-2-15,0 0-1 0,1 0 0 0,-2-2 7 16,0-2-5-16,1-1 6 16,-2 4-3-16,0-2-7 0,1-1 4 15,-3 2 3-15,1-1-4 16,0 1 0-16,0 2 0 0,-1 0-1 0,0 0 0 15,2 0 1-15,0 0-1 16,0 0 0-16,0 2 2 0,1-2-2 16,-1 2 0-16,1 0 5 0,1-1-6 0,0 1 2 15,2-1 10-15,0 1-13 16,3-3 4-16,-2 2 6 0,0 0-10 15,-1-2 4-15,-1 1 2 16,-1 0-3-16,0 0 6 0,-2 0-5 0,-2 0-4 16,2 1 4-1,0 0 0-15,0 2-2 0,0-2 0 0,0 2 4 16,0-1-8-16,1-2 6 15,1 1 2-15,1 0-8 0,3 0 8 16,0 1-3-16,2-2-1 0,-1 0-1 0,1 0 2 16,0 0-2-16,1 0 2 15,-3 0 1-15,0 0-2 0,-1-2 0 16,-2 2 3-16,-1 0-5 15,-1-2 4-15,-3 2-2 0,1 0-1 0,-3 0 2 16,1 0 2-16,0 0-4 16,-1 0 2-16,2 0-1 0,-2 0 0 15,3 0 0-15,-1 2 2 0,2-2-3 0,1 0 2 16,0 3 0-16,2-3-1 15,2 0-2-15,1 2 5 0,2-2-6 16,0 0 3-16,-1 1 0 16,-2-1 0-16,-2 0 0 0,-1 2 1 0,0-2-1 15,-2 2 0 1,1-1 4-16,-4-1-7 0,2 0 3 0,-1 1 4 15,2 0-8-15,1-1 7 16,-2 2-2-16,0-2-2 0,2 2 1 16,0 1 0-16,3-3 0 0,0 0 0 0,2 0 0 15,-1 0 0-15,1 0 0 16,-1 0-1-16,1 2 0 0,-1-2 2 15,1 2 0-15,-2-2-2 16,1 1 2-16,-1 1-1 0,-2-2 0 0,1 0 0 16,-3 0 1-16,0 0-1 15,2 0 0-15,-2 0 2 0,2 1-3 16,-1-1 2-16,1 0 0 15,-1 0-1-15,0 0 0 0,0 0 0 0,-1 0 0 16,0 0 0-16,-2 0-3 0,1 1 1 16,0 0 4-16,0-1-1 15,0 0-3-15,-1 0 4 0,3 0 1 0,0 0-3 16,3 0 0-1,0 0-1-15,1 0-2 0,-1 0 5 0,2 0 1 16,-2 0-6-16,1-1 6 16,-1 1-2-16,-1 0-2 0,-2 0 0 15,-1 0 0-15,-1 0-2 0,0-4 6 0,-2 3-2 16,-1 1-1-16,1-1 0 15,-2 1 0-15,1 0-3 0,0 0 4 16,-1 1 1-16,2 0-4 16,-1 0 3-16,2 0-1 0,0 3 0 0,0-1 0 15,0 1-1-15,1 0 0 16,1-1 2-16,0 2 1 0,0-3-3 15,1 4 2-15,-1-1 0 16,1-2-2-16,0-1 2 0,1-1 0 0,-1 1-2 16,2-2-1-16,1 2 3 0,-2-2-2 15,2 0 2-15,-3 0-1 16,1 0-1-16,-1 2 2 0,-1-2 0 0,-1 0-3 15,-2 0 4 1,-1 0-1-16,1 0-2 0,0 0 2 0,3 3-2 16,0-3 0-16,0 2 2 15,1-2 0-15,-1 1-1 0,0-1-1 16,-1 1 4-16,2 2-6 15,-1-2 6-15,1 0-4 0,-1 0-3 0,-2 0 8 16,-2 0-4-16,0 0-2 0,-2 0 4 0,0-1-1 16,2 3-6-1,-2 1 8-15,-1-4-3 0,2 1 0 0,0-1 0 16,2 0 2-16,2 0-2 15,1 0 0-15,1-1 0 0,0-1 0 16,1 2 0-16,-1-1 2 16,0 0-3-16,1 1 2 0,1 0-1 0,-1 0 0 15,-1 0 0-15,-1 0 2 0,-2 0-4 16,-1 1 3-16,-1 1-4 15,0-2 3-15,1 0 0 0,-2-1 2 0,0-1-3 16,2 2 1-16,0 0 1 16,-1-1-2-16,1-1 2 0,0 2-1 15,0-2-2-15,0 0 3 16,3 2-1-16,-1 0 0 0,2 0 0 0,-4 0 1 15,2 0-1 1,0-1 0-16,-3 0 0 0,2 0 0 0,-2-1 0 16,1 2 1-16,-1 0-2 0,1 0 2 15,2 0 0-15,-1 0-2 16,1 0 2-16,-1 0 0 0,2 0-5 0,-2 0 8 15,2 0-4-15,-1 0-5 16,0 0 10-16,1 0-6 0,-2 2-2 16</inkml:trace>
  <inkml:trace contextRef="#ctx0" brushRef="#br0" timeOffset="200.0003">10482 5339 1523 0,'18'2'3'0,"1"1"-2"0,-3-1-4 0,-1 1 4 0,-3-2 0 0,0 0-2 16,-2 1 2-16,1-1-2 15,-2 2-3-15,0-1 8 0,2 2-4 16,-3-1-1-16,0-1 1 0,0 0 0 0,-3-2 0 16,1 1 0-16,-3 1 1 15,1-2-2-15,1 0 2 0,0 1 0 16,-1-1-2-16,2 0 2 15,1 0-1-15,1 0 0 0,0 0 0 0,-1 0 2 16,-2 0-3 0,-2-3 2-16,-1 1-4 0,-1 0-12 0,-1-2-11 15,0 1-32-15,-1-1-74 0,-6-1-10 0,0 0-74 16,0-7-400-1</inkml:trace>
  <inkml:trace contextRef="#ctx0" brushRef="#br0" timeOffset="4020.0055">8940 8246 448 0,'-2'0'0'15,"0"0"220"-15,-1-1-133 0,2-1-3 16,-3 1-20-16,3-1-11 16,-1 0-6-16,-1 2-9 0,2-1-8 0,-1 1 14 15,2 0-7-15,-1 0-7 0,1 0-2 16,0 0-3-16,0 0 0 15,0 0-3-15,0 0-1 0,0 0-7 0,0-1-2 16,0 1 0-16,0 0-2 16,0 0-1-16,0 0 0 0,0 0-2 15,0 0 1-15,0 0 5 16,0 0-3-16,0 0 0 0,0 0-5 0,3 0-4 15,1 0-2 1,3 4 0-16,6 2 4 0,5-2 5 0,4 0 4 16,5-2-1-16,5-1 3 0,4-1-3 0,4 0-1 15,4-5-4 1,3 0 5-16,1-2-7 0,-3 1-4 0,0 1 0 15,-4 1 9-15,-1-1-12 16,-4 3 6-16,-4-1-1 0,-5 2-3 16,-6-2 2-16,-4 2-1 15,-5-2 0-15,-6 2 0 0,-2 1 2 0,-2-2-4 16,-2 2 4-16,0 0 3 15,0-1-7-15,0 1-4 0,0 0-8 16,0 0-16-16,0-2 2 0,-1 1-19 0,-3 0-37 16,-2 1-8-16,-3 0-21 15,-4 5-20-15,-2 2-26 0,-1 0-27 16,-1-1-172-16</inkml:trace>
  <inkml:trace contextRef="#ctx0" brushRef="#br0" timeOffset="4330.0061">9291 8289 632 0,'-1'0'0'16,"1"0"226"-16,0 0-129 16,0 0-16-16,0 0-3 0,1 0-24 15,1 0-24-15,-1 0-16 16,2 1-1-16,-1 4 3 0,0 3 5 0,1 7-1 15,2 5 9-15,1 9-2 16,-2 4 4-16,-1 8-5 0,1 4-4 16,0-2-2-16,1 5-4 0,-1-5-3 0,1-2-2 15,-1 0-2-15,0-7-4 16,-1-5-5-16,-2-2 0 0,3-4 7 15,-1-7-7-15,0 0 0 16,-2-3 3-16,1-6-3 0,1 2 0 0,-1-3 3 16,1-2-3-1,-3-1-1-15,1-1 1 0,1-1-86 0,0-1-2 16,3 0-25-16,2-8-81 15,-1-9-259-15</inkml:trace>
  <inkml:trace contextRef="#ctx0" brushRef="#br0" timeOffset="4720.0066">9794 8422 1040 0,'0'0'0'15,"0"0"112"1,4 0-71-16,5 0 21 0,8 0 20 0,4 0-31 15,7 0-15-15,1 0-10 16,4 0-2-16,-1 0-2 0,1 0-9 16,2 0 0-16,-7 0-10 0,-3 0-2 0,-1 0 2 15,-6 0 2-15,-2 0-8 16,-1 0 6-16,-1 0 0 0,-2-1-5 15,-1 0-7-15,0 1-15 16,-5 0-18-16,0 0 4 0,-5 0 2 0,-1 0-29 16,-1 0 19-16,-8 0-9 15,-3 0-32-15,-7 0 4 0,-3 4 14 16,-1 1-109-16,-4 2-8 15,0 1-27-15</inkml:trace>
  <inkml:trace contextRef="#ctx0" brushRef="#br0" timeOffset="4950.0069">9859 8574 497 0,'-17'12'0'0,"3"2"207"0,7-1-120 16,2-6 51-1,3-3-40-15,2 0-25 0,2-2-22 0,4 0 20 16,7 1-2-16,3-1 12 16,7-1-18-16,6-1-18 0,2-2-8 15,5-2 1-15,1 0-9 0,1-4-7 0,-3 3-4 16,-4-1-4-16,-6 0-10 16,-3 4 1-16,-4 0-4 0,-6 1 0 15,-2-1 2-15,-4 1-6 16,-2 1-39-16,-1 0-20 0,-1 2-25 0,-1 4-55 15,-1-1-10-15,-1 2-63 16,-6-7-423-16</inkml:trace>
  <inkml:trace contextRef="#ctx0" brushRef="#br0" timeOffset="5700.0073">10870 7865 946 0,'3'-21'0'16,"-1"4"225"-16,-2 4-160 0,0 6-13 0,0 3-13 15,-2 3-6-15,2 1-23 0,-3 9-15 0,1 12 2 16,-1 10 6-1,0 12 36-15,3 4-8 0,0 2-5 0,0-2 0 16,4-1 0-16,3-5-1 16,-3-1-3-16,2-5-1 0,0-3-11 15,-2-3 2-15,0-2-5 16,-3-2-8-16,4 0 2 0,-2-4 5 0,-1-3-6 15,1-4 7-15,0-3-9 0,-3-3 1 16,1-3 2-16,-1 0 3 16,0-5-5-16,0 1-26 0,-1-1-18 0,-3 0-24 15,-3-2-30-15,-3-4-46 16,-3-4-89-16,1-1-229 0</inkml:trace>
  <inkml:trace contextRef="#ctx0" brushRef="#br0" timeOffset="5980.0082">10499 8501 915 0,'11'3'0'16,"4"1"142"-16,8-4-22 15,3 0-27-15,7 0-5 0,7-3-4 16,9-1-25-16,7 0-17 15,7-3-6-15,7 2-5 0,3-3-5 0,0 1 1 16,-2 2-16-16,-3 1-3 16,-3 1-7-16,-4 1 4 0,-7 2 0 15,-5 0-8-15,-6-2 6 0,-10 2-4 0,-5-1-17 16,-7 1-4-16,-8 0-20 15,-7 0-41-15,-4 0-1 0,-2 0-25 16,-10 1-33-16,-7 3-12 16,-6 0-258-16</inkml:trace>
  <inkml:trace contextRef="#ctx0" brushRef="#br0" timeOffset="6700.0092">11138 8785 1010 0,'0'-15'0'15,"-3"4"141"-15,-3-2-74 0,-2 1 2 0,-2 3-12 16,-1 1-28-16,1 2-21 16,-3 2-5-16,-1 1-2 0,-3 3-2 15,0 0 2-15,-2 1 10 0,-4 4-9 0,-3 2 1 16,-1 2 1-16,-2 5-6 15,1 6 4-15,2 5 3 0,2 5 2 16,1 1-3-16,3 3-4 16,5 3 0-16,2 2 0 0,2 4 3 0,2-1-2 15,2 2 8-15,2-1 0 16,0-2 6-16,2 0 4 0,0 2-5 15,1-1-7-15,0 2 3 0,2-5-2 0,1 1 2 16,-1-1 6-16,3 0-6 16,0-3-4-16,0-1 4 0,1-3-9 15,-1-1 0-15,0-2 6 16,0-3-6-16,0 0-2 0,0-1 2 0,1-1 2 15,-3-3-3 1,1-2 0-16,2-1 3 0,-3-3-3 0,3 3 0 16,0-3 2-16,-1 0-2 15,0-2 0-15,-1 0 3 0,-2 1-3 16,2-3 0-16,-1 0 2 0,-1-1-3 0,2 0 2 15,-1 0-1-15,0 2 0 16,0-3 0-16,-1 0 0 0,0-1-1 16,0-1 2-16,0-1 0 15,0-2-1-15,0 0-1 0,0 1 1 0,0-2 0 16,0 1-5-16,1-1 5 15,0-2-14-15,-1 2 8 0,0-3-6 16,0 0-11-16,0 0 8 16,-2 0-11-16,-2 0-53 0,0-4-31 0,0-3-31 15,1-7-207-15</inkml:trace>
  <inkml:trace contextRef="#ctx0" brushRef="#br0" timeOffset="7120.01">10503 9387 1052 0,'0'0'0'0,"0"0"107"0,3 3-82 15,2 0 53-15,3 1-13 16,0 1-16-16,4 2-11 0,2-2-14 0,2 0 0 16,1 0 3-1,4-3-1-15,6 0-3 0,4-2-8 0,5 0 1 16,6 0-3-16,5-2-12 15,1-3 11-15,2-2-11 0,-3 2-1 16,-3-3 0-16,-5 1 5 16,-7 0-5-16,-8 0 0 0,-6-1 3 0,-6 4-3 15,-5 1-7-15,-4 2-16 0,-3 1-34 16,-6 0-17-16,-5 0-61 15,-7 0-102-15,-2 0-219 0</inkml:trace>
  <inkml:trace contextRef="#ctx0" brushRef="#br0" timeOffset="9530.0134">12259 8281 741 0,'0'0'0'15,"0"0"182"-15,0 1-109 16,0-1-1-16,0 0-18 0,0 0-2 0,0 0-4 16,0 0-1-16,0 0-4 15,0 0-5-15,0 0-14 0,7 1-4 16,-1-1 5-16,6 3-1 15,3-3-3-15,0 0 4 0,3 3-1 0,0 0-10 16,3-1-5 0,1 3 6-16,3-4-6 0,3 0 5 0,2-1 10 15,1 0-11-15,1 0-10 0,-1-2 4 0,-2-1-6 16,-2 1-1-1,-2-2 0-15,-3 0 8 0,-2 1-12 0,-2-1 5 16,-5 1-2-16,-6 1-37 16,-4 0 2-16,-1 2-8 0,-2-2-15 15,-4 2-5-15,-5 0-68 16,-5 0-47-16,-4 4 2 0,-4 1-113 0</inkml:trace>
  <inkml:trace contextRef="#ctx0" brushRef="#br0" timeOffset="9770.0137">12292 8507 774 0,'0'4'0'0,"1"-1"244"16,8-2-130-1,5 1-33-15,8-1-9 0,8-1-3 0,4 0-13 16,5-4-10-16,4-3-3 0,0 0-6 0,-3 1-8 15,-2 0-8 1,-9 0-8-16,-2 2-9 0,-4 1-1 0,-6 1 0 16,-2 2-4-16,-5 0-16 15,-3 3-28-15,-2 2-26 0,1-1-38 16,-3 3-8-16,-2 0-24 15,2-3-203-15</inkml:trace>
  <inkml:trace contextRef="#ctx0" brushRef="#br0" timeOffset="10600.0149">13783 7652 771 0,'0'-12'0'0,"0"0"248"15,0 3-158-15,0 1-16 16,1 3-20-16,-1 1 10 0,0 1-15 0,1 3-16 15,-1 0-24 1,1 0-5-16,3 9-5 0,-1 6 2 0,1 9 21 16,0 7 3-16,0 4 11 15,-2 4-1-15,-1-1-4 0,2 5-11 16,-1 1-1-16,0 0-10 0,0-1 1 0,-1 0 0 15,0-1-6-15,3-1-4 16,-3-3 0-16,3-3 12 0,1-6-12 16,0-5 0-16,0-4 9 15,-1-6-7-15,-1-2 0 0,-1-2 1 0,1-4-6 16,-1-2 6-16,-1 0 1 15,0-1-6-15,-1-2 4 0,1 1-1 16,-1-1-25-16,0-1-10 16,0 0-26-16,0 1-44 0,-3-1-15 0,-1 0-32 15,-2-3-207-15</inkml:trace>
  <inkml:trace contextRef="#ctx0" brushRef="#br0" timeOffset="10970.0154">13452 8327 960 0,'0'0'0'0,"0"1"125"15,1 3-52-15,7 0-14 16,2 2-15-16,2 1-10 0,1-2-12 0,2 1 0 15,2-2 4-15,3-1 6 16,1-1-3-16,2-2 1 0,1 0-4 16,4 0 1-16,4-1 2 15,4-2-2-15,6-1-5 0,5-1 1 0,3 0-10 16,3 0-4-16,3-1 7 0,2 2-7 15,3 0-1-15,1-3-1 16,0 0 0-16,-3 0-6 0,-7 0 7 0,-5 2-8 16,-8 0 0-1,-7 2 0-15,-7 1 3 0,-8 2-3 0,-5 0 0 16,-4 0 0-16,-3 0-32 15,-5 0-12-15,0 0-29 0,-5 2-27 16,-6 4 19-16,-3 1-34 16,-4 0-84-16,-3-3-169 0</inkml:trace>
  <inkml:trace contextRef="#ctx0" brushRef="#br0" timeOffset="12180.0167">13747 8836 353 0,'1'-3'0'15,"1"-2"55"-15,2 5-28 0,-3-4 23 16,0 1-10-16,0 1 4 15,-1 0 24-15,0 1-4 0,1-4 1 0,-1 5 16 16,2-5-20-16,0-2-7 16,-1 4-4-16,1-3-7 0,-1 2-5 15,0 0 0-15,0 0-12 0,1 3 0 0,-2 0 1 16,0 0 0-16,0 0 4 15,0 0-3-15,0 0 1 0,-2 1-11 16,-4 0-7-16,-1 6-6 16,-5 1 0-16,0 2 2 0,-2 8 3 0,0 0-3 15,-2 5-3 1,-2 2 2-16,1 2 0 0,-4 3-1 0,1 3 2 15,0 5-3-15,-3 1 0 0,2 1 1 0,0 0-3 16,0 0 3 0,2-1 1-16,2 3-2 0,3-2-2 0,1 2 2 15,3-2-2-15,3-1 0 16,3-1 2-16,1-1-4 0,3 1 0 15,0-4 4-15,3-4-3 16,5-3-2-16,4-6 2 0,5-1 1 0,4-6-3 16,6-3 2-16,5-6 1 15,1-4-1-15,2 0 2 0,-1-9-2 16,-2-1-2-16,-5-5-2 0,-2 0 0 0,-4-3 0 15,-4-3 3-15,-7 0 0 16,1-5 0-16,-6 2 0 0,-3-2 5 16,-2 1-7-16,-3 0 4 15,-5 4 1-15,-8 2-4 0,-3 4 2 0,-4 1 2 16,-6 4-5-1,3 2 3-15,0 4 4 0,2 4-8 0,3 2 6 16,5 5-1-16,3 0-9 16,2 3 1-16,4-3-29 0,1 1-34 15,2 1-2-15,4-1-6 0,0 0-69 0,0-2-69 16,6-3-171-16</inkml:trace>
  <inkml:trace contextRef="#ctx0" brushRef="#br0" timeOffset="12800.0177">14134 9076 696 0,'-6'-9'0'0,"2"1"245"16,-2 0-161-16,1 2-11 0,0 0-9 16,2 3-23-16,-2 3-12 15,-2 0-22-15,0 0 3 0,-3 6 7 0,-1 5 7 16,-5 4 2-16,-1 6-1 15,-1 4 11-15,1 5 2 0,-1 3-8 16,1 3-3-16,0 3-7 16,3-1-5-16,2 1-6 0,3-3-1 0,2 0-5 15,4-3-1-15,2-2 0 0,1-2 1 16,6-5-6-16,6 0 6 15,3-2 1-15,5-5-6 0,2-1 4 0,8-3 4 16,1-6-8 0,5-2 4-16,1-3 4 0,1-2-8 0,0-2 4 15,0-6-1-15,-2-2 0 16,-5-4 3-16,0-2-5 0,-6-1 2 15,-3-4 2-15,-3 0-2 0,-7-3 2 0,-7-4 11 16,-2-3 5-16,-6-2-8 16,-3-3-1-16,-5-3-8 0,-5-1-1 15,-2 0 1-15,-3 2-1 16,0 1-1-16,0 6 0 0,-1-1 5 0,1 5-5 15,-2 4 0-15,1 3 1 16,0 6-2-16,0 6-2 0,1 6-7 16,-1 2-38-16,4 12-10 15,-2 5-19-15,5 7-82 0,-1-3-57 0,1-2-360 16</inkml:trace>
  <inkml:trace contextRef="#ctx0" brushRef="#br0" timeOffset="21360.0298">15031 8243 503 0,'-2'-3'0'0,"1"2"211"0,1 0-108 16,0-1 10-16,0 1-34 15,0 0-14-15,0 0-5 0,0 0-12 16,0 1-3-16,0 0-3 16,-1-1-8-16,1 1-13 0,-1 0-10 0,1 0-1 15,0 0-10 1,0 0 0-16,5 1-8 0,2 3 8 0,3 3 2 15,8-3-2-15,6 0 19 0,5-2-3 0,7-2 0 16,2 0-1-16,4-5 3 16,-1 0 1-16,-1-2-5 0,-5 2-12 15,-2 0 4-15,-4 2-5 16,-1-1-2-16,-4 1 2 0,-3 2 0 0,-3-3-1 15,-4 4-40 1,-5 0 6-16,-3 0-19 0,-5 0-11 0,-1 0-16 16,-3 2-46-16,-5 4 42 15,-5 1-75-15,-1 2-36 0,-4 1-63 16</inkml:trace>
  <inkml:trace contextRef="#ctx0" brushRef="#br0" timeOffset="21630.0298">15090 8397 721 0,'-6'2'0'15,"3"1"216"-15,3-2-152 0,0-1-17 16,0 3-13-16,5-2 4 16,5 2 6-16,7-1 11 0,5-2-1 0,8 0 18 15,5-4-21-15,4 1-10 0,1-4-8 16,-3 2-4-16,-3 2-12 15,-5-1-9-15,-1 2-2 0,-5 1 0 0,-1 1-10 16,-2 0 8 0,-2 0-3-16,2 0-1 0,-3 0-8 0,0 0-10 15,-3 0-14-15,1 0 9 16,-7 0-7-16,2 0-23 0,-5 0-25 15,0 0-39-15,-3 0-131 0,1 0-200 0</inkml:trace>
  <inkml:trace contextRef="#ctx0" brushRef="#br0" timeOffset="23030.0321">16523 8066 540 0,'6'-10'0'15,"-1"1"176"-15,3-1-118 0,-2 1 11 0,0 1-11 16,-3 1-6-16,1-2-6 16,0 1-7-16,-2 1 10 0,-2-1-1 15,0 1-4-15,0 1-11 0,0 1-12 0,0 2 3 16,-2 0-7-16,-1-1-4 15,-2 4 3-15,-1 0-5 0,-4 0-9 16,-4 7 11-16,-4 3 0 16,-3 6 3-16,-2 5 5 0,-1 4-1 0,0 1-3 15,3 6 2 1,3-2-9-16,3 1-6 0,5-3 2 0,3 1-2 15,5-4-5-15,2 2 2 0,0-4 8 0,8 2-10 16,3-1 2 0,4-2 5-16,7 0-8 0,3-3 4 0,2-4 4 15,5-6-8-15,1-4 4 16,2-5 4-16,2 0-7 0,-1-10 2 15,-2 0 3-15,0-5-5 16,-4-1 2-16,-1-1 5 0,-5-4-7 0,-4-1 2 16,-6-2 6-16,-7-2-4 15,-4-3 17-15,-3-2-1 0,-10-4-11 16,-4-1 6-16,-6-1-7 0,-3 0-5 0,0 7 4 15,1 5 0-15,2 4-4 16,2 4 3-16,3 6-8 0,1 2-3 16,0 4-10-16,-1 5-15 15,-1 3-40-15,-2 4-4 0,-1 5-23 0,1 3-15 16,4 2-14-1,4 2-86-15,5-3-295 0</inkml:trace>
  <inkml:trace contextRef="#ctx0" brushRef="#br0" timeOffset="23650.0331">17106 8277 562 0,'-2'2'0'0,"0"4"16"15,-1 2 40-15,0-1 6 0,-1 3-22 16,-1-2-16-16,3-5 1 0,0 1 18 0,1-2 7 15,1-1 8-15,0-1-13 16,0 1-14-16,0-1-8 0,0 0-5 16,2 0-7-16,1 0-1 15,1 0 0-15,-1 0-6 0,1-2-3 0,-1-2 5 16,0 1 2-16,-2-2 10 15,-1 1 15-15,0-1-4 0,0 0-8 16,-1 1 2-16,0 1-4 16,1 0-7-16,0 3-1 0,0 0-8 0,-2 0-6 15,0 0 4-15,2 0-3 0,-2 2-3 16,2 2 8-16,0-1-5 15,0 0-1-15,0 0 4 0,3-1-2 0,0 0-4 16,-1-2 10 0,0 1-4-16,-2-1-2 0,0 0 2 0,0 0 4 15,0 0 4-15,-1 0 19 16,1-1-1-16,-2-2-15 0,-1 3 3 15,0-1-8-15,1 1-8 0,-1 0 2 0,3-2 3 16,-1 1-5-16,0 1 2 16,-1 0 0-16,0 0-1 0,1 0-10 15,0 0-22-15,1 0-28 16,0 0-5-16,1 0-45 0,5 5-114 0,3-4-154 15</inkml:trace>
  <inkml:trace contextRef="#ctx0" brushRef="#br0" timeOffset="24460.0341">17646 8100 647 0,'0'-7'0'0,"-2"1"197"0,1 0-94 15,-1 0-31-15,-1 2-8 16,-5 1-15-16,-2 0-9 0,0-1 1 0,-4 0-1 16,2 4-3-16,-4 0 8 15,0 6-13-15,-2 7-12 0,-1 7-7 16,-1 6 4-16,0 8-4 15,-1 0-5-15,1 4 3 0,3 0-7 0,2-3-3 16,6-1 4 0,7-3-5-16,2-4 0 0,8-2 0 0,7 0 1 15,5-3-1-15,7 1 0 0,2-4-2 0,2-7-20 16,2-3 9-1,-1-6 3-15,2-3 4 0,-1 0 8 0,1-7 0 16,1-3-4-16,-3-7 4 16,1-2 1-16,-6-5-4 0,-4-4 2 15,-6-3 4-15,-5-3 0 16,-7-2 3-16,-5-1-3 0,-6-2 0 0,-11-2 3 15,-8 3-6-15,-6 0-2 0,-1 5 0 16,-1 8 24-16,2 6-11 16,3 8-9-16,4 4-3 0,1 5-2 0,4 2-1 15,0 1-5-15,2 5-22 16,2 5 0-16,-1 0-14 0,3 0-29 15,1 4 6-15,2 1-16 16,2-2-66-16,4-1-78 0,3 0-33 0</inkml:trace>
  <inkml:trace contextRef="#ctx0" brushRef="#br0" timeOffset="25030.0351">17986 8027 895 0,'1'-7'0'16,"1"5"179"-16,-2-1-86 0,0 0-9 0,0 2-15 16,0 1-23-16,0 0-26 15,0 0-11-15,0 7-7 0,2 7 4 16,-1 6 22-16,1 6-6 0,0 3 3 0,1 5 0 15,1 0-10-15,-1 1-3 16,1-2 1-16,-2 0-6 0,-2-1-7 16,0-1 0-16,0 0 8 15,0-5-9-15,-1-1 2 0,1-2 6 0,0-2-8 16,0-1 0-1,3-3 3-15,0-2-4 0,-2-3-12 0,3 2-11 16,-3-3-24-16,3-1-11 16,-2 0-36-16,-1-4-56 0,0-1-69 15,-1-5-269-15</inkml:trace>
  <inkml:trace contextRef="#ctx0" brushRef="#br0" timeOffset="25500.0357">18582 7863 824 0,'10'-16'0'0,"-4"5"157"16,-3 7-75-16,-2 1 16 0,-1 3-36 0,-2 0-36 15,-7 10-25 1,-7 8 2-16,-2 7 11 0,-2 4 7 0,2 5-9 16,5-1-5-16,2 4 0 15,2-1 5-15,4 0-2 0,0-1-1 16,1 0-2-16,0 2-8 0,-1-2 2 0,0 2 7 15,1 0-9-15,-1 0 2 16,2-1 4-16,1-5-7 0,2-5 4 16,0 0-1-16,3-3-11 15,5-1 2-15,5-4-14 0,2-5 2 0,3-3 10 16,3-5 2-16,0-5-1 15,1 0 4-15,-1-5 3 0,-4-6 0 16,-3-2 4-16,-4-4-2 16,-3-5 0-16,-4-2 3 0,-3-4-3 0,0 0 0 15,-5 0 0-15,-5 1 4 0,-3 2-7 16,-4 3 6-16,-2 3 0 15,0 6-2-15,0 7 6 0,0 5-6 0,0 2-2 16,3 11 0 0,2 4-1-16,2 5-50 0,4 3-11 0,4 5-51 15,1-5-147-15,3-2-110 16</inkml:trace>
  <inkml:trace contextRef="#ctx0" brushRef="#br0" timeOffset="25930.0361">18977 8039 854 0,'8'-24'0'0,"-5"9"231"0,1 1-149 0,-4 6-3 16,0 4-16-16,0 4-20 0,-2 0-29 15,-6 9-17-15,-9 11 3 16,-5 12 0-16,-4 8 20 0,-2 9-9 0,3 1-4 16,3 2 3-1,3-3-1-15,7-2-9 0,5 2 0 0,4-8 9 16,3-2-11-16,0-5 4 15,5-5 2-15,2-3-5 0,3-5-6 16,1-3 5-16,1-1-3 16,2-6-2-16,0-3 0 0,1-3-3 0,2-5 10 15,-1-2 0-15,2-7-15 0,-2-6 16 16,-3-2 0-16,-1-4-2 15,-4-4 2-15,-5 0 3 0,0-5-6 0,-4 0 4 16,-4 3-2-16,-2-2 0 16,-3 5 0-16,0 4 2 0,-1 1-1 15,2 9 5-15,1 3-3 16,-2 6-6-16,-1 3 0 0,-2 9 3 0,-3 6-111 15,-1 2 8-15,-1-1-116 0</inkml:trace>
  <inkml:trace contextRef="#ctx0" brushRef="#br0" timeOffset="26850.0374">19645 8197 943 0,'6'-11'0'0,"-4"2"239"0,-2 3-164 16,-1 3-14-16,-5 0-7 15,-6 3-30-15,-6 5-21 0,-6 6-6 0,-5 5 6 16,-6 1 2-16,0 0-5 16,2-1 0-16,3-2 10 0,10-3-9 15,5-1 5-15,6-1-7 0,6 0-3 0,3 1 6 16,0 1-3-16,0 0-10 15,5 3-11-15,1-2-5 0,3 2-7 16,5 1 11-16,4 0 1 16,6 0 0-16,3-1 11 0,4 1-3 0,-1-3 2 15,1 1 10 1,-3-2 1-16,-3 2 0 0,-5 0 1 0,-5 0 0 15,-5-1 0-15,-4 2 0 0,-5 0 0 0,-1-1 0 16,-5-1 1 0,-6-2 3-16,-3 0-2 0,-4-3 19 0,-4-2 10 15,-6-3 11-15,-6-2-6 16,-4 0-3-16,-4-5-3 0,0-1-7 15,5 0 1-15,6 2-7 16,8 1-10-16,7 0-5 0,7 0-4 0,8 2 1 16,2 1-23-16,6 0-42 15,8-1 18-15,6-1-16 0,1-3-49 16,7 1-53-16,1 1-142 0</inkml:trace>
  <inkml:trace contextRef="#ctx0" brushRef="#br0" timeOffset="27180.0381">19893 8487 788 0,'24'-9'0'0,"0"1"222"0,-1-4-168 16,-3 1-1-16,-3-3-13 16,-4 1-13-16,-4-1-6 0,0-2 5 15,-7 4-8-15,1-1-2 0,-3 0 3 0,0 1-2 16,-5 1 1-16,-4 2 1 15,0 4-8-15,-4 0-6 0,-3 4-1 16,-2 1-3-16,-2 9-2 16,-4 5 1-16,0 5-1 0,-5 5-1 0,2 3 4 15,1 0 0-15,5 1-3 16,5-3 2-16,4-3 2 0,9-2-5 15,3-1 4-15,5-1 6 0,7 0-9 0,5-2 2 16,6 0 12-16,0-3-13 16,4-2 0-16,2-2 6 0,1-4-7 15,2-2 2-15,1 1-2 16,1-3-19-16,0-1-13 0,-2-1-14 0,1-4-31 15,-2-3-17 1,-3-3-3-16,0-6-166 0,-6-7-74 0</inkml:trace>
  <inkml:trace contextRef="#ctx0" brushRef="#br0" timeOffset="27480.0384">20485 8347 843 0,'-5'-7'0'15,"-4"2"231"-15,-4 1-143 0,-7-2-16 0,-2 3-7 16,-5 3-10-16,-1 0-13 15,-1 5-16-15,-2 6-10 0,2 5-2 16,1 4 0-16,0 4-5 16,4 0-4-16,4 1 7 0,6 0-2 0,6-2-5 15,5 1 5-15,3 0-4 0,7 0-6 16,6 0 0-16,6 0 9 15,4-4-5-15,6-2 4 0,4-3-3 0,2-4-5 16,1-4 0 0,4-3 7-16,-4-1-9 0,0-3 4 0,-1-3-4 15,-2-4-27-15,-1-2-22 16,-5-1-23-16,-4-2-34 0,-5 3-1 15,-7-4-75-15,-5 1-376 0</inkml:trace>
  <inkml:trace contextRef="#ctx0" brushRef="#br0" timeOffset="30350.0424">14943 11123 677 0,'-9'0'0'0,"2"0"277"16,3 0-184 0,1 0-23-16,3 0-11 0,-2 0-18 0,2 0-22 15,0 0-14-15,0 0 1 0,0 0 2 0,0 0-2 16,0 0 4-1,0 0-3-15,0 0 1 0,2 0 5 0,-1 0-2 16,1 0-7-16,2 0 5 16,0 2 1-16,4-1 2 0,1 0-1 15,4-1-2-15,4 0 1 16,3 0 2-16,3 0 2 0,7-1 1 0,1-3 1 15,5 0-3-15,1-2-1 0,4-1 2 16,-2 1-1-16,-1 1 1 16,-4-1 1-16,-4 2-10 0,-5-1-3 0,-1-1-1 15,-1 5 2-15,-2 0-5 16,-3 0 4-16,-1 1-1 0,-4-1-2 15,-4-1-6-15,0 0 0 16,-5 1-7-16,-1-2 5 0,-2 2-3 0,0 1-16 16,1 0-5-1,-2 0-22-15,1 0-42 0,0 0-3 0,-1 1-25 16,0 2-130-16,-4 0-56 0</inkml:trace>
  <inkml:trace contextRef="#ctx0" brushRef="#br0" timeOffset="30810.0431">14976 11372 497 0,'-1'4'0'15,"1"-1"183"1,0-1-110-16,0 0 17 0,0-1-1 0,0-1-22 15,0 1-16-15,1 0-2 0,2-1-2 0,4 1 3 16,1-1-2 0,1 0-10-16,3 0-14 0,0 0-5 0,2 0-6 15,-1 0-3-15,2-1 1 16,2 0-3-16,2 0-2 0,3 0-1 15,2-3-3-15,3 1 0 16,4-1 2-16,1-4-1 0,5 1 2 0,-3-2 4 16,0 0 2-16,-1 2-1 15,-4 1 0-15,-3 1-5 0,-3 3-8 16,-8 1 6-16,0 1 0 0,-5 0-4 0,0 0 2 15,-4 0 0-15,-2 0-2 16,-1 0-30-16,-3 0-1 0,1 0-18 16,-1 1-1-16,0 1-21 15,0 0-54-15,-4 0-29 0,-2-1-191 0</inkml:trace>
  <inkml:trace contextRef="#ctx0" brushRef="#br0" timeOffset="32420.0454">16443 10812 763 0,'-3'-8'0'0,"1"3"214"16,1 2-158-16,0-3-21 0,1 5 2 0,-1 0 0 15,1 0-15-15,-1 1 0 0,1 0 5 16,0 0-7-16,0 0-9 16,0 0-2-16,0 0-10 0,0 1-1 0,1 5 1 15,0 5 2-15,1 8 7 16,1 5 5-16,0 2-8 0,1 6-1 15,0 1 7-15,2 2-1 16,-1 2-2-16,1 1 3 0,-2-1-4 0,-1-1 0 16,0-1 14-1,-3-3-3-15,0 1-1 0,-4-3 1 0,-2-1-4 16,0 2-1-16,3-1-1 0,0 0-6 0,1 1-6 15,2-2 0 1,0-4 7-16,0 1-8 0,2-2 2 0,-1-5 0 16,3 1-1-16,-1-2 0 15,0-5 2-15,1 3-2 0,-1-4 0 16,-2-3 1-16,2 0-1 15,-3 0-10-15,0-4-6 0,0 2-16 0,0-1-12 16,0-5-18-16,0 3-44 16,-3-4-40-16,2-3-179 0</inkml:trace>
  <inkml:trace contextRef="#ctx0" brushRef="#br0" timeOffset="33000.0462">17127 10665 790 0,'-10'-4'0'0,"-1"4"221"16,-2 6-162-16,-2 6-17 0,-5 9 2 0,1 6-4 15,-4 5-10-15,-4 7 1 16,1 6 6-16,-2 2 7 0,3 7 6 16,0-1-14-16,0-3-9 15,4 0-2-15,5-5-8 0,5-2-6 0,4-2-6 16,5-3 1-1,2-2-3-15,7-1-4 0,7-3 2 0,3-1 2 16,3-3-4-16,4-1 2 16,3-7 1-16,2-1-2 0,2-5 0 15,-3-8 3-15,0 0-4 0,-5-6 2 0,-3 0 2 16,-4-4-4-16,-1-5 2 15,-4-4 4-15,0-1-3 0,-3-4-1 16,-2-3 1-16,-3 4-1 16,-3-7 2-16,0-1-2 0,-10-1-1 0,-4-3 0 15,-4 0 4-15,-5 0-5 16,-2 4 1-16,-2 4 1 0,0 7-2 15,3 7 2-15,6 4 2 0,3 3-4 0,5 10-3 16,0 1 4-16,2 6-76 16,-2-2 15-16,4 2-29 0,2-2-23 15,1-1-19-15,3-5-92 16,0 1-249-16</inkml:trace>
  <inkml:trace contextRef="#ctx0" brushRef="#br0" timeOffset="33350.0466">17409 11222 632 0,'0'0'0'0,"0"0"61"16,0 0-10-16,0 0 24 0,-3 0 1 0,2 1-39 15,0 2-23-15,1-3-12 0,0 0-4 16,1 3 4-16,4-3 3 15,1 0 1-15,0 0 11 0,0 0-3 0,-2-3-3 16,-2 0 5 0,0 1 2-16,-2 0 24 0,-2 0-8 0,0-4-10 15,-3 5-12-15,-2 1 2 16,2-1-7-16,0 1-9 0,1 0 4 15,1 0-1-15,1 1-10 0,2 3-13 0,0-1-36 16,0 0-76-16,0-2-160 16</inkml:trace>
  <inkml:trace contextRef="#ctx0" brushRef="#br0" timeOffset="33860.0472">17975 10693 916 0,'8'-11'0'0,"-4"4"193"15,-2 4-113-15,-2 3-4 0,0 0-22 16,-1 0-24-16,-5 4-21 16,-5 7 0-16,-5 10 7 0,-3 6 11 0,-2 7-2 15,2 7-4-15,0 7-1 0,0 4-2 16,1 3-3-16,0 3-5 15,-1-1-3-15,-1-1-3 0,2 0-4 0,0-6 0 16,5-6 8-16,6-4-9 16,7-6 2-16,3-5 0 0,8-1-1 15,8-5 0-15,3-4 2 16,4-3-3-16,3-2-2 0,1-6 0 0,-1-3-5 15,1-2 6-15,-2-3 0 0,0-1-2 16,-3-7 8-16,1-3-6 16,-5-3 1-16,-2-6 2 0,-3 0 2 0,-6-4-3 15,-1-2 0 1,-4-3-1-16,-3 2 0 0,-2-2 2 0,-8 1 1 15,-7 4-2-15,-3 6-1 16,-4 1 0-16,-3 8-3 0,-1 3 3 16,0 4-7-16,2 2-36 15,2 8-21-15,1 2-32 0,-1 3-51 0,1 0-92 16,0-3-331-16</inkml:trace>
  <inkml:trace contextRef="#ctx0" brushRef="#br0" timeOffset="35080.0489">18790 11096 875 0,'3'0'0'0,"-1"2"165"16,2 13-75-16,0 8-20 16,-1 9-12-16,2 6-4 0,-3-1-18 0,4 1-16 15,-4-4-2 1,-1-5 5-16,0-5-1 0,-1-3-7 0,0-7-2 15,0-2-3-15,0-5-2 0,0-4 1 0,0-1-2 16,0-1 0 0,0-1-1-16,0 0-4 0,0 0 3 0,0 0 0 15,0-1 2-15,-1-7-2 16,-1-1-4-16,1-1-1 0,-1-6 0 15,1-4 3-15,1-4-3 16,6-3-5-16,2-4 2 0,6-1-2 0,1-4 4 16,3 2-2-16,1 1-3 15,1 4 2-15,0 4-2 0,-2 8 3 16,1 6 0-16,-1 5 3 0,-3 4 0 0,1 2-3 15,-1 2 1-15,-1 9-5 16,0 4 9-16,-1 1-4 0,0 6-2 16,-1 1 8-16,-3 2-3 15,1 2-1-15,-2 1 0 0,-1 1 1 0,-1-5-2 16,-2 1 2-1,-4-7 5-15,-3-2-6 0,-4-1 0 0,-1-4 19 16,1-3-15-16,0 1 4 16,1-5-3-16,1 1-5 0,4-3 0 15,-1-2 8-15,2 0-9 0,0 0 2 0,0-3 16 16,0-3-5-16,-2-2-4 15,2-3-7-15,0-5-2 0,0-2 2 16,0-4 0-16,3-1-2 16,2-2 1-16,1 2 0 0,2-3 0 0,1 2-6 15,3 0 6-15,1 0-10 16,1 1 11-16,2 0-2 0,2 3-4 15,2 4 3-15,0 1 3 0,1 3-2 0,0 5-8 16,1 2 7-16,-1 5-1 16,2 0 5-16,-4 4-3 0,-1 6-6 15,-3 8 7-15,-3 1 0 16,0 5-4-16,-2 2 7 0,-3 2-4 0,0 0 0 15,-2-2 2 1,-2-1 0-16,-1-3-2 0,-2-1 2 0,0-1-1 16,0 0 0-16,-1-1 0 15,-2-1 2-15,-1 0-2 0,2-1 0 16,0-2 3-16,2-4-5 0,0-1 0 0,0-5 3 15,2-1-2-15,-2-3-9 16,0-1-16-16,1 2-31 0,-1-2-11 16,2-3-19-16,-2-4-131 15,0-5-338-15</inkml:trace>
  <inkml:trace contextRef="#ctx0" brushRef="#br0" timeOffset="36360.0509">20047 10943 719 0,'1'-7'0'16,"0"2"308"-16,-1 0-204 16,0-1-31-16,-2 3-9 0,-3-3-17 0,0 3-15 15,-3-1-11 1,-6 4-7-16,-5 3-12 0,-9 8-4 0,-4 8 3 15,-6 1 1-15,-6 6-3 0,-1 1 2 0,2-5 1 16,6 4-4 0,9-5 4-16,10-7 0 0,9 0 1 0,6-3-3 15,3-3 0-15,10 3-4 16,7-1 5-16,5-3 6 0,5-1-5 16,4-3 2-16,0-2-1 15,0 2-4-15,-1-2 2 0,-1 0 3 0,-1 3-5 16,-4-1 2-1,-1 3 0-15,-5 5-2 0,-2 1 2 0,-4 0 0 16,-2 4-2-16,-1-1 2 0,-2 1-1 0,-2 1 0 16,-3 0-1-1,-2-1 1-15,-4 0 0 0,-5 0-1 0,-4-5 3 16,-2 2-3-16,-2-1 2 15,-3-4 9-15,-1 2-7 0,-1-3 17 16,-3-3-7-16,0 0-5 16,-2-3 2-16,-3-1-6 0,4-2-6 0,-2-4 4 15,6 0 3-15,4 4-6 16,3-2 2-16,5-2 0 0,5 2-19 15,1-1-8-15,3-1-20 0,2 0-41 0,6 1-22 16,8-2-55-16,0 2-190 16</inkml:trace>
  <inkml:trace contextRef="#ctx0" brushRef="#br0" timeOffset="36750.0515">20168 11240 681 0,'26'-11'0'0,"2"-1"310"0,1 1-215 15,0-2-19-15,-5 0-20 16,-1-2-19-16,-4 3-12 0,-3-2-8 0,-1 1-5 16,-5 0-8-1,-2 0 10-15,-3-1-3 0,-3 0 7 0,-2 2 0 16,0-1-5-16,0 1-6 15,-5 1 0-15,-1 2-3 0,-5 5-3 16,-3 4 2-16,-6 0-5 0,-7 7 0 0,-4 8 2 16,-4 5 0-16,-1 6 0 15,2 2 0-15,5 1 1 0,5 0-1 16,7-2-2-16,6-1 2 15,8-1 0-15,3-1-1 0,10-1 6 0,6 1 2 16,6-6 9-16,3-2-6 16,4 0 2-16,6-4-2 0,3-3-6 15,0-1-2-15,1-2 2 16,-1-5-2-16,-4 0-2 0,-3-1 0 15,-3 0 0-15,-4-4-106 0,-3-5 10 0,-2-3-61 16,-7-3-280-16</inkml:trace>
  <inkml:trace contextRef="#ctx0" brushRef="#br0" timeOffset="37150.052">20838 11100 756 0,'-3'-7'0'0,"-1"4"245"0,-4 1-169 0,1-1-22 16,-8 3-11-16,-3 0-2 0,-5 1-13 16,-6 9 8-16,-4 4 9 15,1 6-3-15,0 5-6 0,4 5-14 0,4 2-11 16,6-2-8-1,6-2 3-15,6-5 0 0,4 2-2 0,2-4 5 16,4-1-7-16,6-2-1 16,6-3 6-16,4-2-4 0,8-1-4 15,8-3 2-15,4-4 9 16,4 1-13-16,1-4 6 0,-2-2-6 0,-4 0-44 15,-4 0-16-15,-2-8-20 0,-8 3-68 16,-2-7-113-16,-9-2-367 16</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09:57:59.535"/>
    </inkml:context>
    <inkml:brush xml:id="br0">
      <inkml:brushProperty name="width" value="0.05292" units="cm"/>
      <inkml:brushProperty name="height" value="0.05292" units="cm"/>
      <inkml:brushProperty name="color" value="#FF0000"/>
    </inkml:brush>
  </inkml:definitions>
  <inkml:trace contextRef="#ctx0" brushRef="#br0">8904 7611 614 0,'0'-7'0'15,"0"2"293"-15,0-1-212 0,-1 3-6 16,-2-1-17-16,1 3-26 16,1 1-2-16,1-2-2 0,0 1-9 0,0 1-3 15,0 0 3-15,0 0-5 16,0 0-2-16,0 0-5 0,0 0-1 15,1 0-10-15,-1 4-5 16,1 6 8-16,3 5 2 0,-1 7-2 0,4 3 5 16,-1 8 1-16,0 4-3 0,2 3 7 15,1 2-2-15,-2-3-6 16,2-2 10-16,-3-4-12 0,-1-5 0 0,-1-1 2 15,-1-3 5 1,0-4-7-16,-2-1 2 0,2-1 4 0,-3-2-6 16,2-1 2-16,0-1 4 15,-2-3-5-15,3 0 0 0,-2-2 3 16,-1-2-4-16,0 0-53 15,0 1-16-15,0-5-72 0,-4-2-109 0,-1-1-308 16</inkml:trace>
  <inkml:trace contextRef="#ctx0" brushRef="#br0" timeOffset="480.0006">9279 7683 747 0,'-3'-6'0'16,"0"3"257"-16,-2 3-176 0,-2 0-42 15,-2 3-19-15,-5 9-11 16,3 7-1-16,-2 9-3 0,2 4 3 0,3 3-2 16,1 0-5-16,4-1 3 0,1 0 1 15,2-2-9-15,4-1 4 16,4 0 0-16,1-2 1 0,5-4 4 0,0-1-5 15,3-5 0-15,2-2-20 16,1-5 11-16,3-2 1 0,3-7 11 16,-1-3-4-16,4-8-3 15,2-8 8-15,-1-3 1 0,1-6-1 0,-5-2 5 16,-4-3-5-1,-4-3-3-15,-5-3 6 0,-6-5 2 0,-4 0 2 16,-5-1 15-16,-7 2-10 0,-9 3-7 0,-4 5 8 16,-5 5-15-1,-3 7-4-15,0 9 4 0,2 6-4 0,2 5 0 16,4 1 3-16,3 6-2 15,5 1-14-15,3 5-4 0,6 4-15 16,2 3-37-16,3 4-19 16,3 0-20-16,6-2-140 0,2-3-139 0</inkml:trace>
  <inkml:trace contextRef="#ctx0" brushRef="#br0" timeOffset="900.0013">9770 7749 869 0,'0'-22'0'0,"0"1"214"0,0 4-143 0,0 6-7 16,0 1-11-16,0 4-16 0,-1 4-8 0,1 2-8 15,-2 1-18 1,-2 13-6-16,-3 10-11 0,-1 12 15 0,-2 4 2 15,-1 4-3-15,5-3 3 16,1-2-2-16,5-5 3 0,2 0-4 16,4-2 0-16,5-5-2 15,2-2 2-15,4-3 0 0,3-5-4 0,2-3 4 16,5-5-18-16,3-7 21 15,3-2 1-15,-2-5-8 0,0-10 7 16,-1-1-1-16,-5-5-3 0,-4-1 2 0,-8-5 11 16,-5-3-6-16,-8-4 25 15,0-4-13-15,-7-1-21 0,-5-1 6 16,-3 5 4-16,-3 6-12 15,-2 2 7-15,0 8 2 0,-1 1-8 0,0 3 4 16,3 7-2 0,2 5-10-16,2 3-13 0,2 9-32 0,2 8-38 15,1 8 0-15,3 6-55 16,3-3-242-16</inkml:trace>
  <inkml:trace contextRef="#ctx0" brushRef="#br0" timeOffset="1630.0018">10371 7821 899 0,'3'-6'0'0,"1"2"95"16,-2 4-25-16,1 4-33 0,2 9-21 0,3 9 7 16,-4 3-3-1,0 2-2-15,-1 2 2 0,-2-2-2 0,1 0-5 16,-2-4 4-16,0-2-9 15,0-3-4-15,0-4 6 0,0-4-4 16,-2-3-1-16,1-2-2 0,0-2 1 0,1-3-2 16,-1 0 8-16,0-5 4 15,1-5-14-15,0-1 0 0,0-6 7 16,2-4-7-16,5-1 0 15,2-6 0-15,3 1-7 0,0-3 6 0,4 1-5 16,-1 4 0-16,1 5 7 16,-2 6-2-16,-2 6-3 0,-1 2 7 15,-1 6 9-15,2 0-13 16,0 7 2-16,1 6 9 0,0 2-10 0,0 2 0 15,-1 3 10-15,1-1-12 0,-1 0 4 16,-1 0 6-16,-2-5-2 16,-3-3-3-16,-3 0 0 0,-1-6-4 0,-1 1 2 15,-1-5 6 1,0-1-7-16,0 1 0 0,0-1 6 0,0 0-3 15,-1 0 11-15,-1-1-4 16,2-3 1-16,-2-3 8 0,2-4-8 16,0-3-14-16,0-2 6 0,5-7-3 0,2 0 0 15,4-4-13-15,3-2-8 16,1 3-7-16,2-2 15 0,1 4 8 15,0 3 1-15,-2 5 8 16,0 6-6-16,0 5-2 0,-1 2 8 0,1 3-7 16,-2 4-6-16,1 7 12 15,2 6-5-15,-4 0 0 0,2 3 2 16,-2 1 0-16,0 1 0 15,0 4 1-15,-3 1 3 0,-2 0-7 0,-4 1 6 16,-1-3-4-16,-3-1-2 0,0-2 6 16,-2-3 1-16,0-3-6 15,-1 0 4-15,0-3 1 0,0 0-4 0,-2-5-2 16,3-1 2-1,-1-3-117-15,2-1 43 0,0-3-36 0,1-3-66 16,0-6-125-16</inkml:trace>
  <inkml:trace contextRef="#ctx0" brushRef="#br0" timeOffset="2180.0031">11355 7652 873 0,'12'-12'0'0,"-3"1"141"0,-3 0-67 15,-1 4-1-15,-2 0-13 16,-1 2-15-16,-2 2 0 0,0 1-5 0,-3 0-15 15,-7-1-19 1,-3 3-8-16,-5 0 4 0,-2 1 0 0,-4 5-2 16,-1 6 0-16,0 3 5 15,-1 2-5-15,1 4 0 0,2 0 0 16,5-3 0-16,4 4-1 15,5-4 1-15,5-4 0 0,4-3-10 0,4-2 9 16,7-1 0-16,4-1 2 0,5-1 3 16,6-2-4-16,0-2 0 15,3 0 8-15,2 1-10 0,0 1 4 0,0 1 0 16,3 1-4-16,-3 2 4 15,-2 1-6-15,-4 1-8 0,-7 0 8 16,-6 4-3-16,-4-1-4 16,-4 1 9-16,-3 2-1 0,-1 2-5 0,-4-1 8 15,-2 3 0 1,-2-2-9-16,-2 0 10 0,-1-2-2 0,-3-2-4 15,-2 1 3-15,1-5 1 0,-3 0-6 0,-1-3 10 16,0 0-1 0,-1-4-4-16,-1-2 4 0,2 0 3 0,-2-1-4 15,0 0 2-15,0 0 3 16,1-3-10-16,-1-2 5 0,0 1-2 15,1-3-156-15,-1 0-24 16,3-6-229-16</inkml:trace>
  <inkml:trace contextRef="#ctx0" brushRef="#br0" timeOffset="5310.0072">11982 7935 660 0,'10'0'0'0,"2"-1"77"0,4-2 41 16,6-3-30-1,6 0-9-15,10 1 4 0,7-3-33 0,3 1-18 16,6 0-6-16,-2-3 4 16,-1 5 2-16,-2 2-9 0,-5 2-6 15,-3 1-11-15,-1 0-8 16,-2 2 4-16,-2 0 6 0,3 0-12 0,-2-2 7 15,0 3-1-15,-2-3-4 0,-4 0 4 16,-3 0 1-16,-7-3-5 16,-1 3 4-16,-5-2 0 0,-4 2-4 0,-2-1 2 15,-4 0-1-15,-1 1-51 16,-2 0 7-16,-2 0-8 0,0 0-29 15,-5 3 7-15,-4 1 22 16,-5 1-12-16,-4 2-4 0,-6-2-50 0,-2 2-9 16,-6 0-68-16</inkml:trace>
  <inkml:trace contextRef="#ctx0" brushRef="#br0" timeOffset="5660.0072">12097 8098 575 0,'-7'6'0'0,"3"0"186"0,4 1-136 16,0 0 0-16,6-1 15 0,6 0 3 16,4-3-6-16,2-3-1 15,6 0-15-15,3 0 1 0,1-3 11 0,3-4-11 16,5 2-3-16,4-4-10 15,4 1-5-15,4 0-7 0,4 1-3 16,3 0-1-16,1 0-8 16,3 2-9-16,-2 0 7 0,-2 3-10 0,-5 0 1 15,-7-1 2 1,-6 0 6-16,-9 2-11 0,-8-2 8 0,-5 2-2 15,-6-1-2-15,-6 2-5 0,-1 0-7 0,-2-1-21 16,0 1-3 0,-1 0-30-16,-3 0-65 0,-2 1 25 0,-1 1-13 15,-1-1-35-15,0-1-37 16,-2 0-107-16</inkml:trace>
  <inkml:trace contextRef="#ctx0" brushRef="#br0" timeOffset="6010.0082">12821 7720 622 0,'-3'-20'0'0,"-1"2"251"16,3 5-151-16,-1 1-28 0,1 5-2 16,1 5-18-16,0 1-18 15,0 1 1-15,1 0-23 0,6 6-11 0,4 5 12 16,2 3 6-1,7 7-2-15,2 0-10 0,7 1 4 0,5 2-2 16,2-2-2-16,4 0 1 0,-3-3-6 0,-4-2-4 16,-6-2 4-1,-8-1-3-15,-6-3-3 0,-5 0-1 0,-7 0-7 16,-1 4-9-16,-11 2 8 15,-4 5 9-15,-6 2 3 0,-4 5 2 16,-2 2 2-16,-3 1-3 16,0 3 0-16,2-2 1 0,2-2 1 0,3-1 4 15,3-1-4-15,1-3-4 16,2 2 4-16,0-3 2 0,3-1-4 15,-1-2-39-15,1-1-41 0,0-3-76 0,2-4-96 16,3-4-293-16</inkml:trace>
  <inkml:trace contextRef="#ctx0" brushRef="#br0" timeOffset="6600.0092">13596 7650 921 0,'5'-10'0'0,"0"6"171"16,0 3-141-16,-2-1-1 0,0 3 6 0,1 12-17 15,2 11 3-15,1 13 4 16,1 7 5-16,-1 4-10 0,-2 0-4 16,-1 1 2-16,2-4 0 0,-4-6-5 0,1-3 5 15,2-6-1-15,-3-2-11 16,0-4 5-16,-1-1-10 0,0-3 1 15,0-2 3-15,0-1-3 16,1-3-4-16,-1-3 3 0,0-2-2 0,-1-2-51 16,0-4 7-1,0 0-28-15,0-3-31 0,0-1-2 0,0-8-58 16,0-9-280-16</inkml:trace>
  <inkml:trace contextRef="#ctx0" brushRef="#br0" timeOffset="7300.0102">14024 7735 932 0,'0'-11'0'0,"0"4"225"16,0 2-145-16,-2 3-16 0,0 2-17 15,-1 2-30-15,-3 9-17 16,-2 8 0-16,-1 9 0 0,-1 6 8 0,0 1-4 15,3 0-3-15,2-1 2 0,3-3-4 16,2-2 2-16,4-3-1 16,4-2 0-16,6-3 0 0,2-2 4 0,4-2-2 15,2-3 1 1,0-4-2-16,1-5-2 0,0-2 1 0,-2-3 0 15,-1-3-5-15,-2-6 8 16,-5-5 0-16,-2-3-4 0,-7-9 2 16,-4-2 6-16,-3-5-8 0,-9-4 1 0,-4 0 0 15,-4-1 0-15,-3 4 0 16,1 0-5-16,2 5 2 0,0 2 6 15,6 4-1-15,4 4-2 16,5 2 0-16,3 6-1 0,2 0-3 0,7 4 5 16,6-1-2-16,7-1-7 15,6 5 11-15,3 0-3 0,5 4 0 16,2 0-3-16,5 4 0 15,0 4-1-15,0 3 6 0,-7 3-4 0,-5 6-4 16,-9 4 5-16,-3 3-2 0,-6 3-6 16,-6 1 6-16,-5 2-10 15,-2-1 1-15,-6 1 6 0,-1-3 4 0,-1-2-2 16,2-2 7-1,2-3-2-15,3-3-2 0,3 0 2 0,6-1 3 16,3 1-8-16,4-3 6 16,5-2 0-16,3-4-4 0,5 0 4 15,2-6 0-15,0-4-2 16,0-1 0-16,0-2 2 0,0-8-4 0,-1-3 4 15,-2-4 4-15,-4-1 4 0,-2-5 3 16,-3-3 8-16,-2-6-6 16,-2-3-3-16,-3-2-6 0,-2-1-1 0,-6 1-3 15,-1 3 1-15,-11-1 1 16,-4 5 5-16,-8 5-5 0,-3 4-7 15,-3 4 6-15,0 7-5 16,-1 3-5-16,2 4 8 0,2 3-2 0,5 7-5 16,2 5-20-16,4 4-31 0,1 2-32 15,3 4-4-15,5 0-66 16,6-2-259-16</inkml:trace>
  <inkml:trace contextRef="#ctx0" brushRef="#br0" timeOffset="8110.0114">15522 7710 581 0,'0'-10'0'0,"0"1"222"16,0 1-95-16,0 3-47 0,0-1 7 15,0 3-27-15,0 2-20 0,0 0-12 0,0 1-3 16,0 0-6-16,0 0-7 16,-2 4-4-16,-1 10-12 0,-4 7 1 15,-3 8 6-15,-4 1 36 16,-2 5-19-16,-2 1-8 0,-3-1 1 0,0 1-8 15,0 0 2 1,0-5-3-16,3 2-4 0,0-3 0 0,3-2 4 16,1-3-4-16,3-5 0 0,2-1 1 0,5-3-1 15,0-3-25 1,3-3 7-16,1-2-13 0,0-3 8 0,2-1-10 15,-2-4-21-15,4 0-3 16,2 0-40-16,0-6-63 0,2-5-136 16</inkml:trace>
  <inkml:trace contextRef="#ctx0" brushRef="#br0" timeOffset="8450.0118">15320 7758 796 0,'-8'-9'0'0,"-1"0"202"16,2 4-163 0,-1 1-7-16,1 2 3 0,2 2-7 0,2 0-13 15,1 3-13-15,2 3-4 16,0 5 4-16,0 4 5 0,7 0 8 15,1 7 8-15,5 1 9 0,1-1 4 0,4 4 1 16,5-1 3-16,1 3-5 16,4-1-5-16,1-1-7 0,1-1-8 15,0 0-9-15,-2 0-7 16,0-2 2-16,-4-2 5 0,-3-3-8 0,-6-3 4 15,-5-4-4-15,-5-4-8 16,-4-2-2-16,0 1-16 0,-5 0-19 16,-2 4-20-16,-6 0-51 0,0-5-136 0,1-3-264 15</inkml:trace>
  <inkml:trace contextRef="#ctx0" brushRef="#br0" timeOffset="10580.0148">16006 7668 624 0,'4'-16'0'16,"-1"3"170"-16,-1 2-81 0,2 2-4 16,-2 3-19-16,0 0-6 0,-1 3-10 0,-1 1-14 15,0 2-3-15,0 0-10 16,0 0-13-16,0 5-8 0,0 6-4 15,0 13 4-15,0 5 22 16,0 6 2-16,0 8-3 0,0 0-4 0,6 1-6 16,-4 2 2-1,1-4-4-15,2-2-7 0,1-4 3 0,0-4-4 16,0-3-1-16,-1-4 2 15,-1-5-1-15,0-2-4 0,-2-3 2 16,0-4 3-16,-2-3-2 0,0-1 4 0,0-2-9 16,0-3-11-16,1 2-29 15,-1-3-53-15,3-1-56 0,0 0-54 16,5-14-173-16</inkml:trace>
  <inkml:trace contextRef="#ctx0" brushRef="#br0" timeOffset="10980.0154">16326 7640 663 0,'0'-5'0'0,"-2"-2"273"16,-1 6-165-16,0 1-38 16,-1 4-24-16,2 15-23 0,-8 2-3 0,3 8 13 15,-1 6 3 1,2 4-11-16,1 2-5 0,1 1-2 0,4-3-6 15,0-3-6-15,0-2 0 16,4-2-3-16,1-5-3 0,6-3 0 16,2-4 7-16,5-3-9 0,7-2 4 0,2-4 5 15,5-3-9-15,2-6 4 16,-1-2 1-16,-1-5-4 0,-2-5 2 15,-4-4 2-15,-4-5-3 16,-3-1 0-16,-5-5 2 0,-1-1-3 0,-8-5 2 16,-3-1 6-16,-2-5-7 15,-3-1 0-15,-6-2 7 0,-6 1-7 16,-5 0 0-16,-3 0 6 15,-3 3-4-15,-4 7 11 0,0 0-8 0,0 9-7 16,0 4 3-16,5 6-1 0,4 7 0 16,1 3-33-16,6 0-2 15,3 0-19-15,1 7-10 0,5 6-21 0,5 1-72 16,3 1-72-1,9-4-153-15</inkml:trace>
  <inkml:trace contextRef="#ctx0" brushRef="#br0" timeOffset="11350.0154">16603 7209 933 0,'0'0'0'0,"4"0"65"16,1 0 16-16,4 0-5 15,7 0-21-15,2 0-18 0,6 2-13 16,3-1-10-16,1 3-1 15,0-1 8-15,-1-2-7 0,-3 3-12 0,-6-4 5 16,-4 0-5-16,-4 0-4 0,-4 0 4 16,-2 0 2-16,-2 0-4 15,-2 0-83-15,0 0-5 0,-2 0-90 0,-3-3-149 16</inkml:trace>
  <inkml:trace contextRef="#ctx0" brushRef="#br0" timeOffset="11900.0167">17054 6965 794 0,'4'-9'0'0,"8"1"164"0,-1 0-79 15,4 1-14-15,-1-1-8 16,-1 3-23-16,1-1-13 0,-2 3 2 0,0 3 2 16,-1 1-6-16,0 6-11 0,1 2-2 15,-4 1-7-15,1 5-4 16,-4-1 6-16,-2 3-10 0,-3-2 1 0,0 0 4 15,-3 2-4-15,-6-2-2 16,-2 1 4-16,-4-1 0 0,-4-4 0 16,0 0 7-16,3-3-4 15,2 0-4-15,7-3 2 0,2 0 8 0,3-2-12 16,2 1 3-1,0-1 0-15,6 1-24 0,3 0 29 0,5-1-4 16,3 1-2-16,0 0 2 0,2-1 3 0,-2 1-5 16,-1 2 2-1,-1 0 0-15,-4 2-5 0,-2 1 8 0,0 4-4 16,-2 3 0-16,0 0-3 15,-2 2 3-15,-2-1 0 0,-2 4-2 16,-1-1 0-16,-4 0-3 16,-4 1 9-16,-4-2-8 0,-3 1-3 0,-5 0 8 15,-2-4 1-15,-1-1-4 16,-3-3 1-16,1-3 3 0,0-1-3 15,2-7 2-15,4 1 5 0,3-2 0 0,5 0 0 16,2 0-1-16,5-4-4 16,1-1 3-16,2-2-8 0,0 1-87 15,1-1-14-15,5-6-65 16,3 1-292-16</inkml:trace>
  <inkml:trace contextRef="#ctx0" brushRef="#br0" timeOffset="12500.0174">17727 7488 702 0,'-2'-9'0'0,"-1"5"154"15,-2-1-63-15,-3 1-43 0,-2 2-9 0,-3 2 1 16,-2 0-12 0,-5 6-3-16,-3 2 4 0,-3 4-1 0,-3 0-7 15,2 5-15-15,-1 0 2 16,4 3-5-16,3-3-6 0,5-1 6 15,8-2-6-15,2-3-5 0,4 3 4 0,2-4-2 16,3 0 6-16,5-2 0 16,5 0 0-16,1-1 0 0,6 0 10 15,2 1-6-15,1-1-7 16,1 3 6-16,-1-1-2 0,-1 0-1 0,1 2 0 15,-4 0 2-15,-2 2-2 16,-5-2 0-16,-3 0 2 0,-3 1-3 16,-1 1 2-16,0 0 1 0,-5-2-4 0,1 3 2 15,-1-2 0-15,0 3 0 16,-1 2 0-16,-4 0 2 0,1-1-3 15,-2-2 2-15,-1 1 1 16,-1-5-2-16,-5 2 0 0,-1-4 32 0,-3-2-3 16,-3-3 2-1,-1 0-3-15,-1-3-12 0,-1 0 0 0,4 0-13 16,-1 0-4-16,4-1 2 15,4-1 2-15,2-2-14 0,3 1-13 16,1-1-18-16,2-1-35 0,0-1 3 0,3-1-66 16,0-1-160-16,1-4-195 15</inkml:trace>
  <inkml:trace contextRef="#ctx0" brushRef="#br0" timeOffset="13450.0187">17759 7771 966 0,'8'0'0'0,"-3"0"0"16,4 0 42-16,0 0 14 15,4 0-7-15,1 0-11 0,2-1-12 0,5-1-8 16,0-5 4 0,2 1-3-16,-3-3-7 0,-2 0 2 0,-2 3 1 15,-4-5 0-15,-4 2 2 16,-1-2-1-16,-3 0-6 0,0 3-3 15,-2 1-5-15,-2 0-3 16,0 1 2-16,0-1 0 0,-1-1-1 0,-4 1-6 16,-3-1-4-16,-3 1 0 0,-4 1 4 15,-3 4 3-15,-2 2-2 16,-2 0 8-16,1 11-1 0,1 2-4 0,0 8 4 15,2 4-1-15,0 0-1 16,5 0 0-16,3 0 3 0,3-3-4 16,3-2 2-16,4-4-2 15,0-3 2-15,5 1 11 0,4-3-5 0,2-1 4 16,3-1-1-16,6-3-4 0,0 1-5 15,7-1 3-15,0-2-1 16,3-1-6-16,1-3-16 0,-1 0-4 0,0 0-42 16,2-5-18-1,-1-4-12-15,0-1-12 0,0-3-9 0,-3-4-28 16,-2-2-1-16,0-3 19 15,-4 1 29-15,0 1 0 0,-4 0 77 16,-3 2 30-16,-2 1 52 16,-2 1 23-16,-4 1 15 0,-2 3 32 0,-4 0-24 15,-1 3 18-15,0 1-8 0,-4 0-42 16,-5 2-21-16,-3 2-18 15,-2 3-16-15,-4 1-4 0,-1 8 1 0,-3 9 2 16,-2 3-2-16,1 8-4 16,2 2 8-16,4 1-8 0,4-2-8 15,6-2 4-15,6-2-3 16,1-2-1-16,3-3 10 0,4-1-4 0,2-5 0 15,3 0-1 1,3-1 2-16,3-2-6 0,0 0 5 0,4-4-8 16,3-2-2-16,-1-2 2 0,0 0-3 0,-3-2-2 15,-1-1-91 1,0 0 0-16,-2-8-55 0,-2-1-90 0,-2-3-286 15</inkml:trace>
  <inkml:trace contextRef="#ctx0" brushRef="#br0" timeOffset="15460.0217">18937 7853 597 0,'0'0'0'0,"0"0"209"16,0 0-96-16,-1 0-25 16,1 0-28-16,-2 0-21 0,2 0-7 15,0 0 0-15,0 0-11 16,2 0-14-16,3 0-5 0,1 0 13 0,6 0 18 15,4 0 0 1,5 0-8-16,3 0-2 0,7 0 3 0,3 0-6 16,3-3-4-16,2-1 6 0,0-1-10 0,-3 0-4 15,-4 1 1 1,-4 0-5-16,-4 0-5 0,-4 0 2 0,-3 1 4 15,-3 0-5-15,-4 3 0 16,-3-1 0-16,-4 1-18 0,0 0-8 16,-1 0-14-16,1 0-23 15,-3 0 7-15,0 3 0 0,0 0-20 0,-6 2-16 16,-4 0-21-16,-5-1-130 0,-2 3-26 15</inkml:trace>
  <inkml:trace contextRef="#ctx0" brushRef="#br0" timeOffset="15730.022">18941 8003 763 0,'6'4'0'15,"5"-1"143"-15,3 0-43 0,6-2-25 0,4-1 5 16,4 0-22-1,4-3 1-15,4-2 6 0,3-1-8 0,4 1-16 16,3-1-7-16,-3 0-5 16,-3 2-11-16,-2 0-16 0,-8 6 4 15,-2-2-5-15,-8 0-2 16,-5 0-17-16,-3 0-4 0,-7 1-17 0,2 3-4 15,-3-3-7-15,-1-1-30 16,1 5-3-16,2-4-13 0,0 0-72 16,2-1-140-16</inkml:trace>
  <inkml:trace contextRef="#ctx0" brushRef="#br0" timeOffset="16160.0226">20016 7313 962 0,'4'-14'0'0,"-2"4"128"0,-1 6-49 15,0 1-9-15,-1 3-12 0,1 0-42 0,0 4-18 16,-1 7 3-16,1 8 13 15,-1 7 16-15,0 6-2 0,1 5-1 16,0 5 0-16,2 2-10 16,-1 2 3-16,1 5-1 0,1-2-11 0,1-1-5 15,0-3 5 1,-1-3-5-16,2-8-5 0,-2-4 4 0,-1-4 4 15,2-5-7-15,-1-2 2 16,1-3 4-16,-2-2-7 0,0-3 4 16,0 0-2-16,-1-4-21 0,1 0-1 0,0 1-23 15,0-1-38-15,1-3-24 16,-1-1-35-16,-2-3-128 0,2-2-175 15</inkml:trace>
  <inkml:trace contextRef="#ctx0" brushRef="#br0" timeOffset="16650.0233">20471 7352 915 0,'0'-14'0'0,"0"4"198"0,-2 1-119 0,0 3-11 16,-3 1-16-16,-4 5-14 16,-2 0-29-16,-3 7-11 0,-5 9 4 15,2 7 32-15,0 8-17 0,1 5 3 0,1 4-7 16,6 3-7-16,3 3 8 15,2-1-7-15,4 3 3 0,1-5-2 16,0-1-4-16,5-2-2 16,1-4 2-16,2-4-3 0,3-3-2 0,-1-3 2 15,3-6 3-15,2 0-6 16,2-4 3-16,2-3-2 0,1-6-6 15,3-3 10-15,2-4-2 16,2-1-2-16,1-8 2 0,2-3-1 0,0-4 0 16,-2-4-3-16,-3-6 3 0,-2-4 0 15,-7-6 2-15,-3-4-1 16,-5-5-1-16,-4-2 0 0,-5-4 4 0,0-1-4 15,-9-1 0 1,-3 6 1-16,-5 1-4 0,-4 6 2 0,1 7 0 16,-3 6-1-16,3 7 0 15,2 4 0-15,0 7-24 0,0 6-24 16,1 3-36-16,0 10-66 0,-4 1-22 0,4-3-172 15</inkml:trace>
  <inkml:trace contextRef="#ctx0" brushRef="#br0" timeOffset="17100.024">20519 6815 753 0,'4'-8'0'0,"3"4"216"0,1-1-122 15,-2 1-20-15,2 2-24 16,-1 1-13-16,1 1-17 0,1 0-9 16,0 0 12-16,2 0 2 15,6 0 0-15,3 0-3 0,3 0-10 0,3 2-3 16,1 0 4-16,2-1-3 0,-2-1-7 15,-1 0 2-15,-3 0-4 16,-5-2-2-16,-6 2 2 0,-5 0 2 0,-4 0-3 16,-3 0-52-1,0 0-19-15,-1 2-53 0,-5 5-38 0,0-6-119 16</inkml:trace>
  <inkml:trace contextRef="#ctx0" brushRef="#br0" timeOffset="17460.0244">21048 6488 868 0,'0'-10'0'0,"1"7"216"0,-1 2-128 15,0 1-20 1,0 0-34-16,0 0-25 0,0 3-8 0,0 9-2 15,0 7 2-15,1 9 25 16,-1 2-4-16,0 5-1 0,0 0-4 16,0 0-2-16,3 1-2 15,-3-3 0-15,1-3-7 0,-1-2-7 0,1-4 2 16,1-1 7-16,-2-4-10 0,0-3 4 15,1-4 2-15,-1-1-4 16,0-5-21-16,1-1-9 0,1-2-38 0,0-1-16 16,2-2-67-16,0-3-267 15</inkml:trace>
  <inkml:trace contextRef="#ctx0" brushRef="#br0" timeOffset="18610.0261">21619 7356 748 0,'3'-8'0'16,"1"0"211"-16,-2 3-113 15,0 2-30-15,-1 0-20 0,-1 2-11 16,0 1-9-16,-1-3 0 16,-3 2-20-16,-6 0-4 0,-6-2-2 0,-6 2 6 15,-5 1 15 1,-2 0 5-16,1 0-7 0,0 5-10 0,3 2-5 15,3 2-6-15,3 2 0 0,1-1 4 0,0 0-5 16,-1 2 2 0,2-1 5-16,2-2-7 0,4 1 2 0,4-5 2 15,2 1-8-15,3-1 8 16,1-2-6-16,1 1-9 0,0 0 21 15,0 2-6-15,4 0-2 16,3 3 8-16,4 2-9 0,0-1 0 0,5 4 10 16,-1-3-8-16,2 1-4 15,-2-2 4-15,2 0 4 0,-1 0-10 16,-2-3 8-16,-1-1-1 0,-2-1-4 0,1 2 2 15,1-2 1-15,2 2-4 16,0 0 4-16,1-1-1 0,-1 2-2 16,0-1 2-16,0 1-1 15,0 1 0-15,-2 0 0 0,2 0 1 0,-1 0-1 16,-1 0 0-1,0-2 1-15,-5 1-5 0,0-2 8 0,-2-2-3 16,-1 0-2-16,-2 3 1 16,-1-3-2-16,1 4-3 0,-3-3 6 15,1 0-1-15,-1 5 0 0,0-3-4 0,-1 3 6 16,1-1-4-16,-3-1 4 15,1-2-2-15,1 2 0 0,-3-1 0 16,4 0 0-16,-3-2 0 16,-1 0-4-16,-1 2 3 0,0 1 0 0,-3 1 2 15,0-1-1-15,-1-1 0 16,-1 0 0-16,1 0 3 0,1-3-4 15,1 0 2-15,2-2 6 0,0 2-10 0,-1-1 4 16,0 2 0-16,1-2-2 16,-1-2 2-16,-1 3 1 0,-1-2 2 15,-3 1 3-15,1-1-3 16,-2 0-3-16,0 1 5 0,-1-3-3 0,2 0-2 15,0 0 10 1,1 0-1-16,2 0-2 0,-1-2 6 0,0 1-5 16,0-4-5-16,-1 1 6 15,-1-1-7-15,-2-2-6 0,-1 1 6 16,0-1-1-16,-2-1-3 0,3 1-21 0,0 1-19 15,3 2-41-15,1 0-24 16,2 0-63-16,3-4-271 0</inkml:trace>
  <inkml:trace contextRef="#ctx0" brushRef="#br0" timeOffset="20360.0285">21771 7678 518 0,'-9'-3'0'0,"1"-1"89"15,1 0-41 1,1 0 3-16,2-1 31 0,3 1 4 0,-2 1-31 15,0-2-14-15,2-1 4 0,-3 2-1 16,2-1-2-16,0-1 3 16,0 2-2-16,2 1-2 0,0 1 6 0,0 2-13 15,0 0-24-15,4 0-10 16,6 0 0-16,1 2 7 0,4 1-7 15,4 0 0-15,5-3 9 16,6 0-12-16,2 0 6 0,2-6 0 0,-2-1-4 16,-5-1 2-16,-4-4 3 15,-3 2-4-15,-7-4 0 0,-3 3 6 16,-4-3-4-16,-1 0 5 0,0 3-9 0,-1-4 0 15,0 2 3-15,-4-2-2 16,0-1-8-16,-4 4 13 0,-2 3-5 16,-2 1-7-16,-2 5 9 15,0 0-2-15,-3 3-9 0,0 0 10 16,-2 6 0-16,1 6 0 15,-3 5 1-15,-2 3 0 0,0 5-1 0,-1 1-2 16,2 1 7-16,2 2-9 16,3 0 8-16,3 0-5 0,4-2-4 15,5-2 8-15,1-2-4 0,6-1-6 0,7 1 10 16,3-2-3-16,6-4 0 15,3-1 0-15,2-5 8 0,2-3-8 16,-1-4 8-16,2-4-3 16,-4 0-8-16,-1-8 5 0,-2-3-1 0,-3-3-2 15,-4-4 2 1,-2-5 5-16,-1-4-9 0,-2-3 6 0,1-2 3 15,0-5-7-15,2 3 2 0,2-2-4 0,3 6-18 16,2 2-1 0,0 8-2-16,0 6-5 0,0 6 15 0,-1 4 7 15,-3 4 2-15,-3 2 10 16,-4 7-5-16,-3 2 0 0,-3-1-2 15,-4-1 2-15,0-4 3 16,0 0 2-16,0-2 5 0,-3-2 9 0,-1-1-3 16,1 0-4-16,-1 0-9 15,0-5 5-15,-1 0-7 0,1 0 1 16,-1-2-1-16,-2 0-2 0,-1 0-20 0,2 0 15 15,-4 3 0-15,-1 1-3 16,-2 2 7-16,1 1 1 0,-2 0-4 16,1 1 9-16,4 16-6 15,-2-8 2-15,2 7 0 0,2 3 3 0,-5-8-4 16,6 14 2-1,0-2 1-15,2 1-2 0,1 1 0 0,1-1 13 16,1-2-9-16,1-2 12 16,0 3-9-16,9 0 7 0,3-1 6 0,5 1-3 15,6-4-8-15,2 1 1 0,5-3-7 16,2 0-6-16,2-4 6 15,-3-2 2-15,-3-6-6 0,-2-5-11 0,-1 0-12 16,0 0-17 0,-1-4-22-16,0-3-4 0,0-4-54 0,1-3-72 15,-2-2-403-15</inkml:trace>
  <inkml:trace contextRef="#ctx0" brushRef="#br0" timeOffset="24980.0348">6275 7495 391 0,'-6'-2'0'15,"2"1"133"1,1 1-49-16,1 0-6 0,2 0 45 0,0 0-18 15,0 0-36-15,0 0-10 16,0 0-10-16,0-2-3 0,0 2 0 16,5-3-4-16,2-2-7 15,1 1-8-15,3 0-6 0,0 0-8 0,5 1-1 16,2 0-1-16,7 0-8 0,5-1 19 15,6 2-6-15,4 1-9 16,5 1-6-16,3 0 5 0,5 0-3 0,3-4-6 16,-1 0 6-16,-2-1 2 15,-5-3-4-15,-6 2 1 0,-7 1 3 16,-5-2-9-16,-6 5 6 15,-5-1 0-15,-2 1-4 0,-4 2 4 0,-3 0-6 16,-4 0-20 0,-2 0 7-16,-4 0-24 0,0 0-19 0,-4 2 22 15,-6 5-9-15,-4 4-85 0,-2 0 8 0,0-1-87 16,-1-1-116-1</inkml:trace>
  <inkml:trace contextRef="#ctx0" brushRef="#br0" timeOffset="25360.0354">6754 7550 596 0,'0'-5'0'16,"0"-1"216"-16,-1 0-105 16,-3 0-31-16,3 3-15 0,-1 0-14 0,1 1-9 15,1 2-15-15,0-1-5 16,0 1-1-16,0 0-7 0,0 0-10 15,0 6-3-15,2 0 6 16,1 6 10-16,3 6-2 0,0 4 2 0,0 4 2 16,1 6-1-1,-1 2-4-15,1 1 3 0,1 1-1 0,-2 1 0 16,4 2-1-16,-4-3-8 0,2 2 4 0,-1-2-6 15,-1 2-2 1,1-3 5-16,-2 1-9 0,-1-3 2 0,-2-2 3 16,0-2-2-16,-1-2-3 15,1-2 2-15,-2-4 6 0,0-3-11 16,0-2 8-16,-3-3-2 15,0-3-3-15,2-1 2 0,-1-4 4 0,2-1-6 16,0-3 0-16,0 0 3 16,0-1-4-16,0 0-41 0,0 0-14 15,3-1-48-15,1-7 11 0,3-6-75 0,-1-6-366 16</inkml:trace>
  <inkml:trace contextRef="#ctx0" brushRef="#br0" timeOffset="25760.0361">7356 7806 844 0,'1'-4'0'15,"2"2"175"-15,0 0-89 0,1-1-15 16,4-2-16-16,7 4-25 0,3-2-14 0,9 3 2 15,4-3 6-15,3 1-4 16,5-1-2-16,4 0-1 0,0 1-5 16,-1-2 0-16,-1 3-1 15,-6-1-5-15,-3 0-3 0,-1-1 2 0,-5 0-1 16,-2 2-3-1,-6-2 5-15,-2 1-4 0,-5 2-4 0,-3-3 0 16,-5 3 1-16,1 0-62 16,-4 0 18-16,-2 0-23 0,-8 0-15 15,-4 4-4-15,-6 4-15 0,-4 0-57 0,-4 1-3 16,-1-1-140-16</inkml:trace>
  <inkml:trace contextRef="#ctx0" brushRef="#br0" timeOffset="26060.0364">7397 8018 700 0,'0'5'0'0,"0"1"93"0,3 0-11 15,5-2 6-15,-1-1-8 16,8-1-8-16,3-2-8 0,7 0-13 0,5-5 6 15,2-2 1 1,7 0-20-16,1-3-8 0,2 1-3 0,1-1-1 16,-1 0-4-16,0 2-7 15,-1 1 2-15,-6 0-5 0,-1 0-4 16,-5 3-2-16,-5 1-4 0,-3 0-3 0,-3 2 2 15,-2 0 3-15,-3-1-5 16,-2 2-15-16,-4-3-12 0,-2 3-30 16,-3 0-19-16,0 0-27 15,-2 3-59-15,-6 0-45 0,-3-3-268 0</inkml:trace>
  <inkml:trace contextRef="#ctx0" brushRef="#br0" timeOffset="27260.0381">8149 9431 806 0,'2'-23'0'16,"-2"4"201"-1,-2 1-133-15,-5 3-21 0,-7 0-21 0,-2 5-1 16,-2 3-10-16,-7 5-12 16,-3 2-3-16,-7 8 0 0,-4 4 0 15,-3 4 2-15,0 1 0 16,4 1 4-16,7 0 23 0,7-3 3 0,7 2-3 15,8 1-15-15,3 4-11 0,4 5-1 16,2 5 13-16,0 4 3 16,7 8 3-16,-1-1 2 0,2 6-6 0,-1 5 2 15,-1-2-1-15,-2 4 0 16,-2 3-6-16,0 0 6 0,-1 3-9 15,-1 3-3-15,0 3 9 16,1 0 4-16,-1 3-4 0,1-1-1 0,0-2-3 16,4 2-4-1,1-4 4-15,-1-2-11 0,2-2 0 0,-1-5 0 16,-1-3 5-16,1-4-5 0,-2-3 0 0,-1-6 4 15,0-1-5 1,-2-7 2-16,0-5 2 0,-1-1-4 0,0-7 1 16,0-5-1-16,0-2-31 15,0-3 4-15,-2-6-7 0,-1 0-12 16,-3-4-1-16,-1 0-17 15,-1-8-56-15,-2-7-25 0,1-5-84 0,-1-7-254 16</inkml:trace>
  <inkml:trace contextRef="#ctx0" brushRef="#br0" timeOffset="27580.0384">7604 10420 710 0,'-6'-3'0'0,"5"1"97"16,-2 1-12 0,3 1-21-16,0-1-15 0,5 1-2 0,7 0-30 15,7 0 37-15,10 0 15 16,11-5-16-16,7-4-8 0,8-3-8 15,3 0-7-15,0-1 4 16,-7 4 5-16,-8 1-23 0,-11 5-9 0,-9 3-11 16,-6 0 6-16,-6 1-1 15,-6-1-2-15,-3 0-31 0,-1 2-13 16,-1 1-27-16,-1 2 19 0,-4-1-12 0,0 2-63 15,1-1-44-15,-1-5-185 16</inkml:trace>
  <inkml:trace contextRef="#ctx0" brushRef="#br0" timeOffset="27870.0388">8373 10239 941 0,'0'0'0'16,"9"0"40"-16,5 0-6 0,3 0 9 0,8-3 10 15,6-1 6-15,6 1-15 16,5 0-19-16,4-1-10 0,-4 1-2 15,-2-4-1-15,-5 1 5 0,-3-1-5 0,-5 1-4 16,-4 1 0-16,-5 2-8 16,-4 1 0-16,-4 1-8 0,-3 1-22 15,-1 0-34-15,-2 0-8 16,-4 0-28-16,0 3-2 0,-7 2-1 0,-8 2-48 15,-4 1-178 1</inkml:trace>
  <inkml:trace contextRef="#ctx0" brushRef="#br0" timeOffset="28110.0388">8443 10444 741 0,'3'0'0'15,"5"2"224"-15,2-2-141 0,6 0-8 0,8 0-1 16,7 0-10-16,4-2-8 15,9-3-11-15,3-2-4 0,0 2-5 16,-3-1-9-16,-9 3-4 16,-7-1-15-16,-8 1-6 0,-7 0 4 0,-2 1-8 15,-7 2 0-15,-1 0-19 0,-1 0-38 16,0 4-73-16,-2 1-15 15,0-2-100-15,-4-1-648 0</inkml:trace>
  <inkml:trace contextRef="#ctx0" brushRef="#br0" timeOffset="29480.0413">10124 9383 635 0,'10'-22'0'0,"-5"4"182"16,0 1-67-16,-4 2-28 15,-1 5 1-15,-2 2-7 0,0 5-23 0,-1 3-18 16,1 5-28 0,-6 12-9-16,-7 10-2 0,0 10 14 0,-6 8 21 15,2 1-17-15,-1 2-13 0,2 1 7 0,-1-9-2 16,5-5-4-1,0-4 4-15,3-9 3 0,4-3 1 0,-1-5-4 16,6-6-5-16,-1-1-6 16,3-4 0-16,0-3 5 0,0 0-5 15,0 0 0-15,2 0 8 16,1-5-6-16,2-7 8 0,2-3-1 0,3-3-3 15,1-3 0-15,1-2-2 0,-1-4-5 16,1-2 2-16,0-2 2 16,1 0-3-16,-1 1 0 0,-2 1 3 0,1 7-4 15,-5 3 2-15,-2 4-1 16,-1 5 0-16,-2 3 0 0,0 2 1 15,1 4-2-15,-2 1 2 16,0 0 2-16,0 0-11 0,0 0 8 0,2 1 0 16,0 6-17-1,0 3 20-15,1 2-5 0,2 5-1 0,2 7 5 16,-1 6 1-16,1 4-6 0,0 5 6 0,0 4 0 15,0 3-1 1,-2 0 3-16,0-1-4 0,-1 1-2 0,-1-4 2 16,1-4 4-16,0-1-7 15,0-6 4-15,-2-4-1 0,1-1-1 16,-2-6 0-16,-1-3 4 15,0-2-5-15,0-4 2 0,0-5 2 0,-3-1-4 16,-1-1 2-16,-1-2 1 16,-4 2-2-16,-5-1 0 0,-3-2 6 15,-4 2-7-15,0-1-5 0,0 2 3 0,-1 2-5 16,1-2 7-16,4-1-2 15,5-1 0-15,6 0 6 0,2-2-3 16,4 0 0-16,0 0-4 16,0 0 0-16,0 0 1 0,0 0 2 0,0 0 0 15,1 0-4 1,4 0 6-16,3 0-2 0,6 0-4 0,5 0 6 15,9-2 0-15,6-1-2 0,8-1 2 0,3-4 1 16,0 1-3 0,0-3 2-16,-3 2 4 0,-5 2-2 0,-7-1 3 15,-8 2-4-15,-8 3-3 16,-4 1 2-16,-3-1 2 0,0 2-4 15,-1 0-1-15,2 0 1 16,-1 0-26-16,1 2 4 0,-1-1-6 0,-2 0-44 16,-3 0-23-16,-2 1-31 15,-4 0-183-15,-7-2-250 0</inkml:trace>
  <inkml:trace contextRef="#ctx0" brushRef="#br0" timeOffset="29860.0418">9693 10381 797 0,'9'1'0'16,"2"1"86"-16,4 0 1 0,0-1-20 0,10 1 21 15,6-2-18-15,9 0-16 16,9 0 4-16,11-5-9 0,10 0-7 15,4-2 5-15,8 0-7 0,0-1-18 0,-1 1 9 16,1 0-7-16,0-3-4 16,1 1-12-16,-3-1 3 0,-1 0-7 15,-5 0-3-15,-7 4 3 16,-8-1-3-16,-11 3-1 0,-10 2 0 0,-14 0 0 15,-10 2-49 1,-8 0 2-16,-6 2-23 0,-10 3-48 0,-7 2 4 16,-5 3-112-16,-6-3-293 15</inkml:trace>
  <inkml:trace contextRef="#ctx0" brushRef="#br0" timeOffset="30330.0424">10061 10712 844 0,'4'0'0'0,"0"0"144"16,3 0-61-16,3 0-11 0,3 1-12 15,5-1-15-15,7 0-2 16,7 0-3-16,6-2 2 0,9-3-1 0,5-2 5 15,8-2-10-15,4-2-9 16,-2 0-5-16,-2-2-5 0,-8 2-12 16,-6 3-7-16,-8-2 4 15,-7 3 5-15,-7 2-8 0,-8 0 2 0,-6 1-3 16,-5 3-28-16,-4 1-2 0,-1 0-12 15,-6 0-29-15,-6 3-26 16,-4 4-29-16,-2 1-65 0,-5-2-41 0,-2-1-121 16</inkml:trace>
  <inkml:trace contextRef="#ctx0" brushRef="#br0" timeOffset="30640.0429">10419 10717 863 0,'4'-2'0'0,"-1"2"154"0,-1 0-103 16,0 5-9-16,-1 3 5 16,2 7 0-16,1 3 2 0,-2 6 7 15,4 9 4-15,0 2-19 16,0 4-6-16,0 7-1 0,1-1-2 0,-2 2-12 15,1 2-7-15,-1-3 4 0,-2-3-8 16,2-2-5-16,-1-3 9 16,-2-4-9-16,1-1-3 0,-1-4 5 0,2-4-4 15,-1-3-4 1,0-4 4-16,0-1-2 0,-1-6 0 0,-1-3 0 15,-1-2-2-15,0-2-47 16,0-3-16-16,0-1-17 0,-5-1-54 16,-2-8-104-16,-2-6-401 15</inkml:trace>
  <inkml:trace contextRef="#ctx0" brushRef="#br0" timeOffset="31640.0443">11556 10086 613 0,'-3'0'0'16,"0"1"222"-16,1 1-109 0,1-2-35 0,0 0 2 15,1 0-27-15,0 0-34 16,4 0-11-16,2 2 27 0,5 1 17 16,4 1-6-16,6-1-2 15,6 2-6-15,8 2-2 0,6 0-15 0,6 3-8 16,6 0-5-1,1-1-2-15,-3-2-2 0,-3-3-4 0,-3-3 0 16,-6-1 6-16,-6-3-6 16,-5-4 0-16,-6 0 5 0,-6 0-6 15,-4 1 2-15,-5 0 2 0,-4 1-18 0,-1 2 4 16,-2 0-14-16,-5 0-52 15,-3 2-14-15,-5 1-11 0,-6 2-57 16,0 4-59-16,-3 2-127 16</inkml:trace>
  <inkml:trace contextRef="#ctx0" brushRef="#br0" timeOffset="32190.0451">11653 10357 639 0,'-1'0'0'0,"1"0"57"0,0 0 25 0,0 0 16 15,0 0-21-15,0 0-25 16,2 0-5-16,0 0-1 0,1 1-4 16,-1 1-5-16,2-2-5 15,-3 2-13-15,2 0 1 0,1-1-8 0,-3 2 3 16,1-2 3-16,-2 2-2 15,1-3 1-15,-1 0 0 0,0 0-3 16,0 2 0-16,0-2 5 16,0 0-6-16,0 0-6 0,0 2 5 0,0-1-13 15,4 2 2-15,-2 0 7 0,-1-2-10 16,2 1 3-16,-2 1 3 15,1-3 5-15,-2 0 4 0,2 0 1 0,-1 0-3 16,3 2-2 0,-1-2 5-16,5 1-1 0,5-1 1 0,6 1 3 15,9-1-4-15,7 0-1 16,7-2 1-16,6-3-2 0,7-2-3 15,0 2 4-15,-1-4-2 0,-3 4-11 0,-10-2 2 16,-6 2 9-16,-10 2-12 16,-8 1 4-16,-5 1 0 0,-6-1-3 15,-1 2 2-15,-1 0-2 16,2 0-8-16,-2 0-11 0,0 0-10 0,1 3-30 15,-5-1-5-15,0-1-18 16,0 3-60-16,-3-1-16 0,-7-3-72 16</inkml:trace>
  <inkml:trace contextRef="#ctx0" brushRef="#br0" timeOffset="33540.0469">13524 9380 737 0,'3'-12'0'0,"3"1"203"0,2 2-137 15,-4 0-7-15,1 1-9 0,-3 3-3 16,-2 3-12-16,0 0-4 16,0 2 1-16,0 0 1 0,-4 9-20 0,-3 6-20 15,-8 9 14-15,-5 8 15 16,-2 6-5-16,1 3-5 0,1-4-4 15,2-3-7-15,3-5 5 16,1-7-5-16,5-7 4 0,2-6 10 0,3-3-3 16,2-3 0-16,2-3-2 15,0 0-2-15,2 0-6 0,2-4 3 16,2-4-2-16,2-4-1 0,3-3 0 0,0-1 1 15,0-4-4-15,2-1 2 16,-1-2 1-16,1-2-3 0,1-2 2 16,1-1 1-16,-1-1-3 15,2-2 2-15,-5 2 0 0,-1 0-2 16,-2 3 2-16,-1 9 3 15,-2 4-4-15,-1 7 0 0,-4 3 0 0,0 1 0 16,0 2 0-16,0 0 4 16,0 0-11-16,0 3 2 0,0 6 0 15,1 6 3-15,1 9 4 0,3 4 4 0,1 6-8 16,0 9 4-16,0 0 13 15,-2 5-4-15,-1 0-3 0,-2 2-2 16,0-3 1-16,-1 0 0 16,0-3-1-16,0-4-6 0,-1-2 0 0,0-4 8 15,1 2-9 1,0-4 2-16,0-3 2 0,2-1-4 0,1-6 2 15,-1-5 3-15,-2-4-5 0,0-6 2 0,0-1 0 16,-4 0-1 0,-4-2 0-16,-3 2 8 0,-6-1-11 0,-4-1 4 15,-4 0-2-15,-3-2-7 16,-1-1 6-16,1-1-1 0,3 0-4 15,2 0 10-15,4-1-2 16,3 0-2-16,5-4 0 0,3 4 4 0,3 0-4 16,3 1 2-16,2 0 1 15,0 0-3-15,0-3-7 0,6 3 3 16,5-2 0-16,8-1 7 0,7-1-2 0,7 0 0 15,9-2 0-15,6-1 7 16,4 1 5-16,6-3 5 0,2 0-1 16,-3 1 5-16,-3 1-9 15,-4-2-8-15,-4 4-5 0,-6-2 2 0,-8 3 4 16,-6 0-8-1,-8 1-20-15,-7 1-6 0,-4 0-24 0,-5 2 9 16,-2 0-15-16,0 0-23 16,0 0 10-16,-6 2-28 0,-2 2-50 15,-7 2-115-15,-2-6-365 0</inkml:trace>
  <inkml:trace contextRef="#ctx0" brushRef="#br0" timeOffset="33940.0475">12939 10326 838 0,'0'0'0'0,"0"0"121"16,2 2-100-16,4 3-10 15,5 1 63-15,6 2-3 0,8 0-8 16,4-3-9-16,8-3 1 0,6-2 12 0,8 0-10 15,9-2-18-15,9-5 5 16,9-1 0-16,7-1-19 0,5 1 0 0,5-1-7 16,2 0-10-1,1 2-2-15,-3-3 2 0,-1-1-6 0,-5-1-1 16,-6-2 8-16,-1 1-8 15,-9 4-2-15,-9-1 2 0,-10 3 5 16,-12 1-7-16,-12 1 2 16,-11 2-2-16,-9 0-18 0,-8 2-13 0,-2-1-30 15,-7 2-33-15,-7 0-36 0,-7 0-73 16,-5 4-208-16</inkml:trace>
  <inkml:trace contextRef="#ctx0" brushRef="#br0" timeOffset="35040.0489">13265 11032 596 0,'0'-17'0'0,"-2"6"250"15,1 5-140-15,0 1-34 0,0 1 4 0,1 1-20 16,0 2-17 0,0 0-7-16,0 1 6 0,0-3 4 0,0 3-2 15,0 0-17-15,0 0-12 16,0 5-11-16,2 12-4 0,1 10 0 15,2 11 49-15,-1 6-23 16,1 0-3-16,-1 3-9 0,0-3 1 0,-2-1-6 16,0 0-6-16,-2-1 6 15,0-4-8-15,0 0 0 0,-2-4 5 16,1-2-5-16,1-1-2 0,0-4 2 0,1-6 1 15,2 1-4-15,0-3 4 16,2-2-1-16,-2-1-2 0,1-3-16 16,-1-3-1-16,-3-2-22 15,0-1-2-15,-2-1-28 0,-6-1-42 0,-1-2 1 16,0-3-57-1,0 0-207-15</inkml:trace>
  <inkml:trace contextRef="#ctx0" brushRef="#br0" timeOffset="35510.0495">13662 11102 971 0,'-5'-4'0'16,"-2"4"138"-16,-5 5-90 16,-5 11-23-16,-4 9 13 0,-3 4 12 15,1 6-9-15,3 3-9 16,2 2-8-16,3 0-2 0,5 1-3 0,7-3-1 15,3-4-18 1,8 1 0-16,5-4 29 0,6-3-18 0,5-1-10 16,1-5 7-16,5-3-5 15,1-5-4-15,1 0 2 0,2-7 5 16,1 0-8-16,-2-6-10 0,1-1 9 0,-3-5-1 15,-4-6 5-15,-3-4 0 16,-3-6-2-16,-3-4 0 0,-5-8-2 16,0-4 1-16,-2-3 4 15,-2-4-2-15,-2-2 0 0,-4-2 0 0,-4 0-2 16,-4 3-3-16,-9-1 3 15,-7 1 2-15,-3 7 0 0,-7 5-3 16,-4 4 3-16,-1 12 0 16,0 7-3-16,4 7 1 0,2 3-27 0,3 6-12 15,6 1-6-15,5 5-27 0,4 0-2 16,4 0-60-16,1 1-212 15</inkml:trace>
  <inkml:trace contextRef="#ctx0" brushRef="#br0" timeOffset="36140.0506">13816 10788 689 0,'-2'0'0'16,"-2"0"207"-16,1-2-128 16,1 0-17-16,-2-1-6 0,3 3-1 15,1-1-11-15,0 1-10 16,0 0-10-16,0 0-2 0,0 0-13 0,0 0 13 15,0 0 1-15,3 0 1 0,4 0 2 16,6 0 18-16,5 0-15 16,6 0-3-16,3-2-7 0,1 0-10 0,0-2 1 15,-2-1-6 1,-1 2 0-16,-4 0 1 0,-7 2-3 0,-4 1-4 15,-6 0 4-15,-2 0 2 16,-2 0-6-16,0 0 2 0,0 0 0 16,0 0 0-16,0 0-21 15,0 0 0-15,0 0-11 0,0 0-5 0,0 0-26 16,-3 1-50-16,-3 3 3 0,-1-1-65 15,0 0-270-15</inkml:trace>
  <inkml:trace contextRef="#ctx0" brushRef="#br0" timeOffset="36510.0509">14179 10582 752 0,'2'-14'0'16,"-1"4"255"-16,0 2-171 0,-1 0-6 15,0 6-11-15,0 1-13 16,0 1-19-16,0 0-23 0,0 0 1 0,0 0 0 15,0 0-3-15,0 0 0 0,0 4-6 16,3 8 13-16,-2 6 14 16,1 6-6-16,1 5-5 0,-2 3 4 0,2 0-14 15,0 0-1-15,-2-5-2 16,1 0-2-16,-1-3-4 0,0-5 3 15,1-2-2-15,0-2-4 16,1-1 4-16,0-2 1 0,0-1-4 0,1-2-49 16,-1 0-28-1,0-1-74-15,-3-3-26 0,0-3-197 0</inkml:trace>
  <inkml:trace contextRef="#ctx0" brushRef="#br0" timeOffset="37710.0528">15281 10029 944 0,'4'2'0'0,"4"-2"96"0,7 4-18 0,3-1-1 16,7-3-9-16,3 0-5 16,3-2-10-16,4-5-13 0,2-3-2 15,4 1 0-15,-1-1-3 16,0-1-7-16,1 2-14 0,-4-3 0 0,1 5-9 15,-2 2-5-15,2 2 0 16,-8 1 8-16,-1 2-9 0,-6 0-41 16,-6 0 4-16,-6 0-11 15,-4 0 6-15,-5 0-7 0,-2 0-16 0,-1 0 29 16,-8 2-25-16,-5 1-106 0,-5-1-121 15,-5 1-212-15</inkml:trace>
  <inkml:trace contextRef="#ctx0" brushRef="#br0" timeOffset="37990.0532">15300 10228 790 0,'0'8'0'0,"5"0"160"15,2-2-70-15,5 0 5 0,6-2-15 0,5-3 0 16,11-1-6-16,7-5-20 16,8-5-5-16,6-1-8 0,4-3-3 15,3 0-15-15,-3 1-3 16,-3 0-4-16,-7 5-2 0,-8 0-14 0,-8 3 0 15,-5 1 6-15,-8 0-7 0,-5 2 1 16,-5 2 0-16,-7-1-51 16,-3 1 0-16,0-2-30 0,0 2-86 0,0 0-50 15,-2 0-161 1</inkml:trace>
  <inkml:trace contextRef="#ctx0" brushRef="#br0" timeOffset="38790.0543">16722 9651 930 0,'-2'-8'0'0,"2"4"216"0,-3 1-151 15,3 1-3-15,-1 1 14 0,1 1-32 0,0 0-21 16,0 3-21-16,2 10 0 15,3 8 12-15,2 11 42 0,-1 6-8 16,2 6-16-16,-1 4-7 16,0-2-9-16,0 1-4 0,-3-4-5 0,0-1 3 15,-1-5-7 1,0 0-3-16,1-6 0 0,-1-4 5 0,0-5-6 15,1-4 2-15,-1-4 2 0,-3-3-5 0,2-2 4 16,0-3-1 0,-2-1-1-16,0 1-27 0,1-3-12 0,-1 0-48 15,0-3-2-15,0 0-20 16,-1 0-43-16,1-6-72 0,0-11-372 15</inkml:trace>
  <inkml:trace contextRef="#ctx0" brushRef="#br0" timeOffset="39210.0549">17179 9699 933 0,'-7'-8'0'0,"-4"3"197"0,-2 4-103 0,-5 2-23 16,-3 12-13-1,-4 7-4-15,2 9-17 0,-2 6-18 0,2 2-2 16,8 4 6-16,3-4-2 16,8 1-3-16,4-2-4 0,7-5-5 15,10 1 0-15,5-4 2 0,8-2-6 0,6-1-1 16,8-4 1-16,5-4-3 15,1-1-1-15,1-8 3 0,-5-3-8 16,-4-4-2-16,-1-2 5 16,-4-7 1-16,-6-4 0 0,-7-5 0 0,-6 0 0 15,-5-7 0-15,-4-3 0 16,-3-4 1-16,-6-3-2 0,0-4 1 15,-4-1 2-15,-6-5-4 0,-5 3 3 0,-6 0-1 16,-5 2 0-16,-7 8 0 16,-3 3-2-16,-2 5-4 0,0 5 9 15,0 5-3-15,0 4 0 16,5 5-2-16,4 4 0 0,3 6-66 0,6 8-9 15,4 5-20 1,-1 3-56-16,4 2-29 0,3-6-221 0</inkml:trace>
  <inkml:trace contextRef="#ctx0" brushRef="#br0" timeOffset="43690.0605">17893 9598 706 0,'6'0'0'0,"3"7"163"16,0 3-60-16,-1 7-22 0,0 7-29 15,0 7-3-15,-1 10-8 16,-1 7-5-16,-2 4-11 0,0 1 4 0,0 0-4 16,-2-6-5-16,-2-2-2 15,0-4-2-15,0-5-6 0,2 1-2 16,0-4 0-16,1-6-3 15,1-3-3-15,0-4 1 0,0-4-1 0,-2-2-2 16,1-3 0 0,1-2 7-16,-2-1-8 0,1-1-53 0,-2-5-38 15,0-2-73-15,-1-1-57 0,1-12-197 0</inkml:trace>
  <inkml:trace contextRef="#ctx0" brushRef="#br0" timeOffset="43990.0609">18282 9561 914 0,'0'-1'0'0,"2"1"197"0,0 1-135 15,1 9-14-15,2 9 10 16,3 9-5-16,-3 7-16 0,4 4-4 15,-2 5-1-15,0 1-1 16,1 0-4-16,-1-1-5 0,0 0-8 0,3-1-2 16,0 1 0-1,3-2-5-15,-1-1-2 0,1-5 1 0,3 0-3 16,-4-6 0-16,1-2 0 0,-3-5-1 0,-1-4-3 15,0-3 1 1,-4-6 0-16,-1 0-55 0,-2-3 8 0,-1-4-36 16,-1 2-76-16,0-5-12 15,-3-1-157-15</inkml:trace>
  <inkml:trace contextRef="#ctx0" brushRef="#br0" timeOffset="44210.0612">17957 10002 899 0,'-2'-1'0'0,"2"1"50"16,7 0-56-16,6 3 12 0,8 0 185 0,6 1-117 15,7-4-34 1,6 0-17-16,3 0 1 0,3-4 7 0,2-3-19 16,1 4-6-16,-1 2-5 0,-2 2-2 0,-3-1-131 15,-2 0 50 1,-3 0-67-16,-2 0-192 0,-4-3-241 0</inkml:trace>
  <inkml:trace contextRef="#ctx0" brushRef="#br0" timeOffset="44690.0625">18722 9840 762 0,'-7'-10'0'15,"5"3"279"-15,-1 2-168 0,3 2-16 16,0 2-11-16,5-5-35 0,10 1-30 0,4-4-13 16,9 1 6-16,4 1 10 15,3 0 2-15,4 0-6 0,-2 4-4 16,-1-1 2-16,-5 1-10 15,-6 0-6-15,-6-3 0 0,-6 5 8 0,-4 1-9 16,-5 0 2 0,-3 0 0-16,-1 3-6 0,-1 9 3 0,-7 5 0 15,-3 7 3-15,-4 10 3 16,-2 2-3-16,-2 5-2 0,0 0 2 15,-2 0 6-15,4 2-9 0,-1-3 4 0,2-2 2 16,0 2-6-16,1-5 4 16,-1-3 0-16,2-1-3 0,0-3 2 15,-1-3 4-15,3-1-9 16,2-5 8-16,2-4-3 0,4-3-2 0,3-4 1 15,1 0-3-15,2-2-10 16,6-1 14-16,2-1 1 0,5-1-4 16,6-2 4-16,1-1 5 0,4 0-10 0,2-3 6 15,-3-2-2-15,1 3-1 16,0-3 0-16,-3 0 3 0,-1 0-5 15,-1 0 4-15,-1 1-1 16,0-1-2-16,-2 2-6 0,0-2-8 0,-3 1-7 16,-3 1-6-1,-2 1-14-15,-5 2-36 0,-5 0-23 0,-5 0-13 16,-8 0-63-16,-3-2-135 15,-3-2-307-15</inkml:trace>
  <inkml:trace contextRef="#ctx0" brushRef="#br0" timeOffset="44910.0625">18704 10138 829 0,'0'-3'0'0,"2"1"195"15,9 0-130-15,6 1 13 16,7-2 4-16,4 1-11 0,6-1-25 0,2-1-8 15,0 1-1-15,2-4-1 0,-3 2-14 16,-4 1-9-16,-4 1-11 16,-5 0 0-16,-3 1-4 0,-3 0-53 0,0 2-33 15,-6 3-27 1,-1-1-47-16,-3-1-227 0</inkml:trace>
  <inkml:trace contextRef="#ctx0" brushRef="#br0" timeOffset="53330.0745">15413 12777 365 0,'4'-5'0'0,"-3"1"50"16,2-1-36-16,-1 2-1 16,-1 0 19-16,-1-1 18 0,2 0-10 15,-1 1 2-15,-1-3-11 16,0 0-4-16,0 1-14 0,0-2 1 0,0 2-5 15,0 0-11-15,0 0 2 0,0 2 0 16,0-1 0-16,0-1 0 16,0-1-2-16,1 1 2 0,2 1 4 0,-3-2 11 15,1 3 43-15,0-2 28 16,-1 2-13-16,0-1-29 0,0 4-6 15,0-1 1-15,0 1-10 16,0 0-7-16,0 0-3 0,0 0-7 0,0 0-12 16,0 1 0-16,0 6 0 0,1 7-12 15,2 7 15-15,1 7 28 16,-1 3 6-16,0 5 2 0,0 3-2 0,0 2-6 15,2 1 4 1,-1 1-10-16,0 0-6 0,3-1-5 0,-1-4-4 16,1-3-6-16,0-4 4 15,-3-2-5-15,2-5-3 0,-2-5 0 16,-1-2 8-16,0-5-12 15,-3 0 7-15,0-2-2 0,0 0-2 0,0 0-7 16,-3-2-16-16,0 0-32 0,1-1-15 16,0-1-19-16,-1-4-63 15,3-2-58-15,0-7-51 0</inkml:trace>
  <inkml:trace contextRef="#ctx0" brushRef="#br0" timeOffset="53760.0748">15789 12743 822 0,'0'-8'0'16,"-5"4"273"0,-1 2-194-16,-1 2-41 0,-4 4-18 0,-4 12-5 15,-2 10 4-15,-1 7 3 16,1 6 1-16,3 4-1 0,4 1-3 15,3 1-9-15,3-3-2 16,4-5-3-16,2-4-3 0,4-3-4 0,7-4 4 16,2-4 1-16,4-1-4 0,6-3 2 15,2-1 7-15,7-5-10 16,5-3 4-16,2-2 1 0,3-7-4 0,-2-4 2 15,-2-9 1-15,-4-6-3 16,-4-2 2-16,-5-3 3 0,-6-6-3 16,-5-9 2-16,-4-2-1 15,-4-2-1-15,-4-2 2 0,-5 5-1 0,-1-1-4 16,-9 3 4-1,-2 4 3-15,-8 2-8 0,-4 1 6 0,-6 5-4 16,-5 3-5-16,-1 8 8 0,2 7-1 0,3 7-2 16,6 4 0-1,1 10-1-15,4 3-10 0,2 6-31 0,3-2-18 16,2 4-16-16,0-1-1 15,5-1-26-15,1-2-79 0,1-3-34 16,2-6-129-16</inkml:trace>
  <inkml:trace contextRef="#ctx0" brushRef="#br0" timeOffset="54680.0766">16867 12741 644 0,'0'-7'0'0,"0"2"264"15,0 2-185-15,0 0 6 0,0 1-14 16,0 2-24-16,0 0-6 15,0 0-8-15,0 0-9 0,-5 8-21 0,-3 7-6 16,-5 13 6-16,-4 9 40 16,-1 7-11-16,-2 3-20 0,-1-1 1 15,2 1-4-15,-1-1-4 16,1-5-4-16,2-3 2 0,2-5 1 0,-2-3-7 15,1-3 6-15,4-5-1 0,1-3-3 16,4-3-3-16,2-3-16 16,3-3-23-16,1-1 11 0,1-4-13 0,6 0-16 15,3-5 15 1,3 0-33-16,1-5-88 0,1-8-115 0,-2 3-337 15</inkml:trace>
  <inkml:trace contextRef="#ctx0" brushRef="#br0" timeOffset="54980.0769">16648 12885 766 0,'-6'-6'0'16,"5"3"310"-16,1-2-219 15,0 5-36-15,0 0-6 0,0 0-14 16,1 0-9-16,6 3-17 15,1 6 16-15,5 4 4 0,5 8-3 0,0 4-15 16,4 4 2-16,4 0-8 0,1 3 7 16,2-3 2-16,0 2-3 15,0-5-2-15,0-4-1 0,1 2-6 0,-5-9-1 16,1 3 3-16,-5-5-2 15,-2-1-4-15,-3 0 4 0,-2-7-1 16,-4 2-1-16,-4-4 0 16,-4-1-16-16,0-2-30 0,-2 0-16 15,0 2-15-15,-2-2-45 16,0 0-32-16,-4 0-163 0</inkml:trace>
  <inkml:trace contextRef="#ctx0" brushRef="#br0" timeOffset="55730.078">17555 12637 523 0,'0'-8'0'0,"0"-1"234"0,0 1-125 15,0-1-5 1,0-1-28-16,0 1-8 0,0 1-14 0,0 3-5 15,0 0-4-15,0 3-2 16,0 0 0-16,0 2-16 0,0 0-26 16,2 10-2-16,-1 9-8 15,1 12 12-15,-2 11 10 0,2 3 1 0,-1 4-3 16,0-3 4-1,1 1-3-15,-1-2-8 0,-1-2 8 0,0-2-6 16,0-2-9-16,0-3 6 0,1 1-1 0,-1-6-3 16,0 1 2-1,0-3 6-15,0-3-11 0,0-2 7 0,0-4-1 16,0-1-4-16,4-2 4 15,-3-3-4-15,2-3-21 0,0 0-15 0,0-1-33 16,-2-2-58 0,-1-2-53-16,0-5-174 0</inkml:trace>
  <inkml:trace contextRef="#ctx0" brushRef="#br0" timeOffset="56210.0786">17902 12733 862 0,'0'-9'0'16,"-6"2"215"-16,3 2-140 0,-4 0-24 0,-1 2-8 15,-2 2-7-15,-3 2-13 16,-3 11-15-16,-3 7 5 0,-2 9 13 0,1 8-3 16,1 4-7-1,4 4 1-15,4 2 0 0,2-2-4 0,4 0-4 16,5-3-4-16,0-2-4 15,7-6 2-15,3-2-2 0,4-6-1 16,3-3 0-16,7-1 6 0,1-4-6 0,6-4 0 16,2-4 5-16,2-6-4 15,0-3 1-15,1-3 2 0,-3-10-6 16,-2-3 4-16,-3-1 4 15,-4-4-5-15,0-1 7 0,-5-5-4 0,-1-3-4 16,-4-1 0-16,-1-3 13 16,-5-2-14-16,-5-2 2 0,-3-2 7 15,-6 0-6-15,-6 1 0 16,-5 1 2-16,-5 1-5 0,-5 5 2 0,-2 1 1 15,-5 5-3-15,2 6 0 0,1 11 1 16,3 7 0-16,-1 4-11 16,2 11-36-16,2 3-48 0,1 3-18 0,4 1-33 15,4-6-153 1,3-6-204-16</inkml:trace>
  <inkml:trace contextRef="#ctx0" brushRef="#br0" timeOffset="56630.0792">17955 12175 853 0,'-3'-2'0'0,"3"-3"345"16,0 2-253-16,2 1-16 0,4-1-11 15,6-4-28-15,5 0-11 16,3 0 9-16,2 2 1 0,1 0-7 0,-1 2-17 15,-2 3-1-15,-2 0-13 0,-2 0 4 16,-5 2 3-16,-1 1-6 16,-3 2-8-16,-1 0-7 0,-2 0-25 0,1-1-26 15,-1 1-2-15,-1-3-37 16,1 1-62-16,0-3-61 0,-1 0-278 15</inkml:trace>
  <inkml:trace contextRef="#ctx0" brushRef="#br0" timeOffset="57230.08">18399 11886 932 0,'5'-17'0'0,"4"0"231"15,1 3-166-15,5-2-24 0,2 3-13 0,3 1-10 16,0 5 1-16,0 4-5 0,-1 3 4 16,-2 0 8-16,-2 7-5 15,-2 3-9-15,-5 0 2 0,-3 2-4 0,-4 1-4 16,0 1 9-16,-1 4-8 15,-6 1 1-15,-6 4 0 0,-3-1-3 16,-5 3-1-16,-2-1 3 16,-4-4-7-16,1-2 0 0,1-5 0 0,3-7 5 15,7 1-5 1,4-4 0-16,7 0 4 0,3-3-4 0,0 0 0 15,0 0 5-15,1 0-7 0,5-3 3 0,4-2-3 16,7 1-2 0,4 1 8-16,1 1-4 0,1 2-3 0,0 0 3 15,-1 2 0-15,1 5 0 16,-5 0 2-16,-1-2-1 0,0 5-2 15,-3-3 2-15,2 3 0 16,-1 5-1-16,-4-3 0 0,2 6 0 0,-4 0 0 16,-2 2-2-16,-2 1 2 0,-4 1 0 15,-1-1-2-15,0 1 2 16,-2-3 0-16,-4 1 0 0,-1-2-1 0,-2-1-1 15,-2-3 4-15,1 0-2 16,-2 1 0-16,-4-3 0 0,2-2 1 16,-6-1-2-16,-1-1 2 15,1-2 1-15,-3-2-4 0,0-2 4 0,1 1-1 16,-4-3-1-1,4 0 0-15,-1 0 3 0,4 0-4 0,3-1 2 16,4-1-2-16,6 1-26 0,1-1 2 0,4-1-18 16,1 3-52-1,0 0-42-15,2-2-128 0</inkml:trace>
  <inkml:trace contextRef="#ctx0" brushRef="#br0" timeOffset="58410.0815">19003 12298 694 0,'0'-31'0'0,"0"6"300"0,0 6-188 15,0 4-38-15,-4 5-19 16,1 6 13-16,2 2-6 0,-2 2-27 15,2 12-34-15,-3 17-2 16,0 16 2-16,3 13 45 0,1 10-14 0,5 3-9 16,6 1-7-1,1-3 9-15,3-5-1 0,-3-1-5 0,-2-9-8 16,-1-4-6-16,-6-4-1 15,-1-7 0-15,-2-3-2 0,0-6-2 16,-3-2 0-16,-2-2 6 0,2-6-8 0,-1 2 4 16,4-5-1-16,0-2-1 15,0-4-20-15,0-3-10 0,2-3-19 16,0-5 15-16,-1 0 5 15,4-5 12-15,2-11 16 0,5-9-16 0,5-10-38 16,4-5 24-16,1-6 4 16,4-3 10-16,-1-2 17 0,1 1 0 15,-2 1 0-15,-2 3 0 16,-6 4 0-16,-3 3 0 0,-2 4 17 0,-6 11 1 15,-1 7 7-15,-2 7 9 0,-1 6-9 16,-1 3 2-16,0 1-17 16,0 3-14-16,0 10-16 0,-5 10 28 0,-4 6-7 15,-2 5-2 1,-4-2 2-16,-3-4 2 0,3-1-5 0,-4-6 4 15,0 0 1-15,2-2-3 16,0-5 0-16,6 0 3 0,1-5-3 16,6 0-2-16,1-1 1 0,0-2-11 0,3-3-1 15,-1-1 0-15,1-1 3 16,0 0 4-16,0-1 5 0,0 0-3 15,0 0 8-15,0 0-4 16,1 0 0-16,2 0-3 0,2 0 2 0,4 0 2 16,5 5 5-16,3 5-3 15,2 6-3-15,3 3 0 0,4 2 23 16,3 4-15-16,1-3 9 15,2 0-11-15,-4-2 3 0,0-5 4 0,-5-1-13 16,-5-4 0-16,-7-3 3 0,-3-3-2 16,-5-3-2-16,-1 1-2 15,-2-2-34-15,0 0-41 0,0 0-27 0,0 0-62 16,0 0-264-1</inkml:trace>
  <inkml:trace contextRef="#ctx0" brushRef="#br0" timeOffset="58690.0822">19627 12530 756 0,'1'-12'0'0,"1"6"284"15,-2 3-176-15,0 3-35 16,1 3-36-16,2 11-30 0,-1 11 13 15,2 13 19-15,3 7-5 16,-1 7-10-16,-1 1-20 0,0-3 5 0,-4-4-1 16,1-2-4-16,-2-3 8 0,0-4-11 15,1-4-2-15,-1 0 2 16,0-3 3-16,-2-6-6 0,1-1-3 0,-1-5-30 15,2-3-36 1,0-3 3-16,2-7-19 0,2-3-93 0,5-2-112 16,3-9-308-16</inkml:trace>
  <inkml:trace contextRef="#ctx0" brushRef="#br0" timeOffset="58980.0826">19966 12421 737 0,'5'-20'0'16,"-1"7"282"-16,-2 5-187 15,-1 8-2-15,0 0-20 0,0 0-36 16,2 7-25-16,2 11-5 16,0 10 40-16,1 12 15 0,-1 8-22 0,-2 5-17 15,-1 2-18 1,-2-1 8-16,3-3-1 0,-2-1-4 0,0-4 0 15,2-2-6-15,-1-5-3 0,1-1 2 0,-1-2 5 16,0-5-8 0,-1-3 4-16,1-4-4 0,-1-7-24 0,1-3 7 15,-1-1-13-15,1-4-26 16,0-4 1-16,-2-3-30 0,0-2-33 15,-4 0-12-15,-2-9-154 16</inkml:trace>
  <inkml:trace contextRef="#ctx0" brushRef="#br0" timeOffset="59180.0829">19622 12826 807 0,'18'-5'0'0,"6"0"208"0,3-2-124 0,5-1-29 16,5 1-6-1,3-3-2-15,5 1-2 0,4-3-7 0,2 4-17 16,2 1-13-16,0 2-12 0,-3 3-15 0,-2-1-43 16,-4 3-36-1,-4-3-28-15,-5-1-14 0,-5-1-109 0,-3-3-29 16</inkml:trace>
  <inkml:trace contextRef="#ctx0" brushRef="#br0" timeOffset="59640.0835">20368 12575 693 0,'-6'-10'0'16,"3"2"337"-16,0 1-224 0,1 1-24 15,2 0 14-15,0 1-40 0,3 0-16 0,6-5-34 16,8 3-3-16,6 0-5 16,2 0-5-16,2 2 0 0,-2 4 7 15,-2 1-8-15,-2 0 2 16,-2 6 3-16,-4 2-6 0,-1 0 4 0,-6-3-3 15,-2 2-2 1,-3 1 4-16,-1 2-2 0,-2 3-1 0,-1 6 3 16,-6 4 6-16,-4 4-7 0,-3 5 0 0,-4-1 9 15,-2 5-11 1,-3 2 4-16,-2 0 3 0,-3 2-8 0,1-1 6 15,2-4 2-15,2-2-7 16,5-4 2-16,5-3 1 0,5-4-2 16,2-3 2-16,4-2 0 15,2-2-1-15,0-3-5 0,2-4 4 0,3-2-4 16,-3-1 5-16,4 0 0 15,1-3-9-15,3-2 12 0,5 0 1 16,4-2-3-16,6-3 2 0,2-1-1 0,5-2-2 16,0 0 0-16,0 1 5 15,-3 2-5-15,-2 3 21 0,-8 0-11 16,-5 1-7-16,-5-1 0 15,-5 2-3-15,-2-2 0 0,-2 2-11 0,0 0-17 16,0 0-41 0,-1-2-12-16,-4-1-22 0,-2 2-107 0,-1-5-112 15,-1 1-180-15</inkml:trace>
  <inkml:trace contextRef="#ctx0" brushRef="#br0" timeOffset="59840.0838">20302 12829 890 0,'17'-6'0'16,"6"1"235"-16,5-2-140 0,2 0-16 16,7 2 0-16,-3-3-20 0,1 1-19 0,-1 2-23 15,-6 1-10-15,-4 1-3 16,-3 3-8-16,-7 0-33 0,-6 0-32 15,-5 3-54-15,-3-1-10 16,-4 4-55-16,-8 0-204 0</inkml:trace>
  <inkml:trace contextRef="#ctx0" brushRef="#br0" timeOffset="60760.0849">15058 15204 888 0,'0'0'0'0,"0"0"227"0,0 0-175 16,2 0-26-16,10 0 4 15,4-3 7-15,6 2-1 0,8 0-2 16,2-5 4-16,9 0-5 15,6-3 1-15,3-2-10 0,1 2-5 0,-2 1-8 16,-7 2-5-16,-8 0-4 0,-7 3-4 16,-7 1 0-16,-8-2-14 15,-6 4-28-15,-3-3 5 0,-3 3-19 0,-1 0-37 16,-8 3-4-16,-4 5-44 15,-5 0-191-15,-6 1-55 0</inkml:trace>
  <inkml:trace contextRef="#ctx0" brushRef="#br0" timeOffset="61010.0852">14996 15409 840 0,'0'10'0'0,"0"-3"203"0,4 1-130 0,6-2-3 15,4-2 0-15,7-2 16 16,8-2-22-16,7 0-5 0,6-3-13 15,8-4-5-15,3-3-8 16,5 1-9-16,-2-3-7 0,-1 2-3 0,-7 1-7 16,-8-1 1-16,-7 4-6 0,-9 2-3 15,-4 1 2-15,-8 0-2 16,-5 2-27-16,-3 0 0 0,-4 0-45 0,0 1-44 15,-2 6-8-15,-5 6 21 16,0-1-155-16,2-6-306 0</inkml:trace>
  <inkml:trace contextRef="#ctx0" brushRef="#br0" timeOffset="62180.0869">16503 14838 821 0,'-2'-9'0'0,"-1"1"256"0,1 5-191 0,2 1-21 15,0 2-6-15,0 0-20 0,-2 5-19 16,0 7-13-16,-1 9 27 16,-2 6 4-16,1 5 8 0,2 5 3 0,0 3-1 15,2 2 5 1,0 4-4-16,4 2 2 0,0 2-1 0,1 0-10 15,-1-1-6-15,0-1-5 16,0-3 1-16,0-1-6 0,0-1-5 16,-1-6 4-16,0-3 3 0,1-7-7 0,0-7 4 15,-3-5-1-15,2-4-1 16,-3-2-26-16,0-3-11 0,0-1-33 15,0-1-16-15,0-2-26 16,0-2-112-16,0-6-227 0</inkml:trace>
  <inkml:trace contextRef="#ctx0" brushRef="#br0" timeOffset="62590.0875">16914 14898 1041 0,'-9'0'0'0,"-2"6"154"16,-8 11-118-16,-2 9-5 0,-5 10 9 15,5 7-6-15,3 6-12 16,3 2-4-16,6 1 8 0,4-1-10 0,5-6-12 15,5-4 1-15,9-5 0 0,5-3-6 16,4-4 2-16,2-5 4 16,1-7-5-16,1-6 0 0,0-4 6 0,-1-6-6 15,-2-1 0-15,0-4 6 16,0-7-8-16,-2-6 4 0,-3-2 3 15,-3-3-4-15,-3-5 4 16,0-4-3-16,-3-3 3 0,-4-7 7 0,-2-1-5 16,-4-1-5-16,0-2 1 0,-6 2 0 15,-5 3-3-15,-3 2 0 16,-6 4 10-16,-2 8-12 0,-4 6 1 0,0 5 0 15,-4 10-3 1,2 5-1-16,-1 2-31 0,1 8-38 0,4 2-13 16,2 0-19-16,2 1-83 15,5-6-142-15</inkml:trace>
  <inkml:trace contextRef="#ctx0" brushRef="#br0" timeOffset="63210.0885">17202 14526 1027 0,'-7'-6'0'0,"2"1"255"0,3 2-163 0,2 2-32 16,0-1-11-16,-1 2-29 15,6-1-10-15,8-2-2 0,7 1 5 16,8 0 5-16,4-1-5 16,1 0-6-16,2 0 5 0,-5 1-4 0,-4 0-6 15,-8 2 6-15,-8 0-6 16,-3 0-4-16,-5 0 3 0,-2 0-2 15,0 5-43-15,-5 2-18 0,-5 4-4 0,-4 2-60 16,-1 1-10-16,1-6-71 16,2-4-373-16</inkml:trace>
  <inkml:trace contextRef="#ctx0" brushRef="#br0" timeOffset="63670.0892">17691 14141 1114 0,'0'-12'0'0,"0"-2"194"0,1 2-123 16,6 5-34-16,6 0-23 15,2 2-10-15,3 5 1 0,4 0-3 16,-4 7-4-16,1 5 4 0,-1 5-2 0,-3 3 0 16,-1 3 0-16,-4 3 0 15,-6 2 0-15,-4 4 0 0,0 6 5 16,-13 0-2-16,-6 2 5 15,-4 3-4-15,-10-2-2 0,-3-3 2 0,-1 1-2 16,-2-3-2 0,4-3 0-16,8-6 4 0,7-8-6 0,10-6 0 15,7-5 2-15,3-3 0 16,2-1-12-16,7 1 12 0,5-4-4 15,7-1 4-15,6-2 13 0,5-4-6 0,3-2 0 16,1 0-3-16,0 0-2 16,-1-1 5-16,0 2 0 0,-1 0-1 15,-5-2-1-15,-3 3-1 16,-5-1-4-16,-4 1 0 0,-7 4 3 0,-2 1-4 15,-3 1-69-15,-2 0-24 16,-3 0-76-16,0 2-85 0,-7 1-402 16</inkml:trace>
  <inkml:trace contextRef="#ctx0" brushRef="#br0" timeOffset="64940.0902">18541 14449 527 0,'-1'-10'0'0,"-1"1"253"16,1 1-156-16,0-1-3 0,1 0-22 0,0 0-13 15,0 0 5 1,0 2-14-16,0-3-1 0,0 3 1 0,0 1-7 15,0 2-6-15,0 2 1 0,0 2-4 0,0 0-14 16,0 0-13 0,0 4-6-16,0 6-2 0,0 15-15 0,0 8 22 15,4 11 9-15,2 2 5 16,-1 3 11-16,2 3-3 0,0 2-2 15,0 1-9-15,-1 1-3 16,-2-2-9-16,-3-2 2 0,0-3-2 0,-1-2-5 16,-2-2 0-16,-1-4 6 0,3-1-8 15,0-2 4-15,0-5 1 16,0 1-5-16,3-4 2 0,-1-2 0 0,1-2-50 15,-2-5 18-15,0-1-14 16,-1-7-22-16,-1 0-9 0,-2-4-18 16,0-3-32-16,3-4-19 15,0-4-130-15,0-10-466 0</inkml:trace>
  <inkml:trace contextRef="#ctx0" brushRef="#br0" timeOffset="65370.0908">18898 14833 710 0,'19'-31'0'0,"-4"6"375"16,-3 5-285-16,-4 6-42 15,-2 4 1-15,-6 2 0 0,1 5-9 16,-1 1-4-16,0 1-6 16,0 1-23-16,-5 8-7 0,-5 13 0 0,-6 8-16 15,-5 10 18-15,-1 4 8 16,-2 5-12-16,0-5 4 0,-3 0 3 15,1-4-8-15,0-5 6 0,2-2-6 0,3-6-6 16,2-6 7-16,6-3 0 16,2-6-2-16,6-3-3 0,4-4-8 15,-1-4-17-15,2 0 13 16,0 0 14-16,0-1 4 0,5-7 2 0,1-6 4 15,3 0-6 1,1-1 2-16,-2-2 1 0,2 3-3 0,0 1 0 16,0 3 3-16,1 2-2 0,0 4 0 0,-1 3 12 15,3 1-8 1,1 6 4-16,3 7 3 0,3 5 8 0,3 4-2 15,3 2 2-15,2 1-11 16,-1 1 2-16,1-2-4 0,-3 0-5 16,-2-4 4-16,-4 0-5 15,-3-5 0-15,-3-2 0 0,-4-3 0 0,0-2-4 16,-3-3 4-16,-2 0 0 15,-1-3-88-15,-2-1 2 0,2-1-40 16,-3-2-133-16,0-6-147 0</inkml:trace>
  <inkml:trace contextRef="#ctx0" brushRef="#br0" timeOffset="65740.0917">19471 14597 859 0,'6'-18'0'16,"-1"9"210"-16,-5 0-122 0,0 6-25 0,0 3 2 15,0 0-35-15,0 12-31 16,-3 10-12-16,-5 14 26 0,2 10 55 16,1 5-36-16,3 0-2 0,2 0 1 0,3 1-3 15,3-3-2-15,4-2-7 16,-5-6-12-16,0-3 0 0,-1-1-4 15,-3-6 0-15,-1 1 0 16,0-6-2-16,0-2-2 0,-3-4-20 0,-2-4-8 16,-1-2-21-1,-1-3-8-15,1-2-30 0,0-3-69 0,-2-4-92 16,3-2-369-16</inkml:trace>
  <inkml:trace contextRef="#ctx0" brushRef="#br0" timeOffset="66110.0919">19807 14561 922 0,'2'-10'0'0,"0"4"269"15,0 2-156-15,-2 4-29 0,0-1-30 16,0 1-22-16,1 4-22 16,-1 10-10-16,2 12 0 0,-1 8 0 0,0 6 25 15,1 3-17 1,0 2 7-16,0-1 3 0,1 0-2 0,2-3 7 15,1 0-8-15,0-3-6 16,3-2 5-16,-3-1-4 0,0-3-9 16,1-1 2-16,-1-3 0 0,-2-1-4 0,-1-5 2 15,1 0 3-15,-1-5-4 16,0-3-2-16,0-2 1 0,-1-3-45 15,0-3 15-15,2 1-12 16,-1-1-21-16,1-3-5 0,-1 1-40 0,0-4-56 16,-3 0-98-16,-3-3-208 15</inkml:trace>
  <inkml:trace contextRef="#ctx0" brushRef="#br0" timeOffset="66340.0922">19419 14966 1041 0,'3'-4'0'0,"15"-3"195"15,10-3-145-15,11 1 14 16,10 0-9-16,5 0-15 0,4 0-15 0,0 1-8 15,-5 1-2-15,-7 3-10 0,-7 1-10 16,-10 3-21-16,-6 0-22 16,-8 0-54-16,0 5-20 0,-4 0-42 0,-3-1-164 15,-2-1-207-15</inkml:trace>
  <inkml:trace contextRef="#ctx0" brushRef="#br0" timeOffset="66860.0929">20102 14750 1118 0,'4'-6'0'0,"9"-1"214"15,6-5-160-15,11 0-20 0,5 1-7 16,3 0-10-16,5 6-8 15,-4-2-6-15,-3 3 4 0,-6-2 6 0,-6 3-6 16,-7-1-3-16,-2 4-3 0,-5 2-1 16,-1-2 0-16,-2 0 9 15,-3 0-14-15,-3 3 7 0,0 2-2 0,-1 2 0 16,-1 5-1-16,-4 6 1 15,-6 7 0-15,-5 7 0 0,-4 4 5 16,-3 2-6-16,0 2 2 16,-2 0 4-16,4-2-6 0,-3-3 2 0,5-1 5 15,1-3-6 1,-1-2 0-16,3 0 3 0,-2-4-4 0,3 0 2 15,3-4-2-15,1-1 0 0,6-6 2 0,1-1 0 16,3-3-14 0,1-4 7-16,5 1 8 0,5-2-4 0,6-2 3 15,4-3 4-15,5 0-8 16,4-3 6-16,2-3-1 0,0 0-3 15,-1-1 2-15,-5 2 0 16,-3 0 0-16,-5 1 1 0,-1 0-2 0,-1 0 0 16,0 2-1-16,-1-1-1 0,-3 3-22 15,-1-3-8-15,-4 2-15 16,-3-1-11-16,-2-1 7 0,-1-4-16 0,0 1-66 15,-6-1-12-15,-4 0-130 16,-3-1-320-16</inkml:trace>
  <inkml:trace contextRef="#ctx0" brushRef="#br0" timeOffset="67090.0932">20051 14986 876 0,'14'0'0'0,"6"0"191"15,5 0-90-15,6 1-29 0,6-1 14 16,4 0-24-16,4 0-15 16,3-1-12-16,-1-2-5 0,-2 2-12 0,-6-2-11 15,-5 1 0-15,-6 1-7 16,-7-1 0-16,-7-1-33 0,-3 3-4 15,-6-1-50-15,-4 1-24 0,-1 0-42 0,-6 1-194 16,-5 0-257-16</inkml:trace>
  <inkml:trace contextRef="#ctx0" brushRef="#br0" timeOffset="67760.0947">16642 16534 876 0,'29'3'0'15,"6"0"189"-15,5-3-93 16,7 0-25-16,10-5-27 0,10-3-3 16,9-4 8-16,11 1-9 0,9 1-8 0,7-3-9 15,9 4-2-15,3-1-8 16,3 1-6-16,5 3 9 0,0-1-5 15,-1-2-4-15,-4 2 3 16,-6-1-3-16,-7-1-3 0,-9 6 6 0,-9-1-9 16,-11 1-1-1,-16 0 0-15,-16 2 2 0,-17-2-2 0,-14 3-22 16,-10-3-2-16,-6-1-3 15,-11 0-20-15,-6 0-60 0,-7 2-36 16,-6-1 42-16,-3 3 24 0,-4 0 8 0,-7 0-12 16,-2 0-36-16,-9 2 33 15,-8 1-1-15,-10 2-32 0,-10 1-97 16</inkml:trace>
  <inkml:trace contextRef="#ctx0" brushRef="#br0" timeOffset="68060.0953">17209 16557 627 0,'-91'27'0'0,"14"1"248"15,14-1-150-15,16-5-35 16,17-6 0-16,15-6 0 0,8-6-8 0,7 2-26 15,12-1-7-15,7 0 68 0,13 0-17 16,14-3-10-16,12 0-12 16,10-2-11-16,13 0-8 0,7 0-7 0,9 0-6 15,6-2-3 1,6 0 3-16,8-1-11 0,1-2-1 0,3 3 0 15,-1-5-3-15,0 2-7 16,-4 0 6-16,-8-2 2 0,-7 2-7 16,-10 0 4-16,-14 0-3 0,-14 3-4 0,-19-1 5 15,-17 1 0-15,-13 0-26 16,-12 0 17-16,-5-4 4 0,-6 0-10 15,-11 0-17-15,-6 1-15 16,-2 0-13-16,-7 3 16 0,3-2-21 0,-2 3-39 16,2 0-16-16,4 1-49 15,1-4-155-15,0 2-228 0</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10:07:49.655"/>
    </inkml:context>
    <inkml:brush xml:id="br0">
      <inkml:brushProperty name="width" value="0.05292" units="cm"/>
      <inkml:brushProperty name="height" value="0.05292" units="cm"/>
      <inkml:brushProperty name="color" value="#FF0000"/>
    </inkml:brush>
  </inkml:definitions>
  <inkml:trace contextRef="#ctx0" brushRef="#br0">5563 4953 306 0,'1'-6'0'16,"0"1"120"-16,-1 1-37 15,0 1 6-15,0-2-21 0,0 0-14 0,-1 0 13 16,1-4-11-1,0 4-11-15,0-2-10 0,0 0-12 0,0 2-8 16,0-1 1-16,0-3-2 16,0 4-3-16,-1 0-1 0,-1-2 1 15,-2 0-4-15,0-2 0 0,-3 2 3 0,-1 0-5 16,-1 2-1-16,-2-1-1 15,1 3 7-15,-4-1-6 0,-2-3 2 16,-1 3-3-16,-2 0 0 16,-1-2 10-16,2 0 3 0,1 1 3 0,2 1-3 15,1 1-8-15,1 1-6 16,0 0 5-16,1 2-3 0,0 0-7 15,0 0 6-15,-1 3-5 16,-4 3 4-16,-2 1-3 0,-2 2 2 0,1-1-2 16,0 2 2-16,4-3 1 0,0 3-2 15,2-3 0-15,1 4 0 16,1 2 0-16,0 2-2 0,2 0 2 0,-3 0 0 15,2 1 2 1,2 2-4-16,-2 1 2 0,3-3 0 0,2 3 2 16,0-3-1-16,1 0-1 15,3 0 0-15,-1 1 1 0,2 0-1 16,1 2 2-16,0-1-2 15,0 2 0-15,0-1 4 0,0 0-7 0,1 0 5 16,-1-2 0-16,0 0-4 0,1-3 4 16,1 0-2-16,-2-1 0 15,3-1-1-15,0 3 1 0,-2-4 3 0,2 0-2 16,0-2-1-16,1 3 0 15,3-2 0-15,-2 2 2 0,1 0-3 16,0-3 2-16,0 0-1 16,-2-1 0-16,3 0 0 0,-3 2 0 0,2-3 0 15,2 4 0-15,-3-1 3 0,3-2-4 16,-3 2 2-16,1-5 1 15,-1 1-3-15,1 0 2 0,0 1 0 0,0-2-2 16,0 0 2 0,1 1 0-16,1-4-2 0,1 2 2 0,0-2 0 15,-1 0-1-15,3 1 0 16,-2-1 2-16,1-1-2 0,1 0 0 15,-2-1 2-15,2 0-2 16,-2 0 0-16,-1-2 2 0,0-1-2 0,-2-1 0 16,4 3 0-16,0 0-2 0,0-2 4 15</inkml:trace>
  <inkml:trace contextRef="#ctx0" brushRef="#br0" timeOffset="3320.0045">5681 4971 366 0,'-3'-8'0'16,"2"2"146"-16,-3-1-87 15,1 0 7-15,-1 3-24 0,1-1-2 16,-2-1-2-16,0-1 7 15,-1 2-5-15,1-5 6 0,0 4-13 0,0-2-5 16,-2-2 2-16,1 3-9 0,-1-1-1 16,-1 1 2-16,-1 0-13 15,1-1-4-15,-2-1 0 0,2 0-2 0,-1 2-2 16,-2-2 8-1,1 5-6-15,0-2-1 0,1 1 3 0,0 2-3 16,2 2-1-16,0-1 2 16,0 2-1-16,-3 0-2 0,0-2 0 15,-2 2 3-15,-4 0-4 0,0 4 1 0,1 0 1 16,-1 1-2-16,1 0 2 15,2 0 5-15,2 0-8 0,0 0 3 16,1 2 3-16,2-1-6 16,-2 1 4-16,-2 1-1 0,0-2-1 0,-2 3 0 15,-1-1 6-15,1 2-2 16,0-3-1-16,3 3 0 0,2-4 1 15,1 2-3-15,1 0-2 16,2-1 2-16,-2-1 0 0,1 2-1 0,-1 2 0 16,-2 0 5-16,1 2-2 0,0 2-2 15,0 1 0-15,3-1-1 16,0-2 0-16,0-2-2 0,0 2 3 0,2 0-2 15,-2 0 2 1,-2 5 2-16,0-2-4 0,-1 1 2 0,0 2 0 16,0 0 0-16,2 0 1 15,0 1-1-15,1-2-2 0,4 1 1 16,1-1 0-16,0-3 0 15,0 2-2-15,1-1 1 0,2 3-1 0,1 0 4 16,0 2 6-16,0-6-11 0,1 1 6 16,-2-1-1-16,4 0-2 15,1 1-5-15,-1-2 3 0,5 1 3 0,-3-2 1 16,3-1 0-16,-1 3 0 15,3-3 2-15,1 4-2 0,-2-2-2 16,3-3 0-16,-2-1 2 16,-1 0-2-16,1-2 0 0,-1 3 0 0,1-3-11 15,2-1 18-15,-1 0-2 0,1 0-7 16,1-1 3-16,-1-2-2 15,-3-2-6-15,-1-1 10 0,1 0-5 0,-2 0-3 16,1-3 4 0,1-4-2-16,3 0 1 0,1-4 0 0,1 1 1 15,0-4 2-15,1-2 5 16,-2 2-6-16,-2 1 0 0,-2 4 0 15,-2-2 6-15,-3 2-6 16,-1-2 0-16,0 0 1 0,0 0 1 0,-1-3 0 16,3 3-1-16,-2-4 2 0,1-1 1 15,-1 1 2-15,0-3-1 16,0-2 2-16,-2 3 2 0,0 0-1 0,1 0 11 15,-2 2-1-15,-1 3 7 16,-1-2-4-16,-2 3-5 0,0-1 2 16,0 1-1-16,0-1-3 15,0-1-3-15,0-2 1 0,0 2-5 0,0-3 0 16,0-1-2-1,2 1 3-15,-2-4-3 0,0 0-3 0,0 1 1 16,-4 3 1-16,0-2 3 0,-1 2-3 0,1 1-1 16,-1 1 6-1,1 2-3-15,1 0-4 0,-1 0 4 0,2 2-4 16,-1-2-4-16,-1 1 4 15,1 1 2-15,-2-3-6 0,-1 0 4 16,0 0 0-16,-1 1-3 16,-3-1-1-16,0 4 2 0,-1-1 0 0,-3-3 0 15,3 4 1-15,-5 0-2 0,3 1 2 16,1 1 0-16,1 2-2 15,-1 0 2-15,1 2-2 0,-1 2-4 0,0 0 6 16,-1 1-2-16,-1 0-6 16,0 0 11-16,-1 1-4 0,0 2 0 15,0-2 0-15,1 3 1 16,-2-1-2-16,-1-2 2 0,-2 6-2 0,-1 0 0 15,2 3 1 1,-4 2 0-16,3 2 0 0,-1 0-1 0,-1 6 1 16,3-2 0-16,0-1-2 0,2 2 2 0,1-4 0 15,2 2 0 1,3 1 0-16,1 2-3 0,4-1 3 0,0 7 0 15,1 0-2-15,4 0 3 16,-2 0 1-16,2 2-3 0,0-3 2 16,0-3 1-16,0 3-4 15,0-3 3-15,4 4 1 0,3 0-3 0,-1-1 2 16,2 2 2-16,0-3-5 15,3 1 4-15,-1 0-2 0,3-3 1 16,0 2 1-16,1-4-1 0,1 1-2 0,1-1 2 16,2-3 0-16,2-1-1 15,2-3-3-15,1-1 0 0,-1-2-17 16,4-3 18-16,-2 2-6 15,-1-4-5-15,-1-2 10 0,-5-3 3 0,0 0 0 16,2-3-1-16,-3-1-1 16,1-1-1-16,2-4 0 0,-1-2 1 15,1-2-10-15,2-3 6 0,0-1 1 0,-2 3-6 16,-1-1 6-1,-3-1-2-15,-3 1 9 0,-1-5-1 0,-4 1 0 16,0 0-1-16,-1-1 0 16,-1-3 5-16,-1 0-5 0,-1-3 0 15,0 2 8-15,0-2-11 16,-1 0 6-16,-2-2 5 0,0 3-4 0,-2-3 11 15,-6 3-6-15,-2-1-5 16,-3 1 4-16,0 3-4 0,1-1 2 16,-3 1 1-16,5 1-3 0,-1-1-5 0,2 2 2 15,0 1 0-15,1 2-6 16,-3 0 10-16,-1 7 1 0,-3-1-7 15,-2 0-2-15,-2 6 3 16,0 0-7-16,-1-1 9 0,2 5-1 0,1-2-2 16,3-1 2-1,1 2 2-15,0 1-4 0,1-2 2 0,-1 3 2 16,0 0-3-16,1 1-7 15,-5 4 8-15,1 2-2 0,1 1-4 16,-2 2 5-16,2 0 0 0,-1 1 0 0,2-2 1 16,0 3-1-16,1-1 0 15,0 5 1-15,3 1-2 0,1 6-3 16,-1 3 4-16,3 0-8 15,-1 1 14-15,2 1-6 0,0-2-2 0,3 0 4 16,3-2-2-16,0-2 0 16,1 0-1-16,5 2 3 0,0 0-4 15,1 2 4-15,3-4-2 0,-3 5 0 0,0-6 0 16,0 3 1-16,-1-1-4 15,0 0 6-15,3 0 1 0,-1-2-5 16,4-1 2-16,2-4 0 16,1-3-1-16,5 1-1 0,3-2 2 0,4-4-2 15,1-1 2 1,2-2-4-16,-1-5-14 0,-1 0 3 0,-3 0 2 15,-2-3 2-15,-1-6 11 16,-2 4-1-16,-4-5 0 0,1 0-13 16,-2-2 7-16,-1 0-2 0,4-5 8 0,-2 0 0 15,-2-4-3-15,-1-1 4 16,-4-4 0-16,-1 1-2 0,-3-6 2 15,-2 0 5-15,-2-1-8 16,-1-3 4-16,-1 0 7 0,-6 0-1 0,-2-1-2 16,1 4-4-16,-3 1-1 15,-1 2-1-15,1 3 0 0,-2 1 0 16,1 1 0-16,-1 5 1 15,1 1-1-15,-1 3 0 0,-2 4 0 0,-1 2-4 16,-3-1 5-16,1 5-2 0,-2 4-5 16,-2 0 6-16,-2 1 0 15,-5 6-14-15,-1 3 4 0,-1 2-15 0,-1 4-32 16,1 2-9-1,1 5-29-15,4 2-90 0,0-5-142 0</inkml:trace>
  <inkml:trace contextRef="#ctx0" brushRef="#br0" timeOffset="25200.0351">4402 10181 38 0,'-4'-3'0'0,"-2"1"85"16,2 0-55-16,0-1-4 0,4 2-6 0,-2 0-5 15,2 0 8-15,0-1 4 0,0 0-12 16,0-1-16-16,0 1 2 16,0 1 26-16,0-1-19 0,0 1 8 0,0 1 0 15,0 0-2 1,0 0 6-16,0-2-4 0,0-1-10 0,-2 2 13 15,1-1 5-15,0-1 8 16,0 3-4-16,1-1-7 0,0-2-3 16,0 3-16-16,0-1 14 15,2-1-9-15,0 0-1 0,0 2 0 0,-1-3 2 16,2 3 9-16,-2-2 9 0,0-1 8 15,-1 1 15-15,0 1 10 16,0-2-10-16,2 3-7 0,-2-1-11 0,0-1-5 16,0 1 1-16,0-1-5 15,0-1-6-15,0 1 4 0,0-1 8 16,0-1-7-16,0 0 1 15,0-1-5-15,-2 0 1 0,0 0-7 0,-1 0 2 16,2-2-5 0,-1 2-2-16,0 0 1 0,0-1-1 0,0-1-1 15,-2 1 1-15,3-1-2 0,-1 2-2 0,1 2-2 16,-3 0 0-1,3 1-7-15,-2-1 5 0,-1-1 3 0,3 4-1 16,-5-5 0-16,2 4 4 16,1 1-4-16,-2 0 0 0,1 0 1 15,0-1-2-15,0 1 2 16,-2-1 0-16,2 1-1 0,-3 0-1 0,1 1 0 15,-2 1 0-15,1 3 2 0,2-1-2 16,0 2 1-16,-1-1 2 16,1-3 0-16,0 3-4 0,1 0 4 0,-2-1-2 15,1 3 0-15,0-1 0 16,1-1 3-16,-1 1-5 0,-1 0 3 15,1 1 0-15,-2 2-2 16,2-1 0-16,1 0 1 0,1 1 0 0,0 0 0 16,-1-1 1-1,1 1-1-15,-1 1 0 0,1 0 2 0,-1-1-3 16,0 3 2-16,2-3-2 0,-2 3 0 0,1 0 1 15,3-3 0 1,0 1 0-16,0-4-1 0,0 0 0 0,0 1-1 16,0-3 1-16,3 1 0 15,-1 3-3-15,1-1 4 0,-1 0 0 16,1 2 0-16,0-1 0 15,1-2 1-15,0 0-2 0,0 1 2 0,-1-2 5 16,1 2-10-16,-2 0 6 16,1-2-4-16,2 3 1 0,0-2 2 15,0 0 1-15,2 1-3 0,-2-3 2 0,1 1-1 16,0 1 0-16,-3-1 0 15,4 0 2-15,-1-1-3 0,0 1 2 16,2-2 0-16,-3 1-2 16,0-1 2-16,2 0 1 0,-1 1-3 0,1-2 2 15,2 1 0 1,-2-1-1-16,1-1 0 0,-1 1 4 0,-1-2-8 15,0 1 5-15,0-1 0 0,2 1-2 0,-2-1 2 16,2 0 0 0,-1 0-2-16,2 0 2 0,0-4-1 0,0 1 0 15,0-2 0-15,0-2 4 16,1 2-5-16,-2-3 2 0,1 0 2 15,-2 0-2-15,-2-4 1 16,1 2 3-16,0 0 4 0,-3 0 1 0,0 0-3 16,0-1-2-16,-1 3 2 15,0-2 3-15,-1-1-6 0,-1-1 3 16,0-3-4-16,0 1 3 0,0-2 5 0,0 0-2 15,0 2 1-15,0-2 0 16,-1 3-2-16,-1 0-5 0,0 0 5 16,0-1-5-16,0 3-2 15,-1-1 3-15,1 0-2 0,-3 0-2 0,0 1 0 16,0 0 10-1,2-1-8-15,-2 3 1 0,-1-2-2 0,2 3-2 16,0 1 2-16,-1-2 0 16,2 4-2-16,-4-2 2 0,2 2-2 15,0 2-7-15,-2 1 9 0,2 0-2 0,-1 2-5 16,-2 0 8-16,0 0-3 15,2 2 0-15,-2-2 2 0,1 3-1 16,3 2 0-16,-5-1 0 16,2-1 1-16,1 0-1 0,-2 2 0 0,2 1 0 15,-2 2-4-15,0-1 6 16,2 1-2-16,-4 3 0 0,2 1-1 15,0 2 0-15,0 1 0 0,1 1 1 0,0-2 0 16,0 2 0-16,0-2 1 16,3 0-1-16,0 0 0 0,0 0-1 15,2 0 1-15,0 0-4 16,2 1 4-16,0-2 0 0,2 0-7 0,1-1 8 15,3-1-1-15,0 1 0 16,3-2-4-16,1-1 4 0,1-2 0 16,0 2 0-16,1-4 1 15,2 4-2-15,0-2 2 0,0-3 2 16,0 1-4-16,-3-2 2 0,0-1-1 0,-1-2 0 15,0 1 0-15,-2-1 3 16,1 0-5-16,0-3 4 0,-1-2 0 0,0-2-3 16,-1-2 2-1,2-2 3-15,-2-3-3 0,0-1 4 0,-2-2-2 16,-1 0 0-16,-1-4 2 15,-2 1 1-15,-1-2-5 0,0 1 2 16,-2-3-2-16,-3 4-2 16,0 2 2-16,0 0 1 0,-2 5-3 0,2 2 2 15,-1 0 0-15,1 5-1 0,-2-1-4 16,3 2 3-16,-3 2-5 15,0 2 7-15,1 1-2 0,-5 1-5 0,1 4 4 16,0 2 1-16,-3 4-3 16,1 3 5-16,0 0-1 0,1 4 0 15,3 2-3-15,1-2 3 16,2 4-5-16,3 0 4 0,2-3-3 15,0 3-3-15,4-3 9 0,0-5-4 0,3 1-14 16,0-4 13-16,3-5 0 16,0 1 1-16,3-5 3 0,-1-2 0 0,1 0-2 15,0-9 2 1,-2 1 6-16,-1-4-9 0,0 1 4 0,-2-2 4 15,-1-1-3-15,-3-3 7 16,1 2 2-16,-5 1-3 0,0-6 0 16,0 4-5-16,0-3-2 15,-3 0-2-15,-1 1 0 0,-2 1 0 0,0 3 2 16,-1 1-4-16,0 4-5 0,1 4 6 15,-1 2-1-15,0 3-3 16,-3 0 3-16,-1 4 0 0,0 4-2 0,0 4 4 16,-1 2 0-16,4 2-7 15,-3-1 5-15,5 0-1 0,1 1-1 16,-1-1 4-16,6 0 0 15,0 1-7-15,0 0 7 0,3-2 0 0,1 2-5 16,2-3 7 0,-1-2-4-16,1-1-1 0,1-3 5 0,0-4-3 15,1 1 0-15,3-4 2 0,1 0 2 16,-2 0-3-16,2-3 0 15,0-3 5-15,-1 0-6 0,0-1 2 0,-2-1 3 16,-2-1-3-16,-1 0 2 16,-1-3-1-16,-2-1-1 0,-1 1 2 15,0-2 0-15,-2 1-4 16,0-1 2-16,0 0 0 0,0 3-2 0,-4-3 2 15,1 4 0-15,0 3-1 0,-3-2-6 16,1 6 0-16,-2 3-3 16,-3 0 5-16,-2 9-4 0,-3 2 0 0,4 3 7 15,-2-1 0-15,2 3-2 16,3-1 3-16,0-2 0 0,3 3 0 15,3-4-4-15,2 1 1 16,0 2-3-16,0-2 5 0,2 1-1 16,2 0-4-16,2-3 4 15,-1-2-3-15,4-1-1 0,-2-1 9 0,0-5-2 16,1 0-2-16,2-2 2 0,-1 0 2 0,2-4-3 15,-1 1 0 1,-3-6 6-16,1 4-5 0,0-5 3 0,-1-2-3 16,-2-1 2-16,-2-2 2 15,0-1 1-15,-2 0 0 0,-1-1 3 16,0 0-5-16,-4 0-4 15,-2 0 0-15,1 0 2 0,-2 3-2 0,0 4-6 16,1 2 5-16,-1 4-4 16,1 4 3-16,-1 0 1 0,-1 1-13 15,2 7 7-15,-1 2 1 0,-2 5 1 0,0 0 7 16,0 3-3-16,1-1 0 15,1 3 2-15,2-3-1 0,0 2 0 16,2-4-2-16,3-1 1 16,0 2-8-16,0-4 4 0,6-1-6 0,1 1-3 15,4-6 15 1,-1-1 0-16,0-2-2 0,2-3 1 0,0-4 0 15,2-4 0-15,-1 0 5 0,0-3-3 0,-2-1 0 16,-1-3 0 0,-2 1 0-16,-3-1-1 0,0-1 4 0,-2 1-2 15,-2 0 0-15,-1-2 1 16,0 0 0-16,-3 3-3 0,-4-1 2 15,0 2-3-15,-1 0 0 16,-1 5-6-16,1 1 5 0,-1 5-3 0,-2 2 1 16,1 2-3-16,-3 6-5 15,1 5 10-15,-1 2-3 0,3 3-2 16,-1 1 5-16,3 1 0 0,1 1-4 0,2-1 6 15,5 1-2-15,0-2-12 16,0-2 10-16,3-1-5 0,0-2-4 16,2-3 0-16,1-3 0 15,0-1 5-15,2-2 6 0,0-5 2 0,1 0-2 16,0 0 0-1,0-7 3-15,4-1 0 0,-6-3 1 0,3-1-2 16,-2-1 1-16,-3-2 3 16,0-2 3-16,-3 1 3 0,-2-1-1 15,0-1-6-15,-2 2-1 0,-5-3 2 0,-1 2-1 16,-2 2-6-16,0 3 4 15,1 5 1-15,1 3-3 0,-3 4 3 16,1 1-3-16,0 11-8 16,-3 6 7-16,3 5 1 0,2 3 0 0,2 2-21 15,2 1-15-15,2-1-51 16,1-4-71-16,1-8-159 0</inkml:trace>
  <inkml:trace contextRef="#ctx0" brushRef="#br0" timeOffset="45850.0642">3088 15211 338 0,'0'-3'0'0,"-2"0"90"0,2 2-42 0,-2-2 6 16,1 1 11-1,-1 0-33-15,-2 0 20 0,3-1-4 0,-1 1-2 16,0-1 4-16,0 0-11 15,0 3-8-15,1-1-20 0,1 0-6 16,0 1-3-16,0-1-3 16,0 0 1-16,0 1 0 0,0 0-6 0,0 0 3 15,0 0 3-15,0 0 0 0,0 0 0 16,0 0 0-16,0 0 0 15,0 0-1-15,0 0 1 0,0 0 0 0,0 0-1 16,0 0 1-16,0 0 0 16,1 0-12-16,-1 0 17 0,0 0 13 15,0 0 8-15,0-1 0 16,0-1-1-16,0-3 3 0,0 2-3 0,0-2 2 15,0-1-10-15,0 1-7 0,0 0-2 16,-1 0 1-16,1 0-4 16,0 4-4-16,-2-2 1 0,2 3-2 0,0 0 0 15,-3 0-4 1,1 0 4-16,-1 1 0 0,-4 8-13 0,3 5 16 15,-3 3-1-15,0 3 0 16,0 1-2-16,2-3 0 0,0-2 4 16,3-3-2-16,2-2-4 15,0-5 2-15,0 1 0 0,2-1-8 0,3-2 6 16,1 0 1-16,3-1 0 0,1-2 2 15,-2-1 2-15,2 0-4 16,-1-2 0-16,2-5 1 0,-3 2 0 0,2-4 5 16,-3 2 0-16,-2-1-3 15,1 0 5-15,-3-1 1 0,-1 1 0 16,-1-1 2-16,-1-1-4 15,3 0-2-15,-3-2 1 0,0 1-2 0,0 1-1 16,0 2 3 0,0-3-1-16,-3 4 2 0,-3-2 1 0,2 2-1 15,0 3-4-15,-2-1 3 0,2 3-3 0,-2 1-4 16,2 1 2-1,-3 0 0-15,3 7-3 0,-3 1 4 0,1 4-2 16,-1 3 0-16,1 3 1 16,2 0 0-16,1 1 0 0,2-2 0 15,1-2 0-15,0-3 0 16,3 0-4-16,1-3 3 0,1 0-3 0,0-1 5 15,0-2-1-15,2-1 0 0,1-1 0 16,-1-4 2-16,1 3-2 16,-1-3 0-16,-1 0 2 0,2 0-3 0,-3-7 2 15,2 0 0-15,-1-4-1 16,0-4 0-16,-2-2 18 0,0-2-7 15,-2-2 5-15,1 2 0 16,-3-1 0-16,0 0-4 0,0 3-7 0,-1 2-3 16,-1 0 2-1,-2 4 0-15,3 4-1 0,-1 0 2 0,-3 3-2 16,2 3-5-16,-4 1 4 0,-1 0-4 0,0 7-7 15,-4 4 11 1,1 5-3-16,2 3-1 0,-1 1 4 0,2 4 0 16,1-1-3-16,2 1 2 15,2 0-1-15,2-3-2 0,1-2 2 0,1-4 0 16,6-3-8-1,1-3 5-15,0-3 3 0,3-4 0 0,0-2 4 16,2-2-3-16,2-5-1 16,1-3 0-16,-4-1 4 0,0 0-4 15,-1-3 0-15,-3 2 7 0,-3-1-6 0,-1-2 8 16,-4 1 3-16,0 0 2 15,0-1 0-15,-4-2-1 0,0 0-5 16,-4 0-1-16,1 2-4 16,0 3-4-16,-1 2 2 0,3 2 1 0,0 4-3 15,-2 1-3 1,2 3 4-16,-1 0-9 0,0 7 6 0,-2 5 0 15,2 5-2-15,-1 4 7 0,1 0-2 0,3 0 0 16,2-1 0 0,1-1 0-16,0-3-4 0,1 2 2 0,4-3 2 15,2 0 0-15,0-4-4 16,4 0 4-16,-1-4-12 0,2-6 9 15,0 2-2-15,-2-3 0 16,2-2 9-16,-1-3-3 0,-3-4-2 0,2 1 2 16,-2-1 2-16,-4-3-1 15,-1-3 2-15,0 1 1 0,-3-3-2 16,0 1 3-16,-3-1-4 0,-1 0-2 0,-3 1 0 15,1 0 4-15,-1 2-3 16,-1 2 1-16,2 1-1 0,-2 4-2 16,3 3 1-16,-1 1 0 15,3 3 0-15,-3 0-7 0,-1 3 5 0,-1 6-4 16,-1 8 5-1,0 4-1-15,2 4 0 0,1 1 4 0,0 1-2 16,3-5-2-16,2-5 2 16,1-1 0-16,1-3-9 0,6-3 7 15,0-1 2-15,4 0 0 0,-1-4-2 0,1-2 0 16,2-3-2-16,-1 0 8 15,0 0-2-15,0-7-3 0,0 2 2 16,-2-5 1-16,0 0-4 16,-3-2 4-16,-2-2 2 0,-1-1-3 0,-1-2 4 15,-3 0 0-15,0-1 2 16,-1-2-3-16,-4 0 0 0,-2 2-3 15,0 1 3-15,-1 5-4 0,3 1 0 0,-2 2 0 16,-1 3-1-16,3 2-1 16,-2 2 3-16,0 0-2 0,1 2-4 15,-1 0 4-15,-1 7 1 16,0 5 0-16,-1 6-7 0,-1 4 5 0,1 3-1 15,2 1 6 1,2-1-3-16,4-3 0 0,1-3-1 0,0-2 1 16,5-3-8-16,2-1 7 15,-1-3 1-15,5-4 0 0,-3 0-5 16,3-4 5-16,-1 0 0 0,-1-2-4 0,0 0 4 15,-1-4 0-15,0-2 0 16,-1 1 1-16,-1-1-1 0,-2-3 0 0,0-1 4 16,-1 0-2-1,-1-5 3-15,-1-2-4 0,-1 0-1 0,0-2 0 16,0 0 6-16,-1 2-6 15,-2-3 0-15,-4 3 3 0,1 1-4 16,1 3 1-16,0 4 1 16,0 3-2-16,-2 4-1 0,3 2 2 0,-2 1-6 15,-1 7 3-15,0 8-2 0,0 6 0 16,-2 1 8-16,3 1-3 15,1-2 0-15,0-2 0 0,5-2 0 0,0 0 0 16,0-6-3-16,5 2 2 16,2-2-4-16,-1-4 5 0,4 1 0 15,-1-3 0-15,1-5 0 16,3 1 0-16,-3-2-5 0,1-3 10 0,0-4-4 15,0-1-1-15,-1-2 0 0,-2-2 4 16,0 0-5-16,-4 0 2 16,-1-5 6-16,-2 0-6 0,-1-2 5 15,0 2-2-15,0 2-1 16,-5-1 1-16,-2 1-2 0,-2 3-4 0,1-2 4 15,-2 6-2-15,1 3 0 16,-1 1-1-16,1 4-1 0,1-1-5 16,1 2 6-16,-3 8-3 15,4 3 0-15,-2 8 3 0,1 3-2 0,0 1-1 16,2 4 5-16,1-3-2 0,4-1-12 15,0-1 12-15,0-5-4 16,7-3-1-16,-1-4 5 0,2-1-2 0,0-4 0 16,-1-3 5-16,4 1-4 15,1-4-1-15,-3 0 6 0,4 0 0 16,-1-6-3-16,-2-1 0 15,2-4 3-15,-1 0-5 0,-2-4 4 0,0-2 1 16,-5 0-3 0,-1-5 0-16,-2 3 7 0,-1-5-6 0,0 2 4 15,-4 0-2-15,0 1-2 0,-5 1 4 0,2 3-3 16,-1 2-3-1,-2 6 2-15,2 2 0 0,-1 5-1 0,0 2-4 16,1 6 4-16,-2 5-11 16,0 5 11-16,1 3 0 0,-2 6-3 15,2 5 4-15,2 2 1 16,1 4-4-16,5 0 3 0,1-1-2 0,0-3-1 15,3-3 2-15,3-6 0 0,3-3-6 16,2-4 8-16,-1-8-4 16,3-3 1-16,-2-3 2 0,2-2 2 0,1-4-4 15,0-6 2-15,0 0 6 16,-3-3-5-16,0-3 3 0,-2-1-3 15,-3-2 2-15,-4-3 7 16,2 1-3-16,-4-3 0 0,0 2 2 0,0 0-2 16,-5-3-4-1,-1 3 0-15,-2-2 0 0,1 6-8 0,-2 0 8 16,1 6-4-16,1 3 0 0,0 1-3 0,-2 4 3 15,2 4-7 1,-2 0 6-16,-2 4-2 0,0 5-1 0,1 4 2 16,-2 4 2-16,3 2 0 15,2 0 0-15,0 2 0 0,4 1 0 16,1-2 0-16,0 0-1 15,2 0-3-15,5-4 5 0,1-1-2 0,3-2-5 16,1-4 7-16,2-2-1 16,-2-1 0-16,3-5 0 0,1-1-2 15,-1 0 1-15,0-5 2 0,-1-5 3 0,1-1-5 16,-2-2 2-16,-2-1 3 15,-2 0-7-15,-4 0 6 0,-1-1 4 16,-2-1-6-16,-1-2 4 16,-4-2-2-16,-3 3-1 0,-1-2 4 0,0 3-4 15,-2 2-3 1,2 2 1-16,-3 7 0 0,1 0 0 0,1 5-4 15,-2 0 4-15,2 9-10 0,-1 3 10 0,-1 2 0 16,4 4-6 0,-3 0 8-16,3 2 0 0,2 0-3 0,2 3 2 15,1 0-2-15,3 0-1 16,0 1 4-16,4-3-4 0,2-4-3 15,-2-2 6-15,1-4-2 16,1-4-3-16,1-1 7 0,1-3-3 0,1-2 0 16,1 1 0-16,1-2 2 15,-1-7-2-15,2-1 0 0,-3-5 6 16,1 2-6-16,-1-3 0 0,-4-2 5 0,2 0-2 15,-4-3 5-15,-2-1-2 16,-1-1 0-16,-1-1 2 0,-5-1 0 16,0 0-5-16,-3 1 1 15,-3 4-2-15,1 3-4 0,-3 6 2 0,2 0 0 16,-1 7 0-1,-2 2-5-15,0 4 2 0,1 6-2 0,3 5 3 16,-1 4 1-16,2 2-1 16,1 3 2-16,2 1 0 0,4-1 0 15,2 2 1-15,1-4 0 0,0 1-2 0,2-2-2 16,5-4 0-16,2-3-3 15,3 0 8-15,0-4-1 0,3-5-2 16,-1-2 1-16,2-3 1 16,-2 0-2-16,-1 0 2 0,-2-6 2 0,0 0-3 15,-1-3 0-15,-4-3 5 16,1 1-5-16,-2-4 6 0,-2-1-3 15,0-1-3-15,-3-5 0 0,0 2 7 0,-4-2-8 16,-4-1 2-16,-2 2 0 16,0 1-2-16,-3 1 2 0,0 4-2 15,2 3-1-15,0 6 3 16,-1 2-2-16,1 3-3 0,0 1 4 0,0 6 0 15,1 7-10 1,-3 5 8-16,2 0 2 0,2 3 0 0,1-4 0 16,1 2 1-16,2 0-1 15,2 2 0-15,0 3-1 0,3-2-2 16,0-1 5-16,1-2-4 0,6-1-3 0,-3-1 5 15,5-3 0-15,-2-3 0 16,0-3-3-16,4-3 2 0,1-1-2 16,-1-3 5-16,1-1-3 15,1 0 0-15,0-7 2 0,0-3 1 0,-1-2-2 16,1-5 0-16,-2-2 4 15,-3-1-4-15,-3-5 0 0,-3 0 7 16,-2 0-7-16,0-4 0 16,-4 3 9-16,-1-2-7 0,-5 0 2 0,-2 3-4 15,-1 3 0-15,0 4 0 0,-4 3-1 16,1 5-3-16,-2 6 5 15,3 4-2-15,-2 1-8 0,1 12 6 0,4 4 1 16,-3 6 0 0,3 3 3-16,2 2-2 0,1 1 0 0,4 1 2 15,3-3-1-15,1 0 0 16,1-2-1-16,8 0 1 0,2-4 0 15,5 1-4-15,2-6 4 0,2-3 0 0,2-4-2 16,-1-3 3-16,2-4-2 16,-1-2 2-16,-1 0 2 0,0-5-4 15,-1-3 2-15,-1-1 2 16,-3-3-4-16,1-4 2 0,-4-1 1 0,-1-3-2 15,-3-2 0-15,-1 1 7 16,-4-4-10-16,-2-1 6 0,-1 2 2 16,0-1-5-16,-6 1 0 15,-3 3 3-15,-1 1-4 0,-3 2 2 0,0 2 2 16,-1 6-3-16,-2 1-2 0,3 6 1 15,-2 2-4-15,1 1 7 16,-1 2-4-16,2 6-6 0,-2 2 11 0,1 2-3 16,3 6 0-1,0 3-4-15,2 4 4 0,3 6 0 0,4-2-2 16,2 3 1-16,0-2-2 15,2-2 5-15,2-5-4 0,3-4-2 16,3-4 6-16,0-4-4 16,0-2 1-16,1-1 2 0,0-4 0 0,2-4-1 15,1 0 0-15,-1-3 2 0,1-4-2 16,-1-4 0-16,0-2 4 15,-1-2-5-15,0-1 2 0,-4-1 3 0,-3-2-5 16,-4-5 2-16,-1-1 9 16,0 2-12-16,-5-1 4 0,-1 1 1 15,-2 4-4-15,0 0 2 16,1 3 0-16,-2 4-2 0,0 1-1 0,-2 3 3 15,0 3-2-15,-3 3-2 0,2 2 3 16,0 1-6-16,-2 6 6 16,1 2 0-16,2 3-5 0,-1 4 6 0,1 2 0 15,1 2-2 1,3 5-1-16,-1 0 2 0,4 4 0 0,1-4-2 15,3 3 1-15,0-5-6 16,4-3-2-16,4-4 1 0,2-2 4 16,2-5 4-16,1-2 0 15,2-2-8-15,-1-5 9 0,2 0-1 0,-1 0 0 16,-2-3 0-16,-1-4 1 0,-3 2-1 15,-1-3 0-15,-1-1-1 16,-2-3-1-16,1-4 4 0,-2 0 2 0,-1-3-3 16,-1-3 3-16,-1 0-3 15,-1 0-2-15,1-2 2 0,0 2 0 16,-1 2-3-16,0 0 4 15,-3 3-2-15,-1 5 0 0,0 0 0 0,-2 4 0 16,0 3-5 0,-2-1 7-16,-2 3 0 0,-1 3-4 0,-1 0-2 15,0 6 1-15,-1 5-1 0,-2 2 5 0,2 6-2 16,1 0-5-1,1 5 11-15,5 1-6 0,2 1-1 0,3 3 3 16,1-2-2-16,1-2-3 16,4-1-1-16,4-5-3 0,0-5-1 15,0 0 5-15,1-6-1 16,2-1 0-16,1-4 4 0,-1-3 0 0,1 0-3 15,1-3 4-15,-3-4 0 0,2-4 0 16,0-1 0-16,-2-2 1 16,2-2-2-16,-4-3 2 0,-3 0 1 0,-1-4-1 15,-5 0 5-15,0-1-3 16,-2 0 3-16,-5 1 2 0,0-1-5 15,-2 3 0-15,-1 1 0 16,1 3-1-16,-1 3-3 0,3 2 0 0,-3 6 0 16,3 6-1-1,-2 0 1-15,-2 6-3 0,1 6-3 0,-3 7 6 16,1 5 1-16,1 2 0 0,3 4 0 0,0-1 0 15,4-2 0 1,2-3-11-16,2-4 6 0,5-3-6 0,1-4 2 16,2-3 4-16,2-2-1 15,2-5 5-15,2-2 1 0,-2-1 0 16,3-5 0-16,-2-2-1 15,0-3-1-15,1-1 4 0,-4-2-1 0,-1-3-1 16,-2 1 0-16,-2-3 5 16,-1 2-4-16,-4-3 2 0,0-2 2 15,0 0-5-15,-7-1 0 0,1 4 4 0,-2 3-5 16,2 4-1-16,0 5 1 15,0 5-4-15,-1 1 1 0,0 8-12 16,-1 6-17-16,0 5 2 16,4 2-21-16,-2 4-49 0,2 0-14 0,-2 0-122 15</inkml:trace>
  <inkml:trace contextRef="#ctx0" brushRef="#br0" timeOffset="55730.078">20099 6278 662 0,'0'0'0'0,"0"0"60"0,0 0 23 16,0 0 5-16,0 0-25 15,0 0-22-15,0 0-14 0,0 0-5 16,0 0 0-16,0-3-3 16,-1-2-13-16,-1 1-4 0,1-1 4 0,-1 1-1 15,1 1-2 1,1 0 5-16,0 1-5 0,0-1-2 0,0 0 3 15,0 0 2-15,0 1-4 0,0 0 8 0,0 0 2 16,0 2-4-16,0-2 7 16,0 2-6-16,0 0-3 0,-1 0 3 15,1 0-1-15,-2 0-8 16,2 0 0-16,0 0 17 0,0 0-16 0,0 0 5 15,0 0-3 1,0 2-6-16,0 4 4 0,-2 5-2 0,1 4 0 16,0 3 2-16,0 2 2 0,0 2-3 0,0 2 0 15,1 0 4 1,0-2-6-16,0 2 4 0,1-1-1 0,1 1-2 15,1-1 2-15,0 2 0 16,1-2-2-16,-3-2 2 0,2-2 0 16,-1-2-2-16,-1-5 2 15,-1-2 1-15,0-1-4 0,0-4 4 0,0 2 2 16,0-2-2-16,0 1 2 15,2-1-4-15,0 0 0 0,-2-1 0 16,0-2-1-16,1-2-4 0,-1 0 6 0,2 0-1 16,0 0 0-16,2 0 24 15,1-3 0-15,6-6 1 0,5-4-7 16,6-3-10-16,5-4-4 15,7-2 1-15,6-5-3 0,9-3-4 0,7-4 2 16,9-7 3 0,6-1-3-16,6-6 0 0,4-3 3 0,5 1-3 15,5-4 0-15,3 1 4 16,1 2-6-16,-4 3 4 0,-1-1 6 15,-2 3-5-15,-2 0 8 0,0 1-3 0,0 3-3 16,0 1-2-16,-4 3-1 16,-1 4-3-16,-4 0 2 0,-1 5 1 15,-4 0-3-15,-3 0 2 16,-6 2-2-16,-5 1-3 0,-10 4 3 0,-8 1 0 15,-9 3-6 1,-8 1 11-16,-8 1-3 0,-3 4-2 0,-5 1 2 16,-3 4 2-16,-3 2-4 0,-1 0-7 0,0 0 5 15,0 1-4 1,0 1 3-16,0 1-10 0,0 2-16 0,-1 0-5 15,-3 0-1-15,-2 3-9 16,-2 5 8-16,-3 2-12 0,1 3-20 16,-1 1 14-16,-1 1-3 15,-1 2-57-15,-2 1-37 0,0-2-102 0</inkml:trace>
  <inkml:trace contextRef="#ctx0" brushRef="#br0" timeOffset="63630.0889">6042 5020 242 0,'-3'-3'0'0,"0"-2"79"0,1 1-49 0,-1 0-9 16,-2-1-7-16,1 2-4 0,-1 1-9 16,0-1-1-16,1 0 0 15,0-4-2-15,2 0-7 0,1 0-6 0,0-1 2 16,-3-3 0-1,2 3 3-15,-2 0-43 0</inkml:trace>
  <inkml:trace contextRef="#ctx0" brushRef="#br0" timeOffset="68330.0956">5626 4166 306 0,'-4'4'0'0,"0"1"77"15,1 0-29-15,0-3 19 16,1 1 4-16,0-3-2 0,1 2-8 0,-1-2-2 15,-1 0 3-15,-1 0 0 16,0 0-26-16,0 0-13 0,0 0-4 16,1 0-10-16,1 0-5 15,1 2-4-15,-1 4 0 0,1 1 0 0,1 2-3 16,0 1 3-1,-3-5 0-15,2 1 2 0,1-5 0 0,0 2 8 16,0-1 6-16,0-2 12 0,0 1 3 0,0-1 7 16,0 0-11-1,0 0-3-15,0 0-3 0,0 0-7 0,0 0-10 16,0 0-7-16,0 0 1 15,0 0-2-15,0-1-7 0,4 1 5 16,-3 0 2-16,2 0-2 16,2-2 3-16,-1-1 6 0,-1-1 16 0,2-2 5 15,-2-2-6-15,2 2 1 16,0-2-3-16,-1 2-14 0,1 0 1 15,2 0-3-15,1 1 0 0,1-5 2 0,2 1-2 16,-1-2 0-16,3-3 6 16,0 0 2-16,-1-1 0 0,2 1-2 15,0-2-1-15,2 3 0 16,0-4-5-16,-1 2 0 0,3 1 6 0,-3-3-4 15,0-1 5 1,-2 3 3-16,0-3 0 0,1 3-2 0,0 0-5 16,1 1-1-16,2 2-1 0,1-3 2 0,0 1-5 15,1-3 4 1,0 5-1-16,0-4-2 0,-1 0 2 0,2-1 3 15,-2 0-4-15,0-1 10 16,0-2-6-16,-1 3-3 0,-1-1 5 16,1 0-1-16,-1 0-4 15,1 1 5-15,0-1-5 0,-2 0 0 0,1-1 3 16,0-1-3-16,0 1 0 15,1 0 0-15,0 1-1 0,1 1 0 16,2-2 0-16,-3 0 0 0,1-1 0 0,0-2 0 16,1 3 2-16,-1 1-2 15,-1-2 0-15,1 4 0 0,0-4 0 16,-3 1 0-16,-1 3 3 15,-3-1-3-15,-1 3 3 0,0 1-2 0,-4 1 0 16,1 1 2 0,-2 1-3-16,1 3 0 0,1 0 0 0,-3 0-1 15,1 1-1-15,0-3 4 16,-2 4-1-16,2-3-2 0,-3 3 2 15,2 1 1-15,-2 0-4 0,1 1 4 0,-1 1-1 16,-2 2-2-16,0 0 1 16,0 0 0-16,0 0 0 0,0-3 0 15,0 3-1-15,-2 0-2 16,0 0 4-16,-2-2-2 0,0 2-8 0,-2 0 6 15,-4 0 0-15,-1 4 0 16,-5 3 3-16,-3 1 0 0,-2 5 0 16,-1-3 1-16,-1 2 1 0,1-1-2 0,0 1 0 15,1 5 5-15,1 0-6 16,1-2 2-16,0-1 0 0,-1-2-2 15,-1 2 2-15,1-2 0 16,-2 1-2-16,0-3 2 0,0 2-1 0,-1 1 0 16,1-2 0-1,-2-1 3-15,2 2-5 0,-1 0 4 0,3-2 0 16,2 2-3-16,1-4 2 15,3 0 1-15,4-1-4 0,1-4 4 16,2 3-3-16,1-4 2 0,1 2 0 0,0 1-1 16,2-2 0-16,0-1 0 15,1-1 1-15,1-1-2 0,1 1 2 16,-2-1 1-16,2 1-2 15,0-1-4-15,0 0 4 0,0 0-15 0,0 0 15 16,2 0 0-16,1 0-16 16,5 0 18-16,0 0 1 0,3 0-2 15,0-2 2-15,4-1-1 16,1-2-2-16,1 2 0 0,4-1 5 0,1-1-6 15,4-3 2-15,4-1 2 0,2-3-3 16,6-1-1-16,2-3 3 16,-3 0-4-16,2-2 3 0,-3 1-2 0,-1 0 2 15,-4-3 4 1,-4 2-5-16,-3 3 0 0,-4 1 0 0,-5 1 3 15,-1 3-4-15,-1 1 2 16,-6 3 1-16,3 1-2 0,-3 1-1 16,-1-1 1-16,2 1 0 0,-4 1 0 0,1 1 0 15,-1 2 0-15,-3-5 0 16,2 5 2-16,-3-2-2 0,0 2 5 15,0 0-1-15,0 0-5 16,0 0 2-16,0 0-2 0,0 0-9 0,-1 1 5 16,-2 0-1-16,0 6-2 15,0 0 8-15,-4 5 0 0,-1 5 0 16,-3 3-1-16,-4 8 1 15,-2 2 0-15,-5 5 2 0,1 5 0 0,-2 1-3 16,0 4 1-16,1 4 0 0,-2 0 0 16,3-1 4-16,-1-1-3 15,0-4-1-15,2-2 0 0,-2-5 2 0,1-1-2 16,-1-2 0-1,2-1 2-15,-1-3-3 0,2-3 2 0,3-1-1 16,4-7 0-16,5-6 0 16,4-3 2-16,1-5-2 0,2-4-4 15,0 0 4-15,0 0-4 0,1 0 6 0,4-5 3 16,4-8-4-16,5-7 5 15,4-5-1-15,2-7-3 0,4-2-1 16,-2-1 1-16,1-3-1 16,0-2 3-16,-1 0-3 0,-1-4-2 0,2 0 2 15,-1 1-2-15,0 1-4 16,-2 1 8-16,0 4-3 0,-5 5 0 15,1 4-2-15,-6 3 2 16,0 5 0-16,-1 1 0 0,-2 5-1 0,-1 1-3 16,-1 0 4-16,-1 6 0 0,-3 2-5 15,1 0 6-15,-2 2 0 16,0 0-2-16,-3 0-2 0,-5 2 3 0,-7 1-24 15,-6 0 12 1,-11 11 3-16,-5 5 2 0,-8 6 6 0,-5 2 2 16,-3 1-2-16,0 2-8 15,5 1 11-15,5-7-4 0,4 0 4 16,9-3 0-16,5-4-3 15,7-1 2-15,5-4 0 0,2-2-1 0,7-3 0 16,1 0 1-16,3-3-2 0,0-1-14 16,0 1 6-16,3-1-1 15,4 0 7-15,5 0 6 0,6-1 5 0,4-6-3 16,6-3 0-16,3-3-6 15,4-4 2-15,0 0 5 0,5-3-6 16,1-2 0-16,-1-1 3 16,0-2-3-16,-4 0 0 0,-2 0 5 0,-1 3-5 15,-2 1-1-15,0 1 3 0,1 2-3 16,-1 0 2-16,0 4 0 15,-4-1-1-15,-5 5 0 0,-4 3-1 0,-6 2 0 16,-5 3 2 0,-3 2 0-16,-2 0-1 0,-2 0 0 0,0 0 9 15,-5 0-11-15,-1 0 3 16,-3 3-2-16,-1 5-5 0,-4 8 6 15,-5 2 0-15,-2 7 0 16,-3 4 0-16,-2 7 4 0,1 5-4 0,-2 5 0 16,1 4 2-16,-2 4-2 0,2 3 0 15,-2 3 4-15,-1-1-7 16,3-2 4-16,2-9 1 0,3-5-1 0,4-8-1 15,5-2 0-15,1-4-2 16,4-4 1-16,2-4 0 0,1-4 2 16,3-5-1-16,1-4 0 15,0-5-5-15,0-3 4 0,0 1 1 0,0-1 0 16,1 0 0-1,1-2 9-15,4-5-4 0,2-12-1 0,5-3 3 16,1-7-5-16,4-6 1 0,1-3-2 0,3-1-2 16,-1-5-1-1,3-1 1-15,1-2-4 0,-1-1-2 0,0-1-2 16,-2 4-1-16,-3 1 7 15,2 5-4-15,-4 5 3 0,-3 2 2 16,-3 4-1-16,-4 4-3 16,-2 2 12-16,-4 2-5 0,-1 4-2 0,-3 1 2 15,-4 3 2-15,-3 2-4 0,-5 0-8 16,-5 4 4-16,-6 5-3 15,-8 1 1-15,-6 15 6 0,-5 7-5 0,-5 6 10 16,-3 4-8-16,1 0-7 16,2 2 4-16,0 0 7 0,6-3 0 15,5-5-2-15,8-5 1 16,10-8-2-16,6-5 6 0,9-3 2 0,4-4-8 15,2 0-2 1,0-1-10-16,3 1 0 0,6-1 20 0,5 0 0 16,6-4-5-16,4-8 0 0,5 3 7 0,6-8-5 15,4 0 1 1,4-5 0-16,6-1-3 0,-2-2 0 0,0 1 4 15,-2 2-5-15,-4-5 2 16,-1 8 3-16,-5-2-5 0,-2 3 2 16,-4 6 0-16,-5 2-2 15,-5 3 0-15,-5 4 1 0,-6 3 0 0,-3-1-2 16,-4 1 1-16,1 0-5 15,-1 6 3-15,-1 2 0 0,0 6-4 16,-6 5 9-16,-4 6-3 0,-5 12 1 0,-5 6 0 16,-3 9 7-16,-2 2-5 15,0-3 5-15,2 0-2 0,3-7 4 16,2-6 1-16,3-4-2 15,4-3-8-15,0-2 0 0,1-2 8 0,2-2-7 16,-2-2 0 0,1 0 1-16,0-2-3 0,3-3 2 0,1-5 0 15,3-8-5-15,2-3 5 0,0-2-2 0,0 0-9 16,4-6 17-1,8-9 2-15,5-10 1 0,4-8 4 0,4-6-13 16,-1-6-2-16,0-4 2 16,0-5 2-16,-2-4-6 0,1 0 6 15,-5 4-6-15,-5 4-4 16,-7 9 5-16,-6 5-3 0,0 7 1 0,-8 5 4 15,-4 7 0-15,-7 5-16 16,-5 7 8-16,-4 5 2 0,-7 0-1 16,-6 10 6-16,-8 9-1 0,-6 2 0 0,-7 7 4 15,0 2-4-15,-3 3 1 16,-1 2 1-16,3 1 0 0,6-2-10 15,11-4 9-15,11-3-11 16,10-9 2-16,7-6 8 0,9-4 3 0,9-3-2 16,3-5-33-1,12 2 28-15,6-2 11 0,11-7 3 0,10-9-1 16,9-5-2-16,7-5 4 15,0-3 0-15,2-5 0 0,2-2 8 16,-3-1-7-16,-2 2-3 0,-5 0-3 0,-10 4 1 16,-3 2-4-16,-6 6 0 15,-7 5 2-15,-4 4-6 0,-5 7 6 16,-10 1-4-16,0 6-5 15,-4 0 4-15,-2 3-3 0,-1 4-7 0,0 5 9 16,-2 2 2-16,-5 4 1 16,-2 2 0-16,0 1 5 0,-2 3-2 15,0 2 0-15,-2 6 0 0,1 2-4 0,-1 5 2 16,2 1 2-16,0 1-1 15,2-2 3-15,-1-2 0 0,0-2-2 16,0-2 5-16,1-2-2 16,-1-2-2-16,2-4 1 0,1-4-1 0,1-2-5 15,1-4 2 1,2-3 2-16,2-4-4 0,1-4-1 0,0-1 1 15,0-3-10-15,0 0 15 16,0-2 5-16,1-7 0 0,4-9 1 16,1-7-3-16,4-7-5 0,-1-7 3 0,5-7-3 15,1-7-4-15,6-4 0 16,5-3 1-16,4-2-5 0,2 2-7 15,1 5-12-15,-1 7 0 16,-6 7 19-16,-3 9 5 0,-9 7 1 0,-7 11 0 16,-4 5 5-16,-3 4-3 15,0 2 16-15,0 3-6 0,-4-2-9 16,-1 2-2-16,0 0-2 15,-3 2-6-15,-4 7 9 0,-3 7-3 0,-7 5-1 16,-6 10 4-16,-5 5 0 0,-6 8-3 16,-4 7 2-16,-2 8-1 15,-3 5 0-15,-3 4 0 0,5 0 2 0,4-4-2 16,4-7 0-1,7-8 3-15,4-11-3 0,2-4 0 0,1-4 4 16,1-3-4-16,-1-2 0 16,-4-2 5-16,3 1-1 0,-5 0 3 15,-1 2-4-15,2 0-3 0,-3 2 0 0,0 3 4 16,2 0-4-16,-1 0-2 15,2 4 2-15,0-6 0 0,6-4 0 16,2-4 4-16,5-6-3 16,6-4 1-16,3-6-1 0,1-3-2 0,5-1 0 15,0-1 1-15,1 0-11 16,0 0 7-16,1 0 0 0,0 0-1 15,5-3 8-15,1-5-6 16,6-7 1-16,5-8 2 0,2-3 9 0,4-5-9 16,4-7 0-16,5-1 0 0,3-7-10 15,4-4 6-15,1-2-5 16,0-1-7-16,-1 0 15 0,0 2-5 0,-1 1 1 15,-1 3 3 1,-3 3-1-16,-1 4-2 0,-2 1 1 0,-3 6 2 16,-1 5-1-16,-3 4 6 15,-4 4-6-15,-6 2 3 0,-4 4 2 16,-5 6-2-16,-4 3 0 15,-2 1 0-15,-2 4 5 0,-9 0-7 0,-5 9 1 16,-11 11-1-16,-9 9 1 0,-3 11 2 16,-7 7 3-16,-2 4-4 15,-3 7 0-15,-2-3 1 0,1 1-2 0,3-3 2 16,4-1 3-16,5 0-5 15,2 2 1-15,1-1 0 0,3 1 0 16,2-4 3-16,4-5-2 16,5-9-2-16,6-10 2 0,9-10 3 0,3-9-7 15,5-5 4-15,0-2-2 0,0 0-8 16,0-1 11-16,5-3 3 15,1-5-4-15,6-5 15 0,6-6-4 0,4-8-7 16,4-7 0 0,6-4-2-16,5-6-4 0,7-10 2 0,5-2 6 15,5 0-10-15,-3-2 0 16,-1 10 5-16,-9 6-4 0,-4 7-2 15,-9 7 4-15,-6 4 0 16,-4 7 0-16,-7 1-2 0,-5 10 0 0,-3 2 3 16,-3 5-2-16,0 0-5 0,-6 0 4 15,-7 9-9-15,-8 6 4 16,-9 5 8-16,-9 11 1 0,-8 5 0 0,-6 5 1 15,-5 7-1-15,-5 3-4 16,0 4 2-16,1 7-1 0,4-1 0 16,4-2 1-16,1 0 0 15,9-11-13-15,8-11 14 0,11-11 0 0,10-12-2 16,9-9 2-1,4-3-3-15,2-1-12 0,2-1 0 0,7-5 11 16,6-4-8-16,6-7 22 0,4-5 0 0,1-5-11 16,0-4 0-1,2 1 3-15,-2 1-2 0,-2 0-1 0,-2 3 0 16,-5 3-25-16,-3 6-15 15,-6 7-28-15,-2 9-54 0,-3 0-34 16,-6 8-96-16</inkml:trace>
  <inkml:trace contextRef="#ctx0" brushRef="#br0" timeOffset="78000.1092">5501 9153 241 0,'3'-3'0'15,"-3"1"90"1,0-1-39-16,1 0 3 0,-1 0 6 0,0-1 7 16,0 1-19-16,0 2-2 0,0-2-13 0,0 1 8 15,0 1-8-15,0-1-9 16,0 0 5-16,0 2-4 0,0 0-7 15,0 0-7-15,0 0-4 16,0 0-4-16,0 0-2 0,0 0 12 16,0 0 4-16,0 0-3 15,0-1 10-15,0 0-6 0,0 1-5 0,-1 0 6 16,1 0-2-16,-1 0-20 15,-3 7-1-15,2 2 4 0,-2 3 0 16,2-2 0-16,0-3 1 0,1-2-7 0,1-3 8 16,0 1-3-16,0-3-4 15,0 1 9-15,4 2-3 0,2-2 3 16,1-1 7-16,2 0-2 15,-2-1-8-15,-2-3 10 0,3-1-7 0,-3 0 2 16,2-2 0-16,-5 1 0 16,0-1 5-16,-2 0 11 0,0-2 0 15,0 0-7-15,0 3-3 0,0 0-6 0,-1 0-2 16,-1 2 3-1,-1 1-1-15,1 2-7 0,-1 1 2 0,1 0-1 16,-2 0 0-16,0 4-3 16,1 1 3-16,0 2 0 0,1 1-6 0,-1 3 4 15,1-1-2 1,2 0 5-16,0-1-2 0,1-2-8 0,2-2 10 15,1 2-2-15,1-4-3 16,-2 0 7-16,1-1-1 0,-1-2-4 16,0 0 4-16,-1 0 2 0,0 0-5 0,0 0 2 15,-2-2 10-15,1-1-5 16,0-2 0-16,0 0-2 0,1-2-3 15,-2 0 4-15,0-1-1 16,0 1-5-16,0-2 2 0,-2 6 3 0,0 0-4 16,-1 1 7-16,1 0-4 15,2 1-6-15,-2 0 3 0,-1 1 0 16,0 0 0-16,0 0-2 15,0 6 0-15,-1 0-1 0,2-1 4 16,-1 2-2-16,0-2-4 0,3 2 6 0,-1 0-2 16,1-2-5-16,1 2 9 15,0-2-4-15,2-1-4 0,0-1 9 16,-2-1-4-16,2-1 0 15,-2-1 0-15,1 0 1 0,-2 0-2 0,0 0 2 16,0 0 6-16,0-3-5 16,0-2 6-16,0-4-6 0,0-2-2 15,0 2 0-15,-2 0 6 0,1-1-7 0,-2 5 2 16,2-2 6-16,-1 3-6 15,0 1 4-15,-1 3-4 0,3-3-2 16,-3 3-2-16,-2 0 3 16,0 5-10-16,-2 5 13 0,1-3-4 0,1 4-2 15,2-1 4-15,0-1-2 16,3 0-4-16,-1 0 6 0,1-2-2 15,0-2-5-15,0 1 8 16,3-2-3-16,-2-1-4 0,2 0 10 0,0-1-5 16,0-2 0-16,1 1 0 0,0-1 2 15,0 0-3-15,2-5 2 16,0-1 3-16,0-1-6 0,0-2 4 0,-1 0 6 15,-2 0-5 1,-1-1 8-16,-2 1-1 0,0 1-4 0,0-1 7 16,0 2-2-16,-3 0-8 15,-1 4 3-15,2-2-4 0,-2 2-4 16,2 0 4-16,-1 2-2 15,0 1 0-15,0 0-3 0,-1 0 1 0,1 4-5 16,-1 3 7-16,-1 1 0 0,4 2-9 16,0 2 12-16,1-1-5 15,0-1-4-15,0-2 8 0,2-1-3 0,1-1-3 16,1-2 6-1,0 0-2-15,0-2 0 0,-1 0-1 0,0-1 2 16,0-1-2-16,0 0 2 16,1 0 2-16,0-4-4 0,-1-2 2 0,-1-1 8 15,3-5-9-15,-2 1 0 0,-1 0 6 16,0 0-7-16,-1 0 2 15,-1 0 5-15,0 1-8 0,-1 0 4 0,-2 2 2 16,-1 3-6 0,2-1 4-16,-1 4-1 0,-2 2-1 0,0 0-8 15,-1 5 8-15,0 4-15 16,-1 3 17-16,0 0-4 0,2 0-4 15,1-2 8-15,1 2-3 16,2-2-5-16,1-2 5 0,0-2-2 0,4 2-4 16,-1-4 9-16,1 1-3 0,-1-2-3 15,4-2 8-15,-1 0-4 16,0-1 0-16,0 0-1 0,-1 0 2 0,0-2-2 15,-1-3 2-15,0-2 3 16,-2-1-4-16,0-1 0 0,0-2 9 16,-1 1-10-16,-1-1 2 15,0-2 5-15,0 5-9 0,0 0 6 0,-1-2-3 16,0 3 0-1,1 2 0-15,-1 1 2 0,1 1-2 0,-1 2 0 16,0 1-1-16,0 0-3 0,0 0 3 0,0 2-4 16,-3 8-6-1,1 1 8-15,-1 3-1 0,1-1-5 0,0-1 6 16,0 0-6-16,3-3-3 15,0-1 12-15,0-3 0 0,0-1-12 16,4-1 14-16,1 1-4 16,-1-2-5-16,4-1 11 0,-1 0-5 0,0-1-4 15,1 0 6-15,0-1-1 0,-3-3 0 16,0-2 0-16,-2 1-1 15,-2-1 2-15,-1-2 5 0,0-2-3 0,0 1-4 16,-1-1 2-16,-2 2 2 16,0 2-4-16,-1 1-1 0,1 4 1 15,-2-1-4-15,-1 2 6 16,1 0-2-16,0 1-7 0,-1 6 8 0,-1 1 0 15,2 3-8 1,-1 2 9-16,0-2-2 0,2 2-4 0,1-2 9 16,1-2-6-16,1-1-8 0,1-3 11 0,0-1-2 15,0-3-4 1,2 1 4-16,0-2 1 0,0 1 0 0,2-1-4 15,2 0 4-15,-2 0 0 16,-1-3 0-16,2 0 2 0,-2-1-4 16,-1-1 4-16,0 0 5 15,-2 0-8-15,0-2 2 0,0 2 4 0,-1 0-6 16,0 3-5-16,0-1-12 15,-1 3-40-15,-2 0-29 0,-1 8-45 16,0 1-63-16,-3-1-49 0</inkml:trace>
  <inkml:trace contextRef="#ctx0" brushRef="#br0" timeOffset="85330.1194">5244 9085 314 0,'-7'-3'0'0,"-1"0"40"16,3 1-29-16,0 0 3 0,1 1 43 15,3-1 15-15,-2-1-1 16,3-1 0-16,-3 0-21 0,3-1-6 0,-1 2 12 15,0 1-17-15,-1-1-8 0,2 2-6 16,0 0-4-16,0 1-15 16,0 0-11-16,0 0 6 0,0 2-2 0,2 1-7 15,0 0 9-15,4 1-1 16,-2 1 0-16,4-1 0 0,2-2 10 15,3 1 6-15,2 0 2 16,4-1-3-16,2-1-2 0,3 1 5 0,1-2 2 16,4 0 4-1,4-3-5-15,1-2 0 0,1 1 3 0,0-1-4 16,0 3-9-16,-3 1-10 0,1 1 2 0,1 0 6 15,-4 3-8 1,4 2 2-16,-3-1 0 0,-1-2-1 0,0-1 0 16,-4-1 5-16,-1 2-7 15,-2 0 4-15,0 1 0 0,2 0-2 16,-2-2 0-16,-3 1 1 15,0-1-1-15,-6 0 0 0,-3 0 3 0,-2 0-3 16,-4 0 0-16,-3-1 2 16,-2 0-2-16,0 0 6 0,0 0 11 15,-3-1 14-15,-5-3-21 0,-1-2-13 0,-7-1-4 16,-2-3 8-16,-3 3-2 15,-2 2-2-15,-1 0 5 0,-1 2-1 16,0 1-6-16,-1 2 8 16,1 0 2-16,0 0-7 0,2 0 4 0,1 0-2 15,-1 0 2 1,0 3 0-16,-2-1-2 0,-3-2 0 0,0 0 0 15,-4 0 5-15,-1 0-7 0,-2-3 4 0,-3-2 1 16,-3 4-5 0,0-4 4-16,1 3 0 0,3 1-4 0,0 1 4 15,4 0-1-15,4 0-2 16,2 0 2-16,4 1 1 0,6-1-4 15,4 0 3-15,4 2-2 16,2-2 0-16,1 0 2 0,1 0 2 0,-2 0-3 16,1 0 0-16,1 0 4 15,-4-2-5-15,2 0 2 0,0 1 2 16,0-1-4-16,-2 1 1 0,2 1-1 0,-2-2 0 15,3 0 2-15,3-1 3 16,-1 1-5-16,4 1 2 0,0 1 13 16,0 0-6-16,0 0-6 15,0 0-4-15,0 0-7 0,0 0 10 0,4 0-1 16,-2 0 0-1,3 0 0-15,1 1 3 0,-1-1-4 0,7 2 2 16,5 1 1-16,5-1-2 16,7 2 0-16,6-1 1 0,2-2-1 15,6-1 0-15,2 0 5 0,1 0-2 0,3-1 5 16,1-2-1-16,-2 1-4 15,-3 0 1-15,-4 2-4 0,-2 0 0 16,-3 0 0-16,-2 1 0 16,-1 1-3-16,-2 3 3 0,2-1 0 0,-3 1 2 15,0 1 0-15,-6-2-2 16,0 1 0-16,-2-2 0 0,-2 0 2 15,-4-1-3-15,3-2 2 0,-5 0 0 0,-1 0-2 16,-1 0 2-16,-5 0 0 16,-1 0-1-16,-4 0 0 0,0 0 3 15,-2-1-5-15,0 0 4 16,-2-1 6-16,-4-2-12 0,-3-2-3 0,-4-1 2 15,-6 2-1 1,-5-1 7-16,-3 2-2 0,-5 1-3 0,-5 0 8 16,2 3-1-16,-5 0-3 15,4 0 0-15,-1 0-1 0,-2 2-6 16,0 3 4-16,-2-1 6 0,-2-1-2 0,0 0 1 15,-3 1 1-15,0 1-6 16,-3 0 6-16,1 0-2 0,3 0-2 16,3-1 2-16,3-2-1 15,5 1 0-15,5-2-4 0,5-1 4 0,7 0 0 16,5 0 0-16,6 0 1 15,3 0-2-15,2 0-1 0,1 0 2 16,0 0-13-16,0 0 7 16,0 0 5-16,3-1 2 0,1-1 0 0,2 0-1 15,4-1 0-15,4 1 0 0,4 1 4 16,5 0-5-16,5-1 1 15,6 1 1-15,4 0-2 0,6 0 2 0,2 1 0 16,3 0-2 0,2 0 2-16,1 0-3 0,-3-2 2 0,-2 1 0 15,-3-3 2-15,-1 1-2 16,-5-2-1-16,-2 3 1 0,-2 1 2 15,-1-1 0-15,2 2-3 0,-1 0 1 0,0 0 0 16,-1 0 1-16,-1 0-1 16,-4 0 0-16,-3 0 2 0,-6 0-3 15,-6 0 1-15,-6 0 1 16,-5 0-2-16,-1 0 2 0,-1 0 1 0,0 0 1 15,-1 0-2-15,-6 0-2 16,-3-1-7-16,-6-6 8 0,-3 4 0 16,-8 0 0-16,-4 2-2 15,-7 1 2-15,-6 0-3 0,-3 0 3 0,-5 0 0 16,0 0-9-16,-3 1 12 0,-1-1-2 15,-2 2-1-15,1-2 0 16,1 0 5-16,1 0-5 0,2 0 0 0,3 1-2 16,5 1 1-1,3 2 2-15,7-1 4 0,4-3-6 0,6 0 2 16,7 0 2-16,8 0-4 15,7 0 2-15,3 0-1 0,0 0 0 16,6 0-34-16,4 0 37 16,8 5-2-16,5-1 3 0,5 3-4 0,6-1 0 15,4-2 0-15,3 1 2 0,5-2-3 16,3-1 2-16,2-2 0 15,2 0-1-15,0-2 0 0,-1-3 4 0,2 1-4 16,-1 1 0-16,0 0-2 16,-4 3 1-16,-5 0 1 0,-6 0 0 15,-4 0-13-15,-5 0 8 16,-4 0 1-16,-7 0 1 0,-3 0 3 0,-3 0 0 15,-4 0-2-15,-1 0 3 0,1-2 2 16,-3 0-4-16,0 2-10 16,0 0-1-16,-3 0 1 0,-1 0 9 0,-1-1 0 15,-3 0-8 1,-8 0-3-16,-9 1 8 0,-10 0-3 0,-7 0 11 15,-5 0-2-15,-7 0-2 16,-3 0 2-16,-2 0 7 0,-4 0 1 16,-4 0 5-16,0-7 6 15,-3 2 6-15,2-1-3 0,0 0-15 0,4 2-3 16,2 1-2-16,7 2-2 0,5 1-2 15,7 0 2-15,8 0-2 16,8 5-36-16,5-2 12 0,7 3-6 0,6-2-25 16,2 2-47-16,2 0-46 15,3-2-115-15,1-4-74 0</inkml:trace>
  <inkml:trace contextRef="#ctx0" brushRef="#br0" timeOffset="86930.1217">9643 9230 214 0,'-15'-4'0'0,"4"-2"59"15,1 0-10-15,1-2 28 16,4-3 51-16,0-2-28 0,2 2-19 0,0-3 17 16,1-1-45-16,-1 1-18 15,2 1-8-15,-3 4-11 0,0 2-10 16,0 2-2-16,-1 1-8 0,-1 4-7 0,-1-1-6 15,-4 1 17-15,0 0 0 16,1 0 3-16,-1 0 1 0,3 0 8 16,1 0 6-16,0-1 3 15,2 1-7-15,-2 0 0 0,1 0-6 0,2 0-3 16,3 0-5-1,-1 0 0-15,2 0 3 0,0 0-3 0,0 0-14 16,2 0 13-16,3 0-2 16,2 0 6-16,10 1 33 0,5-1-1 15,7 0-9-15,8 0-7 0,7 0-5 0,3 0-3 16,7-4 6-16,2-1-3 15,3-1 3-15,1 0-7 0,-3-2-7 16,-3 4 0-16,-7-1 0 16,-6 1-3-16,-7 1 0 0,-5-1 4 0,-6 3-5 15,-6-2 2-15,-7 3-1 16,-2 0 0-16,-4 0 0 0,-1 2 0 15,-1-1-12-15,-2 2 13 0,1 0-2 0,-1-1-4 16,0 0 5-16,-4 0 0 16,-8-2-16-16,-5 0 27 0,-11 0-6 15,-8 0-1-15,-12-2 0 16,-7 2 0-16,-8 0-4 0,-5 2 0 0,-3 3 4 15,-1 0-6-15,3 4 4 16,5-2 2-16,7-2-5 0,8 2-1 16,11-2 2-16,9-2 0 15,12-1 1-15,11 1 2 0,3-2-4 16,3 0-11-16,2-1-8 0,6 0 7 0,8 0 20 15,9 0 1-15,9-3-6 16,7-1 5-16,5-1-6 0,8 0 0 16,1-1 1-16,5-3 5 15,3 4-8-15,-1-3 2 0,2 2 7 0,-2 1-10 16,-4-2 4-16,-3 4 2 15,-9-2-6-15,-5 3 4 0,-10-2-2 16,-7 1 0-16,-6 3 0 16,-7 0 2-16,-6-2-4 0,-5 2 2 0,0 0-2 15,0-1-5-15,0 1 4 0,0 0-3 16,-3 0 0-16,-3-2 6 15,-5 1 0-15,-3-2-5 0,-7 1 6 0,-10-1-1 16,-4 0 0 0,-13 3 0-16,-3-2 4 0,-4 2-4 0,-1-2 0 15,-1 2 6-15,1-1-8 16,1 1 4-16,8-1 3 0,8 1-7 15,8 0 4-15,11 1 1 0,11-1-3 0,3 1-4 16,6-1 5-16,2 0-2 16,9 0-29-16,7 0 34 0,12-3 1 15,7 0 3-15,8 0-6 16,9 1-2-16,7 0 0 0,9 0 5 0,4 0-7 15,-1 1 4-15,0 1-2 16,-8-1 0-16,-11 1 0 0,-11 0 2 16,-11 0-2-16,-10 0 0 15,-10 0 0-15,-6 0 0 0,-6 0-20 0,-10 1-14 16,-7 1 12-16,-11 0 24 0,-6 2 1 15,-7 0-2-15,-4 1 2 16,-7 1-1-16,-6 0-4 0,-5-1 4 0,-2-2 1 16,-1 1-2-1,1 2 0-15,4 1 3 0,5 2-7 0,8 1-6 16,4 0-60-16,8 1-29 15,1-1-21-15,7 0-17 0,3-2-20 16,6-2-15-16</inkml:trace>
  <inkml:trace contextRef="#ctx0" brushRef="#br0" timeOffset="89280.125">14020 9206 367 0,'-3'0'0'0,"0"0"94"15,-1 0-37-15,-1-3 1 0,0 0 5 0,-2 1-17 16,3-2-27-16,-1 1-10 16,0 1-2-16,2-1-1 0,0 0 9 15,-1-1 17-15,4-1 4 0,0 0 0 0,0 1 13 16,5-1-16-16,5 0-23 15,5-1 0-15,7 1-1 0,5 3 1 16,3 0-11-16,3-1 2 16,3 2 9-16,1 1-10 0,5 0 0 0,1 2 5 15,4 0-6 1,3 1 2-16,1-2 4 0,-3-1-4 0,0 0 0 15,-4 0 7-15,-2 0 3 0,-3-1 2 0,-4 1-3 16,-3 0-5 0,-5 0 0-16,-4 0-4 0,-5 1-2 0,-4 1 2 15,-2 0 0-15,-6 0-1 16,-3 0-1-16,-1-2 1 0,-2 0 0 15,0 0 0-15,0 0 11 16,-5-3 20-16,-3-2-22 0,-5 1-11 0,-5-3 4 16,-3 0 6-16,-4 2-4 15,-7-2-7-15,-6-1 6 0,-4 2 3 16,-8 0-8-16,-6-1 2 0,-4 2 1 0,-6-2-2 15,2 4 2-15,-2-1-2 16,3 1 1-16,5 3 0 0,5 0 2 16,12 0-2-16,4 3 3 15,9 0-4-15,7 0-1 0,7-1 4 0,4 0 2 16,4-2-5-1,4 0 2-15,0 0 9 0,1 0 6 0,1 0 1 16,0 0-8-16,0 0-10 16,1 0 2-16,5 0-2 0,3 1 2 15,9 2 3-15,3 0 0 0,4-1-5 0,7 2 2 16,3-1 2-16,7 2-3 15,7 3 0-15,5-1 3 0,3-3-5 16,4 1 3-16,2-2 0 16,-4-3-1-16,1 0 0 0,-5 0 2 0,-5-5-1 15,-2 2-1-15,-2-1 0 16,0 1 1-16,-2 0-1 0,-2 1 3 15,-2-2-3-15,-3 3 0 0,-3 1 1 0,-4 0-2 16,-6 0 2-16,-7 0 0 16,-6 0-1-16,-7 0 0 0,-2-2 2 15,-2-1 0-15,-4 0 3 16,-6-2-10-16,-6 0-8 0,-10 2 11 0,-6-1 3 15,-7 1-2 1,-8 0 2-16,-4 3 2 0,-6 0-2 0,-5 0 0 16,-5 0 3-16,-3 2-8 15,-4 0 5-15,0-1 1 0,2 0-1 16,6-1 1-16,8 3 1 0,8-2-3 0,10 1 0 15,6-2 5-15,9 0-7 16,8 0 4-16,7 0 3 0,4 0-7 16,6 0 4-16,0 0-4 15,0 0-19-15,4 3 17 0,3-1 8 0,6 0 1 16,7 0 7-16,5 0 1 15,4-1-4-15,6 1 2 0,6-1-8 16,4-1 3-16,4 0-3 16,5 0-1-16,-2 0-4 0,4 0 3 0,0 0 1 15,-1 0-2-15,-1 0 0 0,-4 0 1 16,-4 0-1-16,-6 0 0 15,-4 0 4-15,-4 0-5 0,-4 0 2 0,-2 0 0 16,-4 0-2 0,-5 0 2-16,-3-3-1 0,-4 2 0 0,-4 0 0 15,-4 0-1-15,-1 1 0 16,-1-1 2-16,0 1 1 0,-5-3-2 15,-7 1-11-15,-6 0 7 0,-10 1 0 0,-7 1 7 16,-8-1 0-16,-9 1-4 16,-8-1 2-16,-7 1 5 0,-6 2-9 15,-6 1 3-15,-2 1 2 0,4-1-2 16,4-1 0-16,9 3 0 0,8-5 3 15,12 0-3-15,6 0 3 16,14 0-5-16,5 0 4 0,6-3 2 16,6 1-6-16,3 2 3 15,2-1-3-15,2 1-6 0,0 0 7 0,0 0-6 16,3 0-4-16,4 0 16 0,4 0-2 15,5 0-4-15,7 0 2 16,7 0 6-16,7 0-8 0,8 0 2 0,7 0-1 16,3 0 0-1,5-1 0-15,3-1 2 0,-2 0-2 0,-1 0 0 16,-4 1 2-16,-4-1-2 15,-5 1 0-15,-5 1 0 0,-5-2 0 0,-6 1 2 16,-6-1-3-16,-4-1-4 16,-5 1 9-16,-3 0-5 0,-3 0-4 15,-5 1 9-15,-2-1-6 0,-2 2 0 16,-1-3 4-16,-1-1 1 15,-8 0-3-15,-5-1-13 0,-9-1 10 0,-6 2-6 16,-8 1 16-16,-5 0-8 16,-3 2 2-16,-1 1 1 0,-4 0-1 15,-1 0-2-15,1 3-1 16,-3-2 2-16,3 2 0 0,-1-2-4 0,2 2 5 15,1 0-2-15,4-1-2 0,6 1 3 16,6-3-3-16,8 0 4 16,7 0 1-16,7 0-2 0,5 2-3 0,4-2 0 15,1 3-31 1,1-1 21-16,4 1 8 0,6 1 4 0,7-2 2 15,4-1 7-15,6 0-8 16,3 1 0-16,3 1 0 0,3-2 3 16,4 1-2-16,3-1 0 15,1-1-2-15,2 1 2 0,1-1 1 0,-3 0-3 16,1-2 2-16,-1-2 0 0,1-1-1 15,-3-1 0-15,-5 0 1 16,-4 0-1-16,-7-2 0 0,-5 5 0 0,-8-2-29 16,-4 2 19-16,-7 3-5 15,-1-2-1-15,-2 1 16 0,-4-1 0 16,-4 0-92-16,-4 2 41 15,0 0-11-15,1 7-42 0,0 1 7 0,1-1-30 16,2 0-83 0</inkml:trace>
  <inkml:trace contextRef="#ctx0" brushRef="#br0" timeOffset="92440.1294">6301 9467 180 0,'-5'-7'0'0,"0"3"83"0,-3-4-43 16,0 2-1-16,-1-4 5 15,-1 1 8-15,3-1-12 0,-1 0-3 16,2 1-9-16,-1 0-3 0,2 4 0 16,2-2 3-16,1 2-6 0,-1 0 1 15,0-1-3-15,-1 0 5 0,0-1 12 16,0-1 5-16,-1 0-3 15,0-1 14-15,-1 0-18 0,0 3-8 0,0-1-3 16,0 3-11-16,1-1-1 16,0 2-4-16,-1 0-3 0,0 2-2 0,0 1 2 15,0 0 3 1,1 0 5-16,2 0 2 0,0 0-2 0,2 0-1 15,1-2 6-15,0 1 6 0,0 1 0 0,0 0-8 16,0 0-1 0,0 0-9-16,0 0-3 0,0 0 1 0,0 0-3 15,0 0-2 1,0 0 1-16,0 0-1 0,0 3-6 0,0-3 4 15,0 0 1-15,0 2-2 16,1 0 4-16,1 1 0 0,2 1 4 16,-2-2 2-16,1 2-2 15,-1-1 0-15,0 0 1 0,0 0-2 0,-1 0-2 16,2-3 5-16,-3 2 2 0,2 0-2 15,1 1 1-15,-1 1 0 16,3 0-2-16,-2 0-1 0,4 2 1 0,3-2-3 16,0 0 4-16,-1 1 0 15,-1-2 2-15,0 2-3 0,0-2 0 16,-3 0 0-16,1 0-1 15,-2 0-6-15,0 1 3 0,0-1 0 0,-2 1 2 16,4-1-2 0,-1 2 1-16,-1 2-1 0,3-2 0 0,-1 3 0 15,1-1-1-15,-1 0 0 0,2 0 5 0,-2-1-4 16,1 0-2-1,0 0 2-15,-1 0 0 0,-1-1-1 0,1 1 0 16,-1 0 3-16,-2-3-4 16,2 3 2-16,0-2 6 0,0 0-6 0,0 2 4 15,1-1-1-15,-1-1-4 16,1 1 0-16,-1-1 7 0,0 1-8 15,0-3 2-15,-1 1 2 0,0 0-4 16,-1 0 2-16,0-1-2 0,-1 2-2 16,2 0 5-16,-2 0 0 0,2 0-4 15,0 3 4-15,1-3 0 16,1 1-4-16,0 0 4 0,1-1 1 15,-2 1-4-15,1-1-1 16,-2 1 2-16,1-2 1 0,0 1-1 0,-2-1 0 16,2 1 1-16,1 0-1 15,0-1 2-15,0 1-3 0,1 1 2 16,1 1-1-16,-2-3 0 0,2 4 0 0,0-2 2 15,0 0-3 1,0 1 2-16,1 0 0 0,-1-1-1 0,1-1 0 16,-1 0 1-16,0 2-1 15,-1 1 0-15,0-1 0 0,2 0-4 0,-2-1 8 16,1 1-3-1,-1 0-1-15,1-1 0 0,-1 2 0 0,1 1 0 16,-1-1 0-16,1-1 1 16,-1-1-1-16,2 1-1 0,-2 0 2 0,3 0-2 15,1 3 2-15,-2-3 1 0,2 3-3 16,-1-4 1-16,-4 1 0 15,2 0 0-15,0 2 0 0,0-2 1 16,2 0-1-16,-1 1 0 16,1-4 1-16,0 4-2 0,1 0-1 0,-1 0 4 15,1 0-4-15,-4 0 4 16,2-2 0-16,-1 0-2 0,0 2 0 15,0-2 0-15,0 1 0 0,-1 0 0 0,1 0 1 16,1 0-2-16,0 1 1 16,0-1 2-16,3 0-4 0,0 0 3 15,-1 1 0-15,1-2-2 16,-1 1 2-16,-3 0 0 0,0-1-1 0,-3-1-1 15,1 0 1-15,-2 1 0 16,0 1-1-16,0-1 2 0,0 2-2 16,1-3 2-16,-2-1-1 15,1 1 0-15,-2 0-1 0,-1-2 1 0,2 1 0 16,-2-3-3-16,0 0 2 0,-1 2-3 15,0-2 5-15,2 0-1 16,-2 0 0-16,0 0 0 0,0 0 4 16,0-1-2-16,-3-5 2 15,-2-1-4-15,0-3 0 0,-2-1 0 0,1-1 2 16,0-1-3-16,-1-1 2 15,-1-3-1-15,1-1 0 0,-2-1 0 16,1 0 1-16,0 1-1 16,0-1 0-16,0 2 2 0,0 0-3 0,1 3 2 15,2-1 0-15,1 6-1 0,2 1 0 16,-1 1 1-16,3 2-2 15,0 2 2-15,-1 0 3 0,1-1-6 0,-1 2 4 16,1 0 8-16,-1-1-10 16,1 3 0-16,-1 0 7 0,0-2-8 15,1 2 2-15,-2 0-3 16,2 0-11-16,0 5 10 0,2 4 0 0,2 8 0 15,1-3 5-15,2 4-1 0,0 0-2 16,1 0 2-16,1 1 0 16,1-2-2-16,-1-2 2 0,0-1 0 0,2 1-1 15,-3-2 0 1,2-4 3-16,-2 3-4 0,-1-2 2 0,1-3-2 15,-2 2-4-15,-1-1 10 16,0-2-3-16,-2 0-2 0,0 3 0 16,-3-3 0-16,0 3 0 15,0 0-7-15,0-1 7 0,0 2 0 0,-3-2-1 16,3-1 1-16,0-1 0 0,0-2-4 15,0 0 2-15,0-1-4 16,0-3 11-16,0 0-3 0,-2 0-4 0,-2 0 4 16,-4 0-1-1,-5-1-5-15,-5 1 7 0,-4 0 0 0,-3 0-6 16,-1 0 6-16,-1 0-1 15,-2 0-4-15,0 2 4 0,0 0-3 16,0-1-4-16,-2 3-5 16,1 1-24-16,0 0-13 0,6 2 3 0,1 0-15 15,4-1-72-15,6 1-64 0,0-5-133 16</inkml:trace>
  <inkml:trace contextRef="#ctx0" brushRef="#br0" timeOffset="104380.1459">5415 15359 700 0,'-4'-9'0'0,"1"1"184"16,-2-2-110-16,2 3-25 15,1 2-13-15,-2 3-7 0,4 1-12 16,-3 0-6-16,-1-1-5 15,3 1 10-15,-1-1-4 0,0 2-1 0,0-3 13 16,-1 0 2-16,1 3 1 16,-1-1-9-16,0 1-9 0,1 0-9 15,0 1 0-15,2 5 2 0,0 0-9 0,0 2 12 16,0-2-7-16,5 0-1 15,1 1 5-15,0-4-2 0,3-2 0 16,1-1 0-16,0-3 2 16,1-5-2-16,0 0 0 0,-3-4 5 0,-1-1-6 15,-2 0 2 1,-1-2 10-16,-3 1-7 0,-1-1 4 0,0 1 6 15,-1 0-9-15,-3 2 7 0,2 4-7 0,-1 1-3 16,1 5 0 0,0 2-1-16,-1 0-2 0,1 0-4 0,-4 4 5 15,0 6-13-15,-3 2 14 16,2 2-2-16,0 1 2 0,3-2 2 15,2-2-4-15,2-1-3 16,0-1 3-16,1-1 1 0,4-1 0 0,3-2 0 16,1 0 0-16,1-2 0 15,-1-1 0-15,0-2 3 0,-1 0-4 16,-2-2 2-16,-1-3 0 0,-3-2 1 0,-1-3 1 15,-1 0 2-15,0 0-2 16,0-2 0-16,-3 2 0 0,0 1 4 16,-3 2 0-16,0 0 0 15,-1 4-4-15,0 2 0 0,-1 1-3 0,0 0 0 16,0 8-4-1,0 1 4-15,2 4-6 0,3-1 6 0,-1 0 0 16,3 3-4-16,1-5 4 16,0-1 0-16,5 0-5 0,1-2 6 15,3-4-1-15,1-1 0 0,2-2 0 0,1 0 1 16,-2-3 0-16,0-3 2 15,-2-3-2-15,-2 1-1 0,0-2 0 16,-2 0 8-16,-2-2-9 16,-2 1 2-16,-1-4 5 0,0 1-3 0,-6-1 5 15,1 2 8-15,-2 4-6 16,-1-2-1-16,2 5 2 0,1 2-8 15,-1 1 4-15,1 3-8 0,2 0-6 0,-2 4 7 16,0 4 0-16,-1 2-6 16,2 3 6-16,0 0 0 0,2-2 0 15,2 0-3-15,0-3 1 16,6-2-2-16,2 1 4 0,-1-1 0 0,5-2 0 15,-2-1 1 1,1-3 0-16,1 0-1 0,-2 0-1 0,-2 0 1 16,-3 0 0-16,-1 0 2 15,-2-3 1-15,-2-4-5 0,0-1 4 16,0-3 9-16,-4-2-9 0,-1 2 1 0,-1-2-2 15,0 4-1-15,1 4 0 16,-1 0 4-16,2 2-5 0,0 2-2 16,-1 1 4-16,0 0-2 15,0 6-6-15,-1 2 7 0,0 4-6 0,1-1 6 16,0 2 0-16,3-1 0 15,0-2-1-15,2 1 0 0,0-4-1 16,0 1 1-16,3 0 1 16,3-2 0-16,0 0-2 0,2-1 2 0,0 0 0 15,0-3-2-15,-2-2 2 0,2 0 0 16,-1-2 0-16,0-1 0 15,-2 0 0-15,0-5 4 0,-3 0-1 0,1-2-2 16,-2-1 3 0,-1-2-2-16,0-1-1 0,-5 2 2 0,-1-3 0 15,-4 4-6-15,-1 2 6 16,-1 3 0-16,-1 4-6 0,-1 2-4 15,2 0 6-15,1 3-3 0,1 2 5 0,3 5-2 16,0 0-2-16,1-1 4 16,2 2-2-16,3 0-5 0,-1-1 7 15,2 3-1-15,2 0 0 16,1-1-2-16,3-1 2 0,3-3 0 0,-2-4-2 15,5 2 2-15,0-5 0 16,2 0 0-16,-3-1 2 0,2-5-2 16,-2-3 0-16,-3 1 3 15,0 0-2-15,-4-3 3 0,-1 1 0 0,-3-1 0 16,0-3 7-16,-4 1-1 0,-2-2-2 15,-1 0-1-15,-2 2-4 16,0 3-1-16,0-1 2 0,0 6-5 0,1-1-4 16,1 5 7-1,0 0-4-15,1 1-3 0,-2 9 2 0,-1 4 2 16,1 1-4-16,1 2 7 15,2 1-3-15,3-1-6 0,1-3 11 16,1 2-5-16,1-3-7 16,5-1 13-16,2-1-7 0,2-2-6 0,1-3 13 15,1-2-5-15,0 0 0 0,0-4-1 16,-2-1 0-16,0-3 0 15,1-5 0-15,-4 0 2 0,-1 0 1 0,-1-4 0 16,-4 0 2-16,-1 2-5 16,0-6 2-16,-4 1 7 0,-1-1-7 15,-4 1 1-15,-1 4-3 16,1 5 2-16,1 3 2 0,0 4-6 0,-1 0-3 15,0 7 3-15,-2 6-1 0,1 3-5 16,2 2 11-16,1 2-4 16,3-3-19-16,1-1 19 0,3-5-6 0,4-3-3 15,6-2 9-15,0-2 1 16,4-4-1-16,0 0 4 0,-1-5-1 15,-1-4-2-15,-2-3 2 16,-2 1 0-16,-1-2 1 0,-2 1 2 0,-4-1-1 16,-1-1-5-1,0 1 4-15,-3 0 5 0,-1 3-5 0,0 2 0 16,-3 1 1-16,0 3-6 0,0 1 2 15,-2 2 0-15,2 1-1 16,-1 0 1-16,1 0 1 0,0 5 0 0,1 2-1 16,1-1-2-16,2 2-4 15,1-2 5-15,2-3-11 0,0-1-11 16,0 1 7-16,3 0 4 15,3-1 5-15,0-2 12 0,1 0-3 0,1-5-2 16,-1-1-2-16,-1 0 1 16,-2 1 0-16,-3-1 3 0,-1 1 3 15,0 1-4-15,-1 0 0 0,-3 1 9 0,-3 0-12 16,1 2 2-16,-2 1-1 15,1 4-2-15,0 6 2 0,-1 4 1 16,3-2-2-16,0 3 4 16,3-3-1-16,2-3 0 0,0-1-6 0,1-3 5 15,4-5-3 1,-1 1 7-16,-2-1-2 0,3 2-2 0,-2-2 2 15,0 0 0-15,2-3-1 0,0 0 0 16,0-1 1-16,-1-2-2 16,-1 1-6-16,0 1 5 0,-3 0-2 0,0 1 8 15,0-2-3-15,-2 4-1 16,-2 0 1-16,0 1-3 0,1 0-9 15,-3 1-4-15,1 5 2 16,1-1-11-16,1 2-7 0,2-1-18 0,1 0-35 16,0 0 18-16,6 1 0 15,1 0-39-15,2-1 14 0,1-3-17 16,-1-1-146-16</inkml:trace>
  <inkml:trace contextRef="#ctx0" brushRef="#br0" timeOffset="108940.1524">5407 15276 509 0,'-4'0'0'0,"-1"-2"223"0,1-2-140 0,0 3-23 15,0 0-15 1,1-1-15-16,1 2-18 0,-1-1-9 0,3-1 10 16,-1 2 4-16,1 0 5 15,0-1 6-15,0 1-5 0,0 0-4 16,-1-1 7-16,1 1-14 15,0-2 9-15,0 1-5 0,0 0-1 0,0 1-1 16,0 0-5-16,0 0 1 16,0 0 0-16,0 0 3 0,0 0-4 15,0 0-4-15,0 0 1 0,0 0-1 0,0 0-6 16,0 0 2-16,0 0 10 15,0 0 2-15,0 0 1 0,0 0-10 16,0 1-6-16,0 0 4 16,0 2 6-16,1 0 1 0,3 0-3 0,0 0-3 15,2 3-6 1,1 0 6-16,-2-1-1 0,3 1-3 0,-1 1 2 15,1 0 3-15,0-2-4 0,-1 2 0 0,1-4 10 16,-1 4-5 0,-4 0 3-16,1 1-3 0,1-2-4 0,0 0 4 15,-1 0-2-15,0-1-2 16,2 1 3-16,0 0-4 0,0 0 0 15,3 0 3-15,-2 0-2 16,0-1-1-16,1 1 0 0,0 2 5 0,0 0-7 16,-1 0 4-16,0 0 0 15,-2 1-2-15,0-2 0 0,2 2 2 16,-4-2-4-16,1 3 4 0,2-2 0 0,-2-2-4 15,0 2 4-15,-1-1-1 16,0 0-1-16,0-1 0 0,0 2 4 16,2-4-6-16,0 4 4 15,0-2 0-15,0 2-3 0,0 3 2 0,-2-4 0 16,1 1-2-1,0-2 2-15,0 1-1 0,0 0 0 0,0-1 0 16,-2 1 1-16,1 0-1 16,0-1 0-16,1 0 2 0,1-1-2 15,-2 0 0-15,1 0 3 0,1 1-4 0,-1-1 2 16,3 3 1-16,-1 1-2 15,1-1 0-15,-1-1 0 0,0 1 0 16,0 1 0-16,0-2 2 16,-1 0-3-16,-2-1 2 0,0-1 0 0,-1-1-1 15,2 1 0-15,-2 1 3 16,1-2-4-16,1 2 2 0,-2 0 5 15,1-1-10-15,0 0 8 0,-1 0-2 0,2 2-3 16,-2-3 2-16,1 2-1 16,1 2 0-16,-1 0 0 0,2 0 0 15,-1-1 0-15,1-1 0 16,1 2 2-16,1-2-2 0,-2 2 0 0,1-1 1 15,-1-1-2 1,0 1 2-16,-1 0 0 0,1 1-2 0,1-3 1 16,0 4-2-16,-1-3 0 15,2 3 4-15,-2-2 0 0,2 1-6 16,-3 1 8-16,3-2-1 0,-1 5-4 0,1-4 2 15,1 1 0-15,0 2-1 16,2-3-1-16,-2 2 2 0,0-2-2 16,-1 1 2-16,-1 0 0 15,-1 1-2-15,1-2 1 0,0 2 1 0,-1-1-2 16,2-1 1-16,-1 1 1 15,0-1-2-15,2-1 2 0,-2 2 0 16,2-1-1-16,-1 1 0 16,0 1 0-16,2-1 0 0,-1 1 0 0,2 0-1 15,0 0-2-15,1 2 6 0,-1-2 1 16,-3 1-4-16,1-1 0 15,-2-2-2-15,1 1 0 0,-1-2 4 0,1-1 3 16,-3-2-7 0,1 3 4-16,-3-4-1 0,1 1-2 0,-2-1 1 15,0 0 0-15,2-1 0 16,-3 0-21-16,1-2 2 0,0 0-22 15,-1 0 1-15,0 0-6 0,0-2-29 0,1-6-39 16,1-2-96-16,-2-5-314 16</inkml:trace>
  <inkml:trace contextRef="#ctx0" brushRef="#br0" timeOffset="110180.1542">5912 15453 650 0,'-8'-8'0'0,"3"0"277"0,1 0-195 16,3 3-13-16,-2-3-8 16,3 4-20-16,0-1 3 0,-1 2 0 0,1 1-16 15,0 2 0 1,0-1-3-16,-2 0-17 0,2 1-4 0,0 0 3 16,-1 0-10-16,1 1-3 15,0 2 10-15,3 1-5 0,1 3 0 16,1 2 2-16,4 1 12 15,-4 2-9-15,2 1 8 0,2 5-4 0,-3-4-4 16,4 3 4-16,-1 2-2 0,3-1-7 16,0 2 2-16,1 1 5 15,1 1-6-15,-1-2 0 0,4 0 9 0,-4-2-12 16,1 0 5-16,-1-1 2 15,1 2-6-15,-1-2 4 0,2 2 5 16,0 0-9-16,-1 1 4 16,2 0 1-16,-1-2-3 0,2 2 0 0,-3-2 5 15,3-1-9 1,0 1 8-16,0-2-3 0,-1-1-5 0,-2-2 8 15,-1 0-1-15,-1 0-5 0,-1 1 2 0,-3-3 0 16,0 0 0 0,0-1 0-16,-1-1 2 0,-2-2-7 0,1 4 8 15,-1-4-4-15,0-1-6 16,-2 0 11-16,1-4-5 0,-1 0-4 15,-3-1 8-15,2-1-4 16,-2 0-1-16,0 0 4 0,0 0 5 0,0-7-6 16,0-1 6-16,0-4-5 0,-1-2-4 15,0 1 4-15,-2-5 2 16,2 0-5-16,-2-3 2 0,3-1-1 0,-1 0-6 15,0-2 6-15,0-1 0 16,-1 1 0-16,-1 3 3 0,0 1 1 16,-4-2-6-16,1 3 4 15,-4 1 14-15,3 2-8 0,0 2-3 0,3 0-4 16,-1 1-2-1,3 1 2-15,-1 2 0 0,2 3-2 0,-1 2 2 16,2 1 1-16,-1 2-3 0,-1 0 2 0,2 0 5 16,0 0-9-1,0 1 6-15,0 0-1 0,0 1-8 0,0 0 10 16,0 4-8-16,3 4-11 15,3 2 20-15,-2 8-7 0,4 3-3 16,-1 3 10-16,-1 5-4 16,4-1-1-16,-4-1 0 0,2 2 2 0,-1-5-4 15,-1 4 2-15,0-4 3 16,-1-2-6-16,0-3 3 0,0-2 1 15,-1-3-2-15,-3-2-4 0,0-2 3 0,0-1-3 16,-1 1 5-16,0-1 0 16,0-4 0-16,0 2-19 0,0-3 7 15,0 0-2-15,0-2 9 16,-2 1 1-16,-2-2-2 0,-2 0 10 0,-1-1-2 15,-5-1-4 1,-3-3 4-16,-5-1 4 0,-3-3-6 0,-5 0 0 16,-6 0 7-16,-2-2-4 0,-4 3 4 0,0-1-5 15,4 5-4 1,5 2 4-16,5 1 0 0,3 0-7 0,4 3-5 15,4 1-3-15,3 1-22 16,3 2-17-16,2 1-41 0,3 2-50 16,0-1-59-16,1-2-316 15</inkml:trace>
  <inkml:trace contextRef="#ctx0" brushRef="#br0" timeOffset="123110.1723">4791 6350 209 0,'-4'-1'0'0,"2"0"23"0,2 1 6 0,0-2 0 16,0 2 19-16,0 0-35 16,1-3-6-16,0 1 19 0,-1-3 13 15,3 2-5-15,-2-2 28 16,1-1-10-16,-2 2 1 0,0 0 0 0,0 3-26 15,0 0-22-15,0 1-7 0,1 0-3 16,3-1 0-16,1-3 0 16,3-3 9-16,3-3 0 0,3-5-5 0,0-1 2 15,-1 1 8 1,2-4 22-16,-4 2-5 0,1 1-8 0,-5 1-3 15,0 2 3-15,-1 0 3 16,-4 3 4-16,1-1-1 0,-1 3 6 16,-1 2 0-16,-1 1 6 0,0 2-13 0,1 1-8 15,-1 2-2-15,0-1 2 16,0 1-5-16,0 0-7 0,0 0-6 15,-1 0-33-15,-4 9 24 16,-5 8 20-16,-8 14-7 0,-10 14 21 0,-5 11 8 16,-7 12-3-16,-4 12-5 15,-5 4-4-15,2 3-9 0,-4 1 2 16,3-4-8-16,2-3-6 15,1-5 6-15,2-3 3 0,3-4-8 0,0-5 3 16,1-3 2-16,3-5-6 0,1-1 6 16,1-2 0-16,4-2-4 15,2-3 2-15,3-7 1 0,4-2-2 0,2-7-2 16,4-4 6-1,2-7-8-15,4-5-7 0,2-6 5 0,4-4-7 16,0-4 13-16,3-2 0 16,-1-2-16-16,1-11 17 0,1-4-2 15,6-12-8-15,8-7 15 16,7-8-3-16,6-6-3 0,4-4 10 0,3-2-12 15,1-1 0-15,0 0 4 0,1 0 4 16,-2-3-7-16,0-2 2 16,2-5 1-16,2-4-2 0,2-1 0 0,1-3 1 15,0 0-2-15,-2 0 0 16,-1 3 3-16,-1-1-4 0,0 3 0 15,-5 4 4-15,-1 7-2 16,-2 9 0-16,-2 5 2 0,-4 8-2 0,-3 6-1 16,-7 6 3-16,-3 6-4 0,-2 5 3 15,-7 6-4-15,0 4 3 16,-1 2 0-16,-1 2 0 0,-2 0-25 0,-4 0 3 15,-6 3 16 1,-4 6 1-16,-9 6 5 0,-6 7 0 0,-6 5 3 16,-4 6 3-16,-3 0-4 15,-2 1-4-15,1-1 4 0,0-2-2 0,5 0-1 16,1-5 2-1,5-1 7-15,2-1-13 0,7-3 10 0,2-2-3 16,4-1-5-16,4-1 6 0,2-4 2 16,5-2-7-16,3-3 3 15,3-5-6-15,2 0-4 0,0-3 10 0,1 0-2 16,0 0-13-16,0 0 16 15,1 0-3-15,3 0-2 0,3 0 6 16,8-5 9-16,8-7-2 16,6-5-1-16,6-7-1 0,6-3-12 0,1-2 8 15,3-3-1-15,-1-1-5 16,-3-1 4-16,-2 2 0 0,-6-3-2 15,-5 2 0-15,-4 2 7 0,-3 2-11 0,-5 4 8 16,-4 2 0 0,-3 3-3-16,-4 4 7 0,-1 3-2 0,-2 1-3 15,0 6 6-15,-3 2-2 16,0 2-9-16,0 0 4 0,2 2 0 15,-2 0-3-15,0 0-8 16,0 0-3-16,0 7-10 0,0 7 19 0,-4 6 6 16,-3 8 2-16,-3 10 2 0,0 9-4 0,-2 4 1 15,1 6 10 1,0 2-6-16,1 0 2 0,1-2-5 0,1-1-3 15,1-1 4-15,0-3-1 16,0-5 2-16,4-5-8 0,-1-1 2 16,1-5 4-16,-1 0-7 15,1-4 4-15,-1-3 0 0,1-1-3 0,-2-5 2 16,-3 1 3-1,-1-4-5-15,-3-3-12 0,-1-2-10 0,-1 0-31 16,-1-2-24-16,2-2-49 0,3-7-225 0,4-4-215 16</inkml:trace>
  <inkml:trace contextRef="#ctx0" brushRef="#br0" timeOffset="135270.1889">2655 11705 541 0,'-10'-5'0'0,"-1"-2"185"0,4 0-96 16,0 1-6-16,-1-1-25 16,5 1-12-16,0-1-19 0,2 2-6 15,1 1-9-15,0 3 1 16,0-1 3-16,0 1-9 0,0 1-14 0,0 0 6 15,3-1 1-15,2 1-28 16,4 0 31-16,6 0-4 0,5 0-11 16,4 0 19-16,8 0-8 0,5-4 2 0,11-3 11 15,6-2-2-15,8-2 6 16,4 0 4-16,4-1-1 0,-1-1-12 15,3 3 7-15,-1 2-10 16,-1 2-4-16,0 1 0 0,-1-2 7 0,2 2 4 16,2-4 5-1,3 1-1-15,0-2-10 0,-4 4 7 0,-4-2-10 16,-4 5-3-16,-4 1 2 15,-7 1 1-15,-4 1-3 0,-10 6 2 16,-6 1 3-16,-8 3-7 0,-8-1 3 0,-8-2 0 16,-2 2-10-16,-5-4 1 15,0 2-14-15,-1 0-16 0,-1 0-1 16,-1 0-19-16,-9 0-30 15,-4 0 12-15,-7-1-20 0,-3-2-31 0,-7 1 30 16,-3-1-10-16,-4 2-60 16</inkml:trace>
  <inkml:trace contextRef="#ctx0" brushRef="#br0" timeOffset="135760.1901">2622 11840 525 0,'-10'-1'0'0,"4"0"126"0,1-1-90 15,1 1-14-15,0 0 0 16,0 0 7-16,2 1 1 0,1 0-11 15,-1 0-11-15,1 0-12 16,-2 0 8-16,2 0 0 0,-1 0-5 0,2 0-1 16,0 0 1-16,9 1-33 15,10 1 38-15,12-2 68 0,16 0-12 16,17-8-18-16,12-6-8 15,10-3-2-15,8-4 18 0,4-1-6 0,1 2-10 16,3-1-8-16,-2 1-4 0,-6 7-2 16,-8 2-11-16,-9 3-5 15,-7 3-8-15,-7 0 8 0,-3 1 4 0,-4 1-9 16,1-2 0-1,3-1 2-15,2-1 5 0,0-1-1 0,-7 4 3 16,-6 3-10-16,-4-2 4 16,-4 1 2-16,-5 0-3 0,-6 1 0 15,-6 1-1-15,-9 0 0 16,-7 0-1-16,-5 1-1 0,-3 0-7 0,0 0 2 15,-3-1 3-15,-3 0 2 0,-5 0-7 16,-2-3-41-16,-7 2-24 16,1 0-15-16,-1 1-36 0,0 0-127 0,1-2-99 15</inkml:trace>
  <inkml:trace contextRef="#ctx0" brushRef="#br0" timeOffset="143530.2009">3256 17033 332 0,'-12'-7'0'0,"0"0"136"0,-1 0-40 15,-2-1-19-15,0 0 5 16,-4 2 0-16,1-1-8 0,-2 4-30 15,-1-2-11-15,-2 5-17 16,0 0-12-16,-2 2 1 0,0 7-5 0,0-3 0 16,0 6 0-16,0-4-10 0,3 1-14 15,-2-1 12-15,5-3-9 16,2 1 14-16,5-1 9 0,2 0 0 0,4-2 1 15,1 0 10-15,3-2 6 16,0 0-2-16,0 0 4 0,2 0-3 16,0-1-3-16,0 0 0 15,0 2-5-15,0-1-9 0,4 3 12 0,2-2 3 16,4 3-3-16,4-2 1 0,1 1-2 15,5-1-7-15,4-3 4 16,2 0-3-16,6 0 5 0,5-3 6 0,4 2 0 16,9-5-9-1,4 0 0-15,6 3 1 0,4-6-3 0,3 4 9 16,2 1 1-16,3-3 2 15,1 3 11-15,6-2-10 0,0-1-3 16,-1 3 4-16,-1-2-10 16,-3 2-11-16,-3 1 2 0,1 1 5 0,0-3-8 15,1 1 4-15,5-1 3 0,-1 2-5 16,-1 3 0-16,-1-3 5 15,-5-3-6-15,-5 6 2 0,-6 0 3 0,-4 0-7 16,-6 2 4-16,-5-2 1 16,-6 0-4-16,-4 3 4 0,-6 0 0 15,-4-1-2-15,-6 3-8 16,-4-1-11-16,-4 0-12 0,-3 0 6 0,-7-2-15 15,1 0-19 1,-2 3 13-16,-7 0-10 0,-4-1-37 0,-4 6 5 16,-7-5-52-16,-2 0-41 0,-3 3-7 0,-3-1-61 15</inkml:trace>
  <inkml:trace contextRef="#ctx0" brushRef="#br0" timeOffset="144090.2017">2846 17314 770 0,'-3'-2'0'0,"3"-1"27"0,-1 3 20 15,1 0-15-15,0 0-16 0,5 0-1 16,6-4 12-16,4 0-24 15,3 2 9-15,2 2-10 0,1 0-2 0,5 0 0 16,2 0 4-16,3 0 1 16,7-1 18-16,5-2 3 0,5 0 5 15,5-2 5-15,3 5-3 16,6-2-2-16,4-4-9 0,0-1 0 0,2 2 3 15,2-1-4-15,1 3 0 16,0 1-12-16,1-1 6 0,-3-3-8 16,1 0-5-16,0 2 6 0,1 1-2 0,0 1-4 15,0 0 1-15,2 3-3 16,-2-1 0-16,1 0 0 0,0 0 4 15,1 0-5-15,-1 1 2 16,-4-1 3-16,-5 0-5 0,-4 2 2 0,-6-2-2 16,-6 0-2-1,-6 2 6-15,-6-1 5 0,-10-1-2 0,-5 0 3 16,-7 0-4-16,-6 0-4 0,-7 0 3 0,2 0-4 15,-2 0 0 1,-2 0-12-16,-1-3-4 0,-6 3-26 0,-3 0-25 16,-1 0-23-16,-2 0-71 15,-5 0-68-15,0-7-235 0</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10:10:44.706"/>
    </inkml:context>
    <inkml:brush xml:id="br0">
      <inkml:brushProperty name="width" value="0.05292" units="cm"/>
      <inkml:brushProperty name="height" value="0.05292" units="cm"/>
      <inkml:brushProperty name="color" value="#FF0000"/>
    </inkml:brush>
  </inkml:definitions>
  <inkml:trace contextRef="#ctx0" brushRef="#br0">8500 8642 348 0,'-3'-6'0'0,"3"5"29"0,0-2-15 16,0-1-12-1,0 3 9-15,0-3 10 0,0 1-4 0,0 1 3 16,1-3 17-16,1 2 12 0,-2-1 2 0,0-1-8 16,1 3-15-1,-1-2 1-15,0 0-1 0,0 2-3 0,0-1-6 16,0 1-1-16,0 2 2 15,0-3 8-15,0 1 10 0,-1-1-7 16,-1 1 0-16,2-1-3 16,-1-1-7-16,1 2-2 0,0-2-2 0,0 3 1 15,0-1-4-15,-3 1 7 16,3-1-2-16,-1 0 1 0,-1 0-1 15,2 1-9-15,0 1 0 0,0 0-3 0,0-1 0 16,-1 1-2-16,0-2 2 16,1 2 6-16,0 0 1 0,0 0 1 15,0 0-4-15,0 0-5 16,0 0-5-16,0 0 6 0,0 0-3 0,0 0-2 15,0 0 3 1,0 0 0-16,0 0-4 0,0 0 5 0,0 0-6 16,0 0 0-16,0 4-5 0,0 2 6 0,1 0-2 15,3 3 2 1,-4-2 0-16,2 0-1 0,-1 5 0 0,-1-2 3 15,3 2-3-15,-2 0 0 16,1-1 10-16,-1-1-8 0,2 2 5 16,-3-2-2-16,0 0-2 15,3 0 1-15,-3 0-2 0,1 1-4 0,-1 0 3 16,3 2-2-16,1 3-4 15,0 3 7-15,-1 0 2 0,-1-2-3 16,0 0 3-16,1 1-1 0,0-2-5 0,2-1 4 16,-4 1 0-16,0-5-3 15,-1 2 2-15,0 0 1 0,0 1-2 16,0-1 0-16,1 3 5 15,1-2-5-15,-2 0 0 0,0-2 5 0,3-1-5 16,-3 1 0 0,2 0 3-16,0-2-5 0,-2 1 4 0,0-1-2 15,0-1 0-15,0 0 0 16,0-2 4-16,0 0-7 0,0-2 5 15,0 0-2-15,0 0 0 0,0-3 0 0,0 1 1 16,0-3-2-16,2 2 2 16,-2-1-1-16,0-1 0 0,0 0 0 15,0 0 3-15,0 0-3 16,0 0 3-16,0 0-2 0,0 0-2 0,0-2-71 15,0-2-24-15,0-1-115 16,-4-4-183-16</inkml:trace>
  <inkml:trace contextRef="#ctx0" brushRef="#br0" timeOffset="670.0009">7986 9239 482 0,'-3'1'0'15,"3"-1"63"-15,0 1-45 16,0 1 12-16,0-1 12 0,2 2 13 15,1-1 10-15,2 1-17 16,-1 1-3-16,0-1 14 0,0-1-19 16,2 1-12-16,4-1 12 0,0 0-6 0,3 1-8 15,4-1-12-15,1 1 1 16,4-1-2-16,5-1-4 0,1 1 5 0,4-2 4 15,4 0 4 1,4-3 5-16,3-1 4 0,5-2 1 0,1 2-4 16,-1-1-8-16,0 0-8 15,0 1 5-15,-2-2-1 0,3 2-2 16,-4 1 2-16,-2 1-8 15,-5-1-8-15,-3 1 0 0,-5 0 14 0,-4 0-13 16,1 1 1-16,-2 0 3 0,-1 1-9 16,-1 0 6-16,0 1-2 15,-1 1 0-15,0 0 0 0,0 0 0 0,-3-2 0 16,1 1-2-16,-4-1 1 15,-1 0-3-15,-5 0 4 0,-3 0 0 16,-2 0-20-16,-4 0-10 16,-1 0-30-16,0 0-38 0,-1 0 12 15,-7 0-97-15,-2 0-235 16</inkml:trace>
  <inkml:trace contextRef="#ctx0" brushRef="#br0" timeOffset="1370.0018">8575 9469 556 0,'3'-5'0'16,"0"1"61"-16,-3 1-5 15,1 3 45-15,0 0-6 0,-1 0-55 16,-1 0-30-16,-3 3-18 16,-4 6 16-16,1 4 37 0,-4 4-12 0,-1 4 3 15,-3 6-6-15,-3 1 1 16,-1 3 2-16,-2 4-4 0,-2 1-1 15,0 1 3-15,0 4-7 0,1-2-10 0,3 2 4 16,2 5-4 0,2-5-5-16,5 5-10 0,4 0 2 0,3-4 6 15,2 3-8-15,1-2 2 16,4-1 3-16,5-4-2 0,5-6-1 15,2-3 1-15,5-5-3 16,1-5 2-16,6-4 4 0,2-3-3 0,5-7 1 16,3-5 1-16,1-3-2 0,-2-10 3 0,-3 0 3 15,-7 0-2 1,-6-1 0-16,-7 0-3 0,-5-2-5 0,-5-5 4 15,-4-1 6-15,-1-6-11 16,-11-1 5-16,-3 1-2 0,-6-3 0 16,-5 6-1-16,-3 4 2 15,-2 1-2-15,-1 8 2 0,-4 1 15 0,4 11-6 16,0 0-2-1,5 2-8-15,4 12 0 0,4-3-1 0,4 1 0 16,5 5-35-16,3-3-7 0,1-3-20 0,5 2-38 16,1-5-55-16,0-6-203 15</inkml:trace>
  <inkml:trace contextRef="#ctx0" brushRef="#br0" timeOffset="2350.0032">9762 8785 558 0,'6'-11'0'0,"-1"2"108"16,-2 1-22-16,-3 1 5 0,0 2-8 16,0 0-22-16,-2 1-13 15,-2 4-15-15,2-7-3 0,-3 4-3 0,1 1 0 16,-2 2-6-1,0 0-4-15,-3 10-13 0,-2 5-5 0,-2 8 2 16,-1 7 7-16,1 4 0 16,-4 6 2-16,2 1 1 0,-3 0-4 15,-1-2 3-15,0-1 3 16,1-3 3-16,0 0-2 0,1 0-5 0,2-3-1 15,0-4-2-15,2-2-1 0,-2-3-6 16,5 1 2-16,-1-4 6 16,3-1-9-16,3-5 4 0,-1-1 0 0,3-5-4 15,-1-2 4-15,1-1-4 16,3-2-32-16,0-1-5 0,0 0-14 15,0-2-46-15,0 0-9 16,3-8-55-16,-1-6-225 0</inkml:trace>
  <inkml:trace contextRef="#ctx0" brushRef="#br0" timeOffset="2670.0037">9385 8954 719 0,'-3'-10'0'0,"1"2"218"15,2 3-155-15,0-1-40 0,4 2 8 0,3 0 21 16,5 0-1-16,-3 1-4 0,3 3-17 16,-1 2-14-16,0 8 1 15,2 3 2-15,1 6 1 0,1 5-1 0,4 2-5 16,0 3 4-16,4-1-4 15,1 3-3-15,1-2 2 0,3-2 0 16,1 1-2-16,-2-1-1 16,-2-3-5-16,-3-2-4 0,-2-2 2 0,-5-3-2 15,-3-5 0 1,-1-3 1-16,-3 2 0 0,-3-7-4 0,0 3 0 15,-2 0-14-15,-1-4-37 0,-1 3-32 0,-1-1-44 16,0-2-80 0,-6-3-231-16</inkml:trace>
  <inkml:trace contextRef="#ctx0" brushRef="#br0" timeOffset="3390.0045">10173 8612 882 0,'9'-11'0'0,"2"0"61"16,4 3-36-16,4 2 12 0,5 0 18 0,5 2-11 16,5 2-14-1,2 1-12-15,0 1-1 0,-4 6-10 0,-6 4 9 16,-4 2 4-16,-6 0-17 15,-3 3 7-15,-5-1-5 0,-4 1-3 16,-1 2 4-16,-3 0-2 16,-3 0-7-16,-7 4 6 0,-3-2 2 0,-4 3-6 15,-4-1 2-15,1 0 8 16,-5-2-9-16,2 0 0 0,0-4 5 15,-1-5-3-15,0 3 1 0,2-5-4 0,3-5 2 16,2 1 6-16,6-2-7 16,5-1 0-16,1 0 4 0,5 0-5 15,0-1-9-15,3 0-1 16,6 0 10-16,4 1-1 0,8 0 4 0,-2 0-3 15,3-1-1 1,1 0 3-16,-1 0 0 0,0-1 0 0,-2-1 0 16,3 3 1-16,-4-1-3 0,1 0 2 0,-1 4 4 15,2 1-6 1,-2 5 1-16,-1 4 0 0,-1 1 0 0,-1 1-3 15,-2 2 3-15,-1 1 0 16,0 0 0-16,-5 1 2 0,-2-1-4 16,-5 0 1-16,-1-2-1 15,0 0-3-15,-4 0 8 0,-2-1-1 0,-5 1-3 16,-3 1 2-16,-3-1 1 15,-4 1-3-15,-2-2 2 0,-5-2 2 16,0-2-5-16,-2-4 4 0,-2-1 14 0,1-2 0 16,1-2 3-16,1-1-5 15,0-2-2-15,3 0-1 0,2 0-7 16,3 0-4-16,4 0 0 15,4-3 5-15,6 1-5 0,1 1-1 0,5 0-1 16,1 0-42 0,0 1-9-16,3 0-43 0,6-3-114 0,1-2-105 15</inkml:trace>
  <inkml:trace contextRef="#ctx0" brushRef="#br0" timeOffset="3890.0054">10972 8574 805 0,'4'-12'0'16,"-1"5"102"-16,1 5-45 0,-4-1 21 0,0 3-3 16,0 0-20-1,-2 0-35-15,0 4-19 0,-4 9-1 0,-6 6 0 16,0 10 50-16,-2 9-21 15,-4 6-7-15,2 9-5 0,-2 2-7 16,-3 4-3-16,4 0-3 0,0-3 1 0,3-4-2 16,4-6-2-16,5-8-2 15,4-2 2-15,3-3 4 0,5-6-6 16,8-2 2-16,5-5-3 15,6-6-3-15,3-3 3 0,2-5-4 0,2-3-4 16,0-3 9-16,-3-3 0 16,-4-8-3-16,-4-1 8 0,-7-5-5 15,-5-5 1-15,-7-2 0 16,-3-3 5-16,-7-2-7 0,-7 4 2 0,-6 2 0 15,-2 3-10-15,-4 5 12 0,0 6-3 16,-1 5-3-16,0 4 5 16,3 4-1-16,3 4 0 0,4 3-37 0,3 4-4 15,4 1-30 1,3 4-38-16,6-3-56 0,1-5-218 0</inkml:trace>
  <inkml:trace contextRef="#ctx0" brushRef="#br0" timeOffset="4320.006">11432 8811 987 0,'-4'-14'0'16,"-2"3"112"-16,-1 5-88 15,0 3-4-15,0 2 11 0,-2 3-5 0,-6 13-17 16,0 6-9-16,-2 9 0 0,-1 8 19 16,1 3-12-16,2 4 0 15,3 1-4-15,2-2-4 0,6-3 2 0,3 0 0 16,1-5-1-1,6-1 0-15,6-3 5 0,3-6-6 0,6-2 2 16,2-5 3-16,2-7-4 16,3-2 0-16,2-8 8 0,0-2-9 15,2-7 2-15,-1-8 6 16,0-4-4-16,-2-6 19 0,-3-4 0 0,-5-6-2 15,-4-6-1-15,-6-4-7 0,-5-5-6 16,-6-1-3-16,-3 0-2 16,-8 2-2-16,-3 4-1 0,-6 4 2 0,-1 7 0 15,-5 10-7-15,-3 9 4 16,2 11-12-16,-2 4-16 0,0 11-3 15,2 5-9-15,1 7-2 16,3 0-14-16,5 5-67 0,6-6-17 0,2 0-149 16</inkml:trace>
  <inkml:trace contextRef="#ctx0" brushRef="#br0" timeOffset="4670.0065">11700 8457 892 0,'0'-15'0'15,"0"9"109"-15,0 5-72 0,-2-1 9 0,1 2-15 16,1 9-29-16,0 7 1 15,0 6-2-15,0 0 2 0,2 2 5 16,4-5-12-16,4 0 8 16,1-5-1-16,5-3 2 0,4-3 0 0,0-5 5 15,1-3 5 1,-2-5-3-16,-3-7 2 0,-1-4 8 0,-4-3 3 15,-3-1-3-15,-6-2-10 0,-2-3 4 0,-2 3-2 16,-5 1-2 0,-2 3-1-16,-2 4-8 0,-3 3-6 0,-1 4-2 15,-3 6-1-15,-1 1-34 16,-2 6-14-16,0 7-23 0,-2 3-121 15,1-2-90-15</inkml:trace>
  <inkml:trace contextRef="#ctx0" brushRef="#br0" timeOffset="5670.0072">12384 9012 412 0,'-2'0'0'0,"-1"3"100"0,2-1-48 16,-1 0-5-16,2-2 6 0,0 3-17 0,0-3 8 15,4 2 27-15,3-2 11 16,3 0-14-16,3 0-19 0,4 0-12 15,4 0-6-15,3 0-3 16,4 0-12-16,4 0 8 0,7 0-2 0,3-2-5 16,7-1 3-1,0-2-8-15,2 1-2 0,-5 1-2 0,-2 3-2 16,-7 0-6-16,-5-2 0 15,-5-2 0-15,-3 1 0 0,-6 0-19 16,-4 2 8-16,-2 1-9 0,-2 0-7 0,-4 0-1 16,1 0-21-16,-5 0-46 15,1 0-7-15,-3 0-84 0,-8 0-85 16</inkml:trace>
  <inkml:trace contextRef="#ctx0" brushRef="#br0" timeOffset="5990.0082">12380 9239 633 0,'0'2'0'0,"3"-1"65"0,7 1 33 15,6-2 13-15,6 0-22 16,10 0-20-16,5 0-14 0,5-1-6 16,4-3-3-16,0 0-4 0,1-1-14 0,-2 0-13 15,-5 0-6-15,-6 0-3 16,-3-2 7-16,-2 2-9 0,-6 0-6 15,-1 1 4-15,-2 2 3 16,-4-1-7-16,-1 3-36 0,-2 0 8 0,-5 0-17 16,-2 0-6-16,-3 0-19 15,-3 1-28-15,0 5-26 0,0-2-77 16,-7-1-143-16</inkml:trace>
  <inkml:trace contextRef="#ctx0" brushRef="#br0" timeOffset="6740.0092">13972 8511 458 0,'2'-6'0'0,"2"0"150"15,2 1-78 1,-3 1-22-16,2 1-5 0,-2 1-3 0,0-1-14 16,-1 3 5-16,0-1 8 15,-2 0-6-15,0 1 4 0,0 0-3 16,0-1-5-16,0 1-9 15,0-1-6-15,0 1-3 0,0 0-3 0,1 0-9 16,-1 0 5-16,0 0-8 0,0 0 0 16,0 2 0-16,-3 3-2 15,-2 4-3-15,-4 5 10 0,-1 6 8 0,-4 4 5 16,-3 6-2-16,0 3 0 15,-2 1-4-15,-1 5 7 0,2 2-6 16,0 2-4-16,-1-1 2 16,3-2-4-16,3-3-2 0,0 0-2 0,4 1 4 15,5 0-8 1,1-1 6-16,3 3 0 0,0-4-4 0,7 2 2 15,4-4 0-15,2-3-1 0,4-2-10 0,3-8 0 16,2-5 1 0,2-5 4-16,0-4 7 0,-1-7-4 0,-1 0 4 15,-2-7-1-15,-2-3-1 16,-2-3 0-16,-2-3 6 0,-3-3-5 15,-2-5 2-15,-4-2 1 16,-2-5-5-16,-3-1 2 0,-2-2 3 0,-4-2-1 16,-3 2 8-16,-3 6-4 0,0 3 4 15,-3 7-1-15,-3 7-10 16,-1 6 0-16,-2 5-6 0,-3 1-5 0,3 12-25 15,-2 4 1-15,5 2-15 16,2 3-38-16,4-2 2 0,8 1-80 16,4-4-87-16,1-4-221 15</inkml:trace>
  <inkml:trace contextRef="#ctx0" brushRef="#br0" timeOffset="7220.0101">14417 8731 761 0,'1'-11'0'0,"-1"2"170"15,0 5-117-15,0 3 6 16,0 1-14-16,-3 0-22 0,-4 4-27 15,-2 6 8-15,-7 6 29 0,-1 6 3 0,-1 5-9 16,-3 2-6-16,6 4-4 16,-1 2-8-16,1 2 0 0,3 1-4 15,2-2-6-15,5-3 2 16,3-1 3-16,2-1-4 0,5-3 0 0,2-1 5 15,5-3-5 1,2-3 0-16,4-2 2 0,5-5-2 0,2-4 7 16,2-4-6-16,0-4-2 0,1-2 2 0,-2-5 7 15,3-6-4 1,-2-5 27-16,-2-2-5 0,-1-3 0 0,-2-3-7 15,0 0-7-15,-1-7-5 16,-1-3 2-16,-3-3-2 0,-6-1-7 16,-4-1 0-16,-7 0 12 15,-1 4-12-15,-9-2 0 0,-8 5 4 0,-3 4-7 16,-3 6-4-16,-5 6 3 15,2 7-3-15,-3 6-11 0,1 2-14 16,1 1-13-16,2 4-3 0,3 4-7 0,3 3-26 16,2-3-18-16,1 0-27 15,5-2-166-15,1-3-221 0</inkml:trace>
  <inkml:trace contextRef="#ctx0" brushRef="#br0" timeOffset="7620.0106">14747 8223 649 0,'-9'-12'0'0,"0"8"112"16,-2 1-58-16,0 3 1 0,1 1-15 16,0 5-11-16,1 5-17 0,-1 3-2 0,3 2 7 15,3 3-2-15,3-1-9 16,3 2-6-16,6 0 0 0,6-2 8 15,5-1 4-15,3-5 20 16,3-3-2-16,0-5-1 0,-2-3-3 0,-3-1-12 16,-6-5 10-1,-3-6 7-15,-3-2 5 0,-4-4 1 0,-4-4-12 16,-1 1-13-16,-5-2-13 15,-5-1 2-15,-3 5-2 0,-2-1-6 16,-3 6 3-16,-2 4 5 0,-3 4-2 0,-1 5-19 16,-3 0-21-16,0 8-47 15,-1 5-17-15,0 4-41 0,1-2-243 16</inkml:trace>
  <inkml:trace contextRef="#ctx0" brushRef="#br0" timeOffset="13130.0182">13555 9786 756 0,'-3'-4'0'0,"3"3"147"0,0 1-107 16,0 0-25-16,0 0-2 0,0 0 3 0,1 0-9 15,5 0-4 1,3 0 26-16,4 0 16 0,5 0 11 0,7-4-12 15,9-2-11-15,11-1-6 16,9-2-3-16,12-3-4 0,8 0 3 16,9-1 3-16,5-1-8 15,1 3-1-15,1-1 1 0,1 0-5 0,-8 1 4 16,-4 1-2-16,-10 1 1 15,-11 2-9-15,-9 1-1 0,-6 2-6 16,-11 1 0-16,-5-2 5 0,-6 1-4 0,-5 1-2 16,-5 1-1-16,-5 1 1 15,-3 1-22-15,-3 0 3 0,0 0-18 16,0 0-43-16,-7 4 0 15,-4 7 17-15,-12 4-21 0,-8 1-7 0,-4-1-16 16,-4 2-27 0,-5 0 74-16,-3-4-88 0,-4 3-150 0</inkml:trace>
  <inkml:trace contextRef="#ctx0" brushRef="#br0" timeOffset="13480.0187">13581 10033 528 0,'-19'7'0'0,"3"-4"92"0,7-1-43 0,0 0 28 15,5-2 5-15,4 0 9 16,0 0-34-16,0 0-39 0,7 0-26 16,7 0 7-16,9-2 2 0,12 0 125 0,11-1-77 15,12-6-6-15,11 3 6 16,8-4-9-16,7 0-9 0,3-1-5 15,1 2-7-15,3-2-6 16,1 0-2-16,-1-1-2 0,-1 0 9 0,-4-3-7 16,-4 5-4-1,-3-4 0-15,-6 4-3 0,-4 1-1 0,-7 2 1 16,-8 2 0-16,-11 3-6 15,-9-1 4-15,-11-3-1 0,-10 4-2 16,-7-2-1-16,-4 3-1 0,-2 1-7 0,-1-2-12 16,-6 0-10-16,-8-1-80 15,-6 1 3-15,-5 2 8 0,-4 0-51 16,-3 0-101-16,0 0-228 15</inkml:trace>
  <inkml:trace contextRef="#ctx0" brushRef="#br0" timeOffset="20400.0285">8438 11560 542 0,'5'-10'0'15,"1"-2"125"-15,-1 0-69 0,2 3 22 0,-1-3 7 16,-1 1-28-1,0 2 2-15,-2 2-2 0,-1 0 0 0,0 3-5 16,-2 0-15-16,0 1-12 0,0 3-2 0,0 0-8 16,0-1-12-1,-1 1-6-15,-4 6-11 0,-2 5 11 0,-4 7 6 16,-3 6 0-16,-3 1-2 15,-1 5 2-15,-2 2-2 0,2 2-2 16,-4 3 2-16,1 6 1 16,-2 6-2-16,-1 1 19 0,4 3-13 0,-3-3-3 15,6-2-1-15,4-3 5 16,4-4-6-16,8-3-2 0,1-2 0 15,4-3 1-15,6-2 0 0,6-3 1 0,5-3 2 16,4-7-3-16,5-4 0 16,3-9 4-16,-3-5-5 0,2-1 2 15,-4-8 5-15,-3-3-8 16,-3-4 4-16,-4-4 2 0,-7-2-4 0,-2-2 0 15,-5-4 13 1,-4-1 2-16,0-2-4 0,-4 0-5 0,-5 1-2 16,-2 1 0-16,-3 1 0 0,-2 6-5 0,-2 4 2 15,-1 3 3 1,1 6-6-16,0 5 2 0,0 3 0 0,1 1-6 15,-2 7 1-15,1 1-13 16,2 6-30-16,1 3-8 0,4-1-8 16,3 2-33-16,4 0-18 15,4-2-91-15,2-4-131 0</inkml:trace>
  <inkml:trace contextRef="#ctx0" brushRef="#br0" timeOffset="20830.0289">8820 11772 759 0,'-8'-16'0'16,"1"2"263"-16,0 4-205 0,0 3-25 0,1 4 4 15,0 3 3-15,0 0-18 16,-1 12-20-16,-2 10 3 0,-1 11 6 15,-2 10 2-15,-3 5-26 0,2 7 26 0,1-1 11 16,4-4-19-16,5-3-4 16,3-4-1-16,9-5 0 0,7-1 4 15,7-4-5-15,4-3 2 16,7-3 3-16,2-6-5 0,1-9 2 0,1-7 2 15,-2-5-9-15,0-7 12 16,-1-10-12-16,-4-6 9 0,-1-8 0 16,-5-5 3-16,-4-6 13 0,-4-3 11 0,-4-4-12 15,-3-4-7-15,-8 0-3 16,-2-4-3-16,-4 4-3 0,-9 1 2 15,-5 6 2-15,-6 4-2 16,-1 9-1-16,-6 4-2 0,1 11 2 0,-1 7-3 16,2 9 0-1,0 4-11-15,1 13 15 0,2 3-8 0,2 8-42 16,1 2-5-16,5 4-15 15,4 1-30-15,1-1-35 0,6-4-118 16,4-3-364-16</inkml:trace>
  <inkml:trace contextRef="#ctx0" brushRef="#br0" timeOffset="21250.0289">9990 11586 976 0,'-5'-1'0'0,"-1"1"144"16,-4 1-131-16,-3 10-9 0,-1 5 4 16,0 6 7-16,0 3-3 0,0 4-7 0,-2 1-1 15,-2 7 13-15,-2 1-4 16,-2 5-6-16,-1 2 6 0,-2 2-3 15,1 0-4-15,-3 0 4 16,3 2-2-16,0-2-2 0,2-3 1 0,4-6-6 16,1-4 0-16,4-5 0 15,3-3 1-15,0-4-3 0,3-2 2 16,1-5 0-16,1-3-1 15,0 0-8-15,4-5-11 0,-1 0-19 0,2-5-3 16,-2-1-12-16,2 1-46 0,0-2 25 16,0 0-20-16,0-7-35 15,0-5-144-15</inkml:trace>
  <inkml:trace contextRef="#ctx0" brushRef="#br0" timeOffset="21600.0298">9513 11838 888 0,'0'-4'0'0,"0"0"200"16,1 4-148-16,7 0-25 0,7 4 10 0,7 8 26 16,8 2-9-16,2 6-9 0,3 5-4 15,-1 0-13-15,-4 4 0 16,-2-2-4-16,0 0-9 0,-5 3-5 0,1-2-3 15,-2 2-6 1,-3 0 1-16,2-1 1 0,-4 0-2 0,-3-2-1 16,-3-5 0-16,-1-1-15 15,-3-4-6-15,-2-6 6 0,-1-2-11 16,-2-5-35-16,-1-2-12 15,0 1-44-15,-1-3-91 0,0 0-165 0</inkml:trace>
  <inkml:trace contextRef="#ctx0" brushRef="#br0" timeOffset="22620.0311">10540 11399 658 0,'13'-24'0'0,"0"-1"167"0,1 5-67 16,-1 0-40-16,1 2 9 0,2 1 7 0,3 2-27 15,0-2-10 1,5 3 0-16,2 2 0 0,2 2-6 0,2 5-9 15,0 5-14-15,-1 3-6 16,-1 12-8-16,-2 5 5 0,-2 7-1 0,-3 4 0 16,-3 1-4-1,-5 2 4-15,-3-2 0 0,-4 2 0 0,-3-2-1 16,-3 3-2-16,-6-2 5 15,-7 2 1-15,-9 1-3 0,-3 4 0 16,-8 0 7-16,-5 1-7 0,-2 1 0 0,-2-2 1 16,0-1-1-16,2-5-5 15,2-4 8-15,7-4-6 0,6-5 6 16,4-4-2-16,5-5-2 15,8-4 2-15,3-6 2 0,2 1-4 0,3 1-5 16,0 0-4-16,4 2-1 16,7 1 12-16,6-5 2 0,9 0-4 15,9-2 2-15,9-6 6 16,8-2-7-16,5-2 0 0,2-3 12 0,0 2 1 15,-3 2 4-15,-4 4-5 0,-8 3-4 16,-9 2-5-16,-11 0-3 16,-11 2 0-16,-5 0-11 0,-5-1-10 0,-3 1-22 15,0-2 10 1,-6 3-2-16,-2 3-23 0,-2 4 3 0,-2 0-81 15,1-2-85-15,1-5-50 16</inkml:trace>
  <inkml:trace contextRef="#ctx0" brushRef="#br0" timeOffset="23130.0321">11416 11605 911 0,'1'-7'0'0,"-1"3"206"0,0 3-132 0,2 0-14 16,-2 1-41-16,0 13-26 0,-3 11-4 16,-5 11 16-16,-3 6 5 15,-1 5-7-15,-1 0 7 0,-3-3-3 0,3-6 5 16,0-3 9-1,2-7-12-15,3-3-1 0,2-7-3 0,1-5 1 16,2-3-4-16,1-5 2 16,0-1-2-16,2-3-2 0,0 0 0 15,0-2 12-15,0-3-5 16,0-7 3-16,6-5-9 0,-1-7-2 0,2-5 2 15,1-2 1-15,-1-2-2 0,2-3 1 16,-2-2-1-16,3 0 0 16,-3-1 3-16,6 1-3 0,-3 3 0 0,3 1 0 15,-2 6-2-15,-2 6 0 16,-2 8 4-16,2 7 1 0,-2 5-4 15,0 2-2-15,3 3-1 16,0 11 0-16,3 6 4 0,2 5 0 16,0 5 0-16,1 2 0 0,-2 1 2 0,2 2-3 15,-2-2 2-15,-2-1 3 16,1 2-5-16,2-5 2 0,-2 0 1 0,1-5-2 15,-4-4 0 1,0-4 4-16,-2-5-5 0,0-2-23 0,0-2-9 16,-2-2-58-16,-1-5-19 15,-1 0-63-15,-3-3-165 0</inkml:trace>
  <inkml:trace contextRef="#ctx0" brushRef="#br0" timeOffset="23380.0324">11214 11400 828 0,'24'-12'0'0,"9"-1"156"0,7 2-87 15,6-3-3 1,8-1 0-16,9-1 1 0,6 2-14 0,6-1-7 15,-1 3-6-15,-2 2-9 0,-8 2-17 16,-8 2-12-16,-6 3 2 16,-13 0-3-16,-7 3-2 0,-10 0-54 0,-7 0 2 15,-7 0-30-15,-6 6 2 16,-2 2-43-16,-11 2-133 0,-9 0-252 15</inkml:trace>
  <inkml:trace contextRef="#ctx0" brushRef="#br0" timeOffset="23830.0331">10418 12383 835 0,'34'0'0'0,"6"0"237"16,7 0-172-16,7 0-24 0,6-3 3 15,6-2 0-15,9 1-16 0,6-1-4 0,5-3 0 16,6-2-9-16,3-1-4 16,4-1-1-16,1-1-3 0,1-1-3 15,-1-1 2-15,-1-2-3 16,-1 2-6-16,-7 2 6 0,-6 1 0 0,-9 0-4 15,-12 1 2 1,-11-1 1-16,-14 1-2 0,-16 6-12 0,-9 2-16 16,-12 0-35-16,-5 2-8 0,-12-1-31 0,-6 2-190 15,-6-2-163 1</inkml:trace>
  <inkml:trace contextRef="#ctx0" brushRef="#br0" timeOffset="24600.0344">10811 12743 1001 0,'13'-10'0'15,"2"3"24"-15,6 0 0 16,2 2 2-16,1 0 10 0,4 5 16 0,3 0-19 15,1 5-14-15,-1 7-12 16,2 1 2-16,-6 3 1 0,-1 1-5 16,-3 1-2-16,-6 1 2 0,-6 0-9 0,-2 0 4 15,-6-4 0-15,-3-1 0 16,-7 0-6-16,-11-1 7 0,-6 2 2 15,-8 1 2-15,-8 1-3 16,-4-2-1-16,0 2 1 0,0-3 1 0,3 0-4 16,9-3 2-1,6-3 2-15,7-2-4 0,11-1 2 0,3-5 0 16,5 2-2-16,4-2-10 15,8 0 10-15,5 0 2 0,8 0 35 16,3 0-27-16,6-6-3 0,5 0 2 0,-2 4 3 16,1 2 1-16,-2 0-6 15,0 0-4-15,-4 7-4 0,-2 1 3 16,-2 2 1-16,-5 2-4 15,-5 1 3-15,-3 5-2 0,-3-1-5 0,-3 2 6 16,-3 0 0-16,-3-4-6 16,-2 3 7-16,-1-2-2 0,-5 3-2 15,-4 1 5-15,-4 1 1 16,-2-2-3-16,-5-1 0 0,-5 0 4 0,-3-1-4 15,-5-2 4-15,-6 2 0 0,-5-6-3 16,-2 0 10-16,-1-5 7 16,3 2-2-16,5-5-3 0,6 2-6 15,4-2-6-15,7-2 2 16,5 2-3-16,5-3 0 0,7 2-12 0,1-2-13 15,2 0-7-15,2 0-7 16,4 0-25-16,5-5-19 0,6-4 9 16,3-6-74-16,5 1-222 0</inkml:trace>
  <inkml:trace contextRef="#ctx0" brushRef="#br0" timeOffset="25050.0348">11679 12695 856 0,'5'-17'0'0,"-1"3"150"16,-3 4-68-1,-1 3-3-15,-2 5-3 0,-5 2-30 0,-2 9-35 16,-5 11-11-16,-6 11 0 16,0 10 21-16,0 5-10 0,0 4 0 15,3 4-3-15,0-3-5 16,3 2 3-16,1-2-3 0,1-6-4 0,4 1 2 15,5-7 2-15,3-4-3 0,4 0-3 16,8-6-13-16,3-6-22 16,6-5 6-16,3-10 2 0,4-4 7 0,1-4 12 15,-1-7 1-15,-3-5 1 16,0-2 9-16,-7-3 0 0,-2-5 0 15,-6-2 1-15,-6-1 5 16,-4-3-5-16,-2 1 1 0,-9 0-1 0,-4 3 0 16,-3 5 2-16,-5 7 8 0,-1 3 2 15,0 8 1-15,0 1-8 16,-1 10-7-16,2 6 1 0,2 2 0 0,3 2-30 15,5-2-22 1,5 2-87-16,5-5-172 0,3-1-130 0</inkml:trace>
  <inkml:trace contextRef="#ctx0" brushRef="#br0" timeOffset="25480.0354">11981 12834 938 0,'-4'-12'0'16,"1"5"224"-16,1 3-163 16,0 2-32-16,-1 2-17 0,-3 13-11 0,-3 12 2 15,-2 9 14 1,0 5 12-16,2 3-1 0,2 0-4 0,1-2-10 15,3 0-3-15,3-3-3 0,0-4-4 0,6-3-5 16,2 3 2 0,7-6 3-16,0-2-5 0,5-3-12 0,3-5-2 15,0-5-3-15,4-6 12 16,0-3 4-16,2-6-1 0,2-7 6 15,-4-6 0-15,1-6-6 16,-3-5 6-16,-2-2 5 0,-2-7-5 0,-2-4 6 16,-5-2-6-16,-5-4-6 0,-3 0 5 15,-6 0 0-15,-3 1-4 16,-10 0 3-16,-7 7-1 0,-10 4 0 0,-4 7 15 15,-6 8-3-15,0 9-9 16,-2 9 5-16,1 2-9 0,4 10-3 16,3 5-5-16,4 0-29 15,4 4-57-15,5-1-26 0,0-2-86 0,4-2-365 16</inkml:trace>
  <inkml:trace contextRef="#ctx0" brushRef="#br0" timeOffset="31080.0434">17734 7775 720 0,'2'0'0'0,"3"0"6"16,1 0-3-16,1 0 10 15,-2 0-3-15,-1 3 10 0,1 0 12 16,-1 1-4-16,-1 0 13 0,1 3 0 0,-2 3-1 15,-1 1-7-15,2 4-6 16,0 6-1-16,1-1-4 0,3 2-5 16,-1 2-6-16,-1 2-1 15,-2 1-1-15,2 0 0 0,-1 0-1 0,-1 0 8 16,2 3-3-16,-3 0 5 15,3 2 3-15,-2 2-3 0,0 0-6 16,0 1 7-16,-1 3 0 16,1-2-8-16,-1 6 0 0,0 0-2 0,2 1-3 15,-1 5 3-15,1 1-2 0,0 3 4 16,1 1 2-16,-1 3 1 15,2 2-1-15,-3 1 0 0,0 3-7 0,-1 1-1 16,-1 5 2 0,0 0-3-16,-1 4-2 0,-3 0 4 0,-1 1 1 15,1 0-1-15,-1-1 9 16,0 3-6-16,4 1 2 0,0 5 1 15,1 3-9-15,3 4 9 16,-1 0 3-16,-2-4-11 0,2 1-3 0,-1 0 4 16,2 0-3-16,0 4-3 0,-2-4 2 15,0 2 5-15,-1 0-2 16,1 1 5-16,-1 1-1 0,3 2 0 0,2 1 5 15,1-2-7-15,0 2-3 16,3 0 3-16,-2-4 1 0,0 6 0 16,-1-5 0-16,-3-1-4 15,0 3-1-15,-2 0 2 0,-2 1 0 0,-3 3-3 16,-3 2 6-16,-1-3-2 0,3 3-2 15,2-5 2-15,1 0-3 16,1-5-3-16,3 0 2 0,1-5 2 0,4-2-4 16,0-1 2-1,0 0 1-15,2 0-2 0,0 3 0 0,0 1 9 16,0-1-6-16,0-2 3 15,1 1-3-15,-2-5-2 0,4-3 3 16,-2-2-3-16,-1-3 0 16,1-4 4-16,2-3-3 0,-3-3-3 0,3-5 2 15,-2-2 4-15,-1-5-7 0,0 0 4 16,-2-4 0-16,-1-7-2 15,-1-1-2-15,-2-5 5 0,-2-2-6 0,-2-6 3 16,0-1 0-16,0-4 0 16,0-5-19-16,-2-4-8 0,2-4-43 15,0-2-21-15,0 0-30 16,2-1-53-16,5-17-14 0,1-12-218 0</inkml:trace>
  <inkml:trace contextRef="#ctx0" brushRef="#br0" timeOffset="32200.045">18734 9631 632 0,'-4'0'0'0,"0"1"164"0,-1 7-105 16,-1 8-12-1,-3 6-3-15,1 7-12 0,-2 4-15 0,-2 2-7 16,-1 3-7-16,-3-2 1 0,-1 0 0 0,-1-3-3 15,0-5 8 1,3-5 11-16,3-3 4 0,5-5-9 0,1-5-3 16,5-3-6-16,1-4-2 15,0-3-4-15,0 0 0 0,7-9 0 16,3-6 16-16,2-7-12 15,4-3 1-15,-2-4-3 0,2-1-3 0,1 0 2 16,-4-7 4-16,-1 1 4 16,0 0 4-16,-2 0-4 0,-2 2 2 15,1 0-2-15,-1 2-3 0,0 3-5 0,0 8 2 16,0 1 0-16,-3 9-6 15,0 5 4-15,-2 5-1 0,-2 1 0 16,1 1-4-16,0 8 3 16,0 9 2-16,1 11 11 0,-3 7 5 0,1 8-1 15,-1 8 2 1,0 4-5-16,0 7 4 0,3 3-1 0,-1 4-1 15,0 2-5-15,-1 1-3 16,-1-3-4-16,0-2-4 0,0-7 2 16,2-6 4-16,-2-5-6 0,0-8 2 0,2-4 5 15,-1-6-7-15,-1-3 2 16,0-7-3-16,0-1 2 0,-2-5 0 15,-2-4 3-15,-4 0-5 16,-4 0-14-16,-3-3 2 0,-7 1-2 0,-1 0 7 16,-1-2 3-16,-3-2 5 15,-1 1 2-15,3-3 0 0,2-1-1 16,4 0 0-16,7-3 3 0,5 0-3 0,6 0 0 15,1-2 1-15,4-4-1 16,7-7 3-16,9-5-3 0,8 0 0 16,6-1 4-16,2 1-3 15,3 3-1-15,0-2 0 0,1 2 13 0,2 1 8 16,-3-1 4-1,-1 0-6-15,-6 4-3 0,-4 1 3 0,-6 3-11 16,-5 3-6-16,-5 1 1 16,-3 0-4-16,-2 2 0 0,-2 0-1 15,-1 1-15-15,-2 0-16 0,2 0 4 0,-1 0-6 16,-1 0-9-16,-2 0 1 15,0-2-3-15,-2-1-27 0,-2-2-92 16,-3-4-260-16</inkml:trace>
  <inkml:trace contextRef="#ctx0" brushRef="#br0" timeOffset="32650.0457">19083 9319 739 0,'-5'0'0'0,"-2"0"266"16,-1 0-191-16,1 8-14 15,0 4-19-15,2 2-15 0,4 5-17 0,1 1-7 16,1-1 1-16,7-1-6 15,2-2 4-15,3-1-1 0,0-4-1 16,3-3 3-16,0-2-3 16,1-5 0-16,-2-1-1 0,0 0 2 0,0-5-2 15,-4-4 2-15,0-5 7 0,-3-2-5 16,2-5 13-16,-5-1-4 15,-2-2-4-15,0 2-3 0,-3 1-2 0,0 2-5 16,-3 5 4 0,-4 2 3-16,-2 3-5 0,-5 2 0 0,-2 4-1 15,-4 3-6-15,-2 5 10 16,0 9-6-16,3 7-68 0,1 7-19 0,3 1-70 15,1-1-252 1</inkml:trace>
  <inkml:trace contextRef="#ctx0" brushRef="#br0" timeOffset="33070.0463">19717 9927 881 0,'17'-10'0'16,"5"-4"78"-16,5 1 6 15,5-2-13-15,3 4-18 0,4 0 8 0,2 2-22 16,0 1-13-16,-3 4-12 16,-3 4-6-16,-6-2-9 0,-4 2 2 15,-4 0 2-15,-5 0-4 16,0 2-11-16,-6-2-6 0,-1 0-7 0,-2 0-17 15,-6 0 5 1,1 0-5-16,-2 0-29 0,-4 0-3 0,-3 3-64 16,-7 4-79-16,-3 1 4 0</inkml:trace>
  <inkml:trace contextRef="#ctx0" brushRef="#br0" timeOffset="33320.0466">19766 10131 728 0,'8'1'0'0,"7"0"175"0,5 1-97 15,8-2 4-15,5-3-5 16,6-2-25-16,5-7-12 0,1 3-1 0,4-5 3 16,-1-1-16-16,-5 4-1 15,-3 0-11-15,-5 3-10 0,-7 4-3 16,-5-1 2-16,-6 3-3 15,-6 2 0-15,-6 0-33 0,-1 0-24 0,-2 3-29 16,-1 0 2 0,-1-1-13-16,0 4-59 0,-5-3-39 0,-2-2-249 15</inkml:trace>
  <inkml:trace contextRef="#ctx0" brushRef="#br0" timeOffset="33980.0475">20678 9295 956 0,'-8'-17'0'0,"6"3"185"15,1 2-139-15,11 0-31 0,8-1-6 0,9-3 5 16,10 1 1-16,9 3 10 16,6 5-2-16,2 7-3 0,-1 4 0 15,-3 10-2-15,-6 8-9 0,-9 3 7 0,-7 3 1 16,-9 2-8-16,-8 1 0 15,-8 3 3-15,-6 6 3 0,-12 3-8 16,-10 8 0-16,-11 2-1 16,-6 9-3-16,-6 2 2 0,-3 0 1 0,1 2-7 15,0-6 0 1,5-3-6-16,5-7-10 0,8-11 9 0,10-10 6 15,7-9-2-15,10-9 7 16,5-3-6-16,3-1-15 0,9-4 12 16,5 1 9-16,9-4-3 0,9 0 0 0,4-5 10 15,6-3-10-15,5-1 0 16,2-3 2-16,3 1-1 0,-1-2 2 15,-1 3-1-15,-8 5-3 16,-10 1 2-16,-6 2 1 0,-10 1-3 0,-6 1-3 16,-2 0 4-16,-6 0-34 15,-3 0-1-15,-2 2-27 0,0 1-32 16,0 4 18-16,-1 0-29 0,0 3-87 0,1 0-22 15,0-5-100-15</inkml:trace>
  <inkml:trace contextRef="#ctx0" brushRef="#br0" timeOffset="34450.0482">21633 9697 691 0,'3'-29'0'0,"-2"4"250"0,-1 6-158 15,0 8-10-15,0 5-19 0,-2 4-25 0,0 2-23 16,-1 14-21-16,-4 8 9 15,-3 6 4-15,-1 9 9 0,4 2-4 16,-3-3-3-16,-1 1-7 16,-1-4 8-16,0-8 4 0,0-1 5 0,1-8 4 15,1-3-9-15,5-1-8 16,1-3 1-16,3-3-10 0,1 1 1 15,0-5 3-15,0-2-2 16,0 0-9-16,1-1 14 0,3-10-3 0,1-6-2 16,0-9 2-16,0-3 2 0,0-5-4 15,-3-3 2-15,2-4 1 16,1 0-3-16,-1 0 0 0,3 0 1 0,-2 3 0 15,2 8-3 1,-1 5 3-16,-3 9 0 0,1 10 0 0,0 2 1 16,3 4-8-16,0 3 6 15,5 7-1-15,2 9 2 0,0 7 0 0,3 3 13 16,0 1-11-16,-1 3 9 0,0-1-4 15,0-1-3-15,-2-2 2 16,1-3-4-16,-1-3-3 0,-1-1 2 16,-3-4 0-16,1-2-1 15,-2-4 0-15,-4-5 2 0,1 1-25 0,-3-4-12 16,0-2-27-16,-3-1-38 15,0-1-36-15,-5-8-87 0,-3-6-453 16</inkml:trace>
  <inkml:trace contextRef="#ctx0" brushRef="#br0" timeOffset="34670.0485">21351 9437 610 0,'7'-11'0'0,"13"-1"88"0,7 2 21 15,5-1 23-15,6 0-39 16,4-2-11-16,5 1-7 0,3-4-23 15,2 1-7-15,-2 2 0 16,-2 1-15-16,-4 1-19 0,-7 4-12 0,-3-2 2 16,0 4-2-16,-9 0-35 0,-3 5-10 15,-7 0-32-15,-7 0-47 16,-8 7-31-16,-2 3-135 0</inkml:trace>
  <inkml:trace contextRef="#ctx0" brushRef="#br0" timeOffset="35100.0489">20320 10684 844 0,'28'-9'0'0,"16"-4"100"0,17-2-1 15,9-6-35-15,16-8 6 16,6-3-5-16,9 0-12 0,6-6-7 0,4 2-3 15,2-1-1 1,4 1-11-16,-3 5 0 0,-4 2-10 0,-4 0-2 16,-3 5-4-16,-5 2-5 0,-5 4-6 0,-8 4-2 15,-10 7-1-15,-11 2 1 16,-15 5-4-16,-16 0-14 0,-12 3-21 15,-9 2-26-15,-12-1-12 16,-4 2-40-16,-12 4-6 0,-9 3-37 16,-6 0-196-16</inkml:trace>
  <inkml:trace contextRef="#ctx0" brushRef="#br0" timeOffset="35730.05">20785 11118 896 0,'31'-25'0'0,"6"-1"19"0,8-2 27 15,3 1 14-15,4 5 24 16,1 7-20-16,-1 5-19 0,-4 7-11 0,-7 3-16 15,-13 9-13-15,-8 4-3 16,-8 4 5-16,-7 3-3 0,-3 2-1 16,-4 4 5-16,-5 1-5 0,-10 2 0 0,-6 1-2 15,-6 1 5-15,-6 3-6 16,-2 1 0-16,-1-6 6 0,-1 0-6 15,4-7 0-15,5-4 3 16,9-3-3-16,5-4-3 0,8-5 1 0,6-1-14 16,2-2 1-16,6 0 3 15,12-1 10-15,5-2 4 0,12-5 5 16,6-5-7-16,7-3 0 0,1 0 14 0,0 6-7 15,-3 1 0 1,-2 4-3-16,-5 2-3 0,-6 2 6 0,-6 8-7 16,-4 3 0-16,-5 2 0 15,-4 1 5-15,-6 2-8 0,-1 1 6 0,-4 0-1 16,-3 1-2-1,-1 0-3-15,-6 1 3 0,-7 3 0 0,-9-2 0 16,-5 3 9-16,-8 2-8 16,-6-3 1-16,-1 0 2 0,-3-1-6 15,0 0 2-15,7-5 0 0,0-4 2 0,6-2-1 16,5-5-1-16,4-3 0 15,7-2 0-15,6-2 5 0,3-3-8 16,3-4-39-16,2-4-2 16,3-3-29-16,1-3-27 0,7-2-28 0,4-2-157 15,4-1-182 1</inkml:trace>
  <inkml:trace contextRef="#ctx0" brushRef="#br0" timeOffset="36150.0506">21874 10781 857 0,'1'-21'0'0,"-1"4"241"15,0 6-151-15,-2 5-21 0,0 2-10 16,-1 4-18-16,-1 8-38 0,-5 11-6 0,-7 19-1 15,-3 12 14-15,-3 12 5 16,0 4 4-16,2 1-12 0,2 3 3 16,3-1 2-16,5-4-7 15,5 0-4-15,5-7 2 0,3-5-1 0,8-3-4 16,6-8 4-16,6-6-5 15,5-7-8-15,3-9 8 0,2-8 2 16,1-7-7-16,-3-5 14 16,-2-6-7-16,-3-7 0 0,-5-5 2 15,-4-5 2-15,-5-1-4 0,-5-5 2 0,-4-1 7 16,-2 1-10-16,-4-3 4 15,-5 3-1-15,-5 6-1 0,-2 3 4 16,-3 4-3-16,-1 6-2 16,-3 4-2-16,-1 5 0 0,1 2-5 0,0 10-17 15,0-2-11-15,1 5-37 16,3 2 3-16,2 3-20 0,6 2-94 15,4-4-152-15</inkml:trace>
  <inkml:trace contextRef="#ctx0" brushRef="#br0" timeOffset="36540.0509">22384 10960 929 0,'0'-18'0'0,"-7"0"238"0,-5 5-153 16,0 6-8-16,-4 6-35 0,-2 5-28 15,-3 17-15-15,-2 15 2 16,1 8 5-16,2 9-6 0,7 4 8 0,6-3-4 16,4 2-3-1,3-4 2-15,6-2-2 0,4-2-2 0,2-4 2 16,5-4 1-16,2-2-4 15,3-7-11-15,3-7 2 0,1-4-3 16,4-11 4-16,4-7 0 16,2-3-1-16,7-12 8 0,-1-10-2 0,0-7 2 15,0-6 6-15,-7-11-2 0,-8-4-1 16,-10-7 0-16,-13-4 5 15,-5 4-5-15,-15 2 0 0,-10 1 16 0,-10 9-13 16,-7 6 0 0,-8 7 0-16,0 14-1 0,0 9 8 0,5 9-7 15,7 3-6-15,5 9-11 16,4 7-58-16,6 2-85 0,3 0-84 15,4-6-385-15</inkml:trace>
  <inkml:trace contextRef="#ctx0" brushRef="#br0" timeOffset="37150.052">22892 9774 1012 0,'8'-18'0'0,"4"7"120"0,5 2-92 15,4 4 1-15,7 2-8 16,9 6-3-16,3 9-4 0,4 9-1 16,0 4-6-16,-3 8 0 0,-8 1 0 0,-8 0-10 15,-7-2 6 1,-9-3 4-16,-4-6-2 0,-5-5 14 0,-3-7 0 15,-5-3 6-15,-3-5 9 16,-2-3-4-16,0 0-7 0,1 0-1 16,4-8-10-16,4-4-4 15,-2 0 2-15,6-2-7 0,0-3-6 0,4-3 6 16,4-5-1-16,2-5-2 0,2-4-1 15,1-7 1-15,2 1 0 16,3 0-2-16,-2 1 1 0,2 6-23 0,-1 6-19 16,-1 12-25-16,2 12-42 15,-2 3-5-15,-1 14-83 0,1 5-279 16</inkml:trace>
  <inkml:trace contextRef="#ctx0" brushRef="#br0" timeOffset="37950.0529">23575 9885 955 0,'2'-11'0'15,"0"-2"191"-15,0 2-109 0,-1-4-19 0,1 2-18 16,-1 2-23-16,-1-4-9 16,0 3-8-16,-4 2-6 0,-2 0 2 0,-2 6 1 15,4 1-6 1,-5 3 7-16,-2 3-4 0,-3 8-4 0,-1 8 9 15,3 5-2-15,2 3-4 16,6 2 3-16,3 0-1 0,2-2 0 16,7-2-3-16,3-1 4 0,2-7-2 0,3-3 2 15,0-6-1-15,-1-5 0 16,2-3 0-16,-4-3 5 0,-1-3-6 15,-2-8 2-15,-2-3 7 16,-2-1-10-16,-3-5 4 0,0-1 0 0,-2 2-1 16,-1-1 3-16,0 3-7 15,0 2 2-15,-1 3 2 0,0 4 1 16,-2 3-2-16,3 6 0 0,0 1 1 0,0 1-1 15,0 7-14 1,0 4 2-16,5 7 11 0,3 5 2 0,3 2 2 16,3 1-3-16,1-4-1 15,7-5-1-15,1 3-47 0,5-3-2 0,0-3-2 16,-1-1-11-1,0-7 10-15,2-3-2 0,2-3-6 0,-1 0 0 16,1-4-5-16,-3-7 42 16,-2-3 26-16,-4-6 3 0,-5-2 24 15,-7-3 39-15,-3-3 9 0,-5 2 15 0,-2-3-23 16,-5 3-27-16,-3 2-9 15,-4 6-2-15,0 2-5 0,1 7-15 16,-3 4-8-16,-2 5-2 16,-1 8 0-16,-5 9 0 0,3 4 0 0,0 5 0 15,4 2-2-15,4 3 2 16,5-1 0-16,5 3-4 0,1-6-1 15,6-2-7-15,5-1 9 16,3-8 1-16,3-4-1 0,5-3 5 16,1-8 0-16,2-1-4 0,4-2 4 0,0-13-1 15,-1-2-1-15,-1-9 0 16,-8-3 5-16,-1-8-1 0,-8-4 17 0,-7-4 14 15,-1-2-13 1,-6-5-6-16,-1-3-11 0,0-2-2 0,-7 1 9 16,5 3-6-16,-4 4 6 15,0 4-4-15,4 8-4 0,2 8-6 16,1 5 4-16,2 12 2 0,1 5-5 0,1 7 2 15,0 12-3-15,0 12-28 16,0 16 35-16,0 17-4 0,1 11 0 16,3 10 6-16,0 1-4 15,3-3-2-15,3-2 3 0,-1-7-1 0,2-4-6 16,-3-2-62-16,-6-8-73 15,-2-12-187-15</inkml:trace>
  <inkml:trace contextRef="#ctx0" brushRef="#br0" timeOffset="44120.0608">12424 12151 397 0,'0'-1'0'0,"0"-1"212"0,0 2-130 0,0 0 7 15,0 0 26-15,0 0-40 0,0-2-20 16,0-1 2-16,0 1-6 15,0 2-16-15,0 0-6 0,0 0-7 0,0 0-2 16,0 0 3-16,0 0-3 16,0 0-8-16,0-2-5 0,0 1-3 15,0 1-3-15,2 0-2 16,1 0 2-16,3 3 6 0,4-3 0 0,4 0 4 15,3 0 5 1,7 0 7-16,5-3-2 0,4-4-1 0,5 2 0 16,0-4-7-16,0 4-8 0,1 2-4 0,-5-2 4 15,-1 3-3 1,-5 0-4-16,-2-1 4 0,-1 2 0 0,-3-3-3 15,0 3 2-15,-2-2-1 16,-2 3 0-16,-1-1-10 0,-2-1-3 16,-4 0-14-16,-4 2 7 15,-3 0-5-15,-3 0-16 0,-1-3 15 0,-5 3 11 16,-2 0-54-16,-9 0-65 0,-2 0-39 15,-4 3-89-15,-1-1-16 16</inkml:trace>
  <inkml:trace contextRef="#ctx0" brushRef="#br0" timeOffset="44450.0622">12456 12318 556 0,'0'4'0'0,"3"1"87"0,3 2-29 16,2-4 19-16,3-3 2 16,2 0 7-16,4 0-24 0,4-2-11 15,1-3 5-15,4-2-14 16,3 2-5-16,4 0-1 0,3-1-8 0,0 1-4 15,0 0-2-15,-3 2-2 16,-2 2-16-16,-6-1-4 0,-2 1 0 16,-3-1 4-16,-5-1-4 0,-5 1-9 0,-4 1 1 15,-3 0-8-15,-3 1 9 16,0 0 5-16,0 0 0 0,0-1-4 15,0 0-46-15,-2 1-42 16,2-1-20-16,0-1-61 0,-3-4-186 0</inkml:trace>
  <inkml:trace contextRef="#ctx0" brushRef="#br0" timeOffset="45660.063">13483 11483 601 0,'0'-16'0'0,"0"3"286"0,0 2-208 16,0 3-6-16,-4 2-1 16,4 2-19-16,0-3-8 0,0 2 5 0,0 2-2 15,0-2-3-15,0 5-1 0,1 0-1 16,-1 0-23-16,0 0-17 15,0 2-2-15,0 7 0 0,3 11-14 0,0 12 20 16,-1 4 13 0,3 8 2-16,1 0 2 0,1 1-1 0,2 0-1 15,1 0-7-15,2 2-2 16,-3 0-4-16,0 0 0 0,2-1-5 15,-3-3-2-15,-1-4 3 16,0-3-1-16,-3-5-5 0,-1-4 4 0,1-1 0 16,-3-3-3-16,1-2 2 0,1-3 2 15,-1-1-3-15,1-3 0 16,-2-2 1-16,2-3-11 0,-2-1-2 0,2 1-9 15,0-3-5-15,-1 0 1 16,-1-5 2-16,-1-1-13 0,0 0 17 16,0 0 8-16,0-4-4 15,0-4-17-15,-1-2-48 0,-2-3-28 0,2 0-9 16,1-4-62-16,0 2-252 0</inkml:trace>
  <inkml:trace contextRef="#ctx0" brushRef="#br0" timeOffset="46160.0645">13866 11864 608 0,'-1'3'0'0,"0"-1"28"15,1 1-14-15,0 0 12 16,2-1 9-16,1 0 24 0,0-2-19 0,1 0 7 15,1 0-4 1,-3 0-10-16,2 0-15 0,-1-2-10 0,-2 1-4 16,1 0 8-16,-2-2 11 0,0-2 5 0,0 1-8 15,-2 1-12 1,-1 3-2-16,1-5 2 0,-5 5-7 0,4-1-1 15,-2 0 0-15,3 0 8 16,-1 1-8-16,2-1 0 0,0 0 8 0,0 1-9 16,1 0 2-1,0 0 4-15,0 0-6 0,0 0-2 0,0 0 2 16,0 0-3-16,0 0 6 0,0 0 2 15,0 0-5-15,0 0 2 16,-1 0 5-16,0 0-5 0,0 0 7 0,1 0-7 16,-1 0-2-16,0 0 0 15,1 0 1-15,-2 0 0 0,-2 0-7 16,0 5 2-16,-3 0-21 15,-3 1-7-15,-1 3-23 0,-1-2-91 0,-1 2-13 16,3-5-110 0</inkml:trace>
  <inkml:trace contextRef="#ctx0" brushRef="#br0" timeOffset="46730.0648">14262 11589 668 0,'2'-17'0'15,"-1"3"234"-15,1 3-148 16,-2 3-17-16,0 4 11 0,0 0-17 15,-2 2-23-15,2 2-3 16,-3 0-7-16,-2 1-7 0,-5 11-17 0,-4 6 7 16,-5 5-3-1,-4 8 2-15,-4 6 5 0,-1 5-5 0,-2 4-4 16,2 2 4-16,5 2-9 0,6-3-3 0,5-1 0 15,6-3 5 1,3-4-6-16,3-1 2 0,8-3 1 0,7-2-4 16,5 0 4-16,7-5 4 15,5-2-7-15,6-3 2 0,4-6 4 16,1-5-5-16,1-5 0 15,-3-7 4-15,0 0-6 0,-3-4 4 0,-6-6 0 16,-1-5-3-16,-6-2 2 16,-2-7 2-16,-4-3-4 0,-4-7 2 15,-1-2 5-15,-1-4-7 0,-5-4 2 0,-3 3 0 16,-5-3-2-16,-4 3 1 15,-8 1 0-15,-5 3 0 0,-5 5-2 16,-6 2 1-16,-1 4-1 16,-4 5 2-16,0 3 0 0,3 4 0 0,1 5-2 15,6 5 2 1,3 4-3-16,5 0-2 0,1 5-39 0,1 3-30 15,1 2 18-15,1-4-4 16,3 2-14-16,-3 0 1 0,3-1-4 16,0 2-81-16,3-1-6 0,1-4-106 0</inkml:trace>
  <inkml:trace contextRef="#ctx0" brushRef="#br0" timeOffset="47650.0665">14807 11419 860 0,'3'-14'0'0,"1"2"187"0,-1 4-113 0,0 1-17 15,-2 2 3-15,-1 5 3 16,0 0-37-16,1 0-21 0,1 9-7 16,-2 8 4-16,3 5 9 15,-3 8 6-15,0 8-7 0,-7-1 4 0,-4 4 5 16,-4 0 7-16,-4-2-10 0,0 0-7 15,-1-3-3-15,2-2-2 16,1-1-5-16,5-5 2 0,3-5 3 0,5-3-5 16,4-3 2-1,0-3 2-15,0 1-3 0,8-3-1 0,4-2 1 16,3-1 0-16,5 0-1 15,3-3-2-15,1 1-5 0,0-6 5 16,2-1-2-16,0 0 0 16,-1-5 2-16,-1 1-1 0,-2-3-5 0,-2-2 10 15,-3-4-2-15,-3 2-3 0,-1-2 7 16,-2 0-3-16,-3 3 0 15,1-5 0-15,-3 3 3 0,-2 0-5 0,-1-2 4 16,-3 0-1-16,0-1-2 16,-1 2 2-16,-3-3 1 0,0 0-4 15,1 2 4-15,-2-1-1 16,0 6-1-16,4 1 0 0,0 3 7 0,-2 4-7 15,3 1 0 1,0 0 4-16,0 0-4 0,0 0-8 0,0 0 8 16,0 2-17-16,3 7 20 0,-1 3-3 0,1 6 0 15,1 4 12 1,-1 4-3-16,-1 3 0 0,2 0 0 0,2 5-3 15,-2 1-7-15,3 0 2 16,-4-1 3-16,1 1-5 0,0-1 2 16,-1-4 2-16,0 1-4 15,-2-4 2-15,2-3 2 0,-2-2-5 0,-1-2 4 16,1-2-1-16,-1-3-2 0,0-2-6 15,0-2-24-15,-2-4-43 16,-2 1-26-16,-3-6-39 0,2-2-273 0</inkml:trace>
  <inkml:trace contextRef="#ctx0" brushRef="#br0" timeOffset="48180.0668">15431 11533 772 0,'7'-14'0'0,"-4"2"179"0,0 5-110 16,-1-1 3-16,-1 3-4 0,-1 3 4 16,0 2-22-16,0 0-24 0,0 0 0 0,0 0-6 15,0 2-13 1,0 11-14-16,-5 8 5 0,-1 8 4 0,-3 10 39 15,-1 5-18-15,-5 1-10 16,3 3-5-16,0 1 1 0,-1-2-3 0,3-1-5 16,-1-3 5-1,5-4-8-15,2-3 2 0,2-3 0 0,2-1 4 16,6-3-4-16,7 1 0 0,2-4 3 0,6-2-3 15,2-7-9 1,3-1-1-16,0-5 1 0,5-6 3 0,-4-5 1 16,2 0 1-16,0-8 7 15,-6-4-3-15,-3-5 0 0,-2-5 0 16,-2-5 2-16,-5 0-3 15,-3-1 2-15,-3-1 0 0,-5 0-2 0,-2 2 2 16,-10 2 2-16,-3 4-4 16,-8 5-2-16,-3 3 2 0,-2 6-5 15,-3 7 6-15,2 3 0 0,6 9 0 0,4 5-27 16,5 2-56-16,3 2-42 15,3-1-34-15,1-1-172 0</inkml:trace>
  <inkml:trace contextRef="#ctx0" brushRef="#br0" timeOffset="49030.0685">16015 11701 862 0,'3'-19'0'16,"1"5"285"-16,0 3-194 15,0 1-14-15,-3 6-20 0,-1 3-12 16,3 1-22-16,0 5-25 0,6 9 2 0,5 9 0 15,6 11 5-15,5 4 2 16,4 6 0-16,-1-1-5 0,-2 0 1 16,-2-6-1-16,-4 0-3 15,-3-7 2-15,-6-4 3 0,-3-3-6 0,-7-7 4 16,-1-2-1-16,0-3-1 15,-5-2 0-15,-5-2 7 0,-3-2-5 16,-1-3 3-16,-1-2-3 16,2-3 1-16,3-7 2 0,1-4 1 0,3-7 5 15,2-2-4-15,3-8 0 0,5-6-2 16,5 1 3-16,6-7-5 15,5 1-2-15,4-4 2 0,3 3-2 0,1 4-2 16,0 3 1 0,2 5-1-16,-2 11-4 0,-1 6-7 0,-3 6-9 15,-4 7-17-15,-4 1-12 16,-4 4-27-16,-2 10-44 0,-7 7 3 15,-3 8-60-15,-5 3-196 16</inkml:trace>
  <inkml:trace contextRef="#ctx0" brushRef="#br0" timeOffset="49450.0688">16657 11922 678 0,'11'-24'0'0,"-4"1"199"0,-2-4-123 0,-5 1-17 16,0-2 12-16,-5 6-10 0,-6-2-7 15,-4 5-7-15,-3 2 5 16,-6 6-2-16,-1 8-9 0,-1 2-7 0,-1 9-14 16,1 9-9-1,5 4-7-15,4 7-2 0,7 1 0 0,6 0-2 16,4 0 0-16,10-2 0 15,2-3 1-15,3-1-1 0,3-5-5 16,3-4-3-16,0-3-1 16,3-6 3-16,-3-3-3 0,-1-2-8 0,0-2 5 15,-4-9 3-15,-2 1-1 0,-2-5 15 16,-3-1-6-16,-3-4-1 15,-2 1 4-15,0 2 0 0,-3 3-2 0,-1 6 0 16,1 4 11-16,-1 4-5 16,0 0 2-16,3 0-9 0,0 6-16 15,-1 6 19-15,6 6-1 16,-1 1-2-16,4-2 1 0,2 0 4 0,-2-2-8 15,4-1-7 1,4 1-28-16,-1-1-34 0,5-2-3 0,2 1-39 16,2-5-117-16,1-1-88 0</inkml:trace>
  <inkml:trace contextRef="#ctx0" brushRef="#br0" timeOffset="49860.069">17167 11887 670 0,'3'-35'0'16,"-1"0"314"-16,-2 3-205 15,-4 0-36-15,-5 4-11 0,-4 8-13 0,-3 5-19 16,-4 5-13-16,-2 9-11 0,-4 1 5 15,-2 11-1-15,0 9-9 16,-3 7 3-16,4 7-4 0,4 0 0 0,7 1 4 16,4-3-2-16,10-3-4 15,3 0 3-15,10-5-1 0,5-2 0 16,5-2 0-16,7-5 3 15,2-4-3-15,2-7 0 0,2-4 4 0,0-1-4 16,0-10 0 0,-2-7 4-16,-1-7-3 0,-6-8 6 0,-4-8-6 15,-4-2-2-15,-3-6 2 0,-2-2 2 0,-6-2-3 16,0-1 0-1,-2 0 0-15,-2 3 0 0,-2 3-2 0,0 5 5 16,0 11-1-16,0 7 8 16,0 10 2-16,-2 9 21 0,2 6-5 15,0 0-23-15,0 12-10 16,2 11-5-16,-1 11 10 0,-1 11 9 0,0 6-1 15,1 1-5-15,-1 2 0 16,0 1 1-16,1-3-2 0,3 1-1 16,3-4-2-16,2-4-42 0,-1-5-47 0,1-3-28 15,-4-8-43-15,-2-8-284 16</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07T11:23:31.486"/>
    </inkml:context>
    <inkml:brush xml:id="br0">
      <inkml:brushProperty name="width" value="0.05292" units="cm"/>
      <inkml:brushProperty name="height" value="0.05292" units="cm"/>
      <inkml:brushProperty name="color" value="#FF0000"/>
    </inkml:brush>
  </inkml:definitions>
  <inkml:trace contextRef="#ctx0" brushRef="#br0">5189 7974 629 0,'-8'-8'0'0,"3"3"64"0,-3 0-32 16,1-2 1-16,0 3-16 16,0-3 4-16,-1 1 1 0,2-2-7 15,-1-2-8-15,2-2 1 0,-2-1 1 0,-2 0 15 16,2-1-7-16,-5 0-6 15,1 2 0-15,-1 0-9 0,-2 1-4 16,0 2-1-16,-1-2 5 16,-3 1 15-16,-1-1-11 0,0 0-4 0,-1-1 2 15,0-2 6 1,-1 1 4-16,-1 1-4 0,1-2 7 0,-1 3-8 15,-2-2 5-15,-3 2-1 0,2 2 0 0,-5-3-4 16,-3 4-3 0,-4 1-4-16,0 2-4 0,-4 4 3 0,-1-2-2 15,2 3 1-15,0-1 0 16,-2 1 7-16,1 0-9 0,-1 0 2 15,1 0 1-15,1 0-2 16,2 0 2-16,3 0 5 0,1 1-7 0,2 1 2 16,-1 2 4-16,2-1-7 15,0 1 3-15,0 1 0 0,0 1-2 16,1 1 2-16,0 3-2 0,2 0-2 0,0 4 6 15,2-2-6-15,2 3 4 16,1 2-1-16,1-1 0 0,-1 1-5 16,4 2 6-16,-2-1 3 15,2 2-7-15,0 0 3 0,-1 1 0 0,2 0 0 16,0 1-2-1,0 2 1-15,0 3 0 0,-1 2 1 0,1 0 0 16,0-1 0-16,4 1-3 16,0-2 1-16,2 0-8 0,2 2 9 15,2 0-1-15,0-2 1 0,-1 0 2 0,-1 0 4 16,1 0-10-16,-3 2 9 16,3 1-2-16,-2 0 0 0,-2 2-1 15,1 3 0-15,-2-2-1 16,1 1 0-16,0 3 1 0,2-3-1 0,-1 0-1 15,2 0 0-15,3-2-8 16,-1-1 9-16,-2 0 0 0,4 1 0 16,-1-4-2-16,1 3 1 0,2 1-1 0,-3-2 4 15,1 1 7-15,0-3-6 16,0 4 3-16,1-3-3 0,1 1-5 15,0 3 4-15,1-4 1 16,2 1-3-16,0-3 0 0,1-2 1 0,0-1-1 16,3-4-1-1,1 0 0-15,2 0 0 0,0-2 0 0,1-1-1 16,3 0 2-16,-4-1 0 15,2 0 5-15,1 0-6 0,-1 1 2 16,2 1 2-16,0 1-4 0,1-2 2 0,-3 0 0 16,4 0-1-16,-2-1-2 15,2 0 2-15,1 0 0 0,3 1 1 16,-1-1 9-16,1 0-10 15,-1 0 0-15,-1 1 11 0,-1 1-15 0,0 1 8 16,-1 2 1-16,1 2-6 16,-3 0 2-16,1-2 2 0,1 2-4 15,1-2 2-15,-2 0 2 16,2 0-4-16,1-2 1 0,0 1 0 0,2-1 0 15,-1-2 0-15,2 0 2 0,-1 0-2 16,3 0-2-16,-1-3 3 16,0 1-2-16,-2-1 2 0,1-1 0 0,0 1-1 15,2-2-1 1,-1 0 5-16,1-3-7 0,-1 2 6 0,0-2-1 15,2-2-2-15,-1 1-3 16,1-4 4-16,0 2 5 0,-2 0-1 16,1-3 2-16,0 3-2 0,-1-2 11 0,2 2-9 15,0-3-6-15,1 1 8 16,0-1-8-16,0 1-2 0,2 0 2 15,-2-4 2-15,1 2-3 16,0-2 0-16,0 0-2 0,-3 1 0 0,2-1 4 16,-2 0-2-16,3-2-3 15,-1 1 6-15,-3-2 1 0,0 2-4 16,-1 0 0-16,0-2 2 15,0 3-4-15,-1-3 4 0,1 2 2 0,-1-2-5 16,2 1 2-16,0-2 0 0,0-2-1 16,-1 1 0-16,-1-1 4 15,0-1-6-15,-2 0 4 0,0 0-1 0,0 0-2 16,-2-1 2-1,0-1-1-15,-2 0 0 0,2-1 6 0,-1 0-1 16,1 1 1-16,1-4 4 16,0 2-7-16,2-1-4 0,0-1 2 15,3-2 5-15,0 1-6 16,0-3 0-16,-2 0 0 0,1 1 0 0,0-4 1 15,-2 1 4-15,1 3-5 0,-1-4 15 16,-2 2-7-16,-2 0 4 16,0 0-3-16,-3 1-1 0,1 0-6 0,0-1 1 15,0 1-2-15,2-1-2 16,3-2 0-16,1-4 1 0,1 0 0 15,-2-4-8-15,-1 0 3 16,-1 1-2-16,-1-3 10 0,0 1-1 0,-3 1-4 16,-2 3-2-16,-1 0 25 0,-3 1 24 15,4 0-27-15,-2-4-14 16,2 3-2-16,-1 0 4 0,0 4-3 0,2-4-6 15,1-4 6 1,2-4 0-16,3-1-5 0,-2 0 4 0,-1-1 0 16,1 0-2-16,-3-2 0 15,-1 2 4-15,-1 0-5 0,-2 1 2 16,-4 5 18-16,1-1-7 15,-1 2 10-15,0 0-10 0,0 3-3 0,-1 2-3 16,0-2-2-16,-1 2-4 0,0-3 0 16,1 0 6-16,-3-2-8 15,-1 0 4-15,2-3 2 0,-1-2-6 0,-1 0 4 16,0-2 2-16,0 2-5 15,0 3 2-15,-1 4 0 0,-1 0-2 16,-1 5 2-16,2 0 1 16,-2 0 1-16,-2-1 2 0,-1 3 2 0,-1-3-8 15,-1 2 2 1,0 2 0-16,0 1-1 0,2-1 0 0,-1 2 2 15,-2-4-2-15,3 1 0 0,-1-1 5 0,2 2-6 16,3-1 2 0,-2-1 1-16,5 2-6 0,0-1 6 0,1 1-4 15,3 3-13-15,0 0-3 16,0 5-10-16,0 3-35 0,0 5-24 15,0 2-45-15,-3 2-178 16,-4-2-162-16</inkml:trace>
  <inkml:trace contextRef="#ctx0" brushRef="#br0" timeOffset="3870.0054">13020 8207 670 0,'-3'-10'0'16,"1"0"132"-16,0 1-87 0,-2-1-14 16,0-1-6-16,-1 1-13 15,0-1-7-15,-1-3 2 0,0 2-7 0,-3-2 0 16,0 1 0-1,2-1 8-15,-1-2-8 0,0 1 0 0,1 0 33 16,2 0-14-16,0 1-2 0,-3-2 5 0,3 0-4 16,-2-1 0-1,-3 1-4-15,1 1-5 0,-5 0 3 0,2 1 3 16,-3 0-10-16,-2 0-4 15,-3 1 1-15,-1 1-4 0,-1-1 4 16,1 1 3-16,-7 0-6 16,5 0 2-16,-1 1 14 0,0 0-16 0,3 2 2 15,-3-4 6-15,-1 3-6 16,0 1 1-16,-1 3-1 0,0 2-2 15,-3-3 1-15,1 4 2 0,-2 3 0 0,2-5 0 16,3 3 2-16,-1-2-4 16,2 0 0-16,3 0 9 0,-1-3-6 15,0 3 5-15,0-3-4 16,0 0-7-16,0 1 6 0,-1-1 3 0,-3 3-7 15,2 4 2 1,-4-1 4-16,2 1-4 0,-2 2-1 0,3 5 0 16,1-2 0-16,0 0 2 0,1 2 3 0,1-2-8 15,2 3 5 1,-3-4-3-16,3 1-4 0,1 2 6 0,-2-1 0 15,3 1-2-15,-1-2 2 16,0 2 0-16,2 1-2 0,0 1 1 16,0 1-1-16,2 3-3 15,1 0 2-15,-2 2 0 0,2 1-3 0,-2-1 9 16,1 3-6-16,2-1 4 15,0 1-2-15,-1 1 0 0,0 0 2 16,0 1 0-16,-1-1-1 0,1 1-2 0,-2-1 2 16,1-1-2-16,1 0 0 15,2 0 2-15,-1 0 2 0,4 2-8 16,-4-1 9-16,1 1-5 15,2-1-2-15,-1 2 5 0,3-1-4 0,1-2-3 16,-1 2 7 0,2-1 1-16,0-1-6 0,-2 2 5 0,0-1 0 15,1 1-3-15,0 1 2 16,1-1 1-16,-1-1-3 0,0-2 1 15,3 1 1-15,-2-2-2 0,2-2-1 0,-1 3 5 16,1-2-6-16,2 0 6 16,-1 1-3-16,0-1 0 0,1 0 0 15,-1 1-1-15,1 0 3 16,1 0-3-16,-1 3 2 0,1-1-1 0,1-2 0 15,-2 1 0-15,0 0 1 16,1 0 0-16,-1 0-2 0,1-3 2 16,-1 3 0-16,-1-3-1 0,3 1 0 0,-2 0 0 15,0-3 0-15,2 5 0 16,0-1 0-16,0 1 0 0,2 5-3 15,1-7 5-15,-1 2-3 16,1-2-1-16,1 1 2 0,-1 3 0 0,1-3 0 16,2 4 1-1,-2-2 3-15,0-1-6 0,0-1 4 0,0-1-1 16,0 0-2-16,2-1 1 15,-1 1 0-15,-1 0 0 0,3-1 0 0,-3 1 3 16,3 1-4-16,-1-1 2 0,1 0 1 16,1 1-2-16,0 1 0 15,0 0 2-15,1 0-4 0,0 2 4 16,-2-4-2-16,2 1 0 15,-1-1 0-15,1-1-1 0,-1-1-1 0,0 1 4 16,2-2-1-16,-2 0 5 16,2 1 0-16,-2 1-3 0,2 1-3 15,0-1 0-15,-1-2 5 16,2 0-7-16,1 1 4 0,-1 0 1 0,1 0-4 15,0 2 1-15,-1-3 2 0,4 2-4 16,-3 1 4-16,1-1-2 16,0-1 2-16,-3 0-3 0,2 0 2 0,0-1-1 15,0 0 0-15,-1-2 0 16,-1 0 0-16,2 2 0 0,-1-3 4 15,0 1-4-15,1 1 0 16,1-1 3-16,-1 1-5 0,0 0 2 0,2-1 1 16,-1 4-2-16,-1-4 2 0,3-2-4 15,0 1-1-15,1 1 8 16,-2-4-5-16,2 1-2 0,0-1 6 15,1-1-1-15,-3 2-3 16,1-2 2-16,-1 0 4 0,-1 2-7 0,0 1 4 16,-1-3 4-16,0 2-8 15,1-3 4-15,2-1 4 0,-3 2-6 16,4-3 0-16,0 1 5 15,0-3-6-15,3 3 2 0,-2-2 0 0,1 1-1 16,1-1 0-16,3-1 4 0,-4 0-8 16,5 0 8-16,-2 0-5 15,-1 0-2-15,0 0 6 0,-1-2 0 0,0 1-3 16,0-3 0-1,1 1 13-15,1 1-11 0,-1-3-1 0,4 2 0 16,-1-4-1-16,-1-2 0 16,3 0 2-16,-5-3-3 0,3-2 2 15,-1 0-2-15,-1-1-1 16,1 1 4-16,-1-3 2 0,0 3-5 0,0-1 2 15,-5-2 2-15,1 1-2 0,-1 1 12 16,-1 1-4-16,-2-1-2 16,1-1 4-16,-1-2-4 0,-2-1-5 0,1-1 7 15,0-4-5-15,0 2-7 16,1-4 6-16,2 1-1 0,0 1-2 15,0 0 0-15,1 1 3 16,1 0-6-16,-2 2 5 0,-1-1-1 0,-2 2-2 16,-2-1 2-16,0-1 4 0,-2 4 3 15,1-3 7-15,0 2-3 16,-3-3-7-16,2-2 3 0,1 1-5 0,-1-4-6 15,2-1 6-15,-1-3 0 16,-1-1-3-16,1 1 0 0,-2-1 2 16,-1 1-5-16,1 1 6 15,0-1 5-15,-2 2-7 0,-1 1 9 16,3 1-3-16,-4 0-6 15,3 2 6-15,-1 1-6 0,-2-2-2 0,3-1 2 16,-1-1 4-16,0-1-6 0,2-1 2 16,-4 1 1-16,0-2-3 15,0-1 2-15,0 3 8 0,-2-1-5 0,-2 2 10 16,1 4-4-16,-2-2-8 15,-2 2 7-15,-1 4-5 0,0-1-5 16,1 1 2-16,1 1 4 16,-1-2-7-16,3 0 4 0,-3 0-2 0,1-3 0 15,2 0 0-15,-2-1 3 16,0-2-3-16,0 1 0 0,1-1 1 15,-3 1-2-15,1 1 1 0,-3 1 0 0,0 5-72 16,-3-2 2 0,-3 3-37-16,-5 4-51 0,-3-5-63 0,-6-6-301 15</inkml:trace>
  <inkml:trace contextRef="#ctx0" brushRef="#br0" timeOffset="6050.0082">16405 4153 724 0,'0'-10'0'16,"0"2"283"-16,0 2-178 16,0 2-17-16,0 1-15 0,0 2-23 15,0 1-24-15,0 0-19 16,0 1-12-16,0 5-5 0,0 5 13 0,0 4-3 15,0 6 0 1,1 6 0-16,3 5 17 0,-3 4-9 0,1 3 12 16,1 4-5-16,-2-2-3 0,-1 2 3 0,0 1-5 15,0-4-7 1,0-2 3-16,1 0-4 0,-1-2-3 0,0-2 2 15,3-1 3-15,-1 0-4 16,-1-6 0-16,1 4 7 0,-1-5-9 16,0-3 3-16,0 2-1 15,-1-5 0-15,0-4 0 0,0 2 6 0,0-4-7 16,0-4-7-16,-1 1-7 15,1-5-16-15,0-1 1 0,0-1-19 16,0-3-30-16,3-1 16 0,0-6-1 0,-2-5-60 16,-1-9-150-16,0-4-217 15</inkml:trace>
  <inkml:trace contextRef="#ctx0" brushRef="#br0" timeOffset="6820.0095">16339 4203 782 0,'-5'-18'0'16,"5"8"203"-16,0-5-128 16,7 3-33-16,2-2-2 0,3-4 0 15,4 1 1-15,2 1-8 16,1-2 3-16,-1 2 0 0,1 2 0 0,-1 2-15 15,0 2-4-15,-1 5-13 16,1 2 0-16,0 2 3 0,4 2-9 16,2 10 1-16,1 1 1 0,4 5 0 0,0 1 0 15,-1 3-3-15,-1 1 3 16,-4 1-8-16,-5-1 11 0,-3 2-4 15,-7-3-8-15,-3 0 9 16,-3 0 0-16,-2-1-14 0,-3 2 12 0,-8-2 4 16,-3-2-4-1,-3 3 4-15,-7-3 5 0,-3 1-10 0,-3-2 6 16,-1 0 0-16,-1 0-2 15,3-3 6-15,3 1-7 0,7-5 0 16,6-4 0-16,6-3 8 0,4 0-8 0,2-3 0 16,1 2 3-16,0-2-3 15,0 0 0-15,1-2 5 0,4-3-18 16,4-5 17-16,4 1-7 15,4 0 2-15,4-2 2 0,1 4 2 0,4 2-4 16,-1 0 2-16,0 2 3 16,0 3-4-16,-1 0 0 0,0 3 8 15,-2 1-10-15,1 3 4 16,-1 2 2-16,-1 0-5 0,0 3 0 0,-3 1 1 15,2 3 0-15,-3 2 1 0,1 2 1 16,0 3-6-16,-3-1 8 16,0 0-2-16,-2 3-3 0,-2-2-2 0,0 1 6 15,-4 0-6 1,-1-3 5-16,-4 2-1 0,-1-2-2 0,0-1 0 15,-3 2 3-15,-6-3-4 16,1 1 3-16,-4-1-1 0,-1-1 0 16,-3-2 0-16,-5 1 1 0,-1-2-2 0,-4-1 2 15,0-2 4-15,0 2-5 16,2-5 0-16,0 2 5 0,0-2-8 15,2-2 6-15,2 0 5 16,2-5-8-16,1 1 0 0,1 0 12 0,1-3-13 16,-4 0 2-16,1 0 9 15,-3-5-9-15,-2 0 5 0,-1-2-4 16,-2-2-1-16,0 0 1 15,3 3-3-15,1-2-13 0,3 1-9 0,3-1-17 16,1 3-29-16,2-1-6 0,1 3-26 16,1 1-110-16,0-3-163 15</inkml:trace>
  <inkml:trace contextRef="#ctx0" brushRef="#br0" timeOffset="7570.0106">17413 4539 807 0,'0'-1'0'0,"0"1"119"0,0 0-52 15,0 0-3-15,2 0-2 16,2 0-18-16,4 0-18 0,4 0-2 0,4 0 3 16,7 0 9-16,6 0-9 0,3 0-4 15,7 0-1-15,3 0 1 16,-1 0-11-16,2 0 2 0,-2 0-11 0,-3 0-4 15,-2-2 2-15,-2 0 6 16,-7 0-11-16,-3 1 6 0,-5-2-4 16,-6 1-32-16,-1 0 7 15,-6-1-13-15,0 3-16 0,-5 0 11 0,-1 0-3 16,-1 0-34-1,-10 0-25-15,-3 0-122 0,-8 5-132 0</inkml:trace>
  <inkml:trace contextRef="#ctx0" brushRef="#br0" timeOffset="7780.0109">17460 4777 739 0,'5'3'0'0,"5"-3"173"0,7 0-61 0,4 0-13 15,5 0-23-15,5-2-20 16,2-1 14-16,0-2-24 0,0 2-24 15,-1-1-15-15,-2-1 2 0,-1 1-4 0,-3 1-8 16,-5 0 6-16,-3 3 3 16,-4 0-7-16,-2 0-56 0,-2 0-12 15,-1 5-48-15,-3 0-9 16,1 0-72-16,-2-5-256 0</inkml:trace>
  <inkml:trace contextRef="#ctx0" brushRef="#br0" timeOffset="8570.012">18898 3834 890 0,'-6'-26'0'0,"0"3"167"16,-1 4-81-16,0-1-35 15,2 5 0-15,-3 2-4 0,0 3-22 0,0 3-16 16,-2 5-11 0,-3-1 4-16,-1 3-3 0,-6 8-1 0,2 5 4 15,-1 3-1-15,3 5 1 16,1 0 9-16,2 4-4 0,0 0-5 15,4 2 8-15,1 1-3 0,0 1 0 0,-1 0 10 16,1 0-3-16,-1 4 5 16,-1-1-2-16,2 3-3 0,-2-2-11 15,3-1 11-15,-1-1-10 16,1 2 1-16,1-3 6 0,1 2-5 0,4-1-5 15,0-2 10-15,1 3-8 16,0-4 0-16,4 1 8 0,0 1-5 16,-1 2-1-16,4-1 4 0,0 2-2 0,-1-1-5 15,1-1 4-15,-1 3 2 16,1-5-8-16,0 1 0 0,1 1 13 15,-1-3-16-15,0-1 6 16,2 4 2-16,-4-4-6 0,1 2 2 0,-2-1 4 16,-1-2-4-1,-2 4 2-15,1-2-1 0,-2 0-4 0,0-1 4 16,0-2 1-16,0 1-4 15,2 1 2-15,-1-2 3 0,0 1-6 16,-1-2 4-16,2 3 0 0,-1-3-4 0,0 0 4 16,-1-2 0-16,0-2-3 15,0-2 2-15,-4 0 2 0,2 0-5 16,-1 2 4-16,-2-1-1 15,0 0-2-15,-2 0 0 0,-1-1 4 0,-2 0-6 16,-2-3 6-16,-3 0-3 16,-3-3 0-16,0-2-1 0,-3 0 5 15,-1-1-8-15,-2-4 7 16,1 2 1-16,0-4-8 0,2-1 8 0,4 3-3 15,-2-5-1-15,4 0-5 0,1-2 5 16,-1-2-23-16,2-4 4 16,-1 0-19-16,0-1-25 0,0-2 1 0,1-1-36 15,0-3-80 1,3-5-94-16,2-3-489 0</inkml:trace>
  <inkml:trace contextRef="#ctx0" brushRef="#br0" timeOffset="8830.0123">18414 4770 832 0,'19'-12'0'0,"3"3"171"16,-2-1-57-16,0 3-44 0,2 5-33 16,2 1-21-16,2 1-2 15,-1 0-8-15,1 3-10 0,-1-1 8 0,-1 1 0 16,-3-1-4-1,-3-2-14-15,1 0-13 0,-3 1-26 0,0 0-27 16,-3 0-28-16,-4 0-143 16,0-1-60-16</inkml:trace>
  <inkml:trace contextRef="#ctx0" brushRef="#br0" timeOffset="9580.0134">18981 4478 897 0,'7'-18'0'16,"3"1"148"-16,-2 6-89 0,-2 1 6 0,-2 2-19 16,0 6-12-16,-3 2-1 15,0 0-3-15,-1 2-16 0,0 7-11 16,-2 7 19-16,0 13 11 15,0 6-4-15,-1 7-1 0,3 5-2 0,0 3-6 16,1 0 7-16,2 3-12 0,0-2-4 16,2-2 0-16,-2 0-6 15,1-1-6-15,-1-2 2 0,0 0 6 0,0-1-6 16,0-5 7-16,-1-4-3 15,3-4-9-15,-2-3 8 0,1-3 1 16,0-3-4-16,-1-6 4 16,-2-2-4-16,0-7-2 0,-1-3 1 0,0-1 0 15,0-3 0 1,0-1 0-16,0 0 7 0,0 0-5 0,-1-3 8 15,0-2-8-15,-2-6-3 0,2-6 2 0,-1-3 1 16,1-4-4 0,1-3-9-16,3-3 0 0,0 0-13 0,4-1 9 15,0 2-4-15,3 2-4 16,1 0 10-16,0 5 5 0,3 1-2 15,1 1 10-15,2 6 0 16,2 2-8-16,0 2 9 0,1 3 0 0,0 2-1 16,0 0-3-16,1 3 4 0,0 2-2 15,0 0 1-15,-5 0 1 16,-1 7-2-16,-4 2 2 0,-2 5-1 0,-1 4 0 15,-2 4 0-15,-3 0 7 16,1 4-4-16,-1-4 10 0,0 4-2 16,0 1-5-16,1-6 4 15,-2 6-4-15,3-3-2 0,-2-1 6 0,0 3-2 16,-2-4-8-1,2-1 0-15,-3 1 14 0,0-2-13 0,0 1 7 16,0 0-8-16,0-3 0 0,1-4 0 0,-1-3 8 16,3-2-11-1,0-6 6-15,0 2-2 0,-1-3-1 0,4-2-82 16,-3 0-17-16,0-2-113 15,-3-11-180-15</inkml:trace>
  <inkml:trace contextRef="#ctx0" brushRef="#br0" timeOffset="10430.0146">19802 4636 940 0,'0'0'0'0,"0"0"155"0,0-1-67 16,2 1-31-16,7 0-12 15,2-1-12-15,5 0-4 0,6 1-4 16,4-3-4-16,6 3-3 0,4 0 1 0,7-2 2 16,2 2-12-16,3 0-10 15,0 0 2-15,-6 0 8 0,-5 0-9 16,-9 0 0-16,-7 0 5 15,-10 0-5-15,-4-1 0 0,-4 1 5 0,-2-2-6 16,1 1 2-16,-2 0 9 16,0-2-11-16,0-1-51 0,-4 1-4 15,-2-1-51-15,-1 1 1 16,-1 1-43-16,-1-1-165 0,0-5-310 0</inkml:trace>
  <inkml:trace contextRef="#ctx0" brushRef="#br0" timeOffset="11070.0154">21237 3866 981 0,'-7'-23'0'0,"-2"4"136"16,0-2-66-16,-4 3-15 15,2 3-4-15,0 1-18 0,-3 4-17 0,1 2-11 16,-2 2-2-16,-1-1 13 0,-2 7 5 16,0 0-9-16,-2 0-4 15,-1 5-2-15,-1 7-8 0,4 5 4 0,-2 9 7 16,3 5-9-1,2 3 0-15,2 4 12 0,2 2-5 0,6 2 11 16,3 5 2-16,2-1 4 16,0 3-3-16,4-2-2 0,3 0-7 15,0-3 7-15,0 5-3 16,1-3-5-16,-1 0 6 0,0 0-8 0,-1 0 1 15,0 2 7-15,1 5-9 0,-2-1-4 16,-2 1 8-16,0 4-10 16,0-3-3-16,-1-1 2 0,3 1 9 0,-1-2-12 15,2-5 4-15,-2 1 4 16,3-4-8-16,-1-3 4 0,1-1 3 15,-1-3-7-15,-1-1 4 16,-2-2-1-16,0-3-5 0,0 0 8 0,-3-4-2 16,1-1-2-16,-5-3-2 0,0-4 1 15,-6-4-5-15,-2-3 9 16,-2-3-3-16,-3 1 0 0,-3-3 0 0,2-4 3 15,-3 2-16 1,-3-3-2-16,3 1-13 0,-3 1-15 0,2-1 11 16,2-1-1-16,-1 0-13 15,4-2 10-15,3 0-2 0,0-4-10 16,1-1-2-16,0 0-30 15,1-5-112-15,0-4-149 0</inkml:trace>
  <inkml:trace contextRef="#ctx0" brushRef="#br0" timeOffset="11330.0154">20775 4867 937 0,'24'-12'0'0,"6"-2"134"16,2-1-34 0,4-1-26-16,0 1-7 0,3 3-4 0,-2 0-32 15,-3 4-15-15,-2 1-14 16,-6-3 4-16,-4 5-5 0,2 0-2 15,-2 0 1-15,-2 3-2 16,-2 1-90-16,-2 1 4 0,-2 0-21 0,0 0-136 16,-1 0-154-16</inkml:trace>
  <inkml:trace contextRef="#ctx0" brushRef="#br0" timeOffset="12350.0172">21492 5067 709 0,'4'-9'0'0,"-1"0"167"0,2-1-48 0,-1-4-34 16,1 4-29-16,-1-5-24 0,1-1-10 0,3-4-8 15,-1-2-1 1,0-7 8-16,1-2-8 0,-1-5 1 0,0-3 6 15,-3-2-2-15,-1 1-1 16,1 0 2-16,-2 3-14 0,-1 4 3 16,-1-3-2-16,0 4-4 15,-1 2-3-15,0 1 2 0,-2 4 9 0,0 2-11 16,-1 3 2-16,0 4 2 15,-4 2-1-15,0 3-3 0,-2 5-2 16,0 3-4-16,-1 2 8 0,2 1-2 0,0 6-1 16,0 6 1-16,1 5 0 15,-2-1-4-15,2 5 10 0,1 6-5 16,3 1 0-16,1 1 0 15,1 3 10-15,1 2-8 0,1-1 9 0,0 1-5 16,0-5 1 0,0 0 8-16,0 0 4 0,-2-5-10 0,0-1 3 15,0 2-5-15,1-2-4 16,-1 0 4-16,1 0 2 0,1 1-6 15,-1-2 1-15,0 0 2 0,1 0-9 0,0-1 6 16,1-2 2-16,0 2-6 16,0-4 2-16,1 1 5 0,-2-4-6 15,1-2 0-15,-1 0 4 16,0-2-3-16,2 1 2 0,-1-1 0 0,-1 0-2 15,0 0 2-15,1 1 0 16,1 0-3-16,-1 1 0 0,0-2 4 16,1 0-6-16,-2-2 4 0,0 0-1 0,1 2-1 15,-1-3 0-15,2-2 1 16,-2 5-1-16,3-3 0 0,-2-1 3 15,2 3-5-15,0-4 4 16,2 1 1-16,0 2-3 0,0-1 0 0,1-2 8 16,1 2-9-1,-2-4 2-15,2 2 3 0,3-1-6 0,-2-2 4 16,0-1 2-16,0 2-6 15,0-3 4-15,0 1 2 0,-1-1-5 16,0 0 2-16,0 0 3 0,3-1-6 0,-2-2 3 16,1-2 3-16,-1 0-7 15,1-2 4-15,-1 0-1 0,1-1 0 16,-1-1 0-16,1-3-10 15,-2 0-11-15,0-3-13 0,0-1-9 0,-3 1-30 16,3-2-17-16,-5-2-41 16,-2-1-241-16</inkml:trace>
  <inkml:trace contextRef="#ctx0" brushRef="#br0" timeOffset="13220.0185">17310 6754 868 0,'0'-2'0'0,"2"-1"149"15,-1-1-87-15,3 1-6 0,4 0-12 0,3-1-1 16,7-1-1-16,8-3-3 15,5-1 18-15,8 0-8 0,3 0 5 16,3 1-10-16,1 2-19 16,2 2-18-16,3 4-10 0,1 0 6 0,1 0 3 15,-3 4-10 1,-4-1 6-16,-6 1-4 0,-5-1-25 0,-4-1 7 15,-8-1 0-15,-7-1-5 0,-4 0-5 0,-6 1-27 16,-3 0-42 0,-3 5 9-16,-3 1-51 0,-9 0-121 0,-7 2-56 15</inkml:trace>
  <inkml:trace contextRef="#ctx0" brushRef="#br0" timeOffset="13470.0187">17394 6949 663 0,'12'0'0'0,"6"0"241"15,9 0-134-15,7-3-34 16,6 0-6-16,8-4-9 0,9-1-2 16,5-3 9-16,4-2-9 15,-1 1-5-15,-6 3-15 0,-7 1-21 0,-10 2-10 16,-5 0-6-1,-4 4 2-15,-5 0 6 0,-5 1-7 0,-3 1-23 16,-4 0-4-16,-3 0-33 0,-4 2-7 0,0 2-26 16,-5 2-52-1,0-1-47-15,-1-2-173 0</inkml:trace>
  <inkml:trace contextRef="#ctx0" brushRef="#br0" timeOffset="14300.02">18804 6391 869 0,'3'-5'0'0,"-1"1"219"16,-1 1-126-16,0 2-27 15,0 1-14-15,-1 1-27 0,0 13-25 16,-1 6 0-16,-7 8 38 15,-1 5-12-15,-7 2-7 0,1 1 0 0,-1-3-3 16,1-4 0 0,2-6 2-16,1-4-5 0,4-4-4 0,1 0-1 15,3-5-5-15,4 0-3 16,0-3 0-16,0-2 3 0,1-3-4 15,2 0 2-15,1-2 3 0,-1 0-4 0,5 0-1 16,0-1 5-16,3-4-7 16,1-5 6-16,0-2-3 0,2-2-2 15,1-1 2-15,2 0 0 16,2 1 0-16,0 4-4 0,3 1 7 0,-1 5-6 15,-2 0 4-15,2 1-2 16,-4 4-4-16,1 3 9 0,2 4-3 16,-2 4-2-16,0 4 1 0,0-1 1 0,-1 4-2 15,-2 2 2-15,-1-1 2 16,-2 3-4-16,0 5 2 0,-4 0 8 15,-2 2-13-15,-1 3 8 16,-5-1-1-16,0-2-4 0,-5 0 2 0,-2-2 5 16,-3-3-4-1,-2 1 4-15,-1-5-4 0,-5 1-4 0,-1 0 4 16,-3-2 4-16,-2-4-7 15,0 1 2-15,0-5 3 0,0-2-6 16,3-4 4-16,0-2 0 0,1-1-2 0,-1-3 0 16,2 0 8-16,0-3-11 15,0-3 6-15,1-5-1 0,2 2-3 16,2-4-3-16,2 2-15 15,4 0-22-15,1 0-2 0,5-4-18 0,2 2-30 16,5-1-1-16,4-1-60 16,1-2-175-16,1-2-270 0</inkml:trace>
  <inkml:trace contextRef="#ctx0" brushRef="#br0" timeOffset="14580.0204">18853 6405 1025 0,'2'-11'0'15,"13"1"139"-15,7-1-68 16,4-2 9-16,7-2-9 0,3 1-11 15,2 0-13-15,-5 1-21 16,0 4-17-16,-4 1-3 0,-5 4-4 0,-1 1-3 16,-5 3 2-16,-4 0-2 15,-1 7-60-15,-3 1 2 0,-4 4-33 16,-2 1-43-16,-2 0-12 15,-2 3-122-15</inkml:trace>
  <inkml:trace contextRef="#ctx0" brushRef="#br0" timeOffset="15100.021">19551 6612 1035 0,'-6'-12'0'0,"-1"2"122"15,3 8-53-15,-2-1-21 16,0 3-2-16,-3 10-18 0,-4 4-23 15,-2 12 1-15,-2 4 10 16,1 8 7-16,3 1-4 0,1 3 1 0,5-1-16 16,3-2-1-16,4 0 0 0,4-1 0 15,7 0-4-15,7 0 2 16,2-3 5-16,2-5-6 0,4-4-33 0,0-7 8 15,3-6-7 1,2-7 21-16,0-6 4 0,1-3 0 0,1-8 7 16,-2-8 0-16,-1-5 0 15,-1-4 1-15,-5-5 3 0,0-6-3 16,-5-2 4-16,-5-4-3 15,-4-3-2-15,-8-2 0 0,-7 2 6 0,-12-2-9 16,-11 5 3-16,-11 1 0 0,-7 8-5 16,-3 5 8-16,-3 7 49 15,2 10-21-15,5 6-14 0,6 6-12 0,10 4-6 16,10 10 2-16,6 5-2 15,9 7-7-15,4 4-2 0,5 4-13 16,7 2-27-16,1 1-9 16,5 2-35-16,1-4-60 0,7-2-47 0,4-7-104 15</inkml:trace>
  <inkml:trace contextRef="#ctx0" brushRef="#br0" timeOffset="15520.0217">20037 6625 964 0,'-5'-18'0'0,"0"6"209"16,0 1-121-16,2 5-12 0,1 1-16 0,1 3-25 16,-1 2-20-16,-2 4-13 0,-3 11-4 15,-3 8 3-15,-1 11 2 16,-1 8-2-16,0 3 8 0,3 0-11 0,1 0 4 15,5-1 5-15,1-3-6 16,2-1-2-16,4-2 2 0,6-4 0 16,3-2-3-16,3-4 4 15,3-3-3-15,2-7-19 0,1-3 4 0,2-5 5 16,0-6 6-1,2-4 8-15,-1-1-6 0,2-11-3 0,-2-3 11 16,-3-6-4-16,-1-4 1 0,-4-5 3 0,-2-6 8 16,-4-5 2-1,-5-4 4-15,-2-5-7 0,-4 0-9 0,-7 2 8 16,-6 1-7-16,-2 4 4 15,-4 4 6-15,-2 6-3 0,0 6-6 16,-1 10-1-16,3 7-5 16,0 10-6-16,1 3-4 0,0 12-14 0,0 8-28 15,2 6 4-15,3 8-16 16,3 4-44-16,5 5-1 0,5-1-51 15,3-9-240-15</inkml:trace>
  <inkml:trace contextRef="#ctx0" brushRef="#br0" timeOffset="15900.0222">20488 6721 974 0,'0'-34'0'0,"0"4"189"0,0 5-127 15,-3 7 14 1,1 8-24-16,-1 3-23 0,0 5-19 0,-3 2 2 15,-3 5-9-15,-6 16-4 16,-2 11 2-16,-6 10 15 0,4 9-14 16,2 6 4-16,5 0-2 15,8 2-4-15,5-1 0 0,9-7 8 0,6-5-11 16,3-5 2-16,0-10-3 15,5-4-1-15,0-7 5 0,1-6 0 16,4-5 0-16,0-8 0 0,4-1 2 0,2-10-3 16,-3-9 2-16,-3-4 3 15,-4-5-4-15,-6-3 12 0,-3-6 15 16,-6-4-8-16,-2-8 3 15,-6-1-10-15,-3-1-2 0,-3-1 1 0,-7 4-4 16,-3 2-5 0,-3 8 8-16,-1 8-6 0,-2 5-4 0,0 10 0 15,-2 7 0-15,0 5-38 16,-4 6-35-16,0 11-47 0,2 2-89 15,0 0-197-15</inkml:trace>
  <inkml:trace contextRef="#ctx0" brushRef="#br0" timeOffset="16480.023">21078 6927 1050 0,'17'0'0'16,"8"0"111"-16,6 0-23 0,6 0-5 0,4-3-6 15,3 0-9-15,2-3-20 16,-1 0-15-16,-3 0-6 0,-4-2 0 16,-7 3-6-16,-7 3-13 0,-3 1-9 0,-8 1 2 15,-3 0 4-15,-6 0-5 16,-4 0 0-16,0 2-65 0,-3 1-3 15,-7 3-9-15,-1 3-31 16,-1-2-49-16,0-1-48 0,2-5-303 0</inkml:trace>
  <inkml:trace contextRef="#ctx0" brushRef="#br0" timeOffset="17700.0248">22159 6423 953 0,'3'-2'0'0,"-1"2"100"0,-2 0-18 0,-2 7-26 15,-6 5-1-15,-5 7-6 0,-5 7-18 0,-2-3-6 16,-2 1-2 0,-2-5 9-16,1-3-8 0,2 0-11 0,3-2-1 15,3-4-8-15,6-3 0 16,6-1-2-16,2-2 2 0,1 2-8 15,0-3 2-15,4 0 2 16,2-3 0-16,5 0 1 0,2 0 1 0,2-6-2 16,0-3 0-16,1-8 10 0,-1 0-13 15,-1-7 6-15,2-2 2 16,-1 2-8-16,0-5 6 0,0-2 2 0,1 3-10 15,-1 2 6-15,-5 6 2 16,0 6-6-16,-6 4 6 0,-1 5-1 16,-3 4-3-16,0 1 2 15,0 0 8-15,0 1-13 0,0 10 6 0,0 5 1 16,-2 6-2-1,1 7 12-15,1 5-3 0,-2 6-4 0,3 5 9 16,-1 5 1-16,0 6-6 0,0 1 2 0,1 2-1 16,-5 0-11-1,1-1 0-15,0-5 10 0,2-5-13 0,1-4 6 16,0-8 0-16,3-8-3 15,1-3 0-15,3-5 2 0,-2-3-6 16,1 0 7-16,1-4-4 16,-4-4-6-16,-1-1-3 0,-1-2-1 0,-1-4-2 15,-1 0 6-15,-4 1 6 16,-5-1-1-16,-5 0 4 0,-2-2 2 15,-4 0-7-15,-4 0 6 0,-3 0 0 0,-1 0-4 16,-1 0 2-16,0 0-1 16,4 0-3-16,3 3 6 0,4 1-4 15,9-1-3-15,2 0 6 16,5-1-3-16,3-2-6 0,0 5 6 0,7-3-1 15,4 2 0 1,6-1 4-16,3 0 5 0,8 0-6 0,3-1 6 16,5-2-5-16,1 0-2 0,2 0 0 0,0 0 2 15,1-2-5 1,-3 2 6-16,-3-3-1 0,-6 0-3 0,-4 3 2 15,-9-1 2-15,-5 1-5 16,-3 0 4-16,-5-1-4 0,-2 1-10 16,0 0-7-16,0 0-17 15,-1 0-37-15,-2 2-22 0,-3 4-20 0,-1-4-70 16,0 0-92-16,1-2-174 15</inkml:trace>
  <inkml:trace contextRef="#ctx0" brushRef="#br0" timeOffset="18110.0253">22719 6670 1089 0,'7'-20'0'0,"-5"10"179"15,-1 5-115-15,-1 2-2 0,-5 3-16 0,-3 4-20 16,-6 16-22-16,-5 10-3 16,-3 12 16-16,1 2-3 0,3 4-6 15,5 2-1-15,6-5-3 16,3-1-5-16,4-1 2 0,4-5 4 0,3-4-6 15,8-2 2-15,3-6 5 16,1-4-7-16,4-4-5 0,1-6 1 16,1-6 1-16,5-6 5 0,0 0 0 0,5-9-2 15,1-6 2-15,-2-5 2 16,-5-6-3-16,-3-8 0 0,-7-4 6 15,-3-7-5-15,-6-2 1 16,-6-2-1-16,-4 1-2 0,-6 3 2 0,-8 1 2 16,-4 5-3-1,-6 7 0-15,-3 6 0 0,1 10 0 0,1 7-4 16,5 9 4-16,2 0 0 15,4 11-4-15,2 4-29 0,0 4-31 16,4 8-15-16,4 4-42 0,1 3-77 0,3-1-118 16</inkml:trace>
  <inkml:trace contextRef="#ctx0" brushRef="#br0" timeOffset="18530.0259">23167 6752 1011 0,'1'-29'0'15,"-1"5"171"-15,-2 9-85 0,-2 3-15 16,-2 7-34-16,0 5-23 16,-4 7-13-16,-4 10-2 0,-1 13 2 0,-3 9 14 15,4 6-12 1,3 4 5-16,3 0-7 0,8-6-2 0,1 0 2 15,10-4 7-15,7-5-6 16,3-2 3-16,4-6-3 0,5-6-2 16,2-6 0-16,2-7 5 0,3-7-7 0,-1-1 4 15,-1-13 4-15,-3-5-7 16,-4-6 2-16,-7-6 4 0,-6-5-4 15,-5-4 4-15,-3-3-3 16,-3-2 2-16,-1-3 7 0,-4 2-1 0,-3 3-2 16,-6 6 2-16,-4 8 0 15,-4 7-7-15,-2 5 0 0,-2 7-2 16,1 8-2-16,0 2 0 15,0 8 3-15,5 8-4 0,0 3-1 0,3 7 1 16,1 4-22-16,3 3-20 0,4 2-19 16,5 6-46-16,1-2 8 15,8-3-61-15,1-2-275 0</inkml:trace>
  <inkml:trace contextRef="#ctx0" brushRef="#br0" timeOffset="18910.0264">23813 6751 862 0,'4'-31'0'0,"-3"5"240"16,-1 4-101-16,0 7-26 0,0 6-34 0,0 5-33 15,0 4-25-15,-2 2-12 16,-2 12-15-16,-4 8 9 0,-4 7 2 15,4 9-4-15,-4 3 6 16,4-2-4-16,6 2-1 0,1-4 5 0,1 1-2 16,7-1-2-16,3-4-1 0,6-3 1 15,7-4-4-15,5-4 2 16,5-5-2-16,3-3-26 0,0-6 10 0,1-6 2 15,-1-2-1 1,-5-8 13-16,-4-8-6 0,-3-6 6 0,-6-7 6 16,-7-8 0-16,-3-6 5 15,-6-5 13-15,-4-3-3 0,-5 2-6 16,-5 2 1-16,-8 5-5 15,2 8-4-15,-6 5 9 0,-2 7-3 0,2 4-10 16,-2 8 0-16,-3 5 1 0,-2 5-43 16,-6 3-31-16,-4 8-60 15,-2 4-124-15,-3-3-394 0</inkml:trace>
  <inkml:trace contextRef="#ctx0" brushRef="#br0" timeOffset="19750.0276">17318 7925 1095 0,'-1'-1'0'16,"2"1"169"-16,8-3-149 15,4 1 15-15,7-1 26 0,7 1-4 0,6-1-4 16,9 0-17-16,8-2-8 15,3 1-8-15,4 2 1 0,3 0-9 16,-5 2-5-16,-2 0-1 0,-6 4-4 0,-5 3-2 16,-8-2 0-16,-5-2 0 15,-7 1-23-15,-7-1-8 0,-5 1-12 16,-3-1-16-16,-4 0 1 15,-2-3-27-15,-4 4-57 0,-9 1-23 0,-5 0-213 16</inkml:trace>
  <inkml:trace contextRef="#ctx0" brushRef="#br0" timeOffset="19980.0279">17391 8228 958 0,'1'6'0'0,"7"0"127"15,6 0-32 1,5-2-5-16,8-2-3 0,9-1-13 0,5-1-1 15,6 0-17-15,4-3-7 16,-2-2-7-16,-3-2-3 0,-1 0-13 16,-10 0-18-16,-2 1 1 0,-4-1-6 0,-5 2-5 15,-4 1 4-15,-3 1-3 16,-4 3-37-16,-5 0-12 0,-2 0-36 15,-2 0-33-15,0 3-9 16,0 2-20-16,-3-1-110 0,-1-1-287 0</inkml:trace>
  <inkml:trace contextRef="#ctx0" brushRef="#br0" timeOffset="20830.0289">18465 7715 1090 0,'0'-4'0'0,"0"2"151"16,0 2-80-16,0 0-9 15,0 6-13-15,0 8-41 0,-1 12 10 16,-4 12 9-16,-2 5-2 15,-1 7-11-15,1-3-8 0,-2 3 1 0,1-6-4 16,0-4-2-16,-1-3 6 0,3-5-6 16,1-7-2-16,3-3 2 15,0-4 2-15,2-2-3 0,6 0 0 0,4-2 2 16,2 1-2-16,5-1 0 15,5-4 1-15,6-1-2 0,5-3 2 16,5-3 1-16,0-1-11 16,1-1 11-16,-2-1-4 0,-5-1-5 0,-5-4 13 15,-6 0-4 1,-4-1-3-16,-5-2 2 0,-4 1 1 0,-2-3-4 15,-2 1 4-15,-2-4 5 0,-2-2-5 0,0-2 5 16,0 0-1 0,-4-4-6-16,-3 2 0 0,3 1 7 0,-2 3-8 15,0 1 2-15,1 3 1 16,2 3-2-16,2 3-3 0,-2 1 6 15,3 3 7-15,0 1 0 16,0 0 1-16,0 0-10 0,0 0 4 0,0 5-7 16,0 7-1-16,3 6 6 0,0 9 4 15,3 5-7-15,-1 4 0 16,1 3 22-16,-1 0-18 0,0 2 6 0,0 3-1 15,-2-5-9-15,0-3 0 16,-1-2 4-16,0-6-5 0,1-2 2 16,0-3 0-16,-2-6-1 15,1-2 0-15,-2-5 0 0,0-3-31 0,0-3-5 16,0 4-18-1,0-6-44-15,1 1-25 0,0 0-18 0,2-3-101 16,0-8-228-16</inkml:trace>
  <inkml:trace contextRef="#ctx0" brushRef="#br0" timeOffset="21630.0298">19028 8104 1023 0,'0'-2'0'15,"0"1"187"-15,0 1-108 0,-3 6-36 0,-2 11-28 16,-3 10-4-16,-1 8 18 16,-2 4-5-16,4 0-8 0,2 0-2 15,-1 0 3-15,2-3 0 16,2-3-7-16,2 0-3 0,5-4-4 0,4-1 0 15,5-1-2 1,4-4-2-16,4-5 2 0,3-2-4 0,2-8-8 16,1-2 10-16,2-4-4 0,1-2 1 0,-4-10 8 15,-2-4-3 1,-5-6-1-16,-4-5 0 0,-8-3 2 0,-3-6-1 15,-5-3 4-15,-3-1-6 16,-5-2 1-16,-5 2 0 0,-4 2 4 16,-3 0-4-16,-8 5-2 15,-2 4 0-15,-3 4-2 0,0 6 5 0,3 3 0 16,6 5-2-16,7 0 2 15,5 2 1-15,8 3-2 0,4 3 0 16,1 1-1-16,8 0-14 0,8 0 16 0,4 0-2 16,4 1-27-16,4 5-1 15,0-3-11-15,3 4-14 0,1 0 16 16,0 4-14-16,0-3-20 15,2 2 4-15,-3-1 4 0,-3-3-27 0,-4 1 20 16,-5 0 51 0,-8-4 17-16,-5 2 6 0,-4-3 8 0,-3 0 27 15,0 0 28-15,-1 2 6 16,-6 1-1-16,-2 1-23 0,-1 4-9 15,-2 2 3-15,-1 5-4 0,2 4-15 0,4 3-13 16,3 1 3-16,4 1-2 16,4-1 0-16,3 0 6 0,9 0-8 15,1-4-2-15,4-1 4 16,1 0-1-16,3-4-4 0,2-2-1 0,-1-1-1 15,-3-2-2-15,2-3 1 16,-1-3-1-16,-1-3-2 0,1-1 0 16,-1-1 5-16,-4-1-6 0,-3-6 2 0,-1-1 2 15,-6-7-1-15,-2-2 6 16,-4-2 8-16,-3-6 2 0,-2-2 2 15,-6-2-8-15,-1-2 0 16,-4 0 4-16,-4-1-5 0,1 1-5 0,-6 1 3 16,2 3-4-1,-1 4 2-15,2 7 4 0,2 6-7 0,3 6-8 16,2 4 7-16,-1 10-6 15,2 7-15-15,-1 6-4 0,1 5-27 16,0 1-37-16,3 3-6 0,-1 1-15 0,3-6-88 16,4-3-157-16</inkml:trace>
  <inkml:trace contextRef="#ctx0" brushRef="#br0" timeOffset="22280.0311">19893 8199 889 0,'-4'-10'0'0,"0"3"241"16,2 0-169-16,0 3-2 0,-1 3-13 16,3-1-8-16,-2 2-6 15,-4 4-15-15,-2 12-22 0,-7 7-2 0,1 11 20 16,-1 2 2-1,4 3-9-15,4 4-7 0,4-4-5 0,3-2-4 16,3-6 3-16,7-1-2 16,5-2 0-16,7 1 4 0,1-6-5 15,6-7-2-15,0-4 2 16,4-9 0-16,0-3-1 0,0 0 0 0,-4-10 2 15,-3-6-3-15,-6-5 2 0,-3-3 1 16,-6-5-4-16,-4 0 4 16,-6-4 6-16,-1-4-11 0,-3 1 6 0,-5 2-1 15,-4 2-3-15,-5 4 2 16,-2 6 0-16,-1 5-1 0,-2 6 0 15,-2 7-1-15,-1 2-6 16,1 2-17-16,1 6-25 0,3 5-28 0,0 2-21 16,2 3-13-16,3 1-77 0,5-2-117 15,3-1-209-15</inkml:trace>
  <inkml:trace contextRef="#ctx0" brushRef="#br0" timeOffset="22710.0318">20460 8015 1006 0,'-1'-20'0'0,"0"5"214"0,1 0-119 15,0 6-17-15,0 1-23 0,0 3-11 0,0 2-13 16,0 3-4 0,0 0-6-16,0 3-11 0,0 11-13 0,3 10 6 15,0 10 6-15,-2 9-1 16,2 6 8-16,-3 2 3 0,0 2-3 15,0-4-6-15,-4 1 2 16,1-3-7-16,0-1-3 0,3-2 3 0,0-2-6 16,1-3 0-16,1 0 1 0,0-5 0 15,2-3-37-15,-2-2 8 16,0-5-13-16,-2-6-16 0,0 0 4 0,-6-5-15 15,1-3-37-15,-1-1-8 16,-1-6-77-16,2-3-325 0</inkml:trace>
  <inkml:trace contextRef="#ctx0" brushRef="#br0" timeOffset="23030.0321">20778 7840 920 0,'5'-10'0'16,"-1"7"145"-16,-3 1-61 16,-1 2-11-16,0 14-49 0,-1 10-2 0,-4 10 16 15,-5 12-5-15,2 4-3 16,2 4 0-16,-1 2 11 0,5-1-4 15,2 1-9-15,0-3-7 0,2-2-7 0,3-1-7 16,0-4-6-16,-1-2 4 16,3-3-2-16,-2-2-2 0,0-5 1 15,-1 0-4-15,1-8-7 16,-1-1 5-16,0-3-11 0,1-4-17 0,0-1-9 15,2-5-30 1,-4-3-49-16,1-3 16 0,0-5-32 0,-2-1-158 16,-2-6-161-16</inkml:trace>
  <inkml:trace contextRef="#ctx0" brushRef="#br0" timeOffset="23210.0324">20499 8398 898 0,'0'-2'0'16,"1"1"13"-16,6 1 8 15,5 0 103-15,3 0-54 0,7 0-45 16,4 0-20-16,4 0-8 0,5 5-3 0,1 0-10 16,1 0-27-16,-2-2-59 15,-3-1-168-15,-3-2-132 0</inkml:trace>
  <inkml:trace contextRef="#ctx0" brushRef="#br0" timeOffset="23760.0331">20947 8228 1084 0,'3'-6'0'0,"4"0"133"16,3 0-75-16,6 0-5 0,3 1-12 15,3 3-20-15,3 0-4 16,-2 2 3-16,1 0 9 0,-1 1-4 0,-2 2-17 15,0-1-8-15,-2 1 0 16,-2 1 7-16,-1-1-8 0,-4 0 2 16,-2 0 4-16,-3 2-6 0,-5-1 1 0,0 1-4 15,-2 3-7-15,-2 3 6 16,-3 3 3-16,-4 4-1 0,-2 3 6 15,-4 3 2-15,-3 1-7 16,0 4 4-16,-1 0 5 0,-1 2-9 0,0 4 4 16,4 0 2-1,-3-1-3-15,4-2 5 0,3-3-2 0,-2-3-3 16,6-3 2-16,1-3-1 15,0-8-3-15,4-1 2 0,1-2 1 16,2-2-3-16,0 1 2 0,0-6-1 0,4 1-4 16,1-2 8-16,3 2-1 15,6-3-2-15,3 0 3 0,4-5-4 16,0-1 0-16,2 1 0 15,1 0 1-15,-4-2-1 0,2 1 0 0,-5-1 1 16,-2 0-1-16,2 2 0 16,-3 3 2-16,-1-1-2 0,-6 1-5 15,2 2-8-15,-4 0-9 16,-2 0-1-16,0 5-4 0,-1-2-11 0,-2 2 10 15,0-1-2-15,0 0-16 0,-2-1 9 16,0 0 2-16,-2 0-11 16,-3-1 3-16,1 0-10 0,-2-2-46 0,-2 0-118 15,0 0-123 1</inkml:trace>
  <inkml:trace contextRef="#ctx0" brushRef="#br0" timeOffset="24030.0334">20751 8543 1041 0,'10'2'0'15,"2"0"118"-15,4 1-35 0,3-3-6 0,5 0-15 16,5 0-21-16,3 0-13 0,3 0-9 16,1-3-9-16,1 2-4 15,-2 0-3-15,-4 1-1 0,-3 0-3 0,-7 0-14 16,-6 0-16-16,-3 0-34 15,-5 1-27-15,-4 0-38 0,-3 0-171 16,-2-1-253-16</inkml:trace>
  <inkml:trace contextRef="#ctx0" brushRef="#br0" timeOffset="50590.0708">5639 12319 679 0,'3'-14'0'16,"4"2"148"-16,-2 0-63 0,1 1-14 15,-2 2-7-15,1 0-8 0,-3 4-14 0,0 0-4 16,0 0 9-16,-2 4 6 15,0 1 3-15,0 0-22 0,0 0 0 16,0 0-1-16,0 0-16 16,-2 0-15-16,-1 0 3 0,2 4-5 0,-3 6 0 15,-1 6-3-15,-1 9 4 16,-1 6-2-16,-2 5 2 0,2 2 0 15,-2 2 0-15,-1 0 6 16,2-2-6-16,-2-2-2 0,0-1 2 0,3-2-2 16,-1-6-1-16,1-4 4 0,2-6 3 15,1-5-7-15,1-5 4 16,3-4-3-16,0-1 0 0,0-2-3 0,0 0 4 15,0 0 0 1,1 0 0-16,3-5 3 0,1-5-4 0,4-1 2 16,2-6 3-16,3 0-5 15,1-1 2-15,2-1 4 0,2 1-7 16,-1 3 3-16,0 0 1 0,-1 5-4 0,-3 3 4 15,-1 4-3-15,0 3-1 16,2 1 4-16,-1 4 1 0,3 7-3 16,1 1-3-16,-2 1 7 15,1 4-8-15,-4 0 8 0,-2-1-6 0,-2 3 0 16,-3 1 4-16,-3 0 2 15,0 0-5-15,-3 4 0 0,-1 0 1 16,-5 3 0-16,-4-2 7 16,0 0-8-16,-4 0 0 0,-1-2 2 0,-2 3 2 15,-4-4-4-15,1 0 2 0,0-1 4 16,1-6-9-16,0 0 5 15,4-4 1-15,-1-1-4 0,4-3 4 0,0-2 2 16,4-3-8 0,-2-3 8-16,1 0-5 0,1 0-10 0,-1-5 1 15,1 2-9-15,3-1-27 16,0 2-12-16,2-1-10 0,1 0-28 15,2-1-15-15,0-1-81 16,0-1-251-16</inkml:trace>
  <inkml:trace contextRef="#ctx0" brushRef="#br0" timeOffset="51010.0708">5653 12209 747 0,'-2'-6'0'0,"2"1"254"16,0 1-174-16,2-3-8 15,5 0-7-15,3-1-7 0,3-2-11 0,2-2-10 16,4 1-12-16,4 1-11 16,3-1 2-16,2 2 4 0,6 1-14 15,-1 0-5-15,3 3 2 16,2 0-1-16,-3-2-3 0,-2 3 2 0,-8 0 2 15,-2 1-3 1,-11 2 0-16,-2-1 0 0,-6 2-80 0,-4 2-6 16,0 6-18-16,-7 5-41 0,-2-1-161 0</inkml:trace>
  <inkml:trace contextRef="#ctx0" brushRef="#br0" timeOffset="51850.0725">6302 12354 825 0,'-9'-3'0'16,"-4"0"270"-16,-3 3-205 15,-2 0-21-15,-2 10 0 0,0 6-5 0,1 10-14 16,2 8-5-16,3 7-11 16,1 2-7-16,3 1 9 0,4-1-7 15,3-2-7-15,3-7 6 0,3-5 1 0,8-5-5 16,5-6 2-16,5-2 7 15,6-6-10-15,6-3 4 0,0-5 1 16,1-2-4-16,3-11 1 16,-3-5 0-16,1-2-4 0,-5-5 7 0,-8-1-2 15,-5-1-1 1,-6-3 0-16,-7 0 3 0,-4-2-4 0,-2-3 2 15,-7 1 5-15,-2-2-7 16,-4 2 0-16,-2 5 3 0,-2 6-4 16,-1 7 4-16,2 7-1 0,0 4-7 0,4 3 8 15,1 3-4-15,2 6-19 16,4 2 4-16,2 3-15 0,4 2-21 15,2 4 1-15,8 0-39 16,3 3-53-16,3-3-107 0,3-3-189 0</inkml:trace>
  <inkml:trace contextRef="#ctx0" brushRef="#br0" timeOffset="52210.0728">6659 12440 763 0,'0'-14'0'0,"0"5"252"15,-1 4-179-15,-4 1 6 0,0 4-21 0,-3 0-25 16,-1 12-12-1,-2 9-5-15,0 7 1 0,3 7 11 0,2 4-7 16,5 1-7-16,1-1-10 16,3-4 5-16,11-2-6 0,2-6-6 15,6-4 6-15,2-5 0 0,5-5-4 0,4-6 2 16,5-3 3-16,1-4-5 15,0-5 2-15,-2-5 3 0,-5-3-5 16,-7-4 2-16,-6-3 2 16,-6-1-5-16,-6-4 4 0,-4-3 9 0,-5-2-4 15,-6-4 11-15,-5-3-11 16,-4-4-7-16,-4 0 0 0,-3 3 4 15,-5 3-5-15,2 9 2 16,-2 6 0-16,2 13-2 0,2 7 2 0,-1 5 0 16,7 11-1-16,1 5-57 0,4 4-12 15,6 3-35-15,3 3-26 16,5-6-96-16,0-3-351 0</inkml:trace>
  <inkml:trace contextRef="#ctx0" brushRef="#br0" timeOffset="53030.0742">7144 12395 934 0,'-9'0'0'0,"-1"7"225"15,0 8-181-15,-1 11-13 0,1 7-4 16,6 7-9-16,2 6-12 15,5-3-12-15,10 0 10 0,9-8-8 0,6-9 3 16,8-5 1-16,6-7 3 16,4-6-2-16,3-8 2 0,-1-1-1 15,-2-11-4-15,-7-3 4 16,-9-1 14-16,-9-1-8 0,-8-1 5 0,-10-1 10 15,-3-4 5 1,-9-3-8-16,-6 1-16 0,-5-5-4 0,-3 1 0 16,-1-2 7-16,-2 3-7 0,-3 5-3 0,0 1 1 15,-3 10-13 1,-1 5 5-16,-3 7-4 0,-1 11-12 0,1 6 4 15,6 4-8-15,6 7-14 16,8 2-20-16,9 3-64 0,7-2-192 16</inkml:trace>
  <inkml:trace contextRef="#ctx0" brushRef="#br0" timeOffset="53380.0745">7933 12603 1001 0,'-3'0'0'0,"3"-1"181"16,0 1-138-16,2 0-27 0,5 0-14 15,6 3 31-15,5 0-1 16,5-1-13-16,5-1-3 0,3 0-10 0,4-1 0 15,-1 0-3-15,-2 0 0 16,-2 2-5-16,-3 0 4 0,-5-1-4 16,-4 1-46-16,-5 0 11 0,-7-1-9 0,-2-1-48 15,-2 1-9-15,-2-1-129 16,-2 0-341-16</inkml:trace>
  <inkml:trace contextRef="#ctx0" brushRef="#br0" timeOffset="53960.0749">8529 12259 932 0,'1'-5'0'0,"2"5"163"0,0 0-104 16,3 8-3-16,0 9-5 0,1 8 6 0,1 13 1 15,-2 8-10-15,-1 9-16 16,1 3-3-16,0-3-7 0,-4-2-5 16,4-7-13-16,-2-4 7 15,-2-5-6-15,-1-6-7 0,-1-4 4 0,0-3 5 16,0-5-12-1,0-3-29-15,2-3-19 0,0-5-56 0,3-1-14 16,0-5-77-16,4-4-370 16</inkml:trace>
  <inkml:trace contextRef="#ctx0" brushRef="#br0" timeOffset="54640.0765">8849 12337 1024 0,'-11'0'0'0,"-2"7"151"15,-1 11-96-15,-3 7-5 16,2 6-3-16,5 6-18 0,4 2-11 0,3 2-8 16,3 0-12-16,6-2 4 0,5-3 3 15,6-4-5-15,5-7-3 16,7-4 1-16,3-7-17 0,4-7 11 0,0-2-3 15,2-5-1 1,-1-1 8-16,-3-7 4 0,-2-5 0 0,-7-4 0 16,-5-2 0-16,-7-3-2 15,-9-2 4-15,-4-5 2 0,-5 0-3 16,-12-4 1-16,-4-1-1 0,-5 0-2 0,-8 2 2 15,2 1-3-15,0 4 1 16,4 5 1-16,6 1 0 0,9 6 8 16,5 3 8-16,5 0-7 15,3 2-11-15,10-4 4 0,7-2-1 0,8 0-6 16,2 2 6-16,4 0-1 15,1 6 0-15,-1 1-5 0,3 4-2 16,-4 3-7-16,1 4 5 16,1 7-3-16,-2 3-17 0,0 8 14 0,-2 3 4 15,-3 6-15-15,-7 3-21 0,-8 4 3 16,-6 6 19-16,-7 4 1 15,-8 0 1-15,-2 1 16 0,-2-3 3 0,3-6 6 16,4-4-4 0,4-7 2-16,4-6 5 0,9-5-10 0,8-5 5 15,4-5-3-15,7-6 4 16,3-2 2-16,2 0 0 0,4-9-2 15,1-3 7-15,2-4 22 16,1-4-18-16,-1-2 6 0,-3-4 14 0,-2-2 10 16,-7-4-5-16,-2 0-14 0,-8-3 7 15,-5 1-3-15,-8-5 2 16,-5 1 2-16,-6 2-1 0,-8 1-8 0,-4 6-5 15,-7 5 0-15,-7 3-3 16,-4 6-3-16,-7 3 5 0,-1 7-12 16,2 3-4-16,1 2 0 15,5 4 6-15,7 4-7 0,6 4-45 0,7 2 1 16,6 1-51-16,8 1-6 0,2-1-54 15,12-3-280-15</inkml:trace>
  <inkml:trace contextRef="#ctx0" brushRef="#br0" timeOffset="55310.0769">9958 12301 972 0,'-5'0'0'15,"-2"0"171"-15,-2 9-112 0,-7 6-30 0,-1 14-4 16,5 10 4 0,2 9-12-16,7 8-11 0,3-7-5 0,8-4 1 15,9-6-1-15,7-6-2 0,8-8 2 0,3-9 3 16,5-6-5-1,1-10 1-15,2-3 4 0,-3-11 23 0,-2-5 6 16,-8-4 3-16,-1-3-8 16,-7-2-8-16,-5-4-7 0,-3-1-5 15,-7-4-3-15,-5-2 0 16,-2 0-4-16,-8-2 4 0,-7 0-3 0,-6 3-2 15,-4 4 0-15,-5 7 2 16,-2 8-3-16,-5 10-18 0,-3 8-22 16,1 6-50-16,2 12-37 0,-2 4-108 0</inkml:trace>
  <inkml:trace contextRef="#ctx0" brushRef="#br0" timeOffset="55810.078">6283 14158 1151 0,'18'-1'0'0,"8"-5"67"0,6 3-7 15,3-4-26-15,6 3-18 16,3 3-11-16,4-1 1 0,5 1-7 0,1 0 2 16,-1-2 2-16,-5-1 2 15,-8-1-9-15,-7 0 8 0,-11 0-5 16,-10 2-7-16,-5-1-33 0,-7 2-32 0,-7 1-61 15,-9 1-247-15</inkml:trace>
  <inkml:trace contextRef="#ctx0" brushRef="#br0" timeOffset="56010.0783">6442 14372 939 0,'30'-3'0'15,"7"-7"287"-15,9 1-188 0,3-5-25 0,3-2-25 16,3 3-18-16,-4-3-13 15,0 2-12-15,-5 4-4 0,-6-2-4 16,-6 2-49-16,-8 3-21 16,-6 2-67-16,-8 1 0 0,-6 0-125 0</inkml:trace>
  <inkml:trace contextRef="#ctx0" brushRef="#br0" timeOffset="56680.0792">7468 13562 1071 0,'3'0'0'0,"-1"4"123"15,0 13-61-15,-4 11-9 0,-5 12-10 16,-6 10-20-16,-4 6-8 15,-1 3-11-15,1 0-2 0,-2-3 4 0,2-3-5 16,3-4-2 0,8-7 2-16,3-10 2 0,4-10-4 0,10-5-17 15,5-7 14-15,7-6-2 16,8-4 4-16,4-8-3 0,5-5-6 15,0-4 4-15,1-2-3 16,-4-1 0-16,-4-1 13 0,-4-3-5 0,-5 2-1 16,-6 1 6-16,-7 1-1 0,-5 3 1 15,-4 0 14-15,-2 2-1 16,-2-2 1-16,-3 1 0 0,-2 1 1 0,-1 3 3 15,3 2-6-15,1 5-4 16,3 2 0-16,1 2 0 0,0 1-4 16,0 4-12-16,0 13-3 15,3 10 13-15,4 4 1 0,-1 8 3 0,2 2-3 16,1-1-2-16,0 5 1 0,-1 1-2 15,0-3-2-15,-1 0 1 16,0-3-1-16,1-3-2 0,-1-4 2 0,0-4-2 16,-1-3-27-1,-1-6 7-15,-1-2-24 0,-3-7-15 0,2 1-12 16,-3-9-15-16,0-3-77 15,0-2-136-15,1-14-330 0</inkml:trace>
  <inkml:trace contextRef="#ctx0" brushRef="#br0" timeOffset="57030.0792">8069 13904 1009 0,'-12'11'0'0,"-1"7"168"0,-3 8-117 0,2 8-10 15,3 3 9 1,2 4-18-16,7 0-15 0,3-2-14 0,3-4 7 16,9-2-10-16,2-8 0 0,5-4 0 0,1-6 2 15,4-4-3 1,1-3 2-16,-1-7 1 0,0-1-3 0,1-6 2 15,-4-6 0-15,0-5-2 16,-3-1 2-16,-5-3-2 0,-4-1-2 16,-5-4 3-16,-5-4 0 15,-5-3-5-15,-7-1 1 0,-5 0-4 0,-4 0-8 16,-2 4 14-16,-1 4 3 0,0 4-2 0,5 3 0 15,4 3-3 1,6 5-39-16,4 5 2 0,5 3-16 0,0 3-83 16,4 2-142-16,5 2-79 15</inkml:trace>
  <inkml:trace contextRef="#ctx0" brushRef="#br0" timeOffset="57390.0803">8427 13949 886 0,'-8'-1'0'0,"-4"1"246"0,-1 2-173 16,0 8-33-16,2 8 1 16,4 3-16-16,1 4-3 0,6 1-15 0,0 1 4 15,6 0-1 1,7-2-2-16,2-4-1 0,5-3-4 0,3-1-2 15,2-5 2-15,3-3-3 16,0-6 0-16,4-1 0 0,-2-2 3 16,3-3-3-16,-1-5-14 0,-3 0 9 0,-1-4-9 15,-6-2 6-15,-5-2-3 16,-6-2 7-16,-6-4 8 0,-5 0-1 15,-2-4-5-15,-10-3 4 16,-4 0 4-16,-2-3-7 0,-8 1 2 0,0 2 18 16,-3 4-13-1,-3 4 12-15,-1 9-6 0,3 8-2 0,4 4-4 16,5 4-3-16,5 8-6 0,6 2-19 0,5 4-13 15,5 3-28 1,5 1-16-16,8 0-55 0,2-1-173 0,5-4-274 16</inkml:trace>
  <inkml:trace contextRef="#ctx0" brushRef="#br0" timeOffset="57760.0808">8933 13894 1083 0,'-8'-18'0'0,"1"8"196"16,0 2-132-16,-1 6-23 16,1 2-12-16,-2 12-5 0,-2 13-17 0,-2 11-1 15,2 10 9-15,1 2-5 16,3 2-7-16,6-5-3 0,1-3 0 15,4-5 4-15,9-8-9 16,3-5 7-16,5-7-2 0,5-4 0 16,3-9-8-16,3 1-2 0,1-5-10 0,1-5 18 15,-1-6 2-15,-3-4 0 16,-3-4-1-16,-7-3 1 0,-4-3 2 15,-7-4-1-15,-4-2 9 16,-5-5-2-16,-6-1-2 0,-7-4-2 0,-2 2-3 16,-4 1 2-16,-3 6 0 15,-1 6-6-15,-3 7 6 0,0 9-5 16,-2 10-22-16,0 4-15 0,0 12-54 0,1 5-79 15,-1-2-156-15</inkml:trace>
  <inkml:trace contextRef="#ctx0" brushRef="#br0" timeOffset="58760.0822">9643 13545 1089 0,'-6'-15'0'0,"0"5"169"0,6 5-103 0,-4 3-26 16,4 2-5 0,0 12-28-16,4 17-14 0,7 17 14 0,0 12 31 15,2 9-6-15,1 1-12 0,1-5-5 0,-3 0 3 16,-3-5-2-1,-3-2-6-15,-4-2-4 0,-2-4 2 0,-2-7-12 16,-5-4 6-16,-1-3-4 16,1-7-32-16,0-8-7 0,1-2-18 15,2-9-43-15,4-5 3 16,0-5-54-16,5-9-205 0,7-8-332 0</inkml:trace>
  <inkml:trace contextRef="#ctx0" brushRef="#br0" timeOffset="59030.0826">9925 13424 847 0,'1'-20'0'0,"2"7"322"0,-2 8-236 16,-1 3 4-1,1 2-28-15,2 9-42 0,1 16-11 0,4 10 29 16,1 17 1-16,-4 9-13 0,4 4-5 0,-1 5 3 15,-1 0-7 1,2-2-2-16,-2-3-5 0,0-4-3 0,-1-7-8 16,-1-7 2-16,1-8 1 15,0-3-2-15,0-8-34 0,0-2-4 16,0-7-30-16,-1-4-4 15,1-3-32-15,-2-5-33 0,-2-4-66 0,-2-3-357 16</inkml:trace>
  <inkml:trace contextRef="#ctx0" brushRef="#br0" timeOffset="59210.0829">9703 13904 1057 0,'0'-9'0'15,"11"0"137"1,8-1-105-16,7-1 23 0,3 0-7 0,7 0-28 15,2 0-13-15,2 1-5 16,0 1-4-16,1 1-63 0,0 1-21 16,-4 2-88-16,-3-2-126 0,-4 0-180 0</inkml:trace>
  <inkml:trace contextRef="#ctx0" brushRef="#br0" timeOffset="59590.0832">10230 13733 761 0,'0'-1'0'15,"0"-1"293"-15,3-2-203 0,8-4-39 16,5-3-16-16,9-4 10 0,5 1-12 0,4 2-11 15,5-2-11-15,1 3-3 16,0 5-1-16,-6 3-10 0,-5 3 6 16,-10 6-3-16,-7 4-3 15,-3 7 6-15,-7 7-6 0,-2 3 2 0,-11 7 2 16,-5 9 20-1,-3-3 5-15,-4 3-5 0,1 2-7 0,2-3-10 16,0 2 3-16,2-3-4 16,2-4-6-16,2-3 4 0,3-4 1 15,5-8-4-15,1-2 4 0,1-5-3 0,3-1 0 16,0-5 2-16,1 0-2 15,3-3-7-15,4-2 5 0,4 0 4 16,5-4 0-16,4 0 3 16,2-5 0-16,6-1-6 0,2 0 4 0,-1 1 2 15,1 0-5-15,-5-2 2 16,-1 3 2-16,-4-1-6 0,-6 1 6 15,-4 1-3-15,-6 1-22 16,-2-1 4-16,-1-1-13 0,-1 0-21 0,0-1-14 16,0 0-18-16,-3-1-86 0,-4-1-203 15</inkml:trace>
  <inkml:trace contextRef="#ctx0" brushRef="#br0" timeOffset="59790.0835">10267 13992 1006 0,'11'-3'0'0,"6"1"130"16,6-4-46-16,2 0-25 0,8 0-3 16,3-3-7-16,6-1-20 15,1 0-15-15,0-1-12 0,-3 0 3 0,-4 1-10 16,-5-1-90-16,-5 2-9 15,-8 4-24-15,-5 0-189 0,-11 0-320 16</inkml:trace>
  <inkml:trace contextRef="#ctx0" brushRef="#br0" timeOffset="61030.0852">5259 13981 743 0,'0'16'0'15,"3"9"231"1,5 11-95-16,2 4-50 0,1 12-31 0,-1 1-9 15,1 2-12-15,-3 0-14 16,2-6-7-16,-5-2-3 0,-1-5-5 16,-1-3-3-16,-3-8 3 15,0-5-4-15,0-6-2 0,0-7-16 0,2-4-8 16,-1-6-5-16,-1-1 7 0,1-2 0 15,-1 0-16-15,0-10 24 16,0-6 7-16,-1-7-22 0,-3-5 15 0,-2-6 3 16,-4-7 1-16,-1-5 10 15,-2-5 2-15,-1-5 5 0,0 0 17 16,1-3 13-16,2 0 12 15,1 2-2-15,5 1-1 0,3 7-14 0,2 8-8 16,7 8-1 0,7 6-5-16,3 9 0 0,7 5-2 0,0 4-3 15,5 6-1-15,2 3 1 0,2 5-6 0,0 6 6 16,-3 1 5-1,-3 2-2-15,-4 3-6 0,-5 3-2 0,-3 0-9 16,-3 2 4-16,-4 3 4 16,-5-1-7-16,-3 1 2 0,-1 1 2 15,-8 3-7-15,-6-2 8 16,-4-2-7-16,-2-2-4 0,-4-1 7 0,-2-2 0 15,2-3-9-15,0-3 7 16,6-5-4-16,3-4 1 0,8-1 1 16,3-4 0-16,4 0 2 0,1-1-5 0,6-6-6 15,6-1 8-15,4-3 7 16,1 0-3-16,4 2 2 0,3-3 3 15,2 2-5-15,4 1 0 16,3-1 2-16,4 7 5 0,2 0-8 0,1 4 4 16,-1 9-1-1,-4 6-2-15,-1 10 2 0,-4 4 1 0,-5 6-2 16,-5 1-1-16,-6 0 1 0,-6 1 0 0,-5-3-4 15,-3 1 4 1,0-3-3-16,-3-4 5 0,-5-3-3 0,-4-2-1 16,-2-1 4-16,-5-4-1 15,-1 2 0-15,-2-3 2 0,-4-2-3 16,-2-3 0-16,-3-6 0 15,-1 0 5-15,2-5 0 0,2-2 11 0,5 0-5 16,1-6-10-16,5-2 5 16,1-4-4-16,2-5-4 0,-1-2-37 15,1 0-18-15,1 4-61 0,3 2-23 0,-1 5-71 16,4 3-430-16</inkml:trace>
  <inkml:trace contextRef="#ctx0" brushRef="#br0" timeOffset="61950.0866">5298 15380 1198 0,'-4'2'0'15,"4"-2"7"-15,0 0 9 0,3 0 66 16,4 0-23-16,9 1-26 0,6 2-19 0,8-3-7 16,6 1-2-16,7-1-3 15,10 1 2-15,13-6 10 0,13-2 0 16,13-3-1-16,17 1 4 15,14-2 0-15,13-2-3 0,11-3 2 0,9 1 9 16,7 0-3-16,7 2-9 16,3 1-3-16,2 2-6 0,3 0 1 15,4 1 2-15,4 4 1 16,3-2 7-16,-3 4-8 0,-3-2 1 0,-5 2 9 15,-1 2-3-15,-8 0-1 0,-7 2 4 16,-8-1 6-16,-4 4-17 16,-9 3 11-16,-6 1-4 0,-10 0-5 0,-13-1-2 15,-12-3-1 1,-8 3-7-16,-15-2 4 0,-8-1 1 0,-11 1-3 15,-12 0 0-15,-9-2 4 16,-12 0-4-16,-8 0 0 0,-9-2 3 16,-5-1-4-16,-3 1-7 15,0-1 4-15,-3 0-10 0,-5 0 3 0,-4 0-19 16,0 0-16-16,-5-1 2 0,-1-3-37 15,-1 1-55-15,-1-1-44 16,-3-6-84-16</inkml:trace>
  <inkml:trace contextRef="#ctx0" brushRef="#br0" timeOffset="63140.0884">17767 9163 953 0,'-18'-2'0'16,"5"1"184"-16,5 1-124 15,2 0-17-15,2 0-4 0,3 0-3 0,1 1 0 16,0 0-13 0,5 1-12-16,7 3 1 0,8 5 14 0,15 1-1 15,13 2 7-15,17-2-10 16,16-2 0-16,15 3-1 0,11-3-4 15,11-2-7-15,8 0-1 0,12-1-1 0,9-1-1 16,9 0-8-16,5 2 2 16,3 0 3-16,5 1-1 0,2 3-1 15,-6 1-1-15,-8 0 1 16,-13 0 1-16,-16-1 15 0,-14-2-11 0,-21-4 0 15,-23-3-4-15,-19-2-5 16,-24-2 4-16,-12-3 3 0,-9 0-2 16,-6 3 7-16,0-1-6 15,0 1-8-15,-5 0-15 0,-3 1-6 0,-5 1-7 16,-4 1 4-16,-4 4-4 0,-3 6-25 15,-5 4-12-15,-9 2-31 16,-7 0-55-16,-7-3-81 0,-3-9-390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63" name="PlaceHolder 2"/>
          <p:cNvSpPr>
            <a:spLocks noGrp="1"/>
          </p:cNvSpPr>
          <p:nvPr>
            <p:ph type="body"/>
          </p:nvPr>
        </p:nvSpPr>
        <p:spPr>
          <a:xfrm>
            <a:off x="628560" y="1825560"/>
            <a:ext cx="1895760" cy="2075040"/>
          </a:xfrm>
          <a:prstGeom prst="rect">
            <a:avLst/>
          </a:prstGeom>
        </p:spPr>
        <p:txBody>
          <a:bodyPr lIns="0" tIns="0" rIns="0" bIns="0">
            <a:normAutofit/>
          </a:bodyPr>
          <a:lstStyle/>
          <a:p>
            <a:endParaRPr lang="en-US" sz="3200" b="0" strike="noStrike" spc="-1">
              <a:latin typeface="Arial"/>
            </a:endParaRPr>
          </a:p>
        </p:txBody>
      </p:sp>
      <p:sp>
        <p:nvSpPr>
          <p:cNvPr id="64" name="PlaceHolder 3"/>
          <p:cNvSpPr>
            <a:spLocks noGrp="1"/>
          </p:cNvSpPr>
          <p:nvPr>
            <p:ph type="body"/>
          </p:nvPr>
        </p:nvSpPr>
        <p:spPr>
          <a:xfrm>
            <a:off x="628560" y="4098240"/>
            <a:ext cx="189576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66"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67"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68" name="PlaceHolder 4"/>
          <p:cNvSpPr>
            <a:spLocks noGrp="1"/>
          </p:cNvSpPr>
          <p:nvPr>
            <p:ph type="body"/>
          </p:nvPr>
        </p:nvSpPr>
        <p:spPr>
          <a:xfrm>
            <a:off x="1600200" y="4098240"/>
            <a:ext cx="924840" cy="2075040"/>
          </a:xfrm>
          <a:prstGeom prst="rect">
            <a:avLst/>
          </a:prstGeom>
        </p:spPr>
        <p:txBody>
          <a:bodyPr lIns="0" tIns="0" rIns="0" bIns="0">
            <a:normAutofit/>
          </a:bodyPr>
          <a:lstStyle/>
          <a:p>
            <a:endParaRPr lang="en-US" sz="3200" b="0" strike="noStrike" spc="-1">
              <a:latin typeface="Arial"/>
            </a:endParaRPr>
          </a:p>
        </p:txBody>
      </p:sp>
      <p:sp>
        <p:nvSpPr>
          <p:cNvPr id="69" name="PlaceHolder 5"/>
          <p:cNvSpPr>
            <a:spLocks noGrp="1"/>
          </p:cNvSpPr>
          <p:nvPr>
            <p:ph type="body"/>
          </p:nvPr>
        </p:nvSpPr>
        <p:spPr>
          <a:xfrm>
            <a:off x="628560" y="4098240"/>
            <a:ext cx="92484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71" name="PlaceHolder 2"/>
          <p:cNvSpPr>
            <a:spLocks noGrp="1"/>
          </p:cNvSpPr>
          <p:nvPr>
            <p:ph type="body"/>
          </p:nvPr>
        </p:nvSpPr>
        <p:spPr>
          <a:xfrm>
            <a:off x="628560" y="1825560"/>
            <a:ext cx="610200" cy="2075040"/>
          </a:xfrm>
          <a:prstGeom prst="rect">
            <a:avLst/>
          </a:prstGeom>
        </p:spPr>
        <p:txBody>
          <a:bodyPr lIns="0" tIns="0" rIns="0" bIns="0">
            <a:normAutofit/>
          </a:bodyPr>
          <a:lstStyle/>
          <a:p>
            <a:endParaRPr lang="en-US" sz="3200" b="0" strike="noStrike" spc="-1">
              <a:latin typeface="Arial"/>
            </a:endParaRPr>
          </a:p>
        </p:txBody>
      </p:sp>
      <p:sp>
        <p:nvSpPr>
          <p:cNvPr id="72" name="PlaceHolder 3"/>
          <p:cNvSpPr>
            <a:spLocks noGrp="1"/>
          </p:cNvSpPr>
          <p:nvPr>
            <p:ph type="body"/>
          </p:nvPr>
        </p:nvSpPr>
        <p:spPr>
          <a:xfrm>
            <a:off x="1269720" y="1825560"/>
            <a:ext cx="610200" cy="2075040"/>
          </a:xfrm>
          <a:prstGeom prst="rect">
            <a:avLst/>
          </a:prstGeom>
        </p:spPr>
        <p:txBody>
          <a:bodyPr lIns="0" tIns="0" rIns="0" bIns="0">
            <a:normAutofit/>
          </a:bodyPr>
          <a:lstStyle/>
          <a:p>
            <a:endParaRPr lang="en-US" sz="3200" b="0" strike="noStrike" spc="-1">
              <a:latin typeface="Arial"/>
            </a:endParaRPr>
          </a:p>
        </p:txBody>
      </p:sp>
      <p:sp>
        <p:nvSpPr>
          <p:cNvPr id="73" name="PlaceHolder 4"/>
          <p:cNvSpPr>
            <a:spLocks noGrp="1"/>
          </p:cNvSpPr>
          <p:nvPr>
            <p:ph type="body"/>
          </p:nvPr>
        </p:nvSpPr>
        <p:spPr>
          <a:xfrm>
            <a:off x="1910880" y="1825560"/>
            <a:ext cx="610200" cy="2075040"/>
          </a:xfrm>
          <a:prstGeom prst="rect">
            <a:avLst/>
          </a:prstGeom>
        </p:spPr>
        <p:txBody>
          <a:bodyPr lIns="0" tIns="0" rIns="0" bIns="0">
            <a:normAutofit/>
          </a:bodyPr>
          <a:lstStyle/>
          <a:p>
            <a:endParaRPr lang="en-US" sz="3200" b="0" strike="noStrike" spc="-1">
              <a:latin typeface="Arial"/>
            </a:endParaRPr>
          </a:p>
        </p:txBody>
      </p:sp>
      <p:sp>
        <p:nvSpPr>
          <p:cNvPr id="74" name="PlaceHolder 5"/>
          <p:cNvSpPr>
            <a:spLocks noGrp="1"/>
          </p:cNvSpPr>
          <p:nvPr>
            <p:ph type="body"/>
          </p:nvPr>
        </p:nvSpPr>
        <p:spPr>
          <a:xfrm>
            <a:off x="1910880" y="4098240"/>
            <a:ext cx="610200" cy="2075040"/>
          </a:xfrm>
          <a:prstGeom prst="rect">
            <a:avLst/>
          </a:prstGeom>
        </p:spPr>
        <p:txBody>
          <a:bodyPr lIns="0" tIns="0" rIns="0" bIns="0">
            <a:normAutofit/>
          </a:bodyPr>
          <a:lstStyle/>
          <a:p>
            <a:endParaRPr lang="en-US" sz="3200" b="0" strike="noStrike" spc="-1">
              <a:latin typeface="Arial"/>
            </a:endParaRPr>
          </a:p>
        </p:txBody>
      </p:sp>
      <p:sp>
        <p:nvSpPr>
          <p:cNvPr id="75" name="PlaceHolder 6"/>
          <p:cNvSpPr>
            <a:spLocks noGrp="1"/>
          </p:cNvSpPr>
          <p:nvPr>
            <p:ph type="body"/>
          </p:nvPr>
        </p:nvSpPr>
        <p:spPr>
          <a:xfrm>
            <a:off x="1269720" y="4098240"/>
            <a:ext cx="610200" cy="2075040"/>
          </a:xfrm>
          <a:prstGeom prst="rect">
            <a:avLst/>
          </a:prstGeom>
        </p:spPr>
        <p:txBody>
          <a:bodyPr lIns="0" tIns="0" rIns="0" bIns="0">
            <a:normAutofit/>
          </a:bodyPr>
          <a:lstStyle/>
          <a:p>
            <a:endParaRPr lang="en-US" sz="3200" b="0" strike="noStrike" spc="-1">
              <a:latin typeface="Arial"/>
            </a:endParaRPr>
          </a:p>
        </p:txBody>
      </p:sp>
      <p:sp>
        <p:nvSpPr>
          <p:cNvPr id="76" name="PlaceHolder 7"/>
          <p:cNvSpPr>
            <a:spLocks noGrp="1"/>
          </p:cNvSpPr>
          <p:nvPr>
            <p:ph type="body"/>
          </p:nvPr>
        </p:nvSpPr>
        <p:spPr>
          <a:xfrm>
            <a:off x="628560" y="4098240"/>
            <a:ext cx="61020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2" name="PlaceHolder 2"/>
          <p:cNvSpPr>
            <a:spLocks noGrp="1"/>
          </p:cNvSpPr>
          <p:nvPr>
            <p:ph type="subTitle"/>
          </p:nvPr>
        </p:nvSpPr>
        <p:spPr>
          <a:xfrm>
            <a:off x="628560" y="1825560"/>
            <a:ext cx="1895760" cy="435060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4" name="PlaceHolder 2"/>
          <p:cNvSpPr>
            <a:spLocks noGrp="1"/>
          </p:cNvSpPr>
          <p:nvPr>
            <p:ph type="body"/>
          </p:nvPr>
        </p:nvSpPr>
        <p:spPr>
          <a:xfrm>
            <a:off x="628560" y="1825560"/>
            <a:ext cx="189576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6" name="PlaceHolder 2"/>
          <p:cNvSpPr>
            <a:spLocks noGrp="1"/>
          </p:cNvSpPr>
          <p:nvPr>
            <p:ph type="body"/>
          </p:nvPr>
        </p:nvSpPr>
        <p:spPr>
          <a:xfrm>
            <a:off x="628560" y="1825560"/>
            <a:ext cx="924840" cy="4350600"/>
          </a:xfrm>
          <a:prstGeom prst="rect">
            <a:avLst/>
          </a:prstGeom>
        </p:spPr>
        <p:txBody>
          <a:bodyPr lIns="0" tIns="0" rIns="0" bIns="0">
            <a:normAutofit/>
          </a:bodyPr>
          <a:lstStyle/>
          <a:p>
            <a:endParaRPr lang="en-US" sz="3200" b="0" strike="noStrike" spc="-1">
              <a:latin typeface="Arial"/>
            </a:endParaRPr>
          </a:p>
        </p:txBody>
      </p:sp>
      <p:sp>
        <p:nvSpPr>
          <p:cNvPr id="47" name="PlaceHolder 3"/>
          <p:cNvSpPr>
            <a:spLocks noGrp="1"/>
          </p:cNvSpPr>
          <p:nvPr>
            <p:ph type="body"/>
          </p:nvPr>
        </p:nvSpPr>
        <p:spPr>
          <a:xfrm>
            <a:off x="1600200" y="1825560"/>
            <a:ext cx="92484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28560" y="365040"/>
            <a:ext cx="7886160" cy="61423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1"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52" name="PlaceHolder 3"/>
          <p:cNvSpPr>
            <a:spLocks noGrp="1"/>
          </p:cNvSpPr>
          <p:nvPr>
            <p:ph type="body"/>
          </p:nvPr>
        </p:nvSpPr>
        <p:spPr>
          <a:xfrm>
            <a:off x="628560" y="4098240"/>
            <a:ext cx="924840" cy="2075040"/>
          </a:xfrm>
          <a:prstGeom prst="rect">
            <a:avLst/>
          </a:prstGeom>
        </p:spPr>
        <p:txBody>
          <a:bodyPr lIns="0" tIns="0" rIns="0" bIns="0">
            <a:normAutofit/>
          </a:bodyPr>
          <a:lstStyle/>
          <a:p>
            <a:endParaRPr lang="en-US" sz="3200" b="0" strike="noStrike" spc="-1">
              <a:latin typeface="Arial"/>
            </a:endParaRPr>
          </a:p>
        </p:txBody>
      </p:sp>
      <p:sp>
        <p:nvSpPr>
          <p:cNvPr id="53" name="PlaceHolder 4"/>
          <p:cNvSpPr>
            <a:spLocks noGrp="1"/>
          </p:cNvSpPr>
          <p:nvPr>
            <p:ph type="body"/>
          </p:nvPr>
        </p:nvSpPr>
        <p:spPr>
          <a:xfrm>
            <a:off x="1600200" y="1825560"/>
            <a:ext cx="92484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5" name="PlaceHolder 2"/>
          <p:cNvSpPr>
            <a:spLocks noGrp="1"/>
          </p:cNvSpPr>
          <p:nvPr>
            <p:ph type="body"/>
          </p:nvPr>
        </p:nvSpPr>
        <p:spPr>
          <a:xfrm>
            <a:off x="628560" y="1825560"/>
            <a:ext cx="924840" cy="4350600"/>
          </a:xfrm>
          <a:prstGeom prst="rect">
            <a:avLst/>
          </a:prstGeom>
        </p:spPr>
        <p:txBody>
          <a:bodyPr lIns="0" tIns="0" rIns="0" bIns="0">
            <a:normAutofit/>
          </a:bodyPr>
          <a:lstStyle/>
          <a:p>
            <a:endParaRPr lang="en-US" sz="3200" b="0" strike="noStrike" spc="-1">
              <a:latin typeface="Arial"/>
            </a:endParaRPr>
          </a:p>
        </p:txBody>
      </p:sp>
      <p:sp>
        <p:nvSpPr>
          <p:cNvPr id="56"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57" name="PlaceHolder 4"/>
          <p:cNvSpPr>
            <a:spLocks noGrp="1"/>
          </p:cNvSpPr>
          <p:nvPr>
            <p:ph type="body"/>
          </p:nvPr>
        </p:nvSpPr>
        <p:spPr>
          <a:xfrm>
            <a:off x="1600200" y="4098240"/>
            <a:ext cx="92484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9"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60"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61" name="PlaceHolder 4"/>
          <p:cNvSpPr>
            <a:spLocks noGrp="1"/>
          </p:cNvSpPr>
          <p:nvPr>
            <p:ph type="body"/>
          </p:nvPr>
        </p:nvSpPr>
        <p:spPr>
          <a:xfrm>
            <a:off x="628560" y="4098240"/>
            <a:ext cx="189576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28560" y="365040"/>
            <a:ext cx="7886160" cy="1324800"/>
          </a:xfrm>
          <a:prstGeom prst="rect">
            <a:avLst/>
          </a:prstGeom>
        </p:spPr>
        <p:txBody>
          <a:bodyPr lIns="0" tIns="0" rIns="0" bIns="0" anchor="ctr"/>
          <a:lstStyle/>
          <a:p>
            <a:r>
              <a:rPr lang="en-US" sz="1800" b="0" strike="noStrike" spc="-1">
                <a:latin typeface="Arial"/>
              </a:rPr>
              <a:t>Click to edit the title text format</a:t>
            </a:r>
          </a:p>
        </p:txBody>
      </p:sp>
      <p:sp>
        <p:nvSpPr>
          <p:cNvPr id="39" name="PlaceHolder 2"/>
          <p:cNvSpPr>
            <a:spLocks noGrp="1"/>
          </p:cNvSpPr>
          <p:nvPr>
            <p:ph type="body"/>
          </p:nvPr>
        </p:nvSpPr>
        <p:spPr>
          <a:xfrm>
            <a:off x="628560" y="1825560"/>
            <a:ext cx="1895760" cy="4350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
        <p:nvSpPr>
          <p:cNvPr id="40" name="PlaceHolder 3"/>
          <p:cNvSpPr>
            <a:spLocks noGrp="1"/>
          </p:cNvSpPr>
          <p:nvPr>
            <p:ph type="body"/>
          </p:nvPr>
        </p:nvSpPr>
        <p:spPr>
          <a:xfrm>
            <a:off x="2619720" y="1825560"/>
            <a:ext cx="1895760" cy="4350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4.emf"/><Relationship Id="rId4" Type="http://schemas.openxmlformats.org/officeDocument/2006/relationships/customXml" Target="../ink/ink3.xml"/></Relationships>
</file>

<file path=ppt/slides/_rels/slide10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4.xml"/><Relationship Id="rId4" Type="http://schemas.openxmlformats.org/officeDocument/2006/relationships/image" Target="../media/image95.png"/></Relationships>
</file>

<file path=ppt/slides/_rels/slide10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6.emf"/></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customXml" Target="../ink/ink5.xml"/><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customXml" Target="../ink/ink6.xml"/><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4.xml"/><Relationship Id="rId5" Type="http://schemas.openxmlformats.org/officeDocument/2006/relationships/image" Target="../media/image116.png"/><Relationship Id="rId4" Type="http://schemas.openxmlformats.org/officeDocument/2006/relationships/image" Target="../media/image115.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22.emf"/><Relationship Id="rId5" Type="http://schemas.openxmlformats.org/officeDocument/2006/relationships/customXml" Target="../ink/ink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customXml" Target="../ink/ink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image" Target="../media/image25.emf"/><Relationship Id="rId1" Type="http://schemas.openxmlformats.org/officeDocument/2006/relationships/slideLayout" Target="../slideLayouts/slideLayout4.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 Id="rId9" Type="http://schemas.openxmlformats.org/officeDocument/2006/relationships/image" Target="../media/image32.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5" Type="http://schemas.openxmlformats.org/officeDocument/2006/relationships/image" Target="../media/image21.emf"/><Relationship Id="rId4" Type="http://schemas.openxmlformats.org/officeDocument/2006/relationships/customXml" Target="../ink/ink9.xml"/></Relationships>
</file>

<file path=ppt/slides/_rels/slide3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customXml" Target="../ink/ink10.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emf"/><Relationship Id="rId4" Type="http://schemas.openxmlformats.org/officeDocument/2006/relationships/image" Target="../media/image5.emf"/></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6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9.emf"/><Relationship Id="rId4" Type="http://schemas.openxmlformats.org/officeDocument/2006/relationships/customXml" Target="../ink/ink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emf"/></Relationships>
</file>

<file path=ppt/slides/_rels/slide8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8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81.tiff"/><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Communication at Physical Layer</a:t>
            </a:r>
            <a:endParaRPr lang="en-US" sz="3000" spc="-1" dirty="0">
              <a:latin typeface="Calibri" pitchFamily="34" charset="0"/>
              <a:cs typeface="Calibri"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8900" y="1187370"/>
            <a:ext cx="4171950" cy="4832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612320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Sine Wave </a:t>
            </a:r>
            <a:r>
              <a:rPr lang="mr-IN" sz="3000" b="1" strike="noStrike" spc="-1" dirty="0" smtClean="0">
                <a:solidFill>
                  <a:srgbClr val="FFFFFF"/>
                </a:solidFill>
                <a:latin typeface="Calibri" pitchFamily="34" charset="0"/>
                <a:cs typeface="Calibri" pitchFamily="34" charset="0"/>
              </a:rPr>
              <a:t>–</a:t>
            </a:r>
            <a:r>
              <a:rPr lang="en-US" sz="3000" b="1" strike="noStrike" spc="-1" dirty="0" smtClean="0">
                <a:solidFill>
                  <a:srgbClr val="FFFFFF"/>
                </a:solidFill>
                <a:latin typeface="Calibri" pitchFamily="34" charset="0"/>
                <a:cs typeface="Calibri" pitchFamily="34" charset="0"/>
              </a:rPr>
              <a:t>Frequency</a:t>
            </a:r>
            <a:endParaRPr lang="en-US" sz="3000" b="0" strike="noStrike" spc="-1" dirty="0">
              <a:latin typeface="Calibri" pitchFamily="34" charset="0"/>
              <a:cs typeface="Calibri"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391" y="1295400"/>
            <a:ext cx="3763287"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3563937"/>
            <a:ext cx="3771414" cy="268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120680" y="1219320"/>
              <a:ext cx="6885360" cy="4262760"/>
            </p14:xfrm>
          </p:contentPart>
        </mc:Choice>
        <mc:Fallback xmlns="">
          <p:pic>
            <p:nvPicPr>
              <p:cNvPr id="2" name="Ink 1"/>
              <p:cNvPicPr/>
              <p:nvPr/>
            </p:nvPicPr>
            <p:blipFill>
              <a:blip r:embed="rId5"/>
              <a:stretch>
                <a:fillRect/>
              </a:stretch>
            </p:blipFill>
            <p:spPr>
              <a:xfrm>
                <a:off x="1109880" y="1207440"/>
                <a:ext cx="6905880" cy="4287240"/>
              </a:xfrm>
              <a:prstGeom prst="rect">
                <a:avLst/>
              </a:prstGeom>
            </p:spPr>
          </p:pic>
        </mc:Fallback>
      </mc:AlternateContent>
    </p:spTree>
    <p:extLst>
      <p:ext uri="{BB962C8B-B14F-4D97-AF65-F5344CB8AC3E}">
        <p14:creationId xmlns:p14="http://schemas.microsoft.com/office/powerpoint/2010/main" val="82546482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3.31</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power of a signal is 10 </a:t>
            </a:r>
            <a:r>
              <a:rPr lang="en-US" sz="2400" b="1" dirty="0" err="1">
                <a:latin typeface="Calibri" pitchFamily="34" charset="0"/>
                <a:cs typeface="Calibri" pitchFamily="34" charset="0"/>
              </a:rPr>
              <a:t>mW</a:t>
            </a:r>
            <a:r>
              <a:rPr lang="en-US" sz="2400" b="1" dirty="0">
                <a:latin typeface="Calibri" pitchFamily="34" charset="0"/>
                <a:cs typeface="Calibri" pitchFamily="34" charset="0"/>
              </a:rPr>
              <a:t> and the power of the noise is 1 </a:t>
            </a:r>
            <a:r>
              <a:rPr lang="en-US" sz="2400" b="1" dirty="0" err="1">
                <a:latin typeface="Calibri" pitchFamily="34" charset="0"/>
                <a:cs typeface="Calibri" pitchFamily="34" charset="0"/>
              </a:rPr>
              <a:t>μW</a:t>
            </a:r>
            <a:r>
              <a:rPr lang="en-US" sz="2400" b="1" dirty="0">
                <a:latin typeface="Calibri" pitchFamily="34" charset="0"/>
                <a:cs typeface="Calibri" pitchFamily="34" charset="0"/>
              </a:rPr>
              <a:t>; what are the values of SNR and </a:t>
            </a:r>
            <a:r>
              <a:rPr lang="en-US" sz="2400" b="1" dirty="0" err="1">
                <a:latin typeface="Calibri" pitchFamily="34" charset="0"/>
                <a:cs typeface="Calibri" pitchFamily="34" charset="0"/>
              </a:rPr>
              <a:t>SNR</a:t>
            </a:r>
            <a:r>
              <a:rPr lang="en-US" sz="2400" b="1" baseline="-25000" dirty="0" err="1">
                <a:latin typeface="Calibri" pitchFamily="34" charset="0"/>
                <a:cs typeface="Calibri" pitchFamily="34" charset="0"/>
              </a:rPr>
              <a:t>dB</a:t>
            </a:r>
            <a:r>
              <a:rPr lang="en-US" sz="2400" b="1" baseline="-25000" dirty="0">
                <a:latin typeface="Calibri" pitchFamily="34" charset="0"/>
                <a:cs typeface="Calibri" pitchFamily="34" charset="0"/>
              </a:rPr>
              <a:t>?</a:t>
            </a:r>
          </a:p>
          <a:p>
            <a:endParaRPr lang="en-US" sz="2400" b="1" dirty="0"/>
          </a:p>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The values of SNR and </a:t>
            </a:r>
            <a:r>
              <a:rPr lang="en-US" sz="2400" b="1" dirty="0" err="1">
                <a:latin typeface="Calibri" pitchFamily="34" charset="0"/>
                <a:cs typeface="Calibri" pitchFamily="34" charset="0"/>
              </a:rPr>
              <a:t>SNR</a:t>
            </a:r>
            <a:r>
              <a:rPr lang="en-US" sz="2400" b="1" baseline="-25000" dirty="0" err="1">
                <a:latin typeface="Calibri" pitchFamily="34" charset="0"/>
                <a:cs typeface="Calibri" pitchFamily="34" charset="0"/>
              </a:rPr>
              <a:t>dB</a:t>
            </a:r>
            <a:r>
              <a:rPr lang="en-US" sz="2400" b="1" dirty="0">
                <a:latin typeface="Calibri" pitchFamily="34" charset="0"/>
                <a:cs typeface="Calibri" pitchFamily="34" charset="0"/>
              </a:rPr>
              <a:t> can be calculated as follows:</a:t>
            </a:r>
            <a:endParaRPr lang="en-US" sz="2400" b="1" i="1" dirty="0">
              <a:latin typeface="Calibri" pitchFamily="34" charset="0"/>
              <a:cs typeface="Calibri" pitchFamily="34" charset="0"/>
            </a:endParaRPr>
          </a:p>
          <a:p>
            <a:endParaRPr lang="en-US" sz="2400" b="1" i="1" baseline="-25000" dirty="0">
              <a:latin typeface="Calibri" pitchFamily="34" charset="0"/>
              <a:cs typeface="Calibri" pitchFamily="34" charset="0"/>
            </a:endParaRPr>
          </a:p>
        </p:txBody>
      </p:sp>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5221"/>
          <a:stretch/>
        </p:blipFill>
        <p:spPr bwMode="auto">
          <a:xfrm>
            <a:off x="4659407" y="4906251"/>
            <a:ext cx="2581835" cy="359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3852"/>
          <a:stretch/>
        </p:blipFill>
        <p:spPr bwMode="auto">
          <a:xfrm>
            <a:off x="4911538" y="5248386"/>
            <a:ext cx="2175062" cy="359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776910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3.32</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114800" y="990600"/>
            <a:ext cx="32575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values of SNR and </a:t>
            </a:r>
            <a:r>
              <a:rPr lang="en-US" sz="2400" b="1" dirty="0" err="1">
                <a:latin typeface="Calibri" pitchFamily="34" charset="0"/>
                <a:cs typeface="Calibri" pitchFamily="34" charset="0"/>
              </a:rPr>
              <a:t>SNR</a:t>
            </a:r>
            <a:r>
              <a:rPr lang="en-US" sz="2400" b="1" baseline="-25000" dirty="0" err="1">
                <a:latin typeface="Calibri" pitchFamily="34" charset="0"/>
                <a:cs typeface="Calibri" pitchFamily="34" charset="0"/>
              </a:rPr>
              <a:t>dB</a:t>
            </a:r>
            <a:r>
              <a:rPr lang="en-US" sz="2400" b="1" baseline="-25000" dirty="0">
                <a:latin typeface="Calibri" pitchFamily="34" charset="0"/>
                <a:cs typeface="Calibri" pitchFamily="34" charset="0"/>
              </a:rPr>
              <a:t> </a:t>
            </a:r>
            <a:r>
              <a:rPr lang="en-US" sz="2400" b="1" dirty="0">
                <a:latin typeface="Calibri" pitchFamily="34" charset="0"/>
                <a:cs typeface="Calibri" pitchFamily="34" charset="0"/>
              </a:rPr>
              <a:t>for a noiseless channel are</a:t>
            </a:r>
            <a:endParaRPr lang="en-US" sz="2400" b="1" i="1" dirty="0">
              <a:latin typeface="Calibri" pitchFamily="34" charset="0"/>
              <a:cs typeface="Calibri" pitchFamily="34" charset="0"/>
            </a:endParaRPr>
          </a:p>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The values of SNR and </a:t>
            </a:r>
            <a:r>
              <a:rPr lang="en-US" sz="2400" b="1" dirty="0" err="1">
                <a:latin typeface="Calibri" pitchFamily="34" charset="0"/>
                <a:cs typeface="Calibri" pitchFamily="34" charset="0"/>
              </a:rPr>
              <a:t>SNRdB</a:t>
            </a:r>
            <a:r>
              <a:rPr lang="en-US" sz="2400" b="1" dirty="0">
                <a:latin typeface="Calibri" pitchFamily="34" charset="0"/>
                <a:cs typeface="Calibri" pitchFamily="34" charset="0"/>
              </a:rPr>
              <a:t> for a noiseless channel are</a:t>
            </a: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r>
              <a:rPr lang="en-US" sz="2400" b="1" dirty="0">
                <a:latin typeface="Calibri" pitchFamily="34" charset="0"/>
                <a:cs typeface="Calibri" pitchFamily="34" charset="0"/>
              </a:rPr>
              <a:t>We can never achieve this ratio in real life; it is an ideal.</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025" r="50000"/>
          <a:stretch/>
        </p:blipFill>
        <p:spPr bwMode="auto">
          <a:xfrm>
            <a:off x="4686301" y="3652266"/>
            <a:ext cx="2686049"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868" r="3158"/>
          <a:stretch/>
        </p:blipFill>
        <p:spPr bwMode="auto">
          <a:xfrm>
            <a:off x="4686301" y="4381500"/>
            <a:ext cx="268605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588028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Data Rate Limits</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857750" y="1089840"/>
            <a:ext cx="27432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How fast we can send data, in bits per second, over a channel? </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Data Rate depends on 3 factors:</a:t>
            </a:r>
          </a:p>
          <a:p>
            <a:pPr marL="800100" lvl="1" indent="-342900">
              <a:buFont typeface="Wingdings" panose="05000000000000000000" pitchFamily="2" charset="2"/>
              <a:buChar char="ü"/>
            </a:pPr>
            <a:r>
              <a:rPr lang="en-US" sz="2400" b="1" dirty="0">
                <a:latin typeface="Calibri" pitchFamily="34" charset="0"/>
                <a:cs typeface="Calibri" pitchFamily="34" charset="0"/>
              </a:rPr>
              <a:t>The Bandwidth available</a:t>
            </a:r>
          </a:p>
          <a:p>
            <a:pPr marL="800100" lvl="1" indent="-342900">
              <a:buFont typeface="Wingdings" panose="05000000000000000000" pitchFamily="2" charset="2"/>
              <a:buChar char="ü"/>
            </a:pPr>
            <a:r>
              <a:rPr lang="en-US" sz="2400" b="1" dirty="0">
                <a:latin typeface="Calibri" pitchFamily="34" charset="0"/>
                <a:cs typeface="Calibri" pitchFamily="34" charset="0"/>
              </a:rPr>
              <a:t>The level of the signals we use</a:t>
            </a:r>
          </a:p>
          <a:p>
            <a:pPr marL="800100" lvl="1" indent="-342900">
              <a:buFont typeface="Wingdings" panose="05000000000000000000" pitchFamily="2" charset="2"/>
              <a:buChar char="ü"/>
            </a:pPr>
            <a:r>
              <a:rPr lang="en-US" sz="2400" b="1" dirty="0">
                <a:latin typeface="Calibri" pitchFamily="34" charset="0"/>
                <a:cs typeface="Calibri" pitchFamily="34" charset="0"/>
              </a:rPr>
              <a:t>The level of noise</a:t>
            </a:r>
          </a:p>
          <a:p>
            <a:pPr marL="342900" indent="-342900">
              <a:buFont typeface="Arial" charset="0"/>
              <a:buChar char="•"/>
            </a:pPr>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45695176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Data Rate Limits</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3886200" y="1089840"/>
            <a:ext cx="37147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Two theoretical formulas developed to calculate the data rate:</a:t>
            </a:r>
          </a:p>
          <a:p>
            <a:r>
              <a:rPr lang="en-US" sz="2400" b="1" dirty="0">
                <a:latin typeface="Calibri" pitchFamily="34" charset="0"/>
                <a:cs typeface="Calibri" pitchFamily="34" charset="0"/>
              </a:rPr>
              <a:t> </a:t>
            </a:r>
          </a:p>
          <a:p>
            <a:pPr marL="800100" lvl="1" indent="-342900">
              <a:buFont typeface="Wingdings" charset="2"/>
              <a:buChar char="ü"/>
            </a:pPr>
            <a:r>
              <a:rPr lang="en-US" sz="2400" b="1" dirty="0">
                <a:latin typeface="Calibri" pitchFamily="34" charset="0"/>
                <a:cs typeface="Calibri" pitchFamily="34" charset="0"/>
              </a:rPr>
              <a:t>one by Nyquist for a noiseless channel</a:t>
            </a:r>
          </a:p>
          <a:p>
            <a:pPr marL="800100" lvl="1" indent="-342900">
              <a:buFont typeface="Wingdings" charset="2"/>
              <a:buChar char="ü"/>
            </a:pPr>
            <a:endParaRPr lang="en-US" sz="2400" b="1" dirty="0">
              <a:latin typeface="Calibri" pitchFamily="34" charset="0"/>
              <a:cs typeface="Calibri" pitchFamily="34" charset="0"/>
            </a:endParaRPr>
          </a:p>
          <a:p>
            <a:pPr marL="800100" lvl="1" indent="-342900">
              <a:buFont typeface="Wingdings" charset="2"/>
              <a:buChar char="ü"/>
            </a:pPr>
            <a:r>
              <a:rPr lang="en-US" sz="2400" b="1" dirty="0">
                <a:latin typeface="Calibri" pitchFamily="34" charset="0"/>
                <a:cs typeface="Calibri" pitchFamily="34" charset="0"/>
              </a:rPr>
              <a:t>another by Shannon for a noisy channel</a:t>
            </a:r>
          </a:p>
          <a:p>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322606692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Noiseless Channel : </a:t>
            </a:r>
            <a:r>
              <a:rPr lang="en-US" sz="3000" b="1" dirty="0" err="1">
                <a:solidFill>
                  <a:schemeClr val="bg1"/>
                </a:solidFill>
                <a:latin typeface="Calibri" pitchFamily="34" charset="0"/>
                <a:cs typeface="Calibri" pitchFamily="34" charset="0"/>
              </a:rPr>
              <a:t>Nyquist</a:t>
            </a:r>
            <a:r>
              <a:rPr lang="en-US" sz="3000" b="1" dirty="0">
                <a:solidFill>
                  <a:schemeClr val="bg1"/>
                </a:solidFill>
                <a:latin typeface="Calibri" pitchFamily="34" charset="0"/>
                <a:cs typeface="Calibri" pitchFamily="34" charset="0"/>
              </a:rPr>
              <a:t> Rate</a:t>
            </a:r>
          </a:p>
        </p:txBody>
      </p:sp>
      <p:sp>
        <p:nvSpPr>
          <p:cNvPr id="7" name="CustomShape 2"/>
          <p:cNvSpPr/>
          <p:nvPr/>
        </p:nvSpPr>
        <p:spPr>
          <a:xfrm>
            <a:off x="4857750" y="1138659"/>
            <a:ext cx="2686050" cy="213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For a noiseless channel, the Nyquist bit rate formula defines the theoretical maximum bit rate</a:t>
            </a:r>
          </a:p>
          <a:p>
            <a:endParaRPr lang="en-US" sz="2400" b="1" dirty="0">
              <a:latin typeface="Calibri" pitchFamily="34" charset="0"/>
              <a:cs typeface="Calibri" pitchFamily="34" charset="0"/>
            </a:endParaRP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Finding balance between Bit rate and System Reliability</a:t>
            </a:r>
          </a:p>
          <a:p>
            <a:pPr marL="342900" indent="-342900">
              <a:buFont typeface="Arial" charset="0"/>
              <a:buChar char="•"/>
            </a:pPr>
            <a:endParaRPr lang="en-US" sz="2400" b="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305" y="990600"/>
            <a:ext cx="3621057" cy="4394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625" y="5199159"/>
            <a:ext cx="4278413" cy="145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1772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Example </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714500" y="1223654"/>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Consider a noiseless channel with a bandwidth of 3000 Hz transmitting a signal with two signal levels. The maximum bit rate can be calculated as</a:t>
            </a:r>
            <a:endParaRPr lang="en-US" sz="2400" b="1" i="1"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300" y="1762409"/>
            <a:ext cx="3721718" cy="2509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3369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Example </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714500" y="12954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Consider the same noiseless channel transmitting a signal with four signal levels (for each level, we send 2 bits). The maximum bit rate can be calculated as</a:t>
            </a:r>
            <a:endParaRPr lang="en-US" sz="2400" b="1" i="1" dirty="0">
              <a:latin typeface="Calibri" pitchFamily="34" charset="0"/>
              <a:cs typeface="Calibri"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0026" y="1857909"/>
            <a:ext cx="4046501" cy="3523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4147" y="3876759"/>
            <a:ext cx="2266755" cy="1504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1391" y="4575838"/>
            <a:ext cx="2940724" cy="1831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866804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Noisy Channel : Shannon Capacity</a:t>
            </a:r>
          </a:p>
        </p:txBody>
      </p:sp>
      <p:sp>
        <p:nvSpPr>
          <p:cNvPr id="7" name="CustomShape 2"/>
          <p:cNvSpPr/>
          <p:nvPr/>
        </p:nvSpPr>
        <p:spPr>
          <a:xfrm>
            <a:off x="1428750" y="1219200"/>
            <a:ext cx="27432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In reality, we cannot have a noiseless channel; the channel is always noisy</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In 1944, Claude Shannon introduced a formula, to determine the theoretical highest data rate for a noisy channel:</a:t>
            </a:r>
          </a:p>
          <a:p>
            <a:endParaRPr lang="en-US" sz="2400" b="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123666"/>
            <a:ext cx="4097741" cy="5559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98333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Example</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766609" y="1195449"/>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Consider an extremely noisy channel in which the value of the signal-to-noise ratio is almost zero. In other words, the noise is so strong that the signal is faint. For this channel the capacity C is calculated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0098" y="990600"/>
            <a:ext cx="3122192" cy="455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7720" y="5513031"/>
            <a:ext cx="2581880" cy="1324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084364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Example</a:t>
            </a:r>
          </a:p>
        </p:txBody>
      </p:sp>
      <p:sp>
        <p:nvSpPr>
          <p:cNvPr id="7" name="CustomShape 2"/>
          <p:cNvSpPr/>
          <p:nvPr/>
        </p:nvSpPr>
        <p:spPr>
          <a:xfrm>
            <a:off x="1600200" y="12192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Theoretical highest bit rate of a Telephone line with a Bandwidth of 3000 Hz assigned for data communication. SNR is usually 3162. The capacity is calculated as:</a:t>
            </a:r>
            <a:endParaRPr lang="en-US" sz="2400" b="1" i="1" dirty="0">
              <a:latin typeface="Calibri" pitchFamily="34" charset="0"/>
              <a:cs typeface="Calibri"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1636" y="816591"/>
            <a:ext cx="3372917" cy="3179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290083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Sine Wave </a:t>
            </a:r>
            <a:r>
              <a:rPr lang="mr-IN" sz="3000" b="1" strike="noStrike" spc="-1" dirty="0" smtClean="0">
                <a:solidFill>
                  <a:srgbClr val="FFFFFF"/>
                </a:solidFill>
                <a:latin typeface="Calibri" pitchFamily="34" charset="0"/>
                <a:cs typeface="Calibri" pitchFamily="34" charset="0"/>
              </a:rPr>
              <a:t>–</a:t>
            </a:r>
            <a:r>
              <a:rPr lang="en-US" sz="3000" b="1" strike="noStrike" spc="-1" dirty="0" smtClean="0">
                <a:solidFill>
                  <a:srgbClr val="FFFFFF"/>
                </a:solidFill>
                <a:latin typeface="Calibri" pitchFamily="34" charset="0"/>
                <a:cs typeface="Calibri" pitchFamily="34" charset="0"/>
              </a:rPr>
              <a:t>Frequency</a:t>
            </a:r>
            <a:endParaRPr lang="en-US" sz="3000" b="0" strike="noStrike" spc="-1" dirty="0">
              <a:latin typeface="Calibri" pitchFamily="34" charset="0"/>
              <a:cs typeface="Calibri" pitchFamily="34"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557" y="2286001"/>
            <a:ext cx="7764643" cy="2096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2141280" y="2853000"/>
              <a:ext cx="6208560" cy="1437120"/>
            </p14:xfrm>
          </p:contentPart>
        </mc:Choice>
        <mc:Fallback xmlns="">
          <p:pic>
            <p:nvPicPr>
              <p:cNvPr id="2" name="Ink 1"/>
              <p:cNvPicPr/>
              <p:nvPr/>
            </p:nvPicPr>
            <p:blipFill>
              <a:blip r:embed="rId4"/>
              <a:stretch>
                <a:fillRect/>
              </a:stretch>
            </p:blipFill>
            <p:spPr>
              <a:xfrm>
                <a:off x="2130120" y="2840760"/>
                <a:ext cx="6232680" cy="1460880"/>
              </a:xfrm>
              <a:prstGeom prst="rect">
                <a:avLst/>
              </a:prstGeom>
            </p:spPr>
          </p:pic>
        </mc:Fallback>
      </mc:AlternateContent>
    </p:spTree>
    <p:extLst>
      <p:ext uri="{BB962C8B-B14F-4D97-AF65-F5344CB8AC3E}">
        <p14:creationId xmlns:p14="http://schemas.microsoft.com/office/powerpoint/2010/main" val="245020263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Using Both Limits</a:t>
            </a:r>
          </a:p>
        </p:txBody>
      </p:sp>
      <p:sp>
        <p:nvSpPr>
          <p:cNvPr id="7" name="CustomShape 2"/>
          <p:cNvSpPr/>
          <p:nvPr/>
        </p:nvSpPr>
        <p:spPr>
          <a:xfrm>
            <a:off x="4857750" y="990600"/>
            <a:ext cx="274320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In practice, we need to use both methods to find the limits and signal levels</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Shannon’s formula gives us the upper limit while the Nyquist formula gives us the signal levels</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388023854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3.37</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Consider an extremely noisy channel in which the value of the signal-to-noise ratio is almost zero. In other words, the noise is so strong that the signal is faint. For this channel the capacity C is calculated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0615"/>
          <a:stretch/>
        </p:blipFill>
        <p:spPr bwMode="auto">
          <a:xfrm>
            <a:off x="4709834" y="4480112"/>
            <a:ext cx="2531408" cy="409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8202" r="4101"/>
          <a:stretch/>
        </p:blipFill>
        <p:spPr bwMode="auto">
          <a:xfrm>
            <a:off x="5224183" y="4889128"/>
            <a:ext cx="1606924" cy="409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430904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3.37</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This means that the capacity of this channel is zero regardless of the bandwidth. In other</a:t>
            </a:r>
            <a:endParaRPr lang="en-US" sz="2400" b="1" i="1" dirty="0">
              <a:latin typeface="Calibri" pitchFamily="34" charset="0"/>
              <a:cs typeface="Calibri" pitchFamily="34" charset="0"/>
            </a:endParaRPr>
          </a:p>
          <a:p>
            <a:r>
              <a:rPr lang="en-US" sz="2400" b="1" dirty="0">
                <a:latin typeface="Calibri" pitchFamily="34" charset="0"/>
                <a:cs typeface="Calibri" pitchFamily="34" charset="0"/>
              </a:rPr>
              <a:t>words, we cannot receive any data through this channel.</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337976836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3.38</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This means that the capacity of this channel is zero regardless of the bandwidth. In other</a:t>
            </a:r>
            <a:endParaRPr lang="en-US" sz="2400" b="1" i="1" dirty="0">
              <a:latin typeface="Calibri" pitchFamily="34" charset="0"/>
              <a:cs typeface="Calibri" pitchFamily="34" charset="0"/>
            </a:endParaRPr>
          </a:p>
          <a:p>
            <a:r>
              <a:rPr lang="en-US" sz="2400" b="1" dirty="0">
                <a:latin typeface="Calibri" pitchFamily="34" charset="0"/>
                <a:cs typeface="Calibri" pitchFamily="34" charset="0"/>
              </a:rPr>
              <a:t>words, we cannot receive any data through this channel.</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66403"/>
          <a:stretch/>
        </p:blipFill>
        <p:spPr bwMode="auto">
          <a:xfrm>
            <a:off x="4861918" y="3706749"/>
            <a:ext cx="2203704"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633" r="37128"/>
          <a:stretch/>
        </p:blipFill>
        <p:spPr bwMode="auto">
          <a:xfrm>
            <a:off x="4972051" y="4269688"/>
            <a:ext cx="1983440"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739" r="2408"/>
          <a:stretch/>
        </p:blipFill>
        <p:spPr bwMode="auto">
          <a:xfrm>
            <a:off x="4886325" y="4800600"/>
            <a:ext cx="2286000"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677388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3.38</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This means that the highest bit rate for a telephone line is 34.860 kbps. If we want to send data faster than this, we can either increase the bandwidth of the line or improve the signal-to-noise ratio.</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268299299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3.39</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signal-to-noise ratio is often given in decibels. Assume that </a:t>
            </a:r>
            <a:r>
              <a:rPr lang="en-US" sz="2400" b="1" dirty="0" err="1">
                <a:latin typeface="Calibri" pitchFamily="34" charset="0"/>
                <a:cs typeface="Calibri" pitchFamily="34" charset="0"/>
              </a:rPr>
              <a:t>SNR</a:t>
            </a:r>
            <a:r>
              <a:rPr lang="en-US" sz="2400" b="1" baseline="-25000" dirty="0" err="1">
                <a:latin typeface="Calibri" pitchFamily="34" charset="0"/>
                <a:cs typeface="Calibri" pitchFamily="34" charset="0"/>
              </a:rPr>
              <a:t>dB</a:t>
            </a:r>
            <a:r>
              <a:rPr lang="en-US" sz="2400" b="1" baseline="-25000" dirty="0">
                <a:latin typeface="Calibri" pitchFamily="34" charset="0"/>
                <a:cs typeface="Calibri" pitchFamily="34" charset="0"/>
              </a:rPr>
              <a:t> </a:t>
            </a:r>
            <a:r>
              <a:rPr lang="en-US" sz="2400" b="1" dirty="0">
                <a:latin typeface="Calibri" pitchFamily="34" charset="0"/>
                <a:cs typeface="Calibri" pitchFamily="34" charset="0"/>
              </a:rPr>
              <a:t>= 36 and the channel bandwidth is 2 </a:t>
            </a:r>
            <a:r>
              <a:rPr lang="en-US" sz="2400" b="1" dirty="0" err="1">
                <a:latin typeface="Calibri" pitchFamily="34" charset="0"/>
                <a:cs typeface="Calibri" pitchFamily="34" charset="0"/>
              </a:rPr>
              <a:t>MHz.</a:t>
            </a:r>
            <a:r>
              <a:rPr lang="en-US" sz="2400" b="1" dirty="0">
                <a:latin typeface="Calibri" pitchFamily="34" charset="0"/>
                <a:cs typeface="Calibri" pitchFamily="34" charset="0"/>
              </a:rPr>
              <a:t> The theoretical channel capacity can be calculated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76961185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3.39</a:t>
            </a:r>
          </a:p>
        </p:txBody>
      </p:sp>
      <p:grpSp>
        <p:nvGrpSpPr>
          <p:cNvPr id="2" name="Group 1"/>
          <p:cNvGrpSpPr/>
          <p:nvPr/>
        </p:nvGrpSpPr>
        <p:grpSpPr>
          <a:xfrm>
            <a:off x="4725920" y="1371602"/>
            <a:ext cx="2602006" cy="3474453"/>
            <a:chOff x="152400" y="1219200"/>
            <a:chExt cx="3469341" cy="3474453"/>
          </a:xfrm>
        </p:grpSpPr>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61666" b="50000"/>
            <a:stretch/>
          </p:blipFill>
          <p:spPr bwMode="auto">
            <a:xfrm>
              <a:off x="152400" y="1219200"/>
              <a:ext cx="3469341"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060" t="50000" r="56230"/>
            <a:stretch/>
          </p:blipFill>
          <p:spPr bwMode="auto">
            <a:xfrm>
              <a:off x="188617" y="2978524"/>
              <a:ext cx="2779417"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740" r="29053" b="50000"/>
            <a:stretch/>
          </p:blipFill>
          <p:spPr bwMode="auto">
            <a:xfrm>
              <a:off x="170688" y="1790700"/>
              <a:ext cx="3005328"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9239" r="-2446" b="50000"/>
            <a:stretch/>
          </p:blipFill>
          <p:spPr bwMode="auto">
            <a:xfrm>
              <a:off x="188617" y="2362200"/>
              <a:ext cx="3005328"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3124" t="50000" r="28848"/>
            <a:stretch/>
          </p:blipFill>
          <p:spPr bwMode="auto">
            <a:xfrm>
              <a:off x="188617" y="3550024"/>
              <a:ext cx="2536653"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0467" t="50000" r="15299"/>
            <a:stretch/>
          </p:blipFill>
          <p:spPr bwMode="auto">
            <a:xfrm>
              <a:off x="197224" y="4122153"/>
              <a:ext cx="1288273"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7487010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3.40</a:t>
            </a:r>
          </a:p>
        </p:txBody>
      </p:sp>
      <p:sp>
        <p:nvSpPr>
          <p:cNvPr id="7" name="CustomShape 2"/>
          <p:cNvSpPr/>
          <p:nvPr/>
        </p:nvSpPr>
        <p:spPr>
          <a:xfrm>
            <a:off x="4686300" y="990600"/>
            <a:ext cx="285750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When the SNR is very high, we can assume that SNR + 1 is almost the same as SNR. In these cases, the theoretical channel capacity can be simplified to C 5 B 3 </a:t>
            </a:r>
            <a:r>
              <a:rPr lang="en-US" sz="2400" b="1" dirty="0" err="1">
                <a:latin typeface="Calibri" pitchFamily="34" charset="0"/>
                <a:cs typeface="Calibri" pitchFamily="34" charset="0"/>
              </a:rPr>
              <a:t>SNR</a:t>
            </a:r>
            <a:r>
              <a:rPr lang="en-US" sz="2400" b="1" baseline="-25000" dirty="0" err="1">
                <a:latin typeface="Calibri" pitchFamily="34" charset="0"/>
                <a:cs typeface="Calibri" pitchFamily="34" charset="0"/>
              </a:rPr>
              <a:t>dB</a:t>
            </a:r>
            <a:r>
              <a:rPr lang="en-US" sz="2400" b="1" baseline="-25000" dirty="0">
                <a:latin typeface="Calibri" pitchFamily="34" charset="0"/>
                <a:cs typeface="Calibri" pitchFamily="34" charset="0"/>
              </a:rPr>
              <a:t>. </a:t>
            </a:r>
            <a:r>
              <a:rPr lang="en-US" sz="2400" b="1" dirty="0">
                <a:latin typeface="Calibri" pitchFamily="34" charset="0"/>
                <a:cs typeface="Calibri" pitchFamily="34" charset="0"/>
              </a:rPr>
              <a:t>For example, we can calculate the theoretical capacity of the previous example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62" r="3092"/>
          <a:stretch/>
        </p:blipFill>
        <p:spPr bwMode="auto">
          <a:xfrm>
            <a:off x="4686300" y="4974042"/>
            <a:ext cx="2628900" cy="512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54905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Using Both Limits</a:t>
            </a:r>
          </a:p>
        </p:txBody>
      </p:sp>
      <p:sp>
        <p:nvSpPr>
          <p:cNvPr id="7" name="CustomShape 2"/>
          <p:cNvSpPr/>
          <p:nvPr/>
        </p:nvSpPr>
        <p:spPr>
          <a:xfrm>
            <a:off x="4686300" y="990600"/>
            <a:ext cx="285750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In practice, we need to use both methods to find the limits and signal levels. Let us show this with an example.</a:t>
            </a:r>
          </a:p>
          <a:p>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307609956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3.41</a:t>
            </a:r>
          </a:p>
        </p:txBody>
      </p:sp>
      <p:sp>
        <p:nvSpPr>
          <p:cNvPr id="7" name="CustomShape 2"/>
          <p:cNvSpPr/>
          <p:nvPr/>
        </p:nvSpPr>
        <p:spPr>
          <a:xfrm>
            <a:off x="4686300" y="990600"/>
            <a:ext cx="285750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We have a channel with a 1-MHz bandwidth. The SNR for this channel is 63. What are the appropriate bit rate and signal level?</a:t>
            </a:r>
          </a:p>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First, we use the Shannon formula to find the upper limit.</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dirty="0">
              <a:latin typeface="Calibri" pitchFamily="34" charset="0"/>
              <a:cs typeface="Calibri" pitchFamily="34" charset="0"/>
            </a:endParaRPr>
          </a:p>
        </p:txBody>
      </p:sp>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63775"/>
          <a:stretch/>
        </p:blipFill>
        <p:spPr bwMode="auto">
          <a:xfrm>
            <a:off x="4666130" y="4343400"/>
            <a:ext cx="2169011"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5933" r="19263"/>
          <a:stretch/>
        </p:blipFill>
        <p:spPr bwMode="auto">
          <a:xfrm>
            <a:off x="4666131" y="4876800"/>
            <a:ext cx="2682688"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80737"/>
          <a:stretch/>
        </p:blipFill>
        <p:spPr bwMode="auto">
          <a:xfrm>
            <a:off x="4686301" y="5372100"/>
            <a:ext cx="115343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999118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Example </a:t>
            </a:r>
            <a:endParaRPr lang="en-US" sz="3000" b="0" strike="noStrike" spc="-1" dirty="0">
              <a:latin typeface="Calibri" pitchFamily="34" charset="0"/>
              <a:cs typeface="Calibri" pitchFamily="34" charset="0"/>
            </a:endParaRPr>
          </a:p>
        </p:txBody>
      </p:sp>
      <p:sp>
        <p:nvSpPr>
          <p:cNvPr id="82" name="CustomShape 2"/>
          <p:cNvSpPr/>
          <p:nvPr/>
        </p:nvSpPr>
        <p:spPr>
          <a:xfrm>
            <a:off x="762000" y="1143000"/>
            <a:ext cx="36576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power we use at home has a frequency of 60 </a:t>
            </a:r>
            <a:r>
              <a:rPr lang="en-US" sz="2400" b="1" dirty="0" smtClean="0">
                <a:latin typeface="Calibri" pitchFamily="34" charset="0"/>
                <a:cs typeface="Calibri" pitchFamily="34" charset="0"/>
              </a:rPr>
              <a:t>Hz. The </a:t>
            </a:r>
            <a:r>
              <a:rPr lang="en-US" sz="2400" b="1" dirty="0">
                <a:latin typeface="Calibri" pitchFamily="34" charset="0"/>
                <a:cs typeface="Calibri" pitchFamily="34" charset="0"/>
              </a:rPr>
              <a:t>period of this sine wave can be determined as follows:</a:t>
            </a:r>
            <a:endParaRPr lang="en-US" sz="2400" b="1" i="1" dirty="0">
              <a:latin typeface="Calibri" pitchFamily="34" charset="0"/>
              <a:cs typeface="Calibri" pitchFamily="34" charset="0"/>
            </a:endParaRPr>
          </a:p>
        </p:txBody>
      </p:sp>
      <mc:AlternateContent xmlns:mc="http://schemas.openxmlformats.org/markup-compatibility/2006" xmlns:p14="http://schemas.microsoft.com/office/powerpoint/2010/main">
        <mc:Choice Requires="p14">
          <p:contentPart p14:bwMode="auto" r:id="rId2">
            <p14:nvContentPartPr>
              <p14:cNvPr id="2" name="Ink 1"/>
              <p14:cNvContentPartPr/>
              <p14:nvPr/>
            </p14:nvContentPartPr>
            <p14:xfrm>
              <a:off x="1646640" y="1882080"/>
              <a:ext cx="5913360" cy="2314080"/>
            </p14:xfrm>
          </p:contentPart>
        </mc:Choice>
        <mc:Fallback xmlns="">
          <p:pic>
            <p:nvPicPr>
              <p:cNvPr id="2" name="Ink 1"/>
              <p:cNvPicPr/>
              <p:nvPr/>
            </p:nvPicPr>
            <p:blipFill>
              <a:blip r:embed="rId3"/>
              <a:stretch>
                <a:fillRect/>
              </a:stretch>
            </p:blipFill>
            <p:spPr>
              <a:xfrm>
                <a:off x="1636200" y="1869480"/>
                <a:ext cx="5928120" cy="2337480"/>
              </a:xfrm>
              <a:prstGeom prst="rect">
                <a:avLst/>
              </a:prstGeom>
            </p:spPr>
          </p:pic>
        </mc:Fallback>
      </mc:AlternateContent>
    </p:spTree>
    <p:extLst>
      <p:ext uri="{BB962C8B-B14F-4D97-AF65-F5344CB8AC3E}">
        <p14:creationId xmlns:p14="http://schemas.microsoft.com/office/powerpoint/2010/main" val="414319646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3.41</a:t>
            </a:r>
          </a:p>
        </p:txBody>
      </p:sp>
      <p:sp>
        <p:nvSpPr>
          <p:cNvPr id="7" name="CustomShape 2"/>
          <p:cNvSpPr/>
          <p:nvPr/>
        </p:nvSpPr>
        <p:spPr>
          <a:xfrm>
            <a:off x="4686300" y="990600"/>
            <a:ext cx="285750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Shannon formula gives us 6 Mbps, the upper limit. For better performance we choose something lower, 4 Mbps. Then we use the </a:t>
            </a:r>
            <a:r>
              <a:rPr lang="en-US" sz="2400" b="1" dirty="0" err="1">
                <a:latin typeface="Calibri" pitchFamily="34" charset="0"/>
                <a:cs typeface="Calibri" pitchFamily="34" charset="0"/>
              </a:rPr>
              <a:t>Nyquist</a:t>
            </a:r>
            <a:r>
              <a:rPr lang="en-US" sz="2400" b="1" dirty="0">
                <a:latin typeface="Calibri" pitchFamily="34" charset="0"/>
                <a:cs typeface="Calibri" pitchFamily="34" charset="0"/>
              </a:rPr>
              <a:t> formula to find the number of signal levels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dirty="0">
              <a:latin typeface="Calibri" pitchFamily="34" charset="0"/>
              <a:cs typeface="Calibri" pitchFamily="34" charset="0"/>
            </a:endParaRPr>
          </a:p>
        </p:txBody>
      </p:sp>
      <p:pic>
        <p:nvPicPr>
          <p:cNvPr id="296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92" t="35295" r="30586" b="11764"/>
          <a:stretch/>
        </p:blipFill>
        <p:spPr bwMode="auto">
          <a:xfrm>
            <a:off x="4686301" y="3810002"/>
            <a:ext cx="2628900" cy="40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1051" t="35295" b="11764"/>
          <a:stretch/>
        </p:blipFill>
        <p:spPr bwMode="auto">
          <a:xfrm>
            <a:off x="5555632" y="4213415"/>
            <a:ext cx="1118837" cy="40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429192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Network Performance</a:t>
            </a:r>
          </a:p>
        </p:txBody>
      </p:sp>
      <p:sp>
        <p:nvSpPr>
          <p:cNvPr id="4" name="CustomShape 2"/>
          <p:cNvSpPr/>
          <p:nvPr/>
        </p:nvSpPr>
        <p:spPr>
          <a:xfrm>
            <a:off x="4972050" y="1143000"/>
            <a:ext cx="28003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itchFamily="34" charset="0"/>
                <a:cs typeface="Calibri" pitchFamily="34" charset="0"/>
              </a:rPr>
              <a:t>Data transmission (in form of Signal) over a network and how network behaves is important</a:t>
            </a:r>
            <a:endParaRPr lang="en-US" sz="2400" b="1" dirty="0">
              <a:latin typeface="Calibri" pitchFamily="34" charset="0"/>
              <a:cs typeface="Calibri" pitchFamily="34" charset="0"/>
            </a:endParaRP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smtClean="0">
                <a:latin typeface="Calibri" pitchFamily="34" charset="0"/>
                <a:cs typeface="Calibri" pitchFamily="34" charset="0"/>
              </a:rPr>
              <a:t>More important is the performance of the network</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smtClean="0">
                <a:latin typeface="Calibri" pitchFamily="34" charset="0"/>
                <a:cs typeface="Calibri" pitchFamily="34" charset="0"/>
              </a:rPr>
              <a:t>How good is our network?</a:t>
            </a: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393801588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Network Performance</a:t>
            </a:r>
          </a:p>
        </p:txBody>
      </p:sp>
      <p:sp>
        <p:nvSpPr>
          <p:cNvPr id="2" name="TextBox 1"/>
          <p:cNvSpPr txBox="1"/>
          <p:nvPr/>
        </p:nvSpPr>
        <p:spPr>
          <a:xfrm>
            <a:off x="4002286" y="1676402"/>
            <a:ext cx="1600200" cy="646331"/>
          </a:xfrm>
          <a:prstGeom prst="rect">
            <a:avLst/>
          </a:prstGeom>
          <a:solidFill>
            <a:schemeClr val="bg1">
              <a:lumMod val="85000"/>
            </a:schemeClr>
          </a:solidFill>
          <a:ln w="38100">
            <a:solidFill>
              <a:schemeClr val="accent1"/>
            </a:solidFill>
          </a:ln>
        </p:spPr>
        <p:txBody>
          <a:bodyPr wrap="square" rtlCol="0">
            <a:spAutoFit/>
          </a:bodyPr>
          <a:lstStyle/>
          <a:p>
            <a:pPr algn="ctr"/>
            <a:r>
              <a:rPr lang="en-US" dirty="0"/>
              <a:t>Network Performance</a:t>
            </a:r>
          </a:p>
        </p:txBody>
      </p:sp>
      <p:sp>
        <p:nvSpPr>
          <p:cNvPr id="6" name="TextBox 5"/>
          <p:cNvSpPr txBox="1"/>
          <p:nvPr/>
        </p:nvSpPr>
        <p:spPr>
          <a:xfrm>
            <a:off x="2118122" y="3657600"/>
            <a:ext cx="1600200" cy="923330"/>
          </a:xfrm>
          <a:prstGeom prst="rect">
            <a:avLst/>
          </a:prstGeom>
          <a:solidFill>
            <a:schemeClr val="bg1">
              <a:lumMod val="85000"/>
            </a:schemeClr>
          </a:solidFill>
          <a:ln w="38100">
            <a:solidFill>
              <a:schemeClr val="accent1"/>
            </a:solidFill>
          </a:ln>
        </p:spPr>
        <p:txBody>
          <a:bodyPr wrap="square" rtlCol="0" anchor="ctr">
            <a:spAutoFit/>
          </a:bodyPr>
          <a:lstStyle/>
          <a:p>
            <a:pPr algn="ctr"/>
            <a:endParaRPr lang="en-US" dirty="0"/>
          </a:p>
          <a:p>
            <a:pPr algn="ctr"/>
            <a:r>
              <a:rPr lang="en-US" dirty="0"/>
              <a:t>Bandwidth</a:t>
            </a:r>
          </a:p>
          <a:p>
            <a:pPr algn="ctr"/>
            <a:r>
              <a:rPr lang="en-US" dirty="0"/>
              <a:t> </a:t>
            </a:r>
          </a:p>
        </p:txBody>
      </p:sp>
      <p:sp>
        <p:nvSpPr>
          <p:cNvPr id="8" name="TextBox 7"/>
          <p:cNvSpPr txBox="1"/>
          <p:nvPr/>
        </p:nvSpPr>
        <p:spPr>
          <a:xfrm>
            <a:off x="4002286" y="3657600"/>
            <a:ext cx="1600200" cy="923330"/>
          </a:xfrm>
          <a:prstGeom prst="rect">
            <a:avLst/>
          </a:prstGeom>
          <a:solidFill>
            <a:schemeClr val="bg1">
              <a:lumMod val="85000"/>
            </a:schemeClr>
          </a:solidFill>
          <a:ln w="38100">
            <a:solidFill>
              <a:schemeClr val="accent1"/>
            </a:solidFill>
          </a:ln>
        </p:spPr>
        <p:txBody>
          <a:bodyPr wrap="square" rtlCol="0">
            <a:spAutoFit/>
          </a:bodyPr>
          <a:lstStyle/>
          <a:p>
            <a:pPr algn="ctr"/>
            <a:endParaRPr lang="en-US" dirty="0"/>
          </a:p>
          <a:p>
            <a:pPr algn="ctr"/>
            <a:r>
              <a:rPr lang="en-US" dirty="0"/>
              <a:t>Throughput</a:t>
            </a:r>
          </a:p>
          <a:p>
            <a:pPr algn="ctr"/>
            <a:endParaRPr lang="en-US" dirty="0"/>
          </a:p>
        </p:txBody>
      </p:sp>
      <p:sp>
        <p:nvSpPr>
          <p:cNvPr id="9" name="TextBox 8"/>
          <p:cNvSpPr txBox="1"/>
          <p:nvPr/>
        </p:nvSpPr>
        <p:spPr>
          <a:xfrm>
            <a:off x="5886450" y="3657600"/>
            <a:ext cx="1600200" cy="923330"/>
          </a:xfrm>
          <a:prstGeom prst="rect">
            <a:avLst/>
          </a:prstGeom>
          <a:solidFill>
            <a:schemeClr val="bg1">
              <a:lumMod val="85000"/>
            </a:schemeClr>
          </a:solidFill>
          <a:ln w="38100">
            <a:solidFill>
              <a:schemeClr val="accent1"/>
            </a:solidFill>
          </a:ln>
        </p:spPr>
        <p:txBody>
          <a:bodyPr wrap="square" rtlCol="0">
            <a:spAutoFit/>
          </a:bodyPr>
          <a:lstStyle/>
          <a:p>
            <a:pPr algn="ctr"/>
            <a:endParaRPr lang="en-US" dirty="0"/>
          </a:p>
          <a:p>
            <a:pPr algn="ctr"/>
            <a:r>
              <a:rPr lang="en-US" dirty="0"/>
              <a:t>Latency</a:t>
            </a:r>
          </a:p>
          <a:p>
            <a:pPr algn="ctr"/>
            <a:endParaRPr lang="en-US" dirty="0"/>
          </a:p>
        </p:txBody>
      </p:sp>
      <p:cxnSp>
        <p:nvCxnSpPr>
          <p:cNvPr id="5" name="Straight Connector 4"/>
          <p:cNvCxnSpPr>
            <a:stCxn id="2" idx="2"/>
            <a:endCxn id="8" idx="0"/>
          </p:cNvCxnSpPr>
          <p:nvPr/>
        </p:nvCxnSpPr>
        <p:spPr>
          <a:xfrm>
            <a:off x="4802386" y="2322733"/>
            <a:ext cx="0" cy="133486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802387" y="2971802"/>
            <a:ext cx="1884164" cy="1836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9" idx="0"/>
          </p:cNvCxnSpPr>
          <p:nvPr/>
        </p:nvCxnSpPr>
        <p:spPr>
          <a:xfrm>
            <a:off x="6686550" y="2990167"/>
            <a:ext cx="0" cy="66743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2918222" y="2969062"/>
            <a:ext cx="1884165" cy="273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918222" y="2971802"/>
            <a:ext cx="0" cy="66743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 name="CustomShape 2"/>
          <p:cNvSpPr/>
          <p:nvPr/>
        </p:nvSpPr>
        <p:spPr>
          <a:xfrm>
            <a:off x="1560634" y="5207978"/>
            <a:ext cx="5772150" cy="86164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itchFamily="34" charset="0"/>
                <a:cs typeface="Calibri" pitchFamily="34" charset="0"/>
              </a:rPr>
              <a:t>There are 3 characteristics of network performance</a:t>
            </a: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9318530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Bandwidth</a:t>
            </a:r>
          </a:p>
        </p:txBody>
      </p:sp>
      <p:sp>
        <p:nvSpPr>
          <p:cNvPr id="7" name="CustomShape 2"/>
          <p:cNvSpPr/>
          <p:nvPr/>
        </p:nvSpPr>
        <p:spPr>
          <a:xfrm>
            <a:off x="4857750" y="990600"/>
            <a:ext cx="28003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An important characteristic that measures Network Performance</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Bandwidth can be used in two different contexts with two different measuring values: </a:t>
            </a:r>
          </a:p>
          <a:p>
            <a:pPr marL="800100" lvl="1" indent="-342900">
              <a:buFont typeface="Arial" charset="0"/>
              <a:buChar char="•"/>
            </a:pPr>
            <a:r>
              <a:rPr lang="en-US" sz="2400" b="1" dirty="0">
                <a:latin typeface="Calibri" pitchFamily="34" charset="0"/>
                <a:cs typeface="Calibri" pitchFamily="34" charset="0"/>
              </a:rPr>
              <a:t>Bandwidth in Hertz</a:t>
            </a:r>
          </a:p>
          <a:p>
            <a:pPr marL="800100" lvl="1" indent="-342900">
              <a:buFont typeface="Arial" charset="0"/>
              <a:buChar char="•"/>
            </a:pPr>
            <a:r>
              <a:rPr lang="en-US" sz="2400" b="1" dirty="0">
                <a:latin typeface="Calibri" pitchFamily="34" charset="0"/>
                <a:cs typeface="Calibri" pitchFamily="34" charset="0"/>
              </a:rPr>
              <a:t>Bandwidth in bits per second</a:t>
            </a:r>
          </a:p>
        </p:txBody>
      </p:sp>
    </p:spTree>
    <p:extLst>
      <p:ext uri="{BB962C8B-B14F-4D97-AF65-F5344CB8AC3E}">
        <p14:creationId xmlns:p14="http://schemas.microsoft.com/office/powerpoint/2010/main" val="272976124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3.42</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bandwidth of a subscriber line is 4 kHz for voice or data. The bandwidth of this line for data transmission</a:t>
            </a:r>
            <a:endParaRPr lang="en-US" sz="2400" b="1" i="1" dirty="0">
              <a:latin typeface="Calibri" pitchFamily="34" charset="0"/>
              <a:cs typeface="Calibri" pitchFamily="34" charset="0"/>
            </a:endParaRPr>
          </a:p>
          <a:p>
            <a:r>
              <a:rPr lang="en-US" sz="2400" b="1" dirty="0">
                <a:latin typeface="Calibri" pitchFamily="34" charset="0"/>
                <a:cs typeface="Calibri" pitchFamily="34" charset="0"/>
              </a:rPr>
              <a:t>can be up to 56,000 bps using a sophisticated modem to change the digital signal to analog.</a:t>
            </a:r>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352610114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3.43</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If the telephone company improves the quality of the line and increases the bandwidth to 8 kHz, we can send 112,000 bps by using the same technology as mentioned in Example 3.42.</a:t>
            </a:r>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47113321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Bandwidth</a:t>
            </a:r>
          </a:p>
        </p:txBody>
      </p:sp>
      <p:sp>
        <p:nvSpPr>
          <p:cNvPr id="4" name="TextBox 3"/>
          <p:cNvSpPr txBox="1"/>
          <p:nvPr/>
        </p:nvSpPr>
        <p:spPr>
          <a:xfrm>
            <a:off x="4002286" y="1676400"/>
            <a:ext cx="1600200" cy="923330"/>
          </a:xfrm>
          <a:prstGeom prst="rect">
            <a:avLst/>
          </a:prstGeom>
          <a:solidFill>
            <a:schemeClr val="bg1">
              <a:lumMod val="85000"/>
            </a:schemeClr>
          </a:solidFill>
          <a:ln w="38100">
            <a:solidFill>
              <a:schemeClr val="accent1"/>
            </a:solidFill>
          </a:ln>
        </p:spPr>
        <p:txBody>
          <a:bodyPr wrap="square" rtlCol="0">
            <a:spAutoFit/>
          </a:bodyPr>
          <a:lstStyle/>
          <a:p>
            <a:pPr algn="ctr"/>
            <a:endParaRPr lang="en-US" dirty="0"/>
          </a:p>
          <a:p>
            <a:pPr algn="ctr"/>
            <a:r>
              <a:rPr lang="en-US" dirty="0"/>
              <a:t>Bandwidth</a:t>
            </a:r>
          </a:p>
          <a:p>
            <a:pPr algn="ctr"/>
            <a:endParaRPr lang="en-US" dirty="0"/>
          </a:p>
        </p:txBody>
      </p:sp>
      <p:sp>
        <p:nvSpPr>
          <p:cNvPr id="5" name="TextBox 4"/>
          <p:cNvSpPr txBox="1"/>
          <p:nvPr/>
        </p:nvSpPr>
        <p:spPr>
          <a:xfrm>
            <a:off x="2118122" y="3519102"/>
            <a:ext cx="1600200" cy="1200329"/>
          </a:xfrm>
          <a:prstGeom prst="rect">
            <a:avLst/>
          </a:prstGeom>
          <a:solidFill>
            <a:schemeClr val="bg1">
              <a:lumMod val="85000"/>
            </a:schemeClr>
          </a:solidFill>
          <a:ln w="38100">
            <a:solidFill>
              <a:schemeClr val="accent1"/>
            </a:solidFill>
          </a:ln>
        </p:spPr>
        <p:txBody>
          <a:bodyPr wrap="square" rtlCol="0" anchor="ctr">
            <a:spAutoFit/>
          </a:bodyPr>
          <a:lstStyle/>
          <a:p>
            <a:pPr algn="ctr"/>
            <a:endParaRPr lang="en-US" dirty="0"/>
          </a:p>
          <a:p>
            <a:pPr algn="ctr"/>
            <a:r>
              <a:rPr lang="en-US" dirty="0"/>
              <a:t>Bandwidth in Hertz</a:t>
            </a:r>
          </a:p>
          <a:p>
            <a:pPr algn="ctr"/>
            <a:r>
              <a:rPr lang="en-US" dirty="0"/>
              <a:t> </a:t>
            </a:r>
          </a:p>
        </p:txBody>
      </p:sp>
      <p:sp>
        <p:nvSpPr>
          <p:cNvPr id="8" name="TextBox 7"/>
          <p:cNvSpPr txBox="1"/>
          <p:nvPr/>
        </p:nvSpPr>
        <p:spPr>
          <a:xfrm>
            <a:off x="5886450" y="3657600"/>
            <a:ext cx="1600200" cy="1200329"/>
          </a:xfrm>
          <a:prstGeom prst="rect">
            <a:avLst/>
          </a:prstGeom>
          <a:solidFill>
            <a:schemeClr val="bg1">
              <a:lumMod val="85000"/>
            </a:schemeClr>
          </a:solidFill>
          <a:ln w="38100">
            <a:solidFill>
              <a:schemeClr val="accent1"/>
            </a:solidFill>
          </a:ln>
        </p:spPr>
        <p:txBody>
          <a:bodyPr wrap="square" rtlCol="0">
            <a:spAutoFit/>
          </a:bodyPr>
          <a:lstStyle/>
          <a:p>
            <a:pPr algn="ctr"/>
            <a:endParaRPr lang="en-US" dirty="0"/>
          </a:p>
          <a:p>
            <a:pPr algn="ctr"/>
            <a:r>
              <a:rPr lang="en-US" dirty="0"/>
              <a:t>Bandwidth in bps</a:t>
            </a:r>
          </a:p>
          <a:p>
            <a:pPr algn="ctr"/>
            <a:endParaRPr lang="en-US" dirty="0"/>
          </a:p>
        </p:txBody>
      </p:sp>
      <p:cxnSp>
        <p:nvCxnSpPr>
          <p:cNvPr id="9" name="Straight Connector 8"/>
          <p:cNvCxnSpPr>
            <a:stCxn id="4" idx="2"/>
          </p:cNvCxnSpPr>
          <p:nvPr/>
        </p:nvCxnSpPr>
        <p:spPr>
          <a:xfrm>
            <a:off x="4802386" y="2599732"/>
            <a:ext cx="0" cy="39043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02387" y="2971802"/>
            <a:ext cx="1884164" cy="1836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p:cNvCxnSpPr>
            <a:endCxn id="12" idx="0"/>
          </p:cNvCxnSpPr>
          <p:nvPr/>
        </p:nvCxnSpPr>
        <p:spPr>
          <a:xfrm>
            <a:off x="6686550" y="2990167"/>
            <a:ext cx="0" cy="66743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2918222" y="2969062"/>
            <a:ext cx="1884165" cy="273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918222" y="2969064"/>
            <a:ext cx="0" cy="66743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66" name="Rectangle 665"/>
          <p:cNvSpPr/>
          <p:nvPr/>
        </p:nvSpPr>
        <p:spPr>
          <a:xfrm>
            <a:off x="1170490" y="4640656"/>
            <a:ext cx="3568281" cy="523220"/>
          </a:xfrm>
          <a:prstGeom prst="rect">
            <a:avLst/>
          </a:prstGeom>
        </p:spPr>
        <p:txBody>
          <a:bodyPr wrap="square">
            <a:spAutoFit/>
          </a:bodyPr>
          <a:lstStyle/>
          <a:p>
            <a:pPr algn="ctr"/>
            <a:r>
              <a:rPr lang="en-US" sz="1400" i="1" dirty="0"/>
              <a:t>Range of frequencies </a:t>
            </a:r>
          </a:p>
          <a:p>
            <a:pPr algn="ctr"/>
            <a:r>
              <a:rPr lang="en-US" sz="1400" i="1" dirty="0"/>
              <a:t>in a composite signal</a:t>
            </a:r>
          </a:p>
        </p:txBody>
      </p:sp>
      <p:sp>
        <p:nvSpPr>
          <p:cNvPr id="667" name="Rectangle 666"/>
          <p:cNvSpPr/>
          <p:nvPr/>
        </p:nvSpPr>
        <p:spPr>
          <a:xfrm>
            <a:off x="4902410" y="4640656"/>
            <a:ext cx="3568281" cy="523220"/>
          </a:xfrm>
          <a:prstGeom prst="rect">
            <a:avLst/>
          </a:prstGeom>
        </p:spPr>
        <p:txBody>
          <a:bodyPr wrap="square">
            <a:spAutoFit/>
          </a:bodyPr>
          <a:lstStyle/>
          <a:p>
            <a:pPr algn="ctr"/>
            <a:r>
              <a:rPr lang="en-US" sz="1400" i="1" dirty="0"/>
              <a:t>No. of bits a channel, link </a:t>
            </a:r>
          </a:p>
          <a:p>
            <a:pPr algn="ctr"/>
            <a:r>
              <a:rPr lang="en-US" sz="1400" i="1" dirty="0"/>
              <a:t>or network can transmit</a:t>
            </a:r>
          </a:p>
        </p:txBody>
      </p:sp>
    </p:spTree>
    <p:extLst>
      <p:ext uri="{BB962C8B-B14F-4D97-AF65-F5344CB8AC3E}">
        <p14:creationId xmlns:p14="http://schemas.microsoft.com/office/powerpoint/2010/main" val="143834577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Throughput</a:t>
            </a:r>
          </a:p>
        </p:txBody>
      </p:sp>
      <p:sp>
        <p:nvSpPr>
          <p:cNvPr id="7" name="CustomShape 2"/>
          <p:cNvSpPr/>
          <p:nvPr/>
        </p:nvSpPr>
        <p:spPr>
          <a:xfrm>
            <a:off x="4857750" y="12192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Measure of how fast we can actually send data through a network. </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Bandwidth is not the same as Throughput</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A link may have a bandwidth of B bps, but we can only send T bps through this link with T always less than B </a:t>
            </a:r>
          </a:p>
        </p:txBody>
      </p:sp>
    </p:spTree>
    <p:extLst>
      <p:ext uri="{BB962C8B-B14F-4D97-AF65-F5344CB8AC3E}">
        <p14:creationId xmlns:p14="http://schemas.microsoft.com/office/powerpoint/2010/main" val="204154957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Example</a:t>
            </a:r>
          </a:p>
        </p:txBody>
      </p:sp>
      <p:sp>
        <p:nvSpPr>
          <p:cNvPr id="7" name="CustomShape 2"/>
          <p:cNvSpPr/>
          <p:nvPr/>
        </p:nvSpPr>
        <p:spPr>
          <a:xfrm>
            <a:off x="1657350" y="12192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network with bandwidth of 10 Mbps can pass only an average of 12,000 frames per minute with each frame carrying an average of 10,000 bits. What is the throughput of this network?</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7744" y="1219200"/>
            <a:ext cx="3192986" cy="3381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2830" y="4569068"/>
            <a:ext cx="3425703" cy="195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975518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Throughput</a:t>
            </a:r>
          </a:p>
        </p:txBody>
      </p:sp>
      <p:sp>
        <p:nvSpPr>
          <p:cNvPr id="7" name="CustomShape 2"/>
          <p:cNvSpPr/>
          <p:nvPr/>
        </p:nvSpPr>
        <p:spPr>
          <a:xfrm>
            <a:off x="4038600" y="990600"/>
            <a:ext cx="33337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throughput is a measure of how fast we can actually send data through a network. Although, at first glance, bandwidth in bits per second and throughput seem the same, they are different. A link may have a bandwidth of B bps, but we can only send T bps through this link with T always less than B. </a:t>
            </a:r>
          </a:p>
        </p:txBody>
      </p:sp>
    </p:spTree>
    <p:extLst>
      <p:ext uri="{BB962C8B-B14F-4D97-AF65-F5344CB8AC3E}">
        <p14:creationId xmlns:p14="http://schemas.microsoft.com/office/powerpoint/2010/main" val="101516997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Example</a:t>
            </a:r>
            <a:endParaRPr lang="en-US" sz="3000" b="0" strike="noStrike" spc="-1" dirty="0">
              <a:latin typeface="Calibri" pitchFamily="34" charset="0"/>
              <a:cs typeface="Calibri" pitchFamily="34" charset="0"/>
            </a:endParaRPr>
          </a:p>
        </p:txBody>
      </p:sp>
      <p:sp>
        <p:nvSpPr>
          <p:cNvPr id="82" name="CustomShape 2"/>
          <p:cNvSpPr/>
          <p:nvPr/>
        </p:nvSpPr>
        <p:spPr>
          <a:xfrm>
            <a:off x="838200" y="1066800"/>
            <a:ext cx="29718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period of a signal is 100 </a:t>
            </a:r>
            <a:r>
              <a:rPr lang="en-US" sz="2400" b="1" dirty="0" err="1">
                <a:latin typeface="Calibri" pitchFamily="34" charset="0"/>
                <a:cs typeface="Calibri" pitchFamily="34" charset="0"/>
              </a:rPr>
              <a:t>ms.</a:t>
            </a:r>
            <a:r>
              <a:rPr lang="en-US" sz="2400" b="1" dirty="0">
                <a:latin typeface="Calibri" pitchFamily="34" charset="0"/>
                <a:cs typeface="Calibri" pitchFamily="34" charset="0"/>
              </a:rPr>
              <a:t> What is its frequency in kilohertz</a:t>
            </a:r>
            <a:r>
              <a:rPr lang="en-US" sz="2400" b="1" dirty="0" smtClean="0">
                <a:latin typeface="Calibri" pitchFamily="34" charset="0"/>
                <a:cs typeface="Calibri" pitchFamily="34" charset="0"/>
              </a:rPr>
              <a:t>?.</a:t>
            </a:r>
            <a:endParaRPr lang="en-US" sz="2400" b="1" i="1" dirty="0">
              <a:latin typeface="Calibri" pitchFamily="34" charset="0"/>
              <a:cs typeface="Calibri" pitchFamily="34" charset="0"/>
            </a:endParaRPr>
          </a:p>
        </p:txBody>
      </p:sp>
      <mc:AlternateContent xmlns:mc="http://schemas.openxmlformats.org/markup-compatibility/2006" xmlns:p14="http://schemas.microsoft.com/office/powerpoint/2010/main">
        <mc:Choice Requires="p14">
          <p:contentPart p14:bwMode="auto" r:id="rId2">
            <p14:nvContentPartPr>
              <p14:cNvPr id="2" name="Ink 1"/>
              <p14:cNvContentPartPr/>
              <p14:nvPr/>
            </p14:nvContentPartPr>
            <p14:xfrm>
              <a:off x="2253600" y="2330640"/>
              <a:ext cx="5893200" cy="3687480"/>
            </p14:xfrm>
          </p:contentPart>
        </mc:Choice>
        <mc:Fallback xmlns="">
          <p:pic>
            <p:nvPicPr>
              <p:cNvPr id="2" name="Ink 1"/>
              <p:cNvPicPr/>
              <p:nvPr/>
            </p:nvPicPr>
            <p:blipFill>
              <a:blip r:embed="rId3"/>
              <a:stretch>
                <a:fillRect/>
              </a:stretch>
            </p:blipFill>
            <p:spPr>
              <a:xfrm>
                <a:off x="2242800" y="2319480"/>
                <a:ext cx="5908320" cy="3712680"/>
              </a:xfrm>
              <a:prstGeom prst="rect">
                <a:avLst/>
              </a:prstGeom>
            </p:spPr>
          </p:pic>
        </mc:Fallback>
      </mc:AlternateContent>
    </p:spTree>
    <p:extLst>
      <p:ext uri="{BB962C8B-B14F-4D97-AF65-F5344CB8AC3E}">
        <p14:creationId xmlns:p14="http://schemas.microsoft.com/office/powerpoint/2010/main" val="25219786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Throughput</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latency or delay defines how long it takes for an entire message to completely arrive at the destination from the time the first bit is sent out from the source.</a:t>
            </a:r>
          </a:p>
        </p:txBody>
      </p:sp>
    </p:spTree>
    <p:extLst>
      <p:ext uri="{BB962C8B-B14F-4D97-AF65-F5344CB8AC3E}">
        <p14:creationId xmlns:p14="http://schemas.microsoft.com/office/powerpoint/2010/main" val="79498674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Throughput</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We can say that latency is made of four components: propagation time, transmission time, queuing time and processing delay.</a:t>
            </a:r>
          </a:p>
          <a:p>
            <a:endParaRPr lang="en-US" sz="2400" b="1" dirty="0">
              <a:latin typeface="Calibri" pitchFamily="34" charset="0"/>
              <a:cs typeface="Calibri" pitchFamily="34" charset="0"/>
            </a:endParaRPr>
          </a:p>
          <a:p>
            <a:r>
              <a:rPr lang="en-US" sz="2400" b="1" dirty="0">
                <a:latin typeface="Calibri" pitchFamily="34" charset="0"/>
                <a:cs typeface="Calibri" pitchFamily="34" charset="0"/>
              </a:rPr>
              <a:t>Latency = propagation time + transmission time + queuing time + processing delay</a:t>
            </a:r>
          </a:p>
        </p:txBody>
      </p:sp>
    </p:spTree>
    <p:extLst>
      <p:ext uri="{BB962C8B-B14F-4D97-AF65-F5344CB8AC3E}">
        <p14:creationId xmlns:p14="http://schemas.microsoft.com/office/powerpoint/2010/main" val="13904127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3.44</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network with bandwidth of 10 Mbps can pass only an average of 12,000 frames per minute with each frame carrying an average of 10,000 bits. What is the throughput of this network?</a:t>
            </a:r>
          </a:p>
        </p:txBody>
      </p:sp>
    </p:spTree>
    <p:extLst>
      <p:ext uri="{BB962C8B-B14F-4D97-AF65-F5344CB8AC3E}">
        <p14:creationId xmlns:p14="http://schemas.microsoft.com/office/powerpoint/2010/main" val="264956856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3.44</a:t>
            </a:r>
          </a:p>
        </p:txBody>
      </p:sp>
      <p:sp>
        <p:nvSpPr>
          <p:cNvPr id="7" name="CustomShape 2"/>
          <p:cNvSpPr/>
          <p:nvPr/>
        </p:nvSpPr>
        <p:spPr>
          <a:xfrm>
            <a:off x="4686300" y="990600"/>
            <a:ext cx="2914650" cy="4572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We can calculate the throughput as</a:t>
            </a:r>
            <a:endParaRPr lang="en-US" sz="2400" b="1" i="1" dirty="0">
              <a:latin typeface="Calibri" pitchFamily="34" charset="0"/>
              <a:cs typeface="Calibri" pitchFamily="34" charset="0"/>
            </a:endParaRPr>
          </a:p>
          <a:p>
            <a:r>
              <a:rPr lang="en-US" sz="2400" b="1" dirty="0">
                <a:latin typeface="Calibri" pitchFamily="34" charset="0"/>
                <a:cs typeface="Calibri" pitchFamily="34" charset="0"/>
              </a:rPr>
              <a:t>Throughput =</a:t>
            </a:r>
          </a:p>
          <a:p>
            <a:endParaRPr lang="en-US" sz="2400" b="1" dirty="0">
              <a:latin typeface="Calibri" pitchFamily="34" charset="0"/>
              <a:cs typeface="Calibri" pitchFamily="34" charset="0"/>
            </a:endParaRPr>
          </a:p>
          <a:p>
            <a:r>
              <a:rPr lang="en-US" sz="2300" b="1" dirty="0">
                <a:latin typeface="Calibri" pitchFamily="34" charset="0"/>
                <a:cs typeface="Calibri" pitchFamily="34" charset="0"/>
              </a:rPr>
              <a:t>(12,000X10,000)/60 = 2Mbps</a:t>
            </a:r>
          </a:p>
          <a:p>
            <a:endParaRPr lang="en-US" sz="2400" b="1" i="1" dirty="0">
              <a:latin typeface="Calibri" pitchFamily="34" charset="0"/>
              <a:cs typeface="Calibri" pitchFamily="34" charset="0"/>
            </a:endParaRPr>
          </a:p>
          <a:p>
            <a:r>
              <a:rPr lang="en-US" sz="2400" b="1" dirty="0">
                <a:latin typeface="Calibri" pitchFamily="34" charset="0"/>
                <a:cs typeface="Calibri" pitchFamily="34" charset="0"/>
              </a:rPr>
              <a:t>The throughput is almost one-fifth of the bandwidth in this case.</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211981027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3.45</a:t>
            </a:r>
          </a:p>
        </p:txBody>
      </p:sp>
      <p:sp>
        <p:nvSpPr>
          <p:cNvPr id="7" name="CustomShape 2"/>
          <p:cNvSpPr/>
          <p:nvPr/>
        </p:nvSpPr>
        <p:spPr>
          <a:xfrm>
            <a:off x="4686300" y="990600"/>
            <a:ext cx="26860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What is the propagation time if the distance between the two points is 12,000 km? Assume the propagation speed to be 2.4 × 108 m/s in cable.</a:t>
            </a:r>
          </a:p>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We can calculate the propagation time as</a:t>
            </a:r>
          </a:p>
          <a:p>
            <a:r>
              <a:rPr lang="en-US" sz="2400" b="1" i="1" dirty="0">
                <a:latin typeface="Calibri" pitchFamily="34" charset="0"/>
                <a:cs typeface="Calibri" pitchFamily="34" charset="0"/>
              </a:rPr>
              <a:t>Propagation time =</a:t>
            </a:r>
          </a:p>
          <a:p>
            <a:r>
              <a:rPr lang="en-US" sz="2400" b="1" i="1" dirty="0">
                <a:latin typeface="Calibri" pitchFamily="34" charset="0"/>
                <a:cs typeface="Calibri" pitchFamily="34" charset="0"/>
              </a:rPr>
              <a:t>(12,000X10,000)/(2.4X2</a:t>
            </a:r>
            <a:r>
              <a:rPr lang="en-US" sz="2400" b="1" i="1" baseline="30000" dirty="0">
                <a:latin typeface="Calibri" pitchFamily="34" charset="0"/>
                <a:cs typeface="Calibri" pitchFamily="34" charset="0"/>
              </a:rPr>
              <a:t>8</a:t>
            </a:r>
            <a:r>
              <a:rPr lang="en-US" sz="2400" b="1" i="1" dirty="0">
                <a:latin typeface="Calibri" pitchFamily="34" charset="0"/>
                <a:cs typeface="Calibri" pitchFamily="34" charset="0"/>
              </a:rPr>
              <a:t>)=</a:t>
            </a:r>
          </a:p>
          <a:p>
            <a:r>
              <a:rPr lang="en-US" sz="2400" b="1" i="1" dirty="0">
                <a:latin typeface="Calibri" pitchFamily="34" charset="0"/>
                <a:cs typeface="Calibri" pitchFamily="34" charset="0"/>
              </a:rPr>
              <a:t>50 </a:t>
            </a:r>
            <a:r>
              <a:rPr lang="en-US" sz="2400" b="1" i="1" dirty="0" err="1">
                <a:latin typeface="Calibri" pitchFamily="34" charset="0"/>
                <a:cs typeface="Calibri" pitchFamily="34" charset="0"/>
              </a:rPr>
              <a:t>ms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19083482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3.45</a:t>
            </a:r>
          </a:p>
        </p:txBody>
      </p:sp>
      <p:sp>
        <p:nvSpPr>
          <p:cNvPr id="7" name="CustomShape 2"/>
          <p:cNvSpPr/>
          <p:nvPr/>
        </p:nvSpPr>
        <p:spPr>
          <a:xfrm>
            <a:off x="4686300" y="990600"/>
            <a:ext cx="26860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example shows that a bit can go over the Atlantic Ocean in only 50 </a:t>
            </a:r>
            <a:r>
              <a:rPr lang="en-US" sz="2400" b="1" dirty="0" err="1">
                <a:latin typeface="Calibri" pitchFamily="34" charset="0"/>
                <a:cs typeface="Calibri" pitchFamily="34" charset="0"/>
              </a:rPr>
              <a:t>ms</a:t>
            </a:r>
            <a:r>
              <a:rPr lang="en-US" sz="2400" b="1" dirty="0">
                <a:latin typeface="Calibri" pitchFamily="34" charset="0"/>
                <a:cs typeface="Calibri" pitchFamily="34" charset="0"/>
              </a:rPr>
              <a:t> if there is a direct cable between the source and the destination.</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103706262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3.46</a:t>
            </a:r>
          </a:p>
        </p:txBody>
      </p:sp>
      <p:sp>
        <p:nvSpPr>
          <p:cNvPr id="7" name="CustomShape 2"/>
          <p:cNvSpPr/>
          <p:nvPr/>
        </p:nvSpPr>
        <p:spPr>
          <a:xfrm>
            <a:off x="3733800" y="990600"/>
            <a:ext cx="36385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What are the propagation time and the transmission time for a 2.5-KB (kilobyte) message if the bandwidth of the network is 1 </a:t>
            </a:r>
            <a:r>
              <a:rPr lang="en-US" sz="2400" b="1" dirty="0" err="1">
                <a:latin typeface="Calibri" pitchFamily="34" charset="0"/>
                <a:cs typeface="Calibri" pitchFamily="34" charset="0"/>
              </a:rPr>
              <a:t>Gbps</a:t>
            </a:r>
            <a:r>
              <a:rPr lang="en-US" sz="2400" b="1" dirty="0">
                <a:latin typeface="Calibri" pitchFamily="34" charset="0"/>
                <a:cs typeface="Calibri" pitchFamily="34" charset="0"/>
              </a:rPr>
              <a:t>? Assume that the distance between the sender and the receiver is 12,000 km and that light travels at 2.4 × 108 m/s.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28139939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3.46</a:t>
            </a:r>
          </a:p>
        </p:txBody>
      </p:sp>
      <p:sp>
        <p:nvSpPr>
          <p:cNvPr id="7" name="CustomShape 2"/>
          <p:cNvSpPr/>
          <p:nvPr/>
        </p:nvSpPr>
        <p:spPr>
          <a:xfrm>
            <a:off x="4686300" y="990600"/>
            <a:ext cx="26860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We can calculate the propagation and transmission time as</a:t>
            </a:r>
          </a:p>
          <a:p>
            <a:endParaRPr lang="en-US" sz="2400" b="1" i="1" dirty="0">
              <a:latin typeface="Calibri" pitchFamily="34" charset="0"/>
              <a:cs typeface="Calibri" pitchFamily="34" charset="0"/>
            </a:endParaRPr>
          </a:p>
          <a:p>
            <a:r>
              <a:rPr lang="en-US" sz="2400" b="1" i="1" dirty="0">
                <a:latin typeface="Calibri" pitchFamily="34" charset="0"/>
                <a:cs typeface="Calibri" pitchFamily="34" charset="0"/>
              </a:rPr>
              <a:t>Propagation time = (12,000 X 1000)/ (2.4X 10</a:t>
            </a:r>
            <a:r>
              <a:rPr lang="en-US" sz="2400" b="1" i="1" baseline="30000" dirty="0">
                <a:latin typeface="Calibri" pitchFamily="34" charset="0"/>
                <a:cs typeface="Calibri" pitchFamily="34" charset="0"/>
              </a:rPr>
              <a:t>8</a:t>
            </a:r>
            <a:r>
              <a:rPr lang="en-US" sz="2400" b="1" i="1" dirty="0">
                <a:latin typeface="Calibri" pitchFamily="34" charset="0"/>
                <a:cs typeface="Calibri" pitchFamily="34" charset="0"/>
              </a:rPr>
              <a:t>) = 50 </a:t>
            </a:r>
            <a:r>
              <a:rPr lang="en-US" sz="2400" b="1" i="1" dirty="0" err="1">
                <a:latin typeface="Calibri" pitchFamily="34" charset="0"/>
                <a:cs typeface="Calibri" pitchFamily="34" charset="0"/>
              </a:rPr>
              <a:t>ms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r>
              <a:rPr lang="en-US" sz="2400" b="1" i="1" dirty="0">
                <a:latin typeface="Calibri" pitchFamily="34" charset="0"/>
                <a:cs typeface="Calibri" pitchFamily="34" charset="0"/>
              </a:rPr>
              <a:t>Transmission time = (2500 X 8 ) / 10</a:t>
            </a:r>
            <a:r>
              <a:rPr lang="en-US" sz="2400" b="1" i="1" baseline="30000" dirty="0">
                <a:latin typeface="Calibri" pitchFamily="34" charset="0"/>
                <a:cs typeface="Calibri" pitchFamily="34" charset="0"/>
              </a:rPr>
              <a:t>9</a:t>
            </a:r>
            <a:r>
              <a:rPr lang="en-US" sz="2400" b="1" i="1" dirty="0">
                <a:latin typeface="Calibri" pitchFamily="34" charset="0"/>
                <a:cs typeface="Calibri" pitchFamily="34" charset="0"/>
              </a:rPr>
              <a:t> = 0.020 </a:t>
            </a:r>
            <a:r>
              <a:rPr lang="en-US" sz="2400" b="1" i="1" dirty="0" err="1">
                <a:latin typeface="Calibri" pitchFamily="34" charset="0"/>
                <a:cs typeface="Calibri" pitchFamily="34" charset="0"/>
              </a:rPr>
              <a:t>ms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40526384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3.46</a:t>
            </a:r>
          </a:p>
        </p:txBody>
      </p:sp>
      <p:sp>
        <p:nvSpPr>
          <p:cNvPr id="7" name="CustomShape 2"/>
          <p:cNvSpPr/>
          <p:nvPr/>
        </p:nvSpPr>
        <p:spPr>
          <a:xfrm>
            <a:off x="4686300" y="990600"/>
            <a:ext cx="26860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Note that in this case, because the message is short and the bandwidth is high, the dominant factor is the propagation time, not the transmission time.</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340305397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3.47</a:t>
            </a:r>
          </a:p>
        </p:txBody>
      </p:sp>
      <p:sp>
        <p:nvSpPr>
          <p:cNvPr id="7" name="CustomShape 2"/>
          <p:cNvSpPr/>
          <p:nvPr/>
        </p:nvSpPr>
        <p:spPr>
          <a:xfrm>
            <a:off x="4686300" y="990600"/>
            <a:ext cx="26860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What are the propagation time and the transmission time for a 5-MB (megabyte) message (an image) if the bandwidth of the network is 1 Mbps? Assume that the distance between the sender and the receiver is 12,000 km and that light travels at 2.4 × 108 m/s.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64735197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Phase (or Phase Shift)</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i="1" dirty="0">
              <a:latin typeface="Calibri" pitchFamily="34" charset="0"/>
              <a:cs typeface="Calibri" pitchFamily="34" charset="0"/>
            </a:endParaRPr>
          </a:p>
        </p:txBody>
      </p:sp>
      <p:sp>
        <p:nvSpPr>
          <p:cNvPr id="5" name="CustomShape 2"/>
          <p:cNvSpPr/>
          <p:nvPr/>
        </p:nvSpPr>
        <p:spPr>
          <a:xfrm>
            <a:off x="5010513" y="1295400"/>
            <a:ext cx="3676287"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itchFamily="34" charset="0"/>
                <a:cs typeface="Calibri" pitchFamily="34" charset="0"/>
                <a:sym typeface="Wingdings"/>
              </a:rPr>
              <a:t>Position of waveform relative to time 0</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Phase describes the amount of shift of the wave</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Indicates start of the first cycle</a:t>
            </a:r>
            <a:endParaRPr lang="en-US" sz="2400" b="1" dirty="0" smtClean="0">
              <a:latin typeface="Calibri" pitchFamily="34" charset="0"/>
              <a:cs typeface="Calibri" pitchFamily="34" charset="0"/>
            </a:endParaRP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endParaRPr lang="en-US" sz="2400" b="1" dirty="0" smtClean="0">
              <a:latin typeface="Calibri" pitchFamily="34" charset="0"/>
              <a:cs typeface="Calibri" pitchFamily="34" charset="0"/>
              <a:sym typeface="Wingdings"/>
            </a:endParaRPr>
          </a:p>
          <a:p>
            <a:pPr marL="342900" indent="-342900">
              <a:buFont typeface="Arial" charset="0"/>
              <a:buChar char="•"/>
            </a:pPr>
            <a:endParaRPr lang="en-US" sz="2400" b="1" dirty="0">
              <a:latin typeface="Calibri" pitchFamily="34" charset="0"/>
              <a:cs typeface="Calibri" pitchFamily="34" charset="0"/>
              <a:sym typeface="Wingdings"/>
            </a:endParaRPr>
          </a:p>
          <a:p>
            <a:pPr marL="800100" lvl="1"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228663851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3.47</a:t>
            </a:r>
          </a:p>
        </p:txBody>
      </p:sp>
      <p:sp>
        <p:nvSpPr>
          <p:cNvPr id="7" name="CustomShape 2"/>
          <p:cNvSpPr/>
          <p:nvPr/>
        </p:nvSpPr>
        <p:spPr>
          <a:xfrm>
            <a:off x="4686300" y="990600"/>
            <a:ext cx="26860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Solution</a:t>
            </a:r>
            <a:endParaRPr lang="en-US" sz="2400" b="1" i="1" dirty="0">
              <a:latin typeface="Calibri" pitchFamily="34" charset="0"/>
              <a:cs typeface="Calibri" pitchFamily="34" charset="0"/>
            </a:endParaRPr>
          </a:p>
          <a:p>
            <a:r>
              <a:rPr lang="en-US" sz="2400" b="1" dirty="0">
                <a:latin typeface="Calibri" pitchFamily="34" charset="0"/>
                <a:cs typeface="Calibri" pitchFamily="34" charset="0"/>
              </a:rPr>
              <a:t>We can calculate the propagation and transmission times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r>
              <a:rPr lang="en-US" sz="2400" b="1" i="1" dirty="0">
                <a:latin typeface="Calibri" pitchFamily="34" charset="0"/>
                <a:cs typeface="Calibri" pitchFamily="34" charset="0"/>
              </a:rPr>
              <a:t>Propagation time =  </a:t>
            </a:r>
          </a:p>
          <a:p>
            <a:r>
              <a:rPr lang="en-US" sz="2400" b="1" i="1" dirty="0">
                <a:latin typeface="Calibri" pitchFamily="34" charset="0"/>
                <a:cs typeface="Calibri" pitchFamily="34" charset="0"/>
              </a:rPr>
              <a:t>(12,000 X 1000) / (2.4 X 10</a:t>
            </a:r>
            <a:r>
              <a:rPr lang="en-US" sz="2400" b="1" i="1" baseline="30000" dirty="0">
                <a:latin typeface="Calibri" pitchFamily="34" charset="0"/>
                <a:cs typeface="Calibri" pitchFamily="34" charset="0"/>
              </a:rPr>
              <a:t>8</a:t>
            </a:r>
            <a:r>
              <a:rPr lang="en-US" sz="2400" b="1" i="1" dirty="0">
                <a:latin typeface="Calibri" pitchFamily="34" charset="0"/>
                <a:cs typeface="Calibri" pitchFamily="34" charset="0"/>
              </a:rPr>
              <a:t>) = 50 </a:t>
            </a:r>
            <a:r>
              <a:rPr lang="en-US" sz="2400" b="1" i="1" dirty="0" err="1">
                <a:latin typeface="Calibri" pitchFamily="34" charset="0"/>
                <a:cs typeface="Calibri" pitchFamily="34" charset="0"/>
              </a:rPr>
              <a:t>ms</a:t>
            </a:r>
            <a:endParaRPr lang="en-US" sz="2400" b="1" i="1" dirty="0">
              <a:latin typeface="Calibri" pitchFamily="34" charset="0"/>
              <a:cs typeface="Calibri" pitchFamily="34" charset="0"/>
            </a:endParaRPr>
          </a:p>
          <a:p>
            <a:r>
              <a:rPr lang="en-US" sz="2400" b="1" i="1" dirty="0">
                <a:latin typeface="Calibri" pitchFamily="34" charset="0"/>
                <a:cs typeface="Calibri" pitchFamily="34" charset="0"/>
              </a:rPr>
              <a:t>Transmission time = (5,000,000 X 8) / 106 = 40s</a:t>
            </a:r>
          </a:p>
          <a:p>
            <a:endParaRPr lang="en-US" sz="2400" b="1" i="1" dirty="0">
              <a:latin typeface="Calibri" pitchFamily="34" charset="0"/>
              <a:cs typeface="Calibri" pitchFamily="34" charset="0"/>
            </a:endParaRPr>
          </a:p>
          <a:p>
            <a:r>
              <a:rPr lang="en-US" sz="2400" b="1" dirty="0">
                <a:latin typeface="Calibri" pitchFamily="34" charset="0"/>
                <a:cs typeface="Calibri" pitchFamily="34" charset="0"/>
              </a:rPr>
              <a:t>We can calculate the propagation and transmission times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141368780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smtClean="0">
                <a:solidFill>
                  <a:schemeClr val="bg1"/>
                </a:solidFill>
                <a:latin typeface="Calibri" pitchFamily="34" charset="0"/>
                <a:cs typeface="Calibri" pitchFamily="34" charset="0"/>
              </a:rPr>
              <a:t>Latency or Delay</a:t>
            </a:r>
          </a:p>
        </p:txBody>
      </p:sp>
      <p:sp>
        <p:nvSpPr>
          <p:cNvPr id="7" name="CustomShape 2"/>
          <p:cNvSpPr/>
          <p:nvPr/>
        </p:nvSpPr>
        <p:spPr>
          <a:xfrm>
            <a:off x="304800" y="1219200"/>
            <a:ext cx="35814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itchFamily="34" charset="0"/>
                <a:cs typeface="Calibri" pitchFamily="34" charset="0"/>
              </a:rPr>
              <a:t>Latency or </a:t>
            </a:r>
            <a:r>
              <a:rPr lang="en-US" sz="2400" b="1" dirty="0">
                <a:latin typeface="Calibri" pitchFamily="34" charset="0"/>
                <a:cs typeface="Calibri" pitchFamily="34" charset="0"/>
              </a:rPr>
              <a:t>delay defines how long it takes for an entire message to completely arrive at the destination from the time the first bit is sent out from the </a:t>
            </a:r>
            <a:r>
              <a:rPr lang="en-US" sz="2400" b="1" dirty="0" smtClean="0">
                <a:latin typeface="Calibri" pitchFamily="34" charset="0"/>
                <a:cs typeface="Calibri" pitchFamily="34" charset="0"/>
              </a:rPr>
              <a:t>source</a:t>
            </a:r>
            <a:endParaRPr lang="en-US" sz="2400" b="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143000"/>
            <a:ext cx="4668752"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181675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itchFamily="34" charset="0"/>
                <a:cs typeface="Calibri" pitchFamily="34" charset="0"/>
              </a:rPr>
              <a:t>Example</a:t>
            </a:r>
          </a:p>
        </p:txBody>
      </p:sp>
      <p:sp>
        <p:nvSpPr>
          <p:cNvPr id="7" name="CustomShape 2"/>
          <p:cNvSpPr/>
          <p:nvPr/>
        </p:nvSpPr>
        <p:spPr>
          <a:xfrm>
            <a:off x="762000" y="1143000"/>
            <a:ext cx="3581400" cy="266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What is the propagation time if the distance between the two points is 12,000 km? Assume the propagation speed to be 2.4 × 10</a:t>
            </a:r>
            <a:r>
              <a:rPr lang="en-US" sz="2400" b="1" baseline="30000" dirty="0">
                <a:latin typeface="Calibri" pitchFamily="34" charset="0"/>
                <a:cs typeface="Calibri" pitchFamily="34" charset="0"/>
              </a:rPr>
              <a:t>8</a:t>
            </a:r>
            <a:r>
              <a:rPr lang="en-US" sz="2400" b="1" dirty="0">
                <a:latin typeface="Calibri" pitchFamily="34" charset="0"/>
                <a:cs typeface="Calibri" pitchFamily="34" charset="0"/>
              </a:rPr>
              <a:t> m/s in cable</a:t>
            </a:r>
            <a:r>
              <a:rPr lang="en-US" sz="2400" b="1" dirty="0" smtClean="0">
                <a:latin typeface="Calibri" pitchFamily="34" charset="0"/>
                <a:cs typeface="Calibri" pitchFamily="34" charset="0"/>
              </a:rPr>
              <a:t>.</a:t>
            </a: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95800" y="1274805"/>
            <a:ext cx="4421605" cy="3428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748334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Delay </a:t>
            </a:r>
            <a:r>
              <a:rPr lang="mr-IN" sz="2800" b="1" dirty="0">
                <a:solidFill>
                  <a:schemeClr val="bg1"/>
                </a:solidFill>
                <a:latin typeface="Calibri" pitchFamily="34" charset="0"/>
                <a:cs typeface="Calibri" pitchFamily="34" charset="0"/>
              </a:rPr>
              <a:t>–</a:t>
            </a:r>
            <a:r>
              <a:rPr lang="en-US" sz="2800" b="1" dirty="0">
                <a:solidFill>
                  <a:schemeClr val="bg1"/>
                </a:solidFill>
                <a:latin typeface="Calibri" pitchFamily="34" charset="0"/>
                <a:cs typeface="Calibri" pitchFamily="34" charset="0"/>
              </a:rPr>
              <a:t> Bandwidth Delay Product</a:t>
            </a:r>
          </a:p>
        </p:txBody>
      </p:sp>
      <p:sp>
        <p:nvSpPr>
          <p:cNvPr id="7" name="CustomShape 2"/>
          <p:cNvSpPr/>
          <p:nvPr/>
        </p:nvSpPr>
        <p:spPr>
          <a:xfrm>
            <a:off x="4857750" y="1143000"/>
            <a:ext cx="26860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Bandwidth and delay are two performance metrics of a link</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Product of the two, The Bandwidth-Delay Product defines the number of bits that can fill a link</a:t>
            </a:r>
          </a:p>
          <a:p>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211348634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Bandwidth-Delay Product</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3100" y="1905000"/>
            <a:ext cx="5410661"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229100" y="1447800"/>
            <a:ext cx="800100" cy="646331"/>
          </a:xfrm>
          <a:prstGeom prst="rect">
            <a:avLst/>
          </a:prstGeom>
          <a:noFill/>
          <a:ln w="38100">
            <a:noFill/>
          </a:ln>
        </p:spPr>
        <p:txBody>
          <a:bodyPr wrap="square" rtlCol="0">
            <a:spAutoFit/>
          </a:bodyPr>
          <a:lstStyle/>
          <a:p>
            <a:r>
              <a:rPr lang="en-US" b="1" u="sng" dirty="0"/>
              <a:t> Case 1</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7239" y="5545993"/>
            <a:ext cx="4682453"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359402"/>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Bandwidth-Delay Product</a:t>
            </a:r>
          </a:p>
        </p:txBody>
      </p:sp>
      <p:sp>
        <p:nvSpPr>
          <p:cNvPr id="2" name="TextBox 1"/>
          <p:cNvSpPr txBox="1"/>
          <p:nvPr/>
        </p:nvSpPr>
        <p:spPr>
          <a:xfrm>
            <a:off x="4229100" y="1447800"/>
            <a:ext cx="800100" cy="646331"/>
          </a:xfrm>
          <a:prstGeom prst="rect">
            <a:avLst/>
          </a:prstGeom>
          <a:noFill/>
          <a:ln w="38100">
            <a:noFill/>
          </a:ln>
        </p:spPr>
        <p:txBody>
          <a:bodyPr wrap="square" rtlCol="0">
            <a:spAutoFit/>
          </a:bodyPr>
          <a:lstStyle/>
          <a:p>
            <a:r>
              <a:rPr lang="en-US" b="1" u="sng" dirty="0"/>
              <a:t> Case 2</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857499"/>
            <a:ext cx="5007021" cy="3983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6236840"/>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Bandwidth-Delay Product</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9766" y="3187700"/>
            <a:ext cx="3189684"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100" y="3143250"/>
            <a:ext cx="170616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0501" y="2438400"/>
            <a:ext cx="2936081"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6447" y="4054477"/>
            <a:ext cx="2957513"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0584179"/>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3.48</a:t>
            </a:r>
          </a:p>
        </p:txBody>
      </p:sp>
      <p:sp>
        <p:nvSpPr>
          <p:cNvPr id="7" name="CustomShape 2"/>
          <p:cNvSpPr/>
          <p:nvPr/>
        </p:nvSpPr>
        <p:spPr>
          <a:xfrm>
            <a:off x="4686300" y="990600"/>
            <a:ext cx="26860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We can think about the link between two points as a pipe. The cross section of the pipe represents the bandwidth, and the length of the pipe represents the delay. We can say the volume of the pipe defines the bandwidth-delay product, as shown in Figure 3.34.</a:t>
            </a:r>
            <a:endParaRPr lang="en-US" sz="2400" b="1" i="1" dirty="0">
              <a:latin typeface="Calibri" pitchFamily="34" charset="0"/>
              <a:cs typeface="Calibri" pitchFamily="34" charset="0"/>
            </a:endParaRPr>
          </a:p>
          <a:p>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72427054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Delay - Jitter</a:t>
            </a:r>
          </a:p>
        </p:txBody>
      </p:sp>
      <p:sp>
        <p:nvSpPr>
          <p:cNvPr id="7" name="CustomShape 2"/>
          <p:cNvSpPr/>
          <p:nvPr/>
        </p:nvSpPr>
        <p:spPr>
          <a:xfrm>
            <a:off x="4857750" y="1219200"/>
            <a:ext cx="280035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Jitter is a problem if different packets of data encounter different delays and the application using the data at the receiver site is time-sensitive (audio and video data, for example)</a:t>
            </a:r>
          </a:p>
          <a:p>
            <a:pPr marL="342900"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32506027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Delay - Jitter</a:t>
            </a:r>
          </a:p>
        </p:txBody>
      </p:sp>
      <p:sp>
        <p:nvSpPr>
          <p:cNvPr id="7" name="CustomShape 2"/>
          <p:cNvSpPr/>
          <p:nvPr/>
        </p:nvSpPr>
        <p:spPr>
          <a:xfrm>
            <a:off x="4857750" y="1219200"/>
            <a:ext cx="274320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Delay for first packet is 20 </a:t>
            </a:r>
            <a:r>
              <a:rPr lang="en-US" sz="2400" b="1" dirty="0" err="1" smtClean="0">
                <a:latin typeface="Calibri" pitchFamily="34" charset="0"/>
                <a:cs typeface="Calibri" pitchFamily="34" charset="0"/>
              </a:rPr>
              <a:t>ms</a:t>
            </a:r>
            <a:r>
              <a:rPr lang="en-US" sz="2400" b="1" smtClean="0">
                <a:latin typeface="Calibri" pitchFamily="34" charset="0"/>
                <a:cs typeface="Calibri" pitchFamily="34" charset="0"/>
              </a:rPr>
              <a:t> for </a:t>
            </a:r>
            <a:r>
              <a:rPr lang="en-US" sz="2400" b="1" dirty="0">
                <a:latin typeface="Calibri" pitchFamily="34" charset="0"/>
                <a:cs typeface="Calibri" pitchFamily="34" charset="0"/>
              </a:rPr>
              <a:t>the second is 45 </a:t>
            </a:r>
            <a:r>
              <a:rPr lang="en-US" sz="2400" b="1" dirty="0" err="1">
                <a:latin typeface="Calibri" pitchFamily="34" charset="0"/>
                <a:cs typeface="Calibri" pitchFamily="34" charset="0"/>
              </a:rPr>
              <a:t>ms</a:t>
            </a:r>
            <a:r>
              <a:rPr lang="en-US" sz="2400" b="1" dirty="0">
                <a:latin typeface="Calibri" pitchFamily="34" charset="0"/>
                <a:cs typeface="Calibri" pitchFamily="34" charset="0"/>
              </a:rPr>
              <a:t>, and for the third is 40 </a:t>
            </a:r>
            <a:r>
              <a:rPr lang="en-US" sz="2400" b="1" dirty="0" err="1">
                <a:latin typeface="Calibri" pitchFamily="34" charset="0"/>
                <a:cs typeface="Calibri" pitchFamily="34" charset="0"/>
              </a:rPr>
              <a:t>ms</a:t>
            </a:r>
            <a:r>
              <a:rPr lang="en-US" sz="2400" b="1" dirty="0">
                <a:latin typeface="Calibri" pitchFamily="34" charset="0"/>
                <a:cs typeface="Calibri" pitchFamily="34" charset="0"/>
              </a:rPr>
              <a:t>, then the real-time application that uses the packets endures jitter</a:t>
            </a:r>
          </a:p>
          <a:p>
            <a:pPr marL="342900"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231760436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886160" cy="701760"/>
          </a:xfrm>
        </p:spPr>
        <p:txBody>
          <a:bodyPr/>
          <a:lstStyle/>
          <a:p>
            <a:pPr algn="ctr"/>
            <a:r>
              <a:rPr lang="en-US" dirty="0" smtClean="0">
                <a:solidFill>
                  <a:schemeClr val="bg1"/>
                </a:solidFill>
              </a:rPr>
              <a:t>Phase</a:t>
            </a:r>
            <a:endParaRPr lang="en-US" dirty="0">
              <a:solidFill>
                <a:schemeClr val="bg1"/>
              </a:solidFill>
            </a:endParaRPr>
          </a:p>
        </p:txBody>
      </p:sp>
      <p:sp>
        <p:nvSpPr>
          <p:cNvPr id="3" name="Text Placeholder 2"/>
          <p:cNvSpPr>
            <a:spLocks noGrp="1"/>
          </p:cNvSpPr>
          <p:nvPr>
            <p:ph type="body"/>
          </p:nvPr>
        </p:nvSpPr>
        <p:spPr/>
        <p:txBody>
          <a:bodyPr/>
          <a:lstStyle/>
          <a:p>
            <a:endParaRPr lang="en-US"/>
          </a:p>
        </p:txBody>
      </p:sp>
      <p:sp>
        <p:nvSpPr>
          <p:cNvPr id="4" name="Text Placeholder 3"/>
          <p:cNvSpPr>
            <a:spLocks noGrp="1"/>
          </p:cNvSpPr>
          <p:nvPr>
            <p:ph type="body"/>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5944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5317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Phase</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i="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360" y="1066800"/>
            <a:ext cx="72072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360" y="2895600"/>
            <a:ext cx="7207250"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5360" y="4724400"/>
            <a:ext cx="7207250"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5">
            <p14:nvContentPartPr>
              <p14:cNvPr id="2" name="Ink 1"/>
              <p14:cNvContentPartPr/>
              <p14:nvPr/>
            </p14:nvContentPartPr>
            <p14:xfrm>
              <a:off x="927720" y="1129320"/>
              <a:ext cx="7139160" cy="5104080"/>
            </p14:xfrm>
          </p:contentPart>
        </mc:Choice>
        <mc:Fallback xmlns="">
          <p:pic>
            <p:nvPicPr>
              <p:cNvPr id="2" name="Ink 1"/>
              <p:cNvPicPr/>
              <p:nvPr/>
            </p:nvPicPr>
            <p:blipFill>
              <a:blip r:embed="rId6"/>
              <a:stretch>
                <a:fillRect/>
              </a:stretch>
            </p:blipFill>
            <p:spPr>
              <a:xfrm>
                <a:off x="919440" y="1117080"/>
                <a:ext cx="7159680" cy="5124240"/>
              </a:xfrm>
              <a:prstGeom prst="rect">
                <a:avLst/>
              </a:prstGeom>
            </p:spPr>
          </p:pic>
        </mc:Fallback>
      </mc:AlternateContent>
    </p:spTree>
    <p:extLst>
      <p:ext uri="{BB962C8B-B14F-4D97-AF65-F5344CB8AC3E}">
        <p14:creationId xmlns:p14="http://schemas.microsoft.com/office/powerpoint/2010/main" val="904446439"/>
      </p:ext>
    </p:extLst>
  </p:cSld>
  <p:clrMapOvr>
    <a:masterClrMapping/>
  </p:clrMapOvr>
  <p:timing>
    <p:tnLst>
      <p:par>
        <p:cTn id="1" dur="indefinite" restart="never" nodeType="tmRoot">
          <p:childTnLst>
            <p:seq>
              <p:cTn id="2"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20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Example </a:t>
            </a:r>
            <a:endParaRPr lang="en-US" sz="3000" b="0" strike="noStrike" spc="-1" dirty="0">
              <a:latin typeface="Calibri" pitchFamily="34" charset="0"/>
              <a:cs typeface="Calibri" pitchFamily="34" charset="0"/>
            </a:endParaRPr>
          </a:p>
        </p:txBody>
      </p:sp>
      <p:sp>
        <p:nvSpPr>
          <p:cNvPr id="7" name="CustomShape 2"/>
          <p:cNvSpPr/>
          <p:nvPr/>
        </p:nvSpPr>
        <p:spPr>
          <a:xfrm>
            <a:off x="914400" y="1295400"/>
            <a:ext cx="36576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sine wave is offset 1/6 cycle with respect to time 0. What is its phase in degrees and radians</a:t>
            </a:r>
            <a:r>
              <a:rPr lang="en-US" sz="2400" b="1" dirty="0" smtClean="0">
                <a:latin typeface="Calibri" pitchFamily="34" charset="0"/>
                <a:cs typeface="Calibri" pitchFamily="34" charset="0"/>
              </a:rPr>
              <a:t>?</a:t>
            </a:r>
          </a:p>
          <a:p>
            <a:endParaRPr lang="en-US" sz="2400" b="1" dirty="0" smtClean="0">
              <a:solidFill>
                <a:srgbClr val="C00000"/>
              </a:solidFill>
            </a:endParaRPr>
          </a:p>
          <a:p>
            <a:endParaRPr lang="en-US" sz="2400" b="1" i="1" dirty="0">
              <a:latin typeface="Calibri" pitchFamily="34" charset="0"/>
              <a:cs typeface="Calibri" pitchFamily="34" charset="0"/>
            </a:endParaRPr>
          </a:p>
        </p:txBody>
      </p:sp>
      <mc:AlternateContent xmlns:mc="http://schemas.openxmlformats.org/markup-compatibility/2006" xmlns:p14="http://schemas.microsoft.com/office/powerpoint/2010/main">
        <mc:Choice Requires="p14">
          <p:contentPart p14:bwMode="auto" r:id="rId2">
            <p14:nvContentPartPr>
              <p14:cNvPr id="2" name="Ink 1"/>
              <p14:cNvContentPartPr/>
              <p14:nvPr/>
            </p14:nvContentPartPr>
            <p14:xfrm>
              <a:off x="2873880" y="2799000"/>
              <a:ext cx="5828040" cy="2369160"/>
            </p14:xfrm>
          </p:contentPart>
        </mc:Choice>
        <mc:Fallback xmlns="">
          <p:pic>
            <p:nvPicPr>
              <p:cNvPr id="2" name="Ink 1"/>
              <p:cNvPicPr/>
              <p:nvPr/>
            </p:nvPicPr>
            <p:blipFill>
              <a:blip r:embed="rId3"/>
              <a:stretch>
                <a:fillRect/>
              </a:stretch>
            </p:blipFill>
            <p:spPr>
              <a:xfrm>
                <a:off x="2867040" y="2791440"/>
                <a:ext cx="5846760" cy="2389320"/>
              </a:xfrm>
              <a:prstGeom prst="rect">
                <a:avLst/>
              </a:prstGeom>
            </p:spPr>
          </p:pic>
        </mc:Fallback>
      </mc:AlternateContent>
    </p:spTree>
    <p:extLst>
      <p:ext uri="{BB962C8B-B14F-4D97-AF65-F5344CB8AC3E}">
        <p14:creationId xmlns:p14="http://schemas.microsoft.com/office/powerpoint/2010/main" val="247568806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Wavelength</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i="1" dirty="0">
              <a:latin typeface="Calibri" pitchFamily="34" charset="0"/>
              <a:cs typeface="Calibri" pitchFamily="34" charset="0"/>
            </a:endParaRPr>
          </a:p>
        </p:txBody>
      </p:sp>
      <p:sp>
        <p:nvSpPr>
          <p:cNvPr id="7" name="CustomShape 2"/>
          <p:cNvSpPr/>
          <p:nvPr/>
        </p:nvSpPr>
        <p:spPr>
          <a:xfrm>
            <a:off x="4724400" y="999565"/>
            <a:ext cx="37338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Wavelength is another characteristic of a signal traveling through a transmission medium. Wavelength binds the period or the frequency of a simple sine wave to the propagation speed of the medium (see Figure 3.7).</a:t>
            </a:r>
          </a:p>
        </p:txBody>
      </p:sp>
    </p:spTree>
    <p:extLst>
      <p:ext uri="{BB962C8B-B14F-4D97-AF65-F5344CB8AC3E}">
        <p14:creationId xmlns:p14="http://schemas.microsoft.com/office/powerpoint/2010/main" val="193377047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Wavelength</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i="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 y="847724"/>
            <a:ext cx="9139238" cy="5848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013650" y="1036680"/>
            <a:ext cx="1121461" cy="369332"/>
          </a:xfrm>
          <a:prstGeom prst="rect">
            <a:avLst/>
          </a:prstGeom>
        </p:spPr>
        <p:txBody>
          <a:bodyPr wrap="none">
            <a:spAutoFit/>
          </a:bodyPr>
          <a:lstStyle/>
          <a:p>
            <a:pPr algn="ctr"/>
            <a:r>
              <a:rPr lang="en-US" b="1" dirty="0">
                <a:latin typeface="Calibri" pitchFamily="34" charset="0"/>
                <a:cs typeface="Calibri" pitchFamily="34" charset="0"/>
              </a:rPr>
              <a:t>Figure 3.7</a:t>
            </a:r>
          </a:p>
        </p:txBody>
      </p:sp>
    </p:spTree>
    <p:extLst>
      <p:ext uri="{BB962C8B-B14F-4D97-AF65-F5344CB8AC3E}">
        <p14:creationId xmlns:p14="http://schemas.microsoft.com/office/powerpoint/2010/main" val="31931267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Analog &amp; Digital Data</a:t>
            </a:r>
            <a:endParaRPr lang="en-US" sz="3000" b="0" strike="noStrike" spc="-1" dirty="0">
              <a:latin typeface="Calibri" pitchFamily="34" charset="0"/>
              <a:cs typeface="Calibri" pitchFamily="34" charset="0"/>
            </a:endParaRPr>
          </a:p>
        </p:txBody>
      </p:sp>
      <p:sp>
        <p:nvSpPr>
          <p:cNvPr id="4" name="CustomShape 2"/>
          <p:cNvSpPr/>
          <p:nvPr/>
        </p:nvSpPr>
        <p:spPr>
          <a:xfrm>
            <a:off x="4953001" y="1066800"/>
            <a:ext cx="38862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smtClean="0">
                <a:latin typeface="Calibri" pitchFamily="34" charset="0"/>
                <a:cs typeface="Calibri" pitchFamily="34" charset="0"/>
              </a:rPr>
              <a:t>Data </a:t>
            </a:r>
            <a:r>
              <a:rPr lang="en-US" sz="2400" b="1" dirty="0" smtClean="0">
                <a:latin typeface="Calibri" pitchFamily="34" charset="0"/>
                <a:cs typeface="Calibri" pitchFamily="34" charset="0"/>
                <a:sym typeface="Wingdings"/>
              </a:rPr>
              <a:t> Analog or Digital </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Analog Data  Continuous</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Digital Data  Discrete </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Examples: Analog Clock vs. Digital Clock</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Human voice vs. Data in Computer</a:t>
            </a:r>
            <a:endParaRPr lang="en-US" sz="2400" b="1" dirty="0" smtClean="0">
              <a:latin typeface="Calibri" pitchFamily="34" charset="0"/>
              <a:cs typeface="Calibri" pitchFamily="34" charset="0"/>
            </a:endParaRPr>
          </a:p>
          <a:p>
            <a:pPr marL="800100" lvl="1"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328593585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Wavelength</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i="1"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95350"/>
            <a:ext cx="9107655" cy="573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541008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Wavelength</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i="1" dirty="0">
              <a:latin typeface="Calibri" pitchFamily="34" charset="0"/>
              <a:cs typeface="Calibri" pitchFamily="34" charset="0"/>
            </a:endParaRPr>
          </a:p>
        </p:txBody>
      </p:sp>
      <p:sp>
        <p:nvSpPr>
          <p:cNvPr id="7" name="CustomShape 2"/>
          <p:cNvSpPr/>
          <p:nvPr/>
        </p:nvSpPr>
        <p:spPr>
          <a:xfrm>
            <a:off x="0" y="999565"/>
            <a:ext cx="9143640" cy="2209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r>
              <a:rPr lang="en-US" sz="2400" b="1" dirty="0" smtClean="0">
                <a:latin typeface="Calibri" pitchFamily="34" charset="0"/>
                <a:cs typeface="Calibri" pitchFamily="34" charset="0"/>
              </a:rPr>
              <a:t>Figure 3.7</a:t>
            </a:r>
            <a:endParaRPr lang="en-US" sz="2400" b="1" dirty="0">
              <a:latin typeface="Calibri" pitchFamily="34" charset="0"/>
              <a:cs typeface="Calibri"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091392" cy="560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64107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trike="noStrike" spc="-1" dirty="0" smtClean="0">
                <a:solidFill>
                  <a:srgbClr val="FFFFFF"/>
                </a:solidFill>
                <a:latin typeface="Calibri" pitchFamily="34" charset="0"/>
                <a:cs typeface="Calibri" pitchFamily="34" charset="0"/>
              </a:rPr>
              <a:t>Time &amp; Frequency Domains</a:t>
            </a:r>
            <a:endParaRPr lang="en-US" sz="28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724400" y="999565"/>
            <a:ext cx="37338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sine wave is comprehensively defined by its amplitude, frequency, and phase. We have been showing a sine wave by using what is called a time domain plot. The time-domain plot shows changes in signal amplitude with respect to time (it is an amplitude-versus-time plot). Phase is not explicitly shown on a time-domain plot.</a:t>
            </a:r>
          </a:p>
        </p:txBody>
      </p:sp>
    </p:spTree>
    <p:extLst>
      <p:ext uri="{BB962C8B-B14F-4D97-AF65-F5344CB8AC3E}">
        <p14:creationId xmlns:p14="http://schemas.microsoft.com/office/powerpoint/2010/main" val="382382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84725"/>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strike="noStrike" spc="-1" dirty="0" smtClean="0">
                <a:solidFill>
                  <a:srgbClr val="FFFFFF"/>
                </a:solidFill>
                <a:latin typeface="Calibri" pitchFamily="34" charset="0"/>
                <a:cs typeface="Calibri" pitchFamily="34" charset="0"/>
              </a:rPr>
              <a:t>Time &amp; Frequency Domains</a:t>
            </a:r>
            <a:endParaRPr lang="en-US" sz="2800" b="0" strike="noStrike" spc="-1" dirty="0" smtClean="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i="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760" y="1179781"/>
            <a:ext cx="5547784"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3886200"/>
            <a:ext cx="5046133"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1821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trike="noStrike" spc="-1" dirty="0" smtClean="0">
                <a:solidFill>
                  <a:srgbClr val="FFFFFF"/>
                </a:solidFill>
                <a:latin typeface="Calibri" pitchFamily="34" charset="0"/>
                <a:cs typeface="Calibri" pitchFamily="34" charset="0"/>
              </a:rPr>
              <a:t>Example 3.7</a:t>
            </a:r>
            <a:endParaRPr lang="en-US" sz="28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724400" y="990600"/>
            <a:ext cx="37338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frequency domain is more compact and useful when we are dealing with more than one sine wave. For example, Figure 3.9 shows three sine waves, each with different amplitude and frequency. All can be represented by three spikes in the frequency domain.</a:t>
            </a:r>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63808735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84725"/>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strike="noStrike" spc="-1" dirty="0" smtClean="0">
                <a:solidFill>
                  <a:srgbClr val="FFFFFF"/>
                </a:solidFill>
                <a:latin typeface="Calibri" pitchFamily="34" charset="0"/>
                <a:cs typeface="Calibri" pitchFamily="34" charset="0"/>
              </a:rPr>
              <a:t>Time &amp; Frequency Domains</a:t>
            </a:r>
            <a:endParaRPr lang="en-US" sz="2800" b="0" strike="noStrike" spc="-1" dirty="0" smtClean="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i="1" dirty="0">
              <a:latin typeface="Calibri" pitchFamily="34" charset="0"/>
              <a:cs typeface="Calibri" pitchFamily="34" charset="0"/>
            </a:endParaRPr>
          </a:p>
        </p:txBody>
      </p:sp>
      <p:sp>
        <p:nvSpPr>
          <p:cNvPr id="2" name="Rectangle 1"/>
          <p:cNvSpPr/>
          <p:nvPr/>
        </p:nvSpPr>
        <p:spPr>
          <a:xfrm>
            <a:off x="6533297" y="1752600"/>
            <a:ext cx="1174360" cy="369332"/>
          </a:xfrm>
          <a:prstGeom prst="rect">
            <a:avLst/>
          </a:prstGeom>
        </p:spPr>
        <p:txBody>
          <a:bodyPr wrap="none">
            <a:spAutoFit/>
          </a:bodyPr>
          <a:lstStyle/>
          <a:p>
            <a:r>
              <a:rPr lang="en-US" b="1" dirty="0">
                <a:latin typeface="Calibri" pitchFamily="34" charset="0"/>
                <a:cs typeface="Calibri" pitchFamily="34" charset="0"/>
              </a:rPr>
              <a:t>Figure 3.9 </a:t>
            </a:r>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819" y="1295401"/>
            <a:ext cx="5935133" cy="239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00" y="4305300"/>
            <a:ext cx="44069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87074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Composite Signals</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2819400" y="990600"/>
            <a:ext cx="46672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So far, we have focused on simple sine waves. Simple sine waves have many applications in daily life. We can send a single sine wave to carry electric energy from one place to another. For example, the power company sends a single sine wave with a frequency of 60 Hz to distribute electric energy to houses and businesses. </a:t>
            </a:r>
          </a:p>
        </p:txBody>
      </p:sp>
    </p:spTree>
    <p:extLst>
      <p:ext uri="{BB962C8B-B14F-4D97-AF65-F5344CB8AC3E}">
        <p14:creationId xmlns:p14="http://schemas.microsoft.com/office/powerpoint/2010/main" val="22883562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Composite Signals</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5" name="CustomShape 2"/>
          <p:cNvSpPr/>
          <p:nvPr/>
        </p:nvSpPr>
        <p:spPr>
          <a:xfrm>
            <a:off x="4876801" y="1295400"/>
            <a:ext cx="3752487"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itchFamily="34" charset="0"/>
                <a:cs typeface="Calibri" pitchFamily="34" charset="0"/>
                <a:sym typeface="Wingdings"/>
              </a:rPr>
              <a:t>Single Sine Wave can only carry limited information </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Composite Signal is made up of multiple simple sine waves</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Can be periodic or non-periodic</a:t>
            </a:r>
            <a:endParaRPr lang="en-US" sz="2400" b="1" dirty="0">
              <a:latin typeface="Calibri" pitchFamily="34" charset="0"/>
              <a:cs typeface="Calibri" pitchFamily="34" charset="0"/>
              <a:sym typeface="Wingdings"/>
            </a:endParaRPr>
          </a:p>
          <a:p>
            <a:pPr marL="342900" indent="-342900">
              <a:buFont typeface="Arial" charset="0"/>
              <a:buChar char="•"/>
            </a:pPr>
            <a:endParaRPr lang="en-US" sz="2400" b="1" dirty="0" smtClean="0">
              <a:latin typeface="Calibri" pitchFamily="34" charset="0"/>
              <a:cs typeface="Calibri" pitchFamily="34" charset="0"/>
              <a:sym typeface="Wingdings"/>
            </a:endParaRP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endParaRPr lang="en-US" sz="2400" b="1" dirty="0" smtClean="0">
              <a:latin typeface="Calibri" pitchFamily="34" charset="0"/>
              <a:cs typeface="Calibri" pitchFamily="34" charset="0"/>
              <a:sym typeface="Wingdings"/>
            </a:endParaRPr>
          </a:p>
          <a:p>
            <a:pPr marL="342900" indent="-342900">
              <a:buFont typeface="Arial" charset="0"/>
              <a:buChar char="•"/>
            </a:pPr>
            <a:endParaRPr lang="en-US" sz="2400" b="1" dirty="0">
              <a:latin typeface="Calibri" pitchFamily="34" charset="0"/>
              <a:cs typeface="Calibri" pitchFamily="34" charset="0"/>
              <a:sym typeface="Wingdings"/>
            </a:endParaRPr>
          </a:p>
          <a:p>
            <a:pPr marL="800100" lvl="1"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4995884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A Composite Periodic Signal</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590802"/>
            <a:ext cx="6705600"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58797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Decomposition of Composite Periodic Signal</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143002"/>
            <a:ext cx="7304087"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1" y="1671640"/>
            <a:ext cx="5608637"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6201" y="2076450"/>
            <a:ext cx="55895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7151" y="2235202"/>
            <a:ext cx="55959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750" y="3895725"/>
            <a:ext cx="752633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817688" y="4278313"/>
            <a:ext cx="80963"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5401" y="4778375"/>
            <a:ext cx="904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18051" y="4957763"/>
            <a:ext cx="71437"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03471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Analog &amp; Digital Signals</a:t>
            </a:r>
            <a:endParaRPr lang="en-US" sz="3000" spc="-1" dirty="0">
              <a:latin typeface="Calibri" pitchFamily="34" charset="0"/>
              <a:cs typeface="Calibri" pitchFamily="34" charset="0"/>
            </a:endParaRPr>
          </a:p>
        </p:txBody>
      </p:sp>
      <p:sp>
        <p:nvSpPr>
          <p:cNvPr id="4" name="CustomShape 2"/>
          <p:cNvSpPr/>
          <p:nvPr/>
        </p:nvSpPr>
        <p:spPr>
          <a:xfrm>
            <a:off x="4857751" y="1219200"/>
            <a:ext cx="2757215"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Signals represent Data</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Signals </a:t>
            </a:r>
            <a:r>
              <a:rPr lang="en-US" sz="2400" b="1" dirty="0">
                <a:latin typeface="Calibri" pitchFamily="34" charset="0"/>
                <a:cs typeface="Calibri" pitchFamily="34" charset="0"/>
                <a:sym typeface="Wingdings"/>
              </a:rPr>
              <a:t> Analog or Digital </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a:latin typeface="Calibri" pitchFamily="34" charset="0"/>
                <a:cs typeface="Calibri" pitchFamily="34" charset="0"/>
                <a:sym typeface="Wingdings"/>
              </a:rPr>
              <a:t>Analog Signal  Infinite Levels of Intensity over time</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a:latin typeface="Calibri" pitchFamily="34" charset="0"/>
                <a:cs typeface="Calibri" pitchFamily="34" charset="0"/>
                <a:sym typeface="Wingdings"/>
              </a:rPr>
              <a:t>Digital Signal  Limited number of defined values </a:t>
            </a:r>
          </a:p>
          <a:p>
            <a:pPr marL="342900" indent="-342900">
              <a:buFont typeface="Arial" charset="0"/>
              <a:buChar char="•"/>
            </a:pPr>
            <a:endParaRPr lang="en-US" sz="2400" b="1" dirty="0">
              <a:latin typeface="Calibri" pitchFamily="34" charset="0"/>
              <a:cs typeface="Calibri" pitchFamily="34" charset="0"/>
              <a:sym typeface="Wingdings"/>
            </a:endParaRPr>
          </a:p>
          <a:p>
            <a:pPr marL="800100" lvl="1"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36874686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Bandwidth</a:t>
            </a:r>
          </a:p>
        </p:txBody>
      </p:sp>
      <p:sp>
        <p:nvSpPr>
          <p:cNvPr id="7" name="CustomShape 2"/>
          <p:cNvSpPr/>
          <p:nvPr/>
        </p:nvSpPr>
        <p:spPr>
          <a:xfrm>
            <a:off x="2895600" y="990600"/>
            <a:ext cx="4762500" cy="449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An important characteristic that measures Network Performance</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Bandwidth can be used in two different contexts with two different measuring values: </a:t>
            </a:r>
          </a:p>
          <a:p>
            <a:pPr marL="800100" lvl="1" indent="-342900">
              <a:buFont typeface="Arial" charset="0"/>
              <a:buChar char="•"/>
            </a:pPr>
            <a:r>
              <a:rPr lang="en-US" sz="2400" b="1" dirty="0">
                <a:latin typeface="Calibri" pitchFamily="34" charset="0"/>
                <a:cs typeface="Calibri" pitchFamily="34" charset="0"/>
              </a:rPr>
              <a:t>Bandwidth in Hertz</a:t>
            </a:r>
          </a:p>
          <a:p>
            <a:pPr marL="800100" lvl="1" indent="-342900">
              <a:buFont typeface="Arial" charset="0"/>
              <a:buChar char="•"/>
            </a:pPr>
            <a:r>
              <a:rPr lang="en-US" sz="2400" b="1" dirty="0">
                <a:latin typeface="Calibri" pitchFamily="34" charset="0"/>
                <a:cs typeface="Calibri" pitchFamily="34" charset="0"/>
              </a:rPr>
              <a:t>Bandwidth in bits per second</a:t>
            </a:r>
          </a:p>
        </p:txBody>
      </p:sp>
    </p:spTree>
    <p:extLst>
      <p:ext uri="{BB962C8B-B14F-4D97-AF65-F5344CB8AC3E}">
        <p14:creationId xmlns:p14="http://schemas.microsoft.com/office/powerpoint/2010/main" val="254806774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Bandwidth</a:t>
            </a:r>
          </a:p>
        </p:txBody>
      </p:sp>
      <p:sp>
        <p:nvSpPr>
          <p:cNvPr id="4" name="TextBox 3"/>
          <p:cNvSpPr txBox="1"/>
          <p:nvPr/>
        </p:nvSpPr>
        <p:spPr>
          <a:xfrm>
            <a:off x="4002286" y="1676400"/>
            <a:ext cx="1600200" cy="923330"/>
          </a:xfrm>
          <a:prstGeom prst="rect">
            <a:avLst/>
          </a:prstGeom>
          <a:solidFill>
            <a:schemeClr val="bg1">
              <a:lumMod val="85000"/>
            </a:schemeClr>
          </a:solidFill>
          <a:ln w="38100">
            <a:solidFill>
              <a:schemeClr val="accent1"/>
            </a:solidFill>
          </a:ln>
        </p:spPr>
        <p:txBody>
          <a:bodyPr wrap="square" rtlCol="0">
            <a:spAutoFit/>
          </a:bodyPr>
          <a:lstStyle/>
          <a:p>
            <a:pPr algn="ctr"/>
            <a:endParaRPr lang="en-US" dirty="0"/>
          </a:p>
          <a:p>
            <a:pPr algn="ctr"/>
            <a:r>
              <a:rPr lang="en-US" dirty="0"/>
              <a:t>Bandwidth</a:t>
            </a:r>
          </a:p>
          <a:p>
            <a:pPr algn="ctr"/>
            <a:endParaRPr lang="en-US" dirty="0"/>
          </a:p>
        </p:txBody>
      </p:sp>
      <p:sp>
        <p:nvSpPr>
          <p:cNvPr id="5" name="TextBox 4"/>
          <p:cNvSpPr txBox="1"/>
          <p:nvPr/>
        </p:nvSpPr>
        <p:spPr>
          <a:xfrm>
            <a:off x="2118122" y="3519102"/>
            <a:ext cx="1600200" cy="1200329"/>
          </a:xfrm>
          <a:prstGeom prst="rect">
            <a:avLst/>
          </a:prstGeom>
          <a:solidFill>
            <a:schemeClr val="bg1">
              <a:lumMod val="85000"/>
            </a:schemeClr>
          </a:solidFill>
          <a:ln w="38100">
            <a:solidFill>
              <a:schemeClr val="accent1"/>
            </a:solidFill>
          </a:ln>
        </p:spPr>
        <p:txBody>
          <a:bodyPr wrap="square" rtlCol="0" anchor="ctr">
            <a:spAutoFit/>
          </a:bodyPr>
          <a:lstStyle/>
          <a:p>
            <a:pPr algn="ctr"/>
            <a:endParaRPr lang="en-US" dirty="0"/>
          </a:p>
          <a:p>
            <a:pPr algn="ctr"/>
            <a:r>
              <a:rPr lang="en-US" dirty="0"/>
              <a:t>Bandwidth in Hertz</a:t>
            </a:r>
          </a:p>
          <a:p>
            <a:pPr algn="ctr"/>
            <a:r>
              <a:rPr lang="en-US" dirty="0"/>
              <a:t> </a:t>
            </a:r>
          </a:p>
        </p:txBody>
      </p:sp>
      <p:sp>
        <p:nvSpPr>
          <p:cNvPr id="8" name="TextBox 7"/>
          <p:cNvSpPr txBox="1"/>
          <p:nvPr/>
        </p:nvSpPr>
        <p:spPr>
          <a:xfrm>
            <a:off x="5886450" y="3657600"/>
            <a:ext cx="1600200" cy="1200329"/>
          </a:xfrm>
          <a:prstGeom prst="rect">
            <a:avLst/>
          </a:prstGeom>
          <a:solidFill>
            <a:schemeClr val="bg1">
              <a:lumMod val="85000"/>
            </a:schemeClr>
          </a:solidFill>
          <a:ln w="38100">
            <a:solidFill>
              <a:schemeClr val="accent1"/>
            </a:solidFill>
          </a:ln>
        </p:spPr>
        <p:txBody>
          <a:bodyPr wrap="square" rtlCol="0">
            <a:spAutoFit/>
          </a:bodyPr>
          <a:lstStyle/>
          <a:p>
            <a:pPr algn="ctr"/>
            <a:endParaRPr lang="en-US" dirty="0"/>
          </a:p>
          <a:p>
            <a:pPr algn="ctr"/>
            <a:r>
              <a:rPr lang="en-US" dirty="0"/>
              <a:t>Bandwidth in bps</a:t>
            </a:r>
          </a:p>
          <a:p>
            <a:pPr algn="ctr"/>
            <a:endParaRPr lang="en-US" dirty="0"/>
          </a:p>
        </p:txBody>
      </p:sp>
      <p:cxnSp>
        <p:nvCxnSpPr>
          <p:cNvPr id="9" name="Straight Connector 8"/>
          <p:cNvCxnSpPr>
            <a:stCxn id="4" idx="2"/>
          </p:cNvCxnSpPr>
          <p:nvPr/>
        </p:nvCxnSpPr>
        <p:spPr>
          <a:xfrm>
            <a:off x="4802386" y="2599732"/>
            <a:ext cx="0" cy="39043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02387" y="2971802"/>
            <a:ext cx="1884164" cy="1836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p:cNvCxnSpPr>
            <a:endCxn id="12" idx="0"/>
          </p:cNvCxnSpPr>
          <p:nvPr/>
        </p:nvCxnSpPr>
        <p:spPr>
          <a:xfrm>
            <a:off x="6686550" y="2990167"/>
            <a:ext cx="0" cy="66743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2918222" y="2969062"/>
            <a:ext cx="1884165" cy="273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918222" y="2969064"/>
            <a:ext cx="0" cy="66743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66" name="Rectangle 665"/>
          <p:cNvSpPr/>
          <p:nvPr/>
        </p:nvSpPr>
        <p:spPr>
          <a:xfrm>
            <a:off x="1170490" y="4640656"/>
            <a:ext cx="3568281" cy="523220"/>
          </a:xfrm>
          <a:prstGeom prst="rect">
            <a:avLst/>
          </a:prstGeom>
        </p:spPr>
        <p:txBody>
          <a:bodyPr wrap="square">
            <a:spAutoFit/>
          </a:bodyPr>
          <a:lstStyle/>
          <a:p>
            <a:pPr algn="ctr"/>
            <a:r>
              <a:rPr lang="en-US" sz="1400" i="1" dirty="0"/>
              <a:t>Range of frequencies </a:t>
            </a:r>
          </a:p>
          <a:p>
            <a:pPr algn="ctr"/>
            <a:r>
              <a:rPr lang="en-US" sz="1400" i="1" dirty="0"/>
              <a:t>in a composite signal</a:t>
            </a:r>
          </a:p>
        </p:txBody>
      </p:sp>
      <p:sp>
        <p:nvSpPr>
          <p:cNvPr id="667" name="Rectangle 666"/>
          <p:cNvSpPr/>
          <p:nvPr/>
        </p:nvSpPr>
        <p:spPr>
          <a:xfrm>
            <a:off x="4902410" y="4640656"/>
            <a:ext cx="3568281" cy="523220"/>
          </a:xfrm>
          <a:prstGeom prst="rect">
            <a:avLst/>
          </a:prstGeom>
        </p:spPr>
        <p:txBody>
          <a:bodyPr wrap="square">
            <a:spAutoFit/>
          </a:bodyPr>
          <a:lstStyle/>
          <a:p>
            <a:pPr algn="ctr"/>
            <a:r>
              <a:rPr lang="en-US" sz="1400" i="1" dirty="0"/>
              <a:t>No. of bits a channel, link </a:t>
            </a:r>
          </a:p>
          <a:p>
            <a:pPr algn="ctr"/>
            <a:r>
              <a:rPr lang="en-US" sz="1400" i="1" dirty="0"/>
              <a:t>or network can transmit</a:t>
            </a:r>
          </a:p>
        </p:txBody>
      </p:sp>
    </p:spTree>
    <p:extLst>
      <p:ext uri="{BB962C8B-B14F-4D97-AF65-F5344CB8AC3E}">
        <p14:creationId xmlns:p14="http://schemas.microsoft.com/office/powerpoint/2010/main" val="209456687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Bandwidth</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5" name="CustomShape 2"/>
          <p:cNvSpPr/>
          <p:nvPr/>
        </p:nvSpPr>
        <p:spPr>
          <a:xfrm>
            <a:off x="4876801" y="1295400"/>
            <a:ext cx="3752487"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itchFamily="34" charset="0"/>
                <a:cs typeface="Calibri" pitchFamily="34" charset="0"/>
                <a:sym typeface="Wingdings"/>
              </a:rPr>
              <a:t>Range of frequencies contained in a Composite Signal</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rPr>
              <a:t>The </a:t>
            </a:r>
            <a:r>
              <a:rPr lang="en-US" sz="2400" b="1" dirty="0">
                <a:latin typeface="Calibri" pitchFamily="34" charset="0"/>
                <a:cs typeface="Calibri" pitchFamily="34" charset="0"/>
              </a:rPr>
              <a:t>bandwidth is normally a difference between two </a:t>
            </a:r>
            <a:r>
              <a:rPr lang="en-US" sz="2400" b="1" dirty="0" smtClean="0">
                <a:latin typeface="Calibri" pitchFamily="34" charset="0"/>
                <a:cs typeface="Calibri" pitchFamily="34" charset="0"/>
              </a:rPr>
              <a:t>frequencies (the highest and the lowest)</a:t>
            </a:r>
            <a:endParaRPr lang="en-US" sz="2400" b="1" dirty="0" smtClean="0">
              <a:latin typeface="Calibri" pitchFamily="34" charset="0"/>
              <a:cs typeface="Calibri" pitchFamily="34" charset="0"/>
              <a:sym typeface="Wingdings"/>
            </a:endParaRP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endParaRPr lang="en-US" sz="2400" b="1" dirty="0" smtClean="0">
              <a:latin typeface="Calibri" pitchFamily="34" charset="0"/>
              <a:cs typeface="Calibri" pitchFamily="34" charset="0"/>
              <a:sym typeface="Wingdings"/>
            </a:endParaRPr>
          </a:p>
          <a:p>
            <a:pPr marL="342900" indent="-342900">
              <a:buFont typeface="Arial" charset="0"/>
              <a:buChar char="•"/>
            </a:pPr>
            <a:endParaRPr lang="en-US" sz="2400" b="1" dirty="0">
              <a:latin typeface="Calibri" pitchFamily="34" charset="0"/>
              <a:cs typeface="Calibri" pitchFamily="34" charset="0"/>
              <a:sym typeface="Wingdings"/>
            </a:endParaRPr>
          </a:p>
          <a:p>
            <a:pPr marL="800100" lvl="1"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1652262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strike="noStrike" spc="-1" dirty="0" smtClean="0">
                <a:solidFill>
                  <a:srgbClr val="FFFFFF"/>
                </a:solidFill>
                <a:latin typeface="Calibri" pitchFamily="34" charset="0"/>
                <a:cs typeface="Calibri" pitchFamily="34" charset="0"/>
              </a:rPr>
              <a:t>Bandwidth of a composite signal</a:t>
            </a:r>
            <a:endParaRPr lang="en-US" sz="3000" b="0" strike="noStrike" spc="-1" dirty="0" smtClean="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i="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19200"/>
            <a:ext cx="4538663"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7300" y="3851275"/>
            <a:ext cx="45085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146960" y="1330560"/>
              <a:ext cx="7545240" cy="4209480"/>
            </p14:xfrm>
          </p:contentPart>
        </mc:Choice>
        <mc:Fallback xmlns="">
          <p:pic>
            <p:nvPicPr>
              <p:cNvPr id="2" name="Ink 1"/>
              <p:cNvPicPr/>
              <p:nvPr/>
            </p:nvPicPr>
            <p:blipFill>
              <a:blip r:embed="rId5"/>
              <a:stretch>
                <a:fillRect/>
              </a:stretch>
            </p:blipFill>
            <p:spPr>
              <a:xfrm>
                <a:off x="1137240" y="1319040"/>
                <a:ext cx="7567920" cy="4233240"/>
              </a:xfrm>
              <a:prstGeom prst="rect">
                <a:avLst/>
              </a:prstGeom>
            </p:spPr>
          </p:pic>
        </mc:Fallback>
      </mc:AlternateContent>
    </p:spTree>
    <p:extLst>
      <p:ext uri="{BB962C8B-B14F-4D97-AF65-F5344CB8AC3E}">
        <p14:creationId xmlns:p14="http://schemas.microsoft.com/office/powerpoint/2010/main" val="12001232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Example</a:t>
            </a:r>
            <a:endParaRPr lang="en-US" sz="3000" b="0" strike="noStrike" spc="-1" dirty="0">
              <a:latin typeface="Calibri" pitchFamily="34" charset="0"/>
              <a:cs typeface="Calibri" pitchFamily="34" charset="0"/>
            </a:endParaRPr>
          </a:p>
        </p:txBody>
      </p:sp>
      <p:sp>
        <p:nvSpPr>
          <p:cNvPr id="82" name="CustomShape 2"/>
          <p:cNvSpPr/>
          <p:nvPr/>
        </p:nvSpPr>
        <p:spPr>
          <a:xfrm>
            <a:off x="4724400" y="103668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842843" y="1172901"/>
            <a:ext cx="37338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If a periodic signal is decomposed into five sine waves with frequencies of 100, 300, 500, 700, and 900 Hz, what is its bandwidth? Draw the spectrum, assuming all components have a maximum amplitude of 10 V.</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mc:AlternateContent xmlns:mc="http://schemas.openxmlformats.org/markup-compatibility/2006" xmlns:p14="http://schemas.microsoft.com/office/powerpoint/2010/main">
        <mc:Choice Requires="p14">
          <p:contentPart p14:bwMode="auto" r:id="rId2">
            <p14:nvContentPartPr>
              <p14:cNvPr id="2" name="Ink 1"/>
              <p14:cNvContentPartPr/>
              <p14:nvPr/>
            </p14:nvContentPartPr>
            <p14:xfrm>
              <a:off x="4229280" y="1212840"/>
              <a:ext cx="3538080" cy="5244480"/>
            </p14:xfrm>
          </p:contentPart>
        </mc:Choice>
        <mc:Fallback xmlns="">
          <p:pic>
            <p:nvPicPr>
              <p:cNvPr id="2" name="Ink 1"/>
              <p:cNvPicPr/>
              <p:nvPr/>
            </p:nvPicPr>
            <p:blipFill>
              <a:blip r:embed="rId3"/>
              <a:stretch>
                <a:fillRect/>
              </a:stretch>
            </p:blipFill>
            <p:spPr>
              <a:xfrm>
                <a:off x="4220640" y="1200240"/>
                <a:ext cx="3558240" cy="5270040"/>
              </a:xfrm>
              <a:prstGeom prst="rect">
                <a:avLst/>
              </a:prstGeom>
            </p:spPr>
          </p:pic>
        </mc:Fallback>
      </mc:AlternateContent>
    </p:spTree>
    <p:extLst>
      <p:ext uri="{BB962C8B-B14F-4D97-AF65-F5344CB8AC3E}">
        <p14:creationId xmlns:p14="http://schemas.microsoft.com/office/powerpoint/2010/main" val="164664524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Digital Signals</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In addition to being represented by an analog signal, information can also be represented by a digital signal. For example, a 1 can be encoded as a positive voltage and a 0 as zero voltage. A digital signal can have more than two levels. </a:t>
            </a:r>
          </a:p>
        </p:txBody>
      </p:sp>
    </p:spTree>
    <p:extLst>
      <p:ext uri="{BB962C8B-B14F-4D97-AF65-F5344CB8AC3E}">
        <p14:creationId xmlns:p14="http://schemas.microsoft.com/office/powerpoint/2010/main" val="91448819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Digital Signals</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3886200" y="1138177"/>
            <a:ext cx="36576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Information can also be represented by a digital signal</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For example, a 1 can be encoded as a positive voltage and a 0 as zero voltage</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A digital signal can have more than two levels so that we can send more than one bit for each level</a:t>
            </a:r>
          </a:p>
        </p:txBody>
      </p:sp>
    </p:spTree>
    <p:extLst>
      <p:ext uri="{BB962C8B-B14F-4D97-AF65-F5344CB8AC3E}">
        <p14:creationId xmlns:p14="http://schemas.microsoft.com/office/powerpoint/2010/main" val="30813289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Digital Signals</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1404" y="1166339"/>
            <a:ext cx="2984897" cy="241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74357" y="3733802"/>
            <a:ext cx="2997994"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800600" y="1676402"/>
            <a:ext cx="2800350" cy="1477328"/>
          </a:xfrm>
          <a:prstGeom prst="rect">
            <a:avLst/>
          </a:prstGeom>
        </p:spPr>
        <p:txBody>
          <a:bodyPr wrap="square">
            <a:spAutoFit/>
          </a:bodyPr>
          <a:lstStyle/>
          <a:p>
            <a:r>
              <a:rPr lang="en-US" dirty="0">
                <a:latin typeface=""/>
              </a:rPr>
              <a:t>In general, if a signal has L  levels, each level needs log</a:t>
            </a:r>
            <a:r>
              <a:rPr lang="en-US" sz="1400" dirty="0">
                <a:latin typeface=""/>
              </a:rPr>
              <a:t>2 </a:t>
            </a:r>
            <a:r>
              <a:rPr lang="en-US" dirty="0">
                <a:latin typeface=""/>
              </a:rPr>
              <a:t>L  bits. So, we can send log</a:t>
            </a:r>
            <a:r>
              <a:rPr lang="en-US" sz="1400" dirty="0">
                <a:latin typeface=""/>
              </a:rPr>
              <a:t>2</a:t>
            </a:r>
            <a:r>
              <a:rPr lang="en-US" dirty="0">
                <a:latin typeface=""/>
              </a:rPr>
              <a:t> 2 =  1 bit per level</a:t>
            </a:r>
            <a:endParaRPr lang="en-US" dirty="0"/>
          </a:p>
        </p:txBody>
      </p:sp>
      <p:sp>
        <p:nvSpPr>
          <p:cNvPr id="3" name="Rectangle 2"/>
          <p:cNvSpPr/>
          <p:nvPr/>
        </p:nvSpPr>
        <p:spPr>
          <a:xfrm>
            <a:off x="2659141" y="5068887"/>
            <a:ext cx="1662635" cy="369332"/>
          </a:xfrm>
          <a:prstGeom prst="rect">
            <a:avLst/>
          </a:prstGeom>
        </p:spPr>
        <p:txBody>
          <a:bodyPr wrap="none">
            <a:spAutoFit/>
          </a:bodyPr>
          <a:lstStyle/>
          <a:p>
            <a:r>
              <a:rPr lang="en-US">
                <a:latin typeface=""/>
              </a:rPr>
              <a:t>log</a:t>
            </a:r>
            <a:r>
              <a:rPr lang="en-US" sz="1400">
                <a:latin typeface=""/>
              </a:rPr>
              <a:t>2</a:t>
            </a:r>
            <a:r>
              <a:rPr lang="en-US">
                <a:latin typeface=""/>
              </a:rPr>
              <a:t> 4 =  2 bits</a:t>
            </a:r>
            <a:endParaRPr lang="en-US" dirty="0"/>
          </a:p>
        </p:txBody>
      </p:sp>
    </p:spTree>
    <p:extLst>
      <p:ext uri="{BB962C8B-B14F-4D97-AF65-F5344CB8AC3E}">
        <p14:creationId xmlns:p14="http://schemas.microsoft.com/office/powerpoint/2010/main" val="5152159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Digital Signals</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In this case, we can send more than 1 bit for each level. Figure 3.17 shows two signals, one with two levels and the other with four.</a:t>
            </a:r>
          </a:p>
        </p:txBody>
      </p:sp>
    </p:spTree>
    <p:extLst>
      <p:ext uri="{BB962C8B-B14F-4D97-AF65-F5344CB8AC3E}">
        <p14:creationId xmlns:p14="http://schemas.microsoft.com/office/powerpoint/2010/main" val="14562299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Example 3.16</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digital signal has eight levels. How many bits are needed per level? We calculate the number of bits from the following formula. Each signal level is represented by 3 bits.</a:t>
            </a:r>
            <a:endParaRPr lang="en-US" sz="2400" b="1" i="1" dirty="0">
              <a:latin typeface="Calibri" pitchFamily="34" charset="0"/>
              <a:cs typeface="Calibri" pitchFamily="34" charset="0"/>
            </a:endParaRPr>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3966"/>
          <a:stretch/>
        </p:blipFill>
        <p:spPr bwMode="auto">
          <a:xfrm>
            <a:off x="4686300" y="3810000"/>
            <a:ext cx="2339789" cy="745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6603" r="-38520"/>
          <a:stretch/>
        </p:blipFill>
        <p:spPr bwMode="auto">
          <a:xfrm>
            <a:off x="5372100" y="4555428"/>
            <a:ext cx="2548218" cy="745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36591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Analog &amp; Digital Signals</a:t>
            </a:r>
            <a:endParaRPr lang="en-US" sz="3000" spc="-1" dirty="0">
              <a:latin typeface="Calibri" pitchFamily="34" charset="0"/>
              <a:cs typeface="Calibri" pitchFamily="34" charset="0"/>
            </a:endParaRP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4982" y="1303338"/>
            <a:ext cx="2759869"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7650" y="3875088"/>
            <a:ext cx="3328988" cy="237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512" y="2133600"/>
            <a:ext cx="1747838"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4376" y="4260850"/>
            <a:ext cx="2130028"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6462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Example</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714500" y="12954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digital signal has eight levels. How many bits are needed per level? </a:t>
            </a:r>
            <a:endParaRPr lang="en-US" sz="2400" b="1" i="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1609" y="2555630"/>
            <a:ext cx="3798277" cy="323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78727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Example 3.17</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35433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digital signal has nine levels. How many bits are needed per level? We calculate the number of bits by using the formula. Each signal level is represented by 3.17 bits. However, this answer is not realistic. The number of bits sent per level needs to be an integer as well as a power of 2. For this example, 4 bits can represent one level.</a:t>
            </a:r>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162951427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Example</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836" t="34176" b="5034"/>
          <a:stretch/>
        </p:blipFill>
        <p:spPr bwMode="auto">
          <a:xfrm>
            <a:off x="3516787" y="2942492"/>
            <a:ext cx="4668716" cy="3681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ustomShape 2"/>
          <p:cNvSpPr/>
          <p:nvPr/>
        </p:nvSpPr>
        <p:spPr>
          <a:xfrm>
            <a:off x="729762" y="1477108"/>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digital signal has nine levels. How many bits are needed per level? We calculate the number of bits by using the formula. </a:t>
            </a:r>
            <a:endParaRPr lang="en-US" sz="2400" b="1" i="1" dirty="0">
              <a:latin typeface="Calibri" pitchFamily="34" charset="0"/>
              <a:cs typeface="Calibri"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5250" y="2892631"/>
            <a:ext cx="1071563"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999002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Bit Rate</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85775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Number of bits sent in 1 second</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Bit Rate is expressed in bits per second (bps)</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Most digital signals are non-periodic, and thus period and frequency are not appropriate characteristics</a:t>
            </a:r>
          </a:p>
        </p:txBody>
      </p:sp>
    </p:spTree>
    <p:extLst>
      <p:ext uri="{BB962C8B-B14F-4D97-AF65-F5344CB8AC3E}">
        <p14:creationId xmlns:p14="http://schemas.microsoft.com/office/powerpoint/2010/main" val="21579477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Bit Rate</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1404" y="1166339"/>
            <a:ext cx="2984897" cy="241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74357" y="3733802"/>
            <a:ext cx="2997994"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45747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Bit Rate</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896" y="990600"/>
            <a:ext cx="8299938" cy="5743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934107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Bit Rate</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3733800" y="990600"/>
            <a:ext cx="36385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Most digital signals are </a:t>
            </a:r>
            <a:r>
              <a:rPr lang="en-US" sz="2400" b="1" dirty="0" err="1">
                <a:latin typeface="Calibri" pitchFamily="34" charset="0"/>
                <a:cs typeface="Calibri" pitchFamily="34" charset="0"/>
              </a:rPr>
              <a:t>nonperiodic</a:t>
            </a:r>
            <a:r>
              <a:rPr lang="en-US" sz="2400" b="1" dirty="0">
                <a:latin typeface="Calibri" pitchFamily="34" charset="0"/>
                <a:cs typeface="Calibri" pitchFamily="34" charset="0"/>
              </a:rPr>
              <a:t>, and thus period and frequency are not appropriate characteristics. Another term—bit rate (instead of frequency)—is used to describe digital signals. The bit rate is the number of bits sent in 1s, expressed in bits per second (bps). Figure 3.17 shows the bit rate for two signals.</a:t>
            </a:r>
          </a:p>
        </p:txBody>
      </p:sp>
    </p:spTree>
    <p:extLst>
      <p:ext uri="{BB962C8B-B14F-4D97-AF65-F5344CB8AC3E}">
        <p14:creationId xmlns:p14="http://schemas.microsoft.com/office/powerpoint/2010/main" val="14458835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Bit Rate</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85775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Number of bits sent in 1 second</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Bit Rate is expressed in bits per second (bps)</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Most digital signals are non-periodic, and thus period and frequency are not appropriate characteristics</a:t>
            </a:r>
          </a:p>
        </p:txBody>
      </p:sp>
    </p:spTree>
    <p:extLst>
      <p:ext uri="{BB962C8B-B14F-4D97-AF65-F5344CB8AC3E}">
        <p14:creationId xmlns:p14="http://schemas.microsoft.com/office/powerpoint/2010/main" val="287564615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Bit Rate</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1404" y="1166339"/>
            <a:ext cx="2984897" cy="241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74357" y="3733802"/>
            <a:ext cx="2997994"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55012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Example</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860496" y="1161108"/>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Assume we need to download text documents at the rate of 100 pages per second. What is the required bit rate of the channel?</a:t>
            </a:r>
          </a:p>
          <a:p>
            <a:endParaRPr lang="en-US" sz="2400" b="1" i="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6154" y="1161108"/>
            <a:ext cx="3301846" cy="2555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7689" y="3716214"/>
            <a:ext cx="5595479" cy="245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77844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Periodic &amp; Non-periodic Signals</a:t>
            </a:r>
            <a:endParaRPr lang="en-US" sz="3000" b="0" strike="noStrike" spc="-1" dirty="0">
              <a:latin typeface="Calibri" pitchFamily="34" charset="0"/>
              <a:cs typeface="Calibri" pitchFamily="34" charset="0"/>
            </a:endParaRPr>
          </a:p>
        </p:txBody>
      </p:sp>
      <p:sp>
        <p:nvSpPr>
          <p:cNvPr id="4" name="CustomShape 2"/>
          <p:cNvSpPr/>
          <p:nvPr/>
        </p:nvSpPr>
        <p:spPr>
          <a:xfrm>
            <a:off x="4953000" y="1219200"/>
            <a:ext cx="37338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itchFamily="34" charset="0"/>
                <a:cs typeface="Calibri" pitchFamily="34" charset="0"/>
              </a:rPr>
              <a:t>Analog/Digital Signal </a:t>
            </a:r>
            <a:r>
              <a:rPr lang="en-US" sz="2400" b="1" dirty="0" smtClean="0">
                <a:latin typeface="Calibri" pitchFamily="34" charset="0"/>
                <a:cs typeface="Calibri" pitchFamily="34" charset="0"/>
                <a:sym typeface="Wingdings"/>
              </a:rPr>
              <a:t> Periodic or Non-periodic</a:t>
            </a:r>
            <a:endParaRPr lang="en-US" sz="2400" b="1" dirty="0" smtClean="0">
              <a:latin typeface="Calibri" pitchFamily="34" charset="0"/>
              <a:cs typeface="Calibri" pitchFamily="34" charset="0"/>
            </a:endParaRP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Periodic Signal  Pattern</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Period and Cycle </a:t>
            </a:r>
            <a:endParaRPr lang="en-US" sz="2400" b="1" dirty="0">
              <a:latin typeface="Calibri" pitchFamily="34" charset="0"/>
              <a:cs typeface="Calibri" pitchFamily="34" charset="0"/>
              <a:sym typeface="Wingdings"/>
            </a:endParaRPr>
          </a:p>
          <a:p>
            <a:pPr marL="342900" indent="-342900">
              <a:buFont typeface="Arial" charset="0"/>
              <a:buChar char="•"/>
            </a:pPr>
            <a:endParaRPr lang="en-US" sz="2400" b="1" dirty="0" smtClean="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Non-Periodic  No Pattern</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Periodic ANALOG Signals and Non-periodic DIGITAL Signals</a:t>
            </a:r>
            <a:endParaRPr lang="en-US" sz="2400" b="1" dirty="0">
              <a:latin typeface="Calibri" pitchFamily="34" charset="0"/>
              <a:cs typeface="Calibri" pitchFamily="34" charset="0"/>
              <a:sym typeface="Wingdings"/>
            </a:endParaRPr>
          </a:p>
          <a:p>
            <a:pPr marL="800100" lvl="1"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42146191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Example 3.18</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From Table 3.1 we find the equivalents of 1 </a:t>
            </a:r>
            <a:r>
              <a:rPr lang="en-US" sz="2400" b="1" dirty="0" err="1">
                <a:latin typeface="Calibri" pitchFamily="34" charset="0"/>
                <a:cs typeface="Calibri" pitchFamily="34" charset="0"/>
              </a:rPr>
              <a:t>ms</a:t>
            </a:r>
            <a:r>
              <a:rPr lang="en-US" sz="2400" b="1" dirty="0">
                <a:latin typeface="Calibri" pitchFamily="34" charset="0"/>
                <a:cs typeface="Calibri" pitchFamily="34" charset="0"/>
              </a:rPr>
              <a:t> (1 </a:t>
            </a:r>
            <a:r>
              <a:rPr lang="en-US" sz="2400" b="1" dirty="0" err="1">
                <a:latin typeface="Calibri" pitchFamily="34" charset="0"/>
                <a:cs typeface="Calibri" pitchFamily="34" charset="0"/>
              </a:rPr>
              <a:t>ms</a:t>
            </a:r>
            <a:r>
              <a:rPr lang="en-US" sz="2400" b="1" dirty="0">
                <a:latin typeface="Calibri" pitchFamily="34" charset="0"/>
                <a:cs typeface="Calibri" pitchFamily="34" charset="0"/>
              </a:rPr>
              <a:t> is 10–3 s) and 1 s (1 s is 106 </a:t>
            </a:r>
            <a:r>
              <a:rPr lang="en-US" sz="2400" b="1" dirty="0" err="1">
                <a:latin typeface="Calibri" pitchFamily="34" charset="0"/>
                <a:cs typeface="Calibri" pitchFamily="34" charset="0"/>
              </a:rPr>
              <a:t>μs</a:t>
            </a:r>
            <a:r>
              <a:rPr lang="en-US" sz="2400" b="1" dirty="0">
                <a:latin typeface="Calibri" pitchFamily="34" charset="0"/>
                <a:cs typeface="Calibri" pitchFamily="34" charset="0"/>
              </a:rPr>
              <a:t>). We make the following substitutions: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9222"/>
          <a:stretch/>
        </p:blipFill>
        <p:spPr bwMode="auto">
          <a:xfrm>
            <a:off x="4686301" y="3438610"/>
            <a:ext cx="2507876" cy="49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0019"/>
          <a:stretch/>
        </p:blipFill>
        <p:spPr bwMode="auto">
          <a:xfrm>
            <a:off x="5409080" y="3945149"/>
            <a:ext cx="1062318" cy="49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66720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pc="-1" dirty="0">
                <a:solidFill>
                  <a:srgbClr val="FFFFFF"/>
                </a:solidFill>
                <a:latin typeface="Calibri" pitchFamily="34" charset="0"/>
                <a:cs typeface="Calibri" pitchFamily="34" charset="0"/>
              </a:rPr>
              <a:t>Example</a:t>
            </a:r>
            <a:endParaRPr lang="en-US" sz="30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828800" y="11430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digitized </a:t>
            </a:r>
            <a:r>
              <a:rPr lang="en-US" sz="2400" b="1">
                <a:latin typeface="Calibri" pitchFamily="34" charset="0"/>
                <a:cs typeface="Calibri" pitchFamily="34" charset="0"/>
              </a:rPr>
              <a:t>voice channel is </a:t>
            </a:r>
            <a:r>
              <a:rPr lang="en-US" sz="2400" b="1" dirty="0">
                <a:latin typeface="Calibri" pitchFamily="34" charset="0"/>
                <a:cs typeface="Calibri" pitchFamily="34" charset="0"/>
              </a:rPr>
              <a:t>made by digitizing a 4-kHz bandwidth analog voice signal. We need to sample the signal at twice the highest frequency (two samples per hertz). We assume that each sample requires 8 bits. What is the required bit rate?</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7519" y="1787403"/>
            <a:ext cx="3660604" cy="3886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015044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Example 3.19</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A page is an average of 24 lines with 80 characters in each line. If we assume that one character requires 8 bits, the bit rate is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0924"/>
          <a:stretch/>
        </p:blipFill>
        <p:spPr bwMode="auto">
          <a:xfrm>
            <a:off x="4703110" y="3581400"/>
            <a:ext cx="259066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9378"/>
          <a:stretch/>
        </p:blipFill>
        <p:spPr bwMode="auto">
          <a:xfrm>
            <a:off x="5455094" y="4384862"/>
            <a:ext cx="1148463"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476004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Example 3.20</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3581400" y="990600"/>
            <a:ext cx="37909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What is the bit rate for high-definition TV (HDTV)?</a:t>
            </a:r>
          </a:p>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HDTV uses digital signals to broadcast high quality video signals. The HDTV screen is normally a ratio of 16 : 9 (in contrast to 4 : 3 for regular TV), which means the screen is wider. There are 1920 by 1080 pixels per screen, and the screen is renewed 30 times per second. </a:t>
            </a:r>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154437538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Example 3.20</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Twenty-four bits represents one color pixel. We can calculate the bit rate as</a:t>
            </a: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r>
              <a:rPr lang="en-US" sz="2400" b="1" dirty="0">
                <a:latin typeface="Calibri" pitchFamily="34" charset="0"/>
                <a:cs typeface="Calibri" pitchFamily="34" charset="0"/>
              </a:rPr>
              <a:t>The TV stations reduce this rate to 20 to 40 Mbps through compression.</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5018"/>
          <a:stretch/>
        </p:blipFill>
        <p:spPr bwMode="auto">
          <a:xfrm>
            <a:off x="5086350" y="2997852"/>
            <a:ext cx="2050677"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4688" r="3358"/>
          <a:stretch/>
        </p:blipFill>
        <p:spPr bwMode="auto">
          <a:xfrm>
            <a:off x="4927419" y="3575516"/>
            <a:ext cx="2368539"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023929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a:solidFill>
                  <a:srgbClr val="FFFFFF"/>
                </a:solidFill>
                <a:latin typeface="Calibri" pitchFamily="34" charset="0"/>
                <a:cs typeface="Calibri" pitchFamily="34" charset="0"/>
              </a:rPr>
              <a:t>Bit Length</a:t>
            </a:r>
            <a:endParaRPr lang="en-US" sz="2800" spc="-1" dirty="0">
              <a:latin typeface="Calibri" pitchFamily="34" charset="0"/>
              <a:cs typeface="Calibri" pitchFamily="34" charset="0"/>
            </a:endParaRP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3429000" y="990600"/>
            <a:ext cx="39433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We discussed the concept of the wavelength for an analog signal: the distance one cycle occupies on the transmission medium. We can define something similar for a digital signal: the bit length. The bit length is the distance one bit occupies on the transmission medium.</a:t>
            </a: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84"/>
          <a:stretch/>
        </p:blipFill>
        <p:spPr bwMode="auto">
          <a:xfrm>
            <a:off x="4679576" y="5243538"/>
            <a:ext cx="2686050" cy="54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730661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Digital Signal as Composite Analog Signal</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857750" y="1143000"/>
            <a:ext cx="3448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Based on Fourier analysis, a digital signal is a composite analog signal</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A digital signal, in the time domain, comprises connected vertical and horizontal line segments</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Infinite Bandwidth</a:t>
            </a:r>
          </a:p>
        </p:txBody>
      </p:sp>
    </p:spTree>
    <p:extLst>
      <p:ext uri="{BB962C8B-B14F-4D97-AF65-F5344CB8AC3E}">
        <p14:creationId xmlns:p14="http://schemas.microsoft.com/office/powerpoint/2010/main" val="195285194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Digital As Composite Analog</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vertical line in the time domain means a frequency of infinity: a horizontal line in the time domain means a frequency of zero. Going from a frequency of zero to a frequency of infinity implies all frequencies in between are part of the domain.</a:t>
            </a: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224567066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Digital Signal as Composite Analog Signal</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143000" y="999565"/>
            <a:ext cx="6858000" cy="175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448" y="1447800"/>
            <a:ext cx="5248043"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7450" y="4714877"/>
            <a:ext cx="5251155"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704202" y="3710426"/>
            <a:ext cx="3964196" cy="1200329"/>
          </a:xfrm>
          <a:prstGeom prst="rect">
            <a:avLst/>
          </a:prstGeom>
        </p:spPr>
        <p:txBody>
          <a:bodyPr wrap="square">
            <a:spAutoFit/>
          </a:bodyPr>
          <a:lstStyle/>
          <a:p>
            <a:r>
              <a:rPr lang="en-US" b="1" dirty="0">
                <a:latin typeface="Calibri" pitchFamily="34" charset="0"/>
                <a:cs typeface="Calibri" pitchFamily="34" charset="0"/>
              </a:rPr>
              <a:t>Vertical line in the time domain:  Frequency of infinity</a:t>
            </a:r>
          </a:p>
          <a:p>
            <a:r>
              <a:rPr lang="en-US" b="1" dirty="0">
                <a:latin typeface="Calibri" pitchFamily="34" charset="0"/>
                <a:cs typeface="Calibri" pitchFamily="34" charset="0"/>
              </a:rPr>
              <a:t>Horizontal line in the time domain: Frequency of zero</a:t>
            </a:r>
          </a:p>
        </p:txBody>
      </p:sp>
    </p:spTree>
    <p:extLst>
      <p:ext uri="{BB962C8B-B14F-4D97-AF65-F5344CB8AC3E}">
        <p14:creationId xmlns:p14="http://schemas.microsoft.com/office/powerpoint/2010/main" val="31221041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Digital Signal as Composite Analog Signal</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143000" y="999565"/>
            <a:ext cx="6858000" cy="175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4886" y="1013235"/>
            <a:ext cx="7277793" cy="5724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44548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Periodic Analog Signals</a:t>
            </a:r>
            <a:endParaRPr lang="en-US" sz="3000" b="0" strike="noStrike" spc="-1" dirty="0">
              <a:latin typeface="Calibri" pitchFamily="34" charset="0"/>
              <a:cs typeface="Calibri" pitchFamily="34" charset="0"/>
            </a:endParaRPr>
          </a:p>
        </p:txBody>
      </p:sp>
      <p:sp>
        <p:nvSpPr>
          <p:cNvPr id="4" name="CustomShape 2"/>
          <p:cNvSpPr/>
          <p:nvPr/>
        </p:nvSpPr>
        <p:spPr>
          <a:xfrm>
            <a:off x="4953001" y="1219200"/>
            <a:ext cx="37338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itchFamily="34" charset="0"/>
                <a:cs typeface="Calibri" pitchFamily="34" charset="0"/>
              </a:rPr>
              <a:t>Periodic Analog Signals </a:t>
            </a:r>
            <a:r>
              <a:rPr lang="en-US" sz="2400" b="1" dirty="0" smtClean="0">
                <a:latin typeface="Calibri" pitchFamily="34" charset="0"/>
                <a:cs typeface="Calibri" pitchFamily="34" charset="0"/>
                <a:sym typeface="Wingdings"/>
              </a:rPr>
              <a:t> Simple or Composite </a:t>
            </a:r>
            <a:r>
              <a:rPr lang="en-US" sz="2400" b="1" dirty="0" smtClean="0">
                <a:latin typeface="Calibri" pitchFamily="34" charset="0"/>
                <a:cs typeface="Calibri" pitchFamily="34" charset="0"/>
              </a:rPr>
              <a:t> </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Simple Periodic Analog signal Sine wave</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Composite </a:t>
            </a:r>
            <a:r>
              <a:rPr lang="en-US" sz="2400" b="1" dirty="0">
                <a:latin typeface="Calibri" pitchFamily="34" charset="0"/>
                <a:cs typeface="Calibri" pitchFamily="34" charset="0"/>
                <a:sym typeface="Wingdings"/>
              </a:rPr>
              <a:t>Periodic Analog signal </a:t>
            </a:r>
            <a:r>
              <a:rPr lang="en-US" sz="2400" b="1" dirty="0" smtClean="0">
                <a:latin typeface="Calibri" pitchFamily="34" charset="0"/>
                <a:cs typeface="Calibri" pitchFamily="34" charset="0"/>
                <a:sym typeface="Wingdings"/>
              </a:rPr>
              <a:t>Composed of multiple sine waves</a:t>
            </a:r>
            <a:endParaRPr lang="en-US" sz="2400" b="1" dirty="0">
              <a:latin typeface="Calibri" pitchFamily="34" charset="0"/>
              <a:cs typeface="Calibri" pitchFamily="34" charset="0"/>
              <a:sym typeface="Wingdings"/>
            </a:endParaRPr>
          </a:p>
          <a:p>
            <a:pPr marL="342900" indent="-342900">
              <a:buFont typeface="Arial" charset="0"/>
              <a:buChar char="•"/>
            </a:pPr>
            <a:endParaRPr lang="en-US" sz="2400" b="1" dirty="0" smtClean="0">
              <a:latin typeface="Calibri" pitchFamily="34" charset="0"/>
              <a:cs typeface="Calibri" pitchFamily="34" charset="0"/>
              <a:sym typeface="Wingdings"/>
            </a:endParaRPr>
          </a:p>
          <a:p>
            <a:pPr marL="342900" indent="-342900">
              <a:buFont typeface="Arial" charset="0"/>
              <a:buChar char="•"/>
            </a:pPr>
            <a:endParaRPr lang="en-US" sz="2400" b="1" dirty="0">
              <a:latin typeface="Calibri" pitchFamily="34" charset="0"/>
              <a:cs typeface="Calibri" pitchFamily="34" charset="0"/>
              <a:sym typeface="Wingdings"/>
            </a:endParaRPr>
          </a:p>
          <a:p>
            <a:pPr marL="800100" lvl="1"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82488073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Transmission of Digital Signals</a:t>
            </a:r>
          </a:p>
        </p:txBody>
      </p:sp>
      <p:sp>
        <p:nvSpPr>
          <p:cNvPr id="7" name="CustomShape 2"/>
          <p:cNvSpPr/>
          <p:nvPr/>
        </p:nvSpPr>
        <p:spPr>
          <a:xfrm>
            <a:off x="3505200" y="1219200"/>
            <a:ext cx="40386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Digital signal, periodic or non-periodic, is a composite analog signal with frequencies between zero and infinity (Infinite Bandwidth)</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Two approaches for transmission:</a:t>
            </a:r>
          </a:p>
          <a:p>
            <a:pPr marL="800100" lvl="1" indent="-342900">
              <a:buFont typeface="Wingdings" charset="2"/>
              <a:buChar char="ü"/>
            </a:pPr>
            <a:r>
              <a:rPr lang="en-US" sz="2400" b="1" dirty="0">
                <a:latin typeface="Calibri" pitchFamily="34" charset="0"/>
                <a:cs typeface="Calibri" pitchFamily="34" charset="0"/>
              </a:rPr>
              <a:t>Baseband Transmission</a:t>
            </a:r>
          </a:p>
          <a:p>
            <a:pPr marL="800100" lvl="1" indent="-342900">
              <a:buFont typeface="Wingdings" charset="2"/>
              <a:buChar char="ü"/>
            </a:pPr>
            <a:r>
              <a:rPr lang="en-US" sz="2400" b="1" dirty="0">
                <a:latin typeface="Calibri" pitchFamily="34" charset="0"/>
                <a:cs typeface="Calibri" pitchFamily="34" charset="0"/>
              </a:rPr>
              <a:t>Broadband Transmission </a:t>
            </a:r>
          </a:p>
        </p:txBody>
      </p:sp>
    </p:spTree>
    <p:extLst>
      <p:ext uri="{BB962C8B-B14F-4D97-AF65-F5344CB8AC3E}">
        <p14:creationId xmlns:p14="http://schemas.microsoft.com/office/powerpoint/2010/main" val="298433588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Transmission of Digital Signals</a:t>
            </a:r>
          </a:p>
        </p:txBody>
      </p:sp>
      <p:sp>
        <p:nvSpPr>
          <p:cNvPr id="82" name="CustomShape 2"/>
          <p:cNvSpPr/>
          <p:nvPr/>
        </p:nvSpPr>
        <p:spPr>
          <a:xfrm>
            <a:off x="4686300" y="99060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vertical line in the time domain means a frequency of infinity: a horizontal line in the time domain means a frequency of zero. Going from a frequency of zero to a frequency of infinity implies all frequencies in between are</a:t>
            </a:r>
          </a:p>
          <a:p>
            <a:r>
              <a:rPr lang="en-US" sz="2400" b="1" dirty="0">
                <a:latin typeface="Calibri" pitchFamily="34" charset="0"/>
                <a:cs typeface="Calibri" pitchFamily="34" charset="0"/>
              </a:rPr>
              <a:t>part of the domain.</a:t>
            </a:r>
          </a:p>
        </p:txBody>
      </p:sp>
    </p:spTree>
    <p:extLst>
      <p:ext uri="{BB962C8B-B14F-4D97-AF65-F5344CB8AC3E}">
        <p14:creationId xmlns:p14="http://schemas.microsoft.com/office/powerpoint/2010/main" val="26792758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Baseband Transmission</a:t>
            </a:r>
          </a:p>
        </p:txBody>
      </p:sp>
      <p:sp>
        <p:nvSpPr>
          <p:cNvPr id="7" name="CustomShape 2"/>
          <p:cNvSpPr/>
          <p:nvPr/>
        </p:nvSpPr>
        <p:spPr>
          <a:xfrm>
            <a:off x="1143000" y="999565"/>
            <a:ext cx="6858000" cy="175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1" y="2286000"/>
            <a:ext cx="5498306"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228850" y="4126468"/>
            <a:ext cx="6457950" cy="646331"/>
          </a:xfrm>
          <a:prstGeom prst="rect">
            <a:avLst/>
          </a:prstGeom>
        </p:spPr>
        <p:txBody>
          <a:bodyPr wrap="square">
            <a:spAutoFit/>
          </a:bodyPr>
          <a:lstStyle/>
          <a:p>
            <a:r>
              <a:rPr lang="en-US" dirty="0">
                <a:latin typeface=""/>
              </a:rPr>
              <a:t>Sending a </a:t>
            </a:r>
            <a:r>
              <a:rPr lang="en-US" b="1" dirty="0">
                <a:latin typeface=""/>
              </a:rPr>
              <a:t>Digital </a:t>
            </a:r>
            <a:r>
              <a:rPr lang="en-US" b="1">
                <a:latin typeface=""/>
              </a:rPr>
              <a:t>Signal </a:t>
            </a:r>
            <a:r>
              <a:rPr lang="en-US">
                <a:latin typeface=""/>
              </a:rPr>
              <a:t>without </a:t>
            </a:r>
            <a:r>
              <a:rPr lang="en-US" dirty="0">
                <a:latin typeface=""/>
              </a:rPr>
              <a:t>changing it to an </a:t>
            </a:r>
            <a:r>
              <a:rPr lang="en-US" b="1" dirty="0">
                <a:latin typeface=""/>
              </a:rPr>
              <a:t>Analog Signal</a:t>
            </a:r>
            <a:endParaRPr lang="en-US" b="1" dirty="0"/>
          </a:p>
        </p:txBody>
      </p:sp>
      <p:sp>
        <p:nvSpPr>
          <p:cNvPr id="3" name="TextBox 2"/>
          <p:cNvSpPr txBox="1"/>
          <p:nvPr/>
        </p:nvSpPr>
        <p:spPr>
          <a:xfrm>
            <a:off x="4114800" y="3242466"/>
            <a:ext cx="2114550" cy="369332"/>
          </a:xfrm>
          <a:prstGeom prst="rect">
            <a:avLst/>
          </a:prstGeom>
          <a:noFill/>
        </p:spPr>
        <p:txBody>
          <a:bodyPr wrap="square" rtlCol="0">
            <a:spAutoFit/>
          </a:bodyPr>
          <a:lstStyle/>
          <a:p>
            <a:r>
              <a:rPr lang="en-US"/>
              <a:t>Low Pass Channel</a:t>
            </a:r>
          </a:p>
        </p:txBody>
      </p:sp>
    </p:spTree>
    <p:extLst>
      <p:ext uri="{BB962C8B-B14F-4D97-AF65-F5344CB8AC3E}">
        <p14:creationId xmlns:p14="http://schemas.microsoft.com/office/powerpoint/2010/main" val="21498226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Baseband Transmission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143000" y="999565"/>
            <a:ext cx="6858000" cy="175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035" y="1409421"/>
            <a:ext cx="54864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0035" y="4000221"/>
            <a:ext cx="548640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279574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Baseband Transmission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1700" y="4165600"/>
            <a:ext cx="508635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25" y="1991520"/>
            <a:ext cx="5086350"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803813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Baseband Transmission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8274" y="980343"/>
            <a:ext cx="6633786" cy="5810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011906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Broadband Transmission (Modulation)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857750" y="11430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Changing the Digital signal to an Analog signal for transmission</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 Modulation allows us to use a  bandpass channel—a channel with a bandwidth that does not start from zero</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More available than a low-pass channel</a:t>
            </a:r>
          </a:p>
        </p:txBody>
      </p:sp>
    </p:spTree>
    <p:extLst>
      <p:ext uri="{BB962C8B-B14F-4D97-AF65-F5344CB8AC3E}">
        <p14:creationId xmlns:p14="http://schemas.microsoft.com/office/powerpoint/2010/main" val="88390660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Broadband Transmission (Modulation)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492396"/>
            <a:ext cx="4948698"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80612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Broadband Transmission (Modulation)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4964" y="1456823"/>
            <a:ext cx="1781175"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5248" y="1424471"/>
            <a:ext cx="1696852"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4966" y="2404019"/>
            <a:ext cx="1781174"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5246" y="2514602"/>
            <a:ext cx="1701404"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4964" y="3919034"/>
            <a:ext cx="1781175"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85248" y="3893956"/>
            <a:ext cx="1696852"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09020" y="3939994"/>
            <a:ext cx="1787129"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77046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Broadband Transmission (Modulation)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312" y="902677"/>
            <a:ext cx="7696724" cy="595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7744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Sine Wave</a:t>
            </a:r>
            <a:endParaRPr lang="en-US" sz="3000" b="0" strike="noStrike" spc="-1" dirty="0">
              <a:latin typeface="Calibri" pitchFamily="34" charset="0"/>
              <a:cs typeface="Calibri" pitchFamily="34" charset="0"/>
            </a:endParaRP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327400"/>
            <a:ext cx="541020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438400"/>
            <a:ext cx="7024688"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356840" y="3177360"/>
              <a:ext cx="5405400" cy="2867760"/>
            </p14:xfrm>
          </p:contentPart>
        </mc:Choice>
        <mc:Fallback xmlns="">
          <p:pic>
            <p:nvPicPr>
              <p:cNvPr id="2" name="Ink 1"/>
              <p:cNvPicPr/>
              <p:nvPr/>
            </p:nvPicPr>
            <p:blipFill>
              <a:blip r:embed="rId5"/>
              <a:stretch>
                <a:fillRect/>
              </a:stretch>
            </p:blipFill>
            <p:spPr>
              <a:xfrm>
                <a:off x="1345680" y="3166560"/>
                <a:ext cx="5430600" cy="2891160"/>
              </a:xfrm>
              <a:prstGeom prst="rect">
                <a:avLst/>
              </a:prstGeom>
            </p:spPr>
          </p:pic>
        </mc:Fallback>
      </mc:AlternateContent>
    </p:spTree>
    <p:extLst>
      <p:ext uri="{BB962C8B-B14F-4D97-AF65-F5344CB8AC3E}">
        <p14:creationId xmlns:p14="http://schemas.microsoft.com/office/powerpoint/2010/main" val="235263654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Transmission Impairments</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857750" y="1184257"/>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Transmission media are not perfect</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Cause Signal impairments</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Signal sent is not the same as the signal received </a:t>
            </a:r>
          </a:p>
        </p:txBody>
      </p:sp>
    </p:spTree>
    <p:extLst>
      <p:ext uri="{BB962C8B-B14F-4D97-AF65-F5344CB8AC3E}">
        <p14:creationId xmlns:p14="http://schemas.microsoft.com/office/powerpoint/2010/main" val="334856377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Causes of Transmission Impairment</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1" y="2743200"/>
            <a:ext cx="4461272"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426740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Transmission Impairment</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9565"/>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What is sent is not what is received. Three causes of impairment are attenuation, distortion, and noise (see Figure 3.26).</a:t>
            </a:r>
          </a:p>
        </p:txBody>
      </p:sp>
    </p:spTree>
    <p:extLst>
      <p:ext uri="{BB962C8B-B14F-4D97-AF65-F5344CB8AC3E}">
        <p14:creationId xmlns:p14="http://schemas.microsoft.com/office/powerpoint/2010/main" val="25649796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Transmission Impairment</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9565"/>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Signals travel through transmission media, which are not perfect. The imperfection causes signal impairment. This means that the signal at the beginning of the medium is not the same as the signal at the end of the medium. </a:t>
            </a:r>
          </a:p>
        </p:txBody>
      </p:sp>
    </p:spTree>
    <p:extLst>
      <p:ext uri="{BB962C8B-B14F-4D97-AF65-F5344CB8AC3E}">
        <p14:creationId xmlns:p14="http://schemas.microsoft.com/office/powerpoint/2010/main" val="257673062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Attenuation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3657600" y="999565"/>
            <a:ext cx="37147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Attenuation means a loss of energy. When a signal, simple or composite, travels through a medium, it loses some of its energy in overcoming the resistance of the medium. That is why a wire carrying electric signals gets warm, if not hot, after a while. Some of the electrical energy in the signal is converted to heat. </a:t>
            </a:r>
          </a:p>
        </p:txBody>
      </p:sp>
    </p:spTree>
    <p:extLst>
      <p:ext uri="{BB962C8B-B14F-4D97-AF65-F5344CB8AC3E}">
        <p14:creationId xmlns:p14="http://schemas.microsoft.com/office/powerpoint/2010/main" val="318239924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Attenuation</a:t>
            </a:r>
          </a:p>
        </p:txBody>
      </p:sp>
      <p:sp>
        <p:nvSpPr>
          <p:cNvPr id="82" name="CustomShape 2"/>
          <p:cNvSpPr/>
          <p:nvPr/>
        </p:nvSpPr>
        <p:spPr>
          <a:xfrm>
            <a:off x="4686300" y="999565"/>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3525487"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To compensate for this loss, amplifiers are used to amplify the signal. Figure 3.27 shows the effect of attenuation and amplification..</a:t>
            </a:r>
          </a:p>
        </p:txBody>
      </p:sp>
    </p:spTree>
    <p:extLst>
      <p:ext uri="{BB962C8B-B14F-4D97-AF65-F5344CB8AC3E}">
        <p14:creationId xmlns:p14="http://schemas.microsoft.com/office/powerpoint/2010/main" val="139654001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Attenuation and amplification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143000" y="999565"/>
            <a:ext cx="6858000" cy="175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r>
              <a:rPr lang="en-US" sz="2400" b="1" dirty="0">
                <a:latin typeface="Calibri" pitchFamily="34" charset="0"/>
                <a:cs typeface="Calibri" pitchFamily="34" charset="0"/>
              </a:rPr>
              <a:t>Figure 3.27</a:t>
            </a: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a:p>
            <a:endParaRPr lang="en-US" sz="2400" b="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948" y="1875866"/>
            <a:ext cx="8006703" cy="4545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40318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3.26</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3886200" y="999565"/>
            <a:ext cx="34861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Suppose a signal travels through a transmission medium and its power is reduced to one half. This means that P2 = 0.5 P1. In this case, the attenuation (loss of power) can be calculated as</a:t>
            </a: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r>
              <a:rPr lang="en-US" sz="2400" b="1" dirty="0">
                <a:latin typeface="Calibri" pitchFamily="34" charset="0"/>
                <a:cs typeface="Calibri" pitchFamily="34" charset="0"/>
              </a:rPr>
              <a:t>A loss of 3 dB (−3 dB) is equivalent to losing one-half the power.</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8782"/>
          <a:stretch/>
        </p:blipFill>
        <p:spPr bwMode="auto">
          <a:xfrm>
            <a:off x="4770311" y="3990766"/>
            <a:ext cx="2546604" cy="480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4800600" y="4395874"/>
            <a:ext cx="2486025" cy="480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571772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3.27</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signal travels through an amplifier, and its power is increased 10 times. This means that P</a:t>
            </a:r>
            <a:r>
              <a:rPr lang="en-US" sz="2400" b="1" baseline="-25000" dirty="0">
                <a:latin typeface="Calibri" pitchFamily="34" charset="0"/>
                <a:cs typeface="Calibri" pitchFamily="34" charset="0"/>
              </a:rPr>
              <a:t>2 </a:t>
            </a:r>
            <a:r>
              <a:rPr lang="en-US" sz="2400" b="1" dirty="0">
                <a:latin typeface="Calibri" pitchFamily="34" charset="0"/>
                <a:cs typeface="Calibri" pitchFamily="34" charset="0"/>
              </a:rPr>
              <a:t>= 10P1. In this case, the amplification (gain of power) can be calculated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38" r="47111"/>
          <a:stretch/>
        </p:blipFill>
        <p:spPr bwMode="auto">
          <a:xfrm>
            <a:off x="4686301" y="3810000"/>
            <a:ext cx="262890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026" r="2900"/>
          <a:stretch/>
        </p:blipFill>
        <p:spPr bwMode="auto">
          <a:xfrm>
            <a:off x="4807459" y="4572000"/>
            <a:ext cx="2386584"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670980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3.28</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35433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One reason that engineers use the decibel to measure the changes in the strength of a signal is that decibel numbers can be added (or subtracted) when we are measuring several points (cascading) instead of just two. In Figure 3.28 a signal travels from point 1 to point 4. The signal is attenuated by the time it reaches point 2. </a:t>
            </a:r>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197883829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Sine Wave </a:t>
            </a:r>
            <a:r>
              <a:rPr lang="mr-IN" sz="3000" b="1" strike="noStrike" spc="-1" dirty="0" smtClean="0">
                <a:solidFill>
                  <a:srgbClr val="FFFFFF"/>
                </a:solidFill>
                <a:latin typeface="Calibri" pitchFamily="34" charset="0"/>
                <a:cs typeface="Calibri" pitchFamily="34" charset="0"/>
              </a:rPr>
              <a:t>–</a:t>
            </a:r>
            <a:r>
              <a:rPr lang="en-US" sz="3000" b="1" strike="noStrike" spc="-1" dirty="0" smtClean="0">
                <a:solidFill>
                  <a:srgbClr val="FFFFFF"/>
                </a:solidFill>
                <a:latin typeface="Calibri" pitchFamily="34" charset="0"/>
                <a:cs typeface="Calibri" pitchFamily="34" charset="0"/>
              </a:rPr>
              <a:t> Peak Amplitude</a:t>
            </a:r>
            <a:endParaRPr lang="en-US" sz="3000" b="0" strike="noStrike" spc="-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 y="1234440"/>
            <a:ext cx="7467600" cy="4849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1971720" y="1333800"/>
              <a:ext cx="1629720" cy="4019760"/>
            </p14:xfrm>
          </p:contentPart>
        </mc:Choice>
        <mc:Fallback xmlns="">
          <p:pic>
            <p:nvPicPr>
              <p:cNvPr id="2" name="Ink 1"/>
              <p:cNvPicPr/>
              <p:nvPr/>
            </p:nvPicPr>
            <p:blipFill>
              <a:blip r:embed="rId4"/>
              <a:stretch>
                <a:fillRect/>
              </a:stretch>
            </p:blipFill>
            <p:spPr>
              <a:xfrm>
                <a:off x="1961280" y="1321920"/>
                <a:ext cx="1646640" cy="4043160"/>
              </a:xfrm>
              <a:prstGeom prst="rect">
                <a:avLst/>
              </a:prstGeom>
            </p:spPr>
          </p:pic>
        </mc:Fallback>
      </mc:AlternateContent>
    </p:spTree>
    <p:extLst>
      <p:ext uri="{BB962C8B-B14F-4D97-AF65-F5344CB8AC3E}">
        <p14:creationId xmlns:p14="http://schemas.microsoft.com/office/powerpoint/2010/main" val="271123027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3.28</a:t>
            </a:r>
          </a:p>
        </p:txBody>
      </p:sp>
      <p:sp>
        <p:nvSpPr>
          <p:cNvPr id="82" name="CustomShape 2"/>
          <p:cNvSpPr/>
          <p:nvPr/>
        </p:nvSpPr>
        <p:spPr>
          <a:xfrm>
            <a:off x="4686300" y="999565"/>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36195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Between points 2 and 3, the signal is amplified. Again, between points 3 and 4, the signal is attenuated. We can find the resultant decibel value for the signal just by adding the decibel measurements between each set of points. In this case, the decibel value can be calculated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789"/>
          <a:stretch/>
        </p:blipFill>
        <p:spPr bwMode="auto">
          <a:xfrm>
            <a:off x="4686302" y="5538006"/>
            <a:ext cx="2595281" cy="586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777335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3.29</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Sometimes the decibel is used to measure signal power in </a:t>
            </a:r>
            <a:r>
              <a:rPr lang="en-US" sz="2400" b="1" dirty="0" err="1">
                <a:latin typeface="Calibri" pitchFamily="34" charset="0"/>
                <a:cs typeface="Calibri" pitchFamily="34" charset="0"/>
              </a:rPr>
              <a:t>milliwatts</a:t>
            </a:r>
            <a:r>
              <a:rPr lang="en-US" sz="2400" b="1" dirty="0">
                <a:latin typeface="Calibri" pitchFamily="34" charset="0"/>
                <a:cs typeface="Calibri" pitchFamily="34" charset="0"/>
              </a:rPr>
              <a:t>. In this case, it is referred to as dB</a:t>
            </a:r>
            <a:r>
              <a:rPr lang="en-US" sz="2400" b="1" baseline="-25000" dirty="0">
                <a:latin typeface="Calibri" pitchFamily="34" charset="0"/>
                <a:cs typeface="Calibri" pitchFamily="34" charset="0"/>
              </a:rPr>
              <a:t>m </a:t>
            </a:r>
            <a:r>
              <a:rPr lang="en-US" sz="2400" b="1" dirty="0">
                <a:latin typeface="Calibri" pitchFamily="34" charset="0"/>
                <a:cs typeface="Calibri" pitchFamily="34" charset="0"/>
              </a:rPr>
              <a:t>and is calculated as dBm = 10 log10 Pm, where Pm is the power in </a:t>
            </a:r>
            <a:r>
              <a:rPr lang="en-US" sz="2400" b="1" dirty="0" err="1">
                <a:latin typeface="Calibri" pitchFamily="34" charset="0"/>
                <a:cs typeface="Calibri" pitchFamily="34" charset="0"/>
              </a:rPr>
              <a:t>milliwatts</a:t>
            </a:r>
            <a:r>
              <a:rPr lang="en-US" sz="2400" b="1" dirty="0">
                <a:latin typeface="Calibri" pitchFamily="34" charset="0"/>
                <a:cs typeface="Calibri" pitchFamily="34" charset="0"/>
              </a:rPr>
              <a:t>. Calculate the power of a signal if its dB</a:t>
            </a:r>
            <a:r>
              <a:rPr lang="en-US" sz="2400" b="1" baseline="-25000" dirty="0">
                <a:latin typeface="Calibri" pitchFamily="34" charset="0"/>
                <a:cs typeface="Calibri" pitchFamily="34" charset="0"/>
              </a:rPr>
              <a:t>m</a:t>
            </a:r>
            <a:r>
              <a:rPr lang="en-US" sz="2400" b="1" dirty="0">
                <a:latin typeface="Calibri" pitchFamily="34" charset="0"/>
                <a:cs typeface="Calibri" pitchFamily="34" charset="0"/>
              </a:rPr>
              <a:t> = −30.</a:t>
            </a:r>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4567760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3.29</a:t>
            </a: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We can calculate the power in the signal as</a:t>
            </a:r>
            <a:endParaRPr lang="en-US" sz="2400" b="1" i="1" dirty="0">
              <a:latin typeface="Calibri" pitchFamily="34" charset="0"/>
              <a:cs typeface="Calibri" pitchFamily="34" charset="0"/>
            </a:endParaRPr>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94" r="49003"/>
          <a:stretch/>
        </p:blipFill>
        <p:spPr bwMode="auto">
          <a:xfrm>
            <a:off x="4686302" y="2502555"/>
            <a:ext cx="2672333" cy="564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381" r="-1"/>
          <a:stretch/>
        </p:blipFill>
        <p:spPr bwMode="auto">
          <a:xfrm>
            <a:off x="4686302" y="3017839"/>
            <a:ext cx="2686049" cy="572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215804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3.30</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Sometimes the decibel is used to measure signal power in </a:t>
            </a:r>
            <a:r>
              <a:rPr lang="en-US" sz="2400" b="1" dirty="0" err="1">
                <a:latin typeface="Calibri" pitchFamily="34" charset="0"/>
                <a:cs typeface="Calibri" pitchFamily="34" charset="0"/>
              </a:rPr>
              <a:t>milliwatts</a:t>
            </a:r>
            <a:r>
              <a:rPr lang="en-US" sz="2400" b="1" dirty="0">
                <a:latin typeface="Calibri" pitchFamily="34" charset="0"/>
                <a:cs typeface="Calibri" pitchFamily="34" charset="0"/>
              </a:rPr>
              <a:t>. In this case, it is referred to as dB</a:t>
            </a:r>
            <a:r>
              <a:rPr lang="en-US" sz="2400" b="1" baseline="-25000" dirty="0">
                <a:latin typeface="Calibri" pitchFamily="34" charset="0"/>
                <a:cs typeface="Calibri" pitchFamily="34" charset="0"/>
              </a:rPr>
              <a:t>m </a:t>
            </a:r>
            <a:r>
              <a:rPr lang="en-US" sz="2400" b="1" dirty="0">
                <a:latin typeface="Calibri" pitchFamily="34" charset="0"/>
                <a:cs typeface="Calibri" pitchFamily="34" charset="0"/>
              </a:rPr>
              <a:t>and is calculated as dBm = 10 log10 Pm, where Pm is the power in </a:t>
            </a:r>
            <a:r>
              <a:rPr lang="en-US" sz="2400" b="1" dirty="0" err="1">
                <a:latin typeface="Calibri" pitchFamily="34" charset="0"/>
                <a:cs typeface="Calibri" pitchFamily="34" charset="0"/>
              </a:rPr>
              <a:t>milliwatts</a:t>
            </a:r>
            <a:r>
              <a:rPr lang="en-US" sz="2400" b="1" dirty="0">
                <a:latin typeface="Calibri" pitchFamily="34" charset="0"/>
                <a:cs typeface="Calibri" pitchFamily="34" charset="0"/>
              </a:rPr>
              <a:t>. Calculate the power of a signal if its dB</a:t>
            </a:r>
            <a:r>
              <a:rPr lang="en-US" sz="2400" b="1" baseline="-25000" dirty="0">
                <a:latin typeface="Calibri" pitchFamily="34" charset="0"/>
                <a:cs typeface="Calibri" pitchFamily="34" charset="0"/>
              </a:rPr>
              <a:t>m</a:t>
            </a:r>
            <a:r>
              <a:rPr lang="en-US" sz="2400" b="1" dirty="0">
                <a:latin typeface="Calibri" pitchFamily="34" charset="0"/>
                <a:cs typeface="Calibri" pitchFamily="34" charset="0"/>
              </a:rPr>
              <a:t> = −30.</a:t>
            </a:r>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337719299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Example 3.30</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solidFill>
                  <a:srgbClr val="C00000"/>
                </a:solidFill>
                <a:latin typeface="Calibri" pitchFamily="34" charset="0"/>
                <a:cs typeface="Calibri" pitchFamily="34" charset="0"/>
              </a:rPr>
              <a:t>Solution</a:t>
            </a:r>
            <a:endParaRPr lang="en-US" sz="2400" b="1" i="1" dirty="0">
              <a:solidFill>
                <a:srgbClr val="C00000"/>
              </a:solidFill>
              <a:latin typeface="Calibri" pitchFamily="34" charset="0"/>
              <a:cs typeface="Calibri" pitchFamily="34" charset="0"/>
            </a:endParaRPr>
          </a:p>
          <a:p>
            <a:r>
              <a:rPr lang="en-US" sz="2400" b="1" dirty="0">
                <a:latin typeface="Calibri" pitchFamily="34" charset="0"/>
                <a:cs typeface="Calibri" pitchFamily="34" charset="0"/>
              </a:rPr>
              <a:t>The loss in the cable in decibels is 5 × (−0.3) = −1.5 </a:t>
            </a:r>
            <a:r>
              <a:rPr lang="en-US" sz="2400" b="1" dirty="0" err="1">
                <a:latin typeface="Calibri" pitchFamily="34" charset="0"/>
                <a:cs typeface="Calibri" pitchFamily="34" charset="0"/>
              </a:rPr>
              <a:t>dB.</a:t>
            </a:r>
            <a:r>
              <a:rPr lang="en-US" sz="2400" b="1" dirty="0">
                <a:latin typeface="Calibri" pitchFamily="34" charset="0"/>
                <a:cs typeface="Calibri" pitchFamily="34" charset="0"/>
              </a:rPr>
              <a:t> We can calculate the power as</a:t>
            </a:r>
            <a:endParaRPr lang="en-US" sz="2400" b="1" i="1" dirty="0">
              <a:latin typeface="Calibri" pitchFamily="34" charset="0"/>
              <a:cs typeface="Calibri" pitchFamily="34" charset="0"/>
            </a:endParaRPr>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2705" b="50000"/>
          <a:stretch/>
        </p:blipFill>
        <p:spPr bwMode="auto">
          <a:xfrm>
            <a:off x="4679577" y="2895602"/>
            <a:ext cx="2286000" cy="578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r="2705" b="50000"/>
          <a:stretch/>
        </p:blipFill>
        <p:spPr bwMode="auto">
          <a:xfrm>
            <a:off x="4679577" y="3474529"/>
            <a:ext cx="2286001" cy="578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280" t="56236" r="22798"/>
          <a:stretch/>
        </p:blipFill>
        <p:spPr bwMode="auto">
          <a:xfrm>
            <a:off x="4686300" y="4065274"/>
            <a:ext cx="2702994" cy="506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369548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Attenuation and Amplification - Decibel</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2" name="Rectangle 1"/>
          <p:cNvSpPr/>
          <p:nvPr/>
        </p:nvSpPr>
        <p:spPr>
          <a:xfrm>
            <a:off x="3505200" y="1219201"/>
            <a:ext cx="4152900" cy="4524315"/>
          </a:xfrm>
          <a:prstGeom prst="rect">
            <a:avLst/>
          </a:prstGeom>
        </p:spPr>
        <p:txBody>
          <a:bodyPr wrap="square">
            <a:spAutoFit/>
          </a:bodyPr>
          <a:lstStyle/>
          <a:p>
            <a:pPr marL="342900" indent="-342900">
              <a:buFont typeface="Arial" charset="0"/>
              <a:buChar char="•"/>
            </a:pPr>
            <a:r>
              <a:rPr lang="en-US" sz="2400" b="1" dirty="0">
                <a:latin typeface="Calibri" pitchFamily="34" charset="0"/>
                <a:cs typeface="Calibri" pitchFamily="34" charset="0"/>
              </a:rPr>
              <a:t>Unit of Signal strength is Decibel or dB</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Decibel (dB)  measures the relative strengths of two signals or one signal at two different points</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r>
              <a:rPr lang="en-US" sz="2400" b="1" dirty="0">
                <a:latin typeface="Calibri" pitchFamily="34" charset="0"/>
                <a:cs typeface="Calibri" pitchFamily="34" charset="0"/>
              </a:rPr>
              <a:t>Decibel is negative if a signal is attenuated and positive if signal is amplified</a:t>
            </a:r>
          </a:p>
        </p:txBody>
      </p:sp>
      <p:pic>
        <p:nvPicPr>
          <p:cNvPr id="10"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78947" b="-986"/>
          <a:stretch/>
        </p:blipFill>
        <p:spPr bwMode="auto">
          <a:xfrm>
            <a:off x="5257800" y="3810002"/>
            <a:ext cx="13716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900468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Example </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28625" y="1161329"/>
            <a:ext cx="2686050" cy="341067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Suppose a signal travels through a transmission medium and its power is reduced to one half. This means that P2 = 0.5 P1. In this case, the attenuation (loss of power) can be calculated as</a:t>
            </a: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7394" y="990600"/>
            <a:ext cx="4568122" cy="589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378" y="990600"/>
            <a:ext cx="639875" cy="2653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174" y="4230806"/>
            <a:ext cx="2566152" cy="2561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530670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Example</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771650" y="12954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A signal travels through an amplifier, and its power is increased 10 times. This means that P</a:t>
            </a:r>
            <a:r>
              <a:rPr lang="en-US" sz="2400" b="1" baseline="-25000" dirty="0">
                <a:latin typeface="Calibri" pitchFamily="34" charset="0"/>
                <a:cs typeface="Calibri" pitchFamily="34" charset="0"/>
              </a:rPr>
              <a:t>2 </a:t>
            </a:r>
            <a:r>
              <a:rPr lang="en-US" sz="2400" b="1" dirty="0">
                <a:latin typeface="Calibri" pitchFamily="34" charset="0"/>
                <a:cs typeface="Calibri" pitchFamily="34" charset="0"/>
              </a:rPr>
              <a:t>= 10P1. In this case, the </a:t>
            </a:r>
            <a:r>
              <a:rPr lang="en-US" sz="2400" b="1" dirty="0">
                <a:solidFill>
                  <a:srgbClr val="FF0000"/>
                </a:solidFill>
                <a:latin typeface="Calibri" pitchFamily="34" charset="0"/>
                <a:cs typeface="Calibri" pitchFamily="34" charset="0"/>
              </a:rPr>
              <a:t>amplification</a:t>
            </a:r>
            <a:r>
              <a:rPr lang="en-US" sz="2400" b="1" dirty="0">
                <a:latin typeface="Calibri" pitchFamily="34" charset="0"/>
                <a:cs typeface="Calibri" pitchFamily="34" charset="0"/>
              </a:rPr>
              <a:t> (gain of power) can be calculated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759" y="1036680"/>
            <a:ext cx="3307077" cy="568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482747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Distortion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3276600" y="990600"/>
            <a:ext cx="40957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pitchFamily="34" charset="0"/>
              <a:buChar char="•"/>
            </a:pPr>
            <a:r>
              <a:rPr lang="en-US" sz="2400" b="1" dirty="0">
                <a:latin typeface="Calibri" pitchFamily="34" charset="0"/>
                <a:cs typeface="Calibri" pitchFamily="34" charset="0"/>
              </a:rPr>
              <a:t>Distortion means that the signal changes its form or shape. </a:t>
            </a:r>
            <a:endParaRPr lang="en-US" sz="2400" b="1" dirty="0" smtClean="0">
              <a:latin typeface="Calibri" pitchFamily="34" charset="0"/>
              <a:cs typeface="Calibri" pitchFamily="34" charset="0"/>
            </a:endParaRPr>
          </a:p>
          <a:p>
            <a:pPr marL="342900" indent="-342900">
              <a:buFont typeface="Arial" pitchFamily="34" charset="0"/>
              <a:buChar char="•"/>
            </a:pPr>
            <a:r>
              <a:rPr lang="en-US" sz="2400" b="1" dirty="0" smtClean="0">
                <a:latin typeface="Calibri" pitchFamily="34" charset="0"/>
                <a:cs typeface="Calibri" pitchFamily="34" charset="0"/>
              </a:rPr>
              <a:t>Distortion </a:t>
            </a:r>
            <a:r>
              <a:rPr lang="en-US" sz="2400" b="1" dirty="0">
                <a:latin typeface="Calibri" pitchFamily="34" charset="0"/>
                <a:cs typeface="Calibri" pitchFamily="34" charset="0"/>
              </a:rPr>
              <a:t>can occur in a composite signal made of different frequencies. </a:t>
            </a:r>
            <a:endParaRPr lang="en-US" sz="2400" b="1" dirty="0" smtClean="0">
              <a:latin typeface="Calibri" pitchFamily="34" charset="0"/>
              <a:cs typeface="Calibri" pitchFamily="34" charset="0"/>
            </a:endParaRPr>
          </a:p>
          <a:p>
            <a:pPr marL="342900" indent="-342900">
              <a:buFont typeface="Arial" pitchFamily="34" charset="0"/>
              <a:buChar char="•"/>
            </a:pPr>
            <a:r>
              <a:rPr lang="en-US" sz="2400" b="1" dirty="0" smtClean="0">
                <a:latin typeface="Calibri" pitchFamily="34" charset="0"/>
                <a:cs typeface="Calibri" pitchFamily="34" charset="0"/>
              </a:rPr>
              <a:t>Each </a:t>
            </a:r>
            <a:r>
              <a:rPr lang="en-US" sz="2400" b="1" dirty="0">
                <a:latin typeface="Calibri" pitchFamily="34" charset="0"/>
                <a:cs typeface="Calibri" pitchFamily="34" charset="0"/>
              </a:rPr>
              <a:t>signal component has its own propagation speed (see the next section) through a medium and, therefore, its own delay in arriving at the final destination. </a:t>
            </a:r>
          </a:p>
        </p:txBody>
      </p:sp>
    </p:spTree>
    <p:extLst>
      <p:ext uri="{BB962C8B-B14F-4D97-AF65-F5344CB8AC3E}">
        <p14:creationId xmlns:p14="http://schemas.microsoft.com/office/powerpoint/2010/main" val="276705270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Distortion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Differences in delay may create a difference in phase if the delay is not exactly the same as the period duration. </a:t>
            </a:r>
          </a:p>
        </p:txBody>
      </p:sp>
    </p:spTree>
    <p:extLst>
      <p:ext uri="{BB962C8B-B14F-4D97-AF65-F5344CB8AC3E}">
        <p14:creationId xmlns:p14="http://schemas.microsoft.com/office/powerpoint/2010/main" val="169860310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3000" b="1" strike="noStrike" spc="-1" dirty="0" smtClean="0">
                <a:solidFill>
                  <a:srgbClr val="FFFFFF"/>
                </a:solidFill>
                <a:latin typeface="Calibri" pitchFamily="34" charset="0"/>
                <a:cs typeface="Calibri" pitchFamily="34" charset="0"/>
              </a:rPr>
              <a:t>Sine Wave </a:t>
            </a:r>
            <a:r>
              <a:rPr lang="mr-IN" sz="3000" b="1" strike="noStrike" spc="-1" dirty="0" smtClean="0">
                <a:solidFill>
                  <a:srgbClr val="FFFFFF"/>
                </a:solidFill>
                <a:latin typeface="Calibri" pitchFamily="34" charset="0"/>
                <a:cs typeface="Calibri" pitchFamily="34" charset="0"/>
              </a:rPr>
              <a:t>–</a:t>
            </a:r>
            <a:r>
              <a:rPr lang="en-US" sz="3000" b="1" strike="noStrike" spc="-1" dirty="0" smtClean="0">
                <a:solidFill>
                  <a:srgbClr val="FFFFFF"/>
                </a:solidFill>
                <a:latin typeface="Calibri" pitchFamily="34" charset="0"/>
                <a:cs typeface="Calibri" pitchFamily="34" charset="0"/>
              </a:rPr>
              <a:t>Frequency</a:t>
            </a:r>
            <a:endParaRPr lang="en-US" sz="3000" b="0" strike="noStrike" spc="-1" dirty="0">
              <a:latin typeface="Calibri" pitchFamily="34" charset="0"/>
              <a:cs typeface="Calibri" pitchFamily="34" charset="0"/>
            </a:endParaRPr>
          </a:p>
        </p:txBody>
      </p:sp>
      <p:sp>
        <p:nvSpPr>
          <p:cNvPr id="4" name="CustomShape 2"/>
          <p:cNvSpPr/>
          <p:nvPr/>
        </p:nvSpPr>
        <p:spPr>
          <a:xfrm>
            <a:off x="4953001" y="1371600"/>
            <a:ext cx="38100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itchFamily="34" charset="0"/>
                <a:cs typeface="Calibri" pitchFamily="34" charset="0"/>
              </a:rPr>
              <a:t>Period (T) </a:t>
            </a:r>
            <a:r>
              <a:rPr lang="en-US" sz="2400" b="1" dirty="0" smtClean="0">
                <a:latin typeface="Calibri" pitchFamily="34" charset="0"/>
                <a:cs typeface="Calibri" pitchFamily="34" charset="0"/>
                <a:sym typeface="Wingdings"/>
              </a:rPr>
              <a:t> Amount of time required to complete 1 cycle</a:t>
            </a: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Frequency (f)  No. of Periods in 1 sec</a:t>
            </a:r>
            <a:endParaRPr lang="en-US" sz="2400" b="1" dirty="0" smtClean="0">
              <a:latin typeface="Calibri" pitchFamily="34" charset="0"/>
              <a:cs typeface="Calibri" pitchFamily="34" charset="0"/>
            </a:endParaRPr>
          </a:p>
          <a:p>
            <a:pPr marL="342900" indent="-342900">
              <a:buFont typeface="Arial" charset="0"/>
              <a:buChar char="•"/>
            </a:pPr>
            <a:endParaRPr lang="en-US" sz="2400" b="1" dirty="0">
              <a:latin typeface="Calibri" pitchFamily="34" charset="0"/>
              <a:cs typeface="Calibri" pitchFamily="34" charset="0"/>
              <a:sym typeface="Wingdings"/>
            </a:endParaRPr>
          </a:p>
          <a:p>
            <a:pPr marL="342900" indent="-342900">
              <a:buFont typeface="Arial" charset="0"/>
              <a:buChar char="•"/>
            </a:pPr>
            <a:r>
              <a:rPr lang="en-US" sz="2400" b="1" dirty="0" smtClean="0">
                <a:latin typeface="Calibri" pitchFamily="34" charset="0"/>
                <a:cs typeface="Calibri" pitchFamily="34" charset="0"/>
                <a:sym typeface="Wingdings"/>
              </a:rPr>
              <a:t>f = 1/T or T = 1/f</a:t>
            </a:r>
            <a:endParaRPr lang="en-US" sz="2400" b="1" dirty="0">
              <a:latin typeface="Calibri" pitchFamily="34" charset="0"/>
              <a:cs typeface="Calibri" pitchFamily="34" charset="0"/>
              <a:sym typeface="Wingdings"/>
            </a:endParaRPr>
          </a:p>
          <a:p>
            <a:pPr marL="342900" indent="-342900">
              <a:buFont typeface="Arial" charset="0"/>
              <a:buChar char="•"/>
            </a:pPr>
            <a:endParaRPr lang="en-US" sz="2400" b="1" dirty="0" smtClean="0">
              <a:latin typeface="Calibri" pitchFamily="34" charset="0"/>
              <a:cs typeface="Calibri" pitchFamily="34" charset="0"/>
              <a:sym typeface="Wingdings"/>
            </a:endParaRPr>
          </a:p>
          <a:p>
            <a:pPr marL="342900" indent="-342900">
              <a:buFont typeface="Arial" charset="0"/>
              <a:buChar char="•"/>
            </a:pPr>
            <a:endParaRPr lang="en-US" sz="2400" b="1" dirty="0" smtClean="0">
              <a:latin typeface="Calibri" pitchFamily="34" charset="0"/>
              <a:cs typeface="Calibri" pitchFamily="34" charset="0"/>
              <a:sym typeface="Wingdings"/>
            </a:endParaRPr>
          </a:p>
          <a:p>
            <a:pPr marL="342900" indent="-342900">
              <a:buFont typeface="Arial" charset="0"/>
              <a:buChar char="•"/>
            </a:pPr>
            <a:endParaRPr lang="en-US" sz="2400" b="1" dirty="0">
              <a:latin typeface="Calibri" pitchFamily="34" charset="0"/>
              <a:cs typeface="Calibri" pitchFamily="34" charset="0"/>
              <a:sym typeface="Wingdings"/>
            </a:endParaRPr>
          </a:p>
          <a:p>
            <a:pPr marL="800100" lvl="1"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123167734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Distortion</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256900" y="1159772"/>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Figure 3.29</a:t>
            </a:r>
            <a:endParaRPr lang="en-US" sz="2400" b="1" i="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9925" y="1036681"/>
            <a:ext cx="6119722" cy="5693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611264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Noise</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571865" y="990600"/>
            <a:ext cx="3218120" cy="501161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pitchFamily="34" charset="0"/>
              <a:buChar char="•"/>
            </a:pPr>
            <a:r>
              <a:rPr lang="en-US" sz="2400" b="1" dirty="0" smtClean="0">
                <a:latin typeface="Calibri" pitchFamily="34" charset="0"/>
                <a:cs typeface="Calibri" pitchFamily="34" charset="0"/>
              </a:rPr>
              <a:t>Noise </a:t>
            </a:r>
            <a:r>
              <a:rPr lang="en-US" sz="2400" b="1" dirty="0">
                <a:latin typeface="Calibri" pitchFamily="34" charset="0"/>
                <a:cs typeface="Calibri" pitchFamily="34" charset="0"/>
              </a:rPr>
              <a:t>is another cause of impairment</a:t>
            </a:r>
            <a:r>
              <a:rPr lang="en-US" sz="2400" b="1" dirty="0" smtClean="0">
                <a:latin typeface="Calibri" pitchFamily="34" charset="0"/>
                <a:cs typeface="Calibri" pitchFamily="34" charset="0"/>
              </a:rPr>
              <a:t>.</a:t>
            </a:r>
          </a:p>
          <a:p>
            <a:pPr marL="342900" indent="-342900">
              <a:buFont typeface="Arial" pitchFamily="34" charset="0"/>
              <a:buChar char="•"/>
            </a:pPr>
            <a:r>
              <a:rPr lang="en-US" sz="2400" b="1" dirty="0" smtClean="0">
                <a:latin typeface="Calibri" pitchFamily="34" charset="0"/>
                <a:cs typeface="Calibri" pitchFamily="34" charset="0"/>
              </a:rPr>
              <a:t>Several </a:t>
            </a:r>
            <a:r>
              <a:rPr lang="en-US" sz="2400" b="1" dirty="0">
                <a:latin typeface="Calibri" pitchFamily="34" charset="0"/>
                <a:cs typeface="Calibri" pitchFamily="34" charset="0"/>
              </a:rPr>
              <a:t>types of noise, such as thermal noise, induced noise, crosstalk, and impulse noise, may corrupt the signal. </a:t>
            </a:r>
            <a:endParaRPr lang="en-US" sz="2400" b="1" dirty="0" smtClean="0">
              <a:latin typeface="Calibri" pitchFamily="34" charset="0"/>
              <a:cs typeface="Calibri" pitchFamily="34" charset="0"/>
            </a:endParaRPr>
          </a:p>
          <a:p>
            <a:pPr marL="342900" indent="-342900">
              <a:buFont typeface="Arial" pitchFamily="34" charset="0"/>
              <a:buChar char="•"/>
            </a:pPr>
            <a:endParaRPr lang="en-US" sz="2400" b="1" dirty="0" smtClean="0">
              <a:latin typeface="Calibri" pitchFamily="34" charset="0"/>
              <a:cs typeface="Calibri" pitchFamily="34" charset="0"/>
            </a:endParaRPr>
          </a:p>
          <a:p>
            <a:pPr marL="342900" indent="-342900">
              <a:buFont typeface="Arial" pitchFamily="34" charset="0"/>
              <a:buChar char="•"/>
            </a:pPr>
            <a:endParaRPr lang="en-US" sz="2400" b="1" dirty="0">
              <a:latin typeface="Calibri" pitchFamily="34" charset="0"/>
              <a:cs typeface="Calibri" pitchFamily="34" charset="0"/>
            </a:endParaRPr>
          </a:p>
          <a:p>
            <a:pPr marL="342900" indent="-342900">
              <a:buFont typeface="Arial" pitchFamily="34" charset="0"/>
              <a:buChar char="•"/>
            </a:pPr>
            <a:r>
              <a:rPr lang="en-US" sz="2400" b="1" dirty="0" smtClean="0">
                <a:latin typeface="Calibri" pitchFamily="34" charset="0"/>
                <a:cs typeface="Calibri" pitchFamily="34" charset="0"/>
              </a:rPr>
              <a:t>Thermal </a:t>
            </a:r>
            <a:r>
              <a:rPr lang="en-US" sz="2400" b="1" dirty="0">
                <a:latin typeface="Calibri" pitchFamily="34" charset="0"/>
                <a:cs typeface="Calibri" pitchFamily="34" charset="0"/>
              </a:rPr>
              <a:t>noise is the random motion of electrons in a wire, which creates an extra signal not originally sent by the transmitter. </a:t>
            </a:r>
          </a:p>
        </p:txBody>
      </p:sp>
    </p:spTree>
    <p:extLst>
      <p:ext uri="{BB962C8B-B14F-4D97-AF65-F5344CB8AC3E}">
        <p14:creationId xmlns:p14="http://schemas.microsoft.com/office/powerpoint/2010/main" val="7563435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Noise</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pitchFamily="34" charset="0"/>
              <a:buChar char="•"/>
            </a:pPr>
            <a:r>
              <a:rPr lang="en-US" sz="2400" b="1" dirty="0">
                <a:latin typeface="Calibri" pitchFamily="34" charset="0"/>
                <a:cs typeface="Calibri" pitchFamily="34" charset="0"/>
              </a:rPr>
              <a:t>Induced noise comes from sources such as motors</a:t>
            </a:r>
            <a:r>
              <a:rPr lang="en-US" sz="2400" b="1" dirty="0" smtClean="0">
                <a:latin typeface="Calibri" pitchFamily="34" charset="0"/>
                <a:cs typeface="Calibri" pitchFamily="34" charset="0"/>
              </a:rPr>
              <a:t>.</a:t>
            </a:r>
          </a:p>
          <a:p>
            <a:pPr marL="342900" indent="-342900">
              <a:buFont typeface="Arial" pitchFamily="34" charset="0"/>
              <a:buChar char="•"/>
            </a:pPr>
            <a:endParaRPr lang="en-US" sz="2400" b="1" dirty="0" smtClean="0">
              <a:latin typeface="Calibri" pitchFamily="34" charset="0"/>
              <a:cs typeface="Calibri" pitchFamily="34" charset="0"/>
            </a:endParaRPr>
          </a:p>
          <a:p>
            <a:pPr marL="342900" indent="-342900">
              <a:buFont typeface="Arial" pitchFamily="34" charset="0"/>
              <a:buChar char="•"/>
            </a:pPr>
            <a:r>
              <a:rPr lang="en-US" sz="2400" b="1" dirty="0" smtClean="0">
                <a:latin typeface="Calibri" pitchFamily="34" charset="0"/>
                <a:cs typeface="Calibri" pitchFamily="34" charset="0"/>
              </a:rPr>
              <a:t>Crosstalk </a:t>
            </a:r>
            <a:r>
              <a:rPr lang="en-US" sz="2400" b="1" dirty="0">
                <a:latin typeface="Calibri" pitchFamily="34" charset="0"/>
                <a:cs typeface="Calibri" pitchFamily="34" charset="0"/>
              </a:rPr>
              <a:t>is the effect of one wire on the other.</a:t>
            </a:r>
          </a:p>
        </p:txBody>
      </p:sp>
    </p:spTree>
    <p:extLst>
      <p:ext uri="{BB962C8B-B14F-4D97-AF65-F5344CB8AC3E}">
        <p14:creationId xmlns:p14="http://schemas.microsoft.com/office/powerpoint/2010/main" val="135474930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Noise</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1" y="2105025"/>
            <a:ext cx="6740732" cy="3873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914753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itchFamily="34" charset="0"/>
                <a:cs typeface="Calibri" pitchFamily="34" charset="0"/>
              </a:rPr>
              <a:t>Noise</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4686300" y="990600"/>
            <a:ext cx="268605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Figure 3.31</a:t>
            </a:r>
            <a:endParaRPr lang="en-US" sz="2400" b="1" i="1" dirty="0">
              <a:latin typeface="Calibri" pitchFamily="34" charset="0"/>
              <a:cs typeface="Calibri" pitchFamily="34" charset="0"/>
            </a:endParaRPr>
          </a:p>
        </p:txBody>
      </p:sp>
    </p:spTree>
    <p:extLst>
      <p:ext uri="{BB962C8B-B14F-4D97-AF65-F5344CB8AC3E}">
        <p14:creationId xmlns:p14="http://schemas.microsoft.com/office/powerpoint/2010/main" val="6769324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Noise </a:t>
            </a:r>
            <a:r>
              <a:rPr lang="mr-IN" sz="3000" b="1" dirty="0">
                <a:solidFill>
                  <a:schemeClr val="bg1"/>
                </a:solidFill>
                <a:latin typeface="Calibri" pitchFamily="34" charset="0"/>
                <a:cs typeface="Calibri" pitchFamily="34" charset="0"/>
              </a:rPr>
              <a:t>–</a:t>
            </a:r>
            <a:r>
              <a:rPr lang="en-US" sz="3000" b="1" dirty="0">
                <a:solidFill>
                  <a:schemeClr val="bg1"/>
                </a:solidFill>
                <a:latin typeface="Calibri" pitchFamily="34" charset="0"/>
                <a:cs typeface="Calibri" pitchFamily="34" charset="0"/>
              </a:rPr>
              <a:t> Signal to Noise Ratio (SNR)</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2" name="Picture 1"/>
          <p:cNvPicPr>
            <a:picLocks noChangeAspect="1"/>
          </p:cNvPicPr>
          <p:nvPr/>
        </p:nvPicPr>
        <p:blipFill>
          <a:blip r:embed="rId2"/>
          <a:stretch>
            <a:fillRect/>
          </a:stretch>
        </p:blipFill>
        <p:spPr>
          <a:xfrm>
            <a:off x="4993575" y="2863006"/>
            <a:ext cx="2093026" cy="607876"/>
          </a:xfrm>
          <a:prstGeom prst="rect">
            <a:avLst/>
          </a:prstGeom>
        </p:spPr>
      </p:pic>
      <p:sp>
        <p:nvSpPr>
          <p:cNvPr id="10" name="CustomShape 2"/>
          <p:cNvSpPr/>
          <p:nvPr/>
        </p:nvSpPr>
        <p:spPr>
          <a:xfrm>
            <a:off x="4857750" y="1189080"/>
            <a:ext cx="2628900"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itchFamily="34" charset="0"/>
                <a:cs typeface="Calibri" pitchFamily="34" charset="0"/>
              </a:rPr>
              <a:t>Signal to Noise Ratio (SNR) is used to find the theoretical bit rate limit of a signal </a:t>
            </a:r>
          </a:p>
          <a:p>
            <a:pPr marL="342900" indent="-342900">
              <a:buFont typeface="Arial" charset="0"/>
              <a:buChar char="•"/>
            </a:pPr>
            <a:endParaRPr lang="en-US" sz="2400" b="1" dirty="0">
              <a:latin typeface="Calibri" pitchFamily="34" charset="0"/>
              <a:cs typeface="Calibri" pitchFamily="34" charset="0"/>
            </a:endParaRPr>
          </a:p>
          <a:p>
            <a:pPr marL="342900" indent="-342900">
              <a:buFont typeface="Arial" charset="0"/>
              <a:buChar char="•"/>
            </a:pPr>
            <a:endParaRPr lang="en-US" sz="2400" b="1" dirty="0">
              <a:latin typeface="Calibri" pitchFamily="34" charset="0"/>
              <a:cs typeface="Calibri" pitchFamily="34" charset="0"/>
            </a:endParaRPr>
          </a:p>
        </p:txBody>
      </p:sp>
    </p:spTree>
    <p:extLst>
      <p:ext uri="{BB962C8B-B14F-4D97-AF65-F5344CB8AC3E}">
        <p14:creationId xmlns:p14="http://schemas.microsoft.com/office/powerpoint/2010/main" val="330450779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2612" y="1547813"/>
            <a:ext cx="5462588"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2612" y="4276727"/>
            <a:ext cx="5462588"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stomShape 1"/>
          <p:cNvSpPr/>
          <p:nvPr/>
        </p:nvSpPr>
        <p:spPr>
          <a:xfrm>
            <a:off x="1257435" y="322349"/>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Noise </a:t>
            </a:r>
            <a:r>
              <a:rPr lang="mr-IN" sz="3000" b="1" dirty="0">
                <a:solidFill>
                  <a:schemeClr val="bg1"/>
                </a:solidFill>
                <a:latin typeface="Calibri" pitchFamily="34" charset="0"/>
                <a:cs typeface="Calibri" pitchFamily="34" charset="0"/>
              </a:rPr>
              <a:t>–</a:t>
            </a:r>
            <a:r>
              <a:rPr lang="en-US" sz="3000" b="1" dirty="0">
                <a:solidFill>
                  <a:schemeClr val="bg1"/>
                </a:solidFill>
                <a:latin typeface="Calibri" pitchFamily="34" charset="0"/>
                <a:cs typeface="Calibri" pitchFamily="34" charset="0"/>
              </a:rPr>
              <a:t> Signal to Noise Ratio (SNR)</a:t>
            </a:r>
          </a:p>
        </p:txBody>
      </p:sp>
    </p:spTree>
    <p:extLst>
      <p:ext uri="{BB962C8B-B14F-4D97-AF65-F5344CB8AC3E}">
        <p14:creationId xmlns:p14="http://schemas.microsoft.com/office/powerpoint/2010/main" val="29834386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8" name="CustomShape 1"/>
          <p:cNvSpPr/>
          <p:nvPr/>
        </p:nvSpPr>
        <p:spPr>
          <a:xfrm>
            <a:off x="1257435" y="322349"/>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Noise </a:t>
            </a:r>
            <a:r>
              <a:rPr lang="mr-IN" sz="3000" b="1" dirty="0">
                <a:solidFill>
                  <a:schemeClr val="bg1"/>
                </a:solidFill>
                <a:latin typeface="Calibri" pitchFamily="34" charset="0"/>
                <a:cs typeface="Calibri" pitchFamily="34" charset="0"/>
              </a:rPr>
              <a:t>–</a:t>
            </a:r>
            <a:r>
              <a:rPr lang="en-US" sz="3000" b="1" dirty="0">
                <a:solidFill>
                  <a:schemeClr val="bg1"/>
                </a:solidFill>
                <a:latin typeface="Calibri" pitchFamily="34" charset="0"/>
                <a:cs typeface="Calibri" pitchFamily="34" charset="0"/>
              </a:rPr>
              <a:t> Signal to Noise Ratio (SNR)</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334073"/>
            <a:ext cx="8000866" cy="6383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135759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Example</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808892" y="1036680"/>
            <a:ext cx="2743201" cy="464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power of a signal is 10 </a:t>
            </a:r>
            <a:r>
              <a:rPr lang="en-US" sz="2400" b="1" dirty="0" err="1">
                <a:latin typeface="Calibri" pitchFamily="34" charset="0"/>
                <a:cs typeface="Calibri" pitchFamily="34" charset="0"/>
              </a:rPr>
              <a:t>mW</a:t>
            </a:r>
            <a:r>
              <a:rPr lang="en-US" sz="2400" b="1" dirty="0">
                <a:latin typeface="Calibri" pitchFamily="34" charset="0"/>
                <a:cs typeface="Calibri" pitchFamily="34" charset="0"/>
              </a:rPr>
              <a:t> and the power of the noise is 1 </a:t>
            </a:r>
            <a:r>
              <a:rPr lang="en-US" sz="2400" b="1" dirty="0" err="1">
                <a:latin typeface="Calibri" pitchFamily="34" charset="0"/>
                <a:cs typeface="Calibri" pitchFamily="34" charset="0"/>
              </a:rPr>
              <a:t>μW</a:t>
            </a:r>
            <a:r>
              <a:rPr lang="en-US" sz="2400" b="1" dirty="0">
                <a:latin typeface="Calibri" pitchFamily="34" charset="0"/>
                <a:cs typeface="Calibri" pitchFamily="34" charset="0"/>
              </a:rPr>
              <a:t>; what are the values of SNR and </a:t>
            </a:r>
            <a:r>
              <a:rPr lang="en-US" sz="2400" b="1" dirty="0" err="1">
                <a:latin typeface="Calibri" pitchFamily="34" charset="0"/>
                <a:cs typeface="Calibri" pitchFamily="34" charset="0"/>
              </a:rPr>
              <a:t>SNR</a:t>
            </a:r>
            <a:r>
              <a:rPr lang="en-US" sz="2400" b="1" baseline="-25000" dirty="0" err="1">
                <a:latin typeface="Calibri" pitchFamily="34" charset="0"/>
                <a:cs typeface="Calibri" pitchFamily="34" charset="0"/>
              </a:rPr>
              <a:t>dB</a:t>
            </a:r>
            <a:r>
              <a:rPr lang="en-US" sz="2400" b="1" baseline="-25000" dirty="0">
                <a:latin typeface="Calibri" pitchFamily="34" charset="0"/>
                <a:cs typeface="Calibri" pitchFamily="34" charset="0"/>
              </a:rPr>
              <a:t>?</a:t>
            </a:r>
          </a:p>
          <a:p>
            <a:endParaRPr lang="en-US" sz="2400" b="1" dirty="0"/>
          </a:p>
          <a:p>
            <a:endParaRPr lang="en-US" sz="2400" b="1" i="1" baseline="-25000" dirty="0">
              <a:latin typeface="Calibri" pitchFamily="34" charset="0"/>
              <a:cs typeface="Calibri"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1560" y="2872521"/>
            <a:ext cx="5525774" cy="3375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61271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143000" y="295080"/>
            <a:ext cx="685773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itchFamily="34" charset="0"/>
                <a:cs typeface="Calibri" pitchFamily="34" charset="0"/>
              </a:rPr>
              <a:t>Example </a:t>
            </a:r>
          </a:p>
        </p:txBody>
      </p:sp>
      <p:sp>
        <p:nvSpPr>
          <p:cNvPr id="82" name="CustomShape 2"/>
          <p:cNvSpPr/>
          <p:nvPr/>
        </p:nvSpPr>
        <p:spPr>
          <a:xfrm>
            <a:off x="4686300" y="1036680"/>
            <a:ext cx="268605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en-US" sz="2400" b="1" dirty="0">
              <a:latin typeface="Calibri" pitchFamily="34" charset="0"/>
              <a:cs typeface="Calibri" pitchFamily="34" charset="0"/>
            </a:endParaRPr>
          </a:p>
        </p:txBody>
      </p:sp>
      <p:sp>
        <p:nvSpPr>
          <p:cNvPr id="7" name="CustomShape 2"/>
          <p:cNvSpPr/>
          <p:nvPr/>
        </p:nvSpPr>
        <p:spPr>
          <a:xfrm>
            <a:off x="1828800" y="1163782"/>
            <a:ext cx="2628900" cy="142701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itchFamily="34" charset="0"/>
                <a:cs typeface="Calibri" pitchFamily="34" charset="0"/>
              </a:rPr>
              <a:t>The values of SNR and </a:t>
            </a:r>
            <a:r>
              <a:rPr lang="en-US" sz="2400" b="1" dirty="0" err="1">
                <a:latin typeface="Calibri" pitchFamily="34" charset="0"/>
                <a:cs typeface="Calibri" pitchFamily="34" charset="0"/>
              </a:rPr>
              <a:t>SNR</a:t>
            </a:r>
            <a:r>
              <a:rPr lang="en-US" sz="2400" b="1" baseline="-25000" dirty="0" err="1">
                <a:latin typeface="Calibri" pitchFamily="34" charset="0"/>
                <a:cs typeface="Calibri" pitchFamily="34" charset="0"/>
              </a:rPr>
              <a:t>dB</a:t>
            </a:r>
            <a:r>
              <a:rPr lang="en-US" sz="2400" b="1" baseline="-25000" dirty="0">
                <a:latin typeface="Calibri" pitchFamily="34" charset="0"/>
                <a:cs typeface="Calibri" pitchFamily="34" charset="0"/>
              </a:rPr>
              <a:t> </a:t>
            </a:r>
            <a:r>
              <a:rPr lang="en-US" sz="2400" b="1" dirty="0">
                <a:latin typeface="Calibri" pitchFamily="34" charset="0"/>
                <a:cs typeface="Calibri" pitchFamily="34" charset="0"/>
              </a:rPr>
              <a:t>for a noiseless channel are calculated as</a:t>
            </a:r>
            <a:endParaRPr lang="en-US" sz="2400" b="1" i="1" dirty="0">
              <a:latin typeface="Calibri" pitchFamily="34" charset="0"/>
              <a:cs typeface="Calibri" pitchFamily="34" charset="0"/>
            </a:endParaRPr>
          </a:p>
          <a:p>
            <a:endParaRPr lang="en-US" sz="2400" b="1" i="1" dirty="0">
              <a:latin typeface="Calibri" pitchFamily="34" charset="0"/>
              <a:cs typeface="Calibri"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0389" y="1036681"/>
            <a:ext cx="2963558" cy="197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7027" y="2883878"/>
            <a:ext cx="3843063" cy="3819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321428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1928</TotalTime>
  <Words>4408</Words>
  <Application>Microsoft Office PowerPoint</Application>
  <PresentationFormat>On-screen Show (4:3)</PresentationFormat>
  <Paragraphs>500</Paragraphs>
  <Slides>149</Slides>
  <Notes>0</Notes>
  <HiddenSlides>0</HiddenSlides>
  <MMClips>0</MMClips>
  <ScaleCrop>false</ScaleCrop>
  <HeadingPairs>
    <vt:vector size="4" baseType="variant">
      <vt:variant>
        <vt:lpstr>Theme</vt:lpstr>
      </vt:variant>
      <vt:variant>
        <vt:i4>1</vt:i4>
      </vt:variant>
      <vt:variant>
        <vt:lpstr>Slide Titles</vt:lpstr>
      </vt:variant>
      <vt:variant>
        <vt:i4>149</vt:i4>
      </vt:variant>
    </vt:vector>
  </HeadingPairs>
  <TitlesOfParts>
    <vt:vector size="15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Mubasher Hussain</dc:creator>
  <cp:lastModifiedBy>Muhammad Tahir Jan</cp:lastModifiedBy>
  <cp:revision>78</cp:revision>
  <dcterms:created xsi:type="dcterms:W3CDTF">2017-07-28T06:00:57Z</dcterms:created>
  <dcterms:modified xsi:type="dcterms:W3CDTF">2018-05-21T04:12:16Z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10</vt:i4>
  </property>
</Properties>
</file>