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342" r:id="rId3"/>
    <p:sldId id="343" r:id="rId4"/>
    <p:sldId id="265" r:id="rId5"/>
    <p:sldId id="344" r:id="rId6"/>
    <p:sldId id="345" r:id="rId7"/>
    <p:sldId id="348" r:id="rId8"/>
    <p:sldId id="308" r:id="rId9"/>
    <p:sldId id="264" r:id="rId10"/>
    <p:sldId id="269" r:id="rId11"/>
    <p:sldId id="346" r:id="rId12"/>
    <p:sldId id="315" r:id="rId13"/>
    <p:sldId id="272" r:id="rId14"/>
    <p:sldId id="347" r:id="rId15"/>
    <p:sldId id="349" r:id="rId16"/>
    <p:sldId id="350" r:id="rId17"/>
    <p:sldId id="317" r:id="rId18"/>
    <p:sldId id="351" r:id="rId19"/>
    <p:sldId id="352" r:id="rId20"/>
    <p:sldId id="318" r:id="rId21"/>
    <p:sldId id="319" r:id="rId22"/>
    <p:sldId id="323" r:id="rId23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pos="388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09"/>
    <p:restoredTop sz="94667"/>
  </p:normalViewPr>
  <p:slideViewPr>
    <p:cSldViewPr>
      <p:cViewPr varScale="1">
        <p:scale>
          <a:sx n="69" d="100"/>
          <a:sy n="69" d="100"/>
        </p:scale>
        <p:origin x="-1236" y="-96"/>
      </p:cViewPr>
      <p:guideLst>
        <p:guide orient="horz" pos="480"/>
        <p:guide orient="horz" pos="3888"/>
        <p:guide orient="horz" pos="624"/>
        <p:guide pos="312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8T10:25:57.41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6">
        <inkml:traceFormat>
          <inkml:channel name="X" type="integer" max="1024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656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1" timeString="2017-09-08T10:27:08.381"/>
    </inkml:context>
  </inkml:definitions>
  <inkml:trace contextRef="#ctx0" brushRef="#br0">3434 4662 441 0,'-1'-3'0'0,"0"-1"100"0,0 1-36 16,1 0 1-16,-1-3 2 0,1 4-7 0,0-1-3 15,0-3-21-15,0 4-3 16,0-3 10-16,1 1-3 0,-1 1-2 15,0 2-3-15,0-2-5 16,0 2-8-16,0 1-9 0,0-4 1 0,0 4 3 16,0-2-5-1,0 0 3-15,-1 1-8 0,-1-1-2 0,2 1 5 16,0 1-3-16,0-1 3 15,0-3 5-15,-2 0 0 0,1-4-5 16,0 0 4-16,-1-1-4 0,-3-3 2 0,1-1 5 16,-1 1-7-16,-1 2-3 15,2-1 4-15,-2 1-5 0,1-1-4 16,1-2 8-16,-1 1-5 15,1 2-3-15,0-3 2 0,0 2 0 0,-1 2-1 16,1-4 4-16,0 4-2 16,-2-1-8-16,-2-3 6 0,1 3 6 15,2 2-12-15,-1-2 6 16,-1 1 4-16,0 1-6 0,-2-2 3 0,1 3-2 15,2 3-3-15,-1-4 2 0,0 6 7 16,0-1-9-16,-3-1 2 16,0 3-2-16,1-1-4 0,0-1 9 0,-2 3-5 15,2 0-4 1,0 0 10-16,-1 1-3 0,0 3-2 0,-3-4-1 15,0 2 2-15,1 1-2 16,-1 2 1-16,1 2-2 0,0-1 3 16,-1 1 0-16,1 0-2 0,1 0-1 0,0 0 2 15,0 4 3-15,-2-2-4 16,0 0 2-16,-1 3 0 0,1-1-2 15,-3 0 0-15,2 1 2 16,1 0-2-16,0 0 2 0,3 1-3 0,-1 1-2 16,2 0 6-16,-1 0-2 15,2 0 0-15,0 0 0 0,1 0 1 16,3 0-1-16,-2 1 0 15,2 0 1-15,0 1-4 0,0-1 6 0,1 0-1 16,0-1-3-16,1 1 1 0,0 1 0 16,1-3 0-16,0-1-2 15,0 2 2-15,1-3 1 0,-1 2-1 0,1 1 1 16,0-1 0-1,0-1-1-15,0 0 0 0,1-2 0 0,2 0 2 16,-1-1-1-16,1 0-1 16,2-1 0-16,1 4 1 0,2-2-2 15,3 1 2-15,-1 1 1 16,3-4-3-16,1 0 2 0,0-1 3 0,0-1-4 15,-1 0 0-15,2-1 7 0,-1-1-9 16,0-1 4-16,-2 2 1 16,1-4-4-16,-2 2 2 0,1 0 3 0,0 0-7 15,1-2 6-15,0 3 1 16,0-2-6-16,-1 3 4 0,1 0-1 15,-1-1-2-15,3 1 2 16,-5-1 0-16,4 0-1 0,0 2 0 0,0 0 2 16,0-3-4-16,1 2 1 0,-2 1 1 15,0-2 1-15,1 1 0 16,-1 1-1-16,-2-1 0 0,0-2 1 0,-1 3-1 15,1-1 0 1,1-2 1-16,0 2 2 0,-2 2-5 0,3-2 3 16,-2 4 0-16,-1-3-2 15,1 0 2-15,-3 2-1 0,-1-1 0 16,0 0-1-16,-1 3 3 15,1-1-4-15,0 1 3 0,-2 2 0 0,-1 0-2 16,-2 2 0-16,0 3 1 0,1 1 0 16,0-1 2-16,-1 0 0 15,0 1-3-15,1 1 2 0,-2-1 2 0,2-3-5 16,-2-1 4-16,-1 3-1 15,0-2-1-15,-1 2 0 0,-2-1 1 16,-1 2-1-16,0-1 0 16,0-1 7-16,-2 0-6 0,-1-2 3 0,3 2 0 15,-2-3-7 1,1 2 6-16,0-1 3 0,-2-2-7 0,0 1 2 15,-2 0 3-15,0-1-5 0,-2 0 2 0,0 0 13 16,-1-3-10 0,1 1 5-16,1 0-5 0,0-2-5 0,3 0 2 15,-3-2 9-15,0-1-7 16,-2 0 3-16,0-1 2 0,-2 0-9 15,-1-1 2-15,-2 1 17 16,-3-3-15-16,0 0 1 0,1 1-4 0,-1-2 0 16,2 0 0-16,2 0 4 0,-1-4-3 15,3-1 3-15,-3-1-4 16,1-2 0-16,1-1 0 0,0 2 2 0,5-3-3 15,-1-1 2-15,1-1 4 16,-1 2-6-16,-1-6 0 0,3 2 1 16,-2-4 0-16,2-2 0 15,-1 1 2-15,0-3-3 0,0 2-4 0,-2 1-5 16,1 3-11-1,1 3-1-15,1 6-15 0,1 5-40 0,-2 2-75 16,-1 9-107-16,-4-4-518 0</inkml:trace>
  <inkml:trace contextRef="#ctx0" brushRef="#br0" timeOffset="1120.0015">4047 5060 684 0,'-4'0'0'15,"-2"0"73"-15,0 0 13 16,4 1 3-16,-1-1-21 0,3 3-11 16,5 0-29-16,8 1-7 0,8 0 20 0,9 0 19 15,12-4-16-15,12 1-4 16,11-1 15-16,8-5-8 0,5 1-10 15,2-4-13-15,0 2-6 16,-5 1-4-16,-4-1-9 0,-6 2-1 0,-7 1-3 16,-7 0-1-1,-5 1 0-15,-7 0 3 0,-9 2-4 0,-3-3 2 16,-9 3-2-16,-5 0-7 15,-6 0 12-15,-4 0-5 0,-3 0 0 16,0 0 2-16,0-2 4 0,0-3-2 0,-5-4-1 16,-2 0-4-16,-4 0-7 15,0-2 5-15,-1 3-5 0,0 1-2 16,-1-2 5-16,-2 4-2 15,3-1-3-15,-1-1 7 0,-2 2 3 0,3-1-2 16,2-3 6-16,-1 0 1 16,1-2-5-16,1 1 2 0,1 2 4 15,4 4-2-15,1-1 7 16,2 4-7-16,1 0-4 0,0 0 2 0,0 1 1 15,0 0-2-15,3 0-7 0,5 0 8 16,6 0 0-16,4 3 5 16,4 4-2-16,3 0-8 0,0 3 7 0,-1 0-3 15,-1-1 0 1,-2 1-3-16,-5-3 3 0,-4 3 0 0,-1-1 0 15,-6 2 1-15,-1-1-2 16,0-1 0-16,-4 0 0 0,0 2-4 16,0 0 10-16,-7 1-5 0,1 2 0 0,-5-1-1 15,-1 3 1-15,-4-1 0 16,-1-1 1-16,0 2 2 0,-1 0-5 15,-2-1 4-15,3 2-1 16,3-2-1-16,0-2-38 0,4 1-9 0,2 1-50 16,2-1-3-16,3 1-61 15,3-5-225-15</inkml:trace>
  <inkml:trace contextRef="#ctx0" brushRef="#br0" timeOffset="1960.0027">6262 4667 957 0,'3'-13'0'0,"-1"-3"22"16,-2-3 36-16,-2 1-3 15,-7-1-5-15,-5-1-17 0,-1 1-11 0,-4 4-1 16,-6 2 0-16,-3 7 1 0,-3 1 8 16,-3 5 6-16,-2 3-8 15,-1 8-18-15,-2 7-5 0,-1 8-4 0,-1 1-2 16,5 4 2-16,1 3 4 15,8-2-7-15,5-1 4 0,8-2-2 16,7-1 0-16,4-1 3 16,3 0-5-16,9 0-1 0,6 0 4 0,4-4 1 15,7 0-2 1,5-6 6-16,3 0-7 0,6-2 0 0,1-3 2 15,3 2 9-15,0-2-12 0,-4 2 2 0,-2 2 0 16,-4 2-2 0,-1 1 3-16,-4 3 0 0,-2-1-4 0,-4-1 6 15,-4 2-3-15,-5-1-4 16,-4-1 8-16,-4 1-5 0,-2-2-4 0,-4 0 9 15,-1 2-3 1,-8-3-2-16,0 5 1 0,-4-6 1 0,-2 0-2 16,-3 2 2-16,-2-5 1 0,-4-1-3 0,-3-1 2 15,0-6 9 1,-4 1-3-16,0-3 11 0,0 1-7 0,-1-3-4 16,0-2 8-16,2 0-3 15,3 0-3-15,1-7 10 0,4 3-12 16,-2-5-10-16,4-2 6 15,0-1 3-15,5-5-8 0,1-4 2 0,0-3 2 16,6 1-4-16,1 0 4 16,2 6-4-16,4 4-34 0,-1 3 6 15,2 9-26-15,0 0-66 0,3 1-36 0,1 5-153 16</inkml:trace>
  <inkml:trace contextRef="#ctx0" brushRef="#br0" timeOffset="2300.0032">6535 5107 931 0,'0'-15'0'16,"0"6"57"-16,1 4 16 15,0 5 18-15,0 0-11 0,0 0-46 16,1 10-36-16,3 8 3 0,-2 5 10 0,2 8-1 15,0 1-1-15,-2-1 0 16,-2-1 6-16,2-2-2 0,-2-5 5 16,1 0-12-16,-1-4-2 15,1-2-3-15,-1 0 2 0,1-1-3 0,0 0 0 16,-2-4-49-1,0-3-33-15,0-3-12 0,0-4-43 0,1-2-179 16,1-6-192-16</inkml:trace>
  <inkml:trace contextRef="#ctx0" brushRef="#br0" timeOffset="2470.0034">6525 4753 1004 0,'0'-12'0'16,"-1"5"129"-16,1 7-113 0,0-2-13 0,2 2 2 15,7 6-10-15,1 7-45 16,5 6-44-16,3 6-168 0</inkml:trace>
  <inkml:trace contextRef="#ctx0" brushRef="#br0" timeOffset="3030.0041">7032 5204 991 0,'9'-20'0'0,"-4"3"117"15,-5-5-37-15,-3 3-10 16,-3 2-5-16,-4 0-18 0,-5 3-12 16,-3 4-19-16,-4 5-5 15,-2 5 0-15,-3 3 2 0,0 10-9 0,3 3-1 16,2 5-6-16,5 1 6 15,6 2-4-15,5-2-2 0,5 3 3 16,2-2 0-16,6-3 0 16,5-2-13-16,4-2 5 0,1-4-4 0,6-4 6 15,2-1-4-15,-1-5-10 0,1-2 6 16,-4-1 0-16,-1-6 2 15,-4-4 12-15,-4 1 0 0,-5 0-2 0,0-2 2 16,-4 2 4 0,-2 2-2-16,0 2 0 0,-1 3-1 0,0 3-1 15,0 0 0-15,0 1 0 16,0 8-13-16,0 5 7 0,-1 8 6 15,-1 4 0-15,0 5 0 16,2 7 0-16,0 8 0 0,0 0 0 0,3 4 2 16,0 1-1-16,1-1-2 0,0 2-31 15,1-1-1-15,-2-1 9 16,1 1 0-16,-4-5 1 0,0-1 18 0,-5-5 1 15,-6-4-2-15,-7-7 8 16,-9-2-4-16,-7-5-21 0,-7-8 27 16,-7-2 8-16,-7-8 4 15,-4-4 9-15,-3-4 1 0,3-10 6 0,3-3 7 16,10-2 2-16,7-2-33 0,9-4-5 15,10-4-6-15,11-6-98 16,9-5 38-16,7-2-31 0,14 1-71 0,9-2-64 16,3 0-123-1</inkml:trace>
  <inkml:trace contextRef="#ctx0" brushRef="#br0" timeOffset="3500.0048">7138 5148 953 0,'8'-7'0'0,"-2"2"51"0,-2 2 0 0,-1 3 14 15,1 3-34-15,-1 10-26 16,4 8 13-16,-3 9 1 0,0 8-1 0,-1 0-5 15,-1 1-3 1,0-5-5-16,0-5 8 0,-1-8-4 0,-1-1-4 16,0-6 9-16,0-6-1 0,0-3-1 0,0-5 20 15,0 0 3 1,0-1 22-16,-3-8-13 0,-1-3-34 0,0-5-11 15,2-6 2-15,2 0-2 16,0-2-15-16,6-4 8 0,0-3-1 16,3-3-7-16,4-4 10 15,2 5-8-15,0 3-11 0,2 4 17 0,3 10-2 16,-2 4 0-16,2 7 11 0,0 4-2 15,-5 2-4-15,2 7 5 16,-5 10 0-16,-1 4-9 0,-2 4 13 0,-2 8-1 16,-3-2-2-16,-1-1 9 15,-3 1-5-15,2-9-5 0,0 1 0 16,-1-3 9-16,3-3-8 15,0-2 2-15,0-3-2 0,1-1-2 0,2-4-30 16,0 0-47 0,5-3-55-16,2-2-41 0,2-2-210 0</inkml:trace>
  <inkml:trace contextRef="#ctx0" brushRef="#br0" timeOffset="4130.0057">7776 5163 997 0,'8'-22'0'16,"-3"4"150"-16,-3 4-65 0,-2 0-30 0,0 5-12 15,-6 2-18-15,-2 2-9 16,-5 4-10-16,-3 1-3 0,-4 2 6 16,0 11-4-16,-5 5-3 0,5 4 3 0,-4 5-3 15,4 2-2-15,4 3 0 16,0-3 3-16,6-1-3 0,5-2 0 15,3-4 0-15,2-1-17 16,5-4 4-16,3-1-10 0,2-6-4 0,1-3 19 16,1-4-5-1,1-3-6-15,3-3 14 0,-4-6 0 0,1-6-7 16,2-3 12-16,-3-1 0 0,0-4-10 0,1-2 13 15,-2-1-6 1,-1 1-31-16,-1 4 13 0,-3 8-3 0,-2 4 0 16,-3 4 22-16,-1 5 0 15,0 4-14-15,0 7 11 0,0 7 6 16,0-1-2-16,3 1 2 15,4 1 2-15,0-2-5 0,6 0 4 0,1-2 9 16,4-1-3-16,3-5 14 16,2-4-5-16,2-4-2 0,3-1 3 15,0-3-9-15,2-7 2 0,-1-6 0 0,-2-4 11 16,-1-5-5-16,-2-5 3 15,-4-4-5-15,-2-6-1 0,-3-3-2 16,-3-3-6-16,-1-2-6 16,-6-1 0-16,-1 0 5 0,-3 2-5 0,-1 4-1 15,-5 6-3 1,0 8-5-16,-3 5 8 0,2 11 0 0,0 7-4 15,-1 4 7-15,0 4-4 16,-1 10-13-16,-4 5 17 0,0 12-4 16,3 4-2-16,1 4 7 0,2 6-2 0,3 1-2 15,2 3 1-15,1 0 2 16,0 0-3-16,4-4 2 0,2 2 3 15,1-9-4-15,0-3 0 16,1-4 9-16,0-5-11 0,1-5 4 0,-1-1 1 16,2-3-4-16,3-4-8 15,0-3-43-15,1-2-69 0,2-6-140 16</inkml:trace>
  <inkml:trace contextRef="#ctx0" brushRef="#br0" timeOffset="5120.007">8780 4739 1145 0,'0'-17'0'0,"0"3"107"0,-2 6-58 16,0 1-14-16,-1 3-6 15,1 4-3-15,1 9-28 0,0 14-10 0,1 15 11 16,1 12 2-16,7 3 35 15,4 5-1-15,3 0-4 0,2-2-6 16,1-3-11-16,-4-7-14 16,-2-8 0-16,-2-5 12 0,-3-9-16 0,-2-3 8 15,-2-8 2-15,-1-4-8 0,-2-4 4 16,0-5 2-16,0 0-1 15,0-3 13-15,-7-5 2 0,-3-6-17 0,-3-12 3 16,-3 0-4 0,-1-13 0-16,-1-4-4 0,3-3 2 0,-2-8-4 15,3-6 8-15,0-6-4 16,4-4-6-16,3 0 12 0,3 5-6 15,3 1-1-15,3 6 6 16,8 8-6-16,5 6 2 0,5 6-1 0,4 9-1 16,4 1-1-16,6 8 3 0,1 7-3 15,5 5-1-15,3 8 5 16,1 5 0-16,0 11 3 0,-2 7-3 0,-4 7 0 15,-2 8-8-15,-7 3 13 16,-8 6-5-16,-7 3 0 0,-11-2-2 16,-5 3 0-16,-12-4 0 15,-10-4 3-15,-6-4-2 0,-7-5-4 0,-4-9 6 16,-1-4-2-16,1-4-2 0,1-6 3 15,5-1 4-15,7-4-7 16,4-4-31-16,7-2 12 0,8 0 4 0,5-3 21 16,4-2-6-1,4-4-22-15,9-1 9 0,7 2 7 0,4 3-1 16,4 2 14-16,0 4-5 15,2 6-5-15,1 9 6 0,-2 7 0 16,0 2 11-16,-4 3-6 16,-2 2 4-16,-2-1-7 0,-4-3 8 0,0-2-6 15,-6-1-7-15,-1-5 6 0,-1 0 3 16,-2-7-8-16,-1 0 4 15,-1-1-7-15,1-3-88 0,1-1-58 0,1-3-68 16,4-3-431-16</inkml:trace>
  <inkml:trace contextRef="#ctx0" brushRef="#br0" timeOffset="5970.0082">9630 4921 1034 0,'-8'-23'0'0,"-3"-1"153"15,-2 3-111 1,-1 6 2-16,-1 1 9 0,2 7-14 0,-4 5-19 15,-1 2-5-15,-2 10-12 16,-3 6-3-16,-1 6 0 0,0 5 12 16,4 0-16-16,4 3 8 15,4-2-2-15,6-3-4 0,3-3 4 0,3 2-2 16,6-4 0-16,5-4 0 0,3 1 1 15,2-7-1-15,2-2-5 16,0-2 3-16,0-6-22 0,2-2 10 0,-6-1-12 16,2-8-6-16,-3-6 25 15,-4-4 5-15,-1-2-1 0,-3-5 6 16,0 2-1-16,0 3-3 15,-1 3 2-15,-1 8 2 0,0 6-6 0,0 5 4 16,2 3-2 0,5 8-16-16,1 5 15 0,2 7 4 0,1 4-4 15,2 0 5-15,0-1-2 0,2-3-2 0,2-5 2 16,0-3 1-1,2-5 0-15,0-4 10 0,2-2 5 0,1-3-4 16,0-1 0-16,-2-7-5 16,-1-5-1-16,-2-5 4 0,-2-2-6 15,-2-6 4-15,-5-6 8 16,-4-1-10-16,-2-7-2 0,-3-8-2 0,-2-1 3 15,3-6-8-15,0-4 4 16,1 2-1-16,-1 0-5 0,0 2 7 16,-1 7-5-16,-2 7-3 0,0 7 10 0,0 10-7 15,-1 11 3-15,0 9 6 16,0 4-7-16,-1 8 0 0,1 13-24 15,-3 12 25-15,0 13-2 16,0 10 2-16,4 5 11 0,0 1-15 0,2 1 6 16,3 0 6-1,1-5-11-15,2-6 4 0,0-4 14 0,-1-4-20 16,4-6 7-16,2-5-1 0,0-6-4 0,3-3 4 15,4-3 0 1,0-3-3-16,5-3 2 0,-1-6-6 0,3-4-15 16,-2-5 10-16,-1-6-3 15,-2-5-1-15,-4-6 16 0,-3-4-2 16,-4-6 0-16,-3-6 0 15,-2 1 3-15,-3-4-3 0,-2 1 2 0,-1 4-2 16,0 3 0-16,-2 7 3 16,-1 7-3-16,-4 10 0 0,-1 4-9 15,-2 4 2-15,-1 11-8 0,-2 7 13 0,0 10-3 16,5 3 0-16,0-1 9 15,7 2-4-15,1-7 0 0,3-1 0 16,4 0 0-16,1-6 0 16,5 0 0-16,1-1 4 0,4-4-5 0,4-2 2 15,3-4 2 1,2-5-5-16,0-4-24 0,1-2-16 0,-2 0-31 15,-3-11-35-15,-3-5-28 16,-5-7-206-16</inkml:trace>
  <inkml:trace contextRef="#ctx0" brushRef="#br0" timeOffset="6130.0086">10058 4562 684 0,'29'-4'0'0,"3"1"51"16,2 0 33-16,5 1-25 0,1 0-39 0,3 2-16 15,0 0-8-15,-3-3-189 16,-8-1-275-16</inkml:trace>
  <inkml:trace contextRef="#ctx0" brushRef="#br0" timeOffset="7200.0101">2914 6754 1197 0,'-3'-9'0'0,"2"7"72"0,1-1-42 0,-1 3-2 15,0 2-3-15,0 8-20 16,0 15-10-16,0 13-1 0,1 15 14 15,1 10 15-15,5 2 2 16,4-2-3-16,2-2-7 0,3-4 7 0,-2-5-4 16,-2-3-11-16,-1-3 3 0,-3-8-8 15,-2-5-4-15,-1-3 4 16,-3-6 2-16,-1-5-5 0,1-6 2 0,-1-7 2 15,0-3-4-15,0-3 2 16,0 0 9-16,0-12 1 0,0-11 16 16,0-9-21-16,-2-9 0 15,-1-9 9-15,-2-5-5 0,1-5-11 0,-1-5 2 16,1-3 5-16,0 1-7 0,1 2-1 15,0 3 2-15,0 4 0 16,0 4-4-16,-1 4 7 0,1 6-6 0,-1 9 6 16,2 7 2-1,-1 6-6-15,2 10 2 0,1 3 5 0,0 5-10 16,0 4 1-16,0 0-2 15,5 0-10-15,5 4 5 0,7 7 9 16,11 4 2-16,4 7 5 16,4 2-10-16,2 5 3 0,0 3 2 0,-1 4 2 15,0 5-6-15,-2 5 4 0,-2 0 1 16,-4 4-4-16,-4 2-1 15,-3 0 3-15,-3 0 0 0,0-3-12 0,-5-3-2 16,-2-6-2-16,-4-1 16 16,-5-5 0-16,-2-3-6 0,-5-2 11 15,-6 0-4-15,-6-1-1 16,-4-2 0-16,-6 0 5 0,-5-3 0 0,-1-2 6 15,-2-4 1 1,-2-1-3-16,0-6 7 0,-3 0-10 0,0-3-3 16,3-1 1-16,2-5-5 0,4-1-4 0,4-4-20 15,2-6-38 1,7 0-66-16,5-4-22 0,3-6-84 0,5-6-751 15</inkml:trace>
  <inkml:trace contextRef="#ctx0" brushRef="#br0" timeOffset="8370.0117">4247 7013 1004 0,'-4'2'0'0,"2"1"80"15,2 2-51-15,0 0 7 16,7-1-1-16,6 3 13 0,6 0-1 0,13 0 11 16,10-1-15-16,10-2-12 0,10-3-9 15,6-1 0-15,4 0 0 16,4-4-11-16,2 1 5 0,-4-1-10 0,-2 3-6 15,-2 0 0 1,-7 0 4-16,-10 1-4 0,-8 0 0 0,-11 0 3 16,-9 0-3-16,-9 1 0 15,-9-1-1-15,-4 0-1 0,-2 0 0 16,-1 0 3-16,-1 0-2 0,-3-2-4 0,-4-5 4 15,-2-3-19-15,-4-1 19 16,-2-1-1-16,-3-3-4 0,-4-1 2 16,-2 0-3-16,0 1 1 15,0 1 10-15,5 0-3 0,2 2-2 0,5 0 2 16,5 2 2-16,3 0-5 15,2 5 4-15,3 1 1 0,0 1-4 16,1 3 1-16,6 0-3 16,4 0-13-16,4 0 19 0,5 3-3 0,6 4 0 15,1 3 0-15,1 0 1 0,2 4-1 16,-2-2-1-16,-1 0 2 15,-6 2-2-15,-4-2 0 0,-3-1 1 0,-4-1 0 16,0 3 0 0,-3-4-1-16,-4 2-1 0,0-1 2 0,-3 2 1 15,-3 2-3-15,-4 1 1 16,-6 1 2-16,2-1-1 0,-6-1 2 15,-1-1 0-15,-2-1-2 16,2 1 0-16,-3-1 8 0,1 0-11 0,1 0 6 16,1-1-1-16,3-1-2 0,2 1-23 15,0 0-29-15,2-3-49 16,1 2-24-16,3-5-91 0</inkml:trace>
  <inkml:trace contextRef="#ctx0" brushRef="#br0" timeOffset="12880.018">5894 6679 1023 0,'-3'-9'0'0,"3"4"148"16,0 3-118-16,0 2-7 15,3 2-7-15,4 10-12 0,5 8 15 16,3 13 9-16,2 8 2 16,1 8-9-16,-4 2-7 0,-1-2-2 0,-2-4 3 15,-4-4-9-15,-2-5-9 0,0-4 6 16,-3-4 14-16,0-8-17 15,-1-4 0-15,1-5 9 0,-2-4-10 0,0-2 2 16,1-5 3-16,-1 0-5 16,0 0 2-16,-1-7 33 0,-3-8 6 15,-2-10-27-15,-2-8-9 16,0-5-3-16,-3-6 9 0,-1-5 0 0,0-2-1 15,-1-7-7-15,0-2 2 0,-1-2-8 16,1 2 8-16,-1 4 2 16,4 5-11-16,2 9 8 0,2 10-2 0,5 8-1 15,1 10 0 1,1 4 0-16,7 5-1 0,5 5-17 0,7 0 14 15,8 7-1-15,10 9 8 16,5 7-1-16,9 9-4 0,6 2-1 16,5 4 3-16,1 1 1 15,1 5-1-15,-5-3 3 0,-4 0-4 0,-9 2 1 16,-7-1 0-16,-9-1 0 0,-12 0-11 15,-4-1-5-15,-12-3-10 16,-3-4 19-16,-6-3 3 0,-11-5-2 0,-3-1 7 16,-8-7 2-16,-5-1-4 15,-5-4 2-15,-5-4 7 0,-1-2 0 16,-2-3 9-16,-2-3-10 15,3 0-6-15,1-4 0 0,9-5 2 0,3-2-5 16,11 0 4 0,5 0-1-16,9-1-29 0,7-2-14 0,8 2-51 15,12 2-62-15,7 3-39 0,7-1-231 0</inkml:trace>
  <inkml:trace contextRef="#ctx0" brushRef="#br0" timeOffset="13940.0195">7162 6907 1098 0,'0'-18'0'16,"-6"0"104"-16,-5-4-54 0,-6 5-1 0,-1 0-2 15,-4 5-14-15,0 1-13 16,-5 5 0-16,-3 4 3 0,-2 2-5 15,-4 11-6-15,-1 9-6 16,3 6-9-16,2 6 6 0,8-2-3 0,7 1-1 16,7 0 2-1,10-4 0-15,3-3-8 0,8 0 8 0,6-5-2 16,6-4-18-16,4-3 12 0,1-5-4 0,3-4-10 15,-1-3 4 1,3-2-7-16,-2-7-7 0,-2-4 7 0,-4-2 6 16,-7-3-1-16,-3-4 18 15,-5 0 2-15,-4-3 0 0,-3-1 2 16,0 2-2-16,-3 1 2 15,0 4 11-15,0 2-11 0,0 5 3 0,0 7-4 16,0 3-1-16,0 2-2 16,2 3-7-16,-1 8 2 0,4 8 1 15,3 6 10-15,-1 2-8 0,4-1 2 0,3 0 2 16,2-3 2-16,1-1-5 15,6-4 4-15,0-3 4 0,2-3-9 16,2-3 6-16,-2-3-1 16,0-4-2-16,-2-2 0 0,-1 0 4 0,-3-8-2 15,-1-4 3 1,-3-5 0-16,-4-4-6 0,-2-4 2 0,-3-7 19 15,-5-3-2-15,-1-6-4 0,-3-2-3 0,-5-4-5 16,2-2 9 0,-3-1-8-16,2-3-6 0,3 7 9 0,0-2-12 15,1 6-2-15,2 4 8 16,1 8-4-16,0 9-5 0,0 9 10 15,0 7-6-15,0 4-2 16,0 2 4-16,0 13-2 0,-1 13-31 0,-3 11 34 16,4 11 5-16,0 4-11 15,0 3 8-15,2-1-3 0,3-1-5 16,-1-2 8-16,1-4 9 0,1-1-12 0,3-6 6 15,0-4-5-15,6-3-4 16,1-5 4-16,5-7-1 0,2-5-1 16,3-3 0-16,2-6 5 15,2-3-8-15,1-4 4 0,0-1-3 0,3-2-14 16,-3-8 15-1,-1-4-5-15,-1-3 0 0,-3-6 10 0,-1-2-4 16,-6-1 0-16,-4-4 0 16,-4-2 0-16,-3-2-3 0,-5 1 6 15,-3 4-3-15,-3 7 0 0,-5 5 3 0,-2 7 0 16,-4 5 1-16,-1 5 2 15,-3 3-7-15,-3 14-5 0,3 5 10 16,1 6-2-16,3 1-4 16,3-2 4-16,4 0-2 0,4-4-5 0,3-3 9 15,2-3-4-15,5-2 0 16,2-4-1-16,1-4 2 0,2-1 0 15,2-2 0-15,1-4 1 0,-1 0-4 0,3 0-5 16,0-7 2-16,-4-2-4 16,0-3-4-16,0-3 0 0,-3-2 2 15,1 0 8-15,-2 0 2 16,-2 2 1-16,0 5 0 0,-4 3 0 0,-2 6 0 15,3 1 0 1,0 12 0-16,1 2-4 0,2 7 8 0,0 2 0 16,5-2-3-16,0-1 5 15,3-3-4-15,5-1-2 0,1-5 0 16,4-4 13-16,1-4-9 0,0-3 3 0,0 0-5 15,-2-7-4-15,-4-3-29 16,-4-2-29-16,-5-5-69 0,-6-1-111 16,-5-6-333-16</inkml:trace>
  <inkml:trace contextRef="#ctx0" brushRef="#br0" timeOffset="14100.0197">7412 6661 941 0,'28'-8'0'0,"8"1"19"15,8 1-14-15,5 0 11 0,5 0 0 0,5 4-18 16,0-3-21 0,-2-3-263-16</inkml:trace>
  <inkml:trace contextRef="#ctx0" brushRef="#br0" timeOffset="14970.0208">8834 6446 1137 0,'0'16'0'16,"0"10"-51"-16,0 15 52 16,-5 5 4-16,1 7 17 0,1 5 11 15,3 3 0-15,3 2-11 16,5-5-10-16,1-2-4 0,1-10-2 0,-2-10 1 15,-1-9 16-15,-2-11-2 0,-1-8 6 16,-4-3 7-16,0-5-1 16,0-3 17-16,0-10 16 0,-6-9-46 0,-3-6-17 15,-4-8 4 1,-2-7-9-16,-3-4 4 0,0-6 1 0,-2-5-3 15,1-5 0-15,3-2 0 16,-1-5 5-16,7 2-7 0,6-2 4 16,4 0 2-16,5 2-5 15,9 5-3-15,2 7-1 0,5 8 3 0,6 12 3 16,4 9 3-16,7 11-8 0,2 10 2 15,5 6 2-15,4 8 0 16,-1 13 7-16,0 8-8 0,-5 7 1 0,-9 5 0 16,-3 7 3-16,-8 4-5 15,-7 0 4-15,-7 0 0 0,-9-3-3 16,-6-2 2-16,-10-3 4 15,-10-7-8-15,-6-4 3 0,-7-8-2 0,-2-3-3 16,-2-3 7 0,1-8 1-16,2-3-3 0,4-2-4 0,4-2 2 15,6-2-30-15,7-2 19 0,6 0 6 0,7-2 2 16,4-1 0-1,2-1-1-15,6 4-26 0,7-3 18 0,6 3 12 16,6 1 1-16,4 10 2 16,5 6 2-16,1 3-2 0,2 6 6 15,0 2 0-15,-4 1-3 16,-3-1 5-16,-6 0-6 0,-2-3-6 0,-4-2 6 15,-4-2 1-15,-1-5-6 0,-4 1-9 16,3-4-36-16,0 1-88 16,2-3-9-16,4-7-106 0,2-1-344 0</inkml:trace>
  <inkml:trace contextRef="#ctx0" brushRef="#br0" timeOffset="15850.0222">9566 6849 1107 0,'14'-28'0'0,"-1"2"153"15,-3-3-102-15,-4-1 14 0,-1 1-7 0,-1 1-17 16,-4 2-8-16,-3 2-7 0,-5 2-14 0,-5 5-7 15,-6 2 8 1,-5 8-10-16,-4 6 0 0,-4 4 3 0,-1 12-4 16,0 9-4-16,3 6 4 15,4 4-1-15,6 4-4 0,9 0 6 16,7-1-3-16,4-1 0 15,8-3-2-15,5-3 2 0,4-6 0 0,4-2-3 16,4-5 2-16,2-7-8 16,2-5 9-16,1-5 0 0,-3-2-24 15,-2-6 20-15,-4-6-1 0,-4-4 1 0,-4-4 8 16,-2-4-1-16,-5-2-5 15,-3-2 4-15,-2 1-1 0,0 2-13 16,-1 5 7-16,0 6 2 16,0 8-3-16,0 4 9 0,0 4-4 0,0 2-9 15,0 9-4 1,0 9 9-16,0 5-1 0,2 6 10 0,5-2-4 15,3-2 0-15,3-3-3 0,2-1 3 0,4-5 0 16,0-3 0 0,2-4 0-16,2-4 0 0,-1-2 2 0,-1-5 0 15,2 0-2-15,-5-4 0 16,1-9 4-16,-5-5-6 0,-2-2 4 15,-2-9 1-15,-3-3-4 16,1-6 2-16,-2-6 5 0,-2-4-8 0,-1-4 4 16,-1-4 0-16,0-3-3 15,0 0 2-15,0-1 1 0,0 9-2 16,0 3-2-16,-2 11-1 0,0 7 1 0,0 9 3 15,0 9 5-15,-2 7-3 16,1 5 8-16,-1 3-9 0,0 12-4 16,-3 12-13-16,-1 14 16 15,-1 6-1-15,1 10 0 0,1-1 6 0,2 4-9 16,2-2 6-1,1-2 2-15,0-2-5 0,6-4 10 0,2-6-10 16,2-4 0-16,4-6 0 16,3-4 3-16,1-4-4 0,3-5 2 15,1-5 0-15,1-7-1 0,1-3-7 0,-1-5-1 16,5-1-7-16,-3-9 11 15,0-4-8-15,-3-4-4 0,-5-9 12 16,0-3-3-16,-5-7 4 16,-4-3 6-16,-3-2 1 0,-2-1-5 0,-3 1 2 15,0 4-4-15,-2 6 1 16,-2 10 4-16,0 6 0 0,1 11-4 15,-2 4 4-15,0 6-1 0,-2 15-2 0,-4 9-9 16,4 6 11-16,-3 4-2 16,4 1 2-16,5-4 2 0,1-4-3 15,0 1 9-15,7-5-2 16,0-3-4-16,3-3 1 0,4-5 0 0,0-2-8 15,6-4 8 1,1-3 3-16,2-5-9 0,2-1 4 0,-1-3-4 16,0-4-41-16,-2-4-20 15,-2-6-21-15,-3-5-34 0,-3-4-44 16,-7-8-222-16</inkml:trace>
  <inkml:trace contextRef="#ctx0" brushRef="#br0" timeOffset="16000.0224">9987 6355 878 0,'36'-3'0'16,"3"3"4"-16,2 0-3 0,0 0 8 0,3 0 3 15,0 1-4-15,-1 4-14 0,-4-1-155 16,-7-4-153-16</inkml:trace>
  <inkml:trace contextRef="#ctx0" brushRef="#br0" timeOffset="18730.0262">3126 8748 934 0,'-1'-7'0'0,"1"2"76"16,0 0-40-16,3-2-4 0,2 0 26 0,5 0-8 15,0-1-21-15,4 1-22 0,1 2 3 16,2 1 3-16,0 3 2 15,3 1-7-15,2 7-5 0,0 6-3 0,-2 4 0 16,2 6 12-16,0 2-2 16,1 2 1-16,-1 2-2 0,-3-2-4 15,-1 2 2-15,-1 1-2 16,-3-2-3-16,-1 0 2 0,-4-1 0 0,-4 0-4 15,2-1 0-15,-5 1 4 0,-1-1-2 16,0 1 1-16,-1-4 0 16,-2-3-1-16,-3-2 6 0,0-6-1 0,-2-5 12 15,-1-2 9 1,0-3 1-16,-1-2 2 0,1 0-6 0,0-2-5 15,-1-8 2-15,2-1 2 16,0-6-9-16,2-2-5 0,1-8-1 16,2-3-3-16,2-4-1 15,3-5 1-15,4-1-5 0,3-2-2 0,-1-4 2 16,3 0 1-16,-1-2-2 0,0 5-2 15,1 6 1-15,0 1-2 16,1 7 6-16,1 5-4 0,0 2-2 0,3 5 5 16,-1 5-3-16,-2 2-2 15,-1 2 3-15,0 4 0 0,-2 0-4 16,1 3 4-16,-5 1 0 15,4 0 0-15,-4 0 0 0,1 1-2 0,0 5-11 16,-1-3-7 0,-1 2-12-16,0 2-31 0,1-1-10 0,2 4-39 15,-2-1-41-15,0-1-65 0,-3-2-356 0</inkml:trace>
  <inkml:trace contextRef="#ctx0" brushRef="#br0" timeOffset="19800.0277">4323 8970 816 0,'-5'-2'0'15,"4"1"196"-15,5 0-160 0,8 0-21 0,8-3 36 16,7-1 17 0,8-2-16-16,7 1-12 0,6-1-6 0,7 3 1 15,1-1 4-15,5-2-8 16,1 2-8-16,4-1 7 0,5 0 5 15,2 1-12-15,3-3 0 16,0 4-12-16,-1 2-6 0,-5-2-4 0,1 4 2 16,-6 1-1-16,-1-1-4 15,-2 0 4-15,-5 0 0 0,-4 0-2 16,-6 0 0-16,-5 0 1 0,-8-2-2 0,-6 2 2 15,-11-2 1-15,-4 2-2 16,-6-3-4-16,-4 3 2 0,-1-2-13 16,-3-1 8-16,1 2 1 15,-2-3-8-15,-2-3 9 0,-1-3 1 0,-4-4 1 16,-3-1 5-1,-3-2-2-15,3-2 0 0,-6 0 0 0,-1-3 2 16,-2 1 2-16,-2-1 3 16,0 2-5-16,1 1-2 0,-1-2 0 15,2 3 10-15,0-1-12 0,3 3 4 0,1 3-3 16,3 2-1-16,4 3 4 15,3 1 13-15,2 4-9 0,2 0 0 16,3 3-2-16,0-2-4 16,0 1 0-16,0 1-9 0,1 1-5 0,6 10 9 15,5 6 6-15,7 6-1 16,5 6 0-16,7 0 5 0,6 2-5 15,3-2 0-15,6 0 6 0,0-3-7 0,-1-6 1 16,0-2 2-16,-7-7-2 16,-6 0 0-16,-9-5 4 0,-10-3-6 15,-9-1 4-15,-4-2-1 16,0 0-1-16,-3 1 10 0,-5 1-5 0,-2 4-3 15,-5 0-1 1,-2 6-1-16,-2 2 0 0,-3 5 0 0,0 3 0 16,-2 2 0-16,-1 0-1 15,0-1 1-15,0-2 0 0,2-1 1 16,0 0-1-16,4-3 0 0,0-1 0 0,2-2 6 15,2-1-10-15,1-1-10 16,0 0-33-16,3 0-55 0,-2 0-47 16,3-5-74-16</inkml:trace>
  <inkml:trace contextRef="#ctx0" brushRef="#br0" timeOffset="26480.0371">6405 8261 777 0,'-2'-24'0'0,"1"1"177"0,0 3-102 16,1-2-6-16,-4 3 4 16,3 6-6-16,-1 2-12 0,1 6-19 0,0 1-8 15,1 3 2 1,-1 1 1-16,1 0-22 0,0 10-18 0,0 14 0 15,0 10 11-15,0 10 6 16,3 3 0-16,2 1 0 0,1-1-5 16,0-3 3-16,1-1-1 15,2-4-3-15,-2-3 5 0,0-3-5 0,-1-5-4 16,0-4 4-16,-3-3 1 0,2-4-4 15,-3-4 2-15,-1-6 2 16,1-2-4-16,-2-2 2 0,0-2 3 0,0-1 1 16,0 0 2-16,0-2 12 15,-2-5 14-15,-2-6-15 0,0-3-8 16,-2-6-9-16,0-7 3 15,1-5 1-15,1-5-8 0,1-5 6 0,-1-2-3 16,1-2-2 0,0 0 4-16,2 3-1 0,-1-2-1 0,1 4 0 15,0 4-1-15,0 5 0 0,0 10 2 0,1 6 3 16,0 8-4-1,0 5 0-15,0 4 1 0,0 0-11 0,0 1 6 16,3 9-11-16,6 7 6 16,5 9 12-16,6 6-1 0,7 3-4 15,7 3 4-15,3 1 10 16,5 0-6-16,3 2 1 0,-2-1-8 0,0-1 2 15,-3-2 0-15,-4-2-1 0,-7-2 0 16,-2-1 0-16,-5-1 2 16,-4-3-2-16,-4-3 0 0,0-5-1 0,-7-6-4 15,0-4 7-15,-4 0-2 16,1-5 0-16,-3-3 0 0,-1-1 1 15,0 0-2-15,0 0 2 16,0-5 12-16,-1-5-3 0,-3-6 0 0,-1-7 5 16,-3-8 4-1,2-6 1-15,-2-4-6 0,-1-6-3 0,2-5-1 16,-2-1-2-16,3-3-3 0,3-2-1 0,-1 0-2 15,2-2-3 1,0 6 2-16,-1 6 1 0,1 9-3 0,-1 10 2 16,0 10 4-16,2 9-7 15,0 7-3-15,1 3-21 0,0 13-45 16,0 11 19-16,0 9 31 15,0 11-40-15,1 5-32 0,4 4-32 0,-1-2-72 16,0-5-132-16</inkml:trace>
  <inkml:trace contextRef="#ctx0" brushRef="#br0" timeOffset="26920.0377">7180 8388 956 0,'-2'-15'0'0,"1"0"192"0,-1 4-108 0,0 0-19 16,-1 2 3 0,2 2-14-16,-2 7-18 0,1 0-14 0,-2 3-17 15,-3 14-10-15,0 4 0 16,-3 8 8-16,2 5 0 0,3 0-6 15,2 0 6-15,2-1-2 16,1-1-2-16,6-3 2 0,2 0 0 0,5-3-1 16,3-3-16-16,2-5 0 15,1-5-10-15,2-2 8 0,-1-5 2 16,0-6 8-16,-2-1 11 0,-2-8-3 0,-1-9 0 15,-3-3 0-15,-4-7 40 16,-3-4-12-16,-4-4-8 0,-1-2-9 16,0-2-2-16,-6 2-2 15,-3-1-1-15,-3 5-7 0,-2 3 2 0,-1 7 5 16,0 4-8-1,-1 7 3-15,0 5-2 0,1 3-6 0,1 5-4 16,0 6-7-16,2 12-10 16,2 9-8-16,2 8-14 0,2 2-44 15,5 4-23-15,1-4-103 0,5-5-413 0</inkml:trace>
  <inkml:trace contextRef="#ctx0" brushRef="#br0" timeOffset="27100.0378">7511 8572 1127 0,'0'-4'0'0,"0"3"169"0,0-1-65 16,0 2-29-16,0 0-28 16,0 0-31-16,0 0-12 0,0 0-4 15,0 0 0-15,0 0 0 16,0 0-1-16,0 0-47 0,2 1-46 0,-1 0-61 15,-1-1-241 1</inkml:trace>
  <inkml:trace contextRef="#ctx0" brushRef="#br0" timeOffset="28180.0393">7977 8158 936 0,'-21'17'0'0,"6"8"17"0,1 9-17 0,-1 2 0 16,8 0 17-16,6 2 41 0,4-4-10 15,9-5-19-15,6-5-1 16,4-6 3-16,6-8 9 0,-1-7-10 0,3-3-3 16,-1-9 9-1,0-4-5-15,-2-5-13 0,-4-6-7 0,-5-2 2 16,-8-3-6-16,-6-3-3 15,-4-1 2-15,-8 0-3 0,-4-2-6 16,-6 2-3-16,-4-1-9 16,-5 5-11-16,-2 5 12 0,-3 8 1 0,2 7 7 15,1 8 7-15,6 1-1 0,8 3 0 16,5 5 0-16,8 0 2 15,3 4-15-15,9 0 10 0,8-1 6 0,8-3 1 16,6-2 14-16,5-5-5 16,3-1-10-16,-1-5 1 0,-3-4-2 15,-2-4-4-15,-7-4 4 16,-6-3 1-16,0-5 0 0,-4-4 9 0,-3 0-2 15,-3-4 2-15,-3-1-2 0,-3-3 0 16,-1-1-4-16,-4-3 1 16,0-4 1-16,0 0-6 0,0 1 3 0,0 3-3 15,0 8-2 1,-3 10 0-16,-1 8 14 0,2 6 0 0,1 4-2 15,-2 5-4-15,3 6-15 16,0 15-5-16,0 14 13 0,3 13 7 16,1 12 7-16,2 11-1 15,1 6-4-15,-2 11 1 0,0 5-1 0,-2 1 1 16,-2 3-2-16,-1 2-2 0,0-2-5 15,0 5 2-15,0 2-1 16,1 0-5-16,-1-3 4 0,-1-4 3 0,1-9-7 16,-1-9-35-16,1-9 20 15,0-12-31-15,5-19 17 0,3-12 12 16,4-15-1-16,2-10 12 15,6-9-2-15,3-17 6 0,3-8 6 0,0-11-4 16,-6-6 2 0,0-6 0-16,-8-6 4 0,-6-7-5 0,-4-2 2 15,-6-5 12-15,-7 0-2 0,-6-2 11 0,-6 0-16 16,-3 2-8-1,-2 8 0-15,2 10 4 0,2 13 9 0,4 16-5 16,2 10-4-16,3 9-4 16,2 7-3-16,2 2-3 0,1 4-20 15,4 11-14-15,1 5-28 16,5 6-64-16,3 0-27 0,7-5-224 0</inkml:trace>
  <inkml:trace contextRef="#ctx0" brushRef="#br0" timeOffset="30270.0424">9160 8220 1016 0,'3'-16'0'0,"-3"-1"66"0,-3 2-2 0,-3-1-7 15,-3 1-21-15,0 5 0 0,-2 1-12 0,-3 4-9 16,-2 3 1-16,-1 2-1 16,-1 4 4-16,3 7 3 0,-2 6-16 15,3 4-7-15,1 3 2 16,2 2 2-16,5 1-3 0,3 0-1 0,3 2 1 15,1 1 0 1,7-3-1-16,5 1 1 0,4-6-16 0,1-4 4 16,3-5-4-16,-1-7 5 15,-2-3 10-15,-1-3 2 0,1-5-2 16,-2-7 2-16,1-7 2 0,0-5-2 0,-1-4 3 15,-3-3 3-15,-5-5 0 16,-3-1 2-16,-1-5 2 0,-4-2-9 16,0-4 1-16,-1-1-2 15,-3 1-2-15,-1 1 2 0,3 7 3 0,-1 5-4 16,1 9 0-16,2 9 4 15,-3 5-5-15,3 9 2 0,0 3 10 16,0 3-16-16,0 12-10 16,1 12 16-16,1 11-2 0,1 8 2 0,0 3 10 15,1-1-13-15,3-1 4 0,1-4 1 16,4-1-4-16,1-5 2 15,0 0 2-15,3-4-6 0,0-1 5 0,3-3-2 16,-1-5 0 0,2-4 0-16,2-4-1 0,-1-7-15 0,2-4 8 15,0-4-2-15,3-1-5 16,0-7 3-16,-2-6 0 0,2-2-4 15,-4-6 14-15,-1-2-2 0,-7-4-2 0,-6-3 8 16,-5-1-1-16,-3-3-2 16,0 2 2-16,-8 1 5 0,-2 2-1 15,0 8 11-15,-1 6 1 16,3 5-4-16,-1 7-2 0,2 3-8 0,-1 3-6 15,-1 7 3-15,-2 9 0 16,1 2-7-16,2 4 11 0,0 0-5 16,2 0-2-16,1 0 6 15,3-1-3-15,2-2 0 0,0-4-2 0,2 0 1 16,2-3 0-16,4-3 1 0,0-2 0 15,1-4 0-15,2-2-5 16,1-4 3-16,1 0-12 0,2-5 3 0,0-5-4 16,0-6-3-1,-2-1 9-15,-3-1-1 0,0 1 6 0,-5 3 8 16,-2 4-4-16,0 2 0 15,-2 4 0-15,-1 4 2 0,2 0-2 16,0 7-14-16,2 2 9 16,1 8-1-16,4-2 12 0,2-1-6 0,1-1 0 15,1-3-1-15,4-4 1 0,0-1 0 16,2-3 0-16,1-2 2 15,1-2-2-15,1-8 0 0,-2-3 4 0,-2-5-3 16,-2-4 15-16,-3-3 2 16,-2-5-7-16,-3-4 12 0,-2-7-8 15,-1-5-5-15,0-3 3 16,-2-3-3-16,1-1-6 0,1-1-3 0,-3 3 0 15,1 1-2-15,-2 4 2 0,-1 6-2 16,0 9-5-16,-1 7 7 16,-3 7 0-16,1 9 1 0,0 7-4 0,-2 3 1 15,-2 15 1 1,-1 14-15-16,0 11 17 0,3 8-2 0,5 8 0 15,0 1 3-15,5 1-4 16,2-2 0-16,2 0 4 0,3-3-6 16,2-5 6-16,2-5-2 15,1-6-1-15,4-4 0 0,0-5 2 0,1-6-3 16,6-4-2-16,-3-6-4 0,1-8-3 15,4-4 4-15,-2-2-4 16,0-7-4-16,-2-6 6 0,-3-6 3 0,-3-5 1 16,-2-5 7-16,-6-3-3 15,-1-4 0-15,-6-2 0 0,-3 0 1 16,-2-3-1-16,0 8 0 15,-2 4 4-15,-2 7-5 0,-1 9 0 0,-2 7 1 16,-2 6 0 0,-4 6 5-16,-3 12-6 0,-1 9-3 0,0 6 5 15,3 1 0-15,5 1-2 0,1-3 2 0,8-4 1 16,0-4-5-1,2-4 3-15,4-3 0 0,1-4 0 0,2-3 0 16,2-3 0-16,2-5 0 16,2-2-6-16,0 0-2 0,0-6-12 15,2-3 6-15,-2-4-6 16,-1-2 0-16,-2-1 16 0,-1-1 4 0,-3 0 0 15,-3 4 0-15,-1 5 4 0,-4 3 2 16,0 5 10-16,2 4-14 16,0 7-4-16,2 7 4 0,0 3 22 0,0 1-21 15,2 0 1-15,3-3 0 16,2-2 0-16,2-5 4 0,2-3-5 15,3-3-1-15,1-6 5 16,1 0-4-16,0-7-5 0,-2-3-12 0,-4-1-22 16,-1-6-52-1,-6 0-71-15,-7-4-244 0</inkml:trace>
  <inkml:trace contextRef="#ctx0" brushRef="#br0" timeOffset="30420.0426">9810 7920 968 0,'28'0'0'0,"13"0"11"0,5 0 3 16,6 0-3-16,7 1-11 16,3-3 0-16,-3-1 0 0,-5-2-297 15</inkml:trace>
  <inkml:trace contextRef="#ctx0" brushRef="#br0" timeOffset="32050.0449">10991 8292 719 0,'25'2'0'16,"0"-2"175"-16,0 0-75 0,-3-5-32 0,-2-4 14 15,-4-2-39-15,-2-1-26 16,-4-5 13-16,-3-3 9 0,-1-1-3 15,-2-5-11-15,-3 2-1 0,-1 0-13 0,0 6-6 16,0 1 0-16,-6 6-3 16,-2 5-4-16,-2 4-4 0,-4 2-7 15,-3 2 5-15,-2 10 6 16,-2 5-1-16,2 5 1 0,1 5 1 0,5 0 1 15,3 1 0 1,7 0-4-16,3 0 5 0,3-1-2 0,8 2 1 16,4-4 0-16,4-2 0 15,4-3 0-15,4-4 1 0,4-8-1 16,1-3 0-16,2-4 3 0,1-1-4 0,1-9 2 15,-3-3 5-15,-3-7-8 16,-4-3 4-16,-4-7 5 0,-3-5 4 16,-4-7-6-16,-2-7-2 15,-3-7-3-15,-2-4 0 0,-2-2 6 0,-1-2-6 16,-4 3 0-16,-1 2 2 15,0 4-3-15,-3 8 0 0,-1 7 1 16,-3 13 0-16,2 10 17 16,1 11-3-16,0 5-6 0,-3 10-2 0,-4 20-9 15,0 10 6-15,-1 15 0 0,2 6 3 16,3 0-4-16,6-1 4 15,1-2-2-15,1-4 0 0,8-3 9 0,-2-4-7 16,4-3-5 0,0-8 1-16,0-4 0 0,3-6-4 0,1-2 4 15,1-6-1-15,2-4-1 16,2-6-12-16,0-5 2 0,-1-2-17 15,2-7 8-15,-4-7 4 0,1-7 2 0,-3-3 5 16,-3-5-2-16,-2-3-1 16,-3-4 6-16,-5-1 4 0,-2 2-4 15,-2 3 9-15,-2 10-4 16,0 7 0-16,-1 8 0 0,-1 6 0 0,-2 11-10 15,-2 9 9-15,-1 10 2 16,1 3-2-16,1 2 0 0,4-1 1 16,2-3 0-16,3-5 0 15,3-3 2-15,4-3-2 0,6-2 0 0,1-4 8 16,0-5-10-16,5-2 4 0,-3-6 1 15,6 0-2-15,-1-1 2 16,-2-3 0-16,0-7-5 0,-3-3 3 0,-1-3-1 16,0-1 0-1,-4-5-1-15,0 1 1 0,0-3 1 0,-2 2-1 16,1 0 0-16,-1 3-1 15,-3 6 0-15,-3 4 1 0,1 7 0 16,-3 2-1-16,-1 4-1 16,0 7-2-16,0 8 6 0,0 6 2 0,0 3-4 15,4 3 0-15,0-3 8 0,1-1-5 16,0 0 2-16,1-5 0 15,-4-6-2-15,1-1 0 0,-2-6 3 0,-1-5 2 16,0-1 2-16,0-2 0 16,0-1 10-16,0 0 1 0,-1 0-13 15,0-5-7-15,-2-2 2 16,3-4-3-16,0-4 0 0,4 0-13 0,2-4 2 15,5-5-4-15,0-1 2 0,3-4-1 16,2-3 0-16,1 3 6 16,-1 3 9-16,0 3-2 0,-2 8-1 0,-3 7 2 15,-1 8 0 1,-1 0-5-16,-2 12 2 0,0 5-2 0,1 5 8 15,-1 2-3-15,1 1 0 16,-3 3 0-16,2-3 5 0,-4-4 0 16,2-3 4-16,-3-4-1 15,-2-4-4-15,0-2 7 0,-3-4 2 0,-1-2 0 16,0-2 3-16,1 0-10 0,0 0 0 15,-1-2 0-15,3-5-6 16,0-3 0-16,1-1 0 0,3-3-1 0,3-4-10 16,5-3 1-16,0-2-3 15,3-2-13-15,2-2 11 0,-2-1 0 16,2 1 2-16,-3 0 11 15,-1 6 1-15,0 6-1 0,-3 6 4 0,1 8-3 16,-3 2-3 0,-1 11 2-16,-1 7 0 0,0 5-2 0,-4 7 5 15,0 3 0-15,0-2-1 0,1-1 0 0,-2-2 2 16,0-4-2-1,0-3-1-15,2-3 3 0,1-5-4 0,1-6 1 16,2 1 0-16,-1-4-51 16,3-3-12-16,0 1-59 0,-1-3-144 15,2 0-64-15</inkml:trace>
  <inkml:trace contextRef="#ctx0" brushRef="#br0" timeOffset="33250.0465">12369 8315 639 0,'10'-21'0'16,"0"-3"188"-16,1 1-100 0,-3 4-24 0,0-2 13 15,-4 6-10-15,-2 2-8 16,-2 4-14-16,-1 2-15 0,-4 3-8 15,-3 2-4-15,-3 2 0 16,-2 8-7-16,-1 4-7 0,1 8 4 0,1 5-5 16,1 0-3-1,3 4 0-15,3 1 6 0,1-4-8 0,4-1 4 16,0-1-2-16,2-7 0 0,3 0 0 0,1-5 2 15,2-3-2 1,0-4 0-16,4-3 0 0,0-2 0 0,1-2 0 16,1-6-1-16,-1-5-3 15,3-3 7-15,-2-3-3 0,1-2 0 16,2-3 0-16,0 2 1 15,1-2-1-15,-1 4-3 0,0 3 2 0,-4 3-4 16,-2 7 8-16,-5 4-6 16,-2 3 1-16,-4 7 3 0,0 7 5 15,-3 6 6-15,-3 4-1 0,-1 0-4 0,2-2 1 16,1-1 0-16,2-4-2 15,1-4-3-15,-1-2-1 0,2-5 0 16,0-1-3-16,0-2 1 16,0-1 0-16,0-2 0 0,2-2 2 0,1-4 5 15,4-3-10 1,2-1-3-16,-1-3 0 0,2-1-6 0,0-2 2 15,1-1-4-15,1-1 0 0,3 0 7 0,-2 2 6 16,1 4-8 0,-2 5 9-16,-4 6 0 0,0 1 0 0,-2 7-1 15,1 5 1-15,2 4 0 16,-1 1-2-16,2 0 2 0,1 0 1 15,0-1 0-15,2-3 1 16,1-3-2-16,1-3 2 0,1-1 0 0,-4-4 1 16,0-2 3-16,0-1 1 15,-3-8 3-15,1-2 9 0,-3-4-6 16,-1-5-10-16,-2-4 4 0,1-3-2 0,-1-3-8 15,0-4 6-15,1-2-3 16,0-4 0-16,3-5-1 0,2-1 2 16,1-4-2-16,0 0 0 15,-1-1-2-15,0 5 3 0,-3 2 0 0,-1 8 0 16,-2 6-1-1,-2 9 1-15,-1 12 2 0,-1 5-3 0,0 5-2 16,-3 12-3-16,-3 10 0 16,-2 13 9-16,-1 8-4 0,1 5 1 15,2 6 0-15,-1 2 3 0,4-1-3 0,1 3 8 16,0-6-2-16,2-4-7 15,0-6 2-15,0-6 4 0,2-7-7 16,2-3 4-16,3-5 2 16,-1-5-4-16,0-5-24 0,2-6 11 0,-4-5-12 15,1-1 3-15,-2-4-16 16,-3-10-18-16,-2-3 6 0,-7-5 8 15,-5-4 7-15,-1-4 29 0,-1-4-5 0,1-4 0 16,2-2 12-16,4 0-1 16,4-2 0-16,2 9 27 0,3 5-5 15,0 5 0-15,7 9 0 16,2 3-1-16,4 4-2 0,3 2-13 0,6 4-4 15,3 1 1 1,1 0 1-16,5 0-3 0,0 1-2 0,-2 3 2 16,-2 0 0-16,-6-1-1 15,-5 0 0-15,-6 0 2 0,-5-2-2 16,-4 1 0-16,0-2 0 0,-1 1 0 0,-1 3 0 15,-5 3 1-15,-1-2 0 16,-2 4 1-16,-1 1 0 0,-5-1-1 16,3 4 1-16,-1-4-1 15,0 0-2-15,4 2 2 0,4 0 5 0,1 2-6 16,4 1 0-16,1-1 3 16,8 0-3-16,2 0 0 0,2-1 3 15,3-4-3-15,1 1 0 16,0 0 5-16,-1-2-5 0,-2 3 0 0,-1-2 2 15,-3 2-2-15,-2 0 0 0,-3 2 0 16,-3-3 0-16,-2-1 0 16,-3 1 2-16,-6 0 4 0,-4-1 12 0,-4-1 1 15,-1-2 3 1,-2-2-3-16,-1 1-9 0,-1-2-10 0,1 1 0 15,0 2 0-15,2-2-105 16,1 1-17-16,2-1-137 0</inkml:trace>
  <inkml:trace contextRef="#ctx0" brushRef="#br0" timeOffset="35550.0498">6763 9745 957 0,'-11'-7'0'0,"-3"2"22"16,-5 5-24-16,-3 5 4 0,-3 10 19 0,-3 11 24 15,2 7-16-15,1 4-9 16,2 4 7-16,6-2-2 0,1 0-1 15,6-1 6-15,3-1 3 0,6-4-13 0,2-2-11 16,9-3-4-16,4-3-2 16,5-3 3-16,6-5 7 0,5-5-5 15,1-6-5-15,3-6 2 16,-1-5-5-16,-2-7 0 0,2-7 3 0,-2-5-2 15,-4-3-2 1,1-7 2-16,-5-1-1 0,-1 0 0 0,1-6 0 16,2 0 2-16,0-1-2 0,3 4-1 0,1 6 0 15,-3 8-20 1,-3 12 22-16,-4 5-2 0,-6 7-1 0,-4 1 3 15,-4 7 7-15,-3-2-6 16,-2 2 6-16,0-3-2 0,0-4 11 16,0-1 7-16,0 0 1 15,-1 0 3-15,-1 0 0 0,-1 0-19 0,1-3-9 16,-1-1 0-16,1-1 2 15,-2 0-3-15,0 1-9 0,-3-1 1 16,-2 4-1-16,-2 1-1 0,-2 0 6 0,-3 7 1 16,-3 4 4-16,0 7 0 15,-1 2 0-15,1 7 0 0,1 1 5 16,5 0-5-16,2 1 0 15,5-3 7-15,4 3-6 0,2-3 2 0,2-4 0 16,7 2-3 0,0-7 0-16,3-1 5 0,0-3-5 0,2-3 0 15,-1-5 2-15,2-3-2 16,1-2-4-16,0-6 3 0,1-2-6 15,0-5 3-15,0-3-4 0,0-4-9 0,0-1 0 16,-1-4 6-16,-1 0-11 16,-3 0 8-16,-2-1 2 0,-5-2-2 15,0 4 12-15,-4 1 4 16,-1 6-3-16,0 6 4 0,0 3 0 0,0 6 6 15,0 2 6-15,0 0-8 16,0 10-14-16,3 10 8 0,0 2 5 16,1 5-3-16,1 0 3 0,0-2-7 0,1 0 2 15,-1-4 6-15,1-1-2 16,0-3 0-16,1-2-4 0,1-3 0 15,3-5 0-15,2 0 0 16,0-6 1-16,2 1-3 0,-1-2 2 0,2-3 0 16,-2-2-7-1,0-7 7-15,-1-2-2 0,-1-4-14 0,2-3 17 16,-4-5-4-16,0-2-8 15,0-3 13-15,-3-6-5 0,-3-1-2 16,-3-3 5-16,0 7 0 0,-1 5-2 0,0 7 2 16,0 10-1-16,-2 5 0 15,2 4 0-15,0 3 8 0,0 0-11 16,0 6 3-16,0 6 0 15,2 9-12-15,0 6 18 0,1 1-5 0,0 1-1 16,4 2-1-16,-1 0 2 16,2-2-2-16,3 0 1 0,1-3 2 15,-1-2-4-15,1-1 4 16,-2-3-2-16,2 0 0 0,-4-3 0 0,0-4 2 15,-2-2-3-15,-2-4 2 0,0-4-1 16,0 1 0-16,-1-4 0 16,2 0 2-16,-1-4-2 0,3-3 0 0,-1-6 6 15,-1-1-8 1,0-3 4-16,-4-7-2 0,0-1-2 0,1-4 4 15,-1-5 1-15,2-1-4 16,1-3 2-16,3 0-2 0,2 0-5 16,-3 4 10-16,-1 5-3 0,-1 6-2 0,0 8 2 15,-1 4 1-15,-1 8-3 16,-1 2 2-16,1 1-2 0,1 11-9 15,2 9 14-15,0 9 1 16,0 5-6-16,-1 4 2 0,3 1 10 0,1-3-10 16,1 0 7-16,0-6-5 15,1-2-3-15,1-5 0 0,-1-3 3 16,1-5-3-16,3-2 0 15,-1-6 0-15,0 0-5 0,3-4 10 0,-2-3-4 16,-1 0-2-16,2-5-2 0,-2-6 2 16,-1-2-19-16,-1-6 12 15,-2-3 0-15,-1-3-2 0,-3-2 3 0,-2-1 1 16,-2-4-4-1,-1 1 2-15,0-3 4 0,-2 2 2 0,-3 4 3 16,2 8 0-16,1 8-2 16,0 9 2-16,2 3 4 0,0 6-5 15,0 12 0-15,0 7 0 16,0 8 5-16,-1 2-1 0,1-2 0 0,0-1 0 15,1-3 1-15,3-5-4 0,2-3-2 16,-1-5 2-16,4-7-2 16,-1 2-2-16,2-5-5 0,0-2-17 0,2 0-54 15,1-4-32-15,-1-3-108 16,-1-4-226-16</inkml:trace>
  <inkml:trace contextRef="#ctx0" brushRef="#br0" timeOffset="35700.05">7927 9478 758 0,'0'-3'0'0,"1"3"95"0,6 2-96 16,0 9-1-16,1 2-41 15,1 4-58-15,1 0-204 0</inkml:trace>
  <inkml:trace contextRef="#ctx0" brushRef="#br0" timeOffset="36350.0509">8139 9869 597 0,'8'3'0'0,"4"-2"186"0,0-1-86 16,-1-7 16-16,1-2-48 16,-3-5-32-16,-1-1-15 0,-4-2 5 0,-2-3 15 15,-2 3 6 1,0 0-10-16,-6 6-9 0,-1 5-11 0,0 2-6 15,-1 4-2-15,-1 4-1 0,-2 10-3 0,-1 6-4 16,1 5 0 0,-2 4-1-16,4 3 0 0,-2-2 0 0,4 1 1 15,4-4-1-15,3-2 0 16,4-1 5-16,6-7-8 0,6 2 4 15,5-7 0-15,7-1 1 16,4-3-2-16,6-3 0 0,4-2 2 0,3-3-2 16,3 0-8-16,0 2 8 0,-1-4 0 15,-4-8 0-15,-7-4 0 16,-9-3 0-16,-6-4-1 0,-9-7 0 0,-8-1 1 15,-4-3 0-15,-8-1 3 16,-5 6-3-16,-8 6 0 0,-2 6 1 16,-2 10-1-16,-4 3 19 15,1 4 2-15,1 10 2 0,1 5-9 0,5 7-12 16,4 5-3-1,3 3 2-15,9-1 1 0,4-2-3 0,5-2 0 16,9-5-1-16,4-5-7 0,6-3 8 0,-1-8 1 16,-1-2 0-16,2-4 0 15,-2-2 2-15,-2-4-2 0,1-6 0 16,0-5 6-16,-3-2-6 15,0-7 0-15,0-4 5 0,-1-6-6 16,-2-6 2-16,-2-3 1 16,-2-6-3-16,1-4 2 0,-4-1 0 0,-1 3-2 15,-1 0 2-15,-1 7 0 16,-4 9-1-16,0 7 0 0,-2 10 6 15,1 12 11-15,1 6 3 0,0 4-13 0,0 18-13 16,-1 13 9-16,-2 15-2 16,1 12 5-16,2 6-2 0,0 0-2 15,0-1 0-15,2-2 3 16,2-12-6-16,2-7-20 0,1-6-26 0,-1-8-35 15,0-9-97 1,3-6-213-16</inkml:trace>
  <inkml:trace contextRef="#ctx0" brushRef="#br0" timeOffset="37800.0529">9297 9356 1061 0,'-3'0'0'0,"0"9"168"16,-1 12-111-16,0 9 18 15,0 8-9-15,4 4-21 0,0 1-29 16,4 2-8-16,4 0-7 15,1-2 10-15,-2-5-6 0,-1-3-8 0,-1-1 6 16,1-5 5-16,-2-2-8 0,1-9 0 16,-1-3 6-16,-1-5-8 15,-1-2 4-15,-1-4 1 0,0-1-3 0,0-3 0 16,-1 0 1-1,0-3-2-15,0-6 2 0,0-8 17 0,0-8-21 16,2-2 6-16,0-8-4 16,1-2-7-16,2-3 8 0,3-2 0 15,4 2-22-15,6 3 24 16,1 7-4-16,2 8-8 0,3 7 14 0,0 7-5 15,1 8-1-15,-2 2 1 0,-2 12-2 16,-2 8-1-16,-2 4 2 16,-3 5 1-16,-2 2-2 0,-4-2 6 0,-3 1-2 15,-5-1-1-15,0-2 0 16,-5-1 3-16,-6-4-3 0,-3-1 0 15,-7 0 3-15,-4-5-4 16,-3-3 2-16,-1-3 1 0,-2-5-3 0,-1-4-4 16,3-3 4-16,0 0-15 0,5 0 20 15,4-5-8-15,7 2-9 16,5-1 11-16,4 3-3 0,4 1-3 0,3-1 7 15,8 1-6 1,2-1 0-16,5 1 14 0,2-2-8 0,4 2-3 16,3-1 8-16,2-3-3 15,5-1-1-15,1-4 0 0,0-1 0 16,-1-3 0-16,-1-1 0 15,-4 1 2-15,-1-4-2 0,-5 1 0 0,-5-3 3 16,-8-1-4-16,-2-1 2 0,-4 0 8 16,-3-2-7-16,-1 3 4 15,0 1-3-15,-3 3-6 0,0 6 6 0,0 0-1 16,1 6-3-16,0 3 2 15,1 1 0-15,-1 8-1 0,-1 7-7 16,1 11 8-16,0 3-2 16,2 0 2-16,4 0 2 0,3-5-3 0,2-1 0 15,0-3 2 1,3-3-2-16,2-4 0 0,3-2 0 0,1-5-1 15,2-3 0-15,-2-3 1 0,2-1 0 0,0-7 1 16,-2-5-1 0,-1-2-6-16,-3-4 11 0,0-1-3 0,-3-1-4 15,-1-2 4-15,-3-3 0 16,-2 2-3-16,-2-1 1 0,-1 3 1 15,-2 3-2-15,0 2 0 16,0 7 1-16,0 6 0 0,0 3 2 0,0 2-4 16,-2 13-9-16,-3 9 8 0,2 12 5 15,-1 7-4-15,4 7 4 16,0 5 5-16,0 4-6 0,2 7 13 0,0 1-10 15,1 6-4-15,0-1 0 16,-2-3 7-16,0-1-9 0,2-4-7 16,-2-6-6-16,0-5-3 15,-1-4 2-15,0-10-14 0,-7-3-11 0,-2-8 21 16,-5-5 5-1,-4-5 8-15,-4-6 10 0,-4-5-3 0,-2-4 0 16,1-3 1-16,-1-10-1 0,4-6 1 0,1-7-1 16,4-5 13-1,3-5-4-15,5-6 11 0,4-8-5 0,7-3-3 16,7-9 11-16,9-4-15 15,8-4-12-15,5 2 8 0,3 3-3 16,3 8-1-16,3 11-24 16,2 7 15-16,3 13-38 0,0 9-5 0,0 7-55 15,-5 5-131-15,-5 0-425 16</inkml:trace>
  <inkml:trace contextRef="#ctx0" brushRef="#br0" timeOffset="39250.0549">10724 9440 735 0,'2'-5'0'0,"-2"1"192"16,0 1-105-16,0-1-14 0,-2 0 3 16,-1 1-22-16,0 1-9 15,-1 1-13-15,-4 1 3 0,-1 0-1 0,-3 0 11 16,-1 0-11-1,-1 2-9-15,-2 6-11 0,-2 4-10 0,-3 6-4 16,-2 2 0-16,0 4 6 16,-1-2-7-16,2 2 2 0,-1-2-1 15,3-3 0-15,6-2-1 16,5-9 4-16,6-2-6 0,3 2 5 0,4 0-5 15,9 2-6-15,13 1 15 0,9-3-5 16,7-1-1-16,7 1 0 16,1 3 3-16,0-1-3 0,-2 3-2 0,-7-2 2 15,-6-3 0-15,-8 3 0 16,-5-2 0-16,-10-1-5 0,-6-3 10 15,-6-1-4-15,0-1-2 16,-5 6 2-16,-8-1 1 0,-2 1-4 0,-4 2 4 16,-6-2 4-16,0 3-6 0,-4-3 0 15,-1 2 4-15,1-1-5 16,0-3 2-16,4-2 0 0,2-3-8 0,9 1 9 15,7-3-3 1,4 1 1-16,2 0 0 0,1-1 0 0,0 0 0 16,5-2-5-16,4-5-3 15,8-4-2-15,3-3 10 0,4-2 0 16,2 4-124-16,4-1 39 15,3 2-6-15,4 2-32 0,3-1-36 0,0-1-50 16,-2 3-157-16</inkml:trace>
  <inkml:trace contextRef="#ctx0" brushRef="#br0" timeOffset="39430.0552">11055 9694 502 0,'4'-9'0'0,"-4"2"271"16,0 3-157-16,0 1-14 15,0 1-26-15,0 2-10 0,0 0-1 16,0 6-29-16,0 9-36 16,0 6 4-16,0 6 14 0,0 4-6 0,2-1 13 15,1-1-8 1,1-2-9-16,-1-3 11 0,0-3-9 0,-1-4-10 15,1-3 4-15,-2-6 4 0,1 0-11 0,-2-6-5 16,1-2-38 0,-1-2-75-16,0-11-96 0,0-4-456 0</inkml:trace>
  <inkml:trace contextRef="#ctx0" brushRef="#br0" timeOffset="39550.0553">11045 9444 826 0,'0'-6'0'0,"4"3"198"16,-1 3-184-16,3 2-15 0,2 10 2 0,6 5 1 15,1 6-158-15,4 0-204 16</inkml:trace>
  <inkml:trace contextRef="#ctx0" brushRef="#br0" timeOffset="40880.0572">11453 9697 986 0,'0'-17'0'16,"-3"0"195"-1,-2-2-121-15,-7 1-14 0,-2 2-8 0,-5 2-11 16,-5 6-11-16,-2 6-14 15,-3 2 2-15,1 9 1 0,3 8-8 16,3 7-10-16,8 0 6 16,6 3-6-16,7-2-2 0,3 0 0 0,10-2 1 15,4-4 0-15,4-2-2 16,0-5-1-16,3-3-14 0,-1-4 1 15,-1-4-11-15,-1-1-18 0,-2 0 18 0,-2-8-2 16,-1 1 2-16,-3-3 11 16,-1-2 9-16,-1 1-1 0,-2-1 8 15,-2 1 0-15,-1-1 0 16,-1 1 4-16,-2 2-3 0,-2 3-2 0,0 3 1 15,0 3 9 1,0 1 5-16,-6 13-13 0,4 8 2 0,0 11-5 16,2 6 2-16,3 8 0 0,5 5 0 0,2 4 0 15,-3 3 1 1,2 1 0-16,-4-3-1 0,-2-2 0 0,-1-3-12 15,-2-4 18-15,0-7-7 16,-3-3-5-16,-3-5 2 0,-5-7 1 16,0-2-1-16,-2-4 8 15,-1-5-5-15,-3-4-13 0,1-6 16 0,-1-5-3 16,-1-1-5-16,3-10 11 15,-1-7-3-15,3-5 0 0,3-8 9 16,4-8-1-16,6-7 10 0,5-7-2 0,8-5-10 16,9-5-10-16,7-5 4 15,4 0-4-15,4-3-13 0,1 4 3 16,3 2 6-16,0 9 3 15,-1 6 5-15,-2 5-2 0,-1 12 0 0,-6 8 0 16,-4 12 13 0,-6 10 8-16,-2 7 8 0,-4 15-19 0,-3 11-4 15,-1 7 9-15,-6 6 1 16,-2 3-14-16,-3-5 10 0,0-5-8 15,0-8-8-15,0-11 8 0,-1-8 3 0,1-4 1 16,-1-4 4-16,1-1 6 16,0 0-1-16,0-6 5 0,0-6-19 15,2-6-6-15,4-3 2 16,4 2-3-16,-3-8-24 0,4-2 13 0,0-5-3 15,0-4-13-15,5-1 18 16,2 2-3-16,3 1-2 0,1 5 17 16,0 5-1-16,-2 10-3 0,-3 9 10 0,-4 7-1 15,-1 8 0-15,-1 13 6 16,-4 5-2-16,1 9 0 0,-2 4 2 15,1 1-6-15,1-1-7 16,2-7 6-16,1-3 0 0,1-8-4 0,3-4-7 16,2-6-16-1,0-3-4-15,5-5 5 0,-1-3-15 0,1 0-39 16,0-7-40-16,0-4-3 15,-1-4-44-15,-1-2 109 0,-2-1 33 16,-1-4 17-16,-5-4 5 0,-1-3 0 0,-4-2 53 16,-3-3 35-16,-3 2 0 15,-1 3-10-15,-5 5-16 0,-1 8 13 16,-1 6-13-16,-3 7-17 15,-3 3-20-15,-2 10-8 0,-3 7-8 0,1 6-1 16,1 2-1-16,3 0-5 16,4-1 2-16,2-3-7 0,3-4 6 15,4-1-2-15,0-5-2 16,2-1 1-16,4-3 0 0,2-4 0 0,2-3-8 15,2-1 2-15,1-5-24 0,-1-1-1 16,-1 0 2-16,0 0-2 16,-3 3 5-16,0 1 4 0,-1 3 3 0,1 0 21 15,1 1-2 1,2 6 0-16,3-1 0 0,2-3 5 0,3 0 3 15,1-3 16-15,5-3 1 16,-1-6-7-16,0-3 5 0,4-3-10 16,-2-7 9-16,-1-3 2 0,2-4-8 0,-4-4-2 15,-1-1 3-15,-1 0-6 16,-4-4-2-16,0 0 8 0,-1-4-10 15,-1-2-7-15,-1-2 0 16,-2 2 5-16,-4-1-5 0,-4 1-1 0,-4 4-1 16,-2 3-1-16,-6 7 3 15,-6 6 0-15,-2 10-6 0,-2 7 9 16,1 7-3-16,-1 11 0 15,5 15 0-15,-1 12 0 0,6 14 0 0,4 12 0 16,3 4 11-16,3 7-3 0,3-3 7 16,1 3-8-16,0-4 8 15,-2-6-2-15,3-7 3 0,2-8-19 0,0-8 6 16,4-7 0-1,-2-7-6-15,3-6-102 0,1-9-10 0,-1-6-127 16,-4-7-420-16</inkml:trace>
  <inkml:trace contextRef="#ctx0" brushRef="#br0" timeOffset="42700.0598">8280 11076 975 0,'-4'0'0'0,"3"0"162"0,1 0-124 15,1 2-22-15,8 2 24 16,5-1 7-16,8 0-13 0,9-3 2 0,6-1-15 15,1-7-7-15,1-3-4 16,-3-1 5-16,-8-5-8 0,-2 1 9 16,-8-2-8-16,-7-2-1 15,-4 2 1-15,-7-3-4 0,-1 3-8 0,-7 1 8 16,-2 5-8-1,-5 3-29-15,-3 4 13 0,-4 5 6 0,-2 0 0 16,-3 8 15-16,-1 4-2 0,-2 5-2 0,3 4 6 16,6 5 2-1,5 6-2-15,8 2 6 0,6 3-5 0,2-1-6 16,10 1 4-16,7-3 20 15,5-2-17-15,3-3 7 0,4-7-8 16,-1-2-8-16,0-7 8 16,1-5 1-16,0-5-1 0,1-3 1 0,0-5-2 15,2-4-6-15,-3-10 6 16,1-3-2-16,-2-3-4 0,-5-4 6 15,-2-3 1-15,-5-4-3 0,-4-4 1 0,-6-6-1 16,-3-2-2-16,-3-4 2 16,0-1 3-16,0 2-4 0,-1-2 0 15,-3 7 0-15,0 7-1 16,-1 6 0-16,0 8 0 0,2 8 1 0,0 8 0 15,3 4 8 1,0 5-11-16,-4 12 0 0,-2 12-5 0,-4 17 9 16,-1 14 10-16,2 6-5 0,4 7-7 0,0-1 2 15,5-4 16 1,0-4-14-16,5-5 4 0,4-9-7 0,1-6 0 15,2-6 4-15,0-6-4 16,3-5 0-16,0-3-1 0,2-7 1 16,2-4 0-16,4-4-20 15,1-4 3-15,4-3-14 0,0-6 7 0,-2-7 3 16,-2-1-3-16,-1-3 23 15,-4-7-2-15,-4-2-3 0,-4-4 9 16,-1-2-2-16,-7 1-2 0,-1 1-1 0,-2 7 3 16,-4 7-2-16,-4 8 0 15,-1 8-2-15,-5 3-2 0,2 13 7 16,-1 7 0-16,1 7-3 15,4 4 2-15,2-3 6 0,3 3-8 0,3-5 2 16,1-1 4 0,4-1-7-16,2-4 3 0,3-3 0 0,1-4-2 15,2-1 1-15,2-5 2 16,2-1-4-16,2-2 0 0,0-3-9 15,-2 2-24-15,2-3 11 0,-3-3-5 0,-1-5-8 16,-1-2 28-16,-4-4 2 16,0-2-4-16,-3-5 16 0,1-4-2 0,-1 0-6 15,0-2 3 1,-1 4 3-16,0 3-6 0,0 6 6 0,2 5 3 15,1 6-7-15,-1 3 2 16,1 5 14-16,-2 8-8 0,-2 4 9 16,0 4 1-16,-2 3 3 0,0 3 6 0,-1-4-8 15,1 0-4-15,1-1 7 16,-2-5-4-16,2-3-6 0,-2-5 7 15,-1-2-12-15,-1-4-1 16,0-2 5-16,0-1-9 0,-1 0 6 0,-1 0 10 16,1-4-12-16,-2 0-8 15,3-2 6-15,0-3-5 0,0-1-9 16,9-4 7-16,0-3-6 15,1-2-7-15,3-4 11 0,2-3-1 0,1 3-3 16,2-3 10-16,-1 3 0 0,-3 8-10 16,0 5 14-16,-4 9-8 15,-3 1-2-15,2 11 8 0,-3 4-2 16,-1 8 0-16,-2 3 0 15,1 0 17-15,0 3-19 0,3-4 4 0,-2-4 5 16,0-3-1-16,-1-4 9 16,-1-5-10-16,-3-4-3 0,0-4 4 15,0-1 5-15,0 0 6 16,0-2 4-16,-3-5-15 0,2-2-10 0,1 0 8 15,0-5-2-15,0 0-3 0,4-2-6 16,1-2 7-16,3-2-28 16,4-2 16-16,1-3-10 0,1-1-13 0,0 0 26 15,2 1 2 1,1 6-7-16,-5 4 17 0,0 7-4 0,-4 8-3 15,-1 0 6-15,-1 12-2 16,-3 8 0-16,0 8 4 0,-1 5 2 0,1 3-5 16,-1 0 4-16,3-6-5 0,-4-1 0 15,2-4 0-15,0-4 2 16,1-5-3-16,-1-2 2 0,1-5-2 0,0-2-30 15,2 0 12 1,1-6-32-16,1 0-71 0,1-1-27 0,-1 0-109 16,0-4-51-16</inkml:trace>
  <inkml:trace contextRef="#ctx0" brushRef="#br0" timeOffset="43530.0608">9828 11257 481 0,'12'-22'0'0,"0"-2"219"16,2-1-103-16,0 0 16 0,-2 0-61 16,-3 7-15-16,-3 2 13 15,-4 7 1-15,-2 1-20 0,0 4-17 0,-2 3-9 16,-5 0 0-16,-1 11-19 15,-3 6 5-15,1 6-3 0,1 6-2 16,4-3 4-16,1 2-4 16,2-2-5-16,2-2 0 0,0-3 6 15,0 0-8-15,3-4 4 16,1-3-1-16,1 0-2 0,2-3 2 0,2-2 2 15,-1-2-5-15,6-3-2 0,-1-2-5 0,5-1-9 16,-1-1 4 0,3-6 6-16,0-3-1 0,0-7 7 0,1-2 0 15,2-3-1-15,0-3 6 16,-2 0 0-16,-2 1-6 0,-3 3 6 15,-3 6-1-15,-3 8-2 16,-3 3 0-16,-3 4 22 0,-2 3-16 0,0 8 7 16,-1 5 6-16,0 5-7 0,0 2 4 15,0-5-11-15,1 0-7 16,-2-3 4-16,3-3 6 0,-2-2-10 0,-1-4 3 15,0-4 2-15,0-2-6 16,-1 0 6-16,1 0 5 0,-2 0-12 16,1-2 6-16,1-5-6 15,0-3-10-15,6-1 5 0,1-3-6 0,3 0-11 16,0-4 17-1,2 0 2-15,1 0-6 0,0 1 16 0,1 3-6 16,-1 6-2-16,-2 4 6 0,-1 4 1 0,-2 0-4 16,0 12 0-1,-1 1 2-15,0 5 0 0,3 2 0 0,0-1 2 16,4 0-3-16,3 1 2 15,0-6 0-15,4-2-2 0,0-3 2 16,0-3 10-16,-3-4-7 16,1-2 5-16,-2 0 0 0,-2-4-6 0,-1-6 5 15,-1-1-4-15,-3-3-2 16,1-3 7-16,-4-5-5 0,2-1-7 15,-2-4 6-15,0-4-4 0,1 0 1 0,-1-6 0 16,2-1 1-16,-1-2 1 16,-1-6 2-16,1-2-7 0,0 1 0 15,0-2 4-15,-1 5-1 16,-1 2 0-16,-2 5-5 0,-1 5 5 0,-2 10 5 15,-1 5-3 1,2 11 1-16,-2 4 0 0,0 3-3 0,0 11 0 16,0 16-15-16,0 10 17 0,0 12 20 0,0 5-24 15,1 4 3 1,-1 1 8-16,0-3-6 0,0-2 11 0,0-4-8 15,3-4-7-15,2-6 2 16,3-7 4-16,4-4-5 0,1-6 0 16,4-4 2-16,2-3-2 15,6-3-3-15,0-6 2 0,3-2-47 0,2-5 15 16,-2-1-26-16,0-2-72 15,-1-9-24-15,-3-1-136 0,-6-8-295 16</inkml:trace>
  <inkml:trace contextRef="#ctx0" brushRef="#br0" timeOffset="43680.061">10785 10940 783 0,'22'-11'0'0,"8"1"311"0,3 0-224 15,5 1-35-15,3 1-21 16,-1 4-25-16,2 1-10 0,2 3 5 15,-2 0-2-15,0 0-204 0,-6-7-285 0</inkml:trace>
  <inkml:trace contextRef="#ctx0" brushRef="#br0" timeOffset="45810.064">3892 12569 625 0,'-1'-28'0'15,"-3"-2"214"-15,-1-4-130 0,-1 0 16 0,-1-3-40 16,-2 2 3-16,-2 1-10 16,0 2-18-16,-5 0-11 0,-1 2 1 15,-4 1-5-15,-3 4-3 16,-4 5 1-16,-3 3-2 0,-3 6-6 0,-5 5-8 15,-5 6 3 1,-2 3-3-16,-4 8-4 0,-4 7 4 0,-2 9 13 16,0 8-6-16,1 2 9 0,4 5-11 0,8 1-5 15,3 0 7 1,8 2-4-16,4 0-1 0,7-1 4 0,6-1 0 15,9-5-8-15,6-1 0 16,5-5 8-16,8-4-10 0,6-1 4 16,7-5 12-16,6-2-2 15,5-5 0-15,4-1-3 0,0-4-3 0,1-1 5 16,0-2-4-16,-1 1-7 15,-3 1 0-15,0 3 8 0,-2 3-10 16,0 4 4-16,-2-2 3 0,0 1-7 0,-2 1 4 16,-1-3 1-16,-2 1-3 15,-4-1 0-15,-3 2 2 0,-3 4-2 16,-3 1-1-16,-3 2 0 15,-3 2-1-15,-1 0 4 0,-2-1-1 0,-1 4-4 16,2 1 6 0,-1-2 2-16,0 3-7 0,-1-2 4 0,0 0-4 15,-2-1-1-15,-3-2 6 16,-1 1 1-16,-5 0-7 0,-5-3 4 15,-4 4 4-15,-2-7-7 0,-3 2 4 0,-2-3 5 16,-5-5-2-16,0-2 1 16,-3 2-2-16,-1-5-4 0,-3-1 0 15,0-1 10-15,-2-6-12 16,-1-1 4-16,-1-2 4 0,-1-1-4 0,1-7 15 15,-1-4-4-15,-1-5 2 16,0-5 4-16,2-3-3 0,-2-1-11 16,5-4 5-16,4 2-10 0,2-2 0 0,7-1 5 15,4 2-5-15,3 0 0 16,4 3-29-16,2 5 6 0,3 3-20 15,2 6-7-15,3 7-27 16,2 2-91-16,4 4-86 0,1-1-433 0</inkml:trace>
  <inkml:trace contextRef="#ctx0" brushRef="#br0" timeOffset="46510.065">4699 13031 965 0,'-2'-2'0'16,"2"-1"192"-1,0 3-144-15,0-2-11 0,4 1-5 0,7-1-14 16,2 1 5-16,4 1-1 16,6 0-4-16,5 5 12 0,5 2 4 15,12 2-7-15,8-2 9 16,9 0-4-16,7-4-12 0,4-3 6 0,4 0-8 15,2-5-1-15,2-5-3 0,-3 1-3 16,-6 1-12-16,-10 1 2 16,-12 2 1-16,-8 3-1 0,-10-1-2 0,-7 3-2 15,-9-2 0-15,-6 2-31 16,-6 0 14-16,-3 0-13 0,-1 0-18 15,-1 0 4-15,-9 1-41 16,-3 5-52-16,-4 1-3 0,-4-2-108 0,-1 2-188 16</inkml:trace>
  <inkml:trace contextRef="#ctx0" brushRef="#br0" timeOffset="46930.0656">4828 13287 794 0,'-13'5'0'0,"3"1"133"0,3 2-36 0,0-5-46 16,3 0-9-16,4-3-10 15,0 0-11-15,0 2-10 0,0-1-2 16,3 4 15-16,2-1 1 16,4 1-11-16,4 1 10 0,3-2 7 0,4-3 15 15,7-1 8 1,8 0-4-16,7-6-13 0,6-2-5 0,7 1-3 15,6-3-12-15,4-1 8 0,6 3-13 0,0-2-2 16,0 2-2 0,-5 0-3-16,-3-2-10 0,-7 0 10 0,-7 3-1 15,-5-1-8-15,-9 2 8 16,-9 3-1-16,-8 0-4 0,-9 1-1 15,-5 2 1-15,-3-1-8 16,0 0 4-16,-1 1-19 0,-2 0-26 0,-4 0-25 16,-4 0-23-16,-2 4-29 0,-3 1-19 15,0-2-188-15</inkml:trace>
  <inkml:trace contextRef="#ctx0" brushRef="#br0" timeOffset="48710.0682">6781 12235 701 0,'0'-2'0'0,"0"-1"281"16,0-2-181-16,0 2-10 0,0 0-13 16,-1 2-22-16,0 1-31 0,-1 12-18 0,2 12-12 15,0 20 12-15,0 12 43 16,3 11-9-16,5 6-12 0,5-1-4 15,1-4-7-15,4 0-1 16,2-5 2-16,-4-4-8 0,-1-5-11 0,-5-7 2 16,-3-6 6-16,-4-7-8 15,-1-8 2-15,-2-2 0 0,0-7-4 16,-2-3 6-16,2-2-2 15,-1-5-3-15,1-3 4 0,0 0 0 0,0-4-4 16,0 0-6-16,0 0 7 0,1-4-3 16,-1-11 8-16,0-4 2 15,0-10-8-15,-2-4 4 0,-4-7 1 0,-2-3-6 16,-2-6 6-1,1-1 0-15,0-3-6 0,0-4 3 0,2-2-1 16,1-2-5-16,0-3 12 16,2 2-5-16,0 2-2 0,-2 4 2 15,0-2 0-15,-2 6-1 16,-3 2-1-16,1 4 2 0,0 8-1 0,-1 5 0 15,3 7 2-15,1 9-3 0,2 5 2 16,2 8-1-16,3 3-2 16,0 0 0-16,0 1-4 0,0 2-9 0,3 6 13 15,2 3 0-15,3-2 0 16,2 2 4-16,2 0 1 0,3 0-3 15,4 0 0-15,3 0 3 16,3 2 2-16,7-2 3 0,5 4-6 0,8 0-4 16,10 0 4-16,5 0 8 0,5-2-12 15,5 3 4-15,2-2 9 16,-1 3-13-16,-3 2 4 0,-1 8 8 0,-8 2-11 15,-9 5 2 1,-10 2 1-16,-7 2-2 0,-10 1 0 0,-3-1 4 16,-7 3-8-16,-2 1 8 15,-4-1-2-15,-4 1-3 0,-1-4 0 16,-2 4 2-16,-7-4-2 15,-5-2 2-15,-4-2 2 0,-4 0-3 0,-6-2 0 16,-2-6 7-16,-5-1-9 0,-4-4 4 16,-3-2 2-16,-6-4-6 15,-1-3 4-15,-2 0 9 0,-2-5-4 0,-2-4 5 16,-1 0-5-16,2-3-6 15,5 1 6-15,3-1-11 0,7 0-13 16,7 0-37-16,7 0-34 16,6-4-71-16,6-3-15 0,2 2-228 0</inkml:trace>
  <inkml:trace contextRef="#ctx0" brushRef="#br0" timeOffset="49530.0692">6225 13491 683 0,'-7'0'0'0,"4"2"103"16,2-2-43-16,1 0 1 0,0 0 5 0,1 0-2 15,6 0-22 1,3 0 0-16,8 0 12 0,5-2-15 0,5 2-17 15,6 0 3-15,6-2 0 16,5 0 0-16,8-2 3 0,6 1 8 16,8 0 5-16,10-1 1 15,8-2-10-15,7 1 3 0,8 0-22 0,4 1 8 16,5 1-9-16,3 0 2 15,4-1 2-15,3 1-5 0,0 0-12 16,0 1 2-16,0 0 13 0,-4 1-11 0,-2-1-1 16,-2 0-3-16,-2 2 1 15,-2 0 0-15,-4 1 6 0,-9 3-8 16,-9 0 4-16,-14 1-1 15,-16-5-5-15,-18 0 8 0,-17 0-2 0,-12-2-2 16,-8-5 0 0,-3 1 23-16,-7-5-25 0,-5 5 2 0,-3 2 0 15,3 4-63-15,-1 0 29 16,2 1-24-16,1 5-61 0,1 0-47 15,-3 3-135-15</inkml:trace>
  <inkml:trace contextRef="#ctx0" brushRef="#br0" timeOffset="51700.0723">6842 14420 755 0,'0'-7'0'0,"0"4"199"15,0 2-139-15,0 0-27 0,0 1 5 16,0 0 1-16,0 0 7 16,0-3-13-16,0 0 4 0,0-1 2 0,4-1-8 15,1-2-2-15,0 0-1 16,1-1-3-16,2 1-10 0,0 2-4 15,3-3 0-15,1 4-6 16,0 1-1-16,1 1 0 0,0 0-2 0,1 1 2 16,-1 0 3-16,1 1 2 0,0 0 5 15,-3 1 1-15,1-1-4 16,-1 1-1-16,0 1 2 0,0 1 1 0,1 2-12 15,0 1 6 1,0 0-5-16,-1 3-4 0,0-1 4 0,-2 3 1 16,0-3-4-16,0 2 2 15,2 2 3-15,-1-2-6 0,-2 2 4 16,0 0 2-16,-2-2-4 15,1 1 0-15,-2-2 0 0,-1 1 0 0,-2 0 0 16,1 0 4-16,0 1-6 0,-1 1 4 16,0-1 1-16,0 2-5 15,1 1 4-15,0-2-1 0,0 2-1 0,1 1 0 16,2-1 0-16,-1 0-3 15,-1-1 6-15,1-1-1 0,-1-2-2 16,-3 2 0-16,2-3 1 16,-1 2-1-16,-2-3 0 0,0 2 1 0,0-2-1 15,0 2 0 1,0 0 2-16,0-1-3 0,0 2 2 0,0 0-1 15,-2 2 0-15,2 0 0 0,0-2 0 0,0 1-1 16,0-1 2 0,0-1 1-16,0-2-4 0,0-2 4 0,-2-1-2 15,0 0 0-15,-2 0 0 16,1-1 2-16,-1 3-3 0,-1-1 2 15,3-2 2-15,0 0-3 16,1 0 0-16,1-4 0 0,0 2 0 0,0-2 0 16,0 0 4-16,0 0-8 0,0 0 6 15,-2 0 0-15,1 0 1 16,-2-2 1-16,2-1 1 0,-3-1-7 0,2-1 3 15,-2 1 0-15,0-4 0 16,0 0 1-16,-1-1-3 0,1-2 1 16,1-3 0-16,-2-2 0 15,1-2 0-15,-1-3 0 0,1 0 1 0,1-2-2 16,-3 1 2-1,1 1-1-15,0-1 0 0,1 0 0 0,1 1 0 16,3-1 0-16,0 0 0 0,0 0 0 0,0 0-5 16,2 0 8-1,2 1-2-15,-1-3-2 0,1 2 2 0,-1 4 0 16,1 0-2-16,0 1 2 15,-1 1 2-15,0 1-4 0,1-2 2 16,-3 3 0-16,3 1-2 16,0 1 1-16,0 0 3 0,0-1-6 0,2 1 2 15,0-1 1-15,-1 2 0 16,2 3-1-16,-3 0 2 0,0 0-2 15,0 4 1-15,-1-2 1 0,-1 1-2 0,1 0 2 16,0 0 0-16,0 1-2 16,0-1 1-16,1 2 0 0,1-1 0 15,1-3-2-15,1 1 4 16,-2 2-4-16,3-2 2 0,-3 2-1 0,0-1-4 15,0 1 10 1,0-1-6-16,0 1-3 0,0 1 8 0,0 1-2 16,1-1-4-16,0-1 1 0,-2 0 0 0,1 1-1 15,-1 1 4 1,0-1 2-16,1 1-4 0,0 0-2 0,-1 0 0 15,2 0-1-15,-2 1 5 16,0-1 0-16,-1 2-4 0,0-2 0 16,-1 1 2-16,-1 0 0 15,2 0 4-15,-2 1-6 0,2-1-2 0,0 1 5 16,-1 0 3-16,3 0-8 15,1 0 4-15,0 0-3 0,1 1-2 16,-1 1 7-16,2 1-3 0,-1-1 1 0,1 1 0 16,-4-2-1-16,0 1 1 15,-2 0 0-15,-1-1 2 0,-1 0-3 16,0 0-3-16,0 0 4 15,0-1-7-15,1 0 10 0,5 3-3 0,-1 1 0 16,2 1 0 0,3-1 2-16,0-3-2 0,1 2 0 0,-2-3 2 15,-1 2-3-15,-2 0 2 16,-3-2-1-16,-3 1 0 0,0 0-1 15,0-1 0-15,0 1 1 0,1 0 0 0,2 1 0 16,1 2 0-16,1 1 0 16,-1 1 0-16,1-2 0 0,1 1 0 15,-3 2 1-15,2 0-4 16,-2 0 5-16,1-1 1 0,-2-1-6 0,0-2 2 15,0 1 4-15,-2-1-6 16,1 0 6-16,1-2-6 0,-2 0 2 16,0 0 2-16,0 1-2 0,0-1 0 0,1-1 2 15,0 2 0-15,0-2-2 16,0 4 1-16,2 1 4 0,-3-2-8 15,3 2 5-15,-2-1-1 16,-1-3 0-16,0 1-6 0,0-2-8 0,0 0-5 16,0 0 8-1,0 0-3-15,0 1-14 0,-2 2-17 0,0 0-45 16,-2 2-73-16,1-3-138 15</inkml:trace>
  <inkml:trace contextRef="#ctx1" brushRef="#br0">24805 16371 0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143000"/>
            <a:ext cx="35814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 Analog or Digital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Signals  Analog or Digital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Transmission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Analog Transmission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Digital-to-digital Conversion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494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1956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 roughly divide line coding schemes into five broad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categories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</p:spTree>
    <p:extLst>
      <p:ext uri="{BB962C8B-B14F-4D97-AF65-F5344CB8AC3E}">
        <p14:creationId xmlns:p14="http://schemas.microsoft.com/office/powerpoint/2010/main" val="40904686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2251075"/>
            <a:ext cx="72390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91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Unipolar NRZ scheme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83" y="2057400"/>
            <a:ext cx="7606074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99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schemes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(NRZ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" y="1889760"/>
            <a:ext cx="740269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07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Polar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schemes (RZ)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26" y="2133600"/>
            <a:ext cx="7677234" cy="269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96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1956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 roughly divide line coding schemes into five broad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categories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</p:spTree>
    <p:extLst>
      <p:ext uri="{BB962C8B-B14F-4D97-AF65-F5344CB8AC3E}">
        <p14:creationId xmlns:p14="http://schemas.microsoft.com/office/powerpoint/2010/main" val="25418831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2251075"/>
            <a:ext cx="72390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7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Polar </a:t>
            </a:r>
            <a:r>
              <a:rPr lang="en-US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iphase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010400" cy="457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5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1956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 can roughly divide line coding schemes into five broad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categories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</p:spTree>
    <p:extLst>
      <p:ext uri="{BB962C8B-B14F-4D97-AF65-F5344CB8AC3E}">
        <p14:creationId xmlns:p14="http://schemas.microsoft.com/office/powerpoint/2010/main" val="34271159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Coding Schemes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" y="2251075"/>
            <a:ext cx="72390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3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152400" y="303217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Transmission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2819" y="1371600"/>
            <a:ext cx="2133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Digital Transmission</a:t>
            </a:r>
          </a:p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3600271"/>
            <a:ext cx="2133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Digital to Digital Conversion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15038" y="3657600"/>
            <a:ext cx="2133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Analog to Digital Conversion</a:t>
            </a:r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8" name="Straight Connector 7"/>
          <p:cNvCxnSpPr>
            <a:stCxn id="5" idx="2"/>
          </p:cNvCxnSpPr>
          <p:nvPr/>
        </p:nvCxnSpPr>
        <p:spPr>
          <a:xfrm>
            <a:off x="4569619" y="2571929"/>
            <a:ext cx="1" cy="4182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69619" y="2971800"/>
            <a:ext cx="2512219" cy="183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81838" y="2990165"/>
            <a:ext cx="0" cy="6674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057400" y="2969062"/>
            <a:ext cx="2512220" cy="27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57400" y="2969062"/>
            <a:ext cx="0" cy="6674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5723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Bipolar schemes: AMI &amp; </a:t>
            </a:r>
            <a:r>
              <a:rPr lang="en-US" sz="3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seudoternary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03" y="2133600"/>
            <a:ext cx="7251634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6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Multilevel: 2B1Q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" y="1524000"/>
            <a:ext cx="7391400" cy="402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99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4.1 :  Summary of line coding schemes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0" y="1676400"/>
            <a:ext cx="7620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1453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152400" y="303217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 to Digital Conversion</a:t>
            </a:r>
            <a:endParaRPr lang="en-US" sz="30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2087" y="1371600"/>
            <a:ext cx="2133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Digital to Digital Conversion</a:t>
            </a:r>
          </a:p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9868" y="3657600"/>
            <a:ext cx="21336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Line Coding</a:t>
            </a:r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89706" y="3657600"/>
            <a:ext cx="21336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Block Coding</a:t>
            </a:r>
            <a:endParaRPr lang="en-US" dirty="0"/>
          </a:p>
          <a:p>
            <a:pPr algn="ctr"/>
            <a:endParaRPr lang="en-US" dirty="0"/>
          </a:p>
        </p:txBody>
      </p:sp>
      <p:cxnSp>
        <p:nvCxnSpPr>
          <p:cNvPr id="8" name="Straight Connector 7"/>
          <p:cNvCxnSpPr>
            <a:stCxn id="5" idx="2"/>
            <a:endCxn id="7" idx="0"/>
          </p:cNvCxnSpPr>
          <p:nvPr/>
        </p:nvCxnSpPr>
        <p:spPr>
          <a:xfrm flipH="1">
            <a:off x="4556506" y="2571929"/>
            <a:ext cx="2381" cy="10856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58887" y="2971800"/>
            <a:ext cx="2512219" cy="183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071106" y="2990165"/>
            <a:ext cx="0" cy="6674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046668" y="2969062"/>
            <a:ext cx="2512220" cy="27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46668" y="2969062"/>
            <a:ext cx="0" cy="66743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19800" y="3680998"/>
            <a:ext cx="21336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Scrambling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03706" y="4766846"/>
            <a:ext cx="1985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Always Needed</a:t>
            </a:r>
            <a:endParaRPr lang="en-US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37344" y="4766846"/>
            <a:ext cx="1985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May not be needed</a:t>
            </a:r>
            <a:endParaRPr lang="en-US" sz="16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6078125" y="4766846"/>
            <a:ext cx="1985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May not be needed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5532207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 </a:t>
            </a:r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versus 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2"/>
          <p:cNvSpPr/>
          <p:nvPr/>
        </p:nvSpPr>
        <p:spPr>
          <a:xfrm>
            <a:off x="4953000" y="1219200"/>
            <a:ext cx="3657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Data element is the smallest entity that can represent a piece of information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 Bit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Signal element is the shortest unit of a digital signal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Elements: Carried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Signal Elements: Carriers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 </a:t>
            </a:r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versus </a:t>
            </a:r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2809875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4" y="1143000"/>
            <a:ext cx="2946401" cy="254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75100"/>
            <a:ext cx="2924175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24300"/>
            <a:ext cx="3057525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41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Rate versus Signal Rate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2"/>
          <p:cNvSpPr/>
          <p:nvPr/>
        </p:nvSpPr>
        <p:spPr>
          <a:xfrm>
            <a:off x="4953000" y="1219200"/>
            <a:ext cx="35052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Rate is number of data elements sent in 1 sec (bps)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Signal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Rate is number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signal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elements sent in 1 sec (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baud)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Rate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 Bit Rate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  <a:sym typeface="Wingdings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/>
              </a:rPr>
              <a:t>Signal Rate  Pulse Rate, Modulation Rate or Baud Rate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8382000" y="4114800"/>
            <a:ext cx="0" cy="533400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382000" y="5105400"/>
            <a:ext cx="0" cy="609600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017360" y="1542960"/>
              <a:ext cx="7912800" cy="43509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8000" y="1530360"/>
                <a:ext cx="7931520" cy="437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524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fr-FR" sz="3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endParaRPr lang="fr-FR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609600" y="1219200"/>
            <a:ext cx="35052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 signal has a signal rate of 100 bauds. What is the Data rate if one data element is carried per signal element?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05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igital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data to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signals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Data (Text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Numbers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Pictures,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udio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or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Video) is stored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computer memory as sequences of bits 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Line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coding converts a sequence of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Bits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to a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Digital Signal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Line Coding</a:t>
            </a:r>
          </a:p>
        </p:txBody>
      </p:sp>
    </p:spTree>
    <p:extLst>
      <p:ext uri="{BB962C8B-B14F-4D97-AF65-F5344CB8AC3E}">
        <p14:creationId xmlns:p14="http://schemas.microsoft.com/office/powerpoint/2010/main" val="24880203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oding </a:t>
            </a:r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3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Decoding</a:t>
            </a:r>
            <a:endParaRPr lang="en-US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98800"/>
            <a:ext cx="149225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0" y="2590800"/>
            <a:ext cx="528955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2990850"/>
            <a:ext cx="3217863" cy="85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179111"/>
            <a:ext cx="1304925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9451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</TotalTime>
  <Words>306</Words>
  <Application>Microsoft Office PowerPoint</Application>
  <PresentationFormat>On-screen Show (4:3)</PresentationFormat>
  <Paragraphs>72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Imran Akhtar</cp:lastModifiedBy>
  <cp:revision>57</cp:revision>
  <dcterms:created xsi:type="dcterms:W3CDTF">2017-07-28T06:00:57Z</dcterms:created>
  <dcterms:modified xsi:type="dcterms:W3CDTF">2018-04-18T11:57:32Z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