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73" r:id="rId2"/>
    <p:sldId id="274" r:id="rId3"/>
    <p:sldId id="349" r:id="rId4"/>
    <p:sldId id="324" r:id="rId5"/>
    <p:sldId id="350" r:id="rId6"/>
    <p:sldId id="325" r:id="rId7"/>
    <p:sldId id="351" r:id="rId8"/>
    <p:sldId id="277" r:id="rId9"/>
    <p:sldId id="342" r:id="rId10"/>
    <p:sldId id="327" r:id="rId11"/>
    <p:sldId id="279" r:id="rId12"/>
    <p:sldId id="343" r:id="rId13"/>
    <p:sldId id="280" r:id="rId14"/>
    <p:sldId id="344" r:id="rId15"/>
    <p:sldId id="281" r:id="rId16"/>
    <p:sldId id="352" r:id="rId17"/>
    <p:sldId id="328" r:id="rId18"/>
    <p:sldId id="282" r:id="rId19"/>
    <p:sldId id="284" r:id="rId20"/>
    <p:sldId id="353" r:id="rId21"/>
    <p:sldId id="285" r:id="rId22"/>
    <p:sldId id="286" r:id="rId23"/>
    <p:sldId id="345" r:id="rId24"/>
    <p:sldId id="346" r:id="rId25"/>
    <p:sldId id="347" r:id="rId26"/>
    <p:sldId id="354" r:id="rId27"/>
    <p:sldId id="291" r:id="rId28"/>
    <p:sldId id="348" r:id="rId29"/>
    <p:sldId id="355" r:id="rId30"/>
    <p:sldId id="293" r:id="rId31"/>
    <p:sldId id="356" r:id="rId32"/>
    <p:sldId id="295" r:id="rId33"/>
    <p:sldId id="296" r:id="rId34"/>
    <p:sldId id="357" r:id="rId35"/>
    <p:sldId id="338" r:id="rId36"/>
    <p:sldId id="339" r:id="rId37"/>
    <p:sldId id="297" r:id="rId38"/>
    <p:sldId id="298" r:id="rId39"/>
    <p:sldId id="299" r:id="rId40"/>
    <p:sldId id="300" r:id="rId41"/>
    <p:sldId id="302" r:id="rId42"/>
    <p:sldId id="303" r:id="rId43"/>
    <p:sldId id="304" r:id="rId44"/>
    <p:sldId id="359" r:id="rId45"/>
    <p:sldId id="305" r:id="rId46"/>
    <p:sldId id="358" r:id="rId47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12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75"/>
    <p:restoredTop sz="94667"/>
  </p:normalViewPr>
  <p:slideViewPr>
    <p:cSldViewPr>
      <p:cViewPr varScale="1">
        <p:scale>
          <a:sx n="63" d="100"/>
          <a:sy n="63" d="100"/>
        </p:scale>
        <p:origin x="522" y="72"/>
      </p:cViewPr>
      <p:guideLst>
        <p:guide orient="horz" pos="480"/>
        <p:guide pos="3120"/>
        <p:guide pos="5712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12:42.3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2344 3357 315 0,'2'-9'0'0,"-2"3"145"16,1 2-29-1,-1-3-39-15,0 2-15 0,0 0 35 0,0 0-43 16,-1 1-2-16,0-2-13 16,0 2-9-16,1-1 2 0,0 2-17 15,-2-4-7-15,2 2 7 16,-2 0 2-16,1 1-1 0,1 1 0 0,-3 1 1 15,3 1 1-15,0 1-6 0,0 0-4 16,0 0-5-16,0 0-6 16,0 0-2-16,0 8 2 0,1-3 4 0,1 9 1 15,1 1 3-15,0-1 2 16,-1 4 4-16,1-3 9 0,-2 3-3 15,-1 0-8-15,2 0-1 16,0 4 0-16,1 1-8 0,-1 3 0 0,0 1 13 16,-1 2-13-16,-1 1 0 0,2 1 19 15,0 1-17-15,-2-3 7 16,0-3-5-16,0 1-2 0,-4-5 2 0,3-1-1 15,-1 0-3 1,0 1 0-16,1-2 7 0,0 2-8 0,1-3 2 16,0 0 4-16,1-1-5 15,2-4 0-15,0-3 4 0,-2-2-4 16,2-5 0-16,-2 0 3 15,-1-3-4-15,2-1 2 0,-2 2-1 0,0-2-6 16,0 0-5-16,0-3-6 0,-3-5-44 16,0-4-48-16,-2-2-44 15,-2-6-174-15,2-6-305 0</inkml:trace>
  <inkml:trace contextRef="#ctx0" brushRef="#br0" timeOffset="780.001">2338 3227 634 0,'-2'-8'0'16,"0"2"135"-16,2-2-69 0,0 0-12 0,3-1 8 16,5 2-31-16,3-1-20 0,3 0 1 15,0-1 4-15,0 2 6 16,-2 0 10-16,0 0-4 0,1 2-7 0,0 2-1 15,4 1-1-15,1 0-4 16,2 0-5-16,5 0 1 0,0 1-1 16,6 0-3-16,-2 0 1 15,2 1-6-15,-3 0-1 0,1 5 3 0,-1 4-1 16,-4-2-6-1,-2 2 6-15,-3 4 0 0,-1-2 1 0,-1 4 0 16,-3 0 5-16,3 4-9 0,-1 1 0 0,1-5 8 16,-1 3-9-1,0-2 2-15,-2 0 1 0,0 3-2 0,0 0 0 16,-1 2 2-16,-1 1-2 15,0 1 0-15,-1 1 3 0,0-2-2 16,-3-3 2-16,-2 1-6 16,-3-3 2-16,0 0-2 0,-2 1 2 0,-1-3-1 15,0 2 2-15,0 2 0 16,-3-2 2-16,0 1-1 0,-1-1 2 15,1-1-5-15,-3-1 4 0,0-1-1 0,-1 0-1 16,0-1 0-16,-1 2 4 16,-1-4-8-16,0 2 8 0,-1-1-3 15,0 1-1-15,0 0-2 16,1 2 4-16,-1 0-3 0,1-3 2 0,0 0 1 15,1 1-2 1,-1-2 0-16,-1 1 3 0,-2-3-4 0,0 0 1 16,-1-1 0-16,-1 0 0 0,-1-2 1 0,-2 4 0 15,2-2-1 1,-2 0 0-16,3 0 5 0,-1-2-7 0,0-1 2 15,0 1 0-15,0-2 2 16,-3-2-2-16,1 2 1 0,2-3-2 16,-5-1 2-16,5 0 2 15,-2 0-2-15,-2-2 1 0,2-1-1 0,0 1-1 16,-1 1 0-16,2-1 2 15,-1-1-3-15,0-1-15 0,1 2-7 16,-1-1-17-16,1-1 1 0,1 0-19 0,1 1-32 16,3 0-29-16,-2-4-127 15</inkml:trace>
  <inkml:trace contextRef="#ctx0" brushRef="#br0" timeOffset="1470.0021">3274 3624 626 0,'4'-12'0'0,"-1"-3"116"0,2 3-8 15,-2 1-10-15,0 0-36 0,1 7-14 16,-2 0-11-16,-2 2-10 16,0 2-3-16,0 0-4 0,0 3-9 0,0 7-14 15,-3 4 4 1,-1 11 18-16,0 4 1 0,1 4-8 0,-1 0 0 15,4-3-5-15,-2-4 1 16,1-1-1-16,1-1-1 0,0-5-4 16,-1-2 2-16,1-2-2 0,0-5-3 0,0-1 2 15,0-3 2-15,1 0-5 16,3-4 4-16,-4 1 0 0,1-3-3 15,-1 0-16-15,0 0-19 16,0-8-31-16,-1-5-80 0,-2-3-137 0</inkml:trace>
  <inkml:trace contextRef="#ctx0" brushRef="#br0" timeOffset="1770.0025">3328 3366 525 0,'8'0'0'0,"8"4"95"0,-6-4-25 15,1-7-10-15,2 1 19 16,-4-1-6-16,1-2-40 0,-3-1-9 0,-6 0 0 15,1-1 1-15,-2 1 8 0,-4 2-7 16,-2 3-16-16,-4-2-7 16,3 4 4-16,0 1 0 0,-1 0-3 0,2 1-2 15,-1 0 2-15,4 1-2 16,-1 0-2-16,0 1 0 0,2 5 0 15,0 5-60-15,1 2-26 16,1 2-96-16,0-4-296 0</inkml:trace>
  <inkml:trace contextRef="#ctx0" brushRef="#br0" timeOffset="2270.0032">3496 3621 655 0,'-3'-6'0'0,"1"3"129"0,2-2-20 16,-2 3-20-16,2 1-17 15,0 1-16-15,0 0-40 0,2 6-16 16,2 5 0-16,3 3 38 16,-1 6-19-16,3 1-8 0,1-1 1 0,-1 2-7 15,1-2-1 1,-2 1 5-16,1-1-6 0,2-1-3 0,-3 0 0 15,0-2 6-15,0-2-7 0,-4-1 2 0,1-2 2 16,-2-3-4 0,2-2 2-16,-2-3-2 0,-1-1-3 0,-1-2 8 15,0-1-4-15,2 0 0 16,1-7 0-16,3-5 5 0,0-5-4 15,0-4 7-15,1-1 4 16,1-5 7-16,2-3-2 0,0-3-10 0,1-2-2 16,-1-5-1-16,1 6-2 0,-2 2-2 15,-3 6 0-15,-2 9 2 16,-2 5-2-16,-2 7 0 0,1 3 0 0,-2 1 0 15,1 1-43-15,1 2 0 16,-1 4-9-16,2 5-12 0,-1 2-31 16,0 1-95-16,3 1-56 15,2-3-296-15</inkml:trace>
  <inkml:trace contextRef="#ctx0" brushRef="#br0" timeOffset="2540.0036">3884 3605 824 0,'-2'-8'0'15,"1"3"104"-15,0 5-50 0,1-3 4 16,-2 3-8-16,2 0-21 16,0 7-31-16,0 4 4 0,0 6 19 0,0 2 3 15,0 2 1-15,0 3-7 16,0-2-3-16,0 2-7 0,0-3-3 15,3 0-2-15,-1-2 0 0,2-2-1 0,0-2-3 16,-1-2 2-16,1-2 1 16,-2-2-2-16,0-1 0 0,-1-3 0 15,0-1-16-15,0-3-3 16,-1-1-4-16,0 0-24 0,-2 0-29 0,-3-3-66 15,1-9-190 1</inkml:trace>
  <inkml:trace contextRef="#ctx0" brushRef="#br0" timeOffset="2700.0038">3841 3284 878 0,'-2'-10'0'0,"0"4"93"0,2 1-95 0,0 2 4 16,2 3 1-16,3 0-3 15,1 10-32-15,2 7-31 0,-1 1-94 16,2 0-172-16</inkml:trace>
  <inkml:trace contextRef="#ctx0" brushRef="#br0" timeOffset="3200.0045">4292 3492 925 0,'12'-4'0'0,"-1"-1"72"16,-5-2-12-16,-4 2 14 0,0 5-4 15,-2-3-35-15,-2-1-20 0,-6 5-9 0,-6-1 1 16,-4 2-6-16,-5 6 7 16,-2 1 2-16,0 1-4 0,2 1-4 15,4-3 2-15,3-1-3 16,4-1 0-16,4-1 4 0,2 1-5 0,4 2 0 15,0 0-8-15,2-1 1 16,0 2-11-16,1-3 7 0,5 1-1 16,2 0-7-16,4-1 14 0,2 2 2 0,3-2-2 15,1-1 9-15,1 2-3 16,0 2-2-16,1 2 0 0,-6-2 0 15,2 4-5-15,-1-3 9 16,-1 1-5-16,0 0-3 0,-1 1 9 0,-2-1-4 16,-2 1 0-1,-4-4 0-15,-3 3-1 0,-2-1-7 0,-2 2 6 16,-2-1 4-16,-3 0-4 15,0-1 3-15,-1 0-2 0,-3-2-1 16,-2-3 4-16,-2 0-1 0,-3-2-2 0,-3 0 2 16,-3-2 1-16,0-1-2 15,-2 0 0-15,0 0 17 0,2-4-16 16,2 1 3-16,3 1-4 15,3-2 0-15,4 0 0 0,3 0 0 0,4-2-18 16,2-3 3-16,3 0-26 16,0-1-46-16,4-2-32 0,5 0-152 15</inkml:trace>
  <inkml:trace contextRef="#ctx0" brushRef="#br0" timeOffset="3470.0049">4549 3560 918 0,'0'-2'0'16,"-2"0"122"-16,1 2-76 0,0 0-18 0,1 3-9 16,0 6-17-16,0 6 10 0,0 3 13 15,3 2-10-15,2 4 0 16,0-5-1-16,2 4 0 0,-2-2-7 0,1-2-1 15,-2-1-5 1,1-4 0-16,-2-2 1 0,0 2 0 0,-1-4-2 16,1 0 0-16,-3-1 0 15,0-1-38-15,0-1-7 0,0-2-44 16,-3-2-91-16,1-3-65 16,-3-3-173-16</inkml:trace>
  <inkml:trace contextRef="#ctx0" brushRef="#br0" timeOffset="3640.0051">4566 3266 744 0,'-3'-12'0'16,"1"4"202"-16,0 6-142 0,1 0-12 15,-1 2-3-15,2 6-36 16,0 6-15-16,0 9 10 0,0 7-8 0,4 2-120 16,-1 1-38-16,4-2-74 0</inkml:trace>
  <inkml:trace contextRef="#ctx0" brushRef="#br0" timeOffset="4000.0056">4839 3568 964 0,'-4'-8'0'16,"0"5"43"-16,0 0 50 0,-1 2-19 0,-1 1-29 16,-1 10-39-1,-3 7 0-15,-2 7-4 0,2 2 2 0,0-1-1 16,3 1 0-16,4-3-6 15,3-3 2-15,2-2 1 0,6-3 0 16,3-1 1-16,4 0-1 16,3-3 0-16,4-5 0 0,-1 1 3 0,1-4-4 15,0-3 2-15,-1 0 2 0,-1-6-3 16,-3-5 0-16,-3-3 8 15,-4-4-1-15,-3-3 21 0,-3-4 0 0,-4-4-13 16,-4-3-7-16,-5 0-9 16,-4-1 0-16,-3 2 2 0,-1 5-2 15,0 8-21-15,-2 7 4 16,1 6 2-16,0 5-18 0,-1 9-2 0,3 4-22 15,0 6-42 1,5 0-21-16,4 1-108 0,3-2-353 0</inkml:trace>
  <inkml:trace contextRef="#ctx0" brushRef="#br0" timeOffset="4470.0063">5083 3589 936 0,'3'-2'0'16,"1"2"10"-16,0 6-9 0,-4 6 3 0,2 6 30 15,0 4-3 1,3 3-16-16,3-2-8 0,2 0-3 0,-1-3-2 16,0-2 14-16,1-2 6 15,-3-3-4-15,0-4-5 0,0-1-2 16,-5-6-1-16,-1 1 9 15,-1-3-10-15,0 0-8 0,0 0 6 0,0 0-4 16,-5 0-6-16,-1-3 6 16,-4-3 2-16,0-5-5 0,-1-1 0 15,2-5 5-15,2-1-7 0,1-6 4 0,5-3 0 16,1-3-2-16,5-6 0 15,7 3 2-15,2 0-4 0,3 2 3 16,-1 7-1-16,-2 5 0 16,1 4-3-16,1 5 2 0,-1 6-4 0,2-1 9 15,-1 3-3 1,0 0-2-16,2 2 2 0,-2 2 8 0,0 5-6 15,0 4 7-15,-3 2-1 16,2 6-7-16,-4 0 3 0,-2 5-5 16,-3 0 0-16,-3-1-2 0,-2-1 3 0,1-1 1 15,-2-1-2-15,0-4 0 16,0 1 2-16,0-2-2 0,0-3 3 15,0-1-4-15,-2-3-84 16,0-3-76-16,-2-5-464 0</inkml:trace>
  <inkml:trace contextRef="#ctx0" brushRef="#br0" timeOffset="8270.0116">10877 3225 569 0,'-4'-4'0'0,"-1"-3"140"0,5 3-85 16,-2 1 27-16,2-2-29 15,0 3-26-15,0-2-22 0,4-1 7 0,3-1-3 16,-4 3-2-16,2-1 4 16,-2 0 1-16,-3 1 2 0,0-1 4 15,0-1 2-15,0-1-3 16,-3-2-7-16,1 2 3 0,-2-2-2 0,0-3 1 15,0-2 1 1,1 1 5-16,0-2-4 0,2 2-5 0,-1 2-7 16,-1 0 3-16,2 2-4 0,-2 2-2 0,0-2 1 15,-1 1 0 1,-4 3-4-16,0-2 1 0,-2 2 1 0,-2 0 4 15,-1 0-1-15,-2 3-1 16,1 1 4-16,-1 0 2 0,0 2-4 16,0 2 1-16,-1 2-2 15,2 1 1-15,0 0-2 0,0-1 0 0,3 2 4 16,-1 0-4-16,3 0 0 0,0 3 9 15,1 1-6-15,-1 2 1 16,2 6-1-16,-1 1-3 0,-1 4 0 0,1 1 19 16,-3-3-10-16,2 3 3 15,0-5-3-15,1-1-5 0,3 0 7 16,1-3-6-16,2-1-5 15,1 0 0-15,1-2 9 0,0 0-12 0,0 1 6 16,0-4-2 0,2-1-1-16,2-1 0 0,-1-1 7 0,0-2-5 15,2 0 4-15,2-1-1 0,-2 0 1 0,5-1 7 16,1-1-4-1,2 0 1-15,1 3-5 0,1-1 0 0,-1 0-5 16,-1 0 0-16,1 2 4 16,-2 0-4-16,0 1 0 0,2-1 4 15,0 0-6-15,-1 1 4 16,2 0-1-16,-2 1-2 0,1 1 1 0,2 1 0 15,-4 0 0-15,2 0 0 16,0 0 3-16,-1 1-6 0,0-2 6 16,0 2-6-16,-3-1 4 0,1 1-1 0,0 2 0 15,-2-1 0-15,3 0 0 16,-2 0 1-16,-1 1-2 0,1 0 2 15,-1 0 2-15,-1-4-3 16,0 2 0-16,-2 0 0 0,-1 0 0 0,-1-1 0 16,2 4-2-1,-5-2 1-15,0 0 1 0,0 3 0 0,-1-2 0 16,-1-1 0-16,1 1 1 0,-4-1-2 0,3 0 2 15,-2-1 1 1,-3 0-3-16,2 1 2 0,-4-3 1 0,-1 2-2 16,-1 2 0-16,-1 0 3 15,0-2-1-15,-2 1-2 0,2 1 0 16,-4-4 1-16,3-1-1 15,-1-1 5-15,-2-3-4 0,0-2 11 0,1-2 6 16,-2-1 0-16,-2-1 0 16,0-3-4-16,-1-3 2 0,1 1-7 15,0-1-3-15,0-1-3 0,3 0 3 0,0-1-5 16,2 1-2-16,3-4 2 15,-1 0 0-15,2 1-1 0,-2-3 0 16,2 0 2-16,2 2-3 16,0-2 0-16,1 1 1 0,-1 2-14 0,1 0-2 15,1 2-19 1,1 4-49-16,1 2-50 0,0 3-120 0</inkml:trace>
  <inkml:trace contextRef="#ctx0" brushRef="#br0" timeOffset="9640.0135">11106 3825 701 0,'-4'-7'0'0,"2"2"276"16,0 1-190-16,1 2-15 0,-3 0-21 15,4 2-17-15,0 0-26 16,0 0-4-16,0 5-6 0,1 7 0 0,2 6 7 15,-1 5 1 1,-2 2 3-16,0 0 1 0,0 3-1 0,-2-6 3 16,2 2-2-16,0-4-3 15,2 1-4-15,3-3 0 0,2-1-1 0,1-2-2 16,3-5 2-16,3 0 0 0,1-3-1 15,2-4 0-15,2-1 1 16,-3-2-1-16,-2-5-4 0,-1-2 4 0,-2-8-1 16,-1-1 1-1,-3-6 3-15,-1-3-1 0,-2-2 0 0,2-3 3 16,-3-1-7-16,2-2 4 15,0 4 0-15,-1 2-3 0,1 8 1 16,-2 5 0-16,-2 6 0 16,1 4 0-16,-2 3 0 0,0 1 0 0,0 1-8 15,0 7 3-15,-3 6 0 0,1 4 9 16,1 2-4-16,-2 2 0 15,3-2 3-15,0 1-1 0,2-1-4 0,2-3 4 16,2 0-1-16,-1 1-1 16,4-2 0-16,1 0 1 0,1 1-1 15,5-5 0-15,-1 2-1 16,0-4-10-16,2-4 1 0,0-1-8 15,-3-2 1-15,0-3 9 16,0 1-1-16,-4-1-8 0,1-2 12 0,-2-5-4 16,-1-4-2-16,0-2 11 0,-2-5 0 15,0-4 0-15,1-5 1 16,-1-6 3-16,-1-3-6 0,2-6 4 0,-4-1 3 15,0 1-5-15,-1-2 0 16,-2 1 10-16,0 0-7 0,0 2 5 16,-2 3-2-16,2 1-2 15,-3 3 1-15,3 4-2 0,0-1-2 0,0 5 6 16,3 5-1-16,-2 3-6 0,1 7 0 15,1 5 10-15,-3 3-10 16,0 4 0-16,0 15 0 0,0 13-11 0,-5 16 13 16,1 10 11-1,0 8-3-15,0 0-2 0,3-3-3 0,-1-4 0 16,0-5 4-16,2-3-4 15,-2-6-6-15,-1-4 2 0,3-5 6 16,0-5-9-16,0-7 4 16,0-2-2-16,0-5 0 0,4-5 0 0,-3-4 1 15,-1-4-1-15,0-1 0 0,0 0 7 16,0 0 0-16,-1-9 21 15,-3-2-18-15,1-3-9 0,0-7 3 0,3-1-2 16,0-5-4-16,4-3 2 16,5 0-1-16,1-1-23 0,6 1 10 15,0 7 0-15,0 3-2 16,-2 5 16-16,1 5 0 0,1 3-5 0,1 3 7 15,-1 2-2 1,2 2 0-16,0-2-1 0,2 4 1 0,-2 7 0 16,3 5-3-16,0 3 1 0,-2 4 1 0,-1 2 1 15,-4 5 0 1,-7-1-1-16,-1 1 2 0,-5-4 2 0,-1-2-1 15,-1-4 4-15,-5-2 1 16,-4-3 4-16,-2-2 8 0,-5-1-3 0,-2 0-5 16,-2-1 1-1,-2 0-3-15,0-4-3 0,0 2-2 0,2-2-5 16,1-1 2-16,2-3 2 0,5 1-6 0,0-2-18 15,3-3 3 1,2-2-14-16,-1-7-30 0,0-1-19 0,0-3-49 16,-2-2-239-16</inkml:trace>
  <inkml:trace contextRef="#ctx0" brushRef="#br0" timeOffset="10800.0152">12243 3721 683 0,'-1'-4'0'0,"-4"-1"95"0,-1 0-33 15,-3 0 2-15,-1 3 0 16,-2 2-32-16,1 0-12 0,-4 0-5 16,0 0 1-16,-4 4 10 15,-4 0 7-15,-1 1 1 0,0 0-8 0,-1 2-5 16,3 2-14-16,5-1-4 15,5-2 3-15,4 0-2 0,4-3-8 16,3 2 4-16,1 0 0 16,0-1 0-16,2 3-1 0,3-1 2 0,0-1-2 15,0 1 1-15,3-1 7 0,1-3-8 16,5 2 2-16,0 0 5 15,3 0-8-15,4 2 4 0,1 1 0 16,0 1-3-16,0 0 2 16,0 5 1-16,-3-3-3 0,-2 1 2 0,-2 0 0 15,-4-3-1-15,-2 1 0 16,-1-1 0-16,-3-1 0 0,-4-1 0 15,2 2 0-15,-1 0 0 0,-2 0 0 0,0 4 1 16,-1-1-2-16,-2 3 2 16,-3-1 0-16,1 3-1 0,-1-2 0 15,0-3 1-15,-2 1-1 16,-1-3 0-16,-1-3 4 0,-3 1-4 0,-2-4 24 15,-2-2 0 1,0 1 1-16,-3-2-4 0,0-2-12 0,-3-3 1 16,2-1-4-16,1 2-2 15,2-1-2-15,3-3-1 0,2 0 1 0,3 2-4 16,3-1-4-16,2 2-13 0,1-2-24 15,0 6-12-15,1-2-21 16,2 2-45-16,1 1-69 0,0 0-95 0</inkml:trace>
  <inkml:trace contextRef="#ctx0" brushRef="#br0" timeOffset="11470.016">12369 3454 739 0,'0'-17'0'0,"1"5"134"15,-1 3-53-15,0 2-25 16,0 1 2-16,0 3-6 0,1 1-14 0,-1 2-16 15,0 0-15-15,3 12-11 0,-1 8 2 16,2 10 4-16,2 9 29 16,-2 5-11-16,-1 5 1 0,4 2 3 0,-2-1-5 15,0-4 3 1,-1-1-7-16,-1-7-10 0,0-1 2 0,0-1-4 15,0-6-4-15,-2-2 2 16,1-3 5-16,0-4-8 0,-2-4 1 16,3-3 2-16,-2-5-2 15,2-3-2-15,-1-1-1 0,-2-3-4 0,1-1 0 16,0 0-9-16,-1-1-6 0,0-1 13 15,0-7 9-15,-4-4-13 16,0-8 0-16,-3-1 8 0,1-4 4 0,-2-4 4 16,1 1-1-16,1 1-1 15,1 0 0-15,1 5 1 0,2 2-2 16,1 6 2-16,1 2 9 15,2 1-7-15,5 4 1 0,5 1-5 0,2 1-4 16,3 1 7 0,3 0-1-16,2 0-2 0,3 0 2 0,-1 3 0 15,-1-2-2-15,0 1 1 0,-3 1 1 0,-4 1-2 16,-3 0 2-1,-5 1-1-15,-5 4-7 0,-3 0 8 0,0 3-2 16,0 3-5-16,-3 1 6 16,2 2 0-16,-1 1 0 0,0 0 0 15,2 2-1-15,0 3 1 16,2 1 0-16,1 2 1 0,4 2-2 0,-3-3 2 15,2 0-1-15,-2-1-1 0,0-5 2 16,1-2 0-16,-1-4-1 16,-1-2 0-16,2-2 2 0,0-3-3 0,0 1 1 15,-1-4-2-15,3 0-72 16,-1 0-59-16,-1-7-148 0</inkml:trace>
  <inkml:trace contextRef="#ctx0" brushRef="#br0" timeOffset="11720.0164">12697 3508 500 0,'0'4'0'16,"0"-2"121"-16,0-2-48 15,3 2 0-15,2-2 12 0,0 0-9 0,-1-6-40 16,-2 1-12-16,-2-5 9 16,0-1-14-16,-7 1-17 0,-4 2-4 15,-1 4-18-15,-1 4 22 0,2 0-1 0,2 6 2 16,4 3-6-16,2 2-46 15,3-2-30-15,5 1-46 0,3-4-47 16,3-2-135-16</inkml:trace>
  <inkml:trace contextRef="#ctx0" brushRef="#br0" timeOffset="12550.0175">12908 3437 804 0,'2'-15'0'0,"1"2"43"16,0 2-17-16,-2 4 51 0,-1 1 29 0,2 5-37 16,-1 1-31-16,0 4-30 15,1 10-6-15,-2 14 6 0,0 10 21 16,0 11 3-16,0 6-5 0,0 4-3 0,0-1-9 15,-3-1-6-15,-2-5-5 16,0-5 3-16,3-1-7 0,1-9 0 16,1-2 2-16,0-3-1 15,0-6-2-15,0-5-45 0,0-3 9 0,0-7-19 16,0-3-8-1,-1-4-17-15,0-4-75 0,-4-5 55 0,-1-6 73 16,2-4 19-16,-2-6 3 16,-1-2-1-16,2-5-3 0,-1-5 5 15,0-2 4-15,5 3 2 0,0 2-1 0,1 7 0 16,0 5 26-16,2 6 21 15,6 4 13-15,1 2-24 0,6 0-11 16,3 0 13-16,2 3 13 16,2-2-17-16,1 2-12 0,-2 2-9 0,-1-3-3 15,-2 4-3-15,0 0 9 16,-2 0-4-16,-2 0-8 0,-3 0-5 15,-2 0 2-15,-2 1 4 0,-4 0-7 0,-1 1 4 16,-2-1-2-16,0 2 0 16,0 1-17-16,0 0 9 0,0 3 5 15,-4 3 6-15,3 2 1 16,-1 1-3-16,-1 4 2 0,1 2-2 0,0 2-1 15,-2-2 0 1,3 4 3-16,-1-4-3 0,2-2 0 0,0 1 1 16,3-4-4-16,4-2-7 15,2-1-17-15,1-1-14 0,0-2-5 16,1-1 4-16,1-2-14 0,-1-5 4 0,2 0 0 15,-2-5 18-15,-1-5 32 16,-2-4 3-16,-2-2-2 0,-1-2 2 16,-1-2 13-16,-2-1-10 15,1-3 0-15,1-1-2 0,1 2-4 0,-1-2 4 16,3 4-3-16,-2 2-4 15,1 4 6-15,-3 6-1 0,-1 4 0 16,-1 4 30-16,0 1-1 16,-1 6-8-16,0 9 32 0,-1 7 10 0,-1 1-18 15,0 4-19-15,0-2-7 0,2 1 1 16,0-2 0-16,0-4-6 15,4-2-8-15,1 1 0 0,2-6-3 0,2 0-3 16,3-2 0 0,2-3 9-16,4-3-10 0,1-3-4 0,3 1-29 15,0-3-30-15,1-1-33 16,-1-6-62-16,-3-6-117 0</inkml:trace>
  <inkml:trace contextRef="#ctx0" brushRef="#br0" timeOffset="13040.0183">13492 3454 646 0,'5'-29'0'0,"3"3"128"0,-1 8-37 16,-2 8-9-16,-2 6-14 15,1 4-30-15,-3 3-21 0,1 11-9 0,-1 15 39 16,-1 10 10-16,-4 12-11 0,-2 6-7 15,0 4-13-15,1-1-5 16,1-3 2-16,3-7-6 0,-1-1-10 0,2-6-4 16,-1-5 0-1,-3-1-1-15,2-7-3 0,-3-5-5 0,2-1-11 16,-1-10-7-16,1-5 8 15,-3-2 3-15,1-5 0 0,0-2 12 16,-2-1 2-16,1-9 1 16,1-6-1-16,0-3-1 0,4-5 0 0,1-4-20 15,4-2-14-15,8-4-26 0,4-2 8 16,3 2 13-16,2 6 8 15,0 5 18-15,0 6 2 0,2 5 7 0,-1 3 7 16,0 6 0-16,-2 2 4 16,-4 1 13-16,-2 1 11 0,-2 6 12 15,2 0-15-15,-1 5-15 16,-1 1-9-16,0 3-1 0,-2 4-2 0,1 4 0 15,-4 3 1-15,-2 2-1 0,-2 0-2 16,-3-2 1-16,0-4-3 16,0-6-13-16,-2 0 15 0,-1-6-2 0,1-2-4 15,1 0-19 1,-1-6-25-16,1 2-53 0,1-5-115 0,0 0-132 15</inkml:trace>
  <inkml:trace contextRef="#ctx0" brushRef="#br0" timeOffset="13190.0185">13783 3475 1045 0,'-3'-12'0'0,"2"8"106"16,1 4-106-16,0 1 0 15,2 10-46-15,5 5 35 0,2 6-40 16,1 3-102-16,1 4-142 15</inkml:trace>
  <inkml:trace contextRef="#ctx0" brushRef="#br0" timeOffset="13520.019">13994 3824 959 0,'-8'-2'0'0,"-2"2"116"0,0 0-38 15,1 5-17-15,1 2-26 16,4 5-15-16,3 1-6 0,1 3-8 0,0-2-1 15,6 1-1-15,2-1-3 0,3-2 1 16,1 1 1-16,-1-3-2 16,2-1 1-16,0-4-1 0,0 2-2 0,1-3 2 15,1-2 0-15,-1-2-1 16,1 0-4-16,-1-3 3 0,-2-4-7 15,-3-3 8-15,-3-2 0 16,-4-6-2-16,-2-3 2 0,-8-3 0 0,-3-2-4 16,-4 2 5-1,-3 3-2-15,0 7-7 0,-2 5 7 0,2 3-10 16,1 6-18-16,1 0-3 0,2 3-8 0,3 7-17 15,3-1-10 1,2 5-91-16,4-4-185 0</inkml:trace>
  <inkml:trace contextRef="#ctx0" brushRef="#br0" timeOffset="13990.0196">14252 3830 903 0,'0'-1'0'0,"0"1"58"0,-1 0-12 16,0 8-12-16,-2 1 2 16,3 8 8-16,0 2-18 0,0 4-12 0,5 0 2 15,1-1-3 1,-2-2 6-16,-1 1-4 0,0-3-2 0,-3 0-5 15,1-3 0-15,-1-4-1 0,0-2-2 0,0-1-3 16,-4-4 1 0,1 0-1-16,1 0-4 0,0-4 4 0,1 0 3 15,-3-1-3-15,0-9 4 16,0 2-4-16,0-9-1 0,2 1 3 15,2-6 1-15,0-1-4 16,7-4 2-16,4-1-5 0,1-2 0 0,6 0 1 16,-1 3-7-16,5 4-8 15,0 5 8-15,-5 8 2 0,1 6 5 16,-2 1 1-16,-3 3 0 0,4 6 10 0,0 5-4 15,0 7 1-15,-1 3-8 16,0 2 2-16,-4 4 1 0,0-1 0 16,-3-1 0-16,-1 0-1 15,-2 1 1-15,-3-6-2 0,-2 1 0 0,-1-6-16 16,-1-2 5-1,-5 1-7-15,-2-2-43 0,-3-5-55 0,-2-3-247 16</inkml:trace>
  <inkml:trace contextRef="#ctx0" brushRef="#br0" timeOffset="16620.0233">18585 3417 568 0,'3'-16'0'0,"1"-1"177"16,-3 0-95-16,0-1 12 16,-1 0-9-16,0 3-30 0,-2-1-9 0,-2-1-13 15,-2 2-1-15,-1-2-5 16,-3 1 5-16,-1 5-11 0,-2 0-11 15,-4 3-2-15,-1 5-8 0,-4 3 0 0,-1 1-5 16,-4 9 6-16,2 1 1 16,-1 2 0-16,0-2-1 0,-1-1-2 15,-1 1 2-15,0 4 0 16,0 2-1-16,1 5 0 0,-3 8 6 0,2 6-5 15,-2 9 6 1,2 4-3-16,0 5-3 0,4 1 2 0,0 0 1 16,7-2 4-16,3-5-2 15,4 0 5-15,6-2-3 0,4-1-2 16,3-2-1-16,8-5-4 0,6 0 4 0,4-5-4 15,5-1-1-15,3-5 0 16,2-5 3-16,2-5-4 0,2-8 0 16,0-1 1-16,1-4 0 15,-3-4-5-15,-2 0-8 0,-3-5-1 0,-5-7 12 16,-3 0-7-16,-5-5-10 15,-3-4 17-15,-2 1 0 0,-3-3 2 16,-1 0 0-16,-2-2 0 16,-1 4-6-16,-3 1 4 0,0 6-1 0,0 6-1 15,-1 1-1-15,-2 7-7 0,0 0-3 16,-1 0 11-16,0 11 3 15,-2 3 0-15,3 2 2 0,1 5 1 0,2-3-2 16,0 3-1 0,3 1 1-16,3-2 0 0,6 1-1 0,3-1 3 15,3-2-3-15,1-4 2 16,4-1 1-16,2-2-2 0,0-6 0 15,2 0 1-15,-5-5-1 0,-1 0 0 0,-4-2 4 16,-6-6-6-16,0-3 4 16,-6-2 7-16,-3-6 8 0,-2-1 3 15,-2-2-5-15,-3 0-4 16,-5-4-4-16,-2-1-2 0,-2-1-7 0,-3-1 4 15,-4 6 9-15,-1 2-8 16,-2 1 1-16,-1 8-1 0,2 3-5 16,0 5 3-16,2 4-2 15,3 2-15-15,2 4-10 0,5 4-12 0,2 3-30 16,5 1-37-16,4 1-32 0,4-4-140 15,9 2-221-15</inkml:trace>
  <inkml:trace contextRef="#ctx0" brushRef="#br0" timeOffset="17300.0243">18789 4039 791 0,'5'-8'0'0,"0"5"96"0,-2-1 17 0,-1 1-24 16,0 3-16-16,2 4-44 16,1 6-14-16,1 9 8 0,0 1 2 15,1 5-3-15,-2 0-2 16,-1-3-4-16,-1-2-2 0,0-6-4 0,-3-5-1 15,0-1 0-15,0-2-2 0,0-5 1 16,0 2 4-16,0-3 0 16,0 0 0-16,-2 0 2 0,-2-3-12 0,0-5 0 15,2 0 0 1,-1 0-1-16,3-6-2 0,0-1-2 0,6-4-3 15,2-5-5-15,5-3 6 16,1-1 0-16,3 0-9 0,1 3-3 16,-1 5 2-16,-3 4-6 15,0 5 12-15,-1 7 6 0,-3 2-1 0,1 2 6 16,-1 8-4-16,-2 7-2 0,1 7 6 15,-2 6-1-15,-2 6-1 16,0 0 0-16,1-2 8 0,-2-3-8 0,1-7 0 16,-2-2 9-16,0-4-9 15,-3-5 0-15,2-3 15 0,-2-5-7 16,0-1 4-16,-2-2 9 15,-1 0 1-15,-2-2 0 0,0-2-12 0,1-3-1 16,0-5 5 0,3 1-8-16,1-6-7 0,0-3 2 0,6-1 0 15,2-6-11-15,4-2 0 0,2 2-9 0,0-2-10 16,4 3 17-1,-2 3 4-15,-2 5 2 0,-1 6 8 0,0 7-2 16,0 5 0-16,-1 0-7 16,1 14 6-16,-1 3-4 0,-2 7 8 15,1 3-4-15,-2 2 1 16,-2-4 0-16,0 3 3 0,-2-7-4 0,0-4 2 15,-4 0 0-15,2-2-1 0,-2-4 0 16,0 3 0-16,3-3-30 16,-2-1-15-16,2 2-11 0,-1-3-50 0,0-3-36 15,3-1-216-15</inkml:trace>
  <inkml:trace contextRef="#ctx0" brushRef="#br0" timeOffset="17850.025">19408 3520 804 0,'-1'-11'0'0,"1"11"200"15,0 1-181-15,1 15-16 0,-1 10 45 16,-1 13 19-16,1 11-20 15,1 5-16-15,5 3-14 0,-1-2 1 0,3-2 6 16,-2-2 3-16,-2-5-3 16,0-6-4-16,-4-3-11 0,3-5-9 15,-3-5 0-15,0-5 9 0,3-4-7 0,-3-6 0 16,0-5-1-16,0-3-1 15,0-3 0-15,0-2 5 0,0 0-4 16,-1 0 4-16,-1-3-1 16,0-1-8-16,1-8 2 0,1-1-10 0,0-4-14 15,6-5 8 1,1-5 0-16,4-2-5 0,1-1 9 0,0 2 1 15,2 2 0-15,0-1 12 0,1 6-3 0,0 2-1 16,0 4 5 0,-2 5 0-16,2 3 0 0,1 3-2 0,1 4 0 15,3 1-2-15,0 9 7 16,0 4-3-16,0 6 0 0,-3 6-1 15,-7 5 1-15,-3 4 5 16,-4 0-3-16,-3 0 9 0,-1-1 11 0,-4-7-10 16,-2-1-6-16,-1-1 1 15,-5-8 6-15,-2-1-2 0,-2-2-1 16,-7-6 11-16,-3 0-9 0,0-2-3 0,-1-6-2 15,1 0-1-15,3 0-6 16,3-4 0-16,4-1 4 0,5-3-5 16,4-1-21-16,3 4-21 15,4-4-36-15,1-2-18 0,6-1-53 0,3-3-186 16,6 0-214-1</inkml:trace>
  <inkml:trace contextRef="#ctx0" brushRef="#br0" timeOffset="18100.0254">19912 3960 763 0,'2'7'0'0,"0"5"167"0,-2 0-70 15,0 6-31-15,0 1-19 16,1 2-17-16,3 0-12 0,1-3 1 15,1-1 5-15,2-1-6 0,-2-2-7 0,0-1-2 16,-1-2-7-16,-1-3-1 16,-4 0 2-16,3 0-2 0,-3-2-2 15,1 1-38-15,1 1-26 16,-2-3-62-16,1-2-66 0,-1-3-78 0</inkml:trace>
  <inkml:trace contextRef="#ctx0" brushRef="#br0" timeOffset="18240.0256">19836 3735 941 0,'0'-7'0'16,"0"6"126"-16,6 1-129 15,3 0-14-15,1 0-48 0,-2 0-306 0</inkml:trace>
  <inkml:trace contextRef="#ctx0" brushRef="#br0" timeOffset="19150.0268">20180 3964 666 0,'-9'-9'0'0,"5"1"257"15,-2-1-153-15,3 1-24 16,0 2 0-16,2 0-22 0,1 5-19 0,0 1-3 15,0 0-11-15,0 6-24 0,0 9-2 16,1 11 2-16,2 9 12 16,0 4-7-16,-1 2 4 0,2-2-5 0,-1-6-8 15,2-6 6 1,-2-5 14-16,1-6-16 0,-1-4 11 0,-1-6-6 15,-1-4 4-15,-1-2 6 16,0 0 2-16,0 0-6 0,0 0 1 16,0-1-5-16,0-6-5 15,0-6 4-15,0-3-6 0,0-5-2 0,4-6 2 16,0 0-5-16,4-5-11 0,4 0 10 15,0 2-7-15,4-2-10 16,-1 4 6-16,3 5-1 0,-1 6-6 0,-1 5 8 16,3 6 1-16,-1 1-1 15,0 5 17-15,-1 2-2 0,0 3 0 16,-2 6 0-16,1 5-1 15,-1 5-5-15,0 5 9 0,-3 9-2 0,-1 4-2 16,-3 2 1 0,-1 2-1-16,-4-4-3 0,0-1 8 0,0-5 1 15,-1-7-3-15,0-4 3 0,-1-6-1 0,-1-6-2 16,0-5 4-1,0-2-2-15,1-3-4 0,-1 0 0 0,3 0 0 16,-3 0-84-16,5-1-20 16,2-6-46-16,3-7-312 0</inkml:trace>
  <inkml:trace contextRef="#ctx0" brushRef="#br0" timeOffset="20840.0291">20813 3993 857 0,'0'-9'0'0,"0"-2"106"15,-4-2-21-15,-3-1-11 16,-1-2-5-16,-4 1-34 0,1 3-18 0,-6 1-5 16,0 5 8-1,-2 6-10-15,-1 1-3 0,-3 12 2 0,2 7-1 16,-1 6-4-16,4 7 3 0,2 4-2 0,4-1-5 15,8 0 0 1,2-2 4-16,2-4-3 0,4-4 1 0,4 0-1 16,4-9-2-16,4 0 2 15,1-2 2-15,0-4-3 0,1-3 0 16,-1-2 0-16,-1-5-13 15,-1-1 7-15,-2-9-1 0,-1-6-3 0,-1-5 7 16,-2-6-1-16,-2-3-3 16,-2-8 9-16,-1 0-2 0,0-2 0 15,-1 2-1-15,-1 3-2 0,1 5-6 0,-3 9 11 16,0 6-3-16,0 7-3 15,0 4 8-15,0 3-5 0,0 10-12 16,0 9 11-16,0 9 4 16,0 4-4-16,0 3 4 0,2 1 2 0,4-2-4 15,4-5 8 1,2 0-3-16,1-5-4 0,1-6 7 0,2-1-4 15,0-7-1-15,1-4 12 0,1-1-5 0,-1-5-5 16,0-2-1 0,-2-6-2-16,-3-8-4 0,-4-4 4 0,-3-4 8 15,-3-8-10-15,-2-7 0 16,0-4 4-16,0-3-5 0,0-4 2 15,-1-1 0-15,4-3-1 16,0 1-2-16,1 3 1 0,-2 1 0 0,2 1 2 16,-4 3 0-16,0 4-1 15,0 7-1-15,0 8 2 0,-4 10-2 16,0 6 2-16,1 5 1 0,1 5-3 0,-3 0 2 15,0 13-2-15,2 8-8 16,-2 10 13-16,2 6 1 0,3 9-3 16,0 1 4-16,3 2-3 15,3 5-3-15,-1-2 0 0,0 1 5 0,0 1-5 16,-2-5 3-1,2-5 0-15,-2-4-6 0,2-6 6 0,1-5-5 16,1-5 3-16,1-5 1 16,0-3-4-16,4-5-10 0,1-4 6 15,2-2-12-15,3-2-18 0,2-3 2 0,-1 0-10 16,2-10-15-16,-5-4 17 15,-4-7 19-15,-2-2 18 0,-3-8 8 16,-2-1-1-16,-1 3 4 16,-3-4 13-16,2 8 0 0,-2 5 2 0,1 9-8 15,-2 6-6-15,1 5-9 16,-1 0-1-16,2 10 1 0,-2 5-5 15,0 8 14-15,0 3-3 0,-1-2 0 0,1 3 5 16,1-5 0-16,3-3-1 16,4 1 9-16,-3-5-7 0,3-2-7 15,-1-3 1-15,4 0-2 16,-1-3-3-16,2 1 1 0,-2-3 0 0,3-3 0 15,-4-2-19 1,0-4 4-16,-2-5 0 0,1-4 19 0,-1-2-7 16,-4-6 1-16,1-2 3 15,-1-2-1-15,1-3 0 0,0 1 0 16,0 1 1-16,-1 6-2 0,2 4 2 0,-2 10-2 15,-1 5-4-15,0 1 6 16,-1 7-2-16,-1 8-10 0,-1 9 15 16,-3 6-3-16,0 0-1 15,3-1 0-15,1-4 0 0,0-6 0 0,4 2 0 16,3-4 3-16,2-2-3 15,2-3 0-15,0-5 5 0,5 1-1 16,-1-4 2-16,2-2-4 16,0-2-1-16,-1 0 0 0,-1-2 2 0,-2-8 4 15,-5-3 8-15,-1-1 5 0,-4-6 8 16,-3-2-6-16,-4-1-7 15,-4-5-5-15,-1 1 2 0,-3 0-8 0,2 0-5 16,0 6 2 0,2 3 5-16,1 6-7 0,0 4 2 0,-1 5-2 15,0 2-4-15,0 1 2 16,1 3 3-16,-1 2 0 0,-2 5-21 15,0 0 2-15,2 1-8 0,-1-2 4 0,5 2 4 16,0-1-11-16,2-1 4 16,2 0-6-16,2-1-12 0,6-3 18 15,5 4-1-15,2-3-26 16,3-4-11-16,1-2 21 0,1 0-2 0,-1-2 35 15,-1-6 5-15,1 1 8 16,-3-5 9-16,-1 1 16 0,-1 1-2 16,-3-3 4-16,1 3 19 15,-3 3-3-15,0-1-17 0,0 4-11 0,-4 1 0 16,3 3 3-16,-2 3-13 0,-1 9-5 15,-2 5 5-15,-1 5 8 16,2 2-4-16,-4 1 3 0,1 1-10 0,1-2 7 16,-2-2 3-1,1-2-3-15,1-4 0 0,-2-2 4 0,1-1-5 16,-1-3 1-16,0-4 0 15,0-3-7-15,0 0-8 0,0-3 6 16,0 1 3-16,0 0-6 16,0-1 0-16,0-1 9 0,0-6-3 0,0-2-3 15,0-4-2-15,2-4-2 0,4-4-1 16,4-3 4-16,2-2-4 15,3-1 1-15,5 3-1 0,-1 1-8 0,2 5 1 16,-2 5 5-16,-2 2 1 16,-1 5 3-16,0 5 0 0,0 1-5 15,-1 4 9-15,-2 6-2 16,3 2 1-16,-4 5 8 0,1 5-6 0,2 4-7 15,-5 1 4-15,-2 2 4 0,-3 0-8 16,-5-5 4-16,0 2-2 16,-3-3-2-16,-2-4 4 0,1 0-4 0,-1-4-12 15,0-6-10 1,-1 1-28-16,0-7-63 0,-2-3-69 0,-2-1-219 15</inkml:trace>
  <inkml:trace contextRef="#ctx0" brushRef="#br0" timeOffset="21020.0294">21624 3604 1099 0,'4'-9'0'0,"0"3"89"16,-1 3-76-16,-1-2-8 15,-1 1 1-15,1 2 0 0,-2 2-12 0,0 0-134 16,-11 0-40 0,-5 2-13-16,-10 2-63 0,-6 1-147 0</inkml:trace>
  <inkml:trace contextRef="#ctx0" brushRef="#br0" timeOffset="21170.0297">20866 3668 892 0,'19'-1'0'0,"9"1"43"0,5 0 13 0,5 0 2 15,1 0-14-15,2 0-37 0,-2 4-14 16,-3 2-129-16,-7-2-336 16</inkml:trace>
  <inkml:trace contextRef="#ctx0" brushRef="#br0" timeOffset="25490.0357">188 7599 658 0,'25'-2'0'0,"1"-1"68"0,8 3-28 0,1 0-3 16,2 0 32-1,2 1-19-15,-1 1-20 0,-2 3 6 0,0-1-2 16,1 0-4-16,-2 1 5 0,4-2-1 15,5-2-2-15,4 0 1 16,4 0-13-16,4-1-6 0,-1-3-5 0,1-4 0 16,2-2-2-16,-3-2 2 15,4-1 9-15,0 5-9 0,-4-1-2 16,0 4 1-16,-5-2 0 15,-4 2-4-15,-1 1 5 0,-4-1-7 0,-3 2 2 16,-3 1 2 0,-4 0-5-16,0 1-2 0,0 0 2 0,-5 0 2 15,1 0-5-15,-2 0 1 0,-4-1 4 0,0-1-6 16,-6-1 6-1,-1 1-3-15,-1 1-3 0,-3 0 6 0,-3 0 0 16,-2 1-3-16,-4-1-4 16,-1 1 8-16,0-2-8 0,0 1 2 15,-4-2 1-15,-1-4-14 16,-4 0 15-16,1-1 0 0,-3-1-6 0,0 2 10 15,-2-1-3-15,-3-2-1 0,0 1-21 16,-2 2 10-16,-1-3-19 16,-1 3 15-16,0-1-1 0,2-1-2 0,-3-3 19 15,0-2-1-15,-2 0 0 16,2-1 0-16,0 2 7 0,3 5 7 15,2 0 14-15,7 2-15 16,3 2-1-16,3 3-5 0,3-1-9 0,0 2 4 16,3 0 0-1,4 0-1-15,0 2 0 0,7 3 9 0,3 3-7 16,4 1-3-16,2 1 0 0,2 0 10 0,4 2-7 15,2-3 1 1,5-1-2-16,1-4-4 0,1 1 4 0,-6-2 3 16,-4-2-5-16,-4 2-1 15,-7-3 5-15,-3 0-7 0,-3 0 6 16,-2 0 0-16,0 0-5 15,0-1 4-15,-1 1-2 0,0 0-4 0,0 0 8 16,-1 0-7-16,-2 0-11 16,-2 0 12-16,-1 0-2 0,-2 0-1 15,0 0 10-15,0 2-6 0,-2-1-10 0,-5 5 19 16,-3 0 3-16,-1 5 3 15,-3 3 4-15,1 4-2 0,-1 3-10 16,1 5 4-16,1 4-7 16,-2 3-5-16,0 1 4 0,-1 1 8 0,-2 1-9 15,-2-2 9-15,0-5-9 16,0-2 2-16,0-6 9 0,5 0-7 15,2-5-6-15,2-2 2 0,2-3 4 0,1-3-8 16,2 0 6 0,4-1-6-16,1-3-123 0,-1 2-4 0,1-6-130 15</inkml:trace>
  <inkml:trace contextRef="#ctx0" brushRef="#br0" timeOffset="26720.0374">1986 6425 725 0,'12'-18'0'15,"2"-7"118"1,5 1-43-16,-1-5-15 0,0-1-12 0,-1 1-20 15,-2-3-6-15,-2 1 3 16,0 2 9-16,-8 0-6 0,-3 0 3 16,-2 3 5-16,-6-1-11 15,-8 3-4-15,-6 1 0 0,-2 2-12 0,-4 4-11 16,-2 5 4-16,-1 6-2 0,-1 6-2 15,-3 2 3-15,1 9-2 16,0 2-4-16,2 1 6 0,4 1-2 0,3 2-5 16,2 4 8-1,5 1-1-15,5-1-2 0,3 7-2 0,5 1 2 16,3 5-4-16,5 0 6 15,7 0 3-15,3-2-3 0,5 1 3 0,7-4 1 16,2-3-6 0,7 1 2-16,3-3 8 0,-1 2-9 0,1 2 0 15,-5 0 6-15,-4 3-6 0,-6 1-1 16,-7 2 1-16,-6 0 0 15,-4-3 0-15,-4-1 3 0,-2-4-3 0,-1-2-2 16,-4-1 2-16,-4-4 2 16,-2-3 0-16,-3-4 1 0,-3-2 0 15,-5-2 3-15,-1-1-7 16,-2-3 2-16,-3-3 11 0,2-1 1 0,-1 0-6 15,4-8 8-15,1-3-5 0,0-4 2 16,4-5 6-16,0-3-5 16,6-9-2-16,2 0 1 0,3-2-3 0,1-4-13 15,5 4 8-15,0 5-7 16,0 6-5-16,3 6-12 0,1 8-12 15,1 7-25-15,3 6 4 16,2 12 8-16,1 11-16 0,1 6-20 0,3 3-58 16,-2-2-232-1</inkml:trace>
  <inkml:trace contextRef="#ctx0" brushRef="#br0" timeOffset="27370.0384">2229 6191 880 0,'-6'-16'0'0,"4"9"166"16,2 5-112-16,0 2-22 16,0 8-31-16,0 11 0 0,2 13 25 0,3 13 7 15,-1 7-3 1,3 5-10-16,0 4-1 0,-2-4-6 0,1-2 7 15,-1-6-5-15,-1-5-6 0,0-5 1 0,0-8-9 16,0-1-2 0,0-8 2-16,0-4 4 0,1 0-14 0,-1-6-16 15,-1-2-26-15,1-4-65 16,-2-6-6-16,-2-3-78 0,0-10 55 15,-8-4-84-15,-1-7 100 16,-4-3 95-16,1-7 29 0,2-4 5 0,-2-1 0 16,6-2 29-16,0 7 80 15,1 5 49-15,1 8-23 0,3 5-45 16,1 4 13-16,0 0-31 0,5 3-21 0,3 1-6 15,7 4-10-15,2 1-15 16,4 3-5-16,3 7-2 0,2 8-9 16,0 10-7-16,-2 5 6 15,-1 5 1-15,-5 1-6 0,-6-2 4 0,0 0 8 16,-6-3 0-1,-1-2 2-15,-3-5-3 0,-1-4 3 0,-1-2 3 16,0-8-5-16,0-1-5 16,0 0 1-16,0-5 2 0,-2-1-8 15,-4-2 0-15,1-1 15 0,0 0-9 0,-1-4 9 16,3-5 3-16,-1-9-10 15,4-6-3-15,5-7-4 0,2-5-2 16,4-3 2-16,4-4 4 16,-2-1-7-16,-1 8-52 0,1 8-24 0,-3 12-66 15,0 8-148-15,-1 7-458 16</inkml:trace>
  <inkml:trace contextRef="#ctx0" brushRef="#br0" timeOffset="28570.04">2570 6732 622 0,'8'0'0'0,"2"0"111"0,0-7-40 15,4 0 32 1,0-2-18-16,2-6-33 0,1-4-19 0,0-1-9 16,-2-5 5-16,-2 1 1 15,-3-7 2-15,-4 2-9 0,-4-2-2 16,-2 2-2-16,-2 4-4 0,-6 6-11 0,1 5 5 15,-1 6-6-15,-2 5-6 16,0 3 1-16,-2 4 1 0,-1 10-3 16,1 8 5-16,1 7 2 15,-2 5-6-15,2 5 6 0,2-2-6 0,1 1 1 16,7-2 4-16,1-3-2 15,4-3-1-15,9-3 2 0,2-3-1 16,5-5-10-16,6-5-12 16,1-3 5-16,6-7-8 0,-3-2-8 0,3-2-23 15,-3-7-13-15,-2-5 9 0,-5-3 38 16,-4-4 18-16,-6-5 8 15,-6-4 6-15,-3-2 20 0,-3-5 0 0,-1-1-7 16,-2-2-1 0,-4 1-6-16,0 5-4 0,-1 7-2 0,-1 8 6 15,0 8 7-15,0 9-4 16,-2 4-11-16,-2 12-7 0,1 11-1 15,0 9 0-15,2 3 39 0,4 5-33 0,2-5 6 16,3-4-4-16,0-5-7 16,1-7 6-16,4-3-5 0,1-7-4 15,3-3 4-15,-1-3 2 16,3-3-6-16,0-4 4 0,0 0 5 0,-1-5-10 15,-1-5 6-15,-3-4-2 16,1-3-2-16,0-1 1 0,-1-3-1 16,-1-4-6-16,3-3 3 15,-3 2-8-15,3-6-5 0,1 3-1 0,-4 4 2 16,1 7 6-16,-4 10 10 0,-1 6 0 15,0 7-5-15,-1 12-1 16,0 10 12-16,0 10 22 0,0 3-14 0,1-2-5 16,4-4-6-1,2-6-1-15,2-5 3 0,2-4-2 0,0-2 1 16,1-7 0-16,0-4-1 15,3-5 7-15,-2-2-5 0,1-8-1 16,0-4-1-16,-4-5 2 16,0 0-10-16,-3-3 7 0,-2-2-4 0,-2-2-28 15,-2 0 8-15,-1-2-6 0,0-1-12 16,0 1 7-16,0 2-6 15,0 3-4-15,2 6 18 0,0 7 13 0,-1 4 9 16,-1 7 6-16,1 9 0 16,0 10 16-16,0 8 13 0,2 5-5 15,-1 0-4-15,2-3-1 16,1-5-2-16,-2-3-1 0,4 0 0 0,-2-7-2 15,2-2 1-15,-1-4-1 0,1-3-2 16,-2-2-5-16,0-2-2 16,1-1-5-16,-1-1-6 0,0-1 6 0,-1 0-1 15,-2-6-13 1,1-6 5-16,0-3-6 0,0-2-5 0,-1-4 12 15,0-1-2-15,1-2-8 16,1-1 3-16,2-1-9 0,-1 2-9 16,1 2 21-16,0 5-2 15,0 5 6-15,0 8 8 0,0 4-6 0,0 6-5 16,-1 9 12-16,-3 6-2 0,2 4 11 15,-1 4 8-15,-1-2-10 16,3 1-4-16,1-4 8 0,0-3-5 0,3-5 4 16,0-2 2-16,0-6-5 15,1-2 7-15,0-3 3 0,-2-3-12 16,3 0-1-16,1-2 2 15,0-5-7-15,-2-2-6 0,0-5 6 0,-4-4-6 16,0 0-29 0,0-3 12-16,-3-3-18 0,1-1-18 0,-1-1 11 15,2-1 4-15,-1 3-10 0,-1 5 35 0,0 7 15 16,-2 6 2-1,2 6 13-15,-2 8-5 0,2 9 25 0,-1 11 8 16,2 4-1-16,-1 4-7 16,1-2-1-16,2-4-10 0,1-2-6 15,1-3 2-15,2-4-16 16,1-6-1-16,3-2 5 0,2-8-5 0,1-5-4 15,-1-3-100-15,-1-12-193 0</inkml:trace>
  <inkml:trace contextRef="#ctx0" brushRef="#br0" timeOffset="31090.0436">2168 11443 783 0,'13'-10'0'16,"1"-1"88"-16,1-1-18 0,-2 0-7 16,-4 2-11-16,2 2-26 15,-3 1-7-15,-1 3-3 0,2 3-1 0,0-2-3 16,4 2 4-16,3 1 16 0,2-4 3 15,3 3-14-15,3-3 2 16,5 0-7-16,0 3 7 0,4-3 1 0,-1 1-1 16,0 1-10-1,2 0 0-15,-2 0 1 0,-1 2-8 0,1-1 5 16,-3 0 1-16,0 1-4 15,0 0 3-15,-1 0-4 0,2 0-4 16,2 1 4-16,0-1-4 16,1 0-2-16,2-4 4 0,-1 0-1 0,0-3 4 15,0 0 7-15,0-1-4 0,-4 3-3 16,3 0-1-16,-6 1-4 15,-1-1-4-15,-1 3 2 0,-2-2 3 0,3 1-4 16,2 1 0-16,1-2 3 16,4 4-3-16,0-1-3 0,1-2 6 15,-2 1-6-15,-2-1 6 16,0 0-3-16,-5 3 0 0,2-3 0 0,-3 1 4 15,0 0-5-15,0-1 2 0,3-1 8 16,-3 1-5-16,0 3 2 16,-1-4-4-16,1 3-4 0,1 0 4 0,-1-5-2 15,1 3 1 1,0-2 2-16,0-1-5 0,3 3 0 0,-2-3 4 15,0 1 1-15,1 3-4 16,0-2 2-16,2 0 3 0,0 1-3 16,-1-1 3-16,0 0-3 15,-1 0-2-15,1 2 2 0,0 0 4 0,-3 0-10 16,3 2 9-16,-2-4-2 0,1 1-4 15,0 1 4-15,-1-1 5 16,3 3-7-16,0 1 0 0,1-1 5 0,1 0-7 16,1 0 4-16,2 0-1 15,1 0-3-15,-1 0 4 0,1 0-1 16,-4 0-1-16,3-3 0 15,-3 1 1-15,0 2-2 0,1-1 2 0,2 1 2 16,0 0-3 0,1-1 0-16,5 1 7 0,0 0-5 0,4 1 2 15,3 2 0-15,3 2-7 0,1-1 4 0,4 0 2 16,2-1-6-1,0-1 6-15,2 2-2 0,-2-1-1 0,0-1-2 16,-2 0 3-16,-1 0-2 16,-1 2 2-16,-2 0 1 0,1 1-3 15,-2 1 0-15,1-3 2 16,0 4-2-16,-2-2 2 0,0-2-1 0,1 2 0 15,-2 0 0-15,0-2 4 0,0 1-8 16,0 0 5-16,0-3-1 16,1 1 0-16,-3-2-1 0,2 0 2 0,-3 1-2 15,-1-1 2-15,1 0 5 16,-2 0-7-16,-3 0 1 0,1 0 0 15,-4-1 0-15,1 1-1 16,0-2 1-16,-1 2 0 0,3 0 0 0,0 0-1 16,0 0-1-1,4 0 4-15,-1 0 0 0,1 0-5 0,0 0 4 16,0 0-1-16,1 5 0 0,-2-1 0 0,4-4 0 15,-1 3 0 1,0-3 1-16,2 0-2 0,-1 0-1 0,1 0 4 16,3 2-1-16,-2 1-2 15,1 1 2-15,-4-1 2 0,0 1-5 16,1 0 4-16,-1-1-2 15,-1 0-3-15,-1 0 5 0,0 0-4 0,-2-1 1 16,1-1 2-16,-1-1 1 16,-3 1-2-16,0-1 0 0,0 0 3 15,0 0-4-15,0-2 2 0,-1-2-1 0,-1 3-2 16,-2-3 3-16,0 1 3 15,-1 3-8-15,0-3 6 0,-3 1-2 16,3 0 0-16,-2-1 0 16,-1-1 2-16,0 3-6 0,1-2 8 0,0 1-4 15,-1 0 0 1,3-1 0-16,-1-1-1 0,1 2 0 0,4 1 1 15,-3-1 0-15,1 2 0 0,0 0 2 0,-1 0-2 16,-1 2-4 0,-1-1 5-16,-2 0 3 0,-2 1-8 0,2-1 6 15,-1 1 0-15,-1 2-4 16,-1 1 1-16,1 0 4 0,-1 1-6 15,-1 0 3-15,-1-2 2 16,-2 2-4-16,-1-3 2 0,-6-1 3 0,-2 1-6 16,-2-3 5-16,-5 0-1 15,-4 0-2-15,2 0 2 0,-6 0 1 16,0 0-3-16,0 0 2 0,0 0-1 0,0 0 0 15,0 0-6-15,0 0-8 16,0 0-29-16,0 0-15 0,0 0-34 16,-6 0-77-16,-5-4-112 15</inkml:trace>
  <inkml:trace contextRef="#ctx0" brushRef="#br0" timeOffset="38750.0543">4041 8013 424 0,'5'-22'0'0,"0"3"138"0,-1 0-69 15,1-2-10-15,0 0-11 16,0 2-10-16,3-3-17 0,-2 2-5 0,3 1 23 15,0 2 5-15,-2-2 3 0,1 3 8 16,-5 1-22-16,0 1-6 16,-1 3 1-16,-1 3-7 0,1 2-7 0,-1 1-2 15,-1 5-1-15,0 0-2 16,0 0 2-16,0 0 4 0,0 0-5 15,0-2-2-15,0 2-3 16,0 0-3-16,0 2-4 0,0 6-1 0,-1 4 4 16,-2 9 0-16,-2 6-1 0,-2 4 18 15,0 6-7-15,-1 6 0 16,-3 3-1-16,1 5 0 0,1 0-2 0,-3-1-2 15,2-1-1 1,-1-3 4-16,-2-4-3 0,-1-2-3 0,3 1 7 16,-1 1-4-16,0-2-6 15,2-1 0-15,3-1 5 0,-2-5-5 16,5-1 0-16,-1-2 2 15,1-5-2-15,1-1 0 0,0-6 5 0,1-1-8 16,1-1 4-16,-2-3 0 0,1-2-2 16,2-1 1-16,-2-2 0 15,2 0 1-15,0-2 1 0,0 1-4 0,0 0 1 16,0 0 2-16,0 4 3 15,0 0-8-15,0-2 5 0,-1 0 2 16,0-3-6-16,0-4 6 16,1 3-6-16,-1-5 3 0,0 0 0 0,0 1 5 15,1-1-6 1,0 1 0-16,0 0 5 0,0-1-8 0,0 0 7 15,0 0-6-15,0 0-3 0,0 0 4 0,0 0 1 16,-3-5-11 0,-1 0 7-16,2 0 6 0,-1-4-2 0,1 1 1 15,-2-6-2-15,1 0-1 16,1-1 6-16,0 1-1 0,0-1-3 15,1-2 1-15,-2 1 0 16,2 0 0-16,-2-1 0 0,0 0-1 0,2-2-4 16,-1 1 8-16,1 0-3 0,1 0 0 15,0-1-1-15,0-2 1 16,4 1 0-16,0-2 0 0,2 1 2 0,-3 1 0 15,4 3 3-15,-3 5-1 16,-3 4-5-16,0 2 2 0,0 3 2 16,0 2-4-16,-1 0 1 15,0 1 0-15,0 0 0 0,0 0 0 0,0 0-1 16,0 1-4-1,0 8 6-15,0 3-2 0,0 9-2 0,0 6 6 16,0 6 2-16,-1 1-3 0,1 5 5 0,0-1 0 16,-1-3-4-1,0 1 3-15,0-3-6 0,-1-3 0 0,0-3 3 16,0-1 2-16,2-5-10 15,-1-3 8-15,1-1-1 0,0 1-4 16,0-4 4-16,0 1-4 16,1-4 1-16,1 1 2 0,0-4 3 0,0-1-8 15,-1-1 7-15,1-1-6 16,-1-1 3-16,1-2 0 0,-1 0 4 15,1-2-7-15,0 0 4 0,3-4 2 0,2-4-1 16,2-2 3-16,4-4 3 16,0-3-1-16,1-5-2 0,1 0-2 15,1-2-1-15,2-2 1 16,0-5-3-16,1 1 0 0,-2-6 0 0,-1 2 2 15,-1 0-3 1,-2 3 2-16,-1 6 2 0,-3 6-4 0,-3 7 2 16,-3 7 0-16,-1 0-1 0,-2 3-2 0,2 2 2 15,-1 0-7 1,-1 0-29-16,0 5-11 0,-8 1-44 0,-7 5-38 15,-1-1-157-15</inkml:trace>
  <inkml:trace contextRef="#ctx0" brushRef="#br0" timeOffset="42680.0598">3884 7519 546 0,'0'-4'0'16,"0"-1"115"-16,0-1-51 0,0-3 6 0,2 0 32 16,3-2-16-1,2-3-29-15,-1 2-22 0,0-4 0 0,0 1 9 16,0 0-7-16,1 1-10 15,0-1-12-15,2 1-8 0,0 2-1 16,2-1-5-16,2 1 1 16,2 0 0-16,0-3-3 0,2 4 1 0,0 0 0 15,-3 2 2-15,-3 4-2 16,-4 1 2-16,0 4-3 0,-4 4 1 15,2 6 0-15,-3 9 0 0,1 7 9 0,-2 4-5 16,-1-4-3 0,1 3 4-16,0-5-5 0,0-2 0 0,-1-3 0 15,0-1 4-15,-4-3-6 16,-1-1 4-16,0 1 0 0,-1-6-1 0,-1 2 2 15,1-4 0 1,0-1-2-16,0-5 2 0,4 1-1 0,0-2-2 16,2 0 0-16,0 0 6 0,0-3-1 0,4-3 2 15,3-5-6 1,1-3-2-16,1-5 0 0,3-1 1 0,0-3 0 15,2 0-5-15,-3-1 0 16,0 1 1-16,-1 3 4 0,-4 3 0 16,1 4 0-16,-4 4 1 15,2 3-1-15,-1 2 0 0,0 4-3 0,1 0 0 16,1 0 0-16,5 6 4 15,-2 0-1-15,-1 4 0 0,0 1-2 16,-1 2 3-16,-1 2-2 0,1 3 1 0,-3 2 1 16,-3-2-2-16,-1 1 2 15,0-5 0-15,-2 0 1 0,-1-3 1 16,-1-3 0-16,1-2 1 15,-1-2 4-15,3-1 0 0,-2-3 1 0,3 3-1 16,-1-3-3 0,1 0-5-16,0 0 0 0,-1 0 6 0,1-3-7 15,0-6 2-15,1 0 0 16,2-7-2-16,3-2 2 0,1-2-2 15,0-1-1-15,3-4 2 0,0 0 0 0,0-3-18 16,1 0 12-16,2 2-1 16,2 1-4-16,1 3 8 0,0 3-2 15,0 6 0-15,-1 5 4 16,0 6-1-16,-2 2 1 0,-1 10 0 0,-2 6 0 15,-4 8-2-15,-2 4 4 16,-3 3 0-16,-1-1 1 0,0 0 1 16,-2-3 2-16,0-4-1 0,1-3 2 0,1-3-3 15,-2-1-1-15,2-3 2 16,-1-1-5-16,1-3 1 0,-2 2 0 15,2-2 2-15,0-2-3 16,0 2-27-16,0-2-8 0,0-1-39 0,0-1-23 16,0-5-158-1,2 0-250-15</inkml:trace>
  <inkml:trace contextRef="#ctx0" brushRef="#br0" timeOffset="43950.0615">4714 6932 768 0,'1'0'0'0,"-1"4"91"0,0 20-22 15,-4 8 20-15,-5 14-16 16,0 6-27-16,-1-1-21 0,1-2-6 0,-1-3-6 15,2-4 1-15,-2-5 4 0,2-2-5 16,1-4-4-16,2-8-6 16,1 0 2-16,0-5-2 0,0-5-5 0,1-1 4 15,2-5 1 1,1-3-4-16,0 0 2 0,0-3 0 0,0 0-2 15,0-1 2-15,1-8 2 16,3-5-5-16,3-4 2 0,3-3 0 16,2-6-24-16,4 1-3 0,1-7-11 0,1-1-13 15,1-1 26-15,-1 4 12 16,-1 2 6-16,-2 4 11 0,-2 8 0 15,-3 3 2-15,3 6 13 16,-3 6-4-16,1 1-6 0,-1 8-1 0,0 7-4 16,-1 6 7-16,1 6 3 15,-3 2-6-15,-3-3-4 0,0-1 4 16,-3-4-8-16,-2-1 0 15,-6-2 22-15,-5-3-9 0,-3 2 1 0,-3-2-1 16,0 0-5-16,-3-2-4 0,0 2-2 16,0-1 0-16,2-1-2 15,1-3 0-15,6-3 1 0,3-4-12 0,2-3 5 16,4 0 5-1,0 0-10-15,2-1 14 0,1-5-3 0,1 1 0 16,5 0-6-16,1-3 6 16,5 1-10-16,2 2 11 0,4-1-1 15,1-1 0-15,3 2 0 16,0-4-1-16,-2-2 0 0,2-1 1 0,-1-1 0 15,-2-1 1-15,-1 0-1 0,-1 1 1 16,-3-4-1-16,-2 1 1 16,-2-2-1-16,-4-1 1 0,-1 2-1 0,0 3 2 15,-3 2-3-15,1 4 2 16,-1 4 1-16,-2 1-3 0,0 3 1 15,0 0-1-15,0 0 1 16,0 5 0-16,0 5-7 0,-3 7 8 0,-4 5-1 16,2 1 0-16,-1 2 0 0,1 2 0 15,0-5 1-15,1-1-2 16,2-3-2-16,2-4-4 0,0-4 2 0,4-4 4 15,1-3 0 1,3-1-1-16,2-2 3 0,3 0 0 0,1-6-2 16,1-2 1-16,0-5 2 15,-1-3-4-15,0-1 3 0,1-5 0 16,-1-2-2-16,1-5 2 15,-1-3 0-15,-1-2-1 0,2-6 0 0,2-1 2 16,-1-5-3-16,-1-1 1 0,0 1 0 16,-5 3 12-16,1 9-5 15,-2 5-2-15,-2 8-2 0,-1 9-1 0,-3 4-1 16,-1 5 1-16,-2 3-1 15,0 7 0-15,-6 11-2 0,-3 13 1 16,-4 10 6-16,-2 7-2 16,0 4-3-16,1 1 5 0,3-2-8 0,-2-4 4 15,3-5 3 1,0-6-5-16,4-5 0 0,1-3 1 0,1-7 0 15,3-4 0-15,1-3-2 0,0-4 0 0,4-4 1 16,2-2 0 0,-2-3 0-16,3-1 1 0,1 0 1 0,2-5-1 15,4-5 1-15,1-5-1 16,1-2-2-16,1-7-9 0,4-1 1 15,-1-1-4-15,1-3 8 16,-1 0 2-16,-3 2 1 0,1 5 4 0,-4 3-1 16,0 5-3-16,-4 4 4 0,2 7-1 0,-1 2-1 15,-1 1 0 1,2 7 2-16,-2 7-4 0,0 3 4 0,1 3 1 15,-2-2-4-15,-1 4 2 16,-3-2 3-16,-3 1-5 0,-2 1 2 16,0-3 7-16,-3 1-3 15,-1-1 4-15,-3-3-7 0,0 2-3 0,0-3 2 16,-1-1 4-1,-1 0-7-15,-1-6 4 0,0 1-5 0,-3-6-5 16,-2 2 7-16,-1-2-10 0,-2-3-17 0,-1 0-6 16,-1-6-35-1,0-3-33-15,-1-3-60 0,4-3-17 0,3-2-170 16</inkml:trace>
  <inkml:trace contextRef="#ctx0" brushRef="#br0" timeOffset="44170.0618">5423 7020 556 0,'19'-7'0'0,"2"0"78"15,-5 0-34 1,-2 3-9-16,-1-2-22 0,0 1-12 0,-2 0-2 16,-3 4-212-16,-7-4-264 0</inkml:trace>
  <inkml:trace contextRef="#ctx0" brushRef="#br0" timeOffset="44350.062">4959 6936 1119 0,'0'-2'0'0,"2"-1"6"16,2 1-4-16,0 0 88 15,0-1-63-15,2 1-27 0,1 1 0 16,-2-2-206-16,-5-3-453 15</inkml:trace>
  <inkml:trace contextRef="#ctx0" brushRef="#br0" timeOffset="53730.0753">12341 5162 565 0,'-3'-7'0'16,"2"4"180"-16,-1-1-143 0,2 2 27 16,-2-3-16-16,2 3-9 15,0-1-4-15,0 0-11 0,0 0-8 0,0 0-1 16,0 2 8-1,0 1 11-15,0 0 2 0,0 0-15 0,0 0-18 16,0 0-6-16,0 7-3 16,0 2 7-16,0 3-2 0,0 4 2 15,0 0 0-15,0 2-1 16,-1 1 0-16,0 0 13 0,-1 3-8 0,1 2 0 15,1 4 9-15,0 1-4 0,0 3-1 16,0 2 0-16,0 0 0 16,0-1-3-16,0-2 3 0,0-5-5 0,0 3 3 15,0-2-5-15,0-1 3 16,0 1 3-16,0 0-2 0,0 1 0 15,1 0 2-15,-2 2-1 16,1 0-3-16,-3-1 7 0,2 5-4 0,-2-4-2 16,1 2 5-16,0 0-5 0,0-2-5 15,0 0 0-15,0 0 14 16,-2-2-12-16,2 2 2 0,-2-1-2 0,1 0-4 15,-1 0 4 1,2-1 7-16,-1 0-9 0,1 0 0 0,2 1 5 16,-2-1-5-16,2-2 0 15,-1 4 3-15,0 0-4 0,1-1 2 16,0 3 3-16,0 1-5 15,0-1 2-15,0 1 3 0,-2-1-8 0,0-1 8 16,0-1 0-16,1-4-5 0,-1-1 2 16,0-1 1-16,0 0-3 15,1-1 0-15,-1 0 1 0,0-1 2 0,2 2-2 16,0-2 0-16,0 2 0 15,0-1 0-15,0 1 3 0,0-1-6 16,0-2 6-16,0 1-3 16,0-5-5-16,0 1 10 0,0-4-4 0,0 0-2 15,0-1 2 1,0-4-1-16,0 0 0 0,0-3 0 0,0-1 1 15,0-3-1-15,0 0-1 0,1-2 2 0,-1 0-2 16,0 0-1 0,1 0 4-16,-1-5 2 0,2-4 9 0,4-4-13 15,-1-3 0-15,4-5 0 16,1-4 3-16,1-4-3 0,2 0 0 15,-1-5 3-15,1-3-5 16,0-3 1-16,0-1 3 0,-1-3-3 0,0 0 2 16,0 0 1-16,0 0-3 0,0 0 2 15,0 1 4-15,-2 3-4 16,1-1 3-16,0 3-3 0,0 1-2 0,2-1 2 15,-1-1 3-15,0 2-4 16,0 2 0-16,0 5 0 0,-3 7-5 16,0 4 10-16,-5 5-2 15,-2 4-5-15,0 3 4 0,-2 3 1 0,1 2-1 16,-1 2 7-1,0-1-7-15,0 1-2 0,0 0 0 0,0 0 0 16,0 0-8-16,-2 2 8 0,-1 8 0 0,-4 6-10 16,-4 5 15-1,2 7-4-15,-4 4-2 0,3 6 2 0,2 3 1 16,-4 3-3-16,0 1 2 15,1 2 0-15,-1-2-1 0,0-1 0 16,-1 0 2-16,0-3-3 16,0-2 2-16,1-2 1 0,-1-1-2 0,0-1 0 15,-1 0 1-15,1-1-1 16,0 2-1-16,3 1 1 0,-1 0 0 15,2 1 0-15,3-5 1 0,1-1-1 0,1-4 0 16,3-3 0-16,-1-6 0 16,-1-2 0-16,1-3 1 0,-2-3-2 15,0-4 2-15,2 0 0 16,-2-3-1-16,1-2 0 0,1 0 5 0,-2-2-7 15,1 0 4 1,-2-2 5-16,1-7-9 0,-1-1 4 0,2-6 5 16,-4-1-9-16,0-5 4 0,0-2-1 0,0-1-2 15,0-1 2 1,-3-2 0-16,2-1-2 0,-3 1 2 0,2-3-1 15,-2 2 0-15,-1-5-1 16,-1-2 5-16,-2 2-8 0,1-2 8 16,-4 1-4-16,0-1 0 15,1 1-3-15,0 0 3 0,0 1 0 0,5 2 4 16,-1 1-3-16,2 2-2 15,3 5 2-15,0 0-3 0,1 5 1 16,2 3 2-16,1 5 6 0,2 4-10 0,0 4 6 16,2 1-4-16,0 2-3 15,0 0 3-15,0 2-29 0,3 10-21 16,2 3 16-16,1 4-34 15,6 3-82-15,-1-6-111 0,-1-6-456 0</inkml:trace>
  <inkml:trace contextRef="#ctx0" brushRef="#br0" timeOffset="61100.0856">10810 12468 657 0,'-4'1'0'16,"2"1"151"-16,1-1-79 15,0 2-18-15,1-2-13 0,0-1-9 0,-1 0-3 16,1 0-2-16,0 0 10 0,0 0 19 16,0 0 1-16,-1 0-14 15,1 0-8-15,0-1-12 0,0 1-7 0,0 0-7 16,-1-3 2-16,1 0-1 15,0-1-3-15,0-4-3 0,4-6-1 16,1 0-6-16,3-5 6 16,3-1-2-16,2 1-1 0,2-4 0 0,0 4 6 15,-2 0-6 1,1 5-2-16,2-1 6 0,-2 3-8 0,-3 3 6 15,0 1-4-15,-6 3 1 0,1 1 2 16,1 1 6-16,2 3-11 16,1 0 8-16,3 0-7 0,-2 3 1 0,2 1 4 15,-1 3-2-15,-3 3-1 16,0-1 2-16,-3 4-2 0,2 6-4 15,-2 3 8-15,-2 5-1 16,-1-1-2-16,-2-1 0 0,-1-1 6 0,0-3-6 16,-1 1 0-16,-3-5 4 0,-4-2 0 15,1-1 3-15,-1-2 7 16,0-2-10-16,1-3 8 0,3-4-3 0,1 0-8 15,1-1 7 1,2-2-5-16,0 0-1 0,0 0 2 0,0 0 0 16,0-2 3-16,0-5 0 15,1-6-4-15,4-4-6 0,1-5 4 0,5-1 3 16,-1-5-8-1,4 1 2-15,2-1-6 0,-4 1-3 0,6 1 8 16,-2 1 3-16,-2 3 0 0,2 3-3 0,0 3 1 16,-2 3-1-1,3 3 3-15,-1 2 0 0,-2 2 0 0,0 6-4 16,1 2 4-16,0 10-7 15,-3 5 8-15,1 7-1 0,-4 4 0 16,-1 1 0-16,-4 1 4 16,-3-1-5-16,-1-2 2 0,0-4 2 0,-1-5-5 15,-3-1 4 1,-1-2 1-16,-3-2-4 0,0-2 2 0,-1-1 2 15,-2-1-1-15,1-1 1 0,1 0 1 0,0-4-7 16,5 0 6-16,1-2-3 16,3-2 0-16,0 0 0 0,0-1 9 15,0-7-13-15,0-4 8 16,4-7-4-16,3-2 0 0,3-4-5 15,1-4 5-15,2-4 0 16,3-4-13-16,3 1 4 0,-1-3-4 0,3 4 10 16,0 1-4-16,-2 3-5 0,2 7 10 0,1 3-1 15,-4 4-1 1,2 6 7-16,-2 2-6 0,-3 7-2 0,0 2 9 15,-2 4-7-15,-2 10-5 16,-4 3 8-16,0 5 0 0,-2 6 0 16,2 5 0-16,-3-4 1 15,-1 1-2-15,0-4 2 0,-2-4 3 0,-1-1-7 16,0-4 6-1,0-1-1-15,-1 0-3 0,-2 1-1 0,0-2-1 16,-4-2-31-16,2-1-5 0,1 0-23 0,0-4-76 16,3 0-28-16,1-6-147 15</inkml:trace>
  <inkml:trace contextRef="#ctx0" brushRef="#br0" timeOffset="61880.0867">11897 12054 752 0,'-2'5'0'0,"-3"16"147"0,-1 13-72 0,-5 12 6 15,0 7-31-15,2 0-15 16,0 2-5-16,-1-8-13 0,2-3-11 16,-2-8 7-16,2-7 1 0,3-5 3 0,0-4-9 15,3-8-4-15,-1-3 0 16,3-4-7-16,0-4 6 0,0-1-5 15,0 2 2-15,0-2 0 16,0 0 4-16,0-7-5 0,0-8-2 0,5-4 2 16,0-6-13-1,3-4 16-15,0-6-2 0,0-6 0 0,2-4-1 16,1-6 2-16,2 1-2 15,2-4 1-15,2 0 5 0,0 1 2 16,1-1 0-16,1 6 0 0,2 8-2 0,0 5 1 16,1 8 2-16,1 7 1 15,0 3 5-15,0 6-3 0,-3 6-3 16,0 5 8-16,-5 4-13 15,-3 9-6-15,-3 8 6 0,-2 2 10 0,-3 7-7 16,-2 3 7-16,-2 1-8 16,-1 1-5-16,-6-2 0 0,-1 0 12 15,-3-2-14-15,-3-2 4 16,-3-3 3-16,-4-1-9 0,-3-4 3 0,2-2 2 15,-1-4-2-15,2-3-2 0,3-4 5 16,3-4-4-16,3-2 4 16,4-2-3-16,2 0-1 0,3-1 2 15,3-2 0-15,3-7 0 16,5 0-21-16,4-2 10 0,1 0 1 0,3 3 4 15,2 1 0-15,0 8 2 16,1 0 6-16,1 0-2 0,-2 8 0 16,-1 4-1-16,2 4 4 0,-4 6-4 0,-1 2 2 15,0 3 8-15,-4-1-8 16,-1 1 7-16,-1-2-7 0,-6 1-2 15,-2 0 2-15,-2-4 4 16,-8 0-5-16,-3-2 0 0,-3-1 7 0,-3 0 1 16,-3-2 7-1,-1-2-3-15,-4-1-6 0,0-1 5 0,-2 0-2 16,-1-2-11-16,2-2 4 15,0-2 1-15,3-1-5 0,2 0 4 0,3-5-4 16,3-1-10-16,2 0-14 0,6-5-20 16,1-7-23-16,3-3-32 15,3-7-124-15,-1-4-717 0</inkml:trace>
  <inkml:trace contextRef="#ctx0" brushRef="#br0" timeOffset="62620.0877">12744 11622 762 0,'1'-8'0'16,"-1"3"209"-16,0 0-148 0,0 5 12 0,0 0-6 15,0 0-42-15,0 2-15 16,-1 13-8-16,-11 11 7 0,-4 15 10 15,-8 10 7-15,-3 8-6 16,-3 7-1-16,0 5 9 0,2 2-6 0,-1 7-6 16,-1 4-4-16,1 2-7 0,2-1-5 15,-4-4 0-15,6-2 5 16,-1-7-7-16,3-8 4 0,1-6 1 0,1-9-7 15,2-8 7-15,7-10-4 16,-2-4-1-16,4-6 4 0,3-2 0 16,-1-4-4-16,3-4-19 15,3-3 1-15,0-2-12 0,2-2-3 0,0-4-28 16,0 0-39-1,2-4-1-15,5-11-127 0</inkml:trace>
  <inkml:trace contextRef="#ctx0" brushRef="#br0" timeOffset="63370.0888">12583 12336 873 0,'-3'-4'0'0,"2"2"212"0,1 2-175 0,0-1-31 16,0 1-2-16,4-2-3 0,3 1 3 0,3-3-3 15,2 2 0 1,0 0 6-16,-2-1 5 0,4 3 13 0,-3 0 9 15,1 0-8-15,-1 7-13 16,-1 2-5-16,2 4 2 0,-1 3-2 16,-2 4-4-16,0 0 0 15,-4 1-4-15,1 1 0 0,-5-1 7 0,-1 2-8 16,-1-1 2-16,-5-1 4 15,-1-1-5-15,0 0 0 0,1-2 5 16,-2-3-6-16,1 0 2 0,1-1 0 0,-2-5-1 16,2-1 0-16,-1-3 3 15,2-1-3-15,0-2 0 0,2-1 10 16,0 0-11-16,1-1 2 15,2 0 5-15,-2 0-3 0,2-3 7 0,0-5-11 16,3-6-1 0,4-5 4-16,1-3-2 0,1-1-3 0,3-3 6 15,0-3-1-15,2 0-4 16,2-5 2-16,2 1 0 0,3 0 0 15,-2 2 0-15,3 3 3 0,-2-2-6 0,3 3 0 16,0 1 5-16,-5 2-4 16,0 6 1-16,-3 4 5 0,-5 7-8 15,-2 3 6-15,-3 1-4 16,1 3-6-16,0 2 10 0,1 5-3 0,0 8-1 15,0 6 4-15,-1 8-1 16,-4 3 0-16,0 7 2 0,-2-3 1 16,0-1-2-16,0-3 4 0,-2-4-7 0,1-2 2 15,-4-4 9-15,2-2-9 16,0-2-2-16,-4 0 2 0,2-3 5 15,0-1-7-15,1-2 2 16,0-1-1-16,1-3-27 0,0-3 4 0,3 2-23 16,0-4-69-1,0-1-19-15,3-2-133 0,3-7-297 0</inkml:trace>
  <inkml:trace contextRef="#ctx0" brushRef="#br0" timeOffset="64170.0899">13300 11897 685 0,'4'-8'0'0,"0"8"189"16,-4 4-141-16,0 19 26 0,-7 15 47 15,-3 15-34-15,-2 11-42 16,2 3-24-16,0 0 2 0,1-1 0 0,0-8-11 15,-4-5-4-15,2-9 1 0,0-6-9 16,0-6 0-16,3-5 0 16,0-4 6-16,1-5-6 0,3-2 0 0,1-6 1 15,3-4-1 1,-2-2-20-16,2-3 12 0,0 0-2 0,0-1 6 15,0-9 5-15,2-8-1 16,1-7 0-16,3-4 2 0,3-7-3 16,-2-6 2-16,6-6 2 0,1-7-4 0,3-5 2 15,1-5 3-15,0 0-4 16,1-3-4-16,-3 2 9 0,-2 3-6 15,-2 6 2-15,1 4 12 16,-1 6-12-16,3 7 2 0,0 3-2 0,4 7-2 16,-2 5 1-16,2 7 3 15,0 4-6-15,0 6 3 0,2 4 1 16,-1 3-2-16,-1 8 2 15,-1 7 3-15,-3 7-4 0,-1 5 0 0,-5 1 4 16,-3 7 0-16,-3-2 1 0,-3 1-4 16,-2 2 1-16,-7-3 1 15,-3 0 1-15,-5 0-5 0,-2-1 2 0,-3-2 0 16,-1-5-1-1,1-3 0-15,1-5-1 0,3-5 0 0,0-2 2 16,4-3 0-16,-2-2-2 16,6-3 2-16,1-2 3 0,5 0-8 15,1 0 4-15,3 0 0 16,0 0 0-16,0 0-13 0,3 0 7 0,2-2-1 15,3-1 12-15,3-1-8 0,4-1 1 16,1 2 3-16,3 0 0 16,0 1-2-16,-1 1 2 0,0 1-1 0,1 3 0 15,-1 10 0-15,-1 3 3 16,1 4-3-16,-4 3 0 0,-1 3 2 15,0 1-2-15,-6 1 0 16,0 3 5-16,-6-3-5 0,-1 0-1 0,-3-3 2 16,-4 4 0-16,-2-2 3 0,-3 1 2 15,0-1 1-15,-3-2 4 16,-1-2 0-16,-2-3-6 0,-1 1 5 0,-2-4 0 15,-2-1-4 1,-1-3 2-16,-1-1-8 0,-5-3 0 0,0-1 6 16,1-3 2-16,-3-4-11 15,2 1 6-15,3-2-2 0,2 0-6 16,6 0-31-16,-2-3-39 15,4-2-96-15,0-3-181 0</inkml:trace>
  <inkml:trace contextRef="#ctx0" brushRef="#br0" timeOffset="83750.1173">15886 7061 531 0,'5'-4'0'16,"-3"-1"86"-16,1 0-27 0,-2 0-15 0,0 2 4 16,0-2 4-16,-1 2-4 0,0 0-13 0,0 0 6 15,0 1 10 1,0 0-16-16,0 1-2 0,0 1-10 0,-1 0-2 15,0 0-14-15,0 3-4 16,1 7-6-16,-3 9 4 0,-1 7 6 16,1 2-3-16,-2 4 1 15,3 4 12-15,-2 1 3 0,2 2-4 0,-2 6 4 16,0 2-4-16,-1 0 3 0,-1 5-5 15,0-3 0-15,2 4-7 16,1-1 3-16,0-1-3 0,-1 0-5 0,1-2 1 16,0 1-3-16,0 0 0 15,-1-1 4-15,0-1-5 0,0-5 1 16,1 2 0-16,-3-6 3 15,2-5-3-15,-2-5 0 0,2-4 4 0,1-8-5 16,2-5 1 0,0-2 1-16,1-5-2 0,0-1 2 0,0 0-1 15,0-3 0-15,0-1 0 0,0 0 1 0,2-5-1 16,4-5 0-1,-2-8 23-15,2-3-25 0,4-5 4 0,-1-3 2 16,3-4-6-16,1-1 3 16,0-5-4-16,1 0 1 0,3-2 3 15,-3 3-1-15,1-1 0 16,1 3-1-16,-4 2 0 0,-2 3 1 0,-2 8 0 15,-2 4 1-15,0 6-2 16,-2 7 2-16,-2 0 3 0,0 2-5 16,-2 2 2-16,0 0-2 0,0 2 0 0,0-1 1 15,0 1 0-15,0 0-3 16,0 0 2-16,-2 4 0 0,0 4 0 15,-3 8 2-15,-4 9 0 16,-2 12-2-16,-2 6 1 0,-2 3 0 0,1 2 0 16,-2-2 0-1,3-4 2-15,-2-4-2 0,2-4 0 0,3-2 0 16,0-6 0-16,2-2 0 0,1-4 1 0,2-1-1 15,2-6 0 1,-2 0 3-16,1-3-4 0,1-3 0 0,0-1 2 16,1-2-2-16,-2-1 2 15,-3-3 3-15,1 0-5 0,-3-4 2 16,-1-4 3-16,0-6-4 15,-1-3 0-15,0-2 4 0,1-6-4 0,0-3 0 16,-1 0 0-16,1-3 0 16,0 1-1-16,3 2 3 0,-1 0-4 15,2 7 2-15,0-1 1 0,2 5-2 0,0 3 2 16,1 4-1-16,3 3 0 15,0 4 0-15,0 3-2 0,0 2-80 16,4 11-38-16,-2 3-98 16,-1-2-662-16</inkml:trace>
  <inkml:trace contextRef="#ctx0" brushRef="#br0" timeOffset="86800.1216">16362 12528 603 0,'0'-2'0'16,"-2"-1"202"-16,0-1-119 0,2 3 14 0,-1-1-45 15,-1-1-16-15,2 2-3 16,0-2-12-16,0-1-1 0,0 0 11 16,-1 0-7-16,0-1-4 15,1 2-1-15,0-4-4 0,0 1-5 0,4 0-6 16,-1-2 5-1,2-1-4-15,2-1-1 0,0 0-1 0,2-2 3 16,-1 0 0-16,1 0-1 16,1 2-1-16,-1 1-2 0,0 2 1 15,1 1-1-15,1 0-2 0,-2 2 0 0,1 0 0 16,-1 1 4-16,1-1 0 15,-1 0 0-15,0 3-6 0,-1-2 4 16,-2 3 7-16,1 0-8 16,0 4 5-16,1 6-2 0,0 1-3 0,-1 1 6 15,-1 2-6-15,-1 1 2 16,-2 0 2-16,0 6 2 0,-2-1 1 15,2 1 2-15,-2 4-1 16,0 1-3-16,-1-1 0 0,0 1-4 0,0-2 0 16,-2-1 0-16,-3 0 3 0,0-1-6 15,-2 2 2-15,-1-4 3 16,2 0-6-16,-1-2 4 0,1-1 1 0,1-5-4 15,0 1 2 1,1-1 0-16,1-5-1 0,1-1 0 0,0-2 0 16,0-2 0-16,0 0 0 15,0-2 7-15,2 0-8 0,-1 0 2 16,-2 0 7-16,2-1-4 0,-2-3 5 0,0-3-3 15,0-4-1-15,0-2-2 16,2-3-1-16,1-3-3 0,0-4 1 16,5-4 0-16,3-2 0 15,-1 0 0-15,4-4 0 0,2 2 0 0,-1 1 0 16,1-1 0-16,2 2-3 15,1 2 4-15,-1-2 3 0,1 4-8 16,-1-1 5-16,0 1-2 16,1-1 1-16,0-1 0 0,-2-1 2 0,4 2-3 15,0 1 1-15,-1 3 0 0,0 5 0 16,-3 3-2-16,-2 4 2 15,-2 3 0-15,0 2-1 0,-2 0 0 0,2 3-1 16,0 2 2-16,0 0 0 16,1 0 0-16,-2 0-1 0,-1 0 3 15,1 4-4-15,-4-1 2 16,3 1 1-16,0 4-2 0,-3-1 1 0,4 5 0 15,-2 4 0 1,1 0 0-16,-3-2 1 0,1 4-2 0,-3-3 2 16,0 3 0-16,-1 0-1 0,-1 1 0 15,3 0 2-15,-4 1-2 16,0 1 0-16,0-3 1 0,0 0-1 0,0-1 0 15,0-1 2-15,0 1-2 16,0-1 0-16,0 0 4 0,-2 1-5 16,-1 0 2-16,1 0 4 15,-1 3-6-15,0-1 2 0,0 0 2 0,2 0-4 16,-3 1 2-16,2-1 0 0,0-2-2 15,-1 0 2-15,1-2-1 16,0 0 0-16,1-3 0 0,-1-2 1 0,2-5-2 16,-2-1 2-1,1 0 1-15,0-1-2 0,-1-1 0 0,2-2 4 16,-1 0-6-16,1 0 4 15,0 0-3-15,0 0-14 0,0 0-18 16,0 0-27-16,1 0-48 16,0-12-102-16,0-2-460 0</inkml:trace>
  <inkml:trace contextRef="#ctx0" brushRef="#br0" timeOffset="87760.1229">17384 11901 681 0,'7'-14'0'15,"-1"0"225"-15,-3 4-119 16,-2 2-47-16,-1 3-2 0,0 2 4 16,0 2-25-16,0 1-13 0,0 0-7 0,0 0-8 15,0 0-3-15,0 1-4 16,0 5 4-16,1 6 6 0,3 7 8 15,2 6 6-15,5 5 2 16,3 7 0-16,6 5-1 0,5-1-14 0,2 5-2 16,5-2 0-16,0-2-9 15,1 0 8-15,-1-4-4 0,2-1-3 16,0-3 2-16,1-3 1 0,1-2-3 0,1-2-1 15,0-5 2-15,-3-2-2 16,-4-4-1-16,-4-4 0 0,-5-3 3 16,-7-1-4-16,-4-3 1 15,-7 0 1-15,-3-1-2 0,0-1 2 0,0 1-1 16,-2 2 0-1,-3 1 0-15,-1 0-1 0,-2 0-8 0,-2-2 3 16,0 2 1-16,-4 0-2 16,0 3 4-16,-3 0-2 0,-3 2 1 15,-1 7 5-15,0 4-2 0,-5 3-2 0,-1 3 4 16,1 5-1-16,-4 0 0 15,-1 4 0-15,3-2 1 0,-3-1-2 16,1-2 2-16,1-2 0 16,1-4-2-16,3 0 2 0,2-2-2 0,2-3 0 15,3-4 2-15,2 2-1 16,1-7 0-16,1 0 0 0,5-2 1 15,2-5-2-15,3 0 0 16,3-2 1-16,0-2 0 0,-1-2-4 0,2 3 2 16,0 0-29-16,3-2-7 0,1-1 8 15,1 0-10-15,4-3-20 16,2-1-71-16,-1-8-194 0</inkml:trace>
  <inkml:trace contextRef="#ctx0" brushRef="#br0" timeOffset="88960.1246">18313 12508 910 0,'0'-3'0'0,"-1"2"226"16,1-2-158-16,-1 0-21 0,0 0-10 15,1 0-11-15,0 0-7 16,0-1-8-16,4-1 5 0,4-3-8 0,1-1 1 16,5 1 3-16,0-3-4 0,1 6-7 15,-1 0 2-15,1 1-2 16,-2 4-2-16,1 0 2 0,-1 0 1 0,-2 8-4 15,-3 1 3-15,-2 4-1 16,-1 0 0-16,-2 5 0 0,0 3 6 16,0 3-4-16,-3 1 3 15,0-1-4-15,0 1-1 0,-3-1 0 0,-1 2 5 16,0-1-5-16,-3-1 0 0,0 1 4 15,0-1-3-15,0-5 0 16,0 1 3-16,-1-3-7 0,3-2 4 0,-1-2 0 16,1-3-1-1,1-3 0-15,1-2 2 0,2-3-3 0,0 0 2 16,1-1 0-16,0-1-1 15,0 0 3-15,0 0 1 0,0 0 1 16,-3-5 1-16,3-2-2 16,-1-3 0-16,1-4 1 0,0-4-2 0,0-3-3 15,8-1 0-15,2-4 2 0,3-5-5 16,5-1 5-16,2-4-4 15,4 1 1-15,0 2 2 0,-3 1-2 0,0 3 0 16,-4 2 2-16,0 3 0 16,-2 4-2-16,0 2 2 0,0 3-1 15,-1 3 0-15,2 3-2 16,-3 3 1-16,-1 4-3 0,1 2 5 0,-4 0-2 15,2 5-3 1,-3 2 5-16,2 6-2 0,-1 3-1 0,0 1 3 16,-4 4 0-16,-1 2-2 0,-3 0 2 0,-1 2-2 15,0 4 1 1,-5 0 0-16,0 3 3 0,-1-2-4 0,0 0 2 15,1-3-1-15,2-1-1 16,-1-2 2-16,0-2-1 0,-1-2 0 16,2-3 0-16,-2-3 2 15,0-3-3-15,0-3 2 0,0-1 3 0,0-4-3 16,1 2 4-16,-3-3-4 0,5-2 4 15,0 0 5-15,-1 0-4 16,2 0 1-16,0-3 5 0,1-1-7 0,0-6-4 16,0-2 1-16,0-2-2 15,3-6 0-15,2-1-2 0,5-3 1 16,-2-4 0-16,2-4 0 15,4-3 2-15,0-1-2 0,0 0 2 0,3-1-2 16,-1 3 0 0,-1 0 2-16,2 6-2 0,1 2-1 0,2 3 2 15,1 2 0-15,-2 2 0 0,2 4-2 0,0 1 1 16,0 5-2-1,0 0 3-15,-3 4 0 0,-1 5 0 0,-3 0 0 16,-2 11-3-16,0 7-3 16,-2 6 9-16,-3 3-3 0,-2 6 0 15,0-1 0-15,-4-1 2 16,2 1-3-16,-1-2 2 0,-2 1 0 0,0 0-1 15,0 0 0-15,-2 0-2 16,-2-3 4-16,-3 3 1 0,0-4 0 16,-3-2 1-16,2 1 1 0,0-7 0 0,3-1-4 15,1-4 2-15,1-2-3 16,0-3 0-16,1-1 0 0,1 0 0 15,0-1-46-15,0-1-34 16,-1-3-42-16,-3-3-145 0,-3 0-514 0</inkml:trace>
  <inkml:trace contextRef="#ctx0" brushRef="#br0" timeOffset="90730.1271">15849 13412 760 0,'6'-2'0'0,"-1"1"42"15,-4 1 6-15,0 0 20 0,-1 0-20 0,-1 1 12 16,-2 5-14-1,0 6-27-15,-1 4-1 0,1 2 5 0,3 3 0 16,0 1-7-16,0 0-3 16,4 2 2-16,2 0-30 0,-1 1 30 15,1 1 26-15,-2 2-29 0,-1-3 0 0,0 2 1 16,-2-3-2-16,3-1-6 15,-1-1 1-15,-1-4-4 0,2-4-1 16,0 0 1-16,1-1-1 16,2 0 1-16,3-3-1 0,-2-1-1 0,6 0 0 15,2-4 6-15,3 0-3 16,2-2 0-16,5-2 5 0,2-1-5 15,3 0-1-15,3 0 4 0,1-3-4 0,0 0-2 16,0 0 0-16,0-1 3 16,-1-1-2-16,-3 0 5 0,-3 1 1 15,-1-2 5-15,0 1 0 16,-2-2-9-16,3-3-2 0,-2 3 4 0,2 1-5 15,1 0 0 1,-1-1 0-16,1 4 2 0,-4-4-4 0,-1 3 4 16,-2 1 2-16,-3 0 4 15,-1 1 4-15,-2 1-4 0,0-1-3 16,2 1-2-16,-1 0-2 0,1 1-1 0,0 0 0 15,-1-1 3-15,0 1-4 16,0-1 2-16,0 1 0 0,2 0-1 16,-1-3 0-16,0 3 2 15,-4 0-3-15,2-2 1 0,-1 2 2 0,-1 0-4 16,-3 0 3-16,-2 0 1 15,-2 0-4-15,-2 2 2 0,0 1 0 16,0 1 0-16,0-1 0 16,-3 0 0-16,1-1 0 0,-1 0 0 0,2 3 1 15,2 1-2-15,2-1 2 0,0 4 0 16,-1-2-2-16,1 2 2 15,-3 0-2-15,2-1 1 0,1 4 0 0,-1 0 6 16,1 1-2 0,0 1-1-16,-3 0 0 0,-3-4-2 0,3 3 1 15,-3-2-1-15,-2-3-1 16,1 1 0-16,-1-1 3 0,0-2-3 15,0 2 0-15,0-1 3 0,0 1-4 0,0-3 2 16,0 2 0-16,0-2-1 16,0-3 0-16,0 1 0 0,0-1 0 15,0 0 0-15,0-2 2 16,0 0-3-16,0 0 1 0,0 2 1 0,0-2-2 15,0 0 2-15,0 0 0 16,0 0-1-16,0 0 3 0,2 0-2 16,-2-2-1-16,5-5 0 15,1-2 5-15,0-4-6 0,1-1 2 0,1-1 2 16,-1 0-4-16,2-4 2 0,1-2 2 15,1 0-6-15,3-4 4 16,2 1-1-16,1 0 0 0,1 0-1 0,1 4 0 16,2 0-3-1,2 1 7-15,1 4-3 0,3-1 0 0,1-1 0 16,-2 5-1-16,0-1-1 15,-3 3 3-15,-3 3-2 0,-1 0 1 16,-1 4 0-16,0 1 0 16,-2 0-2-16,1 0 3 0,1 2-1 0,0 0 0 15,0 0 0-15,1 0-1 0,1 0 2 16,-1 0-1-16,3 1 0 15,3 0 0-15,1 2 1 0,3 1 0 0,2-1-2 16,0 2 1-16,6 2 0 16,1-5 0-16,4 3 0 0,-1-1 0 15,2-2-2-15,0 2 3 16,-1-4 2-16,-1 3-6 0,1-1 6 0,-1 0-4 15,-1 0-2-15,-1 1 6 0,1-1 4 16,-2 0-1-16,0-1 7 16,0 1-1-16,0 0-3 0,0 2 1 0,-2-3-4 15,-1 2-3 1,0 2 0-16,-1 0-1 0,0 0-3 0,-3 2 2 15,-1-1-1-15,-3-1 0 16,0-2 3-16,-2 3-5 0,0-2 2 16,0-2 0-16,-2 2 4 15,1-3-5-15,0-1 2 0,-1 0 0 0,-2-3-2 16,-1-1 2-16,-1-3 2 0,-2-2-5 15,-2 0 4-15,1-2 1 16,-2-2-1-16,1-1 8 0,2-1-7 0,0 0-4 16,1-2 2-16,2 1-1 15,-3-2-1-15,1-1 2 0,-2 0 2 16,-2-2-4-16,-3-1 2 15,-2 0 1-15,-3 0-1 0,-1 0 6 0,-2 2 3 16,1 2-5 0,-2-3 0-16,0 2-3 0,-2 0-4 0,1 3 4 15,-1 1-4-15,0 5-41 0,0 1-11 0,-2 4-40 16,-5 4-95-1,-6-2-225-15</inkml:trace>
  <inkml:trace contextRef="#ctx0" brushRef="#br0" timeOffset="91760.1285">15809 14727 565 0,'1'-5'0'15,"-1"3"241"-15,0 2-116 16,0 0 3-16,0 0-51 0,0 0-14 15,0 2-30-15,-2 9-28 0,-1 7 0 0,0 7 11 16,-1 6 1-16,-1 3-3 16,-1 4 7-16,0 3-4 0,-4 1-3 15,-1 4 17-15,-2 0 1 16,-2-6-10-16,3 0-1 0,-2-4-8 0,4 1-7 15,1-3-7 1,1-3 2-16,2-4 1 0,2-6-2 0,0 0 0 16,1-5 4-16,0-4-6 15,2-2 4-15,-2-3-2 0,3-2 0 16,-1-3 2-16,-2 0-2 0,3-2-57 0,0 0-19 15,0-5-40-15,0-10-272 16</inkml:trace>
  <inkml:trace contextRef="#ctx0" brushRef="#br0" timeOffset="92300.1293">15949 14604 888 0,'19'-26'0'16,"2"3"205"-16,3 1-124 15,2 1-20-15,1 2-14 0,5 0-8 0,0 3 2 16,3 1-9 0,-1 6-2-16,-3 6-10 0,-1 3-9 0,-4 6-2 15,-2 11-5-15,-2 5-5 16,-5 9 2-16,-3 6 1 0,-5 6-1 15,-5-4 3-15,-4 2-2 0,-4 0-4 0,-8-2 4 16,-8 0 1-16,-5 0-3 16,-8 3 0-16,-7-2 0 0,-4 0-8 15,-3-2 3-15,-5-3-3 16,1-3-8-16,2-2-1 0,1-7-5 0,6-4 7 15,4-2 11-15,6-4 1 16,6-5-8-16,6 0 4 0,3-6-6 16,7-2 4-16,4 0 8 15,3 0 1-15,3-6 0 0,7-5 0 0,4-6 1 16,7 3-2-16,0-2 2 0,-1 3 3 15,2 5-4-15,-4 3 0 16,-2 3 2-16,0 2-2 0,-3 3 0 0,-2 8 0 16,2 6-3-1,0 4 6-15,0 2 1 0,-1 5-4 0,1 1 0 16,-2 2 21-16,1 2-18 15,-2 0 10-15,1 0-2 0,-1-3-5 16,1 0 1-16,0-3-1 16,-1-4-3-16,2-3 1 0,-3-6-3 0,-1-3-2 15,2-4 1-15,-3-3 1 0,0 1-2 16,2-5-9-16,1-3-51 15,3-8-102-15,-3-9-266 0</inkml:trace>
  <inkml:trace contextRef="#ctx0" brushRef="#br0" timeOffset="93050.1303">16210 15296 843 0,'-4'0'0'0,"3"2"276"16,1-1-196-16,0 1-32 0,0-1-17 15,4 0-10-15,2 0-6 16,6 0 3-16,4 2-11 0,3-3-3 0,8 0-2 15,-1-7 8-15,3-3 1 0,2 2 1 16,-9-2-2-16,-2-1-3 16,-7 0-3-16,-4 0 2 0,-2 0 2 0,-4 1-2 15,0-4 0-15,-3 2-2 16,0 0-1-16,-1 0 3 0,-6 1-4 15,-1 3-4-15,-3-2 4 16,-4 2-3-16,1 1-1 0,0 0 2 0,-1 4 0 16,1 0-8-1,1 3 6-15,0 0 0 0,1 0-3 0,3 5 4 16,-3 7-1-16,0 4-1 0,-3 9 2 0,-1 2-1 15,4 4-1 1,0 0 5-16,5-2-3 0,4 0-1 0,3-2 2 16,0-2 0-16,4-5 0 15,5-2 4-15,-2-4-1 0,4-2-6 16,3-2 6-16,3-1 1 15,6-3-7-15,5 0 6 0,0-3 0 0,4-3-3 16,0 0-27-16,0-2-18 16,-2 0-36-16,-2-3-34 0,-3-1-83 15,-2 0-328-15</inkml:trace>
  <inkml:trace contextRef="#ctx0" brushRef="#br0" timeOffset="94080.1317">16889 15267 683 0,'-3'-13'0'0,"-4"-3"236"0,0 1-111 0,-6 0-54 15,-2 1-6-15,-5 2-14 16,-3 0-6-16,-3 4-15 0,-1 4 0 15,0 4-5-15,2 1 0 16,4 12-16-16,1 8-2 0,2 6-6 0,5 3-2 16,2 3 1-16,3-1 0 15,4-4 0-15,3-5 0 0,1 0-1 16,0-3-3-16,7-2 6 0,-2 0-2 0,3-2 0 15,2-2 0-15,0-2-1 16,5-3-22-16,2-3 15 0,4-6 4 16,-1 0-1-16,5-11 4 15,0-4 0-15,1-6 0 0,-2-2 2 0,-3-7 1 16,-1-3-2-1,-4-6 0-15,1-1 22 0,-2-6-10 0,1-3 0 16,2-1-9-16,1-1-3 16,1-3 0-16,1-2 3 0,0 5-4 15,-2 2 1-15,-1 8-1 0,-4 5-1 0,-2 3 3 16,-3 8 0-16,-2 6-2 15,-3 9 2-15,-1 4 11 0,-2 4 6 16,-1 2-1-16,0 4-15 16,-5 14-4-16,-5 16-2 0,-4 10 8 0,-3 11-2 15,3 4 1-15,0 1 0 16,0 2-5-16,1-3 4 0,1-1 1 15,2-7-4-15,1-6 2 0,4-8 2 0,2-5-4 16,3-4 2-16,1-6-2 16,4-4-3-16,1-4 8 0,3-7-5 15,0-1-5-15,4-2 6 16,1-1 0-16,1-3-22 0,2-3 12 0,-1-8-2 15,1-5-1 1,1-2 10-16,-1-1-3 0,1-5-3 0,2-4 10 16,-2-1-2-16,0-1-14 15,-1-3 8-15,-4 2-3 0,-1 2 4 16,-3 0 6-16,-3 4 0 0,-3 5 0 0,-1 8 0 15,-1 3 9-15,-1 6 1 16,0 2 10-16,0 1-6 0,0 0-16 16,0 9-1-16,-3 8-1 15,-4 11 2-15,0 3 3 0,-1 2-1 0,2 0 0 16,-2-1 3-16,1-4-2 15,-1-3-2-15,1 0 1 0,2-4 3 16,1 0-5-16,2-3 0 16,2-1-10-16,2-4-16 0,4-1 6 0,2-4-9 15,3 0-3-15,3-5 10 0,-1-3 11 16,4 0 5-16,1-8 7 15,-1-2-1-15,3-4 1 0,-2-8 1 0,0-3 0 16,0-4 1 0,-1-2-1-16,-1-1 7 0,2-1-3 0,-1-3-1 15,4 2-6-15,-1 0-1 16,-3 3-4-16,-1 6-7 0,-4 6 9 15,-4 7 5-15,-4 3 2 0,-3 6 6 0,-1 0 34 16,0 3 4-16,-5 6-21 16,-4 5-22-16,-2 9-2 0,-1 9 0 15,-1 0 5-15,3 4-1 16,1-1-8-16,1-1 5 0,3-2 1 0,2-4-4 15,1-7 4-15,2-2-2 16,3-3 0-16,3-5-3 0,4 2 4 16,4-7-1-16,6-1 0 15,4-2 0-15,2 0 0 0,0-4-19 0,1-1-36 16,-4-3-97-16,-1-7-221 0</inkml:trace>
  <inkml:trace contextRef="#ctx0" brushRef="#br0" timeOffset="95030.1331">17803 15043 571 0,'3'-9'0'16,"1"4"218"0,-1-2-131-16,-2 3-1 0,0 3-14 0,-1 0-23 15,0 1-13-15,0 0-15 0,0 6-13 0,-2 9 16 16,-4 7 34-1,-4 5-24-15,0 4-10 0,-2 0-4 0,0 1-3 16,3-3-4-16,2-2-9 16,1-4 6-16,-1-5-7 0,4-1-2 15,0-6 3-15,0 0-3 16,0-2-2-16,0-2 2 0,0 2 5 0,0-3-4 15,0-4 3-15,3 0 0 0,-1-2 3 16,1 0 18-16,0 0-9 16,0 0 0-16,0-2 5 0,0-2-13 0,0-4-9 15,4-4 0-15,1-2 2 16,0-6-2-16,6 2-4 0,0-2 2 15,2-3-13-15,1 0 8 16,3-4-3-16,1 0 1 0,3-2 6 0,3 0-1 16,-1 4 2-1,1 4 2-15,-2 1 0 0,-1 4 0 0,-1 1-1 16,-2 4 1-16,-1 3 0 0,-4 5-2 0,0 3 2 15,-2 0-5 1,-1 6 4-16,2 5 1 0,0 7 0 0,-2 0-1 16,1 3 5-16,-3-1-7 15,0 3 6-15,-3 0-6 0,-2 1 3 16,-2 2 0-16,-2-1 4 15,-5 3-3-15,-4-2 4 0,0 1 2 0,-1-2-2 16,0-2-1-16,1-3-3 16,3-2-2-16,0-3 2 0,0-2 1 15,3-1-3-15,1-2 2 0,3-2-2 0,-4 1-17 16,4-2-26-16,0-5-35 15,0-2-107-15,0-5-213 0</inkml:trace>
  <inkml:trace contextRef="#ctx0" brushRef="#br0" timeOffset="97010.1358">18468 15213 764 0,'2'-6'0'16,"0"-4"268"-16,-2 3-165 0,0-5-41 0,0 3-19 15,-1-5-8 1,-2 3-16-16,-1-1-11 0,1-1-4 0,-1 2 2 16,0 1 1-16,-2 4 4 15,-2 0 8-15,-1 3-3 0,-4 3-2 16,0 0 1-16,-4 1-7 0,-3 10-1 0,-1 6-3 15,-2 7 1-15,-1 5-5 16,4 5 0-16,0 3 0 0,3-1 0 16,3-3-1-16,5-1 1 15,2-6 0-15,4-3 0 0,3-5 0 0,4-2 0 16,5-2-4-16,3-3 4 15,2-3 0-15,3-3 0 0,2-5 3 16,1 0-3-16,0-7 0 16,4-4 3-16,-3-4-5 0,1-7 4 0,-1-2-1 15,-3-6-2-15,1-4 2 0,0-4 3 16,-2-5-4-16,4-4 0 15,-3-4 4-15,1-5-5 0,-1-4 2 0,3 1-1 16,2-2-2 0,1 0 3-16,-1 4 0 0,-2 5-2 0,-4 5 1 15,-4 9 0-15,-4 9 0 16,-5 12 0-16,-1 8 11 0,-3 6 15 15,0 3-9-15,-3 13-16 0,-6 15-2 0,-6 16-4 16,-2 16 8-16,-2 8-6 16,-3 4 5-16,5 1-2 0,-4-4 0 15,3-4 0-15,-1-8 1 16,1-6-1-16,6-4 0 0,0-6 2 0,6-5-3 15,2-5 1-15,4-4 1 16,2-5-2-16,8-1-1 0,2-6 2 16,8-1-17-16,4-4 1 15,2-6-5-15,4-1-11 0,0-3 7 0,1-9 6 16,0-3-4-16,-1-5 21 0,0-3-2 15,-3-1 0-15,1-3 4 16,-1 0 0-16,-1 0 0 0,-4-4 1 0,-1 3-2 16,-4-1 1-1,0 2 0-15,-5 2 0 0,-5 1 10 0,-2-2 10 16,-5 4 0-16,0 2 5 15,-5 1 4-15,-4 4-8 0,-1 4-6 16,-3 3-5-16,-2 5-7 16,-1 2-6-16,-1 8 6 0,-1 7-6 0,-1 9-1 15,-2 4 4-15,2 5 0 0,0 0 0 16,2 0 0-16,3-3 2 15,4-2-4-15,4-6 4 0,3-3-4 0,0-2-3 16,0-8-4-16,3 1-7 16,0-6-4-16,2 0 7 0,2-3 4 15,-1 0-2-15,1-2 4 16,4-1-2-16,2 0-4 0,3-8 4 0,3 0 3 15,0-5-1-15,2-3 6 0,1-3 2 16,1-4-2-16,-1-1 0 16,4-4 1-16,-3 0 0 0,0 1-1 0,1 1 1 15,-3 4 0 1,0 3 0-16,-1 6 2 0,0 4-2 0,-5 5 0 15,0 4-1-15,-5 1-3 16,-3 10 7-16,-4 6 0 0,0 3 1 16,-5 4 9-16,-3 3-5 15,1-1-1-15,-1-1 2 0,1-1-3 0,-1-2 0 16,-1-1 2-16,0-1-5 0,1-2-3 15,1-3 0-15,3-3 1 16,1-5 0-16,0-3-2 0,2-1 2 0,1 0-2 16,0-2-1-16,0-1 2 15,1 0 0-15,3-3-2 0,3-5 2 16,3-5 3-16,3-6-1 15,2-5-2-15,2 0 0 0,3-6-3 0,0 0-7 16,5-2-11 0,1-2 3-16,1-2 11 0,1 1 0 0,-3 3 7 15,-2 5 0-15,-3 4-2 0,-4 6 3 0,-4 5 1 16,-4 5 2-1,-1 3 1-15,-2 4-3 0,-3 4-3 0,1 10 0 16,-3 8 2-16,-2 9 4 16,-4 4 0-16,-2 2-3 0,2-2-2 15,1-3 0-15,-1-2 3 16,5-5-3-16,1-2 0 0,0-7 1 0,4-6-1 15,3-2-2-15,1-2 3 0,4-3-2 16,2-3 1-16,0 0 1 16,1-7-2-16,4-4 2 0,0 0 1 0,1-6-3 15,4-1 2-15,-4-5-1 16,1-5 0-16,0-7 0 0,-1-3 3 15,1-8-3-15,2-4 0 16,-1-2 1-16,2-3-1 0,-3 2 0 0,-1 4 17 16,-3 6-6-1,-4 8 3-15,-2 9 3 0,-3 3-1 0,-4 9-2 16,-1 5-5-16,0 3-4 0,-3 6 1 0,0 0-4 15,0 3-4 1,0 14-2-16,-6 12 7 0,-2 9-2 0,-2 11-1 16,-4 4 14-16,-1 3-12 15,-4 1 4-15,0-2-2 0,0-2-2 16,-2-6 2-16,3-2-3 15,2-7-2-15,4-4 2 0,2 0 2 0,5-6-6 16,2-3 3-16,3-5 0 16,1-2-11-16,3-3 14 0,3-2-6 15,3-7-11-15,1 2 8 0,5-3 0 0,3-2-3 16,5-3 6-16,3 0-5 15,2-6-28-15,0-4 15 0,1 1-18 16,0-8-33-16,-2 0-30 16,-1-2-23-16,-7-3-210 0</inkml:trace>
  <inkml:trace contextRef="#ctx0" brushRef="#br0" timeOffset="97200.1361">19646 15054 752 0,'15'0'0'16,"5"0"231"-16,3-2-153 15,4 1-28-15,3-1-16 0,4-3-17 0,-2 1-5 16,0-2-7-16,-3 1-4 15,-1-2-2-15,-4-1-299 0,-6-3-160 16</inkml:trace>
  <inkml:trace contextRef="#ctx0" brushRef="#br0" timeOffset="98960.1386">20633 14636 1008 0,'0'-3'0'0,"0"3"217"15,-7 4-166-15,-4 17-22 0,-7 12-6 16,-4 13 5-16,1 5-5 15,0 6-12-15,4-2-1 0,-3-4-4 0,2 0 1 16,1-6 0-16,0-4-2 16,3-4-4-16,1-5 1 0,-2-3-1 15,5-3-2-15,1-6 2 16,1-5 3-16,5-5-5 0,0-8 2 0,2 1 0 15,1-3-1-15,0 0 0 0,0 0 0 16,6-5 0-16,4-7 9 16,5-5-8-16,4-3-2 0,3-4 2 0,-1-1-1 15,1-1 0 1,2-5-7-16,2 2 7 0,0 0 0 0,1 4-4 15,-1 4 4-15,-3 6 0 16,-2 7 0-16,0 5 3 0,-2 3-3 16,-1 7 0-16,-1 10-1 0,-3 5 2 0,-5 7 2 15,-2 0-2-15,-4 3-2 16,-3-3 2-16,-1-1 3 0,-6-2-5 15,-4-4 2-15,-3 1 6 16,-3-5-4-16,-4-2 11 0,-2-2-6 0,-3-2-2 16,1 0-2-16,-2-4-3 15,1-1-2-15,-1-1 2 0,4-3 0 16,2-3-13-16,6 0 9 15,7 0-1-15,1-5 3 0,5-2 2 0,1-4-2 16,1-1-8-16,3-3 11 0,5-1-4 16,2 0-5-16,2 3 9 15,0 3-2-15,2 4 0 0,2 4-2 0,1 2 1 16,4 0 0-1,0 6-2-15,2-1 3 0,-1 1 0 0,1-3-3 16,-1-3 3-16,1 0 0 16,-2 0 0-16,0-6 2 0,-1-1-6 15,-2-3 8-15,-1 2-3 16,-2-2-2-16,-3-1 0 0,-4-1 3 0,2 0-1 15,-3 0-2-15,2-2 2 0,0 0-2 16,1-2-8-16,1-3 3 16,1-1 1-16,0-3 4 0,-1-2 2 0,-3 5-2 15,-4 4 2-15,-1 4 1 16,0 5-1-16,-3 4 8 0,0 2 0 15,0 1-4-15,0 1 1 16,-6 10-6-16,-3 7 0 0,-5 7 0 0,-1 6 0 16,1 4 0-16,1-1-2 0,3-1 2 15,3-1 0-15,3-4-1 16,2-4 1-16,2-3 0 0,0-5-3 0,0-2 3 15,3-4 0 1,2-3-3-16,1 0 0 0,1-4 0 0,2-1 1 16,4-1-7-16,5-1-6 15,2-1 13-15,-1-4-1 0,0-7 1 16,-1-5 2-16,2-4 0 15,-4-4 0-15,3-7 2 0,0-1 0 0,0-6 1 16,4-4 3-16,0-6 0 0,4-1-5 16,0-4 0-16,3-4 0 15,2 5-2-15,-2-3 1 0,-2 4 0 0,-1 2 0 16,-2 4-2-16,-5 5 2 15,-2 5 5-15,-5 9 5 0,-6 6-6 16,-1 11 2-16,-5 3 1 16,2 4-2-16,-3 3-4 0,-3 6-1 0,-4 12 0 15,-9 11-5 1,-4 14 6-16,-4 6 2 0,-2 6-3 0,-2 4 0 15,-2 2 2-15,2 1-3 0,1-1 0 0,4-2 2 16,4-5-2 0,2-7 1-16,3-4 1 0,3-7-2 0,4-4 2 15,0-3-1-15,2-5 0 16,4-3 0-16,0-5-1 0,1-2-1 15,4-2 3-15,3-3-2 16,4-1-2-16,1-3 4 0,5-1-2 0,2-1-2 16,1-3 5-16,2 0-4 0,0-7-16 15,-3-3 16-15,0-4 0 16,-1-4 1-16,0-3 2 0,2-5 0 0,-2-6-1 15,1-3 0-15,-1-2 2 16,3-6-3-16,2 2 2 0,0 0-1 16,-1 3 0-16,-2 5 0 15,-3 9 1-15,-3 5-2 0,-1 8 1 0,-2 1 0 16,0 5 0-1,-3 1-2-15,0 2 3 0,-1 2-2 0,0 0 2 16,-1 4 0-16,-2 6-2 0,0 6 2 0,-2 3 2 16,-1 7-3-1,0 0 0-15,-1 0 6 0,0 3-8 0,0-3 4 16,0 0-2-16,0-2 0 15,1-1 0-15,3-1 1 0,-3-1-1 16,1-1 0-16,-2-2 1 16,0-2-1-16,0 0 0 0,-2-2 3 0,-2-1-4 15,-3-2 2-15,-4 1 3 16,0 0-5-16,-5-4 2 0,2-2-1 15,-3 1 0-15,-2-4 0 0,1-2 0 0,-1 0 0 16,0-2 0-16,1 0 3 16,3-2-4-16,1-1-9 0,1-6-9 15,3 0-34-15,-3-3-26 16,2-3-53-16,0-2-181 0,1-3-147 0</inkml:trace>
  <inkml:trace contextRef="#ctx0" brushRef="#br0" timeOffset="99230.139">21373 14754 815 0,'17'-9'0'16,"4"1"202"-16,3-2-136 0,2 3-29 0,1 1-25 16,1 0-9-16,-1-2-2 15,-2 2 1-15,-7-1-3 0,-2 2 2 16,-3 0 0-16,-2 1 1 15,-4-2-4-15,0 3-48 0,-2-4-37 0,-1 1-120 16,-2 0-293 0</inkml:trace>
  <inkml:trace contextRef="#ctx0" brushRef="#br0" timeOffset="99460.1393">21069 14599 769 0,'0'0'0'0,"0"1"-2"0,2 0 2 15,-2 0 0-15,-3 1-129 16,-3-2-117-16</inkml:trace>
  <inkml:trace contextRef="#ctx0" brushRef="#br0" timeOffset="101130.1416">15321 15804 768 0,'4'2'0'16,"0"1"148"-1,3 1-88-15,-1 1-32 0,2-3-10 0,4 2 6 16,0 0 0-16,9-1-2 15,6-3 11-15,5 2 4 0,10-2-10 16,5 3 1-16,6-3-9 16,6 0-3-16,4 0 4 0,5 1-13 0,6 0-3 15,7 1 1-15,5 1-5 16,5-1 0-16,5 4 0 0,3 0 4 15,1-2-5-15,3 1 1 0,5 0 0 0,3 1 11 16,8-1 3-16,4 1-3 16,6 0-12-16,1 1 2 0,3 0 5 15,2-1-7-15,4 2 2 16,1 0 10-16,3 0 18 0,-1 1 7 0,-1-2 2 15,-1 0-4 1,0-2 0-16,0 1-9 0,-3-2-1 0,2-1-4 16,-4-2-10-16,2 0-4 0,2-1-1 0,-2 2-5 15,6-2 0 1,-4-3 0-16,-3-2 3 0,2 0-3 0,-2-2 0 15,3 4 1-15,4-1-1 16,-2 2 0-16,-2 2 2 0,-2-2-2 16,-7-1 0-16,-3-1 0 15,-7-1 1-15,-4 1-2 0,-3 0 2 0,-10 0-3 16,-6 1-12-16,-9-2 2 15,-10 1-21-15,-9 1 13 0,-12-2-3 16,-8-1-4-16,-13 0 13 0,-9 3-3 0,-7-2-32 16,-15-2-26-16,-5-1-72 15,-15-4-403-15</inkml:trace>
  <inkml:trace contextRef="#ctx0" brushRef="#br0" timeOffset="102340.1433">16397 16212 916 0,'2'-15'0'0,"-1"6"151"0,-1 0-86 15,0 3 3 1,0 2-20-16,0 2-13 0,0 2-10 0,-1 0-6 16,-3 10-9-16,-3 12-10 15,-5 17 0-15,-5 16 36 0,-1 10-2 16,-3 8-11-16,-3 2-3 15,0 2 2-15,0-4 2 0,-1-6-5 0,2-10-11 16,2-9 8-16,0-10-12 0,6-7-6 16,0-6 4-16,3-4 4 15,7-6-9-15,1-6 6 0,4-3-8 0,0-4-47 16,3-2-1-16,7-3-22 15,3-15-32-15,2-3-72 0,0-10-239 16</inkml:trace>
  <inkml:trace contextRef="#ctx0" brushRef="#br0" timeOffset="102760.1439">16440 16126 604 0,'21'-36'0'0,"-2"10"311"16,1 3-153-16,1 8-69 16,-1 4-10-16,3 1-18 0,1 6-27 15,3 4-12-15,6 0-7 16,3 4 7-16,2 6-4 0,2 5-8 15,-3 5-2-15,-5 3-4 16,-8 3-1-16,-7 1 3 0,-10 3 3 0,-4 0 14 16,-3 4 7-16,-9 0-11 0,-5 0-2 0,-6 0-6 15,-2 0-6 1,-4-3-7-16,-4-2 4 0,-5-1 6 0,-5-5-10 15,-5 1 4-15,-3-4 3 16,-4-4-6-16,0 1-14 0,4-4 3 16,6-4 0-16,10-1 8 15,9-4-10-15,10-4-3 0,6 0 13 0,3-7-2 16,4-2-6-16,0-5 7 15,4-1-4-15,6-2-4 0,0 4 17 16,3 5-4-16,0 7 0 0,3 2-10 0,1 15 8 16,1 10-4-1,2 14 12-15,-3 10 12 0,1 9 2 0,-1 0-1 16,-4-2 0-16,1-12-10 15,-3-8 2-15,-3-5-6 0,2-10-3 16,-2-2 0-16,-1-8-1 16,1-2-2-16,-1-3-9 0,4-7-57 0,4-3-106 15,0-11-172-15</inkml:trace>
  <inkml:trace contextRef="#ctx0" brushRef="#br0" timeOffset="103310.1447">16831 16756 1073 0,'-3'0'0'15,"3"0"143"-15,0 0-117 0,5 1-25 16,4 0 7-16,11 1 36 0,9-2-6 0,7 0-4 16,7-4-10-16,-3-2-13 15,-2-1-9-15,-5 0 7 0,-8-1-8 16,-7-1-2-16,-8 1 2 15,-5-4 8-15,-5 0 17 0,-2-5-3 0,-7-2-17 16,-2-1-10 0,-3 1 7-16,-1 0 0 0,0 2-6 0,-3 2-4 15,3 5-7-15,-5 4-7 16,-1 4 19-16,-2 3-2 0,-5 12-1 0,-1 9 6 15,-1 7-2-15,6 8-6 0,2 1 11 16,7 0-4-16,7-3 0 16,4-7 0-16,5-1 5 0,-1-6-6 15,3 1 2-15,4-5 3 16,0-2-7-16,3-2 6 0,3-1 1 0,2-6-6 15,10-1 4-15,4-3 10 16,6-2-15-16,10 0 6 0,0-7-6 16,9-4-105-16,0-2-8 0,2-1-108 0,2-5-462 15</inkml:trace>
  <inkml:trace contextRef="#ctx0" brushRef="#br0" timeOffset="104580.1464">17567 16755 835 0,'-6'-15'0'0,"0"1"218"0,-1 0-137 0,-4 0-29 16,-1-3-10-16,-5 1-5 15,-2 1-1-15,-3 2-8 0,-2 6 1 0,-1 6-5 16,0 1-7-16,-1 12 1 0,-1 8-3 16,0 3-8-16,2 4 1 15,4-2 1-15,7 2-3 0,5-1-7 0,6-3 2 16,5 0 5-1,7-2-8-15,5-1 3 0,6-3 0 0,2-3-2 16,0-6-2-16,-1-1 1 16,1-6-8-16,-2-1 9 0,0-3 1 15,0-5 0-15,-2-4 4 16,1-5-2-16,-1-2-4 0,-1-5 4 0,0-7 2 15,4-4-5-15,-4-8 2 0,5-7 3 16,-1-5-5-16,3-3 2 16,0 1 2-16,-2 0-4 0,-1 3 2 0,-3 5-1 15,-3 4 0-15,-6 7 0 16,-4 8 1-16,-1 11-2 0,-4 9 2 15,1 9 27-15,-1 1-22 16,-3 12-2-16,-6 14-8 0,-6 14-6 0,-2 14 14 16,-2 5 3-16,0 1-9 0,2 0 2 15,0 1 3-15,0-4-6 16,4-4 6-16,4-3-2 0,4-11-1 0,5-7-1 15,0-6 1 1,5-8 0-16,3-4-2 0,2-2-1 0,1-7-6 16,3 0 11-16,3-5-3 15,0-2-5-15,2-6 11 0,0-7-5 16,2-2 0-16,1-5-6 15,-1-4 5-15,4-3-19 0,-5-3 16 0,0-4-6 16,-3-4-4-16,-4 5 19 0,-3 5-4 16,-3 10-2-16,-1 7 2 15,-4 4-1-15,-2 6 0 0,0 3 0 0,0 0 5 16,-7 11-2-16,-4 8 4 15,-2 9-2-15,2 4-5 0,-1 0 0 16,7-2 7-16,4-5-11 16,1-2 6-16,2-5-3 0,3-3-2 0,2-1 6 15,2-4-1 1,3 2-2-16,1-5-3 0,3 0-1 0,3-1-13 15,2-2 16-15,2-2 2 0,0 1-2 0,0-3-45 16,-2 0 29 0,1-5-23-16,-1-7 20 0,0-3-5 0,-1-4-20 15,-1-5 15-15,-1-5 5 16,-4-7 2-16,-2 2 23 0,-5 2 0 15,-7 6 0-15,0 12 0 16,0 3 9-16,-2 6 12 0,-2 5 10 0,0 4-13 16,-3 9-13-16,-2 11 8 0,0 4-2 15,-1 1-2-15,2 2 0 16,1-5-1-16,2-6-7 0,2-1 6 0,3-4-7 15,0-3 0-15,4 0 0 16,2-5 1-16,2 0-1 0,5-4 0 16,0 1 1-16,3-3-1 15,2 0-13-15,1 0-8 0,-1-1 0 0,0-3-44 16,-3-4 12-1,-4-2 13-15,2-3 32 0,-4-5 3 0,0-2 1 16,1-4 8-16,-1-4-3 0,1-4-1 0,1 4 0 16,-3 5 2-1,-2 5 3-15,-3 11 6 0,-1 6 2 0,-2 0 4 16,-1 11 1-16,-3 9-2 15,-5 9 11-15,1 7-2 0,-2-3-11 16,2-3-1-16,1-2 4 16,1-2-1-16,-1-3-2 0,1 0-3 0,-1-7-2 15,0-1 10-15,-2-1 8 16,0-6-10-16,1-3 12 0,1-2-4 15,0-2-13-15,2-1-1 0,1 0 1 0,2-3-8 16,1-6-5-16,1-3 2 16,6-5 0-16,4-4-6 0,6-1 5 15,1-5 0-15,6-2-13 16,3-5 7-16,3-4-2 0,5-6-8 0,3-1 16 15,2 1 0 1,-1 4-9-16,-1 10 14 0,-4 8-5 0,-6 6 0 16,-1 12-4-16,-6 4 9 0,-3 5-7 0,-2 18 4 15,-7 7 14 1,-4 11-8-16,-3 8 6 0,-1 0-5 0,-5-4-3 15,0-6 11-15,-3-5-6 16,1-7-9-16,0-3 7 0,0-5-7 16,3-7-4-16,-1 0 4 15,1-6 0-15,2 0-35 0,0-1-51 0,0-5-68 16,1-5-337-16</inkml:trace>
  <inkml:trace contextRef="#ctx0" brushRef="#br0" timeOffset="106080.1485">19094 16693 1061 0,'0'-5'0'0,"0"-1"149"0,-3-6-101 16,0 0-19-1,-1-2-5-15,-4 1-7 0,-1 0 2 0,-4 2 5 16,-3 2 0-16,-6 6-4 15,-3 3 7-15,-6 10-15 0,-5 11-1 16,-2 6 3-16,-2 7 3 0,3 2-4 0,6-1 0 16,5 1-1-16,7-2-7 15,5-3-6-15,5-4 2 0,9-1 2 16,0-5-4-16,15 0 1 15,5-5 0-15,8-1 0 0,8-6 0 0,4-4 0 16,3-5 0-16,-1 0-12 16,-1-9-2-16,-3-4 4 0,-5-6 7 15,-4-6 0-15,-3-5 2 16,-4-7 1-16,-2-5 0 0,-3-5 1 0,1-11-1 15,-2-3 3-15,0-4-3 0,-1 2 0 16,-2 3 1-16,-2 5-6 16,-2 5 10-16,1 7-5 0,-4 7 0 0,0 9-4 15,-1 8 1 1,-2 5-7-16,-1 8 16 0,-1 4-6 0,-1 2 0 15,0 7-4-15,-2 16 3 16,-5 12-18-16,-5 19 20 0,-4 9 19 16,2 3-19-16,-2 5 7 0,2-3-9 0,4-7-1 15,2-7 4-15,1-6-1 16,6-13-2-16,-1-2 2 0,2-6-2 15,4-7-1-15,6-1 4 16,3-4-3-16,2-3-5 0,5-3 7 0,1-4-2 16,6-4-51-16,4-1 4 15,2-7-2-15,4-6-6 0,4 0 14 16,2-5-13-16,-2-6 20 15,-5-2 19-15,-2-5 10 0,-8-2-1 0,-4-1 12 16,-6-4 1-16,-7 4 14 0,-6 2 23 16,-3 6-4-16,-2 4 10 15,-4 3-21-15,-5 3-4 0,0 5 4 0,-5 1-6 16,-2 7-8-1,-1 2 0-15,-4 1 1 0,-1 9-4 0,-1 10-4 16,-2 10 8-16,3 10-5 16,3 1-6-16,3 3 5 0,2-4-6 15,8-6-6-15,4-3 6 16,3-7 0-16,1-3-5 0,5-5 2 0,-1-4-2 15,5-3 1-15,2-4 1 0,3-2 2 16,1-2-8-16,2-4-1 16,2-3-3-16,-2-6-18 0,1 1-2 0,0-4 8 15,-3-4-2-15,2-1 17 16,-4-3 0-16,1 2 0 0,-3 4 10 15,-2 4-6-15,-2 7-3 16,-3 4 11-16,0 3-9 0,-1 10-6 0,0 5 16 16,-1 3-3-16,2 2-2 0,-2-3 9 15,2-2-7-15,1-6-4 16,0 1 2-16,2-3 6 0,1-4-8 0,2-1 2 15,3-2 5 1,1-4-9-16,5-2 6 0,-2-4-4 0,3-1-15 16,0-2 4-16,-1-1-7 15,-2-1 1-15,0 1 18 0,1-3 0 16,-5 0-8-16,2 1 12 15,-2 1-6-15,1-2 3 0,-4 7 1 0,-1 1-2 16,-1 6 0-16,-2 10-2 0,-1 7-1 16,2 9 5-16,-3 7 0 15,1 2 1-15,-4 0 0 0,3-1 12 0,-4-5-10 16,0-3 13-16,-4-4 2 15,-3-4 1-15,-3-3 4 0,-1-5-1 16,1 0-6-16,0-7-3 16,0 3 1-16,3-3-5 0,2 0-5 0,2 0 2 15,1-8-5 1,2 2-4-16,0-2 2 0,5-4-2 0,5-3-7 15,5-4 0-15,0-3-4 0,5-3-8 0,0-1 12 16,3-2 1 0,2-2-3-16,0 1 9 0,-2 0-1 0,-1 4-4 15,-2 9 10-15,-3 6-8 16,1 4-1-16,-2 6 8 0,-1 4-5 15,-2 11-7-15,-3 9 12 16,-2 7-5-16,-5 7-3 0,-3 2 10 0,-3-2-5 16,-6-4 0-16,-2-3 0 0,-1-5 1 15,3-5-1-15,2-2-17 16,4-4-20-16,3-4-49 0,0-3-32 0,8-6-99 15,2-2-340-15</inkml:trace>
  <inkml:trace contextRef="#ctx0" brushRef="#br0" timeOffset="106910.1497">20607 16554 965 0,'-5'-9'0'15,"-1"2"254"-15,-1 7-159 0,-1 0-32 0,-5 9-19 16,-1 10-12-16,-5 10-13 15,-3 11-5-15,-1 4 8 0,2 1-7 16,3-4-8-16,4 0 4 16,2-7-10-16,7-3-2 0,5-4 2 0,0-5 1 15,8-6-2-15,0-1-2 16,3-5-1-16,3-4-9 0,1-3 5 15,5 0-19-15,1-3-30 0,1 0 16 0,0 1-3 16,2-6-24-16,0-6 19 16,-3-3 4-16,3-6 15 0,-1-4 14 15,0-5 7-15,1-5 6 16,-1-5 1-16,1 0 2 0,-9 3 6 0,-3 10 20 15,-6 7 28 1,-2 11 21-16,-4 2-13 0,0 6 3 0,0 8-40 16,-2 12-33-16,-4 8 14 0,-1 2 7 0,0 1-10 15,3-4-2 1,0-2 0-16,4-1 1 0,0-2-6 0,0-3 4 15,5-5 3-15,1-3-5 16,1-1-2-16,5-2 6 0,3-1-5 16,3-3 0-16,4-4 4 15,-1 0 0-15,-1-5-2 0,1-5-11 0,-2-3 8 16,-3-4-2-16,-2-6 7 15,-1-2-4-15,-2-3-4 0,0 0 10 16,-3 2-4-16,0 0 0 0,2 5 0 0,-4 5 2 16,1 4-4-16,-2 5 3 15,-4 6-1-15,0-1 0 0,-1 2-2 16,-4 10 2-16,-7 9 0 15,-5 13 3-15,-7 10 11 0,-3 7-16 0,-5 5 4 16,1 4 3 0,1-1-6-16,1 2 0 0,4 1 5 0,0 3-8 15,3 0 8-15,1 8-5 16,-1 6-5-16,0 3 6 0,0-3 0 15,-2-9 0-15,-1-8-17 0,-1-7 7 0,-2-8-6 16,-4-4 9-16,-1-8 6 16,-5-9 0-16,-2-3 2 0,-1-8 0 15,-1-6-1-15,4-6 0 16,4-4 1-16,9-9-1 0,7-5 0 0,10-5 1 15,6-2-1-15,5-5 0 16,11-10 1-16,10-2-1 0,8-9 4 16,8-6-6-16,5-7-2 0,4-12 8 0,3-3-1 15,5-3-1-15,1 5 2 16,3 6-3-16,3 0-2 0,5 8 2 15,-1 3 0-15,4 6-2 16,-3 14-2-16,0 10 8 0,-6 10-10 0,-7 13-1 16,-8 6-26-1,-12 3-26-15,-12 12-37 0,-16 6-65 0,-15 3-192 16</inkml:trace>
  <inkml:trace contextRef="#ctx0" brushRef="#br0" timeOffset="107660.1508">15879 17166 911 0,'7'0'0'0,"3"0"198"0,5 3-95 16,8-3-40-1,2 0-24-15,9 2-15 0,5-2-7 0,6 0 0 16,9 3-7-16,7-1-5 16,11-2-4-16,9 0 3 0,14-5-4 15,16-3 0-15,17 1 0 16,14 3 12-16,17-2-10 0,8 4-2 0,10 0 0 15,9 0-14-15,11 2 19 0,12 5-7 16,3 4 2-16,11 3 0 16,2 0 3-16,3-2-3 0,4 2 0 0,-6 1 8 15,0 1-3-15,-7 3 13 16,-8-3-4-16,-9 0 5 0,-16 1-14 15,-12-4 10-15,-19 1-6 16,-16-3 2-16,-20 0-8 0,-17-6-2 0,-19-3 4 16,-15 0-4-16,-15-1-2 0,-19-3-9 15,-10 1-9-15,-15-7-15 16,-9 3 8-16,-12 0-8 0,-10-1-26 0,-15 8 25 15,-11-1-35 1,-10 1-92-16,-13 0-86 0,-9 0-76 0</inkml:trace>
  <inkml:trace contextRef="#ctx0" brushRef="#br0" timeOffset="108280.1516">16034 17503 879 0,'-10'-5'0'16,"7"1"192"-16,3 1-121 0,0-7-17 15,0 10 0-15,5-5-20 16,3-2-18-16,6 7-4 0,8-10-1 0,2 3-1 16,6 4 6-16,4 3-2 0,7 3-10 15,7 2-3-15,8 2 8 16,11 1 9-16,9-7-2 0,5 6-7 0,11-1-3 15,9-6 20-15,10 4 1 16,10-4-17-16,7 1-6 0,9-1 5 16,6 1 6-16,9 0-6 15,4-1 2-15,8 2-3 0,3 5-7 0,6 3 3 16,3-2-3-1,4 5-1-15,2 1 0 0,1-3 3 0,-1 3-3 16,1-5 0-16,-7 5 5 0,-4-2 2 0,-7 0 4 16,-13 2 2-1,-8-6-7-15,-16 1 7 0,-13-2-8 0,-12-3 2 16,-10 0-2-16,-10 1-3 15,-12-3-4-15,-11 3 4 0,-11-3 1 16,-10-1-3-16,-9 3 0 16,-10-4 2-16,-7 1-3 0,-8 0 0 0,-3-1 1 15,-2 0 0-15,0 0 7 16,-8 0-5-16,-3 0-4 0,-5 0-64 15,-1-2-18-15,-1 2-105 0,-3-5-65 0,-2 0-528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09T09:09:02.3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8558 6524 0</inkml:trace>
  <inkml:trace contextRef="#ctx0" brushRef="#br0" timeOffset="110.0001">8558 6524 0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9:22:33.217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18244 10385 693 0,'0'0'0'0,"0"0"0"0,2 0 5 0,1 0 45 16,3 4 14-16,4 0-1 0,4-1-12 0,4 0-14 15,5-1-9 1,2-2-4-16,5 2 10 0,3-2-12 0,2 0-7 16,3 1-11-16,2-1 5 15,3 0-2-15,-1-3-4 0,2 0 1 16,-2-3-1-16,-2 0-5 15,0 0 4-15,-3 0 3 0,-3-1-7 0,-3 0 4 16,-4 1 0-16,-3 2-2 16,-6-1 0-16,-7 3 2 0,-5 2-2 15,-4 0-1-15,-2 0 1 0,0 0 0 0,0 0-20 16,0 2-31-16,-4 6-4 15,-3 1-7-15,-3 1-39 0,-3 3-110 16,-3-5-55-16</inkml:trace>
  <inkml:trace contextRef="#ctx0" brushRef="#br0" timeOffset="420.0006">18589 10474 566 0,'7'-9'0'0,"1"2"115"0,-3 2-26 16,-1 1-17-16,-2 2-17 0,-1 2-2 0,0 0-29 15,-1 0-18-15,0 4-12 16,5 6 12-16,-3 5 40 0,1 9 5 16,-1 3-11-16,-1 6-3 15,-1 4-1-15,-3 4 1 0,0 0-9 0,-1 5-1 16,2 0-2-1,-1 0-12-15,0-2-5 0,2-1 2 0,-1-5-5 16,2-3-2-16,0-2 2 16,0-2-4-16,2-3 3 0,2-1-1 15,-2-6-1-15,0-3-2 0,-2-5 0 0,0-3 4 16,0 0-5-16,-2-3 2 15,2 3 2-15,-4-3-5 0,3 2-70 16,-1-3-22-16,1 1-78 16,1-7-103-16,0-7-238 0</inkml:trace>
  <inkml:trace contextRef="#ctx0" brushRef="#br0" timeOffset="1100.0015">19026 11050 625 0,'0'-7'0'0,"1"2"138"16,-1-1-61-16,0 0 6 15,0 1-6-15,0-2-27 0,0-1-15 0,-1-1-10 16,0 1-9-16,-2-4-1 15,-3 4 1-15,0 1-4 0,-1 2-9 16,-5 1 5-16,-1 1-5 16,-2 3-1-16,-4 7 5 0,2 3 3 0,0 2-5 15,-1 2 4-15,4-1-7 0,2-1-2 16,4 0 0-16,3-3 4 15,3-1-6-15,2 1-1 0,0-1 4 0,3 4-1 16,5-1 0 0,0 0 4-16,1-2-4 0,1 0 0 0,0-3 3 15,0 1-4-15,1 0 2 16,-1-4 2-16,3 2-4 0,-1-1 2 15,1-1 3-15,1 0-4 0,2 2 0 0,-2 0 0 16,-1 2 0-16,0 2 0 16,0 0 3-16,-3 0-5 0,1 3 3 15,0-2-1-15,-4 1 0 16,1 2 0-16,-2-2 1 0,-1 2-2 0,-1 0 1 15,-4-1 1-15,0 2-2 16,3 1 2-16,-3-1-1 0,0 2 0 16,-3 1 0-16,0-1 0 15,-1 0 0-15,-3-2 0 0,0-4 1 0,-3 1-1 16,-4-1 0-16,-1-2 16 0,-3-2 11 15,-1-1-4-15,1-3 0 16,-2 0 1-16,5 0-6 0,1-2-9 0,2 0-9 16,4 0 0-1,-1 0 12-15,1-3-14 0,2-2 4 0,-2-4 4 16,2 0-9-16,2-1 6 15,0-3-7-15,2 1-39 0,2 0-21 16,0 0-59-16,0 2-187 16</inkml:trace>
  <inkml:trace contextRef="#ctx0" brushRef="#br0" timeOffset="3120.0043">19131 11051 481 0,'0'-1'0'0,"0"0"241"16,0-1-140-16,0 2-35 0,0-3-21 0,0 3-10 15,0-1-20 1,2 1-13-16,2 0-1 0,3 4 19 0,3-1 15 16,1-3-1-16,4 2-3 15,2 0-6-15,3 1-2 0,3 0-7 16,2 1-8-16,4 0 1 0,2-2 0 0,3 0-1 15,3-2-1-15,-2 0 1 16,1-2 3-16,-2-1 2 0,-2-3 1 16,-2 3 2-16,-1 1-5 15,-4-1 0-15,-3 0-5 0,0 3-3 0,-5 0 1 16,1 0-3-16,-2 0-2 15,-4 0 2-15,-2 1 1 0,-2 0-3 16,-4 1 2-16,-1-2-1 16,-3 1-1-16,0-1 2 0,0 0 2 0,0 0-3 15,0 0 0-15,0 0 1 0,0-1-1 16,-5-3-5-16,0-5-21 15,-1 1 6-15,-4 0 8 0,2-3-1 0,-3 0-10 16,2 1 7 0,-1-2 6-16,0 0 4 0,2 3 5 0,2-3 0 15,-1 4 0-15,1-2 2 16,2 2 2-16,1 3-1 0,2-1 9 15,0 4-3-15,0 0 2 0,1-1 1 0,-1 0 4 16,1 3-5-16,0-2 0 16,0 2-4-16,0 0-4 0,0 0 1 15,1 0-6-15,6 0-7 16,4 3 16-16,7 4-6 0,1 3 0 0,2 1 6 15,2 2-3-15,-1-1-3 16,-3-2 0-16,-2-3 3 0,-6 2-3 16,0-3-1-16,-1 1 4 15,-5 0-6-15,0 0 5 0,-2 0-3 0,-2 0-3 16,0 3 7-16,-1-3-3 0,0 4 0 15,-2-5-2-15,-1 3 6 16,-4-2-8-16,-1 2 8 0,-5 2-2 0,0 2-3 16,-1 4 2-1,-2-2 1-15,-1 5-2 0,-1 0 0 0,2 4 0 16,-1 1 0-16,0-4 0 15,4-1 2-15,1-2-3 0,4-3 2 16,1-4 0-16,4-1-2 16,-1-2 1-16,1-4 0 0,2 3 0 0,-2 0 0 15,-1-2 1-15,3 2-1 0,-2-2 0 16,0-1-1-16,1 4-84 15,-2-3 18-15,2-1-65 0,-3 0-117 0,-3-4-141 16</inkml:trace>
  <inkml:trace contextRef="#ctx0" brushRef="#br0" timeOffset="6530.0091">20337 10765 603 0,'0'-1'0'0,"0"-2"163"0,1 1-77 16,0-3-39-16,1 0-14 0,1 3 0 0,1-6-6 15,2 1-9-15,-1 0 7 16,0-1 3-16,-2-3 1 0,1 2 1 16,-3-4-3-16,-1-2 6 15,0 6-12-15,-6-3-3 0,-1 3-10 0,-4 3-11 16,-4 2 1-1,-2 3 3-15,-7 1-2 0,0 10 0 0,-3 1 3 16,2 4-4-16,2 2 4 16,5 1 5-16,5 1-7 0,5 2 0 15,1 1 0-15,7 3-3 0,0-1 5 0,0-1-1 16,3 0-1-16,1-1 0 15,4-1 6-15,0-3-9 0,3 1 5 16,1-5-1-16,4 2-1 16,2 0 0-16,0-3 3 0,2 3-3 0,-1-5 0 15,-1 2 3-15,0-1-3 16,-1-1 0-16,-5-2 4 0,1 2-6 15,-3 1 3-15,-3-4-1 0,-2-1 0 0,-3 2 0 16,-1-2 0-16,-1 4 0 16,-2 3-3-16,-5 0 3 0,-4 2 3 15,-2-1 1-15,-1 0 1 16,-2-2-1-16,-2-1 3 0,1 0-2 0,-4-1-3 15,6-1 2 1,0-3-1-16,2-3-2 0,1-1 5 0,2-3-2 16,0 0 9-16,2-1 11 15,0-10-4-15,-1 0 1 0,-1-5-7 16,2-1-4-16,-1 0-6 0,0-5-3 0,4 4 1 15,-2 1-3-15,4 3 2 16,2 5-2-16,0 2-27 0,0 6 2 16,1 1-16-16,0 0-51 15,0 0-8-15,2 4-53 0,1 4 24 0,3 2-39 16,1-2-60-16</inkml:trace>
  <inkml:trace contextRef="#ctx0" brushRef="#br0" timeOffset="8280.0116">20697 10942 603 0,'0'-16'0'0,"-2"5"238"16,-1 3-149-16,0-2-36 0,-3 3-3 0,0 2-10 15,-2 2-20-15,-2 1-14 16,-3 4 3-16,-1 8 2 0,-7 7 5 16,-2 9 4-16,0 4-3 15,-1 5 3-15,2 2-2 0,4 2-6 0,5-1-4 16,5-5-1-16,5-1-6 0,3-3-1 15,3-4 0-15,5-1 4 16,3-3-6-16,3-5 4 0,3-5 0 0,2-4-2 16,0-6-1-1,2-1 0-15,-1-7 0 0,-2-3 1 0,2-6 1 16,-3-4-9-16,-2-2 2 15,-1-7-2-15,-3-2-2 0,-2-3 6 16,1-3-1-16,-2 0-9 16,-1-1 3-16,2 0-12 0,-2 7-7 0,-1 5 13 15,-2 8 10-15,0 9 2 0,-3 5 10 16,-1 4-3-16,0 8-3 15,0 9-9-15,-4 12 11 0,3 3 32 0,-1 3-13 16,2-1-6-16,3 1 3 16,3-6-2-16,1-3-4 0,0-4-11 15,3-1 0-15,1-3 12 16,0 0-6-16,4-5 1 0,-1 1-4 0,3-5-5 15,0 0 4-15,0-6 2 0,0 0-5 16,-3-3 2-16,1 0-3 16,-2-4-11-16,-1-6 8 0,0-5-12 0,-2-2-11 15,-3-7-3 1,-2-1-2-16,2-2-14 0,-2-5 0 0,1 1 8 15,-2-4-7-15,2 2-4 16,1 1-21-16,0 7-12 0,-1 4 44 16,0 8 20-16,-3 6 13 15,-1 5 9-15,0 2-6 0,-2 2-3 0,0 10-2 16,0 3 16-16,0 6 72 0,-4 2-22 15,2 4 9-15,0 0-2 16,1 1-18-16,1-4 0 0,-1 1-10 0,1-2-13 16,0-3-7-16,0-1-3 15,0-2-3-15,1-2 1 0,2-3-4 16,-2-4 2-16,1-3-6 15,-1-1 1-15,-1-2-3 0,0-2 0 0,0 0 3 16,0 0 3 0,0 0 7-16,0-2 10 0,0-3-12 0,0-2-11 15,0-3-3-15,0-5 1 0,2-2 0 0,3-4-21 16,1-3 8-1,2 0-4-15,0-3-11 0,2-2 9 0,1 0-8 16,1 0-14-16,2 4 8 16,-2 4 8-16,0 9 12 0,-4 6 8 15,0 5 4-15,-1 1-3 16,1 7 4-16,-1 7 0 0,1 4 2 0,0 5 6 15,-1 4 4-15,-1-2 6 0,3 1-1 16,-3-4 3-16,-1-2-3 16,-2-5 0-16,-1-4-4 0,-1-1 3 0,-1-3-2 15,0-2-4-15,0 1-4 16,0-5-1-16,0 0-4 0,0 0-1 15,0-1 0-15,0 0 2 16,0 0 0-16,0 0 6 0,3-10 2 0,-3 0-2 16,7-9-7-1,1-5 0-15,3 0-2 0,2-3-6 0,4-4-8 16,0 2-10-16,1 0 7 0,-1-3 1 0,0 9 0 15,-3 3 11 1,-3 5 2-16,-2 8 2 0,-6 5 3 0,1 2 3 16,-1 14-5-16,0 7 2 15,-2 9 38-15,1 7-16 0,-1 3-4 16,3 1 4-16,-2 1-5 15,3-2 4-15,-1-5-11 0,2-2-1 0,-1-5-1 16,3-3-7-16,0-4-2 16,1 0 0-16,2-7 7 0,-2 0-8 15,4-4 2-15,2-4 3 0,0-1-6 0,0-5 3 16,-2-3 0-16,2-6-2 15,-5-6-3-15,0-7 4 0,-2-2 0 16,-3-6 0-16,-2-3 0 16,1-1 0-16,-3-2 0 0,3-2-2 0,-2 5-3 15,-1 4 5 1,4 5 0-16,-1 9-6 0,-2 3 10 0,0 3-4 15,-2 9 0-15,0 0-2 0,2 7 1 0,-1 13-17 16,1 9 22 0,0 10 7-16,1 7 3 0,0 8 4 0,1 3 5 15,-1 5 0-15,0 4-5 16,-2-1-3-16,-1 1-5 0,0-2-3 15,0-5-4-15,-1-5-3 16,-1-6 0-16,1-7 5 0,-1-7-5 0,-1-6 0 16,-2-8 2-16,2-5-3 15,-1-9 2-15,3-2 0 0,-1-4-1 16,-2-1 0-16,-3-11 13 0,-1-5-15 0,-1-9 4 15,1-9-1-15,1-5-1 16,1-9-18-16,0-9 2 0,3-6 0 16,3-7-5-16,2-5-6 15,4 4-3-15,2-3 16 0,3 4 2 0,4 4-5 16,3 6 3-1,2 4 0-15,3 6-4 0,3 6 1 0,-1 5-2 16,-3 8-2-16,-4 7 15 16,0 7 4-16,-4 7 0 0,0 5 4 15,3 4-2-15,-2 2-1 0,0 10 2 0,0 8 11 16,-2 4-7-16,-6 7 1 15,-2 3 6-15,-2 1-7 0,-2 2 1 16,-1-2-2-16,-4-1-3 16,-5-6 2-16,-4-1-1 0,-5-4-3 0,-5-4 2 15,-2-2 6-15,-2-4-7 16,-3-1 0-16,-1-2 6 0,3 0-6 15,2-2-5-15,3-3-8 0,4 2-23 0,6 0-22 16,1-4-51-16,6-1-149 16,2-3-196-16</inkml:trace>
  <inkml:trace contextRef="#ctx0" brushRef="#br0" timeOffset="8600.012">22057 10483 639 0,'2'14'0'0,"0"6"123"0,-2 7-5 0,-2 7-41 16,-3 6-12-16,-2 9-6 15,-3 3-10-15,2 4-9 0,-2 0-6 16,0-4-9-16,3-2-4 16,1-2-5-16,-1-7-1 0,3-3-7 0,4-4-2 15,-2-6 2-15,2-2-8 0,2-1 0 16,1-5 0-16,1-3 3 15,0-1-4-15,-1-4-50 0,2-3-17 0,-1-1-62 16,0-5-57 0,-3-3-228-16</inkml:trace>
  <inkml:trace contextRef="#ctx0" brushRef="#br0" timeOffset="9370.0131">22238 10969 729 0,'24'-9'0'0,"2"-3"45"16,0 0 34-16,-3-1-15 0,-2 1-26 16,-3 0-18-16,-4-4-16 15,-6 4-3-15,-5-5 7 0,-3 5-1 0,-2 1 12 16,-7-1-14-16,-2 3-4 0,-3 2-2 15,0 4 2-15,-1 3 19 16,-1 2-20-16,-1 10 0 0,-1 3 4 0,-1 7-5 16,-1 4 2-1,0 5 2-15,4 0-4 0,3 2 0 0,4-4 7 16,6-2 10-16,3-3 1 15,0-1 0-15,5-2 2 0,3-5 7 16,5-1 9-16,2 1-7 16,5-4-5-16,2-2-5 0,3-2-12 0,3-2 4 15,3-3-10-15,4-2 0 0,-1-1 0 16,4-3 4-16,-1-5-3 15,0-4 1-15,-1 0-1 0,-3-1-2 0,-5-3 2 16,-4 1-2-16,-3-2-6 16,-6-1 7-16,-4-1 0 0,-6-1-9 15,-2 0 13-15,-3-1-8 16,-7 4 3-16,-1 3 2 0,-6 0 2 0,-2 7-6 15,-3-1 6-15,-2 5 1 0,1 3-6 16,0 0 4-16,-3 5 1 16,2 7-4-16,4 0 2 0,2 5-2 0,3 3-5 15,6-2 9 1,2 0-5-16,5-3-4 0,4-1 5 0,4-4 2 15,4-1-2-15,1-3 2 16,2-2 0-16,3 0-1 0,2-2 0 16,-1-2 4-16,2-5-8 15,-1-4 8-15,1-2-1 0,-3-4-4 0,-2-4 2 16,-5-5 2-16,1-3-3 0,-4-2 0 15,-1-5 7-15,-2-2-9 16,1-3 4-16,-1-2 2 0,0-1-4 0,0 3 0 16,-3-2 9-16,2 6-10 15,-3 3 2-15,1 3 4 0,-1 6-6 16,-2 4 2-16,3 7 1 15,-1 5-2-15,-2 4 0 0,3 3 0 0,-1 7-7 16,-2 11 10 0,1 11 0-16,-1 14 8 0,-4 7 18 0,-1 6-8 15,0 5 0-15,1-2-1 0,2-2-6 0,1-1-8 16,1-7-2-1,1 0-1-15,3-3-4 0,1-2-39 0,-1-7-67 16,-2-9-129-16,-2-13-300 16</inkml:trace>
  <inkml:trace contextRef="#ctx0" brushRef="#br0" timeOffset="10150.0142">20185 12409 827 0,'0'0'0'0,"0"8"75"16,0 8 29-1,6 6-8-15,-1 8-13 0,0 1-33 0,0 0-15 16,-2 2-8-16,0-4-5 16,-1-4 0-16,0-3-6 0,-1-5-8 15,-1-3-3-15,0-4-1 0,-1 1 1 0,1-3-1 16,0-1-4-16,-3-1 0 15,1 2 2-15,-2-2-51 0,1-3-40 16,0-1-33-16,1-4-111 16,-2-13-239-16</inkml:trace>
  <inkml:trace contextRef="#ctx0" brushRef="#br0" timeOffset="10400.0146">20175 12122 920 0,'5'-1'0'0,"3"1"120"0,3-1-69 0,3-3-4 15,3 0-23 1,-1-3-9-16,2 0-8 0,-2-3-2 0,-3-1-2 16,-2-3-1-16,-4-2 19 15,-3-1 1-15,-4 1-1 0,-4 0 8 16,-3 2-6-16,-1 3-8 0,-2 6-6 0,2 5-7 15,-2 4-4-15,1 13-62 16,-2 6-12-16,1 4-77 0,-3 3-99 16,2-2-198-16</inkml:trace>
  <inkml:trace contextRef="#ctx0" brushRef="#br0" timeOffset="10850.0152">20325 12512 879 0,'2'-4'0'0,"-1"1"168"0,0 3-88 16,-1 0-35 0,3 3-27-16,-2 7-14 0,1 4 28 0,0 4-11 15,0 0-10-15,0 0 8 16,-1-4-4-16,0-3-2 0,0-2 3 15,-1-6-3-15,0-1 2 0,0-1 1 0,0 0 4 16,0-1-5-16,-1 0-8 16,1 0-4-16,-1 0-2 0,-1 0 4 15,2-2-10-15,-3-3-5 16,3-3 8-16,0-4-7 0,6-4-8 0,2-4 8 15,3-3 0-15,2-2-6 16,0-4 1-16,3 2-2 0,0 1 0 16,-1 4 7-16,4 5 2 15,-4 4 3-15,2 7 3 0,-2 6 0 0,0 0-1 16,-1 9 2-16,-1 6 0 0,-2 2 0 15,-1 7-2-15,0 0 3 16,-4 3-2-16,-1 0 2 0,0 1 7 0,-2 0-2 16,0-2 3-1,-1-1-4-15,-1 0-4 0,1-3 4 0,-1-1-3 16,1-1-4-16,-2-4 4 15,3-3-1-15,-1-1-2 0,-2-2-67 16,2-2-31-16,0-4-92 16,2-4-84-16,1-5-117 0</inkml:trace>
  <inkml:trace contextRef="#ctx0" brushRef="#br0" timeOffset="11980.0168">20817 12079 827 0,'0'-3'0'0,"0"2"217"0,0 1-156 16,2 1-18-16,0 9-19 16,0 7 25-16,-2 12-1 0,0 15-14 0,-2 6 2 15,-3 8-9-15,0-1-12 16,2 0-7-16,-1-4 1 0,3-7-5 15,2-5-3-15,-1-5 5 16,0-5-2-16,2-2-6 0,-1-6 4 16,0-1 1-16,-1-4-5 15,0-1-10-15,-2-5-17 0,-1-5-20 0,0 1 2 16,1-5-7-16,-2 0-17 0,1-3-3 0,2-1 3 15,0-8-13 1,1-9 5-16,0-4 19 0,3-7 31 0,0-2 5 16,1-1 14-16,-3 3 4 15,0 5 10-15,0 5 31 0,0 4 56 16,3 3-21-16,1 5-17 15,2 2-15-15,1 0-3 0,3 3 9 0,1 2 4 16,2 0-12 0,4 0-7-16,-1 0 2 0,6 2-4 0,2-2-10 15,0 0-10-15,-2-5-2 0,1-2 0 0,-3 2-3 16,-2-5 0-16,-3 1 2 15,-4-3-6-15,-6 0 4 0,-3 0 6 16,-3-1-5-16,0 1 0 16,0 0-1-16,-3 3-3 0,-3 2 2 0,2 1 0 15,-1 1-1 1,-2-1-3-16,0 6 3 0,0-2-10 0,-1 2 8 15,0 6-1-15,-1 8-3 0,0 8 5 16,1 6 0-16,2 8 2 16,3 2 11-16,1 1-6 0,2-2 2 0,0-4-1 15,5-4-4-15,1-5 6 16,1-3 4-16,2-3-8 0,0-4-4 15,4-4 5-15,-1-3-2 16,1-3-7-16,4-3 6 0,-1-1 2 0,-1 0-6 16,0-5 2-16,1-7 1 15,-1-4-2-15,-2-4-6 0,1 0 5 16,-3-5 1-16,1-1 0 0,-1-4 0 0,2 0 0 15,-2 0-8 1,1 5-3-16,-3 6-3 0,-3 9 8 0,-2 5 4 16,-2 5-6-16,-2 2 3 15,0 12-5-15,0 6 10 0,-2 7 0 16,2 4 2-16,0-3-3 15,0-3 2-15,0-3 0 0,5-5-2 0,1-3 2 16,3-1-1-16,1-5 0 16,2 1 0-16,1-5 6 0,0-2-8 15,2-1-1-15,-1-1-25 0,-1-3-42 0,-2-6 23 16,-1-3-3-16,-2-5 1 15,-2-3 29-15,-1-4 5 0,-2 0 5 16,1-2 9-16,1 1-4 16,1 0-3-16,1 4 1 0,2 5-10 0,-1 8-2 15,0 3 14 1,-1 5 2-16,-3 8 0 0,1 8 6 0,-2 6 24 15,1 5 13-15,1 1-5 0,3 1-3 0,1-2 4 16,1-2-1 0,2-3-3-16,-2-3-4 0,0-4-6 0,0-4 1 15,-4-3 3-15,0-4-8 16,-1-1-7-16,-2-1-2 0,1-2 4 15,0-4 4-15,0-7 12 16,-1-3-9-16,4-5-10 0,-2-3-5 0,0-3 2 16,1-4-1-16,2-4-2 15,-1-1-1-15,3-2-2 0,-1-1-2 16,0 1 2-16,0 5-1 0,-2 9 0 0,-3 5-11 15,-1 11-6-15,-1 2-17 16,-2 4-23-16,2 6-36 0,-2 9 5 16,3 8 47-16,-2 3-46 15,-1 4-69-15,2-4-74 0,2-2-96 0</inkml:trace>
  <inkml:trace contextRef="#ctx0" brushRef="#br0" timeOffset="12630.0177">21930 12501 794 0,'6'-24'0'0,"-1"1"197"0,-1-2-119 16,1 4-13-16,-5 3-18 16,0 5-17-16,-1 4-11 0,-7 4 2 0,-3 5-4 15,-3 10-7-15,-5 10-3 16,-1 5 0-16,0 1-1 0,5 3-4 15,1-1 4-15,5 1-7 0,2-2-2 0,3-3 6 16,2-4-2-16,3-1-1 16,0-5 0-16,2 1-1 0,3-5-5 15,0-1 3-15,1-3-9 16,2-2-8-16,0-2 11 0,2-2 0 0,0-2-5 15,-1-7 11 1,3-2-5-16,-4-3-6 0,2-2 9 0,0-3-2 16,-2-1-6-16,1-2 3 15,0 2-5-15,-2 3-6 0,-3 3 8 16,0 8 1-16,-1 4 4 0,-2 2 4 0,2 10-2 15,-2 5 5-15,3 4 2 16,0 3 6-16,3 0-9 0,4-4 4 16,1-2 17-16,5-6 0 15,-1-3 2-15,2-3 1 0,3-4 7 0,1-4-2 16,2-9-14-16,0-1-2 15,1-5 1-15,-4-3-4 0,-1-2-4 16,-2-5 4-16,-4-5-1 16,-1-3-6-16,1-8 4 0,1-4-3 0,0-2-4 15,3-8 4-15,1-3-2 0,4-1 0 16,-3-3-1-16,-4 6 1 15,-6 7 0-15,-5 11-4 0,-6 10 2 0,-2 13-5 16,-6 8 8 0,-5 11-2-16,-4 6-19 0,-1 17 20 0,-4 8 0 15,2 13-2-15,2 7 3 16,3 5 11-16,3 8-4 0,6-3 4 15,1 0 3-15,6-3 1 0,3-5 1 0,1-4 1 16,3-3-3-16,-2-8-5 16,0-6-4-16,2-3-4 0,-3-5 4 15,1-2-7-15,-2-2-5 16,3-2-21-16,0-3-44 0,0-4-67 0,3-7-89 15,1-4-524-15</inkml:trace>
  <inkml:trace contextRef="#ctx0" brushRef="#br0" timeOffset="13720.0192">21109 13412 662 0,'-11'-1'0'0,"0"1"222"15,-4 7-143-15,1 5-2 0,-1 8-26 16,2 0-19-16,5 1-18 16,3-2-8-16,5 0-5 0,0-3-1 0,6 1 0 15,3-1 4-15,5-5-5 16,1-3 0-16,2-5 5 0,1-3 6 15,-1-3 4-15,-1-5 3 16,-5-5-1-16,-5-3 2 0,-3-4-1 0,-3-1-11 16,-5-2 0-16,-1-2-4 15,-2 1-3-15,0-2 2 0,2 2 1 16,3-1-3-16,3 3-14 0,1 2 0 0,8 2-3 15,5 3 8-15,5 1 7 16,1 2-1-16,3 7 7 0,0 5-3 16,-1 6 0-16,-2 11 0 15,-2 6 12-15,-2 6 3 0,-1 2 0 16,-5-2-6-16,-3-2 0 15,-1-3 9-15,-4 0-7 0,2-7-4 0,-3-5 2 16,-1-1-1-16,1-7-3 16,0-3 3-16,-1 0 10 0,1-1 7 15,-1 0-3-15,0-2 0 0,2-7 8 0,3-5 13 16,3-7-32-16,2-4-8 15,1-5 9-15,3-1 1 0,-1-4-1 16,4-4 1-16,0 1-4 16,1-1-7-16,0 3 1 0,0 4-2 0,-1 8-2 15,-5 7-12-15,-1 8-9 16,-4 7-46-16,-4 2-51 0,0 10-49 15,-6 1-89-15,-7 7-243 0</inkml:trace>
  <inkml:trace contextRef="#ctx0" brushRef="#br0" timeOffset="14580.0204">19797 14432 763 0,'2'-12'0'0,"1"-3"191"15,1 1-115-15,-1-2 3 0,1-5-22 0,0-1-18 16,-2-3-3-16,1-1-4 0,-2 4 2 15,-1 3-1-15,-1 1-5 16,-5 5-5-16,-1 4 0 0,-5 1-1 0,0 4-11 16,-5 4-8-1,-2 1-2-15,-1 10 1 0,-3 5-4 0,0 7 2 16,2 3 1-16,4 0-2 15,4 4 0-15,4 1 0 0,6 0-5 16,3 4 7-16,3-1-2 16,8 3-2-16,0-1 5 0,2-3-2 0,3 0 0 15,-2-5-1-15,1-2 1 0,-1 0 0 16,-1-3-1-16,-2-2 1 15,-3-2 0-15,-1 1-1 0,-2-1 1 0,-4 0 0 16,-1-2 0-16,0 0 2 16,-3-2-3-16,-5 2 2 0,-2-3 0 15,-4 1-1-15,-2-5 0 16,-1 0 0-16,-2-1 0 0,-2-7 1 0,1 0 1 15,-1-2-2-15,0-4 0 0,1-4 4 16,3-3-5-16,4 1 2 16,4-4 4-16,1 2-5 0,3-5 0 0,2-1 2 15,3 0-11 1,0-2-32-16,0 3-26 0,0 0-31 0,3 6-2 15,1 4-58-15,1 3-167 16,0 3-165-16</inkml:trace>
  <inkml:trace contextRef="#ctx0" brushRef="#br0" timeOffset="16100.0225">20024 14645 774 0,'0'-20'0'0,"-1"2"234"0,0 0-156 15,0 4-16-15,-1 4 2 0,0 3-29 0,0 4-11 16,-1 0-3-1,-3 1-2-15,-2-1-2 0,-1 3-3 0,-2 4-7 16,-1 7 0-16,-1 4 0 16,0 7 7-16,-1 0-6 0,1 5-7 15,1 5 4-15,1 2-4 16,2-1-2-16,1-2 2 0,3-2 4 0,2-7-6 15,3-1-1-15,3-4 1 0,4-6-7 16,1-2 8-16,4-5 0 16,1-3-10-16,2-2 8 0,0-7-6 0,0-5 0 15,-3-2 10-15,-2-1-4 16,0-3-2-16,-1-1 7 0,-1 0-3 15,-1-1-5-15,-1-1-1 16,0 3-2-16,0-1-3 0,-1 1 1 0,0 4-4 16,-4 5-2-1,1 3 15-15,-2 5 0 0,0 2 1 0,0 2 0 16,-1 13 0-16,-1 2-15 0,-3 9 18 0,2-1 9 15,1-1-8 1,2 0 1-16,2-2 2 0,4-5-9 0,3-1 4 16,2-4-1-16,1-2 0 15,3-1 2-15,1-5-2 0,0-2 2 16,1-2-3-16,1 0 0 15,-2-4 1-15,1-4 0 0,-1-4 0 0,-5 0-2 16,-3-4 0-16,0 0 1 16,-3 0 0-16,-2-4-1 0,2 0-1 15,-2 1-7-15,2 0 1 0,0 5-9 0,-3 3-5 16,-1 7 16-16,1 4 2 15,-2 0-10-15,1 9 4 0,-1 8 3 16,0 8 6-16,1 3 2 16,-1 3 2-16,0-1-3 0,0-3 0 0,6-3 11 15,-2-4-8 1,3-3 1-16,-3-8 0 0,0 2-2 0,-2-5 6 15,1-2-5-15,1-1-1 0,-4-3-1 0,2 1 0 16,-2-1 0 0,2 0 6-16,1-5-2 0,2-5-9 0,3-6 8 15,0 0 1-15,2-3-6 16,0-1-10-16,3-1 6 0,-1-4-7 15,0 2 6-15,0-5-1 16,0 3 3-16,-2 5 5 0,-1 7 0 0,-4 7-2 16,0 6 1-16,0 0-1 15,0 14-2-15,-2 3 6 0,5 7 21 16,-4 5-12-16,1-4-4 0,3 1-1 0,-1-4 0 15,-2-7 2-15,0-2 0 16,-2-5-2-16,-1-4-1 0,-1-1-3 16,-1-3-4-16,0 0 2 15,0 0 6-15,2 0-6 0,3-8 3 0,3-2-6 16,0-3 0-1,1-4-12-15,3 1-13 0,-1-2-3 0,1-4 14 16,1 1 0-16,-2 1-9 16,2 1 9-16,-2 4 5 0,-3 8 4 15,-1 4 7-15,0 3 0 0,-2 10 0 0,2 6 14 16,0 4 3-16,0 3 0 15,0 0-9-15,3-4 5 0,1-1 1 16,2-4 8-16,2-4-8 16,1-3-8-16,-1-4 2 0,3-3-6 0,-2-1 1 15,1-8 3-15,0-2-3 16,-3-3-4-16,1-2 2 0,-4-1 6 15,-1 0-8-15,0-3 2 0,0-1 3 0,0-1-5 16,2-3 1-16,1 1-3 16,-3 0-12-16,1 3 0 0,-3 8 5 15,-4 4 4-15,-1 5 10 16,-2 4-6-16,0 8-10 0,1 9 9 0,1 8 6 15,-2 11 13 1,-1 8-3-16,0 6-1 0,0 6 6 0,1 2-2 16,0-2-10-16,1-4-4 15,2-5 1-15,1-5 0 0,-1-4-4 16,1-6 2-16,0-3 3 0,-3-7-4 0,2-1 0 15,-2-7 2-15,0-3-2 16,-2-4 0-16,0-5 1 0,0-2-2 16,0 0 1-16,-4-10 5 15,-2-7-8-15,-1-7 3 0,1-9 0 0,-5-5 0 16,3-7-6-16,1-4 1 15,-1-7-2-15,4-5 10 0,4-3-3 16,0-5 0-16,13 2-8 16,8 2 8-16,6 6 0 0,4 4-18 0,4 7 10 15,-1 7 6-15,0 8 2 0,0 5 0 16,-1 9 1-16,-5 9-1 15,-2 10 0-15,-6 8 0 0,-6 13 0 0,-6 8 7 16,-7 6-7 0,-3 2 0-16,-11-2 13 0,-6 3-13 0,-3-3 0 15,-7-4 2-15,-2-1-1 16,-2-4-2-16,0-2-2 0,0-5-11 15,8-2 3-15,-1-4-5 0,7-1-14 0,1-6-4 16,5-3-14-16,1 2-60 16,3-5-16-16,4 0-128 0,5-7-265 15</inkml:trace>
  <inkml:trace contextRef="#ctx0" brushRef="#br0" timeOffset="16350.0229">21348 14262 614 0,'20'-24'0'0,"-3"5"215"15,-3 5-98-15,-2 4-28 16,-4 9-27-16,-4 2-26 0,-1 13-29 0,-3 13 10 16,-4 9 27-1,-7 11-3-15,-4 6 3 0,4 0-3 0,1 1-8 16,4-4-9-16,4-6-5 15,2-1 1-15,0-8-9 0,1-3-9 16,3-4 2-16,2-6-1 16,2-1-3-16,1-4 0 0,2-2 0 0,1-4-57 15,3-3-8-15,3-4-38 0,2-4-82 16,1 0-183-16</inkml:trace>
  <inkml:trace contextRef="#ctx0" brushRef="#br0" timeOffset="18480.0259">21664 14537 898 0,'0'-1'0'0,"0"1"90"16,0 3-64-16,0 4 22 0,0 2 6 0,3 0-23 16,1-1-14-1,2-2 7-15,2-3 0 0,2-2-1 0,4-1 2 16,0-3-7-16,1-1-7 15,-2-5-3-15,-5 1-1 0,0-2-2 16,-4-3 1-16,-1-1 0 16,-2 0-3-16,-1-3-1 0,0-1 0 0,0 3-3 15,-3-5 2-15,0 3 0 0,-3 1-1 16,-3 1 0-16,2 5 2 15,-6 6-3-15,-2 4-3 0,-3 4 4 0,-3 13 0 16,1 3 0-16,1 10 3 16,4 4 2-16,0 2 4 0,5 3-2 15,2-5 0-15,3 1 4 16,2-4-4-16,3-3-4 0,0-3 7 0,0-3-3 15,0-3 0-15,3-2 4 0,5-3-4 16,1 1-7-16,2-5 0 16,3 1 8-16,3-6-9 0,0-2 2 0,4-1 3 15,0-2-6 1,2 0-51-16,-1-3-26 0,-2-5-75 0,-2-5-65 15,-1-1-288-15</inkml:trace>
  <inkml:trace contextRef="#ctx0" brushRef="#br0" timeOffset="20360.0285">20034 15801 640 0,'0'-5'0'0,"0"4"308"0,0 6-250 16,0 15-36-16,-2 12 82 16,-3 14-36-16,-1 8-22 0,4 6-8 15,2-2-11-15,0-2 1 16,3-1-4-16,0-1-8 0,1-6-5 0,-3-4-8 15,-1-6 1-15,0-5-1 16,2-5-3-16,-4-1 0 0,-1-6 5 16,0-6-4-16,-1-5 1 15,0-5 1-15,0-4 1 0,-2-1 4 0,-1-4-1 16,-3-11 0-16,1-6-3 0,0-8-3 15,1-11-2-15,2-2 1 16,2-9 1-16,4-4-2 0,0-5-7 0,8-3 1 16,5-1-11-1,-1-2 12-15,4 4-2 0,-2 1-4 0,0 5 13 16,-5 6-2-16,-1 11-5 15,-4 9 8-15,1 11 1 0,1 4-3 16,7 6 0-16,3 4-3 16,4 0 0-16,1 5 3 0,1 8 0 0,-1 9 0 15,-3 6 0-15,-2 4-3 0,-2 0 4 16,-4 3 8-16,-3 0-1 15,-4-3-10-15,-2-1 4 0,-6-2 11 0,-7 1-16 16,-6-3 6-16,-6 2 8 16,-3 0-9-16,-4-2 1 0,1-2-4 15,1-3 1-15,5-3 0 16,3-2-28-16,8-3-16 0,5-4-16 0,4-2-19 15,3-3-36-15,1 0 5 0,5-7-78 16,7-5-128-16</inkml:trace>
  <inkml:trace contextRef="#ctx0" brushRef="#br0" timeOffset="21130.0295">20344 15884 741 0,'20'-5'0'0,"-2"1"264"15,-3-4-198-15,1-1-21 0,-1-1-12 0,0-1-9 16,0-3-10-16,0-1-6 0,-2-3 4 15,-3 1 2-15,0-2-4 16,-5-1-1-16,-3 2 6 0,1 2-1 0,-3 2-3 16,0 4 7-16,-3 3-8 15,1 3-10-15,-3 2 0 0,0 2 8 16,-3 6-21-16,-4 11 10 15,-4 4 0-15,-2 8 1 0,3 4 4 0,0-3-1 16,5 4-2 0,3-5 2-16,3 0-2 0,3-3 0 0,-1-3 2 15,2-4 0-15,6-2-2 0,2-2-1 0,2-5 2 16,2 1 0-1,0-5 0-15,2-3 2 0,0-3-3 0,4-1 2 16,1-7-1-16,3-3 0 16,1-4 0-16,1-3 2 0,-3-5-2 15,-1-2 0-15,-2-4 2 16,-4-3-3-16,-2-1 1 0,-4-1 1 0,-1 0-2 15,-2 5 2-15,0 0 1 0,0 5-2 16,0 5 0-16,-3 9-1 16,0 3 1-16,-2 7 0 0,0 0 1 0,1 3-1 15,0 9-17-15,3 7 16 16,-2 7 2-16,5 3 0 0,2 0 0 15,-2 0-2-15,3 0 2 16,0-2-1-16,-2-3 0 0,-1 0 0 0,2 0 4 16,-5-3-4-1,1-1 0-15,-1-1 2 0,-2-2-2 0,1-4 0 16,-1-1 5-16,-1-5-6 0,3-2 2 0,-3-4 3 15,3 0-5 1,1-1 2-16,4-1 3 0,3-9-4 0,1-2 0 16,3-5 0-16,-1-1-16 15,-1-1 6-15,0-4-1 0,-2 0 1 16,-2-4 10-16,0 3 0 15,0-2-5-15,-1 1 5 0,0 2 0 0,-2 1 0 16,-1 8-1-16,-3 8 1 16,-1 2 0-16,-2 4-1 0,0 8 1 15,0 10-13-15,-2 9 22 0,1 4-1 0,-4 1-3 16,3-1 1-16,2-3-4 15,1-8 0-15,3-2 2 0,3-5-1 16,2-3-2-16,4-2 2 16,3-5 3-16,4-1-3 0,1-2 1 0,3 0-2 15,-3-3-4 1,-4-4-11-16,0 0-23 0,-4-2-51 0,-3-1-19 15,-4-3-27-15,-4-2-146 0,-2-6-17 0</inkml:trace>
  <inkml:trace contextRef="#ctx0" brushRef="#br0" timeOffset="21260.0298">21033 15492 558 0,'0'-10'0'0,"4"3"304"0,-3 2-193 0,-1 3-10 16,2 2-55-16,0 0-43 15,4 4-6-15,3 6-69 0,5 6-54 16,2-1-223-16</inkml:trace>
  <inkml:trace contextRef="#ctx0" brushRef="#br0" timeOffset="21610.0301">21250 15673 681 0,'-4'-4'0'0,"-1"3"317"15,1 1-221-15,-3 1-34 0,-1 9-22 0,-2 6-13 16,1 10-2-16,2 6-11 15,-1-1-2-15,9 4-9 0,-1-4-4 16,0-5 2-16,10-5 5 16,0-4-6-16,4-5 0 0,3-4 2 0,0-5-2 15,3-3 0-15,1-3 10 16,1-4-8-16,1-4 7 0,-2 0-7 15,-3-3-4-15,-5 0 4 0,-2-4 3 0,-4 0-5 16,-4-4 0-16,-5-2 0 16,0 2-14-16,-8-6 6 0,-1 3-1 15,-4 5-4-15,-2 3 18 16,0 7-6-16,-1 6-4 0,0 3 9 0,2 6-6 15,4 10-28 1,2 6-23-16,6 4-28 0,2-1-88 0,4-1-184 16</inkml:trace>
  <inkml:trace contextRef="#ctx0" brushRef="#br0" timeOffset="22050.0308">21664 15716 699 0,'0'-25'0'16,"0"0"288"-16,-6 8-187 15,-2-1-16-15,-1 5-19 0,0 7-23 16,-3 5-22-16,0 1-6 16,-4 14-6-16,-3 13 1 0,0 7 6 0,-1 9-6 15,3-2-7-15,4 0 1 0,6-2-2 16,4-7-3-16,3-6 2 15,5-6-1-15,6-4-2 0,5-5 3 0,1-4 0 16,1-6-1 0,-1 1 0-16,0-8 0 0,1-6 5 0,-1-5-2 15,-3-4-2-15,1-6-2 16,-1-3-2-16,-1-4 4 0,0-7-2 15,-3-6-1-15,0-3 2 0,0-10 2 0,-2-1-3 16,4-1 2-16,-2-2-2 16,3 5 2-16,0 8-2 0,-2 10-1 15,-4 13 1-15,-2 15 2 16,-4 8 5-16,-1 5 5 0,-1 15-12 0,-8 18-15 15,-7 20 32-15,-5 15 23 16,-1 14-9-16,1 2-18 0,3-1-1 16,8-2-13-16,2-8 4 15,8-9-4-15,0-6-133 0,2-10-50 0,1-14-256 16</inkml:trace>
  <inkml:trace contextRef="#ctx0" brushRef="#br0" timeOffset="42850.06">5962 8376 433 0,'0'-3'0'16,"0"3"41"-16,0-2-26 15,0 0 12-15,0 0 2 0,0-1 33 0,-2-3 1 16,2 2 11-16,-1-1 9 15,-1-2-27-15,-2 1-8 0,-4-1-20 16,-2 4-14-16,-1 0-13 0,-5 1-1 0,-1 2 0 16,-1 0 7-16,-1 0-4 15,2 0 1-15,1 0 4 0,0 0-8 16,-1 0 0-16,-1 0 14 15,-3-1-6-15,-3-1-2 0,-2 2 2 0,-2 0-6 16,-1 0 1 0,2 0-5-16,-2 2 0 0,0 3 4 0,1-1 4 15,-3-1-7-15,-1 0 2 16,-1-3 5-16,-1 0-2 0,-1 0 13 15,1 0 5-15,-4 2-7 0,0 3-7 0,-4 2-4 16,-2 0-7-16,-1 2 6 16,-2 2 1-16,-4 0-5 0,0 2 2 15,0-1 0-15,3 2-1 16,2 1 0-16,4 1 3 0,5 2-5 0,2 3 3 15,4 3-2-15,3 3-7 16,1 4 13-16,4 1-10 0,1 1 1 16,1 0 6-16,3-1-2 0,3-1 0 0,3-5-1 15,4-2-2-15,3 1-11 16,5 1 20-16,0 3-5 0,5-1-2 15,3-1 2-15,1 1 0 16,0-2-2-16,1 3 2 0,2 2 3 0,0-1-4 16,1 2 0-1,0 1 2-15,2-2-2 0,0 1-3 0,2-2 4 16,0 1-2-16,0 0 2 15,4-4-2-15,-1 0-1 0,4-1 0 16,1-1 3-16,3 0-2 0,3 0 0 0,3-2 0 16,4 0-4-16,5 1 7 15,3-2-4-15,9-2-4 0,2-1 11 16,3-3 22-16,2-1-17 15,-1 2 6-15,3-5-7 0,1 0-5 0,0-1 9 16,1-1-7-16,2-2-1 16,2-1 0-16,3 0 1 0,2-2-1 15,2 0-1-15,4-3-1 16,0-1-6-16,2-1 6 0,-1 0 0 0,-1 0-4 15,0-5 2-15,-2 2 1 0,1-2-4 16,2 1 4-16,2-1-4 16,-1 1 1-16,0 2 2 0,-3-4 2 0,-3 2-3 15,-4-2 0 1,0-1 2-16,-3 2-2 0,-1-2 0 0,1-1 0 15,-1-1-2-15,-1-3 4 16,-5 0 2-16,-4-2-5 0,-3-1 2 0,-7-3 18 16,-1 0-12-16,-1 0 4 0,-5 1-5 15,1-2-7-15,-3 0 2 16,-3-1 2-16,-3-1-6 0,-3 1 6 15,-1-3-2-15,-1 0-1 16,-4-2 0-16,2 0 3 0,0 0-4 0,-1 1 2 16,-3 0 0-16,-2 0-1 15,-2 0-2-15,-8 2 7 0,-1-2-8 16,-5-1 5-16,-2-1 2 15,-2-3-3-15,-1-3 16 0,-3-2 1 0,-3 2-3 16,-7-3-2-16,-2 2 2 0,-7 0-5 16,-3 2-5-16,-6-1-3 15,-4 5-4-15,-6-1 2 0,-7-1 1 0,-8 4-2 16,-4-1 2-1,-11 3 0-15,-5 0-7 0,-11-1 8 0,-12-1-4 16,-5 1-21-16,-11-2 22 16,-3-1-2-16,-3 1-2 0,-7 4 2 15,-5 5-1-15,-3 8-32 16,-1 9-55-16,2 8-54 0,1-1-248 0</inkml:trace>
  <inkml:trace contextRef="#ctx0" brushRef="#br0" timeOffset="84430.1182">16666 9293 639 0,'0'-3'0'0,"0"3"171"15,1 0-147-15,4 0-21 0,0 0-1 16,3-1 4-16,0 0 1 16,2 0-5-16,-3 0 1 0,1-1-1 0,1 1 0 15,-3-1-1-15,-1 2 0 16,-2 0 1-16,0 0-1 0,1 0 1 15,-1 3 2-15,2 0 0 0,1 0 2 0,1 2 7 16,2-2 1-16,2 2 11 16,3-1-5-16,3 1-3 0,2 1-6 15,4-2-1-15,2 0-2 16,1-3 6-16,3-1-7 0,2 0 10 0,0 0-4 15,1-1 8 1,2-3-5-16,0 1-1 0,1 0-3 0,3 2 3 16,0 0-8-16,2 1-4 15,1 0-1-15,-2 0 3 0,2 1-9 16,2 3 8-16,1-1-3 0,1-1 0 0,4-1 4 15,0 0 1-15,2 0 0 16,1-1 3-16,-2 0 4 0,1 2 3 16,0 0 1-16,1 0-7 15,-4 1-3-15,3 0 0 0,-5 1-2 0,0 1 0 16,1-2 4-16,-3 2-3 15,-2-3-3-15,3 3 8 0,-4 0-8 16,3-1 0-16,-1 1 3 16,1 0-3-16,0 0-3 0,-1 0 0 0,1-3 8 15,0 3-6-15,0 0 1 0,-1-1-2 16,-1-1-2-16,-2 0 2 15,0 2 0-15,0-2-1 0,2-1 3 0,1 0-1 16,0 0-1 0,2-2 5-16,-2 0-5 0,1 0-2 0,1 0 2 15,0 0 2-15,0 0-5 16,1-2 4-16,0 2 1 0,2-1-4 15,-1 1 2-15,-2 1 0 0,-3-1-1 0,-1 0 0 16,1 2 1-16,-2 1-1 16,-1-1 0-16,1 1 0 0,0 1-3 15,-2-1 6-15,-1 1-2 16,0-1-2-16,-1-1 2 0,-2 0 0 0,3-1 0 15,-3 1 5-15,-1-2 0 16,-1 3-1-16,-2-3 0 0,-2 0 1 16,0 0-9-16,-3 0 6 15,-2 0 4-15,0 0-7 0,-3 0 0 0,-2 0 7 16,0 0-8-16,-5 0 2 0,2 0 6 15,-2 0-8-15,0 0 2 16,0 0 4-16,-1 0-7 0,0 0 4 0,-3 0-2 16,1 0 0-1,-3 0 0-15,-3 0 2 0,-2 0-3 0,-2 0 1 16,0 0 2-16,0 0-4 15,0 0-20-15,0 0-21 0,-3-2-66 16,-4 2-64-16,-1 0-133 16,-1-3-283-16</inkml:trace>
  <inkml:trace contextRef="#ctx0" brushRef="#br0" timeOffset="97040.1358">16596 7331 179 0,'-2'-3'0'0,"0"3"127"15,0-3-66-15,0 0 13 16,-2 1-10-16,2-2-13 0,-1 3-20 15,-2 1-14-15,3 0-8 16,-2 0-3-16,-1 0-2 0,3 0 0 0,-2 0 1 16,2 3-1-1,1-3 1-15,1 1 6 0,0-1 14 0,0 0 13 16,0 0 22-16,0 0-11 15,0 0-12-15,0 0-12 0,-2 0-17 16,2 1-10-16,0 0-9 0,0 1 6 0,0-1-14 16,2 0-1-16,-1 2 18 15,3 0-8-15,2-1 11 0,1 3 26 16,4-3-2-16,2 1 3 15,3 0-8-15,0-2-7 0,0 3-1 0,0-1-9 16,-1-3 2-16,-1 3-6 16,-3-3 2-16,-1 0 2 0,-2 0-3 15,-2 0 0-15,1 0 8 16,-2-3-9-16,2 2 2 0,-2 1 9 0,-1-3-11 15,0 2 2-15,1 1 2 0,-3 0-4 16,2 0 0-16,-3 0 2 16,-1 0-2-16,1 0 3 0,-1 0-3 0,1 0-5 15,-1 0 11 1,0 0-6-16,0 0-6 0,0 0-12 0,0 0-16 15,0 5 6-15,-1 2-1 16,0-2-35-16,-2 3-63 0,-1-2-47 16,0-3-132-16</inkml:trace>
  <inkml:trace contextRef="#ctx0" brushRef="#br0" timeOffset="98690.1382">17206 7277 278 0,'-3'-2'0'0,"2"2"142"15,-2-1-101-15,0-1-4 0,1 2-7 16,0 0-8-16,0 0-15 15,1 0-1-15,-1 0 9 0,1 0 4 0,0 0 15 16,1 0-4 0,-3 0-5-16,0 0 3 0,1 0-10 0,-2 0-14 15,-1 2-4-15,2 1 0 16,-1-1 4-16,2 1-4 0,2-3 0 15,0 3 0-15,0-3-17 0,0 0 22 0,2 0-3 16,4 1 15-16,3 0 13 16,3-1 5-16,3 0-5 0,5 0-11 15,1 0-4-15,2-2 5 16,0 0-4-16,-3 0-6 0,-1-1 1 0,-2 0 4 15,-3-1-4-15,-2 0-1 16,-1 1-2-16,-1 1-5 0,1 0-3 16,-1 2 0-16,0 0 3 0,0 0-4 0,0 0 2 15,-3 2-1-15,-1 1 0 16,-1 2 0-16,-2-5-1 0,-3 0-5 15,0 2 1-15,0-2-9 16,-1 2 3-16,-1-2 7 0,-4 1 1 0,-1 1-32 16,1 2-25-1,-3 1-27-15,2 0-34 0,2-2-81 0</inkml:trace>
  <inkml:trace contextRef="#ctx0" brushRef="#br0" timeOffset="99690.1396">17834 7324 302 0,'0'0'0'0,"-1"-2"103"0,1-2-34 15,0 2-9 1,0-1-10-16,0 3-14 0,0-2-9 0,0-1-10 16,0 2 3-16,0 0-2 15,0-1 1-15,0 2-3 0,0-1 7 16,4 0-8-16,2 1-7 15,0 0 2-15,3 0-4 0,0 0-2 0,2 0 10 16,2 0 4-16,-1 0 2 0,2 0-1 16,-3 0-6-16,2 0 0 15,-1 0-4-15,-3 0-4 0,3 0-3 0,-1 0 4 16,0 0-5-16,-1 0-2 15,0 0 2-15,-1 0 4 0,0 0-7 16,0-3 4-16,-1 0 3 16,-2 1 2-16,1 0 3 0,-3-1-9 0,-2 0 0 15,1 2 1 1,-2-1 0-16,1 2-4 0,-1-1-1 0,0 1-21 15,1 0-29-15,0 3-11 0,-1 3 1 0,1-1-12 16,-1 4 2 0,-1-3-69-16,-4-2-200 0</inkml:trace>
  <inkml:trace contextRef="#ctx0" brushRef="#br0" timeOffset="121210.1697">11261 17145 248 0,'-1'0'0'15,"0"-1"4"-15,1-1 1 0,0 0 19 0,-1-1 42 16,1 1-20-16,0-2 20 16,1 1 31-16,2-2-21 0,-1 2-14 15,0-2-3-15,0 3-20 16,1 0-4-16,-3-3-2 0,0 5-14 0,0 0-11 15,2-1-7 1,1 1 0-16,2 0 3 0,3-2-1 0,0 2 14 16,3 0-2-16,2 0-2 0,1-3 10 0,3-3 6 15,2 3 8 1,2-2-13-16,1 1-7 0,-1-1-11 0,5 2 0 15,0 3-2-15,1 0-4 16,4-4 0-16,2 1 3 0,3-2-5 16,4 0 4-16,1 0-1 15,-1 0 0-15,7 0 2 0,-2 2 2 0,1-2 1 16,4 4 2-16,-1-4-2 0,4-1-3 15,2 0 0-15,3-1 2 16,0 2-6-16,1 0 2 0,1 2 5 0,-2-1-4 16,0 2 13-16,0-1-2 15,1 3 4-15,3 0-5 0,-2 0-6 16,1 1 1-16,2 1-2 15,3-2-4-15,-2 0 0 0,4 0 1 0,-1 2-2 16,-2-2 0 0,4 2 4-16,-3-2-2 0,2 0-2 0,1 1 0 15,-2-1 11-15,2 0-2 0,1 2 5 0,0 0 0 16,0 1-5-1,0 1-3-15,1 2-2 0,-2-4-4 0,0 2 0 16,-1-3 6-16,-1 1-7 16,1 0 2-16,0 1 1 0,1-3-2 15,-4 1 0-15,-1-1 6 16,-3 0-1-16,-2-2 6 0,-2 0-2 0,-1 1-2 15,-3 1 1-15,-1 0-4 16,-1-1-3-16,-4 1 0 0,2 0 1 16,-4 0-4-16,-1 0 3 0,-3 0 0 0,-5 0-2 15,-5 0 2-15,-4 0-1 16,-3-2 0-16,-7 2 0 0,-4-3 2 15,-4 3-2-15,-6 0 0 16,-2 0-1-16,-1 0-2 0,0 0-13 0,0 0-26 16,0 0-36-1,-1 0-2-15,-4 0-62 0,-7 7-106 0,-3-6-24 16</inkml:trace>
  <inkml:trace contextRef="#ctx0" brushRef="#br0" timeOffset="124620.1745">12563 17520 431 0,'0'2'0'0,"-1"-2"119"0,1 0-59 15,0 0-5-15,0 0 17 16,0-1 26-16,3-4-24 0,2-5-27 0,2-8-5 16,2-1 9-16,0-1-5 0,-2 0-9 15,-1 2-14-15,-2-2-8 16,-3 1-3-16,0 1 6 0,-1 2-3 0,0 0-4 15,-1-2 4-15,-5 0-6 16,-1 2-6-16,-1-1 2 0,-3 3 0 16,-1-1-5-16,-4 6 0 15,-3 4 4-15,-4 5-5 0,-3 0-1 0,1 9 2 16,-1 3 0-16,2 1-6 0,4 5 6 15,3 2-8-15,5 4 8 16,3 3 0-16,2 2-7 0,7 5 7 0,0 2 0 16,3-2-6-1,4 3 7-15,3-9 0 0,1-3-2 0,3 2 2 16,0-4 0-16,3 2-2 15,0 0 2-15,-2-2 0 0,1 2-1 16,-5-2 0-16,-1 2 1 16,-3 4-1-16,-4 0 0 0,-3 0 1 0,-2 0-2 15,-4 0 2-15,0-4 1 0,-1 0-3 16,-3 0 2-16,-1-6 0 15,-3-2-2-15,-1-2 2 0,-1-4 2 0,0-3-3 16,-3-1 0-16,0-5 4 16,0-2 3-16,0 0 11 0,2-6-1 15,3-6 3-15,1-3 7 16,5-6-10-16,4-3-7 0,-2-5-6 0,3-4-4 15,2-5 0 1,1 5-13-16,0 3-15 0,4 3-33 0,3 8-19 16,1 4-38-16,1 4-195 0,-2 3-179 0</inkml:trace>
  <inkml:trace contextRef="#ctx0" brushRef="#br0" timeOffset="126370.1769">12963 17696 668 0,'2'-26'0'0,"-1"4"218"16,-1 3-136-16,0 2-15 0,0 0-1 15,-3 5-21-15,0 2-12 16,-4 0-13-16,-2 8-4 0,-4 2-5 0,-5 0 8 15,-6 12-3-15,-2 14-3 16,-3 9 1-16,-1 10-2 0,3 3-6 16,3-5-5-16,3 2 3 0,7-6-2 0,4-5-1 15,6-1 1-15,4-6-3 16,0-1 1-16,5-2 0 0,2 1 3 15,1-4-4-15,2-3 2 16,1-2-1-16,0-11-3 0,5-2 1 0,1-3 0 16,1-11 2-1,1-5 0-15,0-8 2 0,-2-1-2 0,2-6 0 16,0-3 2-16,2-7-3 0,-1-4-1 0,-3 1 2 15,-2-2-8 1,-2 9 2-16,-3 8 1 0,-3 10 1 0,-4 9 4 16,-2 10 0-16,-1 0 0 15,0 0-4-15,0 17 3 0,-7 5-9 16,0 11 16-16,-2 4 22 15,-1 0-22-15,2-2-2 0,3-4-2 0,0-6-3 16,2-5 2-16,3-2 3 16,0-7-4-16,2 0-3 0,4-5 2 15,2-3-5-15,4-2 9 0,4-1-2 0,3-9-2 16,3-5 2-16,0-4 2 15,-1-3-4-15,0-3-3 0,-2-3 2 16,-2-6-5-16,0-2 9 16,-3 1-3-16,0 1-6 0,-4 3 3 0,-2 4-4 15,-4 9 4 1,-1 9 4-16,-1 4 0 0,-2 4 1 0,0 0-2 15,0 7-4-15,-4 12-1 16,-3 15 9-16,-2 5 2 0,0 2-4 16,0 1 5-16,3-2-4 0,0-3-3 0,-1 0 2 15,3-7 15-15,0-3-16 16,0-3 0-16,0-5 0 0,1-6 1 15,0 0 3-15,2-4-5 16,0-5 2-16,0 1 1 0,0-4-1 0,1-1-2 16,0 0 2-16,0 0-1 15,0-1 0-15,5-7-5 0,6-7 3 16,1-8-1-16,4-1 4 0,3-4-2 0,-1-5-12 15,4-2 6-15,-1-5-1 16,-1 4-7-16,-1 3 7 0,-3 6 3 16,-3 10 7-16,-3 3-1 15,0 7-1-15,-3 3 0 0,-1 4 0 0,4 3 1 16,-3 11-1-1,-2 6 0-15,0 9 8 0,-4 2-4 0,-1 5 3 16,0-1-3-16,-1-5 5 16,0-5-6-16,-1-3-1 0,-2-6 1 15,1-2 3-15,0-6 1 0,-1-3 0 0,4-3 7 16,0-2-8-16,0 0 2 15,2 0-1-15,-1 0-5 0,0-6-1 16,2-4 4-16,4-6-6 16,3-7-7-16,3-2 2 0,2-4-10 0,3-2-7 15,0-5 11-15,2-2 2 16,2-3-8-16,0 2 8 0,5 7 4 15,-5 6 1-15,-2 14 7 16,-4 8-4-16,-7 7-2 0,-3 15 2 0,-3 13 2 16,-2 10 0-16,-2 10 16 0,-3 1-9 15,-2-2-7-15,1-6 0 16,3-6 4-16,-1-5-5 0,3-6 0 0,3-5 1 15,2-8 0 1,4-2 1-16,1-4 0 0,0-3-2 0,5-3 2 16,2-2 0-16,0-1-2 15,0-5 2-15,-1-4 0 0,-1-4-1 16,-1-1-2-16,-1-7 3 0,-3-4-2 0,1-5 0 15,-2-2-2-15,-1-4-10 16,1 1 13-16,-3-1 0 0,-1 4-13 16,-2 12 10-16,1 7 6 15,-4 11-5-15,1 3 4 0,-1 3-3 0,0 10-7 16,-4 13 7-16,-3 10 2 15,-4 7 3-15,-2 6 2 0,0 1-3 16,-1 1 0-16,4 1 6 16,1 0 1-16,-2-3-2 0,3-3-2 0,1-3-5 15,0-7-2-15,1-4 2 0,1-5-1 16,-2-4 0-16,1-5 0 15,-1-1 1-15,0-8-4 0,4 0 6 0,-3-5-4 16,2-4 0 0,3 0 2-16,-2-6 4 0,0-6-6 0,1-7 2 15,2-5 7-15,0-8-4 16,5-4 5-16,4-7-9 0,1-7 0 15,7-9 0-15,2-8 0 16,1-10-2-16,2-4 4 0,4-9 0 0,-1-4-3 16,2 4-7-16,1 1 3 0,0 2 4 15,1 12 2-15,1 10 2 16,-1 15-3-16,-1 23 0 0,-7 14-1 0,-4 8-2 15,-4 7 3-15,-1 8 0 16,-3 12 10-16,0 14 0 0,-6 10-3 16,-3 10-3-16,0-1-2 15,-5-3 2-15,-4-4-6 0,0-6 4 0,-4-2 1 16,-6-4-2-16,-2-4 6 0,-2-1-2 15,-6-4-3-15,2-3 5 16,-1-5-7-16,0-7 0 0,4-4 0 0,2-3 2 16,1-2-2-1,6-1-56-15,3-2 5 0,3 0-66 0,5 0-66 16,2-8-177-16</inkml:trace>
  <inkml:trace contextRef="#ctx0" brushRef="#br0" timeOffset="127040.1778">14441 17016 553 0,'2'-1'0'16,"-1"2"145"-16,-1 12-82 0,-8 10 79 15,-7 11-66-15,-3 9-27 16,0 5-17-16,-2 4-18 0,0 4-3 0,0-5-10 16,0 4 4-16,6-9-1 15,3-7 7-15,3-3 0 0,4-11-2 16,3 1-11-16,1-2 4 15,4-4 2-15,3-1-4 0,1-5 0 0,3 1 4 16,2-8-5 0,1-1 2-16,3-3 3 0,0-3-2 0,1-1 1 15,5-7-1-15,-1-4-1 0,3-2 1 0,-1-3 1 16,-2-7-2-1,-3-2 1-15,-1-9 0 0,-5-1-3 0,-4-4 2 16,-3 5 2-16,-5 3-1 16,-1 9 5-16,-8 5 8 0,-2 11 5 15,-3 2-8-15,-3 5-7 16,1 2 2-16,-2 6 9 0,2 14-4 0,1 2-3 15,0 13 1-15,3 1-5 16,4 2 5-16,0-1 7 0,6-4 3 16,1-2-3-16,0-4-3 0,7 0-2 0,-1-5-5 15,2 1 3-15,2-8-4 16,0-3-1-16,2-2-1 0,2-2-1 15,3-3-3-15,0 1 0 16,4-4 0-16,-3-4-158 0,1 3 7 0,1-3-112 16,-1-10-279-1</inkml:trace>
  <inkml:trace contextRef="#ctx0" brushRef="#br0" timeOffset="128350.1797">15266 17446 742 0,'-6'-28'0'16,"-3"4"190"-16,-3 4-148 15,-2 7-21-15,-2 9-19 0,-4 4 6 0,0 13 1 16,-2 11 1-1,-1 13 16-15,-1 10 4 0,0-1 4 0,5 3-13 16,1-6-6-16,5-3-5 16,5-5-1-16,3-6-8 0,2-5-2 0,3-4 2 15,0-5-1-15,4-8 0 0,3 2 0 16,1-6 2-16,1-3-1 15,3 0 5-15,2-5-4 0,3-8 0 16,-1-4 1-16,2-6-4 16,-1-3-2-16,1-1 3 0,1-3 0 0,-2-3-4 15,2 2 5-15,0-1-2 16,0 3-7-16,-2 4 10 0,-6 13-3 15,-3 5-1-15,-5 7 2 16,1 12 0-16,-3 5 0 0,0 12 42 0,0 3-14 16,-1-2-10-16,0 2-4 0,0-5-1 15,-2-5 0-15,1-5-1 16,1-3-5-16,-1-7 3 0,1-1 0 0,0-2-1 15,0-4-2 1,0 3 2-16,0-3-4 0,0 0-3 0,0 0 4 16,0-9-2-16,0 1-4 15,4-9 0-15,3-2 0 0,4-3-14 16,6-7-4-16,3 2-14 0,2-4-6 0,2 3 1 15,-1 2 12-15,-1 2 10 16,1 5 15-16,-4 5 0 0,1 4-1 16,-2 7 1-16,-6 10 5 15,0 10-3-15,-3 12 3 0,-4 3 2 0,0 3 4 16,3 6-3-16,1-5 0 15,4 0-9-15,2-7 2 0,3-5 1 16,2-8-2-16,4-3 0 16,1-5 8-16,3-4-5 0,4-4 6 0,0 0-5 15,2-5-5-15,-1-4 2 0,-4-1 1 16,-7-2-2-16,-2-5 0 15,-7-5 6-15,-3-5-4 0,-3-7 4 0,-6 0-2 16,2 0-3-16,-3 2 2 16,-5 4-1-16,-3 1-2 0,-4 6 0 15,-2 8 14-15,-2 6-8 16,-5 7 1-16,-2 12-4 0,-4 6-3 15,2 12 0-15,1 5 2 16,2-2-3-16,4 1 2 0,9-4-4 0,5-6-21 16,4-1 13-16,10-5 5 0,4-4-2 15,3-7 11-15,6-6-3 16,4-2 0-16,4-9 12 0,2-6-5 0,2-1-4 15,0-5 2-15,-2-2-3 16,0-2-4-16,-2-9 4 0,-1-6 1 16,-2-16-4-16,-1-6 2 15,-5 1 2-15,-2-2-4 0,-1 11 2 0,-1 2 2 16,-5 2-4-16,-4 13 2 0,-4 12-2 15,-2 12 2-15,-3 7 53 16,0 5-31-16,-5 11-31 0,-8 17 13 0,-6 17 3 16,-1 8 2-16,0 6-3 15,2 1-6-15,4 1-2 0,-1 3 2 16,7-7-2-16,3-11-33 15,3-10-14-15,2-5-34 0,0-9-73 0,0 0-52 16,4-10-205 0</inkml:trace>
  <inkml:trace contextRef="#ctx0" brushRef="#br0" timeOffset="128820.1803">16744 17111 692 0,'0'-7'0'0,"0"2"290"15,0 2-166-15,0 1-60 0,0 2-9 16,-3 17-47-16,-7 13-4 15,-5 15 26-15,-2 14 9 0,-3 12-10 0,1 7-10 16,1-1-8-16,1-7-5 16,1-9-3-16,1-13-2 0,0-7 4 15,6-9-5-15,1-10 0 0,3-4 0 0,-1-11 0 16,4-1-28-16,1-6-6 15,1-5-6-15,6-12-84 0,5-9-31 16,6-3-89-16,2-5-151 16</inkml:trace>
  <inkml:trace contextRef="#ctx0" brushRef="#br0" timeOffset="129070.1807">17020 17070 651 0,'15'-17'0'16,"-8"8"325"-16,-3 6-223 0,-4 3-34 0,0 2-31 15,-2 15-25-15,-6 11 37 16,-4 9-4-16,-5 11-24 0,1 6-8 15,1 1 2-15,1 11 1 16,2 2-7-16,1-1-8 0,2-3 2 0,-2-12 0 16,2-10-4-16,3-6 1 15,-1 0 0-15,4-7-48 0,0-2 14 16,1-4 2-16,1-7-9 0,1-2 3 0,0-3-15 15,-1-7-37-15,-4-3 20 16,-3-4 19-16,-4-11-145 0,-5-4 51 16,-1-4 8-16,-3-7-23 15</inkml:trace>
  <inkml:trace contextRef="#ctx0" brushRef="#br0" timeOffset="129450.1812">16754 17576 389 0,'3'-36'0'0,"9"7"202"0,4 1-165 0,2-1 3 16,7 5 0-16,3 5 9 16,2-1-3-16,2 6-9 0,0 6-5 15,-1 0-10-15,-1 5-10 0,0 3-5 0,-1 0-4 16,-1 7 0-16,-2 2-2 15,-6 5-1-15,-7 9 0 0,-7 2 0 16,-6 5-6-16,-6 4 12 16,-2 0 65-16,-4 2-33 0,2 2-18 0,2-6-14 15,2-5-5-15,7 0-1 16,0-8 0-16,8-4-5 0,3-2 6 15,3-6 0-15,2-6 0 16,3-1 2-16,-1-3 13 0,0-8 19 16,-1-4-7-16,-1-4 2 0,0-3-6 0,1-2-4 15,-3-3-6-15,-1-4-7 16,-3-5 0-16,-1-4-6 0,-4-11-2 0,-4 1 2 15,-2 6 2 1,-8 8-4-16,-5 17-2 0,-5 9-2 0,-2 4-6 16,-3 6 3-16,0 12 1 15,0 7-1-15,4 8 3 0,4 8-16 16,2-1-27-16,9-1 2 0,4 0-4 0,0-14-18 15,7 4 14-15,7-8-40 16,3-8-15-16,4-4 45 0,4-3-34 16,4-7-100-16</inkml:trace>
  <inkml:trace contextRef="#ctx0" brushRef="#br0" timeOffset="129670.1815">17600 17299 561 0,'18'-43'0'0,"-5"-1"219"16,0-2-118-16,-3 8-31 0,-3 3-7 0,-2 9-15 15,-1 7-2-15,-3 11 4 0,0 2-3 16,0 6-26-16,0 11-30 15,-1 13 18-15,-1 15 34 0,-8 7-4 16,-4 12-19-16,-5 3-8 16,-2 6-7-16,4 2 4 0,-2-7-6 0,3-6-3 15,2-13 0-15,5-8 0 16,0-4-41-16,4-6-7 0,3 0-26 15,1-5-62-15,6-6-26 16,2-2-144-16</inkml:trace>
  <inkml:trace contextRef="#ctx0" brushRef="#br0" timeOffset="130090.1821">17871 17621 742 0,'15'-40'0'0,"-3"-3"237"0,-4 0-175 16,-7 3-2-16,-2-1-1 15,-2 12-18-15,-4 5-5 0,-3 5-13 0,-6 10-7 16,-3 4-7-16,-7 6-10 0,-5 13 2 15,-1 14 7-15,0 12-10 16,6 5 4-16,4 6-1 0,8-6-2 0,7-5 1 16,4-7-1-1,5-4-4-15,6-6 9 0,3-3-5 0,4-5 0 16,3-4 2-16,3-6 0 15,0-5-1-15,2 1 0 0,-3-10 0 16,1-3 0-16,0-5-2 16,-2-4 1-16,0-4-8 0,0-6-2 0,-2-5-2 15,1-5 4-15,2-10 9 0,1-7 0 16,1 0 0-16,4 0-1 15,-1 5 0-15,-2 6-1 0,-3 4 2 0,-8 8 0 16,-5 10-3-16,-4 11 5 16,-3 8 45-16,0 6-5 0,-10 14-34 15,-7 17-12-15,-8 11 8 16,-3 14 18-16,2 7-8 0,1 9-10 0,3 5 5 15,2-5-7 1,5-3-3-16,5-11 0 0,1-5-37 0,4-4-65 16,1-8-59-16,-1-12-222 0</inkml:trace>
  <inkml:trace contextRef="#ctx0" brushRef="#br0" timeOffset="143320.2006">10285 15543 211 0,'-5'-6'0'0,"2"2"84"0,-1 0-47 0,0-1-13 16,1 0-2-1,-2-3-8-15,2 1-9 0,1-1 5 0,-2 2 15 16,4 3 4-16,-3 2-6 15,3-1-5-15,0 2 4 0,0-2 11 16,-1 1 4-16,1 1-12 16,0 0-3-16,0 0-7 0,1-2-8 0,1-4 13 15,0-1 1-15,4-4 2 0,0 2-3 16,2 0-5-16,-2-2-7 15,2 0 7-15,-2-2-7 0,3 1 8 0,0-2-5 16,-1 1-3-16,2 1-9 16,1-2 2-16,-2 2 14 0,2-2-12 15,0-3 16-15,-1-1 2 16,2 0-4-16,-1-4 7 0,2 1-9 0,0-1-2 15,1 1-3-15,-2 0-6 0,1-1-1 16,0 1 1-16,0 0-2 16,2 0 1-16,1-1 3 0,-2 0 1 0,1-1-8 15,-1 1 2 1,-3-1 17-16,2 2-9 0,-3-2 6 0,1 0-4 15,-3-2 9-15,2 1-8 16,0 1-3-16,-3-3 2 0,3 0-4 16,-2 0-2-16,2-2-10 15,2 1 10-15,-1 3-4 0,1-1-2 0,0 1 2 16,1-1 0-16,2-2-2 0,-1-4 2 15,0 0 0-15,3 0-1 16,-3 0 0-16,1 0 2 0,2 2-3 0,-2-3 2 16,2 1 0-16,-3 1-1 15,-2-2 0-15,1 3 2 0,0 0-3 16,0 1 2-16,0 0 1 15,-2 2-3-15,1-2 2 0,-1 5-1 0,-1-1 0 16,-1-3 0 0,-1 4 0-16,-1-2-5 0,0 2 10 0,-1 0-5 15,0 0 0-15,-1 0 0 0,0-4 1 0,1 1-6 16,0 1 10-1,0-1-3-15,0 1-3 0,0 0 2 0,3 0-1 16,-1 0 0-16,-1 2-3 16,3-2 6-16,-2 1-5 0,3 2 1 15,-2 1 2-15,0-1-2 16,-1 2 4-16,1-1-2 0,-1-1-1 0,1 1 0 15,3-2 1-15,-2-2-2 0,3 0 2 16,1 0 1-16,-1-2-4 16,1-1 4-16,1 1-2 0,-1 0 0 0,0-2 0 15,0 5 0-15,0-3 0 16,-1 2-1-16,1 0 2 0,-3 2-2 15,1 0 2-15,0 3-1 16,0-1 0-16,-1 2-1 0,4-2 5 0,-2 0-8 16,1 1 8-1,1 1-5-15,-1 2-2 0,0 0 6 0,-2 2-3 16,0 3 0-16,-1 2 0 0,0-2 0 0,0 3 0 15,2 0-4 1,-2-2 4-16,3 2 0 0,-1 0 0 0,0-1 2 16,0 2-2-16,-1 0-2 15,1 2 2-15,0 0 0 0,-3 0 0 16,3 2 1-16,0 1-2 15,-2 0 2-15,2 2-2 0,-1 1-5 0,4 0 10 16,-1-1-5-16,0 1 0 16,3-2 2-16,1 1 0 0,0-1-1 15,-1 2 0-15,0 0 0 0,-3 0 0 0,0 0 0 16,2 4 0-16,2 1 0 15,3 3-2-15,0-3 1 0,1 2 0 16,2-2 2-16,-1 3 0 16,-4-1-2-16,2 1-1 0,1 1 3 0,-3 0-1 15,1 1 0 1,2 0 0-16,-1 3 1 0,-2 0 0 0,2 2-2 15,-4 1-6-15,0-1 10 0,3 1-1 0,-2 0-4 16,1 1 4 0,-1 1-2-16,-2 2 0 0,1 0-2 0,1 3 2 15,-1 0 0-15,1 3-2 16,1-1 2-16,2 1 0 0,0-1 0 15,1 0 1-15,2-1-2 16,-2 1 2-16,1 1 1 0,-3-1-2 0,0 2 0 16,-1-1 1-16,-1-1-7 15,-1 1 10-15,0 4-5 0,0-1 0 16,-3 1 2-16,1 0 0 0,-3-4-1 0,1 3-1 15,1-3 2-15,1 0-2 16,1 0 2-16,1 0 3 0,-3-4-6 16,1 2 4-16,1-3-1 15,0 0-2-15,0 0 2 0,1 0 1 0,-3-1-2 16,0-3 0-1,0 3 0-15,-2-3 2 0,1 0 2 0,0 0-4 16,-2 2 0-16,0-2 0 16,0 4 3-16,-1 0-4 0,2-3 2 15,0 2-2-15,-1-1-1 0,2-2 4 0,1 0 0 16,-2 0-2-16,1 0 0 15,0 2-1-15,0 0 1 0,-1-3 0 16,1 2 0-16,-1-2 0 16,2 0 2-16,0 1-3 0,0 0 1 0,0 0 0 15,-1 1 3-15,0 0-3 16,-3 0 0-16,2 4 0 0,-3-2-6 15,0 3 10-15,4 6-4 0,-6-8 0 0,4 6-2 16,-1-4 2-16,-4-6 0 16,3 8 3-16,2-1-1 0,-1-2-4 15,2 3 4-15,0-4-2 16,-1 1-5-16,0-1 10 0,-1 1-4 0,2-1-1 15,-1 0-2 1,0 0 3-16,1-2-2 0,-1 0 2 0,1-1 3 16,0-1-5-16,-2 0 2 15,1 0 1-15,0-1-2 0,-1 1 0 16,1-1 2-16,-3 3-2 0,1-3 0 0,0 1 1 15,-2 0-1-15,1-1 0 16,1-2 2-16,0-1-3 0,1 0 1 16,0-1 0-16,0 3 0 15,0-1 0-15,1-2 0 0,0 2 0 0,-1 0 0 16,1-3 0-16,0 2 1 15,-1-2-1-15,0 1 0 0,1 0 3 16,0 0-2-16,-1-1 3 16,2 3-6-16,-2-2 4 0,2 1-2 0,-2-2 0 15,2 0 0-15,1-1 1 0,-1 2-2 16,0-2 2-16,1 0-1 15,-2-1 0-15,2-1 0 0,0 0 0 0,3 1 2 16,-2-2-2 0,1 0 2-16,0 2-2 0,0 0 0 0,2 0 5 15,-2-1-8-15,4 0 6 16,-3-1 1-16,2-1-5 0,-3-1 2 15,1 2 7-15,-1-2-11 0,-1 0 6 0,0 1-1 16,1-2-4-16,-1 0 4 16,1 0 9-16,1-1-11 0,-1 0 0 15,0-3 26-15,0 1-17 16,2 1 4-16,-2-2-9 0,0 0-5 0,1 0 2 15,0-3 10-15,0 0-10 16,3-2 11-16,-1-1-8 0,0-2 1 16,0-1 10-16,1-2-8 15,1 2-2-15,3-4 2 0,0-1-2 0,1 3-7 16,0-4 4-16,0-1-1 0,0 2-2 15,1-2 2-15,-1 2 0 16,0-4-1-16,1 0 0 0,0-1-1 0,-2-1-2 16,2-4 6-1,0-1 1-15,0 1-4 0,-5 1 0 0,1 1 6 16,-2 1-3-16,0 2 9 15,0-2-7-15,1 0-4 0,-2-2 1 16,0 3 0-16,0-1-4 16,-3 2 4-16,2 2-2 0,-2-3 0 0,-1 3 0 15,1-4 1-15,-2 1-1 0,0-2 0 16,0 0 1-16,-1 1-1 15,5-1 0-15,0 0 2 0,0 1-3 0,3 1 1 16,0 3-1-16,0-2-6 16,0 1 8-16,1-1-2 0,2 3-31 15,-1-2 11-15,1 6-13 16,-1-1-11-16,-2-1-2 0,1 4-26 0,-1-1-70 15,-2 1-126-15,-2-5-348 0</inkml:trace>
  <inkml:trace contextRef="#ctx0" brushRef="#br0" timeOffset="147940.2071">2813 10236 709 0,'5'-8'0'0,"5"-2"87"0,0-6 3 0,2-1-8 16,3-6-12-1,1-2-4-15,3-3-15 0,0-4-17 0,0-2-5 16,-1-5-3-16,-3 0 7 16,-2-7-11-16,-2 2-12 0,-4-3 6 15,-1 2-7-15,-4 7-7 16,-2 4 3-16,-2 10-5 0,-4 8 0 0,-5 5 5 15,-6 9-7-15,-7 3-6 0,-8 13 10 16,-10 12-2-16,-4 10 0 16,-3 10 0-16,-2 10 1 0,2 7-2 0,0 6 2 15,6 5 1-15,6 1-4 16,9 1 3-16,10 2 0 0,10 0-2 15,8-3 0-15,1-3 3 16,12-2-4-16,4-6 3 0,4-1 1 0,5-3-4 16,3-4 2-1,0-3-1-15,0-5-5 0,-3-2 11 0,-7-9-5 16,-4-5 0-16,-6-7-3 0,-4-3 6 0,-5-2-6 15,0-1 6 1,-8-6-1-16,-5 1-3 0,-6-3 2 0,-4-4 4 16,0 1-6-16,-2-5 2 15,-3-3 3-15,0 0-5 0,-4-3 2 16,0-6-2-16,-1 0 1 15,1-5 0-15,4-1 3 0,2-4-4 0,2-7 0 16,5-3 1-16,-1-5 0 16,1-5 0-16,5-3 0 0,0 3 0 15,5 2 8-15,4 8-4 0,3 9-5 0,2 6 2 16,0 9-2-16,2 3-46 15,5 2-22-15,3 7-12 0,1 8-58 16,2 2-116-16,-4-3-351 16</inkml:trace>
  <inkml:trace contextRef="#ctx0" brushRef="#br0" timeOffset="150320.2104">3131 10835 530 0,'5'-21'0'15,"2"-3"209"-15,-3 2-84 16,0 0-33-16,0-1-19 0,-3 6-13 15,-1 3-17-15,-5 1-8 0,-3 8 5 0,-7 3-1 16,-3 5-18-16,-4 16-14 16,-8 9-2-16,0 9 1 0,1 8-1 15,1 4 4-15,6-5-6 16,2 2-2-16,6-8 2 0,5-5-2 0,2-4 1 15,4-3 1 1,1-2-2-16,2-3-2 0,3-1-4 0,5-8 4 16,3-1-6-16,6-5 7 15,3-6 0-15,4-5-6 0,4-9 8 16,1-5-1-16,-1-7-2 0,-1-5 1 0,-3-2 1 15,-1-1-2-15,-3-2 2 16,-5-1 2-16,-2 1-3 0,-2 2 0 0,-4 3 4 16,0 8-5-1,-1 4 2-15,-2 9 0 0,-1 5-2 0,-1 5-1 16,-2 3-1-16,0 12-12 15,-5 7 21-15,-2 7-5 0,0 1-2 16,0-2 2-16,1-3 1 16,3-3-3-16,3-1 2 0,0-4-1 0,5 0 0 15,3-2-2-15,2-4 3 0,4 0-2 16,0-3 1-16,1-5-3 15,3 2-19-15,-4-5 9 0,4-2-2 0,2-4-13 16,-2-8 28 0,2-4 0-16,0-2-6 0,-2-4 8 0,0-4 2 15,-3-1-8-15,0-4 6 16,-1-1-2-16,-1 2 0 0,-1 2-15 15,-1 4 1-15,-5 8-3 0,-2 7 17 0,-2 4 0 16,-2 7 0-16,0 0-1 16,0 3 1-16,-1 11-17 0,-3 7 19 0,-3 6-3 15,-4 3 1 1,-1 4 0-16,3-1 16 0,-2 2-16 0,3-2 0 15,1-4 9-15,0-5-10 16,4-6 1-16,-2-4 3 0,5-5-6 16,0-3 6-16,0-4-2 15,0 0-5-15,0-2 8 0,0 0 3 0,0 0-8 16,0-3 2-16,0-7 34 0,3-2-33 15,4-5 3-15,0-5-4 16,3 0-2-16,1-6 1 0,2-3 0 0,5 0 0 16,2-3-1-16,-1 0 0 15,1 4-5-15,-1 3 8 0,-5 6-2 16,2 9 0-16,-4 5-3 15,-2 5 3-15,-3 4-11 0,2 8 14 0,-2 5-5 16,-2 7 1 0,-1 2 2-16,-1 3 7 0,-3 1-8 0,0 1 0 15,0-7 8-15,-2-1-8 0,-3-3 0 16,0 0 17-16,-2-2-17 15,-2 2 0-15,0-1 10 0,-2 2-12 0,2-3 4 16,0-2 1-16,2-3-6 16,4-5 6-16,2-3-3 0,0-3-5 15,1 0 9-15,0 0-4 16,5-7 0-16,3-6-2 0,6-6 5 0,2-8-6 15,2 1 6-15,2-6-3 0,1 3 0 16,2-3-2-16,0-2-1 16,2 1-14-16,1 0 9 0,0 1 7 0,1 7-16 15,-4 5 12 1,-4 4-2-16,-4 10 6 0,-4 5 2 0,-5 1-2 15,-1 7-7-15,-4 8 7 16,-1 9 1-16,0 8 0 0,-5 6 0 0,1 3 17 16,-1 0-10-1,0 1 1-15,0-2-2 0,-3-2-4 0,0-5 6 16,-1-1-4-16,2-7 0 0,-1 0-2 0,2-5-1 15,-1-2 0 1,2 0 2-16,2-4-3 0,0-5 0 0,3-1-26 16,0-6-1-16,6-2-9 15,2-4 17-15,4-11-9 0,3-5-8 16,2-2 16-16,3-6 6 15,1-2-7-15,2-5-15 0,1-1-42 0,0 1-86 16,0 3 60-16,-1 0 10 16,-5 5 50-16,-2 3-3 0,-4 4 23 15,-5 3 30-15,-2 2 27 0,-1 5 19 0,-3 2 14 16,0 7-7-16,-1-2-9 15,0 3-10-15,0 0-9 0,-2 7-6 16,-5 11 26-16,-5 10 8 16,-1 14-13-16,-4 12-7 0,-3 8 1 15,-3 6-10-15,0 2-2 16,-1 2 3-16,1-7-13 0,2-4-11 0,3-9-2 15,1-7-1-15,4-6-5 0,1-6 2 0,0-4 3 16,2-4-6 0,-1-6 4-16,2-3 1 0,2-6-4 0,-1-4 2 15,2-4 2-15,4-2-4 16,0-7 2-16,2-7 3 0,4-6-12 15,5-9 10-15,3-9-2 16,1-3 0-16,3-10-1 0,3-6 2 0,4-4-2 16,2-8-2-1,4-2 2-15,3-4-27 0,2 0 17 0,1 1-6 16,1 7 1-16,-1 7 20 0,-3 11-3 0,2 12-2 15,0 12 2-15,-2 9 2 16,-3 13-5-16,-5 3 4 0,-5 12 9 16,-4 12-4-16,-5 6 4 15,-7 5-1-15,-3 2 5 0,-5 2 2 0,-8-5-12 16,-3-1 1-1,-5-5 18-15,-3 1-11 0,-5-5-8 0,-3-2 6 16,-1-4-9-16,0-3-4 16,3-2 4-16,8-7 3 0,5-1-7 15,6-3 4-15,7-2-4 0,1 0-15 0,3 0 16 16,0 0-6-16,0-1-15 15,4 1 10-15,5-1 9 0,3-1-2 16,5 2 8-16,3 0-3 16,6-5 0-16,3-2-1 0,5-5 3 0,4-2-4 15,4-3 4-15,2-7 10 16,2-1-6-16,-5-3-3 0,-1-6 0 15,0-3 3-15,-4-4 8 0,0-6-7 0,-3-3-4 16,-5-3 2-16,-2-3-1 16,-3-2-4-16,-5 4 0 0,-2 1 23 15,-4 10-19-15,-5 8 3 16,-1 12 4-16,-5 6 9 0,0 10-3 0,-1 2-3 15,0 5 0 1,-4 6-4-16,-10 14-17 0,-7 14 3 0,-6 16 8 16,-4 7 5-16,-2 10-11 15,0 3 4-15,3-1 5 0,4-1-8 16,6-7 2-16,7-9 1 0,5-8-2 0,7-5-2 15,1-8 2-15,5-6 0 16,5-6 1-16,3-6-2 0,1-4-5 16,3-5 9-16,1-4-6 15,3-1-16-15,-1-7 2 0,3-6-10 0,-1-5-10 16,1-5 15-16,-2-3-2 15,1-3-9-15,0-2 6 0,-3 0-9 16,0 5 1-16,-4 6 21 16,-4 6 9-16,-4 12 2 0,-4 3 1 0,-3 3 2 15,0 10 0-15,-4 5 21 0,-3 5-1 16,0 4-10-16,3 1-6 15,2-3-2-15,2-4-4 0,0-5 4 0,3-3 0 16,4-1-3 0,3-4 2-16,2-1-1 0,3-2 0 0,3 0-22 15,1-2-21-15,0-2-108 16,-2-1-75-16,-3-5-266 0</inkml:trace>
  <inkml:trace contextRef="#ctx0" brushRef="#br0" timeOffset="150450.2106">5012 10410 528 0,'3'10'0'15,"-1"5"-13"-15,-2 9 12 0,0 1-142 0</inkml:trace>
  <inkml:trace contextRef="#ctx0" brushRef="#br0" timeOffset="151400.212">4979 10957 610 0,'-2'15'0'0,"-2"-1"200"0,3-2-118 0,-1-1-15 15,2-2-23-15,-2-2-5 0,1-2 0 16,-1-3-11-16,-1-2 2 16,1 0 1-16,1 0-6 0,-2-2-15 0,3 2-12 15,0-5 4-15,0-2 6 16,0 0-10-16,4-4-13 0,1-5-1 15,3 0-22-15,3-4 4 16,2 0-13-16,2-2-8 0,2 1 22 0,1 0-3 16,2 6-1-16,0 3 20 0,-2 7 12 15,-1 5-2-15,-5 4 11 16,-2 8-5-16,-2 4 1 0,-4 5 0 0,1 3 32 15,-3-1-13 1,1 2-5-16,-2-1 2 0,2-4-12 0,0-2 9 16,-1-5-10-16,2-1 5 15,1-3 0-15,3-3-5 0,5-1-3 16,4-5 0-16,4 1 28 15,4-1-27-15,3 0 4 0,1-1-3 0,-1-2-3 16,0-4 2-16,0-4-2 0,-1-7 2 16,-2-6 4-16,0-5-4 15,-2-7-2-15,-4-3 2 0,-3-3 7 0,-3 4 10 16,-4 4 8-16,-6 7-6 15,-3 7 10-15,-3 6 0 0,-4 6-8 16,-5 8-5-16,-6 4-3 16,-3 15-12-16,-6 8-4 0,0 12 4 0,1-2 1 15,2 2-3 1,5-3 0-16,5-4 0 0,7-2 1 0,6-6 0 15,1-6-2-15,2-2 0 0,3-5 1 0,3-4 0 16,1-1 0 0,4-4 1-16,1-2-1 0,0 0 0 0,2-6 0 15,-1-3 0-15,2-2-8 16,-2-3 9-16,-2-4-1 0,1 1 0 15,-3-2 0-15,-1 0 1 16,0 4-2-16,-3 2 2 0,-3 3 2 0,-2 6-2 16,-1 0 11-16,-1 4-6 0,0 7-4 15,-2 8-2-15,-5 11 0 16,-3 9 22-16,-4 9-7 0,-2 8-10 0,-5 6-3 15,-2 4 5-15,1 3-6 16,-3-1-1-16,1 5 0 0,-2-3 6 16,-1 2-8-16,-1 2-15 15,3-3-13-15,1-1-10 0,2-5 30 0,4-5-94 16,0-8 63-1,1-9 46-15,-2-10-10 0,0-10-50 0,-1-9 57 16,-1-10 1-16,0 0 2 0,-1-11 27 0,4-3 1 16,3-4 7-1,4-2-1-15,3-6-14 0,5-4-5 0,1-6 0 16,9-7-8-16,12-6-5 15,12-9 3-15,11-9-8 0,7-8-4 16,7-5 4-16,5-6 0 16,1 5-4-16,4 2-3 0,-4 7 4 0,-6 13-2 15,-2 12 6-15,-6 11-5 16,-4 14 2-16,-1 9 0 0,-2 9 0 15,-3 4-60-15,-2 7-8 0,-6 7-29 0,-8 1-83 16,-12 3-172-16</inkml:trace>
  <inkml:trace contextRef="#ctx0" brushRef="#br0" timeOffset="153040.2142">3341 11889 935 0,'3'0'0'16,"0"1"-3"-16,-3 10 4 0,-3 9 15 0,-9 13 52 15,-6 16-6-15,-4 11-27 0,-3 7-19 16,-1 4-6-16,-1 1 9 16,0 1 2-16,3-4 3 0,0-2-15 0,1-4-6 15,1-5 6-15,4-4-8 16,3-4 1-16,2-7 1 0,5-6-3 15,5-6 0-15,5-6-1 16,9-4-1-16,12-2-12 0,11-5 10 0,12-4 3 16,8-5-3-16,10-1 8 0,4-2 0 15,-1 1-5-15,-3 1 2 16,-5 0 1-16,-8-1-3 0,-10-1 2 0,-9-2-1 15,-7 0 0 1,-12 0 0-16,-3 0-1 0,-7 0-1 0,-2 0 4 16,-1 0 3-16,0 0-5 15,0-4 0-15,0-4-6 0,-3-1 4 16,0 0-2-16,0-2-4 15,1-1-5-15,-1-2-5 0,0-1-4 0,1 0-1 16,-3-1 8-16,2-1 8 0,-5 2 4 16,3 1 6-16,-1 1 1 15,0 2-8-15,3 3 8 0,0 6 16 0,2 2-1 16,1-1-12-16,0 1-9 15,4 0-6-15,2 0 3 0,5 1 5 16,1 2 0-16,3 6 2 16,-1 0 2-16,3 4-6 0,-4 4 3 0,0-1 4 15,-3-1-6 1,-2-1 2-16,-2-1 6 0,-3-2-8 0,0 0 2 15,-2 1 17-15,-1 1-9 0,-1 2 8 0,-7 4-1 16,-5 0-3 0,-3 2 0-16,-2 0-10 0,0-1 4 0,-1-2-4 15,2-1-1-15,2-3-4 16,3 0 4-16,1-2-3 0,3-2-43 15,2 0-25-15,-1-3-71 16,2-7-275-16</inkml:trace>
  <inkml:trace contextRef="#ctx0" brushRef="#br0" timeOffset="153850.2154">4505 12538 881 0,'0'-10'0'15,"0"7"214"1,-3 6-159-16,-6 19-44 0,-12 21 0 0,-8 19 30 15,-3 14-7-15,0 7-17 16,3-4-4-16,4-6-7 0,2-8-5 16,4-7 11-16,3-9-8 15,2-8-7-15,2-12 6 0,2-7 7 0,2-8-5 16,3-7 8-16,2-2-7 15,1-3-4-15,2-1 11 0,0-1-4 16,-2-5-2-16,2-8 2 0,2-8-7 0,5-11-4 16,5-9-3-16,4-5 8 15,2-8-6-15,4-5 3 0,2-4 2 16,5-6-4-16,1-5 3 15,7-1-1-15,5 2 0 0,2 1-2 0,0 6 1 16,-2 11-4 0,-4 5 9-16,-5 14-5 0,-4 11-2 0,-4 10 2 15,-1 8-2-15,0 7-4 16,-2 2 14-16,1 13-3 0,-3 11-5 15,-3 8 2-15,-5 7 8 0,-6 8-11 0,-6-2 4 16,-3 1 8-16,-8-3-11 16,-6-5 2-16,-3-2 16 0,-5-5-6 15,-5-4 1-15,-2-2-7 16,-3-3-5-16,-3-2 0 0,1-3 5 0,-1-4-5 15,0-1-28-15,5-2-10 16,2-2-35-16,5 1 2 0,7 0-30 16,5-1-77-16,7-3-73 0,4-2-83 0</inkml:trace>
  <inkml:trace contextRef="#ctx0" brushRef="#br0" timeOffset="155470.2177">4746 13041 755 0,'-1'2'0'0,"0"1"133"0,-1-3-28 0,2 1-16 16,0 0-37-16,0-1-35 15,0 2-15-15,4-1 0 0,1-1 2 16,3-1 20-16,3-8 2 15,5-3-13-15,-1-3-8 0,2-2 0 0,-1-4-4 16,-1-4 16-16,-1-1-3 16,1 1-8-16,-2 1-1 0,-3 6-5 15,-1 6 0-15,-4 3 0 16,-2 5 0-16,-2 3-1 0,-1 1 1 0,0 0 0 15,0 0-7-15,0 2 11 0,-5 11-6 16,-6 2-1-16,-2 8 6 16,0 3 9-16,-1 0-9 0,4 1 2 0,1-3-4 15,4 0-2 1,4-5 2-16,1-2 0 0,1-1-1 0,5-5-2 15,5-2-1-15,-1-2 2 16,5-4 2-16,2-3 1 0,0 0-3 16,3-4 2-16,-2-3-1 0,-2-4-12 0,1-1 11 15,-1-4-7-15,0-3-6 16,2-5 17-16,0-1-4 0,-1-5-2 15,2-4 5-15,-2 1-3 16,-1-1-5-16,2 7 9 0,-3 5-5 0,-8 7-3 16,0 6 10-16,-4 7-7 15,-3 2-5-15,0 2 8 0,-3 10-2 16,-5 8-3-16,-2 6 7 15,-2 1-1-15,1-1-4 0,0 1 4 0,4-1 0 16,0 0-4-16,4-3 4 0,1-2-1 16,2-3-1-16,1-5-1 15,7-2 1-15,2-1 0 0,4 0-1 0,3-3 1 16,2-5 0-1,4-2 0-15,3 0 3 0,0-9-3 0,4-4-1 16,-2-4 4-16,2-6-6 16,-2-4 6-16,-2-3 0 0,0-6-4 15,-1-5 2-15,2-5 4 16,-2-5-10-16,3-3 9 0,0-1-4 0,5-3 0 15,-3 3-1-15,0 2-1 0,-2 9-1 16,-9 10 5-16,-5 10 0 16,-9 12-3-16,-4 5 2 0,-1 7 14 0,-8 2 1 15,-5 12-13-15,-4 6-3 16,0-1 0-16,-2 4 0 0,4-2 3 15,1-2-4-15,3-2 1 16,3-4 0-16,3-2 0 0,1-5 2 0,4 0-2 16,-1-1 0-16,1-3-7 0,0 1 4 15,0 0-4-15,0-2 12 16,1 0-5-16,-1-1 0 0,0 0-1 0,0 0 3 15,0 0-4 1,0 0 4-16,0 0 6 0,0 0-6 0,4-4 17 16,1-4 14-16,3-7-19 15,2 1-9-15,-1-3-3 0,-1 0-4 16,1 0 4-16,1-2 3 15,1 0-6-15,1 1 2 0,1-2 1 0,-2 2-3 16,1 1 2-16,-2 0 0 0,0 2-2 16,-2 3 2-16,-1 1 0 15,-3 0-2-15,-2 2 2 0,0-3 3 0,-1 4-5 16,-1-1 2-16,0 1 4 15,0 0-7-15,0 4 4 0,0 0 0 16,0 2-3-16,0 2 2 16,0 0-1-16,-4 0 0 0,-2 11-8 0,-9 9 3 15,-6 9-1 1,-2 7 12-16,-1 4-5 0,0 3-1 0,0 1 0 15,3 1 1-15,0-4-2 0,3 5 0 0,-1 0-1 16,1 1-1 0,1 3 6-16,3-2 0 0,1-5-4 0,2 3 2 15,5-4 4-15,1-5-6 16,3-4 2-16,2-6-1 0,1-4-1 15,6-4 2-15,3-4 0 16,2-6-2-16,6-3 2 0,2-3 1 0,4-3-2 16,-1 0-3-16,2-1-2 0,0-6-5 15,2-3 8-15,-2-4-2 16,2-5-18-16,-3-6 19 0,4-5-2 0,-5-5-11 15,1-6 10-15,-2-1-4 16,0 3-5-16,-3 4 15 0,-2 9 0 16,-4 11 0-16,-3 7-1 15,-1 8-3-15,-2 5-7 0,2 9 13 0,-2 6-3 16,-1 4-2-1,-1 4 6-15,-2 2 0 0,-3 2-5 0,0-3 4 16,-1 4 2-16,-5-3-3 0,0-1 7 0,0 0 1 16,-4-7-4-1,0-1 7-15,-3-2-5 0,0-4-6 0,-4-1 9 16,0-3-7-16,2-1-6 15,1-4 6-15,7-1-1 0,2-4-2 16,4-1-27-16,1 0 9 16,5-4-10-16,9 0 15 0,5-8 11 0,6-4-2 15,5-2 8-15,2-6-8 16,5 0-3-16,4-5 9 0,0-6-4 15,0-3-22-15,-2-6 30 0,-1 1-6 0,-1 2 0 16,-6 4-3-16,-7 6 3 16,-6 4 0-16,-7 9 4 0,-5 5-4 15,-4 6 0-15,-2 2 29 16,-8 5-10-16,-6 4-10 0,-7 9-7 0,-3 11-2 15,-3 3 0 1,1 6 0-16,3 1 26 0,1 3-4 0,6-4 0 16,7-1-9-16,5-3-5 0,4-3 4 0,2-1-7 15,5-4-4 1,2-1 4-16,4-6-4 0,3-2-2 0,3-2 0 15,4 0-2-15,2-8-100 16,4 2 4-16,0-4-104 0,-4-3-453 16</inkml:trace>
  <inkml:trace contextRef="#ctx0" brushRef="#br0" timeOffset="158470.2219">3791 14358 970 0,'0'8'0'0,"3"8"56"0,5 3-32 16,3 3 16-16,0 1-17 15,4-3-4-15,-2-1-4 0,5-2-5 16,-1-10 6-16,1-4-4 0,3-3 6 0,2-12 10 16,3-5-10-16,0-11-6 15,2-5 14-15,2-4-12 0,0-4-10 16,4-6 9-16,3-1-3 15,3-4-12-15,3-3 4 0,1-1 3 0,2-4-5 16,2-3 0-16,-2 0 1 16,0 4-2-16,-3 6-1 0,-5 9 2 15,-3 13 0-15,-6 10 0 16,-5 12-1-16,-3 5-3 0,-6 4 5 0,-5 12-2 15,-9 12-10-15,-6 16 13 0,-11 17 2 16,-11 11 13-16,-6 6 11 16,0 2-13-16,0-1-2 0,3-2-2 0,4-5-5 15,4-5-6 1,3-10 0-16,5-4 5 0,1-10-6 0,2-10 2 15,3-7 0-15,3-7-1 16,2-7-8-16,3-3 8 0,0-5-25 16,0 0 16-16,0 0 4 0,0-8 3 0,3-9 1 15,2-8-28-15,2-6 8 16,0-7 16-16,-1-6-6 0,1-6-21 15,-1-5 15-15,-1-4 0 16,-1-2-1-16,-1 0 10 0,-2 6 2 0,-1 11-3 16,-3 11 18-16,-4 14-5 15,-5 13-6-15,-2 6 4 0,-2 6 5 16,-6 14-12-16,-3 6 10 15,0 7-1-15,0 3-5 0,2-1 2 0,2-1 14 16,5-1-15-16,3-2 0 0,6-2 17 16,3-3-14-16,4-1 10 15,3-2-9-15,5-1-6 0,8-3 4 0,4-3 4 16,4-5-8-1,5-4 4-15,5-3 7 0,3-4-12 0,3 0 6 16,-1-9 2-16,-3 1-6 16,-1-6 2-16,0-5-5 0,-2-3-3 15,-1-5 9-15,-2 0-3 16,-2 0-6-16,-4 1 4 0,-1 7-4 0,-4 2-2 15,-6 5 6-15,-3 5 2 0,-7 4-7 16,-3 3 9-16,0 6-2 16,-1 9-2-16,-6 8 3 0,-5 6 51 0,-1 2-34 15,-1 1 1-15,1 1-8 16,1-4 1-16,0-1-2 0,1-1-7 15,1-8-3-15,2 2 2 16,2-7 3-16,2-4-4 0,1-2 0 0,2-7 2 16,1-1-2-16,0 0 0 0,0 0 5 15,0 0-5-15,0 1-1 16,6-6-2-16,5-9-22 0,5-4 7 0,4-11-2 15,2 5-23 1,2-5 22-16,1-1 4 0,0-1 3 0,3 0 10 16,-2 2 3-16,0 5-6 15,-3 5 8-15,-2 4 3 0,-6 7-8 16,-2 6 8-16,-3 4-4 15,-2 11 0-15,-4 9 0 0,-4 7 24 0,-2 4-12 16,-5 2 4-16,-1-3-6 0,0-5-2 16,1-2 5-16,-1-5-5 15,1-3 3-15,1-5 11 0,2-4-6 0,0-4 0 16,0-4 4-16,0 2-7 15,2-2-13-15,0 0 0 0,2 0 10 16,0 0-12-16,0-5 4 16,5-4-6-16,2-4-9 0,5-3 9 0,2-4-12 15,2-3-6 1,3-4 11-16,1-3-8 0,3-1-12 0,0 1 20 15,-1 2-7-15,-2 6-1 0,-3 5 19 0,-1 9 0 16,-4 6-10 0,-5 2 10-16,-5 10 0 0,-2 11-9 0,-6 11 17 15,-6 5-3-15,0 4-5 16,-1-2 0-16,-1-5 11 0,5-6-15 15,4-6 8-15,5-2-2 16,1-5-4-16,5-1 4 0,2-4-2 0,3-6 0 16,6-1 0-16,4-3 7 0,5 0-10 15,4-5 6-15,0-6 0 16,2-3-3-16,-3-5 0 0,0-5 0 0,-1-5 0 15,-3-5-5-15,-1-3 8 16,0-1-6-16,-5 4 3 0,-6 5-1 16,-5 10-4-16,-3 7 10 15,-4 9 16-15,-1 5 5 0,-8 18-25 0,-6 12 4 16,-6 15 9-1,-4 5-4-15,-3 7-4 0,-2 3 1 0,-4 1 6 16,5-2-9-16,0-6-8 0,5-5 8 0,4-5-4 16,0-7-2-1,1-4 4-15,4-5 0 0,-1-5-10 0,0-5 7 16,3-2-7-16,2-7-9 15,3-5 13-15,0-5-4 0,7 0-2 16,0-7 7-16,0-10-12 16,11-5-1-16,2-7 21 0,4-7-7 0,6-6-5 15,4-9 12-15,3-7-5 16,6-8 0-16,3-6-4 0,3-4 4 15,5-5 0-15,2 1-1 0,0 3-1 0,0 6-2 16,-2 11 5-16,-3 11-2 16,-5 16 2-16,-6 14 0 0,-6 15-2 15,-5 5-3-15,-5 14 7 16,-7 12 5-16,-6 9-8 0,-4 12 0 0,-11 3 25 15,-5 5-21 1,-7-2 6-16,1-4-1 0,-4-5-9 0,-1-8 0 16,-1-5 13-16,-1-8-17 0,1-6 8 0,-1-5-3 15,2-6-1 1,3-4 0-16,3 0-6 0,6-3-28 0,7 0 19 15,3-3-2-15,4 0-3 16,1-2 17-16,6-1-11 0,5 0-2 16,6 1 14-16,4-1 0 15,3 1-1-15,1-2 6 0,5 1-2 0,1-2-3 16,2 0 4-16,2-4 2 15,0-3 5-15,0 0 19 0,1-3-13 16,-1-4-5-16,1-5 9 0,2-5-9 0,3-7-10 16,4-2 0-16,1-7 7 15,1-3-8-15,2-3-1 0,-5-2 5 16,-6 6-6-16,-8 7 4 15,-9 7 1-15,-10 7-4 0,-5 7 4 0,-5 7 7 16,-1 8 9 0,-7 4 4-16,-5 5-14 0,-9 14-10 0,-5 11 4 15,-8 11-1-15,-1 10-1 16,-6 6 0-16,-1 4 5 0,4 1-7 15,3-4 4-15,9-3 3 0,8-7-6 0,6-4 1 16,6-4 1-16,4-9-2 16,2 0-1-16,5-6 5 0,4-4-6 15,1-3 3-15,2-4 4 16,2-6-8-16,5 0 8 0,-1-5-8 0,2-5-39 15,1-5 21-15,-2-7-3 16,1 0-1-16,-1-7 23 0,-1-2 1 16,0-4-8-16,-2 2 14 0,-2 5-8 0,-6 2 2 15,-3 10 4-15,-4 5 5 16,-1 6 0-16,0 4 5 0,-3 9-16 15,0 8 3-15,-2 1 2 16,3 2 12-16,2 1-15 0,2-4 1 0,3-3 5 16,2 0-8-1,2-5 8-15,0-1-3 0,2-3-1 0,0-7 0 16,3 0 2-16,6-2-4 15,2-4 4-15,4-3 3 0,2-7-7 16,2-1 2-16,1-4-1 0,1-8-12 0,-1-2 8 16,1-8-4-16,-2-8 1 15,1-6 12-15,-1-5-3 0,-1 0-2 16,-4-1 2-16,-1 4 10 15,-3 6-5-15,-6 6 9 0,-3 8-3 0,-7 11 8 16,-1 10 0-16,-3 7-2 16,-1 4-10-16,0 2-5 0,-4 13-6 15,-9 9-7-15,-8 12 16 16,-8 9 3-16,-3 7-7 0,-4 3 3 0,2 4-3 15,0-3 1-15,4 0-1 0,3-4-1 16,5-7-2-16,4-3 2 16,5-4 0-16,5-9-1 0,2-1 0 0,5-5-12 15,1-7-12 1,0-1-1-16,4-8-8 0,5-3-6 0,5-3 29 15,5-4 3-15,4-6-19 16,2-7 3-16,3-3-3 0,-1-5 9 16,2-5 14-16,-1-5 1 0,-1 0 0 0,-3-1 1 15,-1 1 1-15,-8 6 0 16,-4 5 17-16,-6 12 9 0,-2 7 6 15,-3 4 5-15,-2 2-12 16,-5 13-33-16,-3 7 16 0,0 7 4 0,0 1-13 16,2 0 2-16,1-4 0 15,4-1 1-15,-2-4 5 0,5-1-11 16,0 0 4-16,0-5 0 15,0 1 6-15,4-7-7 0,-1-2-1 0,3-1-2 16,2-3-19-16,4-2 12 0,3 0 0 16,6-4-20-16,3-4 11 15,1-6-32-15,4-2-23 0,1-4 47 0,-1-7 0 16,0-1-2-1,-2-4 28-15,-5 2-1 0,-3 2-1 0,-6 7 8 16,-7 5 17-16,-4 9 26 16,-1 5 22-16,-2 2-5 0,-6 7-32 15,-3 10-23-15,-6 6-1 16,1 5-4-16,2 0 7 0,2-1-7 0,1-1-5 15,5-1 2-15,0-1 4 0,4 0-6 16,1-4 2-16,0-3 4 16,6-2-5-16,2-4-42 0,4 2-9 0,7-3-41 15,3-1 9-15,6 1-54 16,6-3-301-16</inkml:trace>
  <inkml:trace contextRef="#ctx0" brushRef="#br0" timeOffset="159100.2227">7357 14272 685 0,'8'-29'0'16,"-3"7"238"-16,-5 5-158 0,0 7 1 0,-7 3-23 15,-7 7-19 1,-6 3-10-16,-7 14-18 0,-4 5-3 0,1 6 6 16,0 2 6-16,5 2-12 15,5 0 2-15,3-4-12 0,9-2 4 16,3-2-1-16,4-4-1 15,1-1 0-15,5-3 0 0,1 0 0 0,4-4-18 16,0-7 8-16,2-1 5 0,4-4-5 16,1-9 3-16,1-6 9 15,4-5-4-15,1-8 1 0,0-4 1 0,2-6 0 16,2-6 2-16,1-4-1 15,3-5-1-15,6-3-1 0,1-2 1 16,4 0 0-16,0-3-2 16,-6 6 2-16,-4 5 0 0,-7 8 0 0,-7 7 12 15,-6 12-12 1,-8 10 0-16,-1 7 25 0,-3 8-9 0,-7 12-12 15,-9 14-2-15,-9 14 4 0,-6 7 5 0,-4 9-7 16,-1 5-1 0,1 2 16-16,3 2-6 0,5-6-6 0,4-4 3 15,8-10-7-15,3-2-5 16,3-8 4-16,6-4 5 0,2-9-10 15,3-3 5-15,7-6-6 16,5-4-25-16,4-5 8 0,5-6 3 0,5 0-8 16,2-10 12-16,-1-2 5 0,-1-8-3 15,-2-6 14-15,-3-5-4 16,0-6-5-16,-1-2 12 0,-2 1-9 0,-4 4 0 15,-5 4 8-15,-5 11-1 16,-3 7-4-16,-3 6 2 0,-3 6 27 0,-10 10-23 16,-5 11-3-1,-6 9 3-15,-1 5 2 0,3-2 2 0,7 1-3 16,4-1-8-1,4-3 4-15,6 2 4 0,1-6-7 0,2-4 0 16,7-2 6-16,2-6-10 0,4-4 10 0,4-3-10 16,4-2-26-1,4-5-8-15,3 0-51 0,0-3-97 0,-3-7-113 16,-5-7-355-16</inkml:trace>
  <inkml:trace contextRef="#ctx0" brushRef="#br0" timeOffset="159320.223">6737 13979 894 0,'23'-4'0'15,"7"1"58"1,-2-1 46-16,7 1-33 0,1 0-38 0,3 0-18 16,-2 2-11-16,-3 0-8 0,-5-3-94 0,-6 1 5 15,-2-3-133 1,-8-2-234-16</inkml:trace>
  <inkml:trace contextRef="#ctx0" brushRef="#br0" timeOffset="159470.2233">6381 13847 888 0,'24'-6'0'16,"3"1"11"-16,-3 0-19 15,-10-3-444-15</inkml:trace>
  <inkml:trace contextRef="#ctx0" brushRef="#br0" timeOffset="160470.2247">5190 15190 876 0,'-12'22'0'15,"-6"11"105"-15,-3 13-43 0,0 6-29 16,1 3-6-16,-1 2-6 16,1-4-3-16,1-2-12 0,1-7 8 0,2-7-3 15,3-11-2 1,2-6 8-16,4-11-3 0,4-4 10 0,1-5 1 15,1 0-2-15,1-7-5 16,0-10 2-16,6-7-18 0,5-8-4 16,2-9 0-16,2 1 0 0,2-7-15 0,0-2 7 15,5 0-4-15,1-4 0 16,1 2 14-16,3 1 0 0,-1 5-12 15,0 8 16-15,-4 11-5 16,-2 11-6-16,-2 10 12 0,-5 9-8 0,-2 18 6 16,-2 13 13-16,-6 12 0 15,-3 8-10-15,-2 0 4 0,-5-2 3 16,-1-2-6-16,-1-6 10 15,-1-5-4-15,0-7-3 0,-1-8 0 0,2-8-1 16,2-7 3-16,2-5 1 0,4-2-2 16,1-3-13-16,0-1 4 15,1-9 7-15,6-7-12 0,6-5 0 0,1-7 3 16,6-5 0-1,2-4-2-15,2-5 1 0,1-2-13 0,1-5 12 16,4-3 0-16,0-1-12 16,1 2 15-16,1 7-2 0,-3 9-10 15,-5 11 14-15,-3 12-6 16,-4 9 1-16,-4 4 0 0,-2 10-5 0,-3 11 6 15,-2 11 2-15,-6 11 5 0,0 5-2 16,-7 7 13-16,-3-2-7 16,-2-2-6-16,-2 1 9 0,-2-1-8 0,2-4-7 15,-2-3 4-15,0-4 4 16,2-3-7-16,1-6-24 0,3-1-12 15,2-7-31-15,2 1 3 16,5-3-10-16,1-5-64 0,5-4-35 0,7-7-105 16</inkml:trace>
  <inkml:trace contextRef="#ctx0" brushRef="#br0" timeOffset="160780.2251">5766 15504 559 0,'4'-20'0'0,"-4"9"260"15,-1 4-137-15,-7 7-50 0,-4 4-19 16,-4 13-23-16,-5 12-4 15,0 7-6-15,0 0-1 0,8 1-1 0,2-8-7 16,7-3 3-16,4-3-11 0,0-3-6 16,11-6 4-16,-2-2-1 15,4-3-3-15,3-6 4 0,1-3 6 0,0 0-13 16,-1-5 8-16,-1-5 1 15,0-3-7-15,-1-4 6 0,-2-1 4 16,0-4-11-16,-4-4 7 16,-2-4 3-16,0 1-11 0,-3-4 8 0,-1-2-1 15,0 2-4 1,-2 1 4-16,-1 7-2 0,-5 5-3 0,-5 8 5 15,1 11-3-15,-7 1-33 0,-1 17-1 0,1 7-33 16,0 8-42 0,7 0-72-16,2-1-119 0</inkml:trace>
  <inkml:trace contextRef="#ctx0" brushRef="#br0" timeOffset="163370.2287">6170 15566 719 0,'10'-38'0'0,"0"-3"278"15,-3 0-203-15,-3 3-20 16,-3 6-26-16,-1 10 16 0,-6 8 0 16,-6 7-10-16,-2 7-11 15,-2 11-9-15,-8 14-12 0,0 10 4 0,-1 7-9 16,2 6 1-1,1 0 2-15,8-3 2 0,0-3-5 0,5-5 2 16,4-5 0-16,2-7-38 0,2-4 19 0,1-6 10 16,3-4-7-1,0-4 10-15,6-1-3 0,1-5-5 0,3-1 12 16,5-4-4-16,-1-8 0 15,7-3 11-15,0-5-8 0,-1-4 1 16,0-6 4-16,0-5-1 16,-1-4-2-16,1-8 2 0,0-3 7 0,-2-3-10 15,-1-2 4-15,-1-2 3 16,1 2-7-16,-3 3 4 0,-1 3 9 15,-4 11-10-15,-1 9 8 0,-6 12-10 0,-2 11 2 16,-2 4 29-16,-1 7-31 16,-3 14-17-16,-8 17 29 0,-8 17-5 15,-5 8-2-15,-1 1-2 16,-3-2 2-16,4-2 0 0,0-3-1 0,7-8 2 15,4-4-10 1,5-10 7-16,8-2-2 0,0-6 0 0,8-4 0 16,2-6 2-16,2-3-2 0,3-2-9 0,2-5-5 15,1-1-23 1,2-3 17-16,0-1-33 0,-1-3-5 0,2-7 4 15,-2-4 3-15,-1-4-22 16,0-8 8-16,-2 0 15 0,-2-3 37 16,0-2 20-16,-4 2-5 15,-3 0 21-15,0 5 27 0,-4 10-8 0,-1 3 5 16,-2 8 3-16,0 3-15 15,-7 13-37-15,-3 9 4 0,-2 9 26 16,-1 3-16-16,3-2 0 0,4-3-9 0,0-4-2 16,1-4 6-16,3-4-4 15,-1-5-6-15,2-3 6 0,0-1-1 16,1-4-3-16,0 0 1 15,0-1-4-15,3-2-24 0,3-1-4 0,3 0-9 16,2-1-18 0,1-6-16-16,1 0-40 0,1-5 13 0,-1-3 61 15,1-1 27-15,0-5 13 16,0-3 2-16,0-2 3 0,-2-3-1 15,2 3 21-15,0 4 9 0,-4 4 3 0,1 9 2 16,-4 5 3-16,-3 4-34 16,0 8-3-16,-3 10 1 0,-1 9 36 15,0 2 21-15,-1 2-31 16,-3-4-28-16,4-1-2 0,0-4 5 0,7-6-4 15,2-1 5-15,0-5-2 16,4-4-5-16,1-2 0 0,3-4 14 16,3 0-14-16,1-3 0 0,0-7 6 0,0-4-7 15,0-4 2-15,1-5 22 16,-2-6-10-16,3-5 8 0,1-4-7 15,0-6-9-15,3-3 10 16,-1-6-6-16,4-3-2 0,-2-4 11 0,-2 0-7 16,-5 5-4-1,-4 5 10-15,-6 9-6 0,-7 13-8 0,-2 11 13 16,-2 12 10-16,-6 5-4 15,-10 16-14-15,-6 10-8 0,-5 12 0 16,-2 9 6-16,2 7-3 0,-1 2-6 0,2 1 3 16,2 0 4-16,3-1-8 15,5-3 8-15,4-4-6 0,5-6 4 16,5-3 0-16,2-9-4 15,9-4-1-15,4-2 5 0,5-5-4 0,3-4-22 16,3-3 6-16,5-7-20 16,-1-2-1-16,1-4 14 0,1 0-10 15,-1-4 11-15,2-5 16 16,1-2 5-16,0-4 1 0,0-5-1 0,-1-4 6 15,-1-5-3-15,-2-3-1 0,-5 1 2 16,-6-3 6-16,-4 4 23 16,-10 3-1-16,-3 6 26 0,-6 5-10 0,-6 3-17 15,-2 8-10 1,-6 1 0-16,1 5-11 0,-4 10-9 0,0 6 4 15,0 5 1-15,1 2-2 16,1 5 0-16,1 1 0 0,2 2-2 16,1-1 2-16,4-3 1 0,2-8-14 0,5-2 0 15,1-1-4-15,5-6-7 16,0-4 17-16,0-1-5 0,6-3-11 0,3-3 11 15,5 0-8-15,3-7-15 16,3-3-6-16,1 0-19 0,-1-1-34 16,0-3 9-16,-1-1 55 15,-2-2 22-15,-1-1 7 0,-4 1 0 16,-2 6 10-16,-4 5 40 15,-5 2 31-15,0 4-9 0,0 0-32 0,4 7-30 16,1 5 28-16,0 3-10 0,-1 0-17 16,2 1-12-16,1-3 2 15,0 0 8-15,2-1-10 0,1-3 2 0,2-5 2 16,2 0-5-1,1-4 4-15,1-1 1 0,-1-7-4 0,1-4 2 16,0-2 2-16,0-4-6 16,4 0 6-16,-2-4 1 0,3-4-4 15,-1-2 0-15,2-5 2 16,1-4-3-16,2-4-1 0,0-5 6 0,0-1-8 15,0-6 8-15,-4 3-4 0,-1 1 0 16,-5 6 0-16,-4 9 0 16,-3 6 0-16,-4 9 0 0,-3 10 12 0,-1 6-1 15,-1 3-1-15,-3 6-14 16,-5 11-17-16,-6 12 29 0,-6 12 3 15,-5 5-14-15,-1 6 6 16,-3 3 5-16,-1 1-8 0,1 3 0 0,-2 0 14 16,9-7-14-16,3-6 0 0,5-7 9 15,8-6-14-15,3-5 10 16,2-4-10-16,1-5-26 0,5-6 11 0,3-4-6 15,7-4-13 1,1-5 9-16,2 0-7 0,3-2-37 0,2-3-16 16,0-4-23-16,1-4 40 15,0-5 50-15,-1-2 22 0,-1-7-2 16,-1-2 6-16,-3-1 21 15,-2 2 23-15,-5 5 13 0,-3 6 8 0,-4 9 11 16,-3 3-32-16,-1 5-30 0,0 2-15 16,0 13 19-16,-5 7 38 15,-3 6-25-15,1-1-24 0,-1-3-2 0,4-2-12 16,0-2 8-16,4-3 3 15,0-1-9-15,0-2 4 0,0-3 3 16,5-2-6-16,2-1-3 16,1 0 3-16,3-3-42 0,2-1 3 0,1-4-2 15,3 0-21 1,1 0-4-16,0-5-19 0,2-3 33 0,0-4 31 15,-2-4-21-15,0-4 38 0,1-4 10 0,-2-3 20 16,1 0 3 0,-1 0 8-16,-3 2 13 0,-1 2 15 0,-3 4-5 15,-5 7-6-15,1 7 8 16,-5 0-20-16,-1 5-12 0,0 5-16 15,-1 9 1-15,-6 6 21 16,-1 4-16-16,0 2-11 0,-3-1 2 0,4-1-8 16,1-2 0-16,1-3 1 0,3-2-6 15,2-4 6-15,0-1-1 16,0-3-2-16,6-4 0 0,1-1 0 0,5 1 0 15,4-4 3-15,-1 0-3 16,6-1 0-16,1 0-16 0,0-4 6 16,-1-6-4-16,0-5 17 15,-4-3-2-15,-3-4-2 0,-3-4 2 0,-3-4-2 16,-3 1-2-1,-3 0 5-15,-2 0 1 0,-4 7-6 0,-2 3 6 16,-1 6 6-16,4 6-7 0,0 1 7 0,1 3-9 16,0 3 0-1,1 0 0-15,-4 5-4 0,2 4-2 0,-2 4 12 16,2-1-6-16,2-1-6 15,1-1 10-15,1 0-3 0,5-2-2 16,4 1-2-16,5-4 3 16,1-1 0-16,6-4-6 0,-2 0 5 0,4 3-14 15,-3-3 3-15,-5 3-3 16,-1 1 9-16,-8-2 12 0,-1 2-8 0,-3 3-3 15,-3 4 10-15,-3 5 0 0,-4 3 6 16,-3 2 9-16,0-1-9 16,1-3-7-16,2 0 4 0,3-4-1 15,-1 0-4-15,2-6 12 16,0-2-4-16,-1-3 17 0,2-2 6 0,1 0 0 15,1 0-10 1,0-2-2-16,0-1-13 0,0-2-12 0,0-8 6 16,7 4-2-16,4-4-16 0,5-1 7 0,3 1-3 15,2-4-7 1,4-4 16-16,1-3-4 0,4 0-9 0,1-4 14 15,-1 3-3-15,0 4-7 16,-4 7 14-16,-6 7-4 0,-5 7-5 16,-3 4 11-16,-3 11-5 15,-3 5 0-15,-3 7 0 0,-3 3 12 0,-1-1-1 16,-3 3 7-16,-2-5-11 15,1-3-8-15,1-3 2 0,-2-3 4 16,2-2-7-16,-3-4-4 0,-2-1-25 0,0-3-47 16,-4-5-40-16,-4-3-79 15,-1-3-443-15</inkml:trace>
  <inkml:trace contextRef="#ctx0" brushRef="#br0" timeOffset="163480.2289">8459 15340 721 0,'13'-17'0'0,"2"2"0"0,-1 1-210 0,-4 2-81 16</inkml:trace>
  <inkml:trace contextRef="#ctx0" brushRef="#br0" timeOffset="163670.2291">7345 15216 1016 0,'19'2'0'0,"14"2"58"15,11 0 0-15,9-1-40 16,6 0-14-16,2 1-5 0,0 0 2 0,-6 1-2 16,-7-3-233-1,-10-2-102-15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9:28:57.59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17016 6438 311 0,'14'-3'0'0,"2"0"29"0,-1 0-22 0,0 2 9 15,0-5 27-15,-3 1 20 16,-2 4-18-16,-3-4-3 0,-2 5-2 16,-2-2-4-16,-2 1-4 0,0 1-2 0,-1 0-7 15,0 0-16-15,0-1-9 16,0 1 4-16,0 0 14 0,0 0 15 15,0 0 14-15,0 0 5 16,-3-1 13-16,0-2-27 0,0 1-18 0,-3-3 0 16,2 4-3-1,-1-1-6-15,-2-1-9 0,1 3 0 0,-3-3 8 16,-1 2-5-16,0-1 4 0,-3 0 0 0,-4-1 3 15,0 2 3 1,-5-4-2-16,-1 3-4 0,-1-2 2 0,-2 3-1 16,1-1-1-16,2-1 8 15,0 0-7-15,2 0 0 0,0-2 5 16,-2 0 2-16,3 1-2 15,-2-1-4-15,2 3-3 0,-1-1-4 0,-2 1 3 16,-2-2-2-16,1 1-1 16,-3-3 3-16,2 2-3 0,0 1 1 15,-1-2 8-15,1 5-5 0,-2-3-6 0,-1 3 0 16,1 0 10-16,-1 0-12 15,-1 1 4-15,2 1 0 0,-3-2-4 16,0 5 4-16,1-5 1 16,0 4-2-16,2 0 4 0,-2 0-4 0,2-1-2 15,0 0 2 1,0-1 9-16,2 2-6 0,-2-1 0 0,0-1 1 15,0 1-9-15,0-1 8 16,3-1 3-16,2 1-9 0,0 0 4 16,4 0 4-16,2 0-7 0,-1-1 2 0,2 2 3 15,0-1-5-15,-3 3 2 16,4 2 0-16,-1-2 0 0,-3 2 3 15,1-2-2-15,-1 4-4 16,-3-1 4-16,4-1 0 0,0 0-4 0,0 0 4 16,1-2-2-16,0 1 0 15,-4-2 0-15,2 1 10 0,1-1-9 16,-1 0 2-16,3 2-2 0,0 1-2 0,-2 1 2 15,3 0-1-15,1 0 0 16,0 1 0-16,1-1-1 0,1 0 1 16,-1-1 0-16,0 0 2 15,4 3-2-15,-4-2 0 0,3 1-2 0,-1-2-1 16,-2 2 6-1,1-1 0-15,-2 0-3 0,-1 0 0 0,0 3 1 16,-3-3-1-16,1 1 0 16,1 0 3-16,-1-1-6 0,2 1 6 15,3 2-2-15,-1-2-1 0,2 3-1 0,0 1 2 16,2-4-2-16,-1 3 1 15,1-3 1-15,-1 3-2 0,-3 4 0 16,-1-2 1-16,1 2 0 16,-1-2 0-16,1-4 5 0,2 0-8 0,1 0 5 15,1 0-2-15,0-1 0 16,2 1 0-16,-1-5 2 0,1 2-4 15,-1 0 4-15,1 0 3 16,0 1-1-16,0 1-3 0,1-1-1 0,1 5 0 16,-1 0 0-16,0-1 0 0,1 1 0 15,-1-1 2-15,1 0-1 16,0 1-1-16,-1 0 0 0,1-1 2 0,1-1-3 15,-1 3 2 1,1-5-1-16,-1 4-3 0,0-1 6 0,4-1-2 16,-2-1-1-16,0 2-1 15,1-4 2-15,0 1-2 0,0 1 2 16,1 0-1-16,-2-1 0 0,1 2 0 0,1-1 1 15,0 1-2-15,-1 1 2 16,1-3 0-16,0 1-2 0,0 2 2 16,0-1-1-16,1 1 0 15,0 0 0-15,1-1 1 0,0-1-1 0,-1 0-1 16,2 2 1-16,-2-3 0 15,-1 0-2-15,4 0 2 0,-2-2 0 16,1 1 0-16,1 1 0 16,1-1 1-16,-2 0 1 0,0-3-2 0,2 5 0 15,0-3 0-15,-1 2 0 0,2-1 1 16,-1 1 0-16,0 0 0 15,3 0-1-15,-1 0 0 0,0 1 4 0,3-1-5 16,1 2 2 0,-1 1 1-16,3 0-2 0,-1 0 0 0,1-2 2 15,-2 0-4-15,1-3 4 16,-2 0 0-16,2 1-2 0,-2-1 0 15,2 0 6-15,-4-5-7 16,5 3 2-16,3 2 9 0,1-1-9 0,5 6 8 16,-1-4-7-16,1-1-4 0,-2-1 4 15,-1-2 5-15,0 0-10 16,-3 0 6-16,0 1-1 0,2-1-3 0,0 1 2 15,1-2 1-15,2 2-3 16,-1-1 2-16,1 1 2 0,1 2-3 16,0-2 0-16,0-2 1 15,0 2-2-15,-1 2 2 0,-1-2-1 0,0 2 0 16,-1-2-1-16,-1-3 1 0,3-1 0 15,-2 1 0-15,3 2 4 16,0 0-5-16,1-3 0 0,-1 2 3 0,0-3-2 16,-1 3 0-1,0-3 2-15,1 0-3 0,0 1 2 0,3 0-1 16,1 1-3-16,0-1 6 15,1-1 1-15,-1 0-6 0,0 0 3 16,2 0 0-16,-1 0-2 16,1 0 1-16,-1 2 1 0,-2-2-2 0,-2 0 2 15,2 1-1-15,-3-1 0 0,1 0 0 16,0-1 2-16,-1-2-1 15,-2 1 17-15,1-3-7 0,-1 1-5 0,-1 0 1 16,4 0-7-16,-3 2 0 16,1 2 0-16,1-3 3 0,0-2-3 15,0-1 0-15,0 0 3 16,-1-1-4-16,1 2 2 0,-1-1 0 0,0 0-1 15,-2-3 0 1,0 4 10-16,-1-5-7 0,1 3 1 0,0-1-4 16,1-2 0-16,-1 4 0 0,2 0 3 0,-3-3-4 15,1 4-1 1,-2-4 6-16,-1 1-8 0,1 0 8 0,-1-4-2 15,0 3-3-15,2-2 2 16,-2-2 0-16,2 1-2 0,1-1 2 16,-2-1 2-16,-2 2-4 15,-1-1 2-15,-2 0 9 0,3-2-6 0,-4 1 9 16,1-1-5-16,0 1-1 0,-1-2 1 0,1-1-2 15,-1-2-6 1,1 0 0-16,0-1 10 0,1 0-11 0,0 2 2 16,-1 0 1-16,-2 0-3 15,-2 2 2-15,-1 0 3 0,-2 2-7 16,0-1 6-16,-2 0 1 15,0-1-3-15,-1-1 6 0,-2 0 0 0,1 2-6 16,0-3 7 0,2 0-5-16,-3-3-4 0,3 1 2 0,-1-1 6 15,0-4-10-15,2 5 6 0,-2 0-3 0,-1 2-2 16,0 1 4-16,-1 2 3 15,0 3-5-15,0 1 0 0,-1-4 11 16,0 3-10-16,-2 0 3 16,0-1-1-16,0 2 0 0,1-1 1 15,0-3-2-15,-3-2-4 16,0 0 4-16,2 0 2 0,-2-3-6 0,-2 2 4 15,-1 0-1-15,3 2-2 16,-1 3 2-16,-1-2-1 0,2 3-4 16,-1 0 8-16,1-2-4 0,0 4 0 0,-1-1 0 15,3-2 1-15,-2 3-1 16,-1-2 0-16,2 2 1 0,-2 2-2 15,-1-3 0-15,1 2 0 16,-3-1-1-16,-1-2 4 0,-2 2-4 0,0 1-1 16,-3 1 5-16,-1 1-4 15,0-2-3-15,2 2 9 0,-2-1-6 16,0 3 1-16,1 0 2 0,0 0 1 0,0 3-3 15,2 2-6-15,-1-1 6 16,0 1-31-16,0 0 17 0,3 0-16 16,0 4-39-16,3 7-15 15,2 2-39-15,2 6-62 0,-1-6-34 0,2-9-196 16</inkml:trace>
  <inkml:trace contextRef="#ctx0" brushRef="#br0" timeOffset="13390.0188">14045 4882 41 0,'0'0'0'0,"0"0"16"0,0 0 36 16,0 2 1-16,0-2-25 15,0 0 9-15,0 0-1 0,0 0 10 16,-1 0-4-16,0 0-20 0,1 0-1 0,0 0 10 15,0 0-2-15,0 0-6 16,0 0-10-16,0 0-2 0,0 0-1 16,0 0 7-16,0 0 13 15,0 0 16-15,0 0-3 0,-1 0-4 0,0-2-5 16,-1 2-10-16,1-1 2 15,1-1-11-15,0-1 6 0,-2 1-7 16,2-1-10-16,-1-1 7 16,1 0-3-16,-1-1-6 0,1 0 9 0,0 0-3 15,0 0-4-15,0 0 5 0,0 1 4 16,0-2-8-16,0 2 6 15,0 1-2-15,0-2-8 0,0 2 6 0,0 1-4 16,-2 0-6 0,2 0 6-16,-1 2 0 0,1-1-5 0,-1 0 0 15,-2 1 3-15,1 0-2 16,-1 0 2-16,-2 0 4 0,2 0-5 15,-1 2 0-15,-1 2 5 16,2-1-7-16,-2 1 3 0,0 2 2 0,0 0-5 16,1 0 4-16,-2 4-1 0,3-1-2 15,-2 2 2-15,4 1-1 16,-2-2 0-16,2 1-2 0,0 1 2 0,1-3 0 15,0 1-3-15,0-1 2 16,0-1-5-16,2-1 10 0,0 0-8 16,0 0-6-16,1 0 15 15,1 1-7-15,0-3-1 0,2 0 1 0,0 0 2 16,0-3 0-16,0-2-20 0,1 0 23 15,2-2-4-15,-2-8 2 16,1 3 5-16,1-3-4 0,-1-2 11 0,0 2-7 16,-3-4-2-1,2 1 4-15,-1 4-7 0,-1-5-2 0,-2 0 2 16,-2 1 0-16,1-1-2 15,-2 1 2-15,0 2 6 0,0 1-11 16,-3 0 6-16,-2 5-4 0,0 1-8 16,-2 1 14-16,0 3-1 0,0 0-6 15,0 0 5-15,0 7-4 0,-2 3-1 16,0 3 6-16,-1 3 1 15,0 3-6-15,0-2 4 0,2 3 0 0,2-1-3 16,-1-3 2-16,4-1-1 16,1 0-6-16,2-3 7 0,0 1-2 15,2-2-13-15,5-1 15 16,1-3 1-16,0 0-4 0,2-4 4 0,0-1 1 15,1-2-4 1,0-2 2-16,-1-3 12 0,0-5-7 0,-1-1 5 16,-2 0 2-16,1-2 3 0,-3-3 1 0,-2 1-7 15,0-2-7 1,0-1 0-16,-3 2 2 0,0 0-8 0,0-1 6 15,-2 3-2-15,-1 2-1 16,-1 3-7-16,-3 4 0 0,0 3 3 16,-1 2 8-16,-1 2-5 15,-3 7-2-15,-1 1 6 0,0 7-4 0,1 2-1 16,0 0 4-16,1 2 5 0,3 0-9 15,2-1 2-15,3 1 0 16,3-5 0-16,1 1-10 0,5-2 9 0,4-5-10 16,2-2 15-16,2-4-6 15,1-3 3-15,-1-1 6 0,1-4-6 16,1-3 1-16,-3-3 0 15,-2-2 1-15,-1-4 1 0,-2 1 0 0,-3-3 6 16,-1-2-5 0,-3-1 1-16,-1 0-3 0,0-1-1 0,-4 0-2 15,-2 4 0-15,-3 2 0 0,0 4-12 0,-2 5 13 16,-2 4-2-1,1 3 2-15,-1 1-2 0,0 8-9 0,0 4 11 16,1 5-2-16,-1 2-7 16,3 0 14-16,0 4-7 0,7-6-3 15,3 0 3-15,0-1-8 16,5-4-5-16,3-4 13 0,2 2 2 0,3-6-2 15,3-2 2-15,1 1 6 16,0-4-9-16,0 0 4 0,-3-4 4 16,-1-2-8-16,-3 0 4 0,-3-1 3 0,-2-4-9 15,-2-2 8-15,-3-1 8 16,0-1-11-16,-2-1 0 0,-6 0 2 15,0 0-6-15,-3 0-2 16,0 2 7-16,-2 4-4 0,-1 1-1 0,-1 9 3 16,0 0-8-1,1 5 12-15,-1 7-4 0,2 3 0 0,2 1-1 16,3 4-1-16,4-2-4 0,4 0 7 0,0-4-2 15,6-3-18 1,3-1 26-16,1-2-8 0,2-4-4 0,-1-1 10 16,2-2-4-16,-2-1 1 15,1 0 3-15,0-5-5 0,-2 2 0 16,0-6-1-16,-2 1 1 15,-3 1 3-15,0-5-1 0,-2 2 1 0,1-4-4 16,-4-1 2-16,0 1-3 16,-3-1-6-16,-2 3 7 0,-1 2-15 15,-2 3-2-15,-3 5 14 0,-1 2-3 0,-1 2-4 16,-2 7 13-16,-1 4-4 15,2 2-3-15,0 2 7 0,3-1 0 16,4 1-4-16,4-3-23 16,3 0-19-16,1 1-37 0,5-4-48 0,1-2-118 15</inkml:trace>
  <inkml:trace contextRef="#ctx0" brushRef="#br0" timeOffset="14500.0203">14847 3849 308 0,'-5'-3'0'15,"3"0"142"-15,-1 2-54 16,0 0-8-16,3 0-15 0,0 0 4 0,0 1-12 15,0 0-28 1,0 0-14-16,0 0-12 0,0 0-6 0,0 3 2 16,0 3-1-16,0-2 2 15,0 1 0-15,0-2 0 0,4 0-27 16,-1-3-1-16,4 0 26 0,2 0 0 0,0 0 4 15,0-5 14-15,0-4 3 16,0-3 15-16,-2-1-10 0,1-2-9 16,-1 0-1-16,-2-1-7 15,0 1-6-15,-4-2 7 0,-1 3-6 0,-2 1-4 16,-5 4-8-16,0 4 10 15,-1 2 2-15,-5 3-2 0,-1 0 9 16,-1 7-11-16,-3 0 4 16,3 2 4-16,-1 2-7 0,4 3 2 0,-1 2 3 15,4-1-6-15,1 1 4 0,5-1-2 16,2 0-3-16,1-1 6 15,0-2-4-15,4-2-7 0,3-3 5 0,3-2 5 16,0 0 7 0,1-5 9-16,3 0 4 0,-1 0-3 0,1-5-7 15,1-4-1-15,-2-2-8 16,-2-5 12-16,2 0-7 0,-3-2-5 15,0-5 5-15,-3 0 1 16,0-1-9-16,-3-1 0 0,-3 3 11 0,-1 2-12 16,0 7 2-16,0 3-1 0,-3 3 0 15,-2 4-7-15,-1 3 8 16,-2 0-2-16,-5 8-2 0,-2 6 3 0,2 5 1 15,-1 1 3-15,1 5-2 16,5 0-1-16,3 0 0 0,4 1-2 16,1-3-7-16,5-2 9 15,2-3-2-15,5-4-16 0,1-5 16 0,1-3 2 16,0-5 5-16,-1-1 5 0,-1-1-4 15,-3-7 0-15,0-4 8 16,-2-3-3-16,1-4-2 0,-3-2-3 0,-1 0-8 16,-4-4 2-1,-2 0 3-15,-5 1-5 0,-4 2-10 0,-3 7 18 16,-2 4-8-16,-1 5 2 15,-1 5 4-15,3 2-5 0,-3 9 0 16,2 4-1-16,1 1 2 16,5 4-2-16,4 1-37 0,6-3-22 0,5 2-51 15,5-5-88-15,7-7-180 0</inkml:trace>
  <inkml:trace contextRef="#ctx0" brushRef="#br0" timeOffset="15700.022">16435 6097 548 0,'-1'-1'0'15,"0"0"119"-15,-1 0-62 0,0 1-7 0,-2 0-22 16,-1 5-13-16,1 3 5 0,-3 1-4 0,1 0 0 15,-1-1 16 1,1-1 3-16,2-2-6 0,0-1-2 0,-1 0-12 16,3 0-5-16,0-1-10 15,1 1 0-15,1-1 4 0,0 1-5 16,0-1 2-16,1-1 0 15,2 1-1-15,-1-1 0 0,2-1 2 0,-1-1-2 16,0 0 0-16,2-6 0 16,-3-4 32-16,2-6 2 0,0-2-12 15,-2-1-12-15,1 0 3 0,-2-2-8 0,0 2-2 16,-1 3 1-16,-1 2-3 15,-3 4-2-15,-1 3 2 0,2 4-3 16,-1 3 0-16,-5 0 1 16,0 12-6-16,-1 5 6 0,-3 4 0 0,3 4 2 15,2 0-2-15,1 3 4 16,7-3-3-16,0-2 0 0,3-3-1 15,2-3 2-15,4-2-2 16,4-3 2-16,2-3 3 0,6-4-6 0,-1-5 4 16,4 0 8-16,0-9-8 0,-3-4 8 15,-1-3-1-15,-3-6 2 16,-4-5 6-16,-2 1-1 0,-6-3-4 0,-4-2 0 15,-1 4-7 1,-5 0-7-16,-5 3 4 0,1 5 2 0,-4 4-5 16,-3 8 0-16,-1 4-1 15,-4 3-4-15,-1 11 8 0,2 3-4 16,-2 4 1-16,5 2 1 0,5 0 0 0,2 1 0 16,8-1-2-16,2-3 2 15,2-2-9-15,5-2 14 0,2-3-6 16,2-4-4-16,0-4 10 15,3-2-5-15,0 0 0 0,-1-8 0 0,-1-1 0 16,-2-1-2-16,-3-4 4 16,-2 1 4-16,-2 1-7 0,-3-1-1 15,0 4 1-15,-2 0-8 16,-4 4 8-16,0 3-6 0,-3 1-16 0,-1 1 13 15,0 1-3-15,-1 5-5 0,1 3 6 16,3-2-20-16,3 4-33 16,4-1-22-16,0 0-83 0,7-3-98 15,3-4-224-15</inkml:trace>
  <inkml:trace contextRef="#ctx0" brushRef="#br0" timeOffset="16660.0233">18061 3859 354 0,'-10'-22'0'0,"3"-2"174"0,0 3-116 0,1 0-8 16,2-2-14-16,-1 0 12 15,-1 5 27-15,0-1 1 0,0 6-12 16,-2 2-22-16,1 4-13 15,0 7-10-15,-7 5-14 0,-2 12-1 0,-3 10-2 16,-3 4-1-16,7 2 8 0,2-5-4 16,7-6-5-16,4-5 0 15,2-4 17-15,1-4-11 0,6 0 10 0,1-2 5 16,2-5 2-1,2-2 7-15,5-6-1 0,4-7-10 0,2-7-3 16,-1-2-12-16,-1-6-6 16,-1-1 4-16,-3-5 4 0,-3-3-6 15,-2-1 0-15,-6 3 5 16,-3 3-5-16,-3 7 0 0,0 5 1 0,-7 7-1 15,-2 6-1-15,-4 6-2 0,-6 5-6 16,-5 14 11-16,-4 10-4 16,0 5 1-16,3 4 2 0,4-2 5 0,7-3-7 15,7-5 2-15,4-4 0 16,3-6-8-16,11 0 7 0,0-5 0 15,6-3 0-15,4-4 16 16,2-5-9-16,3 0-4 0,1-7 4 0,-2-5-4 16,-1-2-5-16,-4-5 4 15,-6-1 6-15,-3-2-3 0,-4 0 0 16,-7-3 1-16,0 1-7 0,-5 2 2 0,-6 4 0 15,-4 6-3-15,0 6 3 16,-4 4-2-16,0 2-5 0,2 6 7 16,0 3 3-16,3 1-8 15,3 5 6-15,2 1-6 0,5 3-39 0,4 1-8 16,2 8-45-16,6-5-99 15,4-8-204-15</inkml:trace>
  <inkml:trace contextRef="#ctx0" brushRef="#br0" timeOffset="17850.025">19737 6151 487 0,'-13'-13'0'16,"0"3"162"0,-2 2-64-16,-1-1 1 0,0 6-23 0,-1-2-11 15,5 3-6-15,0 2-17 16,3 2-22-16,1 6-10 0,-2 6-9 15,4-1-2-15,1 3 2 0,3 1 5 0,2 0-5 16,3-2 9-16,6 4-8 16,4-5 4-16,1-4 5 0,2 0 5 15,2-5-10-15,-4-2 9 16,2-1-2-16,-1-2 0 0,-2 0 1 0,-3-8-9 15,-1-1-5-15,-1-4 0 16,-3-3 12-16,-2-1-14 0,0 0 4 16,-3-4 1-16,-5 3-3 15,-5 1 0-15,-3 7-1 0,-3 4-6 0,-6 6 7 16,-2 7 0-16,-4 9-5 0,-3 10 9 15,-2 3-2-15,4 4-3 16,4 2 2-16,5-4 7 0,8 2-8 0,7-4 0 16,5-7 0-1,8-1 2-15,7-4-2 0,7-5 8 0,8-5-8 16,4-7 9-16,4-4-3 15,0-10-7-15,-1-6 2 0,-4-7 5 16,-3-2-6-16,-7-5 16 0,-4 0-9 0,-5 0-1 16,-9-2-3-16,-5 3 1 15,-3 2-7-15,-12 4 6 0,-3 7 0 16,-6 7-3-16,-7 7-10 15,-4 6 11-15,-3 5-2 0,-4 11 2 0,4 4 8 16,2 7-5-16,8 2 7 16,3 0-7-16,10 0-6 0,5-1 4 15,10 0-1-15,3-2-1 16,9-2-1-16,9-2 4 0,0-8-6 0,6-4 6 15,5-6-2-15,1-4-3 0,0-4 4 16,0-6 1-16,-6-1-4 16,-2-4 2-16,-8-2 3 0,-6-3-6 0,-3-4 4 15,-7 0 3-15,-1-3-6 16,-9 1 2-16,-4 4 1 0,-6 0-2 15,-3 5-1-15,-3 7-2 16,-4 3-2-16,-2 7 8 0,3 4-3 16,1 7 0-16,2 5 0 15,7 2-3-15,6 1-1 0,8 4 5 0,4-4-2 16,7-1-4-16,4-3 9 0,4-5-5 15,4-6-2-15,2-4 6 16,0 0 2-16,-1-7-8 0,-6-5 6 0,-2 2 0 16,-4-1-4-16,-4 1 2 15,-2 6 5-15,-2 0-10 0,-2 3 8 16,-5 1-7-16,-7 9-46 15,-4 8-7-15,-1 5-26 0,1 0-93 0,5-8-165 16</inkml:trace>
  <inkml:trace contextRef="#ctx0" brushRef="#br0" timeOffset="18650.0261">21275 3689 761 0,'2'-34'0'0,"-2"5"190"16,-5 4-117-16,-7 1-17 15,-4 7-21-15,-1 7-8 0,-6 6 2 16,-4 9-19-16,-6 16-11 16,-4 11 2-16,3 6 14 0,5 4-12 0,10-7 9 15,10-2-6 1,9-4-5-16,7-5 10 0,12-3-4 0,10-5 4 15,6-6 17-15,5-7-4 0,3-3-11 0,1-12 1 16,-4-4-10 0,-4-4-4-16,-4-4 0 0,-6-2 9 0,-5-1-10 15,-4-4 2-15,-6-1 5 16,-6 4-9-16,-5 2 6 0,-5 5 0 15,-12 6-5-15,-7 7-4 16,-10 8-1-16,-10 13 0 0,-7 11 11 0,-3 8-2 16,6 5-4-16,10-2 4 15,14 0-2-15,13-7 0 0,9-4-6 16,7-4 7-16,10-6-2 0,7-5 3 0,7-7 5 15,5-2-6-15,1-8 3 16,0-5-1-16,-1-8-6 0,-4 1 6 16,-5-4-1-16,-7 1-2 15,-4-1 0-15,-5 2 5 0,-7 2-8 0,-3 3 5 16,-11 5-2-1,-10 5 0-15,-10 7-25 0,-8 13-4 0,-8 10-29 16,-4 10-12-16,-1 0-76 0,2-2-228 0</inkml:trace>
  <inkml:trace contextRef="#ctx0" brushRef="#br0" timeOffset="50690.0709">15999 11321 444 0,'-6'-23'0'0,"-1"5"156"16,-2-2-113-16,-2-2 6 0,0 3 10 0,-5-2-36 15,2 2-2-15,-2 1-6 16,-2-1-2-16,-2-1-1 0,0 0-3 16,-4 3-12-16,-3 1 6 15,2 4-6-15,-5 2 7 0,2-2-2 0,-2 6 3 16,-1-2-1-1,0 1 4-15,0 0-7 0,-5-2 18 0,2 0 0 16,-1 2-2-16,-2 2-4 0,-3 2-12 0,0 1 9 16,-1 2-6-1,-5 0 1-15,-1 0-5 0,-1 0 0 0,-2 0 5 16,1 3-2-16,1 6 11 15,1-4 4-15,2 4 1 0,-1 3-7 16,1 0-3-16,0 4-5 16,-1-1 9-16,3 0-4 0,1 2 0 0,0-4 6 15,3 2-7-15,1 3 2 0,-3-2 0 16,3 2 2-16,-3 3-3 15,-1 0-2-15,4 2-4 0,-2 2-3 0,2 2 0 16,6-1 4-16,1 1-4 16,6-2-2-16,1-3 2 0,4 3 0 15,1 1 1-15,1-1-1 16,0 3 0-16,1 3-1 0,-1-2 2 0,-2 1-1 15,2-1 0 1,0-1 1-16,0 3-1 0,-1-2 0 0,1 3 3 16,3-2-3-16,0 0-1 0,5-3 2 0,3 1-2 15,3 0-9 1,1-1 6-16,3 3-3 0,0-2 12 0,2 0-5 15,3 1 0-15,-1-2 0 16,2 2 5-16,3-1-3 0,-2 1 2 16,-1-3-1-16,0 0-4 15,1-4 2-15,-1 0 5 0,3 2-7 0,3-3 2 16,1 2 1-16,3 0-3 15,3 1 2-15,-1-2 2 0,3 2-4 16,1-4 2-16,0-1 0 0,0 0-1 0,1-3 0 16,3 1 3-16,-1-1-4 15,0 1 2-15,3 0 2 0,-1 0-4 16,1 3 2-16,0 1 3 15,2-2-5-15,-1 2 2 0,1-1 0 0,1-3-1 16,-3 3 0 0,4-3 5-16,1 1-7 0,1-3 4 0,0 5 10 15,3-4-9-15,-1 1 3 0,1 0-4 0,3-1-4 16,0-2 4-1,1 0 1-15,2-2-3 0,1 0 0 0,1-3 6 16,2-1-7-16,1-1 2 16,0-2 9-16,4-2-9 0,1 0 3 15,2-1-1-15,2 0-4 16,-2-2 2-16,1 0 1 0,0 0-2 0,0-7 0 15,-1-1 3-15,0-2-3 16,-4-4 0-16,0 0 10 0,1-2 5 16,-6 0 8-16,2-2-6 0,1-1-9 0,-3-2 2 15,2 1-6-15,0-4-6 16,-3-2 4-16,-1-3 5 0,-1-3-4 15,-4-4 3-15,2-1 8 16,-4-1-3-16,-1-4 5 0,-4 0-5 0,-2 0-2 16,-3 1 0-1,-5-2-3-15,-3 1-6 0,-6 1 0 0,-2-1 10 16,-3 2-11-16,-3-2 2 15,-3 2 3-15,-2-2-6 0,0 2 2 16,-2 1 2-16,-3-3-4 0,-3 4 2 0,-1-1-1 16,-3-2-4-16,-3 3 7 15,-1-3-3-15,-4 4 0 0,-3-2 0 16,-4 0 2-16,0 4-2 15,-6 1 1-15,0 2-2 0,1 3-1 0,-4 3 6 16,0 1-3-16,-1 1 0 16,-1-2-2-16,-2 1 2 0,1 2 0 15,-3-2 0-15,1-2 1 0,2 3-1 0,0 1 0 16,-3 0 1-16,3 6-2 15,-5 0 2-15,1 5-2 0,-6 7-14 16,-1 4-28-16,-4 1-23 16,-5 7-39-16,-4 3 9 0,0 1-53 0,-3-4-189 15</inkml:trace>
  <inkml:trace contextRef="#ctx0" brushRef="#br0" timeOffset="62760.0879">16378 16527 722 0,'7'-19'0'0,"-1"1"132"15,0 1-94-15,0-1-18 0,-2-1-12 0,-1 2-3 16,-3-3-4-16,0-3-2 16,-5 2 2-16,-1 0 2 0,0-1-3 15,-5 2-18-15,1-1 6 16,-7 2-6-16,1-1 15 0,-3 0-3 0,-1 2-3 15,-1 1 15 1,3 0-6-16,-4-1 0 0,0 2 0 0,-1-1 3 16,-3-1 0-16,1 0 18 0,-2-2-3 0,-1 0-2 15,-3-1 8 1,-2 1-13-16,-2 1-1 0,-2 0-5 0,-1-1-2 15,0 3-5-15,-2-3 4 16,0 2 0-16,2 1-1 0,-3-1-2 16,3 2 2-16,0 1 1 15,0 3 3-15,0-1-7 0,-1 5-1 0,0 1 6 16,-2 2 0-16,0 1-3 15,-1 3 0-15,-2 0 4 0,1 1-3 16,-4 1 8-16,3 3 2 0,1 2-4 0,2 1 10 16,2 0-9-16,2 5-6 15,-1-2 6-15,1 2-7 0,2 3-2 16,0-1 2-16,-3 1 2 15,4 2-5-15,-1 1 4 0,0 5 1 0,0-3-6 16,4 3 0 0,-1 3 5-16,2-2-4 0,0 1 4 0,1 1-1 15,1-2-1-15,2 1 0 0,2 2 0 0,2-1 0 16,2 1 0-1,2 2 4-15,1-2-5 0,2 4 2 0,2-1 11 16,1 1-12-16,0 4 0 16,0 2 18-16,2-4-16 0,2 3 8 15,-2-3-4-15,3 1-4 16,-1 3 7-16,-2 1-9 0,2-2 0 0,-1 0 13 15,-1-2-10-15,-1-2-3 16,4-1 0-16,0 0 15 0,-1-2-14 16,3-1 7-16,1 0-6 0,-1 1-4 0,3 0 4 15,1-1 9-15,-1-2-5 16,2 2 3-16,0-1-3 0,0 2-5 15,0 3 7-15,0-1-8 16,0-4 0-16,2 2 8 0,2-2-4 0,0-3-4 16,3 9 0-1,0-4 10-15,2 5-11 0,2 7 2 0,0-4 6 16,0 3-8-16,5 0 2 15,2-8 1-15,2-1-2 0,3-3 0 16,3 4 3-16,1-1-4 0,-3 0 2 0,4 3 1 16,-3-4-3-16,5 2 2 15,0-1 0-15,0-2-1 0,4 0 0 16,-2 0 2-16,2-3-2 15,0 3 0-15,0-4 4 0,1-1-4 0,1 3 0 16,2-4 2-16,1 0-1 16,2-2 2-16,-1-1-1 0,0-3-3 15,3 0 2-15,1-3 2 0,0-3-4 0,2 3 2 16,-3-5 3-16,-1 1-5 15,-1-1 2-15,0-3 1 0,1-4 1 16,0-2 9-16,0 0 4 16,-1-5 5-16,-1-1-3 0,0-5-2 0,0-2-5 15,1-1-2 1,-1-5 0-16,0-1-9 0,-3-1 0 0,-2-1 6 15,1-4-9-15,-2 1 6 16,0-2 1-16,1-3-7 0,-1 1 3 16,-1-3 2-16,-1-3-3 0,-3-1 2 0,-3-3 2 15,-1-2-4-15,-4-2 2 16,1-3 5-16,-2-1-1 0,-4-7 13 15,0 3-14-15,-3-3-4 16,-2-9 0-16,-2 8 12 0,0-3-14 0,0 5 4 16,-2 6-1-16,-1 3-2 15,0 1 2-15,-1 2-2 0,0 0-1 16,1 0 3-16,-3 2-2 15,-1-2 0-15,0 5 2 0,-2-3 1 0,0 0-2 16,0 1 0-16,-2-3 1 0,-2-1-5 16,0-3 8-16,-1 1-2 15,0 0-3-15,-5 3 2 0,-1 3 8 0,-1 1-8 16,-3 4 8-1,-1 2-6-15,-2-1-6 0,-1 2 6 0,-1 1 0 16,1 0-3-16,-2 3 0 16,2-1 1-16,-1 0-1 0,-1 2 0 15,-2 0-1-15,-2 1-18 0,-2 4 11 0,-3 3-14 16,-3 2-18-16,-1 2-1 15,-2 3-18-15,-3 4-12 0,-6 3-39 16,-4 3-58-16,-9 0-143 16</inkml:trace>
  <inkml:trace contextRef="#ctx0" brushRef="#br0" timeOffset="69090.0967">17665 11966 422 0,'7'-26'0'15,"0"-1"160"-15,0-1-81 0,-1 3-21 0,1 5 8 16,-2 5 11 0,-2 4-29-16,0 1-6 0,-3 6-4 0,1 1 6 15,0 3 3-15,-1 1-23 16,0 11-16-16,-2 8-5 0,-4 15 40 15,-4 8-12-15,-2 5-16 16,-3 1-13-16,2-4 7 0,2-7-6 0,-2-4-4 16,1-6 2-16,1-1 4 0,0-6-7 15,4-1 4-15,-1-5 2 16,4-5-5-16,0-6 2 0,4 0 0 0,0-2-11 15,0-2 2-15,3-2-3 16,5-11 4-16,3-11 14 0,4-6-9 16,-1-10 0-16,0-3 4 15,0-4 3-15,-1-6-6 0,-2-1 2 0,2-1 1 16,-2 2-3-16,0 5 1 0,-2 8-2 15,-4 12 0-15,-3 10 4 16,-1 10 5-16,0 4-9 0,0 4 4 0,2 0 0 16,0 0-14-1,5 0 12-15,2 0 0 0,4 1 0 0,6 10 1 16,2 9 6-16,0 6-8 15,3 8 2-15,3 7 13 0,-3 0-17 16,4 5 6-16,-3-4-1 16,-5-1-4-16,-2-2 4 0,-5-6 2 0,-6-5-8 15,-4-4 8-15,-4-1-2 0,-1 0-3 16,-7 0 2-16,-5 2 6 15,-9-4-10-15,-3 3 6 0,-6 0 3 0,-4-4-9 16,-6 2 6-16,-1-6-1 16,-4-3-4-16,-1-7 4 0,3-2 2 15,4-3-8-15,6-1 8 16,8-1-5-16,5-6-3 0,10 3-7 0,3-2-6 15,5 3-1 1,3 1 12-16,1-1-40 0,8 3-82 0,5-2 26 16,2 2-124-16,1 0-176 0</inkml:trace>
  <inkml:trace contextRef="#ctx0" brushRef="#br0" timeOffset="69540.0974">18166 12247 653 0,'0'-14'0'0,"0"2"142"0,0 1-22 16,-3 2-47-16,-1 3 2 15,-1 0-10-15,0 6-18 0,-3 0-19 16,-2 5-24-16,-1 8 5 15,1 5-4-15,-1 4-6 0,4 0 2 0,5 2 8 16,1-3-11 0,1 0 4-16,7-1-6 0,3-2 2 0,1-3 4 15,2-2 0-15,0-6-2 0,3-3-4 0,1-4 3 16,3-1-5-1,0-9 5-15,0-4 2 0,-1-5-2 0,-2-3 1 16,-3-2 0-16,-6-2 0 16,-2-3 2-16,-4-1 0 0,-2-1-3 15,-2 2 2-15,-5 3 0 16,-1 4-1-16,-1 5 0 0,1 6 2 0,-1 4-3 15,-1 5 2-15,0 2 0 16,-2 1-2-16,1 8-4 0,-1 5-4 16,2 4-10-16,1 3-7 0,2 1-7 0,1-2-17 15,2-2 10-15,4 0-6 16,3-1-21-16,6-1-35 0,2 0-39 15,5-5-23-15,2-1 6 16,0-5-81-16</inkml:trace>
  <inkml:trace contextRef="#ctx0" brushRef="#br0" timeOffset="70290.0984">18443 12175 419 0,'4'-12'0'0,"-1"4"184"0,-2 3-103 16,-1 4 25-16,0 0 5 15,0 1-60-15,0 10-42 0,-1 2 10 16,-3 9 28-16,-2 1-24 15,0 0-16-15,2-2 5 0,1-2-6 0,-1-2-4 16,3-4 5-16,2-1-6 16,1-1-2-16,3-2 2 0,3-2 0 15,1-3-2-15,2 2-8 0,3-5-15 0,2 0-9 16,-1-3 10-16,4-4-7 15,-2-5-16-15,-1-3 13 0,0-1-4 16,-3-2 8-16,-1-3 24 16,-4 2-3-16,-1 2 4 0,-1 1 8 0,-3 3-4 15,-1 6-1 1,-2 4 2-16,0 3 0 0,0 7-15 0,-2 9 2 15,-4 6 24-15,-2 3 11 16,2 0-13-16,4-1-11 0,2-2 1 16,1-4 0-16,4-6 9 0,3-2-15 0,2-4 12 15,2-2 12-15,4-4-2 16,2 0 3-16,3-9-11 0,3-3-8 15,1-5 0-15,-1-3 7 16,0-1-7-16,-2-6 0 0,-3-2 7 0,-2-3-8 16,-3-2 2-16,-2-4 1 15,-2-1-2-15,-1 0 0 0,0-4 7 16,-1 6-8-16,0 6 2 0,-2 9-1 0,-3 9-4 15,-1 9 8-15,-2 4-5 16,-2 17-10-16,-6 9 16 0,-2 12 18 16,-4 7-8-16,-2 4-5 15,2-3-8-15,0-3-4 0,4-5 4 0,-1-9 5 16,5-5-8-1,1-11 2-15,2-6 12 0,3 0-15 0,-1-7 4 16,1 0 0-16,0 0-2 16,2-2 0-16,7-6-4 0,6-3 4 15,2-6-5-15,2-3-35 0,1 1-8 0,1-2-12 16,1-1 28-16,0 2 4 15,-2 3 18-15,-2 5 8 0,-2 9 1 16,-2 3 2-16,-5 7-2 16,-1 11-3-16,-5 4 4 0,0 4 48 0,-3 3-10 15,1-2-9-15,-3-2 1 16,-3 1-12-16,-6-4-2 0,-4 0 5 15,-4-2-2-15,-6-3-6 16,-4-1-6-16,-4-2-5 0,0-2 0 0,2-2 0 16,3-3-4-16,4 0-22 0,5-4-19 15,7-3-71-15,5 0-16 16,5-10-67-16</inkml:trace>
  <inkml:trace contextRef="#ctx0" brushRef="#br0" timeOffset="70740.0991">19275 11768 750 0,'10'-11'0'16,"-6"5"106"-16,-1 3-55 0,0 3-2 16,-3 10-40-16,-5 15 3 15,-7 11 41-15,-4 10-27 0,-6 5-17 0,1 0-4 16,1-1 19-16,1-1 2 15,4-5-7-15,5-2-6 0,4-5-6 16,5-8-4-16,2 0 9 16,5-4-5-16,4-1-6 0,2-3 5 0,3-4-5 15,3-3-2-15,2-4 2 0,2-5-2 16,1-2-10-16,2-5 10 15,0-7-3-15,-2-6-18 0,-1-3 19 0,-3-5-5 16,-5-5-7 0,-3-2 5-16,-3-5-1 0,-1 1-4 0,-3-2 7 15,-2 1 6-15,-2 7-2 16,-1 5 8-16,-6 7-2 0,-1 7-3 15,-4 6 2-15,-1 3 1 16,-3 13-4-16,-1 6 4 0,-1 7 9 0,0 8-7 16,5 0 8-16,4 0-6 0,4 0-6 15,3-3 0-15,2-5 7 16,0 0 3-16,5-3 7 0,1-4-12 0,1 0 2 15,2-1 5-15,-2-5-9 16,4 0-6-16,1-2 3 0,2-2 5 16,3-4-10-16,3-2-24 15,3-3-73-15,-1 0-141 0,0-7-212 0</inkml:trace>
  <inkml:trace contextRef="#ctx0" brushRef="#br0" timeOffset="72430.1014">20082 11797 748 0,'-4'-4'0'0,"3"4"189"15,-2 7-179-15,-1 11-7 0,-1 11 50 0,-4 5-11 16,-1 6-7-1,-3 1-17-15,0 0 0 0,-1 1-1 0,0-2 1 16,2-4-7-16,0-6-5 16,1-3 2-16,0-4-5 0,1-3 2 15,0 0 0-15,3-6-6 0,1-2 2 0,3-3 0 16,2-9-2-16,1 0-2 15,0 0 6-15,0 0 0 0,0-7-4 16,7-10 0-16,3-10-4 16,4-11 0-16,4-6 7 0,-1-3-4 0,0-2-2 15,3 0 8-15,0 1-3 16,-3 5-1-16,0 8 0 0,-1 7 0 15,-5 12 0-15,-2 7 0 16,0 7 0-16,0 2-9 0,0 12 11 0,2 11-3 16,-1 11 0-16,0 8 2 0,1 6 15 15,0 2-15-15,3-1 7 16,2-2-7-16,-2-4-2 0,0-7 2 0,-4-4 3 15,-1-6-5 1,-4-6 2-16,1-3 0 0,-2-5-1 0,-2-6 0 16,0-1 9-16,-2-4-11 15,0-1 4-15,3-5 34 0,0-10 28 16,2-7-51-16,4-9-9 0,-1-8-2 0,5-8 12 15,5-6-9-15,-1-9-7 16,6-5 4-16,2-3 2 0,3 1-5 16,0 7 2-16,-4 11-1 15,-8 20 0-15,-7 11-13 0,-5 16 3 0,-2 5-53 16,-2 15-28-16,-2 12 67 15,-6 13-9-15,-2 9-45 0,-1 3-88 16,0-3-227-16</inkml:trace>
  <inkml:trace contextRef="#ctx0" brushRef="#br0" timeOffset="72940.1021">20603 11991 641 0,'3'-15'0'15,"-2"8"261"-15,-1 2-157 16,0 5 6-16,0 0-57 0,0 8-42 0,-4 11-15 16,-4 5 8-16,-2 5 27 0,0 0-23 15,1-1 2-15,4-6-9 16,3 2-2-16,2-5 2 0,2-5 2 0,5 0-4 15,2-7 1-15,3 0 1 16,1-3-2-16,4-4-5 0,-1-3 6 16,1-8-19-16,0-2 23 15,-1-5-3-15,0 2-2 0,-1-6 2 0,0-3 2 16,-1-2-6-16,0-4 3 0,0 2 0 15,-4 3 0-15,-2 8-12 16,-4 7 13-16,-4 8-2 0,0 3 2 0,0 0 5 16,-5 14-21-1,-7 14 18-15,-2 12-2 0,-7 13 4 0,-2 7 1 16,0 2 0-16,0 4-9 15,0-1 6-15,2 0 4 0,0-2-9 16,4-5 4-16,0-3 1 16,0-6-4-16,2-8 0 0,-1-7-1 0,-2-6-5 15,2-6 10-15,-4-4-4 0,-2-4-4 16,-1-4 7-16,-3-8-2 15,3-2 0-15,0-12-4 0,0-3 4 0,3-9 0 16,0-2-2-16,5-6 2 16,5-4 0-16,5 0-1 0,5-2-2 15,0 1-82-15,8 3 9 16,3 4-25-16,3 4-144 0,-1 4-75 0</inkml:trace>
  <inkml:trace contextRef="#ctx0" brushRef="#br0" timeOffset="74010.1036">21020 12121 797 0,'0'-24'0'0,"-4"-2"181"0,-4 6-99 16,-2 3-14-16,-2 5-27 0,1 7-21 15,-2 5-2-15,-1 1-4 16,0 9-8-16,-3 8 8 0,2 4-6 0,-2 7-8 16,0 0 0-16,1 3 13 15,2-3-17-15,6 0 8 0,1-2-1 16,5-4-5-16,2-2 1 15,2-5-1-15,6-5-25 0,2-5 18 0,2-3-4 16,3-3-1 0,1-4 8-16,2-7 2 0,1-1-7 0,0-8 8 15,0-4-2-15,-1 1-6 0,-3-5 15 0,1 2-4 16,-1 1 0-1,-1 3-1-15,-3 5 2 0,-5 7-2 0,-1 6-1 16,-1 4 1-16,-2 11-9 16,-2 12 9-16,-2 13 2 0,-7 13 10 15,-4 10 9-15,-1 5-12 16,0 2 0-16,-2 1 5 0,-1-2-8 0,1-6-7 15,2-9 4-15,1-9 2 16,2-11-4-16,7-8 0 0,1-7 3 16,3-8-4-16,-2-2 2 0,2-2 1 0,0-3-2 15,5-2-3-15,3-8 9 16,4-8-4-16,1-3-1 0,0-5-2 15,2-4-4-15,1-3 2 16,2-7 0-16,2-4-5 0,2-5 12 0,4-4-8 16,1-2-9-1,2-1 12-15,0 0-1 0,0 1 0 0,-4 7 2 16,-5 10 0-16,-7 12 0 0,-5 14 0 0,-5 7 9 15,-3 5-11 1,0 10-1-16,-3 13 4 0,-5 10 21 0,-2 7-3 16,-3 4-16-16,1-5-2 15,3-4 5-15,0-3-5 0,4-7-1 16,1-5 0-16,3-2 0 15,1-7-1-15,0-1 2 0,5-2-2 0,0-5-1 16,3 0 4-16,2-3 0 16,5-3-9-16,-1-6 4 0,5-5-5 15,-1-4-9-15,2-4 3 0,-2-4 5 0,1-5-11 16,0-3 6-16,0 2 5 15,-1 1-5-15,-3 6 16 0,-8 9-2 16,-1 7 0-16,-5 5 0 16,-1 4 11-16,0 5-19 0,-4 10 16 0,-4 5 19 15,-1 3-19 1,1 3 2-16,2-4-9 0,1-4-2 0,3-1 2 15,-1-3-1-15,3-4-1 16,0-1 2-16,0-2-1 0,3-1-3 16,2-2 5-16,2-1 1 0,1-3-6 0,2 1-5 15,1-1 8-15,-2 0-26 16,2-6 11-16,1-1-14 0,-1-4-27 15,4-1 10-15,1-5 7 16,-2-1 1-16,4-2 23 0,-3-2 7 0,-3 0 2 16,1 0 12-16,-5 1-3 15,-3 6-1-15,-2 6 11 0,-2 4 11 16,-1 5 6-16,0 2-22 0,-4 8-14 0,0 9 12 15,-3 4 29-15,1 3-29 16,-1-3-6-16,4-2 0 0,-1-5 17 16,2-1-6-16,1-3 5 15,1-3-8-15,0 1-7 0,0 0 4 0,3-3-4 16,2 2-2-1,1-3 2-15,-1-2 2 0,2 0-12 0,0-2-17 16,1-1-16-16,-1-1-45 16,4-4-101-16,-1-9-52 0</inkml:trace>
  <inkml:trace contextRef="#ctx0" brushRef="#br0" timeOffset="74140.1038">21641 11952 433 0,'-3'-10'0'15,"1"1"250"-15,1 1-138 16,-1 1 8-16,2 5-63 0,0 2-49 15,0 0-16-15,2 8-64 16,0 7 24-16,-1 5-96 0,4 2-56 0</inkml:trace>
  <inkml:trace contextRef="#ctx0" brushRef="#br0" timeOffset="74530.1044">21892 12051 856 0,'-2'-1'0'0,"0"-1"188"0,-1 2-115 0,-2 0-32 15,3 0-17-15,-4 3-8 16,2 3-8-16,-2 3-1 0,-1 5-10 16,2 3 6-16,-2 2 1 15,-1 3-6-15,3 0 4 0,2-5 2 0,-1 0-5 16,4 2 1-16,1-2 2 15,1 0-4-15,2 0 4 0,1 0 0 16,-1 2-3-16,-1-1 2 16,0-1 0-16,-3-1-1 0,0-5 0 0,-1 0 1 15,-6-1-1-15,-4-4 0 0,-2 0 6 16,-6-4-8-16,-1-2 4 15,0 0 3-15,0 0-6 0,2-2 2 0,4-4 10 16,3 2-6 0,2-3-6-16,5 0 0 0,2 1-17 0,3-5-21 15,9-3-32-15,4-1-34 16,7-5 33-16,4-2-81 0,4-4-59 15,3-2 20-15,2-5-45 16</inkml:trace>
  <inkml:trace contextRef="#ctx0" brushRef="#br0" timeOffset="74840.1048">22083 11915 483 0,'30'-40'0'0,"-5"4"177"16,-6 7-68-16,-4 7 12 0,-7 6-19 0,-4 11-1 15,-2 2-24-15,-1 2-22 16,-1 1-18-16,-3 5-24 0,-7 16-18 16,-7 11 10-16,-3 15 23 15,-4 6-14-15,-1 2-11 0,1 4 5 0,0-3-8 16,1 0 0-16,1-5 0 0,3-6 9 15,4-9-14-15,3-10 8 16,1-1-3-16,3-8 0 0,2-3-31 0,2-4-3 16,3-6-23-1,-2-3 19-15,1-1 10 0,-1-8-39 0,1-2-1 16,2-4 11-16,4-5 12 15,3-1 37-15,6-5 2 0,4-1-3 16,1 2 15-16,4 7-9 16,-3 2 6-16,-1 7 53 0,-1 5-10 0,-2 1 9 15,1 2-7-15,1 0-9 0,-3 4-15 16,2 0-16-16,3 0-3 15,-1-4-10-15,3 0-48 0,0-1-15 0,-2-6-60 16,-1-7-121-16</inkml:trace>
  <inkml:trace contextRef="#ctx0" brushRef="#br0" timeOffset="75380.1056">22683 12050 1139 0,'5'0'0'0,"2"11"10"15,1 6-4-15,0 6-4 0,0 7 11 0,0 1-4 16,-5 1-6-1,0-3 4-15,-3-5-3 0,-3-3-6 0,-4-5 4 16,-1-4 29-16,-2-3-9 16,0-4 5-16,-2-3-1 0,1-2-6 15,5 0 1-15,1-2-11 16,2-3-4-16,3-4 5 0,0-5-10 0,7-7-2 15,10-5 1-15,10-8 1 16,7-7-2-16,10 1 2 0,2-2 1 16,3 3-3-16,-1 5 2 0,-7 7-4 0,-7 9-73 15,-9 10 15-15,-7 8-36 16,-6 4-73-16,-4 7-26 0,-2 2-7 15,-5 3-221-15</inkml:trace>
  <inkml:trace contextRef="#ctx0" brushRef="#br0" timeOffset="76130.1066">23074 12090 643 0,'0'-10'0'0,"0"2"237"16,-6 1-137-16,-5 1-25 0,0 2-20 0,-7 4-17 16,-3 2-16-16,1 9-10 15,0 4 3-15,3 0 2 0,5 4-7 16,5 0-3-16,5-2 0 15,2 2-10-15,0-4 5 0,0-4 2 0,4 3-7 16,3-5 6-16,3-1-4 16,1-4-9-16,2-2-8 0,2-2-10 15,1 0-18-15,3-5 13 0,0-6-7 0,1-4 1 16,-2 0 29-16,-4-6 5 15,-1 3 0-15,-4 4 10 0,-3 3-5 16,-2 6 0-16,-3 1 0 16,-1 4 4-16,0 5 1 0,-2 7 8 0,-1 2 6 15,3 1-4 1,0-1 1-16,4-3-6 0,6-6 4 0,4-3 17 15,6-3-1-15,4-11-10 16,5-4-5-16,0-6-5 0,0-2-5 16,-3-3 2-16,-4-2 3 0,-1 0-5 0,-1-2 11 15,-5 0 0-15,1-1 5 16,0 0 3-16,-1-1-5 0,5-2-9 15,-1-1-7-15,0 0 2 16,-2 2-9-16,-5 5 8 0,-6 8-6 0,-3 6 1 16,-3 8 2-16,-3 5 4 15,-4 2-5-15,-7 11-11 0,-5 11 9 16,-3 8-4-16,-1 10 11 0,4 4-3 0,0 4-4 15,2 0 3-15,2 0 4 16,0-1-9-16,2 1 8 0,4-5-2 16,4-3-3-16,4-4 2 15,2-5-3-15,5-1 0 0,7-4 4 0,3-2-1 16,3-7-4-1,1-3 6-15,-2-7-2 0,0-3-3 0,-1-4 4 16,1-3-2-16,-1-10-6 16,0-3 0-16,-1-8 1 0,-2-3-3 15,-2 0 6-15,2-3-8 0,-2 0-4 0,-1 5 2 16,-5 2-3-16,-1 8-1 15,-5 7 12-15,0 3 4 0,-3 5 0 16,-7 0 0-16,-4 13-4 16,-1 3 4-16,-1 6 0 0,1 2 2 0,4-2-4 15,4-1 4-15,4 0-1 16,3-6-4-16,3 1 6 0,6-2-4 15,5-3 4-15,6 1-3 16,1-3 0-16,3-1 0 0,-1 0 1 0,-2-4-2 16,-2 1-96-16,-2-4 5 0,-4-1-25 15,-4-4-203-15,-6-8-258 16</inkml:trace>
  <inkml:trace contextRef="#ctx0" brushRef="#br0" timeOffset="76240.1068">23475 11817 589 0,'38'-5'0'0,"3"1"-315"16</inkml:trace>
  <inkml:trace contextRef="#ctx0" brushRef="#br0" timeOffset="77070.1079">17338 16895 844 0,'0'0'0'0,"-3"3"191"16,-4 18-184-16,-4 11 20 15,-6 11 24-15,1 8-8 0,-1 0-18 0,0 2-7 16,0-2 6-16,1-2-2 0,0-4-7 15,1-3-3-15,3-4-4 16,-1-1-10-16,4-8 4 0,1-5 4 0,3-12-7 16,3-8-14-16,2-4-23 15,0-4-45-15,8-10-33 0,8-17-26 16,8-6-191-16,3-6-40 15</inkml:trace>
  <inkml:trace contextRef="#ctx0" brushRef="#br0" timeOffset="77270.1082">17475 16956 510 0,'28'-44'0'15,"-6"10"169"-15,-4 12-46 0,-9 8-9 0,-3 9-34 16,-4 5-19-1,1 3-35-15,0 9 6 0,-1 9 44 0,-2 10-10 16,-3 6-21-16,-7 6-16 16,-1 1-17-16,-2 0-6 0,0-1-5 15,0 5 6-15,3-5-5 16,0 0-4-16,2-5-32 0,1-1-13 0,0 1-10 15,2-3-31-15,-1-1-20 16,-2-16-143-16,0-6 5 0,-4-9-227 16</inkml:trace>
  <inkml:trace contextRef="#ctx0" brushRef="#br0" timeOffset="78210.1095">17328 17129 631 0,'11'-18'0'0,"2"1"137"16,4 0-88-1,6 0-13-15,4 5-18 0,3 4-7 0,7 2-4 16,-1 3-7-16,6 2 0 0,4 0-39 0,0 0 12 15,4 0 6 1,-4 0 20-16,-4-2 0 0,-9 0 0 0,-9 2 2 16,-9 1 4-16,-8 0 19 15,-7 0 0-15,-3 4 11 0,-13 4 58 16,-6 4-62-16,-5 7-9 15,-3-2-1-15,4 3-1 0,0 0-9 0,5-2-8 16,5 2 0-16,4-7-1 16,6-2-2-16,5-8 0 0,1-1 1 15,2-2-16-15,4 0 19 0,6 0-3 0,4-5-2 16,3-4-10-16,0-4-12 15,1 2-17-15,0-3 13 0,0 2 7 16,-3-5 11-16,0 1 14 16,-4-1-8-16,0 1 4 0,-2 3 7 0,-4 3 4 15,2 1-4 1,-7 6 2-16,-1 3-9 0,2 0-2 0,-3 12 1 15,1 3 31-15,-1 3-11 16,1 7-7-16,-1-3-9 0,0 0-4 16,3-5 0-16,10-8 0 0,0-1-1 0,6-4 2 15,2-4 6-15,5-6-7 16,6-9 29-16,4-4 0 0,1-3-24 15,-2-3 1-15,-4 1-3 16,-2 0 10-16,-3 0 11 0,-1-3-6 0,-3-2-6 16,-4 0-3-16,-1-2-6 15,-6-2-3-15,-5 3 0 0,-3 3 5 16,-4 3-6-16,-6 9 2 0,-4 6 8 0,-6 7-15 15,-5 9 8-15,-5 15 2 16,-4 14-8-16,0 7 8 0,5 3-4 16,5 3 0-16,6-3 0 15,8-2 3-15,7-8-4 0,4-3-40 0,8-4 25 16,2-5 12-1,4-2 2-15,-1-10-2 0,4-4-8 0,2-6 14 16,2-4-2-16,2-12 0 16,2-6-3-16,0-4 3 0,-3-1 0 15,0-3 0-15,-4-3 3 0,-2-1-3 0,-1-4 0 16,0-3 1-16,0-3-2 16,4 1 2-16,-3 0 2 0,-5 10-4 15,-3 11 1-15,-8 8 8 16,-2 10 11-16,-2 7-9 0,-2 17-19 0,-9 11 16 15,-6 23 25-15,-9 10-18 16,-6 12-10-16,-8 17 6 0,-2 17-1 16,-5 21-8-16,1 8 0 15,1 3-2-15,5-15-36 0,5-18-1 0,6-17 4 16,12-21-43-16,7-13 1 0,8-16 24 15,2-15 25-15,7-8 28 16,4-9-2-16,4-9-14 0,7-3 17 0,4-16 6 16,5-7 3-1,0-10 0-15,0-6 10 0,-3-10 0 0,-4-11 9 16,-6-5-4-16,-5-10-11 15,-6-1-1-15,-7-2-10 0,-2 7-7 16,-10 12 6-16,-4 2 25 0,-3 11-12 0,-1 7 4 16,3 6-12-16,2 10-7 15,5 9-2-15,4 5-132 0,2-5-302 16</inkml:trace>
  <inkml:trace contextRef="#ctx0" brushRef="#br0" timeOffset="79210.1109">18963 17337 1102 0,'0'-6'0'0,"4"-5"140"16,6-3-112-16,8-6-13 0,7-5-9 0,8-9-9 16,3 5 6-16,4-4-2 15,-2-2-2-15,-2 4 2 0,-4-1 3 16,-5-1-5-16,-4 5 2 15,-5-1 48-15,-4-1-24 0,-3 3-5 0,-5 5-8 16,-4 5 2-16,-2 7 4 0,-1 4-4 16,-6 6-8-16,-4 4-1 15,-10 15-7-15,-7 13-3 0,-3 11 7 0,0 6 3 16,3-1-10-1,6 3 9-15,4-1-6 0,5-3-3 0,7-1-1 16,6-10-14-16,2 0-9 16,12-7 17-16,6-8-10 0,5-2-20 15,5-8 20-15,4-8-1 16,2-1 2-16,0-19 16 0,-3-5 9 0,-1-3-8 15,-4-3 5-15,-3-3 2 0,-2-2-6 16,-5-5 6-16,3-1 0 16,-1-4-5-16,0 1 3 0,2 1-2 0,-2 5 0 15,-2 3 1-15,-4 8 0 16,-2 6 0-16,-8 9 0 0,-3 8 7 15,-1 2 14-15,-4 9-14 16,-5 13-14-16,-6 10 14 0,-4 9 22 0,-3 1-22 16,4-2-7-1,-2 1 0-15,3 0 9 0,-1 0-14 0,-2-4 10 16,4-3-3-16,-2-5-2 0,6-6 0 0,2 0 1 15,2-10-2 1,5-5-1-16,2-5-18 0,0-3-3 0,1-3 6 16,6-3-3-16,6-10-11 15,5 0 28-15,5-4-22 0,-1-1-31 16,2 1 2-16,0 3 15 15,0-2 21-15,2 1 16 0,-5 7 3 0,-1 1-2 16,-6 10 2-16,-5 5 6 0,2 0 5 16,-4 15 14-16,1-1-13 15,3 1-11-15,1 8 3 0,7-11-2 0,6-2-6 16,3-3 5-16,3-8-1 15,0-2-1-15,-1-4 0 0,-4-7 7 16,0-5-10-16,-7 0 6 16,-6 0 1-16,-2-5-4 0,-7 3 0 0,-1-2 25 15,-2-3-18 1,-2 2-1-16,-4 1-3 0,-2 3-6 0,-1 5 6 15,-2 9-8-15,-3 1-21 0,-1 13 23 0,-2 8 3 16,-1 5 0 0,-1 12 7-16,5-2 5 0,4 9-6 0,6 1 0 15,5-3-4-15,3-2-4 16,8-9 2-16,2-11 3 0,7-3-6 15,2-6 6-15,4-5-7 16,1-5-28-16,2-1 35 0,0-1-6 0,-3-4-106 16,-3-4 10-16,-1-5-45 15,-5-2-20-15,-4-6-92 0</inkml:trace>
  <inkml:trace contextRef="#ctx0" brushRef="#br0" timeOffset="79360.1111">19237 17052 488 0,'50'1'0'0,"8"-6"97"0,5 4-73 16,2-6-18-1,2 0-12-15</inkml:trace>
  <inkml:trace contextRef="#ctx0" brushRef="#br0" timeOffset="80060.1121">20622 17058 841 0,'2'1'0'0,"-2"13"125"16,-8 12-17-16,-10 15-47 15,-5 5-28-15,-2 5-18 0,2-1-8 16,2-8-4-16,3 2-1 0,-1-2 1 0,4-11-3 16,-2-4 0-16,7-14 6 15,3-10-5-15,5 3 7 0,2-8-3 16,2-17-6-16,5-13-18 15,6-11 2-15,-2-1 13 0,6 5 6 0,-2 2-3 16,0 2 2 0,-2 0 3-16,3-3 1 0,-2 4-6 0,4 0 2 15,0 5 4-15,1 3-6 16,-4 11 2-16,-1 6-4 0,-5 9 3 15,-2 7 0-15,2 14 0 0,-3 4 14 0,3 17 2 16,3 5-13-16,3 2-2 16,4 0 3-16,3-4-6 0,3-9 0 15,-5-7 4-15,-3-9 0 16,-6-6-6-16,-1-2 8 0,-3-12-3 0,1-2 6 15,1-12 25-15,2-5 1 16,-1-4-8-16,0 1-3 0,-1-4-5 16,0-3-3-16,1-4 1 15,-2-6 6-15,2-2-9 0,-1-1-4 0,2 3-3 16,0 1-6-16,-1 8 2 0,-4 9 1 15,-2 6-3-15,-3 11-56 16,2 4-15-16,-3 4-78 0,1 13 50 0,0 10 18 16,-1 0-153-1,0 5-99-15</inkml:trace>
  <inkml:trace contextRef="#ctx0" brushRef="#br0" timeOffset="80570.1127">21090 17161 711 0,'5'-9'0'16,"-4"6"211"-16,-1 3-140 0,0 5-44 15,0 11-20-15,-4 9 49 16,-3 7-29-16,0-1-16 0,3-2-2 0,3-5-8 15,2-4-2-15,3-1 2 0,1-6 0 16,5-3-1-16,0-6 0 16,3-2 2-16,1-4-1 0,0-6 2 0,3-8-2 15,-2 3 2 1,1-1-2-16,-4-3 0 0,1 3-2 0,-1-5 2 15,-1 1 1-15,-1 2-2 16,1 0 0-16,-1-3-2 0,-1 2-11 16,-1 5 10-16,-4 5 1 15,-4 3-3-15,0 4 8 0,0 9-5 0,-2 4-11 16,-6 11 21-16,-5 8 3 0,-3 10-13 15,0 12 4-15,-4 13 3 16,5 3-4-16,-1 1 0 0,2-7 0 0,3-8-1 16,0-2 0-16,-1-6 6 15,1 0-7-15,0-4 1 0,-4-8 1 16,3-4-2-16,-6-7 2 15,-2-7 2-15,-1-8 0 0,-5-3 6 0,-3-4-5 16,-2-3-5-16,0-2 2 0,-2-5 4 16,1-4-9-16,2-1 6 15,5-2 1-15,3-4-6 0,5-3-26 0,4-2-17 16,3-2-57-16,2-3-77 15,2 1-158-15</inkml:trace>
  <inkml:trace contextRef="#ctx0" brushRef="#br0" timeOffset="82340.1153">21681 17186 750 0,'1'-13'0'15,"-1"-1"219"-15,-9 6-133 0,-3 0-8 0,-4 2-30 16,-6 6-32-16,-6 0-8 15,-3 15 2-15,-4 10 0 0,0 6-2 16,2 2-4-16,4 1 1 16,5-1-2-16,8-5-3 0,6 1 0 0,10-5 0 15,3-2 0 1,10-3-8-16,5-4 6 0,7-8-1 0,5-7 2 15,1-9 0-15,0-10-9 0,-2 0 9 0,-3-2 0 16,-4-1-5 0,-2 1 12-16,-7 4-5 0,-2-2-2 0,-1 2-1 15,-3 2 4-15,-3 3-4 16,-1 5 4-16,-3 4 0 0,0 1 3 15,0 2 5-15,-5 17-17 16,-4 13 2-16,-2 15 5 0,-4 18 0 0,3 6 1 16,0 6 3-16,0 1-1 15,0-5-6-15,-3-1 2 0,2-6 2 16,2-8-2-16,1-10-5 0,2-10 4 0,2-9-3 15,1-10 7-15,3-5-2 16,1-9 0-16,1-1 0 0,0-2 1 16,2-5 1-16,5-9 17 15,3-9-19-15,6-8 0 0,5-5-5 0,1-5-5 16,4-4-21-1,0-7 2-15,0-4 2 0,2-1-3 0,1-5 28 16,-2-12 1-16,1 0-3 0,-1 4 8 0,0 2-6 16,-2 17 5-1,-1 9 9-15,-6 8 2 0,-7 12-4 0,-2 12 5 16,-7 1 8-16,0 9-14 15,-2 0-3-15,0 9-9 0,-8 9 6 0,-3 5 27 16,-3 5-20 0,0 0-11-16,-1 0 2 0,0-2 10 0,6 2-7 15,0 4 2-15,4-1-5 16,2 6-2-16,1-3 2 0,2-3 0 15,1-4-2-15,3-7 1 0,1-2 3 0,3-4-6 16,-1-4 2-16,2-5-1 16,2 0-11-16,3-5 11 0,2-7-3 15,1-5-1-15,1-4 10 16,-1-5-7-16,0-4-4 0,0-9 7 0,2-3 0 15,1 0-10 1,2 2 1-16,-1 11-2 0,-3-3-6 0,-3 6 8 16,-3 3 7-16,-5 2 0 15,-2 9 4-15,-3-2 5 0,-1 2 4 16,-1 2 6-16,0 0 5 0,0 3-5 0,0 2-4 15,0 0-11-15,-2 9-4 16,-7 11-8-16,-3 7 11 0,0 7-2 16,2-3 4-16,2 4-4 15,5 2-2-15,-2-6 6 0,5 0-4 0,-3-13-3 16,3-8 3-16,0 1 2 15,3-8-2-15,2-2-1 0,2 4-1 16,4-5-24-16,2 0 7 0,7 0-5 0,0-8-18 16,3-2 11-16,1 1-20 15,0-9-3-15,-2-10 34 0,2-1 8 16,-1-9 8-16,-5 3 6 15,0 8 0-15,-6-2 6 0,-4 5 12 0,-2 0 11 16,-3 2 1-16,-1 8 0 16,-2 6 5-16,0 4 13 0,0 4-19 15,0 0-20-15,-4 9-20 16,-4 11 10-16,-2 6 3 0,-1 6-5 15,-1 5 4-15,1-2 0 0,1 2-2 0,1 4 0 16,3-6 1-16,1-9-1 16,3-4 0-16,2-5-1 0,0-8-2 15,0 0 6-15,3-5-6 16,3-1 0-16,3-3 4 0,2-2-2 0,2-3-10 15,1-4 7-15,-1-4-1 16,4 1-2-16,-3-7 9 0,1-10-4 16,1-5-2-16,1-2 6 15,4 1-1-15,3 7-2 0,2 4-4 0,0 0 5 16,-2 8 0-16,-3 7-2 0,-3 7 1 15,-5 2-3-15,-3 8 5 16,-5 9-2-16,-3 2-2 0,-2 10 6 0,-3-1 1 16,-4 5-5-1,-1 2 2-15,-1-3 5 0,0-1-9 0,0-10 6 16,0-10 3-16,1-4-9 15,5-3 6-15,1-3-3 0,2-1-6 16,0 0 4-16,1 2-1 0,5-2-5 0,3 0 15 16,6-7-5-16,3-6-4 15,2-3 1-15,2-8-1 0,-1-12-5 16,4-6 9-16,-2 1-1 15,1-2-2-15,0 2 2 0,-1 0 6 0,1-5-5 16,-3 3 9-16,1 4-5 16,-5 1 2-16,-1 8 2 0,-6 5 3 15,-4 6 1-15,-3 9 5 16,0 5 12-16,-3 2 2 0,0 3-14 0,0 1-15 15,-8 12-8-15,-6 13-2 0,-4 6 6 16,-2 9 0-16,0 5 6 16,0 3-8-16,2 0 0 0,3 0 4 0,2-3-2 15,1-4 0 1,6 5 0-16,1-11 0 0,2 3 0 0,2-11-3 15,1-7-4-15,2-5-14 16,5-1 5-16,3-3-11 0,2-7-13 16,3 0-6-16,2-5-19 15,3 0-23-15,-2-6-25 0,2-8-53 0,-2-3-88 16</inkml:trace>
  <inkml:trace contextRef="#ctx0" brushRef="#br0" timeOffset="82490.1155">22892 17174 666 0,'21'0'0'0,"3"0"120"0,0-1-87 16,0-3-30-16,-1 1 2 15,-1-2-10-15,-5 0-409 0</inkml:trace>
  <inkml:trace contextRef="#ctx0" brushRef="#br0" timeOffset="83170.1164">23242 17265 720 0,'3'18'0'0,"-1"7"207"0,-2 7-148 16,1 1-21 0,-2 5-19-16,-4-2-9 0,0-3-4 0,-2-4 5 15,-4-11-5-15,0-6 15 16,-2-2 16-16,5-5-13 0,1-5 2 15,5-2 16-15,1-6 4 16,1-10-25-16,7-10-8 0,5-3-6 0,5-7-10 16,2 3 6-16,3 9-1 15,-2 1-2-15,4-2 0 0,-2 1 4 16,3 0-5-16,-1 4-5 0,-2 11-28 0,-3 4-26 15,-3 7-5-15,-3 7-37 16,-2 6-16-16,-1 6-61 0,-2 3-20 16,-2-3-129-16</inkml:trace>
  <inkml:trace contextRef="#ctx0" brushRef="#br0" timeOffset="83970.1176">23543 17396 702 0,'0'-15'0'0,"0"0"235"16,0 0-157-16,-4 0-5 15,-2 5-8-15,-1-2-21 0,-1 3-14 0,-4 3-10 16,-1 4-3 0,-2 4-3-16,-2 9-5 0,-1 7-10 0,1 7 0 15,0 5 2-15,3 6 5 16,4 1-7-16,2-2 2 0,4-4-2 15,2-7-4-15,2-7-6 0,0-1-2 0,7-8-2 16,3-1 13-16,3-2-12 16,-1-5-16-16,1 0 8 0,0-7 7 15,-1-2 1-15,0-4 10 16,1-1 0-16,-1-1-7 0,2 1 1 0,-2-3-1 15,-1-9-2-15,-2 9 0 16,-1 2-3-16,-3 1 1 0,-2 14 15 16,-1 2 0-16,0 12-12 15,4 10 12-15,-3 2 0 0,1-6 4 0,0 0 1 16,2-3-2-16,2-8-6 0,6 2 6 15,-1-11-1-15,7-3 1 16,2-2 15-16,1-9-6 0,0 0 5 0,1 0 9 16,-5-10-19-1,2-4-8-15,-4-2 2 0,0 0 15 0,-1 2-10 16,1-3 1-16,1 2 4 15,0-7-4-15,0-4 4 0,2 0-3 16,-2-6-5-16,0-3 2 0,4 8-1 0,-4-5-6 16,0 7 4-16,-1 9 1 15,-7 4-4-15,-4 15 1 0,-5 6 4 16,-1 5 2-16,0 9-4 15,-14 13-4-15,-10 13-1 0,-6 17 16 0,-5 5-5 16,3 9-4-16,3-2 1 16,5 1-3-16,5-9-2 0,7-3 0 15,9-9 7-15,3-6-10 16,1-6 5-16,8-8 0 0,1-5-4 15,3-4 4-15,4-1-1 0,1-5-1 0,6-3-10 16,3-6 1-16,1 0-9 16,1-7 4-16,-4-3 4 0,-1-5 6 0,-3-3 6 15,-7-5-1 1,0-8-2-16,-4-10 2 0,-3-4 2 0,0 3-4 15,0 9 2-15,-7 7 14 16,2 13-7-16,-2 3 8 0,-4 7-8 16,-1 5 0-16,-7 6-3 15,-3 13-5-15,2 8 0 0,1 7 0 0,3 6 6 16,4-6-6-16,3-3 0 0,1-6 2 15,1-6-1-15,3 0-1 16,3 0 0-16,6-1 0 0,0-5-8 0,0-4-24 16,5-3-47-16,-5-7-38 15,0-1-69-15,0 0-411 0</inkml:trace>
  <inkml:trace contextRef="#ctx0" brushRef="#br0" timeOffset="84110.1177">23945 17113 655 0,'18'-4'0'15,"7"4"70"-15,4 0 22 0,4 7-66 0,2 1-21 16,-1 4-10-16,-5-4-231 16</inkml:trace>
  <inkml:trace contextRef="#ctx0" brushRef="#br0" timeOffset="90570.1268">15531 10164 511 0,'-5'-10'0'0,"1"0"180"0,0-1-143 15,3 1-2-15,-1 2-6 0,0-1-12 0,2-3-9 16,0 0-16-16,0-5 6 16,0-1 2-16,0 0 0 0,0-2 23 15,0 2-18-15,-2-4 0 16,0 2-3-16,0 0 1 0,-1 1-2 0,2 2 0 15,0 2 3-15,-1 3-4 16,2 3 0-16,0 4 25 0,-1 4 24 16,-1 1-2-16,1 0-18 15,-2 4-27-15,-3 10-4 0,1 7 4 0,-2 6 7 16,2 1-2-16,3-1 0 0,2 0-5 15,0-2 0-15,7-5-1 16,3-2-2-16,2-6-3 0,4-6 4 0,2-2 8 16,2-4 8-1,2-4-8-15,3-7 1 0,-2-4 0 0,1-4-7 16,0-2-2-16,-4-1 0 15,-3 0 8-15,1 1-8 0,-5-3 0 16,-3-1 36-16,-2-1-12 0,-3-1-4 0,-1 0-1 16,-2 2 1-16,-2-1-8 15,-1 2-4-15,1 7-9 0,-5 0 2 16,2 9-2-16,-5 4-4 15,-3 4 4-15,-3 11-4 0,-6 10-4 0,-3 9 16 16,-2 7-7-16,1 2 0 16,2 2 0-16,3 0 8 0,1-4-10 15,7-1 4-15,2-8-1 16,5-4 0-16,2-4 0 0,2-5-1 0,1-5 0 15,4-3-5-15,3-3 6 0,3-3 8 16,1-1 3-16,1 0 1 16,2-7-2-16,0-3-2 0,-1-2-6 0,0 0-5 15,-3-4 4 1,-1 0 0-16,-4-1-2 0,-1 0 0 0,-2-2 3 15,0 0-5-15,-3-5 4 16,0-4-3-16,-3-1-3 0,-4 1 7 16,0 5-6-16,-3 2-2 15,0 7 8-15,0 4-3 0,-4 7 0 0,-2 4-4 16,-3 12 2-16,-3 12 0 0,-2 9 4 15,-4 7-3-15,4 10 1 16,0 0 0-16,2-3 5 0,7-1-6 0,1-4 2 16,7-5 0-16,3-1-1 15,3-8 3-15,1-7-4 0,5-6-1 16,2-6 1-16,2-3 2 15,-1-4 2-15,6-3 4 0,1-3-1 0,2-7-1 16,4-8 0-16,-2-4 4 0,1-3-12 16,-2-3 5-16,-2-7 2 15,-1-1-5-15,-3-5 2 0,0-2 2 0,-3 0-3 16,-2-4 0-1,-2 3 0-15,-2-2-5 0,-3 5 8 0,0 3-6 16,-1 8-4-16,-5 5 10 16,0 8-5-16,0 7-6 0,-1 6 9 15,-1 4-2-15,-2 7-10 16,-4 11 9-16,0 10 3 0,-2 5-2 0,2 4 2 15,6 3-2-15,1 0 0 0,5 2 2 16,3-5 1-16,3-3-3 16,4-5 2-16,5-5 1 0,-2-5-2 0,2-3 0 15,1-3 7-15,0-1-9 16,3-4 4-16,-3-3 2 0,1-1-5 15,-2-4 2-15,-3 0 0 16,0-1-2-16,-3-2 2 0,-2-3 4 0,1 1-7 16,-2-3 4-1,-2-2 7-15,2-3-6 0,-2-2 7 0,-4-6-1 16,2-3-11-16,-5 0 4 0,-1 2-1 0,-3 3-9 15,0 5 10 1,0 3-3-16,-2 6-6 0,-1 1 8 0,2 4-2 16,-3 4-6-16,2 4 9 15,-1 4-3-15,2 2-2 0,0 6 4 16,2 2-2-16,3 6-3 15,3 3 7-15,2-1-6 0,4 1-1 0,4-5 6 16,1-3 0-16,4-7-4 0,1-6 3 16,1-6 1-16,2-4-2 15,0 0 0-15,2-10 8 0,2-4-7 0,-4-2 6 16,0-3-5-16,-3-1-3 15,-3-1 2-15,0-6 0 0,-4 0 0 16,-2-4 5-16,1 2-5 16,-4-1-1-16,-2 3 0 0,-2 2 2 0,-5 1-3 15,-4 5-2 1,1 3 2-16,-3 3-5 0,-2 6 4 0,-1 1 2 15,0 6 0-15,-2 7-13 0,0 5 7 0,-1 6 1 16,0 1 7 0,0 6-4-16,1 4-2 0,2 4 5 0,1 0-1 15,3 0 0-15,3 4 0 16,5-5 4-16,4 2-5 0,0-2 1 15,7-2-1-15,4 0 0 16,2-3 2-16,3-4 6 0,1-5-10 0,-1-5 6 16,0-7 1-16,-1-4-2 15,0-2 0-15,-1-9 1 0,1-6-3 16,-2-8 0-16,2-5 10 0,-2-3-9 0,-3-3 5 15,-2 0-1-15,-3 0-8 16,-5-1 4-16,0 0 4 0,-4 1-10 16,-7-2 3-16,0 0-2 15,-2 1-4-15,-5 1 5 0,0 5-5 0,-2 8-2 16,-3 5 9-1,0 8-5-15,-1 8 0 0,-2 3 6 0,0 12 0 16,-1 7-9-16,1 6 7 0,-1 6 2 0,4 9 0 16,1 3-2-1,6 0 2-15,6 0 1 0,5-5 2 0,5-3-1 16,4-6 0-16,7-10 0 15,2-7 4-15,2-1-3 0,3-9 4 16,2-4-5-16,4-1 3 16,2-13 4-16,0-4-1 0,1-5-11 0,-2-4 6 15,0-3 0-15,-5 0-4 16,-1-2 1-16,-4-1 0 0,-1 0 0 15,-5-1 0-15,-2 1 4 0,-3-2-5 0,0 1 1 16,-2-2-1-16,-2 2-2 16,0 4 5-16,0 5-3 0,-6 9-4 15,-1 6 6-15,-3 8-2 16,-2 4-16-16,-7 16 17 0,-1 10 0 0,-1 7-6 15,0 8 9 1,4-4-1-16,6-5-3 0,1 0 2 0,3-8-3 16,3-4 2-16,2-5 0 15,2-7 1-15,0-1-1 0,2-4-4 16,2 1 4-16,3 0-3 0,0-1 3 0,3 4 0 15,2 4-128-15,-3-4-44 16,-4-4-259-16</inkml:trace>
  <inkml:trace contextRef="#ctx0" brushRef="#br0" timeOffset="91970.1288">17340 10147 414 0,'-6'-10'0'16,"-1"0"138"-16,0 1-101 15,0 0-20-15,-2-2-12 0,-2-1 7 0,0-2 15 16,-4-2-1-16,-1 3 12 16,0-2-11-16,1 4 22 0,1 4 20 15,0 1-15-15,4 3-19 16,2 1-7-16,1 2-5 0,1 1-11 0,2 9-8 15,-1 3-1-15,2 2-4 0,1 7 0 16,2 1 2-16,0 0 4 16,3-1 1-16,6-4-2 0,2-5-2 0,4-2 4 15,-1-3-1 1,4-4 1-16,0-1-2 0,2-3 4 0,0-9 2 15,1-2-1-15,0-5 7 16,-4-3-4-16,0-5 6 0,-4-2 4 16,-3-5 1-16,-3-2-10 15,-2-1 0-15,-2 0-2 0,-4 2-6 0,-3 1 4 16,-6 5-4-16,-3 2-1 0,-2 6-2 15,-3 7-2-15,0 2 0 16,-3 9-7-16,-1 6 7 0,-1 6 0 0,-1 12-5 16,1 1 6-16,3 3-2 15,4 5 2-15,4 0-1 0,5 2 0 16,6-2-1-16,2 1-1 15,5-5 3-15,4-3 3 0,4-2-4 0,0-7 0 16,3-5 0-16,2-8 4 0,0-3-4 16,-2-1 0-16,-2-9 6 15,1 0-5-15,-3-4 2 0,-2 0 4 0,-2-2-8 16,-2-1 2-1,-2-2 8-15,-3 0-9 0,-2 0 0 0,0 0 6 16,-6 0-6-16,-7 0 0 16,-4 2 0-16,-5 5-7 0,-3 4 4 15,-3 2 3-15,0 5 0 16,-1 6-4-16,2 9 4 0,-2 5-5 0,3 5 6 15,2 4-1-15,3 0 0 0,5 3-1 16,7-3 2-16,3-1-2 16,6-2-3-16,7-5 1 0,6-1 3 0,8-6 0 15,3-3 6-15,5-8-3 16,3-3 1-16,0-6-2 0,-3-8-1 15,-2-3 3-15,-6-2-4 16,-4 1 0-16,-4-2 4 0,-3 2-2 0,-3-1-1 16,-4-2 4-1,-3 1-4-15,-2 0-2 0,-3 0 2 0,-5 1-1 16,-2 1 0-16,-1-3 0 0,-3 4-1 0,3 3 1 15,-2 7-4 1,1 4 1-16,0 3-4 0,1 3 5 0,0 11 0 16,0 6 0-16,2 6 1 15,1 3 1-15,2 6 0 0,5-2 0 16,2-2 1-16,1-4-2 15,3-7 2-15,6-4 0 0,1-10-2 0,3-3 2 16,2-3 1-16,0-7-2 0,0-7 0 16,-1-3 3-16,-4-4-3 15,-2 0 0-15,-2-3 1 0,-5 3-2 0,-1-1 2 16,-1 2 2-16,-6 2-3 15,1-1 0-15,-3 2 4 0,0 1-4 16,-1 2 0-16,-3 3 0 16,1 1-5-16,-3 10 4 0,-2 0-4 0,-2 4-7 15,0 9 2 1,0 1 3-16,2 8-2 0,5 2-7 0,3 4-17 15,8 8-36-15,1-1-20 0,5-1-83 0,6-7-250 16</inkml:trace>
  <inkml:trace contextRef="#ctx0" brushRef="#br0" timeOffset="93320.1307">18930 10115 488 0,'7'-14'0'0,"0"2"141"0,-4-3-89 0,-3 1 24 15,0-3-4 1,-1 0-8-16,-4 0-6 0,-2-3-28 0,-2-1-2 16,-1 4-2-16,-1 2-2 15,-1 1 5-15,2 8-7 0,-2 1-4 16,-1 2-1-16,0 3-9 0,-1 4-2 0,3 6-6 15,-2 7 0-15,3 7 0 16,0 4 13-16,4 4-9 0,3-1 7 16,3-1-5-16,6-3-3 15,9-3 1-15,0-5-1 0,7-5-1 0,2-7 2 16,1-7-1-16,2-1-2 15,-2-11 3-15,-3-1-2 0,-5-4 0 16,-4 2 4-16,-3-3-1 0,-4-1 8 0,-4-4 11 16,-2 1-8-16,-1-2-6 15,-6 0-1-15,-4 1-8 0,-2-1-2 16,-3 3 2-16,-2 3-4 15,0 3 0-15,0 5 0 0,0 3 1 0,1 7-5 16,2 7 6 0,-2 7-3-16,1 10 0 0,1 5 5 0,4 5-2 15,4 3-2-15,5 1 6 16,2-4-1-16,3-2-3 0,7-3 2 15,3-7 3-15,4-3-5 0,3-9 2 0,5-7 4 16,-1-2-4-16,1-9 2 16,-4-2-1-16,-3-3-1 0,-4-2 4 15,-3-2-3-15,-2-1-4 16,-4-2 4-16,-3-1 5 0,-2 1-8 0,-4-2 2 15,-4-2 5-15,-3 4-8 16,-1-1 4-16,-4 1 0 0,1 3-2 16,-2 3-8-16,1 7 6 15,-1 4-4-15,2 3 2 0,-2 10 1 0,1 7-3 16,0 6 7-16,0 7-2 0,4 6-1 15,3 0 4-15,4-2-1 16,5-2-2-16,1-4 1 0,8-2 1 0,4-7-1 16,5-3 0-1,4-7 1-15,2-5-1 0,5-4 0 0,-1-8 5 16,-1-2-5-16,-1-4 0 15,-4-3 5-15,-3 1-5 0,-2-4 0 16,-4 0 4-16,-3-1-7 0,-1-1 6 0,-5-2 1 16,-4 2-5-16,-1-2 2 15,-9 2-3-15,-7 0-4 0,-4 1 7 16,-4 3-2-16,-3 2-8 15,-1 7 4-15,0 7-2 0,2 5-3 0,0 12 9 16,2 8-4-16,2 4 2 16,3 2 4-16,6 2-1 0,3 1 0 15,4 0-1-15,6-3 3 16,2-2-3-16,9-1 2 0,1-4 3 0,6-3-4 15,0-8 0-15,4-6 0 0,-1-5 2 16,0-8-2-16,-1-2 6 16,-2-3-6-16,0-2 0 0,-2-3 7 0,-3-1-8 15,-3-1 2 1,-4-2 4-16,-4 1-4 0,-1-1 10 0,-4-1-6 15,-3 3-8-15,-6-5 6 16,0 1-6-16,-2 0-2 0,-4 2 3 16,-1 3-2-16,-2 4-8 15,0 10 7-15,-1 5 0 0,-2 12 0 0,0 11 5 16,2 8 0-16,2 7 0 0,7 4 0 15,3-3 3-15,7 1-3 16,5-4 0-16,8 1-2 0,8-3-90 0,9-10-50 16,4-14-141-16</inkml:trace>
  <inkml:trace contextRef="#ctx0" brushRef="#br0" timeOffset="94670.1326">20354 10103 495 0,'7'-14'0'16,"-1"-1"114"-16,1 3-72 15,-2-3-12-15,1 1-11 0,0-2 19 0,2-2 18 16,0-5 1-16,2-2 7 0,-4-2-23 16,-2-1-7-16,-2 3 11 15,-2 5-13-15,-5 5 3 0,-3 6-6 0,-3 7-12 16,-2 2-3-16,-4 10-6 15,-2 13-5-15,0 9 3 0,-2 5 2 16,4 6-1-16,4-2-2 16,3-4-4-16,4-2 4 0,2-6-1 0,4-4-4 15,2-5 0 1,8-6 5-16,1-2-3 0,2-5 2 0,4-4-3 15,1-3 1-15,4 0 5 0,1-9-2 0,-1-2 0 16,-1-5-1 0,-5-1 0-16,1 0-1 0,-8 0 9 0,-3-3 1 15,-3-2-1-15,-3-2-2 16,-1-2-2-16,-6-3 0 0,-3-3-4 15,-3 1-4-15,-2 1 0 16,-1 4-4-16,-2 6 4 0,-1 6-4 0,-2 10 2 16,-2 4-2-16,-1 9-1 15,0 9 4-15,0 8 1 0,3 5 0 16,2 3-2-16,6 2 3 0,4-3-2 0,5-2 0 15,4-1 1-15,1-3 1 16,10 1 0-16,5-5 1 0,1-3-3 16,2-6 2-16,3-5 0 15,0-4-1-15,1-5 0 0,0 0 4 0,-4-9-4 16,-1-1 0-1,-2-1 5-15,-3-2-5 0,0 0 0 0,-1-1 5 16,-5-1-4-16,-3-4 2 0,-1-2-2 0,-3-2-1 16,-7-2 0-1,-3 3 1-15,-5-4-1 0,-2 1-2 0,-3 0 2 16,-3 2-4-16,1 5 6 15,-2 4-3-15,-2 6-3 0,0 8 3 16,2 4 0-16,-3 11-3 16,4 5 6-16,3 9-1 0,1 0-2 0,8 5-1 15,3 0 3-15,6 1-1 16,5-2 1-16,7-4 3 0,5-2-7 15,5-3 5-15,5-4-1 0,5-2 0 0,5-8 3 16,1-4-3-16,0-6-2 16,-1-3 2-16,-3-8 6 0,-3-3-6 15,-5-3 2-15,-3 0 0 16,-4-1-2-16,-4-2 1 0,-3 0 0 0,-3-1-2 15,-3-1 0 1,-4-5 5-16,-4 2-6 0,-6-4 2 0,-3-2-2 16,-5-2-3-16,-4 3 2 15,-1 1 0-15,-2 8-2 0,0 7 3 16,0 10-5-16,2 6-2 0,-1 11 7 0,0 9 0 15,2 10-4-15,2 3 2 16,7 2 5-16,5-1-4 0,8-6 3 16,0-1-1-16,11-3 0 15,6-2 0-15,2-7 1 0,4-2-2 0,1-11 0 16,3-4 4-16,-1-7-5 15,-2-5 4-15,0-1-1 0,-5 0-1 16,-1-2 0-16,-3-2 3 0,-4 1-4 0,-4 0 2 16,-4-2 2-16,-1 0-3 15,-3-3 0-15,-3-3 4 0,-7 2-4 16,-4-3-1-16,1 1 1 15,-4 8 0-15,-4 3-2 0,1 9 1 0,-2 4-5 16,-4 11 4 0,-1 7 3-16,1 7-2 0,2 5-1 0,5 2 1 15,8 3-54-15,5 0-17 16,7-6-75-16,8-7-203 0</inkml:trace>
  <inkml:trace contextRef="#ctx0" brushRef="#br0" timeOffset="95770.1341">22025 10091 462 0,'5'-17'0'0,"-2"-3"254"16,-3-1-145-16,0-1-12 0,0-1-38 16,-4 3-9-16,0 1-2 15,1 5-14-15,-2 3-3 0,2 5 0 0,0 5-9 16,-4 1-15-16,-3 9-10 0,-3 10 4 15,-4 4 0-15,1 6-1 16,4 2 0-16,2 1 3 0,4-5-3 0,5 0 0 16,1-9 4-16,4-1-5 15,6-5 2-15,2-5 2 0,2-2-1 16,2-5 2-16,0 0-1 15,-1-4 1-15,2-3 3 0,-3-3 0 0,0-1 1 16,0-3 2-16,-2-5-1 0,-1 0-2 16,-4-1-1-16,-3-5-2 15,-1 2 0-15,-3-4 1 0,-1-2-1 0,-5 0-2 16,-5 0 2-1,-3 3-1-15,-2 5-4 0,-2 7 2 0,-2 3-2 16,-1 11-3-16,-3 2 1 16,0 14 3-16,-3 9 0 0,0 9 0 15,3 7 1-15,2 2 1 16,4 3 4-16,5-2 3 0,6-2-8 0,7-2 5 15,4-6-5-15,10-5-2 0,7-9 2 16,9-10 6-16,6-6-6 16,4-4 3-16,1-9-1 0,-1-4-2 0,-4-5 1 15,-6 0 1-15,-6-3-4 16,-7-1 2-16,-4 1 3 0,-4 0-3 15,-3-1 1-15,-6-1-2 16,0 1 0-16,-1-4 0 0,-6 2-1 0,-2-3-1 16,-4-3 2-1,-4 1 0-15,0 5 0 0,-2 3-7 0,1 6 7 16,0 8 0-16,-3 7-9 0,0 6 6 0,-1 14-1 15,-1 9 3 1,4 5 1-16,5 5 0 0,6-5 0 0,8-5 1 16,1-3-2-16,12-6 2 15,5-10-1-15,3-8 0 0,2-2 0 16,1-11 3-16,-3-1-3 15,-3-5 0-15,-5-2 4 0,-5 1-4 0,-4-1 0 16,-3 2 5-16,-1 2-3 0,-1 0 2 16,-5 5-3-16,-1 2-2 15,-4 7 0-15,-4 1-6 0,-3 14-25 0,-3 6-24 16,-5 1-38-16,-1-4-227 15</inkml:trace>
  <inkml:trace contextRef="#ctx0" brushRef="#br0" timeOffset="101560.1421">14047 9965 335 0,'-4'-3'0'0,"1"-2"199"15,-1-1-119-15,2 6-15 0,2-3-17 16,0 3 8-16,-2-2-1 0,2-2-13 0,0-2-11 16,0-4-12-16,2-1-1 15,2-1 2-15,3-3 9 0,1-3 0 16,2-2 0-16,2-2-5 15,3-5-8-15,3 0-8 0,4-2-6 0,3-5 3 16,3-2-6-16,2-4 2 16,4-5 5-16,2-1-3 0,1-3-1 15,3-3 4-15,-3 0 8 16,2-3 2-16,-2 0-1 0,1-2-5 0,1 1 4 15,-2-1-1-15,1 4-7 0,-1 0-4 16,-1 2 3-16,-1 4-4 16,-4 2 0-16,-5 7 2 0,-3 4-3 0,-7 5 0 15,-3 9 0 1,-5 6 4-16,-3 6 0 0,-3 0 11 0,-2 3 1 15,0 1-6-15,0 2 0 16,0 0-6-16,0 2-4 0,0 0 0 16,0 0 0-16,0 0 0 15,0 0-6-15,0 0 6 0,0 4-15 0,0 4 19 16,1 4-4-16,-1 0 0 0,0 3-1 15,0 3 3-15,0 0-4 16,4 1 4-16,-2 3 0 0,2-4-3 0,1 2 1 16,4 2 0-16,-1-2 0 15,4 1 0-15,1 1 0 0,2-2 0 16,0 4 0-16,6 1-2 15,2 1 2-15,0 3 0 0,3 4 3 0,1 3-4 16,-1-1 2-16,1 3 1 0,1-4-2 16,-1 0 0-16,3 0 2 15,0-3-3-15,0-2 2 0,0 0 0 0,0-2-1 16,-2 1 0-1,0 2 3-15,0 0-4 0,-1 3 2 0,-3 0 0 16,0 2-2-16,-1 0 2 16,-1 2-1-16,-1-3 0 0,-1 3 5 15,0-1-5-15,0 0 0 16,-1 1 0-16,-1-4 2 0,-1 4-3 0,0-1 2 15,1-2 6-15,2 0-7 0,-3-2 0 16,2-2 10-16,0 0-6 16,-1-1 0-16,2-1-3 0,1 1-1 0,-1-2 0 15,-1 0 3-15,2-2-4 16,-1 0 2-16,0 0 2 0,-1-1-4 15,0 0 2-15,-2-2 0 16,2 0-2-16,-1-1 2 0,0-3 0 0,0 0-2 16,0-1 2-1,1-3 2-15,-3 2-2 0,1 0 4 0,-1-3-1 16,2 3-2-16,0-2 3 0,-1 1-4 0,0 0-2 15,-1 0 2 1,0-1 1-16,1 3-3 0,-2-2 2 0,2-1 1 16,-1 1-3-16,-1-3 2 15,0-2-1-15,1 3 0 0,-1-2 0 16,0-2 1-16,-3 3-1 15,3-2 0-15,-4 1 4 0,0 3-4 0,0 0 0 16,-1-2 0-16,1 3-3 0,-1-3 6 16,0-4-3-16,0 3 0 15,-2-1 0-15,1-4 2 0,-2 0-2 0,-1 2 0 16,-1-3 1-16,0-1-1 15,0 0 0-15,0-3 2 0,-3-1-4 16,2 1 3-16,-2-1 1 16,3-3-2-16,2-9 0 0,1-7 12 0,2-2-8 15,0-6 9 1,2-4-8-16,-1 0-5 0,3-4 0 0,0-3 2 15,1 0-3-15,1 1 0 0,2-2 0 0,3-2 0 16,4-4 1 0,3-5 0-16,4 0 0 0,1-1 4 0,3-4-6 15,4-1-2-15,2-2 8 16,-2-4-2-16,2 5-3 0,-3-7 2 15,3 2-1-15,-2-3 0 16,-1-2 0-16,-1 4 0 0,-2 1-1 0,-2 5 2 16,-1 2 2-16,0 6-3 15,1 1 0-15,1 0 13 0,0 1-11 16,1 0 3-16,-1 0-4 0,-1 3-1 0,0-1 0 15,-3 4 0-15,-4 2 2 16,-2 0-1-16,-4 4-1 0,-4-1 0 16,0 1 0-16,-1 4 2 15,-4-1-4-15,1 0 3 0,1 1-1 0,-3 2 0 16,2 2 0-1,0 5 1-15,-1 1-1 0,3 1-1 0,0 3 1 16,-1-1 0-16,-1 1-1 0,-1 4 1 0,-2-1 0 16,0 4-1-1,-3 2 3-15,0 1-4 0,-4 7 3 0,-3-2-2 16,0 0-1-16,0 2 3 15,0 0-2-15,0 0-7 0,1 0 3 16,1 6 4-16,-1 1-1 16,1 0 4-16,1 2-3 0,-1-1 0 0,2 0 2 15,2 2 0-15,-2-3-1 16,2 3 0-16,0-3 0 0,1 5 0 15,0-2 0-15,3 0 1 0,-3 4-1 0,4-2 0 16,-2 5 2-16,4 0-3 16,0 2 2-16,1 0-1 0,1 2 0 15,3 2 0-15,0-1 5 16,0-1-8-16,3 2 6 0,-1-2-3 0,0-1 0 15,0 2 0-15,0 2 2 16,0 0-3-16,-1 4 2 0,-1 1-1 16,0 1 0-16,0 4 0 15,0 0 1-15,0 0-2 0,1 2 2 16,0 0 0-16,0-1-1 0,1 1 0 0,1 0 2 15,2 2-3-15,-1-1-1 16,3 3 2-16,-2 0 0 0,2 2 1 16,1 0 0-16,-4 2-1 15,1-4 0-15,0 0 2 0,-3 1-2 0,2-3 0 16,-1-1 1-16,1 0-2 15,1-3 2-15,-1 1 0 0,1-1-3 16,1 0 4-16,0-1 3 0,2-1 2 0,0 0 4 16,-2 0-9-16,0-1-3 15,-2 0 2-15,1-4 5 0,0 2-8 16,-2-3 4-16,0-1-1 15,-2-1-2-15,0 1 2 0,-1-4 0 0,1 0-1 16,-1-1 0-16,0-3 1 16,-1 1-2-16,1-2 2 0,2 1 0 15,-3 0-2-15,0-2 0 16,-1 0 4-16,-2 1-6 0,-1 0 4 0,1 1 0 15,-1 0-2-15,-2 2 2 0,1-2-1 16,-2 0 0-16,1-2 0 16,1-2 0-16,-3 0-1 0,1 0 2 0,0-4 0 15,-3 1-1 1,1-3 0-16,-2-2 1 0,0 2-1 0,-1-2 0 15,-1-2-1-15,0 1-1 16,-2 0 4-16,-1-2-2 0,1 2 0 16,1-1-1-16,-1 1 1 15,1-1 0-15,0-1 1 0,-1 0 0 0,-1-1-2 16,1 0 1-16,-2-1 0 0,2 0 0 15,-2 0 0-15,0 0 3 16,0 0-4-16,0 0 2 0,0 0 1 0,1 0-3 16,1 2 0-1,1-2 0-15,-1 0-1 0,0 2-3 0,1-2-8 16,0 0 8-16,3 0 8 15,0-6-2-15,0-1 0 0,0-2 2 16,-3 2 0-16,2 2-4 0,-4 1 2 0,-1 0 4 16,0 2 6-16,0 2 6 15,0-1-7-15,0 1-6 0,0 0-1 0,1 0-2 16,-1-1-1-1,3-7 0-15,0-6 10 0,4-1-10 0,1-4 0 16,0-3 4-16,5 1-4 16,0-6 0-16,4-5 9 0,2-1-7 15,4-6 2-15,3-3-1 16,3-1-6-16,3-5 6 0,3-5-3 0,-1-4 0 15,2 0-2-15,3-1 3 0,0 0-2 16,1 0 1-16,3 0 1 16,0-1-2-16,2-2 0 0,-2-3 0 0,0 0 0 15,0-3 2 1,-2 3-1-16,1 2 0 0,0 0 0 0,-1 3-2 15,-1 3 0-15,-1 2 2 16,-1 0 0-16,-1 8 0 0,-2-1 1 0,-1 4 0 16,-2 3-2-1,-1 1 2-15,0 2-2 0,0 3 0 0,-2-1 2 16,-1 1 0-16,-3 1-4 0,-4 4 5 0,-2 0-4 15,-2 5-2 1,-5 2 5-16,-1 3-1 0,-1 2 0 0,-3 2 0 16,0 1 1-16,-1 2-1 15,0 2 0-15,-1 1 0 0,0 2 0 16,-1 3 0-16,-1 0-1 15,2 0-1-15,-5 1 2 0,3 0 0 0,-2 3-6 16,2 0 7-16,-1 0-2 0,0 0-2 16,1 0 4-16,-1 0-1 15,1 0 0-15,0 0-3 0,0 5 2 0,1 0-3 16,0-1 5-16,1 3-2 15,0-1-4-15,2 4 9 0,-1-1-4 16,2 2 0-16,0 0 0 16,1 4 0-16,-2-2 0 0,3 0 0 0,-4 2 1 15,3 0-2 1,0 2 2-16,0 4-1 0,2 0 0 0,-1 2 0 15,2 3 1-15,-1-2-2 0,1 1 2 0,2 4-1 16,0-2 0 0,3 6 0-16,0-2 2 0,0 1-2 0,2 0 2 15,3 2-1-15,4 2-2 16,1-2 2-16,3 2 3 0,1-2-4 15,0 0 0-15,0 2 1 16,0-1-2-16,0 0 2 0,-2-1 3 0,-3 1-2 16,-1-2 8-1,2 1-1-15,-3 2-2 0,1-2 1 0,-1-2-2 16,0 1-5-16,0-1 2 0,-2-3-1 0,-1 4-1 15,0-8 2 1,-2 1-2-16,-2-4-1 0,-3-2 0 0,1-1 3 16,-2-2-4-16,0 0 2 15,-1-4 2-15,-2 0-3 0,-1-1 0 0,0-3-2 16,-1-1-5-1,-4 4-37-15,-1-2-35 0,-3 1-105 0,-7-5-81 16</inkml:trace>
  <inkml:trace contextRef="#ctx0" brushRef="#br0" timeOffset="108290.1516">23216 11985 435 0,'0'-10'0'0,"-2"-1"156"0,2 0-109 0,0 2-16 15,0 0-2-15,0-2 6 16,0 0 8-16,2 1-10 0,1-1-10 16,0 4-3-16,-2-2 6 15,0 2-8-15,-1 5 1 0,0-1 0 0,0 1-3 16,0 2-5-16,0 0 3 0,0 0-11 15,0 0-4-15,1 0 0 16,0 0-2-16,2 0-12 0,1 4 20 0,6-1 19 16,5 0 8-1,4 2-8-15,4-3-11 0,6 1 2 0,5-3 1 16,4 1 1-16,3 0 1 15,1 1-3-15,0-1-3 0,-2 1-4 16,-1-2 4-16,-1 0-5 0,-4 0-6 0,-3-2 3 16,-2-1-1-16,-4 1-6 15,-5 0 6-15,-5 0-3 0,-7 1-3 16,-4 1 1-16,-2 0-10 15,-2 0-34-15,-3 0-2 0,-5 3 2 0,-7 3-2 16,-3 1-24-16,-2 1-84 16,-1-1-74-16,4-4-144 0</inkml:trace>
  <inkml:trace contextRef="#ctx0" brushRef="#br0" timeOffset="114550.1604">11435 18074 655 0,'0'7'0'15,"4"0"0"-15,-1 0 16 0,2 1-5 0,3-1 9 16,-1-2 23-1,7-3 18-15,2-1-3 0,5-3-6 0,1-2-15 16,3-1-9-16,1-3-9 16,-2 7-8-16,1 1-4 0,-1 0-7 15,0 0 0-15,4 4 10 0,-1-1 0 0,5 0 8 16,1-2 2-16,2-1 7 15,4 1-9-15,-2-1-2 0,3 0-4 16,0 0-4-16,0-4 7 16,-1-1-10-16,4-1 4 0,-1 2-5 0,0 1-5 15,0 3 2-15,-1 0 9 16,-1 0-12-16,-2 6 4 0,1 2 5 15,-1 0-5-15,3 1 3 16,-1 1-3-16,0-2-3 0,1 0 2 0,0 0 5 16,-1-3-7-16,-1 2 2 0,0-3 17 15,-1 0-4-15,2 1 0 16,-5 0-8-16,3-1-5 0,-1 1 7 0,-2 2-6 15,-3-2-1 1,1 2 1-16,-4-2 1 0,2-2-2 0,-3 1 3 16,0-3 2-16,-1-1-3 15,2 0 4-15,-4 0-1 0,-1-1 0 16,-2 1 0-16,-3 0-2 15,1-1-5-15,-4 1 2 0,-2-3 4 0,0 3-7 16,-1 0 4-16,-3 0-3 0,1 0-2 16,-2 0 6-16,-2 0-1 15,0 0-2-15,-1 0 0 0,-1 0 0 0,-1 0 0 16,1 0 0-16,-1 0 1 15,0 0-4-15,0 0 6 0,-1 0-2 16,-2 0-1-16,1 0 0 16,-2 0 0-16,0 0-2 0,0 0 4 0,0 0-1 15,0 0-3-15,0 0 4 0,0 0-1 16,0 0-2-16,0 0 2 15,0 0 0-15,0 0-1 0,0 0 0 0,0 0 0 16,0 0 0 0,0 0-1-16,-2 0 0 0,2 0-2 0,0 0 5 15,0 0-4-15,0 0-20 16,0 0-13-16,-4 7-21 0,0 0-34 15,0 5 39-15,-3 3-73 16,-2-10-227-16</inkml:trace>
  <inkml:trace contextRef="#ctx0" brushRef="#br0" timeOffset="119470.1673">14889 13980 0 0,'0'-7'32'0,"0"1"49"16,0-1-25-16,0 2-10 0,0-2-6 16,0 2 3-16,0 1-16 15,0-1-8-15,0 0 2 0,0 2-2 0,0-1 3 16,0-1 2-16,0 0-3 15,0 1-7-15,0-2 4 0,0 1-4 16,0 1-7-16,4-2 1 0,-4 2 4 0,3-1-2 16,-2 2-1-16,0 1 14 15,1 0 6-15,-2 2 3 0,0 0-7 16,0 0-13-16,0 0-6 15,0 0-4-15,2 0 5 0,-1 0 0 0,-1 0 6 16,0 0 2 0,0 1 16-16,0-1-3 0,0 1-8 0,0-1-8 15,0 0 2-15,0 0-10 0,0 0-8 0,2 0 8 16,-2 0-3-1,0 2-2-15,0-1 2 0,0-1 4 0,0 0-6 16,0 0 2-16,0 0 12 16,0 0-1-16,0 0 11 0,0 1-4 15,0-1-11-15,0 0 3 16,0 0-7-16,0 0-7 0,0 0 6 0,0 0-2 15,0 1-2-15,0 0-1 16,0 0 5-16,0 1 3 0,-2-1 8 16,1 0 6-16,-1 1-1 0,-1 2-4 0,-1 2-10 15,-2 5-8-15,-1 3 6 16,0 4 4-16,1-2-8 0,2-3 2 15,3-5 8-15,1-4-10 16,0-2-8-16,0-2 12 0,0 0 19 0,3 0 15 16,4-4 7-1,2-2-6-15,3-4-19 0,-3 0-15 0,1-1-4 16,1-1 0-16,-1-2 8 15,-2-1-9-15,-1 0 2 0,-2-1 2 16,-1-2-2-16,-1 1 7 0,-3 1-2 0,0-2-2 16,-4 5 5-16,-2 2-6 15,0 2-2-15,-3 6 1 0,-1 3-4 16,-4 3-6-16,-1 10 12 15,-2 8-4-15,0 3 0 0,-1 2 0 0,2 3 1 16,5-5-2-16,1-3 2 16,5-5 0-16,3-2-5 0,3-3 8 15,-1-2-6-15,4-2-2 0,2-2 8 0,5-3 2 16,1-2-5-16,1 0 6 15,2-2-1-15,-2-6-4 0,1-1 5 16,-1-3-5-16,-2 1-1 16,-1 0 4-16,-4-2-4 0,-1-1-2 0,-4-2 2 15,-1 1 4 1,0-2-7-16,-4 0 1 0,0 2 0 0,-2 1-4 15,-2 2 8-15,0 5-5 16,-1 5-4-16,-5 2 4 0,0 11-1 16,-4 11-4-16,-3 5 13 0,3 4-6 0,1 2 0 15,5-1 0-15,4-3 1 16,4-6-2-16,4-4-1 0,3-7 0 15,6-2-3-15,3-5 7 16,2-3 2-16,5-2-1 0,4-10 4 0,0-4-2 16,3-5-5-16,-2 1 0 15,-2-4 6-15,-2-1-7 0,-5 1 2 16,-3 0 1-16,-5 1-2 15,-4-1 0-15,-2 2 4 0,-1-1-4 0,-5 2 0 16,-3 3-2-16,-1 2-6 0,-4 4 12 16,0 5-5-16,-6 5-7 15,-2 7 5-15,-1 13 3 0,-2 3 0 0,0 5-9 16,3 0-3-1,4 1-24-15,4 1-4 0,5 0-60 0,6 0-82 16,4-6-110-16</inkml:trace>
  <inkml:trace contextRef="#ctx0" brushRef="#br0" timeOffset="120750.1691">17337 15025 451 0,'5'-6'0'16,"-1"2"162"-16,-4 1-89 0,0 0 24 15,-2 1-34-15,-4-4-57 16,-2 1 0-16,-2 0-2 0,-1 2 0 0,-2 1-1 15,1-1 1-15,1 3 3 16,3-1-3-16,1-2-4 0,2 3 0 16,3-2 34-16,0 2 4 15,1 0 0-15,1 0-21 0,-3 0-10 0,-5 10-4 16,-2 6-4-1,-4 8 2-15,-2 6 7 0,5-1-1 0,0 2 0 16,4-4-4-16,6-6-1 0,1-6-4 0,1-3-2 16,6-2 4-1,4-3 0-15,4-7 29 0,4 0-2 0,4-13 9 16,-1-6-6-16,2 0-9 15,-4-4-4-15,-4 0 1 0,-5 1-6 16,-1 0-1-16,-5-2 6 16,-4 0-6-16,-2 3-2 0,1-3-1 0,-5 3-7 15,-5 0-2-15,0 1-2 0,-3 5 3 16,0 4 0-16,1 6-3 15,-3 5-1-15,-1 8-2 0,-5 10 1 0,-3 7 3 16,-1 8 4-16,3 3 3 16,4-1-6-16,4-3-3 0,8-6 8 15,2-4-2-15,4-3-2 16,4-5-5-16,5-2 6 0,4-2 1 0,3-7 2 15,5-3-3 1,2-3 2-16,1-11 3 0,-2-1-4 0,1-3 1 16,-4-2-1-16,-3 1 5 0,-2 1-5 0,-4-2 9 15,-1-1 2 1,-6 2-12-16,-1 2 10 0,-2-1-7 0,0 3-8 15,0 1 7-15,-3 3-6 16,1 5-7-16,-3 3 13 0,-2 2-6 16,-3 3-14-16,-5 10 5 15,-2 6 6-15,-2 6 2 0,3 2 8 0,0 3-6 16,2 3 0-16,1-1 3 15,5-2-1-15,3-5 0 0,5-6-3 16,0-6 1-16,5-2-6 0,2-4 13 0,5-3-6 16,0-3 2-16,5-8 4 15,-1-2-2-15,-3-3-2 0,-1 0 2 16,-4-1 1-16,-3-1-4 15,-2-4 0-15,-4-2 8 0,1 1-4 0,-4-3 6 16,-6 2-5 0,0 3-5-16,-3 1 0 0,2 5 6 0,-1 4-7 15,-1 4-2-15,0 3 1 0,-1 6-5 0,-1 4 6 16,2 3 1-1,3 5 0-15,2 0-26 0,5 3-7 0,3 4-31 16,4 4-1-16,7-1-41 16,5 1-76-16,4-7-36 0,2-7-197 15</inkml:trace>
  <inkml:trace contextRef="#ctx0" brushRef="#br0" timeOffset="121870.1706">19715 16161 646 0,'7'-13'0'0,"0"3"199"16,-3 5-133-16,-3 3-14 0,-1 1-15 0,0 1-14 16,0 0-4-16,0 0-15 15,0 0-8-15,0 0-7 0,0 3 11 16,-5 7 0-16,-1 7-1 15,-1 4 5-15,0 2-2 0,1 1-1 0,4-2 0 16,0-2 2-16,2-6-6 0,5-3 0 16,2-6 3-16,2-5 0 15,1 0 30-15,1 0-7 0,0-5 1 0,2-3 3 16,-1 0-7-1,2-5-10-15,-1-1 1 0,0-1-7 0,-3 0 0 16,-2 1-3-16,-3 0 3 16,-2-1-6-16,-3-1 4 0,0 0-3 15,-1-1 1-15,-5 0 0 0,-2 3 10 0,2 1-13 16,-2 4 6-16,1 4-1 15,0 3-3-15,-2 2 2 0,-2 7-4 16,-2 8-1-16,-1 9 5 16,-1 5 0-16,1 5 4 0,4-2 0 0,2-3-4 15,6-6-2-15,2-5 2 16,5-7-4-16,5-3 1 0,1-3 4 15,0-3 8-15,3-2-11 16,1-1 2-16,-1-7 10 0,2-4-12 0,1-2 2 16,-2-3 7-16,0 0-8 0,-3-2 0 15,-3 1 5-15,-2-2-6 16,-5 2 2-16,-2 0 1 0,0-2-3 0,-4 2 2 15,-4 1 9 1,1 0-10-16,-4 3 0 0,1 4 13 0,-2 5-12 16,0 2 4-16,-2 3-7 15,0 9-3-15,-4 6 4 0,-1 5-1 16,-1 2 4-16,1 7-3 15,1-2 2-15,5 1-2 0,5-2 2 0,3-5 0 16,5-5-2-16,3-5-1 0,4-6 3 16,3-4-2-16,2-1 2 15,2-2 3-15,1-6-3 0,0-3 8 0,-4 1-8 16,-2 0-1-16,-5 3 0 15,-2 0 10-15,1 2 15 0,-3 0-17 16,1-1-8-16,-1 4 0 16,0 0-4-16,0 2-3 0,0 0-23 0,-5-1-32 15,-1 5-10-15,0 5-47 0,-1-2 3 16,4-3-111-16,3-5-301 15</inkml:trace>
  <inkml:trace contextRef="#ctx0" brushRef="#br0" timeOffset="122540.1716">21750 15116 631 0,'4'-14'0'16,"0"3"204"-16,-1 3-125 15,-2 3-20-15,1 3-6 0,-2 2-6 0,0 0-27 16,0 0-15-16,0 0-2 16,-1 1-6-16,-3 8-12 0,-1 7 24 15,-2 6-6-15,-2 3-3 16,3-2 0-16,4-2 4 0,2-5-4 0,0-3 0 15,5-5 0 1,1-1 2-16,7-4 8 0,0-3 3 0,0-2 7 16,4-6 3-16,0-3-7 0,2-4-6 0,1-2 2 15,-1-2-4 1,0-3-3-16,-4-3 0 0,-2-1 1 0,-1 0-6 15,-5-2 0-15,-2 5 15 16,-5 3 4-16,0 4-3 0,-7 3-6 16,-1 6-9-16,-4 3 2 15,-2 4 1-15,-5 4-5 0,-5 13 2 0,-3 5 3 16,0 9-5-16,2 0 2 15,4 1 2-15,5-3-3 0,6 0 0 16,0-3 1-16,7 2-41 0,2-2-24 0,1 0-43 16,-2-6-151-16,-2-12-259 15</inkml:trace>
  <inkml:trace contextRef="#ctx0" brushRef="#br0" timeOffset="132870.1859">9597 7877 524 0,'0'-5'0'15,"0"1"132"-15,0 3-87 0,0-2 26 16,0 2 0-16,0-2-32 16,1 1-6-16,-1 0-17 0,1-1-9 0,1-1-2 15,-1 1-4 1,1-1 5-16,1 1-8 0,1 0 4 0,1-1-1 15,0 0-1-15,0 0 0 16,0-1 1-16,4 0-1 0,0 1 0 16,4 1 28-16,-1-2-9 0,1 1 7 0,2 1-3 15,1-2-7-15,1 4 3 16,3-3-7-16,1 2-1 0,2 0 5 15,0-1-6-15,3 2-6 16,-2-2 0-16,1 2 2 0,2-1-5 0,-2-1 0 16,3-2 2-16,1 0-2 15,0 1 2-15,2 2-2 0,1-4-2 16,1 2 2-16,2-1 15 15,-1 0-10-15,0 2 5 0,-1 1-3 0,0 1-9 16,0 1 2-16,1 0 8 0,0 1-11 16,1-1 4-16,0 1 9 15,-2-1-9-15,1 0 5 0,-1 0-2 0,2-2-3 16,0-3 10-1,0 2-1-15,1 0-5 0,1 0 5 0,0 1-4 16,4-1-4-16,0 3 6 16,0-1-7-16,1 1-4 0,0-3 4 15,3 3 3-15,-1-3-7 0,0 0 4 0,0 1 7 16,0-4-9-16,1 0 0 15,3 2 16-15,-3-1-12 0,3-3 1 16,2-1-4-16,-2 0-2 16,2 1 2-16,1-1 3 0,-3 0-6 0,0 1 3 15,1-1 0-15,-1 0-2 16,4 3 2-16,-3-2-1 0,1 1-2 15,1 0 4-15,-1 1 1 16,-1 1-4-16,3-2 1 0,-3 2 4 0,0 0-6 16,0-2 4-16,-4 5 0 0,0-2-1 15,-1 1 5-15,-3-1-7 16,-1 3 1-16,0 0 0 0,-3 0 1 0,-1-2-1 15,-3-1 0 1,0 1 2-16,-4-1-2 0,1 4 0 0,-3-3 2 16,-2 3-3-16,-1 0 1 15,-4 0-1-15,-1 0-1 0,-3 0 3 16,0 0 0-16,-3 0-2 15,-1 0 1-15,-1 0 0 0,-5 0 0 0,-2 0-1 16,0 2 1-16,-2-1 0 0,-1 0 0 16,-1-1 0-16,0 0-1 15,0 0 1-15,0 0-1 0,0 0 1 0,0 0-2 16,0 0 3-16,0 0 0 15,0-1 0-15,-3-2 1 0,2 2-1 16,-1 0 0-16,0-2-1 16,0 3 0-16,2-5 0 0,-2 4 1 0,0-2-1 15,1-1 0-15,-1 0 3 0,-1-1-3 16,2 0 0-16,-2-2 3 15,1 2-5-15,0 2 4 0,2-1 0 0,-3-1-2 16,3 0 0 0,-1 1 1-16,0 0-1 0,0-1 0 0,0-1 0 15,-2 1 0-15,3-2 1 16,-2-1-1-16,-1 1 1 0,1-3-1 15,0 4 1-15,-2-5-1 16,3 2 0-16,-2 0 12 0,0-1-14 0,0-3 4 16,0 1 7-16,1-1-6 0,-1 0 10 15,1-2-9-15,0 0 3 16,1-2 7-16,-1-2-10 0,2-2 2 0,0-1-2 15,-2-4 4-15,0-2-7 16,0 2 6-16,1-5-5 0,-1 0-2 16,0-3 0-16,0-1 8 15,1 1-10-15,1-2 4 0,0 0-4 0,0-2 2 16,0-1 0-1,-1 0 0-15,0-2 0 0,0 1 2 0,-1 0-1 16,1-2-2-16,1 0 2 0,0-2-2 0,0 2 2 16,0-1 0-1,1 2-1-15,-1-3 0 0,0 4 0 0,0 0 0 16,0 3 0-16,2 3 0 15,-2 1 0-15,0 2 0 0,-2 2 0 16,0 0 0-16,-1 4 0 16,1 1 3-16,2 3-4 0,-1 1-3 0,1 3 8 15,0 2-4-15,0 1 0 0,0 2-1 16,0 6 2-16,0-1-2 15,-1 1 2-15,1 4-1 0,0 0 0 0,0 1-1 16,0 1-2-16,-2-1 1 16,2 0 2-16,0 1 0 0,-1 0 0 15,1 0-2-15,0 0 0 16,0 0-4-16,0 0 7 0,-1 0-2 0,-4 0-5 15,1 1 8 1,-3 3-2-16,0-2 0 0,-2 4-5 0,-4 2 4 16,-2-3-8-16,-3 3 9 0,-3-1 0 0,-3 2-8 15,0-2 11 1,-5 0-4-16,-2 1-3 0,-2 0 8 0,-1-1-2 15,-1 0-4-15,-2-2 2 16,1-1 2-16,-2 2-4 0,0-2 4 16,-1 1-3-16,0 0-4 15,-3 0 10-15,1-3-5 0,-1 0-1 0,-1 1 2 16,-1 0 0-16,-1 1-6 15,-2-1 10-15,0 1-4 0,-3-1-1 16,2 0 0-16,-3-1 1 0,0 0-2 0,2-2 1 16,0 3 1-16,2-3-2 15,0 0 1-15,2 0 1 0,1 0-2 16,0 0 1-16,-1 0 1 15,0 0-2-15,-1-3 2 0,2 1 0 0,1-3-2 16,-1 1 2 0,0 1 0-16,-1 0-2 0,0 1-1 0,-2 1 2 15,1 0 0-15,-1 1 0 0,1 0 4 0,3 0-5 16,0 0 1-1,2 0-3-15,3 0 1 0,2 2 4 0,0 0 1 16,1-2-3-16,1 1-2 16,2 1 4-16,0-2-4 0,2 1 3 15,-2 0 0-15,2-1-2 16,-1 0 2-16,4 0-1 0,-4 0 0 0,4 0-1 15,2 2 2-15,-1-2-2 16,1 0 2-16,0 1 0 0,2 0-2 16,1 1 0-16,1-1 0 0,4 0-3 0,2 0 6 15,3-1-2-15,3 1 0 16,-1-1 0-16,3 0-1 0,-1 0-3 15,-1 2 5-15,3-1-1 16,-2 2 0-16,-1 0-2 0,-1 2 1 0,-1 2-31 16,1-1 23-1,1 1-3-15,1-1 5 0,1 0 3 0,1-2-2 16,4 2-4-16,-2-2 10 15,2-1 0-15,-1 1-6 0,-1 1 6 16,1-2 0-16,3 2 0 0,-2 2 1 0,2-2-1 16,0 1 0-16,-2 1 0 15,1-1 0-15,1 0 0 0,0 0-1 16,0 1 2-16,0-2-2 15,0 2 1-15,0-1 1 0,0-2-2 0,1 1 2 16,0 2-1-16,0-3 0 16,-1 4-3-16,2 0 6 0,1 1-6 15,-3 3 6-15,1-1-6 0,2 3 4 0,-3-2-2 16,0 5 2-16,1-1-1 15,-1 4-1-15,1-1 1 0,-1 1 0 16,0-1 1-16,0 1-1 16,0 1 0-16,-1 2 1 0,0 0-1 0,-1 1 3 15,0 1-2 1,1-1 1-16,-1 2-3 0,-2-1 1 0,1-1 0 15,-1 0 0-15,1 2 1 16,1-3 2-16,0 4-5 0,-1-2 4 16,0-3-3-16,2 4 2 0,-1-1 1 0,1-2-4 15,1 0 3-15,-1 1 4 16,1 1-7-16,0 1 3 0,-2 2 2 15,-1-3-2-15,0 3-2 16,0-1 2-16,0-1 2 0,-1-1-4 0,-1 1 2 16,2-2-1-16,-1 1 0 15,1-2 0-15,1 1 1 0,0-3-2 16,-1-1 2-16,2 2-2 15,-1-2 0-15,1 2 2 0,0-1-1 0,-1 0 1 16,1 4 2-16,-2-1-3 0,1 0 0 16,-2 2 0-16,0-1 1 15,1-1-2-15,-2 1 2 0,2-2-1 0,0 2 0 16,0-2 0-1,0 0 0-15,2 0 0 0,-2-1 0 0,1-3 1 16,2 2-2-16,-2-4-2 16,1 1 3-16,2 1 0 0,-2-3 3 15,-1-2-2-15,2-2-2 0,0 0 2 0,-1-3-3 16,1 0 0-16,-1 0 4 15,1-3 0-15,-1 0-2 0,0-1 0 16,-1-1 0-16,1 2 0 16,-2-1-2-16,0 1 2 0,1 0 0 0,0-1-18 15,-1 1-21-15,1 0-43 16,0 2 13-16,1 1-55 0,-2-3-127 15,-1-6-161-15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5:30:30.5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7012 8890 294 0,'0'-7'0'16,"0"0"84"-16,0 5-72 0,0-3-6 15,0 3-4-15,0-3-2 16,0 1 0-16,0 1 23 0,3-2-2 15,-1 2-4-15,-2 0 13 0,3 1 2 16,-3 0 2-16,0 2-5 0,0 0-6 16,0 0-4-16,0-3-13 0,0 1-3 15,-2-1 13-15,0 2-7 16,2 1 0-16,-1-3-2 0,-3 3-14 15,2-5 14-15,-3 0 19 0,2 1-20 16,1-1 1-16,-1 0 1 0,1 0-2 16,1-2 4-16,-1 0-3 0,-2 2 2 15,1-3-5-15,-2 3-1 0,1-3 2 16,0 2-3-16,3 3 0 15,-3-3-1-15,2 5 0 0,-1 0 0 16,0-1-1-16,-1 2 0 0,1 0 3 16,-4-1-1-16,-1-2 7 0,-1-2 5 15,-2-1 5-15,1 2-3 0,0-2-3 16,0 3-5-16,-1-1-3 15,2 4-4-15,-1-1-2 0,2 0 2 16,1 1 3-16,-1-1-4 0,0-1 0 16,3 2 1-16,-1 0 0 0,0 0 1 15,-2 0-3-15,-2 0 0 0,1 1 1 16,-2 2 0-16,0-2 0 15,1 4 1-15,0-1 0 0,-1-1-1 16,3 1-2-16,0 1 2 0,1 0 1 16,0 0 0-16,1 0 1 0,-1 0-4 15,1 2 1-15,-2 0 2 0,-1 2-1 16,0 0 1-16,-3-1 1 15,2 0-3-15,0 1 2 0,0 2-2 16,-1-2 2-16,1 1 0 0,0 1-1 16,0 2 0-16,0-1 0 0,3 0-2 15,-2 2 0-15,1-1 2 0,2 1 0 16,1-1 0-16,0 1 0 15,0-2 0-15,3 0 0 0,-2 0-1 16,1 3 1-16,-1-1 0 0,-1 0 1 16,2 4 5-16,-1-3-2 0,0 3-3 15,1 2-2-15,0-1 2 0,0 0-1 16,-1 3 0-16,3-3 0 15,-2 1 0-15,3 0 3 0,0 3-3 16,0-3-3-16,3 2 3 0,-1-1 0 16,2-4 0-16,1 2 9 0,0-3-8 15,1-1 5-15,1-1-3 0,0-3-4 16,-1 3 2-16,0-1 8 0,2-1-8 15,1 2 4-15,0-3-6 16,2 2 2-16,-1 0 3 0,3-2-3 16,0 1 2-16,-2-1 0 0,3-1 1 15,-2 1-1-15,1 1 5 0,0-2-2 16,3 2-3-16,-1-1 2 0,-1-2-2 15,2 3-2-15,-1-5 1 16,1 0-1-16,0 0 0 0,2-3 0 16,1-2-1-16,1 0 0 0,1-2 6 15,3-3-5-15,-1-5 1 0,1-1 0 16,2-3 3-16,-3 0-3 0,0-2 9 15,0-1-2-15,-4-1 2 16,-1 1 1-16,-4-2-1 0,0 2 0 16,0 0-3-16,-2-1-6 0,0 0 0 15,-1-4 4-15,0 1-5 0,2-4-2 16,-1-2 2-16,0 0 2 0,2-4-4 15,-1-1 2-15,1 0 0 0,-4 0-1 16,-2 0 0-16,-3 2 3 16,-1 1-4-16,-4 1 2 0,0-1 4 15,-3-1-3-15,-4 2 6 0,-1-1-4 16,-1-1-1-16,-2 2 2 0,2 0-3 15,2 1-4-15,0 1 3 0,2-1 0 16,-1 1-1-16,0 0 0 16,2-1 2-16,-3 4-3 0,-2-1 2 15,-1 1-1-15,-2 4-3 0,-3 5 0 16,-2 4-7-16,-1 8-12 0,-4 0-14 15,-1 9-22-15,-2 3-52 0,-1 6-44 16,1-3-47-16,-1-8-194 16</inkml:trace>
  <inkml:trace contextRef="#ctx0" brushRef="#br0" timeOffset="2182.1248">8802 6856 216 0,'0'-6'0'0,"0"2"75"0,0 0-49 15,-1-1-4-15,0 2 6 0,-2-2-5 16,2 3 25-16,-1-3-8 15,2-2 3-15,0 1 15 0,0 0-16 16,0-2-11-16,0 1-11 0,0 4-9 16,0-2-2-16,0-1 4 0,0 3-3 15,0-3 1-15,0 0 5 0,-2-1 4 16,-3 0 4-16,1 0 0 15,-1 0-6-15,-1 1 0 0,1 1-2 16,-1-2-4-16,-1 3-4 0,2-2-3 16,-1 5-4-16,1-2-2 0,-1 3 1 15,0 0 0-15,-1 0 1 0,0 0 0 16,-1 0 0-16,1 0-1 0,0 0 0 15,-2 0 4-15,1 0-3 16,1 0 3-16,-3 0-1 0,2 0-1 16,1 5-4-16,-2-1 2 0,1 1 0 15,-2 1-1-15,0 3 1 0,-2 0 0 16,0 2 2-16,-2 0 1 0,0 1-2 16,2 2 1-16,-3-1 3 15,1 1 0-15,1-1-1 0,2 1 0 16,-2 2-3-16,3 1-1 0,-2 1 0 15,2 3 4-15,2-3-4 0,1 1 0 16,0-2 4-16,0-3 2 0,1 3 6 16,1 0-4-16,0 1 3 15,2-1-3-15,-1 2-2 0,3 0-1 16,0 1-1-16,1-1-2 0,1-2-2 15,1 0 0-15,2-2 2 0,-3-1-1 16,2 0 1-16,1-2-2 0,-1 1 0 16,0-1 5-16,1-1-3 0,1-1-1 15,-1 2 0-15,3-3 3 16,-1 1 4-16,1 2 0 0,3-1-3 15,2 2-2-15,1-3 2 0,1 1-2 16,2-2 3-16,0-1 1 0,1-2 3 16,-1 1-1-16,0-2 4 0,-1-2-6 15,-1 0-2-15,0 0 1 16,-1-2-1-16,1 2-1 0,-1-2-2 15,-1 0 1-15,1-1-3 0,1 0 0 16,-1 0 2-16,4-4-2 0,-1-1 5 16,0-3-5-16,2-2 0 0,0 1 0 15,-1-3 3-15,-1 2-2 16,1-2 1-16,-3-1-1 0,-1 2-2 15,-2-2 2-15,-4 0 2 0,1 2-3 16,-4-3 0-16,0 1 5 0,-2 0-6 16,-1-2 2-16,-1 1 15 0,1 0-10 15,1-2-2-15,0 0-3 16,3-4-1-16,0 0 0 0,-2-4 1 15,1-3-1-15,1 1 0 0,-3-3 2 16,0 0-3-16,-2-2 2 0,0 3 1 16,0 0-4-16,-4-1 4 0,1 2-2 15,-1 1-3-15,-1 1 6 16,-4 2-1-16,2 3-3 0,0 0 1 15,-3 3-1-15,0 3-19 0,-2 0 12 16,-2 4-3-16,0 5-12 0,-3 5-6 16,-3 3-29-16,1 13-44 0,-4 4-25 15,-1 1-50-15,-2-3-221 16</inkml:trace>
  <inkml:trace contextRef="#ctx0" brushRef="#br0" timeOffset="3839.2196">10757 5539 337 0,'0'-12'0'0,"-1"1"149"0,-2-1-93 16,0 4-17-16,-1-3-13 0,1 3-11 15,-2 1 2-15,1-1 10 16,-2 0-8-16,-1 0 2 0,2 0 3 16,0 2-8-16,0 0-5 0,-1 1-2 15,0 3-9-15,-2 0 0 0,-1 2 1 16,0 0 0-16,-3 4 0 0,-1 3-6 15,1 0 8-15,-5 1-2 16,1 1-2-16,2-2 2 0,-1 1 5 16,1 0-2-16,1-4 6 0,2 4 2 15,2 0-1-15,0-4 0 0,2 1-8 16,-1 1 4-16,0 0-6 0,-1 3-1 15,-1-1 0-15,-2 4 3 16,-3 0-2-16,-1 1-2 0,0 2 2 16,-3 0 1-16,3 3-3 0,0-2 2 15,3 2 2-15,5-1-3 0,-1 1 0 16,0 2 8-16,5-1-6 0,-1-1 4 15,2 1 1-15,0-3 2 16,1 2 0-16,1 1-2 0,1 1 5 16,0 1 3-16,0-1-2 0,0 0-3 15,0 0 3-15,0-2-1 0,0-1-3 16,0-1 0-16,0-4 0 0,0 0 2 15,0 0 0-15,3-3-2 0,1 2-3 16,3 1 3-16,-1-2-1 16,3 3-2-16,-1-1-1 0,1-1 1 15,2 1-1-15,-1-2 2 0,2-1 0 16,0 2-3-16,-1-3 1 0,0 2-2 15,0-2 1-15,-1-1-2 0,0 2 1 16,1-1-2-16,4 1 0 16,0-1 4-16,0-1-8 0,2 0 6 15,-1-1-2-15,-1 0-1 0,-1-3 0 16,-1 1 2-16,-2-2-3 0,0-2 2 15,-2 1 1-15,-1 1-3 0,-1-2 1 16,0 0 2-16,1 0-4 16,2 0 4-16,0 0 2 0,2-5-6 15,-1 1 4-15,3-1 0 0,-1-2-4 16,1 2 4-16,-1-3-1 0,-1-1-2 15,-2 2 2-15,-1-1-2 0,-2-1 3 16,-2 1 0-16,-2-1 5 0,0 2-9 16,0-1 4-16,0 1 0 0,-1-2 0 15,1 1 0-15,0-2 2 16,1 3-5-16,2-3 2 0,-4 1 4 15,3-4-6-15,0 0 2 0,0 2 0 16,2-1-2-16,-3 0 2 0,-2 1 1 16,0-3-3-16,-1 0 2 15,0 0 0-15,-1-1 1 0,0 1 7 16,0-1-3-16,-2-2-3 0,0 0 4 15,1 0-4-15,0 1-4 0,1 1 2 16,0 1 0-16,0-1-1 0,0 1 0 16,-1-1 2-16,-1 0-2 15,0 0 0-15,-2 0 1 0,0 0-1 16,-2 2 0-16,-1 2 0 0,-2-2-1 15,0 1 2-15,1 2 1 0,1-2-2 16,1 3 0-16,-1 1 2 0,0 1-2 16,0-2-1-16,0 1 1 0,0-1 1 15,0-3-1-15,2 4 2 16,0-2-3-16,0 3 2 0,0 1 0 15,-1-1-2-15,1 1 0 0,-2 4 1 16,0 0-8-16,1 1 0 0,-1 0-5 16,1 0-5-16,2 1-4 15,-1 0 5-15,-2 2-30 0,-1 5-9 16,-3 7-34-16,-3 5-83 0,-3-1-45 15</inkml:trace>
  <inkml:trace contextRef="#ctx0" brushRef="#br0" timeOffset="4987.2853">12447 5389 288 0,'-5'-14'0'0,"1"0"120"0,-2-1-56 15,0 3-11-15,-1 0-25 0,1 2-11 16,-1 1-3-16,2-2-4 0,-1 3 5 15,1-2 19-15,1 1 5 16,1 3-8-16,-1-1 1 0,3 5 3 16,-3 2-9-16,-2 0-21 0,-1 4-5 15,-4 7 0-15,-1 3-1 0,-2 2 1 16,0 6 5-16,-3 0-5 0,1 2 0 15,-2 3 23-15,3-5-3 16,1 4 5-16,1 1-2 0,3 0-13 16,2-2 3-16,3 1-5 0,3-3 3 15,2-1 2-15,0 0-2 0,2 0 3 16,2-1-1-16,2 1-1 0,0 0 4 15,3-1-7-15,1 0 0 16,2 0 2-16,1-2-2 0,-1-1-3 16,1-1-5-16,2-3 7 0,2-1-5 15,0-2-1-15,5-2 1 0,-1-1-1 16,1-1-3-16,3-4 2 0,-2-1 4 15,2-2-5-15,0 0 0 16,-2-3 13-16,2-1-11 0,-3-2 1 16,0-1-1-16,-4-3-1 0,4-4 4 15,-4-2 1-15,-1-2 5 0,0-3 3 16,-4-3-5-16,-1-1 0 0,-2-6-2 15,-3-1-4-15,2-2 0 16,-3 1 1-16,0-1-3 0,0 0-2 16,-3 1 2-16,-2 5-1 0,-1 1 0 15,0 0 0-15,-7 2 1 0,-3-2-1 16,-5 0-1-16,-4 3 1 0,-3 1-9 15,-5 3 3-15,-2 7-3 0,-1 6-3 16,-2 5-9-16,-1 3-11 16,-2 7-36-16,1 5-10 0,0 7-29 15,1 2-53-15,3-1-50 0</inkml:trace>
  <inkml:trace contextRef="#ctx0" brushRef="#br0" timeOffset="6687.3825">14455 6362 328 0,'-3'-9'0'15,"-1"0"149"-15,1 1-107 0,-1 0-9 16,-1 1 6-16,-1 2-11 15,0-2-3-15,0 4 3 0,1-1-7 16,-2 0-6-16,0 3 6 0,-4 1-3 16,-2 0-5-16,-2 7-5 0,-3 3 1 15,-1 2 2-15,-2 3-2 0,0-1 6 16,2 3-1-16,-1-1 1 15,2 2-1-15,0 3-3 0,0 0 5 16,1 2-5-16,6 4-1 0,1-1 6 16,4 1-6-16,4 2 0 0,2-2 6 15,0 6 2-15,5-1-6 0,3 0-1 16,0-1-3-16,0-4-1 0,2-3 2 15,1-3 1-15,-1-4 5 16,3 1 2-16,1-2 0 0,4-1-4 16,0-1-4-16,3-1-4 0,0 0-2 15,1-1-1-15,-1-1 1 0,5-3-1 16,-1-3-3-16,1-4 2 0,3-1 11 15,1-3-5-15,-1-6 0 16,-2-4-1-16,0-1-4 0,-5-2 5 16,-1-1-2-16,-3-3 3 0,-3-3 1 15,-2-3-1-15,-1 0-1 0,-2-3-1 16,-2-2-3-16,-2 0-2 0,-4-1-2 15,-2-1 2-15,0-2 2 16,-7-2 0-16,-4 2-3 0,-5-1 0 16,-4 1 0-16,-5 2 2 0,-3 3-3 15,1 3 2-15,-3 6-1 0,4 7 0 16,2 2-3-16,2 7-6 0,3 5-21 15,-4 0-7-15,1 10-11 16,2 4-22-16,-3 2-8 0,1 2-31 16,1-1-71-16,-3-8-62 0</inkml:trace>
  <inkml:trace contextRef="#ctx0" brushRef="#br0" timeOffset="7843.4486">16404 8670 302 0,'-1'-7'0'0,"-4"-1"102"15,-3 2-67-15,-2-1-13 0,-2 1 0 16,-1 2 9-16,-1 0 3 0,0-1-5 15,1 2 13-15,0 1 1 0,1 2-19 16,-1 0-10-16,0 0-12 0,-1 4 2 16,-1 4-2-16,-1-1-3 15,0 5 2-15,-2 3-2 0,-3 2 4 16,-1 4 6-16,-1 1 5 0,-2 10 11 15,2-3 20-15,2 4-5 0,2 2-10 16,1 0-19-16,5-1-5 0,1 2-2 16,4-1-4-16,3-1 0 15,3 1 0-15,2-3 0 0,2-2 2 16,6-1 19-16,4-1 3 0,6-1 1 15,0-3 3-15,4 1-6 0,3-3-7 16,1 1 0-16,4-4-12 0,2-2 0 16,2-4 0-16,1-3 2 15,-1-3 0-15,-2-5-1 0,-5 0-2 16,0-2-1-16,-2 0 5 0,0-4-5 15,1-2-1-15,0-6 0 0,-1-4 5 16,0-3-6-16,-3-6 2 0,-3-1 3 16,-3-6-4-16,-2-3 0 15,-3-4 7-15,-3-2-2 0,-4-1 8 16,-3 2-7-16,-1-2-3 0,-5 1 3 15,-3 6-4-15,-5-3-4 0,0 2 4 16,-2 4 1-16,-1-1-4 0,-1 6 2 16,1 0 2-16,-1-2-3 15,-1 3 0-15,-1 2-2 0,-1 1 2 16,0 5-10-16,-2 7 3 0,2 4-11 15,-5 7-12-15,0 12-24 0,-1 8-61 16,-5 3-74-16,0-3-195 0</inkml:trace>
  <inkml:trace contextRef="#ctx0" brushRef="#br0" timeOffset="8787.5026">18265 9483 365 0,'-9'-12'0'0,"-1"2"89"0,-1 1-32 16,0 0-27-16,0 2 12 15,1 2 4-15,-1-2-9 0,3 2-13 16,-1 0-7-16,0 2-5 0,1 1-1 16,-2 0 10-16,-1 2 12 0,-3 0-7 15,-3 7-13-15,-4 5-1 0,-3 2-1 16,-3 3-5-16,3 3 8 15,-2 4 0-15,0 3 8 0,6 0-7 16,2 1-2-16,2 0-3 0,3 0-3 16,5 1-1-16,1-1-5 0,3 1 2 15,2-2-1-15,0-2-3 0,2-1 2 16,0-1 8-16,7 0-2 15,4 1 4-15,2-2-2 0,5 3 2 16,5-4 4-16,3-4-4 0,4 2-7 16,4-6 6-16,5-4 4 0,1-4-4 15,0-3 1-15,0-2-5 0,-5 1 5 16,-3-9-1-16,-2-1-4 0,-5-4 1 15,0-3 6-15,-3 0 0 16,1-5-8-16,-1 2 0 0,-5-2-4 0,-1-1-1 16,-5-1 0-16,-3 1 6 15,-4-4-7-15,-1-1 2 0,-2-2 3 16,-1-1-3-16,-1-2 0 0,-3 0 1 15,-3 0-2-15,-1 0 0 0,-2 1 0 16,0 5 0-16,0 0 3 16,1 3 2-16,1 4-4 0,0 0 2 15,-1 3-6-15,-1 3-24 0,-2 1 8 16,-4 4 1-16,-2 2-7 0,-5 5 14 15,-1 1-11-15,-1 5-30 16,-1 7-12-16,0 5-58 0,2-2-101 16,3-5-168-16</inkml:trace>
  <inkml:trace contextRef="#ctx0" brushRef="#br0" timeOffset="9543.5459">20366 9405 489 0,'-8'-20'0'15,"1"0"29"-15,2 1-23 0,-3-1-4 16,2-1 1-16,-4-2-3 0,-2 2 0 15,-1 2 19-15,-4 1 15 0,-6 7 9 16,-6 2 0-16,-1 6-15 0,-7 3 2 16,-1 10-1-16,0 7-16 15,0 6-5-15,2 1-2 0,3 3-2 16,2-2 4-16,4 2 4 0,3 1 0 15,1 0-4-15,5 1 1 0,3 1 6 16,4 4 8-16,4-2-5 0,3 4-1 16,5-2-11-16,5 0 3 0,9-3 10 15,5-1-6-15,5-4-4 16,7-4 4-16,5-5 2 0,6-4 4 15,4-4 2-15,1 0-7 0,2-6-3 16,-2 1-5-16,-2-4-2 0,-1-4-1 16,-7-6-2-16,-6-5 5 0,-5-2 6 15,-5-2 14-15,-2-8 1 16,-4-2-7-16,-3-5-7 0,-4-7-5 15,-2-2-6-15,-1-3 0 0,-3 0-1 16,-2 2-2-16,-1-2 1 0,-4 0 0 16,-4 3-3-16,-1 2-6 0,-4 7 1 15,0 6-8-15,-2 10-26 16,-2 8-19-16,-1 8-25 0,-6 2-98 15,0 5 4-15,-4-1-141 0</inkml:trace>
  <inkml:trace contextRef="#ctx0" brushRef="#br0" timeOffset="10376.5935">22064 8818 313 0,'-5'-8'0'0,"0"-2"120"0,-1 3-52 15,-2-1 1-15,-2 0-1 0,0 2-11 16,-1 5-27-16,-3 3-16 15,-3 12-13-15,-6 7 1 0,-1 3 1 16,-5 2 4-16,2 5 4 0,3 0 10 16,0 1 13-16,3 1-14 0,7 0-4 15,1-2-2-15,5 3-4 0,2-5-6 16,4-2 0-16,2-2 3 15,6 0 3-15,4-2 6 0,6 1 3 16,6-1 0-16,6-3 2 0,2-2 1 16,8-2-4-16,0-3-10 0,4-2 1 15,0-4-2-15,-1-4-6 0,-1-3 8 16,-5 0 4-16,-1-7-1 15,-6-4 4-15,-4-4 5 0,-4-4 6 16,-2-2-1-16,-3-5-6 0,-2-3-8 16,-3 0-1-16,-3-3-5 0,-2 0-6 15,-5-4 0-15,0-2 1 0,-2-3-4 16,-7 2 5-16,1 0-4 0,-2 0 3 15,-4 1 0-15,1 2-1 0,-5 4 0 16,-3 6 0-16,-4 9 0 16,-5 9-10-16,-1 8-15 0,-4 9-28 15,0 11-39-15,-6 4-26 0,2 1-93 16</inkml:trace>
  <inkml:trace contextRef="#ctx0" brushRef="#br0" timeOffset="19787.1318">5532 4095 312 0,'-10'-6'0'0,"-1"1"91"0,-1 2-71 15,-1 1 3-15,1 2-4 0,1 0-4 16,1 0 1-16,4 0 9 0,2 0 4 16,2 0 34-16,2 0 5 0,0-1-14 15,1-3-7-15,6 1-47 16,0 0 0-16,0 1 10 0,0 1-5 15,1 1-6-15,-2 0 2 0,1-2 4 16,-1 2-3-16,1 0 7 0,0 0 2 16,0 0-9-16,1 0-3 0,2 3 1 15,-2 1 0-15,2-3 2 16,1-1-1-16,1 2 21 0,2-2 2 15,1 0 5-15,1 0-7 0,2-2-5 16,1-1-10-16,-1 3-1 0,0-1-3 16,0 1-1-16,-2 0 1 0,-1 0-3 15,0 0 0-15,-1 0 5 16,0 1-7-16,0 2 4 0,0 1 1 15,0-1-3-15,0 2 0 0,0 0 3 16,2-5-5-16,1 0 4 0,2 0 10 16,3 0-1-16,3 0 0 0,-1 0-4 15,1 0-8-15,-1 0 2 16,-2 0 6-16,-2 0-11 0,-2 0 8 15,-3 0-2-15,0 0-3 0,-4 0 2 16,-2 0-1-16,1 0 0 0,-2 0 0 16,3 0 9-16,1 1 0 0,-1 1 3 15,3-2-7-15,3 1-6 16,2 0 2-16,0-1 8 0,2 3-12 15,1-3 6-15,0 0-2 0,-1 0 1 16,-1 0-4-16,-1 0 3 0,-2 0 1 16,-1-2 2-16,0 0-3 0,-1 2-2 15,0-3 2-15,-1 2 0 0,2 1 2 16,0 0-2-16,1 0 1 15,2 0 6-15,2-3-1 0,2 2 1 16,0-4-4-16,3 3-1 0,-2-1 0 16,3 2-6-16,-2-1 6 0,-1-1 4 15,-1 2-9-15,-1-2 4 0,2 2 0 16,-7 0-3-16,4-2 2 15,-1 3 6-15,-2 0-8 0,2 1 2 16,1 2 0-16,0 0-1 0,0-3 0 16,2 0 6-16,1 0-8 0,1 0 4 15,1 0 6-15,1 0-10 0,-1 1 4 16,1 3 0-16,0-1-5 15,-1 0 6-15,1 1 0 0,-1-2-4 16,2-2 0-16,-3 0 2 0,-1 0 2 16,0 0-4-16,-3-4 2 0,1 1-2 15,1 0 2-15,2 1 4 0,0-1-7 16,1-1 4-16,-2 2 2 0,1 2-5 15,-1 0 2-15,-1 0 7 16,-1 0-10-16,1 0 4 0,-3 0-2 16,-1 0-3-16,0 0 6 0,-2 0-4 15,0 0 2-15,2 0 5 0,1 0-1 16,2 0 0-16,1-2 3 0,1 1-4 15,0 1-8-15,1 0 8 16,0 0-3-16,-4 0-5 0,0-2 8 16,-4 2-4-16,-2-1 0 0,-3 0 1 15,-3 1-1-15,-2-3 0 0,-1 0 3 16,-5 1 3-16,2 0-7 0,-3-1-2 15,0 3-5-15,0 0-17 16,-6 3-47-16,-1 5-27 0,-8-2-119 16,-1-6-113-16</inkml:trace>
  <inkml:trace contextRef="#ctx0" brushRef="#br0" timeOffset="20992.2007">5687 4743 353 0,'-1'-2'0'0,"1"-5"115"16,0 1-85-16,0 0 12 0,2 2-6 15,-1 1 1-15,1-2-6 0,0 1-12 16,-1 1 2-16,1 2-6 0,0-1 9 16,-2 2-10-16,2 0-10 15,1 0-3-15,2 0-2 0,3 3 0 16,3 0 1-16,4-1 8 0,3-2 4 15,3 0 13-15,4-3 7 0,1 1-4 16,-1-1-9-16,4 1-1 16,2-4 6-16,1 2-7 0,-1 4-9 15,3-2 4-15,-2 2-6 0,0 0-9 16,1 0 6-16,0 3 2 0,2-1-6 15,0-2 2-15,4 0 11 0,-2 0 7 16,1 0 4-16,0 0 2 0,0 0-5 16,0-3-3-16,0 3-13 0,0 0 3 15,-2 0-3-15,-2 3-1 16,0 0-3-16,-2-1 0 0,1 2 6 15,-3-4-6-15,2 0 0 0,-1 0 6 16,1 0-9-16,-2 0 6 0,1 0 1 16,4 0-6-16,0 0 4 15,-1 0 3-15,1 0-7 0,-1 0 4 16,1-2 1-16,-1 1-3 0,0-3 0 15,-1 2 7-15,-4-1-5 0,-4-2 5 16,1 1-3-16,-4 3 6 0,0-2-2 16,-1 3-3-16,-2 0-1 15,-1 0-3-15,-1 1-1 0,1 3 0 16,1-3 0-16,-1 1 1 0,-1-2-2 15,0 0 5-15,1 0 1 0,-3-2-3 16,3 0 10-16,0 2-8 0,-1 0-7 16,3 0 6-16,-2-1 1 0,2-1-5 15,1 0 2-15,1 2-1 16,-2 0-3-16,2-1 6 0,0 1 0 15,-5 0-3-15,1 0 0 0,-3 0 1 16,1 0-2-16,-2 0 2 0,-1 0 0 16,1 0-2-16,-2 0 0 0,0-2 4 15,1 2-6-15,-1 0 6 16,1 0-3-16,0 0 0 0,1-3-1 15,-1 3 0-15,2-1-2 0,-1 0 5 16,-3 1 3-16,-2-2-7 0,-3 2-1 16,-3-1 2-16,-3 0-17 0,0-1-29 15,-2 1-52-15,-4 1-35 16,-5-2-77-16,1-3-81 0</inkml:trace>
  <inkml:trace contextRef="#ctx0" brushRef="#br0" timeOffset="31730.8149">2279 11337 350 0,'8'-14'0'0,"-1"1"109"16,-3-1-74-16,-1 3-16 0,0 2-9 16,-3 2-5-16,0 3-2 0,0 1-2 15,0 1 3-15,0 2 6 0,0 0 15 16,0 0 11-16,0 0-6 15,0 0-11-15,0 0 2 0,0 0 2 16,0 0-2-16,0 0 4 0,0 0 31 16,0 0-4-16,-3 0-30 0,-2-2-20 15,0 2-3-15,-2-1 2 0,-1 2 2 16,-1 1 0-16,0 1 1 15,1 0 0-15,1 0-1 0,0 3-3 16,0-3 0-16,1 1 0 0,0-1 6 16,1 1-7-16,-1-3 2 0,0 1 4 15,-1 0-7-15,0 0 4 0,0-2 4 16,-1 0-6-16,2 0 0 15,1 0 8-15,0 0 16 0,3 0 2 16,1 0-13-16,-1 0-3 0,2 0 1 16,0 0-9-16,0 0-4 0,0 0 4 15,0 0 1-15,-1 0-2 0,1 0 7 16,0-2 1-16,0 2-6 15,0 0 2-15,0 0-7 0,0 2-5 16,1 6 6-16,1 0 1 0,0 3 0 16,-1-2 0-16,2 1 4 0,-2 3-6 15,-1-1 4-15,0 0 3 0,1 2-5 16,-1 0 0-16,3 4 9 0,-1-1-7 15,-1 2 3-15,0 0-2 16,0 2-2-16,1 1 5 0,-2 1-2 16,0 0-1-16,0-2 4 0,1-1-5 15,0-1 1-15,0-1-1 0,1-3 0 16,-1 1 4-16,0-1 2 15,-1-5 2-15,0 4-6 0,2-1 5 16,0-1-4-16,0 2-5 0,-1-1 0 16,1-2 8-16,0 0-10 0,-2-1 4 15,0-1 3-15,0-1-6 0,0 0 2 16,-2 0 7-16,0 1-9 15,2-2 2-15,-1-2 5 0,-1 4-9 16,2 2 6-16,0-2-6 0,0 2 2 16,0-2 2-16,0 0 1 0,0-1-2 15,0-1 0-15,0 1 1 0,0 3-3 16,0-1 4-16,2-1 2 0,-2 1-8 15,0 3 6-15,0-1-1 16,0 1-2-16,-2 0 2 0,2-1-1 16,0 2 0-16,0-2 0 0,0 1 1 15,2-3-1-15,-1 3 0 0,3-2 1 16,-3 0-1-16,1 2 0 0,-1-3 1 15,1 2-1-15,-1-2 0 16,-1 1 1-16,0 1-1 0,0-2 0 16,0 0 2-16,0 0-2 0,0-1 0 15,0-3 3-15,0 2-3 0,0-1 0 16,0 2 2-16,0 2-4 0,0 1 2 15,3-2 0-15,-3 0 0 16,2-1 2-16,0 1-2 0,-1-3 0 16,1 1 0-16,-2 1 2 0,0-1-4 15,0 2 4-15,0-3-1 0,1 2-2 16,-1-1 2-16,0 1 0 0,0-1-2 15,1-1 1-15,2 2 2 0,-2-1-4 16,1-3 3-16,0 2-1 16,-2-2 0-16,0 0 0 0,0 2 1 15,0-2-2-15,0 4 2 0,0-3 2 16,-2 2-3-16,0 0 0 0,-1-1 4 15,1-2-4-15,1 1 0 0,1-2 2 16,-1 1-3-16,1-1 1 16,0-1 0-16,0-1 0 0,0 3-1 15,1-3 2-15,1 1-2 0,-1 2 2 16,1-3 0-16,0 5-2 0,-1-1 2 15,1-2 0-15,0 1-1 0,-2-1 0 16,1-1 0-16,-1 0 0 16,1-2 2-16,1 0 1 0,0 0-6 15,-2 0 4-15,0 0 0 0,0 1-2 16,0 0 1-16,2 0 0 0,-1-1 1 15,2 1-1-15,-1-2 1 0,1 3-1 16,2-3 0-16,-1 2 1 16,3 0-1-16,0 0 0 0,2-1 2 15,1-1-2-15,2 0 0 0,2 0 4 16,0-3-4-16,2 0 8 0,1 2-6 15,-1-2-1-15,3 1 0 0,-1 2 1 16,-1-1-3-16,-2 0 2 16,-2 1 3-16,-3-2-5 0,0 1 1 15,-2 1 2-15,1 0-4 0,0 0 4 16,-1 0-2-16,2 0 0 0,-3-2 0 15,-1 1 1-15,-1 1-2 0,-4 0 0 16,-1 0 1-16,0 5-74 16,-7 3 0-16,-6 4-56 0,-3-6-308 15</inkml:trace>
  <inkml:trace contextRef="#ctx0" brushRef="#br0" timeOffset="92985.3185">6115 12100 341 0,'4'0'0'0,"1"0"74"15,-1 0-53-15,3 0-3 16,-1 2 1-16,0 3 12 0,3-2 14 15,1 1-2-15,-1-2 9 0,3-1-12 16,1 3-9-16,-1-2-3 0,0 4-15 16,-1-2-5-16,2 4-4 0,-1-1-2 15,1-1-1-15,3 0 1 16,3-1-1-16,2 1 4 0,3-5-5 15,0-1 0-15,3 0 24 0,1 0 9 16,-1 0 9-16,0-3 0 0,0-1 7 16,-1 0-27-16,1 1-14 0,-4 0-3 15,2 1-2-15,0-2-1 16,-1 1-1-16,2-2 0 0,1 2 2 15,-1 0-5-15,2-1 4 0,-1 3 0 16,-2-3-3-16,1 1 2 0,-2 3 1 16,-2-1-3-16,-1 1 2 0,-2 0 12 15,-4 0-1-15,1 0-5 16,-2 0-4-16,-2 0 0 0,1 1 0 15,-2-1-2-15,-1 3-2 0,0 0 2 16,1-3 0-16,0 1-1 0,2 0 0 16,0-1 3-16,-1 0-5 0,1 0 3 15,-1 0-1-15,0 0 0 16,-1 0 1-16,-2 0-1 0,-1 0 1 15,2 0 2-15,-3 0-3 0,3 0 1 16,-1 0 3-16,2-2-1 0,0-1-5 16,1 0 4-16,0-1 1 0,3 2-4 15,0-1 2-15,0-1 1 0,1 1-3 16,-2-2 0-16,1 3 1 15,-2-1 0-15,-2-2 0 0,-2 1 2 16,1 1-3-16,1 3 2 0,0 0 8 16,0-3-8-16,1 1 2 0,3-3 1 15,1 1 2-15,4 1 2 0,0-2 3 16,2 0-1-16,1 1-1 15,4-2-2-15,0 4-3 0,1 0 1 16,2-1-2-16,0 2-4 0,0 0 2 16,-2 1 1-16,2 0-2 0,-2 0 0 15,2 0 1-15,0 2-1 0,3-1 0 16,-1-1 0-16,0 1 0 15,2-1 2-15,-1 0-1 0,1 0-1 16,2-2 0-16,-2 0 1 0,0 2-1 16,0-2-1-16,-2 2 2 0,-2 0-2 15,1 0 0-15,-2 2 2 0,-1-1 0 16,1 2-1-16,-1 2 1 0,1 1-1 15,-1-2 0-15,0 1 1 16,-4 0-2-16,2-1 0 0,0 0 2 16,-3 2-1-16,1-1 0 0,-2-2 0 15,2 4 0-15,0-4 1 0,-2-1-1 16,2 2 0-16,-1-3 0 0,-1-1 0 15,2 0-1-15,-2 0 2 16,1 1-1-16,1-1 0 0,2 0 0 16,2 0 1-16,2 0-4 0,2 0 6 15,1 0-4-15,4 1 1 0,1-1 0 16,1 0 1-16,2 0-1 0,0 1 0 15,0 1 0-15,0 0 0 16,-1 0 0-16,-3-2 2 0,2 5 3 16,-1-4-2-16,-2 3 0 0,1 1-6 15,0 1 6-15,0-3-3 0,0 0 0 16,1-2 0-16,1 1 1 0,1 0-2 15,0 1 2-15,0 0 0 16,1 1-1-16,1 2-1 0,-1 0 2 16,1-1-1-16,1-1 0 0,1 2 0 15,0 0 1-15,1 3-1 0,-1-3 1 16,1 1-1-16,1-2 0 0,-2-1 1 15,1-1-1-15,-1 1 0 16,2-3 0-16,-1 4 0 0,0-2-2 16,-3 0 2-16,-1 1 5 0,-1-2 7 15,2 1-2-15,0 1 4 0,0 1-9 16,0-2-3-16,-3-1-1 0,5 0 2 15,-3-1-3-15,2 0 0 16,2 0 0-16,-1 1 3 0,0 0-4 16,0 0 2-16,-1-1 1 0,2 2-4 15,0-3 3-15,-1 0-2 0,1 0 2 16,0 0 2-16,-1 0-5 0,-1-1 0 15,4 2 3-15,-2-2 0 0,1 1 0 16,2 0 9-16,0-2 6 16,0-1 0-16,3 3-3 0,-2 0-4 15,0 0-3-15,2-1-2 0,-1 0-2 16,0-4-3-16,2 3 2 0,0 0 2 15,-1-2-4-15,2 2 2 0,1-3 2 16,0 4-4-16,3-2 0 16,-1-1 2-16,3 3-1 0,1-1 0 15,2 2 0-15,-3-1-1 0,1 0 2 16,-2 0 1-16,0 0-2 0,-1 0 0 15,-2 1 0-15,-2-5 0 0,1 5 0 16,0-5 3-16,1 2-5 16,3 2 2-16,4-4 0 0,-3 2 0 15,4-1 0-15,0 0 0 0,0 0-1 16,0 4 2-16,0 0-1 0,0 0-1 15,-2-3 2-15,1 1 1 0,-1 2-4 16,0 0 4-16,2 0-3 0,1 2-1 16,3 1 3-16,1 2 1 15,0 0-4-15,-1-2 4 0,2-1-2 16,-3 0 0-16,3-2 0 0,-5 1 0 15,-1-1-2-15,0 0 2 0,-1 0 3 16,0 0-3-16,-1 2-2 0,2 0 2 16,0 0 1-16,-2 2 0 15,1-3-1-15,-1 2 0 0,-3-1-1 16,0-2 1-16,-2 1 0 0,-4-1 2 15,0 0 0-15,-3-1-2 0,-1-4-2 16,1 3 4-16,-1-1-4 0,2 0 4 16,-1-3-3-16,3 4 0 15,0-1 2-15,0-2-1 0,2 3 0 16,-5-2 0-16,3 0 2 0,-1 0-4 15,-3-1 1-15,3 1 1 0,-4-1 1 16,4 0-1-16,-3-1 1 0,2-1-3 16,-2 0 4-16,1 0-3 0,1 2 1 15,-1 0 0-15,2-2 2 16,0 0-2-16,-1-1 0 0,1 2 1 15,-2 0-1-15,-1-2-1 0,-1 3 3 16,2 1-4-16,1 1 2 0,0 1 0 16,-2-2 0-16,-1 3 0 0,-1-1 2 15,0 1-3-15,0 0 1 16,-1 1 0-16,-1 0 1 0,0 0-1 15,1-2 2-15,-1 1-2 0,-1-1 0 16,1-1 0-16,0 3 0 0,-1 0 0 16,-1 0 0-16,1 0 0 0,1 1 0 15,0 1 2-15,-2 0-4 16,3 1 2-16,-2-1 1 0,1 3-2 15,3 0 1-15,0 2 1 0,1-3-2 16,2 2 1-16,1 1 0 0,2-2 0 16,2 2 0-16,0 0 0 0,1 0 0 15,0 1 1-15,1-3-1 16,2 1 0-16,-1 0 10 0,3-3 2 15,1 3-6-15,2-1 5 0,1-1-5 16,1 1-5-16,3 0 5 0,2 0-3 16,-2-1-2-16,2 1 2 0,-3-1-2 15,1-3 0-15,-2 2 2 16,1-2 0-16,-2-1-6 0,1 4 6 15,0-4-1-15,0 0-3 0,1 5 2 16,1-5 3-16,2 3-5 0,0 1 2 16,1-1 3-16,1 2-6 0,1 0 2 15,-1 1 0-15,-1 0 0 16,3-3 0-16,-1 2 3 0,1 1-4 15,1 1 1-15,2 0 0 0,0-2 0 16,0 3 0-16,-1-1 1 0,-2 3-2 16,-1-3 1-16,-2 0 0 0,-1 1 0 15,-2-2 2-15,3 1-1 16,1 1-2-16,-1-3 0 0,4 3 2 15,-3-1-1-15,-1-1 0 0,-3-1 1 16,-2 1-1-16,-7-2 0 0,1 0 1 16,-5 2-5-16,-2-1 8 0,-1 0-2 15,-5-1-2-15,-1 1 0 16,-2-2 15-16,-6-1-15 0,-1 1 0 15,-6-2 5-15,-4-1-5 0,-4 0 0 16,-4-1 1-16,-6-2-1 0,-2-1 0 16,-6 1 0-16,-4-2-126 0,-3-2-13 15,-10-5-242-15</inkml:trace>
  <inkml:trace contextRef="#ctx0" brushRef="#br0" timeOffset="98246.6194">4038 5182 690 0,'8'-7'0'16,"1"0"80"-16,1 2-43 0,2-1-8 16,-1-1-14-16,3 2-6 15,1-2 2-15,4 1-6 0,2 2-3 16,-1 0-1-16,1 1-1 0,-1 2 0 15,-2 1 2-15,-1 0-1 0,1 4-1 16,0 0 0-16,-3-1 0 0,-1 4 2 16,-3-2 0-16,-1-1 12 15,-2 2 7-15,-2-2 4 0,-2 2-3 16,-1-1-6-16,-2 1 2 0,0 4 0 15,0 2-8-15,-1 2-5 0,0 3 1 16,0 3-3-16,-2 3-3 0,2 1 0 16,0 4 2-16,0 1-1 15,4 2 2-15,5 1-2 0,0 1 0 16,2 1 3-16,0 1 5 0,-3-2 7 15,1 2-3-15,-3 2 1 0,1 3 0 16,-4 2 7-16,-2 0-9 0,0 4-4 16,1-2-2-16,-2 2-2 0,1 2-2 15,-1 1 3-15,0-2-3 16,1 3 0-16,2 0-1 0,2 1 1 15,-3-1-1-15,0-1 0 0,-2 0 1 16,0 2 7-16,0-2 19 0,0-2-8 16,1 2-2-16,-1-3-5 15,0 0-4-15,2 2-4 0,-1-2 3 16,1 0-7-16,-1 1-1 0,3-3 0 15,0-1 6-15,0 0-8 0,1 2 4 16,-1-3-1-16,1 2-1 0,0-1-1 16,-1-1 1-16,3 0 2 15,-1 0-1-15,3 1-1 0,-1 1 0 16,0 0 0-16,1-1 2 0,-1 0-2 15,-1 3 0-15,-1 1 1 0,-4-1-1 16,-2 3 0-16,0-1 0 0,0 1 2 16,-5-2-2-16,3 0 3 0,0-1 3 15,-1-2 1-15,1 1-2 0,1 1-2 16,1-1 0-16,0 1-2 15,0 1-2-15,0-1 2 0,0 0 0 16,3-2-1-16,-1-1 0 0,1 2 2 16,-1-3-1-16,2 1 2 0,-1 1 1 15,1-1-1-15,1 1 1 0,1 0-1 16,0-1-6-16,1 3 6 15,0-1-1-15,2 2-4 0,-1-3 4 16,-1-1-1-16,0 1-1 0,-2-1 0 16,0 0 0-16,-1 0-1 0,0-1 1 15,-2 1 5-15,1 1-8 0,-3 0 6 16,1 1 3-16,1 0-7 15,-2-1 2-15,2 0 5 0,0-2-8 16,-1-1 4-16,-1 0 0 0,0-1-3 16,0 1 2-16,0 2 1 0,-2 3-2 15,-3 0-1-15,4 0 0 0,-4-3 2 16,3-2 0-16,0-3 0 15,1-1-2-15,1-3 2 0,0 0-1 16,0 2 0-16,0-1 0 0,1 3 1 16,2-1-1-16,0 1-1 0,0-2 1 15,-2-4 0-15,-1-1 4 0,1-3-4 16,-1-3 0-16,0 0 0 15,0-1 1-15,0 2-1 0,0-1 0 16,0 1 3-16,1 0-5 0,0-4 3 16,2-1-1-16,0-3 0 0,-1 1-1 15,-2-6 4-15,0 1-6 0,0-2 5 16,0-6-2-16,0 1 0 15,-1-5 0-15,-1 0 4 0,-1 3-4 16,-2-2 0-16,-3-1 8 0,-1 2-7 16,-1-1 5-16,-3-1-5 0,-3 1-2 15,-4 3 2-15,-3-1-4 0,-4 3 2 16,-2 1 1-16,0-1 0 15,-1 4-31-15,2-3 14 0,1-1-2 16,6-1-9-16,0-4 7 0,4-3-29 16,3 0-123-16,0-10-231 0</inkml:trace>
  <inkml:trace contextRef="#ctx0" brushRef="#br0" timeOffset="100212.7318">2071 5191 566 0,'0'-4'0'15,"0"1"176"-15,2 3-127 0,-1-3 22 16,-1 0-8-16,0 0-14 16,0 0-11-16,0 1-5 0,0-1-13 15,-2 0-6-15,-3 2-3 0,-3 0-12 16,-2 1 2-16,-5 1-2 0,-1 6 3 15,-1 2 0-15,-3 2-1 0,1 0 0 16,-3 1-2-16,1-1 2 16,2-2 2-16,1 1-3 0,3-1 0 15,3-2 2-15,4 2-2 0,2-6 0 16,1 4 0-16,4 0-3 0,-1-4 4 15,1 5-2-15,1-4-3 0,0 0 8 16,0 0-4-16,1 1 0 16,3 2 0-16,0 2 2 0,1 6-3 15,1 1 2-15,-1 4-1 0,-2 1 0 16,0 2 0-16,-1 5 3 0,-2 2-4 15,0 1 2-15,0 1 28 0,0 3-14 16,0-1 5-16,0 3-8 0,1 0-9 16,3-1 7-16,-2 0-6 15,1 0-1-15,-1-4 4 0,1 3-3 16,-1-1-3-16,0 0 4 0,0 2-3 15,0 1-1-15,-2 2 4 0,2 2-2 16,-1 0-2-16,1 4 2 0,0-2 2 16,2 0 3-16,1 0 6 15,-1 2 3-15,0-2-3 0,-1 1 4 16,0-4-5-16,0 2-3 0,-2 1 7 15,-1-1-9-15,0 3-8 0,-4-2 0 16,-2 1 9-16,1 0-8 16,0-1 1-16,1 0-1 0,1 0-2 15,0 0 2-15,3 0 1 0,-1-3-3 16,1 0 1-16,0-2 0 0,0-1 0 15,1 0 0-15,-1-4 0 0,0 2 0 16,1 1 1-16,-1 0 0 0,2 0-1 16,-2 3-1-16,2 1 1 0,0-1 0 15,-1 4 0-15,3-3 2 16,-3 1-3-16,2 2 2 0,-1-3 0 15,0 2-1-15,2 0-3 0,-2-1 3 16,0 2 0-16,1-1 3 0,-2-1-3 16,1 1 0-16,0 1 0 0,-1 2 0 15,-1-4 0-15,0 4 0 16,0-1-1-16,0-2 0 0,0 1 2 15,-1-1-1-15,1 2 0 0,0-2-1 16,1 1 1-16,2 0 0 0,2 1 1 16,1 1-1-16,1-1 0 0,3 1-1 15,-2 0 1-15,0-1 0 16,-2-1 0-16,0 0 1 0,-3-2-2 15,0 2 2-15,0 0-2 0,-2-1 0 16,2 0 2-16,0-1 0 0,-1-2-2 16,3-1 1-16,-1 1 0 0,3-3 0 15,0-1 0-15,-2-1-1 0,1-3 1 16,1 0 0-16,-2 0 3 15,0-2-4-15,-1 2 1 0,-1 1 1 16,0-2-2-16,-3 4 2 0,0-1-2 16,0 2 1-16,0-1 0 0,0 1 1 15,0 0-1-15,0-2 0 0,0 1 0 16,1-4 0-16,2 2 1 15,0 0-2-15,1 1 0 0,0 1 2 16,-1-2 0-16,-2 2-2 0,-1-1 2 16,0 0-1-16,0 0 0 0,-1 0 0 15,-1 0 1-15,0-4-2 0,0 0 1 16,2 0 0-16,-1-2 0 15,0 4-1-15,0-2 1 0,-1 0 0 16,2 0 0-16,0-4 3 0,0-1-5 16,0-1 4-16,0-6-2 0,0 0 0 15,3 0-1-15,-2-5 2 0,-1 3-2 16,1-3 2-16,2 2 0 15,-2-1-2-15,0 3 1 0,0-2 1 16,-1 2-2-16,0 1 2 0,1-3-1 16,0 2 0-16,0-5 0 0,0 1 0 15,0-1 0-15,0-3-1 0,0-1 2 16,2 1-2-16,-1-1 2 15,0 0-2-15,1-1-2 0,0 1 6 16,0-3-3-16,1 1 0 0,2 2-1 16,-2-1 1-16,2 0 0 0,0 0 0 15,0-1-3-15,1-1 4 0,-1 0-1 16,1 1 0-16,0 2 0 15,0-1 0-15,3 0 0 0,1-1 0 16,0-2 0-16,4-1 2 0,-1-1-4 16,2 0 2-16,1 0 1 0,2-1-2 15,-1-1 2-15,0-3-1 0,1 0 0 16,-4 2-1-16,-2 2 2 15,-4-1-2-15,0 1 2 0,-5 0-1 16,-4 0-1-16,3 0 1 0,-3 0 0 16,0 0-40-16,0 5-11 0,0 2-46 15,-6 2-112-15,-4-5-227 0</inkml:trace>
  <inkml:trace contextRef="#ctx0" brushRef="#br0" timeOffset="111406.3721">6196 13459 405 0,'-3'0'0'0,"0"0"161"0,-1 0-87 16,-1 0-4-16,-1 0-17 0,0 2-10 15,-1-1-11-15,0 1-20 0,0 0-10 16,1 0-4-16,1 0 4 0,0 0-1 15,2-2 0-15,2 1 3 16,0 0-6-16,1-1 2 0,0 0 0 16,0 0 1-16,0 0-3 0,0 0 4 15,0 0 27-15,0 0 14 0,0 0-7 16,0 0-17-16,0 0-11 0,3 0-3 15,2 0 0-15,1 0 2 16,2 0 6-16,0 1-9 0,2-1-5 16,0 0 2-16,1-1 13 0,2-3-11 15,3-2 9-15,-1 1-3 0,1 1-9 16,-1-1 0-16,-2 1 9 0,0 0-11 15,1-1 4-15,-1 1 0 16,2 1-3-16,0 1 2 0,-2-1 0 16,0-1-2-16,-1 1 2 0,0 1-2 15,-3 0-1-15,1 1 4 0,-3-1 5 16,1-1-2-16,0 3 0 0,-2-1-2 15,0 0-6-15,0 1 6 16,-2 0 1-16,1-1-4 0,2 0 0 16,0-2 0-16,2 1 3 0,0-4-2 15,3 2 1-15,1-1-2 0,0 1 0 16,1 1 2-16,0-1-2 0,1-1 0 15,0 0 1-15,-1 0 0 16,-1 0 3-16,-2 2 3 0,-3 0-8 16,1 2 2-16,-4 1 2 0,1 0-3 15,-2-3 0-15,0 3 2 0,1-2-2 16,0 2 0-16,1 0 1 0,0 0-1 15,-1 0 0-15,2 0 5 0,-3 0-6 16,1 2-2-16,-1 1 7 0,-2-1-8 16,-1-1 7-16,1 1-8 15,-1-2 5-15,1 0 0 0,-2 2 0 16,1-2 0-16,0 1 1 0,0-1 1 15,1 0-4-15,-2 1 4 0,0-1-2 16,1 0 0-16,-1 3 0 16,2-3 6-16,-2 0-6 0,0 0-3 15,2 0 3-15,-2 0 0 0,0 0 0 16,0 0 1-16,0 0-2 0,3 0 2 15,0-3 14-15,1 0 18 0,-1-1-16 16,0 2-7-16,0-1-2 16,0 1-3-16,-1 2-3 0,-2 0-3 15,0 0 2-15,0 0 1 0,0 0-4 16,1 0 4-16,-1 0-1 0,0 0-1 15,4 0-1-15,-1 0 1 0,2 0 0 16,0 0 0-16,0 0 5 0,0 0-6 16,1 0-1-16,-1 0 5 0,1 0-6 15,1 2 3-15,-3 1-1 16,-1-3 0-16,2 2 2 0,-4-2 0 15,3 3-1-15,-1-1 0 0,0 0 4 16,2 1-5-16,1-1-1 0,0 3 3 16,2-2-2-16,-1-1 2 15,-1 0 2-15,0 1-3 0,0-3-3 16,1 4 3-16,-1-2 0 0,-1-2 0 15,2 3 1-15,-2-3-3 0,2 3 4 16,1-1-2-16,1-2-2 0,1 0 3 16,1 2 3-16,3-1-7 15,3 0 6-15,2 1-2 0,0-1-1 16,2-1-4-16,0 0 5 0,-2 0-2 15,1 0 2-15,-2 0-1 0,-1 0 0 16,0 0 0-16,-2 1 2 0,1-1-4 16,-1 0 4-16,-1 0-2 0,3 0 0 15,0 0 2-15,1 0-1 16,-1-3-2-16,0 4 2 0,1-2 0 15,2 0-2-15,1 1 2 0,1-1 0 16,-1-2-2-16,1 1 2 0,0 2-4 16,1-3 3-16,-1 2 0 0,1 0 5 15,-2-2-6-15,1 1-2 16,-1 0 4-16,-2 2-2 0,2 0 2 15,-1 0 2-15,1 0-3 0,1 0-4 16,1 0 5-16,-1 0-2 0,-1 0 2 16,1 2-1-16,-1-2 0 0,0 0 0 15,-1 2 0-15,-1-2 0 16,1 0 0-16,-1 1 0 0,0 1 0 15,1-1 0-15,0-1 3 0,-2 0-3 16,4 0-3-16,-4 0 7 0,0-1-8 16,0-1 7-16,-1 0-3 0,2-1 0 15,-1 0 0-15,1 3 0 16,-2-1 0-16,3 1-1 0,-1 0 3 15,0 0-4-15,1 0 4 0,2-1-4 16,1-2 2-16,1 1 0 0,0 0 4 16,1 0-4-16,1 1 0 0,-1 1-3 15,-2-2 2-15,0 2 2 16,0 0 0-16,1 0-1 0,1 0-1 15,-3 0 6-15,0 0-10 0,3 0 6 16,-3 0-1-16,3 1 0 0,-2-1 0 16,1 1 0-16,0-1-1 0,2-1 2 15,-1 1 5-15,3-1-4 16,2 1 6-16,-2-3-10 0,5 3 1 15,-3-3 2-15,3 1 3 0,-2-2-4 16,4-1 0-16,-2 3-1 0,1-1 0 16,2 3 2-16,-3 1 0 0,3-1-2 15,-2 0 2-15,1 0-1 0,1 1 0 16,2 0 0-16,2 1 0 15,0 0-1-15,-1-2 2 0,0 3-1 16,2-3 0-16,1 0 0 0,0 1 3 16,0-1-6-16,1 0 6 0,-2 0-4 15,1-1-2-15,-2 1 6 0,-1 0 0 16,2-2-5-16,-1 2 4 15,2 0-2-15,0 0 0 0,1 0 0 16,-1 0 0-16,1 2-5 0,1-5 8 16,-1 1 0-16,2 2-6 0,-2-1 6 15,-1 1-6-15,-1-1 2 0,0 1 2 16,1 1 3-16,-1-2-7 15,1 0 6-15,-4-3-3 0,3 1 0 16,-1 1-1-16,-1-1 1 0,0 1 0 16,1 0-2-16,-2 2 5 0,0 0-6 15,0 0 3-15,-2 0 0 0,1 0 0 16,-2 0 0-16,1 2 1 0,0-1-2 15,1 2 2-15,-2 0 2 16,-1-1-6-16,1 0 3 0,-2-1 0 16,0 1 0-16,1-1 0 0,-3 1 3 15,1 0-3-15,-2-2 0 0,0 0-1 16,-1 0-4-16,1 1 8 0,-2 2-1 15,2-2-4-15,-1 1 4 16,0 0-1-16,0-2-1 0,2 3 0 16,-3-3-2-16,0 3 0 0,5-2 4 15,-3 0-2-15,3 2-3 0,0-3 6 16,0 1-3-16,0-1-1 0,0 0 2 15,1 0-1-15,-3 0 0 16,4 0 0-16,-2 0 3 0,-1-1-3 16,1-2 0-16,-2 2 28 0,-1 0-23 15,-2 1 7-15,-2-3-6 0,2 0-1 16,-1 0-1-16,-1 2 0 0,0-1-5 15,1 0 2-15,0 1 3 16,-1-1-5-16,2 0 0 0,-2 0 5 16,2 0-7-16,1-2 4 0,0-1-1 15,2 3 0-15,1-1 0 0,2 1 4 16,-1 0-4-16,1 1-3 0,1-1 3 15,-1 0 0-15,2-1 0 16,2 3 4-16,-1-4-8 0,3 2 8 16,1-1-4-16,0 0 0 0,0-1 0 15,1 1-1-15,1-1-3 0,3-2 8 16,-1 3-3-16,-2-2-2 0,4 4 2 15,1-2 0-15,-2 3-1 16,2-3 0-16,0 3-2 0,0-2-1 16,0 1 5-16,1 1 2 0,-4 0-8 15,2 0 8-15,-2 4-4 0,0-4 0 16,1 0-1-16,-2 0 0 0,-2 0-3 15,1 0 7-15,0 2-3 0,-1-1 0 16,2 1 0-16,-1-1 0 16,0 3-3-16,-1 0 6 0,2-1-3 15,-1 1-2-15,0-1 4 0,1 3-2 16,-4-5-1-16,0 3 2 0,-1 0-1 15,1-4-2-15,0 4 4 0,0 1 1 16,1-3-6-16,-1-2 5 16,-1 0-4-16,3 0 2 0,-1 0 0 15,3 3 2-15,-2-2-2 0,0 0-3 16,2 1 3-16,0 0 0 0,2-1 0 15,2 2 0-15,-1-2-1 0,1 4 2 16,0-2-1-16,-1 2 0 16,-1 0 0-16,2-1 3 0,0-1-3 15,-3 0 0-15,1-2-1 0,-1 0-5 16,-1 0 7-16,0 3 0 0,3-1-2 15,-2 1 2-15,2-1-2 0,2 0-2 16,0 2 6-16,1-1 0 0,0-1-4 16,0 0 2-16,-2 1-5 15,0-1 3-15,-2 1 2 0,0 0 2 16,0-2-5-16,-1 1 4 0,-1 0-3 15,-1-1 0-15,-1-2 1 0,1 1 0 16,1 1-2-16,0-2 3 0,-2 0 3 16,2 0-6-16,-2 1 3 15,-1-1-3-15,1 2 0 0,-4-2 4 16,1 0 1-16,-2 0-6 0,-1 0 6 15,0 0-6-15,-1 0 1 0,0 1 4 16,-1-1 1-16,0 0-3 16,-2 0 0-16,1-2 0 0,-2 0 0 15,1-1-2-15,-1 1 5 0,-2 0-6 16,1 1 3-16,-1 1 1 0,1 1-2 15,0-1 0-15,1 0 4 0,-3-1-6 16,-1 1 6-16,1 0-2 0,-1 1-1 16,-1 3-1-16,-1-3 2 15,0 1-2-15,-2-2 2 0,-1 0-4 16,2 0 1-16,-4 0 3 0,1 0 0 15,-3 0-2-15,3 0 1 0,0 0 1 16,1 0-2-16,3 1 2 0,-3-1-1 16,4 0 0-16,0 0 0 15,1-1 3-15,0-2-3 0,3 3-1 16,-3-2 0-16,0-1-3 0,0-1 8 15,1-1-2-15,2 3-4 0,-2 1 4 16,3-2-3-16,-1-1-4 0,1 2 10 16,1-1-5-16,2 1 0 15,1 2 0-15,3-3-2 0,0 3 1 16,0-2 2-16,1 1 2 0,-2-1-6 15,-1-1 6-15,0 2-2 0,-1-1-1 16,0 1-1-16,0 1-2 0,0-2 2 16,1 2 2-16,2 0 1 0,-4 1-2 15,1-2-1-15,1 1 1 16,-1 0 0-16,0 0 0 0,-1 0 0 15,3 2 0-15,-1-2 1 0,2 3 0 16,1-3-1-16,1 0 0 0,1 0 1 16,-1 0-1-16,2 4 0 15,-2-1 0-15,1-2 0 0,-1 0 0 16,0 2 1-16,0-3-2 0,1 4 0 15,-2-1 2-15,2-1-2 0,-3 1 0 16,0-1 0-16,3 1 0 0,-3-3 1 16,2 4 0-16,-3-3 0 15,1 1 1-15,0 3 0 0,0-3-1 16,-3 2 0-16,2 1 2 0,-3-4-3 15,0 3 1-15,0-1-2 0,0-1 0 16,-2 1 4-16,0 1-2 0,-1-1-3 16,0 0 6-16,1 1 0 0,1-2-3 15,-2 1-1-15,2 0 0 16,0-1-2-16,1-2 6 0,1 3 0 15,-1-3-6-15,0 1 5 0,-1 0-4 16,1-1-1-16,-1 1 6 0,2 0-2 16,0-1-2-16,0 0 2 0,2 0 1 15,-1 0-2-15,1 0-3 16,0 1 7-16,1-1-8 0,0 2 8 15,1-1-4-15,0-1 0 0,0 0-1 16,1 0-2-16,-3 0 2 0,2 1 2 16,-3-1 1-16,0 0-6 0,-3 0 6 15,1 1-1-15,-3 1-2 16,2-2 1-16,-1 2 0 0,0 0 0 15,2 1 1-15,0 2-1 0,1-3 0 16,-1 1 0-16,2-1 2 0,-1-1-3 16,2 3 2-16,0 1 0 0,-3-4-2 15,2 2 1-15,-4 0-2 0,-2-1-1 16,-2-1 6-16,0 3 1 15,-2-3-4-15,-3 1 0 0,0 4 2 16,-1-4-4-16,-2-1 4 0,-1 4-1 16,0-2-2-16,-3 2 2 0,-1-1 3 15,-3-4-8-15,1 0 8 0,-4 0-6 16,0 0 2-16,-3 0 0 15,1 0 2-15,-2 0-1 0,-2 0 7 16,-1 0-8-16,0 0 0 0,0 0 0 16,-1 0 6-16,-1 0-7 0,0 0 1 15,1 0 1-15,-1 0-2 0,0 0 2 16,0 0 0-16,0 0-2 15,0-1-1-15,0 1 6 0,0 0-8 16,0 0 8-16,0 0-7 0,0 0 2 16,0 0 0-16,0 1-17 0,1-1 2 15,0 0 11-15,3 3-14 0,-2-1-9 16,-1 3 8-16,1 0-21 0,-2 0-43 15,-2 2-6-15,-2-2-129 16,-5-1-313-16</inkml:trace>
  <inkml:trace contextRef="#ctx0" brushRef="#br0" timeOffset="115638.6142">7041 13894 507 0,'0'-4'0'0,"1"0"166"0,0-2-128 15,1-1-10-15,-1 2 1 0,0-1-14 16,1 1-10-16,-1 2 0 16,0 0 10-16,0-1 7 0,-1 1 19 15,0-1-3-15,0 1-3 0,-2-1 16 16,1 0-13-16,-2 0-10 0,2 1-2 15,-1 1-6-15,1-2-7 0,-2 0-1 16,-1 0 4-16,1-4-5 0,-4 1 2 16,1-4 6-16,-1 2-12 15,-3-2-4-15,-1 1 7 0,-3 0-5 16,-2 0-4-16,1-1 8 0,-2 3-7 15,1-1-2-15,-3 1 0 0,1 1 7 16,-2-2-9-16,-1 1 3 0,-2-2-3 16,1-2 0-16,-1 1 4 15,-3 1 0-15,0 2-3 0,-2 1 2 16,-1 2 2-16,1 0-3 0,0 1 0 15,2 4 6-15,3 0-7 0,-2 0-2 16,5 0 7-16,-1 0-8 0,6 0 7 16,-1 0-3-16,2 0 0 15,1 0 0-15,1 0-1 0,2 0 2 16,0 0-2-16,0 2 2 0,-2 1-1 15,0 1 0-15,0-1 0 0,0 1 0 16,0 2 0-16,-2-2 4 0,1 3-6 16,-2-1 4-16,-1 1 1 15,0 2-4-15,-2 1-1 0,-2 4 2 16,-1-1 0-16,0 5 0 0,0 0 3 15,2 0-6-15,1-2 6 0,0 3-3 16,2 0 0-16,1 1-4 0,0 1 7 16,0 1-6-16,2-2 3 15,2 2 0-15,2-2 0 0,1-4-1 16,2 3 2-16,0-1-2 0,-2-2 2 15,2 2-1-15,-1 0 0 0,0 0 0 16,0 3 0-16,0-1 1 0,-1 0-1 16,0 0 0-16,1-2 0 15,-1 1 1-15,0-1-2 0,3-1 0 16,1-1 2-16,2-1 3 0,-1-1-7 15,3-1 3-15,0 3-1 0,0-4 1 16,0 2 0-16,2-1 0 0,-1-2 0 16,2 1 0-16,0 1 0 0,1-1 0 15,-1 1 2-15,1 0-2 16,1 0 0-16,0-2 0 0,1 2 2 15,0-4-3-15,0 1 2 0,0 0 0 16,3 2 0-16,-1 1 4 0,-1-2 3 16,3 3 2-16,-3-1-1 0,3-1-4 15,-2 3-2-15,-1-4 1 16,0 1-4-16,0 0 0 0,-1-2 3 15,1 2-2-15,-2-3-2 0,1 2 2 16,1 1 2-16,-3-3-3 0,2 2 0 16,1 0 3-16,0 0-4 0,0 0 2 15,1 1-1-15,-1 1 0 16,4-4 0-16,0 2 4 0,0-2-7 15,3 1 6-15,0-2-2 0,1 0 0 16,0-4 7-16,-3 2-7 0,1-2 3 16,0 2 5-16,-2-4-8 0,-1 2 4 15,1-3 6-15,1 3-4 0,-1-1-6 16,2-1 4-16,2 0-4 15,-4 1-2-15,2-1 2 0,-2 1-1 16,1 0 0-16,-1-2 0 0,-2 0 2 16,0-1-3-16,0 0 2 0,1 2 0 15,0-2-2-15,2 1 2 0,-1-1 2 16,4 1-3-16,-2-1 0 15,1 0 4-15,0 0-4 0,2 0 0 16,-2 0 1-16,1-2-2 0,0 0 2 16,-3 2 2-16,1 0-5 0,-3-2 4 15,1-1-1-15,1 2-2 0,0-3 2 16,2-1 0-16,0 1-1 15,0 0 5-15,0-2-2 0,-1 1 0 16,4 0 2-16,-3-1-3 0,0 2-2 16,1-1 0-16,-1-1 3 0,0-1-3 15,0 1 0-15,2-1 1 0,-3 3-1 16,3-4 0-16,-2 0 3 15,0 0-2-15,2 0 3 0,-2-2-1 16,1 3-2-16,-1-3 5 0,-1-2-1 16,0 2 0-16,2 0 1 0,-3 1-3 15,1-3-4-15,2 2 2 0,-3 1 1 16,0-2-3-16,-2 0 2 15,-1 3 1-15,0-3-2 0,0 3 0 16,-2 0 1-16,1 1 0 0,0 1 3 16,-2-1 0-16,0-3 3 0,0 1 7 15,-2 0-9-15,1 0-1 0,0 0 2 16,0-2-3-16,0-3-6 15,1-1 6-15,-2-2 7 0,0 0-8 16,-1 1 11-16,0-2-7 0,-1-1-5 16,1 2 6-16,-3 2-5 0,3 0-4 15,0 2 4-15,-3 0 2 0,2-1-5 16,0-2 2-16,0 0 0 15,-1 0-1-15,-1-1 0 0,0 2 4 16,2-2-6-16,0-4 4 0,-2-1 0 16,1 0-2-16,-1-2 0 0,0 3 0 15,0 0 1-15,0 5-1 0,0 1 0 16,0 3 2-16,0 2-1 15,-1 1 0-15,-3-3 1 0,1 3-2 16,1-1 0-16,0 1 0 0,-2 0 1 16,2 0 3-16,0 1-5 0,0 0 2 15,1-3 2-15,-1 1-4 0,0 1 2 16,-1-1 1-16,-2 0-2 15,2 2 0-15,-2-1 0 0,2 2 0 16,1-2 0-16,-2 3 0 0,1-3-2 16,-1 2 4-16,0-1-1 0,-2 0-4 15,1 3 6-15,-2-1-3 0,1-1-3 16,0-1 6-16,-4 0-2 0,2 0-1 15,-2 0 0-15,-1 1 0 16,-1-1 0-16,-2-1-1 0,0 4-2 16,-1-2-1-16,2 0 7 0,1 4-3 15,2-1 0-15,0-1-5 0,4 5 5 16,1-3-16-16,1 1 14 0,-1-1-9 15,0 0-17-15,0-1 3 16,0 2-18-16,1 2-32 0,-2 0-16 16,-1 7-91-16,-3-5-349 0</inkml:trace>
  <inkml:trace contextRef="#ctx0" brushRef="#br0" timeOffset="124193.1034">8288 14768 475 0,'0'-2'0'0,"-1"0"116"0,0-1-63 16,0 1 12-16,-1 1-11 0,2 0 11 15,-1 1 5-15,1 0-19 0,0 0-2 16,0 0-20-16,0 0-9 0,0 0-8 16,0 0-6-16,0 0 2 0,0 0-7 15,3 0-1-15,2 2 0 16,1 4 2-16,5 0-1 0,0 2 0 15,2-1-1-15,2-3 2 0,2 1-1 16,2-2 2-16,1-1 10 0,2 0 7 16,-1 1 10-16,1-3 3 0,0 0-7 15,0 0-4-15,-1 0-5 16,-1 0-9-16,3 0-1 0,1-1 0 15,2 1-3-15,3 0-5 0,2 0 2 16,0 0-1-16,2 1 1 0,0 1 2 16,-1-2-2-16,3 2-2 0,1-2 1 15,0 0-1-15,0 0 0 16,0 0 2-16,-2 0 4 0,2 0-6 15,-2 0 2-15,1 0 17 0,2 0-5 16,1 2-6-16,1-1-4 0,3 1-3 16,3-2 0-16,-1 0 4 0,4 0-5 15,3 0 2-15,-3 1 0 0,4-5-2 16,-1 0 2-16,-3-1-1 15,2 1 0-15,-5 0 0 0,1 0 8 16,0 0-1-16,-2 1 10 0,-1 0-12 16,-1 2-3-16,-1 0 3 0,3 1-5 15,-3 0 0-15,1 0 0 0,2 0 4 16,-2 0-6-16,0 0 4 15,-2 0-2-15,-1 0 0 0,1 0 0 16,-1 1 0-16,1-1-1 0,-3 0 2 16,-1 0 1-16,2 0-5 0,1 0 6 15,2 0-3-15,-1 0 0 0,3 0-1 16,-2 1 2-16,3-1-2 15,0 3 2-15,-1-2-1 0,2 2 0 16,0 0 0-16,-3 0 1 0,2 1-1 16,0-1 0-16,-2 1-1 0,1-1 0 15,2 2 2-15,-2-2 3 0,1-1-8 16,0 2 5-16,-1-3-2 0,0 2 1 15,4-2 0-15,0 0 0 16,-1 1 0-16,4 1 0 0,-3-2 1 16,4 0-3-16,-2 1 3 0,0-1-2 15,2 1 1-15,-1 0 0 0,0 1 0 16,1-1-1-16,1-1 2 0,1 1 2 15,1-2-3-15,3 0-2 16,-1 1 3-16,3-1-2 0,2-2 2 16,1 0 1-16,1-1-3 0,2 1-1 15,3-2 2-15,-1 0 0 0,1 1 0 16,0 0 2-16,-1 1-4 0,-4-2 4 15,2 2-2-15,-3-2 0 16,1 4 0-16,0-1 2 0,1 1-3 16,-1 0 1-16,1 0 0 0,1 0 0 15,-2-2 0-15,1-2 1 0,-2 1-1 16,1 0 0-16,-1 1 0 0,-2-3 0 15,1 2 1-15,-2-1-1 0,-1 0 0 16,0 0 0-16,-1 1 1 16,0-1-3-16,-1-1 4 0,3 3-2 15,-2-1-1-15,0-1 2 0,-1 0 0 16,0 0-2-16,1-1 2 0,-1-1 1 15,-1 0-4-15,0 0 2 0,0-2 0 16,2 1 0-16,-4-3 0 16,0 0 0-16,2 0-2 0,-1-1 4 15,1 1-2-15,0 0 0 0,1 2 0 16,-2 0 0-16,-2-2-1 0,0 0 2 15,-1 2 0-15,0-1-1 0,-2-1 0 16,0 1 1-16,1-1-1 16,0 1 0-16,-2-2-2 0,3 4 1 15,-2-3 2-15,1 2 0 0,1 0-2 16,0 0 2-16,0 1-1 0,-2 0 0 15,-4 2 0-15,0 0 0 0,-4 0-1 16,-3 1 2-16,-1 1-2 16,-2-1-1-16,-2 3 4 0,-4-1-1 15,0-1-6-15,-3 2 10 0,-1-1-5 16,0 2 0-16,-2 1 0 0,-1-1 1 15,-1 0-1-15,1 0-2 0,0 0 0 16,-1 0-6-16,1 3 10 16,-4-1-4-16,3-2 1 0,-2 2 2 15,-1 0 0-15,1 0-1 0,2 2-1 16,-1 0 2-16,-1-1-2 0,0 1 1 15,1 0 0-15,-1 0 0 0,1 1-1 16,-1 0 1-16,-1-1-5 16,2 3 7-16,-2-4-1 0,0-1-2 15,2 2 2-15,0 0-2 0,0 0-1 16,1 2 4-16,1-4 1 0,1 3-6 15,2-1 6-15,0-1-3 0,1-1 0 16,2 1-1-16,0-2 0 0,1 2-3 16,0 0 8-16,2 0-3 15,0 1-2-15,1-1 2 0,-1 1 1 16,-1-1-2-16,2-1 0 0,1 1-2 15,0 1 1-15,3 0 2 0,-2 0-1 16,0 1 0-16,2-2 0 16,-4-1 1-16,1 2-1 0,1-1-1 15,0 0 2-15,-2 2-2 0,0-2 1 16,2 0 0-16,-1 3 0 0,0-3 0 15,1 1 3-15,-3 0-6 0,1-1 4 16,-1 2-1-16,0-1 0 16,-1-1 0-16,3 1 2 0,0 2-3 15,1-2 2-15,0 2 4 0,1-1-7 16,3 1 0-16,0-3 2 0,4 4 0 15,0-5 1-15,0 4-1 0,1-2 0 16,2 1 0-16,0 1-1 0,1 0 1 16,1-2 0-16,1 0 1 0,0 1-2 15,-1-1 2-15,0 1 0 16,-2-1-1-16,1 0 0 0,0 0 5 15,-1-1-6-15,0 1 2 0,1 0 5 16,-1-1-8-16,0 0 0 0,2 0 2 16,-3-2 1-16,-2-1 0 15,-1 3 2-15,2-2-2 0,0-1 4 16,1 1 1-16,0 0-7 0,-1 0 2 15,2 0 3-15,-2-1-4 0,1 0 0 16,1 2 1-16,-1-2-1 0,0 0 0 16,0 0 1-16,0 0-2 15,2 0 2-15,0 0 2 0,2 0-3 16,-2-2 0-16,2 0-1 0,-2 1-1 15,3-1 3-15,0 2 1 0,1-2-4 16,1 1 4-16,0 1-3 0,-2-1 0 16,0 1 2-16,1 0-1 0,-4 0 0 15,2-2 0-15,0 2 2 16,-4 0-3-16,2-1 0 0,0 1 2 15,-2 0-2-15,0 1 2 0,-2-2 0 16,-1 1-2-16,1 0 2 0,-1 0 3 16,1 0-8-16,1 0 8 0,-1 0-4 15,2 0 0-15,-2 3-1 16,0-3 1-16,0 2 0 0,-1 0 0 15,2 0 1-15,0 1-2 0,-2-3 2 16,-1 0 1-16,0 0-3 0,-3 2 2 16,3 1 14-16,-2-3-15 0,0 0 0 15,-4 0 5-15,2 0-6 16,-4-3 2-16,1 3 5 0,-1-2-7 15,-1 2 2-15,-1-2 7 0,-2 0-8 16,-1-1 0-16,-2 1 9 0,-2 2-6 16,-3-3 7-16,-2 0-6 0,-3 1-3 15,-2-1 2-15,-2 2 0 16,-1-1-5-16,-3 1 4 0,-3 0 0 15,-1-1-3-15,-1 2 2 0,0-2 1 16,-1 2-2-16,2-2 0 0,-2-1 0 16,-1 3 0-16,0 0 2 0,0 0 0 15,0 0-3-15,0 0 1 16,0 0 0-16,-2 0-61 0,-5 4-6 15,-3 2-17-15,-4 2-110 0,-2-5-286 16</inkml:trace>
  <inkml:trace contextRef="#ctx0" brushRef="#br0" timeOffset="132037.5521">6933 15178 436 0,'-5'-6'0'0,"1"2"85"0,-2-2-36 16,4-1-15-16,-3 2 30 0,3-4-6 15,-1 3-10-15,-1 0-9 0,1-3-6 16,-1 1 8-16,2 1 2 0,-3-1-11 16,-1 2 13-16,1-1-6 15,1 2-16-15,-2 1-9 0,2-1-3 16,-2 1-1-16,0 1-3 0,0 1 2 15,-1-2 8-15,1-1 1 0,-1 2 4 16,0-2 2-16,1 1-2 0,-1-2-3 16,2 2-4-16,-2 0-4 15,-1 0-5-15,0 2-2 0,-2 0-4 16,-1-1 0-16,1 2 0 0,-3-1 0 15,0 2 0-15,-1 0 2 0,0 0-2 16,0 0 0-16,2 1 0 0,0 1 1 16,3-1-1-16,-1 1 0 15,0 0 2-15,1 0-2 0,-1 3-1 16,0 0 2-16,1 1-2 0,-3 3 1 15,0-2 0-15,2 2 1 0,-1-1 0 16,1 4-1-16,1-3 0 0,1 0 0 16,1-1 1-16,0-1 0 15,1-2 0-15,2 0 2 0,0 4 0 16,1 0 4-16,-1 1-7 0,-2 2 0 15,2-1 3-15,-3 4-2 0,3 2 1 16,-2 0 1-16,0 0-4 0,0 1 1 16,-1 0 0-16,1-1 2 0,-1 2-3 15,2-2 2-15,0 0 2 16,2-3-6-16,-1-1 3 0,2 0 0 15,1-2 0-15,-1 4 1 0,0-4-1 16,2 1 0-16,-3 2-1 0,3-3 1 16,0 1 0-16,-1 0 4 0,0 1-6 15,0-2 2-15,0 1 0 16,0-2 0-16,0 1 0 0,0-1 0 15,1-2 4-15,0 1-5 0,0-1 1 16,0-3-2-16,0 1 1 0,0-2 1 16,0 2 0-16,0-1 0 0,2 2 0 15,0 1 1-15,-1-1-2 16,0 2 2-16,0-1-1 0,-1 0 0 15,3 2 0-15,-1-1 1 0,0-1-2 16,1 1 2-16,-2 0 0 0,2-3-2 16,-2 0 2-16,1 1-1 0,2-1 0 15,-2 1 0-15,1-3 0 0,0 0 0 16,1 2 0-16,-1-1 3 15,2 2-4-15,-1-3 2 0,3 3 1 16,-1-3 1-16,1 3 1 0,0-1 2 16,0-1-2-16,0 1 0 0,1-3-2 15,-2 1-2-15,1-1 0 0,-2 1 3 16,1 0-3-16,0 0 0 15,1-1 1-15,-1 2-1 0,-1-1 0 16,1 1 1-16,-2-2-1 0,5-1 0 16,-2 2 3-16,1-1-2 0,0 0 6 15,-1-1-5-15,2 0 1 0,-2-1 0 16,1 1-1-16,0 1-2 15,-2-2 0-15,1 2 2 0,-1 0-3 16,0-2 2-16,1 0 2 0,-2 1-5 16,2-2 4-16,-1 0-1 0,1 0-2 15,0 0 2-15,3 0-1 0,-2 0 0 16,2 0 0-16,-2-2 2 15,0 0-2-15,-1-1 2 0,0 0-2 16,-1 1 0-16,2-3 0 0,-2 1 5 16,2-1 1-16,-1 0 1 0,-1 0-3 15,1-1-4-15,2 0 0 0,-3 0 5 16,0-1-4-16,0 3 1 15,-2-5 3-15,2 1 0 0,0-1 4 16,0 1 0-16,2 1 0 0,1-1 1 16,-4-2-2-16,1 2-2 0,-1-2 0 15,1 1-3-15,-1-1-2 0,1 0 3 16,1 2-2-16,-3-2-2 15,3-1 0-15,-2 1 7 0,0-1-6 16,-1 0 5-16,2-1-2 0,-2 0 2 16,1-1 3-16,-2 1-4 0,2 1-4 15,-1 0 8-15,0 2-6 0,0-3-3 16,-1 3 0-16,0-1 3 0,1 2-3 15,-1-2 0-15,0 1 3 16,0 0-1-16,-1 0 6 0,1-2-2 16,-1 2-2-16,0-2 2 0,1-2-1 15,-2 2-1-15,1-3-1 0,1 0-2 16,-1-1-1-16,0-2 0 0,0 2 5 15,-1 1-6-15,-1 2 2 16,0 0 3-16,0 0-5 0,1 1 2 16,-1 0 5-16,0 0-6 0,0 2 0 15,0 0 4-15,0 1-4 0,0 2 0 16,-2-1 4-16,0-1-3 0,0 2 3 15,-1-1-4-15,1 0 0 16,0-1 3-16,-2 2-2 0,3-2-2 16,-2 1 2-16,-1 0 0 0,1 0-2 15,2-1 2-15,-4-1 0 0,2 3-2 16,0 0 2-16,-2-1 0 0,3 4-1 15,-3-4 0-15,0 2 1 0,0 2-2 16,2-1 0-16,-4 1 1 16,2 0 0-16,0-2 1 0,0-1 0 15,0 0-2-15,-3-1 2 0,0 3 0 16,-2-3-2-16,0 2 1 0,-4 1-2 15,0 0-5-15,0 1 0 0,-1 1-1 16,1 1-8-16,0 1 5 16,1-2 4-16,-2 2-9 0,4-1-1 15,0 1 1-15,0 0-11 0,2 3-8 16,-1 4-29-16,-1 3-20 0,1 3-16 15,-2 5-38-15,-3-3-221 0</inkml:trace>
  <inkml:trace contextRef="#ctx0" brushRef="#br0" timeOffset="137597.8702">8863 15146 486 0,'0'-5'0'0,"0"-2"192"0,0-1-113 15,-4 3-25-15,1-1 21 16,-1-1-19-16,0 1 0 0,1-1-17 15,-1-2-1-15,0 1-9 0,2 1-8 16,-1 2 2-16,0-1-9 0,2 0-10 16,-2 1 3-16,-3 0-4 0,2 2-4 15,-4-1 2-15,1 1 4 0,-1 2-6 16,-1-2 2-16,-2 2 14 15,2 0-9-15,-2 0 8 0,1 1-5 16,0 0 0-16,0 0 2 0,-1 0-2 16,0 2-5-16,-4 1 1 0,-1 2-3 15,2 0 0-15,0 3 1 0,0-1 1 16,1 2 0-16,0 1-2 15,-1 1 2-15,1 2-5 0,-1-1 2 16,0 0 6-16,1 1-5 0,-1 0 4 16,2 2 3-16,2 0-2 0,1-1 8 15,1 2-11-15,0 0-6 0,2 5 4 16,-1 0 3-16,2 1-6 15,-3-1 2-15,-2-2 4 0,3-1-6 16,-3-3 2-16,4 2 5 0,0 1-5 16,1-4 1-16,-1 0 1 0,1-3-4 15,2 1 2-15,0 0-1 0,3 2 0 16,-2-1 0-16,-1 1 5 15,2 0-7-15,-2 3 4 0,3-2-1 16,0 0-1-16,0 1 0 0,0-1 2 16,0-1-3-16,0-2 2 0,0 1 1 15,1 1-3-15,1-1 1 0,-1 0 2 16,2 0-4-16,-2-1 4 15,4 2 0-15,1-3-4 0,0 2 4 16,0-2 0-16,1-2-2 0,0 1 0 16,-1-1 4-16,5 0-5 0,-3-2 2 15,2 1 4-15,0-2-7 0,1 1 4 16,-1 0-1-16,0-2-1 15,0 0 0-15,1-1 2 0,-1 1-2 16,2-2 0-16,-2-2 3 0,0 0-2 16,0-1 3-16,-1 0 1 0,-1 0-2 15,0 0-1-15,-2 0 1 0,0 0-4 16,1 0 2-16,0 0 0 0,2 0-1 15,-1 1 0-15,0-1 2 16,4 0-4-16,-2 0 3 0,-1 0 1 16,4 0-4-16,-3-2 4 0,-3 0-2 15,1 0 0-15,-2 1 0 0,-2 0 1 16,0 1-2-16,-1 0 2 0,0 0 0 15,0 0-1-15,1 0 0 16,-2 0 1-16,1 0-1 0,-1 0 0 16,1 0 0-16,-1 0 0 0,1 0 0 15,-1-3 3-15,3 1-3 0,-2-2 0 16,1 1 7-16,3-1-6 0,0 2 0 15,2-3 0-15,2 3-2 16,2-3 2-16,-3 0 1 0,2-1-4 16,-2 1 4-16,-2 2 0 0,-1-1-3 15,-2-1 2-15,1 2-1 0,-2-2 0 16,-1 2 0-16,-1 0 5 0,1 0-7 15,0-2 2-15,-1-1 0 0,1 0 2 16,0-1 0-16,-1-1-4 16,2 0 3-16,1-1-1 0,-1-2 0 15,1 1 6-15,0 2-1 0,-1-2 3 16,0 3 0-16,-1 2-1 0,-2 0 0 15,1 1-1-15,0-3 0 0,1 2-3 16,-1-1-1-16,2-2 2 16,1-2-5-16,3-2 2 0,-3-1 7 15,1-2-2-15,0-2 2 0,-2-2 3 16,0-2-2-16,-1-6-1 0,1-4 0 15,-4-8-3-15,0-1 0 0,0-5 3 16,-6 2-1-16,1 2-3 16,-3 4 0-16,-1 4-2 0,-1 8-2 15,-3 4 0-15,-4 3 4 0,-2 3-4 16,0 5-4-16,-2 0 2 0,1 4-8 15,-2-2 11-15,2 4-2 0,0-3-7 16,1 0 11-16,0 1-4 16,0-3-3-16,2-3 5 0,3 0 0 15,1-1-2-15,4-1 2 0,-2 3 3 16,2 1-6-16,-1 0-23 0,-4 5-24 15,1 2-30-15,-2 3-2 0,-3 5-13 16,0 5-48-16,-4-3-119 16,0-2-242-16</inkml:trace>
  <inkml:trace contextRef="#ctx0" brushRef="#br0" timeOffset="140137.0154">10695 15102 784 0,'-5'-13'0'16,"-2"2"235"-16,2 1-171 0,-2 1-37 15,0 1-11-15,-2 2-4 0,-1 1-4 16,-1-1-8-16,-2 2 0 0,-1 1 10 15,0 1-6-15,1 2 8 0,-2 0-8 16,0 3-6-16,-2 3 4 16,-3 1 1-16,0 2-3 0,1 0 0 15,0 1 1-15,1 0-1 0,2 2 0 16,-2 3 4-16,1 3 2 0,-1-1-2 15,-1 3-1-15,1 1-2 0,1-1 1 16,0 1 1-16,-1-3-4 16,1 3 2-16,-2-1 11 0,2 1-11 15,0 1 2-15,2 2-3 0,2-3 0 16,-1 2 0-16,2-1 1 0,1-1-1 15,2 1 0-15,2 0 0 0,1 2 0 16,3 1 0-16,2 1 1 16,1-1-1-16,0-1-1 0,0-2 1 15,5-1 0-15,0-5 0 0,2 1 25 16,0-2-7-16,1-1 2 0,-2-1-10 15,2-1-1-15,-2 0 1 0,0-2-5 16,1 2-6-16,0-1 2 16,0 0 7-16,0 1-10 0,1-4 3 15,-1 3 1-15,-1-1-4 0,0-1 4 16,0-1 0-16,0-1-4 0,0 0 4 15,2-1-2-15,-3 2 0 0,3-2 0 16,-1 0 3-16,0 0-5 16,2 2 4-16,-2-2-1 0,0 2-2 15,2-1 2-15,-1-2 0 0,3-2-2 16,-1-1 2-16,1 2 0 0,0-3-1 15,5 4 0-15,-1-3 3 0,1 0-3 16,0-2 0-16,-1 0 4 0,-1 0-2 16,2 0 0-16,-1 1 1 15,-1-1-2-15,1 0 2 0,-2-1-1 16,1 0-4-16,1-3 4 0,0 2 0 15,0-2-4-15,3-2 4 0,-3-1-1 16,3 0-2-16,0-1 0 0,-2 1 3 16,1-3-4-16,-2 1 4 15,-1 2 9-15,-1-3-1 0,1 2 2 16,-4 1-5-16,0-2-8 0,0 1 2 15,-3-2 7-15,4 0-8 0,-4-1 0 16,2 0 4-16,-1-2-5 0,1 0 2 16,-1 0 5-16,-1-2 0 15,3-2 9-15,-3-1 5 0,0-1-9 16,1-2 3-16,-3-1-6 0,1-2-3 15,-1-1 2-15,-2-1-4 0,1 0-2 16,-2-3 3-16,-1 1-3 0,1 3-2 16,0-3 2-16,-1 6 3 0,-1-1-4 15,0 2 0-15,0 0 21 16,-3 1-16-16,-1 0 5 0,-1 1-1 15,0 1-5-15,-1-2 6 0,3 2-2 16,-2-1-4-16,1 2 0 0,-1 1-3 16,-2 2 0-16,1-1 0 0,-4 2 0 15,-2 1-2-15,-1 2 2 16,-5 0-1-16,-2 1-2 0,0 0 3 15,0 1-1-15,0 2 0 0,2 0-5 16,0 1 2-16,1 1-5 0,1-1 1 16,1-1-7-16,2 3-21 0,2 0-6 15,3 0-28-15,0 3-36 16,3 3-17-16,-5 2-103 0,0-1-340 15</inkml:trace>
  <inkml:trace contextRef="#ctx0" brushRef="#br0" timeOffset="141374.0861">12673 15051 618 0,'-5'-10'0'0,"0"0"162"16,-1-1-113-16,-1 2 2 0,-2 1 16 16,0 0-31-16,2 1-7 0,-1 1-8 15,3 0 0-15,-2 0 5 0,1-1 13 16,0 2-5-16,-3 2-1 0,-1 3-7 15,-5 0-17-15,-3 4-8 0,-2 7 0 16,-3 5 0-16,-2 2 2 16,0 5-4-16,1 4 2 0,-2 2 3 15,2 5-5-15,0 4 2 0,-1 2 1 16,0 3-2-16,2 1 0 0,0 1 2 15,4-1-3-15,1-3 2 0,2 0-2 16,4-4 0-16,-1-3 2 16,3 0-2-16,2-5 1 0,1-1 0 15,3-3 1-15,2-3-1 0,2-1 0 16,1 1 30-16,5 0-12 0,3 0-1 15,2-4-5-15,2-1-3 0,6 3-4 16,1-3-3-16,3 0 0 16,0 0 1-16,1-5-1 0,1-3-4 15,-2-3 2-15,3-2 0 0,-2-2 0 16,0 1 1-16,1-3-1 0,-2 0 0 15,0 0 0-15,0-6 4 0,-1-2-6 16,0 0 4-16,-1-2 3 16,-1-2-6-16,0-2 2 0,-2-1 6 15,2-3-7-15,-1-5 0 0,2 2 2 16,-3-6-2-16,-1-1 0 0,-1-2 2 15,-4 1-2-15,-1-4 0 0,-2 3 5 16,-5-2 0-16,-3-3 4 16,-1 3 1-16,-3-1-1 0,-3 1 5 15,-4 1-6-15,-1-2-8 0,-5 0 0 16,-2 0 12-16,-1 0-14 0,0 1 4 15,0 2 5-15,0 2-7 0,-2 3 0 16,3 4 3-16,-1 5-3 16,2 3-21-16,3 6-7 0,-1 7-20 15,2 0-33-15,-4 15-59 0,-5 2-180 16,-3-5-411-16</inkml:trace>
  <inkml:trace contextRef="#ctx0" brushRef="#br0" timeOffset="180932.3487">7106 15361 414 0,'0'-2'0'16,"0"1"172"-16,-1 0-118 0,0 1 28 16,1-2-35-16,-1 2 3 15,1 0 9-15,0 0-16 0,0 0-18 16,-2 0-9-16,2 0 1 0,0 0 8 15,0 0-5-15,0 0 8 0,0 0-4 16,0 0 5-16,0 0 3 0,0-1 0 16,-1 1-17-16,0 0-13 15,1 0 6-15,0 1-9 0,0-1-4 16,0 0-2-16,0 0 4 0,0 0-5 15,0 0 10-15,0 0 7 0,0 0 3 16,2-1-2-16,0 1 0 0,-1 0-1 16,3-2-1-16,0 1-3 0,-1 1-2 15,3 0 0-15,-2-2-1 16,1 1 0-16,-2-2 5 0,2 1 1 15,0 0-4-15,3 1 0 0,-2-2-2 16,0-1 0-16,1 3 0 0,0-1 3 16,0 0 0-16,0 0 3 0,-1 1 1 15,0 1-1-15,-1-2-1 16,1 2-8-16,0 0-1 0,-1 0 3 15,2 0 0-15,-1 0-2 0,1 2 2 16,-1-1 0-16,1 0-2 0,0-1 2 16,0 1 1-16,3-1-3 0,-3 0 2 15,1 1 1-15,0 0-4 16,-1 1 3-16,-1-2 0 0,1 2-2 15,0 1 2-15,0-2 0 0,0 2-2 16,-1 0 2-16,1 1-2 0,-2-2-1 16,1 2 2-16,1 1 0 0,-1-1 0 15,1 2 0-15,-2-1 1 16,1 0-2-16,1-1 1 0,-4 1 1 15,4 2-2-15,0 0 1 0,-2 0 0 16,2 1 0-16,-1-1 0 0,0-2 0 16,2 3 0-16,-2-1 0 0,2 1 2 15,-2-2-3-15,0 1 2 16,-1 1-2-16,0-2-3 0,-1 2 8 15,2-3-4-15,-2 5-2 0,0-5 3 16,-1 1-1-16,0 1 0 0,1-1 0 16,0 4 0-16,-1-1 0 0,1 1 0 15,-2-3 2-15,2 5-3 16,0-4 1-16,-3 1-1 0,4 0 1 15,-2-1 0-15,0 2 1 0,1-1-1 16,-2 0 0-16,-1-3 0 0,1 2 0 16,-1-4-1-16,1 3 6 0,1-2-10 15,-2 1 10-15,1 0-4 0,-1-1-2 16,0-1 1-16,-1 0-2 15,0 0-7-15,0-1 14 0,0 2-3 16,0 0-4-16,0 0 4 0,0 1 0 16,0-1-2-16,0 0 0 0,0 1 3 15,0-3-3-15,0 3 0 0,-1 0 1 16,1 0-1-16,-1 0 0 15,1-2 3-15,0 0-4 0,0-1 0 16,0 1 3-16,-1 0-4 0,1 2 4 16,-1-3-2-16,0 2 0 0,1 2 0 15,0-2 3-15,-3 1-5 16,3 2 4-16,-2-3-2 0,1 0 0 15,0 0 0-15,-2-2 0 0,3 1 0 16,-3 0 0-16,1-1 1 0,-1 1-2 16,0 1 2-16,1-2 1 0,1 0-2 15,0 1-1-15,0-1 2 0,0-1-2 16,1 3 2-16,-2-3 0 0,1 3-1 15,1 0 0-15,-1-3 2 16,1 0-3-16,-3 2 1 0,1 0 1 16,0-1-2-16,-1 2 2 0,1-3-1 15,1 2 0-15,-2 2 0 0,1-2 1 16,0-1-2-16,0 1 2 0,0-1 0 15,0 1-2-15,1 1 1 16,-1-2 0-16,1 2 0 0,-1-1 0 16,0 1 1-16,0 0-1 0,-1-1 0 15,0 0-1-15,2 0 0 0,-1-1 2 16,0 1-1-16,1 0 0 15,-1 0-1-15,-1 1 0 0,2-2 0 16,0 1 2-16,-2-1-1 0,0-1-5 16,-1 4 10-16,1-4-4 0,-1 2-1 15,1 1-2-15,-1-3 4 0,1 3-4 16,2 0 4-16,-1-2-4 0,0-1 2 15,0 1 0-15,1 0 2 0,-4-1-2 16,3 2-1-16,-1-1 1 16,0-1 0-16,1 1 0 0,-1 1 0 15,1-1 0-15,-1-1 0 0,2 1 1 16,0 0-2-16,-2 0 2 0,1 0 0 15,-2-2-2-15,1 3 2 16,0-1-1-16,-1 1-4 0,1 1 8 16,-1-2-3-16,1 2-1 0,-1-1-2 15,1 1 2-15,1-2 0 0,-1 4 1 16,1-5 0-16,0 3-2 0,-1 0 2 15,1-1 0-15,-2 1-2 16,0 0 1-16,0 0 1 0,-1 1-2 16,1 0 1-16,1-3-1 0,1 1-7 15,1 0 11-15,-2-1-5 0,-1 0-1 16,3 1 5-16,-2-1-3 0,2 1-4 15,-1 0 8-15,-2-1-2 16,3 0-2-16,-2-1 0 0,2-1 1 0,0 0 0 16,-1 0-1-16,1 0 0 15,0 1 0-15,0 1 1 0,1-1 0 16,-1 0 0-16,-3 2 0 0,3-1 0 15,-1 0 0-15,-2 1 0 0,2 0 0 16,0 0-7-16,0-1 9 0,2-1-2 16,0-2 0-16,-1 1-1 15,1-1 0-15,0 0-5 0,0 0 9 16,0 0-5-16,0 0-2 0,0 0 4 15,0 0 0-15,0 0 0 0,0 0 1 16,0 0 2-16,0 0-2 16,0 0 2-16,0 0-3 0,0-5 0 15,0 1-6-15,0 0 4 0,0-1 2 16,1-1 0-16,-1 1 3 0,3-1-4 15,0 1 0-15,1 1 1 0,-1-3 0 16,0 1 0-16,-1 1 1 0,1-2-2 16,-1 0 2-16,0 2 1 0,-1-4-2 15,1 2 0-15,-2-1 4 16,0 0-3-16,0-1 1 0,0 0 0 15,2 0-3-15,-1 0 2 0,1 1-1 16,-1 1 0-16,1 1 0 0,1-2-1 16,-2 1-2-16,3-1 4 0,0 2-2 15,1 0-4-15,-1-1 10 16,3 0-4-16,-5 0-2 0,1 1 2 15,1 0-1-15,-2 0 0 0,1-2 0 16,-3 5 6-16,0-4-6 0,1 1 0 16,-1 2 2-16,0 0-2 15,0 1 0-15,0 1 1 0,1 0 0 16,-1 1 3-16,0 0-2 0,-1 0-3 15,0 1 2-15,1-1 3 0,-2 1-6 16,0 0 2-16,-1 0 0 0,-2 0 0 16,-1 5-1-16,-1 2-1 0,-2 1 2 15,1 4 0-15,-2 0 3 16,2 0-4-16,0 1 2 0,1 3-1 15,1-1 0-15,1-1 0 0,1-1 0 16,0 0 0-16,1 2-1 0,-1-2 1 16,0-1 0-16,1 0 0 0,0 1 0 15,-1 0 1-15,1-3-1 16,2 2 1-16,-1-4-1 0,2 1 0 15,0-2-1-15,0 1-1 0,0-4 2 16,0 1 0-16,0 0 0 0,0 0 0 16,0 1 0-16,0-2 0 0,1 0 1 15,-1 1 0-15,0-2-1 16,0 0 0-16,0 0 1 0,1 0-1 15,0 1-1-15,2-1 1 0,-1 0-10 16,3-1 11-16,-1 0-2 0,2-2-10 16,0 1 14-16,1-1 1 0,-2 0-2 15,2 2 0-15,-1-1 0 16,-1-1-4-16,2 1 4 0,-2-1 0 15,0 1-2-15,-1-1 0 0,2 1 2 16,-2 0-3-16,1-1 2 0,0 0 0 16,0 0-2-16,0 0 1 0,1 0 2 15,0 0-4-15,2 0 3 16,-1 0 0-16,0 0-2 0,-1 0 2 15,-1 0 0-15,-2 0-1 0,-2 1-1 16,3 1 1-16,-3-2 0 0,1 0 1 16,0 1-2-16,1-1-6 0,0 0 9 15,-1 0-4-15,1 0-14 16,0 0 14-16,-3 0-9 0,1 0-15 15,-1 0 11-15,0 1-10 0,-1 0-30 16,-5 0-29-16,2 0-70 0,-1-1-185 16</inkml:trace>
  <inkml:trace contextRef="#ctx0" brushRef="#br0" timeOffset="183277.4829">9129 15508 483 0,'-2'0'0'16,"0"0"243"-16,1 0-187 0,-1 0-22 16,2 0 4-16,0 0 7 15,0 0-8-15,0 0 4 0,0 0 2 16,0 0-10-16,0 0 1 0,0 0 3 15,0 0-9-15,0 0-1 0,0 0 0 16,0 0-10-16,0 0-14 0,0 0 3 16,0 0-8-16,1 0-9 15,4 0 14-15,2 1-2 0,3-1-2 16,1 0 2-16,1 1 21 0,-2 0-13 15,2 0 5-15,-4 0-8 0,2 2-6 16,3 0 0-16,-4-1 10 0,4 2-11 16,0 0 2-16,0 0 4 15,1 2-7-15,0-3 4 0,-5 0 3 16,3 0-7-16,-2 3 4 0,1 1 0 15,-1-3-3-15,0 2 2 0,-2 0 8 16,-2 0-2-16,0 2 8 0,-2-1-7 16,2 0-7-16,-4 4 8 15,1 1-8-15,0 0 1 0,0 2 2 16,0-2 1-16,1 2-10 0,1 1 10 15,1-1-3-15,-1 0-3 0,0-1 2 16,-2 0 1-16,2 0-4 0,-1-2 4 16,-2 3-1-16,3-5-2 15,-3 1-2-15,0 0 7 0,2 0-6 16,-3 0 4-16,-1-1 1 0,2 3-4 15,-2-2 2-15,0 2 2 0,0-3-5 16,-3 2 4-16,0 1-1 0,2-1-3 16,-2 0 4-16,0 0 3 0,0 1-6 15,1-2 2-15,-3 3 1 16,1-4-3-16,1 3 2 0,-2-4 0 15,0 2-1-15,1 1 0 0,-3 1-2 16,3-4 0-16,-2 1 4 0,2-1 3 16,-1-1-10-16,0 3 10 15,-2-2-7-15,1 1 0 0,-1 0 4 16,-3-2 1-16,2 3-3 0,-3-3 0 15,-1 1 1-15,3 1-1 0,0-1 0 16,2 0 2-16,1 0-3 0,0-1 2 16,0 0-5-16,-2 0 2 15,1 1 4-15,1 0 2 0,1-2-4 16,-3 2 0-16,1-2 0 0,2-1 0 15,0-1 0-15,1-2 2 0,1 1-3 16,-2-1 2-16,-1-1 0 0,0 2-1 16,0 0 0-16,-1 0 1 0,3 0-6 15,-1-1 10-15,2-2-4 0,1 0-1 16,1 0 0-16,1 0 0 15,0 0 0-15,0 0 0 0,-2 0-3 16,2 0 0-16,-1 0 6 0,0 0 4 16,1 0-9-16,0 0 4 0,-2 0 3 15,2 0-7-15,-1 0 2 16,-2-1 0-16,2-2 0 0,-1 1-1 15,2 0 0-15,0 0-7 0,0-1 14 16,0 0-8-16,3-3-6 0,0-1 12 16,1-1-4-16,0-1 0 0,2 1-10 15,-1-4 1-15,2 2-1 16,-1-1 9-16,-1-1 1 0,1 2 0 15,-1-1-1-15,-1 2 2 0,2 2-2 16,-1 0 2-16,-1-2 4 0,0 3-5 16,-1-3 0-16,-1 4 5 0,2-2-6 15,-2 0 2-15,0 4 5 0,-1-1-6 16,-1 2-3-16,0 2 3 0,0-1 0 15,1 1 0-15,-1 0 0 16,0 0-8-16,0 2 13 0,-1 2-6 16,-1-1-3-16,-1 5 8 0,-3-1 1 15,1-1-7-15,0 2 4 0,0 1 0 16,3 2-8-16,-3 3 11 0,0-1-4 15,1 1-2-15,-1 0 2 16,1 1-1-16,-1-4-6 0,-2 1 11 16,3-2-7-16,0 0-3 0,3 2 10 15,-1-4-9-15,1 1 1 0,1 1 6 16,0-3-3-16,0 3-6 15,1-3 12-15,-1 1-6 0,0-1 0 16,1-2 0-16,-1 1 0 0,2-3 0 16,-2 1-3-16,0-2 4 0,4-1-2 15,-1 2 2-15,0-2-1 0,3 0 0 16,1 1-2-16,3-2 5 0,-1 0-6 15,3 0 4-15,-1 0 3 16,2-2-8-16,2-2 8 0,0-1 2 16,2 2-4-16,-1-2 9 0,-5 1-9 15,3 2-4-15,-4-1 2 0,-3 3 1 16,0-3-2-16,-4 3 2 0,-1 0-4 15,0-1-34-15,-2 1 4 16,0 0-18-16,0 1-56 0,0 2 9 16,-6-3-185-16</inkml:trace>
  <inkml:trace contextRef="#ctx0" brushRef="#br0" timeOffset="185360.602">11103 15529 517 0,'-3'-1'0'15,"3"-2"258"-15,-3 3-172 0,3 0 12 16,0 0-31-16,0 0-31 0,0 0 1 16,0-2-13-16,0-1-3 0,0 2-9 15,0-3 13-15,0 2-5 16,0 1-9-16,0 0 0 0,0 1-12 15,0 0-3-15,0 0 7 0,0 2-6 16,2 1-9-16,5 0 17 0,-1-1-2 16,4 2 2-16,3-3 15 15,0 2-7-15,1-2 3 0,4 2-1 16,-1 0-7-16,0-1-7 0,1 2 7 15,-4-2-5-15,-1-1-4 0,-1 2 2 16,-4 1 14-16,0 2-16 0,0 1 2 16,1 3 11-16,0 2-14 0,2 2 4 15,0 3 7-15,1 1-8 16,0 0 9-16,-2 0-6 0,0 0-4 15,0 1 0-15,-2-1 19 0,-4 1-16 16,2 2 12-16,-3-2-6 0,-2 2-1 16,0 0 3-16,-1 1-4 0,0-1-5 15,0-1 3-15,0 1-4 0,-1-3-2 16,-2 1 2-16,-1 1 3 15,2-3-3-15,-1 0 1 0,-2-1-1 16,0 1-2-16,-1-2 2 0,-1 0 4 16,1 0-8-16,-1 1 6 0,-1-3 0 15,-2 0-3-15,1 0 0 0,0-1 3 16,0-1-3-16,2 1 0 15,0-1 2-15,0 0-2 0,2-3 0 16,-1-1 3-16,-1 0-3 0,1 1-1 16,-1-1 2-16,0 0-2 0,1 2 2 15,-2-3 0-15,0-1-2 0,2 0-1 16,0-1 6-16,0-1-8 15,1 1 8-15,-1 0-3 0,1-2-1 16,2 2 0-16,0-3-2 0,1 1-9 16,2-1 12-16,-2 0-2 0,2-1-12 15,0 1 13-15,0-1 0 0,0 0-14 16,0 0 15-16,0 0-2 0,0 0-2 15,0 0 4-15,0 0 6 16,0 0-9-16,-2 0 4 0,0 0 2 16,-1-1-9-16,1-1 10 0,1-1-5 15,-2 1 0-15,3-1-3 0,0-3 0 16,0 0-1-16,5-4 8 15,0 1-4-15,2-3 0 0,2 0-2 16,0 0 1-16,0-1-4 0,-1-1 8 16,-2-1 1-16,1-2-8 0,0 2 8 15,-4 1-4-15,1 0-4 0,-1 3 8 16,-1 3 0-16,1 0-6 15,1 2 4-15,-2 3 1 0,1 2-7 16,-3 1 8-16,0 0-4 0,1 0 0 16,-1 0-2-16,0 0 3 0,0 0-2 15,0 0 1-15,0 0 4 0,0 0-8 16,-4 6 7-16,-4 3-7 15,-2 2 4-15,0 2 0 0,-4 0 5 16,-1 2-10-16,2 2 8 0,0 1 0 16,3-2-6-16,3 2 5 0,0-3-6 15,3-1-7-15,1 3 8 0,0-1-7 16,0-3 2-16,1 1 12 15,1-3-8-15,1-4-11 0,0 2 16 16,1-4-2-16,3 0-7 0,0 1 13 16,1-2-8-16,0 1 0 0,1 0 6 15,-1-1 0-15,1-3-6 0,3 1 6 16,1-2 4-16,0 0-4 15,3 0 8-15,1 0 1 0,-1 0-9 16,3-2 6-16,-2 1-9 0,1 1 0 16,1 0 0-16,-4 0 5 0,-1 0-5 15,0 0 0-15,-5 3-2 0,-1-3-18 16,-3 1-12-16,-2 0-25 0,0-1-68 15,-4 0-118-15,-7 0-484 16</inkml:trace>
  <inkml:trace contextRef="#ctx0" brushRef="#br0" timeOffset="194226.1091">10786 17062 762 0,'0'-3'0'0,"0"1"220"16,0 1-156-16,-1-2-30 0,0 3-2 15,0 0-3-15,1 0-7 16,0 0 2-16,0 0 7 0,0-3-2 15,1 0-4-15,1-3-13 0,2 1 2 16,4 0 1-16,-2-3-7 0,4 1-5 16,1-2 3-16,2 1-4 0,0 0-2 15,1-1 0-15,-2 0 6 0,-1 1-7 16,2 1 2-16,-4 2 5 15,-1 1-1-15,1 2 2 0,-3 1-4 16,3-1-2-16,0 2 1 0,-4 1-3 16,2 5 0-16,-1 1 2 0,-2 3 1 15,-1 0-2-15,0 3 0 0,-3 3 5 16,0 3-6-16,0 3 2 15,0-2 4-15,-3-1-6 0,-1 0 2 16,-2 0 4-16,-1 3-5 0,1 4 0 16,-2-1 6-16,1-2-10 0,1 2 8 15,-2-3-5-15,4-3 2 0,0 0-1 16,1-6 0-16,0-6 0 15,-1-2 0-15,1-3 1 0,0 1-2 16,1-1 2-16,1-1 4 0,1-1-4 16,-1 0 6-16,1-3-2 0,0-9-6 15,0 1 2-15,2-4 2 0,3-3-3 16,3-1 0-16,1-4 2 0,2-3-2 15,3-2 0-15,0 0 0 16,0 0-1-16,2 2 2 0,-2 1-1 16,0 1 0-16,3 2 0 0,-2 2 2 15,0-1-4-15,5 1 3 0,0 3 0 16,4-2-2-16,-2 3 2 0,1 2 2 15,-3 4-6-15,0 2 2 16,-1 3 0-16,-5 0 0 0,-1-1 2 16,-3 5-2-16,-3 0-2 0,-1 1 5 15,-3 0-4-15,1 2-1 0,-3 7 5 16,0 0 1-16,-1 8-2 0,0 2 2 15,-4 1 1-15,0-1-4 16,2 2 0-16,0-1 2 0,-1-2-2 16,-2 5 0-16,-2-2 3 0,1 0-2 15,1 3 11-15,-5-3-3 0,1-1 0 16,-2 1 8-16,1-5-7 0,0 1-8 15,4-1 6-15,2-5-5 16,1 0-6-16,3-4 5 0,0-2-2 16,0-2 0-16,0 4-1 0,1-3 1 15,1-1 0-15,0 4 0 0,0-4-3 16,1 0-51-16,0 1 5 0,2-2-31 15,-2 0-80-15,0-1-96 16,-1-1-206-16</inkml:trace>
  <inkml:trace contextRef="#ctx0" brushRef="#br0" timeOffset="195387.1755">11448 17034 627 0,'3'-1'0'16,"-1"-2"141"-16,1-3-65 15,3 2-4-15,-3-2-4 0,1-3 7 16,1 3-21-16,-3 2 1 0,0 0 1 15,0 4-11-15,-2-1-16 0,0 1-12 16,0 0-3-16,0 0-7 0,0 0-8 16,0 12 2-16,0 5 5 0,-4 5 16 15,-2 7-3-15,-2 1-5 16,2 3 2-16,-2 5-8 0,-2 2-1 15,0-2-6-15,-2 0 6 0,0-4-5 16,1 7-4-16,0 0 4 0,0-2 1 16,1-2-3-16,1-8 0 15,2-8 2-15,0-1-3 0,3-2 2 16,-1-3 0-16,2-2-1 0,1-6 0 15,0 3-1-15,2-8-4 0,0 0 8 16,0-2-6-16,3-5-2 0,2 0 10 16,0-4-1-16,3-3-6 0,1-5 4 15,1-6 3-15,2 1-6 16,-1-6 2-16,2-10-1 0,2 1 0 15,0-6 0-15,2 9 0 0,0 7-12 16,1 2 16-16,-1 6-4 0,-3 0 0 16,-2 6 0-16,0 3-3 0,-4 3 3 15,2 4 0-15,-1 3 0 16,-2 0-6-16,3 10 6 0,-2-1 0 15,2 2-5-15,-3 3 9 0,0-1-4 16,-1 2 0-16,-1-2 0 0,0 1 0 16,-3 0 1-16,0 1-1 0,-2-2 3 15,0 6-2-15,-3 0 4 16,-6 5-2-16,1 5-3 0,-2-6 0 15,-1 0 8-15,2-2-12 0,1-1 8 16,-1-1-3-16,0-2-1 0,0 0 0 16,0-2 0-16,-2-3 0 0,1-2 0 15,-4-1 3-15,-1-3-4 16,1-2 2-16,-2-2 4 0,-1-2-4 15,2 0 3-15,-2 0 1 0,2-2-8 16,2-1 6-16,1-5-5 0,3 2-1 16,2-9 5-16,3 3-4 0,1 2-15 15,3-1 2-15,0 3-29 0,2-2-46 16,3-1-59-16,0 1-178 15</inkml:trace>
  <inkml:trace contextRef="#ctx0" brushRef="#br0" timeOffset="196714.2514">11907 17099 721 0,'0'0'0'16,"0"0"242"-16,0 0-160 0,0 2-55 15,0-1-19-15,1 0-1 0,5-1-2 16,-1 0 14-16,5 0 16 0,-2 1 4 16,3 0 5-16,2 2-11 15,-2-3-5-15,1 0-6 0,-1 0 0 16,4 0-2-16,-3 3-7 0,4-3 2 15,-3 0 4-15,0 0-16 0,2 0 9 16,-2 1-6-16,3-1-4 0,-1 0 7 16,2 1-8-16,-1 0-2 15,4 1 2-15,0-2 4 0,-2 0-9 16,3 2 7-16,-1-2 0 0,-3 1-6 15,1-1 4-15,-4 0 2 0,-1 0 1 16,-2 0 1-16,-4 0 2 0,0 0-6 16,-1 0 2-16,-1 0-2 0,2 0-2 15,1 1 2-15,0-1 2 16,-1 0-4-16,0 0 2 0,0 0 3 15,-2 0-5-15,0 0 2 0,-3 0 1 16,-1-2-2-16,-1 2-1 0,0 0 1 16,0 0 0-16,0 0-29 0,0 0-6 15,0-2-30-15,0 2 10 16,0 0-25-16,-2-1-74 0,0 1-49 15,-3-4 14-15,-1 4-221 0</inkml:trace>
  <inkml:trace contextRef="#ctx0" brushRef="#br0" timeOffset="197392.2902">11931 17294 649 0,'-2'-3'0'0,"-1"2"230"0,1-2-123 16,-1 3-39-16,1 0-23 15,2 0-16-15,0 0-16 0,0 0-9 16,0 0-1-16,5 0 24 0,-1 1 19 16,0-1-1-16,1 2-10 0,1-1-7 15,3-1-1-15,1 0 2 0,1 0-11 16,-1 1 1-16,2 2-1 15,3-3-4-15,-3 3 1 0,4-2-3 16,1-1-2-16,-2 0-2 0,2 0 2 16,0 0-9-16,-5 0 0 0,3 3 6 15,-1-3-5-15,-1 2-4 0,1-1 4 16,1-1 5-16,-1 0-8 15,2 0 2-15,-1 1 13 0,0 0-16 16,1-1 4-16,-3 2 7 0,0-2-12 16,0 0 6-16,-2 0-4 0,0-2 1 15,-1 1 0-15,-4 1 4 0,0-1-5 16,-2 1 2-16,-3 0 4 0,-1 0-9 15,0-3 7-15,0 3-2 16,0-1-2-16,0-1-10 0,0 2-8 16,0-3-22-16,-1 3-51 0,-4 0-8 15,-1 0-73-15,0 0-116 0,-2-6-400 16</inkml:trace>
  <inkml:trace contextRef="#ctx0" brushRef="#br0" timeOffset="200014.4402">12792 17089 618 0,'13'-12'0'15,"3"-3"230"-15,0-2-83 0,1 0-61 16,0-4-19-16,-1 2-1 0,0-1-24 15,-2-5-20-15,-3-3-6 16,2-1-2-16,-2-1 1 0,-1-3 4 16,1 1-5-16,-1-1-1 0,0-1-4 15,0 1-2-15,-3 3-4 0,-2 6-3 16,-1 9 0-16,-2 9 8 0,-1 5-4 15,-1 1 1-15,1 0-5 16,-1 0 0-16,-2 5-1 0,-8 11-1 16,-4 7-10-16,-4 8 15 0,-2 1-2 15,0 4-2-15,-2 0 2 0,3 7 0 16,-2-1-1-16,6-1 0 0,0 0 1 15,2-5-1-15,8-2-2 16,2-8 2-16,3-4 0 0,2-5-16 16,4-2 14-16,2-6-2 0,5 1 5 15,1-3 1-15,2-4-4 0,2-1-2 16,3-2 3-16,0-5-24 0,-1-3 9 15,1-1-5-15,-4-3 4 16,1-5 14-16,-2-1 1 0,-4-5-1 16,-1 4 6-16,-2-5-1 0,-4 4-3 15,1 3 2-15,-1 2 2 0,-3 4-4 16,0 6 2-16,-2 5 13 0,0 0-9 15,0 4 0-15,-4 6-9 0,-2 3 2 16,0 7 4-16,2-4 8 16,-2 1-11-16,5-3 2 0,-1-2 3 15,2 3-4-15,2-1 0 0,4-1-2 16,0 2 4-16,5-1-1 0,-1 0-1 15,-1-2-5-15,3-2 1 0,-1-5 1 16,0-2-1-16,0-3 8 16,2 0-7-16,-3-1 0 0,1-4 5 15,-1-4 2-15,0-7-8 0,0 2 6 16,0-2 4-16,-2-3-9 0,-2 4 6 15,-2-2 4-15,-3-5-6 0,-1 4 9 16,-4-3-4-16,-2 2-6 16,-3 3 0-16,-3 3 14 0,0 3-6 15,0 5 6-15,-3 3-10 0,4 0-7 16,-2 2 6-16,-1 3-5 0,1 3-7 15,1 5-14-15,1 3-7 0,2 2-31 16,4 4-32-16,1 2-53 0,4-5-194 16</inkml:trace>
  <inkml:trace contextRef="#ctx0" brushRef="#br0" timeOffset="200603.4739">13583 16995 1060 0,'-4'-18'0'0,"-4"-1"197"15,-2 2-146-15,-3 3-7 0,3 4-7 16,-4 3-6-16,3 4-12 0,1 3-11 16,0 0-4-16,-3 10-5 15,-2 7 2-15,-3 5 1 0,-2-1-4 16,3 1 4-16,1-1-1 0,5-5-1 15,2 1 0-15,7-5-1 0,2-3-8 16,1 3 4-16,7-3-3 0,-2 1-4 16,6-2 3-16,-1-3-5 15,0-3 0-15,4 3 8 0,-2-5-6 16,1 0-6-16,1-5 10 0,-3-4 0 15,3-2 4-15,-2 1 5 0,-1-3 0 16,-3-3-1-16,0 2 0 0,-2 0 3 16,0 5-4-16,-3 1 2 15,-1 4 0-15,-2 2-2 0,0 2 2 16,-1 0 1-16,0 0-3 0,0 6 0 15,0 6 1-15,-3 5 10 0,-4 7-4 16,-1 1-1-16,-4 9-4 0,1 2 1 16,-2-1-4-16,1 4 4 15,1 3 3-15,0 0-3 0,0 12-4 16,1-2 3-16,1-3 0 0,-1-3-2 15,2-13 2-15,0 1 3 0,-2-5-8 16,0-3 6-16,-3-6 3 0,-1 0-7 16,-2-6 4-16,-1 0 0 0,-4-2-2 15,-3-2 0-15,-2-5 6 16,-2-5-6-16,1 1 0 0,-1-5 4 15,2-8 9-15,1-2 8 0,3-6-8 16,0-1-8-16,5-5 3 0,4 1-11 16,4-4 0-16,5 0-9 15,4 0-28-15,0 0-23 0,7 7-9 16,0 0-56-16,0 0-188 0,-1 1-440 15</inkml:trace>
  <inkml:trace contextRef="#ctx0" brushRef="#br0" timeOffset="201186.5072">13660 17244 863 0,'-2'-5'0'0,"1"-1"273"0,-1 5-176 15,2-2-37-15,0 1-9 0,0 2-29 16,3 0-17-16,4 0-5 0,2 0 0 16,4 0 18-16,2 0-10 0,0 0 4 15,2 0-4-15,-3 2-3 16,0 8 3-16,-2-3-5 0,-3 3 0 15,-4 0 1-15,-3 0-1 0,-2 4-1 16,0 1 6-16,-7 8 0 0,0 2-2 16,-1 9 0-16,-2-1-2 0,-1 2-5 15,0-3 2-15,2-4 4 0,-1-1-5 16,1-3-1-16,-1 3 1 15,-2-1 0-15,0-4 0 0,1-1 2 16,-1-2-2-16,2-4-1 0,2 0 2 16,2-6-2-16,3-4 2 0,2-1 0 15,1-3-3-15,0 0 3 0,0 0 0 16,4 1-2-16,3-2-2 15,3 0 6-15,3 0-4 0,-1-2 2 16,6 2 2-16,2-4-5 0,-1 4 4 16,0 0 12-16,1 0-12 0,-6 0 6 15,0 0-8-15,-1 0 0 0,-2 0 0 16,-2 0 3-16,-3-5-4 15,-2 5-27-15,-1 0-18 0,-1 0-41 16,0 0 6-16,0 0-64 0,-2 0-175 16,0-6-276-16</inkml:trace>
  <inkml:trace contextRef="#ctx0" brushRef="#br0" timeOffset="201992.5533">14303 16777 775 0,'2'-12'0'16,"0"2"234"-16,-2 0-150 0,0 3-16 15,0 2-3-15,0 3-19 0,0 1-17 16,0 1-5-16,0 1-10 0,0 9-14 15,-2 8 0-15,0 7 39 0,-3 6-8 16,-2 2-2-16,0 2-6 16,-1 1-5-16,-3-2-5 0,1-1 2 15,-1-4-5-15,0-1-1 0,0-1 2 16,4-3-1-16,2-3-10 0,3-6 0 15,2 0 8-15,0-6-9 0,7-1 1 16,2-1 1-16,6-3-2 16,6 0 2-16,4-2 3 0,4 0-7 15,2-2 6-15,7 0-2 0,0-3-1 16,2-1 0-16,-2 1 2 0,-5-2-2 15,-7 3 0-15,-5 2 5 0,-8-2-6 16,-3 2 1-16,-7 0-4 0,-1 0-31 16,-2-1 11-16,0-1-23 15,-2 0-45-15,-4 2-12 0,-4 0-164 16</inkml:trace>
  <inkml:trace contextRef="#ctx0" brushRef="#br0" timeOffset="202880.6041">15603 16803 680 0,'7'-12'0'0,"2"0"235"0,-2 2-108 15,0 1-60-15,-1 4-21 0,-1 0-10 16,-1 3-1-16,-2 1-10 0,0-1 3 16,-2 5 0-16,0 8-15 0,-1 9 8 15,-6 12 29-15,-1 6-7 0,-4 3-14 16,-2 4-8-16,1-5-11 15,1-4-5-15,-2-4 9 0,3-2-11 16,3-9-4-16,1 5 2 0,4-5 3 16,2-3-4-16,1-1-1 0,6-3 2 15,7 0-2-15,8-6 1 16,6 0 2-16,6-4-2 0,7-4 0 15,3 3 5-15,3-3-7 0,1 0 4 16,-1 0-1-16,-2-3-1 0,-8 3 0 16,-7 0 4-16,-5 0-4 0,-8 0 0 15,-7 0 0-15,-3 0 0 0,-6 0-43 16,0 0 6-16,0-2-19 15,-1-3-14-15,-5-4-94 0,-1-1-229 16</inkml:trace>
  <inkml:trace contextRef="#ctx0" brushRef="#br0" timeOffset="203647.648">16315 16941 1104 0,'-1'0'0'15,"0"0"172"-15,1 0-120 0,0 0-26 16,0 0-21-16,2 0-9 15,5 0 0-15,3 4 7 0,6 0-4 16,6 2 2-16,4-5 17 0,8 1-9 16,4-2 20-16,7 3 6 0,3-3-2 15,3 2-6-15,5 2-7 0,6-1-2 16,4 3 3-16,5-3-14 15,-2 1-6-15,-3-1 5 0,-7 1-4 16,-10 1-3-16,-8-1 2 0,-7-1 1 16,-9-3-3-16,-2 0 2 0,-4 0 1 15,-6-1-2-15,-6-1-10 0,-4 2 4 16,-3-1 1-16,0 1 8 15,0 0-6-15,-2-5-11 0,-3-1 6 16,-2 4-8-16,0-5-5 0,-2 6 16 16,-2-1-3-16,1 0-13 0,-4-1 13 15,1 0-4-15,1-3 7 0,-3 0 5 16,3 0 0-16,1-3 0 15,1 1 1-15,2 0 0 0,-1-1-2 16,1 2 0-16,0 1 1 0,1-1-2 16,2 1 3-16,1 3 0 0,0-2-3 15,2 4 4-15,2 0 5 0,0-1-1 16,0 1 3-16,0 0-2 0,0 0-2 15,0 1 0-15,3 0-4 16,4 2-2-16,5 3 0 0,4 1 3 16,2 5-1-16,3 1 4 0,1 0-5 15,-2-3 0-15,0 0 0 0,-1-3 5 16,-4-3-9-16,-2 1 8 0,-6-2-6 15,-2-2 1-15,-3 0 2 16,-1 0 4-16,-1 0-7 0,0 0 4 16,0 0 7-16,0 0-12 0,0 1 6 15,0 1-3-15,-5 4 0 0,-2 0-9 16,-4 8 9-16,0 1 0 0,-3 4 4 15,0-1-4-15,0 0 0 16,-4 2 0-16,2-3 1 0,0 1-2 16,2 1 2-16,0-5 0 0,2-1-1 15,0-1-11-15,1-1-20 0,4-3-47 16,1 1-25-16,1-4-80 0,0-5-367 15</inkml:trace>
  <inkml:trace contextRef="#ctx0" brushRef="#br0" timeOffset="204875.7182">17804 16844 926 0,'0'-12'0'0,"-4"3"237"15,-6-1-171-15,-2 5-15 0,-9 0-13 16,-3 5-11-16,-8 13-11 0,-4 7 1 16,0 10 5-16,1 7-1 15,5 4-10-15,7 1 0 0,7-2-8 16,4-1-1-16,11-3 0 0,1-3 2 15,5-3-8-15,6-6 7 0,2 0-3 16,4-9 0-16,0-1-2 0,4-4 0 16,3-7-9-16,0 1 9 15,2-3-3-15,-2-4-1 0,1-6 8 16,0-4-4-16,-1-4-4 0,2-5 10 15,-2-7-4-15,-3-5 0 0,-5-3 0 16,-1-3-1-16,-7-4 1 0,2-5 0 16,-4 2 4-16,-1-2-5 15,0 6 2-15,-3 8 0 0,-2 6-2 16,-3 11 2-16,-3 6 11 0,-2 4-5 15,0 8-2-15,-3 0-3 0,-2 12-4 16,0 5 0-16,0 5 2 0,3 2 0 16,4 3 0-16,4 4-2 0,2 1 0 15,0 4 4-15,2 3 0 16,3-1-3-16,1-1 2 0,-1-2-1 15,-1-5 0-15,2-2 0 0,1-5 0 16,-2-6 0-16,3 1-2 0,1-6 2 16,-1-2 0-16,2-2 0 0,1-5-2 15,-1-1-6-15,3-2-5 16,-1-1-12-16,1-5-14 0,1-8 11 15,1 1 6-15,0-4-7 0,-1-3 14 16,-2 4 4-16,-2-8 4 0,0 3 10 16,0-4-1-16,-3 1-4 0,-1 4 1 15,-4 3 5-15,-2 5-6 16,1 7 4-16,-1 5 40 0,0 0-22 15,-1 3-12-15,-6 11-7 0,0 3 7 16,-3 6 2-16,3-2-5 0,3-4-5 16,4 0 0-16,0-4 6 0,2-2-6 15,3-2-2-15,2-3 2 0,0-2 0 16,2 1 0-16,2-3 1 15,2-2-2-15,0 0 2 0,1-4-3 16,1-4-14-16,-1 3 7 0,2-4-5 16,-3-3-5-16,-1-1 14 0,-2-1 3 15,-2-4 0-15,2 1 2 0,-1-3 0 16,-1-1-6-16,0 0 2 15,0 7 4-15,-4 4 0 0,-1 8-1 16,-2 2 3-16,-1 0 7 0,0 2 4 16,0 8-13-16,-3 7 0 0,0 6 20 15,0 1-16-15,1-1-2 0,2 0 0 16,0 0-1-16,0-6-2 15,1-3 2-15,1 1 0 0,3-3-2 16,2-5 1-16,1 3-1 0,4-3-18 16,1 2-8-16,3-4-4 0,3-5-109 15,0 0-111-15,1-2-28 0</inkml:trace>
  <inkml:trace contextRef="#ctx0" brushRef="#br0" timeOffset="205829.7728">18530 17041 651 0,'3'-20'0'0,"-3"3"242"15,-2 0-115-15,-3 4-50 0,-2 3-19 16,-3 2 4-16,2 4-22 15,-4 2-12-15,2 2-15 0,-5 5 0 16,-3 8-4-16,-1 5-6 0,-2 5 3 16,1 1-5-16,2 3-1 0,2-3 0 15,6-4 3-15,4 0-2 0,2-7-2 16,4 2 1-16,0-3 0 15,2-5-5-15,6 3 5 0,-2-5-25 16,3 0 7-16,2-3-6 0,0-2-20 16,1 0-6-16,-2-2 6 0,2-5-7 15,0 2-10-15,-1-5 23 0,0-3 12 16,1 1 23-16,1-6 3 15,0 3 0-15,3-2 0 0,-4 5 4 16,2 3-4-16,-5 2 21 0,-1 6 3 16,-4 1-8-16,-1 3 13 0,0 8-3 15,-1 4 15-15,-2 2-4 0,0 4-21 16,0-6-5-16,-2 4 2 15,2-4-1-15,-2-6 11 0,1 0 2 16,-1-5-7-16,1-4-7 0,1 0 15 16,0 0 2-16,0-4-6 0,0 2-13 15,0-3-9-15,0-1 0 0,1-2-12 16,5-1-1-16,1-3-8 15,4 2 14-15,2-4-4 0,0-2-4 16,2 1 7-16,1-1 5 0,-1-1-9 16,2 3 12-16,-4 4 0 0,-2 2-5 15,-5 7 6-15,-2 1-1 0,-1 0-3 16,1 9 2-16,-3 6 2 0,2 4 8 15,-1 2-4-15,-1 1-2 16,6-3-6-16,-2-3 6 0,4-2-4 16,-1-2-9-16,0-4 8 0,3-4 2 15,-1-4 0-15,5 0-1 0,0-2 2 16,2-5-2-16,-1-4 2 0,2-3 2 15,-2-5-5-15,-3 2 4 16,0-4 1-16,-3-2-4 0,0 0 2 16,1-4-1-16,-2 0 0 0,3-4-1 15,1-3 1-15,3-1 0 0,2 0 0 16,2-3 1-16,2 5-1 0,-4 7-2 15,-6 9 5-15,-6 7-3 0,-2 10 0 16,-4 0 10-16,1 12-14 16,-10 11 8-16,-6 12 21 0,-6 9-14 15,1 0-2-15,1 4-3 0,2-5 1 16,5-4 2-16,3-7-7 0,2-3-4 15,5-3 4-15,1-6 0 0,1-3-6 16,4-8 8-16,3-2-5 16,2 0-1-16,4-4 2 0,3 0 0 15,3-3-22-15,4 0 4 0,-1-7 4 16,2-3-3-16,-1-7-1 0,-1-1-5 15,-2-5-6-15,-2-2 14 0,-4 1-2 16,-2 0 7-16,-5 2 13 16,0 10-2-16,-4 1-2 0,-3 5 2 15,1 4 21-15,-1 2-1 0,0 2-10 16,-1 8-18-16,-4 7 9 0,-2 3 9 15,0 1-11-15,0 1 0 0,3-5 0 16,2 0 4-16,1-5-5 16,1 0 2-16,3 0-1 0,3-7-1 15,1 0 2-15,3-3-2 0,3 0-4 16,4-2-23-16,7 0-49 0,-1 0-207 15</inkml:trace>
  <inkml:trace contextRef="#ctx0" brushRef="#br0" timeOffset="205985.7817">19523 16658 1043 0,'0'-4'0'16,"0"0"234"-16,0 0-159 0,0 3-39 15,0 1-27-15,-1 1-18 0,-1 8-49 16,-3-1-4-16,-3 3-114 0,0 0-246 15</inkml:trace>
  <inkml:trace contextRef="#ctx0" brushRef="#br0" timeOffset="206147.791">18994 16881 1106 0,'22'-3'0'0,"5"-3"127"15,8-1-68-15,0-1-36 0,3 3-13 16,-5-2-17-16,-2 6-65 0,-5-2-73 15,-5 2-199-15</inkml:trace>
  <inkml:trace contextRef="#ctx0" brushRef="#br0" timeOffset="206751.8255">19479 16924 976 0,'-4'0'0'16,"4"0"170"-16,0 0-87 0,0 0-60 16,0 0-19-16,7 0-6 0,0 2 4 15,3-1 20-15,0 1-3 16,3 1-7-16,-5 0-10 0,5 1 0 15,-2 1 1-15,0 2-1 0,-3 0-2 16,0 5 0-16,-1 0 3 0,-6 4-4 16,-1 5 2-16,-6 1 5 0,-9-1-3 15,-1 0 0-15,-1-1-1 0,-6-1-4 16,0-1-1-16,-1-4-3 15,2-4-1-15,2 2 10 0,3-7-3 16,2 2 0-16,6 0-1 0,3-4 1 16,3 2 0-16,3 1-5 0,3-3 5 15,6 0-6-15,2-1 9 0,7 0-2 16,2-1 1-16,6-1 8 15,3-4-1-15,4 3-7 0,-3-2 8 16,-1 3-3-16,-4 0-8 0,-1-2 2 16,-1 1-1-16,-4-2-36 0,-2 2-30 15,-3 0-63-15,-1-1-123 0,-1 0-51 16</inkml:trace>
  <inkml:trace contextRef="#ctx0" brushRef="#br0" timeOffset="208184.9075">19870 17043 732 0,'0'-12'0'0,"0"2"232"16,-5 2-107-16,-2 2-52 0,-5 3-21 16,-5 1-14-16,-3 2-11 0,-3 7-9 15,-3 6-11-15,0 5 3 0,4-2-4 16,3 0-7-16,6-3 2 15,7 3 7-15,0-4-10 0,6 4 4 16,0 0-2-16,3-7 0 0,4 4-2 16,1-1 1-16,1-7-19 0,0 3-2 15,6-5-14-15,-4-3-21 0,2 0 21 16,2-3 7-16,-3-3 11 15,0-8 18-15,2 4 0 0,-1-5 0 16,1-2 0-16,0 0 0 0,-1-2-2 16,-2 6 3-16,-2 6-2 0,-2 2 1 15,-2 5 0-15,-2 2-3 0,-2 1-1 16,1 7 7-16,0 2 9 0,0 3 3 15,1 3-3-15,1-2-4 16,2-4 3-16,3 3 3 0,0-3-5 16,2-2-2-16,1-2-1 0,0-5-1 15,2-1-1-15,0-1 4 0,2-1-5 16,1-3-3-16,-2-8 0 0,2-2 9 15,-2-5 6-15,1 0 1 16,-1-4-4-16,1-5-11 0,1-4 7 16,0-1-3-16,1-9-6 0,0 2 2 15,1-3 1-15,1-3-2 0,-2 4 0 16,1 2 3-16,-3 4-5 0,-5 10 1 15,-4 11 2-15,-4 6 2 16,-2 8 17-16,-1 5-13 0,-5 9-11 16,-5 13 8-16,-6 7 11 0,-4 4-11 15,1 1-1-15,-1 0-3 0,-1-3 0 16,0 0 0-16,6-2 4 0,1-3-6 15,3-1 3-15,5 0 2 0,2-4-6 16,2-3 4-16,3-3-1 16,2-6 0-16,4-3-10 0,5-3-10 15,-1-2-10-15,4-3 4 0,1-3 1 16,-1 0-16-16,5-8 13 0,-3-1-6 15,1-7 8-15,-2-3 20 0,1 0 5 16,-2-2-1-16,0 0 3 16,1 0 0-16,-3-2-1 0,-1 5 0 15,-3 6 4-15,-5 7 1 0,-3 5 7 16,0 0-3-16,-1 7 1 0,-8 6 13 15,-2 8 20-15,-2 1-26 0,0 4-11 16,3-3 1-16,2-4 1 16,2-2 1-16,3-1-5 0,2-4-2 15,0-1 3-15,2-2-5 0,3-4 0 16,1 2 0-16,2-4-2 0,2-1-25 15,1 2-12-15,-1-4 2 0,3 0 0 16,0-3 19-16,2-8 6 16,-1-3 7-16,-3 0 8 0,4-1-4 15,-3-1 1-15,-1 1 0 0,2-6 16 16,-2 2-3-16,0 1 6 0,2-1-3 15,-5 6-7-15,-2 5 6 0,0 2-10 16,-5 6 3-16,-1 1 0 16,0 10-16-16,0 3 13 0,-4 6 6 15,1-3-7-15,2-1-7 0,-2 1 6 16,3-5-1-16,0 0-2 0,2-7 0 15,2 0 0-15,1 0-1 0,-1 0 2 16,3-2 3-16,3-3-4 16,1 0 0-16,4-1 5 0,-3-2-7 15,1-1 4-15,-2-3 1 0,-1-3-3 16,-4 0 5-16,-4-2-3 0,-2 0-2 15,-9-2 0-15,-3 1-4 0,-1-5 0 16,0 5 7-16,2 2-2 16,2-3-2-16,4 5 2 0,3 1 1 15,2 1-2-15,7 3-3 0,3 2 2 16,5 1-11-16,-2 1 16 0,3 3-7 15,-4 2-2-15,-2 4 7 0,0-1-3 16,-2 1-3-16,-1 5 6 16,0-2 0-16,-1 1-1 0,-1 2 15 15,2 2-2-15,-2-1-2 0,1 1-6 16,2 3 0-16,-1-6-8 0,-4-2 4 15,1 0 0-15,-2-7-4 0,-2 4 4 16,0-3-1-16,0-6 0 16,-2 3 7-16,0-3 12 0,-1-1-14 15,1 1-1-15,2-2-2 0,0-3-1 16,0 2 2-16,4-4-2 0,4-5-4 15,5-2-2-15,3-5 4 0,1 1 0 16,0-1-16-16,3 1 8 0,-2 0 2 16,2-3 8-16,0 3-2 15,-3 3 0-15,-1 4-2 0,-1 5 4 16,-3 6-1-16,-1 0 6 0,-1 8-2 15,-4 9-4-15,-4 1 7 0,-2 10-4 16,-1-2-1-16,-5 2 7 0,0-2-2 16,1-5-1-16,-2-1 4 15,2-2-8-15,0 0-4 0,2-3 2 16,1-4-2-16,1-3-23 0,1-7-15 15,-1-1-53-15,-3 0-199 0,1-9-595 16</inkml:trace>
  <inkml:trace contextRef="#ctx0" brushRef="#br0" timeOffset="208330.9159">20975 16862 1123 0,'10'-4'0'0,"-2"0"12"0,-2-2-11 16,-3 0-2-16,-3-5-231 15,-2 0-290-15</inkml:trace>
  <inkml:trace contextRef="#ctx0" brushRef="#br0" timeOffset="208485.9247">20320 16851 741 0,'9'0'0'0,"5"0"146"16,5-2-56-16,6-3-27 0,7 1-41 15,3 1-15-15,0-2-7 16,3 2 0-16,-7 1-331 0</inkml:trace>
  <inkml:trace contextRef="#ctx0" brushRef="#br0" timeOffset="208985.9533">21608 16815 928 0,'0'0'0'0,"-2"8"210"0,-4 11-160 16,-6 9 40-16,-4 12-31 0,-3 3-19 15,-1-1-14-15,0 0-5 0,1-2-9 16,0-6-4-16,1 1 5 15,4-2-6-15,0-4-7 0,5-4 0 16,7-5 4-16,2-4-4 0,5-2 0 16,4 1 0-16,6-1 0 0,5-3-3 15,5 2 3-15,2-2-13 0,2-2 4 16,1-3-3-16,2-3-16 15,-1-3-8-15,-1 2-28 0,-7-2-80 16,-4 0-76-16,-5-7-167 0</inkml:trace>
  <inkml:trace contextRef="#ctx0" brushRef="#br0" timeOffset="209952.0086">21740 17273 611 0,'7'-7'0'0,"3"4"216"0,1-5-113 16,2 2-21-16,2-2-36 0,-1-6-5 15,1 4 2-15,-3 1-19 0,-2-4 1 16,-2 4 10-16,-2-6-3 0,1-2-3 15,-6 3-4-15,0-1 3 16,-1 4-7-16,-1-2-4 0,-2 6 3 16,-3 0-11-16,-4 1-9 0,-2 6 0 15,-7 3 2-15,-1 10-6 0,-2 6 7 16,2 2-5-16,3 3-2 0,6 1 5 15,2-2-2-15,8-2-9 16,1-2 9-16,3-1 0 0,5-7-2 16,2 2 5-16,3-2-3 0,0-6-1 15,3 1 4-15,1-3-1 0,3-3-2 16,1 0 2-16,0-4-2 0,-2-4-12 15,0 1 6-15,0-3 4 0,-1-4-2 16,-3 0 9-16,2-1-4 16,0-3 0-16,-1-1 0 0,2 1 1 15,-2 0-2-15,-4 11 2 0,-2 5 0 16,-3 1-5-16,-1 4 6 0,0 7 1 15,-3 6-6-15,1 5 6 0,-2 2 6 16,0 5-10-16,-1 0 2 16,0-1 5-16,-1-3-7 0,0-7 2 15,1-4 10-15,-1-7-7 0,0 1-1 16,0 0 0-16,2-4-2 0,-2-3 1 15,0 2 0-15,0-2 5 16,0-1 1-16,0-3 1 0,-2-4-10 16,2-1 2-16,0 0-2 0,4-8-2 15,3 2-3-15,3 1-3 0,0-1-6 16,4 3 11-16,1 5-2 0,4-5-3 15,2 1 8-15,-2 0 2 0,2-4-2 16,-3 1 2-16,0-3-1 16,-3 3 0-16,-2 2 0 0,-1-1 1 15,-1 8-2-15,-1-1 2 0,-4 0-1 16,1 3-3-16,-3 0 6 0,-3 0 0 15,-1 1-5-15,0 1 4 0,0 1 7 16,-5 0-9-16,-2 0 0 16,-2 0 0-16,-6 3-5 0,2 4 6 15,-3 7-2-15,2 1-2 0,1 4 5 16,4 1-2-16,2 1 0 0,5-4-2 15,2-2 1-15,2-2-1 0,7-2 2 16,1 1 0-16,5-2-2 16,1 0 3-16,3-3-2 0,4-5-3 15,-1-2-5-15,2 0-5 0,-2-9 9 16,0-1 7-16,0-8-2 0,1-5 0 15,3-4 11-15,-1-7-1 0,0 0 0 16,-1-6-1-16,3-1-2 0,-1-1-6 16,0-1 4-16,-2 1-2 15,-6-1-5-15,-4 8 3 0,-4 5 0 16,-7 5 0-16,-3 11 13 0,0 7-5 15,-2 3 0-15,-6 5-6 0,-5 9-5 16,-7 7 0-16,-6 9 4 16,-1 6 1-16,0 4-4 0,2 3 2 15,1 3 3-15,3 0-4 0,3 2-1 16,5 3 1-16,5 0 0 0,6-3-1 15,2-5-1-15,0-5-1 0,2-4 6 16,4 8 0-16,3-3-3 16,2-1-39-16,2-5-5 0,5-12-45 15,2-6-59-15,1-9-200 0</inkml:trace>
  <inkml:trace contextRef="#ctx0" brushRef="#br0" timeOffset="210069.0153">22733 17520 1047 0,'2'2'0'15,"3"-1"3"-15,-4-1-70 0,-1-7-487 16</inkml:trace>
  <inkml:trace contextRef="#ctx0" brushRef="#br0" timeOffset="221299.6576">10295 3748 715 0,'3'-16'0'16,"0"1"242"-16,-2 1-128 0,0 0-64 15,-1 5 10-15,0 3 2 0,1 2-19 16,-1 1-14-16,0 3-5 15,0 0-6-15,0 5-14 0,-1 10-6 16,-2 7 4-16,-4 11 26 0,-2 10-12 16,-2 3 6-16,-6 1-4 0,3 1-1 15,-3-4 0-15,1-1-4 0,0-6-5 16,3-4 1-16,0-2-7 15,3-6-3-15,1-6 2 0,3-5 2 16,2-6-3-16,3-4-7 0,1-2-24 16,8-2-35-16,3-11 17 0,4-4-28 15,1-13-132-15,-1-8-230 0</inkml:trace>
  <inkml:trace contextRef="#ctx0" brushRef="#br0" timeOffset="222384.7197">10343 3534 946 0,'12'-21'0'0,"-1"-4"278"16,3 1-185-16,3-1-17 15,2 2-22-15,3-2-20 0,2 4-5 16,3 1-1-16,3 4-8 0,2 5-1 16,2 7 1-16,1 4-13 0,-3 14-6 15,-4 3 4-15,-5 12-4 0,-5 1-2 16,-5 0-5-16,-7 2-1 0,-5-3 0 15,-2 1 3-15,-12 0 3 16,-8 2-7-16,-5 1 9 0,-6-1-2 16,-3-2-8-16,-5-4 12 0,2-3-5 15,2-4-5-15,5-6 8 0,6-3-2 16,9-6 2-16,7-2 0 0,5-2-2 15,4 0-2-15,5-3 2 16,4-4-3-16,5-2 2 0,5-1 1 16,-1 2-1-16,2 3-1 0,1 2 4 15,-2 3 0-15,2 6-2 0,1 4-1 16,-4 2 2-16,2 1 0 0,-2 2 1 15,2 2 0-15,-2 2-2 16,-5 1 2-16,-3 4 0 0,-3-1-4 16,-7 3 6-16,0 0-1 0,-8 5-3 15,-5 1 2-15,-6-2 2 0,-2 1-3 16,0-3 0-16,-3-3 3 0,2-3-5 15,-1-3 4-15,-4-2 2 0,0-5 11 16,-3-5 2-16,-3-6-8 16,-1-1-1-16,1-7 6 0,2 0-8 15,1-4 4-15,5-1-2 0,5 2-6 16,4-5-4-16,5 2 4 0,1 0-2 15,4 1 0-15,3-1-7 0,2 6 5 16,1 1-5-16,0 1 6 16,0 5-4-16,1 0-7 0,1 0 11 15,2 11 0-15,3 1-1 0,0 5 4 16,2 3-1-16,0-2-2 0,4 0 2 15,4 1-1-15,2-4-1 0,6 2 2 16,3-4 2-16,6-2-4 16,7-3 2-16,-1-6 1 0,3-2-4 15,0 0-4-15,-3-5-3 0,-2-4-9 16,-3-6 1-16,-4-2 0 0,-3-5 3 15,-3-2 7-15,-5-5 0 0,0-2-1 16,-2-1 9-16,-1-4-1 16,-2 1 0-16,0 2-2 0,-4 4 2 15,0 7 0-15,0 6 0 0,-8 8 4 16,1 5-3-16,-3 3 15 0,-1 3 0 15,-3 10-15-15,-4 6 6 0,-3 7-4 16,2 3-2-16,-1-5 3 16,3 1-2-16,4-2-4 0,2-3 2 15,2-3 1-15,6-2-2 0,1-4 0 16,3-1 1-16,3-4 0 0,4-6-19 15,1 0 3-15,2-1-12 0,3-8 15 16,-1-2 7-16,3-5 4 16,1-6 4-16,0-6-2 0,-1-5 0 15,1-7 0-15,-4-4 1 0,-2-8-1 16,1-8 0-16,-1 0 6 0,-2-5-1 15,0 4 3-15,-2 8-4 0,-2 7-5 16,-4 12 2-16,-5 10 16 0,-1 8-2 16,-4 8 0-16,-1 7-7 15,-1 1-8-15,0 8 0 0,0 9 4 16,-7 12-3-16,-2 13 10 0,-3 11-2 15,0 1-5-15,0 2 5 0,1-2-6 16,0-6-1-16,-1-2 2 0,2-2-3 16,2-3-2-16,2-5 2 15,3-4 2-15,4-5-4 0,2-5-11 16,4-2-3-16,5-4-7 0,4-2 5 15,5-6-16-15,4-4-17 0,5-4-14 16,-1 0-19-16,1-4-62 0,-1-7-153 16,-7-3-332-16</inkml:trace>
  <inkml:trace contextRef="#ctx0" brushRef="#br0" timeOffset="222550.7292">11352 3798 1017 0,'19'-7'0'0,"7"-1"84"0,-2 2-48 15,3 0-10-15,4 0-2 0,-2 0-14 16,-1-3-9-16,-2 0 0 0,-6 0-2 16,-6 1-143-16,-7-2-99 0,-9 1-256 15</inkml:trace>
  <inkml:trace contextRef="#ctx0" brushRef="#br0" timeOffset="222684.7368">10898 3652 1224 0,'2'-2'0'15,"11"-1"50"-15,-1-1 1 0,10 2-12 16,0 0-32-16,2 2-14 0,-3 0-305 16,-3-2-489-16</inkml:trace>
  <inkml:trace contextRef="#ctx0" brushRef="#br0" timeOffset="223550.7864">12140 3492 1068 0,'-5'-4'0'0,"-1"8"100"0,-4 17-68 15,-5 19 1-15,-6 21 10 0,0 13-13 16,-1 6-10-16,2-2-13 15,2-9 2-15,-1-9 3 0,3-11 10 16,1-11 3-16,0-11 1 0,2-9 3 16,3-9-3-16,3-5-6 0,1-4 5 15,4-9-1-15,1-7-12 0,1-8-8 16,6-9-1-16,4-4-2 15,4-5-2-15,3-8 1 0,4-1 1 16,2-10-2-16,5-6 2 0,6-4 0 16,2-5-5-16,8-1 8 0,-2 7-5 15,1 8-2-15,0 14 6 0,0 14-3 16,-2 12 0-16,-1 12 0 15,-6 10 14-15,-2 13-11 0,-5 12 5 16,-6 11-8-16,-7 8 0 0,-6 3 8 16,-8 4-5-16,-3 1-2 0,-10-5 2 15,-7-2 0-15,-7-5-2 0,-2-2 3 16,-6-4 0-16,-2-7-8 15,-1-2 3-15,-3-4 0 0,1-5-31 16,1-3 13-16,3-2 0 0,6-6 2 16,7-2-3-16,6-3-2 0,6 0-14 15,8-4 17-15,3-3 2 0,3-1-17 16,8-3 17-16,4 1 7 0,1 3 5 15,3 3 4-15,-1 4 2 0,1 7-2 16,-2 7 2-16,-1 8 16 16,-3 8 16-16,0 5-3 0,-3 5-8 15,-4 2-8-15,0-4-6 0,0 0 2 16,1-6-6-16,5-9-3 0,-1-4-1 15,2-8 0-15,2-10 0 0,1-1-3 16,2-8-57-16,3-8-4 16,1-2-121-16,-3-5-467 0</inkml:trace>
  <inkml:trace contextRef="#ctx0" brushRef="#br0" timeOffset="224399.8349">12715 3915 1158 0,'4'-16'0'0,"1"0"111"16,-3-1-59-16,-2 0 12 0,-2 0-4 15,-8 2-23-15,-3 5-7 0,-7 3-12 16,-5 5-2-16,-5 2-5 16,-2 9-1-16,0 9 9 0,1 8-13 15,7 5-2-15,3-1 2 0,11 0-5 16,3-1-2-16,7-1-1 0,3-2 2 15,6 0 0-15,5-1 0 0,2-1-3 16,0-4-34-16,2-3 1 16,-2-5-7-16,-2-5-8 0,1-4 15 15,3-3 6-15,-3-2-9 0,3-10 20 16,-3-3 17-16,-1-5 0 0,2-5 4 15,-2-3 0-15,0-4-3 0,0 0 2 16,-5 2 7-16,-2 2-1 16,-3 6 9-16,-2 5-4 0,1 8-4 15,-2 2-1-15,0 7 2 0,-1 0-9 16,0 11 0-16,0 7 7 0,0 7 1 15,1 5-1-15,2-3-8 0,2 0-2 16,0-6-3-16,4-1-3 16,2-8 7-16,2-2 2 0,4-4 0 15,2-5-2-15,4-1 3 0,3-10 1 16,1-2-2-16,1-7 0 0,1 0 4 15,-4-8-7-15,-1-4 6 0,-3-5 0 16,-2-9 1-16,-2-6 7 16,1-10 6-16,-2-3 1 0,2-8-3 15,0 2 0-15,-3 4 0 0,0 6-2 16,-4 10 0-16,-3 14 0 0,-2 12 6 15,-3 12-6-15,-2 8-4 0,0 4-3 16,-1 14-4-16,0 8-4 16,-12 19 4-16,-3 15 12 0,-9 9-15 15,2 10 2-15,-1 4 6 0,1-3-6 16,1-6 3-16,6-7-4 0,6-12 0 15,6-7 0-15,3-7-1 0,7-7-4 16,4-7 1-16,6-4-15 0,3-5-7 16,2-7 11-16,7-5-11 15,0-2 2-15,5-11 20 0,1-4-5 16,-4-6-11-16,1-7 9 0,-2-4 10 15,-3-7 1-15,-3-5 0 0,-3 0 1 16,-7 1-1-16,-4 4 0 0,-4 7 15 16,-4 9 3-16,-2 5 9 15,0 8-7-15,-6 7-6 0,-3 3 4 16,-4 8-11-16,-5 14-9 0,1 10 4 15,0 7 8-15,0 6-8 0,4-1 6 16,4-1-4-16,2-6-5 0,7-3 2 16,0-6 5-16,2-3-9 15,6-6 6-15,2-2-5 0,2-4 2 16,6-4 0-16,1-4 5 0,1-1-8 15,2-4-16-15,3 0-11 0,-1-4-27 16,0-4-28-16,-3 0-26 0,-4-7-83 16,-3-4-114-16</inkml:trace>
  <inkml:trace contextRef="#ctx0" brushRef="#br0" timeOffset="224578.8452">13201 3650 1115 0,'18'-3'0'0,"1"-1"102"0,6-1-58 16,-1-3-25-16,5 2-16 0,4-1-3 15,3 2 0-15,-4-6-471 16</inkml:trace>
  <inkml:trace contextRef="#ctx0" brushRef="#br0" timeOffset="225472.8963">14031 3846 768 0,'-2'-1'0'0,"0"-1"283"0,-1 2-195 16,2 0-17-16,0 0-1 0,0-1-23 15,1 1-8-15,0 0-1 16,0 0-20-16,0 1-10 0,3 4-5 16,3 0 6-16,4 2 7 0,3 2 1 15,3-3 6-15,5-1 2 0,5-1 0 16,4-3 5-16,6-1-3 0,3 0-9 15,5-5 7-15,1 2-11 0,0-2-6 16,-4 2 0-16,-3 1-7 16,-4 2-1-16,-5-1 0 0,-3 1 2 15,-7 0-2-15,-3 0-40 0,-5 0 1 16,-1-2-27-16,-4 1 1 0,-4 1-32 15,-2 0-53-15,-6 5-50 0,-9 2-192 16</inkml:trace>
  <inkml:trace contextRef="#ctx0" brushRef="#br0" timeOffset="225700.9094">14134 4039 835 0,'-14'4'0'16,"8"-1"275"-16,3-2-203 0,3 4-12 15,6-1-22-15,7 2 9 0,9-2 13 16,5-3-13-16,5-1-10 0,3 0 7 15,3-5-1-15,0 2-1 0,-2-1-13 16,-1-1-14-16,-3 2-11 16,-6 1-3-16,-1-1 3 0,-5 3-4 15,-5 0 0-15,-3 0-52 0,-4 4-4 16,-4 2-43-16,-2-1-2 0,0 3-6 15,-2-2-112-15,0 1-197 0</inkml:trace>
  <inkml:trace contextRef="#ctx0" brushRef="#br0" timeOffset="227934.0371">15637 3452 988 0,'13'-46'0'0,"5"-5"139"15,0-3-60-15,1-8-25 0,-2-2-3 16,-5 3 5-16,-5 4-5 0,-7 9-21 16,-4 12-3-16,-9 9-2 15,-3 8-3-15,-8 9-8 0,-3 9-7 16,-6 2-4-16,-2 16 5 0,-3 9-4 15,0 6-5-15,0 10 2 0,-2 5 6 16,4 11-9-16,-1 5 1 0,6 10 1 16,5 2 0-16,5 5 1 15,12-3-1-15,7-2-1 0,3-5 2 16,9-6-1-16,6-5 0 0,-2-5 0 15,3-5 0-15,-1-6-3 0,-5-1 6 16,-3-4-6-16,-2 0 1 0,-6-2 3 16,0-2-1-16,-9-2 0 15,-6-4 0-15,0-2 2 0,-5-1-3 16,-1-7 2-16,-3-1 2 0,0-6-3 15,-2-3 0-15,1-3 3 0,-3-5-3 16,0 0 5-16,1-12 4 0,-2-2 5 16,2-5 11-16,0-2-6 0,3-3-5 15,3-5-3-15,2-2-6 16,3-5-4-16,0-2 5 0,3 2-5 15,3 4-2-15,2 7-7 0,5 11-9 16,3 8-25-16,3 6-28 0,7 8-35 16,6 9 3-16,3 6 4 0,-1 5-74 15,2 1-296-15</inkml:trace>
  <inkml:trace contextRef="#ctx0" brushRef="#br0" timeOffset="229757.1414">15602 4062 1031 0,'0'-32'0'0,"0"5"153"0,-3 3-69 15,-3 7-34-15,-3 3 5 16,-2 7 0-16,-2 4-14 0,-3 4-23 15,-3 12-2-15,-3 7 1 0,1 8 0 16,3 3-7-16,1 3 0 0,4 1-11 16,3-1 1-16,3-5 0 0,5 0 4 15,4-7-4-15,-2-3-9 16,3-2-10-16,8-3-11 0,2-4 9 15,3-2-3-15,5-6-9 0,1-2-3 16,2 0 9-16,0-5-5 0,0-8 17 16,-3-6 7-16,-2-1 4 0,-1-10 4 15,-1 0 0-15,-1-3 0 16,-3-2 0-16,0 4 6 0,-5 8 1 15,-2 6 10-15,-2 10 0 0,-2 4-7 16,-2 3 10-16,0 10-7 0,-6 9 1 16,-1 7 3-16,-1 3-9 0,-1-2-6 15,4-5 2-15,3-3-2 0,2-5-4 16,0-3 3-16,4-3 0 15,3-2-2-15,2-4 2 0,4-1 0 16,3-1-1-16,1-6-7 0,2-5-4 16,0-1-14-16,0-3 9 0,-1 0 5 15,-1-3 1-15,-6-3 12 0,2-2-4 16,-1-1-2-16,-1-1 7 15,0 3-4-15,-2 3 1 0,-3 6 0 16,-1 6 2-16,-3 5-3 0,-2 2 2 16,0 3 3-16,-2 14 9 0,-6 5 7 15,1 10-3-15,-2 0-7 0,0-1-2 16,0-1 0-16,2-5-2 15,0-3 1-15,3-3-1 0,0-3-1 16,1-6 4-16,1-3-2 0,1-2-4 16,0-2 2-16,1-1-5 0,0-2 0 15,0 0-1-15,1 0 2 0,2-5-2 16,1 0-2-16,4-5 2 0,3-4-3 15,1-3 4-15,2-4 0 16,2-3-5-16,-1-5-1 0,2 2-4 16,0-5-1-16,1 6 8 0,-3 5 0 15,-4 5 1-15,2 7 2 0,-4 6 0 16,1 3-5-16,-2 0 4 0,2 13 0 15,-2 6-1-15,0 4 4 16,-3 4 5-16,-1 0-6 0,-3-4 2 16,-1 0 0-16,0-5-1 0,-3-1 4 15,-1 0 3-15,-2-8 0 0,0 3 2 16,-2-5-3-16,1-2-5 0,3 0 3 15,1-3-5-15,3-1-1 16,0-1 0-16,3 0 2 0,5-6-2 16,2-7-2-16,4 0 1 0,2-4-8 15,2-3 5-15,0 0-3 0,2-4-6 16,-2-2 9-16,-1 1 0 0,-3 2-2 15,-4 5 7-15,-2 6 0 16,-3 5-2-16,-3 4 2 0,0 3-3 16,1 11-5-16,-3 7 10 0,0 9 0 15,0 5-1-15,0 2 2 0,0-3-3 16,1-3-2-16,2-5 2 0,4-5-1 15,1-4 0-15,1-5-1 16,5-1 1-16,3-5 0 0,3-2 0 16,0-2 1-16,2-8-1 0,-1-5 0 15,-1-2 4-15,0-3-8 0,-2-4 6 16,0-3-2-16,-1-6 0 0,-2-2 0 15,-2-1 2-15,-2 0-1 16,-2 6 0-16,-3 9 1 0,-1 9-1 16,-5 5 14-16,0 6-3 0,-4 9-8 15,-6 17-3-15,-5 14 2 0,-5 20 0 16,-5 8 3-16,-1 8-3 0,-2 6-4 15,-2-2 2-15,3 3 3 0,4-9-4 16,0-13 0-16,5-8 1 16,5-8-1-16,-1-9 0 0,6-3 2 15,-1-9-2-15,2-9-2 0,3-2-1 16,3-7-12-16,-1-6 7 0,2-1-3 15,0-12-2-15,3-10 14 16,4-7-2-16,3-11-4 0,1-11 7 16,5-8-1-16,3-12-2 0,5-9 2 15,6-8 3-15,5-5-4 0,3-3 0 16,5 7 3-16,-3 8-6 0,1 11 3 15,-6 17 0-15,-1 14 0 16,-5 9 1-16,-2 12 2 0,-2 11-7 16,-2 8 8-16,3 8 12 0,-5 15-4 15,-3 12 0-15,-7 5-8 0,-6 7-8 16,-5 4 4-16,-7 0 0 0,-9-4 0 15,-7-3-5-15,-6-8 0 0,-5-8-2 16,-3-4-1-16,1-9 6 16,4-7-7-16,2-4 9 0,8-4 0 15,6 0-15-15,8-3 16 0,3 2-2 16,5-1-7-16,3 0 1 0,6 1-8 15,7-5 13-15,6-1 3 0,4-2-2 16,4-3-2-16,3-2 6 16,2-6 1-16,4-4 5 0,1-1 15 15,0-4-8-15,-2-2-2 0,-1-6-6 16,-3-3 0-16,-1-8 5 0,0 1 1 15,-5-5-3-15,1 1-11 0,-4 1 0 16,-9 3 4-16,-3 6-3 16,-6 4 17-16,-6 7-2 0,-1 8-1 15,-1 8 4-15,-6 9-6 0,-1 5-12 16,-8 14 2-16,-5 17-4 0,-4 15-2 15,-5 12 6-15,-2 7 2 0,1 1-10 16,5 0 7-16,4-4-2 0,7-6 0 16,7-8-7-16,5-8-2 0,4-8-2 15,3-7 9-15,4-5-5 16,3-5-7-16,5-4 3 0,3-4-9 15,2-5-12-15,-1-2 3 0,1-4 0 16,0-7-21-16,-3-5 14 0,1-5 3 16,-2-3-4-16,-1-4 14 0,1-1 5 15,-2 0 10-15,-2 3 13 16,-4 5-5-16,-2 11 0 0,-4 3 0 15,-2 7 15-15,-1 4-12 0,-3 10 12 16,-2 8-2-16,-1 5-10 0,3-1-1 16,1-2-2-16,2-4 0 15,1-4-18-15,4-4 15 0,2-2-18 16,3-4-8-16,-1-2-53 0,2-1-55 15,-1-3-118-15,0-2-230 0</inkml:trace>
  <inkml:trace contextRef="#ctx0" brushRef="#br0" timeOffset="229900.1495">17218 3834 824 0,'7'-27'0'0,"0"5"194"0,1 8-115 16,-4 2 23-16,0 5-38 0,0 5-45 16,-1 2-26-16,-3 6-34 0,0 12-56 15,-5 5-84-15,-4 3-78 16,-1 2-337-16</inkml:trace>
  <inkml:trace contextRef="#ctx0" brushRef="#br0" timeOffset="230667.1934">17207 4098 778 0,'-4'19'0'15,"0"2"150"-15,1 1-56 0,-3-1-26 16,1-3-16-16,2-3 3 0,-1-4-2 16,2-4-25-16,1-3-9 0,0-2-2 15,1-2 9-15,0 0-6 16,0-9-18-16,0-2 2 0,5 2-8 15,2-5-20-15,4-3 6 0,2 2-7 16,2-3-13-16,1-3 5 0,2 0 6 16,2-3 0-16,-1 2 19 0,0 4 2 15,-5 7 3-15,1 1 4 16,-5 8 1-16,-1 2 9 0,0 4 15 15,-2 13 4-15,-3 5-4 0,-1 7-8 16,-2 0-11-16,-1 0-8 0,3-3 2 16,3-6 4-16,2-3-5 0,5-6 0 15,2-5 4-15,6-5-5 16,3-1 2-16,4-7 10 0,0-6-9 15,4-3 3-15,-1-2-3 0,-1-3-2 16,-3-4 0-16,-6-2 8 0,-3-5 12 16,-5-4 1-16,-3 4-1 0,-7 0-3 15,-3 8 5-15,-4 6 5 0,-11 9 7 16,-3 8-13-16,-7 6-16 15,-3 12-5-15,-2 7 0 0,1 7 4 16,4 6-5-16,6-1 2 0,7-2-1 16,5-2-2-16,6-6 4 0,1-4-2 15,8-2-5-15,4-5 2 0,4-4-3 16,1-6-1-16,4-5 2 15,1 0 1-15,3-5-6 0,-2-6 5 16,1 0 0-16,-2-1-4 0,1-2 2 16,-4 2-2-16,-2-1 0 0,-3 6 8 15,-5 2 1-15,-6 5 0 0,-3 1-6 16,-3 13 5-16,-7 12 2 15,-8 10 5-15,-5 16-3 0,-5 9-3 16,-6 8 0-16,-2 8 4 0,-1 1-4 16,3-5 0-16,5-4-10 0,4-7-11 15,5-9 19-15,0-2-3 0,1-8-4 16,0-7 3-16,1-4 5 0,-3-3-3 15,-1-9 8-15,-1-2-4 16,-3-7 0-16,-1-5 0 0,2-5 2 16,4-1 0-16,5-9-1 0,6-4 5 15,2-7 3-15,7-9 7 0,2-2-3 16,9-13-3-16,7-5 10 0,12-8-13 15,5-9-6-15,7-4 1 16,6 2-1-16,1 7-2 0,1 7-19 16,-4 12-29-16,-3 13-38 0,-3 4-79 15,-3 4-242-15</inkml:trace>
  <inkml:trace contextRef="#ctx0" brushRef="#br0" timeOffset="231028.2141">18055 3979 1186 0,'25'0'0'0,"-1"0"104"15,2 9-23-15,-1 4-24 16,-1 9-17-16,-2 1-10 0,-7 2-16 16,-7 2-9-16,-6-1-2 0,-3-1 0 15,-8-2-2-15,-4-3 0 0,-4-5 6 16,-3-1-3-16,-1-2-3 0,3-4 2 15,3-2-2-15,6-5-2 16,5-1 2-16,4-1 6 0,5-11-9 16,6-5 4-16,8-4 2 0,2-5-6 15,7-3 4-15,0-2 0 0,2-2-2 16,2 2-1-16,-2 4-2 0,-1 3-31 15,-4 7-7-15,-2 8-36 0,-6 6-44 16,-1 3-12-16,-2 6-94 16,-4 5-242-16</inkml:trace>
  <inkml:trace contextRef="#ctx0" brushRef="#br0" timeOffset="231804.2585">18468 4070 921 0,'5'-11'0'0,"1"-2"234"0,-2 1-116 15,-2 1-44-15,1 2 3 0,-3 3-23 16,-2 1-23-16,-5 3-10 0,-7 2-7 15,-4 8-7-15,-6 8-6 0,1 8 6 16,3 5-7-16,1-2 0 16,6 2 0-16,2-5 3 0,6-2-4 15,2 0-3-15,3-8 4 0,1 2-31 16,2-6 9-16,4 1-4 0,1-2-19 15,2-7 2-15,1 1-13 0,0-3 3 16,1-7 16-16,0 0-9 0,2-4 6 16,-1-4 30-16,1-2 5 15,2-1 5-15,-2-4 0 0,2 1 8 16,2 2-1-16,-4 2 5 0,1 7 1 15,-6 5 1-15,-2 4 6 0,-2 3 4 16,-4 8-1-16,1 5-1 0,0 4-9 16,-1 0-7-16,1-1-1 15,5-6-6-15,2 1 1 0,4-8 0 16,3-2 17-16,0-3-9 0,3-2 2 15,2-8-3-15,-1-6 15 0,5-6 8 16,-2 0-10-16,-1-5-9 0,-1-2 6 16,-1-3-8-16,-3-5-2 15,4-3 9-15,-4-5-6 0,3-2-2 16,-1-6 8-16,0 0-4 0,-3-1 2 15,0 2-2-15,-2 6-2 0,-7 9-1 16,0 11 2-16,-3 11-1 0,-3 10-4 16,-1 5 3-16,-2 11-11 15,-8 15-3-15,-6 12 8 0,-4 11-1 16,-5 7 0-16,-2 4-1 0,1 2 1 15,-2-1-4-15,2 0 4 0,4-5 4 16,6-8-10-16,6-8 4 0,5-8-1 16,4-5-10-16,1-5-1 0,9-5-2 15,7-2-5-15,5-10 5 16,6-1-19-16,4-4-12 0,4-5 14 15,2-6 15-15,-2-7-1 0,0-7 13 16,-1-6 6-16,-1-3-4 0,-4-4 1 16,-4-1 2-16,-4 6 0 0,-6 4 11 15,-6 9 6-15,-5 9 7 16,-3 5-2-16,-1 6-5 0,-6 0-5 15,-5 10-5-15,-3 10-6 0,-2 4 1 16,4 6 3-16,0 0-4 0,6 0-4 16,1-2 4-16,3 1 4 0,1-4-10 15,1-4 8-15,3-1-3 16,2 0-2-16,3-5 1 0,4 0-3 15,-2-6-35-15,4-5-7 0,2-3-37 16,1-1-80-16,2-11-81 0,-2-4-338 16</inkml:trace>
  <inkml:trace contextRef="#ctx0" brushRef="#br0" timeOffset="231956.2671">18849 3874 1201 0,'18'-8'0'15,"4"1"107"-15,6-1-19 16,2 0-27-16,4 4-27 0,1 3-28 15,0 1-3-15,-3 5-6 0,-6 5-150 16,-5-4-39-16,-2-2-355 0</inkml:trace>
  <inkml:trace contextRef="#ctx0" brushRef="#br0" timeOffset="232772.3138">20041 3785 744 0,'0'-9'0'15,"0"7"291"-15,0-1-165 0,1 0-47 16,-1 3-21-16,-3 2-16 0,-6 9-18 15,-7 10-3-15,-7 11 18 16,-7 9-3-16,-3 5-6 0,-6 6 6 16,-1 0-2-16,0 4-4 0,1-3-8 15,2-4-2-15,3-3-13 0,5-4-3 16,3-3 1-16,4-4-3 0,3-4-3 15,1-4 2-15,3-6 1 16,1-2-2-16,3-4-18 0,3-5 0 16,4-3-11-16,1-7 2 0,2 0-22 15,1 0-58-15,0-4-27 0,3-9-155 16</inkml:trace>
  <inkml:trace contextRef="#ctx0" brushRef="#br0" timeOffset="233039.3291">19623 3852 1028 0,'0'-6'0'0,"0"6"195"16,4-1-142-16,3 1-13 0,-1 1 27 15,4 8 2-15,1 5-16 0,0 6-1 16,2 7-4-16,1 5-16 0,-2 7 1 15,2 2-8-15,2 5-10 0,1 1-6 16,0-2 4-16,1-1-13 16,-1-5 0-16,-2-4 0 0,1-3 7 15,-3-7-8-15,-3-4-1 0,-2-2 2 16,-3-7-50-16,-1-2 12 0,-2-1-24 15,-2-3-68-15,-1 0-25 0,-8-1-89 16</inkml:trace>
  <inkml:trace contextRef="#ctx0" brushRef="#br0" timeOffset="235060.4447">20361 3566 1068 0,'0'2'0'0,"0"22"42"0,-2 18 38 16,-9 20-5-16,-2 13-41 0,-3 10-18 15,-4-6-2-15,3-5-11 0,-2-9 10 16,-1-9 2-16,0-8-2 0,0-8-4 15,2-6 7-15,2-6-4 16,3-5-5-16,3-5-3 0,2-4-3 16,5-6-2-16,1-4 2 0,2-1-1 15,0-2-21-15,5-2 11 0,4-7 6 16,3-9 3-16,1-12 2 0,3-5 4 15,0-12-4-15,2-4 2 16,0-6-2-16,-2-6 0 0,3-1 3 16,-2-1-4-16,0 5 0 0,-3 6 0 15,-4 12 7-15,-2 15-11 0,-3 11 8 16,-2 9 7-16,2 6-15 0,1 4 7 15,2 12-1-15,4 10-1 16,3 9 13-16,-1 6-6 0,1 7-7 16,-2-1 4-16,-3 2-5 0,2-1 0 15,-3 1 0-15,1-1 3 0,-2-5-3 16,0-2 3-16,-1-5 0 0,-1-6-6 15,3-7 4-15,-3-7-2 0,2-6-1 16,2-8 4-16,-1-2-2 16,3-12 0-16,2-9 15 0,0-7 6 15,0-8-10-15,-1-11 4 0,0-3-4 16,-2-10-4-16,0-6 5 0,-1-4-9 15,0 0 2-15,-3 5-2 0,1 12 1 16,-1 14-7-16,-3 13 5 16,1 13 0-16,-1 6-4 0,0 7-2 15,2 0-11-15,-2 3-32 0,-1 11 3 16,-1 7-19-16,-2 10-15 0,-8 11-6 15,-3 11-46-15,-3 4-280 0</inkml:trace>
  <inkml:trace contextRef="#ctx0" brushRef="#br0" timeOffset="235444.4667">20906 3980 1044 0,'-4'-32'0'0,"-1"11"199"15,0 8-88-15,-2 8-40 0,1 5-35 16,-2 6-23-16,-4 13-6 0,0 11-4 16,-2 6-3-16,2 5 0 15,4-3 6-15,4-1-7 0,4-5 2 16,7-5-1-16,2-5-5 0,4-3 9 15,1-7-5-15,4-4-6 0,1-5 9 16,1-3 1-16,1-1-6 0,0-10-1 16,-5-1 8-16,0-4-8 15,-4-5 5-15,-1-3 4 0,-3-5-8 16,-5-8 6-16,-2 1-1 0,-1-3-3 15,-1-1 2-15,-6 5 2 0,-4 3-4 16,1 4 2-16,-5 8 4 0,1 5-5 16,-2 9 0-16,-2 6-5 15,1 5-21-15,0 12 1 0,3 9-20 16,3 6-35-16,2 6-6 0,5 3-54 15,4-2-271-15</inkml:trace>
  <inkml:trace contextRef="#ctx0" brushRef="#br0" timeOffset="235599.4755">21188 4226 1164 0,'-2'-1'0'16,"1"0"116"-16,1 1-52 15,-1-3-44-15,1 3-19 0,-2 0-2 16,0 0-68-16,-1 3-20 0,-2-2-108 15,-2-1-245-15</inkml:trace>
  <inkml:trace contextRef="#ctx0" brushRef="#br0" timeOffset="236181.5088">21483 3874 1114 0,'0'-1'0'15,"-1"1"136"-15,-4 7-83 0,-2 9-33 16,1 6-6-16,1 5-9 0,2-5 1 16,4 2-6-16,0-5 0 15,7-4 0-15,3-2 0 0,-1-4-1 16,2-4 2-16,-2-4 8 0,1-1 2 15,-2-4 4-15,-1-3-5 0,-1-7 4 16,-1-4-7-16,-4-2-3 0,0-6-1 16,-2-4-1-16,2-2 1 0,-1-4-4 15,6-5 2-15,4 0 4 0,2-1-6 16,3-1 1-16,3-1 0 15,2 3 0-15,3 4 0 0,0 3 2 16,0 9-4-16,-3 3 4 0,-1 10 1 16,-6 4 3-16,-4 8 12 0,-3 4-3 15,-3 11-12-15,-3 15 8 16,0 16-1-16,-8 16-3 0,-9 15 2 15,-5 10-8-15,-7 11 2 0,-6 6-1 16,-3 2-4-16,-1-4-37 0,-3-9 7 16,4-9 10-16,6-9 7 0,6-8-10 15,9-8-26-15,5-7-2 16,6-8 11-16,5-7-15 0,3-7-13 15,6-11 23-15,4-6 15 0,3-9 29 16,3-7 6-16,2-11 7 0,1-7 28 16,-3-8 14-16,0-4 9 0,-1-9-7 15,-4-4-21-15,-1-2-11 0,-3 0-6 16,-7 2-5-16,-3 6 0 15,-5 5-7-15,-6 3 2 0,-3 10-6 16,0 1 0-16,0 5-49 0,3 8-38 16,3 0-119-16,3-1-287 0</inkml:trace>
  <inkml:trace contextRef="#ctx0" brushRef="#br0" timeOffset="237082.5604">22106 3621 1149 0,'7'-20'0'0,"-3"8"153"0,2 5-52 16,-2 7-26-16,-1 4-51 0,-3 14-18 16,-2 12 15-16,-9 12-1 0,-5 7-8 15,-7 1-3-15,-1 0-2 0,-3-4-7 16,1-5 0-16,3-6 10 15,6-10-12-15,3-5 3 0,5-5 0 16,3-8-2-16,4-1 1 0,2-2-1 16,1-3-11-16,8-1-2 0,1 0-9 15,6-9 1-15,3-7 14 0,2 0-2 16,0-6-5-16,3-5 10 15,0 1 0-15,0-3 2 0,0 2 6 16,-2 6-1-16,-3 9-2 0,-5 5-2 16,0 7 1-16,-3 9-1 0,-1 7 4 15,-1 9-2-15,-3 4 0 0,-1 3 0 16,-5 2 3-16,0-5-4 15,-1-3 2-15,-8-4 1 0,-6-5-3 16,-5-2 2-16,-3-3 10 0,-3-2-9 16,0 1 8-16,-2-6-11 0,4 1 1 15,4 0 0-15,5-3 3 0,7-1-3 16,4-1-1-16,4 0 0 0,3-1-7 15,7 0 9-15,7 0-1 16,4-3 0-16,4-5 0 0,1 0 5 16,0-2-5-16,4 2 0 0,0-1-3 15,-2-3 2-15,0 0 2 0,-1-3 2 16,-4 0-3-16,2-1 0 0,-1-2-1 15,-2-2 0-15,0-4 2 16,-3-4 1-16,-2 5-2 0,-4-3 0 16,-2 6 1-16,-4 3-3 0,-4 6 4 15,-2 4 6-15,-1 5-1 0,0 1 10 16,-4 1-2-16,-4 9-13 0,-2 10 0 15,-3 10 2-15,0 7-8 16,1 1 5-16,3-2-2 0,4-3-1 16,2-5 2-16,3-5 0 0,0-5-20 15,2-3 19-15,7-4-6 0,2-5 4 16,4-3 6-16,3-2-3 0,2-5-6 15,2-10 7-15,2-3-1 0,3-6 0 16,1-6 0-16,1-2 0 16,0-8 0-16,-1-6 0 0,0-3 1 15,2-6-1-15,0-6 0 0,-1-2 1 16,-4 5-1-16,-5 4 0 0,-8 12 4 15,-5 14-1-15,-4 14 14 0,-2 6-7 16,-1 8-4-16,-5 4 3 16,-6 16-10-16,-7 10-6 0,-2 11 14 15,0 6-6-15,-1 3-1 0,1-4-1 16,2 2 1-16,-1-3 0 0,5-2 0 15,2 0 0-15,5-5 0 0,1-6 1 16,2 2-1-16,4-8 0 16,0-2-4-16,2-4 3 0,3-3-53 15,2-5 17-15,4-4-26 0,5-3-18 16,2-5 0-16,3 0-62 0,2-8-179 15,-4-9-137-15</inkml:trace>
  <inkml:trace contextRef="#ctx0" brushRef="#br0" timeOffset="237481.5832">22693 3682 996 0,'0'-11'0'0,"6"3"211"16,5 3-121-16,3 2-53 15,7 3-25-15,2 2-11 0,4 8 4 16,4 4-5-16,0 1 0 0,5 2-90 15,2 0 0-15,1-6-18 0,-2-2-76 16,-7-5 62-16,-4-4 105 0,-8 0 17 16,-7 0 0-16,-5-2 18 15,-5 0 13-15,-2-1 62 0,-9 1 26 16,-6-1-64-16,-3 3-11 0,-4 0 14 15,-1 4-18-15,-1 5-4 0,1 2 0 16,4 1-1-16,6 2-8 0,5 1-6 16,4 2-8-16,5 2-9 15,0 2-8-15,5 3 8 0,7 1-2 16,-1 0-3-16,0 1 2 0,0 1 2 15,-1-2-4-15,-5-2 2 0,0 0-1 16,-2-1 0-16,-3-1 0 0,0-3 6 16,0-2-8-16,-3-4 3 15,-4-3 0-15,-2 0-1 0,-7-3 0 16,-2-3 1-16,-5-1-24 0,-5-2-14 15,-2 0-30-15,-3-5-100 0,-3-1-181 16</inkml:trace>
  <inkml:trace contextRef="#ctx0" brushRef="#br0" timeOffset="237632.5918">22468 3540 1125 0,'12'-13'0'15,"3"7"78"-15,1 2-57 16,-1 4-22-16,-4 0-46 0,-2 5-110 15,-7-1-757-15</inkml:trace>
  <inkml:trace contextRef="#ctx0" brushRef="#br0" timeOffset="239454.696">20468 5107 898 0,'-5'-14'0'0,"2"6"244"16,1 1-134-16,-2 6-37 15,1 1-17-15,-3 10-23 0,-6 14-24 16,-5 19-3-16,-7 14 12 0,-4 13 3 15,-1 3-1-15,-2 0 2 0,4-4-8 16,0-8 1-16,4-8-4 0,2-5-5 16,3-9-4-16,5-5 2 15,3-8-3-15,3-5-2 0,3-7 2 16,3-7-4-16,-1-3-18 0,2-4 7 15,0-1 3-15,4-9 3 0,4-10 11 16,2-7-3-16,2-9 0 0,2-5 0 16,0-7 3-16,4-3-4 15,3-10 2-15,5-4-2 0,2-5 1 16,3-5 0-16,-1 2 1 0,2 1-1 15,-2 7-2-15,-3 11 6 0,-3 11-8 16,-6 11 8-16,-3 14-3 0,-2 8-2 16,-2 7 1-16,0 3 2 15,-1 7-4-15,-1 7 4 0,-1 10 0 16,-2 3-2-16,-5 7 4 0,-1 1-2 15,-2-1-4-15,-7-3 4 0,-1 1 2 16,-4-4-5-16,-3-4 2 0,-2 0 7 16,-3-5-10-16,1 0 4 15,-2-3 2-15,0 1-6 0,-1-6 3 16,1-1-1-16,2-3 0 0,4-4-18 15,3-1-1-15,6 0-31 0,1-2-11 16,5 0-7-16,2-7-60 0,2-2-64 16,6-2-156-16</inkml:trace>
  <inkml:trace contextRef="#ctx0" brushRef="#br0" timeOffset="239932.7234">20683 5163 808 0,'15'-13'0'15,"0"4"209"-15,-5-4-121 0,0 0 5 16,0-3-30-16,0-1-24 15,-4 1-3-15,-1-5-7 0,-1 4-2 16,-4 1-6-16,0 1-1 0,-4 6 4 16,-2 1-8-16,-5 4-1 0,2 4-10 15,-4 6-3-15,-1 6 0 16,0 7 1-16,1 5-6 0,1 5 1 15,2 3 2-15,2 2 0 0,0 1 0 16,3 2 1-16,1-1-5 0,4-5 7 16,0 0-5-16,0-9-15 0,5-5 8 15,3-2 1-15,0-10-8 16,1-2 6-16,2-3 4 0,3-1 2 15,1-9-1-15,3-4-3 0,2-5-3 16,0-6 6-16,3-1 0 0,-2-1 1 16,1-2 7-16,-1-2-1 0,-2-1-4 15,-4-2 4-15,1-1 0 0,-3 2-3 16,-2 1 2-16,0 4 4 15,-6 11 2-15,0 3 8 0,-1 9-4 16,-4 5-4-16,1 0 4 0,-1 14-8 16,0 8 3-16,-2 10 11 0,-4 8-6 15,-1 0-9-15,0-2 6 0,2-2-6 16,-1-3-4-16,2-6 4 15,3-2-1-15,1-3-14 0,0-5-14 16,6 0-25-16,4-4-45 0,2-2-44 16,5-1-161-16</inkml:trace>
  <inkml:trace contextRef="#ctx0" brushRef="#br0" timeOffset="240332.7463">21492 5000 964 0,'4'-14'0'0,"-3"3"195"0,-1 7-80 16,-1 0-14-16,-3 0-31 0,-3 4-25 16,-4 0-18-16,-4 4-14 0,-3 7-6 15,2 2-1-15,-1 0 0 0,4 3-3 16,3-4-4-16,3 0 2 15,4 2 2-15,3-1-4 0,0 4 1 16,7 4-1-16,2 1-9 0,2 2 5 16,3 5-12-16,-1 0-12 0,1 3 6 15,-1-1 0-15,0 0 4 0,-5-3 13 16,0-2 4-16,-3-5-7 15,-5-3 16-15,2-2-7 0,-7-3 0 16,-5 1-1-16,-3-4 6 0,-4-1 3 16,-3-5 7-16,-1-3-2 0,-2-1-7 15,1 0 7-15,-1 0-9 0,3-7-7 16,0-3 6-16,5 1 1 0,3-3-4 15,3 3-2-15,4-2-1 16,5 0-68-16,0-3 20 0,5 1-20 16,7 0-72-16,1 1-110 0,2 5-218 15</inkml:trace>
  <inkml:trace contextRef="#ctx0" brushRef="#br0" timeOffset="241738.8267">21754 5199 1117 0,'0'-20'0'0,"0"1"181"0,-3 2-89 15,-5 3-37-15,-2 6-5 16,-1 3-19-16,-4 4-18 0,-4 2-10 16,-2 9 11-16,-3 10-4 0,0 5 2 15,1 3-1-15,2 3-7 0,6-1-5 16,5-2 2-16,4 1 3 0,5-2-5 15,2-8 1-15,7 0 0 0,4-6-10 16,2-4 7-16,3-1-11 16,1-6-3-16,-1-2 1 0,4-2-6 15,1-7-7-15,1-2-3 0,1-6-1 16,-4-2-2-16,-1-5 25 0,-3-4 1 15,-2-2-2-15,-2-3 16 0,-2 3-5 16,-4 3 0-16,-2 5 0 16,-2 10 4-16,-2 6 7 0,0 6 14 15,-2 4 1-15,-5 11-15 0,-4 6 1 16,0 6 3-16,2 4-2 0,2-4-3 15,5-3-6-15,2 0-7 16,0-7 6-16,1-2-1 0,6-4-3 16,0-4 2-16,3-1 0 0,4-4-1 15,0-2-5-15,5 0 4 0,0 0-27 16,1-9 14-16,1 2-1 0,-7-8-18 15,2-2 20-15,-3-2 1 0,-2-3 0 16,0-2 14-16,3-2-4 16,-1-3-4-16,-2-1 8 0,3 6 0 15,-7 5-7-15,-1 9 10 0,-4 7-3 16,-2 3-3-16,0 10 2 0,-8 9 25 15,-2 12-3-15,-2 1-3 0,-1 2-10 16,1-1-5-16,3-7 10 16,2 0 4-16,1-7-5 0,1-4 0 15,2-6 4-15,0-6-2 0,3-3 2 16,0 0-4-16,0 0-4 0,0-3-3 15,3-4-4-15,4-3-5 0,2-3 3 16,3-3-2-16,2-3-20 16,2-3 13-16,0 2-3 0,4-5-6 15,2 0 12-15,3 3-1 0,-2 0-2 16,4 2 13-16,-5 7-6 0,-4 3-4 15,-3 6 10-15,-3 4-7 0,-4 7 2 16,-3 7 0-16,-3 8 15 16,-2 4-6-16,-4 2 6 0,-2 2-2 15,-1-1-5-15,-3-5 2 0,3-2-1 16,-2-6-7-16,0-6 6 0,3-2-3 15,2-2-3-15,-1-5 15 0,3 0-8 16,0-1-10-16,0-1 2 16,2-3 6-16,0-2-8 0,6-5-21 15,3-2 0-15,2-3-13 0,3-4 9 16,3-2-3-16,3-2 3 0,3-2 18 15,1-3-1-15,0-2-8 0,0 4 15 16,-2 7 0-16,-3 6-1 16,-4 4 5-16,-4 8-1 0,-8 2-2 15,-2 12-6-15,-1 9 6 0,-6 6 2 16,-3 2 15-16,4 3-8 0,0-6-1 15,2-1 6-15,3-6 0 0,0-2-7 16,2-7 0-16,5-1-4 0,1-2-1 16,3-2 5-16,4-3-4 15,2-2-4-15,2 0 2 0,2-1-4 16,-4-5-21-16,4-2 4 0,-1-2 6 15,0-6-6-15,-2-4 16 0,-1-3-2 16,-2-4-2-16,1-2 12 0,-2 3-2 16,-3 2-2-16,-4 4 2 15,-2 10 19-15,-3 4 7 0,-2 5 7 16,0 4-14-16,-3 12-21 0,-8 11 2 15,-1 7 10-15,-4 10-8 0,-2 4 3 16,1 4-4-16,-3 2-4 0,-1 1 4 16,-1 0 4-16,1-4-6 15,-1-5 0-15,4-7 3 0,5-6-5 16,1-5 4-16,3-4 3 0,3-5-9 15,2-6 7-15,3-7-6 0,1-2 0 16,0-3 6-16,0-3-6 0,2-9-7 16,0-5 12-16,1-7-4 0,2-2-5 15,1-6 8-15,3-4-2 0,2-8-10 16,3-7 12-16,9-7-2 15,6-5-5-15,6-5 6 0,3 2 0 16,2-1 0-16,2 2-1 0,-1 10-2 16,-6 5 1-16,-3 12 4 0,-2 12-1 15,-5 9-1-15,1 10 0 16,-2 7 0-16,-3 0 1 0,-3 14 2 15,-4 8-2-15,-6 5-1 0,-6 4 0 16,-2 7 12-16,-11-1-10 0,-7 2 6 16,-6-3-6-16,-5-3-4 0,-3-6 4 15,-3-4 4-15,0-5-9 16,2-5 6-16,0-1-2 0,8-7-1 15,5-3 0-15,5-1-4 0,3-1-18 16,5-2-4-16,1-5-19 0,4-7-29 16,2-3 0-16,8 0-46 0,5-4-73 15,2-6-44-15,5 0-93 0</inkml:trace>
  <inkml:trace contextRef="#ctx0" brushRef="#br0" timeOffset="242081.8463">23144 4715 627 0,'34'-23'0'15,"-9"7"342"-15,-8 8-203 0,-7 4-24 16,-5 4-23-16,-5 1-36 15,-3 14-10-15,-10 12 13 0,-8 15-21 16,-8 9-12-16,-3 6-7 0,0-1 1 16,5 0-9-16,5-5-6 0,6-4-3 15,4-4 2-15,7-7-7 0,1-6 6 16,4-3-2-16,1-5-7 15,6-2 6-15,3-6 0 0,3-4-30 16,2-5 18-16,4-5-3 0,1 0-7 16,4-11 6-16,1-2-4 0,2-8 3 15,-1-4 8-15,-1-4 8 0,-4-1-2 16,-6-2 5-16,-7 10-1 15,-5 5-2-15,-3 6 2 0,-7 9 35 16,-3 2-25-16,-7 12 8 0,2 8-11 16,-2 6 6-16,5 1-10 0,4 1-3 15,2-3-2-15,5 0 2 0,1-4-2 16,3-3-27-16,4-4-24 0,3 0-62 15,-3-6-98-15,-2-5-282 16</inkml:trace>
  <inkml:trace contextRef="#ctx0" brushRef="#br0" timeOffset="243042.9013">16144 6215 882 0,'-3'6'0'16,"3"2"182"-16,0-3-83 0,0-1-18 15,4 0-9-15,4-1 15 0,2-2-10 16,6 2-20-16,3-3-4 0,8 0-2 16,10 0-11-16,11 0-11 15,13 0 1-15,14 0-8 0,10-5 0 16,6-1-5-16,4-1-7 0,-2-1-4 15,-7 1 4-15,-11-2-1 0,-12 4-11 16,-14-4 4-16,-12 2 6 0,-10 4-9 16,-10-1 2-16,-6 1 3 0,-5 1-6 15,-2 2 4-15,-2 0-6 16,0 0-31-16,-2 0 12 0,0 0-14 15,-6 0-26-15,-4 0-1 0,-6 5-34 16,-7 2-34-16,-2 3 18 0,-9-1-51 16,0 3-217-16</inkml:trace>
  <inkml:trace contextRef="#ctx0" brushRef="#br0" timeOffset="243398.9216">16219 6556 1088 0,'-2'0'0'16,"2"0"183"-16,0 0-120 0,0-2 24 16,0 0-6-16,2 0-25 0,3-2-6 15,4 4-8-15,2 0-17 0,5 0-6 16,3 0 8-16,7 0-7 15,8 3-5-15,6 1 11 0,10-2-3 16,6 0-1-16,4 0 2 0,3 0 0 16,1-2-5-16,-2 2 2 0,0-2-13 15,-4 0 0-15,-5 0 7 0,-5 0-6 16,-10 0-8-16,-7 0 8 15,-9 0-11-15,-10-2 1 0,-2 2 2 16,-5 0 4-16,-5 0-6 0,0 0-2 16,0 0-17-16,-5 0-41 0,-1 0 6 15,-3 0-13-15,-2 0-28 0,-1 0-1 16,-3 0-67-16,-4 0-161 15,1-2-476-15</inkml:trace>
  <inkml:trace contextRef="#ctx0" brushRef="#br0" timeOffset="248153.1936">18089 5876 829 0,'-2'-19'0'0,"-3"-1"179"16,4-1-94-16,-2 2-23 0,1-1-2 15,-1-1-12-15,-1 1-14 0,0 5 3 16,-4-2 6-16,0 2 0 16,-1 1-3-16,-4 2-10 0,-1 5-8 15,-1 3-7-15,-1 4 3 0,-4 4-14 16,-1 6-4-16,0 9 0 0,-1 3 10 15,2 2-12-15,3 3 4 0,-1 1 0 16,3 4-2-16,2 0 0 16,1 4 23-16,1 3-14 0,1-1 5 15,3 3-6-15,0-1-7 0,2-2 9 16,0 2-7-16,1-3-2 0,0-1 10 15,1 1-7-15,-2-1 1 16,1 0 6-16,2 4-4 0,-4-2 0 16,3 1 7-16,-1-1-9 0,1 0 2 15,1-1 2-15,0-2-4 0,1-1-4 16,-2-1 7-16,1-4-6 0,-1 2-2 15,-1-4 0-15,-1-1 10 0,-2-1-9 16,-1 3 7-16,0-2-1 16,0 0-7-16,1 0 0 0,-1-2 5 15,2-1-5-15,0 0 0 0,-1-3 4 16,2 0-5-16,0 1 2 0,-1-4 4 15,0 1-6-15,-2 0 0 16,1-1 6-16,-3 0-10 0,1-1 10 16,2-2-4-16,-3 0-1 0,1-1 0 15,2 0 2-15,-1 0-4 0,2-2 4 16,-1 1-1-16,-2-2-2 0,2 0 2 15,-1-2 0-15,-2 0-1 16,0 0 0-16,0 0 3 0,-2-4-5 16,2 3 4-16,-1-2 0 0,-2-1-3 15,2-2 2-15,1-2 1 0,-3 0-2 16,3-2 0-16,-1-4 2 0,-2-1-2 15,2-3 0-15,1 2 1 0,0-1-2 16,2 0 2-16,0 0 0 16,0 1-4-16,3-1 3 0,1 0 0 15,1 4-67-15,3-1-2 0,0-2-26 16,0 0-69-16,0-1 2 0,1-2-130 15</inkml:trace>
  <inkml:trace contextRef="#ctx0" brushRef="#br0" timeOffset="248591.2186">17449 6629 875 0,'-1'-5'0'0,"1"2"259"15,0 1-163-15,1-1-36 0,7-2-11 16,2 1 18-16,5-1-3 0,3-1-20 16,3 0-10-16,3 3-3 15,3-2-8-15,-1 0 0 0,2 1-1 16,-3 0-10-16,-1 1 0 0,0 2-3 15,-3-1-4-15,0 0-4 0,1 2 6 16,-2 0-7-16,-2 0 0 0,-2 0 0 16,-3 0 7-16,-2 0-9 15,-3 0 4-15,0 0 4 0,-4 0-7 16,0 0 1-16,-1 0-3 0,-3 0-7 15,2 0 0-15,-2 0-13 0,0 0-18 16,0 0-3-16,-4 0-33 0,-1 2-77 16,-4 6 5-16,0 1-124 0,-3 1-471 15</inkml:trace>
  <inkml:trace contextRef="#ctx0" brushRef="#br0" timeOffset="249465.2686">18265 6696 904 0,'-1'-9'0'15,"-2"0"245"-15,3-2-159 16,-2 0-11-16,2 1-27 0,0 0-10 15,-2-4 1-15,0 2-7 0,-2-1 2 16,-3 2 5-16,0 0-11 0,-1 5-4 16,-2 0-5-16,-2 4 1 0,0 2-5 15,0 0-8-15,-3 8 1 16,1 7 0-16,0 0-11 0,-1 6 6 15,2 0 2-15,-2 0-5 0,5 3 0 16,0-1 8-16,1-3-10 0,1 1 4 16,2-4 2-16,1 0-7 0,3-3 6 15,-1-4-1-15,3-1-4 16,0-1 3-16,0-1-2 0,0 0-4 15,4 3 10-15,-1-3-5 0,2 0 0 16,1 2 0-16,0-3 1 0,-2-1-2 16,3 0 2-16,-1-1-2 0,-2 0-2 15,3 1 6-15,0-2-2 0,0 0-4 16,-2 1 6-16,3 1-1 15,-4-1-3-15,2 1 1 0,-2 0 0 16,-1 1 1-16,0 1-1 0,-2-2 1 16,-1 0-1-16,0 2 0 0,0 0 6 15,0 1-11-15,-1 1 10 0,-1 1-3 16,-2 1-3-16,0-2 1 15,1 1 1-15,0-1-2 0,-1 0 2 16,1 0-1-16,-2-1 0 0,0 0 0 16,2-1 2-16,-4 0-3 0,2 1 2 15,-1 1 0-15,-2-3-2 0,0 4 2 16,0-4 1-16,0 0-2 15,0 0 0-15,1-2 3 0,-1-1-5 16,1 0 4-16,-3 0 0 0,2-3-3 16,-2 1 2-16,-1-1 2 0,-1 0-3 15,1 0 0-15,0 0 16 0,-1 0-17 16,1 0 2-16,3 0 6 0,1-2-9 15,1-1 4-15,2-2 0 16,1-2-2-16,-1-1 0 0,-1-1 5 16,1-3-6-16,0-2 2 0,1-1 11 15,-2 1-9-15,0-3 6 0,3 4-7 16,-1 1-4-16,1 5 2 0,1 1 2 15,0 3-4-15,1 1 1 16,-1 2 1-16,0 0-95 0,1 0 16 16,0 2-42-16,0 2-71 0,-1 2-73 15,-6 0-683-15</inkml:trace>
  <inkml:trace contextRef="#ctx0" brushRef="#br0" timeOffset="250547.3305">19451 6342 705 0,'3'-13'0'0,"2"2"189"15,1 0-83-15,0 2-28 16,0 2-14-16,-1-1-5 0,-1 3-11 15,-2 0-10-15,-1 2 2 0,-1 3 6 16,0 0 9-16,-4 1-13 0,-6 6-11 16,-4 6-12-16,-6 9 4 15,-2 9 3-15,-4 6-8 0,1 7-1 16,-3 5-6-16,0 3-5 0,-1 4 4 15,0 0-7-15,0-1-6 0,1-3 6 16,0-4-2-16,1-4-1 0,-2-3 0 16,4-5 8-16,-1-4-8 15,3-3 0-15,3-5 12 0,4-1-13 16,0-5 2-16,6-1-1 0,1-3 0 15,4-1-17-15,0-4-8 0,1 0-34 16,1-1 10-16,-1-1-18 0,2-4-19 16,1 1 11-16,1-4-48 0,0 0-175 15,0-4-133-15</inkml:trace>
  <inkml:trace contextRef="#ctx0" brushRef="#br0" timeOffset="250941.353">19018 6537 975 0,'-8'-5'0'0,"5"2"210"16,0 3-142-16,3-2-18 0,0 2-12 16,4 0-28-16,4 5 0 0,3 8 26 15,5 5 5-15,-1 4 10 16,0 6-8-16,1 4-3 0,-3 2-12 15,0 2-5-15,0 1 3 0,1 1-8 16,3 0-11-16,2-1 4 0,2 0-6 16,2-3-7-16,2 0 4 0,0-7 4 15,-1-1-10-15,0-4 8 16,-4-5-1-16,-2-1-4 0,-6-8 0 15,-4-1 4-15,-3-2-6 0,-3 0 5 16,-1-2-5-16,1-1-50 0,-2 0 11 16,1 0-27-16,-1-1-41 0,0-1 4 15,-4 0-57-15,0-4-290 16</inkml:trace>
  <inkml:trace contextRef="#ctx0" brushRef="#br0" timeOffset="252048.4164">19874 6450 760 0,'-4'-10'0'15,"2"-2"303"-15,2 0-188 0,0-1-28 16,0-1-25-16,2 3-14 0,4-1-14 16,0 1-8-16,1 1-5 15,2 0-8-15,1 0 3 0,3 2-3 16,2 0 5-16,-1 0 4 0,2 2 1 15,0 1-4-15,0 3-2 0,-2 2-1 16,-2 0-9-16,-2 4 1 0,-1 5-4 16,-3 2-7-16,-1 5 6 15,0 5 4-15,-3 4-6 0,-2 4 12 16,0 2-3-16,-2 2-4 0,-3 2 8 15,-2-2-4-15,2 2-9 0,-3-3 10 16,0-1-7-16,-1-2-5 0,-2 0 2 16,2-3 8-16,-3-3-11 15,2-3 4-15,1-3 3 0,-1-4-6 16,2 0 2-16,1-5 3 0,3-2-3 15,1-2 9-15,1-3-4 0,1 0-2 16,0-1-1-16,1 0-1 0,0 0-1 16,0 0 2-16,1-5 1 0,3-6-5 15,2-5 2-15,6-5 5 16,0-4-7-16,2-9 2 0,3-2 2 15,0-9-4-15,2-3 2 0,4-2 1 16,2-1-2-16,2-2-5 0,1 4 4 16,0-1-2-16,-1 8 6 0,0 4 1 15,0 9-5-15,-3 8 1 16,0 5 0-16,-1 4 0 0,-3 6-2 15,-1 2 2-15,-3 4 0 0,-3 0-1 16,0 3 0-16,-5 4-7 0,1 8 14 16,-5 2-11-16,1 8 3 15,-5 5 4-15,0 7 3 0,-5 3-10 16,-3 4 10-16,-1 2-4 0,-2-1-4 15,0 2 6-15,1-5-1 0,0-4-4 16,-1-3 4-16,3-5-1 0,-1-1-1 16,0-7 0-16,2-2 1 0,-1-1-2 15,1-5 2-15,2 1-1 0,0-5 0 16,-1-1-18-16,1-2-23 15,2-1-33-15,2-1-2 0,1 0-59 16,0-2-106-16,0-2-168 0</inkml:trace>
  <inkml:trace contextRef="#ctx0" brushRef="#br0" timeOffset="252730.4554">20609 6550 1097 0,'10'-18'0'15,"-5"1"209"-15,-1 5-112 0,-2 6-13 16,-2 1-18-16,0 4-35 0,0 1-12 16,-4 9-4-16,-6 13-4 0,-5 15 2 15,-4 11 6-15,0 12 5 0,1 2-12 16,1 2-6-16,5-1 6 15,-1-5 2-15,2-2-11 0,-1-6 8 16,-1-6-8-16,-1-6-4 0,-1-5 2 16,2-5 6-16,1-6-8 0,1-3 2 15,4-6 6-15,1-6-9 0,2-3 4 16,3-3 1-16,1-1-4 15,0 0 2-15,0-2 6 0,1-8-8 16,3-4 2-16,4-4 6 0,2-4-9 16,3-4 3-16,4-4-1 0,0-3 0 15,4-4-1-15,4-1 2 0,1 0-2 16,2 2-1-16,0 4 0 15,-1 6-6-15,1 5 10 0,-5 4-4 16,-1 8 1-16,-2 7 0 0,-2 2 2 16,-2 2-2-16,-1 7 1 0,-2 6 0 15,-2 5 0-15,0 3-3 0,-1-1 3 16,-1 2 2-16,-2-1-2 15,-3-1 4-15,-4 2-6 0,-5 2 4 16,-5-1-2-16,-3 5-1 0,-2 0 2 16,0-4 7-16,-3 1-12 0,1-1 8 15,-1-5-1-15,-2-2-4 0,-1-1 2 16,0-5 12-16,-6-1-9 15,-3-2 9-15,1-4-8 0,-5-1-2 16,0-2 5-16,3-3-2 0,2 0-9 16,4 0 6-16,5-5 1 0,3-2-4 15,2-1-5-15,3-1 5 0,2-3-85 16,0-2 1-16,-1-2-45 0,0-1-91 15,-3-2-163-15</inkml:trace>
  <inkml:trace contextRef="#ctx0" brushRef="#br0" timeOffset="254647.565">18519 5559 1001 0,'3'-31'0'0,"-3"2"81"16,0 4-40-16,-7-1-25 0,-7-1-15 15,-7-1 8-15,-5 3 4 0,-2-1 7 16,1 4 2-16,-2-3-9 0,3 3 1 16,1-1 7-16,0 1 4 0,0 3-11 15,-2-3-6-15,-2 5 1 0,-3 1-12 16,-1 4 6-16,2 6 0 15,-1 1-1-15,3 3-1 0,0 2-1 16,1 0 0-16,1 0 0 0,1 2 2 16,2 2-4-16,1-1 4 0,2 5 8 15,0-2-3-15,1 2 13 0,0 2-4 16,0 2-1-16,6 1 4 15,1 3-11-15,2 1-10 0,1 1 4 16,-3 2 2-16,0 0-5 0,1 3 2 16,-3 2 6-16,1 2-9 0,0 2 4 15,-2-1 9-15,1-4-10 0,0 1 10 16,-1 1 0-16,-1-3-8 15,1 1 10-15,-2-3-3 0,4 1-2 16,-2-2 7-16,0 2-11 0,1 2-3 16,0 0 1-16,4 0 1 0,-1 3-6 15,3-1 6-15,-1 1 0 0,2-3-4 16,-1 3 1-16,-1-3 4 15,0 0-8-15,1 3 8 0,-1-2 1 16,2 0-7-16,0-1 4 0,0-1 6 16,2-1-11-16,3 1 6 0,1 2 1 15,2-1-5-15,0 1 2 0,0-1 1 16,0 2-4-16,0-2 4 15,2 0 2-15,-2-2-5 0,3 0 2 16,-3 2-3-16,0-2 0 0,0 2 4 16,0-2 3-16,-2 2-5 0,0-1 0 15,-1 0 2-15,0-1-3 0,0 3-1 16,1-2 7-16,-4 1-10 15,0 1 10-15,-1-4-3 0,-2-1-3 16,-3 0 2-16,-2 1 2 0,-3-2-4 16,-3 2 2-16,0-1-1 0,1-1-3 15,-2 2 6-15,-1-3 3 0,0 3-10 16,-2-1 8-16,1 1-3 15,-1 3-2-15,0 0 2 0,2 2-1 16,-3-1 0-16,3 3 0 0,3-1 1 16,2-3-2-16,3 5 1 0,0-5-1 15,3 0 1-15,-1 1 0 0,1-2 0 16,0-1 0-16,2 1 0 0,4-1 0 15,-2 1 0-15,2 1-1 16,1-1 4-16,2 3-5 0,0 0 2 16,0-1 0-16,2 3 0 0,0 0 0 15,0-2 2-15,0-1-4 0,0 0 4 16,1 0-4-16,2 0-5 15,-1-1 7-15,1 2 0 0,-2-5-16 16,-1-1 16-16,0-1 0 0,0-1-13 16,0 0 17-16,2 0-4 0,3-2 0 15</inkml:trace>
  <inkml:trace contextRef="#ctx0" brushRef="#br0" timeOffset="256580.6756">16817 7429 743 0,'-7'-11'0'15,"4"4"171"-15,2 2-102 0,1 2-34 16,-1-1-6-16,-1 1 14 0,2 0 25 15,0 3-22-15,-3 0-31 0,-1 10-21 16,-6 12 10-16,-5 9-4 0,-4 8 0 16,-2 5 5-16,3-1-2 0,5-4-6 15,6-3 6-15,3-4 3 16,4-3-8-16,0-2 4 0,4-5 1 15,3 1-3-15,6-1 0 0,5-2 12 16,5-2-9-16,3-4 6 0,5-1-7 16,1-5-4-16,2-1 4 0,1-5 2 15,1-1-6-15,-2-1 4 16,0 0 1-16,1 0-3 0,3-1 0 15,4-2 14-15,-1-2-13 0,0 1 2 16,-2-1-2-16,-6 1-1 0,-5 1 0 16,-4-5 1-16,-3 2-2 0,-1-4 2 15,-2 0 15-15,-3-2-7 16,1-2 11-16,1-1-8 0,-2-2-4 15,3-5-1-15,1 1-1 0,-1-3-5 16,3 1 1-16,1 4-1 0,-4 0-2 16,2 6 2-16,-2 3-1 0,-2 1 0 15,1 4 0-15,-5-1 0 0,2 1 0 16,-3-1 0-16,2 4 2 15,0-2-2-15,3 3 0 0,4 1 2 16,2-2-2-16,1 2 0 0,2 0 1 16,1 0-1-16,0 0 0 0,-2 2 0 15,2 5 0-15,-3 5 0 0,2 5-1 16,-1 1-5-16,4 4 10 15,0-1-4-15,0 1 0 0,-1-1 0 16,1-4 3-16,-1 2-3 0,3-3 0 16,-2-4 2-16,5-2-4 0,-3-3 3 15,3 4-3-15,-4-4 2 0,0 1 0 16,-6-1 0-16,-3-3 1 15,-2-1-1-15,-3-3 0 0,-4 0 16 16,-1-1 10-16,-2-3-7 0,0 0-4 16,0-4 4-16,-2 2-7 0,1-4-6 15,-2-3-1-15,2 2-2 0,2-4-6 16,0-3 6-16,1-3-2 15,-2-3-1-15,2-5 0 0,-2 3 1 16,-3-6-1-16,1-1-2 0,-5 1 2 16,2 0 0-16,-3 4-3 0,0 0 5 15,1 3-4-15,3 0 4 0,-2-1 2 16,5 1-5-16,-1-3 2 15,-1 2 0-15,1-1-2 0,-1-1 2 16,-1-1-1-16,-3-3 0 0,-1 2-2 16,0 0 3-16,-1-1-2 0,-4-1 2 15,1-1-2-15,3-2 2 0,-4 1-1 16,5 0 0-16,-2-2 3 0,1-1-3 15,1-1 0-15,-1 1 0 16,-1-1 2-16,-1 2-2 0,-2 3-4 16,1 1 8-16,-1 3-2 0,3 2-4 15,-1 0 3-15,3 1-1 0,0-1 0 16,7 0-5-16,0-1 5 0,2-3 0 15,1 0 3-15,0-2-1 16,-4 2-4-16,0-3 4 0,-3 0 1 16,0 0-3-16,-3-1 0 0,0 1 2 15,-2-3-2-15,-2 0 0 0,4-1 4 16,0-3-6-16,0-4 4 0,0-3-5 15,0-2 3-15,-1 1 0 16,-2 2 0-16,-3 1-1 0,-4 0-2 16,0 2 2-16,-7 0-9 0,-1-2 12 15,-3 3-4-15,0 1-6 0,0 4 13 16,0 4-6-16,1 7-8 0,1 5-1 15,1 12-18-15,3 10-49 16,1 10-33-16,0 16-76 0,2-3-364 16</inkml:trace>
  <inkml:trace contextRef="#ctx0" brushRef="#br0" timeOffset="259896.8653">21100 6703 459 0,'11'-6'0'0,"-2"3"183"15,1-2-77-15,1 1-41 0,1 1 5 16,4-4-9-16,1 0-9 15,3-1-20-15,3-2-10 0,0 3-9 16,0-2-1-16,0 3 15 0,1-1-8 16,1 5-1-16,1-2-5 15,0 0-7-15,4 4-3 0,2 0 11 16,-1 0-10-16,4 0 2 0,0 0-1 15,2-2 4-15,2-1-11 0,0 0 4 16,0 2 4-16,1-2-5 0,2 3 5 16,-1 0-4-16,2 0 6 15,-1 2 1-15,0 3-3 0,-2-2 3 16,2 2-2-16,2 2 2 0,-2 0-2 15,2 4 8-15,0-1-6 0,1 2-5 16,-1-3 6-16,1 3-7 0,-2-3-6 16,0 3 6-16,0-1 2 0,-1 0-9 15,-1-1 8-15,-3-2 8 16,-2 3-8-16,-3-1 1 0,-2 0 0 15,0-1-1-15,-3-2-3 0,0 2 3 16,1 1-6-16,2 2 2 0,2-1 0 16,2 3 0-16,1-1 0 0,0-1 0 15,-2 2 0-15,0 0 1 16,-3-1-1-16,3 3 0 0,-4-1 0 15,1 0 0-15,0 1 1 0,-1 2 2 16,1-1-3-16,2-1 0 0,0 1-2 16,-3 0 3-16,3 2-2 0,-4 1 2 15,2-3-1-15,-3 3 0 16,3 1 0-16,0-2 0 0,-2 3-4 15,-1 1 8-15,-2-1-1 0,1 0-3 16,0 0 0-16,0-1 9 0,-2 0 1 16,-3 0 6-16,-3 2-5 0,-1 2-8 15,-2 1 3-15,-1 3-3 0,1-3-6 16,-2 0 6-16,-3 1-6 15,3-2 2-15,-6 1 2 0,3 3 5 16,-2 0-7-16,1 3 2 0,1-1 0 16,1 2-2-16,1-3 2 0,2 3 17 15,-1-1-14-15,0 0 6 0,-2 2-5 16,0-3-8-16,-2 2 6 15,-3-2 5-15,6 0-8 0,-4 3 0 16,1-1 9-16,1 2-8 0,-6 2 4 16,3-2-3-16,0 1 0 0,-1 1 2 15,1 0-1-15,0 3-5 0,-1 3 4 16,0 0 2-16,-1 1-5 15,0 2 2-15,-2 0 5 0,0-2-9 16,3 1 5-16,-7 3 4 0,4-1-7 16,-1-1 2-16,-3 3 5 0,7-3-8 15,-3 1 4-15,-3 2 1 0,2 0-5 16,-2 2 4-16,1-1 4 15,0 4-8-15,-2 1 4 0,0 1 6 16,-3 0-9-16,3 1 2 0,0 0 2 16,-2 3-4-16,2-2 2 0,-5 3 1 15,4 0-2-15,1 1-1 0,1 0 7 16,-1 1-5-16,1 0 6 0,-1 0-2 15,2 0-3-15,-2 2 4 16,0-2 2-16,4 4 1 0,-1 0 5 16,-2 0-6-16,0 0-4 0,-1 1 9 15,0 0-9-15,-2 2-6 0,2 2 4 16,0-1 5-16,0 2-9 15,0 0 4-15,3-4 0 0,4 3-2 16,-3-1 0-16,0-3 5 0,3 2-8 16,0 1 6-16,3-1 1 0,-3 0-6 15,-1-2 4-15,-5-3 7 0,2 3-7 16,-2-1 0-16,0-2 3 0,-1 2-6 15,-1 2 2-15,-4-3 12 0,1 3-7 16,1-2 7-16,0-1-7 16,1 1-4-16,-1-2 6 0,-2-1-4 15,5 0-6-15,-4-1 4 0,1 0 7 16,0 0-14-16,0 0 10 0,0-1 0 15,-2 1-8-15,4 0 6 0,-5 0-1 16,3-1-2-16,2 0-2 16,1 0 3-16,0-1-1 0,-3 1 0 15,-2 2 2-15,2-3-2 0,1-1 0 16,2 0 2-16,0 0-4 0,0-1 4 15,1 1 3-15,-2-5-7 0,2-2 4 16,-1 1 0-16,0-3-3 16,-2 2 2-16,0-2 2 0,-2 1-5 15,-2-2 2-15,0-2 1 0,-1 1-2 16,-1-1 2-16,0 1 1 0,-1-4-2 15,1 4 0-15,-1-5 1 0,1 1-1 16,2-1-1-16,1-3 2 16,0 2-2-16,0-1 2 0,1-1-2 15,-3-2-3-15,-1 1 8 0,-2-2 0 16,2-1-5-16,0 1 2 0,-2-2 9 15,2-1-12-15,-1-1 4 0,-2-2 1 16,1 1-4-16,-2 1 2 16,1-1-1-16,-2 0 0 0,-1 1 0 15,-1-2 1-15,-4-1-2 0,0 2-1 16,-4-3 7-16,1 2-10 0,-4-5 7 15,-3 1-2-15,0 4 0 0,-2-1 0 16,0 0 3-16,2 0-5 16,-2-3 4-16,-1 0-1 0,-2 0-2 15,-1 0 1-15,3-1 1 0,-2 0-2 16,0-2 2-16,0-2-1 0,-1-1-2 15,1 2 4-15,3-1 1 0,0 2-3 16,3-3 0-16,0-1-2 0,1 1 2 16,1-1 0-16,1-2 3 15,1 0-6-15,2-1 6 0,-1 0-6 16,0-3 0-16,-1 1 6 0,1-3 1 15,-1 1-7-15,2-1 3 0,-1 0 0 16,-1-3 0-16,3 2 2 16,-1-1-1-16,2-2-2 0,0 3 0 15,0-2 3-15,2 0-4 0,-2 1 4 16,3-3-3-16,2-1-3 0,-1 0 8 15,0 0-4-15,1 0-5 0,1 0 8 16,1-2-1-16,2-2-4 0,1 0 1 16,2 1 3-16,2-4-4 15,4 1-2-15,0 1 5 0,2-2-2 16,0 0 1-16,0 0 0 0,0 0 0 15,0-3 0-15,4-2-2 0,-1-4-3 16,4-1 10-16,0 1-4 0,3-4-8 16,2-3 10-16,4-1 1 0,1-5-8 15,4 1 4-15,1-3-1 16,3-2-3-16,1-2 8 0,1-1-4 15,4-3-4-15,0 0 8 0,-1-3-3 16,0 1-2-16,-2-1 2 0,-1-1 0 16,-2 2-2-16,0-3 2 0,-1 2 0 15,-1-2-1-15,-1 1 0 16,-4-2-1-16,-1 7-3 0,-6 2 8 15,-2 6-4-15,-5 5-5 0,-4 1 10 16,0 3-5-16,0 4 0 0,-7-1-1 16,3 4 0-16,-3 1-6 15,-4 1 8-15,3 4-2 0,-3-2-16 16,3 3 20-16,-2 0-3 0,2 3 0 15,-3-1-1-15,-1 4 2 0,-2 3-2 16,1 0 2-16,0 4-3 0,0 3 0 16,-3-2 4-16,-2 6 0 0,-1 0-4 15,-2 4 4-15,2 0 1 0,0 1-3 16,2 1 0-16,3-1 1 15,3 0-1-15,1 2-4 0,-1 0 4 16,-1 0 0-16,1 3 0 0,0-2 5 16,-4-2-6-16,2 1 2 0,1-1-1 15,-1-1 0-15,1 1-1 0,-1-2 1 16,-1 0 0-16,3 1 0 15,-1-4 1-15,0 2-5 0,0 1 8 16,-3 0-1-16,2 2-4 0,1-1 2 16,3-1-4-16,1 0 3 0,2-5 0 15,1 1 3-15,2-4-6 16,-1-1 6-16,3-3-2 0,-2-2-1 15,1 0-1-15,-1-3 1 0,0 3 0 16,1-3-3-16,-1 2 7 0,0-2-8 16,2-2 4-16,0-2 1 0,1-1-1 15,0 1 0-15,0-1 0 0,0-2-1 16,0 2 0-16,1-1 2 15,0-1-2-15,2 0 4 0,1 0-6 16,0-1 3-16,2-3 0 0,1 1 4 16,2 1-4-16,1 0-4 0,4 1 5 15,2-3-2-15,3 1 2 0,3 1 0 16,2-1-2-16,5-1 2 15,0 2 0-15,2-1-1 0,0 2 0 16,1-1 1-16,-2 0-2 0,1 2 2 16,-3-1-2-16,1 1-4 0,-2 1 10 15,-1 1-4-15,2 2-1 16,-3 0 0-16,2 0-1 0,2 0-4 15,-3 1 10-15,2 0-8 0,-4 1 0 16,-3-1 1-16,-5-1-5 0,-5 0 3 16,-5-2 8-16,-4-2-3 0,-1 0-1 15,-1 0-2-15,0 1 7 0,0-1-8 16,0 0 6-16,0 0 3 15,0 0-7-15,0 0-1 0,0 0 6 16,0 0-8-16,-1 0 6 0,1 0-3 16,-3 0-14-16,0 0-5 0,0-1-18 15,-2 0-10-15,-1 0-13 0,1-1-47 16,1-4-106-16,-2-6-264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5:40:06.6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3060 12345 423 0,'0'-3'0'0,"-2"-2"100"15,2 4-28-15,-1-1-21 0,0-1-4 16,1 3 7-16,0 0 3 15,-1 0-7-15,1 0 13 0,-1 0-15 16,1 0-18-16,0 0-13 0,0 0-8 16,0 0-7-16,0 0-4 0,-1 0-7 15,1 4-1-15,0 3 0 0,0 6 16 16,-1 5-3-16,-1 2 1 15,0 2 2-15,0 2 1 0,0 2 3 16,1 5 0-16,1 2-4 0,0 4 1 16,0 4 5-16,1 3 1 0,2 0-2 15,-2-1-1-15,1-4-7 0,-2-2 0 16,0-4 0-16,0 2 1 0,0 0-2 15,0-1 1-15,0 1 0 16,-2-1-3-16,1 1 0 0,0-1 3 16,0-2-4-16,1 1 2 0,-2-4 1 15,2-3-3-15,-3-5 1 0,0 0 0 16,3-1 0-16,-1 0 1 0,1 1 1 15,0-3-2-15,0 0 0 16,0 1-1-16,0-2 0 0,-1 3 2 16,0-6 0-16,-1 0-1 0,1-4 0 15,0-2 3-15,1-1-4 0,-1 0 2 16,0-1 1-16,1-1-4 0,-1-3 4 15,0 2-1-15,0-1-2 16,1 0-6-16,0 0-11 0,0-2-22 16,0-1 12-16,0 0-8 0,0 0-36 15,0-8-38-15,-3 1-65 0,2-7-205 16</inkml:trace>
  <inkml:trace contextRef="#ctx0" brushRef="#br0" timeOffset="812.0465">3072 12129 405 0,'-2'-1'0'16,"2"1"135"-16,0 0-44 0,0-2-24 15,0 2 20-15,0 0-11 0,-2 0-9 16,2 0-12-16,-5 5-16 0,-1 5-21 15,-3 9-8-15,-3 6 2 0,-1 4 3 16,-2 8 1-16,-1 5-3 16,1 1-5-16,-3 6-8 0,-1-4 0 15,1 0 11-15,1-2-10 0,0-3 4 16,3-5-5-16,0-3 0 0,3-6 0 15,3-6 2-15,2-5-4 0,3-4 3 16,2-5-1-16,1-4 0 16,0 0-14-16,0-2 6 0,0 0-10 15,0-2 5-15,2-3 22 0,2-5 0 16,2-3 3-16,2-3-4 0,1-3-5 15,2-5 2-15,2-3 0 0,2-3-8 16,2-6 4-16,0-4 3 16,0 1-3-16,-2-3 0 0,0 1 0 15,-1 3-1-15,0-3 0 0,-2 2 7 16,-1 5-6-16,-1 0 4 0,-1 5-1 15,-3 7-6-15,1 1 4 0,-4 2 14 16,1 7-13-16,-2 2 8 16,1 1-9-16,-1 5-2 0,2 1 0 15,0 0 2-15,0 2-3 0,-1 0 1 16,0 1 0-16,3 1-8 0,-2 6 6 15,4 7 1-15,-1 1 2 0,1 9 14 16,0 1 1-16,-1 4-4 16,3 4 3-16,2 1-6 0,0 0-4 15,2 0 8-15,1 0-5 0,1-1-4 16,1 4 9-16,2-1-8 0,-3-1-7 15,2-2 4-15,-3-4 5 0,-2-6-8 16,-1-2 2-16,-5-6 1 0,0-4-3 16,-3-4 2-16,-1-2-1 0,1 0 0 15,-1-3 0-15,0 1 3 16,-1 0-4-16,-2 1-3 0,0 1-54 15,0 2-60-15,-4 2-22 0,-4-4-164 16</inkml:trace>
  <inkml:trace contextRef="#ctx0" brushRef="#br0" timeOffset="16604.9498">6404 11921 402 0,'1'-17'0'16,"0"2"184"-16,-1 5-83 15,-1 3-26-15,-3 3 8 0,-1 1-12 16,0 1-16-16,1 1-18 0,1-1-8 16,0 2-4-16,2 0-1 0,1 0-8 15,0 0-12-15,0 0 2 0,0 0-6 16,0 0 0-16,0 0-4 15,0 1 4-15,0 3-6 0,1 2 9 16,1 0 2-16,-1 6 3 0,-1 0 10 16,0 5 2-16,-4 3-1 0,1 4-3 15,1 2-8-15,0 5-4 0,0 5 3 16,1 7-5-16,0 2-2 15,-2 6 0-15,2 2 10 0,-1 3-7 16,1 1 13-16,0 2-8 0,-1-1-6 16,2 0 11-16,0 0-7 0,0 0-3 15,3-4 0-15,0 0-2 0,-1-1-2 16,0-3 2-16,-1 0 4 15,-1-1-7-15,0-1 4 0,0-2 3 16,-1 0-7-16,-1-1 4 0,0-3-1 16,0-1-2-16,0-2 2 0,0-1 1 15,1-1-4-15,0-3 4 0,1 0-2 16,0-2 0-16,0-3 0 15,2 2 0-15,0-2 0 0,-1-1 0 16,0 2 2-16,-1-3-3 0,0-1 2 16,0 0 0-16,0-3-2 0,-1 0 2 15,-2-1 0-15,1-2-1 0,-1-3 0 16,2-2-2-16,-1-4-3 15,0-2-5-15,2-1-11 0,0-3-7 16,0-2 9-16,0-1-20 0,-1-2-31 16,-1 0 11-16,0-2-12 0,-3-8-216 15,-1-5-396-15</inkml:trace>
  <inkml:trace contextRef="#ctx0" brushRef="#br0" timeOffset="17514.0018">6335 11807 564 0,'0'-6'0'16,"0"2"205"-16,0-1-120 0,0 2-3 15,0 3-10-15,-1-3-18 16,1 3-22-16,0 0-6 0,-1 0 0 16,0 0 0-16,-3 7-9 0,-2 10-12 15,-5 13-3-15,-2 17-2 0,-5 14 0 16,-3 13 13-16,-1 6-10 0,0 0 0 15,0-5-3-15,1-7 0 16,2-8 0-16,0-12 5 0,7-6-6 16,2-11 2-16,3-2 1 0,4-9-3 15,0-4-2-15,3-6 0 0,0-7-6 16,0 0 10-16,0-3-2 0,0 0-13 15,0 0 19-15,0-4-5 0,0-5 0 16,2-8 0-16,1-7 3 16,2-4-2-16,1-6 4 0,2-7-7 15,2-6-2-15,3-4 8 0,1-5-1 16,1-5-4-16,2-1-3 0,0-3 4 15,0 2 0-15,-2 7 4 0,0 5 2 16,-2 8-8-16,0 6 4 16,-1 3 2-16,0 5-4 0,0 0 0 15,-1 2 4-15,0 4-4 0,-2 3 0 16,-1 4 2-16,-2 6-4 0,-2 3 4 15,-1 4-5-15,-1 2 2 0,0 1 1 16,2 0 0-16,-1 3-3 16,4 3 6-16,-1 3-6 0,2 3 1 15,1 3 3-15,1 4 4 0,-2 6-5 16,1 3 20-16,1 5-6 0,-2 1 0 15,2 1-2-15,-1 0-3 0,1 0-8 16,2-1 9-16,-1 1-6 16,3 2-3-16,-1 0 8 0,1 4-3 15,-3 2-7-15,1-2 2 0,0-2 12 16,-2-2-15-16,0-5 4 0,0-2 0 15,-2-5-1-15,0-1 1 0,0-5 0 16,-4-2-3-16,0-5 2 16,-2-2 8-16,-1-4-12 0,-1 0 6 15,0-2 3-15,2-1-7 0,-2-3 1 16,0 0 0-16,0 0 0 0,0 0 0 15,0 0 10-15,0 0-13 0,-4 0-60 16,0-5-57-16,-1-2-235 16</inkml:trace>
  <inkml:trace contextRef="#ctx0" brushRef="#br0" timeOffset="41674.3837">10603 6004 330 0,'-3'0'0'0,"1"0"88"0,1-2-60 16,0 1 4-16,1 0 0 0,0 0 4 15,-1-1 14-15,1 2 2 16,0-2-8-16,0 2-12 0,0 0 6 16,0-3-10-16,0 0 4 0,0 1-2 15,0-3-7-15,0 1-7 0,2 1-8 16,3-5-4-16,0 1-1 0,3-2-1 15,1-4 5-15,2-1 4 0,1-2 6 16,0-3 6-16,2-1-3 16,-2-2 10-16,2-1-3 0,0-1 2 15,-1 1-10-15,3-1 2 0,-2 0-7 16,4 1 1-16,-2-3-5 0,1 2 1 15,0-3 2-15,3 0 0 0,1-1-5 16,0-1-1-16,2 0 0 16,-1 1 0-16,0-1-3 0,1-1 6 15,-2 5 1-15,-1-4-4 0,3 7 0 16,0 0-3-16,-3-4-3 0,5 4 4 15,-1-2-3-15,-3-2 1 0,3 4 2 16,-4-3 2-16,-2 5-1 16,0-1 4-16,0 3-3 0,-1 0-3 15,1 0 2-15,0 1-4 0,1-1-2 16,0-1 0-16,1 3 7 0,-1-1-11 15,0-1 7-15,0 1-2 0,0-2-2 16,1 1 2-16,4 0 1 0,0 0-2 16,2-1 0-16,1 1 7 15,0 0-8-15,1 0 2 0,-3 2 5 16,-1 1-9-16,-1-2 4 0,-2 8 0 15,-3-3-2-15,3 1 2 0,1 3 0 16,0-2-1-16,2 2 0 0,-2-3 0 16,2 1 0-16,0-1 0 15,0 1 2-15,2-1-3 0,-1 1 2 16,2 1-1-16,0-1-1 0,0 0 1 15,-1 2 0-15,-2 0 0 0,-1 1 0 16,-5 4 1-16,-2-3-1 0,1 4-1 16,-2 0 2-16,1-1-2 15,-1 1 2-15,-1-2 1 0,0 1-2 16,1-3-1-16,1 2 1 0,2 0 0 15,0-2 0-15,1 2 0 0,-1-2 0 16,2 1-3-16,-4 1 2 0,-1-1-14 16,-4 0 18-16,-4 1-5 0,-1 1 2 15,-2-2 0-15,-4 1 2 16,1 1 0-16,-1-5 2 0,0 0-2 15,-4 0-1-15,0-2 1 0,0 2-1 16,-3-1-2-16,1 0 2 0,-1 1-1 16,-3-1 0-16,2 0 0 0,-2 3-3 15,-2 1-2-15,-1 0 6 16,-3 4-2-16,0 0-5 0,-1 1 8 15,1 0-3-15,6 0-2 0,0 0 6 16,6 0-2-16,1 2-2 0,3-2 1 16,0 0-2-16,0 1-9 0,2-1 10 15,1 2-1-15,2 1-1 16,5 0 6-16,1 1-1 0,5-1-2 15,3-2 0-15,2 1 3 0,0 1-3 16,-1-3 0-16,-3 0 1 0,-2 0-2 16,-3 0-1-16,-2 0 3 0,-4 0-2 15,-1 1 2-15,-1 3-1 16,-2-1 0-16,-2 3-2 0,0 7 1 15,-2 0-2-15,-5 9 4 0,-2 2-1 16,-6 7 0-16,0 5 0 0,-3 5 5 16,-2 0-9-16,1 0 7 0,1-4-2 15,1-2-2-15,1-8 1 16,3-2 2-16,3-4-4 0,1 0 4 15,5-1-1-15,-1-2-2 0,1-2 0 16,1 1 1-16,0 0-121 0,-2-5-45 16,2-5-232-16</inkml:trace>
  <inkml:trace contextRef="#ctx0" brushRef="#br0" timeOffset="42918.4548">13432 3945 578 0,'0'-7'0'0,"3"0"55"0,0 0 6 15,0-5 15-15,1-3 16 0,-2 2 1 16,-1-3-18-16,1-1-26 0,0 0 5 15,1 1-1-15,-3 0-15 16,0 2-9-16,0 0-10 0,0-1-5 16,-3 3 0-16,1 0-10 0,-1 2 1 15,-2-2-2-15,-1 1-1 0,-3 0 1 16,2 2-1-16,-6 1-3 0,-1 2 2 15,-3 5-1-15,-3 1-3 16,3 5 6-16,-5 5-5 0,1 4 1 16,-2 2 2-16,-2 4 2 0,3 3-6 15,-1 1 6-15,3 2-3 0,2 3 0 16,5-3 0-16,3 6 0 0,4-3 0 15,2 0 0-15,3 1 3 16,1-3-3-16,0 0 3 0,0-4-3 16,1-3 0-16,3-1 0 0,1-3 1 15,1-3-1-15,1-1 0 0,2-3 5 16,0 1-3-16,4-3 3 0,-1 2-1 15,1-3-6-15,1 3 4 16,0 0 2-16,0 1-5 0,0 1 1 16,-1 1 1-16,-4 0-2 0,2 2 2 15,-5-2 1-15,0 3-3 0,2 2 2 16,-3-5 0-16,2 7-2 0,-3-4 2 15,0 1 2-15,1 4-3 16,-5-6 0-16,0 5 1 0,0-2-1 16,-3 1 5-16,-2 2-4 0,-2 0-2 15,1 0 2-15,-3-2 4 0,-1-3-5 16,2-2 0-16,-2-3 9 0,0-3 1 15,2 0 6-15,-3-2-5 0,0 2-5 16,0-5-1-16,0 4 0 16,0-5-9-16,-1-1 8 0,1 0-1 15,1-1 8-15,0-8 4 0,0-2 5 16,-3-6-4-16,2-4 2 0,-1-2-8 15,1-2-7-15,0-1 1 0,0 5-2 16,2 0-4-16,-1 2 4 16,3 4 3-16,1-1-9 0,-1 0 5 15,1 6 0-15,1-2-2 0,0 5 2 16,1 2-1-16,1 0-5 0,1 2-11 15,1 2-17-15,1 1-38 0,0 0-17 16,0 0-14-16,0 5-132 16,0 2-126-16</inkml:trace>
  <inkml:trace contextRef="#ctx0" brushRef="#br0" timeOffset="43468.4863">13621 3831 716 0,'6'-14'0'16,"1"2"146"-16,-1-1-57 0,-1 2-17 15,-3 0-12-15,0 1-10 0,-1 4-9 16,1 1-14-16,-2 5-3 0,0 0 0 16,0 3-8-16,-4 11-17 15,-2 8-1-15,-2 10 4 0,0 5 4 16,-3 2-3-16,2 3 2 0,-1-2 0 15,0 0-1-15,1-1 3 0,1 0-1 16,-2-1 1-16,-4-2 5 0,3 1 3 16,1-5-2-16,-1 1-3 15,5-2-2-15,-1-6-3 0,2 1-1 16,2-4-2-16,1-2-3 0,2-2 2 15,2-1 0-15,5-2-1 0,1-2 0 16,2 1 3-16,3-2-4 0,1-2 2 16,3 2 1-16,1-5-3 15,2 0 2-15,-3-3 2 0,1-3-4 16,0-1 2-16,-1-1 0 0,0-3-1 15,1-4-50-15,-1 0-7 0,0-5-37 16,-2-4-30-16,-2 0-112 0,-3-6-154 16</inkml:trace>
  <inkml:trace contextRef="#ctx0" brushRef="#br0" timeOffset="43652.4968">13553 4191 665 0,'11'-16'0'0,"4"1"187"15,7-4-86-15,1-2-9 0,5-3-5 16,1 2-15-16,0 1-39 0,2 5-24 16,-3 4-8-16,0 5-2 0,-2 5-85 15,-5 2-44-15,-4 0-234 16</inkml:trace>
  <inkml:trace contextRef="#ctx0" brushRef="#br0" timeOffset="44862.566">14041 4210 780 0,'1'-18'0'0,"-1"-1"167"16,-2 0-112-16,-2 2-3 15,-1-2-13-15,0 4-2 0,0 0-14 16,-2 1-8-16,1 4 1 0,0 1 10 16,-1 6-7-16,-1 3-4 0,1 0 1 15,-4 11-4-15,-3 10-11 16,-2 7 4-16,-3 10-3 0,-1 4 0 15,1 1 5-15,1 4-2 0,2-2-4 16,2-4 4-16,4-4-1 0,1-6-4 16,8-6 0-16,0-3 3 0,1-4-4 15,5-4 2-15,2-2 1 0,3-3-3 16,3-4 2-16,2-3 2 0,2-2-3 15,3-5 0-15,0-6 9 16,0-5-11-16,-1-6 4 0,-3-1 0 16,1-5-4-16,-3-3 4 0,-2 0 3 15,-2-3-7-15,2-3 4 0,-2 3-4 16,1 1 0-16,-3 2 2 0,0 4 0 15,-1 2 0-15,-2 7 0 16,-1 4 0-16,-2 5 0 0,0 5 0 16,-2 1 2-16,0 3-3 0,0 0 1 15,0 3 0-15,0 7 0 0,-2 7-8 16,-2 2 8-16,0 3 0 15,1 3 0-15,-1 0 1 0,1 2-1 16,-1 0 0-16,2 1 2 0,0-2-3 16,1-2 2-16,1-1 0 0,1-3-2 15,3-6 1-15,2 1 0 0,1-6 0 16,4-4 0-16,0 0 3 0,0-5-5 15,2 0 4-15,0-8 2 16,-1-1-4-16,3-5 0 0,-2-3 2 16,-1-4-2-16,-1-5 0 0,3-2 5 15,-2-4-7-15,3-5 2 0,1 2 0 16,-3-6 0-16,1 4-14 0,-2 4 1 15,-5 4 3-15,0 5 9 16,-4 6 1-16,0 6 0 0,-2 1 0 16,-1 8 2-16,0 0 0 0,0 3 4 15,0 0-1-15,0 0-3 0,0 0-1 16,0 3-2-16,0 6-6 0,0 5 9 15,-2 9-3-15,-3 3 0 16,0 3 2-16,-4 4 2 0,1 1-4 16,0 0 2-16,0 0 8 0,2-2-5 15,2-6 2-15,1-1-5 0,2-6-2 16,1-2 2-16,0 0 0 0,4-5-1 15,2-1-1-15,0-1 1 16,0-5 0-16,3 1 2 0,2-4-1 16,-2-2-2-16,2-2 2 0,4-7 3 15,1-4-4-15,5-4 0 0,-2-3 4 16,3-4-5-16,-1-5 2 0,-3-3 1 15,4-1-2-15,-4-4 0 16,-3 1 1-16,-1 0-1 0,-1-3 0 16,-3 3 0-16,-3-3 0 0,2 2 0 15,-1 2 1-15,0 4-2 0,-2 5 2 16,-1 8 0-16,-2 6-1 0,-3 5 0 15,0 4 3-15,0 3-3 16,-1 0 6-16,-4 6-8 0,-3 7-5 16,-3 4 8-16,1 2 0 0,2 1-2 15,3-3 1-15,3 2 0 0,0-1 0 16,2-2 0-16,0-1-1 0,4-1-1 15,1-1 3-15,3 0-1 0,-1-1 0 16,2-2-2-16,0 4 2 16,-1 0 0-16,0 3-1 0,-2 2 2 15,-2 3-2-15,-1-1 2 0,-2 5 0 16,2-2-1-16,-2 1 0 0,2 1 2 15,-1-6-2-15,1 0 0 0,-1-5 3 16,1-4-4-16,2-2 1 16,0-1-1-16,1-1 0 0,2-4 2 15,-1-3 0-15,1 2-1 0,3-2 0 16,1 0-1-16,-1 0-23 0,5-4-5 15,-3-5-21-15,2-4-68 0,0-6-25 16,1-6-128-16,-1-7-439 16</inkml:trace>
  <inkml:trace contextRef="#ctx0" brushRef="#br0" timeOffset="45068.5778">14344 3699 1061 0,'17'-15'0'0,"5"3"-79"15,-2 2-110-15,-4 1-64 0,-1 1 142 16,-2 4-176-16</inkml:trace>
  <inkml:trace contextRef="#ctx0" brushRef="#br0" timeOffset="46645.668">15050 3858 857 0,'-3'-9'0'15,"1"2"244"-15,1 3-175 0,-2 1-26 16,1 2-13-16,-1-1 1 0,-3 2-15 16,-4 9-14-16,-7 12 2 0,-7 12-2 15,-4 10 0-15,-2 10 13 16,4 4-2-16,3-3-4 0,9-6-1 15,6-2-4-15,5-10-1 0,3-4 7 16,6-4-2-16,3-4-6 0,5-8 7 16,1 0-6-16,4-7 4 0,4-5 0 15,-2-4-2-15,1-2-2 16,0-10 1-16,-3-2 0 0,-2-6-3 15,-1-7 4-15,-1-2-3 0,2-7-2 16,3-3 0-16,0-5 4 0,5-6-6 16,4-2-2-16,0 3-34 0,2 3-7 15,-2 9 22-15,-7 10 13 0,-4 9 9 16,-5 7 2-16,-2 5-1 15,-4 4 0-15,1 2 9 0,-1 3 1 16,-3 7-2-16,3 3 2 0,-4 1 1 16,1-2-6-16,-1-2 1 0,-1-3-3 15,0-3-2-15,0-2 5 0,-2-2 4 16,0 0 10-16,0 0 6 15,0-1-2-15,-1-4 2 0,-2-5-16 16,-1 0-8-16,-1-2-2 0,0 1 0 16,0 0 3-16,-2 2-4 0,2 2 2 15,-1 2-4-15,-1 0-1 0,0 5 1 16,-1 0-8-16,-2 9 0 15,-2 4 10-15,-1 5 0 0,-1 5-1 16,-1 2 3-16,0 5-1 0,0 5 0 16,2 3 0-16,0 4 2 0,3-1-2 15,1-2 0-15,2-1 1 0,3-7-1 16,1-4 0-16,1-4 1 15,2-5-2-15,0-5 1 0,5-1 0 16,-1-3 0-16,5-4-3 0,0 1 3 16,3-5 0-16,2-1-11 0,0-3 4 15,2-3-3-15,1-9 8 0,-1-2-8 16,1-3-4-16,-2-6 4 15,1-5 2-15,-2-4-1 0,-1-3 6 16,-2-2-2-16,0 5 0 0,-3 1 5 16,-2 5 0-16,-2 5 0 0,0 5-1 15,1 4 2-15,-2 7-2 0,1 2 2 16,-4 6-1-16,0 0 0 15,1 8 2-15,-3 10-2 0,-3 7-2 16,-2 5 5-16,1 3 1 0,1 0-4 16,1-1 0-16,1-1 7 0,2-6-5 15,1-2 2-15,0-2-3 0,2-4-2 16,5-4 2-16,2-3 1 0,1-3-3 15,4-2 2-15,0-2 2 16,2-3-2-16,0-3 2 0,0-9 0 16,1-6-2-16,-2-7 3 0,-1 0-1 15,-1-8-2-15,0-2 2 0,-1 1-2 16,3-4-2-16,-1 2 2 15,-1 4-2-15,0 6-6 0,-3 6 10 16,-2 11-5-16,0 3-1 0,-1 6 2 16,0 3-2-16,1 8 0 0,3 8 3 15,-1 6 0-15,-1 2 0 0,1 2 0 16,-3 0 3-16,0-2-4 15,-3 2 2-15,-4-2 2 0,0 0-5 16,-3-1 4-16,-6 0 4 0,-4-4-9 16,-3-2 6-16,-3-2-1 0,-1-2-3 15,-1-3 2-15,1-2 2 0,8-6-4 16,2-5 2-16,5 0 2 0,5 0-15 15,7-10 9-15,9-1-12 0,5-9 3 16,8-3 13-16,1 0-2 16,1-3-13-16,1-2 13 0,3-1 2 15,-1-5-2-15,2-2 0 0,-4-2 1 16,-2-1 0-16,-3-4 7 0,-6 1-1 15,-3 3-1-15,-6 2 1 0,-3 6 2 16,-4 9 0-16,-4 8 3 16,-1 5-2-16,0 3-5 0,-6 6-2 15,-6 3-3-15,-3 11-4 0,-4 9 7 16,-2 9-4-16,2 3 2 0,2 4 5 15,3 1 3-15,4-2 3 16,4-1 0-16,4 1-7 0,2-5-1 16,1-1-1-16,2-6 0 0,2-2-1 15,3-2 2-15,0-5-1 0,5-2-4 16,3-5 3-16,2-3 0 0,6-2-2 15,2-5-88-15,4-4-40 0,-2-9-246 16</inkml:trace>
  <inkml:trace contextRef="#ctx0" brushRef="#br0" timeOffset="47767.7322">15389 5041 603 0,'5'-21'0'15,"0"-5"204"-15,-2 3-79 0,1-2-17 16,-3 0-37-16,0 4-13 0,1 1-15 16,-2 0-9-16,0 5-3 15,0 1-3-15,-4 0-1 0,-3 6-8 16,-4-2-1-16,-5 6-9 0,-9 4-7 15,-6 12-4-15,-7 7 2 0,-4 10 0 16,1 2 0-16,5 3 0 0,8-1 2 16,6-3-5-16,9-5 3 15,4 1 0-15,5 1 0 0,4 1-2 16,1 4 2-16,8 1 0 0,1 6 0 15,4 1 1-15,0 1-2 0,1 0 2 16,-1-3 0-16,1-3-2 0,-6-6 2 16,0-1 0-16,-5-6-2 15,-4-5 2-15,0 1 0 0,-3-4-1 16,-5 0 0-16,-5 1 9 0,-3-1-7 15,-2 3 2-15,-7-2-3 0,-1-1-1 16,-4-2 0-16,-3-4 4 0,2-1-5 16,-1-5 1-16,4-2 0 0,3-5 0 15,3-4 4-15,4-4-3 16,6 4-2-16,0-11 2 0,4 2 1 15,3-1-2-15,2-4-2 0,3 6 0 16,0 2-3-16,0 4 6 0,4 6-2 16,0 5-7-16,1 0 6 0,3 1-1 15,2 10-1-15,2 2 6 16,1 0-2-16,2 7 0 0,2-3 0 15,0 4-2-15,2-1 2 0,-1-3 0 16,1 0 0-16,-1-5 1 0,3-2-1 16,1-2 1-16,2-4-1 0,4-3 0 15,2-1 1-15,2-4-2 16,2-6 2-16,-3-4 0 0,1-1-2 15,-3-6 0-15,-2-1-5 0,-1-5-12 16,-1-2 3-16,-6-5 1 0,-5 2 0 16,-3-1 10-16,-7 4 4 0,-3 3 0 15,-1 4 0-15,-4 8 2 0,0 4 0 16,0 5 8-16,0 5-6 15,1 0-6-15,-1 7 1 0,-2 10 0 16,1 5-2-16,0 7 5 0,-1 0-1 16,2 2-2-16,1-4 2 0,2-4-1 15,1-3 0-15,0-5 0 0,1-1 1 16,5-2-3-16,1-3 3 15,1 1 0-15,4-3-2 0,-1-4 2 16,5 2-1-16,0-5 0 0,4 0-61 16,-2 0-32-16,0-7-101 0,-1-8-150 15</inkml:trace>
  <inkml:trace contextRef="#ctx0" brushRef="#br0" timeOffset="47934.7418">15585 5005 863 0,'3'-7'0'0,"5"1"202"0,-1 6-197 16,1 1-10-16,1 10-50 0,-3 7-37 16,1 6-51-16,-1 5-4 0,0 0-120 15</inkml:trace>
  <inkml:trace contextRef="#ctx0" brushRef="#br0" timeOffset="48456.7716">15762 5274 739 0,'-5'-17'0'16,"-5"0"222"-16,1 2-135 15,-3 3-29-15,-1 3-3 0,-1 7-20 16,-3 2-12-16,1 4-4 0,0 9-3 16,-3 5 5-16,1 9-7 0,-2 4-7 15,3 3 2-15,2 3-7 0,3-4-3 16,4-3 1-16,5-5 0 0,1-4 0 15,2-4 1-15,5-1-2 16,5-5-14-16,1-2 0 0,2-1-1 16,4-6-16-16,1-2 16 0,0 0-2 15,1-8 5-15,0-4 10 0,1 0-1 16,-2-3 1-16,-2-3 5 0,-2 1 0 15,-2-3-4-15,-3-2 1 16,-2 4 2-16,-4-1 0 0,0 3 0 16,-3 4 2-16,0 2 3 0,0 5 3 15,0 5-2-15,-1 0 6 0,-3 5-5 16,-1 13-8-16,-2 10 0 0,0 8 11 15,0 6-7-15,0 6 4 16,-1 2 0-16,0 5-4 0,0 0-6 16,-3 2 4-16,-1-1 4 0,-2-5-8 15,0-3 4-15,-2-7 1 0,0-5-3 16,-4-4 0-16,-2-4 9 0,-1-5-4 15,-2-2 2-15,-3-4-2 0,0-2-6 16,-1-3 2-16,-1-4 4 16,1-2-6-16,-1-4 2 0,5-2-2 15,3-2-2-15,2-7 0 0,4-5-1 16,2-3-5-16,3-2-2 0,1-6-7 15,3-3-14-15,4-4-21 0,3-1-33 16,2-2-96-16,6-1-60 16,4 2-328-16</inkml:trace>
  <inkml:trace contextRef="#ctx0" brushRef="#br0" timeOffset="48917.798">15914 5245 1012 0,'0'0'0'15,"0"0"146"-15,-2 1-97 0,-3 13-16 16,-1 6 1-16,-1 6-4 0,2 5-11 15,1-2-11-15,-1-4-3 0,1-5-1 16,1-4-1-16,-1-5 11 0,-2-3 4 16,5-4-1-16,-1-1-2 15,-1-3 1-15,2 0-3 0,0 0-5 16,1 0-3-16,0-3-6 0,1-4 2 15,5-2-2-15,5-8-18 0,3-7 5 16,4-1-5-16,3-4-8 0,4-4 6 16,0 1-1-16,1 0-1 15,-1 4 12-15,-4 7 2 0,-4 6 1 16,-1 5 9-16,-2 5-1 0,1 5 0 15,-2 0-2-15,0 7 2 0,0 7 0 16,-4 5-2-16,-1 6 2 0,-3 1 0 16,-3 4 1-16,-1 1 3 15,-1-4-6-15,0-1 4 0,0-4 2 16,0-3-5-16,0-5 2 0,0-2 1 15,0-5-3-15,4-2-24 0,4-2-61 16,5-3-91-16,3 0-156 0</inkml:trace>
  <inkml:trace contextRef="#ctx0" brushRef="#br0" timeOffset="49527.8329">16479 5165 756 0,'9'-19'0'16,"-3"6"119"-16,-3-3-22 15,-2 3-15-15,-1 2-2 0,-2 3-21 16,-3 1-28-16,-3 4-10 0,-2 3-2 15,-5 0-7-15,-3 15-5 0,-5 5-6 16,2 8 14-16,-2 4 4 0,4 2-8 16,2 0-1-16,4-1-6 15,4-2-2-15,6-4 0 0,0-2-1 16,3-4-2-16,1-4 2 0,4-2-1 15,2-5-5-15,2-3 1 0,2-1-4 16,4-5-14-16,1-1-6 0,0-3-9 16,0-9-10-16,-1-1 16 15,-2-4 10-15,-2-6 3 0,0 1 14 16,-1-4-2-16,-1-1 1 0,-2 3 7 15,1-1-4-15,0 6-3 0,-2 5 8 16,0 6-4-16,-2 6 0 0,-2 2-1 16,0 5 1-16,1 10 0 15,0-1 2-15,2 3 9 0,3 0-12 16,4-6 4-16,2-2 4 0,6-7-1 15,2-2 19-15,4-3 0 0,2-6-15 16,0-4-4-16,-1-3-1 0,1-4 1 16,-1-6 11-16,-2-6-1 0,-1-1-1 15,2-6-1-15,-2-3 0 0,-1-3-1 16,2-4-2-16,-1-6-6 15,1-3-4-15,0-3 0 0,-1-2 2 16,-3 8-5-16,-6 4 5 0,-6 13-3 16,-6 10 0-16,-3 10 2 0,-3 12 2 15,-6 6-5-15,-6 15-4 16,-6 15 4-16,-6 17 0 0,-2 13 4 15,0 10 1-15,7-2-5 0,3-2 4 16,7-2 6-16,9-5 0 0,3-3 2 16,2-3-3-16,3-7-5 0,2-6 3 15,0 0-2-15,-4-9-3 16,3-2 0-16,2-5 3 0,-1-6-3 15,6-3-68-15,-2-9-49 0,0-6-297 16</inkml:trace>
  <inkml:trace contextRef="#ctx0" brushRef="#br0" timeOffset="56950.2574">7020 10781 667 0,'0'-1'0'0,"0"1"41"15,0 0-8-15,0 0 37 16,-1 6 12-16,-2 4-23 0,-2 4-9 16,-1 5-21-16,0 1-7 0,-1 5-1 15,-1 6 3-15,-1 0-13 0,0 2-4 16,2-1 1-16,-1-1-8 0,1-1 0 15,-1-2 4-15,3-4-1 16,-1-6-6-16,2-5 5 0,1-5-4 16,1-3-2-16,0-4 6 0,2-1 0 15,0-6-4-15,0-5-5 0,2-9 1 16,4 3-14-16,0-9 3 0,2-1-17 15,1 0-17-15,-1-5 26 16,1 1 1-16,-1-1 7 0,-1-1 15 16,-1 4 1-16,-2 0 2 0,0 11 19 15,-1 4 19-15,-3 9 12 0,3 1-12 16,-1 2-13-16,2 2-11 0,2 0-1 15,2 2 1-15,2 5-2 16,0 7 11-16,1 3-6 0,0 2 4 16,0 8 6-16,-1-2-8 0,0 1-6 15,-3-1-4-15,0-4-6 0,-3 0-3 16,1-3 2-16,-1-1-2 0,-1-2-1 15,2-4 0-15,0-4 0 0,-3-2-44 16,4-2-5-16,-2-3-40 16,3-5-75-16,1-7-90 0,1-10-191 15</inkml:trace>
  <inkml:trace contextRef="#ctx0" brushRef="#br0" timeOffset="57361.2809">7335 10707 582 0,'6'-3'0'15,"-2"0"211"-15,-3 3-110 0,-1 2-45 16,0 6 22-16,-4 9 4 0,-6 4-31 15,-5 5-23-15,-1 7-2 0,-2 3-1 16,-2 2-5-16,0 1-8 16,2-3-6-16,1-4-3 0,3-3-2 15,4-7 1-15,4-10-3 0,1-4 2 16,5-6-1-16,0-2 1 0,0 0-2 15,5-4 1-15,1-7-2 0,1-4 3 16,3-6-2-16,0-4-2 0,0 0-9 16,5-5-2-16,2 0 0 15,1-6-6-15,3-2 4 0,-1-3 1 16,2 4 1-16,-4 3 11 0,-3 8 2 15,-2 5-5-15,-6 8 12 0,-1 7 1 16,-6 4 15-16,0 2 12 0,0 5 2 16,-6 9-21-16,1 9-3 15,-2 6-2-15,2 5-8 0,-1 3 2 16,1 0-3-16,1 2-2 0,-1-3 2 15,1-2 2-15,0-4-4 0,1-2 2 16,-1-6 1-16,1 2-3 0,-2-6 2 16,1 1 0-16,-1-2-18 15,1-3-12-15,1 1-27 0,2-1-59 16,1 0-17-16,0-4-136 0,6-2-153 15</inkml:trace>
  <inkml:trace contextRef="#ctx0" brushRef="#br0" timeOffset="58467.3442">7577 10911 631 0,'0'-9'0'0,"0"1"235"15,-4 2-124-15,0 3-34 0,-1 0-16 16,1 1-13-16,-2 0-6 0,0 0-9 16,0 2-8-16,-4 0-6 0,-4 9 1 15,0 8-9-15,-3 7-10 16,-2 10 5-16,1-1-2 0,3 2-7 15,4-2 6-15,4-8-2 0,5-1-1 16,2-9-1-16,0-3 0 0,8-1-4 16,1-4 7-16,1-6-1 0,1 0-2 15,3-1-1-15,-1-6-1 16,2-3-12-16,-1-4 12 0,-2-3-3 15,1-1-3-15,-4-6 15 0,0 2-7 16,-2-1-3-16,1-5 8 0,2 3-2 16,-4-3-2-16,3 3-4 15,-4 7 7-15,0 3-6 0,-2 9 6 16,-3 2-1-16,0 3-3 0,0 4 0 15,-1 9-3-15,-2 6 0 0,-2 6 8 16,1 1-1-16,1-1-3 0,2 3 0 16,1-6 1-16,0-1-2 15,2-3 1-15,2-5 1 0,0-1-2 16,1-5 1-16,1-4 0 0,2 0 0 15,3-3-3-15,-2 0 0 0,4-6-30 16,0-8 12-16,-1-5 3 0,4-2 0 16,-3-3 7-16,1-2-5 0,-1-3 0 15,-3-6 14-15,0-2 2 16,-2-5 0-16,1 1-1 0,-4-3 1 15,2 7 0-15,-1 3 0 0,-2 8 1 16,0 9 0-16,-2 6 16 0,-1 6-5 16,-1 5-3-16,1 2-4 0,-1 10-4 15,0 12 10-15,-1 8 19 16,-2 7-19-16,-1 7-9 0,1 0 8 15,-3-3-3-15,0-1-11 0,-3-5 8 16,1-5 4-16,0 0-9 0,1-8 2 16,-1-5 1-16,4 1-2 0,-1-8 0 15,3 0 3-15,0-4-4 16,1-4 0-16,1-2 0 0,0-2-3 15,0 0 4-15,0-1 0 0,0-7-6 16,3-5 5-16,1-3-3 0,1-4-4 16,5-3 10-16,1-4-4 0,2-2-17 15,2-3 3-15,-1 4-2 0,-3 3 3 16,-3 3 18-16,2 3-1 15,-3 5-4-15,0 1 3 0,0 2 0 16,-2 4-2-16,0 1-1 0,-2-1 3 16,1 2-2-16,-2 2 2 0,-1-1 0 15,-1 3-1-15,0 1 0 0,3 0 11 16,-3 0-9-16,0 0 2 15,0-1 3-15,0 0-11 0,0 1 8 16,0 0-1-16,-2 2-3 0,-2 5 0 16,-2 4 1-16,-2 3-2 0,1 3 2 15,1-1 0-15,-2 2-2 0,4-3-2 16,-2 1 7-16,3-1-8 15,2-3 8-15,0-3-4 0,-1-1 0 16,2-1-1-16,-2-4 1 0,1 1 0 16,0-1 0-16,-2 0 2 0,2-1-3 15,0 0 2-15,0-1 2 0,1-1-4 16,0 0 2-16,-1 0 0 0,1 0-1 15,0 0-27-15,0 1 24 16,0 1-8-16,0-1 11 0,1-1 0 16,0 0-5-16,0 0 8 0,0 0-4 15,-1 0-8-15,2-2-24 0,-2-3-30 16,2 0-59-16,-1 0-75 0,-1-2-340 15</inkml:trace>
  <inkml:trace contextRef="#ctx0" brushRef="#br0" timeOffset="58949.3718">8023 10749 656 0,'0'-6'0'0,"-1"0"113"16,-3 2-82-16,1 1 2 0,1 1-14 15,-1 1-15-15,1 1 0 0,-1 0-5 16,-1 2-12-16,0 4 9 0,0 0 1 15,-2 4-1-15,-1 3 5 16,-3 4 3-16,0 0 27 0,-3 3 12 16,-1-2 2-16,-2 2 4 0,-3-1-4 15,1-1-10-15,0-2-6 0,-1 0 3 16,2-4-14-16,2-1-7 0,2-1 5 15,4-7-8-15,3 2-8 16,1-4 0-16,4-1 9 0,0 2-10 16,1-2 2-16,0 0 0 0,0 0-25 15,0 0 13-15,0-1 5 0,1-3-2 16,2 2 12-16,0 0-8 0,0 2-3 15,1 0 12-15,2 2-8 0,0 5-1 16,1 3 8-16,2 5 12 16,1 1 5-16,-2 2 0 0,2-3-4 15,-3-2-4-15,1-2 2 0,0-3-6 16,-1-2-7-16,0 1 2 0,0-5-3 15,3 1-2-15,-1 0-30 0,2-3-40 16,-1 0-98-16,-2 0-159 16</inkml:trace>
  <inkml:trace contextRef="#ctx0" brushRef="#br0" timeOffset="59288.3911">7979 11032 725 0,'6'-3'0'0,"1"0"120"0,2-1-4 15,1-3-53-15,2 0-7 0,0-2-1 16,1-1-21-16,-4-3-26 0,0 1-4 15,-2-3 6-15,0 0 2 0,-3 0-2 16,0 1-1-16,-2 0-3 0,-2 3-2 16,0-1 1-16,0 4-1 15,0 2-4-15,-3 3 0 0,-1 3 7 16,0 0-7-16,-5 0 0 0,1 7-2 15,-3 8 2-15,0 3-2 0,-1 2 2 16,2 4 0-16,1-2 0 0,3 2-1 16,0-1 3-16,3-2 19 15,3 0-16-15,0-6 3 0,3 0 0 16,1-2 1-16,3-4 1 0,-1-2-7 15,2-1 3-15,2 0-8 0,1-1 3 16,3-2 0-16,2-1-2 0,2-2-27 16,2 0-22-16,1-5-108 15,-2-1-77-15,-3-5-128 0</inkml:trace>
  <inkml:trace contextRef="#ctx0" brushRef="#br0" timeOffset="60016.4328">8514 11129 732 0,'-2'-2'0'16,"-3"-3"138"-16,3 1-42 0,-3 0-4 16,-3-3 0-16,3 2-29 15,-5-4-23-15,0 1-8 0,-1-4-10 16,1 0-1-16,-1 1 7 0,1-7-5 15,-1 1-6-15,1-4 8 0,2-1-12 16,2-3-7-16,-1-3 3 0,4-3-4 16,-1-4-5-16,4-1 0 0,0-1 2 15,6 4-2-15,3 3-1 16,1 0 0-16,3 6-5 0,1 0 10 15,0 3-6-15,0 5-3 0,-4 3 7 16,1 2-4-16,-3 6-1 0,-3 0 4 16,-1 5-2-16,2 0-5 15,-4 6 3-15,0 3 2 0,-1 10-4 16,-1 3 10-16,-5 1-5 0,-1 6 0 15,-5-1 0-15,1 3 4 0,1-1-8 16,-1-1 8-16,-1 2-1 0,0-1-4 16,-3 2 2-16,-3 1-1 0,0 2 0 15,-1 2 0-15,0-1-1 0,1-2-2 16,1 0 6-16,5-5 0 15,5-3-3-15,2-4-1 0,4-3 1 16,0-2 0-16,5-1-1 0,2-5 0 16,2-1-6-16,1-3 11 0,4-5-4 15,0-2 0-15,1 0-3 16,1-7 6-16,1-2-6 0,0-7 4 15,-1-3 1-15,2-2-3 0,-4-5 2 16,2-4 15-16,-4-4-14 0,5-2 7 16,-1-6-8-16,-1 1-2 0,1-2-4 15,-2 6 5-15,-3 7-97 16,-1 10 28-16,-5 12-37 0,-4 8-127 15,-4 3-284-15</inkml:trace>
  <inkml:trace contextRef="#ctx0" brushRef="#br0" timeOffset="75854.3387">11707 12130 561 0,'-2'-2'0'15,"1"0"200"-15,0 1-74 0,1 1-40 16,-1-2-25-16,0 2-5 0,1 0-15 16,-1 0-18-16,1 0 4 0,0 0-1 15,-2 0-1-15,1 10-3 0,-1 0 2 16,1 2-4-16,1 3-3 0,0 2-3 15,0 0-5-15,1 2-3 16,3 3 1-16,-3-3-2 0,2 3 5 16,-1 4 5-16,-1 1-4 0,-1 3 1 15,1 3 0-15,-1 2 0 0,0 0-1 16,0 2-3-16,0 1-3 0,0-2-4 15,1 1 4-15,1-1-2 16,-2 0-2-16,1-2 1 0,-1 0 1 16,0 1-3-16,-1-1 0 0,-1-1 13 15,-2 1 3-15,0-1-11 0,1-1-2 16,-2 4-3-16,2-2 0 0,0 1 18 15,0 0-3-15,2-3-10 16,0 3-5-16,1-1 0 0,0 1 4 16,0-4-3-16,1 4-1 0,1-4 0 15,-1 0 3-15,1-2-4 0,-2-4 2 16,0 2 0-16,0-6-1 0,-5 5 0 15,2-2 2-15,0-1-2 16,1 3 0-16,1-3 2 0,-1 2-2 16,0-2 0-16,1-2 0 0,1-1 0 15,0 0 1-15,-1 0 1 0,0-5-3 16,1-2 0-16,-1 0 2 0,-2-2-2 15,3 0 2-15,-3-1-1 16,3-1 0-16,-1-1 0 0,-1 0 2 16,1-2-4-16,0 2 4 0,1-1-2 15,-1-2 0-15,1 1-1 0,0-2 2 16,0 2-2-16,0 1 1 0,-1 0 0 15,-1 1 0-15,2-2 0 16,-2 0 1-16,2-2-1 0,-1 2 0 16,1-3 2-16,-2-1-2 0,2 0 0 15,-1-2-2-15,1 0-14 0,-2 0-9 16,2-4-28-16,-2-7-101 0,-1-4-40 15,0-5-170-15</inkml:trace>
  <inkml:trace contextRef="#ctx0" brushRef="#br0" timeOffset="77337.4235">11672 12100 334 0,'5'-10'0'0,"0"0"166"16,0 2-68-16,-4-1-12 15,1 4-11-15,-2 1 22 0,0 1-13 16,0 3-13-16,0 0-11 0,0-1-10 15,0-1-10-15,0 2-14 0,0 0-20 16,0-1-3-16,0 1-4 0,0 0 2 16,0 0 1-16,0 0-2 15,0 4 0-15,0-1 19 0,0 2 1 16,0 2 4-16,0 0-4 0,-3 6-5 15,-2 1-6-15,0 3-4 0,2 6 0 16,-2-1 0-16,-1 2-1 0,0-1-2 16,1 1 2-16,-3 5-2 0,1 0 0 15,-1 5 2-15,-2 0 0 16,0 4-3-16,-2 4 2 0,-2-2-2 15,0 2-1-15,1-1 0 0,2-3 0 16,1-4 1-16,1-4 0 0,4-6-2 16,0-3 0-16,2-4 2 0,1-4-2 15,-1-5 0-15,3 0 2 16,0-5 3-16,0-1-4 0,0 0-4 15,0-1 8-15,0-1-8 0,0 0 2 16,0 0 2-16,0-1 0 0,3-6-9 16,0-4 9-16,0-3-3 0,3-2 4 15,0-3 0-15,0-3-1 16,2 0 0-16,1-2 1 0,-2 0-1 15,1 1-1-15,-1-1 1 0,0 3 1 16,-2 0 1-16,1-1-2 0,-1 2 0 16,1-2 0-16,0-2 1 0,-1 0-2 15,2-3 2-15,0 0 1 16,-1 1-3-16,1 2 2 0,-1 2-1 15,-1 0 0-15,-3 1 0 0,0 2 2 16,-1 2-2-16,0 3 0 0,0 3 4 16,-1 2-6-16,0 6 4 0,2 3-1 15,-2-2-2-15,1 2 1 16,-1-3-1-16,0 3 0 0,0-2 2 15,1-1-1-15,1 1-2 0,-1 0 4 16,-1-1 0-16,1 3-2 0,-1 0 0 16,0 0 6-16,0 0-6 0,0 0 0 15,0 0 1-15,1 0-3 16,0 0 1-16,-1 4 2 0,2-1-2 15,0-1 2-15,0 0 0 0,0-2-2 16,1 0 2-16,0 0-1 0,-2 0 0 16,2 0 0-16,-2 0 1 0,1 0-1 15,-2 1 0-15,0-1 11 0,2 0 4 16,-2 0 3-16,1-4-12 15,0-1-4-15,0-5 2 0,1 0-4 16,1 4 0-16,-2-5 0 0,3 2 0 16,-2 2 0-16,-2 0 0 0,0 4 4 15,0 2-5-15,0 1 1 0,0-2 0 16,0 2 2-16,0 0-2 15,0 0 2-15,1 0-2 0,1-3 0 16,-2 0 0-16,2 0 0 0,-1-2-3 16,0 2 3-16,1 0 0 0,-1 0 1 15,-1 2 2-15,0 1-2 0,0 0 10 16,0 0-2-16,0 2-10 15,0 3 2-15,0 3-2 0,0 4 0 16,4 5 2-16,1 0 1 0,0 0-3 16,2 1 2-16,2 1 1 0,-1 1-3 15,5 5 2-15,-2 2 2 0,2 3-2 16,2 0 3-16,-4 0-3 0,2-2-1 15,-6-3 0-15,0-4 3 16,0 1-4-16,-4-5 2 0,1 0 2 16,-1-1-4-16,1-1 2 0,1 2 0 15,-2-1-1-15,4 1 0 0,-2-2 2 16,2 2-2-16,0-4 0 0,0-1 0 15,-2-3 0-15,0 0 0 16,-3-5 1-16,2 0-2 0,-3-2 2 16,0-1 0-16,0-1-2 0,-1 0 2 15,0 0-4-15,0 0-38 0,0 0-12 16,0 0-12-16,0 0-27 0,-2 2-54 15,-1-2-165-15</inkml:trace>
  <inkml:trace contextRef="#ctx0" brushRef="#br0" timeOffset="103289.9079">12737 10086 597 0,'-1'-5'0'0,"-1"0"143"15,1-2-105-15,-1 2 20 0,-1-1-6 16,1 2-10-16,-2-1 2 15,2-1-9-15,-3-1-7 0,1 2 12 16,2 0 5-16,-1 3-7 0,0 1-5 16,3 1-13-16,-3-1-5 0,1 1-5 15,0 0-2-15,-3 0-6 0,1 0-1 16,0 0 10-16,2 0-2 15,-1 1 2-15,1-1 10 0,1 0-5 16,-1 0 2-16,1 0 0 0,0 1-7 16,-2 3-9-16,-2 2 6 0,-2 3-5 15,1 1 1-15,0 1 0 0,-1-1 0 16,1-1-4-16,1-3 0 15,0 1 8-15,1 0-6 0,0 3 3 16,-2-3 0-16,2 3-1 0,0 0 4 16,0 0-7-16,2 2 1 0,-2 0 0 15,2 0 0-15,-2 0-1 0,4 0 0 16,-3-1 2-16,2 0 0 15,1 1 3-15,0 0 1 0,0-1-3 16,0 0 5-16,0 3-2 0,0 1-1 16,0 2 2-16,0-1-2 0,0 4 0 15,-2 1 2-15,1-4-3 0,0 3-5 16,-2-3 0-16,3-3 7 0,0 5-7 15,-1-2 0-15,1-3 4 16,-1 1-5-16,1-2 2 0,1 0 2 16,-1 2-4-16,0 3 2 0,0-3 1 15,0 1-2-15,0-1 0 0,0 0 7 16,0 3-10-16,0-1 6 0,0-1-3 15,0 0 0-15,0-2 0 16,0 1 1-16,0 2-1 0,0-2 0 16,0-1 2-16,1 0-4 0,-1 1 4 15,0-1 0-15,0 2-3 0,0-2 2 16,0 2 0-16,-1-1-1 0,1 4 0 15,-2-4 2-15,1 1-2 16,1 2 0-16,-2-2 1 0,2 1-2 16,-1 1 1-16,-2-3 0 0,3 3 0 15,-3-3 2-15,2 0-1 0,-1 1-1 16,-1-1 0-16,2 2 0 0,-2 0-3 15,1-2 4-15,2-1-1 0,0-1 0 16,0 0 0-16,0-2-3 16,0 0-7-16,0 2 3 0,0-2 1 15,-2 1-2-15,1 0 3 0,0-2-5 16,0 3-5-16,1-1 6 0,-1-2 9 15,0-1 0-15,-1-1-9 0,1-4 7 16,0 3 0-16,0-2 4 16,-2 0-1-16,-1 3-2 0,-3-1 2 15,0 0 1-15,0 1-4 0,-3 0 3 16,3 1 0-16,-1-3-2 0,0-1 2 15,3-1-2-15,-2 0-7 0,1-2 5 16,-1 0-2-16,-2-2-5 16,-2 0 5-16,1 0-6 0,-1 0-8 15,1-2 1-15,-1-2-8 0,1 2-9 16,2-1-4-16,0-1-7 0,2 2-30 15,1-6-28-15,0 0-127 0,-2-3-312 16</inkml:trace>
  <inkml:trace contextRef="#ctx0" brushRef="#br0" timeOffset="103895.9426">12330 10751 644 0,'-1'-4'0'0,"1"3"226"0,0-3-130 15,0 0-20-15,0 1-6 0,0-2-20 16,2 2-17-16,0-1 0 0,3 0-8 15,-1 2 0-15,2 0-7 0,1 1 2 16,0 1 1-16,1 0-8 16,2 0 9-16,2 0-5 0,0 0-1 15,4 0 3-15,2-3-12 0,4-3 2 16,4 1 2-16,5-2-3 0,0 0-4 15,4 0 3-15,-1-1-2 0,1 0-1 16,-1 2 8-16,-7-1-6 0,-4 2 2 16,-3 2-1-16,-4-2-3 15,-2 1-3-15,-3 0 3 0,-1 1-3 16,-5 3-2-16,0-1 2 0,-4 0 1 15,0 1-2-15,-1 0 0 0,0-1 3 16,0 1-4-16,-2 0-9 0,-4 0-15 16,-1 1-46-16,-1 1-11 15,-1 2-9-15,1 2-68 0,1 0-108 16,-3-5-221-16</inkml:trace>
  <inkml:trace contextRef="#ctx0" brushRef="#br0" timeOffset="104944.0025">12966 10885 507 0,'4'-5'0'0,"-2"3"180"0,-1-1-123 16,0 1 9-16,-1-3 18 15,1 0-30-15,-1-3-3 0,0 4-14 16,0-4 1-16,0 2 1 0,0 3-6 16,0-4 1-16,-1 2-9 0,0 2-3 15,-1-3-7-15,0 0-2 0,-2 3 3 16,2-2-3-16,-3 2 2 0,-1 0-1 15,1 2 2-15,-3 1 0 16,0 1-10-16,0 6-4 0,-3 3-1 16,1 6-2-16,-2 2 2 0,2 3 0 15,0 3-1-15,1 1 0 0,1-3 2 16,3 2-3-16,2-2 0 0,1-1 2 15,2 1 3-15,0-3 9 16,4-3-9-16,3 0 0 0,2-2 2 16,3-2-2-16,0-2-2 0,1-4 1 15,3-1-2-15,-1-3-2 0,2-2 2 16,-1-3 3-16,1-5-5 0,-1-2 1 15,-2-1 0-15,-1 1-46 16,-3 0-1-16,-3-1-37 0,-3 1-102 16,-4 4-228-16</inkml:trace>
  <inkml:trace contextRef="#ctx0" brushRef="#br0" timeOffset="106995.1198">13203 9874 497 0,'-3'-13'0'0,"-2"1"137"16,0-2-80-16,-2 0-16 0,-2 0 29 15,0 0 7-15,1 2-8 0,-1 0-19 16,1-2-3-16,-1 2 6 0,-2-3-23 15,-1 3-5-15,-1 1-3 0,1 0 3 16,-2 0-4-16,0-1-8 0,1 1-9 16,0 2 11-16,0 0-4 0,0 3-9 15,0-1 6-15,-3 0-2 16,1 0 3-16,-2-1 3 0,0 2 0 15,-3 0-10-15,1 3 3 0,0 1 2 16,1 2-6-16,0 0 2 0,1 4-1 16,-1 4-4-16,1 0 3 0,0 0 0 15,2 0-2-15,-1 0 1 16,1-1 0-16,-3 3 0 0,1-3 2 15,-3 0-1-15,0 1-2 0,3 0 2 16,3 2 7-16,1 0-8 0,2 3 0 16,-3 1 3-16,1 2-5 0,-2 4 4 15,-3 1-2-15,1 7 0 16,0-3 0-16,-1 1 8 0,3 0-7 15,0 0 2-15,2 1-2 0,0 4-2 16,3-1 2-16,-1 0 0 0,3 3-2 16,-2-4 2-16,2 1 2 0,0-1-1 15,0-1 2-15,1-1 0 16,-3 2-1-16,1 0 5 0,-3-1-1 15,2 4 1-15,-3 0-3 0,2 1-1 16,-2 1-8-16,2 1 8 0,2 0-4 16,-1 1-3-16,2-2 5 0,3-5 0 15,-1 1-4-15,3-1 2 16,-1-1 2-16,1 4-4 0,0 0 4 15,-1-1 4-15,-2 1-7 0,0 0 2 16,0-2 11-16,-1 0-12 0,2 3 0 16,0-3 5-16,2 2-7 0,3 1 4 15,0-4-1-15,0 1-1 16,3-2 0-16,-1-3 1 0,1 1-2 15,1-2 2-15,-2-2 1 0,2 3 1 16,-1-3 3-16,2 2-3 0,1 2-2 16,1-2 2-16,2-3 1 0,1-1-8 15,0 1 8-15,0-3-4 16,-2 0 0-16,5 0-3 0,-6-2 7 15,4 0-8-15,-2 2 5 0,0-4-1 16,0 2 0-16,4-1 0 0,-3-1 2 16,2-2-2-16,-2 0 0 0,0-3 0 15,1-1 0-15,-1 2 0 16,2-3 1-16,0 3-2 0,1-3 2 15,0 0 1-15,-1 1-4 0,2-3 4 16,1 0-1-16,-2-1-1 0,4-1 0 16,-3-2 1-16,0 2-2 0,1-3 2 15,-3 0 0-15,2 0-2 16,2 0 2-16,-1 0 0 0,2 0-2 15,-2-1 2-15,-1-2 0 0,1-3-1 16,-1 4 0-16,1-3 2 0,-1 2-3 16,2 0 1-16,-2-1 1 0,3 3-2 15,-1-3 2-15,0 0-1 0,1 1 0 16,-2-3 0-16,0 1 1 15,1-1-2-15,-1 1 2 0,0-1-1 16,-3-1 0-16,3-3 0 0,-2 0 1 16,1 1-2-16,1-2 1 0,1-3 0 15,-3 3 0-15,2-2 0 0,-1 0 0 16,0 1 0-16,1-2 0 15,-2 2 4-15,-1 0-6 0,1-1 2 16,-4-2 1-16,1 1-2 0,1-1 2 16,-4-3 4-16,2 1-8 0,0-4 6 15,3-4 0-15,1 2-3 0,2-5 0 16,2 1 0-16,-1 1 0 15,-2-3 1-15,-2 6 1 0,-2-2-3 16,-1 5 2-16,-3 1 3 0,-1-3-4 16,-2 3 0-16,1-2 12 0,-1 0-6 15,4 2-3-15,-1-5-1 0,3-2-4 16,-1-2 3-16,1-2-1 0,-1-2 0 15,0-2 0-15,-3 0 1 16,0 0-1-16,0 5 0 0,-1 2 2 16,-1 7-2-16,1 2 3 0,-1-2 1 15,1 5-2-15,-1-1 5 0,-2-2-1 16,0 2 1-16,1-3 3 0,-2-2 0 15,1 0-3-15,1-4 4 16,-2-4-4-16,3-1-2 0,-1-3 0 16,-2-4-3-16,2 3-3 0,1-2 2 15,-3 2 3-15,0 7-4 0,0 3 0 16,0 4 5-16,0 3-4 0,0-2 6 15,0 2-3-15,-3-1-1 16,0-2 6-16,-1 1-3 0,-3-3-2 16,-3 0 2-16,0 0-4 0,1-2-3 15,0 3 2-15,-2-4 3 0,1 3-5 16,0-3 1-16,1-3 3 0,2 5-6 15,-1-3 1-15,0 3 3 0,2 5-2 16,-1 1-18-16,1 6-2 16,2 5-36-16,0 2-14 0,2 4-31 15,-2 2-123-15,-7 4-230 0</inkml:trace>
  <inkml:trace contextRef="#ctx0" brushRef="#br0" timeOffset="143170.1889">18707 8488 451 0,'-1'-9'0'0,"0"1"178"16,1 0-114-16,0 1-30 0,1 0-16 15,2-1-6-15,-2 5 3 0,-1-2 1 16,0 4 8-16,2 0 2 16,-2 1-1-16,0-2-8 0,0 2-6 15,0 0-2-15,0 0 4 0,0 0 1 16,0 0-3-16,0 0 0 0,0 1-2 15,0-1 5-15,0 0 5 0,0 2-6 16,0-1-5-16,0 1-5 16,0-1 0-16,0 2-2 0,-2-1-1 15,2 0 0-15,0 0 3 0,0-2-1 16,0 1 0-16,0-1 2 0,0 0 0 15,0 0 6-15,0 0 2 0,0 0-3 16,0 0-3-16,0 0-3 16,0 0-2-16,0 0 1 0,0 2 0 15,0-2-4-15,0 0 1 0,0 0 2 16,0 0-2-16,0 0 3 0,0 1-2 15,0-1 0-15,0 0 4 0,0 2 5 16,0-2 11-16,0 0-5 16,0 0 4-16,0 0-8 0,0 0-5 15,0 0-5-15,0 0 0 0,0 0-1 16,0 0 0-16,0 0 0 0,0 0 2 15,0 0-2-15,0 0 0 0,0 0-3 16,0 5 3-16,0 4-5 16,0 3 6-16,-1 1 1 0,-1 2-2 15,2-2 0-15,0 4 2 0,0-4-2 16,2 3 0-16,-1 0 3 0,2 0-6 15,-2 3 4-15,0 1 1 0,0 1-4 16,0 2 4-16,1 2-1 0,-1 1-2 16,2 2 2-16,0 3 0 15,-2-2-1-15,2-1 0 0,1 0-1 16,-2-3 0-16,1 1 2 0,-1 1-2 15,0-4 1-15,-1-1 0 0,1-2 2 16,1-2-2-16,-1 0-1 0,-1-3 1 16,0 0 0-16,-1-1-1 15,0 0 2-15,1-1-2 0,0-4 2 16,2-2-4-16,0 0 0 0,3-1 2 15,-1-1-1-15,1 0-2 0,0-3 2 16,0 0 1-16,0-2-2 0,-1 0 4 16,1 0-1-16,0-3 0 15,1-4 1-15,2 0-1 0,-1-3-1 16,3-2 1-16,2 0 0 0,-1-2 0 15,3-1 15-15,-1-2-9 0,1 0 1 16,2-4 1-16,1 1-4 0,2 0-3 16,3-5 5-16,1 2 3 0,3-3-1 15,2-2 5-15,3 1-2 16,3-5 3-16,5 0 6 0,3 0-11 15,5-4-3-15,6-2-1 0,2 0-3 16,4-2-3-16,1 1 2 0,2-1 0 16,0-1-2-16,-1-1 2 0,1-1 0 15,1-1-1-15,-1 0 0 16,2 0 4-16,4 0-1 0,0-3 5 15,4 1-5-15,2 0-1 0,-1-2 2 16,1 1-2-16,-1 1-3 0,-3 0 2 16,-4 1 4-16,-2 0 1 0,-4-2 8 15,-3 1-3-15,0 0-4 16,-2 0 3-16,-2 3-5 0,0-1-6 15,0 1 2-15,1 1 2 0,-3 1-3 16,-2 4 0-16,0 2 3 0,-5 0-4 16,-3 1 2-16,-2 4 2 0,-2 0-6 15,-2 1 6-15,-3 5-2 16,-3 1-2-16,-4 0 2 0,-3 3 8 15,-2 1-8-15,-6-1 3 0,-2 6-1 16,-3 1-2-16,-5 2 2 0,-2 2 1 16,0 3-5-16,-3 0 2 0,0 1-2 15,0 3-102-15,-2 2-3 16,-5 0-66-16,-4 0-253 0</inkml:trace>
  <inkml:trace contextRef="#ctx0" brushRef="#br0" timeOffset="149918.5749">14732 13796 354 0,'-1'0'0'0,"1"0"155"0,0 0-83 15,0 0 0-15,0 0-13 0,0 0-5 16,0 0 6-16,3 0-15 0,1 0 11 16,3 0 0-16,2 0-16 0,-2 0-11 15,2 1-19-15,3 3-2 16,1 0-6-16,3 3-1 0,6 0 1 15,3-1 2-15,6 0 3 0,5-3 4 16,2-3-1-16,5 0 1 0,-3 0-5 16,-4-5-8-16,-5 1 4 0,-5 0 15 15,-6 1-1-15,-2 0-5 16,-4 0-6-16,-2 1-1 0,0 0-2 15,-4 2-1-15,0 0 0 0,-5 0-2 16,1 0 2-16,-4 0-2 0,0 0-54 16,-4 0 21-16,-1 0-14 0,-2 2-69 15,-2-2-46-15,1 1 0 0,-2-1-287 16</inkml:trace>
  <inkml:trace contextRef="#ctx0" brushRef="#br0" timeOffset="150558.6115">15265 13534 609 0,'0'-17'0'16,"0"-2"166"-16,-5 0-111 0,-4-2 3 15,-3 3 8-15,-6 1-22 0,-4 3-17 16,-5 3-8-16,-5 2-2 15,-3 0 7-15,-5 6-6 0,-1 3-8 16,-2 3-9-16,0 8-1 0,-1 4 0 16,5 0 7-16,1 4-4 0,5 5-2 15,4 3 0-15,1 7 5 0,6 3 4 16,3 2-2-16,4 4-2 15,2 2-1-15,3 0 2 0,3 1 3 16,1-4-6-16,4-3 0 0,2-3-3 16,1 0 1-16,5-3-3 0,4-1 2 15,3-2 6-15,5-2-4 0,4-2 1 16,7 0 0-16,4-5 0 15,5-2-1-15,4-6 0 0,3-3-6 16,5-4 5-16,-1-4 1 0,-2-2-6 16,-4-4 6-16,-4-3-2 0,-2-6-1 15,-3 0 0-15,0 0 3 0,-3-7-3 16,-1 2 0-16,-2-4 2 0,-4-2-3 15,-2-6 2-15,-4-3 3 16,-5-1-4-16,-2-5 23 0,-3-2-13 16,-4-2-1-16,-3-3-1 0,-1 2 1 15,-3 2 0-15,-3 4 5 0,-4 3-2 16,-5 0-12-16,-2 2 0 0,-4 4 11 15,-1 2-14-15,-4 2 6 16,3 6 1-16,1 5-5 0,1 4 2 16,1 3-1-16,0 1-42 0,2 5 19 15,1 1-12-15,2 4-41 0,2 8-38 16,1 3-131-16,2-2-308 0</inkml:trace>
  <inkml:trace contextRef="#ctx0" brushRef="#br0" timeOffset="151630.6728">15152 13629 586 0,'0'-4'0'15,"0"0"305"-15,0 4-200 0,0-3-42 16,0 2-30-16,0 1 7 0,0 0-14 15,0 0-9-15,0 0-16 0,0 0-2 16,1 2-17-16,1 1 5 0,1 4 13 16,4 0 0-16,1 1 20 15,1 3-10-15,2-3 2 0,1 4-4 16,0-1-1-16,4 2-2 0,-2-1-2 15,0 0-5-15,0 0 4 0,-4 0 3 16,1 0-8-16,-5-4 6 0,-2 1 1 16,0-4-4-16,-4-2 0 0,2 0 2 15,-1-2-3-15,0-1 2 16,-1 0 4-16,1 0-7 0,-1 0 4 15,-1 3 1-15,-3-1-4 0,0 2 2 16,-2 2 3-16,-1-1-5 0,-2 3 1 16,-2 1 2-16,-1 3-4 15,-2 3 4-15,1 1-2 0,0 1 0 16,0 2 0-16,3 0 1 0,-1 1-2 15,3-2 0-15,2-1 3 0,1-3-4 16,-1-2 2-16,3-3 0 0,1 0 0 16,-2-2-30-16,2 1-9 0,-2 0-78 15,-1-3-99-15,2-3-144 0</inkml:trace>
  <inkml:trace contextRef="#ctx0" brushRef="#br0" timeOffset="155083.8703">16439 13183 512 0,'12'-16'0'0,"-2"-4"238"15,0 2-133-15,-2-3-8 0,-1 0-26 16,0 2-27-16,-3-1-7 0,-1 1 2 15,0 2-12-15,-3 2-11 0,2 5 0 16,-2 1 3-16,0 4-5 16,-4 0-1-16,-1 2 4 0,-5 1-9 15,-1 2-4-15,-1 0 2 0,-3 5-5 16,1 4-2-16,0 1 1 0,-1 3 0 15,3 1 1-15,-2 2-1 0,3 4 2 16,-2 2-3-16,2 5 1 16,1 1 1-16,0 0-2 0,-1 0 2 15,1-1 4-15,2-1-6 0,0-1 2 16,2 2 15-16,1 3-14 0,-1 2 12 15,0 0-4-15,1 0-5 0,0 0 4 16,0-2-2-16,0 1-7 16,0-2 0-16,0-1 17 0,-1-1-16 15,-1-1 10-15,1 0-5 0,1 3-1 16,0 0 5-16,-1 0-1 0,3 3-7 15,-1-1 8-15,1-1-6 0,3-2-3 16,-2 1 5-16,1-3-4 16,-3-1-4-16,0 1 4 0,-3 0 9 15,-1 0-9-15,-1 1 3 0,-1 1-2 16,3-1-6-16,3 0 6 0,-2 1-1 15,1-4-2-15,1 1 0 0,1 0 1 16,0-1-1-16,0 4 0 16,-1-1 2-16,1 0-3 0,-2-3 2 15,-1 0-1-15,3-2 0 0,-4-2-2 16,2-2 6-16,0-1-8 0,-1-2 8 15,-1-2-4-15,-1-1 1 0,-1 0 2 16,-2 0-2-16,-2 0-2 16,-4 2 2-16,1-4 1 0,1 0-3 15,-2-3 0-15,3 1 5 0,2 0-8 16,-1-3 3-16,0-1-1 0,-1-2-9 15,0-2 15-15,-3 0-8 0,1-3-6 16,0-2 10-16,3-3 0 0,1 1-27 16,3-2 8-16,1 1-8 15,3-2-8-15,2-2 4 0,0 0-9 16,2-4-29-16,1-1-22 0,0-3-62 15,0 1-381-15</inkml:trace>
  <inkml:trace contextRef="#ctx0" brushRef="#br0" timeOffset="155440.8908">16024 13818 694 0,'6'-3'0'15,"1"0"79"-15,5-1-5 0,6 3-9 16,4-1-9-16,4 0 1 0,7 0-4 16,4-1-1-16,2 1-8 0,1-1-8 15,-4 1-4-15,-5 2-11 16,-7 0-18-16,-6 0-6 0,-6 0 6 15,-4 0 2-15,-5 0-6 0,-2 0-3 16,1 0-28-16,-2-1-34 0,0-2 1 16,-4 0-32-16,-6-1-198 0,-2 0-158 15</inkml:trace>
  <inkml:trace contextRef="#ctx0" brushRef="#br0" timeOffset="156133.9304">16693 13868 605 0,'4'-8'0'0,"1"-1"213"15,-3 3-91-15,-2-2-43 0,0 3-5 16,-4-2-33-16,-2 1-11 0,-3 0-6 16,-3 1-6-16,-2 5 3 0,-1 0-2 15,-1 0 4-15,1 9-2 0,1 3-15 16,1 0-2-16,0 3-2 15,3-2-4-15,2 1 4 0,3-1-1 16,0 0-2-16,1 2 2 0,0-3 0 16,1 3-2-16,3 1 2 0,0-1-2 15,0-1-3-15,3-1 7 0,3-4-3 16,0-1 0-16,1-1-2 15,0-2 2-15,0 1 0 0,1-3 0 16,-2 4-2-16,2-2 2 0,-1 3 0 16,0 1 1-16,0 2-4 0,-2-1 6 15,0 0-2-15,-2-2-1 0,-1-1 0 16,-2 3 1-16,0-1-2 15,0 1 2-15,-2 2 2 0,-1-2-6 16,-3 2 6-16,-1 1-4 0,0 0-4 16,0-2 10-16,2 0-4 0,0-1-1 15,-2 0-1-15,1-2-1 0,0-1-2 16,-1-3 8-16,1 0-2 0,-4-1-4 15,0-2 4-15,-3 0-2 16,1-1 0-16,-4-1 2 0,-1 1-1 16,1-5 5-16,2 0-1 0,1-1-1 15,2-3-4-15,2 0 0 0,1-1 3 16,2-1-9-16,0 0 12 15,3 0-6-15,-1-1 0 0,0 1-20 16,4 0-3-16,0 1-32 0,0 1-21 16,0 1-40-16,0 3-207 0</inkml:trace>
  <inkml:trace contextRef="#ctx0" brushRef="#br0" timeOffset="157573.0127">17182 13639 505 0,'-3'0'0'0,"2"-1"218"15,-1 1-144-15,0-2 3 16,2 2-28-16,-1 0-16 0,0 0-12 15,1 0-16-15,0 0 4 0,0 0 5 16,0 0 1-16,0 0-3 0,0 0 20 16,0 0 6-16,0 0-1 0,0 0-5 15,0 0-19-15,6 2-13 16,5-1 0-16,5 1 55 0,6-2-33 15,4 0 0-15,4 0-5 0,3 0 0 16,2-3 1-16,0-1 3 0,2 3-4 16,-2 0-3-16,-1 1-8 0,-7 0-8 15,-3 2 4-15,-7 3 4 16,0-3-8-16,-3 1 4 0,1 2-1 15,-1-3-2-15,0 2 2 0,0-1-1 16,-4-3-6-16,-1 0 4 0,-2 2-11 16,-6-2-14-16,-1 0 1 0,0 2-12 15,-7-2-25-15,-5 1-59 16,-1 2-43-16,-6-2-170 0,1-1-240 15</inkml:trace>
  <inkml:trace contextRef="#ctx0" brushRef="#br0" timeOffset="157923.0327">17168 13864 606 0,'-1'2'0'16,"1"0"101"-16,0 1-51 0,0-1 5 16,0-1 16-16,0 0-25 0,1 1-11 15,6 0 8-15,4-1-6 0,6 2-2 16,4-3 9-16,5 2-9 15,6 0-6-15,3-2 5 0,3 0 7 16,1-3-4-16,1-2 4 0,-1-1 1 16,-4 1-6-16,-4 3-7 0,-5 2-20 15,-5 0-4-15,-4 0-7 0,-2 2 4 16,-3 1 2-16,-4 1-6 15,-3 0-38-15,-4-1-25 0,-1 0-29 16,0 2 14-16,0 1-44 0,-6-2-150 16,-2-1-138-16</inkml:trace>
  <inkml:trace contextRef="#ctx0" brushRef="#br0" timeOffset="158723.0785">18264 13205 853 0,'0'-14'0'16,"6"-1"220"-16,3 3-152 0,1-2-27 15,4 4-9-15,-1 3-20 0,0 4-8 16,1 3-1-16,0 0-5 16,2 3 4-16,2 9 6 0,1 2-3 15,-2 3 15-15,-1 6 0 0,-2 3 2 16,-3 2 6-16,2 6-7 0,-5 1-13 15,-2 5 7-15,-3 2-10 0,-3 1-4 16,-5 1 9-16,-7-3-6 16,-5-2-7-16,-3-1 6 0,-4 2 3 15,-2-2-6-15,-1-3 0 0,-3 2 5 16,-1 0-5-16,0-1 0 0,-1-2 3 15,-1-3-14-15,3-4 10 0,3-1-3 16,2-1-5-16,4-6 5 16,6-2 4-16,2-4 0 0,4-3 0 15,4-1 2-15,2-5-2 0,3 2-6 16,0-1 1-16,3-1-6 0,5 0 13 15,4-2-3-15,6-2 0 0,6 0 2 16,4-6 1-16,5-1-3 16,2-1 2-16,3 2 11 0,-2 0 3 15,-2 1-4-15,-4 3-7 0,-8 0-6 16,-4 2 4-16,-5 0 3 0,-5 0-6 15,-4 0 2-15,-2 0-2 0,-2 0-9 16,0 2-9-16,2-1-16 16,-1 3-25-16,1-1 8 0,0 2-64 15,-2-3-197-15,-1-2-476 0</inkml:trace>
  <inkml:trace contextRef="#ctx0" brushRef="#br0" timeOffset="160224.1643">19313 12882 484 0,'0'-6'0'0,"0"-3"225"15,-1 6-161-15,-2-4 27 16,2 0-5-16,0 4-32 0,0-2-6 15,0 0-8-15,-1 1-7 0,-2-2-8 16,1 0-7-16,-1 1 0 0,-2 0-6 16,0 1 1-16,-2 1-4 0,-1 0-3 15,-2 1-4-15,3 1 3 0,-4 1-4 16,0 0 3-16,2 6-1 15,-1 1-6-15,1 4 6 0,1 3-7 16,-1 1 4-16,0 4 0 0,1 0 7 16,-1 0-6-16,-1 2 10 0,2-3 0 15,0 3 11-15,1-3-1 0,0 0-2 16,1 1-1-16,2 1 3 15,0 1-10-15,1 2-1 0,0 3 4 16,0 0 2-16,-2 2-8 0,1 1 4 16,0 0 3-16,-1 0-7 0,1 3 1 15,0-2-2-15,0 0 0 0,1 0-1 16,1 2-3-16,-1 3-5 15,1-1 4-15,-3 6 33 0,2-6-26 16,-2 2 1-16,1 0 2 0,-2-1-7 16,1-1 8-16,-1 2-6 0,0-3-2 15,2-1-2-15,1 1-2 0,0-2-2 16,0 0 2-16,0-3 5 0,0-1-7 15,1-1 1-15,-3-2 2 16,0 1-4-16,1-2 4 0,2 0 2 16,-2 0-6-16,1-1 4 0,0 3-2 15,2-1 0-15,-1-2 0 0,-1-1 2 16,-2-3-3-16,0 2 2 0,-2-1-1 15,0 1 0-15,-1-1 0 16,-1-3 4-16,0 0-8 0,2 0 6 16,0-4 2-16,0-1-8 0,1 0 5 15,1 1 0-15,1 0-2 0,1 0 2 16,-2-2-1-16,0 1-10 0,1 0 11 15,-3-4-2-15,3 5-12 16,-2-7 16-16,0 2-6 0,-3-1-11 16,1-5 14-16,-1 3 0 0,-2 0-19 15,2-3 13-15,-4 0-6 0,2 2-2 16,-3-3 6-16,-1-1-4 0,1-1-7 15,-3-5 12-15,0-1 1 16,1-2 0-16,-4-2 2 0,3 0-2 16,2-3-15-16,2 2 3 0,5 3-10 15,2-2-30-15,6 2-1 0,1-2-37 16,4-5-182-16,4-5-323 0</inkml:trace>
  <inkml:trace contextRef="#ctx0" brushRef="#br0" timeOffset="160640.1881">18873 13658 789 0,'15'-8'0'16,"6"-1"249"-16,2 0-149 0,5 1-35 15,1 1-27-15,0-1-22 0,1 4-7 16,0 0-3-16,-4 0-8 16,1 4 4-16,-3-1 2 0,-2 0-4 15,-2-1 0-15,-5 0 2 0,1 0-6 16,-4 1 8-16,-3 1-8 0,-4-1-26 15,-1 1-10-15,-4-1-40 0,-7 1-47 16,-4 0-239-16</inkml:trace>
  <inkml:trace contextRef="#ctx0" brushRef="#br0" timeOffset="161134.2164">19451 13782 600 0,'-2'-3'0'0,"2"-2"200"16,-2 0-74-16,-1 1-51 0,-4 1-27 15,-3 0-15-15,-3 3-12 0,-4 0-9 16,1 3 3-16,-3 6 21 0,0 3-12 16,3 3-5-16,1 3-5 0,2 3-2 15,0-3-5-15,5 5 7 16,0 1-6-16,3-1 0 0,2 0-1 15,0-1-4-15,2-3-6 0,1-4 6 16,0-1 0-16,2-4-3 0,3-2 0 16,0 1 5-16,3-4-7 0,2 0 4 15,5-1 17-15,4-4-16 16,2 0 12-16,1 0-4 0,2 0-6 15,1-5 6-15,-2 2-9 0,-2-1-4 16,-6 2 4-16,-2 1-5 0,-7 0-62 16,-3 1-16-16,-3-1-77 0,-10-1-265 15</inkml:trace>
  <inkml:trace contextRef="#ctx0" brushRef="#br0" timeOffset="162829.3133">20488 12580 484 0,'0'-1'0'16,"0"1"264"-16,0 0-142 0,0 0-19 15,0 0-38-15,0 0-17 0,0 0-16 16,0 0-18-16,-3 0 4 0,-2 5-9 15,-8 7-7-15,-4 8 12 0,-5 5 0 16,-7 6-4-16,1 5 15 16,-3 4-11-16,0 3-5 0,4 3 6 15,-1 1-7-15,2 5-7 0,4 0 9 16,-2 1-7-16,0 2-6 0,-1-4 6 15,1-2 6-15,2 0-9 0,-1-1 0 16,1 0 19-16,0 0-14 16,1-4 12-16,4-2-3 0,1-4-1 15,4 0 6-15,1-4-5 0,4-1 3 16,1 0-4-16,1 0-6 0,1-1-5 15,0 2 5-15,0-1-3 0,-1 0-2 16,0-3 6-16,0-2-3 0,0 0-4 16,0-4 4-16,0 1-1 15,2-1-7-15,0-2 6 0,3-1-1 16,0-1-4-16,0 1 4 0,1 0 3 15,3 0-8-15,-1 0 6 0,2-2-2 16,-1 1-2-16,0-2 2 0,-1-2 0 16,0 3-2-16,0-4 2 15,0 4 1-15,1-2-3 0,2 0 2 16,-1-1-4-16,2 0 4 0,0 0 1 15,0-1-2-15,-2 2 0 0,2-2 0 16,-2-2 1-16,-1 1-2 0,-1-3 2 16,-1-1 1-16,0-1-2 15,-2-2 0-15,0 1 2 0,0-2-3 16,1 3 1-16,-1-2-5 0,0 0-33 15,0 0-1-15,0-4-25 0,0 0-50 16,0-2-45-16,-1-1-185 0</inkml:trace>
  <inkml:trace contextRef="#ctx0" brushRef="#br0" timeOffset="163873.3731">20550 13084 839 0,'0'0'0'0,"0"0"198"16,-2 11-171-16,-5 15 4 15,-4 12 40-15,-5 11-35 0,-3 7-14 16,-1-1 3-16,1-2-2 0,1-7-1 16,4-5 0-16,3-7-10 0,3-7-13 15,3-7 2-15,2-5 8 0,1-4-12 16,-1-4 6-16,3 0-2 0,0-3-2 15,0-1-7-15,0-2-13 16,0-1-16-16,0 0 9 0,0-5 6 16,0-7-38-16,4-5-11 0,2-7 21 15,1-9 1-15,3-5 7 0,1-3 0 16,3-9 28-16,3-1 20 0,2-3 4 15,-3 1 23-15,0 7 11 16,-3 10-8-16,-2 12 1 0,-4 9-1 16,-3 7-3-16,0 7-16 0,1 5 2 15,0 13 8-15,0 10 13 0,0 7 6 16,1 4-11-16,3 1-5 0,3 1 6 15,2 0 0-15,0-2-9 16,1-3-6-16,0 0-14 0,-1-4-6 16,-2-3 6-16,-2-1-6 0,-4-6 0 15,-2-1 0-15,0-3-1 0,-3-5 0 16,-1-4-24-16,0-4 4 0,0-2-8 15,2-2-10-15,2-4-5 16,2-6-3-16,3-8-6 0,1-5-37 16,-1-6-88-16,5-5-125 0,-3-5-111 15</inkml:trace>
  <inkml:trace contextRef="#ctx0" brushRef="#br0" timeOffset="164056.3835">20922 13037 511 0,'18'-42'0'0,"-5"7"190"0,-4 8-83 16,-4 9-3-16,-4 5-7 0,-1 7-6 15,0 3-10-15,-3 3-33 0,-3 3-8 16,-3 16-29-16,-6 13 0 0,-4 11 10 15,0 11 34-15,1 5-22 16,2 0-12-16,0 2-9 0,2-5-12 16,-1-3 0-16,0-5 7 0,3-7-7 15,-1-4 4-15,3-6-6 0,1-5-64 16,1-7 8-16,3-3-25 0,1-6-99 15,3-4-179-15</inkml:trace>
  <inkml:trace contextRef="#ctx0" brushRef="#br0" timeOffset="165017.4385">21104 13205 646 0,'2'-7'0'0,"-1"5"167"15,-1-3-39-15,0 5-60 0,0 7-26 16,-4 3 14-16,-4 12 14 0,-4 2-30 15,0 0-9-15,1 4 5 0,0-2-11 16,2-1-8-16,4 0-9 0,2-3-6 16,3-1-4-16,1-3 3 15,6-3 1-15,4-1-4 0,1-4 0 16,3-1 1-16,5-3-35 0,-1-5 27 15,3-1-4-15,0-5 1 0,-1-6 14 16,3-1-2-16,-5-5 0 0,-1-3-2 16,-2 0 6-16,-2-4-8 15,-2 1 8-15,-4 0-6 0,-2-3-1 16,-3 5 6-16,-3 1 3 0,0 3-8 15,0 4 4-15,0 4 8 0,-3 1 0 16,1 4 6-16,2 4-7 0,0 0-4 16,0 0 8-16,0 5-12 0,-4 6-2 15,-2 12 2-15,-6 8 8 0,-2 7-2 16,-5 9 4-16,-3 6-9 15,-1 5-3-15,0 5 2 0,0-2 7 16,2-1-10-16,4-5 4 0,0-2 0 16,3-6-3-16,-3-6-6 0,2-5-5 15,-2-6-4-15,-2-4 19 16,1-2-5-16,-1-3-6 0,-2-3 6 15,-3-2-5-15,1-4-6 0,0-1 14 16,0-5-2-16,1-2-10 0,-2-4 13 16,1-3-3-16,0-7 2 0,-2-4 2 15,2-2-2-15,2-5-2 16,4-1 2-16,0 2 2 0,4-1-7 15,4 4-4-15,2 5-12 0,5 5-40 16,2 3-53-16,0 3-92 0,0-1-495 16</inkml:trace>
  <inkml:trace contextRef="#ctx0" brushRef="#br0" timeOffset="166900.5462">21613 13355 724 0,'0'-21'0'0,"-2"-1"292"0,-1 0-191 16,-3 1-40-16,3 3-9 0,-1 0-6 15,-3 5-1-15,-1 5-9 16,-1 4-22-16,-5 5-1 0,-3 12-6 16,-6 9-7-16,-6 11 0 0,-3 7 7 15,-1 3-9-15,4 2 4 0,4-3 1 16,7-5-5-16,7-1 3 0,7-5-5 15,4-5-1-15,5-3 2 16,5-4-17-16,6-7-11 0,2-5 18 16,2-4-8-16,1-3-5 0,-2-6 17 15,2-4-1-15,-2-8 0 0,0-2 9 16,-2-4 1-16,0-5 0 0,-1-1 0 15,1 0 3-15,-2 1 0 16,0 3-1-16,-3 4 3 0,-2 4-8 16,-2 6 6-16,-2 3 3 0,-3 5-3 15,-3 4 13-15,0 4 1 0,-4 10-7 16,-8 16 16-16,-4 12-7 0,-5 10-14 15,-4 3 1-15,0 8 1 16,-3 3-2-16,0 1 3 0,1-2-5 16,4-6-4-16,3-6 2 0,0-8 2 15,3-5-4-15,-1-5-24 0,5-3 3 16,2-6-5-16,1-1 14 0,1-5-7 15,2-5-4-15,3-4 28 16,0-4-8-16,4-7-26 0,0 0 25 16,2-5 0-16,7-6-4 0,2-8 14 15,2-6-5-15,7-4 0 0,1-6 0 16,4-5 7-16,5-1-8 0,0-9 1 15,6-4-2-15,1-7 1 16,0-2 2-16,0-2-2 0,0-3-10 16,-2 4 16-16,-2 0-5 0,-5 5 0 15,0 4-1-15,-5 6 6 0,-3 9-3 16,-3 8 12-16,-4 11-2 0,-5 6-9 15,-3 4 5-15,-1 7-9 0,-4 0-3 16,0 4 6-16,0 5 0 16,-3 5-4-16,-1 15 4 0,-7 5 26 15,-1 4-27-15,-1 7 7 0,-3-1-6 16,2 0-4-16,0-3 4 0,1-4-2 15,3-2 0-15,3-4-1 0,4-7 1 16,3-3 0-16,2-3-3 16,4-5 3-16,3-4-10 0,1-2 0 15,2-3 0-15,2 0-12 0,2-9 14 16,1-2-2-16,0-8-1 0,0-4 14 15,1-2-3-15,2-7 0 0,1-2 0 16,-1-2 0-16,0-1 0 16,-1 4-3-16,-1-1 5 0,-3 10-4 15,-5 2 5-15,1 7 1 0,-4 3-4 16,-3 5 10-16,0 2 3 0,-3 3-3 15,-1 2 11-15,0 0-14 0,-1 6-12 16,-6 5 10-16,-1 8 13 0,-5 5-9 16,-2 2 3-16,-1 3-2 15,3 1-10-15,0-1 0 0,4-2 8 16,2-3-9-16,4-3 2 0,3-1-1 15,2-3 0-15,4-3-5 0,0-2 2 16,2-4-18-16,1-4 17 0,1-1-6 16,2-1-13-16,2-2 15 15,2 0-12-15,0-8-1 0,1-2 15 16,-1-5-3-16,1-6-1 0,0-2 8 15,1-4-2-15,-1-4 1 0,3 0 6 16,-2-3-1-16,1 2-2 0,-1 3 0 16,-1 5 0-16,-2 5 0 15,-7 8-1-15,-3 7 1 0,-5 1 0 16,0 3 0-16,0 5 3 0,-5 3-3 15,-3 11 0-15,-2 3 26 0,0-1-27 16,0 3 2-16,-3-2 13 0,1 3-13 16,-2 4 3-16,-1-1 2 15,4 0-10-15,-1-1 8 0,3-1-4 16,5-2-5-16,1-4 10 0,3-4-8 15,0-3 0-15,5-3 6 0,5-4-5 16,2-1 0-16,4-5 4 0,-2 0-3 16,4-5-7-16,1-6 14 15,0-3-7-15,-1-4-5 0,0-3 11 16,-1-3-5-16,-2-4 0 0,3-3-1 15,-2 1 3-15,3-3-4 0,2 1 2 16,0 4 0-16,-2 4-5 0,0 8 9 16,-3 4-5-16,-3 6 0 15,-3 6 2-15,0 2 4 0,-3 10-6 16,1 4 2-16,-2 5-2 0,-1 3 2 15,0 6 3-15,-4 0-1 0,-1 0-4 16,0 0 2-16,-2-1 3 0,-6 1-4 16,-2-2 9-16,-2-4-5 0,-1-2-5 15,-5-6 2-15,0 0 5 16,-4-7-6-16,1-2 0 0,0-2 9 15,4-4-12-15,6 0 6 0,5-1-3 16,6 0 1-16,0 0-2 0,10-5-4 16,2-1 4-16,4-4 2 15,4-1-2-15,4-1 0 0,3-4 1 16,1-1 3-16,3-3-3 0,2-3 0 15,-1-4 6-15,1-2 6 0,-3-9 0 16,2-3 7-16,-2-5-6 0,6-8-4 16,1-1-4-16,1-1-5 15,-1 1 0-15,-3 6 3 0,-6 4-7 16,-7 6 8-16,-4 7-1 0,-11 6-4 15,0 10 2-15,-4 5 16 0,-2 4 1 16,0 6-3-16,0 1-8 0,-5 3-13 16,-4 15 3-16,-8 12 5 0,-4 13-3 15,-6 10 2-15,-1 5 9 0,0 3-13 16,2-2 6-16,3-3 7 15,1-5-11-15,2-5 2 0,4-4 5 16,5-8-8-16,5-2 3 0,1-6-1 16,3-5 0-16,2-3-1 0,0-4-3 15,7-6-18-15,1-1 10 16,5-4-6-16,3-1-10 0,5-2 7 15,1-1-4-15,2-8-13 0,3-3-8 16,-3-2-17-16,3-6-27 0,-3-2-9 16,-2-4-103-16,-5-6-333 0</inkml:trace>
  <inkml:trace contextRef="#ctx0" brushRef="#br0" timeOffset="167090.5571">22902 13214 773 0,'18'-4'0'0,"4"-1"164"15,3-1-84-15,1 0-28 16,2-2 3-16,1 2-25 0,-4-3-22 16,-2 3-11-16,-5 1-12 0,-5-1-35 15,-5 1-64-15,-7 0-145 0,-2-3-353 16</inkml:trace>
  <inkml:trace contextRef="#ctx0" brushRef="#br0" timeOffset="167239.5656">22472 12934 994 0,'5'-7'0'15,"3"0"38"-15,2 1-47 0,3 0-142 16,-2-1-130-16</inkml:trace>
  <inkml:trace contextRef="#ctx0" brushRef="#br0" timeOffset="168450.6349">20736 14339 628 0,'0'-9'0'0,"0"8"286"0,0 1-149 16,-1 0-44-16,-4 12-52 0,-3 11-32 16,-5 10 6-16,-3 14 6 15,0 2-10-15,-1 1 3 0,1-2-3 16,0-6 0-16,1-3 2 0,0-7-4 15,1-3-6-15,0-5 7 0,0-4-9 16,2-3-2-16,2-4 2 0,3-1 0 16,2-5-30-16,2-1 4 15,3-6-16-15,0 0-38 0,3-5 12 16,3-7 34-16,5-8 29 0,0-6 8 15,1-4-7-15,3-5 6 0,0-10-1 16,6-4-4-16,3-6 4 0,5-3 17 16,5 0-9-16,3 1-1 15,2 5 10-15,1 11-4 0,-4 7 16 16,0 13 0-16,-5 8 0 0,-2 4-8 15,-2 9 2-15,-7 0 5 0,-2 9-15 16,-7 11 0-16,-5 6-10 0,-4 7 4 16,-4 2 5-16,-8 2-10 15,-6-1-3-15,-5-7 4 0,-1 0-2 16,-4-5-3-16,-1-2 0 0,-1-4 3 15,-1-3-29-15,-1-2 10 0,2-1-7 16,0 0-15-16,4-3 0 0,5-1-11 16,3-3-15-16,7 0 13 15,4-2 3-15,3 0-4 0,2-2 11 16,5-1-45-16,4 0 81 0,2 0 10 15,2 0 13-15,1 0 0 0,-1 7 27 16,0 3 15-16,-3 8 6 0,0 5-9 16,0 1-15-16,-2 3-3 15,-1 2-6-15,-1-1-14 0,0-4-12 16,-1-4-4-16,-1-1 0 0,0-6-2 15,-1-1 0-15,0-5-1 0,2-2 0 16,0-4-77-16,0-1-36 0,4-6-228 16</inkml:trace>
  <inkml:trace contextRef="#ctx0" brushRef="#br0" timeOffset="169417.6902">21190 14695 908 0,'4'-9'0'16,"-3"-3"218"-16,2 0-139 0,-3-2-31 15,0-1-19-15,-1-2-7 0,-4-3-7 16,-2-1-2-16,2 1-1 0,-4 1 10 16,2 4-3-16,-1 6-11 0,-2 2 4 15,0 7-4-15,-4 0-7 16,-2 13 11-16,-1 7-15 0,-5 4 3 15,3 5 0-15,1 1 4 0,1 3-6 16,2-1 4-16,3-3 2 0,6 0-5 16,3-5-2-16,3-5 0 0,0-2-8 15,6-2 14-15,3-5-6 0,3-2-23 16,1-4 12-16,3-4-7 15,1 0-15-15,1-2 7 0,-1-8 5 16,-1-4-1-16,1-4 16 0,-2-1 9 16,-2-5 0-16,0-1 0 0,-3-1 1 15,1-3-1-15,1 2 0 0,-2 3 3 16,1 8-2-16,-4 3 3 15,-4 8 1-15,0 5-10 0,-3 7 3 16,0 10 3-16,-1 6 10 0,-4 3 1 16,2 2-8-16,1-5-8 0,1-2 8 15,1-4-2-15,0-2-4 0,2-5 4 16,5 0-1-16,0-5-4 15,3-2 6-15,4 0 1 0,2-3-5 16,1 0 2-16,2-4 2 0,-2-5-4 16,0-5-1-16,-3 1 5 0,3-7-6 15,-3-5 5-15,1-1-3 0,1-9-4 16,-2-3 6-16,3-5 1 15,5-3-4-15,-2-5 4 0,3-2-3 16,0 2-3-16,-2 0 8 0,-2 8-5 16,-7 9 2-16,-4 12 15 0,-5 12-1 15,-1 5 18-15,-2 5-3 0,0 4-9 16,-5 10-27-16,-8 18 9 15,-4 8 8-15,-4 11-7 0,1 5 2 16,0 0 3-16,3-1 2 0,0-3 7 16,3-7-9-16,2-4-5 0,4-8 5 15,2-4-8-15,5-4-2 0,-1-5 2 16,2-2 0-16,4-1-1 15,3-3 0-15,5-1-2 0,3-5-10 16,2-2 7-16,3-5-4 0,0-1-5 16,0-2-2-16,0-9 1 0,2-2 4 15,-4-5 11-15,6-3 0 0,-1-3 0 16,0-5-4-16,0-5 4 15,0-3-39-15,-3 0 31 0,-4 2 2 16,-2 8-7-16,-6 7 14 0,-4 9-2 16,-3 4-3-16,-2 3 7 0,-5 4 1 15,-4 5-6-15,-4 7 4 0,-1 8 9 16,0 2-5-16,1 2 6 15,2 5-4-15,0-2-6 0,3 1 4 16,2-1-2-16,-1-2 0 0,3-1-2 16,0-3 0-16,3-3 1 0,1-2 3 15,1-1-4-15,6-2-4 0,1-2 4 16,4 1-1-16,3-4-2 15,2-4 2-15,2 0 1 0,2-4-3 16,1 0-9-16,-2-4-7 0,-1-3-18 16,-3-3-3-16,-2 0-23 0,-2-2-69 15,-2-3-14-15,-4-1-113 0,-2-3-319 16</inkml:trace>
  <inkml:trace contextRef="#ctx0" brushRef="#br0" timeOffset="169606.701">21562 14471 615 0,'17'-3'0'0,"5"-3"266"15,4-2-163-15,4 2-43 0,1 0-26 16,-3 1-25-16,-1 4-10 0,-6-2-20 15,-2 3-62-15,-7-1-173 16,-5-2-370-16</inkml:trace>
  <inkml:trace contextRef="#ctx0" brushRef="#br0" timeOffset="170817.7703">23237 12524 649 0,'-4'-18'0'15,"4"8"196"-15,0 5-82 0,0 3-64 16,2 2-11-16,-1 0-28 0,-1 0-1 16,0 0-4-16,0 0 25 15,0 0-2-15,0 0 8 0,0 0-11 16,0 0-6-16,1 5-16 0,2 10 4 15,5 6 13-15,1 5 7 0,5 6 3 16,-1 2-5-16,1 4-9 0,-1 0 8 16,-1-1-14-16,-2-2-3 15,-3-1 17-15,-1-3-8 0,-4-1-8 16,0 1 7-16,-2-2-6 0,0 0-8 15,0 1 11-15,2 0-8 0,-1 2-1 16,2-3 3-16,-2 7-3 0,-1-2 0 16,2 0 3-16,-2 4-3 0,1-4-3 15,0 2 11-15,-1-1-3 16,0-2-8-16,0-1 8 0,-1-1-6 15,-2-2-6-15,-1 1 6 0,1 1 4 16,-2 0-9-16,0 3 4 0,-2 2 0 16,-2-1-4-16,1 1 4 0,-3-2 4 15,1-1-8-15,-1 1 4 16,-2-2 1-16,2 0-3 0,-5-2 0 15,2-1 3-15,-4 0-4 0,1 0 2 16,-1-1-3-16,0-2 0 0,0 1 4 16,3-3 0-16,2 2-2 0,1-1-2 15,-1 3 0-15,4-1-10 16,-2 2 14-16,0 0-3 0,1 1-5 15,-2-2 10-15,2-2-4 0,0-1 0 16,0-3-2-16,-3-2-2 0,3 1 2 16,-1-2 4-16,1 0 2 0,0 1-4 15,-1-2 0-15,0 0 0 0,-2-1 0 16,0 1 0-16,1-2 0 15,-2 0 0-15,1 0-6 0,2-1 5 16,-1 1-5-16,-1 0 9 0,-1 2-4 16,-2-1-8-16,1 0 3 0,0-1-8 15,0 0-8-15,2-2 14 0,0 0-6 16,-2 1-9-16,2-3 16 15,2-1-10-15,0 0-11 0,3-2 19 16,1 1-9-16,2-1-14 0,2-4 2 16,2 3-12-16,0-3-22 0,0-2-21 15,-1-1-59-15,-4-2-315 0</inkml:trace>
  <inkml:trace contextRef="#ctx0" brushRef="#br0" timeOffset="175866.059">14503 16017 899 0,'-4'0'0'0,"-1"0"193"15,5 0-145-15,0 0-28 16,0 0-7-16,0 0-3 0,5 0 3 15,2 2 34-15,4-1-5 0,1 0 5 16,6-1-13-16,4 0 1 0,6 1-15 16,2-1-7-16,6 3-12 0,6 1 8 15,1 2-7-15,0 0-4 16,3 1 3-16,-4-2 1 0,-3-4-4 15,-3 0 4-15,-7-1-6 0,-5-1-6 16,-7-4 12-16,-3 0-3 0,-5-1-5 16,-1-1 10-16,-1 0-8 0,-3-2-16 15,2-1 1-15,-4 0-10 16,0 1-8-16,-3-3 14 0,1 1-8 15,-3-2 2-15,-3 0 20 0,0 1 6 16,-3-2-7-16,1 1 13 0,-1 1-6 16,-1 0-2-16,-2 1 6 0,0 5 1 15,2 1-4-15,0 1 4 16,1 1 31-16,3 0-14 0,1-1 8 15,3 4-6-15,2 0 1 0,0 0-12 16,0 0-7-16,2 1-6 0,4 4-9 16,6 1 15-16,3 6-4 0,4-1 2 15,3 3 6-15,1 2-7 16,-1 0 0-16,-1-1 2 0,-3 0-2 15,-4-3 0-15,-2-4 5 0,-6-3-6 16,-1 0 2-16,-3-3-2 0,-2 0-4 16,0 5 6-16,-4 3 5 0,-5 2-6 15,-4 1 0-15,-5 3 8 0,1 1-8 16,0 0 0-16,0 0 7 15,2-2-11-15,2 1 8 0,3-3-5 16,0-4-12-16,3 1-4 0,0-3-12 16,5 0-17-16,0-1 14 0,0-2-20 15,1-1-40-15,-3 2-3 0,1-4-121 16,-1 2-153-16</inkml:trace>
  <inkml:trace contextRef="#ctx0" brushRef="#br0" timeOffset="176411.0902">15119 15538 774 0,'-23'-20'0'15,"2"4"244"-15,-3 0-193 0,-1 3-10 16,-1 5-6-16,-4-2-11 0,-2 2-14 15,-4 4 4-15,-4 2 5 16,-5 5 3-16,-1 14-7 0,-2 9 8 16,-2 7-10-16,4 9-9 0,6 11 4 15,4 10-5-15,7 6 1 0,4 5-1 16,7 3-1-16,4-4-2 0,8-1 0 15,6-8 5-15,0-5-9 16,12-5 8-16,3-9-9 0,6-8-15 16,6-5 9-16,4-10-3 0,7-5-8 15,4-5 1-15,11-6 2 0,3-6 7 16,3 0 15-16,0-9-6 0,2-8-75 15,-2-4 77-15,-3-4 2 16,-3-3-2-16,-7-1 6 0,-7-5-3 16,-7-3-4-16,-6-4 4 0,-7-5 21 15,-2-5-9-15,-5-4 11 0,-5-3-10 16,-6-3 6-16,-1 2 0 0,-8 0-5 15,-5 2-11-15,-4 2 12 16,-7 4-11-16,-5 9-1 0,-1 6 7 16,1 12-7-16,3 14-8 0,4 8 0 15,2 5-39-15,0 14-87 0,2 3-94 16,-2-1-224-16</inkml:trace>
  <inkml:trace contextRef="#ctx0" brushRef="#br0" timeOffset="177804.1699">15965 15291 445 0,'4'-16'0'0,"0"0"197"0,2 2-104 16,2 1-13-16,-1 1 5 0,-1 3-12 16,-3 2-26-16,0 0-13 0,0 3-1 15,0 1 2-15,-3 3 2 16,0 0-8-16,0 0 1 0,0 0-6 15,0 0-10-15,0 9-9 0,0 8 6 16,-3 9 24-16,-1 8-6 0,-4 6-7 16,-1 7-8-16,-3 6 1 0,-1 1-6 15,0 9-1-15,-3 1-1 16,1 0 0-16,-1-1-10 0,0-3 6 15,2-4 3-15,3-8-9 0,0-4 6 16,3-8-1-16,3-7-3 0,0-7 0 16,0-3 5-16,4-4-8 0,1-3 8 15,0-2-4-15,1-3 0 16,9 1-2-16,0-4-2 0,7 1 5 15,9-2 2-15,2-1 4 0,10-2-11 16,2 0 8-16,7 0 4 0,2 0-12 16,1 0 8-16,-1 0 29 0,-4 0-5 15,-4 0-9-15,-6 0-17 0,-4-2-4 16,-5 0 4-16,-3 0 1 15,-5-4-5-15,-6 4 4 0,-2-1 1 16,-7-1-3-16,0 4-6 0,-3-2 5 16,0-1-33-16,-4 0-6 0,-4 1-87 15,-2-1-70-15,-2-4-191 0</inkml:trace>
  <inkml:trace contextRef="#ctx0" brushRef="#br0" timeOffset="179138.2462">16885 15542 388 0,'-8'1'0'0,"5"0"183"0,1-1-91 16,2 0-17-16,0 0 4 0,0 0 15 15,0 1-19-15,0-1-18 0,0 3 0 16,0-3-12-16,0 0-10 0,0 0-21 15,0 0-6-15,0 0-13 0,0 0-4 16,5 7 7-16,4 3 2 16,2 1 0-16,4-3 0 0,0-1 13 15,2-3 7-15,2-2 6 0,0-1 2 16,3-1-2-16,2 0 4 0,2-1-6 15,6-2 5-15,9 0-8 0,4 0 6 16,8-1-9-16,1 3-9 16,1 1-6-16,-3 0-1 0,-4 0 0 15,0 1-3-15,-4-2-2 0,-3 0 6 16,-2-2-2-16,-9-1-2 0,-1 1 1 15,-6-4 2-15,-2 5-3 0,-7 1 2 16,0 1 0-16,-4 0-4 16,-5 0 6-16,0 0-1 0,-5 0-3 15,2 0-1-15,-2 0 2 0,0 0 0 16,0 0 0-16,0 0-1 0,0 0-4 15,0 0 5-15,0 0 0 0,-3 0-15 16,-1 0 16-16,1 0-2 0,-3-1-21 16,4 1 23-16,-2-2-2 15,-3 2-33-15,4-3 26 0,-6-1 3 16,0 0-6-16,0-3 7 0,1-1-1 15,-1 2-6-15,1-2 10 0,3 2-7 16,-1 1-1-16,0 1 9 0,2-2 0 16,-2-1 0-16,0 0 3 15,-1-4-6-15,0 1 2 0,-3-2 2 16,2-1 8-16,-2 0 0 0,1 3 6 15,1-1-10-15,1 5 1 0,4 2 10 16,2 1-9-16,1 3-13 0,0 0 0 16,5 0-2-16,4 4 3 15,3 1 10-15,2 1-6 0,2 0-1 16,-1-2 4-16,0 0 2 0,1 1-4 15,-1-1 0-15,-3-1-1 0,2 2-1 16,-2 3 4-16,-2 1-2 0,-2 0 0 16,-1 1 0-16,-1 0 0 0,-1 2-1 15,-1-3 2-15,-4-1-1 16,0 1 0-16,0-4-7 0,0 2 3 15,0-2-1-15,-5 2 9 0,-2 0-8 16,-2 3 3-16,-4 5 2 0,-2 2 0 16,0 4-1-16,-5 1 0 0,3 3 2 15,-2-3-2-15,1 1 0 16,2-3 1-16,3-4-1 0,2-3 0 15,0-1-1-15,-1-2-2 0,1-1 5 16,4-1 0-16,0-1-4 0,3-2-19 16,3-2-12-16,1 2-46 0,0-4-10 15,8 2-14-15,0-3-156 16,1-3-116-16</inkml:trace>
  <inkml:trace contextRef="#ctx0" brushRef="#br0" timeOffset="185404.6046">18517 15093 704 0,'0'-13'0'16,"-2"3"264"-16,-2 3-188 0,-4 3-9 15,-4 2-15-15,-3 2-26 0,-6 9-16 16,-3 5 2-16,-4 9-5 0,0 6-1 16,0 5-1-16,3 7-2 0,1 2-6 15,4 2 5-15,6-3 0 16,1 4-2-16,4-2 0 0,1 4 0 15,2-3 0-15,2-2 1 0,1-2 0 16,2-4-2-16,1-5 2 0,0-5-1 16,3-4 0-16,5-8-1 0,5-3 0 15,2-3 0-15,5-7 2 16,3-2 5-16,2 1-5 0,4-12 6 15,0-2-5-15,0-6-4 0,1-6 4 16,-1-4 1-16,1-5-5 0,-2-6 1 16,-2-3 6-16,-1-6-8 0,-2-5 6 15,-1-3 3-15,-2 1-1 16,0-2 10-16,-7 3-7 0,-4 3 1 15,-2 6 9-15,-5 8 0 0,-2 6-11 16,-6 7 9-16,-1 7-6 0,-2 6-7 16,-3 4 7-16,-2 8-8 0,-6 5-4 15,-4 13 4-15,-4 8-3 0,-1 6-5 16,5 2 12-16,3 0-10 15,6 1 1-15,5 1 6 0,4-1-1 16,6 4-2-16,0-2-3 0,10 5 0 16,1 4 0-16,1 1 6 0,2 1-2 15,0 0-13-15,-1-1 8 16,-2-4 2-16,-2-5-12 0,-2-7 16 15,-3-4-4-15,0-7-2 0,-4-3 7 16,2-3-1-16,1-2-7 0,-1-3 10 16,3-1-9-16,0-2-36 0,2 0 3 15,0-3-4-15,3-1-2 0,1-2 4 16,2 0-9-16,1-2 6 15,0-4 4-15,2-4 4 0,0-3 5 16,2-6 22-16,-2-6 7 0,1 3 0 16,-2-7 0-16,-2 1 8 0,0 1 2 15,-4 3 12-15,0 4-3 0,-2 3-6 16,-1 5 3-16,1 1-7 15,-7 5 1-15,1 6 13 0,0 0 0 16,-1 0 2-16,0 0 8 0,-1 6 3 16,-6 8-19-16,0 9-6 0,-2 5 1 15,-3 4-4-15,2-2 2 0,3-1-7 16,3-5-6-16,1-3 5 15,3-3 0-15,3-6-4 0,3-2 0 16,2-3 3-16,0-1-2 0,4-4-14 16,5-2 3-16,-1 0-3 0,5-5 4 15,-2-4 1-15,2-2-14 0,-1-5 19 16,-3-2 1-16,1-2-5 15,-1-3 13-15,-1-1-5 0,-4-8-2 16,4-2 6-16,-2-3-3 0,0-7 0 16,0 6-1-16,-1 9 1 0,-3 7 0 15,-5 13 3-15,-4 6 3 0,-1 3 13 16,0 5 9-16,-6 10-16 15,-2 9-5-15,-5 6 6 0,1 7-7 16,0-4-2-16,7-4-1 0,0-3-5 16,4-4-2-16,1-5 7 0,2 0-3 15,4-4 0-15,1-2-16 0,4-3-14 16,0-2-32-16,5-1 0 15,0-1-37-15,2 0-129 0,1-2-63 16</inkml:trace>
  <inkml:trace contextRef="#ctx0" brushRef="#br0" timeOffset="186693.6783">19431 15529 651 0,'2'-5'0'0,"-2"0"322"0,0 1-213 15,-4-2-34-15,-3-2-10 0,-1 2-36 16,-2-2 0-16,-4 1-10 0,1 2 3 15,-3 5 1-15,-2-2-7 16,-2 17-12-16,-3 9 0 0,-1 7 1 16,2 5-7-16,5-3 4 0,2-4 4 15,5-4-10-15,5-3 7 0,4-5-3 16,1-1 0-16,4-1-4 0,2-6 1 15,3-1-14-15,2-5 3 16,3-3 1-16,1 0-20 0,0 0 13 16,1-5-12-16,-2-1-12 0,-1-2 20 15,1-3-2-15,-4-4 12 0,1-3 12 16,-1-2 3-16,0-2-2 0,3 1 2 15,0-2 4-15,-1-1-6 16,0 3 2-16,-3 7-1 0,-5 4 0 16,-2 8 0-16,-2 2-1 0,-1 12-3 15,-4 6 8-15,-1 7 30 0,-1-1-28 16,-1-2 3-16,5 0-8 0,-1-5-2 15,2-3 0-15,2-2 4 0,3-2-6 16,6-3 2-16,-1 1 5 16,2-3-8-16,1 0 0 0,2 1-3 15,-1-3-41-15,0-2 13 0,-1-1-8 16,-3-1-5-16,1-5 17 0,0-5 19 15,-1 0 7-15,-1-3 8 0,3-2-6 16,-1 0 2-16,0-2 1 16,1 1 0-16,0 3-41 0,-3 4 33 15,-1 8 8-15,-1 2 0 0,-5 2-8 16,0 10 7-16,0 4 2 0,-4 3 60 15,-1 2-35-15,-1-1-4 0,3-2 9 16,-2-4-7-16,0-3 1 16,1-5-1-16,0-2 5 0,1-2 9 15,-2-2-7-15,2 0-12 0,3 2-15 16,0-2 1-16,-1 0 0 0,1 0-9 15,0 0 8-15,0 0-1 0,4-4-4 16,2-6-9-16,2-1 10 0,2-4-14 16,5-3 18-16,-3-3-8 15,5-3-13-15,2-3 21 0,3-2-4 16,1 2 0-16,1-2-7 0,0 6 7 15,-3 4-12-15,-2 5 17 0,-2 6-6 16,-3 4-6-16,-1 4 11 0,-5 4-5 16,-1 4-9-16,-5 7 13 15,-1 4-2-15,-1 3-2 0,-4 5 2 16,-2-1 12-16,0 0-11 0,3 0 6 15,1-4-7-15,2-1-2 0,2-3-1 16,3-3 6-16,3-2-7 0,2-3 4 16,1-3 0-16,1-3-2 15,0-3 0-15,1-1 0 0,1-1-8 16,2-8 12-16,-1-3-6 0,0-5-3 15,2-3 0-15,-1-4 3 0,2-6-1 16,3-5-4-16,0-4-9 0,1-5 2 16,1-4 16-16,1 1-2 15,1-3-5-15,-1-1 12 0,0 5-6 16,-1 1 1-16,-1 6 28 0,-4 6-10 15,-1 5-10-15,-3 9 4 0,-4 9-2 16,-3 2-6-16,-4 6 11 0,-3 2-3 16,-7 10-7-16,-6 15 15 15,-8 10-4-15,-2 13-8 0,-6 2 8 16,0 5-5-16,2-3-6 0,1-2 9 15,3-1-18-15,6-5 2 0,4-3 2 16,4-4 5-16,4-4-6 0,3-3 0 16,2-5 1-16,2-4-1 15,3-2-8-15,2-7 8 0,3-1-29 16,1-6 30-16,2-3-2 0,4-2-6 15,1 0 6-15,2-2-18 0,2-6-13 16,1-4 12-16,-1-5-8 0,2-5-7 16,-2-3 17-16,-4-4-8 0,-3-3 6 15,0 2 15-15,-4 2 3 16,0 5-4-16,3 4 7 0,-5 5-1 15,-2 7 0-15,-3 6-1 0,-3 1 2 16,-1 5-2-16,-4 11 2 0,-6 6 17 16,-1 7-16-16,-3 3 6 0,3-3-1 15,1-1 0-15,3-4 6 16,2-6-7-16,4-3-6 0,1-1 0 15,0-4 5-15,5-2-10 0,3-1 10 16,2-2-2-16,1-2-4 0,1 1-23 16,0-2-12-16,-1 1-83 0,-2-3-100 15,0-3-114-15</inkml:trace>
  <inkml:trace contextRef="#ctx0" brushRef="#br0" timeOffset="186865.6882">20558 15223 1080 0,'-1'-2'0'0,"1"2"170"16,0 0-163-16,0 0-2 0,0 4-9 15,0 4-13-15,-3 0-90 0,-3-2-127 16,-4 1-456-16</inkml:trace>
  <inkml:trace contextRef="#ctx0" brushRef="#br0" timeOffset="187037.698">20131 15279 925 0,'23'-9'0'15,"1"4"168"-15,-1-1-155 0,-1 4-14 16,1 2-26-16,-5 0-119 15,-2 2-235-15</inkml:trace>
  <inkml:trace contextRef="#ctx0" brushRef="#br0" timeOffset="187837.7437">20607 15565 531 0,'0'-7'0'16,"0"3"185"-16,4-2-149 16,1 1 45-16,0-2 20 0,0-1-10 15,2 1-1-15,-1-2-5 0,2 1-16 16,3 1-5-16,1-2-13 0,5 3-26 15,2 2-18-15,3 1 6 16,0 3-11-16,-1 0-2 0,-4 9 0 16,-4 2 2-16,-3 2-10 0,-8 5 4 15,-2 4-1-15,-4 3-1 0,-10 3 12 16,-5 3-7-16,-4 0-4 0,-6 1 10 15,-3-2-2-15,-1-1-3 16,-4-1-5-16,1-4-27 0,3-1-16 16,2-2 23-16,5-6 3 0,7-3 0 15,7-5 16-15,9-1 4 0,4-3-20 16,9-1 21-16,7-1 2 0,6 3 11 15,7-3 3-15,6-1 3 0,5 0-3 16,3 0 7-16,1-3 2 16,0-1 5-16,-1-2-3 0,-6 3-7 15,-5-1-17-15,-6 3 5 0,-8 1-6 16,-6-1-2-16,-7 1-27 0,-3 0-15 15,-3 0-41-15,0 0-28 0,0 3-68 16,0-1-159-16</inkml:trace>
  <inkml:trace contextRef="#ctx0" brushRef="#br0" timeOffset="189498.8388">21196 15719 755 0,'7'-27'0'0,"-1"1"272"0,-2 4-186 15,-3 1-26-15,-1 2-14 0,-1 3-13 16,-6 5-5-16,-5 2 1 16,-4 7 0-16,-4 2-5 0,-5 13-14 15,-2 6 2-15,-1 9 1 0,1 3-5 16,5 1-3-16,4-1 3 0,7-2-11 15,6-3 2-15,5-3 2 0,0-2 2 16,4-4-11-16,5-1 14 16,0-3-12-16,3-3-19 0,0-4 6 15,1-5-5-15,2-1-6 0,2-3 15 16,-2-5 0-16,0-4 1 0,0-4 12 15,-2-3-7-15,2-3 6 0,1-3 6 16,1-2 1-16,2-3-4 16,0 0 0-16,-1 6-4 0,-4 8 2 15,-6 6 4-15,-3 7 2 0,-5 3-4 16,-2 5 0-16,-7 13 4 0,-2 6 7 15,-3 5-4-15,2 1-5 0,5-3-4 16,0-5 4-16,7 1 2 0,0-7-7 16,6 1 2-16,5-4 4 15,3-5-6-15,3-1 4 0,1-4-2 16,2-3-6-16,1 0 10 0,-1-4-6 15,0-5-1-15,-2-4 7 0,0 1 1 16,2-6-5-16,-4-3 1 0,1-8 1 16,1 0-2-16,2-9 2 15,2-3-1-15,4-4 0 0,1-6-6 16,4-5-3-16,2 1-3 0,-2 0 14 15,-1 6-4-15,-6 11-2 0,-9 10 4 16,-6 13 0-16,-7 8 0 0,-1 6 56 16,-1 1-25-16,-7 3-8 15,-8 9-14-15,-8 11-8 0,-2 11-2 16,-1 5 2-16,2 7 2 0,1 4-2 15,2 1-1-15,1 1 0 0,5-2 0 16,1-4 0-16,3-5 0 0,1-4-4 16,5-8 5-16,2-3-2 0,3-9-24 15,2-2 21-15,6-3-10 16,3-4-13-16,5-3 7 0,1-3-10 15,1-2-35-15,2-1 3 0,1-8 14 16,1-4 0-16,1-6 7 0,1 0 3 16,0-6 4-16,-1-1 30 0,-1-1 3 15,-5-4-4-15,-3 4 10 16,0 1 20-16,-7 5 15 0,0 6-4 15,-3 6-9-15,0 5-9 0,-3 4-5 16,-1 6-13-16,0 10 0 0,-1 5 25 16,-8 7-4-16,1 0-19 0,-1 1 3 15,2-4 0-15,3-1-10 16,2-5 10-16,2-2-4 0,0-5-1 15,6-2 0-15,2-3 1 0,2-3-2 16,5-1-21-16,-2-3 2 0,3 0-41 16,-2-2-9-16,3-5-3 0,1-1-1 15,-1-3 54-15,0 0 0 0,-1-6-34 16,1 1 48-16,-1-4 10 15,0-2-4-15,-3 1 0 0,-4-1 18 16,-4 2 14-16,-1 6 15 0,-4 3 21 16,0 6 25-16,-3 5-28 0,-4 1-24 15,-4 10-32-15,-1 9 1 0,0 3-11 16,2 2 2-16,4 3 5 15,4-7-5-15,2-1-2 0,2-2 1 16,3-6 2-16,2 0-4 0,1-5 4 16,2-1-1-16,0 0 0 0,3-4 8 15,2 3-11-15,0-4 2 0,0-1 0 16,1-1 0-16,1-6-13 15,-1-3 9-15,-1-4-1 0,0-3 0 16,-3-3 7-16,-2-3 2 0,-1-2-8 16,-3-1 7-16,1 1-1 0,-4-2-4 15,-3 5 4-15,0 1 1 0,-5 6-5 16,-2 4 4-16,-4 4 13 15,2 6-7-15,-4 1-7 0,0 0 1 16,0 3-4-16,1 6 4 0,2 3 0 16,2 0-5-16,1 0 4 0,5-1 2 15,2-1-6-15,0 0 0 0,2-2 3 16,6-1 0-16,0-1 2 15,1-2-1-15,3-3-2 0,1-1-3 16,4 0 4-16,1 0-23 0,4-4 8 16,0 0-22-16,2-3-23 0,-1 1 38 15,1 0 14-15,-1 0-1 0,-2-2 12 16,-2 2-1-16,-5 0-4 15,1 0 4-15,-6 1 45 0,0 5-12 16,-4 0-10-16,0 3-5 0,0 5-9 16,-2 6 4-16,-3 4-5 0,0 2-4 15,-2 2 10-15,-2 0-7 0,-1-3-5 16,-1-1 9-16,-2-5 5 15,2-2-3-15,-2-2 10 0,0-4-4 16,2-2 1-16,1-2-4 0,2 1-6 16,-1-2-9-16,4 0 4 0,0 0-6 15,0 0-2-15,0 0 2 0,5-4-5 16,3-6-12-16,3-4 12 15,5-3 1-15,3-1 1 0,5-3 2 16,-1-1 0-16,3-1-12 0,2-2 14 16,1-2-2-16,0 1 0 0,1 0-7 15,-2 3 8-15,-2 8-2 0,-6 3 2 16,-4 9-2-16,-4 3-5 15,-4 2 10-15,-4 10-5 0,0 7-4 16,-4 5 9-16,-3 5 4 0,-2-3-9 16,-1-1 2-16,3-5 7 0,1-4-8 15,2 1 0-15,1-5 2 0,5 2-2 16,2-3 0-16,2-2 1 0,2 1-1 15,4-3 0-15,1-2 3 16,1-1-4-16,0-1-23 0,-1 0-59 16,-1-3-27-16,0 0-39 0,1-8-51 15,-2-6-191-15</inkml:trace>
  <inkml:trace contextRef="#ctx0" brushRef="#br0" timeOffset="189687.8496">22432 15220 934 0,'16'0'0'16,"-3"0"78"-16,-5 0-84 0,-2-4-176 15,-6-2-64-15</inkml:trace>
  <inkml:trace contextRef="#ctx0" brushRef="#br0" timeOffset="189837.8581">21859 15380 523 0,'27'0'0'0,"6"0"169"0,3 0-141 16,-2 0-23-16,-2 0-10 0,-6-1-455 15</inkml:trace>
  <inkml:trace contextRef="#ctx0" brushRef="#br0" timeOffset="190603.902">18375 16213 629 0,'10'-23'0'15,"0"-1"262"-15,-1 3-146 0,-1 3-38 16,-2 4-6-16,-3 5-16 0,-1 4-16 15,0 3-5-15,-2 2 8 0,0 0-19 16,0 7-17-16,0 12-10 0,-11 12 6 16,-3 14 33-16,-4 8-21 0,-7-2-13 15,1 5 7-15,-3-2-4 0,-3-4-6 16,2 1 2-16,0-7 5 15,4-4-7-15,5-9 2 0,9-7 4 16,8-4-7-16,5-6-2 0,10 0 4 16,9-4 0-16,11-2 0 0,9-1 0 15,8-3 1-15,5-1 1 16,5 0-1-16,-5-3-2 0,0 2 0 15,-6 1 3-15,-9-2-4 0,-9 2 2 16,-12-1-3-16,-8-1-33 0,-7-1 1 16,-2 0-10-16,-1 0 0 0,-1 0-9 15,0 0-86-15,0 0-183 16,0-4-416-16</inkml:trace>
  <inkml:trace contextRef="#ctx0" brushRef="#br0" timeOffset="191253.9391">18841 16620 644 0,'19'-9'0'0,"3"-4"219"0,-2-2-127 15,0 1-26-15,-4-6-5 0,0 3-4 16,-2-3-20-16,-4 2-12 15,-2-2-10-15,-5 1 1 0,-3 2 14 16,-1 0-9-16,-6 4-7 0,-2 3-1 16,-3 2-6-16,-1 4-4 0,-3 1 1 15,1 3-5-15,-3 4-2 0,-2 9 6 16,0 3 1-16,-3 8-4 15,1 3 0-15,6 6 2 0,4 2-3 16,5 0 2-16,7-1 3 0,6 1-6 16,6-1 4-16,5-3-4 0,3-6 2 15,2-9 0-15,5-2 0 0,-3-8 1 16,2-4 3-16,0-2-3 15,2-1-1-15,2-6-7 0,-2-4-6 16,1-4-8-16,0-2 11 0,-1-4-6 16,-2-4 3-16,-2-1 13 0,-3-3 0 15,-3-2 0-15,-1 1-20 0,-3-1 21 16,0 1-2-16,-3 2-11 15,-1 6 4-15,-5 8 5 0,-3 5 4 16,0 8 4-16,-2 1-10 0,-2 10 5 16,-1 9 0-16,-1 7 7 0,-1 4 1 15,2-1-8-15,0 2 0 0,3-2-1 16,0 0 7-16,0 0-9 15,1-4 6-15,0-2 5 0,1-7-10 16,-2-2 4-16,3-5 13 0,-2-2-16 16,0 0 2-16,2-2 6 0,-2-3-11 15,3-2 8-15,1 0-2 0,0-4 0 16,6-6 28-16,-1-4-11 0,4-5-6 15,4-3 7-15,0-7-7 16,3-5-5-16,0-4 4 0,2 1-12 16,0-2 0-16,-1 5 0 0,-1 4 4 15,-2 7-6-15,-4 13-56 0,-1 5 26 16,-2 5-25-16,0 5-35 0,1 8-78 15,-1 1-231-15</inkml:trace>
  <inkml:trace contextRef="#ctx0" brushRef="#br0" timeOffset="192130.9893">19710 16535 591 0,'15'-12'0'0,"-2"-3"179"0,-2 0-107 15,-1-2-16-15,-2 0-5 0,-2-1-4 16,-2 1-6-16,-4-1-7 0,0 4 6 15,0 2 2-15,0 2-4 0,-4 7-2 16,-2 2-13-16,-6 3-16 16,-4 10-9-16,-3 7 4 0,-3 5 5 15,2 3-7-15,0 2 0 0,1 0 3 16,3 0-4-16,3-1 2 0,6-6-1 15,5 0 0-15,2 0-2 0,5-1-1 16,7-3 1-16,4 0 3 16,1-7 3-16,7-4-8 0,3-2 8 15,5-4-6-15,4-1 2 0,0-6 0 16,2-6 0-16,-2-5-9 0,-3-4 11 15,0-4-1-15,-3-6-1 0,0-3 0 16,-3-4 5-16,0-6-9 16,-2-3 8-16,-3 0 10 0,-1 1-12 15,-5 6 13-15,-2 7-11 0,-3 9-2 16,-5 7 1-16,-1 7-2 0,-5 2 4 15,0 4 6-15,-2 2 3 0,-6 1-13 16,-4 1 0-16,-4 4-1 16,-1 7 0-16,-2 6 0 0,1 5 1 15,-1 5-1-15,1 5 0 0,-3 5 0 16,0 7 0-16,0 0-1 0,0 4 0 15,2-2-2-15,3 0 6 0,3-2 1 16,2-5-8-16,3-4 8 16,4-10-7-16,3-6 3 0,2-3 0 15,2-6 0-15,4-2-2 0,3-3 2 16,1 0-2-16,3-4 3 0,6 0 2 15,-2-1-6-15,4-2-6 0,0-4 0 16,2-3 5-16,2-4-4 16,0-4 14-16,-2-6-5 0,4-6-2 15,-1-5 2-15,1-3-2 0,4-3 2 16,-2-1 11-16,1 1-7 0,-2 2-8 15,-6 7 6-15,0 2 2 0,-5 5-5 16,-1 4 6-16,-7 3-5 16,1 3-2-16,-1 2-1 0,-4 3 5 15,2 3-6-15,-6 3 6 0,-2 1-2 16,0 2-1-16,0 2 12 0,-2 6-16 15,-5 5-3-15,-2 6 13 0,0 2-6 16,3 3 0-16,2 1 0 16,2 2-4-16,2 1-1 0,0 4 7 15,0-1-3-15,3 0-7 0,1 0 10 16,-3-1 0-16,2-2-4 0,-2-3 4 15,-1-2-1-15,0-7-2 0,0-1-1 16,-4-3 6-16,2-3-8 16,-3-2 5-16,-2-1 2 0,-2-2-6 15,0 1 6-15,-2-3-4 0,-4-1 0 16,0-1 2-16,0 0 0 0,-3 0-1 15,1-3-6-15,0 1-10 0,-2-4-29 16,0 2-33-16,2-3-44 0,-2-3-234 16</inkml:trace>
  <inkml:trace contextRef="#ctx0" brushRef="#br0" timeOffset="198409.3484">13148 13817 451 0,'0'-2'0'0,"0"-2"118"16,0 3-82-16,0 1-10 0,0-1-4 16,0 1-3-16,0 0-8 0,0 0-9 15,0 0 3-15,0 0 2 16,0 0 16-16,0 0 10 0,0 0-10 15,0 0-3-15,0 0-4 0,0 4-8 16,1 0 6-16,2 0 6 0,-1 2 0 16,-1 1 1-16,4 2 11 0,-3 0-6 15,1 1-3-15,0 1-1 16,-2 0-10-16,2 2-6 0,-3 1 5 15,2-1-4-15,-1-1-3 0,0-2 4 16,0 2-6-16,1-3-3 0,0 0 2 16,0 2 2-16,2-2-4 0,-1 1 2 15,2 2 7-15,-2 0-4 16,0 1 5-16,-1-1-4 0,0 0-5 15,0 4 0-15,-2-3 5 0,1 1-7 16,-1-2 4-16,0 0 2 0,2-2-3 16,0 0-1-16,0 0 0 0,1-1 0 15,1-2 0-15,-1 1 1 0,1-1 0 16,0-1 0-16,-1 1-1 15,0 0 0-15,1-1 0 0,-1-3 2 16,0 0-3-16,1 0 2 0,-3 0 8 16,5 0-5-16,-4-1 2 0,2 1-2 15,2-3-5-15,2 0 2 16,1 0 9-16,0-5-12 0,4-4 4 15,0 1 7-15,2-2-11 0,2-2 4 16,0-2 11-16,3-1-8 0,2-2 7 16,3-1-3-16,1-4-3 0,4-2 5 15,3-1-4-15,2-4-7 16,4 0 0-16,0-3 17 0,4 1-18 15,0-2 2-15,4 0 9 0,-1-1-12 16,-1 1 4-16,-2 1 2 0,-3 0-6 16,-1 1 4-16,-1 2 0 0,-1 0-3 15,2 0 2-15,-1 0 4 0,-1 0-3 16,2 0 9-16,1 2-7 0,-2 0-7 15,4 1 5-15,-3 0 1 16,-1 2-6-16,-3 2 4 0,-4 3 3 16,-4 2-8-16,-5 2 8 0,-4 3-4 15,-5 4 0-15,-2 4 0 0,-7 1 1 16,-1 2-1-16,-2-2-1 0,-1 3 3 15,0 0-4-15,0 0 4 16,0 0-5-16,0 0-8 0,1 4 12 16,0 3-2-16,3 2-5 0,0 2-13 15,-2 1-31-15,0 4-49 0,-2 2-83 16,-8-3-133-16</inkml:trace>
  <inkml:trace contextRef="#ctx0" brushRef="#br0" timeOffset="199320.4005">13235 15719 647 0,'-4'-12'0'0,"3"3"208"16,-1 1-149-16,-1 1 2 16,1 4 17-16,-2 0-38 0,2 3-27 15,0 0-19-15,1 7 8 0,1 11-4 16,-1 7 2-16,1 10 4 0,4 7-4 15,2 2 0-15,0 3 0 0,2-2 5 16,-1-2-7-16,1-6 4 16,3-1 2-16,-3-5-4 0,2-7 0 15,-1-4-1-15,1-7 0 0,-1-4 2 16,1-2 31-16,-1-5-10 0,3-2 17 15,3-6 0-15,3-8-7 0,8-8-11 16,4-4-14-16,3-5-5 16,5-3 3-16,0-4-5 0,2-2 0 15,3-5 0-15,2-2 6 0,0-6-8 16,6-4 4-16,0-1 18 0,1-2-20 15,1 1 0-15,-3 2 10 0,-5 5-13 16,-8 9 5-16,-4 11-2 0,-13 12 0 16,-4 6-17-16,-9 8 4 15,-3 3-10-15,-3 3 13 0,-1 0-4 16,0 0-14-16,0 0-2 0,1 0-34 15,1 5-37-15,1 3 77 0,1 7-46 16,-4 3-73-16,0 3-6 0,-4 1-230 16</inkml:trace>
  <inkml:trace contextRef="#ctx0" brushRef="#br0" timeOffset="230933.2087">13006 17821 670 0,'0'3'0'16,"-3"-1"156"-16,2-1-49 0,0 1-35 16,0 0-31-16,1 0-9 15,0 1-15-15,-2 2-10 0,2 1-6 16,0 3 9-16,0 8-4 0,0-3-4 15,4 11 10-15,-2 1 2 0,2 3-4 16,2 7 4-16,-2 1-6 0,2 2-7 16,2 2 6-16,-1-1-5 0,2-5-4 15,2-2 4-15,-1-5 0 16,1-7-3-16,1-6 2 0,-1-4 2 15,0-8-4-15,0-3 2 0,1-2 36 16,1-12-6-16,3-6-10 0,5-7-5 16,6-10-3-16,7-7 3 0,4-8-4 15,-1-4-1-15,2-7 4 16,-1-7 1-16,2-10 2 0,6-9-3 15,0-1-5-15,0-11-7 0,0 9 5 16,-7 15-6-16,-7 21-4 0,-6 22 4 16,-8 10 0-16,-4 14-3 0,-5 0 2 15,-3 10-3-15,-2 0-18 16,2 6-11-16,-4 8-5 0,-1-1-27 15,1 3-12-15,-2 8-52 0,0-7-130 16,-3 4-224-16</inkml:trace>
  <inkml:trace contextRef="#ctx0" brushRef="#br0" timeOffset="232022.271">14365 17886 758 0,'-3'-2'0'0,"1"-2"188"16,2 2-133-16,0-1-16 0,-2-2 8 15,2 4 2-15,2-2-18 16,1 0-13-16,2 1-4 0,6 2 4 16,6-2 4-16,10 1 5 0,8 1-6 15,12-4-1-15,10 2-2 0,10-3-8 16,5-3 4-16,4-2 9 15,-2-4-13-15,-7-1-4 0,-7 6-1 16,-10-1 2-16,-10 4-7 0,-9 0 0 16,-11 2 6-16,-8 2-6 0,-7-1 0 15,-3 2 4-15,-1 1-4 0,-1-2 12 16,-4 1-6-16,-4-1-12 15,0 2-19-15,-2 0 5 0,1 0-11 16,0 2 9-16,2-2 0 0,4 0-5 16,-3 0 6-16,1 0 4 0,1-1 1 15,-2-5 9-15,1 2 3 0,-2-5-2 16,1-2 7-16,2-1-1 0,-1-5 0 15,2 2 0-15,2 1 0 16,-2-4-4-16,3 6 8 0,0 2-2 16,0-1-3-16,0 6 2 0,0 5 5 15,0-1-2-15,0 1-1 0,0 0 0 16,1-5-1-16,0 4 7 0,0 1-8 15,0 0-2-15,3 1 2 16,0 1 5-16,4 0-2 0,1 5 3 16,0-4-5-16,-1 4-4 0,3 3 4 15,-1-5 0-15,1 7-4 0,3 0 4 16,-3 0-2-16,4 1 0 0,-1-1 0 15,-1-1 0-15,-2 0 0 16,-2-2 0-16,-2-2 2 0,0 2-3 16,-2-6 2-16,-2 2-1 0,-1 1 0 15,-2-2 0-15,-2 4 3 0,-3 4-3 16,-3 1 0-16,-3 6 3 0,0 3-4 15,-2 1 2-15,0 0 3 16,1-1-5-16,1-2 1 0,-1-1 1 16,2-5-2-16,0 1 2 0,1 0 0 15,0-6-1-15,2 1 0 0,0-2-1 16,0-4-22-16,4 0-3 0,2 1-31 15,-1-5-78-15,1 0-84 16,1-6-57-16</inkml:trace>
  <inkml:trace contextRef="#ctx0" brushRef="#br0" timeOffset="232633.3059">15093 17328 788 0,'-9'-24'0'0,"1"4"174"0,1 1-132 15,-3-2-15-15,-3 4-9 0,-2 2 14 16,-4-2 11-16,-3 5-20 16,-2-4-1-16,-4 5 4 0,-5 3 6 15,-3 3-1-15,0 3-6 0,-3 2 5 16,-1 3-6-16,0 5-13 0,-1 9-2 15,-1 2-6-15,0 12-3 0,-1 8 0 16,0 9 5-16,3 20-7 16,2-2 4-16,3 10-1 0,10 5-1 15,4-2-1-15,4 1 2 0,12-2-2 16,5-6 2-16,5-4-2 0,13-5-5 15,12-5 12-15,8-5-9 0,11-8-25 16,6-5-4-16,8-8-10 0,6-13-16 16,6-9 24-16,3-6 9 15,2-5 12-15,4-8 14 0,0-5 1 16,0-3-4-16,-3-2 4 0,-9-5 1 15,-8-3-3-15,-13-2 0 0,-12-2 5 16,-8-6-7-16,-9-6 4 0,-8-5 26 16,-7-10-15-16,-6-5 5 15,-4-11 0-15,-10-3-8 0,-6-2-4 16,-9-6-1-16,-8 6 0 0,-8 9 5 15,-5 8 1-15,-6 17-3 0,-3 11 0 16,1 7-9-16,2 5 2 0,1 9 0 16,6 2-2-16,5 6-46 15,6 1 8-15,7 4-32 0,6 0-91 16,8 7-133-16,4 2-372 0</inkml:trace>
  <inkml:trace contextRef="#ctx0" brushRef="#br0" timeOffset="233733.3688">16446 17272 647 0,'0'-11'0'0,"1"6"208"16,0 1-106-16,2 1-59 0,3 2-24 15,0 1 15-15,0 0 21 16,1 0-15-16,-2 3-9 0,-2 7-3 15,-2 11 0-15,-5 11 4 0,-8 22 9 16,-6 18-15-16,-9 4-15 0,2 5-9 16,-2-8 3-16,3-13-5 0,2-9 0 15,5-11 4-15,3-12-3 0,5-7-2 16,2-6 2-16,4-9-1 0,2 0 0 15,1-6 0-15,0 2 1 16,1-2-4-16,4-13 3 0,4-8 0 16,6-12 6-16,0-4-4 0,-1-6-2 15,2-5 0-15,1-6 0 0,2-2 1 16,3-11-1-16,3-3 0 15,2-1 1-15,2 1-1 0,5 10 0 16,-1 3 1-16,-2 10-2 0,-1 9 2 16,-3 11-1-16,-5 8-4 0,0 7 8 15,0 3 2-15,-4 3-8 0,0 6 4 16,-1 0 2-16,-4 7-4 0,2 7 0 15,-4 7 2-15,-1 7-3 16,-3 10 2-16,-6 5 20 0,-1 5-16 16,-4 4 5-16,-3 5-5 0,0 5-7 15,-2 3 4-15,-1 0 2 0,0-2-6 16,-2-7 4-16,-1-5 0 0,3-5-4 15,0-4 4-15,0-4-1 16,4-9-2-16,0-7 1 0,3-5-1 16,0-7-32-16,2-6 12 0,-1-1-17 15,1-3-24-15,1 0-9 0,0-3-27 16,-2-8-71-16,-1-3-172 0,-2-7-236 15</inkml:trace>
  <inkml:trace contextRef="#ctx0" brushRef="#br0" timeOffset="233906.3787">16402 17575 843 0,'-5'-7'0'0,"5"0"213"0,6 0-209 16,6-2 23-16,7-2 32 0,7 1 12 15,5 1-33-15,2-1-1 0,0 3-20 16,0 2-10-16,-2 3-9 0,0-2-41 15,-1-2-13-15,1 3-33 16,-1-5-67-16,-4 4-92 0,-2 2-60 16</inkml:trace>
  <inkml:trace contextRef="#ctx0" brushRef="#br0" timeOffset="236449.5242">16917 17680 721 0,'-10'-6'0'0,"5"2"276"15,3 2-202-15,2-1-24 0,1-4-38 16,8-3 3-16,3 0-3 0,6-4 11 15,2 4 4-15,2 0-12 0,-1-2-12 16,0 7 6-16,-1 3-3 0,-3 2 2 16,-3 5 5-16,0 9-7 15,-9 2-3-15,3 8 9 0,-6 3 0 16,-2 8 5-16,0 3 6 0,-8 1-12 15,-1 2-9-15,-2-6 7 0,1-2-6 16,0-6-1-16,-2-2 2 0,1-6 1 16,-2-3-5-16,4-4 0 15,2-4 6-15,2-3-6 0,3-4 10 16,1-1 1-16,1 0-1 0,0-1-3 15,0-9-4-15,1-5-6 0,5-8 6 16,4-4-2-16,4-4-2 0,0-6 0 16,2 2 0-16,2-5-28 15,4-1 10-15,1 7 1 0,1 0 0 16,-3 14 10-16,-3 4 7 0,-5 8-1 15,0 6 3-15,-3 2 9 0,-1 5 2 16,0 7 1-16,-3 3-4 0,-1 13-2 16,-1 4-2-16,-1 2-1 0,-1 4-2 15,-1-4 2-15,-1-4-3 16,-1-4-2-16,-3-2 2 0,-1-5 10 15,-2-4-3-15,1-1 4 0,-2-6-5 16,1-1 2-16,2-5-4 0,2-2 1 16,-1 0-4-16,3 0 0 0,0-5-2 15,1-8 0-15,1-3-8 16,5-7 0-16,4-4-3 0,4-5 2 15,1 1-5-15,4-4-8 0,2-1 9 16,4 2-1-16,-1-8-9 0,0 13 19 16,-3 5-2-16,-1 3 1 0,-6 12 7 15,-2 4-4-15,-3 3 0 16,-4 9 2-16,3 10 0 0,-5 3 13 15,-2 15-4-15,-1 2-3 0,-1 2-4 16,-4 7 2-16,2-6-4 0,0-4 0 16,1-1 3-16,3-8-5 0,4-5-16 15,3-3 13-15,4-5-4 16,3-3-13-16,1-2 5 0,3-5 8 15,1-4-9-15,0 0-1 0,2-6-4 16,-2-6-3-16,0-4 21 0,-1-5-4 16,-2-4 1-16,-3-2 8 0,0-5 0 15,-6-5-9-15,4 0 8 16,-1-1 2-16,-5 4-2 0,1 7 4 15,0 8-1-15,-6 7-1 0,2 7 4 16,-2 2 5-16,-1 3 4 0,0 16-6 16,-4 15 2-16,-4 13 15 0,-5 15-10 15,2 2-8-15,-3 4-3 16,1 3 1-16,0-6-3 0,-4-3-3 15,4-6 2-15,0-6 4 0,1-9-5 16,4-1-5-16,-1-8 4 0,1-7-8 16,1-4 4-16,0-3-1 0,2-7-4 15,0 1-2-15,3-4 0 0,2-5-2 16,0 0 9-16,0-2 2 15,2-13-21-15,4-2 24 0,2-8 0 16,2-5 13-16,1-5-4 0,2-4-1 16,-1-8 0-16,4-7 5 0,0-7 1 15,2-9-10-15,4-7 3 0,4-3-5 16,2-2-4-16,3 1 4 15,-1 9 0-15,-2 5-3 0,0 11 2 16,-4 12 1-16,-5 10-3 0,-2 16 2 16,-2 15-2-16,-4 4-3 0,2 22 8 15,-5 11 1-15,-1 12-4 0,-3 9 18 16,-4-2-7-16,-1 6-6 15,-6-7 0-15,-3-3-5 0,-4-4-1 16,-2-10 0-16,-6-3 4 0,0-6-6 16,-3-4 3-16,0-6-2 0,-1-5-8 15,2-4 10-15,3-2-2 0,5-4-6 16,5-1-6-16,4-1-5 0,2-6 4 15,2 2 8-15,3 0-5 16,2 0-7-16,9 0 15 0,-1 0 3 16,2 2 0-16,3 3 0 0,-1 3 6 15,4 2 2-15,2 2 3 0,2 0 1 16,-2-6 1-16,3-1-2 0,2 0-5 15,-2-8-6-15,5-6 0 16,0-2 3-16,1-3-3 0,2-4 2 16,-1-4-3-16,-2-4 1 0,-1-4 0 15,-5-4 5-15,0-4-5 0,-4-5 22 16,0 0-6-16,-1-9-6 0,-2-2-1 15,1-1-7-15,-3 6-4 16,-1 9 2-16,-2 12 2 0,-4 9-4 16,-3 3 4-16,-1 11 0 0,-1 1-3 15,-1 6 2-15,0 3 39 0,-9 9-37 16,-10 16 7-16,-6 18-4 0,-3 15 3 15,-2 11-4-15,3 5 0 16,3-6-7-16,4-10 4 0,8-8 2 16,4-8-4-16,6-4-5 0,2-6 5 15,0-3 0-15,7-4-4 0,3-4 3 16,2-4-1-16,3-7 3 0,1-3-1 15,3-5 0-15,0-2 0 16,4-5 2-16,-1-7-11 0,2-2 10 16,-1-8-2-16,0-5-20 0,1-5 15 15,2-6-4-15,-1 0-7 0,-2-1 9 16,-2 0-9-16,-3 0-7 0,-4 5 16 15,-4 10 2-15,-4 10 2 16,-5 9 8-16,-1 3 2 0,0 2 2 16,-6 11-6-16,-2 12-1 0,-2 5 1 15,1 6 2-15,1-5-3 0,3 0-2 16,-1 0 2-16,5-6 0 0,-4-3-1 15,5-2-27-15,0-6 17 16,3-2-6-16,4-4 3 0,0-3 1 16,0 0 3-16,3-3 8 0,1 0 1 15,2-8 0-15,4-4 1 0,-1-8-1 16,2-8 1-16,2-3 0 0,2-10 2 15,1-6-4-15,2-6 2 16,0-12 1-16,1 0-2 0,-1-1 0 16,-2 3 3-16,-5 14-3 0,-4 8 18 15,-5 6 0-15,-1 6-3 0,-5 9 10 16,0 6-3-16,-2 6-1 0,-1 4-2 15,2 1-11-15,-2 3-11 16,0 5-3-16,-5 11-6 0,-6 12 13 16,-5 17 5-16,-2 11-2 0,-5 15 5 15,-2 16 1-15,-2 9-3 0,-2 8-10 16,-4 0 6-16,1-9 5 0,0-6-9 15,2-7 2-15,0-7 3 0,5-9-6 16,4-8 3-16,4-3-2 0,4-10-29 16,3-4-1-16,5-8-3 15,1-8 7-15,4-6 11 0,4-6 0 16,5-7-14-16,4-1 14 0,6-5 10 15,2-6 3-15,4-8 6 0,5-7-4 16,0-8 1-16,0-6 0 16,-2-6 11-16,-6-8-9 0,-4-8 10 15,-3-7-5-15,-7-7-4 0,-4 0-1 16,-5-2-1-16,-2 4-1 0,-6 6 0 15,0 5 4-15,-1 9-6 0,3 6 4 16,4 4 7-16,3 12-1 16,0 3 5-16,7 7-11 0,4 5-4 15,3 3 3-15,4 1-3 0,2 1-1 16,3 2 4-16,0 3-1 0,0 2 0 15,-1 0-26-15,-2 0 6 0,-1-5 4 16,-1-2 10-16,-1 1 3 0,-3 0-4 16,-3 1 4-16,-1 5 1 15,-3 0-2-15,-1 12 4 0,-2 7 0 16,-4 5-21-16,-2 6 18 0,-5 6-2 15,-4-2-5-15,1 4 5 0,2-4-5 16,-1-8-13-16,5-4 14 0,0-7 4 16,1-1 3-16,1-4-1 15,2-1 1-15,0-1-6 0,4-3-26 16,2-3-52-16,0-1-98 0,2-2-42 15</inkml:trace>
  <inkml:trace contextRef="#ctx0" brushRef="#br0" timeOffset="236616.5337">19097 17101 702 0,'6'-10'0'16,"-2"5"240"-16,-2 4-156 15,-1-3-9-15,1 4-16 0,-2 0-33 16,0 0-34-16,0 2-59 0,-3 6-67 15,-5-5-102-15,-4 8-166 0</inkml:trace>
  <inkml:trace contextRef="#ctx0" brushRef="#br0" timeOffset="236783.5433">18564 17089 982 0,'11'-8'0'0,"3"-1"49"15,-1 0-46-15,1 3-6 0,-5-2-235 16,-2 4-14-16</inkml:trace>
  <inkml:trace contextRef="#ctx0" brushRef="#br0" timeOffset="238832.6605">19295 17319 709 0,'0'-3'0'15,"0"1"225"-15,-1 1-150 0,1 1-15 16,0-1 6-16,-3 1-14 16,-6 2-17-16,-8 9-21 0,1 5 3 15,-5 10 20-15,-1 6-10 0,2 6-1 16,1 4-14-16,4-2-8 0,4-3-2 15,4-6-1-15,4 1 3 0,3-2-8 16,4 0 8-16,7-3-5 0,4-2-1 16,8-2 1-16,4-3 1 15,6-4 0-15,6-5-15 0,3-2 9 16,5-7-8-16,0-2 3 0,-1-1 2 15,-4-10 1-15,-2-3 13 0,-5-7-5 16,-7-2 0-16,-2-5 0 0,-9-2-1 16,-3-2-6-16,-6 0 5 15,-2-1 4-15,-6 4-4 0,0 4 4 16,-9-2-1-16,-4 1-1 0,-3 0 0 15,-9 12 11-15,-1 7-7 0,-4 9 5 16,-4 15 4-16,5-2-2 0,-2 9 4 16,5 9-12-16,4-3-5 15,1 6 4-15,6-4-1 0,3-6-2 16,7 0 1-16,5-2 0 0,1-2 0 15,9 2-3-15,4-6 2 0,4-3-2 16,5-4 4-16,-2-4-2 0,0-4-19 16,0-3 8-16,-3 0-9 15,0-5 2-15,-3-7 10 0,0-3 4 16,0-6 1-16,-2-4 6 0,0-4-3 15,2-1 0-15,-1-2 2 0,0 2-1 16,-2 8-1-16,-2 3 2 0,-3 5 1 16,-4 8-4-16,-2 6 2 15,0 3-1-15,0 10-11 0,-1 8 21 16,1 6-4-16,-1 0-4 0,0 0 1 15,0 1-1-15,3-6-2 0,3-2 2 16,2-2-2-16,5-10-1 0,2 2 4 16,4-6-3-16,2-4-2 15,1-4 6-15,6-9 2 0,-3-4-8 16,2-3 6-16,2-5-4 0,0-5-2 15,1-6 6-15,-1-7-2 0,4-13-1 16,-3-6 0-16,1-4-1 0,-4 3 2 16,1 7 1-16,-5 3-1 0,-3 5 0 15,-5 9 11-15,-7 5-1 16,-3 10 6-16,-4 12 9 0,-1 2-8 15,0 8-2-15,-1 2-3 0,-6 12-14 16,-5 12-2-16,-6 9 4 0,0 9 0 16,0-1 0-16,-2 4 2 0,2 4-2 15,-2 5-2-15,-1 11 2 16,4 3-1-16,-1-8-1 0,3-2 2 15,6-10 1-15,3-9-2 0,3-6-12 16,3-8 0-16,7-7-9 0,2-4 4 16,5-5 8-16,0-4-3 0,5-5 4 15,3-9-12-15,2-6 2 16,0-2 4-16,-2-2-7 0,2-4-10 15,-1 0 0-15,-3-1 3 0,2-7 0 16,-3 1 23-16,0-4 5 0,-2 8 0 16,-5 6 0-16,-7 8 5 0,-1 10 10 15,-4 0 11-15,0 6-1 0,-4 8-14 16,-6 11 1-16,-2 12 1 15,0-1-16-15,2 0 6 0,2 2 2 16,2-8-6-16,2-2 2 0,2 0-1 16,2-11 0-16,1 2-5 0,4-3-2 15,3-6-1-15,3-1 5 0,0-5-9 16,4 0-19-16,2-2 6 15,0 0 0-15,4 0-16 0,4-4-5 16,-5-1-45-16,7-5 9 0,-3-3 42 16,-4-5 30-16,3-4 7 0,-4-7 4 15,0-3 1-15,0-1 25 16,-5-4 25-16,-3 3 17 0,-2 5 9 15,-5 9-22-15,-4 9 7 0,0 7-7 16,0 3-23-16,0 3-19 0,-2 11-19 16,-7 11 0-16,-4 12 7 0,0 3 0 15,2 1-1-15,3-5 1 0,3-9-4 16,4-3 4-16,1-2-2 15,0-6 0-15,3 1-1 0,3-4 0 16,2-6 0-16,4 2 1 0,2-5 0 16,3 0 0-16,2 0 0 0,0-3 4 15,-1-4-6-15,0-9 3 0,-4-5 0 16,-3-3-2-16,-3-3 2 15,-1-6 5-15,-1-5-2 0,-1-2 1 16,-2-1-4-16,-5 6-2 0,1 9 2 16,-5 0 18-16,-1 3-13 0,-1 1 0 15,0 5-5-15,3 5-2 0,0 5 2 16,3 1 0-16,1-3-1 15,1 4 0-15,3 1 0 0,7-1-45 16,4 1 39-16,5 0-1 0,2 1-5 16,0 0 11-16,3 5-2 0,-3 0-2 15,0 6 10-15,-1-3 3 0,0 5 0 16,-4 5 3-16,-4 0-8 15,-4 0 1-15,-5 5 0 0,-3-2-2 16,0 1 3-16,-7-1-1 0,0 1-2 16,0-7 0-16,-1 4 2 0,1-4-4 15,2-7 0-15,0 0 0 0,3-3 6 16,2-5-6-16,-1 0 0 15,1 0 4-15,0 0-5 0,0 0 2 16,0 0 4-16,0-2-7 0,3-5 0 16,4-3 1-16,2-5-21 0,5-4 21 15,3 0-6-15,6-4-9 0,3-3 4 16,-1 0 8-16,3-4-2 15,-4 3 7-15,-3 6 0 0,-5 6-2 16,-1 7 2-16,-6 7 22 0,0 3-10 16,-5 11-2-16,-1 9-6 0,-3 9 9 15,0 3-3-15,-3 4-7 0,1-1-3 16,0-8 2-16,2-3-2 0,0-4 0 15,0-7 1-15,4-1 0 0,4-2-4 16,4-5 4-16,5 2 4 16,4-9-6-16,2 0 0 0,2 0 0 15,-1-6-50-15,0-1 4 0,-2-5-29 16,-3-8-78-16,-1-3-158 0</inkml:trace>
  <inkml:trace contextRef="#ctx0" brushRef="#br0" timeOffset="239016.671">20814 17018 1206 0,'9'-4'0'0,"3"1"16"0,0-4-6 15,-1 1-5-15,-4 0-10 0,-3-3-233 16,-4-1-335-16</inkml:trace>
  <inkml:trace contextRef="#ctx0" brushRef="#br0" timeOffset="239160.6793">20188 17211 729 0,'28'0'0'0,"8"0"55"0,4 0-31 15,-3 1-15-15,-2-1-18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0T05:44:32.9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11112 15503 0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5:49:34.6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4863 10057 206 0,'0'-2'0'0,"-3"-1"113"0,2 1-51 16,-1 2-15-16,1-2-25 0,1 1 0 15,0 1-7-15,-2-1-10 16,2 1 2-16,-1 0 2 0,1-1-1 15,0 1 5-15,-1 0 8 0,-1-1 1 16,1 1 0-16,-1 0-9 0,0 0 3 16,-2 0-8-16,-1 0-5 0,2 1-1 15,-2 1 1-15,3-1 2 16,-1-1 12-16,2 0 21 0,0 0 10 15,0 0-7-15,1 0-3 0,-2 0-12 16,2 0-2-16,0 0-10 0,0 0-2 16,0 0-1-16,0 0 4 0,0-1 1 15,0 1 4-15,0 0 9 16,0-1-16-16,0 0-9 0,0 1-3 15,0 0-2-15,0 0-1 0,0 0 1 16,0 0 0-16,0 0 0 0,0 0-2 16,0-1 3-16,0 1 0 0,0 0 4 15,0 0 2-15,0 0 8 0,0 0 3 16,0 0-2-16,0 0-3 15,0 0-6-15,0 0 3 0,0 0-7 16,0 0 0-16,0 0 0 0,0 0-1 16,0 0-2-16,0 0-2 0,2 0-1 15,1 0 3-15,1 0 1 0,-1 0 0 16,0 0-1-16,2 0 4 15,-4 0-1-15,2 0 0 0,1 0 1 16,0 0-1-16,2 0-1 0,-2 0 1 16,3 0-1-16,-1 0-1 0,1 0 0 15,-1 0 1-15,1 0-1 0,-1 0 0 16,0-1 4-16,0-2 1 15,1 0 1-15,1 1 0 0,2 0-5 16,0 1 1-16,1 0-1 0,-1 1-1 16,-3 0 0-16,-1 0 3 0,-2 0-4 15,1 0 2-15,0 0-2 0,-2 0 1 16,1 0 0-16,1 0 2 0,-1 0-2 15,3 0 0-15,0 0 2 16,1 0-4-16,2 0 4 0,1 0-1 16,-2 0-1-16,0 0-1 0,0 1 1 15,-2-1 0-15,4 0 0 0,-5 0 1 16,1 1-2-16,0 2 2 0,2 1-2 15,-1-1-2-15,2-2 6 16,1 1-2-16,-5-2-1 0,3 1 0 16,-2-1 5-16,-1 0 4 0,1 1 2 15,0-1-4-15,-2 0-3 0,3 0 2 16,0 1-4-16,-1-1-1 0,4 0 1 15,-1 0 1-15,0 0-3 16,0 0 0-16,1 1 5 0,-2-1-6 16,1 0 2-16,-2 0 3 0,1 0-5 15,0-1 2-15,0 2 3 0,1-1-3 16,-1 0 3-16,0 0-1 0,1 0-4 15,-2 0 2-15,1-1 3 16,0 1 0-16,0 0 3 0,1 0-3 16,-3 0-4-16,3 0 0 0,-2 1 3 15,3 1-3-15,-2-2 0 0,1 0 1 16,0 0-1-16,-2 0 0 0,2 1 5 15,0 0-5-15,-1-1 0 16,0 0 1-16,0 0-1 0,2 0 0 16,-3 1 2-16,1-1-3 0,1 0 2 15,0 0 4-15,1 0-6 0,-1 1 2 16,1-1 12-16,1 1-6 0,-1-1 1 15,0 0-4-15,0 0-1 16,0 0 0-16,0 0-1 0,2 0-3 16,0 0 2-16,-1-2 6 0,-1 1-3 15,-1 0 2-15,0-1-1 0,-4 1-1 16,0-1 1-16,2 0 0 0,-3 1-5 15,2 1 0-15,1 0 3 0,-2 0-3 16,1 0 0-16,0 0 1 16,2 0-1-16,0 0 0 0,1 0 2 15,-3 0-2-15,0 2 0 0,-1-2 0 16,-1 0-1-16,0 0 2 0,0 0 0 15,0 1-3-15,0-1 3 16,1 0 0-16,-3 0-2 0,1 1 2 16,-2 0-1-16,0-1 0 0,-2 0-1 15,0 0 1-15,0 0 0 0,0 1 0 16,1 0 1-16,1-1-1 0,2 0-4 15,1 0 5-15,2 1 0 16,3 1 1-16,-4-1-2 0,0 0 0 16,-2-1 0-16,-1 0 0 0,-1 1 0 15,0 1-3-15,-2-2 2 0,1 0-4 16,1 0 3-16,-1 0-3 0,1 1-4 15,-1-1 7-15,-1 1 1 0,0-1-2 16,0 0 4-16,0 0-2 16,-1 0-16-16,-1 0 16 0,-1 0 1 15,-3 0 0-15,-4 0 6 0,2 0-5 16,-2 0-1-16,2 0 0 0,-2 0 0 15,2 0-1-15,-3 0 2 0,0 0 0 16,0 2-2-16,-2-2 2 16,2 0 1-16,-1 1-2 0,1 0 0 15,1 0 2-15,0-1-3 0,2 1 2 16,0 0 1-16,1-1-4 0,-1 0 4 15,1 0 0-15,-4 3-4 0,-1-3 3 16,-3 0-2-16,1 2 0 16,-2 0 2-16,3 0-1 0,1 2-2 15,2-2 2-15,1-2 0 0,0 1 2 16,1 0-2-16,-1-1 1 0,1 3-1 15,-1-1 0-15,-2-2 2 0,-1 2-3 16,0-2 2-16,2 0 1 0,-2 1-2 16,1-1 0-16,1 0 1 15,-1 0-1-15,0 0 0 0,-2 0 2 16,3 0-4-16,-2-2 4 0,3 2-1 15,1 0-1-15,-2 0-2 0,4 6 0 16,-2-5 3-16,1-1 0 0,0 1 1 16,0 0-4-16,-3-1 4 15,0 0 0-15,-1-2 0 0,-2 1 4 16,2 0 0-16,-2 1-3 0,0 0-2 15,1 0 1-15,0 0-4 0,-1 0 4 16,0-1-1-16,2 1-1 0,2-1 3 16,0 1 1-16,3 0-2 15,0 0 2-15,0-1-3 0,2 1-1 16,-2 0 0-16,1 0 8 0,-1 0-3 15,-1-3 3-15,-1 2 2 0,-4 0-7 16,-1 1 2-16,-1 0-5 0,-3 0 0 16,1 0 0-16,2 0 1 15,-1 0-2-15,2 4 2 0,1-1 0 16,2 0-1-16,2-1 0 0,1 0 0 15,-3-2 0-15,1 0 0 0,-1 0 3 16,-1 0-3-16,-2 0 0 0,-1 0 2 16,-3 0-3-16,-2-2 2 15,1 0-2-15,-1 2 0 0,0-1 2 16,2-1-1-16,4 2 0 0,4 0 0 15,2 0 2-15,2 0-4 0,1 2 2 16,2-2 0-16,1 0 0 0,0 0 2 16,-2 0-3-16,2 0 2 15,0 0 0-15,1 0-2 0,0 0-5 16,0 0 1-16,0 0-4 0,2 0-7 15,3 3 17-15,2-1 0 0,2 1 2 16,1-3 0-16,1 2-1 0,2 0-1 16,2-1 2-16,1-1-2 0,2 0-2 15,1 0 2-15,2-2 4 16,1 0-4-16,1 1 4 0,-1-2-1 15,2 1-3-15,-4 1 3 0,1-1-1 16,-2 0-1-16,0 0 5 0,1-1-3 16,-2 1-3-16,2 2 1 0,-2 0-1 15,3 0-2-15,0 0 2 16,1-2 2-16,-3 2-5 0,2-1 3 15,-3 1 0-15,-1 0-2 0,-4 0 2 16,0 0-1-16,-1 0-1 0,-2 0 2 16,0 0 0-16,1 0-1 0,0 3 0 15,1-3 0-15,0 3 0 16,0-1 0-16,0-2 0 0,1 2 0 15,0 0 1-15,1-2 1 0,-1 0-2 16,1 0 0-16,0 0 2 0,-2 0-3 16,3 0 0-16,-1-2 5 0,-1 2-7 15,-1 0 3-15,-1 0 0 0,0 0 0 16,-2 0 2-16,1 0-2 15,-3 0 0-15,3 2 0 0,1-1 0 16,-3 1 0-16,4-2 0 0,-2 0 1 16,0 0-2-16,2 0 2 0,-1 0 0 15,0 0-2-15,0 0 2 0,0 0-1 16,0 0-1-16,-2 0 2 15,-1 0 2-15,-1 0-5 0,0 0 4 16,0 0-2-16,-2 0 0 0,1 0 0 16,1 0 4-16,-1-1-4 0,0-1 0 15,1 2 5-15,1 0-7 0,1 0 4 16,-2-1-1-16,-2 0-2 15,1-1 2-15,-6 0 0 0,4 2-2 16,-2 0 2-16,-1 0 2 0,-1 0-3 16,0 0 0-16,2-1 9 0,-1 1-4 15,1-1 2-15,0 0-3 0,1 1-3 16,1 0 3-16,-1 0-3 0,1-3-2 15,2 2 2-15,-2-1 0 16,0 1-2-16,-1 1 2 0,-3 0-1 16,0 0 0-16,0 0 0 0,0 0-2 15,0 0-11-15,0 0 8 0,-2-1-5 16,-1 1-21-16,-1 0-20 0,1 1-22 15,-3 3-38-15,1 3-31 16,-3-7-150-16</inkml:trace>
  <inkml:trace contextRef="#ctx0" brushRef="#br0" timeOffset="11970.6847">5972 9832 230 0,'0'-6'0'0,"3"1"97"0,-3-3-44 16,2 1 6-16,1-1-3 16,-2 1-9-16,0 2 12 0,-1 0-23 15,0 1-1-15,0 1-6 0,0 3-3 16,0-2-8-16,0 2-7 0,0 0-3 15,-2-3-1-15,2 3-5 0,-2 0 0 16,1 0-1-16,1 0-2 16,0 0 2-16,0 0 56 0,0 0 2 15,0 0-10-15,0 0-25 0,0 0-7 16,0 0-8-16,0-2-1 0,0-1-2 15,0 0 7-15,0 2-6 0,0 1-1 16,0 0 4-16,0 0-7 0,0 0-1 16,0 0 2-16,0-2-1 15,0 2 3-15,0-1 6 0,0 0 7 16,1 1 0-16,-1-1 0 0,0 1-8 15,0 0-4-15,0 0 9 0,0 0-8 16,0 0-10-16,0 2 4 0,0 1-4 16,0 9 1-16,0-2 2 15,0 6 2-15,-1 1-2 0,0 0 3 16,1 2-2-16,-1 0 0 0,1 1 7 15,-2-2-4-15,2 2-2 0,-1 0 3 16,0-3-4-16,0 3 0 0,1-4 4 16,0-1-3-16,0 0-3 15,0-3 0-15,0-1 4 0,0-2-5 16,0 0 2-16,0-1 1 0,0-2-4 15,-2-1 4-15,2-1 0 0,-1-2-3 16,1-1 2-16,-1-1 10 0,1 0 2 16,0 0 6-16,0 0-2 0,0 0 3 15,-1-4-1-15,0 0-13 16,0-1-7-16,0-3 2 0,1 0 7 15,-2-1-10-15,2-1 4 0,0 0 0 16,-1 1-4-16,1 1 4 0,0-1 0 16,0-2-3-16,-1-1 2 0,0-1 0 15,1 0-2-15,0-3 1 16,0 1 1-16,0-7-2 0,0 3 1 15,2-3 0-15,-1 2 0 0,2 2-1 16,-1 3 2-16,-2 3-2 0,0 0 2 16,1 2-1-16,-1 0-2 0,1 2 4 15,0-1-1-15,-1 0-2 16,2 1 1-16,0 0 0 0,-1 2 0 15,-1-3-1-15,2 3 2 0,-2 0-2 16,0 2 2-16,0 2-1 0,0 2-5 16,1-2 10-16,0 2-5 0,-1 0-5 15,0 0 10-15,1 0-5 16,-1 0 0-16,0 0-2 0,0 0 2 15,0 0 0-15,0 0-2 0,0 0 2 16,2 0 0-16,0 0-5 0,1 0 4 16,2 0-6-16,-1 0 10 0,3 0-3 15,0 0 0-15,1 0-1 16,1 0 3-16,0 0-4 0,0 0 4 15,2-5-1-15,1 3-6 0,1-1 10 16,1 1-4-16,2 2-1 0,0-4 0 16,1 1 1-16,2 0-2 0,-1 0 2 15,-1 1 1-15,-1 0-1 16,-2 2 2-16,2 0-3 0,-1 0 0 15,3 0 0-15,-2 2-1 0,1-1 0 16,0-1 2-16,1 0 0 0,-1 0-1 16,2-1 0-16,-1-1 5 0,0-5 1 15,-1 4-2-15,-1 1-2 0,0-1-2 16,1 1 0-16,1 2 3 15,-2-3-3-15,0 1 2 0,-1 0-2 16,1 2 0-16,0 0 3 0,-1 0-3 16,-2 0 0-16,-1 0 0 0,3 0 2 15,-2 0-2-15,4 0 0 0,-3-1 1 16,3-1-1-16,0 1 0 15,-1 0 3-15,-2 1-4 0,1 0 2 16,-1-3 0-16,1 3-1 0,-3 0 0 16,1 0 3-16,-2 0-4 0,1 0 2 15,-1 0-1-15,0 0 0 0,0 0 0 16,0 0 0-16,1 0 0 15,0 0 2-15,0 0-1 0,0 0-1 16,-2 0 0-16,1 0 1 0,-1 0-2 16,-2 0 1-16,0 0 1 0,-1 0-2 15,-1-2 2-15,0 2 1 0,0 0-4 16,1 0 3-16,3 0-1 0,0 1 0 15,1-1 0-15,0 1-1 16,-1 0-2-16,1 1 6 0,0-2-3 16,-2 0-1-16,-2 0 2 0,0 0 1 15,0 0-2-15,-3 0 0 0,-1 0 1 16,1 0-2-16,0 0 1 0,1 1 0 15,-1-1 0-15,1 3-1 16,-2-3 1-16,0 1 0 0,-2-1 0 16,0 0 1-16,-1 0-1 0,0 0 8 15,0 0-4-15,0 0-2 0,0 0 10 16,0 0-6-16,-2 0-7 0,1 0 2 15,-2 0-2-15,1 0 1 16,0 0 0-16,0-2 0 0,1 2-1 16,-1 0 0-16,-2 0-1 0,0 0-5 15,-1 0-1-15,-2 0 2 0,-2 1-4 16,-2-1 0-16,-2 3-1 0,-5 0-4 15,-2-1 9-15,0 3-3 0,-2-5 0 16,-2 4 5-16,2 0 0 16,-1 0-4-16,2-1 11 0,-1-2-2 15,1 0-2-15,-1-1 2 0,2 0-6 16,-1 2 4-16,1 2 7 0,0 2-6 15,0-2 0-15,2 1 0 0,1 0 2 16,0-2-2-16,0 1 0 16,-1-4 1-16,-2 1-2 0,-2-1 2 15,0 0 1-15,1 0-3 0,0 0 2 16,4 0 9-16,1 0-8 0,2 0 0 15,3-1 0-15,1 1-2 0,0 1 0 16,1-1 2-16,1 0-3 16,-1 0 2-16,0 0 0 0,2 0-1 15,-2 0 0-15,4 0-1 0,-2-1 2 16,-1-1 3-16,1-1-2 0,-1 1-1 15,-2-3 0-15,-1 3 4 0,-1 1-8 16,-3 0 3-16,1 1 0 16,0 0 0-16,-1 0 0 0,-1 0 0 15,2 2 0-15,-1 0 3 0,2 1-4 16,-2-1-1-16,3 1 2 0,-2-1 0 15,-2 1 0-15,0-1 0 0,-2-2 3 16,-1 1-4-16,-1 0 2 16,2 2 1-16,1 0-4 0,1 0 2 15,5 0 0-15,1-1 0 0,5-1 0 16,2 1-1-16,1 1-7 0,2 1 11 15,-1-3-4-15,0 3-3 0,-2-4 8 16,3 3-1-16,-3-3-5 16,-1 2 4-16,4-1-1 0,-3 1-2 15,0-2 2-15,3 1 2 0,-2 0-5 16,1-1 3-16,0 0-1 0,1 0 0 15,0 0-1-15,0 0 1 0,0 1 0 16,0-1 0-16,-1 1 1 16,-2-1-1-16,2 0-1 0,-1 0 0 15,1 0-3-15,-1 0 8 0,-1 0-1 16,1 0-5-16,0-2 3 0,1 2 0 15,0-2-2-15,0 2-2 0,1 0-8 16,0 0-24-16,0 0 3 16,2 0-6-16,3 2-28 0,2 1-32 15,2 0-82-15,-2-3-245 0</inkml:trace>
  <inkml:trace contextRef="#ctx0" brushRef="#br0" timeOffset="15301.8752">7092 9738 242 0,'0'0'0'0,"0"0"162"0,0 0-97 15,0 0-13-15,0 0-23 16,0 0 22-16,0-1 4 0,0-1-16 16,0-2-9-16,0 1 12 0,0 1 2 15,1-1-2-15,-1 1-11 0,0-1-13 16,1 1-9-16,-1 1-3 0,0 0 3 15,0 1 2-15,1 0-1 16,-1 0 14-16,0 0 3 0,0-2 2 16,0 0-3-16,1-3-2 0,-1-1 9 15,1-1-11-15,-1 4-1 0,0-5 1 16,2 1-2-16,-2 1-4 0,1-6-3 15,-1 6-1-15,1-3-2 16,-1 3-1-16,2-5-3 0,-1 1 1 16,1-2-5-16,1-4 10 0,0 3-3 15,0-4-1-15,0-1 6 0,-1-1-2 16,-1 1-1-16,0 0 0 0,0 0-4 15,0 2-1-15,0 2 0 16,0 2-4-16,-1 3-4 0,0 1 4 16,0 1 9-16,0 1-12 0,0-1 2 15,0 1 4-15,0 1-4 0,0-2 11 16,0 1-6-16,0 0-7 0,0-1 2 15,0 2 7-15,0 0-9 16,0 5 2-16,0-1 8 0,0-1-11 16,0 2 3-16,0 0-2 0,0 0-4 15,0 0 6-15,0 0-1 0,0 0 0 16,0 0-3-16,0 0 3 0,0 0 0 15,0 0 0-15,0 0-1 16,0 0-6-16,0 0 4 0,0 0-1 16,0 0-5-16,1 0 9 0,2 3 0 15,-1-2 0-15,1 0 0 0,0 2 2 16,-1-3-3-16,1 2 2 0,0 0 1 15,0-1-3-15,3 1 2 16,-1-2 2-16,4 0-4 0,0 0 2 16,3 0 3-16,-1 0-5 0,0 0 2 15,-1-2 0-15,1-1-5 0,1 0 8 16,-1 0-1-16,3 2-3 0,3 0 0 15,-1-1 1-15,3 1-2 16,0-1 1-16,1 1 1 0,1-2-2 16,0-1 0-16,1 1 2 0,-3 0-2 15,0 1 2-15,-1-1 6 0,1 1-5 16,1 0 4-16,-1 0-3 0,1 4-4 15,1-2 2-15,0 0 2 0,2 0-4 16,-1 0 2-16,-1 0 4 16,-1 0-6-16,1 2 2 0,-4-2 1 15,4 1-4-15,-4-1 4 0,0 0-1 16,1 0-2-16,-1 0 2 0,0 0 0 15,-1 0-1-15,-1 0-1 0,-1 1 2 16,-1-1-2-16,2 0 2 16,-3 0-2-16,-1 0 1 0,1 0 0 15,-3 0 5-15,1 0-7 0,1 0 3 16,2 0-1-16,-3 0 0 0,3 0 0 15,-1-1 0-15,-2 1-4 0,2-1 8 16,-3 1-4-16,1 0 0 16,-3 0 0-16,0 0-1 0,1 0-2 15,-3 0 6-15,-1-1-1 0,0 1-3 16,0-1 2-16,-1 1 0 0,0 0-1 15,0 0 0-15,-2 0 0 0,2 0 0 16,-3 0 0-16,0 0 2 0,0-2-4 16,0 1 4-16,0 1 19 15,0 0-12-15,0 0-1 0,0 0-7 16,0 0-2-16,0 0 2 0,0 0 0 15,0 0-5-15,0 0 8 0,0 0-5 16,2 0-6-16,0 0 9 0,1 0-2 16,0 0 0-16,0 0 0 15,-2-1 1-15,-1 0-2 0,0 1 2 16,0 0 0-16,2 0-2 0,-1 0 2 15,3 0-2-15,-1 0-4 0,4 0 8 16,0 0-2-16,0 5-2 0,0-3-2 16,-3 0 1-16,1-1-4 15,-1-1 7-15,-2 0-2 0,-2 0-4 16,1 0 9-16,-1 0-3 0,0 0 0 15,0 0-1-15,0 0 0 0,-1 0 0 16,-1-1 3-16,2 1-4 0,-1 0-13 16,-1 0-9-16,-1 0-26 15,-1 0-57-15,0 1-9 0,-2 1-69 16,-1-2-289-16</inkml:trace>
  <inkml:trace contextRef="#ctx0" brushRef="#br0" timeOffset="18191.0404">8229 9312 269 0,'0'0'0'0,"-1"0"119"15,0 0-91-15,-1-1 13 0,1 1-7 16,1 0 0-16,-1 0-8 0,0 0-15 15,1 0-3-15,0 0 16 0,0 0 1 16,0 0-9-16,0 0-8 0,0 0 9 16,0 0 5-16,0 0 12 15,0 0 2-15,0 0-1 0,0-1-2 16,0 1-8-16,0 0 3 0,0 0 1 15,0 0 2-15,0 0-4 0,0 0 6 16,0 0 0-16,0 0-6 0,0 0-7 16,0 0-11-16,0 0-4 15,0 0-6-15,0 0 2 0,0 0-1 16,0 0-3-16,0 0 6 0,0 0-4 15,0 0 2-15,0 0 25 0,0 0-1 16,0 0 1-16,0 0-2 0,0 0-5 16,0 0-7-16,0 0-6 15,0 0-6-15,0 0 0 0,0 0-4 16,0 0 5-16,0 0-2 0,0 0 3 15,0 0-2-15,0 0 0 0,0 0 0 16,0 0 2-16,0 0-4 0,0 0 4 16,0 0 5-16,0 0-4 15,0 0 6-15,0 0-4 0,0 0-2 16,0 0 6-16,0 0-5 0,0 0-2 15,0 0 4-15,0 0-4 0,0 0-1 16,0 0 9-16,0 0 6 0,0-3 5 16,0 1-5-16,0-2-12 15,-1 0 5-15,-1 0-1 0,1 1-3 16,0 1-4-16,1 0 4 0,0-1-4 15,0 1-2-15,0-3 2 0,0 0 0 16,0 0-5-16,0 0 7 0,0-4 1 16,1 3-5-16,0-1 1 0,0 0 0 15,-1-1 2-15,1 2-1 16,-1 1 0-16,0-2-2 0,0 2 2 15,0-1 1-15,0 0-2 0,1 0 0 16,0-1 0-16,0 0 0 0,0-2 0 16,1-1 1-16,-1 0-1 15,1 1 0-15,0-1 2 0,0 0-3 16,-1 0 2-16,-1 3 0 0,0 2-1 15,0-1 0-15,0 2 3 0,0-1-3 16,0 0 0-16,-3 1 2 0,1 1-2 16,1 1 0-16,0 1 2 0,1-2-3 15,-1 3 2-15,1-3 2 0,-2 0-4 16,0 2 2-16,1 0 8 15,0-1-11-15,-1 0 4 0,2 0 2 16,0 1-5-16,0 1 2 0,0 0-1 16,0 0 0-16,0 0-2 0,0 0 2 15,0 0 0-15,0 0 0 0,0 0 2 16,0-1-3-16,0 0 2 15,0-2 4-15,0-1-7 0,0-2 2 16,0 4 0-16,0-3 0 0,0 5 0 16,0-3 0-16,0-1 0 0,0 3-1 15,0 0 1-15,0-2 0 16,0 3 0-16,0-2-1 0,0-1 0 15,0-1 2-15,0 1 0 0,0 1-2 16,1-1 2-16,-1 3 0 0,2-1-1 16,-2 0 0-16,0 0-1 0,0 1 0 15,0 0 0-15,0 0 2 0,0-1-2 16,0 1 3-16,0-1-1 15,1-1-2-15,0 1-1 0,0 0 2 16,3 1-8-16,1-2 5 0,-1 2 3 16,0 0 0-16,-1 0-6 0,1 0 4 15,2 0-7-15,-2 0 11 0,2 0-2 16,1 0 0-16,-1 0-1 15,3 2 1-15,4-2 0 0,1 2-3 16,2 0 0-16,-1-1-7 0,2-1 12 16,0 0-3-16,-2 0-6 0,3 0 12 15,-3 0-4-15,1 0-2 0,0 0 1 16,-3 0 0-16,2 0 0 15,0 0 0-15,1 0-2 0,-1 0 0 16,0 0 4-16,2 0-2 0,-2 0-3 16,1 0 6-16,-1 0-1 0,-1 0-6 15,-2 0 8-15,0 0-4 0,0 0 0 16,-1 0 0-16,-2-1-2 15,1-1 0-15,1 2 4 0,1 0 2 16,0 0-5-16,2 0 1 0,-1-1 0 16,1-2 0-16,1 0-3 0,-3 2-1 15,1-1-4-15,-1-1 10 0,-2 2-4 16,1 0 0-16,-3 1 2 15,2 0 0-15,1 0 0 0,-2 1-14 16,1-1 9-16,0 2 1 0,-2-2 7 16,4 0-2-16,-3 0-2 0,0-2-1 15,1 1 3-15,0-3-1 0,0 4 0 16,3-3 0-16,-2 3 0 15,1 0 0-15,0 0 0 0,-1 0 1 16,1 0-1-16,-2 0 0 0,1 3 0 16,2-1 0-16,-1 0 1 0,2-2-2 15,0 0 2-15,-1 0-1 0,-1-2 0 16,0 0 0-16,-1-1 2 0,0 2-3 15,-2-1 2-15,-2 2 0 16,0-1-2-16,-2 1 1 0,2-1-1 16,0 1-3-16,2 0 8 0,-2 0-3 15,1 0-1-15,-1 0-1 0,0 0 2 16,1 0-2-16,-2-2 1 0,1 1 1 15,-2 0-2-15,-2 0 2 16,-3 0 1-16,0 0-3 0,0 1 1 16,0 0-1-16,1 0-6 0,-1 0 11 15,0 0-7-15,0 0-4 0,0 0 4 16,0 0-5-16,0 0-8 0,0 0 8 15,0 1 3-15,1 1-17 16,-1 0 8-16,0-1-10 0,2 1-15 16,-2-1-3-16,0 2-9 0,0-3-6 15,-3 3 12-15,0 2-35 0,-2-1-55 16,-4 1-67-16</inkml:trace>
  <inkml:trace contextRef="#ctx0" brushRef="#br0" timeOffset="20991.2006">9318 8975 345 0,'1'-3'0'0,"-1"0"138"0,1 1-89 16,-1 0 4-16,1 1 10 15,-1 0-14-15,0-1-21 0,0 1 3 16,0-2-4-16,-2 3 6 0,1-2-8 16,0-1 3-16,0 3-14 0,1-1 16 15,0 1 0-15,0 0-5 0,0-2-11 16,0 2 7-16,0-2 4 15,0 2-1-15,0 0-3 0,-2-3-1 16,0-1 4-16,-1-1 3 0,3 3-11 16,0 1 1-16,0-1-1 0,0-1-9 15,0-1-7-15,0-1 0 0,0 1 9 16,0-2-5-16,0 1 4 15,0-3 3-15,3-1-7 0,-2-1 7 16,-1-1-6-16,2 1 4 0,-1-2 2 16,0 0-2-16,1-1-1 0,0-3 1 15,-2 0-4-15,3-2-4 0,-2 1 6 16,0 1-9-16,2-1 1 15,-1 1 2-15,-2-3 1 0,4 1-2 16,-4 2 0-16,3 2 4 0,-3-1-5 16,1 3 0-16,0 4 5 0,1 1-8 15,-2 2 5-15,0 1 2 0,0 1-4 16,0-2 0-16,0 4 2 15,0-2-2-15,0 1 5 0,0 2-7 16,0 0 2-16,0-1 2 0,0 1 2 16,0 0-3-16,0 0-4 0,0 0 5 15,0 0-2-15,0 0 2 0,0 0 4 16,1 0-9-16,0 0 6 15,-1 0-6-15,0 0-2 0,0 0 10 16,0 0-6-16,0 0-6 0,0 0 9 16,0 0-1-16,3-1 0 0,1 0 0 15,1-1 2-15,2 1-5 0,0 1 6 16,0 0-3-16,-1-2 0 15,2 1-1-15,1 0 5 0,2 1-8 16,-2 0 8-16,-1 0-4 0,1-2 0 16,-1 1-3-16,-3-3 7 0,3 3-8 15,-3 0 5-15,1 0 4 0,1 1-7 16,-2 0 4-16,1 0 5 0,1-1-10 15,-1-1 6-15,2 1 1 16,2 1-4-16,0 0-5 0,2 0 10 16,0 2-10-16,2 3 10 0,0-1-7 15,0 0 1-15,-4-3 2 0,0-1 1 16,-2 0-4-16,-2 0 4 0,0 0-1 15,-1-1-2-15,-1-2 2 16,0 2 1-16,1-1 0 0,-1 0 2 16,0 1-3-16,1 1-1 0,-3 0 0 15,2 0 0-15,1 0-4 0,1 0 7 16,0 0-3-16,2 0 0 0,1 0 0 15,1 0 0-15,0-1 1 16,0-1 2-16,-2 0-6 0,0 1 4 16,0 0 2-16,-2 1-3 0,-1 0 0 15,1 0 0-15,-1 0-1 0,1 0-2 16,0 0 5-16,-1 0-4 0,2 1-1 15,-1 0 5-15,1 0-1 0,-1 0-3 16,1 2 4-16,0-2 2 0,1 0-7 16,2 0 4-16,-2 0 0 15,2 0-2-15,-3-1 1 0,0 0 0 16,2 1 0-16,-2-1 0 0,0 2 2 15,0-2-4-15,-1 0 4 0,-1 0-2 16,1 0 0-16,1 0 0 16,0 0-1-16,-1 1-3 0,-1-1 8 15,1 0-3-15,-2 0-5 0,2 0 8 16,-2 0-3-16,3 0-1 0,1 0 0 15,-3 0 0-15,2 1 0 0,1 1-1 16,-2-1 2-16,2-1-2 16,1 1 2-16,0-1-1 0,0 0 0 15,1 0 0-15,0 0 1 0,0 0-2 16,2 0 1-16,-3 0 0 0,5 0 0 15,-5 0 0-15,2 0 1 0,-2 0-1 16,-1 0-4-16,-3 1 4 0,-1-1 0 16,1 1 0-16,-1 1 4 15,3-1-5-15,2-1 2 0,-1 1-1 16,3-1 0-16,-1 0-1 0,0 2-1 15,-1-2 0-15,0 0 4 0,-1 0-2 16,-1 0-1-16,-2 0 2 0,-1 0 3 16,1 0-5-16,-1 0-1 15,1 0 6-15,0 0-8 0,0 0 3 16,1 0 4-16,2 0-6 0,-1 0 6 15,-1 0-2-15,2 1-2 0,0 0 1 16,-3 0 1-16,-2-1-2 0,-1 0 1 16,0 0 2-16,-1 0-4 15,-1 0 4-15,0 0 3 0,1 0-6 16,0 0-1-16,3 0 1 0,0 0-5 15,1 0 11-15,1 1-5 0,-1-1 0 16,1 0 0-16,-1 0 1 0,0 0-1 16,-1 0 0-16,-3 1 1 15,2-1-1-15,-2 0-1 0,0 0 2 16,1 0-2-16,-1 0-2 0,2 0 6 15,-2 0-6-15,1 0 6 0,1 1-4 16,-1-1-3-16,0 0 8 0,1 1-3 16,0-1-4-16,0 0 6 15,1 0-2-15,-4 0-1 0,2 0 0 16,0-1 1-16,-1 1-2 0,2-1 1 15,-2 1 0-15,2 0 0 0,-1 0 0 16,2 0 0-16,-3-1 0 0,3 1-1 16,-2 0 0-16,1 0-3 15,-1 0 8-15,-2 0-2 0,2 0-3 16,-2 0 2-16,0 0 2 0,0 0-4 15,0 0 2-15,0 0 3 0,0 0-4 16,0 0 0-16,0 0 0 0,0-1 0 16,0 0-2-16,0 1 2 0,0 0 0 15,1 0-1-15,-1 0 0 16,0 0-4-16,0 0 10 0,0 0-6 15,0 0 1-15,0 0 0 0,0 0 2 16,0 0-3-16,0 0-6 0,0 0-26 16,0 0-21-16,0 0 4 0,0 0-33 15,-3 3-70-15,-4-3-144 16</inkml:trace>
  <inkml:trace contextRef="#ctx0" brushRef="#br0" timeOffset="23847.364">10482 8575 345 0,'0'0'0'0,"0"0"84"16,0 0-57-16,0 0 5 0,0-1-4 15,0 1-5-15,0-2 3 0,0 2 14 16,0 0 12-16,-1 0 3 0,1 0 11 15,-1 0-2-15,1-2-36 0,0 1 15 16,-1 0-6-16,1 1-12 0,0 0-8 16,0 0 1-16,0 0-1 15,0-1-4-15,0 1-1 0,0 0-4 16,0 0-6-16,0 0 10 0,0 0-3 15,0 0-1-15,0 0 4 0,0 0-6 16,0 0-7-16,0 0 2 0,0 0 6 16,0 0-9-16,0 0 4 15,0 0 4-15,0 0-7 0,0 0 2 16,0 0 5-16,0 0-1 0,0 0 6 15,0 0-3-15,0 0-5 0,0 0 10 16,0 0-11-16,0-2-3 0,0 1 2 16,0 1 11-16,0-2-1 15,0 0 10-15,0-1-16 0,0-6-3 16,0 1 3-16,0 3 3 0,0-2 2 15,0 0-1-15,0 0-1 0,0-2-7 16,-2 0 7-16,2 1-7 0,0-2-2 16,0 0 2-16,0-1 0 0,0-4-2 15,0 0 1-15,0 2-1 16,0-3-1-16,3 2 4 0,-2-1-1 15,0 0-1-15,2 0 0 0,-1 4 3 16,0 1-3-16,1 1 0 0,-3 3 1 16,1-3-1-16,-1 4-3 0,0-1 3 15,1 2 1-15,-1 1-1 16,0 1 0-16,0-1 0 0,0 1 1 15,0 1-1-15,0-1 0 0,0 1 0 16,0 0 1-16,0-1-1 0,0 1 0 16,0 1 0-16,0-1 0 0,0 1 0 15,0 0 1-15,0 0-6 16,0 0 4-16,0 0 1 0,0 0 0 15,0 0-2-15,0 0 3 0,0 0-2 16,0 0 2-16,0 0 0 0,0 0-2 16,0 0 2-16,0 0 2 0,0 0-5 15,0 0 2-15,0 0-1 0,0 0-4 16,0 0 3-16,0 0 4 15,0 0-4-15,0 0 3 0,0 0-1 16,0 0 0-16,0 0 0 0,0 0-2 16,0 0 2-16,0 0 0 0,0 0 5 15,0 0-9-15,0 0 6 0,0 0-4 16,0 0 0-16,0 0-1 15,0 0 6-15,3 1-6 0,-2 0 2 16,0 0 1-16,0 0 0 0,-1 0 1 16,1-1-2-16,1 0 1 0,-1 0 0 15,2 1 6-15,-2-1-11 0,2 1 7 16,0 1-4-16,2-2 0 15,-2 1 4-15,2 1-2 0,-1-2 0 16,0 0 0-16,0 0 5 0,0 0-5 16,2 0 0-16,0 0 2 0,1 0-3 15,2 0 1-15,2 0-3 0,-1-1 0 16,1 0 6-16,-1 1 1 15,-1-1-4-15,0 0-1 0,-5 1-1 16,3-1 1-16,-3 1 2 0,2-1 1 16,0 0 2-16,2 1 0 0,0 0-2 15,1 0-4-15,2 0 4 0,-2 0-4 16,-1 0 0-16,0 0 4 15,2 0-4-15,-3 0 1 0,0 0 2 16,-2 0 2-16,-1-1-4 0,0 0 2 16,-1 0 6-16,4 1-10 0,0 0 6 15,0 0-2-15,-1 0-1 0,5 0 0 16,-4 0 1-16,1-1-2 15,-1 0 2-15,-1 1 0 0,0 0-1 16,0-2 0-16,0 2 2 0,1 0-2 16,-2 0 0-16,2 0 0 0,-1 0 0 15,-1 0 0-15,-4 0 0 0,2 0 0 16,-3 0 0-16,0 0 1 0,0 0-2 15,0 0 2-15,1 0 8 16,-1 0-13-16,2 2 8 0,-2-2-3 16,2 0-2-16,1 0 1 0,0 0 1 15,-1 0-2-15,1 0 2 0,-1 0 0 16,-2 0-1-16,0 0 0 0,1 0 2 15,-1 0-4-15,1 0 4 16,2 0 6-16,0 0-10 0,1 0 4 16,0-2 3-16,-1 1-6 0,2 1 2 15,-2-1-1-15,2-1 0 0,-4 1 0 16,2 1 2-16,-1 0-3 0,0 0 2 15,1 0-1-15,0 0 0 16,-1 0 0-16,4 0 0 0,-4 0-4 16,0 0 8-16,-2 0-3 0,0 0-1 15,1 0 0-15,-1 0 2 0,0 0-3 16,0 0 1-16,0 0-3 0,-1 0-32 15,-1 0 1-15,0 0-29 0,-2 0-60 16,-3 1-53-16,0-1-109 16</inkml:trace>
  <inkml:trace contextRef="#ctx0" brushRef="#br0" timeOffset="26119.4939">10487 8329 330 0,'0'-4'0'0,"0"-1"186"0,0 3-115 16,0-1-9-16,-2-1-19 0,-1 2 6 16,1 0 0-16,1 1-5 0,-1 1-25 15,2-3-6-15,0 3-6 0,0 0-3 16,0 0 10-16,0 0 6 15,0 0 2-15,0 0 3 0,0 0 3 16,3 0 0-16,1-2 5 0,2 2-15 16,-1 0-3-16,2 0-12 0,1 0 4 15,1 0 2-15,3 2-7 0,0 3 8 16,3-1-7-16,0-2 7 15,0-1 12-15,0-1-1 0,1 0-2 16,2 0 4-16,1-3-7 0,1-2 1 16,2 1-5-16,-1-1-4 0,-1-1-8 15,0 2 0-15,-2-1 8 0,-2 2-10 16,1-1 4-16,-3 2 3 0,-1-2-2 15,0 1 10-15,-2 2-4 16,1 1-9-16,0 0 0 0,3 0 7 16,-1 0-7-16,1 0 0 0,-1 1 0 15,4 0-1-15,-1 1 2 0,0 0 4 16,-1-2-6-16,-3 2 2 0,0-1-4 15,-1 0 2-15,-2-1 2 16,2 1 0-16,-3-1 0 0,3 0 6 16,-4 0 7-16,3 0-7 0,0 0 4 15,2-1-8-15,-1-1-3 0,1 0 0 16,0 0 11-16,-1 1-14 0,1 0 6 15,-3 1 2-15,1 0-6 16,-1 0 2-16,-1 1-1 0,1 2 0 16,0-1 0-16,-2 0 2 0,0-1-4 15,1-1 4-15,-1 0-1 0,-1 0-2 16,2 0 2-16,-2 0 1 0,2 0-1 15,-1 0-1-15,0 0 0 0,0 0 0 16,-2 0 0-16,0 0 0 16,-1 0-1-16,1 0 2 0,0 0 0 15,-2 0-3-15,1 0 3 0,-1 0 2 16,-1 0-6-16,2 0 5 0,-2 0 1 15,1-1-5-15,3-1 2 0,-2 2 0 16,1-2 0-16,1 2 0 16,2 0 0-16,-2-1 0 0,0 0 3 15,2-1-5-15,-1 1 0 0,-1 0 4 16,0 1 2-16,-4 0-9 0,1 0 7 15,-1 0 1-15,-1-1-6 0,-2 1 6 16,1 0-6-16,1-1 2 16,3-1 2-16,3 1 1 0,-2 0-4 15,3-1 4-15,-1 1-3 0,-4 1 0 16,5-1 2-16,-2 1 3 0,-3 0-8 15,1 0 4-15,-2 0-1 0,-1 0 1 16,-1 0 0-16,-1 0 0 16,0 0 0-16,0-2 1 0,0 2-1 15,0 0 1-15,0 0-1 0,2 0 0 16,-2 0 0-16,0 0-3 0,0 0-5 15,0 0-21-15,1 0-3 0,0 3-14 16,-1-2-57-16,0 5-4 16,-8-1-60-16,-4-2-167 0</inkml:trace>
  <inkml:trace contextRef="#ctx0" brushRef="#br0" timeOffset="33367.9085">11503 8335 258 0,'1'-2'0'0,"1"1"98"0,-1-3-35 15,0 2-1-15,0-3 3 0,1 2 17 16,0-2-18-16,-1 1-21 15,-1 1-23-15,1 0-7 0,0-1-5 16,-1 1 8-16,0-2 12 0,0 0 3 16,0 1 5-16,0 1-4 0,0 0-9 15,0-1-7-15,0 1-1 0,0-1 11 16,0-1-8-16,0-2-9 15,0 1 13-15,0-1-1 0,-1-2-4 16,1-1 2-16,-1 0-5 0,1-2-3 16,0 2-6-16,0-2-4 0,0 0 5 15,0 0-7-15,1-2 1 0,0-1 0 16,1 1 2-16,-1-1-2 15,1 1 0-15,-2 1 7 0,1 1-6 16,1 3 4-16,0 0-4 0,-1 3-1 16,-1 2 0-16,0 0 4 0,0 0-5 15,0 2 2-15,1-1 0 0,-1 1-2 16,1-3 2-16,1 0 0 0,-2 0-2 15,1-3 2-15,1 3 0 16,-1-2 1-16,1 3 2 0,-1-1-2 16,-1 1-3-16,0 3 2 0,0-2 1 15,2 2-2-15,-2-1 0 0,2 2 3 16,-2-1-3-16,0 1 0 0,0-3 7 15,0 2-9-15,0-1 4 16,0 1 3-16,0-2-6 0,0 2 2 16,0 0 5-16,0-4-4 0,0 1 7 15,-4 0-2-15,4 0-4 0,0 3 4 16,-1-1-4-16,1 0-5 0,-1 1 4 15,1 1 0-15,0-1-2 16,0 1 0-16,0-2 1 0,0-1-2 16,0 2 2-16,1 0 0 0,-1-2-2 15,0 3 1-15,0 0 1 0,0 0-2 16,0-1 2-16,1-1-1 0,-1 2-3 15,2-1 6-15,0-2-3 16,-1-1 0-16,1 1-1 0,1 1 2 16,-1 0-2-16,2-1-1 0,1 2 2 15,-1 1 0-15,5 0 2 0,-1 0-2 16,3 0-6-16,3 0 7 0,0 1 0 15,2 0-2-15,1-1 1 16,-1 0 4-16,-1 0-7 0,-1 0 3 16,1 0 0-16,-3 0 0 0,4 0 2 15,2 0 0-15,-1 0-3 0,1 0 2 16,3 0-2-16,1 3 1 0,0-2 0 15,-2-1 0-15,1 2-1 16,-1-2 1-16,-1 0 1 0,2 0-1 16,-4 0 0-16,-1-1 3 0,-2-1-2 15,-3-1 3-15,2 2-3 0,1 1-1 16,2 0 0-16,3 2 2 0,0 1-3 15,4-2 1-15,1 0 1 16,-1-1-2-16,-1 0 2 0,-1 0 2 16,-3 0-6-16,0 0 6 0,0-4-3 15,-2 1 1-15,2-2 10 0,0 1-5 16,-2 1-9-16,2 2 6 0,-1 1-1 15,-1 0-2-15,2 0 0 16,1 1-1-16,-2 0 0 0,4 2 2 16,-2-2-1-16,-3-1 0 0,0 2 0 15,-2-2 2-15,-3 0-3 0,-2 0 2 16,-3 0 0-16,0 0-1 0,0 0 0 15,-1 0 0-15,0 0 0 16,-1 1 1-16,-1 1-2 0,-1-2-1 16,0 1 4-16,-1-1-1 0,2 1-2 15,-3-1 2-15,2 2-2 0,-1-2 0 16,2 2 2-16,-1-1 0 0,3 0-2 15,-2 2-2-15,-3 1-18 0,0 1-19 16,0 5-28-16,-10 0-53 16,-4-3-266-16</inkml:trace>
  <inkml:trace contextRef="#ctx0" brushRef="#br0" timeOffset="42384.4242">12714 8000 279 0,'0'-5'0'0,"2"0"126"15,-1 3-92-15,-1-3 10 0,2 2-15 16,-1 0-6-16,0-2 4 16,1 3-5-16,-1-1-5 0,1 0 11 15,-2 0 10-15,0 0-5 0,0 2-6 16,0 0-4-16,0-1-17 0,0 2-5 15,0 0-2-15,0 0 2 0,0 0 3 16,0 0-5-16,-2-2 2 16,0 0 1-16,0 0 4 0,0 1 10 15,1 0 10-15,0 0 6 0,1-1-2 16,-2-1-4-16,2 0-4 0,-3 1-10 15,3 2-3-15,-1-2-2 0,1 2 1 16,0-1-3-16,0 0-3 16,0 1 0-16,0 0 1 0,-1-3-2 15,1 3 1-15,0 0-2 0,0-1 0 16,0-1 4-16,-1 1-2 0,1 0 2 15,0 1 2-15,0 0 0 0,0 0 3 16,0 0 3-16,0-1-2 16,0 0-5-16,0 1 6 0,0-2-4 15,0 2-2-15,0-1 2 0,0 1 2 16,0-2-1-16,0 1 0 0,0 0 2 15,0-2 4-15,0 3-1 0,0-3-2 16,0 1-1-16,0 0 2 16,0 0-5-16,0-1 3 0,-1-1-1 15,1 3-1-15,0-1-1 0,0 1-3 16,0 1-4-16,0 0 0 0,0 0 0 15,0 0 0-15,0 0-2 0,0 0 2 16,0 0 0-16,1 0-1 16,0 0 1-16,0 0 3 0,-1 0-5 15,0 0-1-15,0 2-1 0,1 2 3 16,2 2 2-16,-1 2-2 0,0-1-1 15,1 3 3-15,-2-2-1 0,0 1 0 16,2 0 0-16,-3-1 0 0,1 1-1 16,-1-2 2-16,0 0-1 15,0 1 0-15,1 1 0 0,2 1 1 16,-3-1-1-16,3 1 0 0,0 0 0 15,1-1 0-15,0 1 0 0,-2-2 2 16,-1-1-3-16,-1 1 0 0,0-1 2 16,0-1-2-16,0 1 2 15,0-2-1-15,0 1 0 0,0 0 0 16,0 0 0-16,0 0-2 0,-2 2 2 15,1-3 0-15,0 0 0 0,1-2 4 16,-3 2-7-16,3 0 4 0,0 0-1 16,0 2 0-16,-1-3 1 15,-1 3 1-15,2-2-1 0,-2-1-1 16,0 2 0-16,2 0 1 0,-1 1-1 15,-1-1 0-15,2 0 0 0,-2-1 0 16,1-1 0-16,0 1 1 0,1 0-2 16,0-4 2-16,0 1-3 0,-3 0 2 15,1 2 0-15,-1 2 3 16,0-2-3-16,3 2 0 0,-1 1-2 15,1-2 0-15,-1-1 3 0,1 0-1 16,0-1 0-16,0-1 0 0,0 0 0 16,0-2 0-16,0 0 1 0,0 0-1 15,0 0 0-15,0 0 0 16,0 2 1-16,0 0-1 0,0 0 0 15,0 2 1-15,0-1-2 0,1 0 0 16,-1-1 2-16,0-2-1 0,0 0 0 16,0 0 4-16,0 0-6 0,0 0 4 15,0 2 0-15,0-2 0 16,0 0-3-16,0 0 2 0,0 0-2 15,0 0 0-15,0 0 1 0,0 0 0 16,0 0-4-16,2 0 0 0,1 0 3 16,1 0 1-16,3 0 0 0,-1-2 3 15,1 1-3-15,-2-2 3 0,4 0-3 16,0 2 0-16,3 1-1 15,1 0 1-15,2 0 0 0,2 0 0 16,-2 0 0-16,2 1-1 0,3 1-2 16,-2 0 3-16,5-1 0 0,1-1 2 15,-1 2-4-15,2-2 4 0,0 2-3 16,-1-1-2-16,-2-1 5 15,1 0-3-15,-3 0-1 0,-1 0 4 16,1 0-2-16,-2 0 0 0,-1-1 0 16,4 1 1-16,-2-2-2 0,3 2 1 15,1-1 0-15,-2-2 0 0,2 2-1 16,2-1 1-16,-1 1 0 15,0 0 0-15,-3 1 0 0,-1-3-1 16,-8 3 2-16,3-2-1 0,-4 2-2 16,0 0 4-16,3 0-1 0,-1 0-1 15,-1 0 0-15,-2 0 1 0,-1 0-2 16,-2-1 2-16,0 0-1 15,0 0-3-15,2 1 5 0,-2 0-1 16,2-2-2-16,1 2 2 0,0-1-1 16,1 0 0-16,0 1 0 0,1 0 0 15,-2 0 0-15,1 0 0 0,-1 0 0 16,1-1 0-16,-1-1 0 15,1 1 1-15,-2 0-2 0,-1-2 2 16,-1 3-1-16,3-3-3 0,-3 3 6 16,0 0-2-16,-1 0-1 0,-2 0 0 15,0 0-1-15,-2 0-3 0,-1 0 8 16,0 0-5-16,-1 0-1 15,1 0 4-15,0 0 0 0,2 0-3 16,-2 2 1-16,2-1 0 0,-1 2 0 16,-1-1-1-16,2 0 1 0,-2 1 0 15,3-1-37-15,-4 1-24 0,0 2-29 16,-4-3-34-16,-5 0-36 15,-4-2-438-15</inkml:trace>
  <inkml:trace contextRef="#ctx0" brushRef="#br0" timeOffset="45188.5846">13795 8388 263 0,'-2'-3'0'0,"-3"-1"94"0,3-1-35 16,-1-1 27-16,3 0 5 16,0 0-23-16,0 0-17 0,3 3-2 15,0-3 1-15,1 0-16 0,-2 1 2 16,0 2 5-16,-1 1-12 0,0 0-11 15,-1 1-10-15,0 1-1 0,1 0 10 16,-1 0 3-16,0 0-1 16,0 0 2-16,0 0-9 0,0 0-11 15,0 0 4-15,0 3-7 0,0 2-8 16,0 8 8-16,0 3-2 0,0 4 7 15,0-2 9-15,0 3-6 0,0-1 5 16,1-2-2-16,1 2-5 0,0-4-2 16,0 1 6-16,1-5-3 15,-1-2-5-15,-1 2 0 0,1-4 0 16,1 2 12-16,-1-2-10 0,1 0 1 15,-2-3-2-15,1 1 1 0,-1 1 1 16,2-3-2-16,-2 1 0 0,0-5 1 16,0 2-1-16,-1 0 0 15,0-1 0-15,0 0 1 0,0-1 0 16,0 0 1-16,0 0-1 0,0 0-2 15,0 0 0-15,0 1 1 0,0-1-1 16,1 1 2-16,-1 0-2 0,2-1-1 16,-1 3 1-16,0-3-2 15,2 0 3-15,-3 0 11 0,1 0-6 16,0 0-1-16,1 2-1 0,-2-2-3 15,1 0-1-15,0 2 0 0,-1-2 1 16,0 0-1-16,0 1 0 0,0 1 0 16,1-2 0-16,-1 1 0 0,0-1 0 15,0 0 2-15,2 0-1 16,0 0 3-16,-2 0 5 0,3 0 4 15,1 0-8-15,0 0-3 0,2 0 3 16,1 0-9-16,3 0 7 0,4 0-2 16,3 0-2-16,2 0 1 0,3 1 1 15,-1-1-2-15,2-2 2 16,-2 1 0-16,0-3-2 0,-2 4 2 15,1 0 0-15,-4 0-2 0,3 0-1 16,0 2 2-16,2 1 0 0,0-2 0 16,1 2 0-16,1 0 1 0,4-3-1 15,2 0 2-15,2 0-2 16,3 0 0-16,0 0 1 0,0 0-2 15,-4 0 2-15,-4 0-2 0,-4 0 0 16,-3 0 2-16,-1 0 0 0,-1 0-1 16,0 0 0-16,-1 0 0 0,1 3 0 15,1-3 0-15,0 1 0 16,1 0 0-16,0-1 0 0,1 0-1 15,-2 0 1-15,-2 0 3 0,-3 0-5 16,-5 0 1-16,-2 0 1 0,-2 0 4 16,-3 0-4-16,-1 0-1 0,0 0 3 15,0 0-4-15,0 0 4 16,0 0-4-16,1 0-1 0,1 0 3 15,1 2 0-15,1 0-7 0,3 2 8 16,-1-2 2-16,-2 0-4 0,-2-1 2 16,0-1-1-16,-2 1 0 0,0-1 0 15,0 0 2-15,0 0-3 16,1 0 2-16,-1 0 1 0,0 0-5 15,1 1 5-15,1-1-3 0,4 0-5 16,0 0 12-16,2 0-7 0,-1 0-2 16,0 0 6-16,0 0-4 0,-4 0-4 15,1 0 8-15,-3 0-6 16,-1 0-4-16,0 0 12 0,0 0-3 15,0 0-3-15,0 0 2 0,0 0 5 16,0 0-8-16,0 0 4 0,0 0 2 16,0 0-4-16,0 0-5 0,2 0 4 15,-1 0-9-15,4 0 10 16,3 3 0-16,-1 0-33 0,-2 0 5 15,0 0 4-15,-1-1-8 0,-4 1-6 16,0 1-30-16,0 1-146 0,-3-2-1 16</inkml:trace>
  <inkml:trace contextRef="#ctx0" brushRef="#br0" timeOffset="48454.7714">14948 8683 264 0,'0'-2'0'0,"0"-1"65"16,1 3-51-16,0 0-9 0,0-2 1 15,1 2 1-15,-1 0 11 0,-1-3-1 16,0 3 9-16,0-2 23 0,0 1 22 16,0 1-15-16,0 0-5 0,0 0-1 15,0 0-18-15,0 0-7 0,0-1-5 16,0 1 1-16,0 0-2 15,1 0 13-15,-1 0 0 0,0 0 5 16,0 0 7-16,0 0-10 0,0 0-10 16,0 0-12-16,0-1-3 0,0 1-7 15,0-2 5-15,0 2-4 0,0 0 2 16,0 0-4-16,0 0 5 15,0 0 1-15,0 0 11 0,0 0-6 16,0 0 2-16,0 0-12 0,0 0 6 16,0 1-6-16,0-1-4 0,0 1 1 15,0-1-1-15,0 0 2 16,1 3 0-16,0-1 0 0,0 0 0 15,1 1 0-15,-2-2 4 0,0 1-4 16,0 1-5-16,0-1 5 0,0 0-1 16,0 0 1-16,0-2 0 0,0 2 2 15,0-2 0-15,0 1-2 0,0-1 0 16,0 2 0-16,0-1 2 0,0-1-3 15,0 1 0-15,0 0 3 16,0-1-4-16,0 1 4 0,0 0 0 16,0-1-2-16,0 0 0 0,0 3 3 15,0-3-2-15,0 0-2 0,0 0 2 16,0 0-2-16,0 0 3 15,0 0 0-15,0 0-4 0,0 0-1 16,0 0 3-16,0 0 0 0,0 1-3 16,0 5 7-16,-2 1-7 0,0 0 6 15,0 0-2-15,0-2-2 0,0 0 2 16,0 1-2-16,2 0 0 0,-1-1-1 15,-1 2 4-15,2 0-1 16,0 1-2-16,-1 1 2 0,0-1-1 16,0 1 3-16,0 3-5 0,0-4 2 15,0 2 0-15,0 1 0 0,1-3 0 16,-2 0 3-16,1 1-2 0,0-4-2 15,0 1 2-15,-1 0-1 16,2-4 0-16,-1 4 0 0,-2-2 0 16,3-1 0-16,-1 1 0 0,0 0 1 15,1-1-1-15,0 0 0 0,-1 2 0 16,1-1 0-16,0 1-1 0,0-2 1 15,0 1 0-15,0 1-1 16,0-2 1-16,1-1 0 0,1 0-1 16,-2 0 1-16,2 1 0 0,0 2 0 15,-2-2 1-15,3 1-1 0,-3-1 0 16,2 4 1-16,0-4-2 0,-1 2 1 15,0-1 0-15,0-1 0 0,0-2 0 16,-1 0 1-16,1 1-2 16,-1-1 2-16,1 1 0 0,-1-2-1 15,0 2-1-15,0-1 1 0,0 1 0 16,0 0 0-16,0 1 1 0,0-3-1 15,0 0 0-15,0 0 2 0,0 0-3 16,0 0 2-16,0 0 4 0,0 0-7 16,0 0 4-16,0 0-1 15,0 0-5-15,0 0 5 0,0 0-2 16,1 2-3-16,2 0 7 0,-3-1-3 15,2 0 0-15,2-1-2 0,-1 0 3 16,2 0-2-16,1 0 2 0,1 0 4 16,1 0-5-16,3-1 0 15,2 1 2-15,1-1-3 0,6 1 2 16,0 0-1-16,5 0 0 0,3 1 0 15,5 0 1-15,2-1-1 16,3 0 2-16,3 0-2 0,-6-4 0 0,0 0 0 16,-4 1 38-16,-4 2-27 15,-1 1-7-15,-2 0-3 0,-1 1-2 16,1 1 2-16,2 3-2 0,0-2 2 15,3 1 2-15,0-4-3 0,1 3 0 16,-2-3 0-16,-3 2 1 16,0-2-2-16,-5 0 1 0,-2 0 0 0,-2 2 0 15,-2 3 0-15,-4 0 1 16,5 2-1-16,-2-1-3 0,-2 1 3 15,3-3 0-15,-1-1 0 0,-3-1 0 16,1 1 0-16,-1-3-2 0,-2 0 2 16,1 0 2-16,2 0-3 0,-1 0 2 15,-3 0-2-15,0 0 2 16,-4 0 0-16,0-3-1 0,-2 3-1 15,-1 0 1-15,0 0 0 0,0 0 1 16,0 0 0-16,0 0 0 0,0 0 5 16,0 0 7-16,0 0 11 0,0 0-1 15,0 0-12-15,0-1-9 16,0 1 5-16,0 0-6 0,0-1 0 15,0 1-1-15,0 0 0 0,3-2 0 16,0-1 0-16,-1 1 0 0,0-1 0 16,-2 1 1-16,0 2 0 0,0 0 1 15,0 0 3-15,0 0-3 16,0 0-1-16,0 0-2 0,2 0-3 15,2 0-5-15,4 2 4 0,-1 1 7 16,2-1-4-16,0 0-2 0,-2-1 3 16,-1 0-1-16,0 0 2 15,-2 1 0-15,-1-2 0 0,1 0 0 16,0 0 1-16,-1 0-1 0,1 0 0 15,-1 0 1-15,2 0-1 0,0 0 0 16,-2 0 0-16,1 0-4 0,-2 0 7 16,-1 0 0-16,-1 0-4 0,1 0 1 15,-1 0 0-15,0 0 0 16,0 0 2-16,0 0-6 0,-1 0-39 15,-4 2-42-15,-4 4-51 0,-1 1-71 16,0-5-202-16</inkml:trace>
  <inkml:trace contextRef="#ctx0" brushRef="#br0" timeOffset="50393.8823">15992 9107 232 0,'0'-3'0'16,"0"-2"182"-16,1 0-121 0,2 0-1 15,0-2 20-15,0 1-30 0,1 1-15 16,-2-1-14-16,0 3-10 0,-2-1-1 15,2 2-2-15,-1 2-5 0,-1-3 0 16,1 3-3-16,0-2 0 16,-1 0 16-16,0 2 7 0,2-1 19 15,-2 0-3-15,0 0 7 0,0 1-7 16,0 0-8-16,0 0-12 0,0 0-9 15,0 0-6-15,3 0-7 0,0 3 0 16,0 1 0-16,1 4 1 16,-1 2 4-16,0 0 0 0,-2 0-4 15,4-1 4-15,-2 2 1 0,0 1-1 16,-1-2 4-16,0 3-3 0,-1-1 0 15,0 2 8-15,2 0-6 0,-3 1-4 16,0-1 1-16,1 2-1 0,-1-3 0 16,2 1 0-16,-2-2 1 15,3-1-4-15,-1-2 4 0,1 0 3 16,-2-2-6-16,2-1 2 0,-2 0 6 15,1-2-5-15,1 0 3 0,-3-1-2 16,2-1-4-16,-1-1 2 0,0-1 3 16,-1 0-5-16,0 0 2 15,0 1 1-15,0 0-3 0,3 0 2 16,-3 0 1-16,1-1-2 0,1 0 0 15,-2 0 4-15,0 0-3 0,0 0 17 16,0 0 11-16,0 0 1 0,0 0-10 16,1 0-15-16,-1 0-3 15,4 0 0-15,0 0-3 0,2 0-3 16,2-1 8-16,3-1-1 0,1 0-6 15,-1 2 5-15,6 0-4 0,-3 0 3 16,6 0 1-16,-3 0-2 0,3 1 0 16,1-1-2-16,0 2 4 15,1-1-4-15,3 0 4 0,1 1 0 16,1-1-4-16,4-1 4 0,3 1-1 15,0 0-1-15,1 1 0 0,-3-1-1 16,2-1 0-16,0 0 2 0,-2 0 4 16,-2-1-9-16,-2 1 6 15,-2 0 0-15,0 0-4 0,-1 0 2 16,-1 1 2-16,1 2-4 0,0 0 2 15,0 0 2-15,1 0-4 0,-2 0 2 16,-1 0-2-16,-5 0 2 0,0-1 0 16,-4-2 5-16,-5 0-5 15,-3 0-1-15,-2 0 3 0,-3-2-3 16,1 2 2-16,-2 0 0 0,0 0 0 15,0 0-2-15,0 0 0 0,0 0 0 16,0 0-2-16,4 0 2 0,0 3-5 16,4 2 9-16,2-2-2 0,-2 0-1 15,2-1-1-15,-3-1-1 16,-2 2 2-16,2-3 2 0,-4 0-2 15,-1 0 0-15,-1 0 0 0,-1 0 6 16,2 0-2-16,-1 0 3 0,0-2-7 16,0 1 0-16,3-1-1 15,2 0 1-15,2 1 0 0,1 0-2 16,2 0 3-16,1 1-2 0,-1 0 0 15,-3 0 1-15,-1 0 0 0,-3 0 0 16,-2 0 1-16,-2 0-1 0,0 0 0 16,0 0 0-16,0 0 0 15,0 0-20-15,0 0 21 0,0 1-2 16,0 1-28-16,-1 2-20 0,-2 1-26 15,-4 2-74-15,-1-4-170 0</inkml:trace>
  <inkml:trace contextRef="#ctx0" brushRef="#br0" timeOffset="52850.0228">17192 9424 505 0,'0'-2'0'0,"0"1"104"0,0-1-70 15,3 1 4-15,-1-3-6 0,2 1-13 16,-2 1-8-16,2-1 13 0,-3 1 14 16,1 0 22-16,-2 1-7 15,0-1 1-15,0 2-16 0,0 0-17 16,0 0-11-16,0 0-15 0,0 0 4 15,0 3-5-15,0 4 1 0,0 1 8 16,0 3-3-16,0 3 0 0,-1 1 0 16,0 2 6-16,1-2-4 15,0 2 4-15,-1-2-1 0,1 1-5 16,0 1 0-16,0-1 9 0,1 0-10 15,-1 1 2-15,0-1 7 0,0-1-4 16,0 0-1-16,0-3-1 0,0 2-3 16,0-4 2-16,0-1 8 15,0 1-8-15,0-3 7 0,2-1-4 16,-2 0 3-16,0-3-2 0,0-1 0 15,2 3-3-15,0-1 2 0,1 2-2 16,0-2-4-16,-2-1 4 0,0 0 1 16,1-1-3-16,-1 0 0 15,-1-2 6-15,0 3 4 0,0-3 19 16,0 0-5-16,0 0-3 0,0 0-7 15,0 0-3-15,2 0-5 0,1 0-4 16,3 0 1-16,2 0-4 0,2 0 2 16,1-3 1-16,2 3-3 15,-1 0 2-15,1 0-2 0,-3 0-1 16,3-3 4-16,-5 2 4 0,0 0-9 15,-1-1 5-15,0 1-2 0,1-1 0 16,1-1 0-16,0 2 10 0,1 1-13 16,1 0 6-16,3 0-2 0,1 0-2 15,3 3-1-15,2 1 2 16,1-1 0-16,2 1 0 0,0-3 1 15,-1 1-1-15,-2-2 0 0,0 0 1 16,-2 0-4-16,1 0 6 0,2 0 0 16,0 1-3-16,0 1-1 0,0-1 1 15,2 2 0-15,1-1 0 16,-1-2 1-16,2 2-1 0,3-1 0 15,-4-1 0-15,-1 0 0 0,-4 0 0 16,-3 0 0-16,-5 0 0 0,-1 0 0 16,-2 0 1-16,0 2-2 0,0-2 2 15,-2 0-1-15,3 2 0 16,0 1 0-16,6-1-1 0,-1 0-4 15,4 1 10-15,1-2-5 0,-1 2 0 16,0 0 0-16,-4-2 0 0,1 1 0 16,-5-1-1-16,-2-1 4 0,-2 0-5 15,-1 0 1-15,-4 0 2 0,2 0-2 16,-3 0 4-16,1 0-3 15,1 0 0-15,-1 0-3 0,2 0 4 16,0 0-2-16,4 1 3 0,-1 0-4 16,1 0 2-16,-3-1 0 0,1 0 1 15,-1 0-3-15,1 1 4 0,-4-1 1 16,1 0-4-16,-1 0 2 15,0 0 2-15,-1 0-5 0,0 0 4 16,0 0-4-16,1 2 1 0,3-2 2 16,1 0 1-16,2-2-7 0,2 2 10 15,0 0-6-15,-2-1-1 0,1 1 4 16,-2-1-4-16,-1 1 2 15,-1 0 0-15,-1 0 4 0,0 0-6 16,-1 0 4-16,-1 0-4 0,0 0 3 16,0-1 1-16,1-1-1 0,0 0-2 15,1 2-2-15,1 0 4 0,0 0-1 16,0 0 2-16,1 0-1 0,0 0-2 15,1 0-2-15,-1 0 4 16,-2 1-2-16,0 0 2 0,0-1 0 16,-1 0-2-16,0 0 2 0,0 0 3 15,0 0-1-15,0 0 0 0,1 0-3 16,-1 0 0-16,1 0 0 0,0 0 2 15,1-1-2-15,0 0 0 16,-1 1 0-16,-2 0 0 0,0 0 0 16,1 0 0-16,-2 0-3 0,0 0 5 15,0 0 3-15,0-1-2 0,0 1 1 16,0 0 0-16,0 0-5 0,0 0 2 15,0 0 2-15,0 0-6 16,-2-2-11-16,-1 2-20 0,-3 0-48 16,-5 1-36-16,-3-1-150 0,-2 0-501 15</inkml:trace>
  <inkml:trace contextRef="#ctx0" brushRef="#br0" timeOffset="57077.2646">18397 9825 347 0,'6'-10'0'0,"0"3"82"0,-3 5-74 16,-2-3 3-16,-1 4 31 15,0-1-21-15,-3 0-11 0,-1 1-4 16,1 0 2-16,-1 1 16 0,1 0 31 15,1 0-7-15,0 0-12 0,2 0-7 16,0 0-18-16,0 1-19 0,0 3 16 16,4 4 26-16,-3 3 6 15,1 3-6-15,-1 1-12 0,-1-1-6 16,1 1 7-16,-1 2 2 0,-2-4-7 15,0 0 5-15,1 0-8 0,-3-2-9 16,2 2 5-16,0-1-9 0,1 0-4 16,0 1 4-16,0-3 5 15,1 1-7-15,-3-4 0 0,2-2 15 16,0 0-11-16,-1-1 10 0,2-1 0 15,-3-1 4-15,2 1-4 0,0-3-3 16,-2 3-9-16,3-1 7 0,-2 0-8 16,1 2-2-16,1 2 2 15,0-3 0-15,-2 2-2 0,2-1 2 16,0-4 0-16,0 2-1 0,0 0 0 15,0-1 3-15,0-1-3 0,0 0 0 16,0 0 32-16,0 0-25 0,0 0 4 16,0 0-8-16,0 0-4 15,0 0 2-15,0 0 7 0,0 0-10 16,0 0 4-16,0 0-1 0,0 0-1 15,0 0 0-15,0 0 4 0,0 0-3 16,4 0 15-16,1-1 0 0,0 0-11 16,1 1 4-16,0-1-7 0,-1 1-4 15,3 0 4-15,1 0 3 16,-2 0-8-16,1 0 6 0,0 0-3 15,0 0-1-15,-1 0 2 0,3-2 4 16,-3 2-5-16,5 0-2 0,1 0 5 16,0 0-6-16,0 0 5 0,-2 0 1 15,0 0-6-15,1 0 5 16,-1 0-2-16,-3 0 0 0,2 0 0 15,-5 0 2-15,2 0-3 0,3 0 2 16,-4 0-1-16,4 0-1 0,-2 0 2 16,-2 0 3-16,1 0-4 0,-2 0-1 15,0 0 2-15,2 0-2 16,-3 0 2-16,3 0 1 0,0 0-2 15,2 0 0-15,-4 0-1 0,3 2-2 16,-1-2 6-16,0 0-1 0,-1 0-6 16,-1 0 6-16,2 0 1 0,1 0-6 15,-1 0 5-15,-1-2 4 0,-2 1-5 16,2-2 10-16,-3-1-9 15,1 4 1-15,1-1 2 0,2 0-8 16,1 1 0-16,0-1 6 0,2 0-3 16,-3-2 0-16,2 2 0 0,-2 1 4 15,1 0-7-15,-3 0 6 0,2 0-6 16,0 0 2-16,2 0 2 15,0 0-1-15,1 0-1 0,2 0 2 16,-3 0 1-16,0 0-5 0,1 0 6 16,0 0 1-16,0 0-6 0,-2 0 4 15,3 0 0-15,0 0-2 0,0 0 0 16,2 0 0-16,-3 1 0 15,0 2-1-15,0-3 1 0,0 0 0 16,-2 0 0-16,2 0 4 0,-1 0-5 16,-1 0 2-16,0 0 2 0,0-3-3 15,-1 2-2-15,0 0 3 0,-1 1-2 16,1-2 2-16,0 1 0 15,1 1-3-15,3-2 4 0,-2 0 6 16,-1 0-3-16,-2 0-1 0,2 1-2 16,1 0-4-16,-2 1 4 0,-2-2 2 15,3 2-5-15,-3 0 2 0,2 0 0 16,1 0-2-16,-2 0 1 15,2 0 1-15,0 0-2 0,-1 0 2 16,0 0 5-16,0 0-6 0,0-1 0 16,-2 1 2-16,0 0-3 0,-1 0 1 15,2 0 0-15,-2 0 0 0,1 0 0 16,1 1 1-16,1-1-2 15,2 2 2-15,1-1-1 0,0-1 0 16,-3 0 0-16,-1 0-2 0,-1 0 1 16,-5 0 2-16,2 0 4 0,-2 0-6 15,0 0 2-15,1 0-3 0,-1 0-1 16,0 0 5-16,1 0 0 0,2 1-4 15,2-1 4-15,1 0-2 16,-3 0-4-16,-2 0 8 0,1 0-2 16,-2 0-2-16,0 0 0 0,0 0 2 15,0 0-2-15,0 0 10 0,0 0-8 16,0 0-4-16,0 0 4 0,0 0-5 15,0 0-1-15,0 0 3 16,0 0 2-16,1 0-2 0,2 0-1 16,2 3 3-16,-2-2-2 0,1 0 0 15,-3 0 0-15,0-1 0 0,-1 0 2 16,0 0 4-16,0 0-9 0,0 0 8 15,0 0-1-15,0 0-4 16,0 0 2-16,0 0 2 0,0 0-10 16,0 0 6-16,6 2 2 0,-2-1-2 15,-1-1 2-15,1 1 0 0,-3-1-1 16,1 1-9-16,-2-1 7 0,0 1 1 15,0-1 0-15,0 0-3 0,0 0-8 16,0 0 12-16,0 0 0 16,0 0-61-16,0 0 10 0,0 0-25 15,-1 1-10-15,-2 0-52 0,-4-1-105 16</inkml:trace>
  <inkml:trace contextRef="#ctx0" brushRef="#br0" timeOffset="61248.5032">19502 10060 334 0,'0'0'0'16,"0"0"71"-16,0-3-50 0,0 2-5 16,0 0 0-16,0 1-4 15,0 0-9-15,0 0-6 0,0 0-4 16,0 0 6-16,0 0 2 0,0 1 13 15,0 0-1-15,0-1-7 0,0 0-4 16,0 0-1-16,-1 0 1 0,1 0 9 16,0 0 11-16,0 0 2 15,0 0 2-15,0 0 8 0,1 0-4 16,-1 0 3-16,0 0 11 0,0 0-5 15,0 0 8-15,0 0-13 0,0 0-18 16,0 0-11-16,0 0-2 0,0 0-1 16,0 0-1-16,0 0 0 15,0 0 4-15,0 0-1 0,0 0 2 16,1 0 1-16,-1 0 9 0,0 0-4 15,0 0 4-15,0 0 0 0,0 0-6 16,0 0-1-16,0 0-8 0,0 0-2 16,0 0-3-16,0 0 4 0,0 0 0 15,0 0 0-15,0 0-2 16,0 0 0-16,0 0 4 0,0 0-1 15,0 0-2-15,0 0 2 0,0 0 1 16,0 0-1-16,0 0 2 0,0 0-1 16,0 0-1-16,0 0 1 0,0 0-3 15,0 0 0-15,0 0 2 16,0 0 1-16,0 0-2 0,0 0 0 15,0 0 3-15,0 0-3 0,0 0 0 16,0 0 11-16,0 0-2 0,0 0 2 16,0 0-4-16,0 0-5 0,0 0 1 15,0 0-2-15,0 0-2 16,0 0 2-16,0 0 6 0,0 0-7 15,0 0 0-15,0-1 21 0,0-3-1 16,-2-1-18-16,0-2 5 0,1 2-8 16,1 1 2-16,0-1 7 0,-2-3-2 15,2 1-1-15,-1 0 1 0,-2-3-9 16,3 4 6-16,0-2-2 15,-1-2-2-15,1 3 2 0,0-3 2 16,0 1-7-16,0 0 8 0,1 0-7 16,2 2 3-16,-2 0 0 0,-1 1 2 15,0 0-2-15,0-2 0 0,0 2 5 16,-1-1-6-16,1 0 2 15,-2-1 6-15,1 3-5 0,-2-2 1 16,3 2-2-16,0 0-2 0,-1-2 2 16,1 2 0-16,0-2-1 0,0 2 0 15,0 2 1-15,0-1-1 0,0 3 4 16,0-1-2-16,0 0-3 15,0 0 2-15,-1-1 0 0,1 1-1 16,0-1 0-16,0 1 5 0,0 1-9 16,0-3 6-16,0 1-1 0,0 3-2 15,0-2 2-15,0-1-2 0,0 0 1 16,1-1 0-16,0 1 0 15,-1 0 0-15,0 0 0 0,0 0 2 16,0 1-4-16,0-1 4 0,0 1 2 16,0 0-4-16,0-1-4 0,0 3 5 15,0 0-2-15,0 0 2 0,0-3-2 16,0 1-1-16,0 0 4 15,0-1-2-15,0 1-1 0,0 0 2 16,0 1-1-16,0-3-2 0,0 1 4 16,0 1-1-16,0-1-3 0,0 3 3 15,0-2 2-15,0 2-6 0,0 0-3 16,0 0 0-16,0 0-10 15,2 0 8-15,-2 0 0 0,0 0-3 16,0 0 9-16,0 0-2 0,0 0-1 16,0 0 6-16,0 0-2 0,0 0-22 15,2 0 26-15,1 3-6 0,0-3 1 16,3 2 4-16,-2 0-2 15,0 1-2-15,0 0 4 0,1-2-2 16,2 3-3-16,-1-3 5 0,-1 2-4 16,2-1-3-16,0-2 4 0,2 3-2 15,-1-3 1-15,1 0 3 0,-1 0-1 16,0 0 0-16,2 0 0 15,-2 0-1-15,1-2 1 0,2 1 0 16,0 1 0-16,0-1 0 0,-1 1 1 16,1 0 2-16,0 0-6 0,2 0 6 15,-2 0-6-15,1 0 1 0,2 0 4 16,1 0 1-16,-1 0-3 15,-3-1 0-15,0-2 0 0,-3 0-1 16,-1-1 2-16,-1 2 8 0,2 0-5 16,-1 1-1-16,5 1-3 0,-2 0 0 15,3 0 0-15,0-2-1 0,-1 2-1 16,1-1 4-16,-2-4 4 0,0 1-6 15,-3 2 0-15,2 0 3 16,-1 2-1-16,0 0 0 0,-1 0-4 16,-1 0 2-16,-1 0-1 0,1 0 2 15,-1 0-3-15,1 0 3 0,-2 0 0 16,2 0-2-16,-1 0 2 0,1 0-1 15,3 0 0-15,-1 0 0 16,2 0 3-16,1-1-4 0,-1 1 2 16,-1 0 3-16,0-2-5 0,-3 2 2 15,4 0 0-15,-4 0-1 0,3 1 0 16,-2-1 1-16,0 1-2 0,-1-1-1 15,-2 0 3-15,2 0-2 16,-2 0 2-16,3 0 7 0,-1 3-10 16,3-3 4-16,-2 0-3 0,2 1-1 15,0-1 4-15,2 0 2 0,0 0-4 16,0 0-1-16,-1 0 11 0,-1 0-4 15,-1 0 7-15,1-1-11 0,1 1 2 16,1 0 4-16,3 0-7 16,-5 0-1-16,1 0 0 0,-3 0 6 15,1 0-9-15,1 0 6 0,0 0-1 16,-1 0-2-16,0 0 0 0,1 0 8 15,0 0-12-15,-2 0 7 0,2 0-3 16,-3 0 0-16,0 1 0 16,2 1-1-16,-3-2 0 0,-1 0 2 15,-2 0 1-15,-2 0-3 0,3 0 2 16,-2 0 5-16,2 0-9 0,2 0 6 15,1-2 1-15,4 2-7 0,-1 0 4 16,3 0 2-16,-1-1-6 16,-2 1 3-16,0-2 2 0,-3 1-4 15,-2 1 4-15,-3-1 0 0,1 1-3 16,-2 0 2-16,-1 0 2 0,0 0 0 15,0 0 17-15,0 0-10 0,0 0-13 16,0 0 6-16,0 0-2 16,1 0-1-16,-1 0-1 0,0 0 1 15,0 0 0-15,0 0-2 0,0-1 3 16,0 1-2-16,0 0-3 0,-1 0 3 15,-5 0-91-15,-3 2 2 0,-4 1-142 16,1-3-326-16</inkml:trace>
  <inkml:trace contextRef="#ctx0" brushRef="#br0" timeOffset="64226.6735">20619 9726 232 0,'0'0'0'0,"0"0"38"0,0 0-2 16,-3 0-34-16,2 0 3 0,-1 0 1 15,1-2-1-15,1 2 11 16,0 0 26-16,0 0 7 0,0 0 35 15,0 0-19-15,0-1-8 0,0-1-4 16,0 1-11-16,0-1 0 0,0 0-15 16,0 1-6-16,0-3-1 0,0 3-6 15,0-5 5-15,0-1-6 16,0 2 6-16,0-4 14 0,0 1-5 15,0-2-2-15,0-2 1 0,0 1-4 16,1 1-3-16,1-3-3 0,0 1-6 16,1-2-8-16,0 2 10 0,0-1-3 15,0-2-3-15,0 1 3 16,-2-2-4-16,3 1 0 0,-3 0 4 15,1-2-3-15,-1 2-2 0,0-1 3 16,0 2-1-16,0 2 0 0,2-1-2 16,1 0-1-16,0 2 1 0,0-1-1 15,1 2 3-15,-3 1-7 16,0 3 0-16,0 1 7 0,-2 4-5 15,0-3 2-15,0 1-2 0,0 0-1 16,0 0 1-16,0 1 0 0,-1 0-1 16,0 1-1-16,0-1 0 0,1 2 0 15,0 0 0-15,0 0 2 16,0 0-3-16,0-1 2 0,0 1-1 15,0 0 0-15,0-1 0 0,0 1 2 16,0 0-2-16,0 0 0 0,0 0 4 16,0 0-4-16,0 0-5 0,0 0 5 15,0 0-5-15,0 0 8 16,0 0-6-16,0 0-10 0,0 0 11 15,0 0 2-15,3 0 0 0,-1 0 0 16,1 2 2-16,-1-2-3 0,3 3 2 16,0-3 0-16,3 2-1 0,2-1 0 15,1 1 1-15,3 1-1 16,-1-2 0-16,3 1 1 0,0-2-4 15,0 0 6-15,2 0-2 0,-2 0-2 16,0-1 2-16,1 0 2 0,-1 1-4 16,-1 0 2-16,4 0 2 0,-1 1-4 15,2 1 2-15,1 0 0 0,2-2-1 16,0 0 0-16,1 0 1 15,1 0-3-15,-1-1 4 0,2-3 13 16,-1-1-7-16,2 1 6 0,1-1-7 16,-4 2-5-16,1 3 3 0,-2 0-5 15,1 0 0-15,-1 3-1 0,-1-1 1 16,0 1 0-16,-1-1 0 15,-2 1 1-15,-1-1-1 0,-1-2 0 16,0 1 0-16,-3-1 0 0,1 1 1 16,1 0-1-16,0 0-2 0,0 0 3 15,-1 1 0-15,-3-2-2 0,-2 0 2 16,-3 0 3-16,-2 2-8 15,-3-1 5-15,1-1-1 0,-1 0 0 16,1 2-1-16,-1 0 5 0,3 0-8 16,-2 1 4-16,2-1 3 0,3-1-6 15,-4 1 6-15,1-2-2 0,-3 0-1 16,-2 0 0-16,0 0-2 0,0 0 2 15,0 0 0-15,0 0 7 16,0 0-8-16,0 0 1 0,0-2 1 16,0 2-2-16,0 0 1 0,0-1-4 15,0 1-21-15,0 0 11 0,0 0-1 16,0 0-14-16,1 0 20 0,-1 0-7 15,1 0-33-15,-1 0-6 16,-1 3 5-16,-4 0-44 0,-6 2-57 16,-6-3-125-16</inkml:trace>
  <inkml:trace contextRef="#ctx0" brushRef="#br0" timeOffset="77753.4472">12917 7247 439 0,'-5'-17'0'0,"-2"-1"106"0,-1 1-74 16,-2 0-11-16,-1 0 2 0,-3 2 10 15,4 0 19-15,-1-1-38 0,-1 0 8 16,1-1 23-16,0 1-36 16,1 0 15-16,2 1-5 0,-2 0-7 15,0 0-2-15,-1-1-6 0,-3-1-5 16,-3 2 2-16,-5-1 6 0,-4 0-9 15,-2 2 4-15,-6 0-2 0,1 0-2 16,-3 4 4-16,-2 0 3 0,-1 4 2 16,1 3-1-16,1 3-5 15,2 0 0-15,2 0-1 0,0 2 0 16,4-1 0-16,0 0 0 0,3-1 4 15,-1 0-2-15,1 0 3 0,-1 0 6 16,0-2 9-16,2 2 4 0,-1 0-6 16,1 0-8-16,2 0 0 15,-3 3-7-15,2 4-5 0,-1 1 2 16,2 1 0-16,2 0 2 0,1 2-3 15,2-1 2-15,1 1-1 0,0-2 0 16,-1 1 0-16,-2 0 1 0,-1-1 2 16,-1 1 6-16,-1 0-1 15,-1 4 2-15,0-2 2 0,-1 1-5 16,0 1 3-16,2 1-6 0,1 1-4 15,3-3 0-15,2 0 4 0,2-2-4 16,3 1 0-16,0-2 0 0,0 0 0 16,2 1 2-16,0-1-2 0,-2 2 0 15,-1 1 0-15,-2 3 1 0,-1 0-1 16,-1 3 0-16,0-1 2 15,0 0-3-15,0 1 2 0,0 0 1 16,3-1-3-16,1 0 0 0,0-2 5 16,3-2-8-16,2 2 5 0,0-4-2 15,0 3 0-15,-1-2 2 0,2 3-1 16,-1-3 0-16,1 2 0 15,-1 1 0-15,0-2 0 0,-1 2 0 16,0 2 2-16,0 2-2 0,-1-1 0 16,-1 1 0-16,0-2-1 0,0-2 2 15,0 3 0-15,4-3-2 16,1 2 0-16,0 0-3 0,0-3-1 15,1 6 5-15,0-4 0 0,0 1 0 16,3 0 0-16,-2-1 0 0,-1 1-1 16,0-1 2-16,0 2 3 0,-2 0-7 15,-2 1 6-15,0 4-3 0,-1-4 0 16,0 2 0-16,0 2 1 15,2-2-1-15,2 2-1 0,1-3 2 16,-1 1-2-16,3 2-6 0,-1-4 7 16,1-1 0-16,-2-1-5 0,3-2 7 15,1-2-4-15,-1 2 4 0,1 2 0 16,-2-1-4-16,0 3 3 15,1 2 0-15,0-3-2 0,2 4-5 16,0 0 4-16,2-3-2 0,3 1-5 16,-2-2 0-16,3-2 5 0,-1 0 6 15,2 0-4-15,0 0 1 0,2 2 2 16,-3-2 2-16,0 0-1 15,4 0-3-15,-4 2 2 0,5-1 2 16,-1 4-3-16,1 1 22 0,-1-3-17 16,5 1-2-16,-1 0 1 0,1-2-6 15,-1 0 2-15,3-2 0 0,-3-1 0 16,0-1 11-16,-1-3-6 15,-3 1 0-15,1 1 0 0,1 0 1 16,-1 3-3-16,1 0 1 0,-2-2-1 16,2 1-3-16,1-1 0 0,3 0 1 15,2 0-5-15,1-1 5 0,1-1-1 16,2-2 0-16,-3 1 0 15,-2-4 7-15,-2 3-7 0,1-2 0 16,-2-1 11-16,0 4-4 0,3-3-3 16,-3 2-3-16,2 1-1 0,-1-4 0 15,2 1 1-15,0-2-6 0,0 0 9 16,1-3-4-16,2 2 0 15,4 1-3-15,0 1 3 0,2 0 8 16,0 4-6-16,-2-2 0 0,0 0-1 16,0 2 1-16,-1-3-2 0,-2 0 0 15,1 0 0-15,-3-1 2 0,0-1-2 16,-1 1 0-16,-2-2 1 0,2 0-1 15,-1 0 0-15,2 0 4 16,0-2-5-16,1 1-1 0,2-3 2 16,-1 1 0-16,3 0 2 0,-3 1-4 15,1 1-1-15,-2 0 4 0,-1 0 2 16,1-3-3-16,1 2 0 0,0-2 2 15,1-1-2-15,1 0 3 16,1-1-4-16,0 0 0 0,0 0 2 16,1-1 3-16,-2-4-5 0,1 2 1 15,0-1 0-15,-2-1-3 0,1 3 5 16,0 1 19-16,-3-1-17 0,1 0 4 15,-2 2 0-15,-2-1-8 16,1 0 0-16,1 1 15 0,-4-3-12 16,4 0 11-16,2-1 0 0,1-4 4 15,4 4 0-15,-1-6-3 0,0 1-3 16,3-1-3-16,0-2 1 0,-1 1-6 15,0 0 6-15,-3-1-10 0,-1 0 0 16,-1-2 0-16,-1-1 4 16,-1 0-2-16,-1 0 6 0,-1 2-1 15,0-1-5-15,0-1 4 0,-1 0-2 16,0-2-7-16,3 0 6 0,0-3 0 15,0 0-5-15,1-3 4 0,2 0 2 16,0 0-6-16,-2 1 4 16,-2 1 8-16,-3 3-2 0,-2-2 6 15,-2 2-2-15,-1-2-10 0,-1 3 2 16,0-2 0-16,0 0-4 0,0-1 0 15,0-4 3-15,2 0-4 0,0-5 1 16,1 2 3-16,0-4-6 16,0-1 3-16,0 3 0 0,-2 3 0 15,-2 1-2-15,0 4 0 0,-1 0 0 16,-4 0 4-16,1 0 2 0,-3-1-7 15,3-1 6-15,-1-1-3 0,-2 0 0 16,0 1-1-16,1-3 1 16,1-1 0-16,1-1 1 0,1 2 0 15,-4-3-1-15,2 3-3 0,-3 1 5 16,-1 1-4-16,1 3 0 0,-1 3 1 15,0 1 1-15,0 3 0 0,0 0 2 16,0-1-3-16,0 1 2 16,0-3 2-16,0 1-4 0,-2-2 2 15,2 0 0-15,-2 0-2 0,0-1-1 16,0 0 4-16,0 1-3 0,-1 0 2 15,0 0-2-15,-2 2-4 0,2 0 5 16,-2 1 0-16,-1-1-5 16,0 2 7-16,1-2-4 0,-2 2-1 15,0 0 5-15,1-1 2 0,1 0-3 16,-3-4 1-16,2 2-2 0,-4-3 0 15,1-1 0-15,1 2 1 0,-2-2-1 16,1 2 0-16,-3 1-1 0,2 2-3 16,-3 0 1-16,-3 2 0 15,1 0-5-15,-3 1 5 0,0-2-1 16,3 1-2-16,-2 0 12 0,5 2-6 15,-2-1 0-15,4 1 0 0,-2 0 4 16,2-1-6-16,1 1 4 0,2-2 2 16,0 0-5-16,-4-1 2 15,2-4 0-15,-2 1-1 0,-4-1 0 16,-1-5-1-16,-3 2-12 0,-4-2 11 15,0-1-4-15,-1 2-11 0,-3-4 4 16,1 4 0-16,-1-2-5 0,1 2 12 16,2 0 3-16,-1 2-5 15,0 1 6-15,-3-2-4 0,-2 3-15 16,-2-1 9-16,-9 0-12 0,-1 3-26 15,-6 3-19-15,-6 7-30 0,-2 5-124 16,-9-1-115-16</inkml:trace>
  <inkml:trace contextRef="#ctx0" brushRef="#br0" timeOffset="94673.415">11543 7978 269 0,'-1'-4'0'0,"1"-1"121"0,-1 1-83 16,1 1-4-16,0 1-2 15,0-2 5-15,0-1 15 0,1-1-3 16,0 1-16-16,-1-3-2 0,4 4 2 16,-3-2-5-16,0 1 3 0,0 2 6 15,0 0-7-15,-1 0-3 0,0 0-5 16,0 1-12-16,-3-2 3 15,0 2 6-15,1-2-5 0,-1 1 4 16,1 2-1-16,2 0-9 0,0 1-7 16,-1 0 0-16,1 4-2 0,0 1-4 15,0 4 7-15,1 1-1 0,1 2-2 16,1 3 2-16,0-1 3 15,1 0-4-15,1 4 0 0,1-4 14 0,2 4-9 16,-1-2 2-16,-2 0-4 16,-1-1-4-16,0-1 2 0,-3-3 6 15,-1 0-8-15,0 0 2 0,0-2 6 16,2 3-10-16,-1-1 6 15,-1-1 0-15,1 0-5 0,-1 0 3 0,0-1 1 16,0-1-4-16,0-1 4 16,0 2-1-16,-1-2-2 0,1 2 1 15,-2 1 0-15,0-1 0 0,-1 3 1 16,0-4-1-16,-1-1 0 15,3-1 0-15,0-1 3 0,1-2-3 16,0 0-1-16,0-3 0 0,0 0-3 16,0 0 7-16,0 1-3 0,0-1 0 15,0 1 0-15,0-1 2 0,0 0-2 16,0 0 0-16,0 0 5 0,0 0-4 15,-1 0 10-15,-1-3-5 16,0-4-7-16,-1 0 2 0,1-2 6 16,0 0-9-16,1-2 4 0,0 1 0 15,0-1-2-15,1-3-3 0,0 0 3 16,0-3 0-16,2 3-1 0,-1 0 1 15,-1-1 0-15,0 1 4 16,-1-1-3-16,-1 3-2 0,-1-1 2 16,2 2 0-16,-1 1-2 0,1 0 2 15,1 0 0-15,0 0-1 0,1-1-2 16,2 2 2-16,-1-2 0 0,-1 2 0 15,-1-1 0-15,0 0 0 0,0 0 0 16,0 2 2-16,-1 0-3 16,-2 1 2-16,0 0-1 0,1 4 0 15,2 0 0-15,0 3 0 0,-2 0 0 16,2 0-1-16,0 0-1 0,0 0-3 15,1-2 1-15,2 0 1 0,1-1 4 16,0-1 1-16,-1 1 1 16,-2 0-5-16,0 2 4 0,0 1 0 15,-1-1-3-15,2 1-2 0,-1 0 4 16,0 2-2-16,2 1 0 0,-1 1 1 15,1 0 0-15,-1-1-3 0,5 0 7 16,0-3-5-16,3 0-1 16,4 0 1-16,1 0-2 0,2-2 6 15,3-2-1-15,-1 1-2 0,-1 2 0 16,1 1 0-16,-1 0 0 0,1 0 3 15,3 0-5-15,-2 0 3 0,3 0-1 16,0 0 0-16,-1 0 0 16,1 0 0-16,-3 0 2 0,1-1-2 15,-2-2 0-15,1 3-1 0,1-3 0 16,1 3 2-16,-1 0-1 0,-1 0-1 15,0 0 2-15,1 2-2 0,-4-1 0 16,2 2 1-16,-3-3 0 0,4 1-4 16,-4-1 5-16,-1 0-1 0,-1 0 0 15,0 0 0-15,0 0-3 16,3 0-10-16,2-1 20 0,1 0-6 15,0-1-2-15,0-2 2 0,-1 0 1 16,-3 0-3-16,0 1 2 0,-4 1 1 16,-3 1-2-16,-2 0-4 15,0 1 5-15,-4 0-1 0,1 0 3 16,2 0-6-16,0 0 4 0,-1 0-1 15,3 0 0-15,1 0 1 0,0 0-2 16,3 0 2-16,0 1-1 16,0 0-1-16,1-1 2 0,-2 0-1 15,-2 1 0-15,0-1 0 0,-3 0 0 16,-5 0 0-16,0 0 3 0,-1-1-3 15,-1-1 0-15,-3 0 3 0,-1 2-4 16,0 0 0-16,1 0 1 0,-1 0-1 16,2 1 1-16,1 1-9 0,1 0-19 15,1 2 3-15,0-1-9 16,0 1-21-16,3-2-8 0,-2 1-24 15,-1 0-9-15,-2-2-43 0,-2 0-72 16</inkml:trace>
  <inkml:trace contextRef="#ctx0" brushRef="#br0" timeOffset="97590.5818">13235 11883 417 0,'-1'-15'0'16,"-2"-2"162"-16,2-1-85 0,1-3-24 16,0 1-9-16,4-1 5 0,0 0-9 15,-1 2 2-15,1 2 6 0,-1 4-3 16,-1 4-2-16,0 1-10 0,-1 5-11 15,-1 3-10-15,2 0-9 16,0 9-6-16,0 6 0 0,0 10 6 16,0 7-3-16,0 9 2 0,2 11 2 15,-1 9-5-15,1 9 2 0,1 10 19 16,-2 5-7-16,1 3 5 0,1 5 2 15,2-2-1-15,-1 2-7 16,1 2-4-16,-1-1 1 0,1 1-9 16,-4-2 0-16,2 4 7 0,-5 0-7 15,0-3 0-15,0 0 7 0,-3-4-9 16,1-4 4-16,1-3-3 0,1-10-19 15,-1-8-8-15,0-9-7 0,-3-8 0 16,-1-12 1-16,-1-8-19 16,-2-7-67-16,-3-11-36 0,2-8-134 15</inkml:trace>
  <inkml:trace contextRef="#ctx0" brushRef="#br0" timeOffset="98317.6234">13223 11858 501 0,'6'-15'0'0,"0"1"172"0,0 3-118 16,-2 0 12-16,-1 1-5 16,-3 3-21-16,2 2 2 0,-2 0-5 15,0 5 6-15,0 0-5 0,0 7-28 16,-3 11-13-16,-3 13 4 0,-4 15 9 15,-1 9-5-15,-2 8 4 0,-4 3-3 16,3 0-1-16,-5-2 0 16,-4 1-1-16,-2-4 2 0,-3-3-5 15,0 0 4-15,-1-4-3 0,3-3 1 16,0-6-2-16,5-8 2 0,4-8-6 15,7-10 5-15,5-9-2 0,5-6 0 16,1-4-5-16,8-5 6 0,7-9 43 16,4-12-13-16,6-6-13 15,2-6-7-15,0-4-5 0,-3-6-1 16,-2-3-3-16,-4-1-2 0,1-5 0 15,-4 1 1-15,3 1-1 0,0-3 0 16,0 2-22-16,-2-2 20 0,2 2-1 16,-3 6 3-16,-1 4 0 15,-3 6 0-15,-5 10 0 0,-4 7 1 16,1 12 2-16,-4 5 2 0,0 4 0 15,1 2-5-15,0 0 0 0,2 4-13 16,3 6 16-16,4 6-4 0,3 4 2 16,5 5 0-16,2 2 0 15,3 9 10-15,4 3-4 0,1 5-6 16,5 6 10-16,-3 1-3 0,4 4-10 15,-2-2 4-15,-3 1 9 0,-3-3-14 16,-5-2 6-16,-4-2 1 0,-2-3-5 16,-2-5 2-16,0-2-6 0,-1-1-34 15,2-4-12-15,0-4-61 16,-2-5-210-16</inkml:trace>
  <inkml:trace contextRef="#ctx0" brushRef="#br0" timeOffset="104392.9709">12849 8317 392 0,'-4'-9'0'15,"1"0"150"-15,-1 2-116 0,2 1-18 16,0 2-5-16,0 1 8 0,1 0-4 15,0 1-2-15,-2-1 6 16,0-1 6-16,-2-1-4 0,0 3 1 16,3-1 0-16,-3 0 4 0,2 3 5 15,2-1-17-15,1 0-7 0,0 1-4 16,0 0-6-16,2 0-5 0,1 2 7 15,-1 0 2-15,2-1 5 16,-1-1 38-16,3 0-12 0,2 0-4 16,1 0-7-16,4 3-13 0,2-3 0 15,4 2-3-15,4 0-4 0,2-2 5 16,8 0 5-16,2 0-3 0,4 0-3 15,5-1 7-15,1 0-5 16,0-1-3-16,0-1 2 0,0-1 0 16,-2-1-7-16,-2 2 2 0,-2-3 8 15,-2-1-4-15,-3 3 5 0,-4 0-5 16,-1 3-8-16,-3 1 6 0,-2 0-2 15,-3 0-1-15,0 0 0 16,-1 5 0-16,1 0-3 0,-1 2 6 16,0 0-3-16,-4 0 0 0,0 1-26 15,-5-2 12-15,-1 0-4 0,-5-4 16 16,0 0-1-16,-5-1-4 0,0 0 7 15,0-1 0-15,-5 0-10 16,0 0 14-16,-2 0 1 0,0 0-7 16,-1 1 4-16,1 0 1 0,-2 0-5 15,-2-1 4-15,-1 3-1 0,-6-1-1 16,-1-1-1-16,-1-1-1 0,-4 1 1 15,2 0 1-15,-4 1 3 16,-1-1-3-16,-1 2-1 0,0 0 1 16,-2-2 0-16,2 2-2 0,-3-1 0 15,1-1 1-15,0-1 2 0,-2 0 2 16,0 0-3-16,-3-1-1 0,-1-2 3 15,0 0-4-15,-2 2 4 16,4 1-1-16,-2 0-2 0,1 0 2 16,3 2 5-16,0 1-7 0,4-1-1 15,6 0 7-15,3-2-8 0,4-2 6 16,4-1 14-16,3-1-7 0,3 2 7 15,4 2-13-15,0-1 4 16,1 1-7-16,0 0-2 0,2 0-11 16,4 0 18-16,-1 3-3 0,3-2-5 15,1 0 4-15,-2 1 1 0,4-2-4 16,0 0 2-16,2 0 2 0,0 0-4 15,1-2 2-15,0 1 3 0,6-1-6 16,-1 1 3-16,2 0 0 0,3 0-2 16,2 0 2-16,1 2-1 15,2-2 0-15,0 1 0 0,4-1 1 16,3-1-2-16,3 0 0 0,1-4 1 15,3 3 0-15,-3-1 1 0,2 2-1 16,-4 0 0-16,-5 0 0 16,-3 2 1-16,-5 0-2 0,-1 2 1 15,-2 4-1-15,-3-2-18 0,-3 0 15 16,-3 1-3-16,-1-1-6 0,-2 1 7 15,1-2 7-15,-4-3-2 0,-2 3 2 16,-3-3-1-16,-1 0 0 16,-1 0 0-16,-5 0 2 0,-5 0-2 15,-2-2 0-15,-5 1 0 0,-2-1-3 16,-5 1 6-16,-2-1-1 0,1-1-4 15,-3 1 4-15,0 0-2 0,0 2-1 16,-5 0 2-16,2 0 1 0,-1 0-4 16,-1 2 4-16,3 3-2 0,-1-3 0 15,3-1 0-15,0 1 0 16,-1-2 0-16,-1 0 0 0,-1 0-1 15,0 0 1-15,0 0 0 0,1 3 4 16,3 0-7-16,-1 3 6 0,4 1-2 16,2-1-2-16,3 1 2 15,3-3 0-15,5 1-1 0,-1-4 0 16,3-1 6-16,2 0 0 0,1 0 11 15,3 0-1-15,0 0-3 0,1 0-9 16,2 0-2-16,0 0-2 0,0 0 0 16,0 0 0-16,0 0 0 15,0 0-1-15,0 0 1 0,0 0 0 16,0 0 5-16,0 0-1 0,0 0-1 15,0-1 3-15,4-1-4 0,4-2-1 16,5 2-1-16,3 1 0 0,5-2 5 16,3 3-5-16,5-4 0 0,4 2-1 15,3-2 4-15,4 3-1 16,-1 0-3-16,1-1 2 0,2-1-1 15,2 1-1-15,1-1 2 0,-3 1 1 16,-3 0-3-16,-1-1 2 0,-2 1 0 16,-5 2-1-16,-1 0-3 0,-2 0 3 15,-3 5 0-15,2 0-7 16,-6-1-3-16,0-1-2 0,-2-1 8 15,-3-2 3-15,-6 0-5 0,-3 0 12 16,-4 0-4-16,-3 0-2 0,0-2 0 16,-5-2 3-16,-3-1-5 0,-4 2-1 15,-2 0 3-15,-5 3-4 16,-2 0 7-16,-3 0-4 0,1 0-3 15,-4 0 8-15,0 0-1 0,-3 0-4 16,-1 0 0-16,0 0-1 0,0 0 3 16,-2 1 1-16,0 1-4 0,-2-2 3 15,-2 2 3-15,-2-2-4 16,-4 0 0-16,-2 0-2 0,-3 0 4 15,0-1-4-15,-2 0 4 0,3-1-2 16,3 2 0-16,1-1-1 0,5 9 1 16,1-1 0-16,4 0 4 0,5 0-4 15,8-3 0-15,4 1-2 16,11-2 2-16,5-2 0 0,3-1-10 15,10 0 7-15,6 0 6 0,9-4 14 16,8 0-15-16,4 0-1 0,3 2 0 16,0 0-1-16,6-1 0 0,1 0 5 15,3 0-6-15,0-2-2 16,1 3 6-16,0-3-2 0,0 3-2 15,0-4 2-15,5 2 0 0,-4-1-1 16,3 3 0-16,-5-1 2 0,-5 0-3 16,-7 2 2-16,-10 1-1 0,-11 0 0 15,-6 0-2-15,-7 1 1 0,-3-1-2 16,-3 0 4-16,-1 2-2 15,0-1-8-15,0-1 5 0,-1 0 0 16,0 0 1-16,-2 2 5 0,0-2 0 16,1 0-3-16,-3 0 2 0,-2 0-2 15,-5 0 1-15,-5 0 0 0,-5 1-2 16,-3 1 2-16,-8 1 0 15,-2 3 3-15,-7-3-4 0,-3 0-1 16,0 0 2-16,-2-1-2 0,1-1 5 16,4-1-2-16,-2 0-2 0,2 0 2 15,3 0 0-15,2 0-1 0,0 0-4 16,4 0 8-16,3 0-8 15,6-1 8-15,7 0-4 0,10 1 0 16,1 0 0-16,6 0 0 0,0 0 0 16,0 0-5-16,3 0 3 0,2-1 1 15,2 0 2-15,1 0 7 0,2-2-9 16,1 2 0-16,6 1 1 0,3-2 0 15,9 2 1-15,2 0 3 16,3 0-5-16,6 0 2 0,4 0-2 16,4 0 0-16,5 0 2 0,-1 0 0 15,-3-3-2-15,-3 0 1 0,-8 1-2 16,-7 0 0-16,-8 2 2 0,-7 0 2 15,-5 0-5-15,-7 0 6 16,-3 0-4-16,-1 0-3 0,0 0 4 16,0 0 0-16,0 0-6 0,-3 0 5 15,-4 1 2-15,-5 0-2 0,-9 2 2 16,-6 0-1-16,-7-1 0 0,-5 3-3 15,0-1 3-15,-4-1 3 16,2 2-1-16,0 0 1 0,-1-2-6 16,2 2 6-16,-1-1-1 0,0-2-4 15,-2 3 4-15,-1-1 1 0,0-1-5 16,1 0 2-16,2-3 2 0,6 2-3 15,4-1 1-15,8 1 0 16,8 1 0-16,5-2 1 0,6 1 1 16,4-2-4-16,0 1 4 0,0-1 3 15,1 0 0-15,0 0 16 0,-1-3 0 16,0-1-18-16,0-2 6 0,0 2-2 15,-2-4 0-15,2 1 4 16,0 2-8-16,0-2 0 0,0 1-2 16,0 0 3-16,0-1-6 0,0 0 2 15,0-1 0-15,0-1 1 0,0-1-2 16,0 0 2-16,0-4 0 0,0 2 1 15,-4-2-1-15,-2 0-1 16,-2-2-1-16,-2-1 1 0,-3 0 0 16,1 0 0-16,1 3 4 0,-1 2-7 15,3 1 3-15,3 2-1 0,1 0 0 16,0-3 2-16,3 1 3 0,1 2-4 15,1-4 0-15,0 1 0 0,2-2-4 16,4-2 7-16,-1 3 1 16,0 2-3-16,-2 2 6 0,-1 5-4 15,-2 1-6-15,0 1 4 0,0 2 0 16,0 0-2-16,0 0-3 0,1 0 3 15,0 0-2-15,-1 5 4 0,1 3 0 16,1 7-2-16,0 4 1 16,0 3 0-16,1 4 0 0,1-2-1 15,-1 2 1-15,1-1 0 0,-1 2 1 16,0-3-1-16,0 0 1 0,0 0 1 15,-3 0-2-15,0-2 0 0,0 0 0 16,0 0-2-16,-2-2 3 16,-1-2 0-16,0-1-2 0,0-2-2 15,-2-6 6-15,2-1 0 0,2-2-4 16,-2-3 1-16,3-3 1 0,0 0-2 15,-2 0 2-15,1 0 7 0,-2-5-10 16,-1-4 4-16,-1 0 2 0,-1-5-5 16,2-1 2-16,-1-2 1 15,-1-1-3-15,4-1 2 0,-1-1-2 16,3-1-3-16,0-3 7 0,1-1-2 15,1 1-3-15,1 0 4 0,-3 1-4 16,0 2 2-16,1-1 0 0,0 3 0 16,-1 2 0-16,0 5 1 15,0 4-2-15,0 3-2 0,0 1 6 16,0 4-3-16,0 0-6 0,1 4-6 15,1 7 9-15,-1 3-2 0,1 3 10 16,2 3-6-16,-2 0 2 0,2 1 1 16,-1-1-1-16,-1-1-2 15,0 0 1-15,1-2-2 0,-2-3 1 16,1 1 2-16,-2-4 2 0,0 0-3 15,-2-2-6-15,-1-1 6 0,2-4 0 16,-1 0-21-16,-1-3 15 0,1-1 1 16,-1 0 7-16,-1 0 0 0,3-5-2 15,-2-6 0-15,2-2 0 16,0-4 1-16,-1-6 2 0,0 0-2 15,1-3-2-15,-1 1 2 0,2 1-2 16,0 1-1-16,0 1 0 0,0 1 2 16,-3 3 0-16,2 1 0 0,1 4-1 15,-4-1-3-15,2 4 8 16,1 3-1-16,0 3-5 0,1 3 3 15,0 1-5-15,1 6-11 0,4 5 17 16,0 4-2-16,3 1 0 0,-2 2-2 16,4 0 2-16,1 2 0 15,-1 2-1-15,0-1 1 0,1-1 0 16,-3 1 0-16,-2 0 2 0,-1-1-2 15,-4 0 0-15,2 0 0 0,-2-5 0 16,-1 1-2-16,1-4 2 0,1-1-2 16,3-2 3-16,4 0 4 15,-2-4-9-15,6 0-1 0,-3-1 5 16,3-2 1-16,1-1-1 0,1 0 0 15,1-1-4-15,4 0 7 0,2 0-6 16,3-4-5-16,5 1 3 0,2-3 1 16,4 1-1-16,3 1 8 15,2 0-3-15,1 0 0 0,0 0-1 16,2 0 2-16,-2 0-2 0,3-1 2 15,1 1 0-15,3 0-1 0,0 1 0 16,-3 2 1-16,-4-1-1 0,-7 2 0 16,-6 0 0-16,-8 0 0 15,-3 2 0-15,-6-2 0 0,-5 0 0 16,-5 0 0-16,-2 0 0 0,0 0 0 15,0 0-26-15,0 0-18 0,0 1 17 16,0 0 7-16,-1 1-10 0,1-1-11 16,0 1 15-16,0 0-21 0,1 1-28 15,-1 1 0-15,-3 2-48 16,-5-4-108-16</inkml:trace>
  <inkml:trace contextRef="#ctx0" brushRef="#br0" timeOffset="106534.0934">12062 7071 29 0,'-1'-9'0'0,"1"3"9"15,0 1-9-15,0 3-26 16,2-2 26-16,0-1 0 0,1 0 0 16,1-1 23-16,-2-1-11 0,0-2-12 15,-2-1 0-15</inkml:trace>
  <inkml:trace contextRef="#ctx0" brushRef="#br0" timeOffset="108677.216">12115 6132 376 0,'1'-16'0'0,"-1"1"180"16,0 0-109-16,0 3-19 0,-1 0-12 15,-1 0-9-15,0 0 1 0,1 2 4 16,-1-1 0-16,2 0-2 0,0 0 1 15,0 5-1-15,1 0-16 0,0 2-8 16,-1 3-2-16,0 0-2 0,0 1-7 16,0 0 1-16,-2 1 0 15,2 4-7-15,-3 4 9 0,2-2 1 16,1 3-5-16,0 1 4 0,0 2-1 15,0 0-1-15,0 3 0 0,4 1 3 16,-2 0-5-16,1 3 3 0,-1 2 0 16,-1-1-2-16,-1 2 2 15,0-2 16-15,0-1-12 0,0 3 5 16,0-1-2-16,0 1-3 0,0 2 1 15,1-3-7-15,1 3 2 0,0 1 1 16,0-4-3-16,1 0-1 0,-1-1 4 16,1-1 2-16,-1-1 3 15,0 1 1-15,0-4-1 0,-1 4 4 16,1-4-3-16,-1 3-3 0,0-1-3 15,-1-1 3-15,0-1-2 0,2-1-1 16,-1 0 0-16,1 1 0 0,0-1-2 16,1 2 0-16,0 0 10 15,0 1-14-15,0 2 7 0,1-2 2 16,-2 0-6-16,2 2 0 0,-4-5 2 15,0 0 0-15,0 1-1 0,-3-1 0 16,-2 2 2-16,0 0-1 0,-2 2 4 16,1-1-5-16,2 0 0 15,1 1 5-15,2-1-6 0,1-1 2 16,1 4 3-16,-1-1-4 0,2 1 0 15,-1-1-2-15,2-4 0 0,-2 0 4 16,0-2 2-16,0-4-4 0,-1 1 0 16,0 0 2-16,0-2-3 15,-1 5 2-15,0 0 5 0,1 1-7 16,0-2 2-16,0-1 0 0,1 0-1 15,2 1 0-15,0-1 2 0,0-1-2 16,0 4 0-16,-2-5 1 0,1 0-1 16,-2-1 0-16,0-1 0 0,0 1 0 15,0-2-2-15,-1 1 2 16,0 2 0-16,-2-1 6 0,1 3-10 15,-1-3 5-15,-1 3-2 0,2-1 2 16,2 1-1-16,-1-2 0 0,1 3 2 16,0-2-2-16,0 1 0 0,0-1 0 15,0 0 0-15,0 0 0 16,0-1 0-16,0 2 0 0,0 1 0 15,0 0 1-15,-2 1-1 0,1-1 0 16,0 1 1-16,-1-1-1 0,1 2 0 16,0-4 0-16,0 4 0 0,0-1 0 15,1 1 0-15,-1-3 0 16,1-3 0-16,0-1 1 0,0-3-1 15,0 0 0-15,-1-1 0 0,1 2 0 16,0-2 0-16,-1-4 2 0,1 1-3 16,0 0 2-16,0-1-1 0,0 0 0 15,0 0 0-15,0 0 2 0,0 0-1 16,0 0 5-16,0-4-4 15,0-1-4-15,3-3 4 0,1-1 2 16,0-3-5-16,3-3 2 0,0-3 1 16,1-3-2-16,0-3 0 0,2-2 2 15,-1-3-2-15,0 0 0 0,1 0-1 16,-1 2 1-16,-1 3 0 15,0 2 1-15,-1-1-1 0,-2 2 2 16,0 0-1-16,-1-1-1 0,-1 1 0 16,1 1 1-16,1 1-2 0,-1 1 2 15,1 0-2-15,2 3-3 0,1-2 4 16,1 2 0-16,2-1-7 15,1 1 12-15,-1 0-6 0,-3 4-3 16,-3 0 8-16,0 2-1 0,-3 3-4 16,-2 0 2-16,1 3 0 0,-1-1-1 15,0 3-3-15,0 1 2 0,0-1-4 16,0 1 6-16,0 0-2 15,-1 0-6-15,-1 2 8 0,1 3-2 16,-1 2-4-16,0 2 10 0,-1 1-5 16,0 2 0-16,-1 2 0 0,0 1 1 15,-2-1-2-15,-1 1-2 0,1 1 4 16,1-2-2-16,-1 2 2 15,2 0 1-15,-2 0-3 0,-1 1 2 16,0 2 0-16,-1-2-2 0,2 0 2 16,-1 0-1-16,0-1-2 0,0-1 4 15,-2 1-1-15,2-2-4 0,-3 0 6 16,1 0-2-16,0-1-2 15,0 1 0-15,3-2 4 0,-1 1-6 16,2 1 3-16,0 1 1 0,-1 3 0 16,2-1-1-16,0 1 0 0,1-4 0 15,-1-2 0-15,2 2 2 0,0-3-3 16,-1 1 2-16,0 0 6 0,0-1-4 15,1-1 2-15,0-1-3 16,-1 4-4-16,1-4 4 0,-2 3 0 16,1-1-3-16,0-3 2 0,0-2 1 15,0 1-2-15,0-2 0 0,0-2 2 16,-1 1-2-16,1-3 0 0,-1 3 18 15,0-2-15-15,-2 1 4 16,2 0-6-16,1-2-2 0,0-1 2 16,2 0 3-16,-1 0-4 0,0 0 0 15,-1-1 7-15,0-2-10 0,-1-4 6 16,1 0 2-16,1 0-5 0,-1-3 0 15,0 0 15-15,-2-3-7 16,1 0-2-16,-1-1-2 0,0 0-8 16,-1 3 8-16,1-4-1 0,1 5-4 15,-2-1 2-15,0-1 0 0,2-1-1 16,-4-4 0-16,1 5 1 0,-1-5-1 15,-3 1 0-15,1 0-2 0,-3-3 1 16,1 0 2-16,-3 2 3 16,1 0-8-16,-1 0 8 0,0 2-3 15,2 3-1-15,-2-2 0 0,2 1 1 16,-1-3-1-16,3 2 0 0,0 1 1 15,-1 1-2-15,5 1 2 0,-4 1 0 16,2 2-1-16,3 3-1 16,1 3-1-16,0-1-6 0,1 3 12 15,3 0-4-15,-1 0 0 0,2 0-2 16,0 0-1-16,0 4-3 0,3 0 9 15,1 0-3-15,1 2 0 0,4 0-3 16,-2-2 3-16,3 3 0 16,-2-1 1-16,2 1 0 0,-3 2-1 15,2 0 0-15,0 0 1 0,4 5-1 16,1 0 0-16,1-2 1 0,1 4-2 15,2-3 1-15,-2 0 0 0,-2 2 0 16,0-2-1-16,-4 2 2 16,2-3-2-16,-2 1 2 0,0-1 0 15,-1-1-1-15,2 1 0 0,-1 0 2 16,0-1-3-16,2 0 1 0,-2-2 0 15,3-1 0-15,-2 0-2 0,-1-1 1 16,0-1-4-16,-1 3 10 16,-4-3-9-16,4 0-10 0,-2 2 4 15,-1 0-8-15,2 3-11 0,1-4 13 16,0 2-12-16,1 2-24 0,0 0-9 15,0 0-94-15,-4-4-208 0</inkml:trace>
  <inkml:trace contextRef="#ctx0" brushRef="#br0" timeOffset="122505.0069">12700 8366 75 0,'0'0'0'15,"1"0"28"-15,1 3-28 0,0-2 0 16,0 0 0-16,1 1 1 0,1-1-1 16,-1 1 0-16,1-2-2 15,-1 2 3-15,0-2 57 0,1 0-25 16,0 3-4-16,1-3 9 0,0 1-13 15,1 2-6-15,2-1-10 0,2 1-7 16,0 2 2-16,1-5 1 0,3 3 0 16,1 1 2-16,3 0 13 15,-3 1-6-15,-2-1-3 0,-6-1-2 16,0 1-1-16,-3-2 2 0,-1 0 1 15,1 3-11-15,-2-3 0 0,3 4 22 16,1-1-2-16,2 4-1 0,5-4-6 16,1 2-4-16,3 3 1 0,1-3-11 15,2 3 2-15,-2-1 4 16,0-2-4-16,1 1 4 0,-5 0 8 15,-2-1-4-15,-2-1 3 0,-3 0 3 16,-2-4-3-16,1 1 0 0,-1 2-11 16,-2-1-2-16,3 3 2 0,1 1 6 15,1-2-8-15,0 1 2 16,2-1 3-16,1-3-6 0,1 2 4 15,0-4 10-15,-3 0 6 0,0-1 1 16,-4 0-6-16,-1 0-5 0,0 0 3 16,-2 2-10-16,4 1-1 0,-1 1 0 15,0 1 3-15,3 0-4 16,1 5 2-16,3-4 3 0,-1 0-2 15,2 1-4-15,0-2 4 0,-2 0-3 16,0-3 3-16,-3 1 1 0,1 0-2 16,-5-1 8-16,1 0-2 0,-2 0-3 15,-1-1 2-15,1 1-1 0,1 0-8 16,-1 1 6-16,1 1 1 15,-1-1-6-15,1-1 4 0,2 0 0 16,2 1-3-16,1 0 2 0,2 0 4 16,0-1-6-16,-2 0 2 0,2 0 3 15,-2 1-4-15,1 1 0 0,1-1 11 16,0 1-13-16,0-1 4 15,2-3 6-15,-4 3 0 0,0 0 10 16,0-2-6-16,-4 0-8 0,2 1 6 16,-1-1-8-16,1 2-4 0,1 2 4 15,0 0 2-15,2 0-5 0,-5 2-2 16,2-2 3-16,0 1 0 15,0 1 5-15,0 0-4 0,0-2-2 16,4 2 2-16,1-3 4 0,-1 3-6 16,0-4 2-16,-3 1 2 0,2 1-5 15,-4-2 4-15,0 0 0 0,-2-1-3 16,-1-2 2-16,1 3 2 0,0-1-5 15,-1 2 4-15,3-1-2 16,-3 0-3-16,1-2 6 0,0 0-1 16,3 0-2-16,0 0 0 0,0 1 5 15,1 0-5-15,0 0 1 0,-1-2-1 16,1 2 0-16,-4-2 1 0,-1 2-2 15,0-2-2-15,-3 0 5 16,0 0-4-16,-1 0-36 0,-4 0 49 16,-3-2-3-16,0-2-2 0,-5-2 1 15,0 1-4-15,-1-2-2 0,-3 0 3 16,0-1-3-16,-1 1-2 0,1 1 2 15,-4 0 2-15,1-1-4 16,-1-3 2-16,-3 2-1 0,0-1-3 16,-2 0 6-16,2-2 2 0,0 2-9 15,1-2 8-15,2 5-6 0,1-3-2 16,2 2 8-16,4 0-2 0,-1 0-2 15,0-1 0-15,1-1 3 16,-3 0-4-16,-4-5 2 0,-3 2 1 16,-4-2 2-16,-1 0 8 0,-1 1 1 15,0 1-6-15,2 2 0 0,1 3 3 16,3 0-10-16,3-1 0 0,3 1 15 15,3-2 0-15,0 1 3 16,2-2 5-16,1 0-7 0,1-1 1 16,0 3-3-16,0-2-5 0,0 1-1 15,0 2-6-15,1 0-4 0,-1 0 4 16,1 1-2-16,0-1 0 0,0 1 2 15,2 1-2-15,1 1 0 16,1 1 0-16,1 2 3 0,0-2-4 16,1 3 1-16,1 0 1 0,-1 0-2 15,2 2-3-15,0 1 2 0,2-3-2 16,-2 1 7-16,2-1-1 0,0 0-3 15,0 0 2-15,0 1 2 0,0 2-3 16,3-1-7-16,4 4 5 16,3 0-4-16,5 1 9 0,3 2 0 15,2 0-1-15,1 0 0 0,0-1-1 16,-2-1 2-16,1 1-3 0,-1 1 0 15,2-2 2-15,-2 4-2 16,2-1 0-16,0 1 0 0,1 1 1 16,1-3 1-16,2 1-6 0,1-3 6 15,-2 2 1-15,1 0-5 0,-2-1 4 16,0 3-3-16,-2 0 2 0,1 2-1 15,1 0 0-15,0 1 0 16,2 0 1-16,5 0-1 0,0-4-5 16,2 3 9-16,3-2-3 0,-4-2-2 15,-2-2 0-15,-6-3 4 0,-4-1-3 16,-4 0 0-16,-4 0 2 0,-1 0-3 15,-3 4 2-15,-2-2-2 0,-2-1-3 16,1 2 7-16,-1-1-4 0,-1-1-3 16,1 1 8-16,-1-1-3 15,-1 0-2-15,-1 0 2 0,2-4 1 16,-2 0-4-16,-2 0-4 0,-4 0 6 15,-6 0 0-15,-5-4 0 0,-4-1 5 16,-1 0-8-16,-4-2 6 16,-2-1-2-16,-6-1-2 0,-1-1 2 15,-1 0 0-15,0-3-4 0,1 2 4 16,2 2 2-16,0-4-6 0,1 5 5 15,4-2-1-15,3-1-2 0,-1 0 2 16,3-3 1-16,-1 3-4 16,0 0 4-16,0 0 3 0,-3 1-10 15,0-2 9-15,-2 3-7 0,3-4 0 16,-2 1 6-16,3 5-4 0,1-4 3 15,3 5-2-15,4 1 0 0,-1-2 0 16,6 7 0-16,1-3 3 0,1 1-4 16,2 2 2-16,-3-2-1 15,0 0 0-15,-2-1 0 0,0 1 0 16,-1-5 0-16,1 0 0 0,0 1 2 15,0-3-4-15,4 4 4 0,2 0 7 16,0 2-8-16,4 1 3 0,-1 2-4 16,4 0 0-16,0 0 0 15,0-2 0-15,0 2 0 0,0 0-5 16,-2-1 7-16,1-1-3 0,0 2 2 15,0 0 7-15,-1-2-11 0,2 2 6 16,0 0 1-16,0 0-6 0,2 0-5 16,3 5 7-16,8 0-4 15,2-1 6-15,5 6 2 0,1-2-6 16,6 1 4-16,1 1 1 0,3 0-3 15,4-1 0-15,-1 3 0 0,1-2 0 16,3-1 0-16,1 3 1 0,1 0-1 16,0 0 0-16,-2 2 0 15,-4-1 3-15,-3-1-3 0,-1 2 1 16,-3 0-1-16,-3 0 0 0,-1 0 2 15,-5-3-3-15,3 0 1 0,-4-2 0 16,1 1 0-16,1-1 0 0,-2-1 2 16,2 0-3-16,-2 1 2 15,1-3-3-15,2 0-2 0,-2 1 8 16,-1 0-2-16,1-2-2 0,-2 3 0 15,1-3 1-15,-2-1-2 0,1 2 1 16,-2-4-1-16,0 1-4 0,-1 1 10 16,0-2-3-16,-1 1-3 15,-1 2 1-15,0-3 0 0,1 2 0 16,-2 1 0-16,1-2 0 0,-2 2-3 15,-4-3 5-15,0 0-1 0,-4-1-2 16,1-1 1-16,-2 0-2 0,-3 0-3 16,-4-1 9-16,-4-3-7 0,-2-1-1 15,-4-1 8-15,0 1-3 16,-2-1-2-16,1 1 2 0,0 1-5 15,2 1-23-15,1 1 5 0,2 0-32 16,-3 2-83-16,-1 0-29 0,-2-3-111 16</inkml:trace>
  <inkml:trace contextRef="#ctx0" brushRef="#br0" timeOffset="124042.0948">14393 11860 459 0,'10'-30'0'0,"4"2"116"15,-7 2-56-15,0 0-13 0,-4 1-10 16,-3 2 36-16,2 3-13 0,-2-1-11 15,-2 4-1-15,-2 1-19 0,0 3-7 16,1 7-7-16,-1 2-5 0,3 3-9 16,0 1-2-16,1 0-4 15,0 7 0-15,0 5 5 0,0 3 0 16,0 6 3-16,1 2-3 0,2 5 0 15,0 4 6-15,-1 2-7 0,1 5 2 16,1 4 10-16,-1 4-6 0,-1 2 3 16,1 2 2-16,-2-1-8 15,0 2 11-15,2 1-10 0,-1 2 4 16,1 5-1-16,0 1 2 0,-1 5-10 15,0 7 4-15,-1 2 5 0,3 0-9 16,-4-2 4-16,5-5-2 0,0-5-2 16,-1-3 4-16,2-3 2 15,-3-1-7-15,0-3 6 0,-1-1-1 16,-2-5-2-16,2-4-2 0,0-4 1 15,3-4 0-15,1-6 2 0,2 0 0 16,-4-9-1-16,2-2 0 0,-3-4 0 16,-1-5 0-16,0 2 0 15,-2-4 0-15,0-1-23 0,-2-2 8 16,2-1-14-16,0-3-22 0,0 2-45 15,-2-2-58-15,1 0-113 0</inkml:trace>
  <inkml:trace contextRef="#ctx0" brushRef="#br0" timeOffset="124742.1348">14385 11693 393 0,'0'-5'0'16,"0"3"178"-16,-1 2-110 15,-5 0-41-15,-4 4-10 0,-3 7-6 16,-7 7 18-16,-3 5 9 0,-3 6 4 15,-3 5-17-15,-1 2-9 0,-2 6 3 16,-1 3-1-16,0 3-6 0,1 1-11 16,3 0 3-16,1-6-2 0,2-5-3 15,8-8 2-15,6-9 3 16,7-9-5-16,5-7-21 0,0-5 12 15,2 0 20-15,4-5 36 0,7-4 13 16,1-5-25-16,4-1-24 0,2-2-5 16,-4-3-5-16,1-1 0 0,-2-5 10 15,2-2-11-15,0-1 2 16,1-5 3-16,-2-3-5 0,3-1 2 15,1-3 2-15,0 0-3 0,1 3 0 16,0 0 2-16,-3 6-3 0,-1 2 1 16,-1 3 0-16,-2 4 0 0,-3 1 0 15,2 5-1-15,-2 2-2 16,3 4 3-16,-1 2 0 0,-1 2-7 15,1 3 8-15,0-2-1 0,-2 4 0 16,0 2-1-16,-1 0-1 0,0 4-4 16,0 5 2-16,1 6-1 0,1 4-6 15,-2 6 9-15,0 5 4 0,-1 6 4 16,-1 3 2-16,-1 2-5 0,2 0-2 15,-2 2 7-15,3-3-4 16,1 1-7-16,1-5 6 0,-2-1 3 16,2-3-10-16,2-5 8 0,-4-5-3 15,2 1-1-15,1 0 0 0,-4-1 4 16,-2 4-6-16,-6 1-51 0,-1-2-115 15,-7-2-175-15</inkml:trace>
  <inkml:trace contextRef="#ctx0" brushRef="#br0" timeOffset="137718.8771">1950 11843 341 0,'-4'-4'0'16,"0"0"78"-16,2 1-6 0,0 0-8 15,0 2 13-15,1-1-16 0,0 1-8 16,1-1 9-16,0 2-14 15,0 0-26-15,0 0-19 0,0 0-5 16,1 0 4-16,1 0 38 0,1 3-25 16,3 0 3-16,0-2-3 0,0 1 1 15,3 1 6-15,0-2-1 0,3 0 3 16,2 0-5-16,6-1 0 0,4 0 5 15,4-2-2-15,1 0-11 16,0 2-5-16,1 0-3 0,-1 1 0 16,0-1-5-16,1 0 4 0,1-1 5 15,3-1-2-15,1 0 12 0,4-2 2 16,4 3 2-16,6-3-5 0,1 0-3 15,5-1-7-15,1 0-1 16,3 1-1-16,3-2-3 0,4 1 2 16,2-4-2-16,0 2-2 0,1-1 2 15,-1 3 1-15,0-1-2 0,-2 2 0 16,-2-2 5-16,1 3-7 0,-1 1 4 15,0-3 15-15,-1 5-1 16,-3-2 6-16,2 1-2 0,-1 1-10 16,1 1 0-16,0-1-5 0,0 0-3 15,-1-1 0-15,1-1 1 0,-1 2-5 16,0-2 4-16,-1-1-1 0,-2 2-2 15,-4-3 2-15,-5 1 2 16,-4 1-4-16,-4-2 1 0,-3 1 3 16,-4-2-6-16,-3 2 6 0,-7 1-2 15,-5-1-1-15,-5 2 0 0,-7-1 0 16,-4 2 0-16,-1 0 0 0,-2-1 0 15,0 1-24-15,0 0-4 16,-2 0-28-16,-1 0-2 0,0 0 28 16,-2 0-32-16,-2-1-9 0,-2 1 13 15,0 0-9-15,-4 1-77 0,-4 2-22 16,-2-2-109-16</inkml:trace>
  <inkml:trace contextRef="#ctx0" brushRef="#br0" timeOffset="138351.9133">2026 12172 580 0,'0'-2'0'0,"0"-1"120"0,2 3-106 15,4-3 32-15,3 0 18 0,0 2 2 16,7-4-17-16,2-1-24 0,3 0-8 15,1 2-5-15,1-3-6 0,1 4 0 16,2-1 14-16,5-1-1 0,6 2 0 16,5 0 8-16,4 3-7 15,6-2-8-15,5 2-7 0,5-2 0 16,2 2-6-16,3 0 2 0,-2 1 2 15,4-1-1-15,0 0 2 0,-1-2 4 16,5-2 5-16,-4-1 9 0,4-1-5 16,0 5 0-16,0-1-4 15,5 1-3-15,1 0-4 0,-1 1 1 16,2-2-1-16,-1 1-6 0,0 0 0 15,-3-1 8-15,-1 2-12 0,-5-1 8 16,-3-1-5-16,-2 2 2 0,-3 0 8 16,-6 3 9-16,-8-3-4 15,-4 2 1-15,-9 1-2 0,-7 1-4 16,-8 1-1-16,-2-4-5 0,-7 2-3 15,-4-2 0-15,-2 1 5 0,-4 1-9 16,-1-3-33-16,0 0 10 0,0 1 4 16,0 0-6-16,0 4-25 15,-2 3 3-15,-4 1 14 0,0 4-47 16,-1 1-81-16,-1-3-2 0,-1-3-137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0T05:44:32.9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11112 15503 0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5:54:17.1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13955 13251 426 0,'0'0'0'0,"0"0"102"0,0 0-57 15,0 0-12-15,0-1-2 16,0 1-8-16,0 0-11 0,0 0-1 16,0 0 15-16,0 0 24 0,0 0 12 15,0 0 590-15,0 0-1234 0,0 0 603 16,0 0-7-16,0 4-11 0,0-1 0 15,3 6 5-15,1-3 2 0,-2 2-3 16,1 0 2-16,-1-1 2 0,1 0 10 16,-1 0 5-16,0 3-5 15,-2-3-5-15,0 0 2 0,0 3 0 16,0-2-4-16,0 3 3 0,-3 2-2 15,-1-1-9-15,2 2 1 0,-1 1-3 16,1-1-5-16,2 1 2 16,0 2 3-16,0 0-5 0,0 3 2 15,0 1 2-15,0 0-6 0,0 1 6 16,0-2 0-16,0-1-3 0,0-3 0 15,-2-1 0-15,2-2 0 0,-2 0 2 16,2 1-2-16,-1-3 0 16,-1 3 3-16,1-2-3 0,0-1 0 15,0 0 0-15,0-2 2 0,0-3-3 16,1 1 2-16,0-2-1 0,0-2 0 15,0 0-1-15,0 1 1 0,0 0 0 16,2-1 0-16,1 2 1 0,1-2-2 16,1 1 1-16,0-1 0 15,2-3 0-15,2 5 0 0,1-5 2 16,2 2-2-16,2-2 0 0,1 1 4 15,2 0 1-15,2-1 1 0,2 0 0 16,0 0-4-16,2-1 7 0,-1-1-6 16,0 1 1-16,0-1 8 15,-2 1-5-15,-2 1-9 0,3 0 4 16,0 0-1-16,0-2-1 0,6 2 0 15,0 2 3-15,1-2-4 0,-1 0 2 16,-1 3 3-16,-2-1-7 0,-1 0 3 16,1 3 4-16,-1-2-8 15,1-1 8-15,0 1-7 0,2-1 3 16,0 0 0-16,1 2 5 0,-3-3-5 15,0 2 6-15,-1-2-6 0,1 0 0 16,0-1 0-16,-2 2 1 0,-1-2-1 16,-1 0 0-16,0 1 0 15,-1-1 0-15,0 2 1 0,1-1 1 16,1-1-3-16,0 0 2 0,3 0-1 15,2 1-2-15,0-1 4 0,0 0-1 16,-1 0-3-16,-1-2 4 0,-3 2 1 16,2 0-4-16,-1 0 1 15,1 0 1-15,0 0-2 0,1 2 2 16,-1-2 0-16,-2 2-5 0,2 1 7 15,-3-1-2-15,2 0-2 0,2 2 2 16,-2-1-1-16,2-2 0 0,-2 2 7 16,-2-1-4-16,0-1-3 15,-1-1 0-15,-3 1 8 0,-1-1-7 16,-2 0 5-16,-1 0-2 0,2 0-2 15,1 0 2-15,1 0-4 0,0 0 0 16,3 0 0-16,-2 0 0 0,3 0 0 16,0 0 0-16,1 0 3 0,0-1-3 15,1 0 0-15,-1 1 1 16,-3 0-1-16,-1-1 0 0,-3 0 2 15,-2 1-3-15,0-3 2 0,-1 3 0 16,-1-2-4-16,3 0 6 0,0 1-2 16,4 0-1-16,0 0 0 0,1 1 1 15,-1 0-1-15,-1 0 0 16,-2 0 1-16,-1 0-2 0,-1 0 2 15,-4 0 0-15,-1 0-2 0,-3 0 2 16,-2 0 0-16,1 0-2 0,-3 0 2 16,0 0-1-16,0 0 0 0,0 0 0 15,0 0 4-15,0 0-6 16,0 0 4-16,0 0 2 0,2-3-1 15,-2-1 10-15,1-1-13 0,1-2 0 16,2-4 0-16,-1 0 4 0,2-3-5 16,0 1 2-16,0-1 2 0,-1-1-6 15,-1 0 4-15,-1-1 3 0,1-2-2 16,0 0 5-16,-1 0 0 15,2 0-3-15,-1-2 0 0,1 0-3 16,1-2-2-16,0-2 2 0,2 0 1 16,-1-2-3-16,2 1 2 0,-4 1-1 15,2 3 0-15,-3 4 0 0,-2 3 2 16,0 6-2-16,-1-2 0 15,0 8 0-15,-1-1-4 0,-2-1-11 16,-2 4-23-16,-1-1-33 0,-1 1-1 16,1 5-63-16,1-2-200 0</inkml:trace>
  <inkml:trace contextRef="#ctx0" brushRef="#br0" timeOffset="25252.4444">7549 3551 407 0,'0'-9'0'16,"-2"1"193"-16,1 1-118 0,-1 1 10 16,0-1-9-16,0 2-24 15,2 1-6-15,0-1-14 0,0 1-4 16,0 2 0-16,0-1 8 0,0 3-4 15,0 0-15-15,0 0-6 0,0 1-11 16,-1 6 0-16,0 4-19 0,-4 9 20 16,-2 5-1-16,-1 6 2 15,-2 3 12-15,0 1-10 0,0 1 11 16,0-2-7-16,-1 0-2 0,0-1 2 15,0-1-2-15,-1-1-5 0,2-1 7 16,-1 0-5-16,-1-1-6 0,2-1 6 16,0-1 1-16,2-2-6 15,2-2 4-15,1-3-1 0,1-3-1 16,3-5 0-16,0-2-2 0,-2-2 0 15,3 0 2-15,0-1 0 0,0-2-30 16,0-4 15-16,0-1-12 0,3 0-7 16,-2-3 10-16,2-6-21 0,-3-6-156 15,0-5-157-15</inkml:trace>
  <inkml:trace contextRef="#ctx0" brushRef="#br0" timeOffset="25769.474">7495 3494 562 0,'8'-15'0'0,"2"1"66"0,1 1-8 15,-3 0 9-15,-1 4 17 16,1 1-10-16,-1 2-29 0,-1 3-20 15,1 2 0-15,3-1-1 0,0 2-10 16,4 0 5-16,3 0-6 0,2 3-8 16,4 2 11-16,-1 2-5 0,2 2-5 15,0 2 7-15,-2 3-9 16,2 3-1-16,-4 1 2 0,-2 2 1 15,-2 4-9-15,-4-3 6 0,-3 4 2 16,-3-3-6-16,-1 2 2 0,-1 2 11 16,0 2-3-16,2 1-1 0,-2 3-6 15,-1-2-2-15,-1 0 0 16,-2-1 2-16,0 0-1 0,-1 0 3 15,-4 0-3-15,-2-1-2 0,-1-3 1 16,-4-1 2-16,2-3-4 0,-2-2 4 16,0-2 4-16,0-1-6 0,-3-4 0 15,1 1 7-15,-1-3-6 16,-3 1 4-16,-2 3-2 0,-3-3-6 15,-3 3 6-15,-3-4-2 0,0-1-2 16,1-1 2-16,0-2 1 0,2 0-2 16,3-5 0-16,1 1 5 0,2-1-5 15,1-1-3-15,4 0 1 16,1-4-15-16,2 1 7 0,2 0-8 15,2 0-20-15,3 1-3 0,1 1-34 16,1 1-121-16,1-2-85 0</inkml:trace>
  <inkml:trace contextRef="#ctx0" brushRef="#br0" timeOffset="27113.5508">7985 4076 448 0,'11'0'0'0,"2"0"109"0,3 0-55 15,0-2-7-15,2-5-5 0,2-1 24 16,-4-4-4-16,2 0 0 16,-3 2-2-16,-1-2-22 0,-7 0-6 15,1 1-6-15,-1-1 0 0,-2-2-14 16,-2 3-8-16,0-1 2 0,-2-1-5 15,-1 0-2-15,0 0 1 16,-2-1 5-16,-5 3-10 0,-1 0 1 16,0 4 4-16,-1 3 0 0,-3 3-3 15,2 1 2-15,-2 5-4 0,1 6 10 16,-1 7-6-16,-2 6-4 0,-1 5 10 15,0 4-4-15,2 1-2 16,2 0 2-16,4-2 4 0,2-4-5 16,3-5 0-16,2 0 20 0,0-3-13 15,5-1 6-15,1-2-7 0,3-5 0 16,3-1 0-16,3-3-2 0,3-2 3 15,2-2 7-15,3-4-7 16,1 0-3-16,2-3 1 0,0-3-2 16,1-2-5-16,1-6 4 0,0-3 4 15,0-2-9-15,0-6 6 0,0-5-2 16,2 0-2-16,-1-4 2 0,1-2 5 15,-2 0-7-15,-5-3 2 16,1 3 3-16,-4-3-7 0,-2 0 6 16,-4 3-1-16,-1-3-2 0,-6 5 0 15,0 0 12-15,-3 1-3 0,-1 5-2 16,0 2-5-16,0 5-2 0,-2 4 0 15,-1 6 2-15,0 2-3 16,0 3 2-16,0 4 2 0,-2 2-4 16,-3 1-1-16,-6 10 1 0,-5 7-8 15,-3 9 16-15,-4 6-5 0,2 3-4 16,0 6 4-16,3 0 2 0,3 1-5 15,4 0 2-15,5-2 7 0,2-2-6 16,3-3 8-16,-1-2-7 16,2 0-6-16,0-6 6 0,4 0 3 15,1-5-8-15,-1-6 4 0,3 1-4 16,1-4 1-16,0-1 2 0,3-2 3 15,0-3-4-15,2-3-3 0,2-2 3 16,3-1 0-16,1-2 0 16,2-6 0-16,3-5-9 0,-1-8 13 15,1-2-8-15,0-5 2 0,2-8 4 16,-3-5 1-16,1-5-3 0,0-3 0 15,0-2 4-15,-1-2-8 0,0-2 5 16,-5 2 2-16,-1 1-6 16,-2 4 6-16,-3 4-5 0,0 5 0 15,-2 5 4-15,-1 4 2 0,-3 6-5 16,-2 6-1-16,0 6 3 0,-3 5 0 15,0 4 1-15,-1 1-4 0,0 5-9 16,-5 12 9-16,-2 8 4 0,-4 14-3 16,-1 7 3-16,-3 4 7 15,-1 1-4-15,-1 0 6 0,0-2 0 16,3-4-7-16,1-4 5 0,3-2-10 15,3-6 2-15,2-4 3 0,4-1-3 16,1-3-2-16,0-3 0 0,4 1 4 16,3-1-6-16,4-3 6 15,2-1-6-15,2 0 2 0,3-7 1 16,1 1 0-16,5-4-50 0,1-7 24 15,0-1-13-15,-2 0-20 0,1-2 9 16,-2-3-5-16,1 3-39 0,0-5-71 16,-3-3-51-16,1 1-308 15</inkml:trace>
  <inkml:trace contextRef="#ctx0" brushRef="#br0" timeOffset="27603.5789">9264 3932 651 0,'-1'-18'0'15,"1"-1"189"-15,-2 4-99 16,-2-3-24-16,0 2-15 0,2 4-16 15,-3 2-8-15,1 3-5 0,-5 3-11 16,-1 4-3-16,-6 1 2 0,-3 12 0 16,-3 8-3-16,-1 6 11 0,2 4-7 15,0 1-6-15,5 0 6 16,3-1-7-16,5-2-1 0,1-6-1 15,4-1 1-15,2-2-6 0,1-2 6 16,3-2-2-16,5-2-2 0,2-3 2 16,3-2-2-16,2-5-4 0,4-3 5 15,0-1 0-15,1-5-12 16,2-7 11-16,-1-2-3 0,-2-6-3 15,2-2 11-15,-3-3-6 0,0-6-5 16,-3-2 10-16,0 2-3 0,-3 1 0 16,-2 2-1-16,-3 7 1 0,-5 7 0 15,0 4 0-15,-2 5 2 16,0 4 1-16,0 1 11 0,-2 4-16 15,-3 10-5-15,-2 7 14 0,-1 5-6 16,-1 4-2-16,2 0 2 0,3-3 6 16,1 1-6-16,1-3 8 0,2-5-5 15,0 2-3-15,0-5 6 16,4-2-9-16,1-1 0 0,3-3 4 15,1-1-1-15,0-3-2 0,3-2 2 16,1-2 3-16,-1 1-4 0,4-3-10 16,1-1-17-16,1 0-27 0,-1-5-30 15,0-8-47-15,-3-1-410 16</inkml:trace>
  <inkml:trace contextRef="#ctx0" brushRef="#br0" timeOffset="27909.5964">8859 3658 612 0,'14'-3'0'0,"6"-3"99"16,4-2-2-16,2-2-27 0,-1 0-17 16,2 3-29-16,3 2-21 0,-2 5-6 15,-1-3-243-15,-7 3-73 0</inkml:trace>
  <inkml:trace contextRef="#ctx0" brushRef="#br0" timeOffset="29446.6843">9700 3923 652 0,'0'-3'0'0,"0"1"79"0,3 2-24 16,3 0 4-16,3 0 9 15,0-1-21-15,2-1-11 0,4 2-7 16,1 0 5-16,3 0 6 0,1 2-14 15,4 2 5-15,5 3-8 0,0 0-9 16,6 2 5-16,-1-3-7 0,3 3-6 16,1-2-6-16,0-3 0 15,1 0 12-15,0-1-11 0,0-3 9 16,-1 0 0-16,-3 2-11 0,-6-1 2 15,-4 0 4-15,-5 2-7 0,-3-2 4 16,-4 2-2-16,-3 0 0 0,-3-1-8 16,-2 1-4-16,-3-3 2 15,-1 0 6-15,0 0 1 0,-1 2-4 16,0-2 11-16,-2 0-8 0,-2-2-10 15,-3-6 18-15,0 2-3 0,0-2-2 16,0-2 2-16,-1 3 4 0,1-1-5 16,2 0-5-16,0 0 5 0,3 0-20 15,-1-1 19-15,2 2-3 16,-1-3-2-16,0 0 7 0,-1 3-2 15,-1 0-1-15,-1 0 4 0,1 2 2 16,0 0-4-16,1 0 0 0,0 3 17 16,1 0-10-16,0-1 8 0,2 2-6 15,0-1-6-15,-2 2 6 16,1 0-8-16,1 0-2 0,0 2-3 15,5 3 3-15,3 3-4 0,2 3 9 16,-2 3-2-16,2 1-2 0,2 0 0 16,3 2 1-16,-1-1-2 0,1-3 2 15,-2 0-1-15,-2-4 0 16,-3-2 0-16,-3-3 0 0,-1 0 0 15,-4-1 0-15,0-1 0 0,-3 5 0 16,-5-1-13-16,-8 5 14 0,0 1-2 16,-3 2 2-16,-2 2 19 0,1-1-17 15,2 2 8-15,0 1-9 16,2-3-4-16,2-1 4 0,4 0-1 0,0-2-2 15,3-2 1-15,1 0 0 16,1-6-57-16,1 2-5 0,1 1-77 16,2-6-187-16</inkml:trace>
  <inkml:trace contextRef="#ctx0" brushRef="#br0" timeOffset="31418.7971">11393 3238 764 0,'2'-7'0'0,"-2"1"190"16,0-2-115-16,2 0-4 0,-2-1-14 16,0 4-21-16,0-1-22 0,-4 1-4 15,0 2 4-15,-3 0 3 0,-4 3-7 16,-1 0-4-16,-4 10-4 0,-1-3-3 15,0 5 2-15,1-2 9 16,0 0-11-16,1 2 2 0,4-1 10 16,-2 2-11-16,0-1 0 0,2-2 14 15,-2 2-17-15,1 3 6 0,1-1 2 16,-1 3-9-16,3-2 8 0,2 1-3 15,-1-2-1-15,4-1 0 16,1 3 12-16,0-5-7 0,2 0 1 16,0 1-1-16,1-3-2 0,0 2 2 15,0-1 0-15,0 0-3 0,1-1 5 16,3-2-7-16,-1 0 0 0,-1 0 11 15,4-1-11-15,-2 1 0 16,2-2 16-16,2-1-12 0,1 1-1 16,-2 2 4-16,4 0-4 0,-2-1-6 15,1 1 6-15,-1 0 1 0,-1-1-6 16,-1-1 4-16,0 1-1 0,-1 1-1 15,1-1 0-15,0-1 1 0,1 2-1 16,1-2 0-16,-1 1 3 16,1-2-6-16,0 2 4 0,-2-1-2 15,-1 1 2-15,-1-1-1 0,1 1 0 16,-3-2 0-16,1 1 1 0,0-1-1 15,1 0 0-15,-1 0 1 0,1 1 3 16,1 1-8-16,-2-3 7 16,1 3-2-16,-1-1-2 0,-1 0 1 15,-1 1 1-15,1 0-2 0,-1-1 2 16,1-1-5-16,0 2 3 0,-1-1 2 15,2-1 4-15,0 1-6 0,0-2-2 16,1 2 3-16,-2-1 0 16,1 2 0-16,-1 1 5 0,1-3-6 15,-1 1 1-15,-2 2 1 0,2-2-2 16,-3 0 2-16,0-1-2 0,0 2-5 15,0-1 12-15,0 1-5 0,0 1-1 16,0 1 0-16,0-1 1 0,1-1-1 16,0 1 0-16,0 0 1 15,0 0-2-15,-1 0 2 0,0 1-1 16,0-2-5-16,-1 2 8 0,-2-2 0 15,0 0-6-15,0 1 4 0,0-1 0 16,0 2-2-16,0 0 2 0,0 2 0 16,-1 0-1-16,0-3 0 15,0 0 4-15,0 4-6 0,2-3 2 16,-1 2 0-16,0-2 0 0,-1 1 0 15,1-2 3-15,-1-1-3 0,1 0-4 16,-1 1 3-16,-1-3 0 0,1 1 1 16,0 0 0-16,1-4 1 15,-2 3-1-15,1 0 0 0,0-1 0 16,0-1 1-16,-1 2 1 0,1-4-3 15,0 4 2-15,0-1 0 0,0-1-2 16,1 1 2-16,-1 0 0 0,-2-3-2 16,2 2 1-16,-1-1-2 15,-1 2-5-15,1-3 9 0,0 3-2 16,1-2 0-16,-2-1-2 0,1 1 2 15,0-1 0-15,2 0-3 0,-1 0 5 16,0 0-4-16,1-1 1 0,-2 0 1 16,2 1 0-16,0-4-1 15,0 4 2-15,-2 0-2 0,0-1-1 16,1 1 2-16,-2-1 0 0,2 1 0 15,0-1 3-15,-1 1-4 0,0-2 2 16,1-1-4-16,0 1 0 0,0-2 6 16,1 2-1-16,-2-2-4 15,3 1 2-15,-1-1-1 0,0 1 0 16,-1-1 2-16,2 3 0 0,-1-1-2 15,2-1 2-15,-1 2 2 0,0-3-6 16,0 0 4-16,1 0 2 0,-1-2-6 16,1-1 6-16,1 3 0 15,-2-4-4-15,1 2-1 0,1 0 2 16,0-2 0-16,0 2 0 0,0 1-1 15,0-2-1-15,0-1 4 0,0 1 2 16,0 0-8-16,1 0 4 0,-1 2 1 16,0-1-2-16,0-1 2 0,2 3 4 15,-1-4-8-15,1 0 5 16,1 1-2-16,-3 1 0 0,3-2 0 15,-2 1-4-15,0 2 3 0,1-2 2 16,0 2 2-16,-1 0-8 0,3-2 10 16,0 2-5-16,-2-2 0 15,3 0-1-15,-1 0 2 0,1-1-2 16,-1 1 2-16,2 0-2 0,-1-1-5 15,0 1 10-15,1-1-4 0,-1 0 0 16,0 2-1-16,1-1 0 0,-1 2-2 16,1-1 5-16,-1 3-2 0,-2 0 0 15,2-1 0-15,0 2-1 0,-3-2 2 16,2 0-2-16,0 1 1 15,1 0 0-15,0-1-1 0,1 3 1 16,0-3 0-16,-1 1-2 0,0 3 2 16,0-4 0-16,-1 1 3 0,0 1-5 15,1 0 2-15,-1-1 0 0,0 3 0 16,0 0-1-16,0-3 4 15,1 3-6-15,-2 0 0 0,2 0 4 16,-2 0-1-16,1 0 0 0,0-1 0 16,-1 0 1-16,0-2-1 0,0 1 0 15,1 2 0-15,-1 0-2 16,-2 0 3-16,2 0 2 0,-2 0-6 15,1 0 2-15,-1 1 4 0,1 0-6 16,-2-1 3-16,1 0 4 0,-1 1-8 16,1-1 8-16,-1 0-3 0,0 0-1 15,0 0 0-15,0 0-1 0,0 0 1 16,0 0 0-16,0 0 8 0,0 0-13 15,-1 0 7-15,0 0-2 16,-2 0 0-16,1 0-2 0,1 0 0 16,-3 0-72-16,1 0 6 0,-1 0-45 15,-3 0-187-15,-1 0-456 0</inkml:trace>
  <inkml:trace contextRef="#ctx0" brushRef="#br0" timeOffset="63405.6266">13826 3763 538 0,'7'-4'0'0,"3"1"13"0,0-3 56 16,2 2 11-16,-3-3 7 0,1 2 0 15,-1 2-17-15,0-1-20 16,0 2-23-16,6 1-3 0,1-2 1 16,2 1 2-16,4 1-11 0,1 0-10 15,3-3 8-15,5 1-7 0,1 0-5 16,6-2 6-16,2 2-6 0,3-4-4 15,0 2 4-15,-1-3 1 0,-4 0-3 16,-7 1 0-16,-7 3 6 16,-7-1-8-16,-9 0 4 0,-3 3 5 15,-4-1-7-15,-1 3 0 0,0-2 8 16,0 0-9-16,0-1-23 0,-1 2-24 15,-2 1-67-15,-3-2-55 0,-1 2-50 16</inkml:trace>
  <inkml:trace contextRef="#ctx0" brushRef="#br0" timeOffset="63777.6479">14181 3527 682 0,'0'-3'0'0,"2"2"141"15,-1 1-43-15,1 0-60 0,1 6-22 16,0 7 9-16,-2 4 7 0,-1 8 4 16,0 6 4-16,-2 2 4 15,-1 3-12-15,-1-2-3 0,2-1-5 16,-1-1-5-16,2-5-1 0,-2 0-8 15,0-4 0-15,1-1-7 0,0-2 4 16,0-2-4-16,0-3-2 0,1-2 1 16,-1-4-1-16,1-2 0 15,-1-4 0-15,2 2-2 0,0-2-38 16,2 1-41-16,3-4-75 0,-2-2-215 15</inkml:trace>
  <inkml:trace contextRef="#ctx0" brushRef="#br0" timeOffset="64521.6905">15043 3228 790 0,'1'-22'0'16,"-1"5"71"-16,0-1 34 0,-2 3-49 15,-4 3 2-15,-1 5-11 16,-2 4-20-16,-5 3-19 0,-6 2-8 15,-5 8 0-15,-5 6 26 0,1 5-3 16,-4 4-2-16,5 2-7 0,4-2-3 16,3 1-2-16,4 0-9 0,4-5 0 15,4 2 0-15,2 0 1 16,5-6-3-16,0 3 4 0,2-3-1 15,2-1-1-15,4 3 0 0,2-3 0 16,6-2-1-16,-1 0 2 0,5-1-1 16,-1 2 0-16,0-3 0 0,0 2 4 15,0-2-7-15,1-1 6 16,-6 2 2-16,3-2-7 0,-1 0 3 15,-1 2 2-15,0-2-6 0,0 2 4 16,-1 1-1-16,-1 2 0 0,-2 2 0 16,-2 0 1-16,0 3-1 0,-3-1 0 15,-1 0 3-15,-1-1-3 16,-1 2 0-16,-1-3-2 0,1 4-1 15,-1-2 5-15,0-1 2 0,0 1-8 16,-4-3 4-16,-2 1 1 0,0-1-2 16,-3-3 1-16,-3 1 0 0,0 0 0 15,-3-4 0-15,-1 0 4 0,0-4-5 16,-1 0 2-16,0-3 14 15,1 0-5-15,0 0 2 0,-2-4-12 16,1 3 0-16,1-3 7 0,-1 0-9 16,3 0-1-16,-1 0 6 0,2 0 2 15,2-6-8-15,0-3 6 16,5-1-1-16,1-5-3 0,3-5 2 15,0-1 0-15,2-5 0 0,0 0 9 16,2-3-8-16,1-1-2 0,2 3 0 16,2 0 2-16,3-1-4 0,3 3 4 15,3 3 2-15,3 1-5 0,4 2 0 16,0 6 1-16,4 4 0 15,0 3 0-15,-1 5-1 0,-1-2-10 16,-3 3-21-16,-4 0-22 0,-3 6-73 16,-9-4-97-16,-4-2-590 0</inkml:trace>
  <inkml:trace contextRef="#ctx0" brushRef="#br0" timeOffset="65782.7626">15392 3818 625 0,'-2'-1'0'0,"1"-2"162"0,1 2-49 16,0 0-37-16,0 1-11 0,0 0-31 15,0 0-18-15,0-1-1 0,7 1 1 16,4-2 20-16,5 2 0 16,8 0-5-16,8-2-2 0,6 2 2 15,7 0 3-15,8 0-7 0,6 0-8 16,8 0-11-16,5 0-1 0,6 0-5 15,-3 0 2-15,-1 0-2 0,-10 0 1 16,-10 0-6-16,-9 0 6 16,-9 0-1-16,-7 0-3 0,-7 0 2 15,-5 0 2-15,-5 0-6 0,-4-1 1 16,-4 1 3-16,-1-1-2 0,-3-4-5 15,0 1 4-15,-6-1-15 0,-5-3-12 16,-9 0-2-16,1 1 10 16,-3-2 17-16,0 3 5 0,3-2-2 15,0 0-1-15,3 1 0 0,4-2 3 16,0 1-1-16,5 3 0 0,3-2 0 15,1 2 1-15,2 1 0 0,0 0-2 16,-2 0 2-16,2 1 15 0,1 2-4 16,0 0 0-16,0 1-1 15,0 0-6-15,0-1 2 0,0 1-6 16,0 0-2-16,3 0-4 0,5 0 6 15,3 1-2-15,4 4 2 0,-2 2 7 16,4 2-12-16,-2 4 8 0,1 1-4 16,-2 1 0-16,0-3 0 15,-1 2 2-15,1-2-3 0,-3-1 2 16,-1-2-1-16,-2 1-2 0,-2-3 4 15,-3-2-2-15,-3 0-3 0,0 0 4 16,0 4-2-16,-6-1-11 0,-3 2 14 16,-3 2 0-16,-1 1-3 15,-2 0 2-15,-3 2 4 0,1 1-6 16,3-1 2-16,0 2 4 0,3-2-7 15,1-1-3-15,1-2-9 0,4 0-18 16,0-2 9-16,2-1-8 0,2-2-26 16,1 1-15-16,0 1-34 15,0-3-171-15,1-6-210 0</inkml:trace>
  <inkml:trace contextRef="#ctx0" brushRef="#br0" timeOffset="66615.8102">16832 3459 755 0,'0'-3'0'16,"0"3"187"-16,-7 3-135 0,-1 9 7 16,-6 2 1-16,2 6-21 0,-4-1-16 15,-1-1-3-15,2 0-8 16,0-3 0-16,0 1 6 0,0-1-5 15,-1-1-7-15,4-2 0 0,1-1-5 16,4-4 0-16,4-1-2 0,2-3-1 16,1-2-8-16,0-1 12 0,7 0-4 15,3-2 3-15,4-7 3 16,3-5-4-16,-2-3 0 0,2-5 0 15,1-1 6-15,-1-4-8 0,2-3 4 16,1-1 4-16,-2 0-8 0,-1 0 2 16,-2 4 3-16,-2 5-6 0,-3 4 6 15,1 7 0-15,-4 1-5 16,-3 6 4-16,0 4-1 0,-3-1-2 15,-1 1 2-15,0 0 3 0,0 4-4 16,0 4-2-16,-1 5 3 0,-3 6 5 16,0 3 10-16,-3 7-1 0,-3 6 1 15,1 4 4-15,-2 5-1 0,2 1-14 16,0 0 3-16,0 1-3 15,0-4-8-15,0-4 6 0,1-1 2 16,1-7-8-16,2-1 6 0,-2-4 1 16,2-5-6-16,2-2 4 0,0 2 0 15,3-3-3-15,-2-2 1 0,1-1 1 16,-1-2-2-16,0-4-4 15,-2 1 4-15,-1-3-8 0,-4 2 10 16,-2-1-1-16,-3-2 0 0,1 3 0 16,-1-2 2-16,0-2-4 0,4 1 4 15,-2-3-1-15,4 1-2 0,0-2-3 16,1 2 2-16,3-3-6 15,1 0 9-15,0 3-2 0,2-3-4 16,0 0 8-16,1 0-4 0,0 0-2 16,0 0 6-16,0 0-5 0,0 0-9 15,0 0 12-15,3 2-2 0,3 1-5 16,4-1 10-16,4 0-3 0,1 0-1 15,6 0 0-15,2-1 4 16,3 2-4-16,-1-2 0 0,0 0 12 16,-2 0-10-16,-3-1 3 0,0 1-2 15,-2-1-3-15,-4 0 0 0,-5 0 7 16,-4 0-11-16,-4 0 6 0,1 0-2 15,-2 0 0-15,-3 0-84 16,-2 0-6-16,-7 0-168 0,-3 0-248 16</inkml:trace>
  <inkml:trace contextRef="#ctx0" brushRef="#br0" timeOffset="70271.0193">13841 4986 536 0,'-8'0'0'0,"1"0"110"0,1 0-51 16,2 2 11-16,1 1 12 0,0-3-12 16,3 0-16-16,0 0-15 0,-2 0-15 15,2 0 12-15,0 0 21 16,0 0-17-16,0 0-15 0,0 0-13 15,0 0-7-15,6 3-5 0,3 1 0 16,4 0 14-16,6 1-2 0,5 1-1 16,6-2 0-16,6-4 3 0,3 0-3 15,1 0 4-15,1 0-1 0,-3 0 2 16,-4 0-3-16,-6 0-8 15,-6 0-6-15,-6 0 2 0,-1 0 6 16,-2 0-9-16,-3 0 4 0,-1 1 1 16,-2 1-4-16,-1-2 2 0,0 1 1 15,-3-1-3-15,0 0 2 0,-3 0-5 16,0 0-24-16,0 0 7 15,0 0-32-15,0 0-60 0,0 0-37 16,0 0-170-16</inkml:trace>
  <inkml:trace contextRef="#ctx0" brushRef="#br0" timeOffset="71126.0682">14989 4596 668 0,'0'-14'0'0,"0"4"89"0,0 0-2 16,-2-4-8-16,-3 2-15 0,3 2-16 16,-2 0-10-16,0 5-21 0,-3 0 2 15,-4-1 5-15,-3 6-2 0,-3 0-2 16,-3 7-2-16,-3 7-2 0,1 1-3 15,1 6 0-15,1 2-5 16,3 1-5-16,3-3 1 0,3 4-2 16,2-4-1-16,4-4 2 0,1 2 4 15,3-3-7-15,0 0 0 0,1 0 3 16,0-1-2-16,3-2 1 0,1 1-1 15,4-1-1-15,1 0 0 16,0-1 5-16,4 1-5 0,3-2 0 16,-1 2 6-16,2 1-6 0,0-1 0 15,-2 1 6-15,-1 1-9 0,-1-1 6 16,-4 1-3-16,1-1 0 0,-1-1 0 15,-3 2 2-15,1-1-1 16,0-1 1-16,-2 3-4 0,2 0-1 16,-2 1 5-16,0 0 0 0,-3 2-2 15,-2-2 0-15,0 3 1 0,-2-1-2 16,-2-2 2-16,-2 1 0 0,0-3-2 15,-1-1 2-15,0-2 1 0,2-1-4 16,0 0 4-16,-2-2-1 16,3-2-1-16,-3-2 0 0,0 1 1 15,-1 0-1-15,-2 0 0 0,-1 0 3 16,-1 0-4-16,-3-5 2 0,-2 2 2 15,0-1-2-15,1-2 2 0,-3 0-3 16,2 0 0-16,0-5 6 16,-1 3 6-16,5-6-3 0,4 1 10 15,1 1-6-15,2-2-7 0,3 0 1 16,2-2-4-16,1-4-5 0,0-2 4 15,4-1 0-15,2-5-2 0,2-2 0 16,1-1 0-16,1 1 0 16,4 0 0-16,-1 2-2 0,3 1 1 15,2 2 0-15,-1 1-5 0,4 4-14 16,1 4 1-16,-1 3-11 0,-1 4-32 15,0 3-12-15,-1 3-55 0,-3 2-178 16</inkml:trace>
  <inkml:trace contextRef="#ctx0" brushRef="#br0" timeOffset="72092.1235">15395 5088 818 0,'-1'0'0'15,"0"0"142"-15,1 0-70 0,0 0-5 16,0 0-14-16,1 0-18 0,4-2-10 16,3 0-3-16,5 0 6 15,7-1 6-15,3-1-7 0,7 4-8 16,6-2 4-16,2 2-7 0,5 0-1 15,4-2 0-15,-1 1-4 0,2-2-4 16,1 3 0-16,-1-1-1 0,3 1-5 16,0-3 7-16,-2 3-5 0,0 0-6 15,-3-4 6-15,-4 3 0 16,-8-1 0-16,-8 0 0 0,-7 2-1 15,-7-2-3-15,-2 1 2 0,-6 1 4 16,-1-1-9-16,-2 1 8 0,-1 0-4 16,0 0 0-16,0 0-6 15,0 0 6-15,0 0-31 0,0-1 23 16,-1 1-4-16,-1-3-10 0,-3 1 8 15,-2 0-7-15,-3-3-4 0,0 0 10 16,-2-2 4-16,1-1-8 0,0-3 15 16,0 3 0-16,2-2 0 15,1-3 7-15,3 5-1 0,2-2-4 16,0-1 1-16,2 0 4 0,0 1-6 15,0-2 6-15,-2 3 0 0,3 3-4 16,0 0 2-16,-1 4 16 0,0 0-12 16,1 1 7-16,-1 1-8 0,1 0-8 15,1 1 2-15,5 7 2 0,4 4 0 16,3 1 13-16,4 1-6 15,5 4-7-15,0-3 0 0,-2 2 9 16,0-2-10-16,-3-3 2 0,-4 1 1 16,-2-2-2-16,-4-2 0 0,-1 1 2 15,-1-4-2-15,-1 1 0 0,-2 0 1 16,1-2-1-16,-2 1 0 15,-1 0-2-15,0-3-5 0,-4 3 9 16,-5 2-2-16,-4 0 0 0,-3 2 0 16,-2 2 2-16,-1 2-3 0,0 0 1 15,2 3 3-15,1-2-4 0,3-3 2 16,2 0 0-16,1-3-1 15,2-1-1-15,0 1 1 0,3-2-33 16,1 3-4-16,0-2-15 0,1-3-38 16,1 2-23-16,0-2-103 0,-2-5-288 15</inkml:trace>
  <inkml:trace contextRef="#ctx0" brushRef="#br0" timeOffset="72663.1561">16774 4823 613 0,'1'-11'0'0,"-1"4"163"16,0-1-74-16,-1 3-4 15,0 3-13-15,-2-1-22 0,-2 1-17 16,-5 1-15-16,-1 1 4 0,-5 3 0 16,-3 7-5-16,-2 9 9 0,-5 4-8 15,1 5-1-15,1 4-7 0,3 1-1 16,4 1 1-16,4 0 4 15,2 1-6-15,4 0-1 0,2-3-1 16,3-1-3-16,2-2 0 0,4-5-2 16,3 0 2-16,2-3-5 0,6-3 4 15,-1-3 4-15,6-3-8 0,4-4 4 16,4-4 3-16,3-3-5 15,3-1 0-15,-1-1 5 0,-3-5-4 16,-1-5 12-16,-3-4 5 0,-5-4 1 16,-4-5-1-16,-2-5-2 0,-2-5-3 15,-5-5-2-15,-2-1-9 0,0-3-2 16,-3-2 0-16,-3 1 5 0,0 4-7 15,-2 1 4-15,-3 7 2 16,-3 6-4-16,-1 4 0 0,-1 10 2 16,-7 5-12-16,-2 7-16 0,-5 3-26 15,-5 11-35-15,-2 3 3 0,-4-1-33 16,1 1-88-16,2-4-126 0</inkml:trace>
  <inkml:trace contextRef="#ctx0" brushRef="#br0" timeOffset="108211.1893">15047 14183 497 0,'-2'-3'0'0,"1"3"182"0,1 0-117 16,0 0-16-16,0 0-17 0,0 0-17 15,0 0-2-15,0 0-7 0,0 7 18 16,0 6 23-16,-3 6-11 15,0 5-7-15,-1 5-4 0,0 4-11 16,1 5 2-16,1 4-5 0,1 7-7 16,1 7 0-16,-3 8 5 0,2 2-6 15,0 4-5-15,-1-1 4 0,-2 1 3 16,1 1-5-16,-4-2 0 15,4-1 5-15,0-5-6 0,-1 0 2 16,-2-3 2-16,0-4-3 0,0-3 0 16,-1-5 3-16,1-1-5 0,-1-2 4 15,2-7 1-15,3-4-4 0,-1-8 0 16,3-5 1-16,0-4 0 15,0-3-45-15,0-5 10 0,0-3-9 16,0-6 8-16,0 0-48 0,2 0-70 16,-2-9-71-16</inkml:trace>
  <inkml:trace contextRef="#ctx0" brushRef="#br0" timeOffset="109022.2357">14809 15224 655 0,'-2'-3'0'0,"1"2"190"15,1 1-115-15,0 0-47 0,2 5-30 16,4 10 4-16,2 10 37 16,3 8-4-16,1 6-8 0,0 4-7 15,0-3-5-15,-2-1-8 0,0-3-1 16,1-5-4-16,-3-6-4 0,1-4 4 15,-3-6 2-15,1-4-4 0,1-1-1 16,-2-4 2-16,2-2-2 16,1-4 0-16,1-3 1 0,2-9 0 15,4-9 2-15,2-7 7 0,2-7 2 16,1-7 5-16,-1-3-2 0,1-4 4 15,-3-4-2-15,-2 2-4 0,0 2-8 16,-1 7-1-16,-3 12 0 16,-2 9-6-16,-2 10 2 0,-2 9 0 15,-1 2-112-15,1 5-1 0,-2 6-141 16,-4 4-317-16</inkml:trace>
  <inkml:trace contextRef="#ctx0" brushRef="#br0" timeOffset="110167.3012">14038 15932 693 0,'0'-18'0'0,"0"0"280"16,-4-1-186-16,-1-1-35 0,-2-1-16 15,-1-2-13-15,1 4-1 16,-2 0-11-16,-2 2-14 0,1 5 7 15,-2 3-5-15,-4 4 2 0,-2 5-2 16,-3 6-5-16,-3 14-1 0,-1 9 0 16,0 6 6-16,2 2-10 0,6 3 8 15,5-2 0-15,6-4-6 16,3-1 4-16,3-1-2 0,4-3 0 15,5-3-5-15,2 2 3 0,3-7-1 16,2 1 6-16,2-1-1 0,0-2-2 16,-2 2-2-16,-1-3 2 0,0-1 0 15,0 2 0-15,-4-1 0 0,-2-1 1 16,-2 3-1-16,-2-1 0 15,-3 0 1-15,-2 4-1 0,0 0 0 16,-3 1-7-16,-3-2 0 0,-1 0-2 16,-3-3 1-16,0-2 5 0,-4-1 0 15,-3-3-1-15,-1 3 3 0,-2-2 0 16,-1-3-4-16,-3 1 10 15,0-4-5-15,0-3 0 0,0-5 0 16,3 0 3-16,0-7 0 0,-1-6 19 16,2-5-6-16,-1-7 5 0,-1-3-6 15,4-2-8-15,0-2-9 0,3 6 4 16,3-1 3-16,2 8-6 15,2 4 1-15,4 3 0 0,3 7-23 16,1 5 4-16,0 0-60 0,2 7-109 16,1 5 18-16,1 1-62 0</inkml:trace>
  <inkml:trace contextRef="#ctx0" brushRef="#br0" timeOffset="110617.327">14237 15865 591 0,'1'-32'0'0,"-1"7"222"0,0 7-120 16,0 4-34-16,-1 8-16 0,1 4 3 15,-1 1-17-15,1 1-25 0,0 0-16 16,0 8 4-16,-2 12-2 16,-1 13-5-16,-4 12 23 0,0 9-6 15,0 6-3-15,-3 4-1 0,1-4-2 16,0-2-4-16,-1-4 6 0,3-6-6 15,2-1-2-15,2-7 2 0,3-7 1 16,1-5-3-16,5-5-2 16,3-3 2-16,4-5-3 0,1 1 5 15,6-10-2-15,1-2-18 0,0-4 13 16,4 0-9-16,-1-9-23 0,1-1-4 15,-1-3-10-15,-4-3-42 0,-1-1-67 16,-5-2-73-16</inkml:trace>
  <inkml:trace contextRef="#ctx0" brushRef="#br0" timeOffset="110812.3381">14222 16177 549 0,'22'-21'0'15,"-1"1"313"-15,0 0-197 0,1 3-76 16,-3 3-38-16,4 2 7 16,2 4-12-16,-3 2-91 0,1 3-143 15,-5 1-255-15</inkml:trace>
  <inkml:trace contextRef="#ctx0" brushRef="#br0" timeOffset="112139.414">14750 16124 684 0,'-2'-14'0'16,"-2"2"235"-16,-2 1-179 0,-1 1-8 15,0 3 6-15,1 3-25 0,-5 1-17 16,0 3-9-16,-6 2 1 0,-2 8-3 16,1 6 6-16,-4 6 2 15,2 7-3-15,2 4-6 0,1 3 0 16,3 3 11-16,4-3-14 0,6-3 6 15,2-4-5-15,2-5-3 0,6-6 7 16,1-2-2-16,3-3 0 0,4-6-1 16,0 0 2-16,3-4-2 15,0-3-1-15,1-3 1 0,0-6-15 16,1-4 2-16,-1-3-12 0,-1-2 1 15,-1-1 12-15,-1-3 5 0,0-3 5 16,-2-3 3-16,-3-1 0 0,1-2 1 16,-2-1 1-16,-5 3 0 0,1 3-3 15,-3 3 2-15,-1 10 2 16,1 3-5-16,-1 7 4 0,-1 3 27 15,0 0-8-15,0-1-6 0,0 1 2 16,0 0-11-16,0 7-5 0,-3 10-2 16,1 6 2-16,-2 2 3 0,1 4-1 15,3-3-2-15,0 2 2 16,0-3-3-16,0-5 0 0,5-4-3 15,-2-3 0-15,4-3 0 0,0-3 2 16,3-1 1-16,1-3 0 0,2-3-3 16,0 0 3-16,2-4-27 0,1-2 18 15,-1-4-21-15,1-2 6 16,-1-4 14-16,-1-4 6 0,3-1-5 15,-3-4 13-15,-1 1-3 0,0-2-1 16,-3-1 0-16,-1 1 2 0,1 1-3 16,-3 1 2-16,0 7 2 0,-3 0-4 15,-1 7 2-15,-2 6 8 16,-1 1 7-16,0 2 21 0,0 1-12 15,0 0-18-15,0 0 2 0,0 0-7 16,0 9-4-16,-4 8-4 0,2 4 8 16,-1 6-4-16,-2 2 4 0,0 3-3 15,0 1 0-15,1 2 2 16,1-2 4-16,2-6-5 0,1-5 0 15,0-3-1-15,3-5-7 0,4-1 11 16,-1-4-6-16,2-2-4 0,2-2 13 16,-3-2-9-16,2-1 2 0,3-2 2 15,-3 0 4-15,3-3-9 16,0-4-2-16,1-5 4 0,4-5-5 15,0 0 14-15,0-6-6 0,-1-2-1 16,0-5 0-16,0-2 1 0,4-3-2 16,-4-1 1-16,-1-1 4 0,-3 1-7 15,-3 3 6-15,-6 3 18 0,0 4-10 16,-3 2 11-16,-3 4-2 15,-1 6-2-15,-2 2 4 0,-1 4-9 16,5 4-5-16,1 4 1 0,-2 0-5 16,2 0-7-16,-2 9 2 0,-2 6-12 15,-2 9 13-15,1 4 0 0,0 4 7 16,4-1-7-16,0-1-3 15,2-4 0-15,1-4-20 0,6-1 20 16,0-3-10-16,4-3-10 0,-1 0 23 16,-1 1 0-16,2 3-10 0,-2-2 13 15,-2 1-6-15,-1 0-2 0,-1 0 2 16,-2-2-8-16,3-4-16 15,-3-1 15-15,2-3-2 0,2-5 1 16,-3 0 2-16,3-3-3 0,1 0-5 16,1-3 14-16,-1-4-11 0,1 0-41 15,-2-4-33-15,0-2-60 0,-2-2-171 16</inkml:trace>
  <inkml:trace contextRef="#ctx0" brushRef="#br0" timeOffset="112311.4239">14996 15779 709 0,'14'-9'0'0,"8"0"0"0,0 0-235 15</inkml:trace>
  <inkml:trace contextRef="#ctx0" brushRef="#br0" timeOffset="113771.5074">15775 15947 879 0,'-6'-6'0'0,"-5"1"201"16,-2 1-165-16,-2 2-1 0,-5 2-7 15,1 3-12-15,-2 8-6 0,-3 7-6 16,-1 4-7-16,0 9 6 16,2 7 2-16,5 1-7 0,5 2 4 15,5 1 0-15,7-6-4 0,1-2 3 16,8-8-1-16,6-4 0 0,4-6-2 15,5-5 1-15,0-2 0 0,3-8 2 16,1-1 3-16,0-1-7 16,-2-9 5-16,4-1-2 0,-2-4 0 15,0-5-8-15,-1-2 6 0,-3-2-4 16,0-4 9-16,-4-2 1 0,1-5-8 15,-1 1 8-15,-5-3 1 0,5 1-1 16,0 0 0-16,2 7-4 0,3 4 0 16,-1 8-2-16,-1 8 3 15,-1 4-2-15,0 5 1 0,-6 0-1 16,1 10-5-16,-6 1 11 0,-3-1-5 15,-2 0 0-15,-5-5 0 0,0-3 3 16,0 0 7-16,-1-2 31 16,-6 1-15-16,-1-1-24 0,1 0 4 15,-2 0-1-15,2-3-10 0,-1-1 2 16,-2 1-14-16,1-1 0 0,1 1 13 15,-3 0 0-15,-1 2-4 0,-2 1 6 16,-5 0 3-16,2 4-2 0,0 4-1 16,-2 3 2-16,3 5 0 15,-1 4 0-15,4 3 2 0,2 2-2 16,2 1-2-16,4-1 2 0,4-1 0 15,1-2-5-15,5-3 5 0,1-1 0 16,3-2-3-16,1-3 4 0,1-5-2 16,1-2 1-16,-2-3 0 15,2-3 0-15,-1 0-5 0,3-5 5 16,2-2-34-16,4-3 11 0,-3 0-23 15,2-4-22-15,-3-1 32 0,-3 1 6 16,0-3 7-16,-4-1 19 0,-3 1 4 16,0-1 0-16,-3 1 0 15,-2-1 10-15,-1 2 6 0,0 5 11 16,0 5-12-16,0 3 4 0,0 3 8 15,0 5-26-15,0 8-2 0,0 7 2 16,0 8 4-16,0 0-5 0,0-3 0 16,0-4 8-16,4-5-8 0,0-3 0 15,3-5 5-15,1-1-6 16,3-4 2-16,0-3 6 0,7-6-9 15,0-3 4-15,3-7 7 0,0 1-13 16,-2-4 7-16,-2-1-3 0,-2-2 0 16,-2-1 0-16,-3 0 2 0,1-3-3 15,-2 1 2-15,0-3 7 16,0 3-12-16,1 2 8 0,-4 7-4 15,0 9 0-15,-1 4-3 0,0 3 3 16,3 8-8-16,0 4 8 0,-1 8 0 16,0 4 0-16,1 2 0 0,2 0 1 15,-1-1-1-15,3 0 0 16,-3-4 0-16,-2 1 0 0,-3-3 3 15,-4-2-5-15,0 0 2 0,-3 0 0 16,-8-1 0-16,0 0 1 0,-4-2 1 16,-1-2 2-16,2-4-3 0,3-4-1 15,2-3 0-15,5-1 1 16,4-2-6-16,0-7-9 0,5-6-6 15,9-2 18-15,3-3 1 0,6-5 0 16,1-2 2-16,5-4 0 0,1 0-1 16,0-3-2-16,-4 2 2 0,-3-2 0 15,-9 3 2-15,-1 2 19 16,-6 4-6-16,-5 3 10 0,-2 4-1 15,-5 2-5-15,-2 4 4 0,-3 5-10 16,3 5-2-16,-2 2-3 0,-3 9-10 16,0 14-7-16,-4 8 14 0,1 10-7 15,1 3 1-15,5-3 2 16,3-2 3-16,6-8-6 0,0-4 2 15,7-5 0-15,3-3-6 0,2-3 9 16,4-5 0-16,1-4-3 0,3-5 0 16,5-2 2-16,3 0-3 0,3-2-93 15,2-8-37-15,-1-2-433 16</inkml:trace>
  <inkml:trace contextRef="#ctx0" brushRef="#br0" timeOffset="114578.5535">17124 16154 1024 0,'0'-15'0'0,"7"-4"109"0,3-4-100 16,1-4-4-16,5-3-2 0,1 2-1 15,0-3-4-15,1 1 4 16,-1 4 1-16,-2 2-5 0,0 4 4 16,2 5 38-16,1 2-23 0,4 5 5 15,0 6-8-15,1 2-5 0,2 5-3 16,1 9-3-16,-2 6-3 0,-3 6 0 15,-7 3 1-15,-4-3-4 16,-7 2 6-16,-3 0-1 0,-10-1-2 16,-3 0 12-16,-4-1 0 0,-1-6-5 15,0-3-1-15,5-5-1 0,3-7-4 16,6-1 3-16,3-4-4 0,1 0 0 15,0 0-21-15,1-2-4 16,7-5 6-16,6-5 15 0,6-5 7 16,4-3-3-16,0-4 0 0,2 1 0 15,-1-4 0-15,-4-3-1 0,0 0 2 16,-4-1-2-16,-3 2 1 0,0 1 1 15,-1 7-2-15,0 2 2 16,0 5 5-16,2 2-10 0,-2 5 4 16,-1 3 3-16,-4 4-6 0,-5 0-2 15,-1 2 3-15,-1 5-11 0,0 7 11 16,-1 4 2-16,-7 3 0 0,-4 3 0 15,2 1 12-15,0-2-14 16,3 0 4-16,3-2 2 0,3-1-4 16,0-1-1-16,7-1-2 0,-1-1-41 15,1-3 0-15,3-3-21 0,-3-1-31 16,2-6-25-16,-2-4-42 0,1-1-138 15</inkml:trace>
  <inkml:trace contextRef="#ctx0" brushRef="#br0" timeOffset="114711.5611">17661 15536 706 0,'-5'-14'0'0,"5"3"288"16,2 5-275-16,9 0-26 0,4 0-8 15,3 5-17-15,0 1-150 0,1 4-155 16</inkml:trace>
  <inkml:trace contextRef="#ctx0" brushRef="#br0" timeOffset="115544.6088">17973 15787 848 0,'-9'-15'0'0,"-4"1"185"16,1 4-131-16,1 3-16 15,-1 2 7-15,2 5-1 0,-4 7-23 16,-1 8-15-16,-1 9 4 0,3 6-7 15,-2 3-4-15,4 1 2 0,3 0 3 16,3-2-6-16,3-6 3 0,2-4-3 16,6-6-43-16,4-5 26 15,1-2-4-15,3-7-11 0,0-2 21 16,2-7 3-16,0-5-1 0,-1-2 17 15,-1-1-4-15,-1-3-4 0,2-1 1 16,0-2 6-16,1 2-9 0,-4 0 6 16,3 3 2-16,-9 4-8 15,-2 9 6-15,-3 3-5 0,-1 2 0 16,0 14-3-16,-1 11 9 0,-8 13 9 15,-1 12-2-15,-3 9-7 0,-3 6-6 16,2 10 6-16,0 2-7 0,1 0-10 16,4 2 13-16,0-7-58 0,-2-4-16 15,-2-5 25-15,-3-5-17 16,-5-7 30-16,-3-6 39 0,-4-12-1 15,-1-10-2-15,0-5 2 0,4-9 56 16,3-10-8-16,7-1-29 0,4-5-16 16,4-7-8-16,6-7 4 0,1-10 3 15,1-8-3-15,4-12 0 16,4-11 31-16,1-7-5 0,4-6-1 15,4-2-14-15,9-2 1 0,1 0-3 16,4 4 1-16,1 5-9 0,2 7 2 16,6 3 0-16,2 2-2 0,1 6 15 15,0 6-3-15,-3 3-2 16,-6 8 0-16,-5 11-2 0,-7 7-5 15,-5 11 0-15,-3 8-1 0,-5 15-3 16,-6 10 0-16,-1 7 46 0,-3 3-33 16,0 2-2-16,-2-4-6 0,0-6-5 15,-1-9 0-15,0-7 11 16,3-6-14-16,-1-8 6 0,1 0 12 15,-1-1 7-15,1 0-3 0,0 0-12 16,0 0-9-16,1-4 4 0,3-8-4 16,3-5-36-16,4-7 16 0,1-2-1 15,3-3-19-15,3-4 8 16,1-2-5-16,3-3 0 0,1 0 28 15,1 4 7-15,-3 5-1 0,-2 9 10 16,-6 8-1-16,-3 9 23 0,-2 3 9 16,-3 11-18-16,-2 13 22 0,-1 6 4 15,-2 10-25-15,1 2-16 16,-1 0 6-16,-1-4-11 0,0-4 3 15,2-3-2-15,-1-6-43 0,3-4-35 16,3-6-2-16,1-4-3 0,1-4-159 16,3-4-132-16</inkml:trace>
  <inkml:trace contextRef="#ctx0" brushRef="#br0" timeOffset="116171.6447">18726 15748 667 0,'1'-23'0'16,"-1"5"161"-16,0 4-71 0,-4 4-25 15,0 2-20-15,-1 4 9 0,-2 3-20 16,-2 2-8-16,-6 18-20 0,-3 10 2 16,-3 13 8-16,-1 3-7 0,0 3-1 15,4 0-6-15,3-7-1 16,4-4 5-16,4-9-9 0,4-6 1 15,3-5-6-15,1-6-5 0,5-2-10 16,2-6 8-16,0-3-10 0,5 0-15 16,-1-9 22-16,1-4 1 0,3-6 0 15,-2-2 11-15,0-4 1 0,0-6 3 16,-1-1 1-16,-1-1 1 15,1 1 0-15,-6 5 0 0,3 7 4 16,-5 10-8-16,-3 6 8 0,-1 4 18 16,2 3-22-16,2 9 0 0,0 5 20 15,0 5-12-15,1 2 2 0,0-3-8 16,2-6-4-16,3-3 4 15,0-4 1-15,2-5-4 0,3-2 2 16,4-2 5-16,1-7 0 0,3-4 5 16,-2-6-5-16,1-5-7 0,-1-4 2 15,-1-4 25-15,-3-4-17 0,3-4 6 16,-2-6 5-16,0-11-6 15,2-6-3-15,0-9-4 0,1-7-6 16,-2 3 10-16,2 3-9 0,-3 4-2 16,-5 11 0-16,-2 10 3 0,-4 15-4 15,-5 11 2-15,-3 13 4 0,0 4 10 16,-5 6 7-16,-10 13-26 0,-5 14 2 15,-8 15 4-15,-3 11 6 16,0 10-12-16,4 6 8 0,3-1-1 16,5 3-4-16,6-5 2 0,5-3 12 15,7-4-14-15,1-8 2 0,7-5 8 16,2-7-8-16,-2-5 2 0,2-6-2 15,2-4-2-15,0-7 0 16,2-2-2-16,0-5-42 0,0 0-16 16,0-5-66-16,-2-5-190 0</inkml:trace>
  <inkml:trace contextRef="#ctx0" brushRef="#br0" timeOffset="132792.5953">4125 10933 634 0,'-6'-16'0'0,"4"0"189"15,0 0-137-15,2 5-34 16,0 2-8-16,0-1 16 0,0 6 17 15,0 2-5-15,0 0-1 0,0 2 8 16,0 0-23-16,0 4-19 0,0 16-6 16,0 11 6-16,2 17 19 0,3 15-5 15,1 7-2-15,-2 5-13 0,2 7 0 16,-1 1 1-16,-2 4 0 15,0 3-3-15,-3-1 0 0,0-2 18 16,0-2-7-16,0 1-7 0,-2 0-1 16,-1-2-6-16,1-7 6 0,-1-8 1 15,2-7-4-15,0-11 0 0,1-5 3 16,-1-5-3-16,0-8 0 15,1-4-1-15,-2-5-16 0,2-3 0 16,0-4-17-16,0-7-49 0,-2-2-51 16,-4-8-181-16</inkml:trace>
  <inkml:trace contextRef="#ctx0" brushRef="#br0" timeOffset="133436.6322">4109 10776 584 0,'-5'12'0'15,"-1"2"69"-15,-1 3-32 16,-3 3 0-16,-1 3 13 0,-2 8-6 16,-2 11-12-16,-4 9-1 0,-2 10-2 15,0 3-14-15,0 0-10 0,4-4-2 16,4-9 2-16,4-9-9 0,4-11 0 15,4-11 8-15,1-10 9 16,0-3-6-16,2-5 11 0,-1-2-6 16,3 0-6-16,0-8 2 0,2-4-1 15,5-5-9-15,-5-7 4 0,4-3 5 16,-1-2-6-16,0-5 5 0,0-2-3 15,1-3-2-15,1-6 2 16,0-3 1-16,1-1-2 0,0-3 4 16,-1 2-1-16,-1 4 0 0,-2 6 3 15,0 5 3-15,-3 9-3 0,2 7 2 16,-4 6 10-16,0 6 11 0,0 2-7 15,1 0-5-15,-1 3-17 16,3 0 9-16,1 1-11 0,2 1 0 16,4 5 8-16,3 7 2 0,3 5 13 15,4 7 10-15,0 6-7 0,3 8-2 16,-2 6-5-16,2 6-9 0,-6 3-5 15,-3-2-1-15,-4-1-2 16,-3-5-3-16,-2-6 2 0,-1-7 3 16,-2-6-3-16,0-7 3 0,-2-1-8 15,1-1-45-15,0 1-34 0,-2-3-67 16,-2-1-248-16</inkml:trace>
  <inkml:trace contextRef="#ctx0" brushRef="#br0" timeOffset="136003.779">13900 16876 680 0,'0'0'0'15,"0"0"174"-15,0 0-105 0,0 0-30 16,3 0-13-16,0 0-8 15,4 0-6-15,3 0 3 0,5-1-6 16,4-1-1-16,4-1 3 0,4-1-5 16,2 3-8-16,3 2 4 0,2-1 3 15,0 0-6-15,2 0 0 16,6 0 2-16,3 0-2 0,3 3 2 15,3-3 19-15,3 0 0 0,-2 0 5 16,2 3-2-16,1-1-4 0,1 2-8 16,1 1-7-16,1-5-2 0,0 7 3 15,-1-2-7-15,2 0 1 16,2 2 2-16,1-2 1 0,3-2-2 15,4 0 0-15,-3-1 2 0,9 0-2 16,0-1 0-16,4-1 18 0,2 1-9 16,2-1 1-16,-2 0-5 0,2-4 0 15,-1 1 9-15,0 1-3 0,0-3-2 16,2 2 1-16,-2-1-6 15,3 0-1-15,2 3 0 0,-1-4 1 16,3 1-6-16,4-2 1 0,-2 2 2 16,5-1-1-16,2 1 3 0,1 0-2 15,-1 2-2-15,1-1 2 0,-2 0-1 16,-2 0 0-16,-5 2 0 0,-3 1 8 15,-4 0-4-15,-6 0 3 16,-4 0-2-16,-5 0-3 0,-8 2-1 16,-4-1 3-16,-9 3-8 0,-8-1 6 15,-7-2-3-15,-12 0-28 0,-7 1-28 16,-6-1-21-16,-7-1-68 15,-11 1-7-15,-5-1-36 0,-11 0-272 16</inkml:trace>
  <inkml:trace contextRef="#ctx0" brushRef="#br0" timeOffset="138675.9318">7288 13842 694 0,'3'-28'0'15,"-3"5"195"-15,-2 4-138 0,-7 6-37 16,-5 2-14-16,-6 9-9 0,-5 2-7 15,-6 4 9-15,-5 10-5 0,-5 8-3 16,-3 8 18-16,0 5 24 0,-1 11-4 16,0 5-8-16,3 7-15 0,0 3-4 15,3 2 0-15,2 2-2 16,7-3 0-16,6-8 0 0,12-3 2 15,7-11-2-15,5-5-13 0,10-6 9 16,4-7-2-16,7-3 10 0,4-7-1 16,5-6-3-16,7-6 0 0,0-3 3 15,3-7-1-15,0 0 3 16,-1-2-9-16,-3-1-17 0,-2-3-1 15,-4-1 2-15,1-2 16 0,-2-2 4 16,-2-3 0-16,0-1 0 0,-6-1 4 16,-1 5-2-16,-6 5-4 0,-6 8 4 15,-4 4 6-15,-4 4 12 16,-1 0 16-16,-10 11-12 0,-4 7-10 15,-11 10-9-15,2 6 12 0,1 0 0 16,4 3-6-16,6-5-6 0,3-2-10 16,6-2 5-16,4-6 0 0,0-4-24 15,10-4 9-15,1-4 7 0,6-2 8 16,1-5 0-16,2-3 5 15,2 0-6-15,2-7 2 0,1-2 10 16,-2-7-1-16,0-1 4 0,-2-2-5 16,-4-3-4-16,-3-2 0 0,-8-3-2 15,-3-2-1-15,-3 0 0 0,-9 0-1 16,-5 9-2-16,-4-1-4 15,-3 5 12-15,1 3-10 0,3 2 4 16,5 3 5-16,3 2-9 0,7 5 6 16,2-4-1-16,0 2-17 0,12 0-1 15,6-4 11-15,6 4-1 0,5 3 8 16,1 0-3-16,-1 4 0 15,-2 2 2-15,-2 6-1 0,-2 2 1 16,-5 2 7-16,-3 3 3 0,-4 2-10 16,-6 0 5-16,-3 1-4 0,-2 3-3 15,0 2 2-15,-2 2 3 0,-4-1-3 16,-3 2 1-16,0 0-4 15,-3-2-8-15,1-1 2 0,-1-3 6 16,4-8-2-16,0-6 4 0,4-5 0 16,2-2 0-16,2-3 0 0,0 0 11 15,0-3 3-15,2-6 14 0,5-4-8 16,5-5-23-16,2-3 6 15,4-2-3-15,1-1 0 0,3-3-20 16,1-2 7-16,3 3 4 0,0-3 8 16,2 2 0-16,0 4-1 0,-5 6 4 15,-2 6 2-15,-4 11 6 0,-4 0 3 16,-5 11-5-16,-3 9-5 0,-3 7-1 15,-2 6-1-15,-8 1 6 16,-3 1-3-16,-1-4-2 0,-2-2-3 16,-1-3 2-16,-1-4 3 0,-1-2-4 15,7-4 0-15,2-6 4 0,3-5-6 16,4-2 4-16,1-3-2 15,0 0-6-15,5-6-2 0,5-7 7 0,4-5-2 16,3-2 0-16,1-1-5 16,2-1-2-16,-2-4 8 0,2 1 0 15,0-1 0-15,-1 2 0 0,-1 4-6 16,-4 8 5-16,-4 6 4 15,-5 6-2-15,-3 6-9 0,-2 14 10 0,-4 11 0 16,-2 3 3-16,2 2 0 16,-2-2-2-16,4-5-1 0,1-2 0 15,1-6 3-15,3-3-4 0,6-6-2 16,3-5 2-16,3-3 1 0,4-4 0 15,5 0 9-15,2-7-8 0,1-4 1 16,-1 0 3-16,-2-3-10 16,-4-2-1-16,-2 0 3 0,-1-2-2 15,0-4 7-15,0-2-2 0,-2-3 0 16,1-5-5-16,-2 6 7 0,-3 4-4 15,-4 7 0-15,-3 9 3 16,-4 3-2-16,-2 7-5 0,-7 13-3 16,-9 12 12-16,-7 12 3 0,-2 11-8 15,-3 7 2-15,-1 5 0 0,-4 5 4 16,2 8-5-16,-2 2-67 0,0 4 64 15,1-3-65-15,2-4 46 0,2-4 18 16,3-3 6-16,4-4 2 16,2-4 6-16,5-8 3 0,4-7-6 15,3-5-6-15,4-7 0 0,0-7 5 16,0-9-4-16,3-10-2 0,1-3 0 15,-2-5 0-15,1-5 0 0,1-10-11 16,1-3-1-16,1-10 10 0,7-8 6 16,5-8-2-16,7-8-1 15,5-10-1-15,6-12 1 0,7-4 0 16,6-9-1-16,4-2 2 0,5-3-1 15,-1 1 0-15,-2 3 20 0,0 5 12 16,-3 5-3-16,-3 5-3 0,-2 7 0 16,-4 10-5-16,-1 10-9 15,-2 16 1-15,-4 10-5 0,-2 10-4 16,-4 10-3-16,-4 14 1 0,-5 15-3 15,-7 12-3-15,-5 8-1 0,-4 6 8 16,-12 3-5-16,-4-4 4 0,-7-2 4 16,-2-5-4-16,-6-4 3 15,-4-5 1-15,-2-5 0 0,-5-7 0 16,0-4-2-16,0-4-5 0,2-2 2 15,3-3-1-15,5-2-29 0,5-2-41 16,5-4-51-16,5-5-150 0,3-1-245 16</inkml:trace>
  <inkml:trace contextRef="#ctx0" brushRef="#br0" timeOffset="139497.9789">8914 14679 762 0,'13'-24'0'0,"-3"-1"253"16,-4 2-177-16,-5-2-25 0,-1 1-11 16,-9 2-18-16,-5 4-1 0,-6 7-17 15,-8 6 3-15,-4 5-5 0,-4 12 3 16,0 10 6-16,2 8-12 15,0 5 0-15,2 7 2 0,3 1 0 16,4-1-2-16,7-2-4 0,4-2 1 16,7-5-2-16,5-5 2 0,2-8-3 15,8-6 5-15,2-2 4 16,4-1-2-16,3-7 0 0,5-3 0 15,5-2-2-15,1-9-4 0,4-4-6 16,-1-4 0-16,-2-3-5 0,0-6 19 16,-2-3-4-16,-2-2 0 0,-2-7 4 15,-2-1 3-15,-1 1-5 16,-1-3 0-16,-2 8 5 0,-1 4-6 15,-5 10-2-15,-5 9 3 0,-5 4 0 16,-1 7 0-16,0 7 0 0,-6 11-14 16,-4 15 15-16,-2 9 5 0,-4 6-4 15,1-2 6-15,0 0-5 0,3-5-6 16,5-7 6-16,4-6-2 15,3-6-2-15,0-6-1 0,3-2 3 16,4-3-2-16,2-3 1 0,3-3 0 16,3-5 0-16,4 0 0 0,5-5 4 15,0-5-6-15,-1-1 4 0,1-5 3 16,0 0-7-16,-1-4 3 15,-1-1 0-15,1-4-2 0,0-4 2 16,1-2-2-16,-2 0-3 0,-3 3 0 16,-4 3 1-16,-7 7 0 0,-5 8 5 15,-1 6 2-15,-2 4 5 0,-6 5 5 16,-6 14-27-16,-7 11 18 15,-5 8 2-15,4 6-2 0,2-1-6 16,7-2 1-16,3-3 0 0,5-5 1 16,3-5-4-16,0-1-14 0,1-5 0 15,4-3-11-15,3-2-22 0,1-3-58 16,1-4-79-16,2-6-192 15</inkml:trace>
  <inkml:trace contextRef="#ctx0" brushRef="#br0" timeOffset="139775.9948">9500 14851 681 0,'21'-19'0'0,"-2"-4"217"16,-1 1-159-16,-4 3-28 0,-5 1-10 16,-3 0-4-16,-3 2-1 0,-3 1 2 15,-7 4 6-15,-4 3 7 0,-6 2 3 16,-3 6-10-16,-3 4 2 15,-4 14 4-15,0 11-6 0,-3 5-13 16,3 3-2-16,4 4-5 0,2-1-6 16,6-1 6-16,2 2 2 0,8-7-7 15,0-2 1-15,5-3-7 0,0-7-11 16,8-1 9-16,4-3 5 0,4-4-3 15,3-2-11-15,4-2-40 16,5-3-47-16,6-2-55 0,2 0-140 16</inkml:trace>
  <inkml:trace contextRef="#ctx0" brushRef="#br0" timeOffset="140474.0347">10237 15194 754 0,'16'0'0'0,"4"0"210"15,-2 0-137-15,2 6-38 0,0 1-16 16,2 2-6-16,4 3-3 0,9 0-4 15,10 2-1-15,8-2 2 0,8 1-1 16,4 3-9-16,13 0 3 16,4-2 0-16,9 6 3 0,6 1 8 15,4 3 6-15,3 3 7 0,1-1 1 16,-4 1-2-16,-3 0 0 0,-4 0 6 15,-6-1-10-15,-3 1-3 0,-9-4-5 16,-7 0-6-16,-8-2-3 16,-10-2 1-16,-5-2-2 0,-7-2-1 15,-6-2 0-15,-4 0 3 0,-5-4-4 16,-3-1 2-16,-6-3 3 0,-6-4-8 15,-2-1 8-15,-5 0-4 0,-2 0 0 16,0 0 0-16,-2-3 17 0,-3-1-14 16,-1-6-2-16,-4-2-2 15,0-1-5-15,-2-2 10 0,2-1-4 16,-3-1 0-16,5 0 0 0,1-3 2 15,1-1-3-15,3 0 0 0,2-2 1 16,1 3-9-16,1 1 8 0,6 7-1 16,-2 4-3-16,3 3 5 15,3 4 0-15,-1 1 0 0,4 5-5 16,0 11 4-16,2 2-5 0,3 8 8 15,1-2 2-15,-2-2-8 0,2 0 7 16,-2-2-6-16,-4-4 3 0,-3-1 0 16,-5-3 1-16,-6-2-1 15,-1 2 0-15,-11 2 4 0,-6 5 2 16,-4 1 3-16,-3 2-2 0,1 0-11 15,3-5 8-15,5-2-7 0,3-1-35 16,0-3-19-16,2 0-28 0,-4-4-95 16,-2-7-162-16</inkml:trace>
  <inkml:trace contextRef="#ctx0" brushRef="#br0" timeOffset="141342.0843">6505 13423 559 0,'-13'-11'0'0,"-4"-2"192"15,-4-2-92-15,-5-2-3 0,-3-2-21 16,-3-3-15-16,-6-4-5 0,-5-6-12 16,-7-4-5-16,-4-3-5 0,-6-7 4 15,-4 3-4-15,-5-6-6 0,-1 3-13 16,3 1-7-16,1 3-7 15,6 1 5-15,2 1-4 0,1 0-4 16,0 2-6-16,-1 4 7 0,1 1-2 16,5 3 4-16,6 3 1 0,6 3-3 15,9 5 2-15,3 2 4 0,3 2-6 16,4 2 2-16,3 4-3 15,3 2 0-15,8 1 3 0,-1 1 1 16,1 2-5-16,2-2 6 0,0 3-3 16,1 0 0-16,0 0 0 0,3 2 0 15,0-1 0-15,0 1-34 0,1 0-7 16,0 2-12-16,1 5 26 15,1 3 17-15,1 2-22 0,1 5-10 16,0 2-30-16,0 2-71 0,-1-1-107 16,0-9-178-16</inkml:trace>
  <inkml:trace contextRef="#ctx0" brushRef="#br0" timeOffset="141864.1142">5577 12434 468 0,'1'-8'0'16,"-1"1"114"-16,-1 0-67 0,-4 0-18 16,-2 2 4-16,1-2 8 0,-1 0 22 15,1 1 6-15,2 1-16 0,1 1-16 16,0-3-4-16,1 2-9 15,-2 2-11-15,0 2-5 0,0 1 1 16,-4 0-8-16,-2 0-2 0,-2 1 2 16,-2 6 4-16,-1-1-3 0,-1 1 6 15,-2 0 5-15,0-1-2 0,-4 2 9 16,0 0 1-16,-3 1-11 15,-2-1-3-15,-1-1-2 0,-5-3-3 16,2-1 0-16,0-2-2 0,1-1 0 16,4-1 0-16,1-4 4 0,1 2-2 15,4-1-4-15,2 2 2 0,4-1 0 16,4 1 0-16,3-1-2 0,1 1 1 15,3 2 2-15,0-1 1 0,1-1-3 16,2 1-1-16,0 1 0 16,0 0-4-16,0 0 5 0,0 0-1 15,1 1-3-15,2 4 6 0,4 6-1 16,2 5 0-16,2 3 0 0,0 2 7 15,2 3-3-15,-1 3 7 0,0 1 3 16,1 0-2-16,-1-1 2 16,-2-1-4-16,-1-1-2 0,0 0-1 15,-1 0-5-15,1 0-2 0,0-4 0 16,-1 1 5-16,1-2-8 0,-2 1-34 15,1-1-21-15,0-1-61 16,1-2-118-16,-2-2-270 0</inkml:trace>
  <inkml:trace contextRef="#ctx0" brushRef="#br0" timeOffset="146224.3636">9458 14854 347 0,'-2'-3'0'0,"-2"-2"158"15,2 0-99-15,0 2-11 0,-3-1 3 16,2-1-17-16,-2 1 1 0,0 1-6 15,0-1-15-15,2 3-5 0,0 0 2 16,2 1 7-16,-1 0 1 16,2 0-8-16,0 0-1 0,0 0-2 15,0 0-1-15,0-1-2 0,0 1-2 16,0 0 2-16,0 0 3 0,0 0 5 15,0 0 7-15,0 0-1 0,0 2-8 16,0 5-14-16,3-1 6 16,2 4 0-16,-1 0-5 0,0-2 4 15,1 0-1-15,0-2-2 0,-2-1 1 16,2 1 1-16,0-2-2 0,0-1 2 15,3-1 1-15,0 2-2 0,-1-2 4 16,2 0-1-16,2-2-5 16,-2 0 4-16,3 1-1 0,-1-1-1 15,3-2 0-15,-2 0 4 0,-2 1-5 16,-1-3 2-16,-6 2 1 0,1-1-2 15,-2 0 0-15,0 0 2 0,0-3 19 16,-1-2 8-16,0-4-2 0,-1 2-6 16,2-2-10-16,-2-2-6 15,0 0-4-15,0-1 2 0,0 1-2 16,0 1-2-16,0 0 2 0,0 2 0 15,-2 1-1-15,2 0 0 0,-1 3 3 16,1 0-5-16,0 2 4 16,0 1 0-16,0 1 2 0,0 1 1 15,0 0-2-15,0 0-3 0,-3 0 0 16,0 0 0-16,0 2-54 0,-1 0-1 15,0 0-36-15,1 6-126 0,-3 1-88 16</inkml:trace>
  <inkml:trace contextRef="#ctx0" brushRef="#br0" timeOffset="149073.5265">8592 15582 727 0,'0'0'0'0,"0"11"101"0,-2 10-40 16,-3 12-6-16,-7 8-12 0,-3 9 7 16,-3 4-7-16,-6 4-22 0,-2 3-11 15,-3 1-4-15,-1 3 2 16,0 3-2-16,1-2-5 0,3-5 2 15,5-7 0-15,3-5-6 0,1-4-2 16,1-1-11-16,-2 1 7 0,1-4 13 16,2-4-3-16,3-6-2 0,6-5 2 15,1-1 6-15,1-2-1 16,4-2-2-16,0-1 0 0,5-7-4 15,4 3 0-15,3-2 5 0,6 0-6 16,6 3 2-16,5-2 2 0,5-2-3 16,7 2 3-16,1-6-2 0,1-3-2 15,-3-3-2-15,1-3 1 16,-6 0 0-16,-2 0 3 0,-4 1 4 15,-2-2 4-15,-5 0 0 0,-1 0-5 16,-2-1-1-16,-2 0-2 0,-3 2 0 16,-3-1-2-16,-4-1-35 0,-3 2-8 15,-2 0-2-15,-2 0 22 16,0 0 23-16,0-4 2 0,0-1 1 15,0-2-3-15,-2-3 2 0,-1 0 1 16,-1-2 1-16,1-2 1 0,-2-1 8 16,0 1-3-16,2 3 2 0,-1 0 2 15,1 5 0-15,-1 0 4 16,2 3 0-16,1 1-2 0,1 0-4 15,0 2-11-15,7 0 0 0,1 7-11 16,4 3 12-16,0 1 0 0,-1 1-1 16,2 0-20-16,-6 0 19 0,-2-2 0 15,-2 2 1-15,-3 1 0 0,-4 4-24 16,-7 2 23-16,-4 0 2 15,-1 1 22-15,-5 2-13 0,-2 3 2 16,-1-2-2-16,0-1-5 0,4-3-2 16,5-5-5-16,3-4-10 0,5-3-39 15,5-7-90-15,2-2-192 0</inkml:trace>
  <inkml:trace contextRef="#ctx0" brushRef="#br0" timeOffset="150007.58">9242 16734 561 0,'0'-11'0'0,"0"4"216"15,-4 0-83-15,-4 5-57 0,-3 2-26 16,-5 0-5-16,-6 13-12 0,-4 4-11 15,-4 6-1-15,0 8 2 16,-4 4-2-16,0 5 2 0,1 2-5 16,3 2-7-16,6-2-2 0,5 2-2 15,4-5-3-15,7-5-6 0,6-5 4 16,2-7-2-16,3 0-3 0,7-4 6 15,3-2 0-15,4-5-6 16,5-4 1-16,2-4 2 0,2-3 0 16,5-5 0-16,2-6-2 0,-1-5-31 15,1 0-2-15,-4 1-11 0,-3-3-3 16,-3 0 21-16,-3 1 13 0,-5-3 12 15,-4 6 4-15,-2 2 1 0,-6 0 5 16,-3 5 21-16,-4 2 2 16,-4 4-6-16,0 1-15 0,-3 6 0 15,-1 7-7-15,0 7 2 0,-2 2-2 16,6 2-2-16,3-2 0 0,3 0 2 15,2-2-2-15,4 1 2 0,4-7-3 16,4-6-10-16,3-3 11 16,3-3 0-16,2-2 4 0,-1 0 2 15,4-2-9-15,-3-5 3 0,4-1 0 16,-2-4 4-16,-2 2-4 0,-5-4 0 15,-3 3 4-15,-7-5 9 0,-5-3 14 16,0-1-5-16,-6-4-4 16,-2 2-9-16,-1-2-5 0,0 4-4 15,-1 2 0-15,2 5 2 0,-2 1-4 16,4 3 3-16,-2 6-2 0,-1-1-7 15,-2 4 6-15,1 0-4 0,-2 3-12 16,-1 4-3-16,3 2-10 0,3 1-29 16,3 0-32-16,4-2-52 15,4-4-140-15,7-2-153 0</inkml:trace>
  <inkml:trace contextRef="#ctx0" brushRef="#br0" timeOffset="151124.6439">9584 17030 423 0,'3'-1'0'0,"0"1"132"16,0 4-59-16,-2 2-22 0,0 3-1 16,-1 4 8-16,0 0 17 15,0 4-7-15,-2-2-11 0,-3 2-3 16,-1 0-10-16,1-5-11 0,0 0-3 15,-3-2-6-15,3-1-12 0,-2-1-8 16,3-1 5-16,1-5-5 0,1-2-2 16,0 1 4-16,1-1-5 0,1 0-2 15,0 0-1-15,0 0-2 16,0 0-5-16,1-1 1 0,3-8 0 15,2-6-2-15,4-3 11 0,0 1-2 16,3-1-30-16,2-2 4 0,1 2-7 16,3-5-5-16,2 3 34 0,-3 1 4 15,2 4-4-15,-2 6 9 16,0 4-3-16,-1 3 2 0,1 2 19 15,-2 10-7-15,-3 2-12 0,-2 5 6 16,-4 4-2-16,-2 1 5 0,-5 2 12 16,0-2-5-16,0-5-4 0,-5-5-3 15,0 0 1-15,-1-4 3 16,2-1 3-16,-2-5-2 0,3-2 1 15,1 0 3-15,0-4-14 0,2-1-8 16,0-5 1-16,5-2 0 0,3-5-28 16,0 0 17-16,2 0-8 0,0-2-4 15,2 3 15-15,1-5 0 16,1-4-7-16,2 2-4 0,-1 1-2 15,0 5-11-15,0 8 20 0,-4 4 7 16,-1 5 2-16,0 5 2 0,-4 9 0 16,-1 5 2-16,-4 6 13 0,1 3 1 15,-2-1-10-15,0-3-3 16,0-1 1-16,-2-4-2 0,2-2 1 15,3-5-2-15,2-4 0 0,0-2-1 16,5-3 2-16,0 1-2 0,4-3-6 16,1-1 5-16,1 0-18 0,5 0 4 15,-1-5-4-15,0-3 5 16,1-1 15-16,0-3 0 0,-3-2 0 15,-2-1 2-15,-1-6-4 0,-5-2-1 16,1-1 12-16,-5 0 1 0,-1 4 0 16,-2 1-6-16,0 7-3 0,0 2-2 15,-1 5 2-15,-2 3 0 16,0 2-2-16,0 5-4 0,-3 12-8 15,-5 9 26-15,-2 6 35 0,-1 6-38 16,0 1-4-16,-4 2 2 0,-1 9-4 16,-4-1 1-16,0 2 0 0,0 7-8 15,0-2-9-15,-1 7 8 16,1-2 0-16,0-11-6 0,1-6-6 15,3-3 0-15,-1-7-12 0,4-3-3 16,2-11-8-16,4-7-9 0,3-7 35 16,3-6 15-16,1-1-4 0,0-12 4 15,1-7 7-15,6-6 25 16,-3-6 1-16,6-7-11 0,-2-4-3 15,5-15 6-15,4-7-4 0,2-3-10 16,7-3-9-16,3 8-4 0,3 1 0 16,2 4-1-16,2 0 2 0,0 0-2 15,-1 7 2-15,-2 5-2 0,-6 4 1 16,-3 10 0-16,-4 9 1 0,-2 5-1 15,-2 9 6-15,-2 5-5 16,1 3-2-16,0 3 2 0,-2 12-2 16,0 7 2-16,-6 11 24 0,-2 3-3 15,-5 4-1-15,0 0-4 0,-5-5 0 16,-4-3-3-16,-3-5-2 0,-2-6-2 15,-2 0-6-15,-5-3 8 16,-1-1-8-16,-2-6-6 0,1 2 4 16,0-4 0-16,1-4-4 0,5-1-26 15,1-3-24-15,6-3-52 0,-1-4-52 16,1-5-228-16</inkml:trace>
  <inkml:trace contextRef="#ctx0" brushRef="#br0" timeOffset="152096.6995">10711 17025 721 0,'5'-13'0'16,"1"0"190"-16,0-3-123 0,0 3-14 15,-3-3 2-15,-2 3 2 0,-1 3-21 16,0-1-8-16,-2 3 9 0,-5 4-3 15,-3 1-3-15,-3 3-1 16,-3 5-8-16,-3 9-14 0,2 3-6 16,-2 7 2-16,0 1-2 0,3-1-3 15,1 4 2-15,3-2 2 0,4-3-3 16,0 0 0-16,4-4-1 0,3-3 0 15,1 1 2-15,1-2-2 0,4-4-6 16,3-2-3-16,0 2-6 16,2-8-14-16,1-1 3 0,0-2 5 15,4-2 5-15,-1-3 4 0,-1-7 1 16,2-3 3-16,-1-4 12 0,1-2-3 15,-1-2 0-15,-1-1 0 0,0 0 2 16,-2-3-4-16,-1 1 4 16,-1 2-1-16,-2 6-2 0,-2 9 1 15,-4 5 0-15,-1 3-4 0,1 1 2 16,-1 10-7-16,0 7 2 0,-6 12 14 15,-1 2 8-15,-2 1-6 0,3-3 8 16,0-2-1-16,2-4-5 16,3-5-2-16,1-4-9 0,0-3 0 15,5-2 0-15,2-4 0 0,3-3 0 16,5-2-1-16,3-3 0 0,1-10-9 15,1 1 5-15,1-4-10 0,-2-3 6 16,-3 4 6-16,-2-4 3 0,-2 0 0 16,-2-1-1-16,-1-2 1 15,1-2 3-15,1-1-3 0,-1 0 1 16,3 2-1-16,-4 9-3 0,-4 4-1 15,-1 6-1-15,-4 4 3 0,0 0-1 16,0 8-5-16,0 8 9 0,0 8 22 16,-4-1-8-16,-3 2-7 15,4-2-4-15,1-5-2 0,1 2 2 16,1-3-5-16,2-3-1 0,2-1-12 15,-1 0-10-15,2-1-15 0,3 1-34 16,-1-2-10-16,3 0-75 0,-1-3-72 16,1-4-94-16</inkml:trace>
  <inkml:trace contextRef="#ctx0" brushRef="#br0" timeOffset="154457.8345">11362 16944 473 0,'0'-9'0'0,"-3"3"243"16,-2-1-127-16,-1 1-27 0,1 2-19 15,-1-1-17-15,0 3-21 16,-4 0-9-16,-3 1-6 0,-1 1 2 16,-3 1 2-16,-1 9-5 0,-3 6-10 15,-1 2-2-15,2 5 0 0,1 0-3 16,3 0-2-16,3 1 2 0,2-5 2 15,4-4-4-15,3-3 2 16,3 0-2-16,1-4-5 0,5 0 7 16,3 1-2-16,2-7 0 0,3 2 2 15,2-3-1-15,2-1 0 0,1-3 5 16,2-4-4-16,-3-2-2 0,1 0-3 15,-2-2 3-15,-3-3-13 16,0 2 9-16,-3-5-5 0,-2 2 6 16,1-4 8-16,-2 0-5 0,-1-3-3 15,1 4 8-15,-1 2-2 0,-3 3-3 16,1 6-2-16,-3 5 3 0,-1 2 2 15,0 0 2-15,-5 12-8 16,0 8-14-16,-4 5 35 0,1 5-2 16,-3-1-15-16,4-4 0 0,1-1 3 15,2-4-3-15,4-6 0 0,0-4 0 16,5-4-6-16,5-1 10 0,3-4-4 15,2 1 0-15,5-4 0 16,5-8 1-16,2-4-1 0,2-2-14 16,-1-3 3-16,-1 0 1 0,-5-7 11 15,-2-1-2-15,-2-4-1 0,-1-4 3 16,-2-1 7-16,-2-7 0 0,3-3 4 15,-1-2-7-15,2-7-8 16,3 3 4-16,-2 1 1 0,-1 7-4 0,-3 15 2 16,-4 12 0-16,-5 8 0 15,-3 9 0-15,-2 0-1 0,0 5-2 16,-8 16-1-16,-6 14 8 0,-5 16 52 15,-4 9-46-15,0 0-6 0,0 0 0 16,2-5-2-16,1-5 0 16,5-7-3-16,3-4 2 0,4-6 1 15,2-4-3-15,5-4 2 0,1-4-1 16,0-3-5-16,2-4 10 0,3 0-7 15,2-4-9-15,0-1 2 0,2-2-9 16,1-1-12-16,1-5 4 16,0-1-6-16,3-1-8 0,-2-6 25 15,2-2 7-15,-1-4-1 0,2-5 9 16,1-2 0-16,-1 0-8 0,0-3 4 15,2-2-2-15,-3 0 0 0,0 1-4 16,-1 2-2-16,-1 2 0 0,-3 3 10 16,-3 4 1-16,-2 5 0 15,-4 5 2-15,0 2 29 0,0 1 5 16,-3 9-21-16,-5 9-16 0,-3 5 4 15,-1 5 30-15,4-2-27 0,2-2-2 16,3 2-1-16,1-5-2 0,2-1 0 16,0-3-3-16,3 0 0 15,2-5 1-15,2-2 4 0,0 0-1 16,3-4-1-16,1 0 0 0,2 1 2 15,-2-5-2-15,3 2 0 0,-1-3 0 16,0-1 0-16,-1 0-10 0,-1-9 8 16,1-1 3-16,-3-3 1 15,0-1-1-15,-3-5 1 0,0 0 0 16,-2-6-1-16,-1-3 0 0,-1 0 3 15,1-3-3-15,0 1-1 0,0 1 0 16,1 2 0-16,-4 7-7 0,0 6 11 16,-2 4-2-16,-3 6-3 15,-3 3 2-15,-3 1 22 0,-2 2-20 16,-2 5 2-16,-1 4-1 0,0 2-4 15,3 0 0-15,3 0 2 0,2-1-2 16,4 1-1-16,0 0 1 0,4-1 0 16,0 5-7-16,2-2 7 0,4-1 0 15,1 0 0-15,3-5 4 16,-1 1-5-16,3 0 2 0,0-2-1 15,1-4 0-15,0-1-1 0,4-3 2 16,1-1-2-16,3-5-4 0,1-2-3 16,2-4-2-16,2 0 12 15,1-2-2-15,-1-3 0 0,1 0 0 16,-3-3 0-16,-2-1 0 0,-3-1 0 15,-3 1 5-15,-7-1-6 0,-3 7 2 16,-5 0 10-16,-1 5 10 0,0 6 6 16,0 1-9-16,-2 1 5 0,-1 2-7 15,-3 6-15-15,-2 9-2 16,-1 8-2-16,1 0 4 0,1-1-2 15,4-2 0-15,1-1 1 0,2-2-30 16,0 2 24-16,3 1 4 0,0-3 0 16,1 5 4-16,1-1-1 0,-2 2-2 15,-1 2 2-15,2-1 0 0,-2 3 0 16,0-7-2-16,1 1-11 0,-1-8-10 15,3-4 4-15,0-3 4 16,1-5 5-16,1 0-2 0,0-1 0 16,1-5-33-16,-1-4-26 0,-1-2-125 15,-5-2-200-15</inkml:trace>
  <inkml:trace contextRef="#ctx0" brushRef="#br0" timeOffset="154669.8466">11715 16694 943 0,'28'-16'0'0,"5"0"174"0,0-2-122 15,-1 6-40-15,0 4-8 16,-4 4-8-16,0 4-88 0,-8 2-86 16,-4 5-250-16</inkml:trace>
  <inkml:trace contextRef="#ctx0" brushRef="#br0" timeOffset="155290.8822">8990 17723 901 0,'30'0'0'15,"4"0"131"-15,5 7-83 0,2 4-15 16,8 0-8-16,6 1-11 0,9-7-9 15,11-3-2-15,6-2-1 0,12-6-3 16,7-4 2-16,7-5 7 16,9-1-12-16,5 1 8 0,8-3-5 15,9-1 2-15,8-3 2 0,6-4 14 16,6 3 14-16,3-2-11 0,2 2-7 15,-2 7 5-15,-5-2 6 0,-7 9 5 16,-9-3-3-16,-8 7-1 16,-8-2-1-16,-11 2-5 0,-13 2-7 15,-10-2-7-15,-17-1-5 0,-13 1 0 16,-13-5 0-16,-15 4-43 0,-11 2 3 15,-9 2-7-15,-9 0-33 0,-4 2-6 16,-11-1-50-16,-9 1-245 16</inkml:trace>
  <inkml:trace contextRef="#ctx0" brushRef="#br0" timeOffset="206502.8113">15907 7562 568 0,'2'-26'0'0,"2"0"93"0,-1-1-64 16,0 2-13-16,-4 2 23 0,1 2 6 15,0 5-3-15,0 4-4 16,0 3-2-16,-1 3 2 0,1 4 14 16,-4-1-12-16,4 3-5 0,0 0-22 15,-2 12-18-15,2 13 0 0,-1 10 10 16,-2 12-1-16,5 10-6 0,-2 11 2 15,0 8 4-15,0 11 15 16,0 10 2-16,-2 5-8 0,-2 2 0 16,3 2 4-16,-2-6-12 0,0-9-8 15,3-11 6-15,-3-5 1 0,2-9-4 16,1-4 0-16,0-3 3 0,0-6-4 15,1-2 2-15,-1-3-4 0,0-5 2 16,0-1 2-16,-4-1-2 16,2-3-11-16,1-5 9 0,-3-5-13 15,3-6-5-15,-1-3 4 0,1-5-17 16,1-3-8-16,0-4 7 0,0-3-1 15,0-1-18-15,0-1-9 0,0-2-30 16,0 0 12-16,1 0 18 16,-1 0 11-16,0-2 13 0,0-3-44 15,-3-2-102-15</inkml:trace>
  <inkml:trace contextRef="#ctx0" brushRef="#br0" timeOffset="207218.8523">16136 8439 458 0,'0'-8'0'0,"-2"2"150"15,-3 3-48-15,-1-1-9 0,0 1-8 16,-1 2-26-16,0 1-21 0,0 0 2 16,0 4-21-16,-1 3-4 15,2 8 0-15,-4 5-9 0,2 7-5 16,-1 9 4-16,-2 5-1 0,4 2-3 15,-1 3 2-15,0 1 3 0,0-3-11 16,1-1 10-16,0 1-6 0,-1-7 1 16,5-1 0-16,-2-3 0 15,3-4 0-15,0-2 1 0,-4-5 0 16,4-1-1-16,-3-1-9 0,1-2-1 15,0-3-7-15,-3-5 12 0,2-2-1 16,2-4-13-16,-3 3 5 0,0 1 4 16,-1-3-14-16,-1 2 12 15,1 0-5-15,1 0-3 0,-1-1 16 16,3 0 2-16,-1-5-7 0,4 1 8 15,-3-2 2-15,2 0-2 0,1 0 0 16,-2-4 9-16,-1-2 1 0,0 1 3 16,-2-2 2-16,0 2-13 15,1-3 6-15,-1 1-3 0,1-2-8 16,-5 0 8-16,2-1-1 0,-3-5-5 15,0 1 2-15,-3-6-1 0,0-3 0 16,-4-1 2-16,1-4 16 0,-1-3-6 16,-3 2 12-16,2-1-8 0,1 0-4 15,0 0 11-15,1-2-5 16,5 0-12-16,-1 5 1 0,3 5-2 15,2 5-1-15,3 7 6 0,2 5-4 16,1 5 6-16,2 0-5 0,0 0-7 16,0 7-8-16,0 6 5 0,0 5 7 15,4 1-6-15,4-3-77 16,0-4-26-16,2-5-173 0,-3-7-183 15</inkml:trace>
  <inkml:trace contextRef="#ctx0" brushRef="#br0" timeOffset="209424.9784">16200 7512 487 0,'6'-8'0'0,"5"-6"102"0,-1-2-33 16,2-4-30-16,1-5 33 15,3-1 16-15,-2-6-10 0,0-1-12 16,-2-2-3-16,-3-3-12 0,-2 2-11 15,-4-1-7-15,-2 3-19 0,-1 4-10 16,0 2 5-16,-4 7-5 0,-1 6-4 16,-2 3 0-16,-2 5 5 15,1 2-7-15,-3 5 1 0,-1 3 1 16,-1 8-27-16,1 6 32 0,-1 5-6 15,3 5-6-15,3 2 8 0,1 1-2 16,5 2-22-16,1 2 15 0,0 3 6 16,4-2-11-16,6 4 8 15,2 0 6-15,3 1-2 0,-1-1 2 16,0-1-2-16,1-4-1 0,-7-2 4 15,-2-3 1-15,-2-5-3 0,-4 2-3 16,-2-6 3-16,-6 0 0 0,-4-2 0 16,-2-2 5-16,-4-2-9 15,-1-1 7-15,0-2-1 0,-1-2 0 16,3 0-1-16,-3-6 3 0,2-3-8 15,2 0-8-15,2-2 7 0,2-4-2 16,4 5 5-16,2-2 1 0,3 2 0 16,3 1 2-16,0 0 9 0,4 0-12 15,6 8 0-15,5 4 6 16,3 1-2-16,3 1 2 0,1-5 0 15,0 0-6-15,0-1 4 0,-1-5 0 16,0-3-3-16,-1-5 2 0,-2-7 11 16,-1-3-2-16,0-4 4 0,-3-4-7 15,-2-2-4-15,0-5 10 16,-2-3-12-16,1-4-1 0,-4-4 0 15,1-5 9-15,-3-4-10 0,0-3 2 16,0-5 0-16,0-3-1 0,-2 1-2 16,1-1 5-16,0 0-4 0,-2 7 2 15,-1 4 2-15,0 6-4 16,-1 6 2-16,0 7 2 0,0 9-4 15,0 9 0-15,0 9 1 0,1 3 0 16,1 2-6-16,-2 11-5 0,2 11 4 16,-2 14 8-16,0 15 1 0,1 3 2 15,-1 8 0-15,0-2 1 0,-1-1-3 16,-1-2 5-16,-1-5-3 15,4-2-8-15,-1-9 8 0,4-4-4 16,3-6 0-16,0-6-1 0,4-4 0 16,3-6 1-16,1-3 0 0,2-6-2 15,0-2-16-15,1-5 1 0,0-1-17 16,-1-8-17-16,-3-6 6 15,1-3-20-15,-3-7-102 0,-5 0-63 16,-2-3-227-16</inkml:trace>
  <inkml:trace contextRef="#ctx0" brushRef="#br0" timeOffset="209557.9861">16564 7248 510 0,'9'-12'0'0,"4"3"81"15,1 0-77-15,4 1-8 0,1 1-60 16,2 1-72-16,-1 2-245 15</inkml:trace>
  <inkml:trace contextRef="#ctx0" brushRef="#br0" timeOffset="210212.0235">16776 7221 312 0,'3'0'0'0,"-3"0"91"0,0 0-36 16,-3-3 51-16,-5-1-47 15,-2 0 1-15,0 1 26 0,-4 3 4 16,0-1-18-16,0 1-11 0,2 1-5 16,2 3-14-16,1 7-13 0,1 5-7 15,0 4-11-15,1 5-7 0,3 6 10 16,0 1-6-16,2-1-9 15,2-4 2-15,2-4 6 0,3-6-8 16,1-4 2-16,5-5-1 0,0-3-5 16,1-4 8-16,3-1 4 0,-1-2-9 15,1-6 4-15,-1 0 2 0,-1-5-5 16,-2 1 2-16,-3-1 0 0,-2-4-10 15,-2-2 13-15,-2-2-4 16,-2-1 0-16,0-3-8 0,0-1 8 16,0-3 0-16,0 2 2 0,0 4-6 15,1 5-14-15,0 8 15 0,-1 4 4 16,1 5-2-16,1 1-2 0,-2 10 1 15,1 4-10-15,0 9 18 16,0 0 4-16,-1 1-12 0,0 1 4 16,1-2 13-16,1-3-14 0,2-1 2 15,0-2-1-15,1-3-3 0,-1-1 2 16,1-3 3-16,0-1-5 0,3-4 0 15,2 0-2-15,1-3-22 16,3-1 6-16,-3-1-3 0,0-8-19 16,-1-4 29-16,-2-3-1 0,-2-4 9 15,-1-3 7-15,-2-5-3 0,-2-2 0 16,-1 0 0-16,0 2 5 0,0 3-7 15,1 5 4-15,1 7 2 0,-1 5-4 16,0 7-2-16,0 0 4 16,0 0-4-16,2 8 2 0,1 3 3 15,-1 4 5-15,1 3 2 0,-1 0-3 16,-1-2 3-16,0 2 4 0,1-1-12 15,-1-1-2-15,3 0 0 0,-2-7 7 16,2 3-12-16,2-4 7 16,-1-2-2-16,6-2 0 0,-3-2 0 15,1-2 2-15,1 0-5 0,2-1 6 16,-1-4-6-16,-1-5-59 0,1-1 16 15,-2-5-20-15,-2 0-59 16,-1-2-4-16,-3-5-41 0,-4 1-71 16</inkml:trace>
  <inkml:trace contextRef="#ctx0" brushRef="#br0" timeOffset="210497.0398">16860 6976 998 0,'-3'-5'0'0,"3"2"95"0,0 2-113 16,10 1-52-16,0 0 1 0,4 0-202 15</inkml:trace>
  <inkml:trace contextRef="#ctx0" brushRef="#br0" timeOffset="211035.0705">17088 7120 315 0,'0'-3'0'0,"1"-2"271"0,2 0-163 16,-1 1 30-16,4 1-39 15,0 2-42-15,4 1-15 0,2 1-18 16,2 9-8-16,1 5-10 0,1 5 5 15,0 0-8-15,-6-1-4 0,-2-3 2 16,-3-5 9-16,-5-2-11 0,0-4-3 16,-5-1 6-16,-5-2 78 15,0 0-53-15,-2-2-10 0,2-1 3 16,1-6 7-16,2-1-18 0,3-5-10 15,3-1 2-15,1-5-1 0,4-3-5 16,3-2 7-16,-1-3-4 0,5-1-16 16,-1-2 4-16,3 4-29 0,2 4-53 15,2 2-19-15,0 7-136 16,-3 2-270-16</inkml:trace>
  <inkml:trace contextRef="#ctx0" brushRef="#br0" timeOffset="212097.1313">17441 6856 709 0,'-7'-17'0'0,"-2"1"217"0,1 3-158 16,-3 5-3-16,1 2 11 0,0 6-15 15,-1 0-20-15,1 9-12 16,-4 7-10-16,0 7-1 0,1 4 9 15,2 2 3-15,4 0-10 0,5-1-10 16,2-3-1-16,5 1 0 0,3-2 1 16,4 0 2-16,1-3-4 0,1-5-2 15,2-1-4-15,1-3-2 0,1-5-8 16,2-2 10-16,-1-5-5 15,2 0-12-15,-1-7 3 0,2-3-2 16,-1-5-2-16,-2-3 18 0,2-5 1 16,-5-3-3-16,4-3 11 0,-3-3 1 15,0-2-6-15,1-2 6 0,-2 1-7 16,-2 2 3-16,-3 4 2 15,-1 5 4-15,-7 4-8 0,1 5 6 16,-4 1 8-16,0 5 13 0,-5-1 1 16,-1 5-5-16,0 1-7 0,-4 3 2 15,3 1-11-15,-4 10-5 0,-2 5 2 16,1 7-1-16,-3 7-1 15,4 5 2-15,0 2 2 0,1 0-3 16,2 0 0-16,1-4 5 0,3-3-7 16,2-4 3-16,2-7-2 0,0-1-5 15,4-6 10-15,2-2-4 0,1-4 0 16,1-1-1-16,2-4 1 15,1-2 0-15,2-8-2 0,2-4-1 16,0-3-9-16,0-3 11 0,-1-2-11 16,-1-3 2-16,-4 0 13 0,0-4-6 15,-2 0 0-15,-2 0 3 0,2 0 0 16,-2 4 0-16,2 8-17 15,-2 3 3-15,-1 9 11 0,-3 3 4 16,1 2 3-16,2 5-8 0,1 10-7 16,-1 2 12-16,3 4-2 0,0-2 2 15,2-4 3-15,-2-4-5 0,-3-6-1 16,-1-2 3-16,-3-3 1 15,2 0 7-15,-1 0-1 0,1-5 5 16,3-2-8-16,2-6-4 0,2-2-2 16,0 0 2-16,3-2 0 0,-1 1-13 15,0-1 8-15,3 2-2 0,-2 2-4 16,0 3 9-16,-2 5 1 0,-1 3 0 15,-2 2 0-15,-2 5 1 16,-1 5-9-16,-1 5 14 0,-1-1-3 16,-2 3-4-16,0 0 2 0,0 2 10 15,0-3-14-15,0 2 6 0,-1-6-4 16,-1 0-1-16,-1-5 4 0,0-2-1 15,0 0-5-15,2-2 1 16,-1-1 5-16,1-2-4 0,1 0 0 16,0 0 0-16,5-10-16 0,4-4 13 15,5-8-5-15,3-5 3 0,4-4 3 16,0-6 3-16,-2-2-6 0,0-3 12 15,-3-5-4-15,-3-1-2 16,-3 1 2-16,-2 4 7 0,-4 9-6 16,-1 5 15-16,-3 11-1 0,0 5-3 15,0 3-5-15,0 5-3 0,-2 5 1 16,-1 0-1-16,-3 9-9 0,-3 12-2 15,-4 8 11-15,2 7-3 0,0 5-4 16,3-3 4-16,5-1 2 16,2-6-6-16,2-4 4 0,5-5 3 15,4-1-5-15,1-3 0 0,1-3 12 16,2-2-15-16,2-1 6 0,2-7 0 15,3-2-5-15,1-3 4 0,1-5-2 16,1-2-49-16,0-6-36 16,-3-2-77-16,-3-6-244 0</inkml:trace>
  <inkml:trace contextRef="#ctx0" brushRef="#br0" timeOffset="213051.1859">18516 6702 863 0,'-5'-8'0'15,"1"1"160"-15,3-1-82 0,-3 1-15 16,1-3-17-16,1 0-5 16,-1-4-4-16,0-3-15 0,2-2-4 15,1-5-3-15,0-4-3 0,1-2-4 16,4-2-1-16,0-2-4 0,0-2-3 15,2-3 0-15,2 1 4 0,2-1-6 16,2 7 4-16,2 5-2 0,-2 8 0 16,0 7 0-16,1 5-3 0,-1 5-1 15,2 2 5-15,1 0-2 16,1 12-3-16,1 5 8 0,-2 5-4 15,-3 4 0-15,-4 6 0 0,-5 2-3 16,-4 1-13-16,-4 0 13 0,-6-4 2 16,0 0-8-16,-1-2 9 15,2-4 0-15,4-4-24 0,2-5 0 16,3-5 1-16,4-4-5 0,4-4 17 15,2-3 1-15,4-4 4 0,2-8 9 16,-1-8-3-16,0-3 0 0,1-5 0 16,-3-5 2-16,0-2-3 15,-3-5 0-15,-1-2 2 0,-2 0-2 16,1-2 2-16,1 5-1 0,0 2-1 15,-1 7 2-15,2 9 2 0,-3 6-3 16,-3 7-1-16,1 7 0 0,-3 1 1 16,2 4 0-16,1 9-6 0,0 8 4 15,-2 2 4-15,1 3 2 0,-2-2-5 16,0-2 2-16,1-5 1 15,0-1-3-15,1-3 2 0,-1-2-5 16,1-3-33-16,2-1 10 0,-2-4-7 16,3-1-27-16,-1-2-21 0,1-2-82 15,1-8-67-15,0-5 1 16</inkml:trace>
  <inkml:trace contextRef="#ctx0" brushRef="#br0" timeOffset="213168.1925">18941 5935 474 0,'-18'-35'0'0,"0"4"178"15,2 7-52-15,4 6-36 0,3 7-57 16,5 6-11-16,4 2-11 15,2 3-10-15,7 8-2 0,2 9-212 16,-1 7 14-16</inkml:trace>
  <inkml:trace contextRef="#ctx0" brushRef="#br0" timeOffset="214061.2436">19164 5963 704 0,'-5'-21'0'0,"-5"-1"269"0,-1 2-189 16,-2 1-10-16,-2 4-16 15,1 6-14-15,1 2-2 0,1 7-14 16,0 2-15-16,1 13-6 0,1 9 6 16,-2 11-11-16,2 5 2 0,3 3 0 15,2-2 6-15,4-2-9 0,1-4 4 16,0-7 3-16,4-6-8 15,2-8-15-15,1-3 2 0,0-7-3 16,4-4 15-16,0 0-4 0,1-8 4 16,2-2 3-16,-3-4 1 0,-1-3-2 15,-2 1 6-15,1-2-2 0,-3-1-2 16,-3 0-2-16,-2-1 1 15,-1 1-7-15,2 4 2 0,-1 7 0 16,-1 1 1-16,1 6 8 0,0 1-4 16,1 9-9-16,2 11 12 0,-1 9-2 15,-1 10 2-15,3 6-1 0,-1 6 0 16,2 5 0-16,-1 4 1 15,0 3 4-15,-4 1-6 0,-1 3 0 16,0 1-2-16,-1-1-87 0,-2-3 11 16,1-4-8-16,-2-9-85 0,-2-5 53 15,0-6 36-15,-3-7 56 0,-2-4 6 16,-1-6-26-16,-3-1-8 15,-3-6 46-15,1-3 11 0,-1-4 20 16,0-6-6-16,-1-3-3 0,4-5 53 16,0-7-2-16,4-7-22 0,2-8-20 15,4-8 1-15,1-9 11 0,4-7 2 16,0-9-8-16,4-9-13 0,3-10-2 15,0-6 15-15,5-6-2 16,1 0-6-16,3 4 0 0,4 8-2 16,0 13 2-16,5 10-7 0,-1 13-10 15,0 8 13-15,1 8 7 0,-2 7-1 16,1 3 12-16,-3 2 12 0,1 9-18 15,-2 6-17-15,1 3 5 16,2 13-2-16,-1 6-2 0,-4 3 3 16,-2 3-8-16,-6-2-8 0,-6-4 2 15,-4-1 14-15,-1-4-8 0,-5-2 15 16,-1-3-6-16,-1-3-4 0,3-4 3 15,3-2-9-15,1-3-8 16,1 0 4-16,0 0 4 0,0-7-8 16,2-8-4-16,1-2-8 0,4-6-10 15,-3-4 13-15,3-4-7 0,0-4 5 16,0-3 13-16,3-1 0 0,1 0-19 15,2 3 20-15,1 7-2 0,0 6-9 16,0 6 11-16,-1 10-2 16,0 5-2-16,-1 2 2 0,2 17 2 15,0 3-2-15,1 6 3 0,-4 3 12 16,0 0-11-16,-5-1 4 0,-1-4-9 15,0-3 1-15,-2-2 2 0,-1-2 6 16,0-4-7-16,1-1-54 16,-2-2-29-16,3-1-37 0,1-1-39 15,1-4-45-15,1-4-277 0</inkml:trace>
  <inkml:trace contextRef="#ctx0" brushRef="#br0" timeOffset="214652.2774">19766 5718 668 0,'-4'-26'0'16,"-3"4"231"-16,-4 5-128 0,-2 5-14 15,1 3-24-15,-3 6-32 0,3 3-9 16,-2 6-12-16,1 13-7 16,-1 7-3-16,1 12 9 0,1 6 2 15,4-2-5-15,3-1-3 0,4-3 1 16,1-8-11-16,2-4 10 0,4-7-4 15,0-6-1-15,2-6-1 0,1-3 0 16,-1-3-10-16,2-1 9 16,1-3-10-16,0-7-9 0,2-4 17 15,-1-3-10-15,1-5-25 0,1-1-1 16,0-3-12-16,-2-5-13 0,2-2 29 15,-2 1-11-15,0 5-32 0,-1 4 47 16,1 8 28-16,0 5 3 16,0 2 2-16,0 4 20 0,1 2-13 15,-1 2-8-15,1 0 0 0,-3 0 7 16,0-2 16-16,1-4 23 0,1-8 4 15,2-6-21-15,1-4-14 0,0-9-4 16,1-5 12-16,0-4-12 0,-2-4-11 16,-3-1 0-16,-4 0 10 15,-2 0-12-15,-3-3 4 0,-2-1-1 16,0-3-1-16,0-2-1 0,0 1 0 15,0 4-4-15,-2 3-6 0,-1 7-4 16,0 8 12-16,1 5 1 16,-2 14 3-16,1 5-1 0,-1 7 0 15,-2 6 0-15,0 15-1 0,-2 13 8 16,-3 13-6-16,0 9 23 0,-2 12 8 15,1 13-3-15,-1 6 12 0,0 6-3 16,3 1-9-16,3-5-5 0,6-9-2 16,2-8-13-16,7-11-9 15,2-13 0-15,5-11 5 0,-3-8-5 16,2-8-25-16,-1-5-6 0,-2-6-30 15,-1-3-28-15,-5-3-45 0,-4-1-345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5:58:44.6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11634 6061 495 0,'0'-1'0'0,"0"1"48"16,1 0-48-16,-1 0 0 0,0 0 18 15,0 0-4-15,0 2 12 0,-1 3-1 16,-1 2 3-16,1 1-1 0,-1 1 3 15,0 1-1-15,-1 2-15 0,-3 3 2 16,1 2-2-16,-5 4-5 16,-3 6-12-16,-4 8 6 0,-9 8 50 15,0 7-29-15,-5 4-11 0,-1 6-5 16,-4 5 5-16,-1 4-4 0,-4 5 1 15,-3 2-2-15,0-1-3 0,-1 1-6 16,-2 0 2-16,0-1 6 16,-1-2-10-16,2-6 6 0,2-1 0 15,3-5-5-15,3 3 4 0,2 2-1 16,0 3-1-16,0 4-4 0,0-1 4 15,-1-1-27-15,4 0 24 0,0-6 5 16,2-7-4-16,4-1 2 16,-1-5-3-16,4-1 2 0,3-4-1 15,1-2-8-15,3-3-14 0,3-5 1 16,2-7 0-16,-1-2 7 0,5-3 5 15,-2-4 7-15,3-3 0 0,0-2 6 16,0-1-2-16,1-4 0 16,-2-1 0-16,2-2 6 0,-2-3-9 15,1-1 6-15,2 1-2 0,0-5-1 16,2 0-12-16,2 0-11 0,1-3 1 15,0-7 11-15,0-2 14 0,1-5-2 16,2-1 12-16,1-3-3 16,-1-2 4-16,1-1 6 0,-1-2-4 15,1-4-3-15,2 1-2 0,0-1 1 16,1-2-1-16,1 0 5 0,3 1-9 15,-1-4-3-15,4-1 1 0,-1-1-2 16,-1-5 5-16,1 3 9 16,0-1-4-16,-2 4-2 0,-1 5-1 15,-2 6-5-15,-3 6 2 0,-4 8 1 16,-1 5 5-16,0 2 9 0,0 4 0 15,-2 1-17-15,-3 10-10 0,-2 8 0 16,-4 12 12-16,-2 9-8 16,-3 9 2-16,-2 6 11 0,0 2-13 15,-2 4 2-15,1 0 6 0,-1-1-8 16,3-6 2-16,3-6 5 0,1-9-7 15,3-5 2-15,4-4 1 0,3-5-2 16,2-3-6-16,1-3 8 0,0-4-4 16,3-3-4-16,0-3 5 15,4-3-15-15,-1-2 20 0,2-4-6 16,3-1 2-16,3-9 0 0,2-4 13 15,6-5-12-15,3-2 5 0,1 2-6 16,1-1 0-16,1 3 0 0,1 0 2 16,1 0-2-16,-2 0 0 15,-1 3 1-15,-6-1-1 0,-3 3-16 16,-4 2-47-16,-3-1-87 0,-2 1-70 15,-4-1-384-15</inkml:trace>
  <inkml:trace contextRef="#ctx0" brushRef="#br0" timeOffset="11342.6488">14779 11652 394 0,'0'-12'0'0,"0"0"23"16,0 2-1-16,0 0 14 0,3 5 16 15,-3 0 6-15,1 2-5 0,0 1 2 16,-1 1 24-16,0-1 3 0,0 2-1 16,0 0-36-16,0 0-19 15,0 0-15-15,0 6-8 0,0 7-6 16,0 11 2-16,0 11 8 0,-1 7-8 15,-1 6 1-15,-2 6 0 0,-1 9 23 16,1 4 1-16,0 9-3 0,0 6-9 16,1 4 0-16,1 3-8 15,1-1-2-15,1-1 1 0,-2-4 0 16,1-4-5-16,-2-6 3 0,1-8 5 15,0-6-6-15,-1-6 0 0,3-7-3 16,-4-3 3-16,3-4 0 0,1-3 0 16,-2-5 6-16,2-4-10 15,-1-3 5-15,0-3-1 0,1-3 0 16,-1-1-12-16,-2-2 0 0,2-3-9 15,-2 0 11-15,3-3-2 0,-1-4-8 16,1-2-12-16,0-1-16 0,0-2-54 16,0-5-6-16,0-4 23 0,0-6-146 15</inkml:trace>
  <inkml:trace contextRef="#ctx0" brushRef="#br0" timeOffset="12087.6914">14754 11562 582 0,'-2'-10'0'0,"2"1"110"16,0 5-20-16,0 1-2 0,-2 2-20 15,-1 1-26-15,-3 4-18 0,-3 8-11 16,-4 10-12-16,-3 10 2 15,-2 6 3-15,-2 5 4 0,0 3-1 16,2-1-2-16,-2 3-2 0,0 0 4 16,0 4-3-16,0 2-7 0,0 4 2 15,-1 1 4-15,4-1-7 0,4-6 4 16,3-8-1-16,9-12-1 15,1-12-10-15,0-9 0 0,4-6 0 16,1-5-2-16,2-3 17 0,0-9-5 16,4-5 0-16,-3-5 23 0,2-6-24 15,-1-3 2-15,1-2 4 0,1-6-5 16,4-2 0-16,-1-6 2 15,2-2-2-15,1-5 0 0,0-3 3 16,-1 0-3-16,-2 0-2 0,-1 2 1 16,0 4-2-16,-3 4 6 0,-1 8-1 15,0 8-1-15,-1 8-2 0,-3 8 1 16,1 7-1-16,-1 3 0 15,2 2-2-15,0 3 3 0,1 0 0 16,1 0 0-16,2 6-1 0,0 0 3 16,2 5-5-16,0 4 1 0,2 8 4 15,-1 7 12-15,2 7-4 0,2 5 0 16,-1 4 0-16,-2 1 5 15,4 1-3-15,-1-1-7 0,2-4-6 16,1-3 2-16,-4-5 4 0,1-4-6 16,2-4 1-16,-6-4-1 0,0-5 0 15,1 0 1-15,-3-5 0 0,0-4-36 16,-3-2 4-16,-5-1-30 0,-1 1-83 15,-3-1-99-15,0-4-210 16</inkml:trace>
  <inkml:trace contextRef="#ctx0" brushRef="#br0" timeOffset="21075.2054">13914 13585 681 0,'3'-7'0'0,"-1"0"208"15,-1 0-141-15,0-2-32 0,-1 1 3 16,0-2-3-16,0 0-6 0,0 2-3 16,0-3-8-16,0 4 4 15,2-3-7-15,1-2-2 0,0 1 2 16,2-3 2-16,0 0-7 0,1-3 3 15,-2 1-7-15,0 1-7 0,-2 0 2 16,-2 0 7-16,0 5-8 0,-6-1 0 16,-2 5 26-16,-4 4-16 15,0 1 0-15,-5 1-8 0,0 8-4 16,0 5 4-16,3 3-3 0,0 1-1 15,1 1 4-15,1 1-3 0,1 0-2 16,-1 3 6-16,3-2-6 0,0 1 1 16,5-1 4-16,1-1-4 0,3-2-1 15,0 0 4-15,3 0-2 16,5 0-2-16,2 0 5 0,4 0 1 15,0-1-3-15,2 2-3 0,-3-2 0 16,-3 1-23-16,0-1 19 0,-7 1 2 16,0-1-1-16,-3 1 10 0,-1-3-4 15,-3-2 0-15,-3 2 0 16,-2-1 1-16,2-4-1 0,-7 1 0 15,0 1 3-15,-1-5-3 0,-3 2 0 16,3-2 3-16,-5-5-4 0,-1-1 2 16,2 0 3-16,-2-5-5 0,3-2 1 15,0-2 4-15,2-3 2 16,3-1 0-16,3 1-2 0,4 2-8 15,3 4 8-15,3 5-9 0,0-2-83 16,3 3-45-16,1 0-52 0,0 3-311 16</inkml:trace>
  <inkml:trace contextRef="#ctx0" brushRef="#br0" timeOffset="21847.2496">14093 13580 600 0,'0'-4'0'0,"0"4"227"16,-5 9-133-16,0 8-71 0,-6 7 3 16,2 8 0-16,-1 2-11 0,0 2-7 15,-2 0 0-15,1 0-6 0,-2-5-1 16,1-5 3-16,1-3-2 15,1-3-2-15,2-8 0 0,1 0 7 16,3-7-2-16,4-1 1 0,0-1-8 16,0-3-4-16,3 0 9 0,3-2-1 15,2-7-4-15,4-7 0 16,1 0 3-16,0-9 0 0,2 0 0 15,2-3-1-15,-1-4 0 0,2-3 2 16,0-2-1-16,-1-1-2 0,-3 3 2 16,2 8-1-16,-6 6 0 0,0 8 0 15,-3 7-3-15,0 6 3 16,-1 0 0-16,0 12 2 0,0 5-1 15,0 7 11-15,-4 5 0 0,-1 0-5 16,-1 2 2-16,-2-4-3 0,-5-5-3 16,2 0 3-16,0-3-2 0,-1-2 2 15,0-1 2-15,0-1-3 0,0-5-8 16,0 0 6-16,1-1 1 0,3-4-7 15,0-1 6-15,0-1 1 16,1-2-4-16,1-1-4 0,0 0 3 16,0 0-7-16,0-7 15 0,2-3-14 15,5-7-4-15,4-3 15 0,4-2-5 16,0-4-5-16,2-3 7 0,1 0-2 15,1-3-33-15,-2 3 26 16,1 3 6-16,-3 3-4 0,-2 4 7 16,2 8-1-16,-6 1 0 0,3 7-3 15,-4 3 2-15,0 0-4 0,0 7 5 16,-1 10 0-16,-3 3 2 0,-3 8 7 15,-1 2 1-15,-2 1 3 16,-4 1-2-16,-3-5-4 0,2-1-4 16,0-2 7-16,1-4-8 0,1-3-4 15,-1-2 4-15,3-3 2 0,0-1-8 16,0-1-16-16,0 0-8 0,0-1-24 15,1-1-7-15,1-1-76 0,-1-2-71 16,2-4-34-16</inkml:trace>
  <inkml:trace contextRef="#ctx0" brushRef="#br0" timeOffset="23943.3695">14520 13644 523 0,'0'0'0'15,"0"6"3"-15,-1 4 40 0,-7 3 17 16,0 6-11-16,-1 2-11 16,-3 4 16-16,1 3 5 0,0-1 4 15,2 0-19-15,1-3-22 0,3-3-17 16,1-2 3-16,3-1-10 0,1-6-1 15,1 0 6-15,4-1 2 0,1-4-9 16,3 1-1-16,0-2 5 16,-1-2-38-16,3-1 12 0,-2-1 1 15,0-2 7-15,1 0 3 0,-1-7 13 16,1-2-1-16,2-4 6 0,-2-2 4 15,1-3-3-15,-4-2 3 0,2-1-4 16,-3-6-4-16,0-2 2 16,-1-3 10-16,0 1-9 0,-2-1 0 15,-2 3 7-15,-1 4-12 0,0 7 6 16,-5 3 27-16,-2 6 12 0,1 1-18 15,-2 5-10-15,2 1-11 0,-2 0 0 16,1 2 0-16,0 0-3 16,2 3 0-16,0 1 0 0,3-4-13 15,2 2 12-15,0-2-15 0,3 0 0 16,6 0 15-16,3-4 1 0,3 1 0 15,1 0-2-15,3 2 2 0,-1 1-5 16,0 0 7-16,-3 0-4 16,-2 2-10-16,-4 5 9 0,-1 3 5 15,-4 0-4-15,-3 4-1 0,-1 1 8 16,-4 2 0-16,-2 0 16 0,-1 5-8 15,2-1-6-15,-1 1 2 0,3-3-8 16,3-1-2-16,0-3 2 16,2 1-1-16,5-5 0 0,1 0-2 15,1-4 2-15,4-2 0 0,2-2-1 16,2-2 2-16,1-1 4 0,0 0 5 15,-4-7-6-15,-2 0-5 0,-2-5 2 16,-5 2 17-16,0-4-3 16,-4-3 2-16,-1 0-11 0,-1-5-2 15,-2-1-3-15,-3 2 0 0,2-2 0 16,-3 3-1-16,-2 1 0 0,0 5 0 15,0 4-2-15,-1 5 1 0,2 3-1 16,0 2 4-16,2 2-2 0,2 5 0 16,3 3-4-16,1-1 4 15,3 1 0-15,4 1-5 0,1-5 5 16,2-1 0-16,0-5 0 0,2 0 5 15,4-7-8-15,3-4 6 0,1-1-5 16,1-7 2-16,2 0 0 0,-1 0 9 16,0-6-9-16,-2-2 0 15,-1-1 12-15,-1-4-3 0,-1-2 8 16,-2 0-7-16,1-4 4 0,-2 2-6 15,-1 6 0-15,-2 7-11 0,-7 9 6 16,-1 10 1-16,-3 4 20 0,0 3-1 16,-7 11-13-16,-5 13-4 15,-6 9 4-15,-3 10 2 0,2 6-4 16,-2-2 1-16,2 3 1 0,1-5-12 15,1-4 4-15,7-2 5 0,1-7-12 16,3-3 10-16,1-1-5 0,4-7 0 16,1-1 0-16,0-4-3 0,1-5-6 15,5-2-2-15,-1-2-5 16,4-7 2-16,4-2 7 0,0-1-1 15,6-7-3-15,5-8 8 0,1-4 1 16,5-6-2-16,-2-5-5 0,2-3 7 16,-2-9-2-16,2-5 8 0,-3-5-3 15,-2-4-1-15,-3 0-2 16,-2-1 4-16,-2 6-2 0,-2 4 0 15,-2 6 19-15,-1 7-15 0,-1 6 6 16,0 10-5-16,-4 4-8 0,-2 8 6 16,-5 5-4-16,-1 1-7 0,-1 14 4 15,-7 18 8-15,-6 16 16 16,-8 13-12-16,-8 10-4 0,-1 0-2 15,2-3 1-15,0-3 2 0,4-11-9 16,4-8 8-16,2-8-1 0,3-9-3 16,2-4 0-16,3-4 3 0,3-7-3 15,4-6-3-15,1-3 4 16,3-4-2-16,0-1-9 0,3-1 5 15,4-8-3-15,0-5 11 0,5-4-5 16,1-5-8-16,3-5 6 0,2-3-13 16,3-6 3-16,2-1-2 0,0 1-8 15,-1-1 10-15,-2 5 9 16,-4 10 10-16,-2 6-10 0,-2 7 5 15,-3 8-1-15,-1 2 1 0,0 0 0 16,-6 10 4-16,-1 7-9 0,-1 7 10 16,-2 5 4-16,-3 0-7 0,-3 2 0 15,0 1 0-15,2-1 0 16,-1 0 4-16,1-2-4 0,3-2-4 15,2 0 4-15,1-5 0 0,1-3-2 16,4-2-1-16,5-5 2 0,5 0-2 16,2-5 0-16,1-4-3 0,3-3 0 15,1 0 8-15,0-7-3 0,2-3-2 16,1-2 1-16,-3-5 0 15,1-3 0-15,-5-6-1 0,2-3 6 16,-6-2-10-16,-1-3 6 0,-3 1 0 16,-2 2-2-16,-3 6-1 0,-4 5 3 15,-1 2-2-15,0 5 2 0,0 5 3 16,-1 3-4-16,-6 5 0 15,-2 10 7-15,-5 7-8 0,0 9 2 16,-4 6 0-16,3-2-2 0,2 2 2 16,2-5 0-16,6-1-1 0,2-4 0 15,1-5 0-15,2-3 0 0,0-3-1 16,2-1-1-16,1-3-1 15,2-3 4-15,-1 0 0 0,2-1-1 16,-3-2 0-16,4-1 0 0,-1 0 0 16,4 0-9-16,1-3-2 0,2-6 0 15,3-3 8-15,2-3 3 0,4-4 0 16,-1-1-6-16,-1-3 6 0,-1-2-18 15,0-2 19-15,-4 5 0 16,-2 3-2-16,-3 5 2 0,-6 9 2 16,-1 1-3-16,-3 4 22 0,1 3-22 15,1 7 0-15,-2 5 18 0,0 5-12 16,0 1 0-16,-6 0 2 0,1 0-3 15,-1-1 1-15,-1 1 0 16,0-2 1-16,-3 2-1 0,0-1 0 16,0-1-5-16,2-2-2 0,-2-2 2 15,2-3-3-15,2-2 1 0,0-4 2 16,3-4 0-16,2 1-2 0,0-3 2 15,1-2 5-15,0-4-6 16,0-7 0-16,5-2 1 0,5-2-4 16,3-5 4-16,2-2 3 0,2-5-8 15,3-5 3-15,1-1-1 0,4-2-21 16,0 1 12-16,1 2 4 0,-1 3 4 15,-4 7 6-15,-3 7-1 16,-4 6-4-16,-3 7 4 0,-4 4 13 16,-1 4-12-16,1 13 4 0,-2 5 2 15,-2 4-2-15,1 1 1 0,-4 2-6 16,2-2-1-16,-2 2 2 0,0 0 0 16,-2-1-2-16,-2 0 8 15,-1-3-4-15,3-4-2 0,0 0 7 16,2-5-6-16,0-3-7 0,3-2 6 15,4-2-2-15,8-4-1 0,3-4-3 16,5-1 2-16,6-4-53 0,2-8-34 16,-3-1-78-16,-3-3-266 15</inkml:trace>
  <inkml:trace contextRef="#ctx0" brushRef="#br0" timeOffset="24264.3878">14975 13537 485 0,'26'-8'0'0,"5"-3"143"16,2 1-104-16,1 3-31 0,-4 2-16 15,-2 0-179-15</inkml:trace>
  <inkml:trace contextRef="#ctx0" brushRef="#br0" timeOffset="26736.5292">13449 14870 685 0,'-4'13'0'0,"4"-5"232"0,-3-5-150 16,3-2-9-16,0-1-7 0,0 0-8 15,0 0-20-15,0-1-24 0,5-7 0 16,4-9-8-16,7-8 3 15,5-4-15-15,4-4 11 0,2-2-5 16,0 1 0-16,0-3 0 0,-2-1 2 16,0 1-3-16,-5 0 2 0,1 7 0 15,-9 5 0-15,-6 6 1 0,-3 9 1 16,-1 4 0-16,-1 3 4 0,-1 3-3 15,0 0-7-15,0 4 1 16,0 6-8-16,2 10 2 0,3 8 11 16,1 2-2-16,2 3-2 0,2-3-7 15,0 2 5-15,0 0-3 16,-3-2 8-16,0 4 1 0,-7-5-6 15,0 0-3-15,-4 0 0 0,-8-3-3 16,-3-2 12-16,-2 1-4 0,-1-4-3 16,1-4 8-16,0-4-6 0,3-4-7 15,4-3 9-15,5-4 0 0,3-2-21 16,3 0-1-16,9-8-31 0,7-6 46 15,6-7 9-15,5-4 2 16,2-4-8-16,3-7 5 0,1-3 4 16,-1-5-10-16,-4-2 10 0,-1-1-4 15,-4 0-2-15,-4-1 2 0,0 0 2 16,-2 2 3-16,-2 2 16 0,-1 6-15 15,3 8-1-15,-5 6-3 16,-2 11 2-16,-4 6-9 0,-4 4 4 16,-1 2 0-16,-2 1 0 0,-2 7 3 15,-5 15 5-15,-7 9 19 0,-3 8-10 16,-2 2-8-16,0 5-3 0,1 3 6 15,2 1-9-15,0 3-6 16,3-1 5-16,2-7-3 0,5-6 0 16,2-6-9-16,4-8-6 0,0-3-5 15,3-5 11-15,3-5 0 0,1-1-7 16,3-5 3-16,3-2-17 0,0-4-26 15,3 0 3-15,1-4-19 0,0-4-125 16,1-1 43-16,-4-3-43 16</inkml:trace>
  <inkml:trace contextRef="#ctx0" brushRef="#br0" timeOffset="26898.5385">13934 14577 639 0,'7'-11'0'0,"6"0"56"16,5 5-43-16,3 0-10 0,6 2 2 15,0 0-7-15,1 4-1 0,0 0-32 16,-1 4-56-16,-2 3-53 16,-2 1-50-16</inkml:trace>
  <inkml:trace contextRef="#ctx0" brushRef="#br0" timeOffset="27980.6004">14289 14659 665 0,'-7'-12'0'0,"-3"2"203"16,1-1-108-16,-3 3-29 0,-1 3-10 15,-1 5-17-15,1 3-18 0,1 10-6 16,-3 8-8-16,2 2-1 0,0 4 0 16,0 2-4-16,0-3 3 15,4-1 0-15,0-1-9 0,5-4 6 16,2-3 1-16,2-3-6 0,0 0-5 15,5-4-20-15,2 1-10 0,1-5 3 16,2-2-12-16,0-3 8 0,1-1 15 16,1-4-11-16,3-6-17 15,1-2 34-15,3-6 7 0,0-1-8 16,0-4 13-16,-2-4 7 0,0 0-2 15,0-4-1-15,-1 1 2 0,0 4 0 16,-3 3 2-16,-3 10 1 0,-4 5 15 16,-5 7 31-16,-1 1 29 15,0 8-14-15,-6 9-35 0,-2 8 2 16,-2 4-10-16,0 2-11 0,1 0-7 15,2-6 1-15,1-1-1 0,5-4-2 16,1-5-2-16,0-2 2 0,3-5-1 16,3 0-3-16,1-4 4 15,3-1-2-15,1-2-8 0,0-1-2 16,4 0 3-16,-1-7-7 0,0-2 7 15,3-4-2-15,-4-1-2 0,1-5 0 16,-1-1 4-16,0-3 3 0,1-5 4 16,1-1 0-16,-1-1-14 15,-2 3 13-15,-2 5 2 0,-4 10 0 16,-2 6-4-16,-2 4 5 0,0 2 1 15,-2 4 9-15,0 9 8 0,-1 4 14 16,-3 2-19-16,-1 3-10 0,1-1-2 16,1 0 0-16,-3-4-1 15,2-1-2-15,2-1 2 0,0-1 1 16,2-2-2-16,0-1-1 0,0-2 1 15,4 1 0-15,-1-2 0 0,1 0 3 16,2-2-3-16,-2-1-3 0,2 0 5 16,1-4-4-16,0-1-1 15,1 0 2-15,-2 0-7 0,2-3-2 16,-3-3 6-16,2 0-8 0,-1-2 16 15,-1 0-8-15,3-2 3 0,-1-1 2 16,1-2-1-16,-1-2-1 0,1 2 2 16,0 1 2-16,1 1-5 15,-1 2 2-15,-1 0 3 0,1 1-6 16,0-2 6-16,-2-4-2 0,2 1-2 15,0-2 2-15,0-1 0 0,2-1-2 16,0-3 2-16,-1 1 14 0,-1 1-10 16,-1 2 3-16,-2 2-4 0,-1 5-4 15,0 0 0-15,0 1 11 16,-1 2-11-16,-2 1 0 0,-1 1 0 15,0 0 2-15,0 0 4 0,0 0-2 16,0-1 1-16,-1 2 2 0,0 1-1 16,1 2-3-16,-2-1 2 0,1 1-4 15,-2 3-2-15,-1 9-2 16,-1 0 2-16,0 5-1 0,0-2 4 15,1 0 1-15,0-1-4 0,2-1 2 16,0-4-3-16,2 1-2 0,2 0 7 16,2-1-5-16,2 2-10 0,0 0 12 15,0 1 0-15,-1 5-10 16,-2 2 10-16,-1-1 0 0,-1 0-7 15,-1 1 9-15,0-3-1 0,0-4-1 16,0-1 0-16,2-2-1 0,-1-1 0 16,3-1 2-16,-2-2-3 0,2 0-1 15,-1-2 6-15,-2-1-4 0,2 2 2 16,-3-2-2-16,1-1-1 15,1 2-38-15,-2-3 1 0,1 1-25 16,1-1-152-16,0 0-51 0</inkml:trace>
  <inkml:trace contextRef="#ctx0" brushRef="#br0" timeOffset="28148.61">14569 14333 758 0,'14'-9'0'0,"3"3"18"16,-1 4-21-16,-3 2-224 0</inkml:trace>
  <inkml:trace contextRef="#ctx0" brushRef="#br0" timeOffset="29580.6919">15182 14554 582 0,'7'-9'0'0,"-3"2"293"0,-3 2-185 15,2 4-18-15,-3-2-18 0,-1 1-20 16,-2 2-5-16,-4-1-19 0,-3 1-18 15,-1 0-4-15,-7 8 2 16,-3 8-4-16,-3 7 2 0,-2 5 0 16,4 7 0-16,1 1-9 0,7 0 6 15,3 0-1-15,6-5-4 0,5-4-1 16,3-5 2-16,7-5-11 0,2-3 10 15,1-2-5-15,3-7-2 16,1-2 2-16,1-3 0 0,3-2 2 16,2-3 3-16,1-5-7 0,2-2-14 15,1-2 4-15,1-4 3 0,-3-4 6 16,2-4 8-16,-2-1 3 0,-1-4-2 15,3-3 2-15,0 2 0 0,1 1-1 16,-2 7 0-16,-1 9-1 16,-3 5-2-16,-3 3 5 0,-4 5-2 15,-1 0 0-15,-3 2 0 0,-4 0 10 16,-1 0-11-16,-3 0 2 0,-3 0 2 15,0 0 0-15,0-2 71 0,-4-2-36 16,1-2-38-16,0 0 0 16,-2-1 24-16,2 2-22 0,0-2 5 15,-4 2-8-15,2 3-1 0,-3 1 4 16,-3 1-4-16,-1 8-12 0,-3 4 15 15,-2 5-2-15,0 1-13 0,-1 1 10 16,1-1 4-16,3 2 0 16,1 1-4-16,2 1 3 0,3 1-2 15,2 1 6-15,-1-2-5 0,3-2-2 16,2 1 1-16,1 0-12 0,1-6-14 15,0-1 15-15,0-6-4 0,4-3 3 16,2-2 10-16,2-3 2 0,5-3 1 16,0-8 2-16,4-1 0 15,3-2-12-15,1-3-2 0,-2 1-6 16,-1-1-5-16,0-4 17 0,-6 3 11 15,-1-3-6-15,-2 1 6 0,-2 3-2 16,-3 0-1-16,-1 4-1 0,-2 4 10 16,0 6 6-16,-1 3 9 15,0 0-16-15,0 10-8 0,-2 5 0 16,-4 8 14-16,0 4-14 0,1-2 0 15,2-4 7-15,3-1-8 0,0-5-2 16,0-4 6-16,3-3-6 0,0-2 5 16,1-2-3-16,-1-2-4 15,3-2 9-15,2 0-3 0,2-1-2 16,1-6 2-16,2-1-3 0,3-3-14 15,0-3 1-15,4-3 0 0,-1 0 2 16,1-3 11-16,-1-1-1 0,-3 4-4 16,0 0 8-16,-3 4 0 15,-3 4-2-15,-1 2 1 0,-3 7 3 16,-1 2-4-16,-1 4 2 0,-2 8 12 15,1 5-8-15,-2 3 8 0,-1 4-11 16,0-5-1-16,0 0 1 0,-4-4 0 16,0-3-4-16,-3-1 4 15,-3-3 10-15,0 0-5 0,-2-2 5 16,-2-2-8-16,4-2-1 0,2 0 3 15,2 0-5-15,4-3-2 0,1-1 0 16,-2 0-1-16,3 0-28 0,6-4 25 16,1-6-15-16,6-2 14 15,2-7 11-15,5-1-4 0,2-1-2 16,7-2 2-16,1-4-5 0,3-1 1 15,2-1 5-15,-6 4 2 0,-2 0-8 16,-3 0 5-16,-3 3 1 0,-4-2 5 16,-3 3 3-16,-4 1 0 0,-4 3-5 15,-1 3 1-15,-5 4-2 16,0 2-1-16,-3 3 2 0,-4 5-5 15,-4 0 0-15,-5 8-19 0,-3 12 15 16,0 6 3-16,1 3 2 0,2 5-1 16,3 0-1-16,0 0 2 15,3-3 6-15,3 0-2 0,5-2 1 16,0-2-2-16,2-2-5 0,1-3 2 15,2-1 1-15,5-5-2 0,1-2 0 16,1-3 2-16,4-2-4 0,3-5 4 16,2-3-4-16,4-1-74 15,0-4-59-15,0-6-188 0</inkml:trace>
  <inkml:trace contextRef="#ctx0" brushRef="#br0" timeOffset="30835.7637">16324 14930 785 0,'-2'-1'0'0,"2"-2"214"0,0 0-175 15,0-4-16-15,2-5-19 16,4 0 0-16,1-5 16 0,4 1-9 16,0-4 7-16,0-3 12 0,0-3-4 15,2-3-6-15,3-2 1 0,1-1-10 16,2 5-8-16,0 3 2 0,-2 6-1 15,0 7-7-15,-1 4 6 16,-1 5-2-16,-1 2-2 0,-2 7 2 16,-1 6-1-16,-3 5-1 0,0 7 2 15,-3 2 6-15,-1 1-8 0,-3-4 1 16,-1 0 5-16,-4-5-8 0,-3-1 6 15,-5-1 1-15,1-3-4 16,-2 1 0-16,0-1 4 0,3 0-5 16,2-2-4-16,3-2-8 0,2 0-7 15,3-4 0-15,0-1-6 0,6-2-8 16,2-3 28-16,1 0-3 0,2-6 1 15,2-7 11-15,1 2-2 0,2-3-2 16,1-2 2-16,1-1 1 16,0-1-2-16,3-2-1 0,-1-2 0 15,2 2-5-15,-2-1-6 0,-1 1-3 16,-4 6 8-16,-4 5 7 0,-4 3 0 15,-4 5 0-15,-3 0 1 0,0 1 38 16,0 0-7-16,-6 5-12 16,-3 4-21-16,0 3 0 0,-1 0 2 15,2 1 2-15,2 3-4 0,1 1 2 16,0-2 3-16,4 2-5 0,1-4-4 15,0 1 3-15,2-2-1 0,4 0 4 16,0 1 2-16,2-3-6 16,1-3 1-16,-1-3 0 0,2-1-32 15,4-3 1-15,-2 0-11 0,2-7-66 16,-2-6-94-16,-2-4-59 0</inkml:trace>
  <inkml:trace contextRef="#ctx0" brushRef="#br0" timeOffset="30980.772">16945 14332 492 0,'0'-3'0'0,"-3"3"158"16,-2 4-109-16,-2 8-34 0,-2 2-10 15,2 6-8-15,3-2-79 0,3 3-111 16</inkml:trace>
  <inkml:trace contextRef="#ctx0" brushRef="#br0" timeOffset="31918.8256">17081 14672 649 0,'10'-17'0'15,"-5"0"193"-15,-1 2-94 0,-2 2-21 16,-2 4 7-16,-1 2-15 0,-4 3-19 15,-5 1-11-15,-3 3-16 0,-6 0-7 16,-1 12-12-16,-1 4 0 0,1 5-4 16,0 0-2-16,8 1 2 15,4-3-3-15,4-1-6 0,4 0 6 16,0-1-12-16,4 0-6 0,2-3 2 15,0-3 0-15,1-2-2 0,2-3 0 16,1-2-8-16,2-2-14 0,2-2 21 16,0-2 5-16,-1-6 2 15,0-3 4-15,-1-2 8 0,-1-1-6 16,0-4 14-16,-3-2-8 0,-1 0 3 15,-3 0 15-15,-2 4 2 0,0 6-3 16,-1 3 4-16,0 4-4 0,-1 3 2 16,0 0-4-16,-2 10-14 0,-3 11-7 15,-4 9 16-15,-4 8-2 16,-1 9-5-16,-5 8 1 0,-1 5-1 15,-1 6-2-15,-3-1 2 0,3 0-2 16,-1-4-69-16,2-2 31 0,1-5-6 16,-2-5-48-16,0-8 15 0,-1-5 1 15,-1-2 35-15,2-7 25 16,-2-4 5-16,3-3-13 0,0-6-14 15,2-4 0-15,4-4 25 0,3-6 8 16,4 0-17-16,1-7-37 0,5-5 42 16,1-4 22-16,3-5 14 0,6-5 18 15,0-6 16-15,6-7 12 16,3-8-5-16,4-5-9 0,3-2 4 15,5-8-21-15,2 2-25 0,2-4-3 16,2 0 0-16,0 4 4 0,-2 3-7 16,2 5 13-16,0 7 0 0,-1 3 4 15,0 4 3-15,-2 6-5 0,-1 4 9 16,-6 11-3-16,-4 9 1 15,-6 8-3-15,-4 10 8 0,-5 15 9 16,-4 11 6-16,-3 5-21 0,0 3-12 16,-3-5-9-16,-1-6 4 0,1-8-4 15,-2-9-3-15,0-3 2 0,2-5 19 16,-1-2-8-16,2-6 13 15,1 0-2-15,1 0-13 0,0 0-2 16,0-5-5-16,0-4-6 0,5-6-30 16,2-2 16-16,2-5 3 0,3-5 10 15,5 1-5-15,1-7-7 0,4-4 9 16,3 0-5-16,0 2-4 15,0 3 11-15,-1 6 2 0,-2 8-2 16,-1 4 10-16,-2 8-8 0,-6 6-1 16,-2 3 5-16,-1 11 2 0,-6 7-4 15,-1 5 2-15,-3 7 26 0,0-1-15 16,0-1-2-16,-2-2-2 15,-2-1-4-15,3-3 6 0,-2-3-11 16,1-5-1-16,0-2 4 0,2-2 0 16,0-3-3-16,0 1-49 0,0-3-25 15,4 0-94-15,2-2-104 0,4-2-149 16</inkml:trace>
  <inkml:trace contextRef="#ctx0" brushRef="#br0" timeOffset="32579.8635">17724 14786 648 0,'6'-24'0'16,"-2"1"232"-16,1 1-146 15,0 1-33-15,-1 1-21 0,-1 3 8 16,-3 0-1-16,1 5-9 0,-1 4 3 16,0 2 8-16,-3 6-6 0,-7 0-9 15,-4 9-18-15,-6 13-4 0,-6 13-6 16,-1 3 4-16,3 0 2 15,5-3-4-15,6-3 0 0,3-3 1 16,2-3-1-16,2-4 0 0,4-3 0 16,0-4-2-16,2-6 0 0,2 1-3 15,0-3-20-15,3-4 13 0,1-2-6 16,0-1-12-16,4-1 13 15,3-7 7-15,3-5-10 0,2-5 5 16,1-1 1-16,2-4-11 0,-1-3 8 16,3 0-1-16,0-1-8 0,0 2 5 15,-2 4 9-15,-7 6 1 0,-4 5 11 16,-5 8 0-16,-4 3 2 15,0 10 1-15,-1 7 35 0,0 6-18 16,0-3-13-16,-1 1 1 0,0-2-12 16,1-6 7-16,0-2 1 0,0-3-8 15,0-3 8-15,6-4 14 0,2-2 20 16,2 0 2-16,6-6-12 0,2-5-16 15,5-3-1-15,4-1-9 0,-2-2-4 16,1-5 4-16,0-2-1 16,-2-8-2-16,0-2 2 0,0-7 3 15,-1-7-4-15,0-2 0 0,1-6 0 16,0-1 0-16,1-4-2 0,-1 2 1 15,-3 7 1-15,-8 13 0 0,-4 14 0 16,-7 10 0-16,-2 10 1 16,0 5 9-16,-6 3-14 0,-9 19-12 15,-6 11 30-15,-10 11-11 0,1 9 7 16,0 3 4-16,3 6 4 0,3-1 8 15,5 0-9-15,2 2 1 16,3-3 1-16,5-4-10 0,-1-5-10 16,5-10 2-16,3-9 7 0,2-3-13 15,0-6 10-15,5-3-4 0,3-1-1 16,5-4 0-16,3-3-4 0,6-4-61 15,3-1-4-15,3-3-55 0,-3-4-155 16,-1 0-198-16</inkml:trace>
  <inkml:trace contextRef="#ctx0" brushRef="#br0" timeOffset="34251.9591">17727 13679 518 0,'0'0'0'16,"0"0"79"-16,0 0-3 15,0 0 17-15,0 0 25 0,0 0-49 16,0 0-30-16,0 0-17 0,2 0-9 15,3 0-4-15,2 0 4 0,3-3-1 16,4 2 2-16,0-4-7 0,7-3 2 16,1 4 0-16,-1-6 0 15,0 0 5-15,1-2-4 0,-1-2 7 16,0 2 10-16,0-1-8 0,-3-2-2 15,1 1-2-15,1 2-9 0,1-2-1 16,4 1 5-16,4-1-7 0,0-2-6 16,6-3 6-16,1-3 1 0,0 2-5 15,3-4 2-15,-3-1 4 16,-1 3 2-16,-3-4 7 0,1 4-8 15,2-2 18-15,3 1-2 0,3 0-11 16,-3-4-7-16,2 3 2 0,-2 0-3 16,-1 1-2-16,-4 0 2 0,0 0 2 15,-4 0-8-15,0 1 6 16,1 1 10-16,-1 1-6 0,-1-1 4 15,-2 1-6-15,0 1-4 0,-1 0 9 16,5 1-7-16,-2-1 0 0,0-2 3 16,0 2-7-16,-1-4 2 0,1 2 8 15,0-2-7-15,3-1 1 16,-3 0 1-16,-1 0-3 0,1 3 1 15,-4-1 0-15,0 0 1 0,0 0-6 16,0 0 6-16,-2-1 1 0,1 0-7 16,-2-1 6-16,0-2 3 0,2-1-8 15,-1 0 4-15,1-2 2 0,0 0-4 16,-1 0 0-16,0-3 6 15,0-1-6-15,1-1 0 0,-1 0 8 16,0-3-7-16,-1 1 0 0,-3 0 1 16,1 3-3-16,-1 1 2 0,-5 0 6 15,0 1-10-15,2-2 6 0,-2 0 8 16,5-1-12-16,3 2 2 15,0-1 4-15,4 0-6 0,0 1 2 16,1-2 2-16,-1 3-6 0,-2 1 6 16,-1-1-3-16,-4 3 0 0,-3 3 0 15,-5 0-2-15,-1 5 2 0,-5 2 0 16,-1 3 3-16,-1 1-2 15,1 0 0-15,-1 2 2 0,2 1-6 16,-2 5 2-16,-1-1 1 0,0 6-7 16,-1-1 8-16,0 1 0 0,0 1-2 15,0 0-3-15,0-1 5 0,0 1-2 16,0 0-3-16,0 0 4 15,0 0 0-15,0 0-10 0,0 0 4 16,0 0-8-16,-2 0 9 0,-4 2-12 16,-3 5 8-16,-5 3 7 0,-2 0-2 15,-3 4 4-15,-5 1 0 0,-3 2 0 16,-4 4-1-16,-5 1 2 15,-2 4 4-15,-5 1-5 0,3 2 0 16,1-3-4-16,10-1-4 0,7-6 8 16,10-5 0-16,6-3-10 0,2-5 13 15,4-1-4-15,-1-2-7 0,1-3 8 16,0 0 0-16,0 0-8 15,7 0 11-15,4-4 2 0,10-4-9 16,5-3 8-16,3-3-3 0,2-2-5 16,0-4 7-16,-1-3-3 0,-1 1 0 15,-1-5 0-15,0 0 1 0,0 1-1 16,-3 1 0-16,-2 4-3 0,-5 4 3 15,-3 3 0-15,-3 1 5 16,0 4-6-16,-1-1-2 0,-5 2 4 16,0 2-2-16,-2 1 2 0,0 1-1 15,2 1 0-15,-2 0-1 0,1-1 4 16,4 5-6-16,-2-1 1 0,-1 2 1 15,1 6-5-15,-3 4 8 16,-3 5-3-16,-1 7-3 0,-1 6 6 16,-6 3 0-16,-1 2 1 0,-2 1 9 15,1-2-1-15,2-1-4 0,3-4-2 16,1-2-4-16,3-4-2 0,1 1 2 15,-1-3 2-15,3-2-4 16,-1-2 2-16,-1-3 1 0,-1 1-3 16,0-1-28-16,-4 2-9 0,-2 1-75 15,-1 0-36-15,0-7-217 0</inkml:trace>
  <inkml:trace contextRef="#ctx0" brushRef="#br0" timeOffset="42179.4125">4562 4374 474 0,'1'-13'0'16,"-1"-1"186"-16,-2 1-100 0,-3 2 2 15,-1-1 6-15,1 1-30 0,-2 2-9 16,2 0 4-16,-2 1-14 15,3 4-8-15,0 1-10 0,1 0-3 16,2 3-9-16,-1 3-8 0,0 7-11 16,0 6 5-16,-1 7-2 0,0 0 2 15,0 4 5-15,2-2-8 0,1 0 4 16,4-4-1-16,2 0-2 15,4-4 1-15,5-3 1 0,4-2-2 16,4-4 2-16,5-2-1 0,2-4 0 16,2-2 3-16,2-8-5 0,-1-4 1 15,-1-7 2-15,0-3-1 0,0-7 2 16,0-10-1-16,2-4 2 0,1-7-6 15,4-10 6-15,5-5-1 16,4-7-3-16,3-5 2 0,1-1-1 16,-1-1 0-16,-3 3 0 0,-6 6 2 15,-7 5-7-15,-7 8 10 0,-8 10-4 16,-2 6-1-16,-5 6 0 0,-2 4 3 15,-2 7-4-15,-2 2 2 16,-3 7 1-16,1 4-3 0,0 5 0 16,-1 2 1-16,0 4 0 0,1 0-8 15,1 1 8-15,-1 9 0 0,-2 6-4 16,-3 10 3-16,-2 8-10 0,-7 11 19 15,-3 9-2-15,-5 9-5 16,-1 3 9-16,-2 2-7 0,-2 5-6 16,0 2 6-16,0 2 4 0,0 7-7 15,1-4 0-15,0-1 2 0,2-1-4 16,-4-10 4-16,4-5 1 0,1-8-4 15,0-14 2-15,5-7 3 16,1-10-6-16,-1-8 4 0,6-6 1 16,0-4-3-16,3-4 0 0,1-2 14 15,2 0-13-15,1-5 6 0,0-7 0 16,1-6-9-16,5-9 4 0,2-5 2 15,0-7-5-15,1-9 2 0,-2-8 0 16,1-2-1-16,-1-6 0 16,-4-1 1-16,-2 4-1 0,-1 0 0 15,-3 6 3-15,-3 3-4 0,2 6 2 16,-2 1-1-16,0 5 0 0,-1 7 0 15,-1 4-2-15,-2 13 3 16,-1 7-2-16,-7 9-3 0,-2 13-13 16,-5 12 15-16,-2 12 4 0,1 11-4 15,1 6 1-15,3 2 1 0,5-7 0 16,5-5 2-16,7-7 0 0,5-6 2 15,4-3 4-15,7-4-2 16,4 0-5-16,4-2 11 0,5-1-7 16,4-1-6-16,4-5 2 0,0-1 8 15,5-6-11-15,1-7 4 0,3-1 18 16,1-4-16-16,-2-7 4 0,-1 0-6 15,-2-4-4-15,-3-2-39 16,-5 5-45-16,-6-1-129 0,-8 0-266 0</inkml:trace>
  <inkml:trace contextRef="#ctx0" brushRef="#br0" timeOffset="45411.5974">5727 4338 512 0,'2'-5'0'15,"-1"-1"75"-15,2-4-6 0,2-1-13 16,1-2 19-16,3-3-7 0,-2-5-2 16,-1 0-4-16,1-5-10 0,-2 0-17 15,-2-1-1-15,1-2 2 16,-3 2-17-16,-1 1-2 0,-2 4 0 15,-2 5-3-15,-3 7 0 0,-3 2 3 16,0 4-8-16,-4 4-9 0,-5 0 0 16,-3 12 10-16,-3 8-11 0,-3 6 2 15,0 8 6-15,-3 7-8 16,2 5 2-16,4 6 3 0,0 0-4 15,4-6 0-15,8 0-1 0,3-10-1 16,6-4 4-16,4-8-2 0,2-5 0 16,5-5 0-16,5-3 1 0,1-5-1 15,3-5 0-15,0-1 1 0,3-1-1 16,5-11 0-16,1-4-1 15,0-8 0-15,3-5 2 0,-2-3 4 16,2-10-6-16,3-2 2 0,1-9 5 16,-1-7-2-16,5-3 7 0,-3-4-7 15,1-1-8-15,-2 0 7 0,-3 5-1 16,-4 8-4-16,-5 6 4 15,-5 10-3-15,-5 9-1 0,-6 7 4 16,-3 12 1-16,-1 7 10 0,-1 4 8 16,-5 7-16-16,-6 14-10 0,-7 10 8 15,-3 13 1-15,-7 12-1 0,0 3 4 16,-2 7 0-16,4 2-3 0,5-1 6 15,2-4-8-15,6 0-4 16,2-9 4-16,7-6 2 0,2-8-5 16,3-10 1-16,5-3 1 0,2-6-2 15,4-3 1-15,2-4-1 0,2-6-5 16,7-3 9-16,1-5-6 0,1-1-7 15,3-8 12-15,0-8-4 16,0-3-8-16,2-7 14 0,0-1-6 16,3-7-7-16,2-5 8 0,-1-4-10 15,1-2-9-15,-1 3 14 0,-4 8-4 16,-5 9-2-16,-3 7 14 0,-6 9-2 15,-2 10 0-15,-3 0-3 16,2 8 2-16,-2 1-3 0,-1 2 8 16,-2-2 1-16,-2-2-7 0,-3-5 4 15,1 2 4-15,-3-3-4 0,0-1 11 16,3-2 11-16,-2-7 5 0,-1-5-18 15,2 2-9-15,-2-2-4 16,0 1 4-16,-2 2 1 0,-1 1-4 16,-1 2 2-16,0 4 0 0,-1 1-2 15,-3 2-6-15,-2 1 7 0,-1 0-11 16,-2 0 16-16,-1 1-5 0,-1 2 0 15,-3 4 0-15,-1 6 3 16,-4 9-3-16,-1 7 0 0,0 9 5 16,1 3-4-16,3 2 5 0,4 1-4 15,4-6-4-15,5-6 1 0,2-6 4 16,5-5-6-16,0-4 6 0,4-1-4 15,3-4-5-15,1-5 11 16,3 1-5-16,2-5 0 0,2-3-5 16,2 0 2-16,0-3-10 0,4-7 7 15,-1-2-12-15,0-4 11 0,0-4 0 16,-1-4 7-16,-1-4 0 0,0-5-4 15,-5-1 5-15,-1 0-2 16,-3 0 2-16,-4 9 3 0,-1 3-2 16,-2 8 10-16,-1 7-7 0,-1 6-3 15,0 1 10-15,0 8-8 0,-3 9-8 16,-2 8 6-16,-2 8 3 0,0 2-7 15,2-2 4-15,2-1 2 0,3-7-5 16,0-7 1-16,5-2-3 16,5-7 3-16,1-4 0 0,3-3 1 15,4-2-2-15,3-6 2 0,2-4 5 16,2-3-11-16,-1-8 9 0,0-1-2 15,-2-1-4-15,-2-5 4 0,0-3-1 16,-2-2-1-16,-3 0-2 16,-4 2 0-16,-5 11-3 0,-2 5 10 15,-3 10-3-15,-1 5-3 0,0 0 2 16,-5 12-1-16,-4 10-7 0,-4 13 14 15,-4 11-3-15,-3 7-3 0,-2 9 8 16,-1 11-4-16,-5 3-6 16,2 4 2-16,-3-1 5 0,1-4-3 15,0-5-1-15,4-7-1 0,1-9-2 16,2-6 2-16,3-7-6 0,4-7-15 15,4-8 12-15,3-6-3 0,2-7 2 16,3-8 7-16,1 0 1 0,0-4-17 16,1-1 9-16,0-7 9 15,1-4 0-15,4-9-23 0,4-5 20 16,2-7-1-16,4-9 7 0,3-7-3 15,3-8 0-15,4-14-1 0,5-2 1 16,6-11 0-16,3-4-5 0,5-5 5 16,1-2 0-16,-1 1-20 15,0 8 7-15,-4 12-1 0,-4 14 15 16,-7 18 0-16,-8 17-2 0,-4 16 0 15,-5 8 0-15,0 3-2 0,-3 16 6 16,-1 13 13-16,-2 9-9 0,-2 9 7 16,-3 4-11-16,-1-3-2 15,0-5 7-15,-8-6-6 0,-3-8-4 16,-5-7 4-16,-5-5 11 0,-2-5-14 15,1-4 2-15,-1-4 7 0,3-5-12 16,0-2 8-16,2-7-1 0,5-1-3 16,5-3 0-16,2 3-3 15,2-1-3-15,2-1 4 0,1 7-1 16,-1 1-3-16,2 2 11 0,0 0-7 15,0 5-12-15,4 5 19 0,1 3-6 16,3 0-1-16,1-2 4 0,1 0-2 16,5-4 0-16,0-6 0 15,3 0 4-15,5-1-6 0,4-9 4 16,4-2 6-16,4-4-8 0,1-5 0 15,0 0 3-15,-2-9-4 0,-2-1 2 16,-4-5 3-16,0-5-2 0,-1-6 5 16,-2-7-2-16,2-6-1 15,0-4 2-15,1-2-3 0,-1 2-6 16,-2 7 6-16,-5 9-3 0,-4 11 0 15,-6 12 0-15,-6 10 18 0,-3 8 0 16,-1 5 4-16,-4 5-8 0,-9 14-14 16,-7 14 0-16,-7 15 6 0,-2 10 3 15,-2 2-2-15,3 5-5 16,4-1 3-16,3-3 2 0,5-5-7 15,5-4 0-15,3-5 0 0,2-3 6 16,4-8-7-16,2-2 2 0,0-5 0 16,2-6-1-16,4-6-1 0,4-4 0 15,2-5-15-15,1-6 16 16,7-1 0-16,0-5-24 0,2-7 12 15,2-5 1-15,0-4-7 0,2-8 7 16,-1-4-2-16,2-4-8 0,2-5 7 16,-5 2 3-16,-1 2-9 0,-5 4 5 15,-7 6 14-15,-5 8 1 16,-5 7 0-16,1 7 10 0,-2 6 1 15,-2 4 10-15,-8 13-18 0,-4 7-6 16,0 9 6-16,-1 2 1 0,7-6-3 16,0 0-1-16,3-2 0 0,2-6 0 15,3-3 3-15,0-2-3 0,2-3 0 16,5-3-5-16,3 0 6 15,0 0-2-15,3-3 1 0,0-1 0 16,2-1-36-16,1-3 12 0,3-2-10 16,2-2 1-16,1-10 7 0,0-5 2 15,0-5 16-15,1-3 10 0,-2-6-2 16,-3 0 0-16,-1-3 0 15,-1 0 1-15,-2 3-1 0,-3 5 0 16,-4 3 18-16,0 9-10 0,-4 9 7 16,-1 2-9-16,1 3-12 0,-1 4 11 15,-2 10-1-15,0 3 2 0,0 6 8 16,0 5-6-16,-4 2-9 15,1 0 2-15,0 2 6 0,0-2-7 16,-1-1 0-16,0-1 9 0,1-4-10 16,0-5 2-16,1 0 2 0,2-6-4 15,-2-4 2-15,2-2-1 0,0-5 0 16,0 0 0-16,2-2-2 0,0-3 3 15,1-7 9-15,0-5-9 16,4-2-2-16,0-2 2 0,4 0 2 16,2-5-6-16,4-1 6 0,1-4-5 15,1 0-5-15,7 3 5 0,-4 4-8 16,2 3 0-16,-1 4 15 0,-2 2-5 15,1 6 0-15,0 0 0 16,-4 4 1-16,2 1-2 0,-3 1 2 16,1 0 3-16,0-1 1 0,1-3-3 15,-1-1 0-15,3-3-1 0,-2-5 3 16,-2-4-2-16,-1 0-4 0,-3-2 4 15,-2 1 1-15,-2 0-4 16,-2 1 2-16,-4 4 7 0,-2 3-3 16,-1 2 13-16,-4 2-6 0,-2 5-6 15,-2 1 6-15,-5 2-7 0,-5 11-1 16,-5 8 6-16,-2 4 1 0,-1 9-4 15,2 1 9-15,1 5-1 16,4 1-6-16,1-1 4 0,4 1-6 16,1-5-1-16,3 0 3 0,3-7-4 15,6-2-8-15,1-4 6 0,1-3 1 16,8 0-5-16,2-7 2 0,2 2-2 15,1-5 0-15,4-4 2 16,1-2 2-16,2-3-10 0,1 0 1 16,-2-6-23-16,0-3-46 0,0-8 5 15,0-2-36-15,-5-6-184 0,-4-7-353 16</inkml:trace>
  <inkml:trace contextRef="#ctx0" brushRef="#br0" timeOffset="45606.6085">7870 3621 1150 0,'5'-7'0'15,"3"5"53"-15,-4-4 15 0,-3 5 5 16,1 0-38-16,-2-1-30 0,0 2-10 15,0 0-136-15,-3 7-20 16,-11 0-73-16,-7 1-383 0</inkml:trace>
  <inkml:trace contextRef="#ctx0" brushRef="#br0" timeOffset="45779.6184">7042 3974 949 0,'10'0'0'15,"6"-3"122"-15,9-4-32 0,6-2-29 16,8-3-26-16,6 3-15 0,1 3-15 15,1 2-5-15,-1 4 0 0,-6 0-127 16,-5 0-14-16,-9 0-182 16</inkml:trace>
  <inkml:trace contextRef="#ctx0" brushRef="#br0" timeOffset="46573.6639">8573 3792 842 0,'2'-11'0'0,"-2"5"296"0,0 2-210 16,0 4-10-16,0 0-13 15,-5 17-48-15,-4 13-5 0,-9 18 10 16,-3 10 10-16,-3 6-16 0,0-2-11 15,2-5 8-15,1-6-9 0,1-13-4 16,2-9 4-16,2-6 7 0,6-7-12 16,2-5 6-16,5-4 1 15,2-5-5-15,0-2 2 0,1 0-2 16,0 0-6-16,4-3 10 0,4-11-5 15,2-7-5-15,2-12 11 0,1-5-3 16,-1-8-2-16,1-7 2 0,3-5 0 16,1-1-6-16,4-4 10 15,-1 5-5-15,-1 5 0 0,-3 10-3 16,-2 14 2-16,0 9 1 0,-4 8 0 15,0 5 2-15,1 3-3 0,-1 4-2 16,1 1 3-16,2 8 0 0,2 4-2 16,1 7 3-16,4 5-1 15,2 8 0-15,1 10 4 0,-3 6-5 16,-1 9 2-16,-6 8 0 0,-2-2-7 15,-8-2 8-15,-3-4-1 0,-5-6-2 16,-4-8-17-16,-5-7 2 0,-2-6 6 16,-6-7 8-16,-5-5-1 0,-2-3 0 15,-6-5 6-15,-1 0-4 16,-2-5-5-16,-5-4 10 0,-2-1-8 15,-1-1-18-15,4 0 17 0,5-2-8 16,9-3-7-16,9-2-6 0,7 1-27 16,10-5-41-16,4 0-39 0,6-5-137 15,6-1-412-15</inkml:trace>
  <inkml:trace contextRef="#ctx0" brushRef="#br0" timeOffset="47645.7252">9173 3816 1098 0,'0'-2'0'16,"0"2"155"-16,-4 0-83 0,-2 11-36 15,-5 14-25-15,-5 14 13 0,-2 14-3 16,-6 7-9-16,2 4-1 15,-1-6-9-15,1-2-4 0,2-5 4 16,3-8 3-16,3-6-5 0,4-6 0 16,3-7-1-16,3-2-11 0,0-7-5 15,3-1-8-15,1-4-22 0,0-1-2 16,0-4-14-16,1-3-29 15,1-3 7-15,2-9 22 0,2-8-85 16,0-8 20-16,1-5 47 0,3-8 40 16,2-6 41-16,2-4 0 0,6-8 59 15,1-3-16-15,1 0 1 0,3 2 19 16,-3 2-10-16,-2 7 13 15,-1 8 5-15,-4 12-12 0,-5 10 3 16,-2 9-14-16,1 10-29 0,-1 3 1 16,2 15 6-16,-3 11 8 0,2 11-7 15,-3 3-5-15,-3 6-1 0,1 2-12 16,-1-3-12-16,-1-9 6 15,-1-3 5-15,0-7-10 0,-1-7 4 16,0-7 2-16,2-4-5 0,-2-2-10 16,4-3-28-16,0-4-24 0,5-2 19 15,5 0-4-15,5-7-22 0,6-9-4 16,3-4-4-16,2-9 8 15,2-6 60-15,0-5 9 0,2-3-3 16,2-6 8-16,-3 2 10 0,-3 0 10 16,-5 5 10-16,-6 6 6 0,-3 7 21 15,-5 5-8-15,-4 8-7 0,-1 6-7 16,-2 3-4-16,-2 3-13 0,1 4-9 15,-3 0-2-15,0 0-7 16,0 5-8-16,-7 10 8 0,-4 4 40 16,-6 3-28-16,-5 3 5 0,-4 1-2 15,-2 1-2-15,-4 2-4 0,-1 3-9 16,3 1-1-16,0 1 0 0,6-1-3 15,4-3 0-15,5-6 0 16,5-1-1-16,4-7-4 0,2-5 9 16,3-6-4-16,1-2 0 0,0-3-2 15,0 3 3-15,0-3-2 0,1 0 2 16,1-8 6-16,3-4-9 15,6-4 0-15,4-4 4 0,4-2-4 16,3-3 3-16,2 0-6 0,1-3-9 16,2-1 13-16,-2 0-2 0,-1-3-1 15,-1 2 6-15,-3-1-4 0,0 1 1 16,-4 3 1-16,-3 5 5 0,-2 4-5 15,-1 4 0-15,-1 6 13 0,0 3-15 16,1 4 4-16,-3 1 1 16,1 8-5-16,-2 6 3 0,-4 13-1 15,-2 7 0-15,-9 12 30 0,-5 7-11 16,-2 7-3-16,-1-3 7 0,2 1-3 15,1-5-6-15,0-6 3 16,5-5-10-16,1-5 3 0,2-6-2 16,1-4-3-16,1-1-7 0,-1-6 4 15,1 1 4-15,-1-2-5 0,0-2 1 16,1-2 0-16,-1-3-4 0,1-3-9 15,-2 0-29-15,2-2-37 16,2-2-27-16,-1-1-48 0,2-4-296 16</inkml:trace>
  <inkml:trace contextRef="#ctx0" brushRef="#br0" timeOffset="48762.7891">10059 4173 891 0,'6'-1'0'0,"2"1"84"0,5 1-11 16,5 1-15-16,3 3-21 0,9-1-1 16,5-3 11-16,9-1-7 15,7-5-2-15,7 0 2 0,7 0-2 16,7 1-6-16,6-2 4 0,10 5-6 15,6 1-3-15,4 0-17 0,-1 1 0 16,-8 5-6-16,-12-4-8 0,-12 0 8 16,-12 0-1-16,-11-2-3 15,-6 0 0-15,-6 0 2 0,-10 0-2 16,-5-5 0-16,-4 1 4 0,-7 0-5 15,-1 1 2-15,-1 1 2 0,-2-3-3 16,0-1 0-16,0 1 9 0,-5 1-10 16,0-1 2-16,-3-1 4 0,-3 1-7 15,1-1 4-15,-2 0-2 16,-1 3 0-16,0-5-12 0,0 2 7 15,-3-1-4-15,3-1 2 0,1 0 3 16,1 1-2-16,2 1 10 0,3 0-3 16,2 4-2-16,2-1-1 0,2 2 0 15,-2-1-2-15,2 2 5 16,0 0-2-16,0 0-10 0,0 0 13 15,4 0-4-15,-2 0-3 0,2 0 7 16,0 3-4-16,0-2 0 0,3 3 4 16,2 2 0-16,2 1-2 0,3 1 0 15,3 1 2-15,-1-1-3 16,1-1 0-16,-1 1 3 0,-4-2-3 15,-2 0 2-15,-4-1 0 0,-4 0-1 16,0-1 0-16,-2 4 2 0,-2-1-3 16,-7 5 2-16,-4 5 1 0,-6 2-4 15,-1 3 4-15,1 1 0 0,-2-2-3 16,3 5 2-16,-1-1 1 15,-1-1-2-15,4 1 0 0,1-1-1 16,-2-3-22-16,2 1-11 0,-1-2-11 16,-2-1-35-16,5-2 8 0,1 0-18 15,-1-1-119-15,0-6-232 0</inkml:trace>
  <inkml:trace contextRef="#ctx0" brushRef="#br0" timeOffset="63188.6142">12951 3343 800 0,'1'-20'0'15,"0"3"93"-15,-1-1-22 0,0 0-20 16,0 0 6-16,0 0-2 0,-1 3-9 15,-3 3-15-15,-2 0-3 0,-1 1-3 16,-2 0 4-16,-2 4 4 0,-1 0-7 16,-2 2-6-16,-3 2-5 15,0 3-5-15,-1 0-3 0,-3 5-4 16,-1 7 3-16,-3 3-5 0,0 2-1 15,-1 7 0-15,-3-2 7 0,1 7-2 16,0 1 4-16,0 0-6 0,2 2-5 16,2-1 4-16,0-2 9 15,4-1-9-15,1-1 4 0,5-4-2 16,2-1-4-16,5-3 0 0,0-1 10 15,3-2-9-15,1-1 2 0,3-1-1 16,0 1-2-16,0-1 0 0,4-2 5 16,0 2-6-16,2-1 2 15,2 0 1-15,-1-2-2 0,3 1 3 16,3 0-1-16,-1-1 0 0,3 1 2 15,1 2-1-15,1-2-2 0,2-1 2 16,0 1-1-16,1-1-2 0,-1 1 0 16,-1-2 5-16,-2 1-7 15,-5-2 3-15,-2 0 1 0,0 0-4 16,-4 1 4-16,2 1-1 0,-2 2-2 15,0-1 2-15,2 4-1 0,-2-1 0 16,2 2 0-16,0 1 3 0,-3 1-4 16,2 0 2-16,-1 2 1 0,0-1-3 15,-1-4 2-15,-1 1 1 16,-2-4-3-16,-1 2 2 0,0-1 1 15,0 2-4-15,-2 1 4 0,-3-2 0 16,-1 2-4-16,-1-1 4 0,-1 0 2 16,1 1-5-16,0-1 2 15,-1 0 1-15,-1 0-3 0,1-1 2 16,-1-1 0-16,-1 0-2 0,2 1 2 15,-5-5 1-15,3 3-3 0,-1-2 2 16,0-2 2-16,1-1-4 0,-1 0 2 16,3 1 0-16,-3 0-1 15,3-1 0-15,-1-4 2 0,0 2-3 16,-1-3 2-16,0 0 0 0,0 0-2 15,0-2 2-15,-1 1 3 0,-1 0-5 16,1-2 2-16,1 0 1 0,-2 0-3 16,2 0 2-16,-3-4 3 0,1 3-3 15,-1-3 3-15,3 1-4 0,1 0 0 16,1-4 0-16,0 3 5 15,1-2-5-15,0-3 0 0,2 4 9 16,0-5-10-16,0 2 2 0,0-2 11 16,0-1-11-16,0-1 3 0,0 1-1 15,0-2-4-15,2-1 2 16,0-1 2-16,2 1-4 0,1-1 2 15,0 1 0-15,0-4-1 0,0-5 0 16,6 0-1-16,0-2 0 0,4 0 2 16,-2-1-1-16,2 1 1 0,1 0 0 15,1 4 0-15,0 3-2 0,-1 2 1 16,1 4-1-16,-3 2-1 15,1 0 3-15,0 2-1 0,2 0 0 16,-1-1-1-16,1 2 1 0,1-1 0 16,-2-3 0-16,4 4 0 0,-2-1 0 15,0-1 0-15,1 4 1 0,0 1-1 16,-2 1-1-16,4 3 1 15,-3-1 0-15,1 0-1 0,1 1 0 16,-4 0-2-16,1 0 4 0,-4 0-2 16,-2 2-19-16,-3-2 10 0,1 3-6 15,-3-2-20-15,-1 1-6 0,3 2-22 16,-3 1-52-16,0 2-10 15,-1-2-83-15,-6 0-447 0</inkml:trace>
  <inkml:trace contextRef="#ctx0" brushRef="#br0" timeOffset="65249.7321">13359 3962 719 0,'10'-16'0'0,"-3"8"147"0,-1 1-91 16,-4 2 0-16,-2 4 6 0,0 1 7 15,0 0-19-15,-6 5-17 0,-4 7-19 16,-6 10 0-16,-1 6 12 15,-4 4 6-15,3 1-6 0,3 2-6 16,-1-2-10-16,4 0 2 0,4-3-10 16,4-3 0-16,-2-4-2 0,6 1 0 15,0-7 1-15,0-1 0 0,6-5-1 16,1-1 0-16,6-5-7 15,2-1 5-15,2-4-2 0,1 0 4 16,2-7 0-16,2-3 0 0,-2-6-3 16,3-2 3-16,-2-1 0 0,0-8-3 15,1-2 3-15,1-3 0 0,1-5-9 16,0-1 2-16,0 2-3 15,-3-2 14-15,-2 7-4 0,-4 4 0 16,-3 5 0-16,-2 5 0 0,-3 6 0 16,-4 4 0-16,0 3 3 0,-3 2-4 15,0 0 2-15,0 2 8 0,0 0-7 16,0 0 0-16,0 4-3 15,0 3-4-15,-4 4 7 0,0 5 0 16,-2 1-4-16,1 4 4 0,2 1-2 16,0 2 0-16,3 0 0 0,0 0 2 15,0-1-4-15,4-2 3 0,3-2-1 16,0-2 0-16,2-2-2 15,2 3 2-15,0 0-3 0,2-1 5 16,-3 1-1-16,-2-4-1 0,-1-1 0 16,-3 3 1-16,-4-6-2 0,0 2 2 15,-3 3 0-15,-3-8 0 0,-5 5 1 16,-1-3 0-16,-3-3-3 15,-4 1 2-15,1-2 2 0,-3-3-4 16,-2 0-23-16,-1-2-19 0,-1 0-48 16,1-7-70-16,1-5-240 0</inkml:trace>
  <inkml:trace contextRef="#ctx0" brushRef="#br0" timeOffset="65394.7404">13467 3698 848 0,'5'-9'0'0,"1"4"125"15,-3 5-104-15,3 0-18 0,3 0-5 16,3 6-55-16,3 4-184 0,0 3-219 16</inkml:trace>
  <inkml:trace contextRef="#ctx0" brushRef="#br0" timeOffset="66565.8073">14163 3996 843 0,'10'-12'0'0,"3"3"50"16,-2 2-12-16,-3 3-12 0,0 3 8 15,-3 1-3-15,1 4-4 0,-1 7-2 16,-3 6 10-16,1 5 4 0,-3 6-8 15,0 3-7-15,0 3-8 16,-5 2-7-16,-1-4 0 0,-2-1 0 16,0-2-5-16,-2-5 0 0,-1-2 0 15,1-4 3-15,-1-4 2 0,1-7 12 16,1-2 5-16,1-3-5 0,6-2-1 15,-1 0-9-15,2-7-5 16,2-2-1-16,7-4-4 0,1-6-2 16,7-3-2-16,4-4 3 0,3-4-6 15,2-5 3-15,3-2-7 0,2-7-5 16,5 1 5-16,-2 3-2 0,0 5-5 15,-3 4 6-15,-2 13 7 0,-2 6 2 16,-4 5 3-16,-3 7-2 0,-3 4-2 16,-3 14 4-16,-5 8-1 15,-6 8 0-15,-2 3 10 0,-9 4-5 16,0-3-1-16,-2-1 3 0,1-7 2 15,2-1-5-15,0-4 2 0,1-5-4 16,2-4-3-16,1-6 2 16,2 1 1-16,1-3-3 0,1-2 1 15,0 1-1-15,4-3-12 0,3-3 4 16,2-1-5-16,5-1-4 0,0-9 3 15,2-1-4-15,3-5-3 0,1-3 5 16,-1-4-6-16,3-4-12 16,-1-4 6-16,-1-1 12 0,0-2 0 15,-5 1 14-15,1 4 2 0,-4 5-1 16,-1 6 4-16,-3 6 14 0,-1 8-6 15,-3 0 4-15,-1 3-5 0,-2 1 2 16,-1 2 8-16,0 8 3 16,-3 6 12-16,-4 6-9 0,-3 7-2 15,1 5-6-15,-1-2 3 0,0 1-5 16,4-5-6-16,2-2-1 0,3-3-9 15,1-3 1-15,3-2 0 0,4-2 6 16,2-1-7-16,3-8 2 16,0 3 0-16,3-6-1 0,1-3 0 15,-1-1 2-15,0 0-4 0,0-8-1 16,-1-5 2-16,0-1-3 0,-2-10 5 15,-1 0 0-15,-4-5-2 0,0-7-3 16,-3-2-6-16,-3-4-11 16,-1-1 10-16,-1 3 4 0,-5 4 2 15,-5 7 8-15,-2 8-3 0,-1 9 0 16,0 6 0-16,0 6 18 0,3 15-11 15,0 11-4-15,1 7-2 0,5 0-2 16,5-1 1-16,0-9 0 0,7 0 0 16,2-7 0-16,5-2 0 15,4-6 0-15,4-7 0 0,3-1 4 16,6-4-3-16,4-8 5 0,0-2-4 15,4-8 6-15,-2-4-5 0,-4-6 4 16,1-4 4-16,-2-5 11 0,-1-5-5 16,3-2-2-16,-3-7-5 15,-4-2-7-15,-2-3-3 0,-2 4 0 16,-3 6 4-16,-4 10-5 0,-8 16 2 15,-5 9 9-15,-2 8 5 0,-1 7 5 16,-2 6-7-16,-6 14-11 0,-8 15 4 16,-8 14 9-16,-4 15 2 15,-5 7-5-15,-3 4-3 0,2 3 7 16,0-2 0-16,7-5-6 0,5-9-6 15,6-8 1-15,5-5-3 0,4-6-3 16,6-6 2-16,1-4 2 0,0-6-4 16,6-3-6-16,3-5-12 0,1-6-8 15,7-4-4-15,-1-6-9 16,6-3-17-16,2-3 14 0,0-11 4 15,2-8-14-15,2-9-4 0,1-6-40 16,-1-6-81-16,-3-11-125 0,-4 1-322 16</inkml:trace>
  <inkml:trace contextRef="#ctx0" brushRef="#br0" timeOffset="66704.8153">15167 3901 795 0,'-10'0'0'0,"8"0"169"0,4 1-113 16,6 4-19-16,8 1 38 0,3-1-26 15,8 1-18-15,4-4-12 16,2-2-12-16,-1 1-4 0,0-1-6 15,-1 0-105-15,-5-2-118 0,-4-5-427 16</inkml:trace>
  <inkml:trace contextRef="#ctx0" brushRef="#br0" timeOffset="67677.8709">15939 4282 909 0,'2'-18'0'0,"8"-12"115"16,5-4-61-16,10-10 5 0,6-7-8 15,4-9-15-15,1-6 8 0,0-6 2 16,-7-5-5-16,0-2-8 15,-6 0-5-15,-6 5 1 0,-3 10-3 16,-5 18-5-16,-5 17-5 0,-2 15 0 16,-1 10-3-16,-1 4-8 0,-2 11-9 15,-10 21 3-15,-10 22 2 0,-8 22 2 16,-10 18 6-16,-8 9 1 0,0 7 0 15,-3 4 6-15,2 5 2 16,4-6-10-16,4-6 0 0,3-7-10 16,5-9 4-16,5-10-2 0,3-10 0 15,7-10 0-15,8-13-13 0,6-7-4 16,4-12-15-16,4-9 8 0,3-4 1 15,7-8-11-15,5-8 6 16,-1 0 4-16,7-15-1 0,3-11 20 16,-1-6 3-16,4-11-3 0,0-9 6 15,-4-8 0-15,1-5-2 0,-4-5-4 16,-3 0 2-16,-8-1-3 0,-10 2 8 15,-5 7-2-15,-7 6 0 16,-4 8 0-16,-1 10 5 0,3 9 0 16,-1 7 4-16,2 10-4 0,3 4-1 15,3 4 2-15,3 4-1 0,1 0-10 16,5 0-2-16,4 5 5 0,4 0-1 15,4-3 6-15,6 1-2 0,4-3-2 16,4-3-5-16,3-4-5 16,2-2-11-16,-1-4-2 0,-1 4-8 15,-4-5 8-15,-2 1 18 0,-5 3 6 16,-6-1 0-16,-5 5 0 0,-5 4 4 15,-5 0 9-15,-2 2 11 0,0 0 8 16,-6 6-1-16,-4 9-13 16,-2 7-10-16,-4 2-4 0,3 3 3 15,-1-3-3-15,6-3-5 0,5 2 2 16,3-8 0-16,1 0-1 0,7-2-2 15,2-5 2-15,3 0 0 0,1-4-20 16,2-2-17-16,1-2-30 16,1-2-6-16,0-6-71 0,1-6-165 15,-4-6-109-15</inkml:trace>
  <inkml:trace contextRef="#ctx0" brushRef="#br0" timeOffset="67804.8782">16494 3633 891 0,'-8'-12'0'0,"3"6"199"16,2 3-137-16,0 3-36 0,3 6-27 15,0 11-49-15,3 5-34 0,5 1-108 16,0-3-250-16</inkml:trace>
  <inkml:trace contextRef="#ctx0" brushRef="#br0" timeOffset="68049.8922">16887 3855 1027 0,'0'0'0'0,"-1"0"185"16,-6 0-101-16,-2 8-22 0,-9 9-20 15,-3 12-13-15,-5 5-10 0,0 5-1 16,-1 4 0-16,1-1-4 16,-3 1-7-16,2-4-1 0,2-2-5 15,4-6-1-15,0-2 0 0,5-1 0 16,1-6-29-16,4 0 0 0,1-4-11 15,3-4-34-15,1-3-13 0,2 1-22 16,3-8-94-16,1-4-105 16,0-1-228-16</inkml:trace>
  <inkml:trace contextRef="#ctx0" brushRef="#br0" timeOffset="68243.9033">16646 3958 686 0,'11'-33'0'16,"-2"11"213"-16,-3 8-118 0,-2 7-15 15,1 7-22-15,-4 6-14 0,3 12-8 16,-2 8 7-16,-2 6 3 0,1 4-2 15,0-1-14-15,2 1-9 0,1-4-10 16,3-3-5-16,-1-2-4 0,1-1-2 16,1-2 0-16,0-2-58 0,2-1-54 15,0-6-33-15,0-1-95 16,0-4-192-16</inkml:trace>
  <inkml:trace contextRef="#ctx0" brushRef="#br0" timeOffset="68925.9423">16958 4155 554 0,'24'-21'0'0,"-2"0"250"0,-2 1-97 15,-8 4-59-15,-2 1-13 0,-5 0-23 16,-2 3-17-16,-1-1-11 0,-2 3-6 16,0-1-5-16,0 5 4 15,-2-2 7-15,-1 5-10 0,-4 0-7 16,-3 3-2-16,-4 9-5 0,-4 10-5 15,-3 9 2-15,-1 6 1 0,0 0-6 16,3 2 4-16,1-3 0 0,5-3-2 16,5-5 0-16,4-4 0 0,4-1 0 15,6-4-2-15,7 1 2 16,5-4 0-16,7-4-5 0,6-2 5 15,4-4-34-15,6-3 19 0,4 0-21 16,2 0-13-16,0-5-3 0,1-4-15 16,-2-5 4-16,-1-7 44 0,-1 2 3 15,-4-7 3-15,-3-1 16 16,-5 0-5-16,-8-3 4 0,-10-1 17 15,-5 4 14-15,-9 2 28 0,-4 3-2 16,-7 5-11-16,-6 3-7 0,-5 6-12 16,-2 5-1-16,-3 3 3 0,1 6-5 15,-1 8-12-15,-1 8-12 16,0 3 4-16,3 7-5 0,0-1-2 15,4-1 2-15,8 1 3 0,2-6-6 16,7-1 2-16,4-2-1 0,1-5-2 16,7-2 4-16,4-2-2 0,3-5-3 15,6-8 7-15,4 0-3 0,1-2 0 16,3-10-1-16,-3-4-1 15,-1-7-3-15,1-6 8 0,0-3-5 16,0-6 2-16,2-10 0 0,2-4 3 16,-2-9-3-16,1-5 0 0,-1 0 2 15,0-1-2-15,-1 2 0 0,-2 6 0 16,-5 8-2-16,-4 8 4 15,-4 14 1-15,-7 11 0 0,-1 9 7 16,-4 7-1-16,0 3-3 0,-8 17-3 16,-9 13-2-16,-7 15 6 0,-6 13 8 15,1 8-3-15,-1 8-8 0,3-3 3 16,4 2-4-16,5-7-4 15,6-9 2-15,5-7 1 0,4-8-3 16,3-4-2-16,4-7-15 0,2-4-32 16,7-6-24-16,-2-7-45 0,1-5-108 15,-2-8-334-15</inkml:trace>
  <inkml:trace contextRef="#ctx0" brushRef="#br0" timeOffset="70177.0139">18050 4068 808 0,'-12'3'0'0,"5"-1"156"16,3-1-68-16,0 1-24 0,4-1-16 15,4 2-34-15,6 1-4 0,10 0 23 16,8 0 6-16,12-1 7 16,10-3-10-16,11 1-8 0,10-1 7 15,10-1 8-15,6-3-21 0,3 1-2 16,-6-3-4-16,-7 1-6 0,-13 1-4 15,-15-2-1-15,-13 3-3 0,-17 1-2 16,-8-1 0-16,-7 3 6 0,-4-2-7 16,0 1 2-16,-6 0-6 15,-4-3-16-15,-1-1 18 0,-2-2 3 16,-2 0 0-16,-2 0-8 0,-5-1 2 15,-2 0 1-15,-2-1 3 0,2 2 0 16,-1 1-1-16,7 1 4 16,5 4-1-16,3-1 0 0,7-1 0 15,3 3-1-15,0-1-15 0,9 1 7 16,9 0 7-16,6 0 1 0,8 6 2 15,3 5 0-15,-2 6-3 0,-5 2-4 16,-7 1-7-16,-6 2 4 16,-10-1 8-16,-5 1 2 0,-4 3-2 15,-9 0 1-15,-5 0 2 0,-2 0 6 16,-4-3 8-16,0-2-2 0,-3-1-7 15,4-2-1-15,1 1-5 0,1-2-2 16,5-3-35-16,1 1-27 0,1-5-77 16,5-2-12-16,1-1-126 0,6-6-510 15</inkml:trace>
  <inkml:trace contextRef="#ctx0" brushRef="#br0" timeOffset="70694.0435">19413 3655 1069 0,'0'-9'0'0,"0"7"182"15,0 6-122-15,-7 15-29 16,-5 17-10-16,-5 16 17 0,-3 13-5 15,-3 3-18-15,2 1-6 0,0-5 1 16,-1-6 6-16,2-3-2 0,2-11-8 16,3-5-1-16,3-6-2 0,3-6-5 15,2-5 4-15,2-7-2 16,3-4-12-16,-1-6-2 0,2-5 1 15,1 0 2-15,-1-3 14 0,1-10 1 16,0-6-5-16,0-10 2 0,0-5 2 16,7-9 2-16,3-8 2 0,8-6-4 15,5-8-3-15,9-10 0 16,8-3 3-16,7-9-4 0,3-2-1 15,3 1 2-15,-3 6 0 0,1 10 0 16,-6 11 0-16,-10 18 0 0,-3 15 1 16,-6 13 0-16,-2 12-1 0,0 4 8 15,-6 12-1-15,2 9-4 16,-7 10 2-16,-8 6-3 0,-5 7 0 15,-8 2 5-15,-9 0-4 0,-7-3-4 16,-6-3 2-16,-5-3 8 0,-4-2-10 16,-5-5 2-16,1-2 7 0,-1-4-10 15,1 1-1-15,3 1-17 16,5-1-21-16,5-1-9 0,6 1-38 15,3 1-47-15,6-4-12 0,1 0-114 16,3-7-409-16</inkml:trace>
  <inkml:trace contextRef="#ctx0" brushRef="#br0" timeOffset="71244.0749">19599 4141 995 0,'17'0'0'0,"1"-6"143"15,-1-2-79-15,-1 1-33 16,2-5-14-16,-1-1-7 0,1-3-6 15,-1-4 1-15,-10-1-3 0,2-1 4 16,-5-5 16-16,-2 5 4 0,-1 3-3 16,-1 1 2-16,-4 4-4 0,-1 3-7 15,-2 4-2-15,-4 6-7 0,-3 1-7 16,-6 12 4-16,-5 9-4 15,-3 6-1-15,2 7 1 0,2 5-1 16,4 4-3-16,3-3 6 0,5 0 0 16,6-4-4-16,1-7 5 0,5 0-1 15,1-4 0-15,2-5 0 0,4-4-1 16,4-5-1-16,-1-3 3 15,4-3-1-15,3-2 0 0,2-3 0 16,4-4 0-16,4-6-8 0,2-5 2 16,3-2 0-16,1-8-3 0,-2-1 3 15,-2-3 2-15,-4-7 0 0,-2-5 6 16,-1-3-3-16,-6-2-3 15,-3 4 8-15,-3 9-3 0,-5 10-1 16,-3 10 0-16,0 7 11 0,-2 5 0 16,0 1-4-16,0 6-10 0,-3 8-4 15,-2 5 11-15,1 7-2 0,-1-1-4 16,5 3 2-16,-2 1 0 0,1 2 0 15,0-1-32-15,-2 1 18 16,0 1 9-16,-1-1 9 0,-2 3-3 16,3-1-2-16,-1-3 2 0,2-4 6 15,2-4-7-15,1-7 0 0,3-3 5 16,3-5-6-16,3-5 2 0,2-2-4 15,1-2-70-15,3-10-42 16,-3-4-59-16,0-4-188 0,0-5-125 16</inkml:trace>
  <inkml:trace contextRef="#ctx0" brushRef="#br0" timeOffset="72093.1235">20349 3606 1064 0,'3'-13'0'15,"-2"7"197"-15,0 2-135 0,-1 3 6 16,0 1-25-16,0 14-34 0,-3 11-3 15,-8 18 20-15,-7 13 3 0,-7 12-14 16,-7 10 1-16,-3 9-2 16,-2 12 0-16,-3 2-1 0,-2 1-6 15,3-8-7-15,1-11 0 0,5-8 7 16,6-11-10-16,4-7-12 0,6-9-26 15,6-6-19-15,5-6 0 0,5-5-21 16,1-9-19-16,4-8 25 16,3-4-11-16,4-8 3 0,-1-2-14 15,3-4 5-15,-2-5 79 0,0-7 17 16,-2-5 23-16,0-8 47 0,-4-9-15 15,1-7-12-15,1-6-5 0,-1-9-10 16,2-3-12-16,0-2 18 16,3-3 17-16,2 4-20 0,4 2-11 15,5 5-9-15,4 8 5 0,3 6-11 16,4 7-1-16,-2 7-4 0,-2 5-2 15,-2 6 0-15,-7 8 0 0,-3 5-3 16,-3 5 2-16,-5 5-1 16,-2 11 0-16,-4 6-2 0,-3 7 3 15,-1 6 0-15,-5 2 3 0,-3 2-3 16,-2-2-1-16,0-3 0 0,2 0 4 15,2-3-5-15,4-4-1 0,-1-5-7 16,4-4-10-16,0-7 13 16,6-4 3-16,4-2 0 0,2-5 3 15,0 0 0-15,0-5-14 0,2-7 11 16,-1-5 3-16,0-3 0 0,-1-4 0 15,-2-4 1-15,-1-7-2 0,-3-4 2 16,-5-1 0-16,-1-2-2 16,-5 9 2-16,-7 6 0 0,-2 8-2 15,-3 9 2-15,1 5 18 0,3 4-18 16,4 1 0-16,2 2-1 0,5 7 0 15,2 3-1-15,-1 5 1 0,2-1 0 16,2 0-2-16,3-2 2 0,3 2 0 16,2-3-1-16,1-4 2 15,2-3-2-15,4-5 1 0,-1-1 0 16,5-7 0-16,1-4-3 0,-1-4 3 15,3-4 0-15,-3-2-2 0,-5-1 1 16,-3 1 0-16,-5 3 1 0,-4 4 4 16,-1 5-5-16,-3 4 2 15,-1 1 8-15,-1 4 6 0,-3 0 3 16,-1 8-6-16,-1 6-15 0,-1 8 6 15,0 4 1-15,4 0-4 0,-1 1 3 16,3 0-3-16,1-3 0 0,0-2 0 16,1-2 3-16,3-2-5 15,3-1-1-15,0-4-11 0,2-3-7 16,2-4-8-16,-1 0-12 0,4-4-81 15,-1-2-37-15,2 0-154 0</inkml:trace>
  <inkml:trace contextRef="#ctx0" brushRef="#br0" timeOffset="72658.1558">20764 3999 586 0,'4'-18'0'15,"0"9"226"-15,-3 4-89 0,-1 5-26 16,1 0-29-16,-1 9-56 0,0 10-12 16,-6 7 9-16,-2 6 0 0,1 2-11 15,-2-3-6-15,2-3 3 16,-1-3 1-16,-2-4 0 0,0-4 12 15,1-6-6-15,4-4-5 0,0-5 0 16,4 3-5-16,0-5-8 0,1 0 4 16,0 0-4-16,4-5-55 0,5-6 31 15,3-2-5-15,3-3-8 16,1-3 7-16,2-1 4 0,2-2 5 15,2-3 15-15,0 1 3 0,2 0 0 16,-2 4 8-16,-5 5 6 0,-4 5 18 16,-2 6 13-16,-5 4-10 0,-2 10-2 15,-4 7-2-15,-1 9 5 16,-5 2 4-16,-4 1-7 0,2-2-4 15,0-3 3-15,0-6 3 0,2-3-4 16,1-2-4-16,2-5-4 0,0-4 0 16,2-2-1-16,0-2 0 0,0 0-6 15,1-1-5-15,0-4 2 16,0 1-9-16,0-1-2 0,2-3-8 15,4-1-4-15,5-6-11 0,4-3 10 16,4-2-11-16,6-5-1 0,1-4-1 16,3-2 0-16,-1-5 1 0,3-3 14 15,0 3-2-15,0 2 2 16,-4 8 9-16,-6 11 3 0,-5 10-1 15,-6 5 3-15,-1 12 0 0,-6 7 0 16,-1 9 16-16,-2 9 2 0,-2 3 2 16,-6 5-1-16,-1-3-1 0,-2-3 2 15,-1-7-1-15,2-4-2 0,1-6-5 16,1-4-5-16,3-2-6 15,5-4-2-15,0-4-9 0,0 0-32 16,4-3-66-16,5-6-17 0,4 1-51 16,2-6-184-16,4-4-94 0</inkml:trace>
  <inkml:trace contextRef="#ctx0" brushRef="#br0" timeOffset="73443.2007">21495 3930 599 0,'13'-18'0'0,"-7"6"287"0,-6 3-148 15,-3 5-18-15,-9 2-35 16,-5 2-35-16,-4 7-5 0,-3 5 1 15,-2 4-5-15,-3 5-16 0,5 2-10 16,1 4 1-16,1 2-10 0,5 3 3 16,0 0-4-16,2 1-2 0,2-4-3 15,2-1 2-15,4-4-3 0,3-4 0 16,3-5-2-16,1-3-8 15,4-4-3-15,4-3 7 0,2-4-6 16,1-1-11-16,3-9 10 0,4-6-13 16,0 1-16-16,4-7 6 0,1 1-7 15,-1-3 4-15,3-3 20 0,-1-3 5 16,0-2-5-16,-1-3 11 15,-4 5-3-15,-3 5 6 0,-8 11 9 16,-4 8 1-16,-3 5 15 0,-1 4 4 16,-5 10 2-16,-2 6 12 0,-2 4-4 15,1 2-8-15,3-1-6 0,1-4 0 16,3-3-5-16,1-4-7 0,0-4-1 15,4-3-5-15,1-2-4 0,0-3 4 16,2 0 2-16,4-2-5 16,1-5-8-16,4-2-5 0,0-2-24 15,0-2 0-15,2-1-2 0,-2-4-8 16,-1-3 18-16,-1-3 9 0,2-1-6 15,-2-5 24-15,0 2 0 16,-2 1 0-16,-1 3 6 0,-3 7 10 16,-2 7 10-16,-2 5 2 0,-2 3-6 15,-1 9 3-15,0 9 11 0,-3 7-2 16,-6 8 5-16,-3 0-4 0,-2 1-8 15,1-5-3-15,-1-6 4 16,2 0-5-16,2-6-6 0,-2-2-1 16,2-6-2-16,1-1-4 0,4-3 3 15,-2-4-5-15,4-1-6 0,-2 0 2 16,2-4 8-16,2-3-11 0,3-3 3 15,5-5-2-15,3-4-31 16,5-3 23-16,2-2-7 0,7-5-10 16,3-2 8-16,1-4-5 0,5 0-3 15,-3 1 8-15,-4 5-2 0,-3 3 10 16,-3 9 12-16,-5 7-2 0,2 8 0 15,-5 2 0-15,0 5 2 0,0 7-2 16,-8 5 0-16,-3 5 25 16,-2 7-4-16,-7 1 2 0,-5 2-6 15,2-1-1-15,-3-4 0 0,3-5 0 16,0-4-6-16,1-4-4 0,3-1-5 15,1-4-2-15,2-1 2 0,0 1-2 16,3-4-96-16,0 1 1 16,1-4-27-16,7-2-108 0,4-5-126 15</inkml:trace>
  <inkml:trace contextRef="#ctx0" brushRef="#br0" timeOffset="73849.2239">22274 3754 968 0,'0'0'0'0,"-5"12"171"0,-10 4-53 15,-6 7-48-15,-4 3-22 0,-3 2-7 16,1 2-3-16,1-1-13 0,4 3-7 16,1-1-8-16,2 1-4 15,5 1-5-15,2-4 2 0,4-1-2 16,6-2-2-16,3-4 2 0,6 0 0 15,7-3-1-15,4-7-29 0,5-2 6 16,-1-6-2-16,1-4 9 0,1-5 3 16,3-8-6-16,-1-4 8 15,4 0 5-15,-3-9 5 0,2-5 2 16,0-3-1-16,-2-6 0 0,-2-3-12 15,-1 1 7-15,-5 5 0 0,-6 7 6 16,-6 10-1-16,-7 6 0 16,-2 7 11-16,-8 6 4 0,-10 2-10 15,-4 13 0-15,-3 8 10 0,-4 6 7 16,2 9-4-16,5 2-4 0,1 2-1 15,7-2 2-15,4-6-6 0,5-3-7 16,4-4 1-16,3-2-2 0,3-4-2 16,5-5-3-16,6-1-37 0,1-6-65 15,7-2-72-15,6-6-282 16</inkml:trace>
  <inkml:trace contextRef="#ctx0" brushRef="#br0" timeOffset="74593.2665">22894 3337 895 0,'4'-19'0'15,"3"2"136"-15,4 0-63 0,-1 5-7 16,4 0-11-16,-3 4-20 15,-3 4-2-15,-2 4 12 0,-4 1-16 16,-2 16 8-16,-5 8 24 0,-6 14-14 16,-2 11-9-16,1 12-1 0,0 9-12 15,4 9-10-15,2 8-5 0,-2 7 2 16,1 6-7-16,-3 2-5 15,1-2 0-15,-6-4 7 0,1-8-7 16,-2-9 0-16,1-7 5 0,2-13-5 16,5-9 3-16,1-8-3 0,2-6 0 15,1-10 0-15,3-3 0 0,-1-6-48 16,0-7 8-16,1-2-12 0,-2-4-45 15,-2-5-7-15,-2 0-47 16,-4-11-257-16</inkml:trace>
  <inkml:trace contextRef="#ctx0" brushRef="#br0" timeOffset="75171.2995">22916 3284 682 0,'-5'-2'0'0,"0"2"229"16,-2 2-118-16,-3 8-40 0,-1 5-23 15,-7 9-12-15,-7 5-15 0,-5 7-8 16,-6 2 4-16,-3 2 7 0,1 1-1 15,5-5-4-15,6-6-3 16,11-7-3-16,7-8 11 0,7-6-9 16,2-4-8-16,1 1-6 0,5-6 6 15,1 0 1-15,3-8 0 0,3-7 0 16,1-1-4-16,2-6-4 0,4-3 0 15,-2-3 8-15,2-3-12 16,3-2 5-16,2-3 2 0,2 0-3 16,-2-3 0-16,0 3 2 0,-4 2-2 15,-4 3 0-15,-4 6 4 0,-3 4-1 16,-3 5 7-16,-4 10 1 0,0 3-2 15,-3 3-2-15,0 0-7 16,1 0 0-16,1 7-1 0,4 8 1 16,3 12 6-16,1 10 13 0,4 6 8 15,2 7 9-15,0-1-1 0,1-1-7 16,-2-2-10-16,0-5-9 0,-4-4 0 15,-3-5-10-15,-2-7 2 16,1-4 6-16,-1-3-9 0,-2-3 4 16,1-3-5-16,-2 1-81 0,-1-4-29 15,-2-1-101-15,-9-4-404 0</inkml:trace>
  <inkml:trace contextRef="#ctx0" brushRef="#br0" timeOffset="98490.6333">5619 15437 623 0,'9'-22'0'0,"-2"0"136"0,-3 2-60 16,-1 4 2-16,-1-1-15 15,-1 2-20-15,-1 2 7 0,-3-1-4 16,-2 4 2-16,-3 1-8 0,-3 5-4 15,-1-1-10-15,-3 5-13 0,-4 4 1 16,0 13-6-16,-5 11-7 0,-3 11 5 16,-2 8-3-16,-5 14-4 15,-1 6 2-15,-4 8 7 0,1 5-10 16,1 4 4-16,0-3-1 0,7-4-1 15,6-7 0-15,9-12 17 0,10-7-23 16,5-8 12-16,1-4-8 0,5-7-1 16,7-6 6-16,2-6-4 0,4-6-1 15,8-6 4-15,4-4-2 16,7-6 3-16,3-8 1 0,5-9 2 15,1-8-9-15,4-4 6 0,-2-9 2 16,1-6-4-16,0-8 15 0,-2-5-3 16,-3-6-7-16,-7-3 4 0,0-6-5 15,-9-2-2-15,-3-1 8 16,-5-1-8-16,-7 6 3 0,-6 5 4 15,-7 10-5-15,-2 11-3 0,-10 6 3 16,-6 12 2-16,-6 10 3 0,-6 10-5 16,-6 8-2-16,-5 21-6 0,-4 12 1 15,1 11 7-15,8 8-10 16,6 3 7-16,9 1-4 0,9 0-2 15,5-6 3-15,6 2 2 0,1-4-2 16,9 0-2-16,4-1 7 0,5 2-8 16,-1-2 6-16,-2-1-3 0,2 0-2 15,-7-2 5-15,0-3 0 0,-4-4-4 16,-4-3 4-16,-1-3-1 15,-2-3-2-15,0-3 2 0,0-5 0 16,1-6-2-16,-1-2-5 0,5-4-10 16,1-2-4-16,0-3 16 0,6-1-5 15,1-2 3-15,7-7 8 0,3-8-2 16,2-4 0-16,3-8 0 15,2-3 1-15,1-7-2 0,-2-1 2 16,1-2 1-16,-5 0-3 0,-3 5 2 16,-4 1 3-16,-3 6-8 0,-2 3 7 15,-3 0 2-15,-2 6-3 0,-1 2 6 16,-3 8 0-16,-1 3-11 15,-2 6 6-15,-1 0-2 0,0 6-4 16,-1 10 3-16,-4 13 0 0,-4 8 20 16,-3 6-10-16,0-4-7 0,3-5-3 15,1-6 0-15,4-7-1 0,3 0 1 16,1-4-1-16,7-2-1 15,1-3-1-15,2-2 4 0,4-4-2 16,2-2-3-16,2-2 5 0,0-2-2 16,2-2-33-16,0-7 20 0,2-7-5 15,1-1 0-15,-1-9 20 0,1-3-2 16,-2-5-19-16,0-6 18 15,0 1 2-15,0-1 0 0,-4 6-4 16,-4 5 5-16,-5 10-2 0,-3 9 2 16,-3 6 0-16,-2 4-2 0,0 0 2 15,0 2 34-15,-7 10-36 0,-3 7 2 16,-5 10 4-16,0 5-1 15,0-2 1-15,4-1-6 0,6-3-2 16,3-1 6-16,-1-5-5 0,3-1 2 16,3-5 0-16,2 1 2 0,2 0-2 15,5-2 0-15,2 0 0 0,6-4 0 16,2-2-42-16,4-2-45 0,4-6-90 15,3-2-145-15</inkml:trace>
  <inkml:trace contextRef="#ctx0" brushRef="#br0" timeOffset="100313.7376">6822 15983 348 0,'-4'5'0'0,"1"2"150"0,1-2-85 16,1 0-11-16,1-1-18 16,0-1 0-16,-2-2-6 0,1 1 1 15,1-2 34-15,-1 0 9 0,1 0-15 16,0 0-19-16,0 0-14 0,0 0-13 15,0 0-3-15,0 0 10 0,0-3-2 16,2-5 13-16,0-3-21 16,1-3-12-16,2-3 3 0,-3 1 11 15,-1-1 9-15,0 1 5 0,-1 1 3 16,0 1-10-16,-4 4 1 0,1 1 0 15,-2 3 0-15,-5 2-10 0,-1 2 2 16,-6 2-10-16,-1-1-4 16,-5 10 4-16,-1 4 6 0,0 6-10 15,-1 6 4-15,3 6 3 0,2 3-9 16,1 7 8-16,3-1-6 0,3 0 0 15,2-1 4-15,5-3 4 0,4-4-8 16,2-6-1-16,8-6 5 0,3-6-4 16,5-2-2-16,4-7 3 15,3-5-1-15,4-2 4 0,1-7 3 16,3-7-9-16,0-7 2 0,0-3 2 15,0-6 0-15,-6 0-2 0,-2-4 5 16,-2-1-6-16,-4 0 6 0,0 0-2 16,-4 2-2-16,-3 6 2 15,-5 8 1-15,-2 9-3 0,-3 7 1 16,0 4 6-16,0 1-6 0,-3 10 0 15,-5 10-5-15,-5 6 7 0,2 6 6 16,0-2-8-16,1-1 0 0,2-1-3 16,3-2 7-16,1-1-8 15,1-1 8-15,3-6-4 0,0-3 0 16,7-3-3-16,1-4 3 0,5-1 0 15,2-4-1-15,3-3 2 0,1 0-2 16,1-7-2-16,1-3 1 0,0-3-8 16,-1-2 14-16,1-3-3 15,0-1-1-15,-1-1-1 0,-4 2-1 16,0 0-2-16,-3 1 8 0,-3 5-6 15,-3 2-2-15,-3 5 5 0,-3 1 2 16,0 3-5-16,-1 1 4 0,0 0 9 16,0 0 3-16,-2 6-5 15,-4 10-12-15,-1 4 3 0,-1 6 0 16,0 2 4-16,1-3-6 0,1 0 4 15,0-1 1-15,-1-6-5 0,2 0 4 16,-1-5 2-16,1-4-5 0,-1-2 2 16,1-1 5-16,3-3-10 15,0-2 8-15,1 0 8 0,1-1-3 16,0 0 1-16,-1 0-7 0,1-5-2 15,1-6 7-15,5-6-14 0,4-8 3 16,5-3 6-16,3-4-3 0,2-4 0 16,2-2-1-16,2 0 0 0,0-1-10 15,-1 7 10-15,-1 5 2 16,-1 7-2-16,-1 6 2 0,2 7-3 15,-3 4-6-15,-2 3 14 0,1 8-8 16,-5 6-5-16,-3 8 13 0,-6 5-7 16,0 1-4-16,-4 2 10 0,0-1 1 15,-4-3-9-15,0 1 6 16,1 0 2-16,-2-3-7 0,3 0 4 15,2-2 0-15,2-3-3 0,5-1 0 16,4-5-1-16,1-4-11 0,6-6 16 16,0-2-4-16,4-1-6 0,0-7 13 15,1-5-7-15,3-3-3 16,-1-8 6-16,3-5 1 0,-2-5-6 15,3-9 3-15,-1-5 4 0,2-10-8 16,0-7-1-16,3-8 5 0,0-2-9 16,-3 1 12-16,-2 5-4 0,-4 7-1 15,-5 9 4-15,-4 11-1 0,-5 14-2 16,-2 9 2-16,-5 12 9 15,-1 5-13-15,-2 1 6 0,0 7-6 16,-4 14-5-16,-9 21 16 0,-8 15 10 16,-8 13-10-16,-5 8 4 0,-2 1-11 15,0 0 3-15,2-5 5 0,6-8-8 16,6-12-2-16,7-7 0 15,7-7 3-15,6-7-4 0,2-3 4 16,7-8-3-16,3-5-8 0,5-3 5 16,1-5-15-16,6-4 4 0,1-4 19 15,1-1-8-15,2-10-36 0,-2-3 36 16,2-7-11-16,0-5 5 15,0-9 7-15,-1-3-2 0,1-6-4 16,0 0 12-16,-3 0-4 0,-5 4 2 16,-3 8 1-16,-6 12-2 0,-3 8 0 15,-4 6 0-15,-2 5 8 0,0 0-4 16,0 0-1-16,-2 8-6 15,-5 8 4-15,-4 6-1 0,-2 7 0 16,0 2 5-16,1-1-5 0,0 2 7 16,3 0-6-16,0 0 3 0,5-4-3 15,1-3-2-15,3-4 2 0,1-6 1 16,5-2-2-16,1-1-3 15,4-5 1-15,2-1-15 0,4-2 10 16,1-1-22-16,2-3-53 0,0 0-64 16,-5-9-143-16</inkml:trace>
  <inkml:trace contextRef="#ctx0" brushRef="#br0" timeOffset="100485.7475">8304 15518 719 0,'0'-5'0'16,"0"5"276"-16,0 0-209 0,-1 0-25 16,-1 7-51-16,-1 2-41 0,-4 5-77 15,-1-4-291-15</inkml:trace>
  <inkml:trace contextRef="#ctx0" brushRef="#br0" timeOffset="100651.7569">7746 15666 930 0,'0'0'0'0,"11"0"124"16,9-3-52-16,5 2 0 0,8 1-47 16,1 0-16-16,1 0-18 0,2 0-126 15,-1 0 26-15,-2 0-96 0,-4 0-73 16</inkml:trace>
  <inkml:trace contextRef="#ctx0" brushRef="#br0" timeOffset="101290.7935">8422 15877 864 0,'-7'-3'0'0,"3"3"228"16,1-2-174-16,3 1-43 0,0 0-7 15,8-1 3-15,7 1 11 0,3 0 7 16,0 0-3-16,3 1-20 0,-2 8 4 15,-4 1-4-15,0 5-3 0,-7 2 2 16,-5 2 3-16,-3 3-2 0,-2 2 32 16,-9 5-16-16,-2 2-12 15,-5 0 11-15,-3-1-13 0,-2-1-8 16,-2 0 8-16,-3 1-2 0,-3 1-4 15,-1-1 4-15,-1-3 5 0,7-4-8 16,4-2 0-16,6-6 5 0,4-2-8 16,7-4 3-16,4-1 1 15,2-3 0-15,14 0-1 0,5-2 5 16,11-2 6-16,10-9 14 0,9 0-11 15,7-4-5-15,-1 2 5 0,-4 5-10 16,-3 0 2-16,-8 4 2 0,-7-1-6 16,-3 2-2-16,-8 1-9 15,-7 0-20-15,-2 0-41 0,-4 1-15 16,-2 2-68-16,1-1-159 0,-2-2-110 15</inkml:trace>
  <inkml:trace contextRef="#ctx0" brushRef="#br0" timeOffset="102790.8793">8987 16111 746 0,'12'-28'0'16,"-2"-2"251"-16,1 2-186 0,-3 1 1 16,-3-1 1-16,-4 5-11 15,-3 1-28-15,-6 8 32 0,-9 8-11 16,-4 6-5-16,-7 8-18 0,-2 12-11 15,-1 9-6-15,0 4 4 0,3 4-5 16,5 1-13-16,2 0 9 0,7-1-1 16,5-2-3-16,7-2 0 15,2-6 0-15,7-6-23 0,5-2 7 16,3-8-2-16,3-4 1 0,1-5 6 15,0-2-8-15,4-12 2 0,-1-3 4 16,-1-6 6-16,3-6-4 0,0-2 11 16,-2-5 0-16,4-1-6 15,-3-2 11-15,0 1-6 0,-2 3-10 16,-5 10 13-16,-6 8-2 0,-5 6 0 15,-2 9 0-15,-4 5 25 0,-5 16-27 16,-2 8 4-16,-5 12 25 0,2 1-29 16,1-1 4-16,4-3 2 0,4-6-4 15,2-5 0-15,0-4 1 16,9-4-1-16,4-5-4 0,2-3 6 15,7-5-4-15,4-5 1 0,4-1 0 16,6-7-4-16,-1-5 7 0,0-4-4 16,-2-7-12-16,-3-7 19 0,-2-8-8 15,2-6 2-15,-3-8 2 16,2-7 4-16,-2-5-6 0,1-7 1 15,4-1-3-15,1-3-1 0,-2 2 8 16,-3 10-3-16,-8 13-2 0,-5 15 0 16,-9 16 1-16,-4 14 0 0,-2 5 0 15,-2 5 39-15,-8 19-48 16,-11 14 18-16,-6 19-4 0,-5 6-3 15,-4 7 12-15,2 2-10 0,1 0-6 16,2 1 4-16,3-7 5 0,4-6-8 16,7-7 1-16,4-6-1 0,3-6-2 15,6-4 6-15,2-8-6 0,2-5-24 16,3-5 3-16,2-5-5 15,5-4-16-15,-1-6 6 0,3-4 16 16,3 0-6-16,3-9 14 0,1-6-3 16,5-5-7-16,0-5 24 0,2-5-3 15,-1-6 0-15,1-3 7 0,-2-2-3 16,-4 0 0-16,-3 7-1 15,-6 7 1-15,-1 8 0 0,-7 9 33 16,-1 5-4-16,-2 3 11 0,0 2-7 16,-2 13-26-16,-3 5-3 0,-3 9 18 15,-1 4-13-15,0-1-10 0,3-3 2 16,1-3 4-16,3-2-6 15,1-4 2-15,1-3 0 0,0-4-1 16,3-4-3-16,4-1 0 0,1-2-27 16,2-1 9-16,2-2-9 0,4-1-13 15,2-3 13-15,2-6 3 0,1-1-77 16,-1-5 41-16,0-4-11 15,-2-3-6-15,1-4 41 0,-1-3 31 16,-2 0 8-16,-2 3 0 0,-3 3 0 16,-3 8 98-16,-4 4-30 0,-2 6-8 15,-2 5 19-15,0 0-7 0,0 8-52 16,-6 7-17-16,-1 6 12 15,0 2-9-15,2 1-5 0,2-2 0 16,1-3 0-16,2 1 0 0,0-5-2 16,4-3 2-16,1-2-2 0,1-3 3 15,1-2-2-15,1 0 0 0,2-3 0 16,-2-2-2-16,3-1 1 15,0-6 2-15,4-1 1 0,-1-7-4 16,1-1-25-16,-1-5 17 0,1-3 2 16,-3-3 3-16,-1-5-2 0,-5-1 1 15,-1-2 12-15,-4 2-5 0,-1 4-1 16,0 5 0-16,0 8 41 0,-2 7-30 15,-1 5 6-15,3 2-10 16,-1 2 1-16,-2 6-7 0,0 7-2 16,-1 1-4-16,4-1 8 0,0-4-6 15,6 1-14-15,4-1 20 0,2-3-3 16,2-2 0-16,2 0-1 0,2-1 1 15,0-2 0-15,2 4 0 16,1 0 0-16,-6 5 0 0,1 5 0 16,-4 5 2-16,-6 0-2 0,-3 3 0 15,-2-3 0-15,-1-1 0 0,-2-1 0 16,-1-5 10-16,-2-2-6 0,0-1 13 15,0-4-6-15,-1-2 5 16,2 0 12-16,1-4-3 0,1 0-11 16,2 0-1-16,-1 0-4 0,1 0-12 15,0-3 6-15,0 0-2 0,0-3-5 16,5-3 5-16,4-3-2 0,1-5-14 15,4-2 16-15,6-4-2 0,2-2-20 16,5-3 15-16,0 1-2 16,-2 0-3-16,3 4 13 0,-5 5-3 15,-4 8-6-15,-5 6 12 0,-2 3-5 16,-5 1 0-16,-1 8 0 0,-2 8 8 15,-4 7-7-15,0 3 19 0,-7 5-12 16,0-3-10-16,-1-2 4 16,2-4 4-16,0-3-8 0,3-4 4 15,3-4-1-15,0-4-4 0,9-1 5 16,0-4-4-16,6-1-34 0,5-1-30 15,2 0-40-15,-1-3-164 0,-3-5-157 16</inkml:trace>
  <inkml:trace contextRef="#ctx0" brushRef="#br0" timeOffset="102951.8885">10473 15515 959 0,'-4'-5'0'16,"4"3"180"-16,1 2-180 0,6 0 0 15,3 0-27-15,0 1-36 0,-3 3-100 16,-5 3-226-16</inkml:trace>
  <inkml:trace contextRef="#ctx0" brushRef="#br0" timeOffset="103101.8971">9638 15758 766 0,'1'-3'0'0,"15"2"76"0,8-4-36 16,11 2 57-16,7-2-68 0,3 5-16 15,2 0-18-15,-5 0-125 0,-4 3-195 16</inkml:trace>
  <inkml:trace contextRef="#ctx0" brushRef="#br0" timeOffset="103845.9396">10862 15819 980 0,'40'-15'0'15,"7"1"163"-15,8-4-103 0,3-3-24 16,-3-3-12-16,1-5 3 0,-4-3-8 16,-3-6-9-16,-6-2 18 15,-4-5-2-15,-9-1-11 0,-12 4 0 16,-7 4 0-16,-10 10 10 0,-1 8 2 15,-6 8 7-15,-9 5-24 0,-3 6-7 16,-2 3-5-16,-7 13-2 0,-3 9 8 16,-1 5-2-16,-6 3-2 15,1 4 0-15,-2-3 3 0,1 3-5 16,2-1 2-16,5-1 2 0,4 0-4 15,8-3 4-15,10-2-4 0,4-2-13 16,4 0 17-16,6 0-4 0,4-4-22 16,3-5 12-16,3-5 8 0,3-5-4 15,7-4 12-15,1-4-6 0,3 0-4 16,-1-8 12-16,-2-5-4 15,1 1-3-15,-6-3 0 0,-2 3 1 16,-6 6 0-16,-4 3-12 0,-3 2 6 16,-7 1-8-16,0 0 13 0,0 0 2 15,-10 5-2-15,-5 7-6 16,-8 8 10-16,-5 4 3 0,-5 5-4 15,-1 3 12-15,1 4-11 0,-2 3 0 16,8 0-3-16,3-1 0 0,6-6 0 16,10-3 0-16,5-5-4 0,4-2 4 15,9 0 0-15,7-5-6 16,4 0 8-16,6-4 1 0,5-5-4 15,4-3 2-15,3-2 8 0,-1-2-12 16,0-1-15-16,-3-1-46 0,-5-7-33 16,0-1 17-16,-5-5-17 0,-4-1-25 15,-4-3-80-15,-2-3-69 0</inkml:trace>
  <inkml:trace contextRef="#ctx0" brushRef="#br0" timeOffset="104162.9578">11453 15983 803 0,'6'4'0'15,"5"3"201"-15,1 0-115 0,1 5-21 16,1 2-8-16,-2 3-20 0,2 3-17 16,-4 3-7-16,1-2 1 0,-2 2 5 15,-3-1-2-15,-4-1-5 0,-2-2 4 16,0-4-8-16,-2-1 0 15,-7-1 1-15,0-3-3 0,-6-1-3 16,0 0 2-16,1-3-3 0,2-5-4 16,3 0 4-16,7-1 0 0,-1 0-2 15,3-8 0-15,6-6-1 0,5-5-9 16,7-7 10-16,6-1 0 15,-1-5-3-15,3 0 4 0,0 0 0 16,-1-1-2-16,1 4-4 0,-2 8-24 16,-3 6-34-16,1 6-4 0,-4 6-48 15,2 4-100-15,-3-1-42 0,1 2-81 16</inkml:trace>
  <inkml:trace contextRef="#ctx0" brushRef="#br0" timeOffset="104555.9803">11833 16054 689 0,'5'-10'0'0,"5"0"210"0,-2 1-115 16,2 1-42-16,1 3 7 0,-2 3 4 15,-1 3-18-15,2 0-28 0,-1 8 23 16,2 7-7-16,0 5-19 16,-5 6-3-16,5 0 6 0,-5-1-9 15,-2-4-6-15,-4-3 8 0,0-4-2 16,-7-3 0-16,0 0 15 0,-4-2-11 15,-4-1-8-15,1-2 4 16,-1-3-10-16,6-2 1 0,1 0 0 16,5-2 10-16,3 0-13 0,0-6 6 15,8-8 8-15,6-4-19 0,5-5 11 16,8-6-4-16,2 0-5 0,2-3 8 15,3-1-3-15,-1 2-35 16,-3 5 6-16,-2 3-13 0,-4 6-18 16,-3 8 4-16,-5 5-10 0,-3 4-15 15,1 4 18-15,-1 4-56 0,-3 5-65 16,0-2-64-16</inkml:trace>
  <inkml:trace contextRef="#ctx0" brushRef="#br0" timeOffset="105029.0073">12223 16058 586 0,'-15'10'0'0,"0"5"373"0,1 1-268 15,1 0-11-15,2 2-32 0,4-1-15 16,3 0-18-16,4-1-13 0,0-2-3 15,1 0-11-15,5-3 6 0,4-2-7 16,3-3-2-16,3-2 2 16,5-1 5-16,0-3-6 0,1 0 0 15,-1 0 8-15,-4-7-9 0,-6-2 2 16,-1-3-2-16,-6-5 3 0,-1-1 7 15,-4-4-5-15,-3-1-4 0,-4-3 0 16,-4 2 3-16,3 0-4 16,2-1 2-16,4 3 0 0,3-3-2 15,1 1-3-15,9 7 4 0,1 5-10 16,3 5 15-16,4 7-10 0,-1 0 3 15,1 13 3-15,-3 6-2 0,-2 6-6 16,1 4 12-16,-4 1-3 0,0-1-4 16,-4 0 2-16,-3-2 1 15,-3-3-2-15,0 0 2 0,-5-4 3 16,-3-3-5-16,-1-4 2 0,-2-2 0 15,-1-5-2-15,1-3 2 0,3-1 8 16,1-2-4-16,2 0 4 0,3-4 3 16,2-6-6-16,6-2 4 15,6-7-12-15,5-6-1 0,11-1 4 16,2-5-1-16,4-3 0 0,5-2-2 15,2-3-2-15,-1 5-6 0,-2 3 14 16,-4 9-4-16,-8 7 0 0,-5 6 0 16,-5 3-4-16,-3 6 1 15,-4 5-15-15,-5 5-48 0,-4 9-56 16,-8 0-57-16,-6-1-278 0</inkml:trace>
  <inkml:trace contextRef="#ctx0" brushRef="#br0" timeOffset="105840.0537">6117 16433 928 0,'11'-5'0'0,"4"0"21"15,1 2 6-15,2-1-12 0,1 2 5 16,3 1-4-16,5-1 0 0,5 2-1 16,2-2-3-16,7-1 21 0,5 1 3 15,6-2-4-15,6-1-12 16,9 3 1-16,6-1 5 0,4 3 4 15,6 0-11-15,3 0 0 0,4 0 6 16,7 0 10-16,6 0-22 0,7 4-5 16,9 2 0-16,6-2-4 0,7 4-8 15,10-1 8-15,5 1-1 0,11-2-4 16,8-3 2-16,3 1 1 15,7-4-3-15,-1 1 2 0,1-1 19 16,3 0 6-16,-3-3 4 0,2 1-12 16,-2-3-2-16,-1 4 0 0,2-1-10 15,-4 0-5-15,1 1 1 0,-2 0 5 16,-4-1-13-16,-2 0 9 15,-2 2 2-15,-7 0-9 0,-4 0 3 16,-7 1 2-16,-7-2 0 0,-8 1 2 16,-4 0-2-16,-11 0-2 0,-9 0 2 15,-8-1 2-15,-10 1-5 0,-9-3 4 16,-7 0 1-16,-10-1-5 15,-7-1 4-15,-11 3-2 0,-8 0 0 16,-11 0-7-16,-12 1-3 0,-8 0-15 16,-6-1 15-16,-5-1 11 0,-3 0-2 15,-7 2-67-15,0 0 17 0,0 1-13 16,-1 0-7-16,3 2-9 0,3 4-65 15,-1 1-61-15,6-2-46 16</inkml:trace>
  <inkml:trace contextRef="#ctx0" brushRef="#br0" timeOffset="110094.297">13349 15400 942 0,'14'-29'0'0,"-1"2"219"16,-3 3-159-16,-1 2-15 0,-2 3-17 16,-2 5-1-16,-2 3-6 0,-2 5-1 15,-1 5 24-15,0 1-1 0,-2 0-18 16,-9 18-19-16,-10 17-12 0,-10 19 6 15,-9 19 7-15,-3 11-5 16,1 0-4-16,1-1 4 0,2-3-1 16,0-2-6-16,4-5 7 0,2-3-1 15,7-8-2-15,8-4 1 0,7-7 0 16,10-6 0-16,4-3-21 0,9-5 13 15,6-3-10-15,5-6 6 16,2-3-3-16,2-4-12 0,-3-7-1 16,-2-3-10-16,-4-3-29 0,-6-4 2 15,-2-1-50-15,-8-3-81 0,-2-1-54 16,-2-6-212-16</inkml:trace>
  <inkml:trace contextRef="#ctx0" brushRef="#br0" timeOffset="110656.3292">13646 15636 830 0,'5'-8'0'0,"-5"0"261"16,-6 2-155-16,-3 4-35 0,-1 2-21 15,-6 5-10-15,-3 18-17 0,-4 9-9 16,-4 13-3-16,-1 8 10 16,4 5-11-16,0 2-10 0,4 0 0 15,0-3 11-15,4-4-15 0,6-5 8 16,4-6-2-16,6-5-2 0,5-4 0 15,8-7-6-15,3-8-17 0,6-8 13 16,5-7-6-16,4-3-12 16,6-9 13-16,0-7 1 0,1-7-4 15,0-5 22-15,-2-2-5 0,0-6-5 16,-2-5 12-16,-4-4-5 0,0-7 0 15,-6-5 3-15,-3-4 4 0,-5-3-1 16,-4 4 6-16,-6 7-1 0,-6 5 4 16,-2 7-1-16,-10 9 0 15,-2 6-9-15,-3 9-3 0,-3 9 1 16,-2 8-7-16,0 6 5 0,-2 15-2 15,5 3 0-15,7 5-2 0,1 3 0 16,9-2-17-16,2 0 11 0,0 0 3 16,7 1-8-16,2 3 15 15,2 8-4-15,-1 8-22 0,0 6 33 16,1 2-8-16,-4-1-2 0,-4-2 2 15,-3-3-1-15,0-8-2 0,-3-3 3 16,3-8-2-16,0-9-3 0,3-6 8 16,1-6-4-16,2-4-3 15,2-1 4-15,2-5-2 0,2-2-85 16,1 0-1-16,1-6-48 0,0-6-162 15,-2-2-384-15</inkml:trace>
  <inkml:trace contextRef="#ctx0" brushRef="#br0" timeOffset="110956.3463">14172 15824 699 0,'12'-20'0'0,"-3"6"262"0,-3 10-200 16,-5 1-12-16,-1 7 1 0,0 11 7 16,-11 10-5-16,-2 13 0 0,-4 5-30 15,-1 5-9-15,1-1-2 16,0 0-5-16,2-6-2 0,3-2 0 15,1-7-2-15,4-3-2 0,5-7 2 16,0-5-3-16,2-1 0 0,7-5 0 16,2-2 1-16,3 0-1 0,7-3 0 15,3-1 1-15,6-3-2 16,5-2 1-16,1 0 2 0,1-4-4 15,-1-2-9-15,-1-3 8 0,-2-3 0 16,-3 1 5-16,-4-3-4 0,-5-2-24 16,-2 1 14-16,-2-2-15 0,-3-1-21 15,-3 2 7-15,-2-5-43 16,-7 1-129-16,-2-1-212 0</inkml:trace>
  <inkml:trace contextRef="#ctx0" brushRef="#br0" timeOffset="111179.3591">14166 15763 772 0,'2'-9'0'0,"6"1"239"0,8-2-155 16,9-2 1-16,5 0-14 0,9 1-7 15,2 4-16-15,-3 1-31 16,-2 1-5-16,-4 3-10 0,-7 2-4 15,-5 0-73-15,-9 0 9 0,-6 5-17 16,-5-1-10-16,-10 6 6 0,-6 2-11 16,-10 1-53-16,-3 3 35 0,-6-1 0 15,-5 2 5-15,-3 1-69 16</inkml:trace>
  <inkml:trace contextRef="#ctx0" brushRef="#br0" timeOffset="111279.3648">14124 15894 411 0,'-8'14'0'16,"8"-2"260"-16,4-2-186 0,12-2 21 16,9-1 2-16,6-5-22 0,6-2-17 15,3-2-21-15,-2-6-26 16,3 2-21-16,-4-2-127 0,-1-2-79 15,-6-4-20-15</inkml:trace>
  <inkml:trace contextRef="#ctx0" brushRef="#br0" timeOffset="111540.3797">14609 15509 702 0,'0'-14'0'16,"0"6"251"-16,1 4-181 0,0 4-17 16,2 0-29-16,3 0-20 0,7 10 4 15,3 8 50-15,7 10-7 0,1 7-10 16,1 9-5-16,-3 4-5 0,-3 8-12 15,-4 3 0-15,-6 0-7 16,-4-1-6-16,-5 0 1 0,-9-2-2 16,-8-3-3-16,-6-2 5 0,-2-5-5 15,-3 0-2-15,-3-5 0 0,-5-4 2 16,1-2-11-16,-2-2 1 0,-2-2-15 15,4-4-38-15,1-2-13 16,5-7-61-16,3-8-297 0</inkml:trace>
  <inkml:trace contextRef="#ctx0" brushRef="#br0" timeOffset="113417.4871">10440 16868 789 0,'-3'-9'0'0,"0"-1"246"16,-3-2-164-16,-1 3-22 0,0 1-22 15,0-1-11-15,0 4 4 0,2 3-14 16,0 0-8-16,0 2 0 0,-2 3-8 16,-4 5-2-16,-3 8 2 0,-5 9 3 15,-5 7 1-15,-4 6 15 16,-5 7 1-16,-2 4-6 0,0 7 6 15,1 2-13-15,7-2-4 0,3-2 4 16,7-4-6-16,6-11-1 0,6 4 4 16,5 3-4-16,4-2-2 0,7 2 1 15,8-10 1-15,4-10-2 16,5-11 1-16,3-5-2 0,3-10-9 15,4-6 8-15,2-12 0 0,0-8-1 16,3-4 0-16,1-12-8 0,-4-3-1 16,1-1 9-16,-6 2 3 0,-5 2 0 15,-4-1 2-15,-4-3 1 0,-5-6-3 16,-2 1 2-16,-3-2 2 15,0-5-5-15,-2 2 4 0,-3 0-1 16,-4 3-1-16,-3 12 0 0,-9 10 9 16,-6 9 2-16,-2 10 2 0,-4 9-4 15,-3 3-10-15,-1 12 2 0,0 7 5 16,-1 6-8-16,5 6 3 15,4-2 0-15,4-2-2 0,4 0 1 16,6 0 1-16,3-1-2 0,7 3-2 16,7 2 3-16,5-2-2 0,4 3 2 15,3 3 4-15,-3-3-4 0,-5 2-2 16,-3-2 2-16,-3-4 0 15,-5 0 1-15,-1-2-1 0,-4-4 0 16,0-1 0-16,-2-6 2 0,0-1-3 16,1-3 1-16,1 0-1 0,-2-3 0 15,4 4-6-15,-3 0-9 0,2 1-12 16,2 4-3-16,2-2-8 0,-2-5-23 15,4-4-9-15,1-6-17 16,0-4-2-16,2-7-46 0,2-14-50 16,0-4-130-16</inkml:trace>
  <inkml:trace contextRef="#ctx0" brushRef="#br0" timeOffset="113739.5055">11045 16907 764 0,'0'-5'0'0,"0"5"360"16,-1 0-271-16,-3 0-20 0,-1 10-28 15,-3 7-17-15,-3 9-1 16,-2 7 3-16,-1 9-9 0,-2 0-7 16,-1 3-4-16,1 3 0 0,0-4-3 15,3-2 4-15,5-6-5 0,2-10-3 16,4-3 2-16,2-2 2 0,0-6-3 15,5 4-2-15,4 3 2 16,0-5 0-16,8 5-1 0,3-8-2 16,5-6-9-16,6 1 15 0,2-4-6 15,3-3-12-15,1-1 6 0,3-1-6 16,-1 0-6-16,-2 0-4 0,-2-7-13 15,-6-5-20-15,-5-8 29 16,-3-2-2-16,-4 0-27 0,-4 5-6 16,-3 0-21-16,-3-2-157 0,-4 2-128 15</inkml:trace>
  <inkml:trace contextRef="#ctx0" brushRef="#br0" timeOffset="114034.5224">11085 16818 689 0,'15'-19'0'0,"0"0"258"15,4-1-156-15,2 1-33 16,3-1-16-16,4-2-1 0,6 1-4 16,4 2-20-16,1 4 0 0,2 5-12 15,-7 5-8-15,-6 5-12 0,-7 0 3 16,-6 6-25-16,-4 0-13 0,-6 6-6 15,-5-1-21-15,-2 3-36 16,-10 3 9-16,-5 2-121 0,-8 0-191 16</inkml:trace>
  <inkml:trace contextRef="#ctx0" brushRef="#br0" timeOffset="114183.5309">10987 17012 744 0,'10'7'0'0,"9"-5"242"16,10 0-129-16,12-2-28 15,5-7-22-15,6-2-11 0,-2 1-23 16,-5 1-19-16,-7 3-5 0,-5 2-8 15,-9 0-69-15,-4 0-44 0,-3-2-70 16,-11-1-338-16</inkml:trace>
  <inkml:trace contextRef="#ctx0" brushRef="#br0" timeOffset="114955.5751">11619 17287 890 0,'-8'15'0'0,"-2"14"135"0,1 8-74 15,-4 7-6-15,2 2-17 0,1-1-12 16,-2-7-9-16,4-7-7 0,1-7-9 16,2-11 1-16,0-3 1 15,4-5-1-15,-1-3-1 0,2-2 7 16,0 0 10-16,0-10-4 0,0-4-12 15,0-6-1-15,3-4-2 0,2-3 2 16,2-9 0-16,2-2-1 0,2-1-1 16,4-2 2-16,0 3-2 15,3 5 2-15,3 0-1 0,-4 4 0 16,1 5 0-16,-2 2 3 0,-4 5-1 15,1 8 9-15,-3 3 3 0,-1 6 1 16,4 5-3-16,1 10-3 0,1 9 2 16,2 7 0-16,-1 4-3 0,-4 1-6 15,-1 4 3-15,-4-3-3 16,-7 1-4-16,-3-1 4 0,-7-10 0 15,-6-6-3-15,-1-6 2 0,-1 2 3 16,-3-5-7-16,-2 2 6 0,-1-2-1 16,-1-6-2-16,-1 1-11 0,3-5-5 15,0 0-12-15,6-2 0 16,2 5-14-16,5-4-63 0,5 2-62 15,4-3-156-15</inkml:trace>
  <inkml:trace contextRef="#ctx0" brushRef="#br0" timeOffset="115538.6084">12008 17265 996 0,'-1'7'0'0,"-3"8"137"0,-2 7-66 16,-2 5-30-16,0 2-9 15,-1 6-4-15,0 2-4 0,0-5-4 16,0-3 4-16,1-5-2 0,0-5-8 16,1-6-6-16,-1-2-1 0,6-8 1 15,-2-3-1-15,3 0-1 0,1 0-2 16,0 0-7-16,1-7 3 15,5-7 0-15,2-6-35 0,4-8 25 16,1-6 2-16,-1-3-9 0,2 0 11 16,0 3 2-16,-1 3-2 0,2 3 11 15,2-1-8-15,-4 6-1 0,-2 7 6 16,-2 5 1-16,-2 9-6 15,0 2-1-15,1 10 4 0,1 7-6 16,-1 9 9-16,-2 3 5 0,-3 2-9 16,0 1 2-16,-1 4 1 0,-1-3-2 15,0-3 26-15,-1-5-24 0,-1-13 2 16,-4 0 12-16,1-6 1 0,1-1-6 15,0-2 0-15,1-1-8 16,0-1-1-16,2-1 3 0,0-8-4 16,4-13-2-16,5-8-5 0,6-5 4 15,2-5-3-15,5 5-4 0,2 3-7 16,-1-1-3-16,2 0 7 0,-2-1 6 15,-4 3 2-15,-2 5 5 16,-2 10 1-16,-5 5-4 0,0 7 4 16,-1 4 1-16,0 7-4 0,-1 13 2 15,-1 3 6-15,-5 8-8 0,-2 9 2 16,-5 0 6-16,-2 2-7 0,-3 3 0 15,2-5 4-15,0 1-2 16,1-4 2-16,4-8-2 0,0-3-4 16,3-6-10-16,4-3-58 0,-1-5-101 15,1-4-158-15</inkml:trace>
  <inkml:trace contextRef="#ctx0" brushRef="#br0" timeOffset="116155.6437">13345 16859 859 0,'10'-7'0'0,"-3"7"224"0,-7 0-145 15,-3 4-19-15,-12 14 12 16,-6 10-19-16,-9 5-29 0,-6 5-4 16,-4 0-5-16,-3-4 3 0,-3 2 1 15,-4-6-5-15,0-4-5 0,-6 3 0 16,5-1-4-16,1-1-7 0,3 0 4 15,6-5 1-15,5-2-4 16,8-2-28-16,10-5 10 0,10-6 13 16,7-1 8-16,6-3-4 0,7-2-24 15,5-1 27-15,4 0-1 0,0-2 0 16,1-1 0-16,1 1 2 0,0-1-3 15,0 2 2-15,1 1 0 0,0 9-2 16,0 8 2-16,2 7 25 0,1 10-11 16,3 3 1-16,1 5 0 15,-2-3 9-15,2-1-12 0,-2-3-9 16,-3-6-6-16,-1-3 4 0,0-9-1 15,-6-2-1-15,-3-4 0 0,-2-3 0 16,-7 0-60-16,-2-4-13 16,-4 1-30-16,-1-4-97 0,-4-1-155 15</inkml:trace>
  <inkml:trace contextRef="#ctx0" brushRef="#br0" timeOffset="117066.6958">14263 17013 695 0,'-8'-6'0'16,"-5"4"266"-16,-5-1-179 0,-3 3-23 15,-6 4 0-15,-3 9 0 0,-3 9-14 16,1 7-11-16,0 9-1 0,4 8-9 16,4 2-4-16,5 3-18 15,8-2 3-15,8-2-7 0,3 7-3 16,7-5 0-16,6-1 0 0,3-6 0 15,4-9-1-15,2-4 1 0,1-9-7 16,1-3 2-16,0-8-3 0,1-7 1 16,6-3 8-16,1-13-2 0,3-7 2 15,1-8 1-15,-1-4-1 16,0-12-2-16,-3-7 2 0,0-1 1 15,-5-7-3-15,-3 6 2 0,-6 0-4 16,-4-2 4-16,-7-1 1 0,-4 1-1 16,-3-1-2-16,-8 6 2 0,-5 7 2 15,-5 7-5-15,-4 13 4 16,-4 10 15-16,-2 11-15 0,-3 8 3 15,0 15-5-15,0 9 0 0,7 11-2 16,7-1 1-16,6 2-4 0,6-4 9 16,5-3-7-16,4-3-5 0,6 1 6 15,6-2-1-15,4-2-3 16,3 1 9-16,2 2-3 0,1-3 0 15,-1 9 0-15,-5 2 3 0,-5 8-3 16,-2-2-1-16,-5-4 2 0,0-2-2 16,-4-13 1-16,-1-3 1 0,1-7-2 15,-3-1 1-15,3-8 1 0,1 0-2 16,-2-4-73-16,4-3 6 15,-1-5-23-15,4-4-37 0,-2-1-131 16,1-6-420-16</inkml:trace>
  <inkml:trace contextRef="#ctx0" brushRef="#br0" timeOffset="117354.7123">14826 17041 797 0,'1'-5'0'0,"1"0"310"0,-2 5-213 15,0 0-7-15,-5 0-11 0,-2 11-50 16,-7 9-13-16,-1 6-7 15,-2 6 4-15,3 0-3 0,1 2-6 16,2 2 9-16,3-5-6 0,3-1-5 16,5-2 2-16,0-6-3 0,6-2-2 15,5 1 1-15,2-9 0 0,6 6 0 16,3-4-1-16,6 0 1 15,5-6 0-15,4-2 0 0,1 0-1 16,-2-4-71-16,-1 5 29 0,-4-3-1 16,-4-3-12-16,-4-8-2 0,-3-8-33 15,-4-6-16-15,-2-1-20 0,-4-3-5 16,-5 0-64-16,-1 0-125 15</inkml:trace>
  <inkml:trace contextRef="#ctx0" brushRef="#br0" timeOffset="117561.7241">14907 16958 803 0,'13'-17'0'0,"1"0"223"16,5 3-173-16,1 1-17 0,5-3-5 15,5 4 2-15,5-3-1 0,4 1-16 16,3 2-1-16,-2 2-5 0,-6 3-5 16,-8 4 1-16,-9 3-6 15,-8 0-65-15,-6 3 0 0,-10 6-12 16,-8 5-97-16,-16 6-7 0,-9 2-85 15</inkml:trace>
  <inkml:trace contextRef="#ctx0" brushRef="#br0" timeOffset="117704.7323">14795 17059 754 0,'-4'3'0'16,"4"4"176"-16,11-4-151 0,6 2 49 15,9-5-5-15,7 0 7 0,9-3-27 16,4-2-19-16,5-2-14 0,1 2-8 16,-6 1-5-16,-6 1-6 15,-5 3-68-15,-9 0-73 0,-4 0-166 16,-5 3-167-16</inkml:trace>
  <inkml:trace contextRef="#ctx0" brushRef="#br0" timeOffset="118705.7896">15388 17312 692 0,'-2'-3'0'0,"0"1"294"15,2 2-194-15,0 0-24 0,-5 9-41 16,-1 8-22-16,-2 11-10 0,-3 15 8 16,-1 2-2-16,3 4 2 0,-3 1 9 15,3-12-2-15,-2-5 0 0,3-4-3 16,0-5-7-16,2-2-6 15,1-3 2-15,0-4-3 0,3-6-2 16,-2-1-5-16,3-1-31 0,0-3-28 16,1 1-29-16,0-4-39 0,2-2-169 15,3-4-37-15</inkml:trace>
  <inkml:trace contextRef="#ctx0" brushRef="#br0" timeOffset="118960.8042">15399 17270 487 0,'13'-29'0'0,"-4"5"191"16,2 5-66-16,-1 4-33 0,0 6-17 15,3 1-25-15,1 4-9 16,0 0 5-16,3 5 3 0,-3 3-7 16,0 7-20-16,-7 6-10 0,0 4 6 15,-4 1 0-15,-3 0 0 0,0-3 1 16,-7 0 1-16,-3-7 4 0,-2 5-5 15,-4 0-5-15,0-5-7 16,-2 5-2-16,1-6-2 0,0 0-6 16,2 1 4-16,0-7-4 0,3 6-60 15,2-5 16-15,4 0-29 0,0 1-90 16,1 0-129-16,1-4-266 0</inkml:trace>
  <inkml:trace contextRef="#ctx0" brushRef="#br0" timeOffset="119382.8283">15831 17283 698 0,'-1'-5'0'0,"-2"0"252"16,-3 2-158-16,-2 3-32 0,-2 0-13 15,-3 5 1-15,-2 1-2 0,-2 0-7 16,1 2 1-16,-2 9-8 0,0 2-12 15,3 15-7-15,0 6-4 0,0 0-7 16,3 7-5-16,4-12 2 16,-1-1 4-16,6-7-6 0,3-5 1 15,4-1 1-15,7-3-2 0,6 0-4 16,1-5 5-16,6 1-57 0,3-4 11 15,0-6-21-15,-2 0-53 0,3-4-36 16,-5 0-136-16,-2-4-195 16</inkml:trace>
  <inkml:trace contextRef="#ctx0" brushRef="#br0" timeOffset="119994.8633">16017 17362 696 0,'-5'0'0'0,"-3"0"288"16,1 9-184-16,-2 14-59 0,-3 11-19 15,2 4-7-15,0 1-4 0,-1 0-11 16,2-10-3-16,-3-1 4 0,3-8 3 16,3-5 2-16,0-3-1 15,2-3 8-15,1-6 4 0,-1 2-5 16,3-5-7-16,1 0-5 0,-2-7-1 15,7-6-6-15,4-6-21 0,2 1 8 16,1-3-1-16,1-2-1 0,2 0 12 16,-3-2 4-16,3-5 1 15,0-4 2-15,-5 2 0 0,5-2-1 16,-3 10 0-16,-4 11 14 0,2 4-5 15,-4 6 5-15,0 3-8 0,2 3 3 16,-1 10 7-16,0 8 0 0,1 1 0 16,-3 9 2-16,0 1-10 0,-1-8-7 15,-2-3 7-15,-1-6-1 0,-1-7-1 16,0 0 1-16,0-2 1 15,0-3-3-15,1 1 4 0,-1-3-3 16,2-1-6-16,-2 0 0 0,0-3 4 16,3-6-4-16,4 1-1 0,4-8-1 15,0-5-5-15,6-6 0 16,-1-4-2-16,2 0 0 0,4 2 7 15,-2 7 1-15,-1 1-2 0,-2 4 6 16,-5 4-2-16,-1 6-2 0,-3 5 2 16,-3 2-1-16,2 7 0 0,-2 1 12 15,-3 14-6-15,1 3-6 16,-3 7 0-16,-7 8 12 0,-1 0-12 15,-3 1 0-15,-1-3 3 0,0-6-3 16,2-5 0-16,-2-5 3 0,5-3-3 16,-2 1 0-16,0-2 1 0,0 2-4 15,1 0-2-15,0-2-17 0,0-1-17 16,3-3-4-16,1 0-11 15,3-5-52-15,1-2-42 0,5-4-137 16</inkml:trace>
  <inkml:trace contextRef="#ctx0" brushRef="#br0" timeOffset="120138.8715">16521 17689 795 0,'-1'1'0'16,"-5"0"45"-16,-1-1-53 15,-4-2-330-15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17:51.2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6030 3035 565 0,'9'-29'0'0,"0"4"106"15,-1 0-65-15,-4 3-8 16,-3 0 42-16,0 5 2 0,-1 3-8 16,0 4-2-16,0 2-3 15,0 4-11-15,0 0-9 0,0 4-10 0,0-1-12 16,0 0-7-1,0 1-8-15,0 0-3 0,0 1-8 0,0 8-13 16,0 13 16-16,0 12 2 0,-5 15 8 0,-1 8-4 16,-4 6-5-1,-1-2 0-15,-2-3 11 0,-1-2-8 0,-1-3 2 16,0-2-3-16,1-2-1 15,-1-8 2-15,1-2 1 0,3-6-8 16,2-3 6-16,3-5-2 16,4-5 0-16,2-7-1 0,2-3 0 0,5-4-4 15,1-2 6-15,5-3 0 16,3 0-2-16,1-1 1 0,7-1 1 15,2-2-2-15,2-2 2 0,2 0-2 0,-1 0-1 16,-1-3 4-16,-2 1 2 16,-2-2-4-16,-4 0 0 0,-5-1 0 15,-2-1 0-15,-3-2 0 16,-3-1 2-16,1-1-2 0,-1-2 0 0,1 1 3 15,-1-1-4 1,-1-1 2-16,-1 1 1 0,0 0-2 0,-1 0 0 16,-1 0 2-16,0 0-3 15,-1 1 2-15,-1 2 0 0,1 3-2 16,-1 2 2-16,0 5 1 0,-1 3-3 0,0 1 2 15,0 0 3-15,0 10-4 16,0 8-9-16,0 10 11 0,0 8-4 16,0 5 4-16,0 4 4 15,-2 2 0-15,-2 0 2 0,1 2 0 0,-1-5-5 16,0 0 0-16,2-6-1 15,-1-6-4-15,1-3 4 0,-1-2 1 16,2-5-4-16,-1-3 2 0,2-5 2 0,-1-3-5 16,1-2-29-16,0-4-15 15,0-1-59-15,5-4-56 0,1-7-155 16</inkml:trace>
  <inkml:trace contextRef="#ctx0" brushRef="#br0" timeOffset="700.001">6572 3337 947 0,'1'0'0'0,"4"5"11"16,-1 8 23-16,0 8 28 0,0 4 28 15,-1 6-40-15,1 5-16 16,0 3-8-16,-4 2-11 0,0-2-11 0,-5-1 0 15,-2-6 4-15,1-2-6 16,0-5-2-16,2-5 0 0,2-2 6 16,1-4-7-16,1-4 2 15,0-3 0-15,0-3-11 0,0-2-7 0,0-1-8 16,3-1-7-16,2-6 21 0,0-9 10 15,2-9-7-15,-3-9 6 16,2-7 1-16,0-9-1 0,0-6 4 0,3-9 1 16,0 0 0-1,2-1 14-15,0 4-5 0,-1 2 4 0,0 5-4 16,2 7-5-16,0 5-4 15,4 10 1-15,2 6-3 0,1 7-2 16,2 9 2-16,0 3 2 0,0 7 1 0,0 5 4 16,-1 8-1-16,-1 8 1 15,-1 4 3-15,-2 3 2 0,-4 2-6 16,-6-2-2-16,-6 0-4 15,0 1 1-15,-13 0 1 0,-5 3 0 0,-7-3-2 16,-4 1 4-16,2-3-3 16,1-3-2-16,6-5 0 0,4-2 2 15,7-9-3-15,6-1-9 16,3-3-4-16,0 0-12 0,7-1 22 0,4 0 2 15,5-3 0-15,3 0 2 0,5 0 0 16,2-4-22-16,-1 2 14 16,-3 0 5-16,-2 2 2 0,-4 0 1 0,-4 5 0 15,-2 10 0 1,0 3 0-16,-2 5 1 0,0 4 2 0,0 0 4 15,-1 5-5-15,0 2-4 16,-2-2 4-16,-2-1 0 0,-3-5-3 16,-3-4 2-16,-5 0 2 15,-6-2-4-15,-3 0 2 0,-4 0 6 0,-5 1-7 16,1-4 0-16,-4-2 4 0,3-4-4 15,1-3 0-15,-1-2 3 16,1-5-1-16,3-1 12 0,1-2 2 0,4-5-10 16,4-4 1-16,1 0-7 15,3-3 0-15,2 1-42 0,2-3-11 16,-2-1-128-16,2-5-228 15</inkml:trace>
  <inkml:trace contextRef="#ctx0" brushRef="#br0" timeOffset="1350.0019">7556 2848 647 0,'0'-25'0'0,"0"5"235"15,1 10-130-15,1 1-48 0,-2 6-2 0,2 3-15 16,-2 0-15-16,0 8-23 15,0 16 2-15,-7 14 27 0,-5 21 12 16,-9 18 0-16,-4 14-11 16,-1 5-9-16,-1 2-4 0,2-3-3 15,2 1-6-15,1-3-6 16,1-6 0-16,4-7 1 0,3-11-5 0,1-8 0 15,2-8 2-15,-1-6-3 0,1-4 2 0,1-5 1 16,-2-5-4 0,2-4 4-16,1-4-2 0,3-5-12 0,1-4-2 15,1-6-6-15,4-2-6 16,0-8 5-16,0 3-8 0,0-3-15 15,0-6 1-15,6-6-25 16,-1-5-117-16,-1-4-204 0</inkml:trace>
  <inkml:trace contextRef="#ctx0" brushRef="#br0" timeOffset="2060.0029">7775 3258 702 0,'1'-6'0'0,"-1"5"153"0,0 1-73 15,0 4 9-15,-3 8-41 16,-4 6-11-16,-3 7 2 0,-3 3-10 0,0 4-8 15,-2-3-4 1,-3-1-2-16,3 0-8 0,2-5-4 0,3-5 2 16,5-6-4-16,3-6-2 15,1 0 2-15,1-4 0 0,1 0-2 16,8-2 0-16,3 0 3 0,5-8 2 0,1-3 1 15,0-2 2-15,2-1-9 16,0 0 4-16,-1 2-1 0,2-3-2 16,-3 3 2-16,0 5-2 15,-1 2 1-15,1 4 0 0,-1 1 0 0,1 1 2 16,0 4 1-16,-1 8 2 15,0 5-7-15,-2 4 3 0,-4 5 0 16,-1 1-2-16,-4 1 2 0,-2 1 3 0,-1-1-4 16,-2 0 0-16,-1-2 6 15,-1-2-5-15,-4-1 4 0,-2-1 3 16,-3-1-7-16,-3-3 8 15,-2-2 1-15,-5-3 0 0,-1-1 1 0,0-2-3 16,-2-3 4 0,-1-2 6-16,-1 0-9 0,0-5-5 0,-1-1 3 15,2 0-9-15,0-1 2 16,2-3 0-16,1-1-24 0,3-1-17 15,4 0 4-15,5-1-3 0,2 1-33 0,7-4-34 16,0 1-47-16,2-4-213 16</inkml:trace>
  <inkml:trace contextRef="#ctx0" brushRef="#br0" timeOffset="2300.0033">7799 3225 834 0,'13'-11'0'15,"6"2"184"-15,3-3-121 16,8 3 2-16,4-4-5 0,5 2-16 0,2 2-18 16,1 0-16-1,-2 3-2-15,-5 1-8 0,-4 4 0 0,-9 1 0 16,-5 0 0-16,-3 1-50 15,-3 5-1-15,-2 4-40 0,-2 6-55 16,-2-3-97-16,-3 0-126 0</inkml:trace>
  <inkml:trace contextRef="#ctx0" brushRef="#br0" timeOffset="3040.0043">8475 3197 721 0,'5'0'0'0,"-2"8"56"0,-3 8 40 15,-3 14 30-15,-5 11-62 0,1 13-16 16,-2 6-11-16,1 0-17 16,0-2-10-16,1-9-6 0,1-6 6 0,3-9-2 15,-2-5-4 1,3-7 5-16,1-2-5 0,-1-4-4 0,2-3 0 15,0-4 5-15,0-3-5 16,0-3 0-16,0-1 5 0,-2-2-6 16,-1 0 2-16,0-7 21 15,-1-7-9-15,3-5 2 0,1-6 0 0,0-8-3 16,6-6 3-16,3-6-9 0,2-9-6 15,5-5 0-15,4-6 6 16,4-3-7-16,1 0 2 0,1 3 0 0,-1 8-1 16,-1 10 0-16,-4 11 1 15,0 7-1-15,1 8 0 0,0 3 8 16,7 4-7-16,0 4 3 15,0 6 3-15,-1 4-6 0,-3 4 4 0,-4 13-6 16,-6 8-1-16,-7 5 4 0,-7 5 0 16,-7 4-2-16,-10 1 0 15,-10 0 10-15,-1 0-8 0,-3-5 3 0,-1-1 1 16,2-5-8-1,3-6 4-15,6-2 0 0,4-5-2 0,5-4 0 16,4-3 3-16,3-4-3 16,3-2-1-16,2-1 0 0,0 0-13 15,2-2 8-15,3 0 3 16,5 0-3-16,3-3 2 0,4-1-5 0,4 0-1 15,3-2 7-15,1 2 4 0,1 0-2 16,-1 1-1-16,-3 2 2 16,-1 1 0-16,-2 4 1 0,-2 7-3 0,0 6-1 15,-3 5 6-15,-3 1-2 16,1 3-1-16,-6 0 2 0,-4 0-2 15,-2-2 0-15,0-2 0 16,-7 2 3-16,0-4-2 0,-6 2 5 0,-3-2-7 16,-1 0 2-1,-3-5 3-15,0 0-2 0,-3-1 1 0,2-4 2 16,-1-1-1-16,-1-1 2 0,-1-3 5 0,1 0-7 15,1-3-6 1,0-2 4-16,2 0 2 0,0-2-5 0,2-3 2 16,-1 1-2-16,4-4-23 15,-2 0 5-15,1 0-12 0,4 0-29 16,2-2-3-16,1 2-52 15,2-2-212-15</inkml:trace>
  <inkml:trace contextRef="#ctx0" brushRef="#br0" timeOffset="3900.0055">9649 3462 935 0,'13'-6'0'15,"7"3"50"-15,1 2 10 16,1 0-14-16,7 0-5 0,5 1-1 16,10 1-14-16,5 2-5 15,3 2-3-15,2-2 5 0,-1-2-9 0,-5-1 0 16,-2 0-2-16,-7-1-8 15,-8-2-3-15,-4-1 1 0,-10 3-4 16,-10-1-58-16,-7 1 6 0,-6 1-20 0,-11 1-61 16,-8 6-75-16,-12 5 59 15,-5-3-42-15,-6 3 60 0,-7-2-93 16</inkml:trace>
  <inkml:trace contextRef="#ctx0" brushRef="#br0" timeOffset="4380.0062">9756 3580 460 0,'-40'19'0'16,"11"-1"235"0,11-1-151-16,7-3 32 0,9-5-15 0,2-2-48 15,4-1 5-15,7-2 17 16,5-1-16-16,7-3-7 0,10 0 2 15,6-7-19-15,7-3-10 0,7-2-1 0,4-1-9 16,3 3 1-16,1 1-8 16,-1 5 1-16,-4 1-10 0,-4 3 2 15,-6 0 1-15,-8 0-4 16,-9 0-32-16,-7 1-5 0,-8 1-11 0,-4-2 2 15,-5 0 22-15,-3 0-8 16,-2 0-10-16,0-3 24 0,-7-3-10 16,-3-4-5-16,-4-3 20 15,-1-1 1-15,0-4-3 0,1-4 17 0,0-1 0 16,3-3-5-16,-2 0 4 0,0-4-2 15,3 1 2-15,-2 1 2 16,-1 1 14-16,0 3 24 0,-2 3 6 0,3 4-4 16,0 4-2-1,4 2-10-15,2 4-7 0,6 3-1 0,0 1-1 16,0 3-12-16,4 0-9 15,7 1 2-15,10 9 3 0,4 5-2 16,4 9 2-16,0 1-3 0,-3 1-2 0,1 0 2 16,-5-3 0-16,-3-2-2 15,-6-2 2-15,-6 0 2 0,-6 2-6 16,-4 3 5-16,-9 9-1 15,-5 5-1-15,-5 6 0 0,0 2 9 0,-2-2-11 16,0-2 4-16,0-6 0 16,6-4-2-16,2-4 0 0,2-5 2 15,2-5-3-15,2-4-9 16,2 3-32-16,2-2-66 0,2-3-56 0,-1-3-217 15</inkml:trace>
  <inkml:trace contextRef="#ctx0" brushRef="#br0" timeOffset="5360.0075">10871 3505 956 0,'-6'-10'0'16,"1"0"242"-16,3 0-145 0,2-1-28 0,2-2-24 15,9-4-22-15,4 1-16 16,5-1-6-16,5 0 3 0,3 3-2 15,0 6-3-15,-4 3 2 16,-3 5 1-16,-9 1-2 0,-4 8-4 0,-3 8 4 16,-5 6-4-1,0 8 5-15,-7 7 2 0,-3 0-3 0,-3 0 0 16,0-3 4-16,0-4-4 0,1-5 0 0,0-3 5 15,0-3-6 1,2-7 2-16,4-3 1 0,-1-3-1 0,3-6 3 16,1-1-2-16,2 0 1 15,-1 0 3-15,2-2 2 0,0-6-5 16,3-7 3-16,7-4-5 15,6-7-2-15,6-5 2 0,2-4-2 0,4-2 0 16,-1-3 2-16,1 1-1 0,-1 5 0 16,-4 8-10-16,-5 8 6 15,-3 11 1-15,-5 5 2 0,-3 2-2 0,0 8-2 16,1 11 4-16,0 9-1 15,-3 6 2-15,-2 3 0 0,-1 0 3 16,-2-4-3-16,0-3 0 16,-2-3 3-16,-5-7-3 0,2-5 0 0,1-5 6 15,0-3-6 1,3-6 15-16,1 1-7 0,-2-2-1 0,2 0 5 15,0-5-7-15,0-3-4 0,5-7 0 0,6-6-1 16,3-5 0 0,5-6-8-16,3-2-5 0,2-5-13 0,4-5 13 15,-1-1-2-15,1 3-1 16,-2 3 12-16,-4 9 2 0,-4 10-2 15,-1 8 2-15,-1 10 0 16,-2 2-6-16,-2 14 6 0,-2 8 1 0,-2 12-4 16,-3 7 10-16,-1 2-1 15,-4 3-3-15,0-5 9 0,-2-1-6 16,-3-6 0-16,0-5 5 0,2-4-6 0,-2-4-5 15,2-4 4-15,1-4 2 16,2-3-6-16,0 0-31 0,1-1-42 16,3-3-75-16,4-4-38 15,3-2-226-15</inkml:trace>
  <inkml:trace contextRef="#ctx0" brushRef="#br0" timeOffset="5690.008">11814 3439 1084 0,'0'-2'0'0,"2"1"50"0,0 1-4 16,4 0 2-16,6 0-9 16,5 3-14-16,6 1-3 0,5 0-3 0,2-2-3 15,2 0-2-15,0 1 1 16,2-3-5-16,2 1-4 0,1-1-3 15,0 0-2-15,1 0 5 0,-4 0-6 0,-1 0 0 16,-8 0 0-16,-4-1 1 16,-7 1-2-16,-6-1-3 0,-4 1-6 15,-4 0-7-15,0 0 13 16,-3 0-5-16,-5-1-10 0,0 1 1 0,1 0 7 15,-1 0-3 1,2 0 0-16,3 0-3 0,-2-2 2 0,1 2 9 16,2-1 4-16,-2 0 2 15,2 0 0-15,-2 1-19 0,1 0-66 16,-1 2-37-16,-1 0-138 0</inkml:trace>
  <inkml:trace contextRef="#ctx0" brushRef="#br0" timeOffset="5990.0084">11882 3559 816 0,'-6'1'0'0,"3"2"24"0,2-3 75 16,1 0-2-16,0 0-32 15,1 0-54-15,2 3 1 0,2-2 23 16,0 2 15-16,7 0-14 15,4-1-10-15,5-2 7 0,5 2-5 0,2-2-3 16,2 1-10 0,3 1 4-16,3-2-12 0,-1 2 3 0,0-2 1 15,-3 1-5-15,-6 1-7 16,-5-1 2-16,-5-1 4 0,-4 0-7 15,-5 0 4-15,-3 0-1 0,-1 1-2 0,-1-1-26 16,0 0-9-16,-2 0-21 16,0 2-16-16,0 1-20 0,0 1-46 15,0-1-77-15,-6-3-43 16</inkml:trace>
  <inkml:trace contextRef="#ctx0" brushRef="#br0" timeOffset="6990.0098">12626 3026 562 0,'9'-21'0'0,"3"5"164"0,-2 4-61 16,-3 0 36 0,-2 6-48-16,-2 1-7 0,-2 2-10 0,0 3-26 15,1 3-24-15,-2 11-8 16,0 18 16-16,-10 18 5 0,-8 13-3 15,-6 4-12-15,-3-2-12 16,-1-9-4-16,4-7 1 0,6-8 0 0,2-8-5 16,8-8 2-16,5-6-5 0,3 0-1 0,11-6 3 15,6-4-2 1,8-1-1-16,8-8 4 0,5 0-4 0,-1-3-10 15,0-6 5-15,0-3 3 16,-6-3 2-16,-1-1 3 0,-5-1-2 16,-5-1-4-16,-5 1 8 15,-5 1-3-15,-4 0 0 0,-2 2 0 0,-4 0 6 16,1 5-8-16,-1-2 4 15,0 4 2-15,-1 1-2 0,-3 1 1 16,3-1-1-16,-2 2-1 0,0 1 5 0,0 3-1 16,0 0-4-16,-3 13-1 15,0 6 0-15,-4 12-1 0,2 8 6 16,-2 5 0-16,0 2-4 15,0 2 5-15,1-2 3 0,-3-3 1 16,0-4-2-16,2-4-2 16,0-4-5-16,2-5 3 0,3-3-2 0,0-5-4 15,3 0 4-15,0 1-3 0,-1-5-60 16,3-1-42-16,-2-2-63 15,-1-6-271-15</inkml:trace>
  <inkml:trace contextRef="#ctx0" brushRef="#br0" timeOffset="8890.0125">13669 3438 915 0,'-7'-5'0'0,"0"2"231"0,4-2-149 0,3 5-15 16,0-4-19-16,3 0-26 15,8-3-17-15,3-2 1 0,8-3 1 16,0 3-2-16,4 5 0 16,2 3-4-16,-3 1-2 0,1 7 2 0,-3 6 3 15,-5 4-7-15,-4 6 5 0,-5 5-4 16,-5 3 0-16,-4 3 4 15,0 1 7-15,-4-3-5 0,-2-3 7 0,0-1-2 16,-4-4-6-16,1-1 5 16,-1-4-4-16,-3-1-3 0,1 0 4 15,1-6-2-15,1-1-4 16,3-4 2-16,1-3 5 0,3-4-9 0,3 0 6 15,0 0-1 1,0 0-3-16,0-6 2 0,6-8 3 0,3-9-6 16,6-9 1-16,2-2 2 0,4-7-2 0,2-2 1 15,0-6 1 1,2 2-2-16,1-1-13 0,1 2 6 0,-1 7-1 15,0 4 4-15,-3 11 3 16,-2 9-1-16,-3 5 2 0,-1 8 0 16,-2 2-4-16,2 0 5 15,1 12 0-15,-6 2-4 0,0 7 5 0,-4 7-1 16,-3 5 0-16,-5 6 0 15,-1 2 10-15,-6 1-1 0,-2-1 1 16,0-3 0-16,-2-2 1 0,3-5 1 0,1-3-8 16,0-3-3-16,4-4 4 15,1-4-3-15,-1-4-4 0,0-3 4 16,1-4-1-16,0-1-2 15,1-1-32-15,1-1-23 0,1-3-72 0,4 0-13 16,5-11-38 0,-1-4-407-16</inkml:trace>
  <inkml:trace contextRef="#ctx0" brushRef="#br0" timeOffset="9110.0128">14444 3392 1132 0,'3'0'0'16,"1"0"70"-16,3 0 17 0,4 4-19 0,6 1-28 15,7 1-9-15,4 0-10 16,3-1-12-16,2-1-6 0,-2-2 2 16,-2-1-2-16,-2-1-4 0,-2 0 2 0,-7 0-2 15,-2-1-36-15,-5-2 7 16,-4 0-8-16,0 2-37 0,-5-2-15 15,-2 3-57-15,-4-1-144 16,-9 1-151-16</inkml:trace>
  <inkml:trace contextRef="#ctx0" brushRef="#br0" timeOffset="9290.013">14448 3582 787 0,'0'9'0'0,"10"-1"259"0,2-1-164 0,4-1-3 16,5-2-14-16,4-3-11 15,3 0-13-15,2-1-19 0,2-2-5 16,0-2-9-16,-2-2-1 15,-3 3-14-15,-4 0-8 0,-5 0 4 0,-4 3-4 16,-3 0-89-16,-6 2-23 16,-5 5-69-16,-6-1-235 0</inkml:trace>
  <inkml:trace contextRef="#ctx0" brushRef="#br0" timeOffset="10280.0144">15220 2946 843 0,'0'0'0'16,"0"0"187"-16,0 0-112 0,1 2-17 0,-1 8-23 15,-3 7 3 1,-5 7 12-16,-8 10-13 0,-3 0-8 0,-4 2-8 16,0-4-1-16,2-7-7 15,4-3-4-15,7-7-1 0,1-4-5 16,6-2-5-16,2-5 4 15,1 0-2-15,0 0-5 0,4-2 6 0,3 2-1 16,3-2 0-16,4-1-2 0,2-1 1 16,3-4-4-16,1-3 4 15,1-1-1-15,3-1-1 0,0 1 4 0,2-1 0 16,0 3-2-16,0 3 1 15,0 3 0-15,-2 1 0 0,-2 11-3 16,0 8 3-16,-4 2-5 16,-1 5 7-16,-4 2 0 0,-3 1-3 0,-2 0 2 15,-2-1 2-15,-2-3 2 0,-4 0 3 16,1 0 0-16,-1-3-3 15,-3 2 4-15,-1 2-3 0,-1-1-2 0,-2 2 2 16,-3-3-3 0,-1 1 2-16,-5-1 1 0,-1-3-8 0,-2-2 3 15,-3-4 3-15,-1-2 1 16,-3-1-7-16,-1-6 4 0,-4 0 1 15,-4-6-2-15,1-1 3 16,-4 0 1-16,7-3 2 0,0-4-4 0,3 0 2 16,8-1-9-16,2 1 7 0,5-1-6 15,6 1-15-15,1 0 3 16,4-1-21-16,2-1-37 0,0-3 6 0,4-1-23 15,2-6-136-15,-1-2-276 16</inkml:trace>
  <inkml:trace contextRef="#ctx0" brushRef="#br0" timeOffset="10510.0148">15338 2869 1138 0,'41'-13'0'0,"8"1"91"16,-6 1-24-16,-1 0 3 0,-4 1-22 0,-5 1-37 15,1 2-12-15,-1 0 2 0,-2 2 1 16,-3 5-46-16,-2 0-20 15,-5 0-40-15,-3 2-155 0,-7-2-375 0</inkml:trace>
  <inkml:trace contextRef="#ctx0" brushRef="#br0" timeOffset="11410.016">16187 3442 922 0,'0'-12'0'15,"9"1"170"-15,4 0-116 16,-1-4-6-16,6 3-8 0,0 3-16 15,-1 1-12-15,1 6-6 16,-3 1 1-16,0 2-4 0,0 9-2 0,-1 6 5 16,-2 9-1-1,0 7 5-15,-3 4 6 0,-4 5-3 0,-1-3-3 16,-4 0 7-16,-7-4-3 15,-2-3 1-15,-1-7 3 0,-2-3-6 16,3-4-8-16,0-5 7 0,3-3-5 0,-1-4-2 16,3-2 7-16,1-3-5 15,1 0 3-15,0-7 6 0,1-5-10 16,1-5-7-16,0-6 3 15,7-5-2-15,5-5-2 0,2-5 2 0,3 1 0 16,3-2-1-16,2-5-5 16,3 3-6-16,1 1 0 0,-2 6 6 15,0 8 2-15,-3 11-2 0,0 8 9 0,-4 6-3 16,-2 1-7-16,-2 11 8 15,-2 4 0-15,0 6-5 0,-3 4 6 16,-3 8 0-16,0 2 0 16,-4 0 2-16,-1-1 3 0,-3-2 6 0,0-3 0 15,-2-1-3 1,0-3-2-16,2-3 1 0,-2-1-8 0,2-4 0 15,0-2 0-15,1-4 2 16,2-2-3-16,-2-2-7 0,2-3-16 16,0 0-40-16,0-3-38 0,0-1-38 0,0-1-172 15,0-12-315-15</inkml:trace>
  <inkml:trace contextRef="#ctx0" brushRef="#br0" timeOffset="11810.0165">16761 3056 947 0,'0'-8'0'15,"2"5"208"-15,3 3-161 0,6 10-20 0,4 13 10 16,3 12 10-1,6 11 9-15,-1 6-16 0,4 4-19 0,0-2-14 16,-1-3 0-16,-2-5-3 16,-2-8-5-16,-4-6 2 0,-4-6 5 15,-3-5-6-15,-3-6 0 0,-4-3 3 0,-1-4-3 16,0-1 0-16,-3 1 3 15,0-1-4-15,-8 0 2 0,-5 4 1 16,-5 3-3-16,-7 0 2 16,-4 5 1-16,-5 1-2 0,-3 3 0 0,-1 4 1 15,4-2-1-15,5-2 0 16,4 0 4-16,5-4-8 0,7-2 5 15,0-2 1-15,2-1-4 16,1-2 1-16,-1 1 0 0,3-1-46 0,0-3 15 16,1 0-13-16,3 1-28 0,1-4-8 15,1 2-56-15,1-3-187 16,1-2-211-16</inkml:trace>
  <inkml:trace contextRef="#ctx0" brushRef="#br0" timeOffset="13890.0195">17378 3355 759 0,'-3'-3'0'0,"1"0"310"16,0-1-194-16,-2-3-24 16,1 3-22-16,3 0-17 0,-2 0-21 0,2 1-8 15,0-1-11 1,3 0-13-16,4-2 0 0,1-1 4 0,3 1-6 15,2 1 4-15,2 2-4 16,0 3 0-16,3 0 3 0,-2 8-1 16,-1 5 0-16,-4 5-2 0,-4 5 2 0,-4 4-4 15,-3 4 6-15,-1 3 0 16,-5 0-3-16,-3-2 2 0,0-1 0 0,-3-6-1 15,-1-2 0 1,0-4 6-16,2-2-9 0,-1-3 6 0,3-3-1 16,-1-4-3-16,5-3 2 15,0 0 3-15,2-3-5 0,0-1 2 16,1 0 3-16,2 0-5 15,0 0 2-15,0-3 6 0,4-6-10 0,3-5 5 16,5-4-2-16,1-4 0 0,4-3-1 16,1-3 3-16,2-4-4 15,3-3-1-15,-1-1 4 0,2 1-2 0,-1 4-7 16,-3 4 3-16,-2 6 0 15,-3 2 5-15,-2 8 0 0,1 5 0 16,0 3-3-16,0 3 1 16,1 8-4-16,-3 7 6 0,2 5 0 15,-3 5-5-15,-2 5 7 0,-5 3-3 0,-4 1 1 16,0-1 0-16,-8-2 3 15,-1-1-4-15,-1-1 2 0,-1-5 2 16,3-1-4-16,-1-5 2 16,-1-3 0-16,3-2-1 0,-1-6 0 0,2-3 5 15,1-4-4-15,0 0 4 16,2 0-1-16,1-8 3 0,1-2 0 15,1-3-5-15,6-7-3 16,6-3 0-16,4-4-1 0,4-4-2 0,4-4 0 16,6-3-8-16,0-2-4 0,3-2 8 15,-2 4 0-15,0 7 1 16,-3 7 9-16,-3 7-4 0,-2 10-1 0,-3 5 5 15,-2 2 0-15,-6 16-1 16,-1 6 2-16,-4 8 3 0,-2 9-2 16,-5 4 4-16,-2 2-4 15,-4-1 0-15,-4-2 1 0,0-3-2 16,1-3-2-16,1-3 2 15,2-2 1-15,-2-5-8 0,3-2-1 0,-1-2-29 16,0-4-33-16,1-3-14 0,0 1-21 0,0-7-133 16,-1-2-314-1</inkml:trace>
  <inkml:trace contextRef="#ctx0" brushRef="#br0" timeOffset="15530.0218">18329 2798 955 0,'0'-13'0'0,"0"2"9"0,-2-1-9 0,-5-1 0 16,-3 2 60-16,-3 2-29 15,-2 1-15-15,-6 1-6 0,-3-1 1 16,-1 0 23-16,-4 2 6 15,-2-4 4-15,-1 0-19 0,1 0-3 16,-3-1-7-16,1 0-7 16,-4 2-6-16,-2 0-3 0,-3 1 2 0,-3 2 2 15,-1 1-4-15,-5 2 2 0,-1 1 0 0,-1 1-1 16,-1-2-3-1,1-1 3-15,0 2 0 0,3-2 4 0,3 1-1 16,1 2 2-16,2 0-1 16,0 0 0-16,-1 1-1 0,3 0 0 15,0 0 1-15,-1 4 0 16,1 2 4-16,-3 4-4 0,-1 0 0 0,0 1 12 15,1-1-4-15,3-1 5 16,5 1-4-16,1 2-3 0,6-1-4 16,2 2-2-16,3-1-2 0,1 1-1 0,-2 1 1 15,0 2-1-15,-2 5-2 16,-2 1 1-16,-3 4 1 0,-1 1-2 15,-3 1 2-15,-1 1 4 16,4 0-3-16,3-1 3 0,1 0-2 0,5 1-1 16,1-1 0-1,3 0-1-15,2 0-2 0,1 2 2 0,0 2 0 16,0 0-2-16,0 1 2 15,-2 0-1-15,2 0 0 0,-2-4 0 16,2 0 13-16,-2 0-9 0,3-1 3 0,-1 4-4 16,3-3-2-16,2 3 2 15,4-1-3-15,3 0 0 0,5 1-1 16,2-1 2-16,8-1-2 15,2-3 1-15,2 0 1 0,1 0 1 0,3-2 2 16,-3 0-2-16,0 0-2 16,3-1 0-16,1 4 3 0,0-1-3 15,2 1 0-15,0-2 4 0,1-1-5 0,3-1 2 16,0-2 1-16,3-3-3 15,2-2 2-15,2 3 1 0,3-5-2 16,0 0 0-16,-1 2 3 16,0-3-3-16,-5 0 0 0,0-2 1 0,0-1-4 15,-2 0 6 1,2 0 0-16,0-1-4 0,2-3 1 0,1 1 0 15,1-1 0-15,2 0 0 16,-1 0 0-16,-1 0 0 0,-3 0 0 16,0 1 1-16,1-1-1 0,-2-3 0 0,1-1 1 15,-1 0-2-15,3-2 2 16,0 3-1-16,2-2 0 0,2 1 0 15,-1 0 1-15,2-2-1 16,-2 2 0-16,-3-3 1 0,2 0-2 0,-3 4 2 16,-1-4 1-16,-2 0-5 15,2 0 6-15,-2 0-1 0,2 0-3 16,2-2 1-16,1 0 1 15,-1-1-2-15,2-6 2 0,2 5 0 0,-2-2-1 16,3-1 0-16,1 5 2 0,-2-3-4 16,0 2 2-16,-1 0 0 15,-4 2 0-15,-3-2 2 0,-3 1-2 0,2 0 0 16,-2-3 0-1,2 0 1-15,0-4-2 0,5 1 2 0,-1-4-1 16,3 0 0-16,2-3 0 16,1 1 2-16,-2-2-2 0,-2 1-5 15,-5 2 5-15,-3 0-8 0,-8-4 13 0,0 4-3 16,-6-2-3-16,0 1 2 15,2 4-3-15,0-5 0 0,1-2 4 16,2 0-2-16,-1-4-1 16,3-2 2-16,1-2-1 0,-2-3 0 0,2 1 0 15,-2-2 0-15,-6 3 0 16,1 1 0-16,-4 4 4 0,-5-2-7 15,0 0 6-15,1 2-1 16,-2-2-3-16,2 4 2 0,1-2 17 0,-1-1-11 16,3 0 0-16,1 0-3 0,2-2-4 15,-2-1 0-15,1-1 8 16,-4-1-9-16,-3-2 2 0,0 4 7 0,-1-2-3 15,-2-1 4 1,-1 1-3-16,-2 1-4 0,-2 0 2 0,0 2-2 16,-2-1-1-16,3 1 1 15,3 0 0-15,-2 0-3 0,2 1 2 16,0-1 3-16,-1-3-4 15,-1 2 0-15,-1-2 5 0,-5 0-4 0,-1 2 3 16,-5 1-4-16,-4-1 0 0,-2 5 0 16,-3-2 1-16,-1 3-2 15,0-1 1-15,-1 3 0 0,3 1 0 0,1 3 0 16,2 2 1-16,3 2-12 15,0 3-22-15,-2 6-31 0,-4 0-70 16,-2 0-41-16,2 0-245 16</inkml:trace>
  <inkml:trace contextRef="#ctx0" brushRef="#br0" timeOffset="22590.0317">3239 13142 499 0,'-1'-5'0'16,"-1"1"123"-1,0 1-52-15,1 2-26 0,0 0 21 0,1 1-16 16,0-2 15-16,-1 2-14 0,-1 0-22 0,2 0-17 15,0 0-5 1,0 0-2-16,0 0-2 0,0 0 0 0,0 0 0 16,5 4 10-16,0-1 3 15,2 2-3-15,2-2 3 0,3 1 3 16,4-1-1-16,1 1 6 15,5-2 0-15,3-1-3 0,1-1 3 0,5 0-6 16,2 0-3-16,0-1-2 16,2 1-4-16,-2 0-5 0,0 0-1 15,1 0 3-15,2 0-2 0,0-2-1 0,0 0 4 16,0 2-1-16,-1-6 1 15,-1 0 4-15,2 1 0 0,0-2-7 16,2 2 6-16,-1 0-7 16,0 0 0-16,-1 1 3 0,0 1-3 0,0-2-3 15,0 3 0 1,-2 1 12-16,-1 1-6 0,-2 0-1 0,-2 0-4 15,-3 3-1-15,-1-1 0 16,1 1 3-16,1 2-5 0,2-1 4 16,1 1-1-16,3-5-1 0,0 3 0 0,-2-3 4 15,2 3-5-15,-1-3 2 16,0 1 1-16,-1-1 1 0,-1-1 7 15,-3-1-6-15,1 1-3 16,-3-2 6-16,2 1-7 0,0 1 0 0,1-1 3 16,-1-1-2-16,-1-1-2 15,0 1 2-15,-3 0 0 0,0 1-1 16,1 1 0-16,1 1 1 0,-1 0-2 0,0 0 2 15,-1-1 0-15,-1-2-2 16,-1 2 2-16,0 1 0 0,0 0-1 16,-1-2 0-16,0 1 1 15,-2-2-1-15,2-1 0 0,0 1 1 0,1-1-2 16,4-4 2-1,2 1 0-15,2 2-2 0,1 0 1 0,0-2 1 16,-1 3-2-16,-2-2 2 16,-3-1 0-16,-1 3-1 0,-1-4 0 15,-3 3 2-15,0 1-4 0,-3 0 1 0,-3 4 1 16,-1 0 0-16,0 0-1 15,-1 0 2-15,-1 0-2 0,1 0 2 16,0 0-2-16,1 0 2 16,-1 0 1-16,-1 0-2 0,1 2 0 0,-1-1 0 15,0 0 0-15,0 3 0 16,-2-4 0-16,-1 5 1 0,-1-3-2 15,-2 1 0-15,-1-1 2 16,2-1-2-16,-3 0 2 0,1-1 0 0,0 0-6 16,0 0 10-16,1 0-5 0,0 1-1 15,0 1 2-15,-1-2 0 16,-1 0-2-16,0 0 1 0,1 0 0 0,-2 0 0 15,-1 0 0 1,0 0 2-16,0 0-2 0,0 0 8 0,0 0-4 16,0 0-6-16,0 0 4 15,0-2 5-15,0-1-9 0,0-2 4 16,0 1 0-16,0-3-3 0,0-1 2 0,1-2 0 15,-1 0-1-15,0-1 0 16,0-2 0-16,-3-1-1 0,-2 0 2 16,1 0 0-16,1-1-2 15,-1-5 2-15,1 1 0 0,-2-2-2 0,3-1 0 16,-1-3 2-16,0-1-2 15,0-5 0-15,0-1 2 0,-1-6-2 16,-1-2 2-16,2-1-1 16,-3 0-1-16,0 0 2 0,0 0-2 0,3 1-1 15,2 0 4-15,1 1-2 0,0-2 0 16,0 0 0-16,2 0 0 15,1-2-1-15,0-1 2 0,-1-5 0 0,-2-2-2 16,0 1-8 0,-1-3 9-16,0 5-4 0,-1 1 5 0,0 3-2 15,2 1-24-15,0 0 11 16,5 1 10-16,1 2 0 0,0 2 4 15,1 0 0-15,-3 5-9 16,-2 3 9-16,-2 4 0 0,-1 8-4 0,-3 1 4 16,-1 3 0-16,0 6-3 0,1-1 3 15,-1 2 0-15,1 2-2 16,1 2 2-16,1 2 0 0,2 0 0 0,0 1-1 15,0-2 1-15,-1 2 0 16,-2-2 2-16,0-1-3 0,-1 3-1 16,-2-3 3-16,-1 0-2 15,0 1-2-15,-3 0 0 0,-1 1 2 0,1 1 1 16,-2 0 0-16,-1 0-2 0,0 0 2 15,-3 0 0-15,1-1 4 16,0 1-5-16,-2-2 1 0,1-2 1 0,-2 0-2 16,-1-3 2-1,-1 2 0-15,-5 0-2 0,-1-1 2 0,-6 2-2 16,-3 1-2-16,-1-1 6 15,-2-3-2-15,2 6-1 0,0-3-2 16,2 1 1-16,0 3 0 16,3-1 2-16,4-1 1 0,-1 1-4 0,2-2 3 15,-2 0-1-15,1-1 0 0,-1 1 0 16,1-1 2-16,0 0-4 15,-4 0 4-15,1 0-3 0,0-1-1 0,-1 3 4 16,1-1-3-16,4 0 1 16,-2 0 0-16,4 2 3 0,0 1-3 15,2-1-1-15,-1 1 2 16,1 0-2-16,2 0 2 0,-1 0-3 0,-3 0 1 15,-1 0 2 1,0 0 2-16,-3 0-3 0,-1 1 0 0,-2 4 4 16,-4 2-5-16,0 1 2 0,-2 1-1 0,-1-2-3 15,0 0 6 1,2 0-2-16,1-3-2 0,1 0 2 0,1 1 0 15,2 0-1-15,1-1 0 16,1-1 1-16,0 1-2 0,2 0 2 16,-1 0-2-16,1 2-1 15,0 0 4-15,-1-1 0 0,2 0-4 0,-1 2 3 16,-1-2 0-16,3-1-2 0,-5 4 0 15,0-2 3-15,0 2-4 16,-1-1 3-16,0-1-1 0,0 2 0 0,1-1 0 16,2 0 1-16,2 0-1 15,2 0 0-15,2-2 0 0,1 2 0 16,1 0 0-16,1 0 0 15,-1 1-1-15,3-1 1 0,-1 1 0 0,-2-2 0 16,3 1-1 0,0-3 3-16,2 2-3 0,-2 0 1 0,-2 0 0 15,0 2 0-15,-1 0 2 0,2-1-3 0,1 0-1 16,2 0 3-1,4-1 0-15,3 0-2 0,4-3-2 0,2-1-1 16,1 0-6-16,1 1 11 16,0 0-1-16,3 1 0 0,-1-1 0 15,1-1 0-15,-1 0 0 16,1 0 0-16,-1 1 2 0,0 2-2 0,2 2 0 15,-3 1 2-15,2 4-3 16,-1 3 0-16,1 4 1 0,-1 2 0 16,2 4 0-16,0 5 2 0,-1 3-3 0,-1 3 2 15,1 3-1-15,-3 3 1 16,0 3 7-16,0 4 0 0,0 0-4 15,-2 2 0-15,-1 1-1 16,0 1-4-16,0 2 2 0,-1-1 2 0,3-1-5 16,0-2 4-1,1-1-1-15,2-1-1 0,5-1 0 0,1-2 1 16,-1-1-2-16,1-4 1 0,0-3 1 0,-3-5 0 15,2 1 1 1,-2-2 1-16,-2-3-3 0,1 2 0 0,-2-3 3 16,2 2-4-16,-2-1 2 15,1-2 2-15,0 0-5 0,-1-3 4 16,1-2-2-16,0-4 0 15,-2 0 0-15,1-4 0 0,-2-2-1 0,0 0 2 16,0-3 1-16,0 2-2 16,0 0 0-16,-2-3 1 0,1-2-2 15,1-4 1-15,-2 0-1 0,1-2-33 0,1 0 9 16,-4 0-31-16,0-3-123 15,-4-7-208-15</inkml:trace>
  <inkml:trace contextRef="#ctx0" brushRef="#br0" timeOffset="35940.0504">4308 13254 314 0,'0'-8'0'15,"0"1"195"-15,-1 2-92 16,-2 2-19-16,0 0-20 0,1 1-4 0,1 2-8 16,-1-1-1-1,2 1 0-15,0-2-9 0,0 1 0 0,0 1-8 16,0 0 0-16,0 0-12 0,0 0-2 0,0 0-13 15,0 3-8 1,0 8 2-16,0 8 3 0,0 11 12 0,-2 9 3 16,-2 4 0-16,1 6-8 15,1 5 9-15,0 1-9 0,2 3-5 16,-3-6 11-16,3 0-9 15,0-1-2-15,4 0 0 0,0-1 5 0,1 0-7 16,0 2 4-16,-4-1 4 16,1 1-7-16,-2-3 5 0,0-5-5 15,-5-1-5-15,0-5 0 0,-1-1 9 0,1-5-9 16,3-3 0-16,0-2 6 15,1-4-6-15,0-3 0 0,1-2 1 16,0-3-2-16,2-3-2 16,-1-3 6-16,0 1-6 0,-1-5 5 0,0 1-6 15,0-1-12 1,0-3 7-16,-2 1-8 0,-1-3-16 0,-2-3-22 15,3-6-61-15,-2-5-92 16,2-9-117-16</inkml:trace>
  <inkml:trace contextRef="#ctx0" brushRef="#br0" timeOffset="36610.0513">4299 13116 549 0,'-3'-6'0'0,"-3"6"243"16,0 6-114-16,-3 11-74 16,-3 9-13-16,2 5-12 0,-7 2 2 15,3 2-5-15,-3 1 2 0,-1 0-13 0,2 2-4 16,1 0-3-16,-1 0-4 15,2-3 3-15,5 3-5 0,-1-4-4 16,4-5 2-16,4-5 1 16,2-9-2-16,0-5-1 0,6-4 4 0,-1-5-6 15,0-1 6-15,2-10 2 16,0-4-6-16,3-7 2 0,0-4 19 15,1-4-18-15,-1-3 9 16,3 1-10-16,0-3-2 0,-1 1 1 0,-3-2 0 16,-1-3 0-16,-1 1 0 0,0-2 0 15,-1 0 0-15,2 3 1 16,-1 3 3-16,-2 6 7 0,0 8-4 0,-2 6 2 15,2 8-3 1,-2 2-2-16,2 3-4 0,2 0 0 0,-2 6 0 16,3 6 3-16,0-2-3 15,0 5 0-15,1 4 12 0,2 2-3 16,1 7 11-16,0 3 0 0,-1 0-6 0,3 5 1 15,-3 1 3-15,2 2-10 16,-1 1 3-16,0-1 2 0,-2-2-10 16,0-2 8-16,0-2-8 15,1-2-6-15,0-3 6 0,0-3 1 0,2-3-5 16,-1-4 2-16,-3-1-1 15,0-4-4-15,-1-3 8 0,-3-3-3 16,-1-2-1-16,-3-1-1 16,2-2-3-16,-3 1-39 0,0 1-7 0,0 1-24 15,-4-1-69-15,-4-4-158 0</inkml:trace>
  <inkml:trace contextRef="#ctx0" brushRef="#br0" timeOffset="37960.0532">2980 14908 598 0,'0'36'0'0,"0"6"145"0,-2 2-101 15,-2 0-10-15,1-1 5 16,0-2-8-16,0-5-15 0,0-5-7 0,0-6 19 15,0-1 1-15,2-7-8 16,1-1-12-16,0-4 3 0,0-3-4 16,0-3-5-16,0-2 13 0,0-1-6 0,-1-2 7 15,1-1 18-15,-1 0 0 16,0-8 5-16,-2-6-28 0,-1-2-9 15,2-8-5-15,-1-4 4 16,2-5 2-16,1-4-4 0,1-7 0 0,3-4 0 16,2-2 0-1,0-2 0-15,0 0 0 0,0 3 1 0,-2 2 0 16,-2 5 6-16,2 10 5 0,-1 3 7 0,0 11-4 15,0 4-6 1,1 4 2-16,2 2-12 0,1 0-4 0,2 1 10 16,3 1-5-16,-2 2 0 15,2 0 0-15,-1 3 11 0,-1 1-8 16,5 5 9-16,-1 5-5 15,0 4-1-15,4 5 10 0,-1 5-6 0,0 2-5 16,3 3 5-16,-2 2-1 16,3-1-10-16,-2 0 2 0,4 2 7 15,0-3-12-15,0-3 8 0,-1-1-4 0,-2-3-3 16,-4 0 6-16,-1-2-6 15,-7 3-2-15,-5 0 9 0,-3 3-2 16,-3 0-3-16,-7 2 0 16,-3-1 2-16,-5 2-2 0,0-3 2 0,-4-1 5 15,-1 0-7 1,-2-2 2-16,-5-1 3 0,-2-1-3 0,-4-1 5 16,-2 0 5-16,3-3-2 15,0-3 6-15,4-5-11 0,7-2-8 16,3-4 8-16,4-3-2 0,6 0-2 0,3-4-2 15,3-7-1-15,5-1-83 16,0-6-6-16,7-2-106 0,1-5-480 16</inkml:trace>
  <inkml:trace contextRef="#ctx0" brushRef="#br0" timeOffset="38580.0541">3670 15233 706 0,'-3'0'0'16,"1"-3"297"-1,0 2-219-15,2-2-26 0,0-1-13 0,0-2-15 16,5 1-22-16,5 2-2 15,0-1 0-15,3 4 8 0,-3 0-10 16,2 4 4-16,-4 4 13 0,0 5-6 0,-1 1 7 16,-2 2-1-16,-3 2-3 15,0 1 6-15,-2 3-8 0,-3 0 2 16,-3 0 4-16,-3-1-7 15,-2 1-6-15,-2-1 7 0,1-1-6 0,-5-2-5 16,0-2 2-16,0-3 16 16,2-2-18-16,-2-2 2 0,4-1 4 15,0-2-6-15,2 0-1 16,1-3-31-16,1 0-25 0,0-1 1 0,2 0-26 15,2 0-36-15,3-2-104 0,2 0-90 16</inkml:trace>
  <inkml:trace contextRef="#ctx0" brushRef="#br0" timeOffset="39180.0549">4198 14780 818 0,'0'-14'0'0,"-3"-1"199"15,-1 3-123-15,-4 2-17 0,1 1-4 16,0 2-7-16,-5 2-13 15,0 1-10-15,-4 4-2 0,-5 0 1 0,0 8-10 16,-3 5-10-16,2 5 3 0,0 4-8 16,2 0 0-16,4 0 2 15,1 1-1-15,3-3 0 0,5-3 0 0,4-2 0 16,3 1 0-1,0 0-1-15,7-3-2 0,2 1-3 0,2-2 8 16,5-1 0-16,0-1-4 16,3-4-1-16,1-2 5 0,1-2-4 15,1-2 0-15,0 0-1 16,1 0 1-16,1 0 3 0,0 6 4 0,-2 3-5 15,-1 3-2-15,0 3 2 0,-3 1 0 16,-1 1 0-16,-3-1-1 16,-3 0-5-16,-1 1 12 0,-5 0-9 0,1 4 2 15,-3-1 2-15,-2 4 2 16,1 1-4-16,-2 1 2 0,0 1-3 15,-2-1-31-15,-4-1 26 16,-2-4 4-16,-3-3 1 0,-2-1 4 0,-1-4 0 16,-3 0 1-1,-5-2 11-15,2-1-4 0,-3-3 5 0,-1-2 1 16,3-2-3-16,2 0-7 0,5-1-3 0,2-2-3 15,1 0 0 1,1-6 0-16,1-5 2 0,-1-2-4 0,-2-5 3 16,3-1-1-16,1-1 0 15,0 2-2-15,2 2 0 0,0 6-22 16,3 4-9-16,3 6-41 15,0 0-122-15,0 5-226 0</inkml:trace>
  <inkml:trace contextRef="#ctx0" brushRef="#br0" timeOffset="40060.0561">4841 15361 694 0,'-7'0'0'0,"0"2"180"0,0-2-86 16,-3-2-20-16,1-5 1 0,-5-4-6 0,-2-3-15 16,-2-4-1-1,-3-5-5-15,-1-3-11 0,-2-4-7 0,0-4-4 16,1-3-14-16,5-2-7 15,1-1-2-15,7-5-1 0,3 1-4 16,4-4 4-16,3 0-3 16,2-1-5-16,4-2 11 0,5 3-3 0,1-1-3 15,4 8 2-15,2 6 3 16,0 7-5-16,1 7 2 0,-3 4-1 15,2 10-7-15,-2 1 9 0,-2 6-4 0,1 3-6 16,-2 7 10-16,-1 4-3 16,-3 1 0-16,0 5 2 0,-3 1 0 15,-2 4 0-15,-4 1 1 16,0 3 0-16,-10 5-4 0,-3 2 4 0,-2 3-1 15,-6 2-2 1,1 2-25-16,-1 1 6 0,-2-2-7 0,5 0 7 16,-3-1-1-16,4-2 2 15,1-2 13-15,1-1 2 0,4-2-3 16,2 0 11-16,2-2-4 0,6-1 0 0,0-6 0 15,1 0-2-15,1-2-1 16,4-5 6-16,1-2-1 0,2-3-7 16,1-5 10-16,3-3 0 15,2 0-6-15,1-5 2 0,3 0 9 0,1-5-10 16,2-4 0-16,3-2 12 15,2 0-14-15,0-6 4 0,-1 1 0 16,1 0-3-16,-6-4 2 0,-4 1-2 0,-5 0-1 16,-5-1 4-16,-1-2 4 15,-3-1-6-15,-2-4 27 0,2-3-19 16,0-4-8-16,1-2 0 15,2 3 4-15,0 1-7 0,3 8-90 0,2 5-24 16,-3 7-193 0,-1 2-361-16</inkml:trace>
  <inkml:trace contextRef="#ctx0" brushRef="#br0" timeOffset="41290.0578">5620 14682 705 0,'-1'-8'0'0,"-1"-2"257"0,0 0-176 16,-1 1-8-1,0-3-16-15,-1 0-21 0,0 0-11 0,-1-3-4 16,-1 0-6-16,-2-1 0 0,-2-1 9 0,-2 3 0 15,-1 0-9 1,-1 3 4-16,-2 5-8 0,-2 2-6 0,-3 4 9 16,-3 3-9-16,-2 6-2 15,-1 9 6-15,-1 6-7 0,0 3 2 16,0 8 6-16,1 7-7 15,3 8-6-15,2 8 6 0,4 2 1 0,6 1-7 16,1-3 6-16,6-3-2 0,1-2-2 16,4-8 2-16,0-2 14 15,2-6-11-15,4-5 4 0,3-6-1 0,2-3-2 16,4-4 9-16,4-3-5 15,4-2-2-15,2-3 2 0,2-1-6 16,2-4-3-16,-2-1 0 16,3-2 9-16,-1-3-13 0,-3 0 8 0,-1 0-4 15,-3 0 0 1,-3 0-63-16,-2-6 4 0,-4 4-40 0,-3-5 10 15,-2 2-66-15,-6 0-356 0</inkml:trace>
  <inkml:trace contextRef="#ctx0" brushRef="#br0" timeOffset="49510.0693">4370 15961 499 0,'1'-7'0'15,"-1"-2"170"1,0 4-91-16,0-1-19 0,0 1 23 0,-1 1 1 16,1-1-36-16,0-2-13 15,0 2-2-15,0 0 7 0,0 1-10 0,0 2 0 16,-2 0-11-16,2 2-4 0,0 0-3 15,-1 0-1-15,1 0-4 16,0 0-5-16,0 0 4 0,0 0-2 16,0 0 0-16,0 0 3 15,0 0-2-15,0 0-4 0,0 1 1 0,0 9-2 16,0 4 0-16,0 12 0 15,-2 6 24-15,0 2-16 0,1 5 1 16,-1 0-3-16,-1 2-3 0,2 5 3 0,-1 0-3 16,2 2-2-16,-1 2 5 15,-1-1-2-15,-2-3-2 0,3 0 6 16,-3-2-8-16,0-1 0 15,-1 1 7-15,1-1-4 0,1-4-3 0,1-2 0 16,1-4 4 0,0-4-5-16,1-3 2 0,0-6-1 0,0-4 0 15,1-3 0-15,0-2 1 16,-1-5-1-16,0 0-1 0,1-4 0 15,-1 0-15-15,0-2-3 0,0 0-9 0,-2 0-6 16,-2 0-20-16,0-8-68 16,-3-8-169-16,3-8-253 0</inkml:trace>
  <inkml:trace contextRef="#ctx0" brushRef="#br0" timeOffset="50170.0703">4363 15787 732 0,'0'-4'0'16,"-1"-1"246"-16,-4 2-177 15,2 1-5-15,-2 2-21 0,0 0-10 16,0 0-9-16,-3 9-12 15,-2 13-10-15,-3 12-2 0,-1 11 0 0,-3 6 5 16,-3 1-5-16,-1-1 0 16,-2-3 2-16,1-5-3 0,1-3 2 15,3-4 1-15,3-5-2 16,2-4 0-16,4-8 3 0,1-5-4 0,5-4 1 15,-2-4 0-15,4-4 0 0,-1-2 0 16,1 0 0-16,1-1 0 16,5-8-4-16,2-4 4 0,3-8 0 0,-1-6 1 15,4-3 2 1,1-3-4-16,3-3 2 0,0-3-1 0,1 0 0 15,-2-2 0-15,-1 1 1 16,-2 2-2-16,-2 4 2 0,-3 1 1 16,0 6 3-16,-1 3 1 15,-3 2-3-15,3 2-4 0,0 4 2 0,0 4 1 16,0 5-3-16,1 2 0 0,0 0 0 0,0 5-2 15,0 0 3 1,1 0 0-16,-4 8-2 0,2 4 3 0,2 4 2 16,-2 5 7-16,4 5 10 15,-1 6 3-15,-4 0 4 0,5 6-4 16,-4 2-7-16,0-1-5 15,0 1-3-15,0-3-4 0,0-3-3 0,1 0 2 16,-1-5-1-16,1-2-3 0,-1-5 2 16,2-3 1-16,-2-6-2 15,-2-3 0-15,2-2 1 0,-4-3-1 0,1-2-16 16,-1 0-44-16,-1-3-99 15,-2-1-163-15</inkml:trace>
  <inkml:trace contextRef="#ctx0" brushRef="#br0" timeOffset="54310.0761">2836 17508 345 0,'1'0'0'16,"1"-2"197"-16,2-6-96 15,-1 5-29-15,-1 0-21 0,0-1 7 0,1-1-6 16,-3 0-6-16,4 0 1 15,-1-3-15-15,0 0-1 0,3 3-9 16,1-10-1-16,1 3-6 16,2-2-1-16,1-3-6 0,3 4-5 0,0-1 6 15,4-5 5-15,1-1-2 16,2-3 4-16,3-5-1 0,1-8 2 15,2-1 4-15,-2-3 0 0,0-2 3 0,-3 1-7 16,-2 1-2-16,-4-2-5 16,0 2 1-16,-3 3-7 0,-1 1 1 15,-1 4 0-15,-2 1-1 16,-1-1-2-16,-1-2 2 0,-2-2-3 0,1 5 0 15,-5 2 1 1,0 5 0-16,-1 6-3 0,0 6 2 0,-1 5 4 16,-2 2-3-16,-4 5-1 15,-1 0-2-15,-5 13-11 0,-4 15 9 16,-4 11 2-16,-2 5-3 0,0 10 5 0,-2-3 0 15,1 0 0-15,0 3-1 16,2 0 0-16,3-4 0 0,3 4 0 16,3-8 1-16,4 0-1 15,1-2 0-15,7-6 2 0,0-4-2 0,1-1-1 16,4-6 1-16,3-2-5 15,4-2 5-15,1-7 0 0,4-2-4 16,1-5 5-16,4-4-1 0,3-5 0 0,-1 0 0 16,3-6 0-16,-3-9-6 15,1 0-6-15,0-2-4 0,-4-3-4 16,0 8 15-16,-6-2 1 15,1-3-1-15,-4 2 6 0,-2-8-1 16,1 3 0-16,-2-3 0 16,-2 0 2-16,1 5-3 0,-5 1 2 0,1 6 1 15,-1 4-2-15,0-1-1 16,-1 8 2-16,-1-2-2 0,0 2 2 15,0 0-1-15,-3 3 0 0,-2 11-7 0,1 4 7 16,-3 6-1-16,1 3 1 16,3 0 6-16,-3 1-3 0,2 3 4 15,4 1-10-15,0 3 2 16,3-1 2-16,6-2 0 0,0-6-1 0,5-9 0 15,2-5 0 1,1-5-1-16,3-4 0 0,1-3 1 0,-1 0 0 16,2-7 0-16,1-8 0 15,-2-2 0-15,-1-9 0 0,-1-9 1 16,-3-3-1-16,0 3 0 0,-3 1 2 0,-3 3-2 15,-4 2 0-15,-2-4 5 16,-4 1-7-16,-4 6 4 0,-7 5 4 0,-3 6-8 16,-4 5 3-1,-3 9-1-15,-2 0 0 0,-1 2-1 0,0 6 1 16,0-3 0-16,4 3-1 15,4-2 3-15,4 2-3 0,2-2 2 16,5-2-1-16,2 3-1 0,3 2-2 0,1 4 1 16,5 1-2-16,5 1 5 15,1-5-2-15,3-2-2 0,3-2 3 16,1-5 0-16,3 0 0 15,0-6 0-15,1-8 1 0,0 1-2 0,2 0 2 16,-1-10 1-16,1 8-3 16,1-2 1-16,0-3 3 0,-3 8-6 15,0-2-1-15,-5 6 3 16,-7 2-7-16,-3 5 11 0,-2 1-4 0,-4 5-6 15,0 9 13-15,2 8 0 0,-1 2-1 16,0 5 2-16,-2 2-3 16,-1-1-2-16,0 0 10 0,-5 0-11 0,-2-5 2 15,-2 1 3 1,1 3-1-16,1-7-5 0,0 5 0 0,-1-6 6 15,2-11-7-15,3 1 2 16,1-9 1-16,1-2-2 0,1-1 0 16,1-9 2-16,4-10-6 15,2-8 8-15,4-3-7 0,1-5 0 0,1 2 2 16,0 0-3-16,2 0-2 0,0 1 3 15,-1 0 0-15,0 3 2 16,-1 5 1-16,-1 5 0 0,-2 6 0 0,0 7-3 16,0 0 3-16,0 4 0 15,2 3-5-15,1 0 6 0,3 7 3 16,-2 8-3-16,-1 2 4 15,-1 0-4-15,-2 5 5 0,-1-1-3 0,-4 6-4 16,2-3 2-16,-4 0 4 0,2-2-6 16,-3-4 2-16,2 0 5 15,1-3-8-15,0-3 2 0,3 2 0 0,4-6 0 16,6 1-2-1,5-7 3-15,5-2-2 0,3-6 0 0,1-6 0 16,2 1-6-16,1-3 6 16,-2 0-2-16,-2-3-1 0,1-3 5 15,-4-3 3-15,-2-2-8 16,-5 1 8-16,-6-3-3 0,-6-2 0 0,-5 0 5 15,-3 1-4-15,-1 6 0 0,-8 3 9 16,-2 1-3-16,-6 6 1 16,-1 4 4-16,-3 4-1 0,-2 4 2 0,-2 7-3 15,0 7-8-15,3 2-3 16,1 10 0-16,2 3 1 0,1 0-2 15,6 2 2-15,1 3-1 16,3-9 0-16,5 0 0 0,1-4-1 0,2-5-2 16,6 1 2-1,3-2 2-15,3-5-2 0,4-3-22 0,0-7 6 16,4-3-5-16,0-6 9 0,2-4-8 0,1-1 7 15,-1 2 8 1,-1-3-2-16,2-2 1 0,-8-4 11 0,-4-2-3 16,-4 3-2-16,-4 0 2 15,-4 2 19-15,0 0-3 0,0 5 1 16,0 4-8-16,0 5 0 15,0 2-1-15,0 2-2 0,0 0-2 0,0 8-7 16,0 12 3-16,0 4 7 0,-3 7 3 16,-2 4-11-16,0 5 0 15,-2 6 7-15,-3 14-5 0,0 13-3 0,-5 0 2 16,-1 5 3-16,-1-6-4 15,1-9 0-15,-1-2 2 0,0-4-3 16,1-6-25-16,2-5-3 16,1-4-18-16,-2-8 18 0,1-6 9 0,-2-4 12 15,-1-2 13 1,0-6-8-16,2-5 1 0,-2 2 4 0,1-5-2 15,-1-1-1-15,0-2 2 0,2-5 12 0,3-2 0 16,0-5-3 0,7-7-8-16,0-6 3 0,5-7 6 0,0-6-4 15,0-9-1-15,8-6 1 16,-1-10 1-16,6-10-8 0,-2-7 0 15,5-7 4-15,8 2-6 16,3-2 4-16,8 11-1 0,3 11-3 0,2 9 4 16,3 16 4-16,0 4-6 15,3 7 0-15,-4 7 3 0,1 1-7 16,-6 7 6-16,-1 4-4 0,-6-3-221 0,-7 3-133 15</inkml:trace>
  <inkml:trace contextRef="#ctx0" brushRef="#br0" timeOffset="56460.0791">5262 16737 721 0,'3'-6'0'15,"-1"2"253"-15,-2-1-134 0,-1 3-29 16,-6 1-42-16,-5 1-8 0,-1 4-20 0,-6 6-5 16,0-1-1-16,-3 2-1 15,1 3-7-15,1-2 0 0,-2 3-1 16,1 2-3-16,2-1-2 15,2 2 0-15,5-1 2 0,2 0-2 0,2-2-2 16,3-2 2-16,3 0-22 16,2-2 12-16,0 2 1 0,5-2-1 15,2 0 5-15,6-2 3 16,-1 0 0-16,6 0 3 0,3 0-1 0,1 0 0 15,1-1 0-15,-3 1 1 0,0 1-2 16,-6 0 1-16,-3 2 1 16,-2-2-2-16,-5 1 1 0,-3 1 0 0,-1-1 0 15,-9 3 5 1,-1-1 2-16,-3-1 2 0,-2 2 0 0,-2 0-6 15,0-2-4-15,-2 3 2 16,0-1 1-16,-2-7-2 0,-1 3 0 16,-1-4 2-16,-2-6-1 15,2 0 4-15,-1-3-4 0,3-6-1 0,2-2 0 16,3-3 21-16,3-1-17 0,3-2-2 15,5 3-1-15,2-1-2 16,3 1 2-16,0 5-2 0,4 1-2 0,-1 4 2 16,3 0-1-16,2 1 0 15,-1 3 2-15,0-1 0 0,0 1 0 16,0 0-1-16,0 1 1 15,-2 5 0-15,4 4 0 0,0-1 0 0,1 1 0 16,1 7 0-16,0 0 2 0,2 0-3 16,-2 1 2-16,3-2-2 15,-3-4 0-15,1-3 2 0,-1 0-2 0,-2-3 1 16,1-3 0-1,0-2 4-15,3-1-5 0,5 0 2 0,4 0 0 16,2-6-1-16,3-2-2 16,2 4 5-16,2-4-6 0,3 3 5 15,0 0-2-15,-1-4 0 16,0-2-5-16,-1-2 5 0,-1-2 0 0,-3-1 0 15,-1-3 0-15,-5-1-1 0,-1-1 2 16,-3 3 0-16,-5-3-2 16,-2 3 2-16,-5-1 4 0,-4 1-6 0,-2 4 1 15,-1 0 5-15,-6 3-9 16,1 0 6-16,-2-1-1 0,-1 2-2 15,0 1 2-15,-2 6-1 16,-2 3-2-16,-5 5 4 0,-3 9-2 0,-2 4 0 16,-2 8-3-1,5 1 4-15,1 2-2 0,6 1 0 0,4-2 1 16,5-6 0-16,4 0-3 0,2-3 2 0,5 0-5 15,4-3 7 1,3-1-1-16,5-6 0 0,3-3-2 0,0-1 3 16,4-5-2-16,3 0-6 15,2 0-1-15,5-10 0 0,4 1 10 16,3-1-4-16,2-8 1 15,-1 2 2-15,1-7 2 0,-2-1 4 0,-1 0-2 16,-4-4-1-16,-7 2-7 0,-8 0 6 16,-9 3-1-16,-6 3-2 15,-7 3 0-15,-4 1 25 0,-7 3-11 0,-8 4 7 16,-3 5 1-16,-6 3-5 15,0 3-1-15,-4 10-3 0,3-1-8 16,3 7-2-16,2 1 0 16,3 1-6-16,4 10 4 0,2 0 0 0,2-3-2 15,3 5 2 1,4-6-4-16,3-2-12 0,2-4 6 0,9-6-1 15,4-7 3-15,3-4 7 0,4-3 0 0,4-6-6 16,3-5 8 0,-3-3-1-16,2-1 0 0,-2-4-2 0,1-1 2 15,-1 1-2-15,-2-2-4 16,1 1 1-16,-3-2 0 0,-1 0 5 15,-5 0-2-15,-5 1 1 16,-5 11 0-16,-1 2 2 0,-3 4 0 0,0 4 6 16,0 0 3-16,-8 10 0 15,0 11-11-15,-4 6 0 0,-3 9 0 16,3 8 5-16,-1 7-4 0,0 7-2 0,1 7 2 15,0 10 3-15,-1-2-5 16,0 2-1-16,-3 5 2 0,2-10 0 16,-4-3-14-16,0-7 0 15,3-12-1-15,2-8 7 0,4-8-5 0,2-11-2 16,2-8 7-1,4-6 6-15,0-5 1 0,1-2 1 0,2-10 0 16,7-9 0-16,7-12 0 0,2-8 11 0,7-9-2 16,-1-8-2-1,1-6-2-15,3-8-3 0,-3-5 1 0,0-4-3 16,2 3 0-16,-2 2 0 15,-3 13 1-15,-2 6-5 0,-4 13 8 16,-5 10-3-16,-1 12-19 16,-5 10-2-16,-3 8-37 0,-3 3-102 0,-13 15-163 15</inkml:trace>
  <inkml:trace contextRef="#ctx0" brushRef="#br0" timeOffset="57390.0804">6575 16871 946 0,'-5'-1'0'0,"-2"1"234"0,-2 6-159 0,-3 8-42 15,2 8-18-15,-4 4 0 16,4 1-5-16,3-2-8 0,3-4-4 16,4-7 4-16,0-3-2 15,8-5-5-15,2-3 8 0,5-3-2 0,-1-6 5 16,2-9 4-16,-3-5 3 0,-2-2-5 15,-2-2-4-15,-1-3 2 16,-5 0-5-16,4 2 1 0,0-3-1 0,5-3-2 16,5-2 2-1,5-7-3-15,0-10 1 0,4-3 2 0,2 4 1 16,-6 1-4-16,1 13 4 15,-9 9-2-15,-3 6 0 0,-5 7 29 16,-4 7 1-16,-1 2-8 0,-1 4-2 0,0 5-14 16,0 16-12-16,1 21 1 15,-6 26 5-15,0 17 0 0,-1 10 7 16,-1 5-6-16,-1-1-2 15,-3 0-7-15,-4-2-22 0,-2 5-20 0,-2 0 8 16,-2-4-5-16,3-4-7 16,1-15-12-16,4-10-9 0,6-13 2 15,5-12-22-15,6-11-32 16,7-14 11-16,7-13 57 0,3-6 53 0,3-14 7 15,0-6 12-15,1-10 18 0,-5-8 45 16,-1-5 39-16,-6-5-30 16,-4-6-10-16,-3-7-20 0,-8-6 3 0,-9-3-9 15,-6 10-6 1,-7 11-10-16,-3 13-1 0,-2 4-10 0,1 8-12 15,2-3-2-15,5 7-6 16,3 4 0-16,3 4-4 0,2 2-58 16,4 8-13-16,2-1-100 15,2 3-212-15</inkml:trace>
  <inkml:trace contextRef="#ctx0" brushRef="#br0" timeOffset="57970.0812">7380 16658 853 0,'-7'-5'0'0,"-1"5"281"0,-5 3-188 15,0 16-33-15,-8 8-7 16,-3 11-13-16,0 12-5 0,0 4-12 15,2 6-13-15,2 0-6 16,5-5-3-16,7-3 4 0,5-8-5 0,5-7 0 16,9-3-2-1,9-7 3-15,3-9-2 0,4-4-2 0,0-7 2 16,2-6-6-16,0-1 3 0,-1-5-5 0,1-10-1 15,-2-6 12 1,-3-5-3-16,-2-2 0 0,-4-1 2 0,-3-6 2 16,-3-5-4-16,-1-5 2 15,-3-6 2-15,-2-2-4 0,-3 0 2 16,-3 1-1-16,-7 3 0 15,-7 3-2-15,-6 6 2 0,-8 5 0 0,-3 5 0 16,-6 8 1-16,-2 3-2 0,1 5 1 16,2 6 1-16,4 8-2 15,11 1-4-15,7 15-31 0,10 5-67 0,4 12-28 16,10 0-135-16</inkml:trace>
  <inkml:trace contextRef="#ctx0" brushRef="#br0" timeOffset="58290.0816">7788 16604 794 0,'8'-3'0'0,"-2"1"202"15,0 1-108-15,-5 1-34 0,1 2-17 16,-2 6-13-16,0 3-3 0,0 7-8 0,-2 3-8 15,0-2-5-15,-1 3-4 16,0-5 3-16,-2 1-5 0,0-3 0 16,0 2 0-16,-3-4 5 15,-3-1-8-15,-1 2-18 0,-2-4-25 0,0-1-61 16,2 2-36-1,1-6-182-15</inkml:trace>
  <inkml:trace contextRef="#ctx0" brushRef="#br0" timeOffset="58710.0822">8115 16603 886 0,'11'-8'0'16,"-3"8"227"-16,-6-3-172 0,-2 3 7 15,-3 2 5-15,-8 5-19 0,-7 9-37 0,-9 6-5 16,-5 6-2-16,-2 2 6 16,2-1 4-16,5-3-11 0,5-6-1 15,9-3 1-15,6-5-2 16,5-2 1-16,2-1-1 0,4 0-2 0,9-1-2 15,4 1 5 1,4-1 0-16,1-1-4 0,1 2 1 0,-3 2 1 16,1 1 0-16,-1 1-10 15,-3 3 0-15,-4-4-1 0,-3 3 10 16,-5-1-5-16,-4-1 3 0,-1 1 5 0,-6 2 1 15,-4-3-5-15,-4 4 4 16,-2-3 2-16,-4-2-6 0,-1 0 4 16,-1-1-1-16,1-2-1 15,-1 0 0-15,-1-1 3 0,2-1-5 0,2 0 4 16,1-5 0-16,2-1-3 15,2-1-1-15,2-1 0 0,0-4-90 16,2-1-13-16,-1-4-119 0</inkml:trace>
  <inkml:trace contextRef="#ctx0" brushRef="#br0" timeOffset="103520.145">7854 7292 672 0,'2'0'0'15,"1"0"17"-15,-1 3-15 0,1 4 3 0,-2 2 11 16,-1 0 10-16,0 2 7 16,0-2 12-16,0 1-4 0,-1 2 8 15,-1 1-6-15,0 4-20 16,2 4-15-16,0 2 2 0,0 5-8 0,0 5-3 15,0 5 2-15,1 3 0 0,0 6 1 16,-1 2 2-16,0 2-1 16,0 1 2-16,0-3 9 0,0-2 5 0,0-1-5 15,1 0 1-15,-1-2-9 16,1-1-4-16,1 0 4 0,-1 0 5 15,1-4 22-15,0-3-21 16,-1 2-11-16,2-1 2 0,-1 0-2 0,-2 1 8 16,1-4 6-1,1 1-8-15,0 0-6 0,-1-1-1 0,3 3 0 16,-4 1 4-16,0-4-5 0,1 3 2 0,1 1 0 15,-2 1-1 1,3 3 0-16,-2 0 3 0,5-2-5 0,-2 0 4 16,1-2 17-16,2-5-15 15,-1-2 6-15,0-1-4 0,0-2-3 16,-2 0 1-16,-2-3-2 15,-2-1-2-15,0-4 0 0,-3-3 6 0,-1-1-8 16,-1-3 4-16,-1-3 2 0,1-3-6 16,0-2 4-16,2-1 3 15,0-1-6-15,2-1 2 0,1-1-2 0,0 0-16 16,0-1-1-16,1 0-11 15,2-5-2-15,2-4 19 0,-2 0-17 16,2-1-18-16,0-4 15 16,-2 1 8-16,0-2-8 0,1-1-24 0,0-4-44 15,2-4-54 1,3-3-72-16</inkml:trace>
  <inkml:trace contextRef="#ctx0" brushRef="#br0" timeOffset="104100.1458">8178 8467 864 0,'4'-25'0'0,"-2"1"122"0,2-1-86 0,1-1-24 16,-2 1 2-16,1 5-2 15,-2 1-3-15,0 5 4 0,2 2-8 16,-3 5-2-16,0 2 11 0,-1 5 6 0,0 0 1 15,0 7-17-15,-1 12-8 16,-4 12 8-16,-2 11 9 0,-2 9-5 16,0 4-7-16,-3 6 4 15,1-1-2-15,-3 0-4 0,-1 3 2 0,-3 1 6 16,2-2-8-1,-2-1 2-15,1-2 5 0,3-7-7 0,-2 1 1 16,2-4 0-16,3-6 0 0,-2-7-15 0,6-6 7 16,2-9 4-1,2-4 6-15,1-5-4 0,1-6-1 0,-1-1 3 16,2-4 0-16,0-1-9 15,0 0 9-15,0 0 0 0,0-4-9 16,0-5 12-16,0-2-1 16,0-4-2-16,0-3 0 0,-1-1 6 0,-2-2 7 15,-4-2 6-15,0 1-4 16,-2-3 7-16,0 1-5 0,-3 3-5 15,1-6-2-15,-2 2 5 0,2-1-2 0,-3-2-7 16,3 3 4-16,-3-2-1 16,0-3-12-16,0 1 6 0,1-1 17 15,-1-3-7-15,1-2-4 16,-1-1-2-16,0-3 2 0,1 5 5 0,2 2-2 15,4 3-4 1,-2 2-5-16,2 5 1 0,-1 0-5 0,3 4 2 16,-2 4 2-16,2 2-5 15,3 4 4-15,-1 4-3 0,3 3-22 16,0 1-25-16,0 1-47 0,5 8-21 0,0 6 7 15,-2 4-105-15,-1 2-191 16</inkml:trace>
  <inkml:trace contextRef="#ctx0" brushRef="#br0" timeOffset="112550.1576">10432 6713 518 0,'-4'-5'0'0,"1"0"104"16,-1 1-75-16,-1 0-8 0,0-1-2 0,-1-1 3 15,1 1 1-15,1 1 7 16,-2-1 21-16,3-2-8 0,-1 1 3 16,-1-1-4-16,3 3-7 15,-2 0-12-15,3 2-11 0,-1 1-1 0,2 0-4 16,0 1 0-1,0 0 6-15,0 0-2 0,2 0-9 0,3 0 5 16,-2 0 1-16,5 3 5 0,0 2 0 0,0-2-6 16,3 1-1-1,0 3 3-15,2-3-6 0,2 2-4 0,1-3 2 16,4 2 2-16,2-1-3 15,2 3 0-15,3-2 3 0,1 0-3 16,4 0 0-16,2-1 12 16,4 1-3-16,3 2 3 0,4-4-4 0,1 2-3 15,4-3 2-15,2 0 4 16,0 1-7-16,2 0 0 0,-2 1-3 15,-3 0 0-15,1 1 6 0,0 0-5 0,-2 0-1 16,4 1 7-16,0-3-1 16,-2 1-2-16,4-1 2 0,0 1-2 15,0-1-2-15,3 1 5 16,2-1-2-16,-1 1-5 0,1 0 7 0,0-3-8 15,-3 1 0 1,2-1 6-16,-4-1-3 0,0 1-6 0,-1 1 6 16,-2-2 0-16,-1 0-1 15,0 0 1-15,-1 0 0 0,-1 0-3 16,4 0 0-16,1 0 7 0,2 0-9 0,2 0 4 15,1 0-2-15,-2 0-1 16,2 0 2-16,-1 0-1 0,0 4 0 16,1 1 0-16,-2 0 3 15,-1-2-3-15,0 1 0 0,-3-2 0 0,1 0 0 16,0-1 0-16,-2-1 1 15,1 0-2-15,1 2 2 0,-1-2 2 16,0 2-5-16,-4-1 3 0,-2 0 0 0,0 1-2 16,-3-2 2-16,1 0-1 15,-3 0 0-15,2 0 0 0,1 0 0 16,0 0 0-16,0-1-1 15,1-1 1-15,-2 2 0 0,-2 0 0 0,-1 0 0 16,-2 0-1-16,-3 0 2 16,-1 0 1-16,-2 0-3 0,-4 0 2 15,-5 0 1-15,-5 0-3 16,-5 0 2-16,-5 0-3 0,-3-1 4 0,-4 0 1 15,0 0-2-15,-1 1 2 0,0-2-2 16,0 2 3-16,0-4-8 16,-2-4 2-16,-2 3 2 0,0-4-8 15,-1 3 10-15,0 1 1 16,-3-2-3-16,-2 0 0 0,1 0-4 0,-4 0 5 15,1-1 3-15,1-2-3 16,-1 3-2-16,2-3 2 0,-3-1 3 16,3-1-6-16,-4-3 4 15,2 0-3-15,-1-2 2 0,-1 1 1 0,2 1 0 16,-1-2-4-16,3 2 4 0,1 1-1 15,2 2-1-15,2 4 0 16,1 1 1-16,3 3-2 0,1 3 2 0,0-3-3 16,0 4-3-1,0 0-3-15,1 0 2 0,4 6 1 0,3 0 9 16,2 10-2-16,1 2-4 15,4 6 1-15,2 2 1 0,3 1 0 16,5 3 0-16,3-2 2 0,5-2-5 0,1-3 3 16,1-2 0-16,-1-6 1 15,-7-2 1-15,-4-3 0 0,-5-3-3 16,-5-3 1-16,-2 3 2 15,-5-4-4-15,-3 1 4 0,1 1-3 0,-3 0 0 16,-1 0 2-16,-5 2-2 16,-4 4-8-16,-7 3 12 0,-6 3-1 15,-2 4-4-15,-6 4 4 16,-1 1 0-16,-1 2-3 0,-1-1 2 0,3-2 2 15,-1 0-3-15,2 0 0 0,-2 0 1 0,3 3-2 16,-6 0-157 0,-1-4-35-16,0-5-508 0</inkml:trace>
  <inkml:trace contextRef="#ctx0" brushRef="#br0" timeOffset="124070.1737">17671 13541 786 0,'2'-16'0'0,"0"3"136"15,2-1-94-15,-1 0-10 0,1 2-1 0,-1 1 13 16,-1 0-9-1,-2 3-7-15,0 1-3 0,0 2 4 0,0 5-3 16,0 0-7-16,0 0-5 16,0 3-17-16,-5 10-9 0,-1 15 19 15,-1 15-5-15,-1 9-4 16,4 8 4-16,1 5 10 0,0 0-4 0,3 1 2 15,1-1 0-15,-1 2 9 0,2 2 0 16,-2 5 1-16,0 4-6 16,0 2-4-16,-1 5-2 0,-2-1 0 0,0 1-3 15,3-1-1-15,-2-1-7 16,1-4 6-16,1 1-2 0,0-2-1 15,-1-3 0-15,1 0 1 16,0 0-1-16,0 0 10 0,0-3-2 0,-3 0 1 16,0-3 8-1,-2-4-2-15,-1-3-5 0,-1-3 4 0,1-3-7 16,-1-3 0-16,1-4 0 0,2-6-3 0,2-1-4 15,1-6 0 1,0-4 4-16,0-4-5 0,1-2 2 0,0-6 1 16,0-5-2-16,2-5-24 15,0-5 1-15,1-3-18 0,-2-2 0 16,-1-3-14-16,0-10-21 15,0-11-90-15,-1-11-219 0</inkml:trace>
  <inkml:trace contextRef="#ctx0" brushRef="#br0" timeOffset="124950.175">17603 13534 597 0,'0'-4'0'0,"0"-1"186"0,0 2-126 0,3-2 1 16,-2-1 11-1,1 3-22-15,-1-3-9 0,0 1-24 0,0 2 0 16,-1 0 3-16,0 3 5 0,1 0-2 0,-1 0-10 16,0 0-6-1,-2 5-10-15,-6 7-12 0,-5 11 24 0,-4 10-5 16,-1 5-4-16,-1 6 0 15,-2 6 5-15,2-1-3 0,-2 3 2 16,1 2 0-16,-4-2-6 16,2 0 4-16,-1 1 4 0,-2-2-8 0,1-1 4 15,0-3-1-15,1-2-2 16,6-8 2-16,4-7 2 0,7-7-5 15,4-5-2-15,2-4 2 0,0-5-1 0,5-4 3 16,3-2 0-16,0-1 0 16,5-2 0-16,1-7 4 0,2-3-6 15,2-7 4-15,2-2 0 16,1-8-3-16,3-4 2 0,0-3-4 0,2-3-1 15,-2-5 7 1,0-2-5-16,2-6 3 0,-1-2 2 0,2-1-4 16,-2-2-2-16,1-1 6 15,0 1-2-15,-2-2 0 0,3 4 1 16,-3 3-2-16,-2 2 0 0,-1 8 0 0,-2 2 0 15,-2 5 0-15,-2 9 0 16,-3 3-1-16,-1 5-1 0,0 6 4 16,-1 2-3-16,-2 2 1 15,4 4 0-15,-3 2 9 0,0 10-5 0,1 5 12 16,0 11 7-16,-2 6-5 15,3 8 3-15,0 8-6 0,-2 5-7 16,4 5 6-16,1-1-7 0,6-2-3 0,0-3 0 16,3-3 4-16,3-3-8 15,0-2 0-15,1-1 6 0,-3-2-8 16,1-3 4-16,-3-1 0 15,-4-3-3-15,-1-1 0 0,-2-1-3 0,-3 1-111 16,-4-3-3 0,-4-6-162-16</inkml:trace>
  <inkml:trace contextRef="#ctx0" brushRef="#br0" timeOffset="137570.1926">22464 9990 392 0,'-3'-7'0'0,"2"1"55"16,-2 1-32-16,3-2 4 15,-1 1 31-15,0 0 5 0,0-4-25 16,0 1 6-16,0-6 9 15,-1 1-5-15,-1-3 6 0,-1 1-13 0,-2 1-20 16,-3 0-19 0,1 1 13-16,-2-1-6 0,2 3-9 0,-2 0 0 15,2 1 18-15,-1 2-16 0,1-3 10 0,-1 1-5 16,1-2 1-1,-2-1 5-15,0-3 0 0,0 2 7 0,1 0 0 16,-2-1-7-16,-1 1-7 16,0-2 4-16,0 0-1 0,-2-2 0 15,1 0 5-15,-1 1 0 16,0-1-4-16,0 0 5 0,-2 0-2 0,2 1-2 15,-1 2 0-15,-1-1-4 16,-1 0-6-16,-1-2 5 0,-2 2-4 16,-2 0-4-16,-1 2 4 0,-2 0-2 0,1 0-3 15,-3 1 6-15,-1-2-1 16,0 4-8-16,-5-5 12 0,-1 2-5 15,-2 0-2-15,1-1 2 16,1 4 5-16,-1 2-1 0,1-2 2 0,1 5-3 16,0-1-7-1,-3 3 6-15,2 0-1 0,-1 1-2 0,1-1 0 16,0-2 3-16,1 3-4 15,0-1 2-15,2-1-3 0,-1 1 4 16,0-2-1-16,-2 1 0 0,0 2-2 0,-2 0 1 16,0 4 0-16,1 0 0 15,-1 0 0-15,0 0 0 0,2 4-1 16,0 1 3-16,2 4-3 15,1 0-6-15,2 2 13 0,1 1-8 0,1 0-3 16,-1 1 10-16,0 3-5 16,-1-2 0-16,0 2-2 0,2 0 3 15,-4 1-2-15,1 1 0 0,1 1 2 0,-1-1-2 16,1 0 2-16,3 1 1 15,-1 0-4-15,1 1 4 0,0-1 1 16,0 2-4-16,0 1 0 16,1-1 2-16,2 1-1 0,0 0 2 0,3 1-4 15,-1 1-1 1,-1-2 6-16,3 0 0 0,-2 3-5 0,4-2 2 15,-1 1-1-15,2 1-2 16,0 1 5-16,1 1 0 0,1 2-2 16,-1 0 0-16,3-1 3 0,0 2 1 0,-1-1 0 15,2 2-2-15,-2-2 0 16,0 0 5-16,2 3-4 0,1-1-4 15,1 3 2-15,0 0 7 16,-1 1-11-16,0 2 6 0,-1 1 3 0,2 2-7 16,-4 3 2-16,3-1 2 15,-3 2-4-15,0 1 2 0,2-1 1 16,-2 2-2-16,1 1 0 15,1-2 1-15,0 3-2 0,0 2 2 0,1-1 6 16,1 2-4-16,-1 0 7 0,2 0-7 16,2 4 2-16,0-1-1 15,2 2-1-15,0 3-5 0,2 3 3 0,2-2 0 16,0 5 1-1,0-2 2-15,0 1-8 0,2-2 3 0,3-1 2 16,-1-3 3-16,2 0-5 16,1 1 2-16,3-1 1 0,3 0-4 15,1-1 4-15,1 1-2 0,2-2 0 0,0 0 0 16,1 0 1-16,2-4-1 15,-2 1 0-15,2-2 1 0,-2-2-1 16,3 2 0-16,2-1 1 16,-1-1-1-16,3-1 0 0,0 1 0 0,0-2 0 15,2 0 0-15,1-1 1 16,-1-3-1-16,2 1 0 0,0-1 2 15,0-1-4-15,1-1 3 16,-2 0 0-16,3-2-2 0,-1 1 2 0,0-1 0 16,0 0-2-16,-1 0 2 0,0 0 0 15,0-3-1-15,-2-3 0 16,1-2-1-16,1-2-3 0,0 0 6 0,2-1 1 15,1-2-6 1,0 0 5-16,3 1 0 0,-3-3-4 0,-1 0 4 16,2-1 4-16,-4-2-7 15,0-1 2-15,1 0 1 0,-2-2-2 16,1 0 0-16,0-1-1 15,-1-3-3-15,3 1 8 0,3-1-3 0,-1-3-2 16,1 0 2-16,1-2 0 0,0-4-2 16,1 3 2-16,5-1 1 15,0-4-3-15,1 2 2 0,0-1 0 0,-2-2-2 16,-2 0 0-16,-1-1 2 15,-1-1-2-15,-2 0 1 0,-3 0 1 16,0-3-2-16,-2-1 2 16,0-1-1-16,-2-5 0 0,0 0 0 0,0-4 9 15,3 2-10-15,0-2 2 0,3-1 4 16,2-2-6-16,3-4 1 15,2 0 0-15,-2-3 0 0,2-2 0 0,-3-1 2 16,-3-1-1 0,-1-2 0-16,-1 0-1 0,-6-1 0 0,0-1 0 15,-2 2 11-15,-3-5-4 16,2 0 8-16,-1-1-6 0,1-1-1 15,1-4 3-15,1-3-6 16,1-2-7-16,-1-4 4 0,0-1 6 0,-1-1-10 16,0 0 4-16,-4-2 0 0,-1 1-2 15,-2-1 6-15,-3-1-4 16,-3 1-1-16,-2-1 4 0,0 0-1 0,-4 1-6 15,2 0 3-15,-1 0 4 16,1-2-10-16,0 1 9 0,1-4-4 16,0 1 0-16,3 0 3 15,-2-3-2-15,1-2-2 0,2 1 2 0,-2-1-1 16,-1 0 0-1,-2 3 5-15,-5-1-3 0,1 1-2 0,-3-1 0 16,0 3 10-16,-4-1-11 0,-1 4 2 0,1 1 4 16,0 1-7-1,1 1 4-15,0 0-1 0,0 0-2 0,2-2 2 16,1-2 1-16,0 1-3 15,0-1 2-15,-1-1-2 0,-4 2-3 16,0-2 6-16,-3 3-3 16,-3 4 0-16,-1 3 2 0,-2 2-2 0,-2 2-2 15,1 1 6-15,-3 3-2 0,2 1-2 16,0 4 2-16,-1 0 2 15,2 1-3-15,-2 1 0 0,0-1 2 0,1 3-2 16,0-2 0-16,0 1 3 16,1-1-4-16,0 1 2 0,0-1-1 15,-1 3-2-15,1 0 4 16,0 0-1-16,2 3-1 0,-1 0 0 0,-1 2 0 15,-1 0-4 1,1 5 8-16,-1 1-8 0,0 5-1 0,-2 1 4 16,0 1-5-16,-2 3-9 0,1 1 5 0,0 2-4 15,1 4 1 1,-2 0-4-16,3 1 0 0,0 0-4 0,0 2-2 15,0 3 0-15,0 2-20 16,-2 5-9-16,-1 5-27 0,1 7-51 16,-4 3-61-16,-1-8-162 15</inkml:trace>
  <inkml:trace contextRef="#ctx0" brushRef="#br0" timeOffset="140160.1963">20440 14239 473 0,'-7'-7'0'0,"3"1"122"0,-1 2-92 0,1 3-21 16,-3-4-3-16,3 1-3 15,0 1-4-15,1-1 2 0,3-1 23 16,0-2 5-16,0-1 6 0,0-1 5 0,2-1 5 16,0-1-15-16,-2 2-13 15,1-3-4-15,1 4 1 0,2 0 3 16,-1 0-8-16,-1 0 6 15,3 2-8-15,-1-2 1 0,0 0 11 0,1 4 3 16,-1 1 8 0,-3 1-7-16,0 2-4 0,-1 0-3 0,1 9-18 15,-1 11 2-15,0 11 0 0,-8 10 51 0,-4 10-29 16,-4 1-8-1,-2 3 4-15,4-3-10 0,1-4-7 0,0-3 2 16,3-4-1-16,0-6-1 16,1-9 3-16,3-2 2 0,0-9-4 15,2-2 13-15,4-5-8 16,0-3-3-16,0-2-3 0,6-3 0 0,3-4 4 15,4-10 13-15,2-8-10 16,0-6-4-16,1-4 1 0,-2-4-2 16,-1-2-2-16,0-4 2 0,-1-5 1 0,-2-5-8 15,1 0 8-15,-1-1 0 16,2 0-6-16,0 0 4 0,2 1 0 15,-2 4-2-15,-1 5 1 16,1 8-1-16,-2 8 0 0,-1 9 4 0,-3 9 4 16,0 5 2-1,1 4-3-15,3 7-9 0,0 7-4 0,1 8 8 16,5 7-3-16,-2 3-1 15,4 2 4-15,-2 1 1 0,1 0-4 16,0-1 2-16,-1 0 2 0,-1 2-4 0,0-1 2 16,2 4 1-16,-3-1-2 15,1 0 0-15,-4 3 2 0,-3 0-4 16,-4 0-22-16,-3-1 2 15,0-7 3-15,-10 1 15 0,-5-5-2 0,-6-3-3 16,-8 3 9-16,1-2 0 16,-5-4 0-16,-2-1 3 0,0-3-3 15,-1-5-3-15,-1-3 6 0,1-4-3 0,1-6 0 16,-1-1 0-16,6-3 12 15,0-6-12-15,3-3 0 0,4-2 6 16,2-3-6-16,3 0 0 16,8-1-1-16,4 4-20 0,3 2-6 0,4 4-30 15,5 0-66 1,6 2-54-16,3 3-113 0</inkml:trace>
  <inkml:trace contextRef="#ctx0" brushRef="#br0" timeOffset="141420.198">20995 14704 658 0,'4'-7'0'16,"2"1"167"-16,0 3-97 16,3-3-32-16,4-1-9 0,7-2-3 15,1-1-5-15,4-1-13 0,5-4-9 0,0-1 2 16,3-1 9-16,0 2-9 15,-4-3 4-15,-5-1-3 0,-4 0 10 16,-5-1 15-16,-5 1-1 16,-3 0-6-16,-4 0 5 0,-3-1-9 0,0 1-9 15,-4 4 2-15,-5 2-9 16,-1 6 0-16,-4 4-8 0,-4 1 8 15,-3 3-11-15,-4 7 20 16,-5 4-6-16,-3 5-5 0,-4 3 4 0,1 6 3 16,-2 3-5-16,0 7 0 0,5 2 12 15,4 3-8-15,4 2 4 16,7-2-7-16,5-1 0 0,8-4 0 0,5 0 2 15,2-4-4 1,12-1 2-16,5-4 3 0,4-4-4 0,7-7-3 16,7-6 2-16,2-10-1 15,5 0 4-15,-1-7 0 0,-1-7-2 16,0-3 0-16,-3-3 7 15,-2-5-5-15,-3-2 1 0,-2-1 3 0,-1-6 1 16,0 2-3-16,-1-2-3 0,-1-2-1 16,2 1 0-16,-3-2-5 15,0 0-1-15,-1 1 4 0,-1 5-2 0,-4 3 0 16,2 6 7-16,-3 5-3 15,0 8 0-15,-5 7-5 0,-2 5 7 16,-4 6-4-16,-2 6-5 16,-1-1 9-16,-1 0-4 0,-3-3 6 0,-1-3-3 15,-1-4-1-15,1-4 0 0,-2 2 14 16,0-2-2-16,0 0 5 15,0 0 8-15,-4-2-10 0,-1-2-7 0,2 0-8 16,-2-1 0 0,-1-1 2-16,-4-1-3 0,2 0-12 0,-4-1 11 15,2 3 0-15,-5 5-1 16,1-1 3-16,-1 1 0 0,-2 1 0 15,-1 8-1-15,-1 4 1 16,-1 7 0-16,-1 7-1 0,-1 4 2 0,4 4-2 16,2 0 1-16,4-3-2 0,6 4 0 15,3-6 3-15,3-3-2 16,3-2-1-16,8-5 4 0,2-3-4 0,4-2-5 15,3-2 8-15,1-6-2 16,1 0-21-16,1-4 16 0,1-3-5 16,-1 0-3-16,1-4 12 15,1-5-5-15,-1-2-1 0,0-4 8 0,0-2 0 16,-2-2-27-1,2-1 14-15,-3-2-2 0,-3 0-1 0,-1-2 14 16,-6 4 0-16,-2 0 2 0,-4 2 0 0,-1 7 6 16,-3 2-9-1,-1 7 6-15,-2 2 3 0,-4 1-3 0,-3 11 4 16,-4 7-4-16,-3 4 4 15,2 5-2-15,2 1-4 0,2-3-2 16,3 1 2-16,3-4-2 16,1-4-2-16,3-2 6 0,4-3 0 0,5-3-6 15,4-1 2-15,4-3 1 0,2-4 0 16,5-3-19-16,4 0 9 15,-1-7-2-15,3-3-4 0,-1-2 5 0,-1-3 6 16,-4-5 8-16,-4 2-2 16,-6-3 2-16,-3-2 12 0,-5-1 14 15,-6-2 5-15,0-1-13 16,-9-5-4-16,0 3 1 0,-6 1 2 0,0 5-2 15,0 7-15 1,-3 3 2-16,0 4-2 0,0 6-6 0,1 3 2 16,1 3-10-16,1 9-8 0,2 5-2 0,3 9-17 15,3 2-29 1,5 2-13-16,2-4-46 0,3-3-115 0,9-6-69 15</inkml:trace>
  <inkml:trace contextRef="#ctx0" brushRef="#br0" timeOffset="143030.2003">22381 14737 701 0,'6'-18'0'0,"-6"-4"216"0,-2-2-137 16,-5-4-23-16,-1 4-15 15,-1-1-22-15,2 4-10 0,-3 1-5 16,3 4-3-16,-1 3 16 15,3 6 2-15,0 4 0 0,-3 3-11 0,-2 8-3 16,-3 9-2 0,-3 10-1-16,0 6-1 0,2-1-2 0,2 0 2 15,4-2 1-15,2-2-2 0,3-2-1 0,3-6 1 16,1-1 0-1,1-5-12-15,1-1-3 0,4-3-4 0,0-5 3 16,6-2 1-16,2-3 8 16,2-7 9-16,6-3 0 0,5-9-3 15,0-6 2-15,3-2 3 16,0-5-5-16,-2-2 2 0,-2-4 6 0,-5-4-1 15,-1-3 4-15,-3 0-5 16,-3-3-5-16,0 1 0 0,-3-3 10 16,-2 2-4-16,-2 2 8 0,1 1-3 0,-2 5-4 15,-1 5 2-15,0 10-6 16,-4 8-2-16,-2 7 6 0,0 9-3 15,0 2-7-15,-7 19-4 16,-5 13 10-16,-6 17-4 0,-4 9 2 0,0 4 3 16,0-1-6-1,2 0 4-15,0-4 2 0,3-1-6 0,1-6 4 16,4-8-1-16,6-6-1 15,2-10 0-15,4-1-1 0,0-6-4 16,6-4 10-16,3-3-5 0,1-3 0 0,3-4-4 16,1-2 2-16,1-4-8 15,1 0 7-15,3-6 2 0,-2-5-6 16,2-4 12-16,-4-4-7 15,0-6-3-15,1-1 4 0,-2-3-7 0,2-3-7 16,-2 3 1-16,0 2 3 16,-1 6 1-16,-4 7 11 0,-3 7 0 15,-3 3-2-15,-2 5 0 0,-1 10-6 0,0 10 0 16,-6 7 14-16,-3 3 9 15,-2 1-12-15,2-5-1 0,1-1-2 16,3-6-2-16,4-3 2 16,1-5-1-16,1-2-3 0,6-6 5 0,1-1-3 15,4-3-2 1,3 0 6-16,1-3-1 0,5-3-2 0,1-2 0 15,2 0 3-15,2-5-4 16,-1 0-9-16,-1-4 5 0,-4-1-4 16,0-4 10-16,-5-1-1 0,1-2 0 0,-3 1 0 15,-4 2 2-15,-2 6-2 16,0 3 0-16,-4 6 18 0,-1 5-14 15,-2 2-1-15,1 8-6 16,-1 8-5-16,0 7 13 0,-4 2 1 0,0 0-5 16,2-3 1-16,2-3-2 15,0-5 0-15,0-1 0 0,-3-3 3 16,3-4-4-16,0-1 2 15,-2-3 6-15,1 1 0 0,0-1-3 0,0-2-2 16,1 1-2-16,0-1 0 0,0 0 0 16,0 0 1-16,2-6 0 15,5-2 0-15,1-3-2 0,3-3-6 0,0-3 6 16,1-3-6-1,3-4 9-15,0-2-4 0,5 1 0 0,-2 1 0 16,-1 3 0-16,-2 6-4 16,-4 3 10-16,-1 6-6 0,-5 5 1 15,-1 1 0-15,-1 4-1 0,-3 9-9 0,0 7 15 16,-3 5-3-16,-1 3 2 15,0-3-3-15,1 0 0 0,1-5 0 16,2-2 2-16,6-2 1 16,4-4-6-16,5-1 6 0,3 2-3 0,3-3 0 15,8 1 0-15,4-2 1 16,0-2-2-16,2-4-13 0,1-3 8 15,2-1 5-15,-1-10 2 16,-1-5 1-16,-5-3 9 0,-2-5 9 0,-6-3-2 16,-3-3 2-16,-2-5 0 0,-4-5-7 15,-3-1-7-15,-3 1 2 16,-3 1-1-16,-5 5-12 0,0 7 10 0,-7 8-6 15,-3 7-20 1,-3 6 11-16,-3 6 11 0,-5 9-2 0,-5 9 0 16,-2 9 2-16,-1 4-2 15,-1 5 2-15,4-1 1 0,5-2-3 16,6-6 1-16,8-8-1 15,6-6-4-15,2-4 9 0,6-2-5 0,5-4-3 16,6-3 8-16,2 0-2 0,3-6-4 16,0-1-3-16,2 1 5 15,-1 1-28-15,0 5 27 0,0 0-27 0,-2 4-7 16,0 8 35-16,-6 6 0 15,-3 10 0-15,-7 12-6 0,-6 10 7 16,-5 11-2-16,-7 8 2 16,-6 5 0-16,-6 5-1 0,-3 0-5 0,-5 2 5 15,-1 1 0-15,0-5 1 0,-3 4 4 16,-1-3-6-16,0-2 2 15,2-5 4-15,1-5-6 0,6-9-2 0,0-4 4 16,0-4-2 0,2-6 2-16,-4-1-1 0,2-8 0 0,-2-4 0 15,4-7 27-15,0-9-3 16,5-6-4-16,4-8-7 0,2-9-3 15,4-12 3-15,1-10-3 16,3-10 12-16,1-8-7 0,6-3-7 0,1-10-8 16,14-10 0-16,8-10 2 0,11-12-15 15,8-8 15-15,3-1-4 16,8 0-7-16,3 5-1 0,4 4-6 0,3 12-11 15,0 9 3-15,-5 12-9 16,-7 14-10-16,-8 6 19 0,-10 13-21 16,-8 7-50-16,-11 7-22 15,-8 2 12-15,-7-2-48 0,-12-4-298 0</inkml:trace>
  <inkml:trace contextRef="#ctx0" brushRef="#br0" timeOffset="143230.2006">22953 14097 1024 0,'10'-26'0'15,"4"6"193"-15,1 4-133 0,-4 4-34 16,-2 5-20-16,-5 2-10 15,-3 3-49-15,1 2-41 0,0 0-73 0,-3-5-301 16</inkml:trace>
  <inkml:trace contextRef="#ctx0" brushRef="#br0" timeOffset="150630.2109">21020 15403 576 0,'5'-17'0'0,"-1"3"165"0,-1 3-50 0,-2 1-9 16,-1 3-21-16,0 0-15 15,0 4-17-15,0 3-10 0,0 0-13 16,0 0 6-16,0 0 6 15,0 0-13-15,0 0-17 0,0 0 0 0,0 2-12 16,-1 4 0-16,-3 11-6 0,-1 8 5 0,0 10 0 16,-2 8 1-1,-2 7 10-15,3 5-6 0,-1 6 10 0,0 4-5 16,2-4-5-16,0 1 9 15,5-4-10-15,0-7-5 0,0-6 4 16,0-6 2-16,2-5-5 16,-2-7 2-16,1-7-2 0,1-6-8 0,-1-5 12 15,1-3-4-15,1-4-7 0,-1 0 11 16,-1-2-6-16,3 0-27 15,1-7 9-15,0-5 8 0,4-2-19 0,-1-4 13 16,3-3 6-16,1-1-6 16,1-6 17-16,1-3-6 0,1-1-3 15,-1-3 15-15,1-3-3 16,-3 4-2-16,-2-3 2 0,0 4 7 0,-1 3 9 15,-2 4 6 1,0 8 1-16,-2 4-7 0,-1 7-6 0,1-2-9 16,0 6-4-16,-1 0 3 0,1 2-3 0,0 1-5 15,-5 2 10 1,2 12-6-16,-2 10-6 0,-9 11 11 0,-6 9-2 15,-6 6 0-15,-2 3 0 16,-1-5 7-16,2 2-6 0,0-8 4 16,4-3-4-16,1-5-2 15,2-7-1-15,0-3-1 0,3-5-20 0,1-1 16 16,-1-6-1-16,4-2 1 15,-1-5 7-15,1-1 0 0,3-4 2 16,0 0-1-16,1 0 3 0,-1-6 6 0,0-4 11 16,0-3-5-16,0-5-2 15,-2-3 6-15,1-3-3 0,-3-3-5 16,-3-4-5-16,-1-1 0 15,1 4 3-15,-2 3-2 0,4 5-6 0,-2 0-4 16,-1 3 4 0,3 0 3-16,0 1-9 0,3 6 8 0,0 0-10 15,1 1-30-15,1 2-2 0,2 1-28 0,3 2-43 16,0 4-53-1,1 0-248-15</inkml:trace>
  <inkml:trace contextRef="#ctx0" brushRef="#br0" timeOffset="151680.2124">19603 16525 896 0,'-3'4'0'16,"-2"16"103"-16,-4 12-62 0,-2 14 22 0,-5 13-4 16,-1 0-31-16,-2 2-13 15,1-5-4-15,-4-6-7 0,1-6-7 16,0-5 6-16,0-8 4 15,5-5-9-15,1-6 4 0,5-6 1 0,3-6-4 16,1-3 2-16,4-1 1 0,2-4-4 16,0-4-1-16,7-10 2 15,3-6-3-15,5-7 8 0,1-6 0 0,3-5-5 16,3-9 2-1,2-4 2-15,2-13-4 0,1-5 2 0,4-6 0 16,0 0-1-16,5 4-1 16,0 9-2-16,-1 9 2 0,1 15 2 15,-1 12 2-15,-1 8-3 0,-1 12 0 0,-2 4 17 16,-3 3-2-16,-7 9-1 15,-7 7-7-15,-5 4-5 0,-8 6 7 16,-1 3 5-16,-7 4 1 16,-8 3-8-16,-4-1 1 0,-4-4-8 0,-3 3 0 15,-3 4 3-15,-2-2-4 16,-1-2-4-16,0 0-16 0,1-11-14 15,-1 0 18-15,2-2-8 16,3-9-10-16,3-3 22 0,8-7-2 0,3-3 7 16,8 0 8-16,5-7 0 0,2-2-31 15,9-6 27-15,3 3 1 16,4-3-2-16,1 6 6 0,-1 6-2 0,-2 3-4 15,-2 15 8 1,-3 9 6-16,-2 5 3 0,-1 10 15 0,-1 3-2 16,-1 2-7-16,0-2 2 15,0-2-10-15,0-6-10 0,0-7 0 16,1-2 10-16,1-8-9 15,-1-1 0-15,0-3-1 0,0-2 0 0,2-4 0 16,2-3-51-16,-1-4-38 0,2-1-51 16,-1-8-170-16</inkml:trace>
  <inkml:trace contextRef="#ctx0" brushRef="#br0" timeOffset="152580.2137">19904 17021 537 0,'19'-8'0'0,"3"-1"172"15,1-1-61-15,-2-3-5 0,-2-1-44 16,-2-4-29-16,-3-2-12 15,-2-1-4-15,-3-1 15 0,-4 0-8 0,-5 2-7 16,0 3 9 0,-8 4-3-16,-3 5 1 0,-1 7-4 0,-1 1-11 15,-1 7-5-15,-2 13-2 16,0 4-2-16,2 3 0 0,-3 3 0 15,3-2 2-15,0-1-1 16,0-3 3-16,4-3-3 0,1-3-2 0,6 0-1 16,4-4 3-16,1-3-2 0,10 1 1 15,3-4 1-15,5 1-2 16,4-3 2-16,0-2 3 0,4-2-5 0,3-2 1 15,-2 0 0-15,1-4 2 16,1-5 0-16,-4-4 0 0,0-4-3 16,-2-3 2-16,-1-3 4 15,-2-4-8-15,-3 2 6 0,-1 3-2 0,-5 1-5 16,-6 10 8-1,-1 3-2-15,-5 3-3 0,-1 5 2 0,3 5 3 16,-3 10-4-16,-3 8 0 0,2 4 25 0,-5-1-17 16,1 4 6-1,2-6-5-15,-2-5-6 0,1 2 9 0,1-6-6 16,-1-4-7-16,1 3 2 15,-1-8 12-15,1-1-12 0,-4 0 9 16,3-3-6-16,-1 0-1 16,2 0 0-16,3-2-1 0,0 0-4 0,0 0 4 15,0 0 2-15,0-3-6 0,5-7-8 16,2-4 1-16,3-6 2 15,5-1 7-15,4-1 0 0,1-5 0 0,0 4-12 16,0-1 4-16,-3 3-10 16,3 2 12-16,-2 1 6 0,0 2 0 15,1 0 0-15,-3 6 0 16,0 1 0-16,-1 7 0 0,-3 2-2 0,3 3-5 15,-4 9 11 1,-2 6-4-16,-4 6 0 0,-4 7 0 0,-1 0 27 16,-1-1-22-16,-4 1 5 0,0-4-7 0,-1-5-6 15,-1 0 6 1,0-5-1-16,0-1-2 0,-1-4 0 0,1 0 3 15,2-7-4-15,2-2 2 16,1-1 0-16,2-2 0 0,0 0 2 16,0 0 0-16,2-7-2 15,4-2 2-15,1-5-6 0,5-7-6 0,4 2-3 16,1-5-9-16,4-3-13 15,-2 3 13-15,2-3-4 0,-1 1 2 16,0 3 23-16,1 0 0 0,-2 3 0 0,1 6 0 16,-2 4 0-16,0 8 2 15,-2 2 0-15,-2 2 10 0,-1 10-12 16,-2 5 0-16,-4 7 0 15,-4 5 4-15,-2 5 2 0,-4-2-3 0,-3-3-2 16,-2-3 1 0,1 0 0-16,1-6-4 0,1-3 4 0,2-1 3 15,3-5-5-15,0-2-35 0,0-1-14 0,0-2-90 16,2-2-58-1,3-4-109-15</inkml:trace>
  <inkml:trace contextRef="#ctx0" brushRef="#br0" timeOffset="152910.2141">20990 17018 524 0,'11'-21'0'0,"-4"6"255"15,-4 6-134-15,-1 6-10 16,-2 3-16-16,-4 0-31 0,-5 8-55 16,-4 11 1-16,-1 3-6 0,1 6 3 0,3-1 4 15,0-3-11-15,7 1 0 16,-2-4 0-16,3-3 2 0,2 3 0 15,2-6 0-15,3 0-3 16,5 1-5-16,1-4-5 0,4-4 8 0,2-4-5 16,2-4 8-1,3 0 0-15,-2-4-1 0,3-4 1 0,-1-6 1 16,-2-7 0-16,-2-2 2 15,-4-3 5-15,-5-6-5 0,-3 1 5 16,-4-4-8-16,-2 4 0 0,-2 2 14 0,-4 3-8 16,-1 6-1-16,1 5 3 15,0 7 2-15,0 2-10 0,0 4 0 16,-2 0 0-16,-1 2-29 15,0 0 11-15,1 4-4 0,-1 6-43 0,1 1-22 16,0 5-82-16,2-2-155 16</inkml:trace>
  <inkml:trace contextRef="#ctx0" brushRef="#br0" timeOffset="153880.2155">21338 16977 700 0,'3'-11'0'15,"-3"3"223"-15,2 6-150 16,-2 2-31-16,2 0-25 0,0 5-11 16,-1 12 0-16,2 7 12 0,-1 7 10 0,-1 5-5 15,2-4-7-15,2 2 6 16,0-5-12-16,0-7-9 0,-1 0 8 15,-2-8-5-15,-2-4 5 16,4-2 4-16,-4-4 2 0,3-4-12 0,-2 0 4 16,4-2-3-16,3-9 2 15,6-3 0-15,2-8-1 0,2 0-6 16,-2-2 2-16,1-2 2 15,-2-3-4-15,-4 1 0 0,-2 3 1 0,-2 3 0 16,-1 9-19-16,-2 4 14 0,-3 7 0 16,0 2 9-16,0 0-7 15,2 9-13-15,1 2 17 0,1 3 3 0,3 2-8 16,-1-3-19-1,3-3 14-15,0-4 3 0,0-3 9 0,-2-3-3 16,0 0 0-16,-1-3 0 16,0-4 5-16,2-2-6 0,3-2 2 15,-1 1 5-15,4-1-7 0,-2 1-2 0,0-1 3 16,-2-2-12-16,-3 1 15 15,-1-2-4-15,-5 2 2 0,-2 2 1 16,0 1-1-16,-3 1-2 16,-4 2 2-16,-1 2 2 0,-3 4-4 0,-5 7-2 15,2 10 3-15,0 8 0 16,2 4 4-16,4 3-3 0,4-2-2 15,2-3 1-15,2 0 0 16,2-5 0-16,2 0 0 0,3-3-1 0,5-4-3 16,3-2 4-16,3-3 0 0,5-1 0 15,2-3-17-15,6-1-2 16,6-5-6-16,2 2 17 0,7-1-1 0,2-1-44 15,1-6 21 1,1-4 27-16,-5-7 6 0,1-1-1 0,-6-4 0 16,-6-10 0-16,-10 3 1 15,-10-1 12-15,-9 2 21 0,-6 8 14 16,-10 1-2-16,-2 5-16 15,-5 6-10-15,-2 3-13 0,-1 4-8 0,-3 3 2 16,0 10 8-16,-1 2-11 0,1 4 4 16,6 1-1-16,2 5-2 15,6-2 2-15,2 2-3 0,4 1 0 0,4-5 0 16,2 2 2-16,8-2 0 15,7-5-3-15,4-1 3 0,2-6 0 16,2-2-1-16,1-6 5 16,1-7-8-16,0-3 6 0,3-9 7 0,2-5 1 15,1-6-3-15,-2-8-3 0,-4-5-1 16,-1 1 3-16,0-8-4 15,-1-4 7-15,0-4-5 0,0-8 0 0,-4-4 0 16,1-2 6 0,-5 8 0-16,-4 7-8 0,-5 16 1 0,-5 15 8 15,-3 11 26-15,0 10-7 16,-5 10-20-16,-7 19-20 0,-10 17 10 15,-7 22 7-15,2 7-8 16,3 5 2-16,6-4 3 0,4-6-4 0,0-7 0 16,2-3-4-16,0-6-66 0,-1-1-20 15,-1-5-57-15,-1-11-301 16</inkml:trace>
  <inkml:trace contextRef="#ctx0" brushRef="#br0" timeOffset="154830.2168">19737 17416 554 0,'0'26'0'0,"-3"11"16"0,-4 7 90 0,0 11-49 16,-4 0 18-16,0 3 40 15,-2-2-70-15,0-5-4 0,-1-5 11 16,0-7-7-16,4-3-24 15,-2-5-13-15,3-7 1 0,0-2-4 0,1-8-8 16,0-4 6 0,3-3 4-16,2-6-5 0,1 0 4 0,2-3 6 15,0-11-11-15,2-7 10 0,6-12-11 0,2-6 0 16,6-3 0-1,4-8-2-15,0-5-10 0,4-4 6 0,1-3-2 16,2 1-5-16,2-7 17 16,-1 2-3-16,-1 11-2 0,-1 10 2 15,-1 22 24-15,-3 11-9 16,0 9 12-16,0 2-13 0,-2 12-8 0,0 9 8 15,-6 16-3-15,-3 6-1 16,-8 2-1-16,-1 2-3 0,-9-14-5 16,-5 0 2-16,-3-3 0 0,-4-6-4 0,-4 0 0 15,-3-5 6-15,-2-1-7 16,1-4-11-16,3-6 0 0,2 0-13 15,2-2 3-15,3 0-3 16,7-4-8-16,3-2 4 0,4 1 1 0,3-1 10 16,0 0 2-1,1-1-10-15,4 1 14 0,2 0 14 0,1 5 4 16,1 10 7-16,4 3 3 15,-2 9 7-15,0 1-2 0,1 4-6 16,1-1-5-16,1-5-7 0,0-3 4 0,2-7-6 16,-2-4-1-16,1-1 0 15,1-5 0-15,0-4-48 0,2-2-9 16,-1-1-81-16,-2-6-282 15</inkml:trace>
  <inkml:trace contextRef="#ctx0" brushRef="#br0" timeOffset="155130.2172">20104 17882 678 0,'18'-9'0'15,"2"1"97"-15,1-3-20 0,-3-2-40 16,1 2-1-16,-5-3 11 16,-2-2-10-16,-3 2-6 0,-6 1 14 0,-3-5 11 15,-3 4-17 1,-7 0-16-16,-2-2-9 0,-3 10-1 0,-3 5 2 15,-1 1-3-15,1 2-7 16,-2 12-4-16,3 3-2 0,0 10 2 16,5 4-1-16,0 0 0 0,3 1-2 0,4-2 2 15,1-1 1-15,3-2-1 16,1-2 0-16,7-4 0 0,6-3 1 15,4-3 0-15,6-4-2 16,2-2 2-16,4-3 2 0,3-3-3 0,1-1-14 16,3-1-19-16,-1 0-38 15,1-1-44-15,-3 0-97 0,1 0-110 16,0-5 53-16</inkml:trace>
  <inkml:trace contextRef="#ctx0" brushRef="#br0" timeOffset="156260.2188">20568 18000 172 0,'29'-23'105'16,"-4"1"-3"-16,-6-6 33 0,-9 3 30 16,-7 3-26-16,-3 3 3 15,-10 2-37-15,-4 6-34 0,-3-1-28 0,-3 4-6 16,-2 0-10-1,0 3-2-15,1 3 0 0,4 2 6 0,2 5-18 16,2 4-8-16,2 6-2 16,0 2-3-16,-3 5 0 0,7 5 0 15,-3 2 1-15,4-1-2 0,2-2 2 0,2-6-2 16,2-4-20-16,2-2 17 15,7-3 2-15,2-3 1 0,2-4 0 16,2-1 1-16,2-3 0 16,-1-3-2-16,5-3 1 0,1-5-1 0,1-2 3 15,5-3-2-15,-1-8-3 16,1-2 7-16,-1-6-2 0,-4-7-2 15,-3-4 2-15,1-6 1 16,-4-5-3-16,-1-1 2 0,-2-2 9 0,-3 7-8 16,1 5 6-16,-5 8-3 0,-2 11 0 15,-5 9 6-15,2 12 8 16,-2 5-3-16,0 14-10 0,-6 18-8 0,-5 15 4 15,-4 13 9 1,-3 1-8-16,1 1-5 0,0-6 4 0,4-5 4 16,2-8-7-16,4-8 2 15,4-4 0-15,2-7-1 0,1-2-18 16,3-3 5-16,3-3-10 15,2-4 5-15,2-3-6 0,1-3-10 0,3-4 2 16,-1 0-2-16,1-2-12 0,1-3 3 16,1-5 7-16,1-6 2 15,-2-3 28-15,1-10 1 0,-2-1 0 0,1-4 5 16,0-5 0-16,-6 3 0 15,0 5 1-15,-3 5 10 0,-4 12 27 16,-1 10 8-16,-1 2-1 16,0 5-22-16,-5 13-28 0,0 8 10 0,-3 7 8 15,1 2-5-15,3-5-7 0,2-5-1 16,2-4 0-16,0-4 6 15,2-3-7-15,2-2 2 0,5-4 0 0,-2-3-1 16,7 0 0 0,2-5 6-16,2 0-8 0,3 0 4 0,1-2-8 15,1-4-9-15,-1 2 1 16,-3-4 1-16,-1-3-3 0,-4-3 13 15,-2-3-1-15,-2-7 1 16,-1 0 4-16,-1 1 1 0,-3-2-4 0,-1 9 4 16,-1 5 0-16,-3 5 3 0,1 6 3 15,2 2-8-15,-2 8 0 16,-1 11 0-16,-2 4 26 0,-4 4-15 0,1 0-4 15,0-3-6-15,-1-6-2 16,2 1 2-16,2-8 2 0,2-4-3 16,0-1 0-16,1-2-1 15,4-4-1-15,2 0 3 0,5 0 0 0,4-2-2 16,0 0-11-1,5-5 2-15,2 0-12 0,-2-2 10 0,1 0 7 16,-4-1 3-16,0-3 1 0,-1-1 2 0,-5-1-2 16,2-2 2-1,-4 0 7-15,0-1 1 0,2 2-1 0,-1 4-3 16,-3 4 0-16,0 6 2 15,-2 6 0-15,1 11 5 0,-4 5 2 16,1 2-4-16,-1 0-4 16,-3-2-4-16,0-6 3 0,0-3-7 0,-3-2 4 15,-2-4 19-15,-2-2-9 0,-3 0-2 16,2-4-6-16,2-1-3 15,0 1 3-15,3-1-4 0,2 0 0 0,1 0-3 16,1-4-16-16,8-5-9 16,2-1 17-16,-1-4-6 0,4-4-5 15,0-1 4-15,3-2 4 16,2-4 1-16,3 3 11 0,3-2-5 0,0 6 2 15,1 4 6 1,-3 4-1-16,-4 9 0 0,-4 1 0 0,-3 14 24 16,-1 3-9-16,-2 7 7 0,-4 5-9 0,1-4-9 15,-2-1 4 1,0-2-6-16,2-7-4 0,4-2 4 0,3-5-3 15,3-4-29-15,7-4-28 16,0 0-71-16,1-11-224 0</inkml:trace>
  <inkml:trace contextRef="#ctx0" brushRef="#br0" timeOffset="157660.2208">22224 17893 794 0,'0'-6'0'0,"-4"-3"96"16,-3 4-24-16,-4-1-32 0,-5 2-5 0,-2 4-4 15,-5 7-7-15,-3 6-11 16,-5 8-2-16,-4 6-3 0,1 0 1 16,0 4 13-16,6-1-14 0,8-5-7 0,9 0 2 15,8-5-4-15,3-3-1 16,7-3 0-16,7 0 4 0,3-4-4 15,7-3-2-15,4-5 7 16,4-2 2-16,4-4 2 0,0-4 6 0,-3-9-6 16,-4-4-3-1,-3-3 1-15,-5-10 10 0,-6-1-5 0,0-8 2 16,-3-3-6-16,-2-5-3 15,7-2-3-15,-4 2 0 0,1 0-1 16,-1 1 1-16,-1 6 0 0,-2 2 0 0,-3 11 0 16,-3 15 0-16,-3 8 0 15,-1 8 32-15,-6 15-11 0,-10 12-21 16,-6 16 0-16,-4 13 4 15,1 7-1-15,2 3 0 0,5-5-3 0,4-5 0 16,4-5 3-16,4-7-5 16,5-5 3-16,2-5 0 0,9-8-2 15,5-4-1-15,5-7 4 0,4-1-4 0,3-4 3 16,1-4-2-16,1-4-22 15,-1-2 17-15,-1-1 0 0,-1-6 2 16,1-4 3-16,-3-5 2 16,-3-4-2-16,-2-5 3 0,-3-6 0 0,-2-5-3 15,-1 0 2 1,-6 0 1-16,-1 4-3 0,-6 7 2 0,0 5 8 15,-3 8 2-15,-7 4 4 16,-1 8-6-16,-5 3-8 0,-2 12 3 16,-2 6-4-16,-1 2 0 0,4 2 0 0,0-1 1 15,4-3-1-15,2-2-2 16,1-3-2-16,5-3-13 0,3-2 12 15,2-6-7-15,0 1-2 16,6-4 12-16,2-2-3 0,3 0-8 0,5 0 8 16,2-1-2-16,3-4-5 15,0 1 1-15,-2-2-2 0,-1 0-2 16,0 0 15-16,-2-1 0 15,1 0-3-15,0 0 4 0,-4 2 1 0,-3 1-4 16,-2 4 4-16,-5 8 13 0,0 5-2 16,-2 6 7-16,1 0-2 15,-2 1-8-15,0 1-3 0,-2-1-3 0,-1-7-4 16,1-1 0-1,0-5 6-15,2-7-6 0,-2 2 13 0,2 0-2 16,-1-2 0-16,1 0-1 16,3-9-8-16,3-3-4 0,4-3-6 15,-1-1 0-15,6 0-14 0,0-2 7 0,-2 0 1 16,2 0-4-16,1-2 13 15,1 1 3-15,-2 2-2 0,-1 1 8 16,-2 7-3-16,-5 1-1 16,-1 9 13-16,0 4-6 0,-1 5-3 0,0 9 4 15,2 1-2-15,0 2-6 16,1 3 0-16,0-5 3 0,3 1-3 15,2-4-8-15,-1-6 5 16,1-2 3-16,-2-5 0 0,-3-4 3 0,0 0-3 16,0-6 0-16,-2-8 4 0,4-1-1 15,-1-2-1-15,1-5 1 16,1-3-6-16,2-3 6 0,0-4-3 0,5-2-4 15,0-2 8 1,-1-7-2-16,-1-3-4 0,2-5 3 0,-3-5-2 16,1 0-2-16,3 1 6 15,-2-8-2-15,0 7-1 0,-5 6 0 16,-5 18 1-16,-4 15-1 15,-3 10 0-15,0 7 4 0,-8 5-4 0,-6 21 0 16,-7 14 5-16,-1 8-5 0,-2 7 0 16,1-2 10-16,4-7-10 15,2 1 0-15,6-1 19 0,5-1-15 0,1 1 0 16,3-3-1-16,0-3-4 15,-1-2 2-15,2 1 1 0,0-8-2 16,-2-2 0-16,3 0 0 16,0-9 1-16,3 2-1 0,5-6 4 0,4-5-5 15,9-2 1-15,3-1-2 0,7-5-40 16,6-2-2-16,-4-1-38 15,-2-8-60-15,-7-3-63 0,-8-6-63 0</inkml:trace>
  <inkml:trace contextRef="#ctx0" brushRef="#br0" timeOffset="157860.221">23057 17709 953 0,'24'0'0'0,"5"0"153"15,7 2-96-15,-4-2-29 16,3-3-19-16,-3-6-4 0,-2 1-9 16,-3-1-41-16,-2 1-42 15,-2 3-29-15,-5-2-100 0,-5 2-168 0</inkml:trace>
  <inkml:trace contextRef="#ctx0" brushRef="#br0" timeOffset="167950.2352">17543 7249 562 0,'3'-25'0'0,"-1"4"196"0,-2 1-109 0,0-2-3 15,0 6-20-15,0-2-27 0,0 1-10 16,-2 1-10-16,2 1 2 16,0-1-2-16,0 4 6 0,0 4 7 0,0 3-9 15,0 3-8 1,0 2-7-16,-2 10-12 0,-1 8-2 0,-3 8 13 15,1 6-4-15,-3 3-2 16,3 4 2-16,1 3-1 0,-1-1-3 16,2 5 6-16,1 0-1 15,-2 6-3-15,-1 3 2 0,0 3 4 0,-5 1 5 16,3 0 1-16,-4-2-5 0,2 4-4 15,1-1 4-15,1 3-5 16,4 2-2-16,0 0 2 0,-1 3 3 0,4-2-5 16,-3 3 2-16,2-3-1 15,-2-2-1-15,0 4 1 0,-2 0 0 16,-1-2 0-16,-2-1 3 15,1 0-1-15,-2-2-2 0,1 2 0 0,-1-2 24 16,-2-2-15 0,3-3 5-16,-2-2-6 0,5-5-4 0,2-1 0 15,0-4-1-15,2-5-5 0,1-4 4 0,0-7 6 16,0-5-7-1,0-1 4-15,0-4-2 0,0-3-3 0,2-3 0 16,-2-4 4-16,1-3-4 16,-1-6 0-16,0 1 3 0,0-2-1 15,1-5 12-15,1-8 23 16,2-6-31-16,3-7-3 0,3-3-2 0,0-8 0 15,3-4 0-15,2-2 1 0,-1-1-4 16,2-4 4-16,2-1-2 16,4-6-4-16,5-3 8 0,4-3-4 0,1-2 0 15,2 1-21-15,1 1 16 16,-2-2 1-16,-4 4 8 0,0 2-3 15,-6-1-1-15,1 5 0 16,-3 4 9-16,-2 2-5 0,-5 4 7 0,-1 2-8 16,-1 5 8-1,-2 3-4-15,-3 5-3 0,-1 6-8 0,-3 6 8 16,0 7-2-16,-2 4-2 0,-1 4 0 0,0 1-2 15,0 0-3 1,0 0 6-16,0 0-2 0,-1 3-14 0,-4 3 12 16,-1 2 6-16,1 5-6 15,-6 3 4-15,1 6 2 0,0 4-5 16,-4 8 3-16,-3 6 2 15,-1 7-6-15,-1 7 6 0,-3 6-2 0,1 4-1 16,0 0-2-16,1 2 2 16,1-3-6-16,0-2 10 0,-1-1-3 15,1-7-1-15,-3 0 0 0,2-2 0 0,-1 1 1 16,-1-2-1-16,1-2 0 15,1-2 0-15,-3-4 4 0,4-3-2 16,-1-4-3-16,3-5 0 16,1-8 3-16,3-3-4 0,0-5 4 0,2-4-1 15,5-3-2 1,-1-4 2-16,3-2 1 0,1-1-4 0,-3-1 4 15,0-7 18-15,-2-4-10 0,0-6 7 0,-1-4-5 16,0-6-6 0,-2-6 1-16,-5-2-5 0,3-3-2 0,-4-4 0 15,0-1 3-15,1-4-4 16,0-1 2-16,2 1 1 0,1-7-3 15,1 1-1-15,2-1 4 16,-1-4-2-16,1 1 0 0,-2 0 2 0,1 3-2 16,-3 5 1-16,3 6-1 15,-2 7 1-15,2 8-1 0,1 9 4 16,3 3-7-16,2 10 2 0,0 2 1 0,1 5 0 15,-4 6-93-15,-4 16-10 16,2 11-18-16,-3 8-48 0,4-11-224 16</inkml:trace>
  <inkml:trace contextRef="#ctx0" brushRef="#br0" timeOffset="174760.2447">16086 6220 379 0,'-13'1'0'0,"2"5"112"0,-1-4-67 15,-1 3 16 1,3 0 2-16,0 0-9 0,-3 0 22 0,2 2-7 16,-1 1-1-16,3 1-3 15,2-2-9-15,1 0-7 0,3-4-8 16,3 0-10-16,0-1-27 0,1-2-8 0,7 0-7 15,6-2 20-15,7-11 13 16,6-8 5-16,8-7-8 0,0-5-5 16,-2-2 8-16,-5 0 2 15,-1-2 6-15,-2-2 2 0,-3-1-15 0,1-1-10 16,-5-1 0-16,1-1-3 15,1-1-5-15,-2 1 2 0,-2 0 4 16,0 3-7-16,-3 4 4 16,-3 5-1-16,-2 8-1 0,-3 5-3 0,-4 5 2 15,0 6-1-15,-1 5-3 0,-1 2-3 16,-5 9-6-16,-9 11 8 15,-5 11 4-15,-6 13 3 0,-3 7 4 0,-2 4-4 16,2 6 0 0,0-1 2-16,0-3-2 0,2-1-2 0,3-2 2 15,1 2 1-15,5-3-3 16,1-1 2-16,6-5-2 0,6-5-14 15,5-6 7-15,4-6 0 0,7-5-7 0,7-8 6 16,1-2 3-16,2-6-2 16,1-8 11-16,-2-1-5 0,-1 0-14 15,-3-10 18-15,1 2-3 16,-5-9-4-16,1 1 9 0,-2-4-3 0,0 0-2 15,1-2-8-15,-1 2-5 16,-1 0-12-16,-3 3 14 0,-2 6 3 16,-3 3-2-16,-1 5 15 15,-1 3-8-15,-1 3-8 0,-3 8 15 0,-3 4-2 16,0 6-1-16,4 0 0 0,0 0 3 15,3-2-3-15,5-1-3 16,2-2 1-16,4-3-11 0,3-3 8 0,0-4-2 16,3-3 3-1,0-3 6-15,0 0-1 0,0-3-2 0,1-4 2 16,-4-4 0-16,-1-4 8 15,-1-2 7-15,-4-8 3 0,-1 1 2 16,-2-2-3-16,-4-3-7 16,1 4-5-16,-2-1 2 0,0 2-6 0,-5 3-4 15,-1 4 2-15,-4 4 1 0,0 5-2 16,-4 4 2-16,-2 1-3 15,-2 3 1-15,1 3 2 0,1 9 4 0,7 3-6 16,2 4-22-16,3 1-12 16,4 1-13-16,1 1-3 0,5-3-18 15,3 3-56-15,2-1-61 16,-2-4-31-16</inkml:trace>
  <inkml:trace contextRef="#ctx0" brushRef="#br0" timeOffset="175690.246">16618 6251 496 0,'15'-15'0'0,"-4"5"180"15,-6 2-106-15,-2 6 38 16,-2 2-24-16,-1 1-39 0,1 8-33 16,-1 7 13-16,-4 3-5 15,2 5-3-15,-5 0-2 0,0-3-8 0,1-3 3 16,-3-3 9-16,-1-2 3 0,0-2-9 15,0-1-1-15,0 0-3 16,3-4-5-16,2-1 1 0,0-2-5 0,5 0-8 16,-1-3 8-16,1 0-9 15,0-1 0-15,2-6-1 0,7-1 2 16,0-5-6-16,4-5 3 15,0-3-5-15,1-1 1 0,1-3 4 0,1-1 3 16,0 1-2 0,2-1-4-16,-4 2-9 0,2 7-5 0,-4 3 8 15,-3 8 8-15,-2 6 2 0,-2 0 8 0,0 8-2 16,-1 7 0-1,-2 5-2-15,-2 5 2 0,1 4 0 0,0-2 0 16,-1 0 3-16,-2-3-5 16,-1-3 4-16,0-4 1 0,3-2-5 15,4 0 3-15,9 1 0 16,4-3-2-16,4-2 2 0,4-3-1 0,6-4-4 15,3-3 0-15,2-1-11 0,-1-3-5 16,-5-10 24-16,-2-3-3 16,-5-8-2-16,-4-1 2 0,-4-6 6 0,-4-3 10 15,-3-2 9-15,-3 0-5 16,-4 0-4-16,0 4-6 0,-2 7-3 15,1 5-5-15,-4 7 9 16,0 6-3-16,-2 2 2 0,-4 5-6 0,-3 2-4 16,-6 13-2-1,-4 3 2-15,-1 6 7 0,1 1-10 0,2 0 4 16,4-1 2-16,3-2-4 0,5 2-2 0,3-3 1 15,2 2-4 1,4-1-8-16,0-3 3 0,2-1-12 0,5-7 8 16,1-2 0-16,6-6 1 15,2-3 17-15,2 0-1 0,-1-9-5 16,1-4 4-16,-3-3 1 15,0-3-2-15,-2 1 10 0,-1-4-7 0,-1 2-7 16,-1-1 6-16,-2 3 2 16,1 4-7-16,-2 3 4 0,-1 7-2 15,-2 4 0-15,0 1-5 0,-4 9 4 0,0 14 1 16,-3 16 0-16,-8 11 10 15,-6 16-8-15,-6 9 0 0,-8 7 2 16,-3 5-8-16,-3 3 8 16,-1-6-9-16,4-1-37 0,3-7-6 0,1-11 4 15,2-8-1 1,3-8 20-16,-2-7 0 0,5-5 0 0,2-6 20 15,0-9-3-15,2-8-4 0,0-6 14 0,2-8-2 16,4-1 0 0,2-11 39-16,2-8 13 0,3-5-15 0,3-9-4 15,2-8 10-15,6-4 1 16,8-10-15-16,4-8-12 0,12-5-18 15,5-7 2-15,9 0 0 16,8-2-1-16,1 7-1 0,-2 10 1 0,-6 12-45 16,-3 13-10-16,-5 8-27 15,-3 7-122-15,-5 2-13 0,-3 6-287 16</inkml:trace>
  <inkml:trace contextRef="#ctx0" brushRef="#br0" timeOffset="176760.2475">17696 6075 1016 0,'-4'-8'0'15,"-6"1"169"-15,-3 3-111 0,-5 3-22 16,-6 1-4-16,0 8-18 16,-1 6-13-16,2 1 3 0,2 2-2 0,7-1-2 15,4-3 0-15,8 1 0 16,2 1-2-16,2 1-4 0,8 1-5 15,1 4 1-15,6 2 7 0,-1 2-7 0,-2 1-7 16,0-1 11-16,-3 0-7 16,-5-3-2-16,-4 0 10 0,-2-5 3 15,-5-1-4-15,-4-2 12 16,-6-3-5-16,-4-4-2 0,-3-1 2 0,-4-5 3 15,3-1-6 1,0 0 4-16,5 0 1 0,3-1-21 0,6-2-61 16,4-4-19-16,5-1-61 15,3-1-11-15,6 0 7 0,6-2 27 16,1 1 74-16,4 3 52 0,1-1 20 0,3 1 60 15,5 0-15-15,4-1 13 16,5-1-9-16,4-2 5 0,0-1 10 16,0-1 2-16,-3-1-5 15,-4-2-8-15,-8 0-8 0,-6-1-19 0,-5 0 7 16,-7-1 18-16,-3 0-13 15,-5 4-4-15,-1-3-14 0,-1 3-8 16,-4 3-13-16,-1 3 0 16,-1 3-6-16,-1 4-6 0,-3 1 3 0,-3 10-1 15,-7 6-5-15,-1 9 11 0,-3 5-9 16,-2 5-1-16,2 2 2 15,4-1-1-15,7-1-6 0,8-3 11 0,6-5-2 16,10-3-22 0,11-4 22-16,7-7-5 0,8-4-12 0,5-7 15 15,3-2-1-15,2-6-3 16,1-5 12-16,1-6-4 0,-1 0-2 15,-5-2 2-15,-4-7 10 0,-5 1 6 0,-5-4 1 16,-6 0-1-16,-6-3-4 16,-3 0 4-16,-6 3-6 0,-7 3-5 15,0 6 7-15,-7 5-1 16,-3 4-2-16,-4 9-4 0,-4 2-8 0,-4 10-3 15,-3 9 7-15,5 3-1 16,-1 3-2-16,8-4-1 0,6-2 1 16,3-4-15-16,0-3 14 15,4-3-8-15,0 1-4 0,0-1-3 0,4 0-3 16,1-2-2-16,5 0-2 0,0 0 4 15,3-5-5-15,1-1 13 16,-1-1 4-16,2-1-1 0,-3-6 13 0,-1 2-3 16,-6-1-2-1,-3 2 2-15,1 4 4 0,-3 0-1 0,-3 6 4 16,-4 15-10-16,-3 10 4 15,-5 10 5-15,0 9-3 0,-1 4-6 16,-1 5 4-16,-2 1 3 16,2-4-5-16,2-6-37 0,5-10 8 0,3-9 19 15,4-5 8-15,3-6 2 0,-2-4 0 16,1-5 11-16,0-2-5 15,0-5 9-15,1-3 12 0,0-1-6 0,0 0 9 16,3-7 8-16,5-6-16 16,4-9-7-16,3-6 0 0,3-4 9 15,0-6-7-15,2-6 2 16,0-5-8-16,0-7-10 0,2-1 4 0,-4 1-4 15,2 8-2-15,-4 10-87 0,-1 12-2 16,0 12-66-16,-2 5-63 16,-1 6-156-16</inkml:trace>
  <inkml:trace contextRef="#ctx0" brushRef="#br0" timeOffset="176890.2477">18382 6522 978 0,'6'3'0'0,"-2"-1"154"0,0-2-106 16,0 0-35-16,1 0-12 0,-1 0-2 15,-3 0-170-15,-2-7-236 16</inkml:trace>
  <inkml:trace contextRef="#ctx0" brushRef="#br0" timeOffset="177930.2491">18748 6075 892 0,'-3'0'0'0,"-1"7"177"15,-4 13-160 1,-3 10 20-16,-1 6-2 0,0 3-18 0,6-3-11 15,6-5-4-15,2-8-3 0,8-9 2 0,5-7 1 16,4-7-4 0,4-11 4-16,-1-9 37 0,-2-9-17 0,-3-6 4 15,-3-2-6-15,-5-4-8 16,-3 2-1-16,-1 3-2 0,-1-2-10 15,2 1 2-15,5-2 1 16,6 0-11-16,6-4-10 0,9-1-12 0,4-2-17 16,2 3 34-16,-1 6 3 15,-6 4 7-15,-4 8 7 0,-6 11 0 16,-9 6-2-16,-4 5 5 0,-5 4 4 0,-3 14-4 15,-6 12 13-15,-7 16 3 16,-7 16-9-16,-2 10-6 0,-4 9-5 16,-2 7-4-16,-1 5 4 15,-4 6 2-15,1 4-6 0,-4 2 4 0,0 0-5 16,1-5-11-1,2-8 9-15,5-9-10 0,6-9-6 0,5-6 4 16,9-9-17-16,7-8-63 16,4-17-12-16,10-9-11 0,4-15 96 15,3-7 30-15,1-4 23 0,-2-10-3 0,-1-7 19 16,-5-3 3-16,-1-7 5 15,-1-5 1-15,-2-8-3 0,-3-5-7 16,-3-5-21-16,-2-5-7 16,-2 3-8-16,-6 3-1 0,-4 3-5 0,-5 8-4 15,-2 2 4-15,0 5 1 16,-1 6-15-16,0 3 2 0,2 9-15 15,0 6-31-15,3 7 2 0,4 4-14 0,4 7-99 16,4 1-39-16,2 4-379 16</inkml:trace>
  <inkml:trace contextRef="#ctx0" brushRef="#br0" timeOffset="178380.2498">19320 6058 985 0,'3'-12'0'0,"-3"4"131"15,0 3-68-15,-1-1-4 0,-4 3-4 16,-3 3-7-16,-6 10-30 16,-8 11-12-16,-2 13 2 0,0 12 9 0,2 5-10 15,8 5-6-15,2-3 1 0,7-5-3 16,5-4-8-16,3-4 1 15,7-10-6-15,5-4-3 0,2-10 12 0,1-4-2 16,-1-5-2 0,3-2 13-16,0-4-3 0,-3-1-2 0,2-6 2 15,1-6 3-15,-1-5-6 16,-1-2 4-16,-2-6 5 0,-6-6-4 0,-1-2 4 15,-2-6-1-15,-4-4-10 0,-3-2 8 16,0-1-2-16,-3 2-1 16,-1 3 3-16,-4 7-5 0,0 8-3 0,0 9 8 15,-2 9-8 1,1 4-17-16,-3 4-9 0,3 2-17 0,-1 8-39 15,1 6-43-15,2-3-101 16,-1-1-171-16</inkml:trace>
  <inkml:trace contextRef="#ctx0" brushRef="#br0" timeOffset="178710.2502">19678 6077 738 0,'7'-2'0'15,"-1"1"185"-15,-2 1-107 0,0 0-27 16,-4 0-23-16,2 2-16 15,-1 1 3-15,-1 2-6 0,0 0-4 0,0 2 0 16,-1 1 8-16,-2 4-3 16,-3-3-4-16,4 0-3 0,-2-1-2 15,2-1 2-15,1-2-2 16,0-2 4-16,-3 1-5 0,1 1 0 0,-4 0 15 15,-3-2-15-15,1 1 0 0,0 0-39 16,1 0-31-16,2 3-28 16,2 0-142-16,1-2-444 0</inkml:trace>
  <inkml:trace contextRef="#ctx0" brushRef="#br0" timeOffset="179290.251">19965 6137 783 0,'0'-5'0'16,"-1"2"245"-16,-2 1-152 0,-2-1-31 15,-2 2-21-15,-2 1-16 0,-1 2-13 0,-2 5-10 16,-2 8-3-1,-2 0 2-15,1 3 1 0,0 1-3 0,2-1 2 16,3-3-4-16,3 3 3 16,2-4 0-16,4 1 1 0,1 1-6 0,0-2 4 15,5 1 2 1,0-3-2-16,1-1 4 0,0-2-3 0,-3 0 0 15,4 0-8-15,-1-1 1 0,-1 0-8 0,3 2 13 16,-3 1-2 0,2 1-5-16,-3 1 6 0,0-2-5 0,-3 1-4 15,-1-1 12-15,0-2 0 16,-3-2-5-16,-3 1 9 0,-3-2-4 15,-2 1 0-15,1-1 0 16,-2-2 11-16,-1 0-7 0,0 3 7 0,0-1-10 16,-2 0 2-16,-3-1-1 15,3-4-2-15,-1-1 0 0,1 0 9 16,2 0 2-16,0-3 4 0,2-4 7 0,1-4 3 15,2 1 4-15,0-2 0 16,3-1-9-16,-1-1-15 0,1 1-2 16,3 0-3-16,1 2 0 15,-1 2-91-15,2 3 10 0,0 2-85 16,0 0-113-16,-1 1-456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0T06:05:40.1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6499 10616 0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6:09:29.0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1801 11468 507 0,'0'0'0'16,"0"-3"100"-16,0 0-11 15,0-1-2-15,0 0-41 0,0-2-6 16,2 4 7-16,-1-2-11 0,0-2-1 15,1 4 3-15,-1-2-8 0,0 0-4 16,2 0-1-16,-1-2-6 0,3-2-7 16,1 1-9-16,2-4 8 15,1 1-6-15,2-1-5 0,0 1 0 16,1-1 8-16,1 3-10 0,-2 3 4 15,2 0-2-15,0 3 0 0,-2-1 0 16,0-1 0-16,-1 4 0 0,0-2 3 16,-2 2-3-16,2 0 0 15,-2 3 0-15,2 2 1 0,-2 3 0 16,-1 1-1-16,0 1 2 0,-4 5-2 15,0 2-3-15,-2 2 6 0,-1 1-5 16,0 1 4-16,-2 1 5 0,-4-1-6 16,0-1 7-16,1-1-6 15,-1 1-3-15,0 0 2 0,-2-1 6 16,2 1-9-16,0-5 4 0,-1-2 2 15,1-2-6-15,1-6 4 0,2-1-1 16,2-1-1-16,1-2 0 0,-2-1 4 16,2 0-4-16,0 0 0 15,0 0 0-15,2-2 8 0,3-8-7 16,3-7 13-16,3-3-13 0,2-6 4 15,1-3-4-15,1 0-2 0,3-3 2 16,1 2 0-16,0 2-1 0,-2-1 0 16,0 6 1-16,-2 1-1 15,1 4-2-15,-1 4 2 0,-1 3 0 16,0 5 1-16,0-1-1 0,-3 4 0 15,2 1-2-15,-1 2 2 0,0 4 0 16,-2 5-3-16,-2 3 3 0,-1 4 0 16,-1 2-3-16,-3 2 3 0,-2 1 0 15,-1 0 0-15,0-1 0 16,-1 1 0-16,-3-1 0 0,0-2 3 15,0 1-4-15,-2 0 2 0,1 0 0 16,-2 2-1-16,0-2-1 0,-2 1 5 16,3-5-6-16,0-1 2 0,1-2 0 15,3-4 0-15,-1-3 0 16,3-4 1-16,0-1-1 0,0 0-2 15,0 0 2-15,0 0 0 0,0 0 0 16,0-2 7-16,1-4-5 0,3-5-1 16,2-3 2-16,3-5-6 0,1-4 6 15,3 0-6-15,2-6 4 16,0-3 0-16,2 1 0 0,1 2-2 15,1-2 2-15,-1 5-1 0,2 4 0 16,1 1-1-16,-2 4 1 0,-2 7 0 16,0 1-5-16,-2 0 4 0,-1 4-6 15,1 2 11-15,-3 3-6 0,-1 0-5 16,-3 0 11-16,-2 3-7 15,-1 4-1-15,-2 3 5 0,-1 2-2 16,-2 6-5-16,-2 2 10 0,-3 2-4 16,-4 4 0-16,0 1 0 0,1-1 4 15,1-1-5-15,1-3 2 0,3-3 1 16,1-2-3-16,0-1 2 15,2-3-1-15,0-1-1 0,3-3 2 16,0-1-2-16,-2-3-7 0,4 1 13 16,1-2-4-16,4-2-2 0,1-2 2 15,4 0 0-15,1-4-2 0,0-3 2 16,1-3-1-16,-2-3 0 15,1-3 0-15,-1-2 2 0,-2-1-2 16,0-2 0-16,-1-4-2 0,0 1-3 16,1 1 10-16,-2-4-4 0,0 4-2 15,1-1 2-15,-1 1 0 0,-2 5-2 16,0 1 2-16,-2 9-2 15,-3 2-1-15,-1 3 2 0,-2 3 0 16,-1 0 0-16,0 0-1 0,-2 3-2 16,-4 8-3-16,-3 6 11 0,-2 4-3 15,0 5-2-15,1 2 0 0,-1 0 5 16,2 2-8-16,0-3 6 15,3-4 0-15,2 0-4 0,1-3 0 16,3-6 1-16,0 1 0 0,3-1-2 16,2-6 0-16,1 1-2 0,2-3 8 15,2-1-2-15,1-4-2 0,6-1-3 16,-1 0 2-16,2-3-17 15,-2-5 2-15,-1-4 18 0,3-2-4 16,-2-7 4-16,2-1-2 0,0 0-5 16,1-4-1-16,-2-1 1 0,-2 0-4 15,-1 1 5-15,-1 1 0 0,-2 0-2 16,-1 3 11-16,-2 2-3 15,-1 1-4-15,0 2 4 0,0 2-3 16,-1 4 2-16,-1 3 4 0,-1 3-8 16,-2 4 3-16,-1 1 0 0,-1 0 0 15,0 8-6-15,-3 6 5 0,-4 8 2 16,-2 4 10-16,-2 2-3 15,1 3-3-15,-1-3 0 0,1 3 2 16,0-5-5-16,1 0-4 0,1-3 4 16,3-5 2-16,2 0-5 0,3-3-2 15,0-3 4-15,1 1-2 0,5-5-1 16,0-1 2-16,4-1 0 15,2-3 0-15,4-3 1 0,4 0-1 16,4-8 0-16,0-3 0 0,1-4-7 16,0-4 10-16,3-5-2 0,0 1-2 15,1-7 0-15,0-2 1 0,-4 0 0 16,0-4 2-16,-3-3 0 0,-2-2-2 15,-2-4 0-15,0 1 3 16,-2-2-4-16,1 3 1 0,-5 2 4 16,-1 3-6-16,-4 3 4 0,-1 9 6 15,-3 6-9-15,-2 6 2 0,0 3 12 16,-1 6-7-16,-1 2 12 0,-3 3-12 15,-7 4-10-15,-2 11 8 16,-5 8-3-16,-4 12-1 0,-3 6 0 16,-1 8 6-16,-1 8-8 0,0 1 4 15,4 1 0-15,3-4-3 0,7-4 2 16,3-8-1-16,7-4 0 0,-1-4 0 15,3-6-3-15,1-1 2 16,5-4 1-16,0-4 0 0,0-2 1 16,1-4-1-16,1-5 1 0,1-3-1 15,6-3-1-15,4-3 1 0,7-1 0 16,5-12 0-16,3-3-1 0,5-7-16 15,-1-4 12-15,2-9 1 0,2-5-8 16,-2-7 14-16,0-5-3 16,-4-2-12-16,-9-1 6 0,-5 0 2 15,-5 5 4-15,-1 2 2 0,-4 8 2 16,-2 3-3-16,-2 8 0 0,0 2 6 15,-6 8-2-15,2 6 0 0,-1 7 1 16,-2 5-2-16,0-1 7 16,0 3-8-16,-1 0-2 0,-6 12 0 15,-4 8 0-15,-4 11 0 0,-1 10 2 16,-2 8 8-16,-1 3-8 0,-2 5 6 15,2-2-4-15,2 3-6 0,3-8 4 16,3-6 3-16,1-5-6 16,3-5 2-16,2-8 3 0,3 1-5 15,-1-7-2-15,3-2 3 0,0-2 0 16,0-7-1-16,4 0 0 0,1-4-7 15,1-1 4-15,3-2-5 0,2-2-1 16,2-3 4-16,4-8 2 0,3-3-5 16,0-4-2-16,2-2-2 15,-4 3-4-15,-1 0 7 0,-3 3-3 16,-4 3-3-16,-3 2 15 0,-4 2 1 15,-1 7 0-15,-2-1 0 0,0 1 4 16,0 1-7-16,-5 9 3 0,1 2-1 16,-2 6 0-16,2 2 2 15,1 0 3-15,2 0-5 0,1-2 1 16,1-3 1-16,4-2-2 0,0-2-2 15,3-2 3-15,1-1 0 0,1-3-4 16,2-3 5-16,4-2-2 0,2-1 2 16,2-7 0-16,-1 0-1 15,2-3 0-15,1-4 0 0,-1-2 0 16,2-5-1-16,-3-4 1 0,-1-1 0 15,0-2-6-15,-5 3 7 0,-2-2 1 16,-2 3-1-16,-4 5 4 0,-1 5 7 16,-2 5 11-16,-1 4-6 15,-1 4-5-15,-1 2 0 0,0 0-6 16,-1 11-12-16,-4 7 12 0,-3 7 21 15,-2 10-18-15,-1 4 2 0,-4 6-6 16,-3 6 2-16,0 3-2 0,-4 4 3 16,2 1-12-16,-2-1 8 15,1-1 0-15,1-4-5 0,0-2 2 16,2-4 2-16,4-5-4 0,-1-3 2 15,1-5-1-15,2-6 0 0,2-5-2 16,3-6 3-16,2-5-2 0,3-5-6 16,0-5-2-16,2-2-8 15,0 0 7-15,5-4 0 0,2-6 8 16,3-8 4-16,1-5-1 0,1-6 0 15,5-8-1-15,-1-8 0 0,2-9 1 16,1-6 1-16,0-1-1 0,1-3-3 16,-2 2 4-16,0-1-1 0,2-1-1 15,1 3 0-15,2 0 9 16,0 1-8-16,0 7 2 0,1 3-2 15,0 8-2-15,1 6 2 0,-1 6 1 16,-2 8-2-16,0 8-2 0,-3 4 1 16,0 10-6-16,-1 1 8 0,0 9 2 15,0 8-6-15,-3-1 5 16,0 4-5-16,-3 1 4 0,-4-2 0 15,-3 0-1-15,-3 0 0 0,-2-2-1 16,0 2 1-16,-4 1 0 0,-4 0 0 16,-3 4 4-16,-2-2-1 0,-4 0 7 15,-2-3-6-15,-2-4 0 16,0-1 3-16,0-3-4 0,0 0-2 15,-1-4 4-15,1-2-3 0,1-2-4 16,0-1 4-16,0-3-3 0,2 1-13 16,0-1-17-16,3 0-13 0,0 0-63 15,0-1-45-15,0-6-224 0</inkml:trace>
  <inkml:trace contextRef="#ctx0" brushRef="#br0" timeOffset="217.0125">4001 11000 939 0,'1'-14'0'16,"2"4"83"-16,0 3-76 15,-1-2 25-15,-1 4-1 0,0 2-21 16,0 3-6-16,-1 0-8 0,-5 10-216 16,-7 5 62-16,-6 4-112 0</inkml:trace>
  <inkml:trace contextRef="#ctx0" brushRef="#br0" timeOffset="372.0213">3712 11261 787 0,'8'-7'0'15,"2"-4"149"-15,1 7-92 0,0-4-33 16,0 5-17-16,1 1-14 0,-3 2-58 16,1 0-161-16,-5 0-315 0</inkml:trace>
  <inkml:trace contextRef="#ctx0" brushRef="#br0" timeOffset="1644.0941">4498 11446 475 0,'-11'0'0'16,"2"1"148"-16,1 0-81 16,3-1-3-16,0 0 30 0,3 0-5 15,1 0-23-15,1 0-25 0,0 0-11 16,0-1 0-16,0 1 5 0,0-3-5 15,3-1-13-15,2-1-11 0,3-8 5 16,2-4-2-16,5 0-3 16,1-7 9-16,3-4-1 0,1-4-1 15,2-4 3-15,1-3-5 0,-1-3-4 16,1-2 5-16,0-3-7 0,-3 1 1 15,-1-1 0-15,-2 4-2 0,-7 3-4 16,0 7 0-16,-6 4 8 0,-1 8-9 16,-3 6 2-16,0 3 11 15,-2 5-12-15,-4 5 0 0,-2 2 0 16,-3 7-3-16,-6 12 4 0,-4 9-2 15,-1 10 0-15,-2 7 1 0,0 3 0 16,-6 9 0-16,2 2 5 16,-2 4-3-16,2 1-4 0,4-1 3 15,4-8 3-15,7-5-8 0,4-8 7 16,6-4-3-16,3-4 0 0,3-3-5 15,4-8 5-15,1-2-10 0,2-6 14 16,3-5-7-16,4-3 2 16,1-3 2-16,4-4 3 0,4 0-6 15,1-11 4-15,1-6 1 0,0-5-5 16,-2-4-16-16,0-9 12 0,-3 2-2 15,-3-2 4-15,-4 3 4 0,-6 7 0 16,-5 3-8-16,-3 2 10 0,-2 6-4 16,0 1 4-16,-2 1 1 0,-4 5-4 15,-3 1 1-15,1 3 0 16,-2 3-8-16,-1 7 11 0,-2 7-5 15,-3 4-1-15,4 2 6 0,-1 5 2 16,1 6-7-16,2 1 4 0,2 0 4 16,2-3-6-16,4-4 0 15,2-4 3-15,3-4-4 0,3 0 0 16,3-5 0-16,1-1-4 0,1-2 10 15,1-4 0-15,2 2-7 0,-1-3 4 16,1-1 2-16,1-1-4 0,1 1-1 16,2-3-1-16,-1 0-73 15,3 0 3-15,1-3-29 0,0-4-107 16,-2-4-152-16</inkml:trace>
  <inkml:trace contextRef="#ctx0" brushRef="#br0" timeOffset="2966.1697">5475 10996 797 0,'2'-7'0'16,"0"1"150"-16,-2 6-82 0,0 9-12 16,-7 9-28-16,-5 19 16 0,-3 9-8 15,-4 8-17-15,1 5-8 16,-1-1 2-16,-1-3-9 0,2-2-4 15,0-7 0-15,2-9 11 0,1-4-13 16,4-7 4-16,2-7 2 0,2-3-6 16,2-7 4-16,3-6 0 0,1 0-3 15,1-3 2-15,0 0 0 0,0 0-2 16,1-4 2-16,4-8 6 15,3-6-10-15,5-8 6 0,5-6 0 16,2-4-4-16,3 0 0 0,2 0 0 16,-2 2-1-16,-3 8 3 0,-1 4-2 15,-4 9 1-15,-1 4 0 0,-1 6-1 16,-3 3-1-16,0 5-1 15,1 8 2-15,0 5 0 0,-1 3 3 16,-2 0-1-16,-1 5-2 0,-2-3 2 16,-2-2 2-16,-2 3-5 0,-1-2 4 15,-4-2-1-15,-2-1 2 0,-5-2 2 16,1-1-3-16,-5-2 3 15,-3-3 3-15,-1 1-6 0,-2-5-4 16,3-2 4-16,-3 0 2 0,4-5-6 16,1 0 2-16,5 0 0 0,1 0 0 15,5-2-4-15,2-1 2 0,1 3 2 16,2 0 0-16,0 0-5 15,0 0-5-15,7 1 4 0,1 3 4 16,4 4 0-16,3-1 4 0,3-4 3 16,2-1-8-16,1-2 6 0,2-1-2 15,1-6-1-15,0-2 0 0,0-3 3 16,-1 1-4-16,-3-4 2 15,0-1-2-15,-3 0-1 0,-1-2 4 16,-2 1 1-16,-1-1-4 0,-2 0 2 16,-1-2 3-16,0 2-5 0,-2-2 2 15,-1 1 0-15,-3 1-2 0,-1 4 1 16,-3 6 6-16,0 1-6 15,0 7 0-15,-3 0 37 0,-3 6-37 16,-3 11 0-16,-4 7 1 0,1 6-6 16,0 0 10-16,4-2-5 0,1-2-2 15,1-2 3-15,4-5-1 0,1-1 0 16,1-2-3-16,0-4 3 0,3-1 0 15,4-2-4-15,0-2 3 16,2-4-16-16,2-2 13 0,4-1-2 16,-2-3-1-16,3-7 7 0,2-5 0 15,0-3 0-15,-1-6 0 0,2-4 3 16,1-2-4-16,0-12 2 0,3-4 5 15,2-5-8-15,2-6 4 16,1-4 6-16,0 3-6 0,-1-2 3 16,-2 2 5-16,-5 7-9 0,-4 9 9 15,-3 9-5-15,-5 14-1 0,-3 9 9 16,-2 3-4-16,-3 7-8 0,0 4 7 15,-4 13-13-15,-5 15 4 16,-5 11 2-16,-2 9 11 0,-2 3-15 16,-1 3 6-16,0 2-1 0,-1 3-2 15,0-3 0-15,2-6 4 0,1-6-5 16,5-10-1-16,3-6 6 0,5-7-8 15,3-6 6-15,1-5-1 0,3-3-2 16,1-4 0-16,2-4 0 16,2 0-6-16,2-3 8 0,4-4 0 15,2-3-2-15,1-7-9 0,4-4 10 16,1-5-14-16,2-6 14 0,0-4 0 15,3-5-15-15,-2 0 15 0,-1-1 0 16,-2 4-7-16,-4 3 10 16,-3 11-2-16,-5 7-2 0,1 7 1 15,-5 5-3-15,0 2-7 0,4 5 12 16,-1 5-2-16,3 10 0 0,-3 3 0 15,2-2 3-15,-2 4-5 0,-3 1 4 16,-1-3 1-16,-2 3-2 16,-3-3 5-16,0 1-5 0,-8-2-2 15,-1 3 2-15,-5-3 3 0,-3 1-3 16,1-3 8-16,-3-3-8 0,1-3-2 15,-1-2 2-15,1-3-2 0,-1-2-1 16,-1-3-2-16,2-4-9 16,-2 0-23-16,0 0-8 0,2 0-34 15,0-4-78-15,3-4-103 0,1-3-174 16</inkml:trace>
  <inkml:trace contextRef="#ctx0" brushRef="#br0" timeOffset="3166.1811">6094 11050 631 0,'28'-14'0'0,"-1"6"211"16,-1-1-160-16,-1 3-43 0,-5 0-6 15,0 0-4-15,-4 2-59 0,-2 1-50 16,-7-1-4-16,-4-2-81 0</inkml:trace>
  <inkml:trace contextRef="#ctx0" brushRef="#br0" timeOffset="3322.1901">5659 10955 990 0,'1'-8'0'15,"6"1"29"-15,-1 4-32 0,-2-3-22 16,-3 4-92-16,-1 1-329 16</inkml:trace>
  <inkml:trace contextRef="#ctx0" brushRef="#br0" timeOffset="5560.3181">2435 13001 555 0,'8'-10'0'15,"-1"-1"175"-15,5-3-80 0,-1-1-13 16,1 1-15-16,4-4-19 0,-2 0-13 15,-1-4-3-15,2 0-1 0,-1-2-4 16,0-1-1-16,2 1-4 16,-5-2-10-16,0-1-5 0,2 1 8 15,-6 4-7-15,3 3-6 0,-3 4 5 16,-2 5 0-16,-1 5-11 0,-3 0 8 15,0 3-1-15,1 0-3 0,-2 2 0 16,0 0 5-16,-1 1 7 16,-5 7-5-16,-2 3-1 0,-2 2-10 15,-1 5 7-15,-1 4 1 0,-1 4-8 16,3 5 8-16,-3 3-6 0,0 1 0 15,1 0 4-15,1-1 2 0,3-5-8 16,5 0 4-16,-1-9 3 0,3-4-6 16,1-3 2-16,2-5 0 0,3-2-3 15,1-3 5-15,2-3-1 16,1 0 0-16,6-5 0 0,1-5 1 15,4-4-2-15,2-1-4 0,-1-4-4 16,2-1-4-16,-3-3 13 0,-1 0 0 16,-3-1-8-16,-2 1 9 15,-3 3 3-15,-3 0-8 0,-1 3 8 16,-2 5-2-16,-2-1-3 0,1 4 2 15,0 2-1-15,-1 2-5 0,1 1 9 16,-1 3-4-16,-1 1 0 16,-1 3-3-16,-1 5 1 0,-1 8 0 15,-4 4 4-15,0 6 7 0,-4 0-11 16,2-1 4-16,1-2-1 0,2-3-2 15,2-5 2-15,2-3 1 0,0 0-7 16,7-2 10-16,1-3-10 0,5 1 4 16,2-4 2-16,2-1-2 15,2-3-24-15,3-6 23 0,-1-4-3 16,1-5-5-16,-1-3 11 0,-3-1-2 15,-4-3-5-15,-2-2 6 0,-5 0 0 16,-2-1 4-16,-4-2-2 0,-1 4-3 16,-3 1 3-16,-1 7 11 15,1 3 0-15,-2 6-4 0,-1 3 3 16,3 3 0-16,0 0-8 0,2 0 1 15,-1 7-4-15,2 1-2 0,2 1 1 16,1 1 0-16,7-1 0 0,1-5 0 16,1 0 0-16,2-4-3 0,2 0 6 15,1-5 0-15,1-2-4 16,-1-3 2-16,1-2-4 0,0 0 2 15,1-1 2-15,-2 1 4 0,-3 0-7 16,-3 1 4-16,-2 2-1 0,-5 0-2 16,1 2 2-16,-1 0 4 0,-3 0-8 15,1 1 2-15,0 3 4 16,-2 2-6-16,0 1 0 0,0 0 3 15,0 0 0-15,0 3-5 0,0 6 5 16,0 5-3-16,-5 3 3 0,-2 3 4 16,-1 4-2-16,0 0 2 0,0 0-4 15,-1 2 0-15,2 0 0 16,1 0-1-16,3-2-3 0,1-2 8 15,2 0-6-15,0-6-4 0,1 0 8 16,1-3-4-16,3-3-10 0,0-1 11 16,2-3-8-16,2-2 6 0,3-4 4 15,2-2 3-15,2-8-8 16,4-4 6-16,3-1 2 0,3-8-8 15,4-4 8-15,1-5-3 0,2-7-1 16,-1-7-3-16,-1-4 8 0,-3-4-10 16,-5 3 9-16,-3 1 0 0,-4 5-4 15,-5 7 0-15,-2 5 16 0,-2 13-16 16,-2 7 0-16,-3 7 14 15,-2 5-5-15,0 0 2 0,0 1-4 16,0 1-3-16,-7 11 7 0,-3 12-14 16,-6 11 3-16,-1 8 0 0,2 3 9 15,-2 0-14-15,4 2 8 16,1-4-2-16,1-5-2 0,2-3 2 15,3-7 3-15,4 0-4 0,2-4-1 16,2-2 1-16,4-3 0 0,0-4-7 16,5-3 7-16,1-3-22 0,1-5 18 15,2-3 3-15,5-2-12 16,2-7 12-16,4-5-3 0,0-7-4 15,2-4 4-15,-1-5 3 0,1-6 0 16,-2-6 2-16,1-6 1 0,-2-7-1 16,0-2 2-16,2-2-4 0,-3 3-1 15,-2 6 4-15,-2 7-4 0,-4 6 2 16,-1 11 0-16,-8 7 2 0,-2 10-2 15,-3 3-1-15,-2 4 9 16,0 9-6-16,-7 13-3 0,0 19 2 16,-10 10 10-16,0 9-4 0,0 1-6 15,0-3-2-15,1-5 2 0,2-5 4 16,2-11-6-16,2-11 1 0,2-2 2 15,2-9 1-15,-2-1 3 16,4-6-2-16,1-5-3 0,2-1 3 16,1-2-4-16,0 0 0 0,0 0-3 15,1-1 1-15,4-6-3 0,3-2 5 16,3-6 0-16,1-2-30 0,2-4 26 15,1-3-6-15,2-6-7 16,1 1 7-16,0-1 6 0,-2 2-3 16,0 6 5-16,-5 8 0 0,1 4-1 15,-3 9 6-15,-2 1-4 0,-2 13-4 16,-5 7 3-16,0 9-1 0,0 0-2 15,-3-1 7-15,-1-3 1 16,3-5-6-16,-1-2 2 0,0-3 2 16,1-3-2-16,1 2 1 0,0-1 1 15,0-2-2-15,0 2 2 0,3-2 0 16,-1 0-2-16,1-1 1 0,2-1 1 15,0-1-2-15,3-1 0 16,0 0 0-16,2-5-5 0,1-2-1 16,5 0-8-16,-1 0 1 0,4-7 10 15,0 1-14-15,0-4-14 0,0 0 12 16,-2-2-22-16,0-1-20 0,-1-6 8 15,-4-1-18-15,2-3-42 16,-2-2 3-16,-3-1-73 0,0-1-278 16</inkml:trace>
  <inkml:trace contextRef="#ctx0" brushRef="#br0" timeOffset="5793.3314">3683 12605 672 0,'13'-11'0'0,"1"-2"246"0,2 3-165 16,1-1-39-16,1 1-36 0,2 3 0 15,-2-1-12-15,-2 2-32 0,-2-2-27 16,-6 2-112-16,-5 0-205 16</inkml:trace>
  <inkml:trace contextRef="#ctx0" brushRef="#br0" timeOffset="5954.3406">3244 12395 794 0,'11'-10'0'0,"1"2"-166"16,-2 2-125-16</inkml:trace>
  <inkml:trace contextRef="#ctx0" brushRef="#br0" timeOffset="7910.4525">4572 12726 699 0,'-6'7'0'15,"2"0"139"-15,2-4-76 16,2 1-9-16,1-1-25 0,9-2-3 15,5-1 7-15,6 0-4 0,3-8 0 16,1-1-5-16,0-4-11 0,-1-4-8 16,-4-3 4-16,0-2 21 0,-2-3-6 15,-5 0 0-15,-2 1-7 16,-2 0-8-16,-5 4-11 0,-4 6 4 15,0 2 9-15,-2 7-14 0,-6 3 6 16,-2 2-4-16,-3 2-9 0,-7 8 14 16,-1 4-7-16,-4 9 0 0,-2 2 3 15,-1 7 0-15,-2 2 0 16,3 0 0-16,5 2 0 0,4-2 0 15,7-5-1-15,6 0 2 0,5-4-2 16,5-2-4-16,7-5 5 0,5-1-7 16,2-5 11-16,3-3-2 0,3-4-4 15,3-2 3-15,0-3 0 0,1-5-2 16,-2-5 2-16,-2-2 2 15,-2-5-5-15,-1 0 4 0,-2-5 2 16,-3 1-6-16,-1-4 4 0,0 1 0 16,-4 0-4-16,0 0 4 0,-2 4 0 15,-2 4-3-15,2 5-1 0,-4 5 4 16,0 4-4-16,-2 2 1 15,0 2 0-15,-1 9-7 0,-2 7 8 16,1 6 0-16,-2 5 0 0,0 2 3 16,0-1-2-16,0 1-2 0,0-5 0 15,0-3 4-15,2-5-6 16,0-3 6-16,1-3-4 0,-2-4-1 15,2-4 1-15,-1-1 1 0,0-3 0 16,0 0 0-16,2 0 0 0,-1-7 0 16,0-6 8-16,2 1-11 0,1-5-2 15,2 0 6-15,3-4-2 0,2-1-20 16,0-2 16-16,0 6-1 0,-3 2-1 15,-1 6 12-15,-1 5-8 16,0 5-3-16,2 0 10 0,0 0-5 16,2 3-6-16,2-1 9 0,3-1 1 15,0-1-6-15,3-1 6 0,-1-5-2 16,1-2-1-16,-4-2 0 0,-2 0 1 15,-3-4-2-15,-4 0 2 16,-3 0 2-16,-1 1-5 0,0 1 4 16,-2 2 11-16,-1 1-15 0,0 3 4 15,0 0 2-15,-4 0-4 0,0 1 0 16,-2 4 0-16,-2 1-6 0,-2 0 9 15,-3 8-1-15,1 8-4 16,-3 7 0-16,4 4 5 0,0 2-6 16,4-1 6-16,3 1-6 0,1-3 2 15,3 0 2-15,0-4 0 0,4-4-8 16,5-2 10-16,-1-2-6 0,3-7-8 15,3 1 16-15,-1-4-10 16,5-4-8-16,2-1-2 0,0-6-1 16,0-2 4-16,0-3 15 0,0-4-3 15,-2-2 0-15,-1-3-1 0,-1-3 0 16,-2-3 2-16,-1-2 1 0,-2-3 1 15,-1 1-2-15,1 4 4 16,-2 6 2-16,-2 9-9 0,-2 4 4 16,-3 3 7-16,-1 5-3 0,-1 0-4 15,2 12-4-15,-1 4 4 0,0 5 4 16,0 1-4-16,1 2-4 0,1-1 3 15,1-3-1-15,-2 0 0 16,0-1 0-16,0-1 1 0,-1 0-1 16,-1 1 0-16,0 0-3 0,0-3-1 15,0 0 6-15,0-4-1 0,0-2-2 16,3-2-5-16,1-4 0 0,3-4-11 15,0 0 16-15,3-4-7 16,1-6-23-16,1-5 0 0,1-2 6 16,-1-7 8-16,-1 0 18 0,1-3-2 15,0-2-13-15,-1-1 15 0,2-2 0 16,-1-2-2-16,1 2 0 0,0 5 1 15,-2 6 0-15,-4 9-1 16,-4 8-3-16,-3 4-6 0,-1 10 10 16,-6 10 0-16,-3 7 8 0,-1 7 0 15,1-3-5-15,3-1-5 0,4-2 4 16,3-6 8-16,1-4-9 0,5-4 8 15,2-4 2-15,2-4-8 16,3-3 8-16,4-3-6 0,4 0-5 16,1-5 0-16,3-5 8 0,0-4-9 15,-1-3 2-15,-3-4 7 0,-4-2-7 16,0-3 15-16,-5-4-2 0,1-1-4 15,-4 0 7-15,2 4-6 0,-6 5-13 16,0 7 4-16,-2 6 7 16,-3 7 5-16,0 2 4 0,0 1-10 15,-6 12-11-15,-3 9 6 0,-5 9 8 16,-3 7-8-16,-2 8 7 0,-4 8-8 15,-1 5-1-15,-3 7 7 0,-2 8-8 16,0 1 0-16,0 2 5 16,3-3-5-16,1-3 0 0,3-3-27 15,-1-5 4-15,1-5-16 0,1-5 6 16,1-3-16-16,0-4-8 0,1-6 19 15,-1-7-21-15,0-8-21 0,-1-4 59 16,0-7 21-16,1-4 0 16,2-6 1-16,1-3 0 0,6-1 1 15,0-7 14-15,5-6-9 0,1-4 33 16,4-3 19-16,1-6-12 0,6-6-13 15,8-7-13-15,7-7-8 0,8-7-8 16,5-6 6-16,6-4-4 0,2-6 1 16,3 0-2-16,4-1-3 15,-2 5-6-15,-1 9 5 0,-3 12 0 16,-5 13 1-16,-6 9 3 0,1 10-8 15,-4 4 1-15,-3 4 2 0,-3 4-2 16,-3 0-181-16,-6 3-12 0,-4 2-178 16</inkml:trace>
  <inkml:trace contextRef="#ctx0" brushRef="#br0" timeOffset="9209.5268">3176 14115 768 0,'-2'-14'0'0,"-1"-1"69"16,1-4-25-16,-1-1-4 15,-3-1-6-15,1-1-10 0,-1 2 3 16,-2 0 5-16,0 7-2 0,0 3 9 15,-2 3 2-15,-3 7-16 0,0 0-11 16,-4 10-2-16,-2 10-8 0,-2 7-4 16,-3 4 0-16,-1 9 7 0,1 1-7 15,2 0-1-15,5 0 1 16,5-3 3-16,5-3 0 0,7-4-6 15,3-4 1-15,8-4 3 0,5-7 2 16,5-3-3-16,8-5-3 0,2-8 5 16,4 0-4-16,3-9 0 0,2-6 3 15,1-4-2-15,0-6-2 0,1-5 4 16,-4-5-2-16,0-6 2 15,-6-5 2-15,0-5-6 0,-4-4 6 16,-2-3 0-16,-2-3 3 0,-2 1 4 16,-2 4 0-16,-4 5-6 0,-3 10 4 15,-5 10-8-15,-2 9 0 16,-3 7 11-16,-2 8 4 0,-1 3 3 15,0 3 4-15,-3 1-1 0,-4 8-25 16,-8 13 3-16,-4 11 1 0,-9 14 0 16,-3 8 7-16,1 6-2 0,-2 2-9 15,4 3 7-15,4-4-1 0,5-3-4 16,6-5 2-16,4-8 1 0,3-7-2 15,6-7 1-15,0-4-1 16,6-5-4-16,1-4 2 0,1-7-6 16,2-4-5-16,3-5 4 0,1-2 0 15,6 0-13-15,0-6 11 0,1-7 1 16,0-3-2-16,0-3 5 0,1-4-2 15,0-5 2-15,-2-2 7 16,-1 2 2-16,-3-1-2 0,-1 4 1 16,-2 5 0-16,-2 2 0 0,-4 7-9 15,-3 7 4-15,-2 4-1 0,-2 2 2 16,-2 13-5-16,-6 7 6 0,-3 3 5 15,1 4-1-15,0-4-2 16,4-4 2-16,3-1 1 0,1-3-3 16,2-3 2-16,4 2-2 0,2-5-5 15,3-2-2-15,3 1 0 0,-1-5-13 16,3 0 5-16,0-4 3 0,0-1 4 15,0-3 10-15,-1-3 3 16,-1-3-8-16,-2-4 8 0,-1-2 0 16,-2-3 8-16,-2-4 14 0,1-1-3 15,-3-2 0-15,2-2-6 0,-2 1-13 16,-1 1 1-16,-2 1 1 0,0 3-2 15,-1 2-6-15,-5 2 4 16,-1 4 10-16,-3 3-11 0,-2 3 6 16,-1 5-5-16,-2 2-4 0,-1 0 4 15,2 7-7-15,1 2-16 0,4 4-6 16,4 4-24-16,3 5-38 0,2 4-12 15,0 1-102-15,0 2-168 16</inkml:trace>
  <inkml:trace contextRef="#ctx0" brushRef="#br0" timeOffset="10059.5754">3998 14085 680 0,'-1'-23'0'0,"0"4"237"0,-3 3-156 15,0 0-16-15,0 5-5 16,-3 3-7-16,0 5-12 0,-3 3-20 16,-4 5-11-16,-4 11-7 0,-2 9 3 15,-1 9-5-15,-1 5 1 0,4 2 3 16,4 0-3-16,4-5-4 0,5-1 3 15,5-7-4-15,0-5-3 16,6-2 12-16,3-4-8 0,3-1-7 16,3-6 5-16,1-3 3 0,3-6-12 15,1-1 8-15,3-4 1 0,-1-5-1 16,1-7 6-16,-1-1 0 0,-1-6-2 15,2-5 2-15,-3-4 0 0,2-7-2 16,-1-7 2-16,2-2 11 16,-1-7-5-16,-1 0-1 0,0-2 1 15,1 4-2-15,-3 2 3 0,-3 8-10 16,-5 6 3-16,-6 11 6 0,-3 10 3 15,-2 8 3-15,0 5-1 0,0 3-6 16,0 7-11-16,-4 14-7 16,-6 13 15-16,-4 11-2 0,-3 6 2 15,0 5-1-15,-1 1-2 0,-1 1 0 16,3 0 0-16,2-3 2 0,1-8-2 15,3-4 1-15,0-9-2 0,-1-7 2 16,5-4 2-16,0-6-4 16,1-6 1-16,4-6 0 0,-1 0 0 15,2-5-13-15,0 0 4 0,3 0 0 16,5-8 9-16,5-4 0 0,5-5 0 15,5-4-10-15,1-6 3 0,6-5-8 16,1-4 4-16,1 1-2 0,6 1 6 16,-3 2 8-16,-1 2 0 15,-5-3-2-15,-6 3 2 0,-5 2 1 16,-5 6 0-16,-4 2 14 0,-3 9 5 15,-4 6-6-15,-2 2-1 0,0 3 2 16,-1 1-18-16,-8 9-5 0,-4 8 6 16,-2 4 1-16,-3 2 0 15,2 0 0-15,0 0-8 0,1-1 5 16,-2 0-1-16,3-6-1 0,3-2 2 15,3 2 0-15,1-6-2 0,3 0 0 16,0-3-5-16,1 1-8 0,2 2 7 16,1 1 2-16,0 1-6 15,0 1 2-15,3-2-5 0,0-4 6 16,1 1 13-16,3 1-1 0,0 0 0 15,0 5 0-15,1-2 2 0,1 1-3 16,1 2 2-16,-1-4 1 0,-1 2-3 16,-1-2 2-16,0-3 0 15,0-1-1-15,1-1-24 0,1-4-44 16,-1-1-10-16,1-2-18 0,1-2-72 15,-2-6-229-15</inkml:trace>
  <inkml:trace contextRef="#ctx0" brushRef="#br0" timeOffset="10720.6132">5020 13858 611 0,'-2'-19'0'15,"2"2"189"-15,0 3-114 0,1 4-28 16,4 3-19-16,0 1 0 0,3 4-3 16,-3-2 2-16,-1 4-2 0,-3 0-15 15,-1 5 7-15,0 8 23 0,-3 8 10 16,-8 6-11-16,-4 8-11 15,-4 6-6-15,-3 3-7 0,-2 5-3 16,0 2-2-16,3 1-5 0,2-1 3 16,3-5-6-16,3-5-1 0,3-7 1 15,5-7-2-15,3-2 0 0,2-5 0 16,0-6-1-16,6 0-4 15,1-4 1-15,0-1-8 0,4-4-16 16,-1-3-9-16,2-2-23 0,-2 0-52 16,-1-8-9-16,0-6-113 0,-3 0-186 15</inkml:trace>
  <inkml:trace contextRef="#ctx0" brushRef="#br0" timeOffset="11124.6363">4808 14129 761 0,'-3'0'0'16,"3"1"131"-16,0 1-89 0,0 0-11 16,5 1 8-16,5 1 2 0,6 0-1 15,5-2 2-15,5-2 6 0,2 0-20 16,5 0-14-16,1-1-11 0,-1-1 1 15,-2-1-2-15,-3-1-1 16,-3-3 1-16,-3 0-2 0,-4 2 0 16,-4 1-5-16,0 0 0 0,-4-1-12 15,1 0 1-15,-1-1-6 0,2 0-6 16,0-1 6-16,-1 1 8 0,-1 2 3 15,-3 0 12-15,-4 2 0 16,-1 2-2-16,-2 0-1 0,-1 6 4 16,-6 6 53-16,-4 6-23 0,-4 8-11 15,1 1-8-15,1 2-4 0,2 0-5 16,4-5-2-16,1-2 0 0,2 1-1 15,2-4-2-15,0-3 1 16,2 1 0-16,0-5 0 0,0-4-39 16,0 1 12-16,0-4-20 0,2-1-14 15,1-1-18-15,1-3-127 0,-1-8-77 16</inkml:trace>
  <inkml:trace contextRef="#ctx0" brushRef="#br0" timeOffset="11287.6457">5273 13866 739 0,'0'-8'0'0,"-1"4"226"16,1 1-195-16,0 3-20 0,0 0-21 15,5 9-64-15,2 6 19 0,4 6-90 16,0 1-150-16</inkml:trace>
  <inkml:trace contextRef="#ctx0" brushRef="#br0" timeOffset="12098.692">5546 14068 751 0,'0'-10'0'0,"-5"-1"233"0,0 1-140 15,-2 1-20-15,-4 5-19 0,2 3-18 16,-4 1-16-16,-3 7-10 0,-1 11-3 15,-4 10 4-15,0 11-11 0,1 6 0 16,1 2 0-16,2-1 2 0,7-4-2 16,4-4 0-16,4-9 3 15,2-4-4-15,8-5-2 0,1-7 3 16,4-1-10-16,4-7 1 0,4-5 1 15,3 0 2-15,5-10 10 0,2-4-8 16,-1-3 1-16,0-5-3 0,-5-2 6 16,0-4 0-16,-4-5 0 15,-2-5 4-15,-5-7-1 0,1-7 0 16,0-2 4-16,-3-1-1 0,5-1 0 15,-4 5-3-15,1 5-1 0,-3 5 5 16,-2 12-9-16,-5 10 4 0,-1 7 14 16,-2 12 7-16,-1 0-9 15,0 0-12-15,0 14-4 0,-5 9-13 16,-4 14 23-16,-2 7-6 0,0 7-1 15,0 4 0-15,-1-1 1 0,2-3-2 16,-2 0 0-16,-1-7 4 0,2-6-5 16,-1-5 2-16,1-6 2 15,3-3-4-15,-1-3 2 0,2-4 1 16,4-6-3-16,-1-4-10 0,4-2-3 15,0-2-10-15,0-2 8 0,0 0-1 16,2-6 0-16,7-2 16 0,3-4-3 16,4-5-12-16,3-1 13 15,3-10 2-15,5-4-1 0,4-5 3 16,-1-3-2-16,2-1-15 0,-3 0 17 15,-3 4-2-15,-5 7 1 0,-7 7 0 16,-4 8 14-16,-6 7-4 0,-4 4 11 16,0 1-4-16,0 2-11 15,0 2-3-15,-5 8-4 0,-7 4 1 16,-1 6 0-16,-2 0 4 0,-1 1-4 15,-1-1 0-15,3 2 0 0,-2-4 0 16,0-1-4-16,4-2-1 0,2-3-5 16,1-2 5-16,5-1-2 15,0-1-4-15,1-1 2 0,3 1 5 16,0-1-3-16,0 2 6 0,2-1-1 15,1 3-4-15,2-1 7 0,2 1-2 16,0 2-1-16,2 0 4 0,1 1-1 16,2 0-2-16,0 2 2 15,1 0-1-15,-1-1 0 0,1-1 0 16,-1-5 1-16,1-1-1 0,0-1 0 15,-3-5 1-15,-1-1-1 0,-2-1-159 16,-5-3-237-16</inkml:trace>
  <inkml:trace contextRef="#ctx0" brushRef="#br0" timeOffset="18481.0571">18097 7957 484 0,'3'-12'0'0,"1"-2"171"0,2 3-99 15,-3 2 7-15,-1-3-20 0,3 2-4 16,-2-1-2-16,-1 1-12 16,1-1-2-16,-1 3 8 0,-2 3-3 15,0 0-5-15,0 5 2 0,0-1-4 16,-5 1-15-16,-3 4-14 0,-6 14-2 15,-4 8-1-15,-3 8-3 16,-2 6 9-16,2 0-3 0,0-4-5 16,6 0 2-16,3-5-3 0,4-4-1 15,5-4 1-15,2-3-3 0,1-3 0 16,4-2 2-16,4-2-1 0,2-5-2 15,5-1 4-15,5-7-3 0,3-1-7 16,2-7 9-16,1-5 0 16,-2-3-2-16,-2-3 2 0,-1-4-1 15,-2-4 0-15,-1-2 0 0,-2-3 2 16,-1-4-3-16,-3-4 2 0,-2-1 1 15,-2-1-2-15,-4 1 0 0,-3 7 4 16,-2 2-5-16,-6 8 2 16,-2 10 5-16,-1 2-3 0,-4 9 5 15,0 3-4-15,-4 12-6 0,-2 11 3 16,2 6 1-16,0 3-4 0,5 1 3 15,2-6-1-15,3-5 0 0,5-6-3 16,3-4 5-16,0-2-4 16,3-2 0-16,4-4 1 0,1 1-6 15,4-3 9-15,2-2-4 0,-1-2-3 16,5-5 5-16,1 1 0 0,-1-2-12 15,3-2 12-15,0-3 0 0,-2-3-4 16,0-1 7-16,3 0-6 16,-4 0 1-16,1 3 4 0,-2 3-2 15,-3 4 0-15,-1 4-2 0,-1 2 2 16,-1 1-3-16,-1 4 3 0,-2 8 0 15,-2 5 0-15,-2 5-2 0,-4 2 3 16,0 5-2-16,-4 0 2 16,-2 1 3-16,0-2-5 0,-1-2 2 15,0-1 1-15,-2-6-2 0,1 1 0 16,-1-4 2-16,0-1-2 0,-1-3 0 15,3-1 5-15,-2-3-5 0,2-1 0 16,3-3 0-16,0-2-3 16,3-1 5-16,1 0-2 0,0-1 0 15,4-3-3-15,1-5 4 0,2-5-1 16,3-4 0-16,1 0 4 0,1-6-5 15,0-4 2-15,4-1-1 0,1-4-2 16,3-3 4-16,3 2-1 0,0 0-1 16,0 3 0-16,-1 3-1 15,-2 7-1-15,1 7 4 0,-4-1-2 16,-3 5 0-16,-2 3-1 0,-1 1 0 15,0 5 0-15,-2 0 1 0,-1 6 0 16,-2 3 0-16,-3 6-3 0,-1 7 3 16,-2 6 0-16,-5 7 0 15,-2 5 0-15,-2-2 0 0,-1 3 0 16,2-9 1-16,2-1-1 0,3-5-2 15,3-6 2-15,0-4 0 0,7-5-4 16,5-3 4-16,6-2 0 0,4-4-2 16,2-2 3-16,4-4-2 15,-1-6 1-15,-1-3-1 0,2-8 0 16,-1-6 2-16,-1-4 0 0,0-10-1 15,0-4 22-15,1-7-6 0,-3-9-3 16,4-4 1-16,-3-6-1 0,4-1-10 16,0-2 4-16,-2 6-4 0,-3 10-3 15,-7 12 0-15,-6 16 8 16,-4 14-11-16,-6 12 6 0,-1 4 6 15,-6 7-6-15,-8 16 0 0,-9 15-4 16,-6 14-2-16,-5 8 6 0,4 2 0 16,0-1-4-16,3-2 2 0,5-4 1 15,-2-4-4-15,7-2 4 16,3-4 0-16,2-2-3 0,5 0-1 15,2-6 3-15,3-7-2 0,2-2-36 16,0-8 16-16,3-4-7 0,3-5 12 16,1-6-2-16,3-4-1 0,2-1 10 15,3-4-5-15,2-7-6 16,5-4 3-16,1-4 4 0,1-4 2 15,3-3 3-15,2-3 3 0,0-4-5 16,-1 0 13-16,-4 2-6 0,-8 6-20 16,-5 8 24-16,-6 6 4 0,-1 5-6 15,-4 6 2-15,0 2 1 0,0 10 1 16,0 8 4-16,-4 4-1 15,1 1-9-15,-1 1 6 0,3-6-1 16,-1-3-5-16,2-4 6 0,3-2-3 16,1-4 0-16,3-2 0 0,-2-2 1 15,3-1-2-15,1-2 2 0,3-3 1 16,1-5-3-16,2-3 0 15,-1-1 2-15,1-5-2 0,-3-2 2 16,2-3 2-16,-2-4-2 0,0-1 0 16,1 1 0-16,0 4-1 0,-1 2 0 15,-5 5 7-15,-3 5-1 0,-2 6 3 16,-1 4 0-16,-1 0 5 15,-1 3 1-15,-7 6-12 0,-4 6-3 16,-3 11 0-16,-4 4 5 0,-2 8-5 16,-3 5 0-16,-2 10 5 0,-1 6-3 15,1 4 1-15,0 5 0 0,0 0-4 16,3-1 2-16,2 2 5 15,2-5-7-15,-1-5 2 0,6-5 2 16,-2-5-5-16,0-6 4 0,0-6-1 16,-3-5 0-16,0-6 0 0,-2-5 1 15,-3-4-3-15,1-4 2 0,-2-3 5 16,-3-6-7-16,1-3 2 15,-4-1 1-15,0-3-2 0,1-9 0 16,1-4 26-16,4-4-4 0,5 0-7 16,4-3-8-16,6-2-9 0,4-4 4 15,6-1-4-15,0-4-28 0,6 1-5 16,4 4-10-16,3 3-40 15,0 6-66-15,0 1-210 0</inkml:trace>
  <inkml:trace contextRef="#ctx0" brushRef="#br0" timeOffset="19474.1139">19722 7948 671 0,'-3'-5'0'15,"-4"2"299"-15,-3 3-207 0,-3 0-9 16,-2 5-19-16,-3 8-31 0,-2 6-3 15,2 4-7-15,3 2-7 0,2 0-7 16,4 0-5-16,4 1-1 16,4-3-2-16,1-1-2 0,7 0 2 15,1-3-1-15,3 0 0 0,1-2-11 16,2-4 0-16,0-4-13 0,2-6 11 15,-1-3 1-15,-1 0 3 0,-1-8 8 16,2-4 1-16,-3-8 0 16,0 0 0-16,1-5 4 0,0-2-3 15,-3-2 4-15,-2 0-2 0,-2 0-6 16,-5 0 6-16,-1 6 1 0,0 0-5 15,-5 6 2-15,-2 5 7 0,-4-1-1 16,1 5 5-16,0 0-4 16,3 3-4-16,2 1 1 0,1 2-3 15,4 1-1-15,0 1-1 0,0 0 0 16,1 0-8-16,5 0 8 0,1 0 0 15,5 0 0-15,3 2 0 0,0-1 0 16,1 3 0-16,2-1 0 16,-2-1 1-16,1 4-1 0,-1 0-1 15,0 2 0-15,-2 1-1 0,-1 0 3 16,-2 7-2-16,-3 0-4 0,0 7 9 15,-6 1-4-15,1 1 0 0,-2 3 0 16,-1-4 2-16,-1-2-4 16,-2-3 3-16,1-5 0 0,-3-2-1 15,-1-4 0-15,1-2 20 0,-2-3-2 16,-2 0 0-16,1-1-8 0,0-2-1 15,3 0-1-15,1 0-4 0,4 0-3 16,0-2 2-16,0-3-3 16,6-5 0-16,2-2-2 0,6-5 0 15,2-6-2-15,3 0 4 0,2-3 0 16,2-2-16-16,1-4 16 0,-2 1 0 15,1-1-9-15,-3 5 10 0,-2 6-2 16,-3 5-5-16,-3 8 6 16,-2 7 0-16,-3 1-6 0,0 12 4 15,-4 6 3-15,-2 12-2 0,-1 6 2 16,-4 3 4-16,-1 1-4 0,-1-4 5 15,0-3-9-15,1-5 3 0,0-3 0 16,1-6 5-16,1-5-7 16,3-3 4-16,0-2-4 0,0-4-33 15,7 0-32-15,0-5-40 0,3 0-110 16,2-6-131-16</inkml:trace>
  <inkml:trace contextRef="#ctx0" brushRef="#br0" timeOffset="19781.1315">20303 8027 527 0,'16'-12'0'0,"-2"0"230"16,4 4-108-16,-2-1-36 0,0-3-14 15,0 2 12-15,0-2-37 0,-1-1-24 16,-2-1-8-16,0-1 0 0,-2-2-4 16,-3-1-6-16,-3 3 4 15,-4 1-3-15,-1 7 11 0,-5 1 6 16,-3 6-14-16,-5 0-8 0,-5 7 1 15,-2 9-1-15,-2 2-2 0,-3 3 2 16,4 3 1-16,0 2-3 0,2 1 2 16,2 1-1-16,3 3 1 15,3-1 10-15,2-2-1 0,2 0 0 0,3-5 2 16,3-4-2-16,1-1-5 15,5-4 3-15,5-2-6 0,1-4-4 16,6-3 4-16,7-4 2 0,3-1-6 16,4-3-30-16,-1-4-31 0,-1-5-56 15,-3-1-35-15,-2-4-198 16</inkml:trace>
  <inkml:trace contextRef="#ctx0" brushRef="#br0" timeOffset="21203.2128">21123 7531 715 0,'3'-4'0'0,"-2"2"201"15,-1 2-73-15,-2 14-56 0,-7 8-11 16,-9 14-4-16,-5 15-14 15,-1 12-12-15,-7-3-8 0,1-1-8 16,1-7-8-16,-2-13-3 0,7 0 1 16,4-10-2-16,5-5-4 0,2-6 2 15,6-7 0-15,3-4-1 0,2-3 0 16,2-4 3-16,2 0-14 15,5-6 1-15,5-6 7 0,4-8-4 16,1-4 6-16,5-2-1 0,0-2-2 16,1-1 4-16,3-2 0 0,1 0-4 15,1 0 5-15,0 4-1 0,2 4 0 16,-3 10 0-16,-3 6 0 0,-3 7 0 15,-4 8-1-15,-5 10 2 0,-2 6 0 16,-6 5 5-16,-4 4 0 16,-4 1-1-16,-6-3 0 0,-3-4-2 15,-5-2-1-15,-1-2 2 0,-5-5-2 16,-2-2-1-16,1-3 0 0,-2-3 1 15,2 1-4-15,-2-3 3 0,4-3-2 16,4 0-25-16,3-2 16 16,4-1 2-16,5-2-7 0,2 1 5 15,5-1 6-15,0 0-2 0,4 0 1 16,4 0 2-16,2 0 3 0,2-2 0 15,2-1 2-15,3 1-2 16,2-2 0-16,2 1 0 0,3-1 1 16,1-1 0-16,1 0-1 0,1-4-2 15,2-2 4-15,-1-1-2 0,0-4 0 16,0-3-4-16,-2-1 4 0,-2-1 0 15,-5-1-1-15,0-2 2 0,-6-1-2 16,-1 2 2-16,-6 2 1 16,-3 4 5-16,-1 6 9 0,-2 1 0 15,1 2-2-15,-1 4-4 0,0 2-7 16,0 1 5-16,0 1 4 0,-1 5-12 15,-2 9 0-15,-4 9 0 0,0 3 14 16,-2 3-14-16,1 0 0 16,1-3 6-16,1-2-7 0,3-2 2 15,2-6-1-15,1-1-1 0,4-5 1 16,3-2 0-16,4-3-9 0,2-2 6 15,4-3-3-15,3-1-5 0,2-9 7 16,1-1 2-16,0-4 3 16,-1-5 2-16,-1-5-4 0,2-5-1 15,0-5 4-15,0-8 1 0,2-6-5 16,0-6 4-16,0-3-3 0,3-2 0 15,0-1 2-15,-2 6 3 0,-4 8-6 16,-4 10 4-16,-5 12 0 0,-7 11-3 16,-3 8 2-16,-2 5 14 15,-1 1-7-15,-5 11 3 0,-8 13-8 16,-7 11-4-16,-4 10 2 0,-3 8 16 15,2 1-18-15,0 5 2 0,1-2 6 16,3-3-9-16,4-4 4 0,4-11-1 16,4-3-2-16,4-7 2 15,4-4-1-15,1-1 0 0,6-8-1 16,4 1 0-16,1-6-1 0,2 0 3 15,1-4-2-15,4-2-15 0,2-4 1 16,3-1-8-16,-1-3-15 0,2-7 6 16,0-2-1-16,3-5 10 15,-5-3-64-15,-2-2 35 0,-4-4-29 16,-5-2-65-16,-1 0-56 0,-7 2-147 15</inkml:trace>
  <inkml:trace contextRef="#ctx0" brushRef="#br0" timeOffset="21375.2226">21668 7696 775 0,'0'-3'0'0,"1"1"176"0,8 2-150 16,4-1 33-16,5-3-11 0,3 0-16 15,3 0-22-15,-2 0 0 16,-4 2-13-16,-3 1-63 0,-8 1-36 15,-4 0-116-15,-3 0-244 0</inkml:trace>
  <inkml:trace contextRef="#ctx0" brushRef="#br0" timeOffset="21525.2312">21302 7585 952 0,'0'0'0'0,"8"0"6"0,4 0 8 16,6 1-26-16,1 2-124 0,-1 0-158 15</inkml:trace>
  <inkml:trace contextRef="#ctx0" brushRef="#br0" timeOffset="23441.3408">22178 7978 582 0,'18'-18'0'0,"2"-2"148"0,-1-4-72 15,0 1-25-15,-1-5-1 16,-1-1 14-16,0-3-12 0,-2-1-8 16,-3 6 1-16,-1 6-2 0,-7 8-3 15,-1 9 5-15,-3 4 0 0,-1 0-14 16,-6 9-16-16,-5 7-7 15,-5 9-6-15,-1 7-3 0,0 4 2 16,-1 0 5-16,4-1-10 0,-3-2 6 16,6-1-1-16,4-4-2 0,3-1 2 15,4-3-2-15,1-5-5 0,3 1-8 16,3-8 0-16,3 0-13 15,2-4 5-15,0-5-1 0,2-3-4 16,0 0 16-16,2-7 5 0,2-7 1 16,1-3 7-16,1-4-2 0,0-1 0 15,1-4-1-15,-2-3 1 0,2-3 0 16,1-2 0-16,-3 2-1 0,-1 5 1 15,-4 3 0-15,-2 7 2 16,-5 7-3-16,-1 4 2 0,-4 4 9 16,-1 2-8-16,0 0 4 0,0 9-4 15,-4 5 10-15,-3 6 4 0,0 5-11 16,0 0-5-16,1-3 0 0,1 1 4 15,2-6-4-15,2-1 0 16,1-2 0-16,0-1-1 0,4-1 2 16,1 0-1-16,2-2 0 0,5-3-8 15,-2-2-3-15,2-3-12 0,1-1 11 16,0-1-2-16,0-1-10 0,2-6 17 15,-2-5 1-15,0-1 3 16,-4-4 6-16,-3-1-2 0,-2-2-2 16,-1-3 2-16,-3 2 5 0,0 2 1 15,0 4 3-15,-2 6 6 0,0 1 0 16,1 4-1-16,1 4 4 0,0 0-11 15,0 0-8-15,2 0 0 0,4 0-4 16,1 3 5-16,4-3 1 16,2 0-3-16,-1 0 2 0,3-2 0 15,0-4-2-15,2 0 2 0,1 0 1 16,-2-1-3-16,2 2 2 0,0 3-2 15,-2-1 0-15,0-1 2 0,-1-1 0 16,-4 1-1-16,-2-1 0 16,-4 0 2-16,-1 2-2 0,-2-3 0 15,-2 1 4-15,0 1 0 0,0 1 12 16,0 2-1-16,0 1-3 0,-3 0-1 15,-2 3-6-15,-6 7-6 0,3 5 1 16,-1 7 0-16,-2 0 0 16,2 2 0-16,1 1 2 0,0-4-3 15,5 0-5-15,-1-4 1 0,4-1-4 16,0-3 5-16,0-2 0 0,0-2-5 15,4-2 4-15,0-4-5 0,3-1-6 16,0 1 7-16,3-3 1 16,1 0-2-16,1-3 5 0,4-6 5 15,-2-2 0-15,4-5 0 0,-3-2 1 16,3-5 0-16,-1-7 7 0,1-1 4 15,1-6-2-15,1-3 6 0,3-3-1 16,1-4 2-16,4-2-4 16,-3-4-3-16,6 1 1 0,-2 0-2 15,-1 5-1-15,-5 10-8 0,-6 12 0 16,-7 7 8-16,-5 9-8 0,-4 7 0 15,-1 2 12-15,-1 3-2 0,-9 11-5 16,-8 14-4-16,-7 13-2 16,-6 7 2-16,-2 8 5 0,0 2-9 15,-1 2 4-15,3-2 1 0,5-3-4 16,7-6 3-16,7-6-2 0,6-5-6 15,6-6 3-15,1-3-4 0,9-7-7 16,4-2 9-16,3-7-5 0,0-7-5 16,4-4 5-16,3-2 8 15,1-5-11-15,2-9 14 0,-1-5 0 16,0-5 0-16,-3-4 0 0,-4-4 1 15,0-4-2-15,-1-5 2 0,-1-4 8 16,1-2-9-16,5-3 0 0,2 2 9 16,-1 2-10-16,2 2 2 15,0 6 0-15,-6 1-1 0,-2 8-1 16,-4 7 2-16,-4 9-2 0,-5 7 1 15,-4 6 0-15,-1 5 0 0,-9 17-2 16,-6 12 13-16,-5 10-4 0,-4 6-1 16,-1-2-2-16,2-3-7 15,1-4 6-15,1-2 0 0,3-3-5 16,0-4 4-16,3-4-1 0,1-4-1 15,2-7 0-15,0-2 3 0,5-6-4 16,1-2 2-16,4-5 0 0,1-1-2 16,1-1 0-16,0 0-1 0,5-5-15 15,4-4 7-15,4-6 0 16,4-2-3-16,3-3 6 0,1-1-4 15,2-1 2-15,0 0 5 0,-1 1 2 16,-5 3-1-16,-2 4 4 0,-4 9-2 16,-7 2-2-16,1 3 6 0,-5 9-5 15,0 8-2-15,0 10 8 16,-3 3 0-16,0 6-6 0,-2-1 4 15,3-5-2-15,2-4 0 0,0-6 0 16,7-2 0-16,3-2 0 0,4-4 0 16,4-3 1-16,1-3-2 0,2-3 2 15,-1-3 0-15,0 0-2 16,-1 0 1-16,0-3 2 0,0-5-4 15,1-4 3-15,2-1-3 0,-4-5-25 16,2-1-7-16,0-2-13 0,-2-4-32 16,-4-4-11-16,-1 2-83 0,-8 1-3 15,-6 2-17-15</inkml:trace>
  <inkml:trace contextRef="#ctx0" brushRef="#br0" timeOffset="23625.3513">23092 7549 572 0,'22'-10'0'0,"-4"2"150"15,-4 1-156-15,-6-2-111 16,-3 1-25-16,-4 0-127 0</inkml:trace>
  <inkml:trace contextRef="#ctx0" brushRef="#br0" timeOffset="23775.3599">22645 7382 1016 0,'-2'-3'0'0,"6"3"78"0,6 0-81 15,7 7-13-15,4 5-51 0,-1-6-179 16</inkml:trace>
  <inkml:trace contextRef="#ctx0" brushRef="#br0" timeOffset="25791.4752">19199 9379 808 0,'13'-7'0'16,"0"0"192"-16,2 0-125 0,-3 2-21 16,1-4-29-16,2 3-14 0,-1-1 3 15,1-2-2-15,-1 2-2 0,3-3 1 16,-1-3 1-16,1-3 2 0,-5 1 7 15,0-4 3-15,-6 0-1 0,-1 2 1 16,-4-3-9-16,-1 3-4 16,-5 3-3-16,-4 3 0 0,-3 6 0 15,-4 4-23-15,-1 3 13 0,-3 9 5 16,2 6 2-16,-2 4 4 0,3 7-2 15,-3 2 0-15,1 1 1 0,-2 1 0 16,-1-3 1-16,2 0-1 16,3-3 6-16,5-4 4 0,5-4 3 15,5-2-7-15,2-4-7 0,7-2 2 16,6 1 5-16,4-3-4 0,5 0 4 15,6-3-3-15,1-3-1 16,1-2 1-16,1 0-1 0,0-7-4 16,-3-6-3-16,0 1 2 0,-3-5-1 15,0-1 6-15,1-5-2 0,-5-1 0 16,1-3 0-16,-3 1 2 0,-2 0-2 15,-3 3 0-15,-2 6 1 0,-6 7-1 16,-2 4 0-16,-2 4 0 0,-2 2 0 16,0 1-4-16,2 7 3 15,0 6-1-15,-2 7 4 0,0 4-2 16,0 4 0-16,0 0 0 0,0 0 2 15,0 3-3-15,-1-3 2 0,0 0 2 16,-1-5-3-16,-1 0 0 16,2-5 1-16,0-1-1 0,0-4 0 15,0-4 0-15,-1-3-3 0,2-5 2 16,0 1 0-16,-1-3-1 0,1 0 4 15,0-5 0-15,1-5-3 0,4-7 1 16,3-1 0-16,2-7 0 16,4-2-1-16,3-1-1 0,2 0-7 15,0 2 4-15,-2 3 3 0,1 5 0 16,-1 6 3-16,0 0-1 0,4 4 0 15,-1 0 0-15,2-2 4 0,2 1-5 16,0-3 2-16,-1 0 5 0,-1 0-7 16,-1-4 2-16,-1-1 0 0,-3 2-5 15,-4 0 8-15,-6 4-1 16,-3 1-4-16,-4 5 2 0,-2 2 13 15,-4 1-11-15,-4 2-1 0,-3 5-2 16,-2 4 0-16,-3 4 0 0,0 1 4 16,-1 3-4-16,0 3 3 15,0 1-1-15,3 4 0 0,3 3 3 16,1 1-3-16,5 0-4 0,-1 0 4 15,3-1-1-15,3-3-3 0,2-5 3 16,2-2-2-16,5-4-6 0,3-4 12 16,2-4-6-16,4-3-3 15,0-3 8-15,3-2-4 0,0-6 0 16,-1-2-7-16,2-3 7 0,-1-3-7 15,-1-3 9-15,1-2-1 0,-1-4-2 16,2-1 0-16,-3-4 2 0,0-1-2 16,-3 0 2-16,0-1 0 0,-3 6-2 15,-1 2 2-15,-4 5 3 16,-1 9 7-16,-3 3-2 0,-1 5 4 15,0 2-6-15,-1 6-8 0,-1 8 2 16,-3 8-2-16,-1 7 2 0,0 0 4 16,2 0-6-16,2-2 2 0,0-5 0 15,1-3-1-15,0-2-1 16,2-2 2-16,3 0-2 0,-1-2-1 15,0-3 2-15,-1 0 0 0,1-3 0 16,-2-1-9-16,2-2-7 0,0-2-1 16,1-2 3-16,4 0-5 0,1-6-4 15,2-4-4-15,2-3-1 16,0-6 8-16,0-3 10 0,1 1 7 15,-1-6 3-15,-3-2 0 0,2 2 1 16,-3 0-1-16,0 3 6 0,-1 10-4 16,-3 4 0-16,-3 8-1 0,-3 2-2 15,0 5-2-15,0 9 4 16,-4 8 12-16,-3 4-2 0,1-1-8 15,3-3-1-15,-1-3 1 0,4-2-5 16,6-3 1-16,1-4 1 0,4-3 0 16,0-1-1-16,2-4 3 0,3-2-1 15,0 0-2-15,2-3-2 16,-1-4 4-16,1-4-2 0,-1-1 2 15,-2-2 1-15,2-3-2 0,-4-2 0 16,-1-1 6-16,-2-4-3 0,-2 1 8 16,-1-1 0-16,-1 4-2 0,-1 3 4 15,-2 3-7-15,-1 5-5 16,-2 5 3-16,0 4 3 0,-2 0 13 15,-5 14-13-15,-5 6-5 0,0 9 3 16,-3 6 2-16,-2 6 0 0,1 4-9 16,-3 9 4-16,-1 4 2 0,2 2-4 15,-2 0 0-15,2-2 3 0,-1-4-3 16,-1 0 0-16,-1-7 3 15,-2-1-5-15,0-5 4 0,2-5 0 16,0-6-3-16,1-1 1 0,1-8 0 16,-4-4 0-16,0-1-1 0,-2-7 0 15,-2 0-2-15,-4-6 4 0,-4-3-2 16,-2 0-2-16,-3-5 5 15,-3-4-2-15,3 1-1 0,4 1 2 16,7 0 22-16,9 4-17 0,10 1-3 16,5-1-5-16,5 2-37 0,1-3-43 15,6-4-96-15,0-1-399 0</inkml:trace>
  <inkml:trace contextRef="#ctx0" brushRef="#br0" timeOffset="26901.5387">20965 9281 748 0,'7'-20'0'16,"-5"5"152"-16,-2 1-20 0,-1 2-62 16,-2 5-21-16,-2 0-5 0,-5 4-15 15,-3 3-13-15,-6 6-7 0,-5 10 5 16,-4 8-5-16,-2 5 4 0,1 6 4 15,2 3-6-15,6 3-3 16,1-2-4-16,8-2-2 0,3-2-3 16,6-6 2-16,3-1 0 0,8-7-1 15,7-2-3-15,4-9-3 0,7-5-2 16,5-4 4-16,6-1-3 0,3-9 0 15,1-5 5-15,2-5 2 0,-3-3 0 16,-1-3 0-16,-2-5 2 16,-1-7-2-16,-1-7 0 0,-3-4 4 15,2-5-1-15,-5-6 0 0,0-1 0 16,-4 2-2-16,-4 5 3 0,-5 7 0 15,-9 12 1-15,-4 11 5 16,-3 7 5-16,-2 9 12 0,-4 4 0 16,-6 4-12-16,-6 16-15 0,-7 16 0 15,-5 13 2-15,-3 7 0 0,-2 7 0 16,2 2 0-16,0-2-2 0,1-2 0 15,6-5 2-15,4-9-3 0,6-8 1 16,7-5 1-16,4-6-2 16,5-5-5-16,5-4-4 0,5-2-9 15,3-4 4-15,0-3 0 0,3-2-5 16,1-5 8-16,1 0 2 0,3-7-2 15,-2-5 7-15,1-2-2 0,0-3-2 16,-3-4 8-16,0 0 0 0,-2 0 0 16,-1-1 2-16,-1 1 0 15,-5 3-2-15,0 6 2 0,-5 5 0 16,0 4-1-16,-1 3 0 0,-1 7 0 15,-1 7-1-15,0 6-1 0,-1 2 3 16,0 2 0-16,1-4 1 0,1-3-4 16,3-3 0-16,3-2 3 15,2-2-2-15,1-3-7 0,3-2 5 16,0-3-3-16,4-2-3 0,-2 0 6 15,1-7 1-15,2 2 1 0,-1-4 2 16,-2-3 1-16,0-3-2 16,-4-3 0-16,3-2 3 0,-7-3 5 15,3-3 1-15,-4-1-2 0,-5 1 1 16,-1 4 3-16,-2 3-1 0,-6 2 3 15,-4 4-1-15,-3 2-5 0,0 4-5 16,1 6 4-16,-2 1-3 0,1 0-6 16,-1 11 4-16,1 2-2 0,2 2-21 15,2 4-4-15,2 1-19 16,4 0-54-16,2 1-14 0,3-4-87 15,1-2-134-15</inkml:trace>
  <inkml:trace contextRef="#ctx0" brushRef="#br0" timeOffset="27863.5937">21799 9322 731 0,'9'-23'0'0,"-6"5"227"15,-2 6-131-15,-1 4-18 0,-6 4-16 16,-5 4-29-16,-6 2-17 0,-4 11-2 15,-4 8 4-15,-2 7-2 0,0 2-8 16,2 4-1-16,2 0-4 0,6 0-4 16,2 1 2-16,7-3 2 0,3-1-5 15,5-1 4-15,1-5-3 16,9-3-15-16,2-6 12 0,0-4-3 15,6-3-5-15,0-6 14 0,4-3-1 16,4-3-2-16,-1-6 2 0,0-4 1 16,-1-4-4-16,-3-4 4 0,2-5 3 15,-1-4 0-15,-2-7-1 16,0-4 1-16,1-4-7 0,0-3 4 15,3-4 1-15,0 0-5 0,1-2 4 16,0 3-1-16,-2 4-1 0,-5 5-2 16,-2 4 2-16,-3 8 11 0,-5 10 0 15,-2 9 1-15,-4 3 8 16,-2 6-1-16,0 2-16 0,0 10-6 15,-5 16-4-15,-8 14 9 0,-4 12 1 16,-2 11 2-16,-6 2-1 0,1-2-4 16,-1-2 0-16,1-8 6 0,-1-7-6 15,5-7-1-15,-3-5 3 16,5-6-2-16,3-3 0 0,3-3 1 15,4-2-1-15,3-4-5 0,0-5-8 16,4-2-7-16,1-5 5 0,0-2 3 16,4-2-1-16,5 0 10 0,3-7-1 15,3-4-1-15,2-4 3 16,1-2 3-16,1-3-2 0,-1-1 2 15,0 1-2-15,-3 3 0 0,-3 0 2 16,-3 5 1-16,-2 0-3 0,0 2 2 16,0 1 0-16,-3 1-2 0,0 1 2 15,1-2-1-15,3 0 0 16,5-2-2-16,-1 1 3 0,3 0-2 15,-2-1 1-15,1 1 1 0,-3-2-2 16,-3 2 2-16,0 2 1 0,-3 1-2 16,-3 1 0-16,0 1 1 0,-2 5-1 15,0-3 0-15,0 3 6 0,0-2-8 16,0 2 4-16,-2 0-2 15,0 0-4-15,-6 7 7 0,-3 5-4 16,-4 5-1-16,-6 10 4 0,-3 4-1 16,-4 4-2-16,0 2 0 0,2 0 0 15,2-6-1-15,7-6-1 0,2-6-4 16,5-7 0-16,5-4 8 15,2-4-2-15,3-1-2 0,0-3 3 16,0 0 0-16,0 0-7 0,4 0 4 16,3-3 3-16,1-1 0 0,3-2-2 15,-1-1-1-15,2 3-3 0,0-4 9 16,1 2-3-16,1 0 0 15,-2 1-1-15,3 3 1 0,-1 2 0 16,0 5 10-16,1 4-6 0,1 3 4 16,-1 1 1-16,1 0-1 0,1 3-5 15,0-4-1-15,-2-2-2 0,-1-1 0 16,-3-2 0-16,0-2 0 0,-2-1-32 15,0 1-6-15,-1-2-52 16,-3 1-56-16,-1 3-127 0,-4-3-204 16</inkml:trace>
  <inkml:trace contextRef="#ctx0" brushRef="#br0" timeOffset="28202.6131">22786 9155 922 0,'0'0'0'0,"-8"12"152"16,-5 11-66-16,-6 10-14 0,-4 12-28 15,1 2-5-15,1 2-11 0,2-2-11 16,5-1-5-16,-3-4 1 0,3-6-10 15,1-3-3-15,1-6 0 16,-1-3 4-16,6-2-18 0,-3-5-25 16,3-1-23-16,1-5-38 0,-2-2-24 15,-1-2-121-15,2-4-166 0</inkml:trace>
  <inkml:trace contextRef="#ctx0" brushRef="#br0" timeOffset="28474.6287">22564 9555 505 0,'17'-25'0'0,"-3"1"258"15,3 4-148-15,0 5-29 0,1 2-26 16,2 3-23-16,3 2-14 0,2 2-9 15,0 0-1-15,1 2-5 0,-2-1-5 16,-2 2 4-16,-2 3 8 16,-3 0-9-16,-2 0 11 0,-5 4 2 15,0 0 5-15,-6 3 7 0,0 2 1 16,-4 4-9-16,-4 6 8 0,-6 3-8 15,-2 2 1-15,-4 0-11 0,2-1-2 16,0 0-4-16,1-3 0 16,2-3-1-16,4-2-2 0,2-2-8 15,4-3-12-15,0-5-2 0,1-3 1 16,1-2-36-16,4 0-33 0,3-9 6 15,5-4-105-15,-1-2-70 0,2-4-268 16</inkml:trace>
  <inkml:trace contextRef="#ctx0" brushRef="#br0" timeOffset="28602.636">23045 9203 640 0,'5'-19'0'0,"-5"4"297"0,0 6-172 16,0 3-40-16,0 2-28 0,0 3-22 16,1 1-25-16,0 8-17 15,0 4-40-15,1 8-33 0,0 3-81 16,-2 1-218-16</inkml:trace>
  <inkml:trace contextRef="#ctx0" brushRef="#br0" timeOffset="29419.6828">23146 9418 770 0,'-13'-5'0'0,"-1"3"261"0,-2 2-150 16,-3 4-37-16,0 7-16 15,4 1-15-15,-2 4-13 0,3 2-13 16,3 6-5-16,3-1-1 0,2 1-11 15,1-3 0-15,4-2 3 0,1-1-3 16,0-2 0-16,5 1 2 0,4-3-3 16,1-2 2-16,6-2-1 15,2-1 0-15,4-3-2 0,2-1 2 16,1-3-3-16,3-2 3 0,1-7 0 15,-1-5 0-15,0-8 3 0,0-8-5 16,-1-5-6-16,0-8 3 0,1-6-1 16,0-2-1-16,3-6 8 15,-4 1-1-15,0 1 0 0,-3 2-2 16,-6 8 3-16,-4 8-1 0,-5 7 0 15,-4 7 2-15,-3 8-3 0,-2 5 2 16,0 6 6-16,0 2-8 0,-6 10 0 16,-4 12 2-16,-7 4 0 15,2 8 8-15,-4 5-4 0,0 6 3 16,-1 5 3-16,-3 2 4 0,0 2 2 15,0-2-4-15,1-4-4 0,2-3-5 16,2-7 1-16,4-6-4 0,0-6-1 16,2-6 0-16,2-8 4 0,3-5-5 15,4-2 2-15,-1-4 3 16,4 0-4-16,0-1 0 0,0 0 5 15,6-1-5-15,5-8-12 0,6-1 6 16,5-5-9-16,6-3 6 0,5-4-6 16,5-6-6-16,2-2 10 15,1-4 3-15,-1-3 2 0,-7 4 10 16,-4 2-3-16,-8 3-2 0,-1 7 2 15,-4 4 3-15,-5 5 4 0,-3 3 0 16,-5 4 0-16,-1 4-10 0,-1 1 4 16,-1 1 2-16,-5 6-5 15,-6 7 2-15,-5 3 5 0,-6 5-8 16,1-2 4-16,-1 3 3 0,0-3-6 15,4-1 2-15,0-2 1 0,2-2-3 16,3-1 2-16,5 0-1 0,1 0 0 16,3-3-19-16,1-2 1 0,2-2-11 15,1-1 7-15,1 1-6 0,4-2-6 16,1 2 14-16,5-4 1 15,-1 4 1-15,2 0 20 0,0 1-2 16,-1 6 0-16,-1 3 0 0,-1 1 13 16,1 1-1-16,1 0 9 0,-1-2-8 15,2 0-7-15,-1-4 3 16,-1-2-5-16,1-5-4 0,-3-3 0 15,1 0 6-15,-4-1-6 0,2-2-35 16,-2 0-63-16,-2-2-333 0</inkml:trace>
  <inkml:trace contextRef="#ctx0" brushRef="#br0" timeOffset="31190.7841">9662 15652 706 0,'9'38'0'0,"2"-2"33"15,-2-7 23-15,1-6-19 16,3-11 8-16,1-4 10 0,1-8 3 15,5-4 5-15,4-13-4 0,5-9-11 16,4-10-10-16,5-9-4 0,5-3-5 16,4-6-6-16,4-1-10 0,3-3-7 15,5-6-4-15,4-2 2 16,2-4-2-16,1-2-3 0,-6 1 2 15,-5 6 4-15,-8 5-9 0,-6 9 7 16,-6 5-1-16,-10 10 0 0,-4 6 8 16,-6 10-4-16,-7 9-7 0,-4 4 2 15,-2 4 3-15,-2 3-6 16,-1 3-83-16,-4 11-26 0,-3 5-72 15,-2 0-186-15</inkml:trace>
  <inkml:trace contextRef="#ctx0" brushRef="#br0" timeOffset="31757.8165">14917 14985 1191 0,'14'23'0'0,"0"7"46"0,-3 5-8 15,-2 4-20-15,-4-2-3 0,-2 1 2 16,0 0-4-16,0-5-6 0,-1-5 2 15,3-6 0-15,1-5 5 16,1-5-7-16,2-2-5 0,3-5 2 16,-1-3 0-16,5-4 0 0,9-10 5 15,5-12 1-15,12-9 0 0,10-13 1 16,4-9 0-16,5-11-5 0,4-12 4 15,-2-6 4-15,3-9 5 16,0-11 2-16,-1-1-12 0,0 0-9 16,1 2 0-16,-5 9 6 0,-4 12-16 15,-7 18-3-15,-9 20-7 0,-10 18-23 16,-10 17-5-16,-14 9-13 0,-7 16-36 15,-7 9-10-15,-11 4-144 16</inkml:trace>
  <inkml:trace contextRef="#ctx0" brushRef="#br0" timeOffset="32329.8492">20311 15287 1015 0,'-3'33'0'0,"-1"10"11"0,1 1 13 16,1 1 14-16,2 0-21 0,0 0-12 15,3-3 0-15,2-3-4 0,3-8-1 16,3-11 0-16,0-10 27 0,6-3 22 15,4-7 9-15,5-11-7 0,9-10-3 16,9-13-14-16,8-9-9 16,8-9-1-16,8-5-10 0,7-7-5 15,6-4-8-15,1-2 3 0,5-7-2 16,2-1-4-16,1-6 4 0,3-3-4 15,1 4-15-15,-1 1-5 0,-2 10-22 16,0 9-18-16,-11 14 15 16,-5 14-5-16,-9 15-51 0,-13 11-22 15,-10 4-140-15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6:11:25.9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9313 3493 374 0,'-6'-1'0'0,"1"1"165"0,0-1-69 0,1 1-29 15,0 0 10-15,0-2 1 16,2 1-22-16,2 1-16 0,0 0 3 16,0 0-14-16,0 0-3 0,0-1 3 15,0-1-2-15,0 2-4 0,0-1-9 16,0-1-7-16,1 0-6 0,1-3-2 15,2 1 0-15,1-2 1 16,2-2 1-16,3 1-1 0,2-1 10 16,-2 1-7-16,0 2 5 0,1-2-3 15,0 2-5-15,1-1 0 0,0 0 9 16,-1 2-11-16,-1 0 4 0,2 2-1 15,-2 0-2-15,-1 2 2 16,1 0 0-16,-1 0-1 0,-1 0-1 16,1 4 2-16,-1 1-2 0,-2 1 0 15,0 1 0-15,0-3 2 0,-3 1 0 16,1 0-2-16,-1 2-1 0,-3 1 1 15,0 2 2-15,0 3 0 16,0 2 2-16,-3 2 1 0,0 0-2 16,-1 4 0-16,0-1 2 0,2 0-5 15,-2-1 2-15,-2 2 3 0,3 2-3 16,-5 0 1-16,1 2 4 0,-2 2-2 15,0-1 0-15,-1 0 0 0,-1 0 0 16,2-3 0-16,-1-2-1 16,3-3-1-16,2-3 2 0,0 1-2 15,0-4-3-15,2 1 2 0,0-1 1 16,2-3-3-16,-4-1 2 0,3 1-1 15,-2-4 0-15,1 0 0 16,1-1 4-16,1-4-4 0,0 2 0 16,1-2 5-16,0 0 4 0,-1 0 10 15,1-2 0-15,0-2-12 0,0-3-4 16,0-1-1-16,2-4 0 0,1-3 1 15,5 0-2-15,-1-4-1 0,-1-2 0 16,4-2 0-16,-1-3 0 16,0 0 0-16,0-3 4 0,1 2-4 15,-1 0 0-15,3 1 3 0,-1-1-4 16,3 1 2-16,0 2-1 0,2 2 0 15,-1 1 0-15,3 2-1 0,0-1-1 16,1 2 3-16,0-1 1 0,1-1-3 16,0-1 1-16,-3 3 0 15,-1 1 0-15,-3 3 3 0,-3 2-4 16,-3 7-2-16,-1-1 5 0,-2 5-3 15,-1 1-2-15,1 0 3 0,2 1 0 16,1 2-9-16,0 3 10 0,0-1 0 16,0 0-2-16,-2 1 2 15,1-3 0-15,-1 1-1 0,-1 2 0 16,-1 0-1-16,-1 1-7 0,-1 2 9 15,0 3-1-15,-1 0 0 0,0 1 0 16,0 0 3-16,0 0-5 0,0 2 4 16,0-1 0-16,0-2-2 15,0 0 0-15,-2 0 0 0,0 0 0 16,-4-1 0-16,1 3 1 0,-2-2-2 15,1 2 2-15,-1 0 3 0,1 1-5 16,-2-1 2-16,1 2 4 0,0-3-3 16,-2 2 1-16,1 0 0 15,1 1-3-15,1 1 0 0,-1 0 4 16,3-2-6-16,-2 0 4 0,3-1-1 15,-1-2-1-15,0-1 0 0,3 0 0 16,-1 1 0-16,-1 0 0 0,2 1 4 16,-2-1-5-16,0 0 2 15,3 1 1-15,-1-3-3 0,0 1 2 16,1-2-3-16,1 2-3 0,0-3 7 15,2-1-4-15,1 2-2 0,1-3 6 16,0 2-1-16,-1-2-2 0,0 0 2 16,1-1-2-16,0-1-2 15,1 1 5-15,1-3-2 0,-1 0 0 16,-2-1 0-16,3-1 1 0,-1 0-2 15,1 0 2-15,1 0 1 0,2-1-2 16,-1-3 0-16,1 2 2 0,-1-2-4 16,0-2 2-16,-1 1 0 15,0 1 0-15,0-5-6 0,0 2-1 16,1 1-7-16,-2-5-7 0,1 2-7 15,-1-1-51-15,2 0-40 0,-1 0-120 16</inkml:trace>
  <inkml:trace contextRef="#ctx0" brushRef="#br0" timeOffset="695.0397">10156 3664 536 0,'-1'0'0'0,"1"0"144"0,0 0-82 15,2 0 41-15,3 0-23 0,5 0-21 16,-1 0-18-16,2 0-20 0,0 0-8 16,1 0 1-16,0 0 2 0,1 2-1 15,0-1 0-15,1-1 1 0,3 3-3 16,0-3 2-16,3 0 3 15,1 0-6-15,3 0 1 0,3 0-4 16,-1 0 1-16,1 0-10 0,-1-3 0 16,-3 2 5-16,-1-2-6 0,-2-1 2 15,-5 2 0-15,-1 0-2 0,-2-1 2 16,-2 1 3-16,0 0-4 15,-2 0 0-15,0 2 0 0,-3-1 0 16,0-1 1-16,0 1 0 0,-1 0-1 16,1 1-1-16,-1 0-2 0,-3 0-25 15,-1 0-3-15,0 0-34 0,0 3-43 16,0 2 20-16,-5 1-70 0,-1 0-46 15,-1-3-28-15</inkml:trace>
  <inkml:trace contextRef="#ctx0" brushRef="#br0" timeOffset="1151.0658">10197 3855 456 0,'-3'3'0'0,"1"-1"152"16,0 0-76-16,2 0-3 0,0 0-6 15,2 0-17-15,3 2-6 16,0-2 18-16,4-1-10 0,2-1-3 16,2 2-4-16,1-2-17 0,3 3-12 15,-3-3-5-15,6 0 2 0,-1 1-2 16,2 0-4-16,0-1-4 0,3 0 1 15,0 0-4-15,1 0 0 16,-1-1 6-16,-2-2-5 0,-1-2 8 16,-3 0 2-16,-2 1-2 0,-1 0 6 15,-3 3-10-15,-3-1-3 0,0 1 0 16,1 0-1-16,-2 1-2 0,1 0 2 15,2 0 0-15,-5 0-2 16,1 0-6-16,-1 0 4 0,-2 0-6 16,-2 0-3-16,1 0-9 0,-2 0-11 15,0-2-1-15,0 2-38 0,-1 0-89 16,0 0-105-16,-2 0-84 0</inkml:trace>
  <inkml:trace contextRef="#ctx0" brushRef="#br0" timeOffset="1839.1051">11231 3230 597 0,'0'-6'0'0,"-3"-1"165"16,-2 4-70-16,0-2-16 0,2 1-30 16,-2 4-6-16,-1-5-11 15,2 5-3-15,-3 0 1 0,-1 2-8 16,-2 10-9-16,-5 3 1 0,0 6 1 15,-1 2-5-15,-1 3-3 0,2 0-1 16,-1-1 0-16,4 1-4 0,4-6 1 16,3 0-1-16,3-4-4 15,2 1 4-15,1-1-2 0,3-1-3 16,4-2 6-16,4 0-3 0,2-2 0 15,6-4 0-15,5-1 0 0,1-5 0 16,2-1 0-16,1 0 2 0,-3-5-2 16,0-1 0-16,-1-4 11 15,-4 0-8-15,-2-2-1 0,-2 1 2 16,-8-2-4-16,3-3 0 0,-6 0 7 15,-1-3-8-15,0-4 2 0,-3 0 14 16,-1 0-8-16,1-4 8 0,-4 2-5 16,2-4-2-16,-3 4 3 15,0 4-4-15,-4-1-5 0,2 6 3 16,-3 5-5-16,-2-1 0 0,-1 10-3 15,-3 0 3-15,-4 2-30 0,-2 7 14 16,0 5-6-16,-1 2-11 0,1-1-1 16,3 3-5-16,-3 0-40 15,4 2-20-15,2 0-69 0,-3-4-108 16</inkml:trace>
  <inkml:trace contextRef="#ctx0" brushRef="#br0" timeOffset="2995.1713">11201 3571 363 0,'0'-5'0'0,"0"-1"173"0,-1 2-85 16,-3-1-14-16,1 0-15 0,-1 2 0 15,-1 2 4-15,1-1-28 0,-1 1-12 16,-1 1-6-16,-1 0-1 15,3 0 1-15,-2 0 1 0,1 2-5 16,0 0-2-16,-2 4-6 0,1 1 1 16,-1 3-3-16,-1 1-1 0,0-1-2 15,0 0 0-15,0 2 2 16,-1-3-2-16,2 1 10 0,-3 0 3 15,2-2-1-15,1 2 1 0,0 1 2 16,2-1-3-16,-1 0-4 0,1 2-6 16,0-1 3-16,0 4-1 0,-1-2-5 15,2 2 2-15,-1-2 5 0,3 0-4 16,0-1 2-16,0 0 2 15,1-1 6-15,-1 0-2 0,0 2-3 16,2-1-2-16,-1 1 2 0,1-1-5 16,0 0-2-16,0-2 0 0,0 2 3 15,0-4-3-15,0 1 0 0,1 2 2 16,1-2-3-16,3 0 2 15,-1 0 1-15,0 1-2 0,2-2 0 16,-1 0 0-16,0 0 0 0,3-3 0 16,-2 2 4-16,-1 0-4 0,0-3 0 15,2 0 5-15,-1 1-5 0,2-3 0 16,0 0 5-16,0 2-6 15,2-3 2-15,-1 5 1 0,1-2-4 16,0-2 4-16,-2 2 0 0,0-2-4 16,0 0 4-16,-1-1 0 0,-1 1-3 15,2-2 2-15,-1 1 15 0,0 0-6 16,-1 0 3-16,1-1-5 15,-2 0-5-15,1 0 1 0,3 0-3 16,-3 0-1-16,3-2 0 0,-3 1 3 16,-2-4-3-16,4 0 0 0,-1-1 2 15,-1-1-2-15,3-2 11 0,-1 0 1 16,-2-2 0-16,1 2-3 15,0 1 0-15,-2-1 2 0,1-2-1 16,1 0-6-16,-2-1-5 0,2-3 2 16,2 5 5-16,-2-2-8 0,-1-2 4 15,2 1 0-15,-2-1-2 0,0-2 0 16,0 3 5-16,-4 0-7 15,2 0 4-15,-2 1 7 0,-1 2-6 16,1 0 5-16,-1 3-2 0,-1 0-2 16,1-2 3-16,0 0-3 0,-1-2-3 15,0-1 4-15,-1 0-4 0,-1-1-1 16,-1 1 0-16,1 3 8 0,-4-5-5 15,0 1 3-15,-1 0-4 16,-2-1-4-16,2 1 4 0,-2 2 3 16,0 0-6-16,0 4 2 0,0-1-1 15,-2 2 0-15,2-1 0 0,-2 0-3 16,-1 2-3-16,0-2-1 0,0 0-4 15,-1 0-6-15,1 2 2 16,2 1-15-16,-2 4-35 0,0 0-20 16,2 5-40-16,-4 4-161 0,1-5-284 15</inkml:trace>
  <inkml:trace contextRef="#ctx0" brushRef="#br0" timeOffset="37992.173">7826 14483 408 0,'4'-8'0'0,"-1"3"130"15,-1 3-61-15,-2 2-10 0,0 0-5 16,0 0 30-16,-2 0-63 0,-3 8 9 16,-2 4-8-16,-3 8 7 0,-4 2 7 15,0 3-13-15,-2 7 4 16,-2 2 0-16,-3 9-8 0,1 5-7 15,-5 4 3-15,2 1-9 0,-2 2-2 16,0-1 6-16,2-1-7 0,-3-3-6 16,4-2 6-16,-1-1-2 0,1-5-5 15,-1-4 8-15,2-4 2 0,3-5-9 16,0-2 6-16,3-8 2 15,2-3-8-15,2-4 6 0,6-4 1 16,2-3-5-16,3-2-1 0,0-3 0 16,0 0-17-16,0 0 3 0,0-3 21 15,6-7 3-15,6-6 15 0,-1-7-14 16,5-5-8-16,3-6 5 15,-1-4 0-15,4-5-10 0,-2-4 7 16,3-5 2-16,2-3-9 0,-1-3 8 16,1-4 4-16,2-1-10 0,0-3 4 15,1 2 4-15,3 2-6 0,-2 1 0 16,-1 6 1-16,-3 4-1 15,-2 5 0-15,-3 3 2 0,-1 9-3 16,-4 6 2-16,-3 8 0 0,-1 5-2 16,-5 7 2-16,-3 2 1 0,-1 2-4 15,-2 4 4-15,2 0 4 0,-1 0-7 16,-1 1-5-16,1 6-4 15,1 4 2-15,-1 8 16 0,-1 7 34 16,0 6-30-16,-1 5 11 0,-5 9-2 16,2 5-1-16,-4 7 3 0,-3 1-5 15,1 3-6-15,-2-1-2 0,2-2-7 16,-1-1 1-16,1-3 5 15,3 0-7-15,-1-3-4 0,1-2 4 16,1-4 1-16,2-4-3 0,0-1 0 16,0-6 4-16,1-1-5 0,-1-2 2 15,1-6 0-15,1-3-1 0,-1-9-5 16,3-2 2-16,0-3-7 15,-1-5 7-15,1-3-1 0,0-1-14 16,-1 2 8-16,-1-2-4 0,-1-2-18 16,-2-6-42-16,0-6-91 0,1-3-179 15</inkml:trace>
  <inkml:trace contextRef="#ctx0" brushRef="#br0" timeOffset="38175.1835">7549 15086 690 0,'5'-6'0'0,"8"1"52"16,5-1 18-16,5-2 25 0,1-1-25 16,1 3-18-16,3-3-2 0,-2 4-25 15,-2 2-19-15,-1-1-9 0,-4 1 6 16,1 3-6-16,-3 0-217 0,-3 0-89 15</inkml:trace>
  <inkml:trace contextRef="#ctx0" brushRef="#br0" timeOffset="39335.2498">8263 15175 665 0,'-4'-9'0'0,"4"1"108"0,-3 1-79 16,3-3 15-16,0-2 13 15,0-2-4-15,0-3-16 0,0 2 0 16,-2-2 5-16,-3 3-3 0,-1 3-12 15,1 2-8-15,-4 2 9 0,-2 4-4 16,-1 3-13-16,-3 0-2 0,-3 12-6 16,-1 4-1-16,0 10 6 15,-4 3-6-15,2 4-1 0,-1 1 4 16,4-2-3-16,-1 0-3 0,5-5 2 15,1 1 5-15,7-2-10 0,4-3 4 16,2-1-2-16,7-4-4 0,3-3 10 16,4-5-4-16,3-6 0 15,4-4 0-15,3 2 2 0,1-10-2 16,2-7 0-16,1-3 3 0,3-6-4 15,-2-6 2-15,0-2 4 0,2-7-10 16,0-2 8-16,-3-5 2 0,2-5-10 16,-1-2 10-16,-2-1-3 15,-1 2-6-15,-5 4 7 0,-3 1 1 16,-3 2-8-16,-3 5 8 0,-4 5-5 15,-3 6 2-15,-2 8 5 0,-3 6-3 16,2 9 2-16,-2 3 14 0,0 3-12 16,0 0-14-16,-7 13-4 15,-3 8 16-15,-6 11-9 0,-2 7 8 16,-3 6 0-16,0 7-6 0,-2 2 4 15,3 1 1-15,2-3-5 0,3-4 4 16,6-5-1-16,3-4-2 0,4-7 0 16,2-4 1-16,4-3 0 15,3-4-5-15,3-3 7 0,1-6-4 16,4-3-18-16,3-3 10 0,0-4-9 15,0-2 9-15,2-1 3 0,0-8-5 16,-2-4 13-16,-1-2 0 0,0-2-2 16,-2-3 2-16,1-2 4 0,-2 1-7 15,-3 0 3-15,-1 1-3 16,0 3 0-16,-3-3 4 0,1 4 3 15,-1 2-10-15,-2 5 10 0,-3 5 0 16,0 1-6-16,-2 3 2 0,3 0 1 16,1 2-13-16,2 6 15 0,2 8-4 15,1 4 0-15,-3 3 0 16,0 3 2-16,-1 2-2 0,-2-1 0 15,0 3 2-15,0-4-3 0,1-1 0 16,-2-5-2-16,2-2-5 0,-1-1 8 16,1-8 0-16,-1-1-7 0,-1-5 7 15,-1-1 0-15,3-1 0 16,-2-1 2-16,2-1-1 0,2-7 1 15,1-3 21-15,1-4-13 0,3-4 6 16,-1-4 2-16,2-2-3 0,2-2-2 16,-1-8 9-16,3-4-8 0,-2-5 1 15,3-1-7-15,0 3-6 0,-1 8 1 16,-4 7 2-16,-3 9-1 15,-4 6-8-15,-3 8 8 0,-1 2-3 16,-1 1-1-16,0 1 0 0,0 1 0 16,0 10-97-16,-3 6 70 0,-1 7-10 15,-2-1-76-15,0 1-28 0,4-2-102 16,-2-4-87-16</inkml:trace>
  <inkml:trace contextRef="#ctx0" brushRef="#br0" timeOffset="40680.3267">9206 15138 632 0,'0'0'0'0,"3"0"110"16,4 0-35-16,1-1 9 16,5 0-15-16,0-2-13 0,3 2-14 15,-1 1-19-15,1 0 0 0,4 0 0 16,1 0 3-16,4 0-3 0,2 0-5 15,5 1-3-15,4 0 18 16,3-1-9-16,8 0-16 0,6 0 6 16,5 0-3-16,1 0-6 0,-1 0 9 15,-5 1-12-15,-2 1-2 0,-6-2 0 16,-6 1 9-16,-4-1-12 0,-8 0 6 15,-2 0 0-15,-6 0-5 16,-3 0 4-16,0 0 23 0,-3 0-20 16,0-1 4-16,3 0-5 0,-2 0-7 15,-2 0 6-15,-2 1 1 0,-3 0-5 16,-2 0 0-16,-1 0 4 0,-3 0-6 15,-1 0 5-15,0 0-2 0,0 0 0 16,0 0 0-16,0 0 3 0,0 0-3 16,0-1 0-16,-1 0 14 15,-4-5-18-15,-3 0-4 0,-2 1-12 16,-2-1-6-16,-3-1 5 0,1 0-1 15,-2 0 1-15,2-1 14 0,4 1 5 16,3 0-8-16,-1-1 14 0,4 1-4 16,1 0 0-16,-2 0-3 15,2 2 3-15,-2-2 0 0,0 2 0 16,0 2 2-16,3 0-1 0,1 2 5 15,1 0 3-15,0 0 5 0,0-1 7 16,0 1-6-16,0 1 0 16,0 0 1-16,0-3-10 0,0 3-12 15,2-1 7-15,4 0-2 0,2 1-7 16,2 0 15-16,3 0-8 0,-1 5-5 15,3 1 12-15,2 0-8 0,1 4 1 16,3-3 2-16,-1 0 1 0,-2 0-3 16,1-1 1-16,-4-2 5 15,-2 1-10-15,-3-2 5 0,-2-1 4 16,-6 1-8-16,-2-2-2 0,2 0 3 15,-2 1-10-15,0-2 11 0,0 0-6 16,-2 2-4-16,-5 2 8 0,-1 4 8 16,-5 3 6-16,-1 1-7 15,-2 2-1-15,-3 2-2 0,2 2 0 16,-1 2 6-16,1 1-11 0,0-3 9 15,-1-1-1-15,2-1-6 0,0-4 5 16,3 0-2-16,-2 0 0 0,3-1 0 16,2 0 2-16,2-1-3 15,-2-3-3-15,4 0-22 0,1 1-29 16,0-2-2-16,2 2-42 0,-1-1-81 15,1-4-83-15,-1-2-324 0</inkml:trace>
  <inkml:trace contextRef="#ctx0" brushRef="#br0" timeOffset="44440.5418">11425 14465 607 0,'0'-7'0'16,"1"1"186"-16,1 3-111 0,-1-4-7 15,2-1-16-15,2-1-5 16,0-5 4-16,-1-4-2 0,1-2-5 15,-1 1 1-15,-3-6-5 0,1 3-10 16,-2-3-11-16,0-2 3 0,0 2-10 16,-3-1-5-16,-5 5 8 0,-1 2-5 15,-4 2-3-15,-1 4 3 16,-5 4-8-16,-4 3-4 0,-4 4 4 15,-3 2-2-15,-5 5-3 0,-1 6 6 16,-3 0-1-16,-3 1-3 0,-1 3 2 16,-1 4 5-16,-1 5-6 0,0 1 0 15,7 6 15-15,7 3-6 16,2 5-2-16,8 4-1 0,0 1-6 15,7 3 0-15,4-3 8 0,6-7-8 16,4-3 0-16,2-3 3 0,8-3-4 16,3 0 2-16,2-5 1 0,1 0-1 15,3-1 5-15,2-1-4 0,0 1-3 16,3 0 2-16,0 5 2 15,-4 0-4-15,-1 0 2 0,-3 0 1 16,-6 0-2-16,1-2 0 0,-1-1 2 16,-5 2-2-16,0-1 0 0,-1-2 7 15,-4 2-12-15,0-2 8 0,0 0-2 16,-1 1-2-16,-3-2 2 15,-1 1 4-15,-3 0-6 0,0-3 0 16,-1 1 3-16,-2-1-4 0,-1-3 4 16,-1 2-1-16,1-3-1 0,-2-2 4 15,-3-2-3-15,0-1 0 0,-1-7 2 16,-4 0-2-16,1-4-2 15,-2 0 2-15,0-3 5 0,0-3-4 16,1-6 7-16,-1-1-2 0,3-2-5 16,3-2 3-16,3-3-2 0,2-1-2 15,1-4 1-15,3-1 2 0,1 1-8 16,1-1 4-16,3 2 3 0,-4 3-6 15,7 3-3-15,0 4-21 16,-1 4-38-16,1 5-11 0,0 5-43 16,3 3-111-16,-1 6-61 0,1 2-202 15</inkml:trace>
  <inkml:trace contextRef="#ctx0" brushRef="#br0" timeOffset="45179.5841">11408 15098 788 0,'2'-14'0'0,"-1"5"231"16,-1 4-138-16,0 1-17 16,0 1-22-16,-4 3 7 0,-1 2-19 15,-5 13-32-15,-8 17-8 0,-7 17 4 16,-3 16 20-16,-3 9-13 0,1 9 2 15,1 2-9-15,1-2-2 0,2-3 3 16,2-8-3-16,1-9-3 16,1-8 2-16,2-5-2 0,1-10-2 15,2-2 2-15,1-6-2 0,1-5-41 16,2-3 21-16,5-7 2 0,0-5-1 15,6-7 16-15,1-3 1 0,-2-2 1 16,3 0 4-16,1-5-4 16,3-6-9-16,3-7 17 0,3-9-6 15,1-6 0-15,4-5 0 0,3-7 7 16,0-8-4-16,5-7 1 0,1-6 2 15,1-6-9-15,1-3 4 0,2 1 1 16,0 2-4-16,2 0 4 16,-1 4-3-16,2 7-2 0,0 5 6 15,1 6-1-15,-5 8-3 0,3 6 2 16,-3 11 12-16,-5 10-9 0,-1 8 6 15,-3 7-6-15,-5 4-5 16,1 7 2-16,-1 9 3 0,-2 7-4 16,-1 3 20-16,-1 3-14 0,-4-1-7 15,-3-3 2-15,-2-2 7 0,-2-3-10 16,-6-5 4-16,-4 0-1 0,-6-2 4 15,-5-1 7-15,-4 1-11 0,-4-3 0 16,-2-2 6-16,2 0-7 0,-1-5 0 16,5 1 0-16,7-5-1 15,2-2-25-15,8 0 10 0,2-2-17 16,3 1-13-16,4-3 10 0,1 0-12 15,3 3-79-15,5-4-100 0,2-4-104 16</inkml:trace>
  <inkml:trace contextRef="#ctx0" brushRef="#br0" timeOffset="46407.6543">11695 15248 862 0,'13'-6'0'16,"4"0"207"-16,0-3-165 0,-3 0-21 15,5-1-1-15,-1 0 5 0,3-1-13 16,0-1-1-16,-1 0 3 0,-2 0 6 16,-2-2-4-16,-7 2 0 0,0 2 7 15,-5-3 1-15,-1 5-6 16,0 0-1-16,-3 0 1 0,0 2-12 15,0 3-1-15,-3-3 1 0,-2 4 0 16,-4-1-12-16,-1 3 2 0,-7 0 4 16,-1 3 0-16,-1 5-6 15,-1 3 6-15,-3 9-4 0,3 2 4 16,-1 6 0-16,1 2 0 0,5-1 0 15,6 0 3-15,4-2-3 0,5-4 0 16,0-2 2-16,4-1-1 0,5-4 3 16,1-3-2-16,1-2-3 0,3-2 2 15,1-4 3-15,1-2-6 16,3 1 4-16,3-4 1 0,-1 0-5 15,1-1-42-15,1-4-7 0,-1 0-20 16,1-3-2-16,-3 0-6 0,0-1-12 16,-1-3-4-16,-2 2-13 0,-3-4 26 15,-3 1 17-15,-2-1 37 16,-3 2 27-16,-3 2 2 0,1 3 29 15,-4 3 19-15,1 3 14 0,-1 1 3 16,0 0-22-16,4 0-30 0,3 0 2 16,2 0 54-16,5 0-30 0,3-3-16 15,2-4 4-15,1-3 1 16,1-2-6-16,-1-1-6 0,-1 0 1 15,-3 0-3-15,-5-1 2 0,-1 0 8 16,-3 0-1-16,-4-1-2 0,0-2-9 16,-2 5-3-16,-1 2-10 0,0 3 0 15,-4 0 9-15,-4 4-8 16,-2 1 1-16,-1 2 0 0,-4 0-3 15,-1 7 2-15,0 2-1 0,-2 6 0 16,1 5 0-16,-1 3 0 0,1 4 0 16,1 1 0-16,6 1 8 0,-1-2-8 15,7-1 0-15,4-4 2 16,0-1-4-16,6-4 4 0,3-1 1 15,5-3-4-15,4-2 2 0,7-5 2 16,4-1-4-16,6-3 2 0,3-2 6 16,1 0-12-16,-1-4 10 0,-1-1-4 15,0-3-1-15,1-4-1 16,2 0 4-16,0-5-5 0,-4 2 2 15,-3-2 0-15,-1 0 0 0,-3-1 1 16,-5 0 0-16,-1-1-2 0,-10-2 1 16,-7 0 1-16,-5 0 0 0,-6 0 6 15,-5 1 6-15,-6 3 7 16,-1 0-1-16,-2 6-1 0,-2 3-15 15,0 3 1-15,-1 5 0 0,1 4-8 16,0 5 5-16,-1 7-1 0,1 0 0 16,1 4 0-16,3 2-2 0,2 0 0 15,4-1 3-15,3 1-1 0,5-2 0 16,3-1-4-16,2 1 4 15,4-4 0-15,2-2-1 0,0-1 2 16,2-4-2-16,3-3 2 0,2-6 0 16,1 0-2-16,2-6 2 0,4-6 1 15,0-6-2-15,3-7 0 0,-3-3 4 16,1-3-5-16,-1-5 2 15,-2-3 10-15,3-4 21 0,4-8-11 16,1-5-14-16,-2-2 1 0,3 0 2 16,-1-2-2-16,-1 2-3 0,-2 5-1 15,-6 7-1-15,-4 12-5 0,-4 11 4 16,-7 9 2-16,-1 6 8 15,-3 5-13-15,0 2 2 0,0 1 7 16,-1 8-10-16,-10 16-11 0,-9 15 16 16,-2 12-1-16,-2 9 0 0,1 5-2 15,3 1 0-15,0 1 3 0,0-1-4 16,2-5 2-16,6-6 0 0,-1-4-1 15,5-6 0-15,5-6 4 16,1-7-4-16,2-9-2 0,5-3 1 16,3-5-42-16,2-1-9 0,2-4-26 15,1-5-60-15,-1-5-40 0,-4-2-196 16</inkml:trace>
  <inkml:trace contextRef="#ctx0" brushRef="#br0" timeOffset="57873.3101">13495 14804 462 0,'8'-11'0'0,"2"1"136"15,0-3-88-15,1 1 16 0,-4 1 16 16,2 1 5-16,-4 1-10 15,-1 0-7-15,0 3-10 0,-3 1-9 16,0 5-3-16,0 0-14 0,-1 0-7 16,0 0-5-16,0 0-5 0,-1 0-7 15,-3 0-3-15,-4 0 3 0,-7 7-4 16,-6 5-6-16,-6 5 4 15,-1 5 3-15,2 0-6 0,-2 6 2 16,-1 5 2-16,0 2-4 0,0 6 2 16,1 1 0-16,3 3 0 0,2 1 3 15,2-2-1-15,0 4-2 0,1-3 3 16,2 1 5-16,0 1-1 15,0 2 4-15,2 0-5 0,2-3-5 16,2 1 5-16,5-1-2 0,3 0 2 16,1-1 2-16,3-2-6 0,0-2-2 15,1-3 5-15,4-1-3 0,1-5-3 16,3-3 0-16,1-3 4 0,3-2-4 15,-1-5 0-15,1-2 2 16,0-3-2-16,-1-3 0 0,0-3 2 16,-2 0-2-16,-2-3-24 0,0 0-29 15,-3 1-44-15,0-2-31 0,-3-4-88 16,-2 0-396-16</inkml:trace>
  <inkml:trace contextRef="#ctx0" brushRef="#br0" timeOffset="58633.3536">13803 15120 676 0,'2'-18'0'0,"-2"6"195"0,0 2-83 16,0 3-38-16,0 2 2 0,-3 3-12 15,0-1-21-15,-2 3-15 0,-1 0-20 16,-4 9-4-16,-5 12-1 16,-3 11 4-16,-3 15 13 0,-3 7 4 15,1 8-1-15,1 4-3 0,0 2-9 16,0 4-6-16,1-1 6 0,0-2-6 15,-1-2 2-15,2-2-2 0,1-5-3 16,4-2-4-16,1-5 4 16,3-4 3-16,2-8-7 0,0-4 4 15,6-6-3-15,-2-6-13 0,5-5 2 16,-1-7-7-16,1-3-7 0,4-3 8 15,6-3-1-15,6-4 3 0,5-8 11 16,5-6 4-16,2-7 0 16,1-3 2-16,-2-5-1 0,-1-3-4 15,-1-2 6-15,0-8-2 0,-3-2 0 16,-2-1 0-16,-6-3 1 0,-3 2-4 15,-4 0 6-15,-7 5 2 0,-2 6 11 16,-10 3 8-16,-4 4-7 16,-3 5 0-16,-5-1-6 0,2 6 0 15,-1 0-9-15,5 4 1 0,2 3-1 16,4 4-2-16,2-1 0 0,1 5 2 15,2 3-5-15,0 0 1 0,2 8-27 16,2 7-18-16,1-1 4 0,2 3-17 16,3 0-59-16,4-5-26 15,6 0-113-15,3-4-256 0</inkml:trace>
  <inkml:trace contextRef="#ctx0" brushRef="#br0" timeOffset="59089.3797">14027 15475 704 0,'0'-20'0'16,"-3"2"276"-16,-1 0-180 0,-3-1-16 16,-1 5-34-16,0-1-9 15,-2 5-7-15,3 1-11 0,0 4 4 0,-1 3-2 16,-3 2-11-16,-2 4 0 15,-1 9-6-15,-2 5-2 0,1 6 1 16,0 4-2-16,3 1 2 0,1 0-2 16,5-3-2-16,2-1 1 15,4-4-1-15,0 0-1 0,7-2 1 16,3-3-8-16,-1-3-11 0,1-4 0 15,2-5-3-15,0-1 3 0,2-3 6 16,3-2 0-16,2-6-1 0,-1-7 5 16,3-2 0-16,-4-5 3 0,3-2 6 15,-4-2 2-15,-1-2-2 16,-4 3 2-16,-2 3 0 0,-2 4-1 15,-1 7 0-15,-2 2 2 0,-3 6-2 16,-1 2 0-16,0 1 8 0,0 0-1 16,0 9 2-16,-7 3-15 0,0 6 12 15,-2 2 25-15,1-1-26 0,4-2-4 16,1 1 0-16,3-4-2 15,0 2-13-15,0-2-11 0,1 0-16 16,8 2-71-16,3-3-25 0,3 1-122 16,0-7-394-16</inkml:trace>
  <inkml:trace contextRef="#ctx0" brushRef="#br0" timeOffset="60306.4493">14388 15497 405 0,'12'-25'0'0,"-1"2"212"0,-4 3-120 15,-7 2 1-15,0 2 42 0,-8 4-47 16,-4 1-24-16,-2 5-4 15,-1 3-22-15,-1 3-7 0,1 6-10 16,-2 5-10-16,0 7-3 0,2 4-2 16,-1 3-1-16,2 5-2 0,5 3-5 15,0-1 4-15,2 0 5 0,7-2-9 16,0-6 3-16,1-1-1 15,8-6 0-15,-1 0-1 0,5-5 2 16,2-3-2-16,2-5 0 0,3-4 3 16,4 0-4-16,0-8 2 0,4-1 0 15,-1-7 0-15,1-3-2 0,3-5 1 16,-3-3-7-16,-1-6 12 15,-1-6-6-15,-1-4-2 0,-2-4 7 16,-1-3-2-16,-2 1-2 0,-2 0 1 16,-1 1 1-16,-2 5-2 0,-1 1 2 15,-2 7-1-15,-2 8 0 0,-5 6 0 16,0 8 3-16,-3 8-4 15,-2 3 2-15,0 2 0 0,0 2-2 16,-5 11-16-16,-7 10 9 0,-5 13 15 16,-4 6 10-16,0 4-11 0,-1 2 2 15,1 1 0-15,1 2 0 0,3-5-3 16,2-2-1-16,2 1-3 0,2-6-1 15,3 0 0-15,1-5 2 16,4-3-3-16,3-8 1 0,2-3 0 16,6-3-16-16,0-7 7 0,1-2 0 15,4-4-9-15,2-4 14 0,2-2-8 16,2-6-6-16,4-5 4 0,0-3-2 15,1-8 3-15,1 0 8 16,-3-4 1-16,-1 2-5 0,-3-1 5 16,-3-1 3-16,-2 2 0 0,-2-4 2 15,-3 6 3-15,-3 1-3 0,-1 5 13 16,-3 1 1-16,-1 6 0 0,0 3 2 15,0 5-5-15,0 3-6 16,0 0-5-16,0 2-2 0,-2 9-10 16,-4 6 13-16,-1 9 4 0,-3 7-1 15,-2 1-1-15,0 0 1 0,1 1 0 16,1-4 0-16,3 0-3 0,5-6-3 15,0-4 2-15,2-1-1 0,3-5 0 16,2-1 0-16,2-5-1 16,2-3-6-16,1-3 4 0,0-2-2 15,3-1 1-15,1-3 1 0,-1-4 1 16,3-5 0-16,1-5 4 0,-3-2-3 15,0-4 1-15,0-4 0 0,-2-5 4 16,0-4-6-16,-1-1 4 16,-1-1-2-16,-2 0-1 0,-3 3 2 15,-4 6 0-15,1 7-1 0,-2 1 0 16,-5 6 6-16,-3 2 2 0,-1 1 1 15,-2 7-4-15,2 2-7 0,-1 2 3 16,0 1-2-16,1 11 0 16,-1 2 0-16,0 9 1 0,4 4 0 15,-2 3 0-15,3 1 0 0,2 1 0 16,3-2-1-16,0-6 1 0,4-5 0 15,4-3 0-15,0-5 0 0,3-4 0 16,3 0 0-16,3-5 1 16,0-1-1-16,2-5 0 0,3-4 0 15,-2-3 0-15,3-3 0 0,0-2 0 16,-1-3 0-16,1-3-4 0,-2-4 5 15,-4 0-2-15,-2-4 2 0,-2 2 1 16,-3 3-3-16,-2 3 2 16,-4 8 0-16,-2 7-2 0,-1 4 2 15,-1 4 12-15,0 0-5 0,0 0-4 16,-1 7-8-16,-3 2-17 0,-1 8 26 15,1 0-3-15,3 0-4 0,1 2-4 16,0 3 5-16,3 7-9 16,-2 4 15-16,-1 6-10 0,0 2-5 15,-3 3 6-15,-5 0 2 0,1-3 0 16,-3-7 3-16,3-5 0 0,1-5-2 15,3-7 1-15,3-2 0 0,2-4 0 16,6-2-5-16,2-4 5 0,3-4 0 16,1-1-2-16,1-4 1 15,-1-4-19-15,-1-3-36 0,-3-3-13 16,-3-2-35-16,-3-3-111 0,-4-5-70 15</inkml:trace>
  <inkml:trace contextRef="#ctx0" brushRef="#br0" timeOffset="60501.4604">14781 15183 745 0,'30'-8'0'0,"0"3"262"0,2 5-244 16,2 0-10-16,-3 0-11 0,-1 2-44 16,0 1-72-16,-4 1-61 0,-4-1-270 15</inkml:trace>
  <inkml:trace contextRef="#ctx0" brushRef="#br0" timeOffset="61572.5217">15765 15358 801 0,'-6'-1'0'16,"0"1"242"-16,-3 0-168 0,-1 9-33 15,-5 5-11-15,-4 7-1 0,-2 4 0 16,0 10-12-16,1 2-1 0,2 1-12 16,6 1-1-16,6-3-1 0,7-3-2 15,1-6 0-15,7-3 1 16,4-6-1-16,2-2-1 0,1-5 0 15,1-5-2-15,0-3 1 0,-1-3 1 16,0-1 0-16,1-9 1 0,0-4 0 16,0-8 0-16,-3-4 1 0,-3-3 1 15,-1-7-3-15,-5-5 2 16,-2 0 1-16,-3-4-2 0,0-1 0 15,-5 6 0-15,-1 2 0 0,-1 9 1 16,1 9 0-16,1 7-2 0,0 8 1 16,3 3 2-16,2 2-4 0,-2 0-3 15,0 5-7-15,0 7 5 16,1 3 9-16,1-1-4 0,5 0-2 15,4-2 7-15,2-2-2 0,4 0-2 16,3-6 1-16,2-1 0 0,3-3 0 16,3 0 0-16,0-3 1 0,3-5-2 15,-2-3 1-15,1-3 2 0,-4-6-4 16,-1-1 4-16,0-2 0 15,-2-5-3-15,-4-1 2 0,-1-3 6 16,-4 0-1-16,-5-1 4 0,-1 1-5 16,-4 4-1-16,1 3 3 0,-2 7-1 15,-2 7-1-15,1 5 13 0,0 4 10 16,0 2-3-16,0 0-13 15,-1 11-19-15,-6 13-11 0,-7 15 27 16,-7 18 0-16,-6 11 5 0,-5 13 1 16,-1 8-5-16,-2 5-2 0,1 3 1 15,-2-5-6-15,3-5-3 0,2-9 0 16,3-6 5-16,3-6-16 15,3-6-15-15,6-8-9 0,7-7-1 16,4-8-15-16,5-7-7 0,5-10 7 16,8-8 24-16,5-9 2 0,5-4 17 15,4-10 12-15,3-5-2 0,0-7 6 16,1-3 5-16,-3-4 3 0,-3-6 9 15,-6-5-2-15,-2-5-7 16,-7-8 3-16,-7-2 0 0,-3-1-2 16,-9 3-2-16,-5 6-2 0,-2 5 2 15,0 6-6-15,0 6 1 0,1 4-8 16,2 7-4-16,0 4 1 0,4 5 0 15,1 5-112-15,4 6 11 16,0 0-96-16,1 0-420 0</inkml:trace>
  <inkml:trace contextRef="#ctx0" brushRef="#br0" timeOffset="62516.5757">16597 15450 527 0,'-3'-2'0'0,"3"0"328"16,0-1-209-16,-1-2-47 16,1 4 0-16,1-4-22 0,5-1-30 15,6-1-5-15,3 0 3 0,0-1 4 16,3 5-1-16,-3 0-6 0,-4 3-8 15,-1 0-1-15,-3 0 5 0,0 2-4 16,-4 7-5-16,-1 4 2 16,-2 6 1-16,0 6 6 0,-2 3-1 15,-1 4-4-15,-1-4-3 0,0 0 0 16,-2-2 0-16,0-6-5 0,-2 1 4 15,1-4-1-15,-2 0-2 0,1-2 2 16,0-2 0-16,0-2 0 16,3-1 0-16,0-5 1 0,3-1-4 15,2-1 2-15,0-2 0 0,0-1 0 16,0 0 5-16,-2 0 1 0,0-1 4 15,1-6 21-15,-3-1-31 0,3-6 0 16,1-1 10-16,0-4-12 0,5-3-1 16,5-4 3-16,6-4 0 15,3-1 0-15,4-3-2 0,1 3 3 16,-2-1-2-16,1 2 2 0,-3 6 0 15,1 3-2-15,0 1 1 0,-2 6 0 16,0 2 0-16,-2 3-2 0,-3 2 2 16,0 3 0-16,-1 3 0 15,-2 0-2-15,-2 0 0 0,-1 1 2 16,-4 0 0-16,-1 0 0 0,2 6-4 15,-1 1 2-15,0 6-4 0,-1 2 12 16,1 6-4-16,-3 1-2 0,0 1 0 16,0 1 8-16,-1-2-9 15,0 1 2-15,0-2 3 0,-5-2-4 16,-1 1 0-16,-4 1 5 0,-3 2-5 15,-1 2 0-15,-2-2 8 0,2-2-9 16,1 0 2-16,3-3 3 0,1-2-4 16,4-3 0-16,2-3 1 0,0-5-4 15,3-2 1-15,0 1 0 16,0-1-6-16,2-1 9 0,1 0 0 15,0 1-2-15,0-2-31 0,1 0-17 16,0-1-36-16,5 0-1 0,0-3-70 16,1-3-262-16</inkml:trace>
  <inkml:trace contextRef="#ctx0" brushRef="#br0" timeOffset="63089.6085">17254 14904 680 0,'0'-5'0'0,"1"0"236"15,-1 2-158-15,0 2-5 0,0 1-12 16,0 0-36-16,0 0-17 0,0 5-13 16,4 8-2-16,3 7 14 0,2 8 12 15,2 7-4-15,1 6-2 0,0 3 4 16,0 4 4-16,-1 0-1 15,-1 1 1-15,-2-2 5 0,-2 1-8 16,-2-1-4-16,-1 2 7 0,-3 0-6 16,0 1-8-16,-3 4-1 0,-2-3 0 15,-3-1-3-15,-4-4 1 16,-2-2-1-16,-5-4-2 0,-2-2 3 15,-6 1-1-15,-1-4-5 0,-2-2 4 16,0-3-1-16,1-3-19 0,1-4 1 16,3-3-19-16,-2 0-34 0,2-4-5 15,-2-1-87-15,-1-3-309 0</inkml:trace>
  <inkml:trace contextRef="#ctx0" brushRef="#br0" timeOffset="68704.9297">7097 16462 651 0,'0'-11'0'0,"0"3"270"0,0 3-175 15,0 1-14-15,-1 3-11 16,-1 1-25-16,2 0-8 0,0 0-6 15,-1 0-16-15,0 3-5 0,-4 18-10 16,-7 13 0-16,-6 22 27 0,-2 14 6 16,-2 3-21-16,0-1-14 15,-1-7 4-15,2-9 7 0,3-7-12 16,2-9 6-16,4-11 0 0,3-7-3 15,2-7 0-15,2-5-1 0,4-3-6 16,0-7 4-16,1 0-4 0,4-3-6 16,1-6-2-16,8-8 15 0,1-4 0 15,5-8 0-15,-1-3 2 16,0-2-2-16,2-7 0 0,-2-5-1 15,0-10 4-15,0-7-1 0,1-6 0 16,1-4-3-16,0 2 2 0,1 8 23 16,0 4-17-16,-3 9 2 0,-2 12-7 15,-3 11 5-15,-2 10 1 16,-3 7-2-16,-2 6-6 0,-4 3 0 15,-2 1 7-15,0 0-5 0,0 1 0 16,0 6 1-16,0 4-3 0,1 5 0 16,2 3 14-16,2 2-12 0,4 1 1 15,4 3-1-15,2 1-1 16,2 6 3-16,2-1-1 0,1 3-3 15,3 3 0-15,-2-1 4 0,0-1-5 16,0 2 2-16,-3-2-1 0,-1-2-3 16,-5-2 6-16,-1-2 0 0,-7-6-3 15,-3 3 0-15,-1-1 0 16,-4-2 0-16,-4 1 0 0,-2-5-5 15,-7-4-4-15,-1 2 14 0,-6-2-10 16,-3-1-2-16,-2-1 13 0,-3-2-4 16,0-3-4-16,-2-1 4 0,-1-1 0 15,1-4-3-15,3 1 2 16,3-3-3-16,5 0 1 0,1-1 1 15,5-2 2-15,1-2-2 0,3-4-1 16,5-1 1-16,1 0-40 0,2 3 16 16,5-2-21-16,0 3-52 0,5 2-37 15,2-1-113-15,1 0-380 16</inkml:trace>
  <inkml:trace contextRef="#ctx0" brushRef="#br0" timeOffset="68982.9456">7611 16780 744 0,'0'-1'0'15,"0"1"146"-15,0 0-110 0,0 7 19 16,0 1-14-16,0 6 0 0,-5 5-10 16,-2 3-17-16,-2 3 11 0,-1 3-3 15,0-3-7-15,-1-2-16 0,0-3 2 16,-1-2 8-16,4-2-11 15,1-6 4-15,4 0-4 0,2-3-73 16,0 1-11-16,-1-5-131 0,2-3-330 16</inkml:trace>
  <inkml:trace contextRef="#ctx0" brushRef="#br0" timeOffset="69149.9551">7677 16486 783 0,'1'-9'0'16,"1"2"293"-16,-1 4-203 0,0 1-53 15,0 2-20-15,-1 0-10 16,2 1-8-16,0 7-64 0,1 5-8 16,2 4-58-16,1-3-200 0</inkml:trace>
  <inkml:trace contextRef="#ctx0" brushRef="#br0" timeOffset="69571.9792">7985 16598 887 0,'-5'-3'0'15,"-2"2"198"-15,-3 1-150 16,-1 1-6-16,-3 6 0 0,-2 8-16 16,-4-1-16-16,0 4 7 0,1 3-8 15,2-3 3-15,3 1-4 0,3-2-6 16,4-3-2-16,2-2 0 0,5-2 4 15,0-1-5-15,5 1-3 16,5 1 4-16,1-2 0 0,1 3 2 16,2-5-4-16,0 2-11 0,0-1 12 15,0-3-4-15,-1 2-4 0,-1 0 13 16,0 2-3-16,-3-2-2 0,-2 6 0 15,0-1 1-15,-1 0 0 16,-2 1-1-16,-3 1 2 0,-1-2-2 16,0 3-7-16,-7-6 7 0,-4 2 1 15,-3-2 0-15,-3-1 3 0,0-2-3 16,-4-3 0-16,-1 2 5 0,0-5-2 15,-1 4 3-15,4-4-1 0,2 0-6 16,3 0 2-16,5-2 5 16,2 0-8-16,2 2-36 0,1-1-14 15,2-1-70-15,2-2-26 0,0-3-163 16</inkml:trace>
  <inkml:trace contextRef="#ctx0" brushRef="#br0" timeOffset="70888.0545">8427 16926 899 0,'-3'-19'0'16,"0"4"192"-16,-2 1-131 0,0 2-18 16,-2 3-8-16,-1 4-10 15,0 2-7-15,-5 3 1 0,-4 0 0 16,-2 7 6-16,-6 6-5 0,-1 4-6 15,3 4-11-15,1 2 9 0,2 1-8 16,2-1-4-16,6-1 0 0,4-8 2 16,3 1-3-16,5-3 1 15,0 1 0-15,2-1 0 0,3-3-23 16,4-2 4-16,1-2-6 0,1 0 3 15,6-5 4-15,1 0-5 0,3-7 12 16,2-4-6-16,2-2-2 0,-1 1 7 16,-2-5-4-16,1 0-8 15,-2-2 23-15,-2-1 0 0,-3 1 0 16,-3 2 2-16,-3 0 2 0,-3 2-5 15,-3 3 4-15,-2 4 17 0,-2 4 0 16,0 4 12-16,-3 0-6 0,0 0-10 16,-6 8-7-16,2 6-8 15,-4 2 0-15,4 3 0 0,0-1 5 16,4-6-5-16,-1 5 0 0,3-5 2 15,1 0-4-15,3 1 4 0,1-1 0 16,4-4-3-16,1 1 2 0,0 0-1 16,4-3 0-16,1 0-18 15,3-3 10-15,2-3-5 0,1 0 10 16,1-3 2-16,0-4-5 0,0 0 11 15,1-5-4-15,-1 0-2 0,0-3 1 16,-1 0 2-16,1-4-4 0,-1 1 3 16,-4-3 0-16,-1 0-2 15,-8 1 2-15,-3 2 3 0,-4 1 12 16,-1 4 7-16,-5 2-14 0,-2 0 2 15,-3 3 5-15,-3 6-7 0,-1-2-8 16,-3 4 3-16,-1 4-3 0,1 4-2 16,-2 6 2-16,0 3-1 15,1 3-2-15,2 6 4 0,0-1-2 16,7-1-6-16,2-5 12 0,5 0-8 15,3-5-8-15,5-1 8 0,2-3 0 16,2-2-9-16,3-3 14 0,2-2-5 16,1-2-5-16,1-1 12 15,1 0-7-15,0-5-6 0,-1-3 2 16,0-2-1-16,0-2-3 0,1-4 8 15,1-1 3-15,2-7-2 0,-2-3 1 16,0-5 0-16,0-5 2 0,-1-5 1 16,0-2 3-16,1-5 2 15,-1-2 1-15,-1 2-2 0,-2 3-7 16,-3 9 0-16,1 9 13 0,-4 7-13 15,-4 9 0-15,0 5 3 0,-3 5-2 16,-1 2-1-16,0 2 0 0,-4 17-21 16,-7 16 19-16,-5 16 4 0,-4 9 4 15,0 2-5-15,3-3-1 0,3-13 0 16,2-5 0-16,3-7 1 15,3-5-4-15,0-3 6 0,4-4-3 16,2-4 0-16,0-5-6 0,2-1-4 16,3-5-12-16,1-1 9 0,2-2-8 15,3-4-9-15,0 1 6 0,2-1-9 16,4-5-6-16,-2-2 16 15,3-4-4-15,-1-3 1 0,-1-1 16 16,2-1 0-16,0-4 5 0,-1-1 6 16,-2 1 1-16,0-1-4 0,-3 1 4 15,1 4 1-15,-3 2-2 0,-4 5 1 16,-2 5 0-16,0-1-4 15,-2 5 3-15,0 7-6 0,0 5-7 16,-2 7 23-16,3 2-3 0,-1 0-5 16,1 3 0-16,3-3-2 0,1-1-2 15,-1 1 2-15,5-3 1 0,1 1-2 16,-1-4-12-16,0 0 2 0,-3-6-13 15,-2 0 18-15,-1-6 3 16,1-1-3-16,-1-2 9 0,-1 0-5 16,-1-2 2-16,1-8 62 0,2 0-16 15,1-5 1-15,1-5-16 0,1 2-11 16,1-4-6-16,3-2 4 0,0-2-4 15,2-6-8-15,-2 1 10 16,2-1-10-16,-1-1-11 0,0 6 8 16,-2 6-3-16,-2 6-1 0,-5 10-27 15,-2 5-37-15,-3 2-141 0,-1 6-151 16</inkml:trace>
  <inkml:trace contextRef="#ctx0" brushRef="#br0" timeOffset="72355.1384">9713 16938 706 0,'-10'-3'0'0,"2"3"246"0,3-1-146 16,2 1-41-16,1 0-25 0,2 0-19 15,0 0-5-15,2-2-20 0,2 2 9 16,5 0 3-16,4 0 26 16,7 0 7-16,6 0-7 0,3 1-4 15,5-1-11-15,3 0-3 0,3 0-4 16,-1 0-3-16,6 1 2 0,0-1-3 15,0 2-4-15,-1 2 4 0,1-3 0 16,-3-1-2-16,2 0 0 16,-5 0 3-16,-2 0 0 0,-6 0 1 15,-3 0-2-15,-5 0-3 0,-2 0 2 16,0 0 0-16,-3 0-2 0,0 2 2 15,1-1-1-15,-2-1 0 0,1 0 0 16,2 0 2-16,-2 0-2 16,-1 0 0-16,0 0 0 0,-4-3 0 15,-3 3 0-15,-5-1 1 0,0-1-1 16,-5 2 0-16,0 0 5 0,0-1 1 15,0 1 0-15,-1-1-3 0,-3 0-6 16,4 0 3-16,0-1 0 0,-1 1-2 16,1 1 3-16,0 0 0 15,0 0-2-15,0 0 2 0,-2 0 3 16,-4-2-6-16,-1-3-3 0,-1 1-1 15,-2-1-2-15,1 0 0 0,-1 1 1 16,-2-1-2-16,1 2 11 0,4-3-3 16,-1 0-1-16,4 3 4 15,1-2-4-15,0-1 3 0,1-1-2 16,0-1 0-16,1-2 1 0,-1 0 0 15,-1-4 2-15,2 2 0 0,-1 0 4 16,0 4 2-16,2 1 0 0,-1 3 0 16,1 3-5-16,0-1-1 15,0 2 1-15,0-1 0 0,0-1 0 16,0 0 5-16,0-1 1 0,0-1-5 15,0-2 7-15,-1 0 3 0,-1 1-1 16,-2 1-4-16,2 0-1 0,0 0-10 16,-4 1 4-16,4 1 6 15,-1-1-8-15,1 1 0 0,-1 0 7 16,2 1-7-16,1 0 0 0,-1 0 24 15,1 1-25-15,0 0 2 0,0 0 4 16,0 0-6-16,0 0-4 0,1 0 3 16,3 4-16-16,2 4 25 15,5 1-5-15,2-1-4 0,5 2 4 16,1-3-2-16,1 2 0 0,3 0 0 15,3 0 1-15,-1 0-2 0,0 0-2 16,-2-1 2-16,-2-1-21 0,-5 0 12 16,-5-1-1-16,-6-2-2 15,0-1 7-15,-3-1 2 0,-2-2-7 16,0 3 11-16,0-1 0 0,-2 0-18 15,2-1 23-15,0 0-3 0,-2 1-4 16,2 2-1-16,0-2 2 0,0 3-9 16,-3 0 11-16,1 2-2 0,-3-2-5 15,-5 6 11-15,-1-2-4 16,-4 2-2-16,-4 0 2 0,0 0 0 15,-1 4-2-15,-3-3 1 0,3 1 0 16,-2-4 0-16,0 5 0 0,2-2 4 16,-1 2-4-16,1 4 0 0,-1 1 0 15,1 0 0-15,3 1 0 16,2-3 2-16,2-3-3 0,7-3-3 15,2-3 5-15,4-3-2 0,0-2-18 16,0-1-17-16,0-2-28 0,3 0-18 16,2 4-47-16,0-4-205 0</inkml:trace>
  <inkml:trace contextRef="#ctx0" brushRef="#br0" timeOffset="75838.3377">11947 16378 555 0,'0'-24'0'0,"-6"4"236"0,-1 5-113 15,-10 2-35-15,0 7-30 0,-5 4-24 16,-8 2-11-16,-4 14-1 16,-9 11-5-16,-4 8 15 0,-1 5 0 15,-4 6-4-15,2 2 1 0,0 3-1 16,0 4-2-16,5 3-4 0,9-4-6 15,9-1-7-15,10-6-8 0,8-4 4 16,5-3-6-16,4 1-2 0,6-6 6 16,7-1 0-16,6-8-4 15,4 1 0-15,6-7 1 0,3-7-7 16,5-2 7-16,3-6 0 0,-1-3-23 15,3-3 5-15,-1-2-15 0,-3-4-7 16,-1-1 25-16,-3-4 4 0,-3-1-4 16,-4 0 19-16,1-3-4 0,-6 0 0 15,-2-4 0-15,-1-2 3 16,-8 4-3-16,-1 3 0 0,-5 2 3 15,-3 2-3-15,-2 3 0 0,0 6 26 16,0-1-13-16,-1 5 3 0,-4 0-9 16,-4 2-7-16,-3 10 0 0,-1 3 6 15,-2 4-6-15,2 3 0 16,1 2 2-16,4-2-2 0,3 5 0 15,2-5 7-15,3-1-7 0,0 1 0 16,7-9-1-16,3 3-5 0,4-5 10 16,2-3-8-16,3 0-11 0,1-4 15 15,3-1 0-15,2-3-12 16,1-3 11-16,-1-4 0 0,0-4-6 15,-1 0 12-15,-3-3-5 0,-2-6 0 16,-3 4 0-16,-3-5 1 0,-6 0-2 16,-1 0 2-16,-4-4 3 0,-2 0 0 15,0 0 8-15,-2 3-5 0,-4 2-6 16,1 2 3-16,0 2-1 15,-2 3-3-15,0 2 0 0,-1 3 11 16,-4 2-12-16,-1 6 2 0,-2 0 10 16,-2 7-15-16,-1 5 8 0,2 3-5 15,1 2-2-15,3 2 6 0,4-3-1 16,3-1-8-16,2-2 7 15,3 1-1-15,3-2 0 0,6 2-2 16,3-1 0-16,3-4-4 0,3-1 12 16,4-7-4-16,0-1-4 0,2 0 4 15,0 0-5-15,-3-8 2 0,1-2 2 16,-2-2 0-16,1-4-1 15,-1 0-2-15,0 2 3 0,-3-6-1 16,-1 1 0-16,0 1 4 0,-3-2-5 16,-2 5 2-16,-2 1 0 0,-5 5-1 15,1 3 0-15,-3 0 1 0,-1 5-6 16,-1 0 10-16,0 1-1 15,2 0-5-15,2 5-14 0,3 7 17 16,1 1-3-16,2 5 2 0,0 0 1 16,1 2-3-16,-2 2 2 0,0-1 0 15,-4 1-2-15,-3 2 2 0,-2-2 0 16,0 0-2-16,-5-2 2 15,-3 0 2-15,-2 0-3 0,-3-3 0 16,-2-3 1-16,-1-4-2 0,1 0 2 16,2-3 3-16,4-5-7 0,4 2 6 15,4-4-4-15,1 0 0 0,1 0-6 16,8-4-6-16,6 1 9 15,6-5 4-15,3 0 0 0,4-7 1 16,1-3 1-16,3 0-1 0,0-4-1 16,4-3 0-16,-3-4 3 0,0-9-5 15,1 0 4-15,-1-6 17 0,3-7-18 16,0-3 6-16,-4-1-1 0,-2 5-10 15,-9 13 8-15,-7 11 4 16,-8 13-12-16,-4 9 8 0,-2 4 45 16,0 0-26-16,-6 2-16 0,-6 10-12 15,-8 7 1-15,0 13 7 0,-4 4-2 16,4 6-2-16,2 2 1 0,-1-1 1 15,2 0-2-15,1 0 2 16,1-2 1-16,6-7-3 0,4-2 0 16,4-7 0-16,1-2-6 0,8-1 8 15,2-3-2-15,4-4-18 0,3 1 10 16,0-5-9-16,3-4-8 0,2 0 26 15,1-2 0-15,2-5-26 16,2 0-1-16,-3 0-9 0,-1-5-20 16,-1-2-28-16,-1-5-20 0,-4-3-151 15,3-4-109-15</inkml:trace>
  <inkml:trace contextRef="#ctx0" brushRef="#br0" timeOffset="76038.3491">12731 16816 671 0,'7'-5'0'0,"7"2"57"16,3 3 6-16,4-2 35 0,6 2-18 15,4 0-39-15,4 0-28 0,-1 0-4 16,-3 0-17-16,2 2-94 0,-5-2-59 15,-4 0-152-15</inkml:trace>
  <inkml:trace contextRef="#ctx0" brushRef="#br0" timeOffset="76688.3863">13765 16378 562 0,'11'-10'0'0,"1"0"229"16,-3 1-131-16,-1 1-17 0,-3 3-20 15,-2 2-7-15,-2 1 11 0,-1 2-14 16,0 0-12-16,-1 0-1 16,-6 5-17-16,-9 10-18 0,-8 9 0 15,-7 9 4-15,-4 9-1 0,-3 3-1 16,2 2 10-16,-4 6-7 0,1 1-6 15,-1 1 4-15,1 1 3 0,5-5-11 16,3 3 4-16,8-3 2 0,5 2-6 16,8-3 4-16,7 1 1 15,4-4-3-15,11-3-1 0,3-3 3 16,4-5-4-16,5-1 2 0,-2-6 0 15,3-7 0-15,1-1 0 0,-2-6-17 16,0-4-29-16,-4-2-6 0,0-2-48 16,-8-5-132-16,-2 0-208 15</inkml:trace>
  <inkml:trace contextRef="#ctx0" brushRef="#br0" timeOffset="77843.4523">13952 16878 872 0,'-2'-7'0'0,"2"1"190"16,5-3-161-16,4 0-7 0,3-1 3 15,1-2 3-15,3 0-9 0,1 1-8 16,2 0 9-16,1-3 4 15,-2 6-2-15,0 0-6 0,-2 5 5 16,-6 3-13-16,-1 0-4 0,-3 7 5 16,-3 5 2-16,0 2 1 0,-2 6 10 15,-1 5-8-15,-3-1-10 0,-2 2 6 16,-2 0-7-16,2-6-6 15,-1 2 6-15,-3-3 1 0,-1-2-5 16,0-2 2-16,-1-1 3 0,0-3-5 16,1 0 2-16,2-4 2 0,3-2-4 15,2 0 2-15,2-5 2 0,1 0-4 16,0 0 2-16,0 0 0 0,1-5-2 15,5-3 2-15,2-4 6 16,4-8-10-16,3-3 6 0,-1-1 0 16,6-3-3-16,1 0 0 0,1-4-2 15,2-1-14-15,0 1 18 0,1 0-4 16,-1 3-10-16,3 5 14 0,-3 3 0 15,2 8-4-15,-3 2 2 16,-2 8-1-16,-3 2-6 0,-2 1 12 16,-5 10-6-16,-1-1-2 0,-4 7 6 15,-1 0 1-15,-1 5-4 0,-4 3 0 16,0 3-1-16,-7 3 1 0,-2 1 0 15,-2-3 11-15,0-3-13 16,-1-3 4-16,1-2 6 0,3-4-8 16,1-1 0-16,2-3 0 0,1-2-3 15,-1 0 6-15,1-2 2 0,0 1-5 16,-1 2-28-16,2-2-3 0,1-1-30 15,2-1 0-15,0 1-17 0,5-6-55 16,6-2-52-16,2-2-125 16</inkml:trace>
  <inkml:trace contextRef="#ctx0" brushRef="#br0" timeOffset="79437.5435">14942 17140 794 0,'-2'2'0'0,"1"0"216"0,1-2-156 16,0 0-22-16,0 0-8 0,6-4-7 15,4-2 8-15,1-5-9 0,2-3-7 16,1-1-4-16,1-2-5 0,4-4-2 15,-2 1 6-15,1-4-1 0,-1-1-3 16,0 1 11-16,1-2-9 0,-1 1-8 16,-1 1 0-16,0 2 13 15,-3 1-16-15,-2 5 6 0,-3 5 4 16,-5 4-7-16,-1 7 0 0,-2 0 41 15,0 0-23-15,0 0-1 0,0 0-9 16,-2 0 572-16,0 7-1160 16,-3 4 579-16,-1 4-3 0,-3 6 8 15,-2 2-1-15,3 2-6 0,-2 2 6 16,1 0 0-16,2-2-4 0,0-1 2 15,4-3 0-15,2-5-2 0,1-4-2 16,0 0 1-16,3-6-7 16,2-2 12-16,1 0-4 0,1-4-5 15,3 2 7-15,-1-1-2 0,4-1-9 16,4-1 12-16,0-5-4 0,3-7-14 15,-2 4 15-15,2-4-2 0,-3-3-5 16,1-1 15-16,-2 0-6 0,-1-5-2 16,-2 3 2-16,-2-3-1 0,0 2 0 15,0-1 0-15,-2 6 2 16,-1 1-7-16,-3 8 10 0,-3 3-4 15,-1 1-1-15,0 2-6 0,-1 0 6 16,0 0 0-16,0 5-11 0,0 1 11 16,0 3 1-16,-1 5 0 0,-5 2 4 15,-1 2-7-15,-3 6 4 16,3 0 7-16,0 3-12 0,2-3 6 15,2-1 0-15,3-6-3 0,0-1-1 16,2-3 0-16,5-1-5 0,4-4 8 16,1-3-2-16,3-1 0 15,3-2-1-15,1-2-1 0,2 0-13 16,-1-5 0-16,1-2-4 0,-2-2 2 15,0-4 15-15,-2-1-1 0,0-6 1 16,-3 3 4-16,-2-3 0 0,-3-2-1 16,-3-1-1-16,-3-1 0 0,-2-3 4 15,-1 2-4-15,0 4 0 16,0 2 2-16,-3 5 9 0,-1 6 4 15,1 4-2-15,1 3 0 0,1 1-8 16,1 0-10-16,-4 6-3 0,1 8-4 16,0 0 13-16,2 4 4 0,1-4-7 15,3-5-5-15,4-1 11 16,2-4-5-16,5-1-5 0,1 2 10 15,4-3-4-15,2-2 0 0,1 0 0 16,2-5-16-16,-2-2 5 0,-1 1 6 16,-1-5 1-16,4 0-3 0,-3-2 12 15,-3-2-4-15,-1-2-2 16,-4 0 1-16,-2 1 0 0,1 1 0 15,-8 8-1-15,-1 2 4 0,-1 1-6 16,-2 4 6-16,0 0 29 0,0 0-21 16,0 0-4-16,-1 0-3 0,-1 3-8 15,-3 8-6-15,-3 6 14 16,-1-1-6-16,1 4 4 0,1 2 2 15,1 0-5-15,-1 4 2 0,2 1 0 16,0-1-1-16,2-1 0 0,0-1 1 16,1-2-1-16,0-3 0 0,2-5 0 15,3-4-12-15,1-3 13 16,2-4-2-16,2 2-9 0,4-5 16 15,3 0-4-15,8-5-4 0,3-5 4 16,1 0 2-16,0-5-4 0,-4 1 0 16,-2 2 2-16,-1-5-3 0,-2-4 2 15,0-1 3-15,-3-7-5 16,1-2 2-16,-3 1 1 0,-2-1-2 15,0 3 0-15,-4 2 9 0,-1 5-6 16,0 2 3-16,-4 2 3 0,0 5-11 16,-1 2 4-16,-1 5 9 0,1 2-14 15,0 3 6-15,-1 0 4 0,0 0-9 16,-1 5-7-16,-6 8-4 15,0 6 7-15,1 5 12 0,1-1-3 16,3 0-4-16,2-1 0 0,2-1-4 16,3 1-4-16,2-2 8 0,-1 1 0 15,-1 4-1-15,-2-1 4 0,-2 1-1 16,-1-3-4-16,0-1 2 15,-1-2-5-15,-1-5-21 0,1-3 11 16,1-2-1-16,2-4-10 0,3 0 15 16,2-4 0-16,0-1-18 0,4-1 3 15,2-6-65-15,0-1-112 0,2-5-100 16</inkml:trace>
  <inkml:trace contextRef="#ctx0" brushRef="#br0" timeOffset="80065.5794">16389 16953 753 0,'10'-2'0'0,"4"-3"158"15,1 0-79-15,0 1-35 16,0-3-11-16,1-1-17 0,-1-3-11 16,-2-5-2-16,-1 2-1 0,-2-4 7 15,-3 0 44-15,-4 0-7 0,-1 0-8 16,-2 0-4-16,0 3 0 0,-2 0-10 15,0 2-10-15,1 4 1 16,-3 4-7-16,1 2-5 0,-6 3 2 16,-4 10-8-16,-6 8-5 0,-4 10 14 15,-1 3-4-15,3 3-4 0,1 0 4 16,4-3 0-16,5-2-4 0,6-2-1 15,4-6 5-15,1-2-4 16,6-4-1-16,1-1 6 0,2-4-6 16,3-2 3-16,2-2-1 0,1-3-7 15,3-1 9-15,1-1-2 0,1-4-19 16,3-1 21-16,-1-2-1 0,0 2 0 15,-2-3-8-15,2-5 8 0,-1-5-2 16,0-4 2-16,1-4 3 16,-2-7-4-16,2-1 2 0,-1-4 3 15,0 0-5-15,-2 4 2 0,2 4 14 16,-3 5-18-16,2 3 6 0,-3 6 0 15,-2 5-3-15,-4 2-3 0,-2 6 3 16,-4 1 0-16,-2 1-2 16,-1 1 2-16,-2 5-13 0,0 3 20 15,0 7-9-15,-4 1 2 0,-1 5 0 16,2 2 10-16,-2 1-12 0,6 1 4 15,-1 1-1-15,0-1-2 0,4-1 1 16,-3 1 1-16,3-1-2 16,-2-1 1-16,-1-3 0 0,-1 1 0 15,0-5 0-15,-3 0 5 0,1-4-6 16,-3-2 2-16,0-3 2 0,-1-1-4 15,-5-2 2-15,-2-5 3 0,-4 2-7 16,-2-2 6-16,-1 0 1 16,-3-2-4-16,-2-5-22 0,-1 1-8 15,3-1-35-15,1-2-23 0,4-1-78 16,1-5-343-16</inkml:trace>
  <inkml:trace contextRef="#ctx0" brushRef="#br0" timeOffset="80265.5909">16020 16482 1033 0,'-3'-8'0'0,"3"7"50"16,1 1-50-16,5 1-352 0,4 2-11 16</inkml:trace>
  <inkml:trace contextRef="#ctx0" brushRef="#br0" timeOffset="80937.6293">17079 16181 624 0,'-3'-2'0'0,"3"2"182"0,0 0-199 15,0 0 29-15,5 0 35 0,2 1 53 16,2 3-3-16,3 3-32 0,-2 1-21 16,5 7-13-16,0 4-9 0,1 4-3 15,5 7 7-15,-1 4-7 16,-1 4-2-16,1 6 12 0,0 2-7 15,-2 3-5-15,-1 5 3 0,0 4-11 16,-5-1-7-16,-2-3 8 0,-3-2-5 16,-4-9 2-16,-1-2-1 0,-2 1-2 15,-3-7-1-15,1 2 5 16,-4-2-6-16,0-3-4 0,-1 1 4 15,-3-3 0-15,-1-3-3 0,-4 3 2 16,-3 1 11-16,-3-4-6 0,-4 2 11 16,-3-3-11-16,1-6-8 0,-1 6 4 15,3-6-3-15,-1-1-36 16,1 2-24-16,3-3-46 0,-3 8-75 15,3-6-144-15</inkml:trace>
  <inkml:trace contextRef="#ctx0" brushRef="#br0" timeOffset="95169.4433">17627 16731 598 0,'-1'2'0'0,"-2"-2"141"16,2 3-70-16,-1-3-20 0,0 2 5 16,1 0-4-16,1-2-19 0,0 2-3 15,0-1-3-15,0-1 5 0,0 2 3 16,0-2-22-16,1 4 3 15,5 1 24-15,4-1-8 0,5 1-6 16,4 2-8-16,5-1-7 0,4 0 7 16,4 1-6-16,5-6-11 0,1 0 9 15,1-1 0-15,1-2-7 0,0-3 4 16,1-2 4-16,1 0-9 15,1-3 9-15,2-1-9 0,-1 2 1 16,-1 0 6-16,-3 2-9 0,-6 2 0 16,-2 4 0-16,-5-1 1 0,-2 2-2 15,-2 2 2-15,-2-2 0 0,-4 1-3 16,-2 0 4-16,-2 0-2 0,0-1-2 15,-2 0 4-15,0 0-1 16,-1-2-3-16,0-1 4 0,-3 1 0 16,0-1-4-16,0 3 4 0,-6 0 3 15,1-2-9-15,-1 2 4 0,1 0 0 16,-2 0 0-16,0 0-9 0,0 0 6 15,-2 0-2-15,1 0 10 16,-1-2-10-16,-2-1-6 0,-1-2 2 16,-5 0-6-16,-3-2 9 0,2 2 8 15,-1-4-4-15,1 1-21 0,3 1 16 16,-1-1 0-16,1 2-12 0,1 1 16 15,0-3-1-15,-2-2-6 16,2-3 12-16,-1 0-3 0,-1-3-3 16,1 3 6-16,1-1-2 0,1 4 0 15,2 3 0-15,1 2 16 0,3 2-14 16,0 3 12-16,0 0-11 0,0 0-6 15,0 0 2-15,0-2 0 0,0 1-6 16,1 1 14-16,3-1-11 16,1 1 0-16,3 0 8 0,4 1-8 15,3 6 0-15,5 3 6 0,0 3-2 16,1-1 0-16,2 1 0 0,-1-1 5 15,0-3-8-15,-3 0 6 0,-2-2-4 16,-5-4-5-16,-4-1 10 16,-3 0-6-16,-3-2-11 0,-1 1 8 15,-1-1 3-15,0 0-6 0,0 0 10 16,-1 3-4-16,-3-1-8 0,-2 5 6 15,-6 5 8-15,-5 4-6 0,-3 4 7 16,1 2 0-16,0-4-5 16,3 5 0-16,-1-3 18 0,0-1-18 15,4-2 0-15,0-2 12 0,2 0-15 16,2-1 5-16,1-2 1 0,2-2-6 15,0-1 6-15,2-1-4 0,1-3-19 16,1 2-19-16,1-3-61 16,1-1-116-16,-1-3-189 0</inkml:trace>
  <inkml:trace contextRef="#ctx0" brushRef="#br0" timeOffset="97963.6032">19423 16130 486 0,'8'-5'0'0,"2"0"166"0,-2-2-72 16,2 0 7-16,-2 0 3 0,0-2-34 16,0-1-19-16,1-1-4 0,-2-2 3 15,1-2-15-15,2-2-9 16,-2-2-1-16,1 0-9 0,-3-1-1 15,-4-1 8-15,-1 1-13 0,-1 1 0 16,-2 1 3-16,-5 5 4 0,-7 3-4 16,-6 6 2-16,-6 4-14 0,-4 8-2 15,-8 9 2-15,0 5 6 0,-4 3-11 16,1 1 8-16,0 1 0 15,3-2-6-15,5-1 4 0,7-1-3 16,7-2-4-16,7 2 10 0,5 1-10 16,4 3 2-16,3 5 5 0,3 1-3 15,3 0-6-15,3-1 14 0,1-3-10 16,-1-4 2-16,1-1 2 15,1-3-1-15,0-4-5 0,3 0 10 16,2 0-5-16,4-1 0 0,4 1 0 16,1 2 2-16,0-1-4 0,-1 2 4 15,-4 1-4-15,-4-1-2 0,-3-1 7 16,-4 0-4-16,-4-2-1 15,-2 1 4-15,-3 1-1 0,0-1-3 16,0 5 4-16,-4-1 2 0,1-5-9 16,-6 3 8-16,0-2-6 0,-2-1-4 15,-4 0 9-15,-2-2 1 0,0-4-6 16,-2 1 6-16,-1-4-1 15,0-5-3-15,-2-1 1 0,-1-2 3 16,0 0-5-16,0-5 4 0,0-5 25 16,0-5-17-16,1-3 5 0,-2 0-9 15,3-9-5-15,0 2 7 16,1-5-6-16,5-1-4 0,2 4 4 15,5-2 2-15,2 8-5 0,2 6 2 16,2 3 2-16,2 5-4 0,0 4 2 16,0 1 0-16,0 0-2 0,0 1 0 15,0 1 0-15,0 0-4 16,0 0-2-16,2 8 3 0,3 2-3 15,1 5 14-15,1-1-5 0,-1 0-4 16,1 3 4-16,0-2-1 0,0 1-2 16,2-1 2-16,-1-1-1 0,1-3-6 15,3 2 12-15,-2 3-6 0,4-2 0 16,3 0-10-16,0 0-6 0,1-1-5 15,0-2 14-15,2-4-5 16,1 1-2-16,0-5 16 0,2-1-3 16,1-2-5-16,3-2-2 0,1-2 0 15,0-4-17-15,-1-2 12 0,-1-1-5 16,-3-6 4-16,2-2 14 15,-5-2 0-15,2-8 0 0,-3 0 0 16,-1-2 6-16,3-5-7 0,1 0 2 16,0-3-5-16,1-7 2 0,2-1 4 15,-3-5 2-15,4 0-4 0,-1 2 0 16,0-3 0-16,-2 3 0 15,-1 3-1-15,-4 5 1 0,-6 6 0 16,-1 9 0-16,-6 11 5 0,-3 6 0 16,0 7 20-16,-2 3-12 0,0 4-16 15,-7 14-8-15,-6 12 14 0,-5 9-4 16,-2 9 2-16,-1 2 7 0,0 1-8 15,1 2 0-15,1 1 14 16,0 1-15-16,2-4 2 0,0-3 3 16,1-4-5-16,1-3 2 0,4-5 3 15,-1-2-4-15,3-4-2 0,1-6 2 16,2-8 0-16,1-1-1 0,2-5-1 15,1-4-8-15,2 0 8 16,-1-5-8-16,1-1-7 0,0 0 18 16,2-1-2-16,5-8-7 0,2-6 10 15,2-10 3-15,0-3-6 0,3-2 2 16,3-4 4-16,2 0-5 0,2-2-4 15,3-3 2-15,0 3-8 16,1 2 10-16,-4 8 0 0,1 5 0 16,-1 6-1-16,-2 5-2 0,1 2-1 15,-1 4 8-15,-3 4-5 0,0 0-2 16,-3 8 0-16,-5 3 1 0,-1 4 1 15,-6 8 2-15,-1 4-1 0,-7 5 2 16,-4 4 12-16,-3-1-8 16,1 0-5-16,2-1 5 0,5-2-4 15,1-5-4-15,3-4 3 0,2-8-2 16,3-1-5-16,3-6 11 0,1 3-5 15,3-5 0-15,1-1-3 0,2-2-1 16,3-3-1-16,1 0-2 16,1-2-3-16,0-6 1 0,0-2 2 15,-2-7-10-15,1-5 12 0,0-3 6 16,1-3 0-16,-2-6-2 0,1 2 2 15,0-2 0-15,-3-1-2 0,0 2-2 16,-1 4 7-16,-5 6-8 16,1 4 6-16,-6 7 5 0,1 4-9 15,-1 4 4-15,-3 3 4 0,1 1-6 16,-1 0 0-16,0 5-2 0,0 9-9 15,-6 6 22-15,-4 11 4 0,-2 3-9 16,-2 1 1-16,0 0 1 16,1-2-10-16,1 1 4 0,3-4 3 15,2-3-5-15,2-3 0 0,3-4 1 16,2-6-7-16,0 2 12 0,4-3-6 15,3-2 0-15,0-1-2 0,3-4-2 16,0-2-12-16,1-3 18 16,3-1-4-16,1 0-12 0,0-7 19 15,3-2-5-15,-1-6 0 0,0-1-3 16,-1-6 8-16,-1-5-10 0,-1-3 10 15,-3-2-8-15,0-4 2 0,-2 3 2 16,-2-2 4-16,-1 1-8 16,-2 2 6-16,0-2-2 0,-3 3-2 15,1 0 1-15,-2 6-3 0,0 4-1 16,0 5 8-16,-3 8-1 0,-4 2-4 15,-3 6 2-15,-4 9-3 0,-5 6-5 16,-3 9 12-16,0 4-3 0,2 0-4 16,4 2 4-16,4-5-1 15,6-2-1-15,5 1-3 0,1-2 2 16,0-5-6-16,5 2 10 0,1-2-1 15,1-7-4-15,3 1 4 0,-1-3-6 16,4-3 2-16,1 0 4 0,2-5 3 16,2 0-10-16,-2-7 7 15,4-5 2-15,-1-3-8 0,4-2 8 16,1-5-2-16,0-1-4 0,-2-2 4 15,-2-2-1-15,-3 0-1 0,-3 1-2 16,-4 1 2-16,-3 2 0 0,-2 6 0 16,-3 5 6-16,-2 3-6 15,0 5 0-15,0 2 31 0,0 2-16 16,0 5-12-16,-3 8-6 0,-2 3 2 15,1 6 1-15,4-1 0 0,1 0 0 16,3 1 0-16,4 2 2 0,1-2-2 16,1 3-9-16,-3 0 2 0,-2 2-10 15,-5 3 16-15,0 4-2 16,-1-6-3-16,-3 0 11 0,-1-1-5 15,3-12 0-15,-2 0-8 0,2-6 8 16,2-7-8-16,0 1 10 0,0-1-4 16,2-2-5-16,4-3 10 0,6-5 4 15,2-4-14-15,4-1 9 16,-1-4 1-16,0-5-6 0,4-3 4 15,-4-5-2-15,4-5-6 0,-2-1 13 16,1-8-6-16,-1-3 0 0,1-5 0 16,2-1 2-16,5-3 2 0,-3 1 7 15,0 4 0-15,-3 5-8 16,-5 10 5-16,-7 11-3 0,-2 11 0 15,-4 7 6-15,-3 5 16 0,0 2-17 16,-1 3-2-16,-11 13-10 0,-5 13 0 16,-8 9 4-16,0 8 5 0,1 3-9 15,3 2 3-15,4 2-2 16,3 0-2-16,-1-2 6 0,6-5-1 15,-1-5-3-15,3-5 2 0,0-2 0 16,3-4-1-16,1-5-4 0,3-1 2 16,0-7-26-16,7-4 17 0,2-1-6 15,2-4-4-15,7 0 7 16,2-4-4-16,5-2 7 0,3-2-19 15,-1 0-39-15,0-6-22 0,-1-1-3 16,1-3-109-16,0-6-138 0</inkml:trace>
  <inkml:trace contextRef="#ctx0" brushRef="#br0" timeOffset="98169.6149">20756 16356 625 0,'12'-4'0'0,"6"0"268"0,3 1-171 16,4 2-41-16,2-2-16 0,6 2-32 15,-3-3-8-15,1 2 0 0,-2-1-69 16,-3-1-112-16,-4-2-105 15</inkml:trace>
  <inkml:trace contextRef="#ctx0" brushRef="#br0" timeOffset="100217.7321">19727 17205 851 0,'4'-18'0'0,"-1"6"196"0,1 0-135 15,-1 5-28-15,-3 5 2 16,2 2-12-16,-2 0-11 0,0 0 2 15,-3 12 4-15,-6 9 13 0,-3 12 5 16,-3 3-10-16,0 2-2 0,0 1-4 16,2-1 5-16,-4 4-4 0,1 0-8 15,1-2 7-15,1-3-14 16,1-8-7-16,1-4 2 0,3-4 6 15,2 0-8-15,0-4 2 0,3-2 0 16,2-5-1-16,0-6-21 0,2-4 8 16,0 0-3-16,0 0 16 0,4-2 0 15,4-12-15-15,2-6 20 16,0-4-2-16,0-7-4 0,3-3 2 15,-2-13 1-15,2-3-3 0,1-1 2 16,-1-3-2-16,3 9-6 0,1-1 8 16,-1 0-2-16,2-2-16 0,-3 2 19 15,0 7-1-15,-4 10-2 16,-3 9 2-16,-2 6 2 0,-2 6-3 15,-1 4 0-15,-1 4 14 0,3 0-17 16,2 4 0-16,3 5 3 0,3-1 0 16,4 9-1-16,2 0 2 0,6 3 0 15,3 6 4-15,2 1-8 0,2 6 2 16,-2-1 2-16,-5 3 2 15,-5 1-6-15,-6 0 6 0,-5 0 0 16,-4 0-3-16,-2-2 0 0,-3 4 3 16,-7-3-5-16,-5-1 4 0,-4-8 2 15,-4-1-4-15,-5-1 0 0,-3 0 4 16,-6-1-4-16,-5-1 5 15,-5-4-3-15,-1-3-3 0,-1-2 2 16,3-5 2-16,5-1-3 0,7-3 0 16,5-4 2-16,4-2-7 0,6-8 10 15,4-4-8-15,7-2-20 0,4 1-1 16,2-5-32-16,8 0-23 15,5-3 20-15,6 4-45 0,2-1-130 16,6 4-150-16</inkml:trace>
  <inkml:trace contextRef="#ctx0" brushRef="#br0" timeOffset="100485.7474">20250 17515 548 0,'0'11'0'0,"-6"7"235"16,-1 3-118-16,-3 4-34 0,-1 4-25 15,0-1-19-15,1-4-18 0,1-3-5 16,0 0-10-16,2-2-2 0,2-2 9 15,1-2-11-15,2-3-3 16,1-4 0-16,1-1-30 0,0 0-43 16,0-3-40-16,0-2-106 0,-2-2-203 15</inkml:trace>
  <inkml:trace contextRef="#ctx0" brushRef="#br0" timeOffset="100652.757">20267 17154 920 0,'1'-2'0'16,"-1"2"167"-16,0 0-122 0,2 0-42 16,4 3-6-16,0 1-16 0,4 6-40 15,2 0-61-15,-1 3-128 0,0 0-35 16</inkml:trace>
  <inkml:trace contextRef="#ctx0" brushRef="#br0" timeOffset="101335.796">20581 17270 897 0,'1'0'0'15,"-1"0"223"-15,-4 0-104 16,-4 0-39-16,-4 0-43 0,-2 0-8 16,-3 7 3-16,-3 6-10 0,1-2-11 15,-1 1-1-15,3 6-2 0,1-4-6 16,3 3-4-16,1 3 4 0,4 0-3 15,5-2-1-15,4 4 4 16,-1 0-4-16,6-2-21 0,4 4 11 16,1-5-9-16,2-1-12 0,2 2 17 15,-2 2-4-15,2 1 8 0,0 5 16 16,-4-4-6-16,1 2-1 0,-3 0 1 15,-3-2-2-15,-2 0-4 0,-3-3 14 16,-1-3-6-16,-4-6 0 16,-7-1 0-16,-4-3 9 0,-4-4 1 15,-5 1 3-15,-3-2-10 0,-1-3-2 16,2 0 0-16,1-2 0 0,9-1-2 15,5 0-5-15,5 1-7 0,6 1-3 16,0-1 4-16,8 0-19 0,6-3 26 16,1 2 7-16,3-2-1 15,0 1-2-15,4-1 1 0,1-4 2 16,2-3-4-16,3-3 4 0,0 1 16 15,3-3-12-15,3-4 1 0,0-4-3 16,1-4-2-16,0-5 3 16,3-4-5-16,-2-11 0 0,-4-11-1 15,-2-1 1-15,-5-2 0 0,-6 4 0 16,-3 6 1-16,-3 0-2 0,-3 10 2 15,-3 8 7-15,0 8 15 0,-4 10 2 16,-1 7-7-16,0 5-5 16,-2 5 1-16,0 0-15 0,1 1-12 15,-1 14 19-15,-3 12-3 0,-6 8-3 16,-3 9 0-16,-3 0 14 0,-4 5-9 15,-2 6 12-15,2 3-3 0,0 1-11 16,3-6 5-16,4-7-5 0,4-8-4 16,1-9 2-16,7 0 1 0,0-6-5 15,7 0 5-15,1-4-2 16,2-4 0-16,3-4-9 0,1-4-10 15,1-2-20-15,2-3 6 0,0 1-31 16,0-3-18-16,0-2-32 0,0-7-30 16,-3-5-124-16,3-5-76 15</inkml:trace>
  <inkml:trace contextRef="#ctx0" brushRef="#br0" timeOffset="101513.8062">20862 17337 735 0,'-1'-10'0'0,"3"-1"272"16,6 4-201-16,5 0-43 0,2 0-11 15,2 7 16-15,4-1-11 0,-1 1-14 16,1 0 1-16,1 8-8 0,1 1-2 16,0 2-12-16,2 0-51 0,4-4-51 15,-2 1-45-15,2-3-62 16,-3 1-379-16</inkml:trace>
  <inkml:trace contextRef="#ctx0" brushRef="#br0" timeOffset="102330.8529">21333 17355 883 0,'-7'-11'0'16,"-1"-2"198"-16,-1 3-109 0,1 1-33 15,-1-2-8-15,3 3-9 0,-2 2 0 16,-2 1-17-16,-3 5-14 0,-4 5 8 16,-5 7-5-16,1 8-7 0,-4 6 1 15,2 11-2-15,3 5-2 16,4 1 3-16,5-2-6 0,6-10-1 15,4-5 6-15,1-5 0 0,1 1-3 16,5-1-7-16,2-6 7 0,2-1-47 16,2-7 31-16,1-4-8 0,4-1-20 15,0-2 8-15,1-1-6 16,0-5-17-16,-2-2 20 0,-2-6 3 15,1 0 6-15,-4-7 32 0,-2-2-3 16,-2-4-4-16,-1 0 10 0,0-2 1 16,-2 0 0-16,2 7 6 0,-5 6 3 15,-1 5 15-15,0 11 11 16,-1 10-21-16,-2 10-18 0,-3 9 24 15,2-2-8-15,0-1-11 0,0-4 10 16,2 1-12-16,3-4-5 0,0-3 0 16,4-4 4-16,3-5-5 0,1 2 2 15,2-3 0-15,4-3-1 16,0-1 0-16,3-2 0 0,-1-1-8 15,0-3-1-15,2 1-7 0,-1-6-16 16,-3 0 9-16,0-3-10 0,-5-7 1 16,1-3 21-16,-2 0 9 0,1-1 0 15,-2 1 3-15,2 3-1 0,-5 1 0 16,-2 9 14-16,-1 5 12 15,-2 4-15-15,0 12-6 0,-2 5 26 16,-3 8-6-16,-3 4-4 0,1 0-8 16,-1-2-1-16,0-1-6 0,-1-3-1 15,0-2-8-15,-1-1 6 0,1-3 5 16,1-2-5-16,-2-5 18 15,1 2-3-15,0-9-8 0,2 1 11 16,4-2-5-16,-1-2-8 0,1 0 6 16,3 0-7-16,0-4-5 0,0-5 1 15,5-4-3-15,3-7 0 0,3-3-5 16,3 1 5-16,3-8-8 15,6 1 5-15,-1-3-7 0,8-6-12 16,2-4 4-16,-1 3 10 0,2 2-5 16,-4 10 13-16,-4 14 0 0,-3 4 0 15,-3 9 2-15,-2 0 1 0,-5 11-3 16,0 11 0-16,-7 11 7 0,-3 5-8 15,-2 6 2-15,-1-5 10 16,-2-8-12-16,-2-2 2 0,0-2 3 16,0-3-5-16,0 1 1 0,0-4 0 15,1-3 1-15,0-5-3 0,0-1-9 16,1-2-2-16,-1-3-8 0,3 0-20 15,-2-3-32-15,0-2-33 16,3-2-60-16,3 0-223 0</inkml:trace>
  <inkml:trace contextRef="#ctx0" brushRef="#br0" timeOffset="103124.8984">22030 17328 691 0,'3'-7'0'0,"-3"1"283"0,-3 6-140 16,-8 4-79-16,-4 8-28 0,-4 5-3 15,0 9 3-15,-1 6-13 16,2 2-5-16,3 7 5 0,0-2-10 16,5-3-4-16,1-5 1 0,4-4-5 15,1-4-10-15,4 0 10 0,0-4-3 16,5-2-2-16,5 2 0 0,2-6 0 15,2-4-11-15,5-1 12 16,0-4-2-16,3 1-12 0,3 2 10 16,2-6-3-16,1-1-2 0,2-8 2 15,1-3-4-15,-1-9-1 0,0-3 15 16,-2-3-5-16,-1-7-10 0,-4-1 14 15,-5-3-3-15,-5-14 0 16,-3 9 0-16,-2 2 0 0,-4 7 0 16,2 16 0-16,-4 4 17 0,-1 4-10 15,-1 9 1-15,0 0-4 0,-6 1-7 16,-6 13 6-16,-4 10-3 0,-2 9-2 15,-1 3 4-15,2-1 2 16,2-2-5-16,2-4 2 0,3-1 2 16,2 3-4-16,4-2 1 0,1-1 0 15,2-2 0-15,2-3 0 0,-1-1 0 16,0-2 0-16,2-3 0 0,0 0 2 15,2-4-3-15,2-2 1 0,1-2 0 16,1-2 0-16,3-4-2 16,2-2 4-16,3-1-3 0,3-7 2 15,2-5 1-15,1-3-3 0,6-4 2 16,3-5 10-16,4-6-2 0,3-6-6 15,0-5 2-15,-4 1-10 16,0-6 10-16,-3-12-5 0,-4 3 0 16,-2 1-2-16,-6 8 4 0,-7 14-4 15,1 8 4-15,-8 6 9 0,-2 3-6 16,-1 8 3-16,-2 4 2 0,0 3-9 15,-1 3 5-15,-9 9-9 0,-3 7 1 16,-2 5 4-16,1 3 2 16,2 6-4-16,4 5 0 0,0 2 1 15,4-2-1-15,2-4-2 0,2-5 2 16,0 3 0-16,0-3 0 0,2-2 1 15,1 1-2-15,-2-3 1 0,2 2 0 16,-3 0 0-16,0-4 1 16,0-1-2-16,-3-5 2 0,-1 3-1 15,-3-6 0-15,0-2 1 0,0 1-1 16,-4-4 0-16,1 0 0 0,-3-2 4 15,-1-2-7-15,2-2-14 0,-2-1-8 16,-3-2-38-16,3 0-88 0,-5-4-103 16,0-6-371-16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6:15:03.0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10804 12751 293 0,'-7'2'0'0,"-4"0"195"0,1 1-96 15,-2-1-19-15,2 0 6 0,0 3-17 16,2-4-5-16,4 0-40 15,3 1-7-15,0-2-5 0,1 0-11 16,0 0 6-16,0 0-6 0,0 0 10 16,0 0 12-16,0 0 5 0,0 0-3 15,0 0 0-15,0 0-7 0,0 0 3 16,0 0-9-16,0 0-3 15,0 1 1-15,-1-1-4 0,1 0-3 16,0 0 6-16,0 0-2 0,0 0-10 16,0 0 6-16,0 0 2 0,0 0-5 15,0 0 0-15,0 0 2 0,0 0-3 16,0 0 2-16,0 0 7 15,0 0-3-15,0 0 7 0,0 0-8 16,0 0 3-16,0 0 5 0,0 0-2 16,0 0-5-16,-1 0 0 0,1 0-4 15,0 0-2-15,0-2 2 0,0-1 3 16,0 1-6-16,0-1 1 15,0 0 1-15,0-1 0 0,3-3-13 16,1-1 6-16,4-3-3 0,3 1 19 16,-1-3-10-16,3 2-3 0,-4 0 8 15,2 2-1-15,-4 2-15 0,-3 5 24 16,-1 1-23-16,-3 1 21 15,0 0 5-15,0 0-7 0,0 0-8 16,0 0 0-16,0 0 3 0,0 0-9 16,0 1 7-16,0 1-2 0,1 5-8 15,1 3 11-15,0 2 0 0,-1 7-4 16,-1 3 4-16,0 2 1 0,-5 5-2 15,-1 1 9-15,-1 1-2 16,0 0-6-16,-1-2 1 0,4-2 0 16,-1-7-6-16,3-4 6 0,0-4 2 15,1-2-5-15,1-2 0 0,0-1-2 16,0 1-2-16,3-2 8 0,1-1-8 15,1 0-4-15,2-2 14 16,1 1-7-16,-1-1-3 0,0-3 8 16,3 5-3-16,-2-3-1 0,3 2 0 15,0-2 13-15,0 2-8 0,2-1-5 16,0 0 0-16,1 0 4 0,3 0-4 15,2-1 4-15,2 0-4 16,2-2 0-16,2 0 6 0,3 0-8 16,-1 0 4-16,3 0 3 0,-5 1-7 15,3-1 2-15,0 0 0 0,0 1 0 16,2-1-1-16,0 0 6 0,0 0-9 15,0 0 8-15,1 1-2 0,-4-3-3 16,0-1 2-16,-1 1-2 16,-1-1 2-16,1 0-1 0,-1 2 0 15,-2-2 0-15,-2 2 2 0,1 0-1 16,2 0-2-16,2 0 2 0,2-2 1 15,2 0-2-15,2 1 0 0,2-3 1 16,2 0-1-16,1 1-1 16,1-1-1-16,-2 0 0 0,-4-2 3 15,3 3 4-15,-3 0-10 0,0 1 7 16,3 3 2-16,-6-2-8 0,0 0 8 15,0 0-4-15,-3 0 0 0,4 1 0 16,-3 0-1-16,1 0 1 16,2-1 0-16,0 1 3 0,-1 1-4 15,0 0-1-15,2 0 2 0,-2 0 0 16,-1 0 1-16,2 0 5 0,-1 0-6 15,0 0 0-15,1 0 4 0,-3 0-5 16,-2 0 1-16,2-4 3 16,-1-1-1-16,1 1 5 0,3-1 8 15,-1-1-11-15,1 4 5 0,0-3-7 16,-2 1 0-16,2-1 5 0,-1 2-1 15,2 0-7-15,-1-2 2 0,1 2 5 16,0-1-7-16,-1-1 2 16,1 2 0-16,-2-2-3 0,-3 1 4 15,1-1 1-15,-2-2-5 0,-2 2 4 16,5 3 9-16,-5-1-11 0,0 2 0 15,0 1 4-15,0-1-5 0,1 0 2 16,1 1 1-16,2 0-2 16,1 0 0-16,-1 0 0 0,0 0-7 15,1-1 14-15,0-1-4 0,2 1-4 16,-5-1 2-16,2-1-1 0,-2 2 0 15,1 0-1-15,3 1 3 0,0 0-4 16,1 0 2-16,1 0 3 0,1 0-5 16,1 3 4-16,-2-1-2 15,1-2-4-15,-1 2 8 0,1-2-2 16,-2 0-3-16,0 0 1 0,1 0-3 15,-1 0-7-15,-1 0 13 0,-2 0 2 16,1 0-6-16,-1 0 2 0,-2 0 3 16,3 0-6-16,-2 0 4 15,1 0-2-15,-2 0 0 0,0 1-1 16,-2 1 3-16,-1-2-4 0,-1 0-1 15,3 0 5-15,-3 0-4 0,0 0 4 16,0 2 0-16,-3-2-2 0,1 2 0 16,-2-1 0-16,1 1 0 15,0 0 0-15,1 0 0 0,2 1-2 16,3 1 4-16,0-1 3 0,3 0-9 15,-3-1 8-15,-1-2-5 0,-1 0-3 16,-2 0 8-16,1 0-3 0,-2-3-5 16,1 0 6-16,-2 0-2 0,-2-1 0 15,-2 0 0-15,-3 1 0 16,-1-1 0-16,-2 0 1 0,-2 1 4 15,0 0-9-15,-4-1 8 0,0 2-1 16,1-1-5-16,0-1 4 0,-1-5 1 16,1 1-4-16,0-3 2 0,1 1 3 15,-1 0-5-15,2-1 2 16,-1-1 3-16,0 2-7 0,0-1 3 15,-1-2 0-15,-3-2 0 0,0-1-2 16,0-1 2-16,0-1 0 0,0-2 2 16,0-2-1-16,0-1 0 0,0 2 0 15,0-1 3-15,0-2-6 16,0 3 2-16,0 0 0 0,1 2 0 15,-1 2 2-15,0 3-2 0,0 4 0 16,0 2 0-16,0 3 1 0,0 3-3 16,0 0 0-16,0 2-9 0,0 0-27 15,0-1 13-15,0 0-8 0,0 1-25 16,0 0-11-16,-4 3-30 15,-2 4-37-15,-3 1-16 0,-1-5-181 16</inkml:trace>
  <inkml:trace contextRef="#ctx0" brushRef="#br0" timeOffset="4783.2736">10513 7797 363 0,'-2'0'0'16,"-1"0"120"-16,2-2-77 0,0 2-8 15,-1-2 22-15,2 2 9 0,-1-4-6 16,0-1 2-16,0-1-4 16,0 1-2-16,0 0 1 0,0 1-17 15,0 1-21-15,1-1-4 0,-3 1-4 16,3 2-5-16,-1-3 0 0,1 1 4 15,0 1 1-15,-1-2 4 0,1-1-3 16,0-1 4-16,0-5-1 16,0-1 4-16,0-2 0 0,0 0 2 15,0-1 1-15,0-1-8 0,-2 0-6 16,1 1-3-16,0-2-3 0,0 3-1 15,0-6 1-15,-1 3-1 0,1-3 1 16,0 2 2-16,1-2 1 0,0 2-1 16,0-1 3-16,0 2-2 15,0 2-5-15,0 1 0 0,1 1 7 16,-1 2-9-16,0-1 4 0,1 2 0 15,-1 1 0-15,0 0-2 0,0 2 0 16,0 0 0-16,0 2 1 0,0 0 3 16,0 2-8-16,0 0 8 15,0 1 1-15,0 2-7 0,0 0 4 16,0 0-2-16,0 0 0 0,1 0-12 15,4-1 12-15,2-1 0 0,3 2-1 16,3 0-1-16,-1 0 2 0,1-1 0 16,2-2 3-16,3 1-4 15,4-4 2-15,2 2 1 0,2-2-3 16,0 2 2-16,1 0 2 0,1 2-4 15,2 0 2-15,1 0-3 0,1 0 1 16,0-1 2-16,4 1 0 0,-1 0-2 16,0-2 2-16,4-2-2 0,2-2-1 15,3-2 4-15,2-1 15 16,-2 1-17-16,1 3 0 0,2-5 7 15,1 4-6-15,-2-1 2 0,3 0-2 16,-1 1-2-16,2 1 2 0,2-1 2 16,-1-1-6-16,3 1 6 0,0 1-2 15,-1 0-2-15,2 2 2 16,-2-2-3-16,-2 2 3 0,-2 0-2 15,2 0 2-15,0 0-1 0,0 0 2 16,1-2-1-16,-1 2-2 0,-1-2 2 16,-2 2-1-16,0-1 0 0,0 0 0 15,1 1 1-15,2 0-2 16,3 2-3-16,2-2 4 0,0-1 1 15,2 1 2-15,-2-2-1 0,1 1-3 16,-1 1-2-16,-1-1 4 0,-1-1-2 16,-2 3 5-16,-2-2-4 0,1 2 0 15,-3 0 0-15,4 0 0 16,-3 0 0-16,2-2 0 0,-1 2 2 15,1-1-3-15,-3 0 2 0,1 2-1 16,-1-2 0-16,-1 4 0 0,1-2 1 16,1 0-2-16,1 3 2 0,0-2-2 15,0 0-3-15,-2 0 8 16,-1 0-4-16,-3 1-4 0,-2 0 8 15,-3-1-2-15,1 0-4 0,2 2-1 16,2-1 5-16,0 1-3 0,2 0 2 16,-1 0 2-16,-1 1-5 0,1-1 0 15,-1 2 5-15,-3 0-5 16,-1 1 4-16,-3-1-4 0,-5-1 0 15,-2 1 4-15,-6-2 1 0,-4 1-3 16,-2-1 0-16,-4 1 0 0,-1-1 0 16,-1 1 0-16,-2 1-1 0,4-2-4 15,-1 3 10-15,1-2-4 0,1 0-1 16,3 3 0-16,0-2-1 15,0 1-4-15,1-1 10 0,-3 1-4 16,-2-3-2-16,-1 2 2 0,2-2 0 16,-1 1-2-16,1 2 2 0,1 1-2 15,3-1-3-15,1 1 8 0,1-1-4 16,2-1 0-16,0 3 0 15,1-3 0-15,1 3-3 0,-2 0 6 16,-3-1-5-16,-3 0 1 0,-6 0 2 16,-2-3 1-16,-2 0-4 0,-2 2 4 15,-2-3-4-15,2 3-5 0,-2 1 9 16,2-1-4-16,1 1-1 15,0 1 6-15,0 0-1 0,2 1-3 16,2 1 2-16,-2-1-1 0,0 1 0 16,0 1 0-16,-2-1-2 0,1 1-4 15,1 2 7-15,-1-4 2 0,1 3-6 16,1-3 6-16,0 4-1 0,1-1-4 15,0 3 4-15,-2-2-1 16,1 0-2-16,-4 1-1 0,2-1 0 16,0 2-6-16,-3 0 11 0,0-2-3 15,2 2 0-15,-3-1 0 0,0-2 1 16,1 3-1-16,-1-4 0 0,0 1 1 15,1-1-2-15,0 0 0 16,0 2 1-16,-2-2 0 0,1 1 1 16,-1 0 2-16,4 0-6 0,-2 0 6 15,-1 3-2-15,2 1-1 0,0 1-3 16,0-1 5-16,0 1-4 0,-2 0 4 15,0-3-1-15,1 0-1 16,-1-1-1-16,-1-4 0 0,1 2 0 16,-1-2 2-16,-1 0 3 0,1 0-5 15,-1 0 2-15,0-1-1 0,1 2 0 16,-2-2-2-16,1-1-1 0,0 2 0 15,-1 1 5-15,0 2 0 0,0-6-2 16,0 7 0-16,0-3-1 16,0-1-2-16,1 5 6 0,1-5-1 15,-2-1-2-15,2-1 0 0,-2 2 1 16,1-2-2-16,2 0 2 0,-2 3 0 15,1-3-1-15,-1 0 0 0,0 0 0 16,1 2 0-16,-1 1 0 16,-1-3 1-16,0-1-2 0,0 2 2 15,0-2-2-15,0 1-3 0,0 3 7 16,0-4-3-16,0-1 0 0,-1 0-1 15,-2-1 0-15,-2 2-24 0,-3-1-28 16,-3 2-21-16,-5-1-63 16,-2-3-95-16,-3-9-369 0</inkml:trace>
  <inkml:trace contextRef="#ctx0" brushRef="#br0" timeOffset="10608.6068">3525 5412 239 0,'1'-5'0'0,"-1"-5"9"0,0 4 17 16,-3-2 34-16,0 2 22 0,0 3-9 15,-1-1 0-15,0 2-23 16,2 0-11-16,0 2-7 0,1 0-4 15,-2 0-15-15,3 0-12 0,0 0-2 16,0 0 1-16,0 2-2 0,0 1-7 16,0-1 13-16,0-2 1 0,0 2 6 15,4 1 28-15,-1-1-10 0,4 3-8 16,1 0 3-16,3 0-5 15,2 0-1-15,7 2 0 0,2-2-7 16,4-1-6-16,5-1 4 0,3-1-1 16,3-2-1-16,2 0 10 0,3-5 6 15,-4-2 11-15,0 1-14 0,0 0-7 16,-3 4-7-16,-1 2 0 15,0 0-4-15,-1 2-3 0,0 3 2 16,1 2-1-16,1-2-2 0,2-3 4 16,2 3 1-16,3-2-3 0,5-2 0 15,1 0 10-15,-2-1-9 0,2 0 7 16,-4-3 7-16,-3-2-6 0,0-1 3 15,-3 1-8-15,0 2 2 16,1 0-1-16,0-3-2 0,2 3-5 16,1-2 4-16,0 0 7 0,3 1-7 15,2-1 7-15,1-2-1 0,5-1 7 16,0 3-4-16,0 1-2 0,-3-2-9 15,-4 3 0-15,-4 0 12 16,-5 2-13-16,-1 1 2 0,-3 0-1 16,2 3 0-16,-3 0 0 0,-1 1 4 15,-1-4-5-15,-3 0 2 0,3 0 6 16,-2 0 1-16,0 3 7 0,-1 0-9 15,1 2-9-15,2-1 6 16,2-1 1-16,1-1-3 0,0-1 2 16,4-1-3-16,-2 0 0 0,3 0 5 15,1 0-2-15,0 0-2 0,-2 2 8 16,-1 0-7-16,-4-2-4 0,0 0 4 15,-2 0 5-15,3 2-6 16,-1 0 1-16,0-2 2 0,2 0-5 16,-1 0 2-16,2 0 2 0,-1 0-3 15,1 0 0-15,0 3 11 0,-2-3-12 16,1 4 2-16,0 2 6 0,-2-2-7 15,1-1 5-15,-1 2-3 16,-2-3-2-16,-2 0 0 0,-4 3 3 16,-3-5-3-16,-1 1 0 0,-4 1 13 15,-1 0-8-15,2 0-4 0,-1 1 0 16,2-1 0-16,4 1 2 0,1 1-2 15,4-1-2-15,-1-1 2 16,1 0 1-16,-1-1-3 0,-5 1 1 16,-2 1 0-16,-4-3 0 0,-7 0 3 15,-4 0-1-15,-4 0-2 0,0 0-6 16,-5 0-7-16,-7 0-47 0,-7 1-42 15,-7 7-26-15,-3-2-123 16,0-6-156-16</inkml:trace>
  <inkml:trace contextRef="#ctx0" brushRef="#br0" timeOffset="11581.6624">4023 6382 350 0,'-5'-1'0'0,"0"-1"9"0,0 2 0 16,2 0 1-16,1 0 22 0,0-2 15 16,2 0 22-16,0-1 0 15,0-2-44-15,4 3-11 0,3-1 8 16,0 1 2-16,3 0 1 0,0-1 6 15,4 1 6-15,4 1 6 0,4-1-3 16,3 2-4-16,7 0-7 0,5 0-2 16,7 0 8-16,4 0-4 15,4 0-4-15,1 0 2 0,4 0-11 16,0-2-2-16,1-2 8 0,-4-2-4 15,-2 1 0-15,-2-2-2 0,0 3-3 16,-4 2-5-16,2 2 0 0,-3 0-5 16,2 0 2-16,1 1-2 15,3 3-2-15,0 0-2 0,2 2 6 16,-2 0-3-16,-1-3-6 0,0-1 4 15,1 0 2-15,-3-2-1 0,0 0 10 16,-1-3 0-16,-7-3-5 0,-1 2 9 16,-2-3-3-16,-2 3-4 15,2 1 0-15,1 1-6 0,-1 0-4 16,1 1 0-16,0 1 2 0,0 0-3 15,1 0 2-15,-3 0 2 0,-4 0-3 16,-4 0 0-16,-3-4 3 0,-6 1-3 16,-2 0 0-16,-6-1 16 0,0 1-6 15,0 3-5-15,-2-2-3 16,2 0-3-16,2 2 2 0,-1-3 0 15,1 3-1-15,0-1 0 0,-2 1 1 16,-3 0-1-16,-1-1 0 0,-4 0 2 16,0 1 0-16,-2-1 0 0,1 1 3 15,-2 0-10-15,0-1 7 16,1 0-2-16,1 0 0 0,2 1 0 15,1 0-1-15,1 0-1 0,3 0-6 16,-3 0-21-16,-1 0-16 0,-3 0 2 16,-2 0-28-16,-4 1-67 0,-9 3-55 15,-8-4-92-15</inkml:trace>
  <inkml:trace contextRef="#ctx0" brushRef="#br0" timeOffset="13126.7508">18713 5421 235 0,'-7'-2'0'0,"4"2"-157"16</inkml:trace>
  <inkml:trace contextRef="#ctx0" brushRef="#br0" timeOffset="13936.7972">18713 5421 116 0,'-33'-11'0'16,"29"10"174"-16,-2-6-104 0,3 0 2 16,-2 3 13-16,1-5-13 0,0 5-34 15,1 1-24-15,-1-1-4 0,3 3-8 16,-1 1-4-16,2 0 4 0,0 0-4 15,0 1 1-15,0-1 1 0,-1 3 0 16,-1-2 3-16,2-1 1 16,0 0 20-16,-3 0 31 0,3 0-4 15,-1 0-17-15,1 0-17 0,0 0-7 16,0 0-6-16,0 0-6 15,1 3-2-15,5 2 1 0,4 2 6 16,4-5 47-16,5 5-15 0,-2-7-10 16,2 0 5-16,-2 0-5 0,-2 0-7 15,5 1 1-15,1 5-9 0,3-3 1 16,2 2-4-16,3 0-1 0,2-3 0 15,6-2-1-15,3 0 2 0,4 0 10 16,2 0 1-16,2-3-8 16,-2 1-1-16,-4 0 4 0,0 2-3 15,-5 0-5-15,-2 0-2 0,1 7-2 16,-3-2-1-16,-2 0 0 0,0 2 3 15,0-2-4-15,-3 0 2 0,1-1 0 16,-1-2-2-16,5-1 2 16,-1 1 6-16,8 2-11 0,1-2 8 15,0 0-3-15,1 3-1 0,1-3 0 16,1 2 4-16,1-1-5 0,-1 2 0 15,0-3 3-15,-4 4-4 0,-1-4 1 16,-2 0 1-16,-2 1 0 16,0-3 2-16,0 5 0 0,1 0-2 15,-2-3 0-15,0 3 2 0,0 0-3 16,1 1 2-16,-1 0 0 0,5-2-1 15,-2-1 0-15,2-1 4 0,0-1 3 16,0-1 6-16,1 2 3 16,0-2 4-16,1 0-9 0,0 0-8 15,3 0-3-15,4 0 0 0,2 2 21 16,1-2-20-16,1 0 4 0,0 1 2 15,2 0-4-15,-1 0 6 0,-5 0-3 16,-2-1 5-16,-3 0 3 16,0 0 3-16,-2 0-9 0,0 1-3 15,-1 0-1-15,-1 2-6 0,4-2 4 16,-2 1 1-16,3-2-5 0,0 0 4 15,1 2 1-15,0 0-4 0,0 1 1 16,-1 0 1-16,-2 1-1 16,0-1 0-16,-3 0 1 0,-1 1-1 15,-2-1 0-15,-2-1 1 0,-6-2-1 16,-1 0 0-16,-2 0 0 0,-2 0 2 15,1-2 17-15,-2-1-9 0,-4 0-3 16,0 1-1-16,-2 0-5 0,-2 0-2 16,0-1 2-16,-3 2 2 15,-4-1-4-15,-2 1 1 0,-5 1 0 16,0-1 0-16,0 1-81 0,-10 0-14 15,-9 3-26-15,-10 2-5 0,-9-5-77 16,-5-3-341-16</inkml:trace>
  <inkml:trace contextRef="#ctx0" brushRef="#br0" timeOffset="14842.849">19285 6200 425 0,'11'0'0'0,"1"0"112"0,3 0-63 16,5 3-13-16,1 2-6 0,5 2 18 15,6-2 8-15,3-3-24 0,5 0 0 16,4-2 30-16,0 0-7 15,3 0-5-15,-2-3 4 0,-3 3-23 16,-2 0-10-16,-2 0-11 0,0 4 2 16,-2 0-3-16,1-1 0 0,-1-1 0 15,2 1-5-15,0-3-1 0,4 1 11 16,2-1 4-16,3 0 3 15,-1 1 2-15,-4 0-8 0,0 0-5 16,-2 2-6-16,-2 0-3 0,0 1 1 16,0 0 3-16,-3 0-2 0,-1-2 0 15,-2 0 7-15,0 1 0 0,-1 0-2 16,1-2-1-16,2 1-4 15,1 1-6-15,3-3 6 0,0 3 0 16,5-1-4-16,1 0 2 0,1 0 2 16,0-1-4-16,-1 1 2 0,0-1-1 15,-1 1 0-15,-3-1 0 0,1 0 4 16,-1 3-5-16,-3 0 2 15,5 0 0-15,-2 1-5 0,1 0 8 16,1-3-2-16,0 2-2 0,-3-4 0 16,-3 0 5-16,-5 0-8 0,-3 0 6 15,-4 0 0-15,-3 0-3 0,-3-3 0 16,-2 3 6-16,-2 0-9 15,0 0 6-15,-4 0-3 0,0 1-2 16,-3 0 4-16,0 0 0 0,-1-1-2 16,-3 0-7-16,-1 0-19 0,-2 0-25 15,0 1-14-15,-3 2-47 0,-2 0-72 16,-4-3-70-16</inkml:trace>
  <inkml:trace contextRef="#ctx0" brushRef="#br0" timeOffset="23698.3555">3156 4596 367 0,'3'-5'0'16,"-2"-1"184"-16,1 1-120 0,1 1-14 15,0 0 11-15,0-1-17 0,0 3-7 16,-1-1 13-16,-1 1-7 0,0 2-2 15,-1 0-2-15,0 0-13 16,0 0-8-16,0 0-13 0,0 0-1 16,0 0-8-16,-3 0-18 0,-1 3 32 15,1 0-2-15,-2 1-6 0,-2-3 4 16,-3 3-3-16,-4 1 7 0,-5 0-1 15,0 1-9-15,-3 2 0 16,0-6 4-16,0 4-4 0,2-2 10 16,0-2-9-16,5-2 16 0,1 1-12 15,2-1 12-15,2 2-8 0,2-2-5 16,1 0 5-16,0 0-4 0,0 0-2 15,3 0 0-15,1 0 5 0,1 0-4 16,2 0 9-16,0 0-13 16,0 1 0-16,0 0-3 0,0 1-3 15,0-2-1-15,0 0 6 0,2 0 1 16,-1 3 0-16,-1-2 0 0,2 3 3 15,-1 0-4-15,0-1 2 0,1 2 2 16,2 1-4-16,-2-2 2 16,0 3 2-16,1 2-4 0,0-1 2 15,1 2 2-15,-1-1-4 0,-1 1 2 16,-1 2 0-16,-1 0-2 0,1 1 2 15,-1 4 7-15,0 0-6 0,0 1 9 16,0 2-5-16,0 2-6 16,1 1 0-16,2 2 19 0,-1 2-15 15,0-2 7-15,0 2-6 0,0 0-4 16,0-3 4-16,0-1-2 0,0 0-4 15,-1-6 2-15,1 3 8 0,0-6-7 16,-2 2 7-16,2 0-4 0,-1-3-2 16,0 0 5-16,-1 2-6 15,0-1-4-15,0 1 4 0,0-1 1 16,0-2-4-16,0-3 2 0,0 2 1 15,0-2-2-15,0-1 0 0,0 1 1 16,0-4-2-16,2-2 2 0,-2 4-1 16,1-5-3-16,1 1 6 15,0-2 0-15,-2 0-4 0,1-1 2 16,-1 0 2-16,0 2-4 0,0-2 2 15,0 1 1-15,1 1-4 0,-1-2 4 16,1 2-2-16,0-2 0 0,1 2-1 16,1 0-1-16,1-1-1 15,1-1 4-15,2 1 5 0,3-1-6 16,1 0 0-16,1 0 7 0,0-1-7 15,1 1 0-15,2 0 3 0,1 0-4 16,-2 0 0-16,4 0 5 0,-2 0-7 16,2 0 5-16,1 1-3 0,2 1 1 15,0-1 0-15,0 0 0 16,0 0 1-16,-4 2-1 0,-3 2 0 15,-6-2 0-15,-2 1-112 0,-3 4 35 16,-3 0-31-16,-4 6-26 0,-5-4-182 16</inkml:trace>
  <inkml:trace contextRef="#ctx0" brushRef="#br0" timeOffset="25240.4437">5264 4512 326 0,'-1'-3'0'0,"0"3"115"0,0-2-73 16,0 2 21-16,0 0-10 0,1 0 6 15,0 0-8-15,0 0-21 16,0-1-6-16,2-1 16 0,1 0 9 16,3 1-11-16,1 0-6 0,-1 0-19 15,3 1-5-15,1 0-2 0,3 0 2 16,2 4-3-16,1-3-9 0,1-1 8 15,-2 1 3-15,1-1-5 16,-2 0 9-16,-4 0 7 0,-3 0 1 16,-2 0-2-16,-2 0 0 0,-2 0-6 15,0 0 1-15,-1 0-10 0,1 0-4 16,3 2 4-16,1 1-4 0,2 1 2 15,0 0 0-15,0 2 6 16,-1-1-8-16,0-2 4 0,-3 1 4 16,-1-2-9-16,-1 1 6 0,-1-2 10 15,0 3 1-15,0 0 7 0,-3 5-7 16,1 2-5-16,-2 1 4 0,1 2-5 15,1-1-6-15,0 3 10 16,2 1-7-16,0 0-4 0,0 0 10 16,0 1-10-16,0 1 2 0,0 0 9 15,0 1-4-15,0-1-4 0,-3 0 10 16,0-2-2-16,-1 0-5 0,-1 0 3 15,1 1-3-15,1-1-4 16,1-2 2-16,0 3-3 0,2-2-3 16,0 1 2-16,-1 4 2 0,1-2-4 15,-1 1 2-15,0 0 1 0,1-1-2 16,-1-1 0-16,-1-2 2 0,0 1-2 15,1-2 0-15,1-1 3 16,-2-1-5-16,1-1 4 0,-1 0 0 16,2 0-3-16,-1-1 2 0,1 0 1 15,0-2-4-15,0 1 4 0,2 3-5 16,2-4 3-16,-2 0 0 0,2 3 5 15,-2-4-6-15,0-1-1 16,1 2 3-16,-2-2-2 0,0-4 2 16,0 4 3-16,-1-3-4 0,0 0 0 15,0 3 1-15,0-2-2 0,0 1 2 16,0-1 0-16,0 1-2 0,0-1 2 15,0 2-1-15,0 2 0 16,0-1 0-16,0 1 1 0,0-4-2 16,2 2 2-16,-2-2-1 0,0-2 0 15,0-1 0-15,1 1 1 0,-1-3-1 16,0 0 0-16,0 0 2 0,0 1-2 15,0 1 0-15,0 2-3 0,0 0 2 16,-1-3 2-16,1-1 3 0,-2 2-5 16,-1-2 2-16,1 1-4 15,-3 1 1-15,-2 0 2 0,-2 0 1 16,-1 1 0-16,-2 1 4 0,1 2-7 15,-1 1-1-15,2-1 6 0,-1-2-2 16,1-2 0-16,2-2 2 0,1 2-2 16,0-2-2-16,0 2 2 15,1-2 1-15,-2 0-3 0,1 0 2 16,0 0-1-16,-3 2 0 0,-2 2-112 15,0 3 3-15,-1-2-91 0,-1-2-101 16</inkml:trace>
  <inkml:trace contextRef="#ctx0" brushRef="#br0" timeOffset="64953.7152">18383 4308 420 0,'13'-15'0'0,"-2"4"89"16,-1 1-30-16,-4 0-3 15,-1 1 5-15,-1 1 6 0,-3 1-7 16,-1-3-20-16,0 2-3 0,-3-1-14 15,-2 2-13-15,-5 2-2 0,-5 1-9 16,-6 4-1-16,-6 0 2 0,-3 7 0 16,-3 2-15-16,1 1 10 0,2 0 1 15,2 0 8-15,4 1-4 16,3-3 0-16,1-1 0 0,6-2 5 15,-2-2-6-15,6 1 2 0,2 1 2 16,2-1-4-16,3 4-3 0,2-3 6 16,0 2-4-16,1 1 1 0,0-1 2 15,0 2-1-15,0 1 0 16,3 3 15-16,-1 3-6 0,1-1-2 15,2 4-4-15,-2 0 0 0,0-1 1 16,0 3 1-16,-1 1-4 0,2 0 4 16,-3 1-2-16,1 2-3 0,-1 2 0 15,2 2 13-15,-3 0-12 16,4 2 6-16,-3 3-5 0,1-2-2 15,-1 3 0-15,2 0 17 0,-2-1-13 16,0-2 9-16,1 2-7 0,-2 0 2 16,0-1 2-16,1 2-1 0,-2 2-7 15,-4-1 8-15,0 3-3 0,0 0-4 16,0 0 4-16,3 2-5 15,-4 2-2-15,4-3 0 0,2 3 6 16,-1 0-8-16,1-2 4 0,0 1 1 16,1-1-4-16,-1-1 2 0,0 0 2 15,0-1-4-15,0-1 2 0,0 0 4 16,0-3-6-16,1 1 2 15,-1-2 3-15,0-1-5 0,0-2 2 16,3-1 2-16,-3-1-3 0,4-2 0 16,-3-1 2-16,1-1-3 0,-1-1 2 15,0 0 0-15,-1 0-1 0,0 0 0 16,0 0 0-16,-1-2-3 15,1 1 6-15,0-2-1 0,0-4-3 16,0-1 2-16,0-3 2 0,1-4-3 16,3 1 0-16,1-3 1 0,1 2-1 15,3-3 0-15,3 2 2 0,3-3-2 16,4-1 0-16,4 0 5 15,6 2-5-15,1-2 0 0,3 3 0 16,1-2-31-16,-3 2 13 0,-1 0-12 16,-3-1-9-16,-4 3-13 0,-6 1-68 15,-4 0-82-15,-2 0-36 0</inkml:trace>
  <inkml:trace contextRef="#ctx0" brushRef="#br0" timeOffset="66432.7998">22316 4196 319 0,'0'0'0'16,"2"0"0"-16,4 0 72 16,-1 0-30-16,3 0 5 0,5-1 2 15,0 1-5-15,3 0-5 0,2 0-4 16,-1 0-10-16,2-3 7 0,2-2 6 15,0 5-5-15,1 0-14 0,0 1-9 16,2 3-8-16,0-1-1 0,1 2 3 16,-1 1-2-16,2 0-3 15,-3 0 2-15,0 1 1 0,-4 2-1 16,-3-4 2-16,-4 2 4 0,-4 2 5 15,-3-4 0-15,-2 2-1 0,-1 3-1 16,-2-2-4-16,1 7 6 0,-1 1-5 16,-1 1 0-16,0 4 0 15,0 1-1-15,0 2-4 0,1 2 2 16,0 1 1-16,0 0 0 0,0 2 12 15,0 3-6-15,0-2 3 0,1 2-2 16,2-1-3-16,0 0 3 0,-1 0 0 16,2 2-6-16,-3-4 3 15,3 4-3-15,-1-3-4 0,1 2 5 16,1 1-5-16,0 0-3 0,1 4 2 15,-2-1 4-15,-1 1-5 0,2 0 0 16,-5-1 2-16,0-2-2 0,0 0 0 16,0 1-1-16,-1 1 3 15,1-2-1-15,-2 2 0 0,-1 2 1 16,2-1-3-16,0 5 2 0,-1-3-1 15,2 2 0-15,-2 1 1 0,1-1-1 16,-4 0 1-16,0 2-1 0,2-1 0 16,-2 1 5-16,2 0-4 15,0 0-1-15,1-1 0 0,2-1 11 16,0-3-6-16,0-1 1 0,2-3 0 15,3 0-4-15,-2-1 3 0,3-1-3 16,-2-3-4-16,0 1 4 0,0-2 2 16,-1 0-5-16,0-2 2 15,-3 0 0-15,-1-2-1 0,-1 1 0 16,-1-1 1-16,1 1-1 0,0-2-2 15,-1-2 2-15,-2-1 0 0,3-3 0 16,-2-3 1-16,2 1-1 0,1 0 0 16,-2-4 0-16,-1 2 2 15,1-3-2-15,-2-3 0 0,2 0-3 16,-3-1-5-16,-1-1 5 0,0-1 2 15,0 1 2-15,-3-2 2 0,0 1 0 16,0-2 1-16,1 1-2 0,-3-1-2 16,3 0 0-16,-1-2 7 0,-2 0-9 15,0 0 4-15,-1 0 11 16,-3-2-8-16,1-3 3 0,-4-2-5 15,-1 0-6-15,-2 0 6 0,-2-1 0 16,-1 4-4-16,0-2 2 0,0 4-5 16,-1 2-111-16,0 0-8 0,-1 0-126 15,-3-5-314-15</inkml:trace>
  <inkml:trace contextRef="#ctx0" brushRef="#br0" timeOffset="72487.146">8330 13624 490 0,'0'0'0'0,"0"0"75"16,0 5-56-16,-5 12 68 0,-6 7 10 15,-2 10-17-15,-3 9-27 0,-2 6-17 16,-2 1-9-16,-2 1-5 0,-2-2-11 16,-2 2-4-16,0-1-3 0,4-4 6 15,1-2-8-15,5-5 0 16,2-6-2-16,2-6 0 0,3-6 2 15,3-6-3-15,1-5 0 0,4-5 1 16,1-1 0-16,0-4-7 0,1-2-3 16,4-9 9-16,2-7 2 0,3-3 1 15,3-9 0-15,2-7 4 16,2-4 2-16,1-9 1 0,5-3 2 15,1-7-2-15,6-7 9 0,2-4-6 16,2-5-4-16,1-3-1 0,1 2-3 16,0 2 0-16,-3 7 9 0,-3 7 6 15,-2 10-2-15,-5 13 4 16,-7 11-17-16,-4 12-4 0,-3 6 0 15,-1 9 1-15,-1-1-1 0,-4 1 0 16,1 8 2-16,-2 6-5 0,-1 13 6 16,-1 10-1-16,0 8-4 0,-3 8 4 15,-4 8 13-15,2 7-14 16,-2 3 6-16,2 2-3 0,1-4-8 15,-1-4 8-15,2-5-2 0,2-6-4 16,0-3 4-16,1-5-6 0,0-5-21 16,0-6 8-16,-2-5-10 0,2-8-3 15,0-3-2-15,0-5-2 0,3-1-20 16,1-3 6-16,-2-3-79 15,0 1-46-15,-2-7 4 0,-1-1-46 16</inkml:trace>
  <inkml:trace contextRef="#ctx0" brushRef="#br0" timeOffset="72685.1574">8154 13937 543 0,'4'0'0'0,"8"0"66"16,5 0-7-16,5-3 67 15,7-2-48-15,6-3-9 0,5-4 2 16,6 0-15-16,-1-1-14 0,-1 2-6 16,-4 2-22-16,-7 1-11 0,-5 3-6 15,-5 4-19-15,-7 1-70 0,-4 1-167 16,-9 2-392-16</inkml:trace>
  <inkml:trace contextRef="#ctx0" brushRef="#br0" timeOffset="73826.2226">8997 14043 686 0,'10'-22'0'0,"-2"-2"104"0,1-3-31 16,-6-4-20-16,0 1 3 0,-1 1 2 15,-2 3-17-15,-6 4-6 0,-2 2 6 16,-6 4-7-16,3 3-12 16,-2 6-1-16,-3 7-1 0,-2 0-8 15,0 10-4-15,-1 7-6 0,-3 7 2 16,0 5-8-16,0 7 8 0,2 1-2 15,4 5-2-15,2-2 0 0,4 0-2 16,4-2-1-16,6-4 6 16,0-3-3-16,8-6-9 0,5-7 12 15,3-6-5-15,4-9-6 0,4-3 9 16,1-7 2-16,5-11-6 0,1-6 1 15,2-5 1-15,1-6-7 0,0-2 11 16,-1-4-4-16,0-5-7 16,-2-3 12-16,-1-5-6 0,-6-2-5 15,-4-1 12-15,-4 3-6 0,-5 7-3 16,-5 11 8-16,-3 10-1 0,-3 8-4 15,0 6 2-15,-3 10 11 0,-4 2-11 16,-3 11 6-16,-4 14-14 16,-4 7 5-16,0 8 4 0,0 6 1 15,3 0-3-15,3 0 0 0,0-2 2 16,5-1-3-16,1-3 1 0,3-4 0 15,3-2 0-15,2-6-1 0,5-1 0 16,5-7-6-16,4-3 10 16,2-4-6-16,1-7-19 0,3-2 8 15,-2-4 1-15,1-2-10 0,1-7 13 16,-3-4-8-16,-4-3-5 0,2-4 20 15,-5-1-2-15,0-4-3 0,1 0 11 16,-3 2-2-16,1 4-2 16,-3 4 2-16,2 5 2 0,-1 5-3 15,-1 0-8-15,1 5 9 0,-1 0-2 16,-2 8-4-16,1 8 3 0,-1 4-6 15,0 6 12-15,0 3-1 0,1 1-3 16,2 2 0-16,-2-4 1 0,4-2-2 16,-2-3 2-16,-1-5 0 0,2-3-1 15,0-3-2-15,1-7 1 16,-1-3-4-16,1-2 8 0,0-9 2 15,-1-3-1-15,0-5 18 0,0-6 0 16,-1-3-1-16,-1-3 4 0,0-4-9 16,2-1-9-16,-1-1 9 15,-1 3-10-15,-2 4-5 0,1 9 4 16,-3 6-6-16,-3 5 1 0,0 5 0 15,0 3 3-15,0 0-48 0,2 0-21 16,0 4-9-16,3 6-53 0,-2 2-97 16,-2-1-160-16</inkml:trace>
  <inkml:trace contextRef="#ctx0" brushRef="#br0" timeOffset="75054.2929">10072 14075 750 0,'-6'-6'0'0,"3"3"198"16,1 1-136-16,2 2-29 0,0-2-17 16,0 2 0-16,7 0-9 0,2 0 4 15,9 0 12-15,5 0 5 0,8 0 5 16,7 0-6-16,7 0-4 15,10 0-3-15,7 2 6 0,7 1-9 16,6-3-5-16,1 3 2 0,1 0-6 16,-2-2-12-16,-1 0 8 0,-4-1 9 15,-4-3-10-15,-6-3 1 0,-9 1-3 16,-6-1-2-16,-10 2 0 15,-2 1 6-15,-10 1-9 0,-4 1 8 16,-3 0-3-16,-8 2-1 0,0-1 0 16,-4 0 0-16,-3 0 0 0,-1 0-9 15,1 0 8-15,-1 0-6 0,0 0 8 16,0 0-2-16,-6 0-15 15,-3 0 13-15,-4-1-8 0,-5-1-2 16,-2-1 14-16,-1-1-2 0,-1-1-7 16,0 1 13-16,6 1-4 0,0 1-2 15,5-1-1-15,4 1-1 0,2 0-4 16,2 1 11-16,3-1-8 0,-1 0-6 15,1-3 13-15,0 0-5 16,-3-3-6-16,1-1 15 0,-1-1-7 16,0 1 0-16,0 1 0 0,1-1 0 15,-3 4 1-15,2-2 8 0,1 3 4 16,1 3-5-16,1-2 5 0,0 3-11 15,0 0-4-15,0 0 3 16,0 0-1-16,0 0 0 0,0 0 0 16,0 0 14-16,0 0 4 0,-2-4 4 15,0 1-16-15,-1-2-5 0,1 3 13 16,2 2-4-16,-1-1-5 0,1 1 4 15,0 0-11-15,0 0-3 16,0 0 7-16,0 1-4 0,3 5-22 16,3 3 30-16,7 7-5 0,3 1-2 15,5 2 0-15,5-2 5 0,-2-3-7 16,3-3 6-16,-2-2-1 0,-4-3-3 15,-3 1 2-15,-3-3-2 0,-7 1-4 16,-2 0 10-16,-3-3-6 16,-3 1-7-16,0 1 11 0,0-1-3 15,0 0 0-15,-2 1-1 0,-4-1 2 16,-5 2-2-16,-4 2 2 0,-3 4 4 15,-6 2-7-15,-1 3 2 0,-1 2 3 16,1 1-6-16,4 3 6 16,2-4-2-16,2 0-3 0,2-5 3 15,3 2-1-15,1-2 0 0,1 0 0 16,3-1-2-16,-4-3-62 0,2 2-5 15,3 1-49-15,-3-4-238 0</inkml:trace>
  <inkml:trace contextRef="#ctx0" brushRef="#br0" timeOffset="84685.8438">12225 13560 481 0,'3'-3'0'0,"-2"-3"127"0,1 3-38 15,-1-4 0-15,-1 0 7 0,2 1-41 16,-1 0-15-16,-1 2 8 15,0-1-15-15,2 2-1 0,-2-4-2 16,0 0-1-16,1-1-7 0,0-1-6 16,1-2-2-16,-1 1-5 0,0-2-2 15,-1-1 4-15,0 3-5 0,-1 1 3 16,-3 0 6-16,0 3 1 0,-6-1 1 15,0 5-5-15,-4 2-6 0,-3 0-7 16,-5 7 2-16,-4 8 5 16,-4 6-9-16,0 5 6 0,-3 8 0 15,-2 4-4-15,0 4 2 0,-2 6 25 16,1 6-12-16,-1 4 3 0,6 3-7 15,3-4 1-15,5-3-3 0,11-4-5 16,0-4-6-16,9-2 4 16,3-7-2-16,5-3 0 0,6-5 2 15,3-4 2-15,1-4-5 0,6-5 4 16,4-2-2-16,2-8-1 0,5-2 2 15,2-4 8-15,0-4-11 0,0-9 3 16,0-1-6-16,-3-7-4 16,1-4 3-16,-3 4 6 0,-6-4 0 15,-3-1-7-15,1 1 5 0,-6-2-2 16,-1 1 6-16,-1 1 2 0,-5 4-7 15,-1 3 6-15,0 4-4 0,-5 5-1 16,-1 4 4-16,0 4 4 0,-1 1-10 16,0 0 6-16,-4 6-4 15,-3 9-6-15,-5 8 6 0,0 4 3 16,1 0-2-16,1 3 1 0,3-1-2 15,0 0 3-15,5-1-2 0,2-2 1 16,0-1 0-16,2-1 0 0,5-1-1 16,0-5 0-16,0-2 1 15,4-4 0-15,1-4-2 0,3-2 2 16,2-6-2-16,1 0 1 0,2-8 2 15,1-7-1-15,1 2 0 0,-2-7-1 16,0 1 0-16,-4-4-6 0,-1-5 8 16,-2 0-2-16,-3-3-6 15,-2-3 11-15,-1 0-5 0,-3-3-5 16,-2 2 11-16,-2 1-4 0,-1 2-2 15,-4 8 1-15,-3 3 2 0,-6 7-4 16,-2 4 4-16,-3 5-3 0,-3 4-6 16,1 1 8-16,2 3-1 15,2 3 0-15,4 2 0 0,2-1-1 16,2 0-5-16,4 2 8 0,1 2-4 15,2 4-9-15,2 4 11 0,0 1 0 16,4 4 0-16,3 0-5 16,6-1 5-16,1 0 0 0,4-2 0 15,5-4 1-15,-1-5-6 0,4-5 9 16,1-4-7-16,-2-3-2 0,0-5 10 15,-1-7-4-15,0-1-4 0,0-5 6 16,-2-1 0-16,-1-3-4 16,-3-4 2-16,-4 1-1 0,-3-3 0 15,-2-3 0-15,-1 2 0 0,-4 1 0 16,-1 1 0-16,1 5 4 0,-3 2-4 15,0 6-1-15,-1 5 3 0,0 4-4 16,-2 0 3-16,-3 5 3 0,-3 0-8 16,0 10 4-16,1 3-1 15,1 5-6-15,5-1 9 0,1 4 0 16,1 1-4-16,7 3 2 0,1-1 0 15,2 3 0-15,-1 2 0 0,3 2 0 16,-4 1 0-16,1 4-3 0,-5 0 4 16,-1 2-2-16,-2-1 1 15,-2-1 1-15,-2-2-2 0,-7-5 1 16,-3-3 0-16,-5-1 0 0,-4-8-2 15,-3-2-2-15,-4-4 2 0,0-8 4 16,6 1 4-16,3-4-8 0,9 1 4 16,5-1 18-16,4 0-21 15,2-2 2-15,9-8 4 0,5-4-12 16,6-5 12-16,4-1-5 0,4 1 0 15,0-3-3-15,2-1 3 0,0-3 0 16,3-2 0-16,-2 1 1 0,1-2-2 16,1-3 2-16,-1-2 0 0,-1-3-2 15,-1-5 2-15,-1-2 3 16,-1-5-4-16,-1-1 0 0,-1-2 0 15,-3 0 0-15,1 3 1 0,-5 0 2 16,-3 7-6-16,-4 6 4 0,-5 11-1 16,-3 12 0-16,-5 6 0 0,0 5 9 15,0 2-11-15,-4 8 2 16,-8 11 0-16,-5 10 0 0,-1 9 0 15,-1 3-1-15,0 1 2 0,-1 4 1 16,2 1-4-16,-3 4 2 0,1 1 0 16,0 6 2-16,1 0-1 0,0 0 8 15,5-3-5-15,3-8-5 16,7-7 2-16,4-8 0 0,0-4-1 15,7-4 0-15,4-6 1 0,2-3-2 16,2-6-2-16,5-4 6 0,2-2-6 16,4-3-10-16,0-4-3 0,0-4-46 15,-4-5 6-15,0-4 8 0,-3-4-24 16,-1-4-10-16,-3-6-27 15,-3-4-153-15,-6-2-130 0</inkml:trace>
  <inkml:trace contextRef="#ctx0" brushRef="#br0" timeOffset="84852.8533">12997 13873 684 0,'16'-2'0'0,"5"-1"148"16,4 1-73-16,2-1-26 0,1-1-7 15,5 1-11-15,-3-2 14 0,0 2-30 16,-2 1-12-16,0-2-6 15,-5 1-186-15,-4 1-162 0</inkml:trace>
  <inkml:trace contextRef="#ctx0" brushRef="#br0" timeOffset="86257.9337">14053 13157 550 0,'-3'-6'0'0,"3"2"203"15,0 4-98-15,-1 0-48 0,0-1-7 16,1 0-4-16,-3 1-3 0,0 0-13 15,-5 5-19-15,-6 7-4 0,-1 2-3 16,-3-2 6-16,2 5 14 0,-1 3-9 16,-1-3-2-16,0 6-1 15,2-2-3-15,1 1-6 0,-1 3 1 16,0 3-3-16,-3 3-2 0,-4 3 2 15,0 2 3-15,0 3-5 0,-2 4 2 16,-1 2 0-16,2-1-1 16,1 0 0-16,2-2 17 0,4-2 0 15,0-2 5-15,4-3 0 0,1-2-16 16,4-1 7-16,-1 2 0 0,5 1-5 15,-1 3 5-15,3-2-4 0,2 3 0 16,0 0 1-16,5-2 10 0,0 0-13 16,0-7 2-16,5-1 0 0,-4-5-6 15,1-2 7-15,0-1-8 16,-3-4 3-16,1 0 6 0,2 0-9 15,-2-1 0-15,1 1 5 0,0-1-5 16,1-1-3-16,0-1 2 0,0-3 2 16,-1-3-4-16,0-4 2 15,-2 0 1-15,-1-2-4 0,-1 1 4 16,3 3-4-16,-4-6-33 0,-1 1-24 15,0-1-39-15,0-1-75 0,-1-4-115 16,-1-1-477-16</inkml:trace>
  <inkml:trace contextRef="#ctx0" brushRef="#br0" timeOffset="88931.0866">13879 13880 558 0,'0'-6'0'0,"4"0"174"16,-1 2-105-16,0-4-7 0,1 3 0 15,2-1-16-15,-1-2-11 16,2 5-5-16,0-3 2 0,2 0-7 15,0 2-8-15,0 0-11 0,0 1 11 16,0 3-4-16,0 0-4 0,-1 0 8 16,1 5-11-16,-1 1-3 0,-2 5 0 15,1 1 0-15,-4 1 1 16,-2 0 2-16,-1 4-4 0,0 0 9 15,-3 4 2-15,-3 4-2 0,-3 2-5 16,-2 3 3-16,-2-1-7 0,1 0-2 16,0 1 0-16,1 0 5 0,1-2-7 15,3-3 4-15,2-6-3 16,1-5-2-16,4-3 6 0,-1-5-2 15,1-4-2-15,0 0 2 0,-1-2 1 16,1 0 0-16,-1 0 11 0,1 0 13 16,0-4 10-16,0-6-19 0,2-5-17 15,3-4 0-15,4-4 0 16,1-5 2-16,5-2-4 0,3-5 1 15,2-4 5-15,0 0-7 0,0 1 5 16,1 1-4-16,-1 4-1 0,-1 2 6 16,-1 8-1-16,-4 3-5 0,0 7 6 15,-1 3-2-15,0 3-1 16,2 3-3-16,-3 3 2 0,-2 1-7 15,0 0 7-15,-2 5-1 0,-1-1 0 16,-1 2 4-16,-2 1 0 0,-2 2-9 16,-1 2 13-16,-1 4-6 0,0 1 0 15,-5 3 0-15,0 1 5 0,0 1-7 16,-1 3 4-16,-2 3-1 15,0 2-5-15,0-2 8 0,2-1-1 16,-1-4-4-16,-1 0 2 0,1-3-4 16,1-5 2-16,2-2 2 0,1-2 0 15,1-1-1-15,1 0 0 0,0 2 3 16,1-1-3-16,0 0-5 15,0 2 5-15,0-3 0 0,2 3-70 16,-1-7 20-16,0 0-30 0,2 2-26 16,-3-6-78-16,0-1-200 0</inkml:trace>
  <inkml:trace contextRef="#ctx0" brushRef="#br0" timeOffset="89391.1129">14524 13349 725 0,'13'-11'0'16,"1"-2"227"-16,-1 3-152 16,-2 4 2-16,-3 4-33 0,0 2-21 15,1 9-15-15,-2 7 13 0,3 9 15 16,-3 7 6-16,0 9-7 0,0 6-9 15,-1 5-18-15,0 2 1 16,-1-1 6-16,0 0-11 0,-2-2 4 16,0-2 7-16,-3-4-5 0,0 1-7 15,-6-2 11-15,-5-1-7 0,-4-1 1 16,-2 1 3-16,-3 1-8 0,-1-3-1 15,-4 0 2-15,1 0 0 0,-1 1-6 16,-3 1 4-16,-1 0 4 16,-1 1-9-16,-2-5 6 0,-1-1-3 15,3-3 0-15,2-1 0 0,2-4 2 16,1-3-2-16,3-3-8 0,0-6-10 15,4-2-17-15,3-3-2 0,1 1-38 16,5-4-56-16,-1-6-54 16,2-1-213-16</inkml:trace>
  <inkml:trace contextRef="#ctx0" brushRef="#br0" timeOffset="90135.1554">15462 13166 672 0,'1'-11'0'0,"1"3"290"0,0 0-207 16,0 4-26-16,-1-1-8 0,1 5-14 15,-2 0-17-15,3 0-23 0,-1 4 10 16,3 9-2-16,0 12 27 0,1 11 15 16,-6 12 9-16,-2 10-9 15,-7 9-10-15,-3 3-8 0,-3 2 0 16,0 0-4-16,-1-2-7 0,2-2-9 15,3-2 7-15,0-5-12 0,2-7-3 16,2-8 2-16,1-2 7 0,2-3-9 16,0-3 2-16,0-2 2 0,1-6-4 15,0-1 0-15,2-4 2 16,1-4-2-16,-2-2 2 0,0-4-3 15,0-5-14-15,0-3 10 0,1-2-8 16,1-1-16-16,0-4 5 0,0 0-9 16,0 0-24-16,0 0 6 0,0-3-6 15,4-6-12-15,5-6-8 16,0-6-45-16,3-3-156 0,2-3-109 15</inkml:trace>
  <inkml:trace contextRef="#ctx0" brushRef="#br0" timeOffset="90702.1879">15679 13726 505 0,'13'-21'0'0,"-3"3"214"16,-3 3-114-16,-2 6 1 0,-1 1-19 16,-1-1-12-16,-1 4-20 0,-1-1-13 15,-1 2-7-15,2 4-3 16,-1 0-6-16,-1 0 2 0,0 0-12 15,0 8-8-15,-3 6 5 0,-8 10 18 16,-2 11-2-16,-5 5-9 0,0 4-7 16,1-1-4-16,-2 1 2 0,1-1-5 15,2-2-2-15,-2-1 2 16,0-4 0-16,1-3-2 0,-1 0 2 15,0-2 4-15,0-3-7 0,3-1 4 16,0-8-1-16,4-3-6 0,2-3 7 16,2-2-3-16,1-3-2 0,2 0 1 15,-1-3-2-15,3-3 1 0,2 0 6 16,-1-2-3-16,1 2-7 15,0-1 10-15,0 0-6 0,-2 0-1 16,2-1 7-16,-2 0-2 0,1 0-2 16,0 0 2-16,-3 0 3 0,1-4-6 15,-5-1 4-15,-1-1 3 0,0-4-5 16,-2 2 8-16,-3-4-5 15,2-1-1-15,-3-1 4 0,1-1-3 16,0 1-2-16,0-3 5 0,0 1-4 16,0 0-4-16,-1-2 4 0,0 2 12 15,1-2-8-15,0-2 4 0,-3 0-10 16,1-4 0-16,0 2 0 15,3 1 11-15,3 1-11 0,1 4 0 16,2 2 12-16,2 6-14 0,4 3 4 16,-1 5 7-16,2 0-15 0,0 0 5 15,0 0 0-15,0 2-16 0,3 6 9 16,4 5-15-16,0 0-35 0,3 5-11 15,0-1-31-15,-2 0-104 16,-3-1-167-16</inkml:trace>
  <inkml:trace contextRef="#ctx0" brushRef="#br0" timeOffset="100334.7388">7818 15319 565 0,'3'-18'0'0,"1"-1"139"15,0-1-76-15,1-1-11 0,0-1 18 16,0-4-8-16,-2 5-14 0,-1 2-9 16,-2 3 15-16,0 4 2 0,0 5-2 15,0 4-3-15,0 3-15 0,0 1-22 16,-2 15-7-16,-3 14-13 15,-6 16 8-15,-2 7 2 0,1 6-1 16,-1-1 0-16,1-7 1 0,0-5-3 16,0-1-2-16,-2-6 0 0,1-2 7 15,0-2-11-15,0-8 9 0,4-2-3 16,1-8-2-16,4-5-2 15,1-4 5-15,3-6-4 0,0-2-24 16,0 0 13-16,0 0 4 0,2-7 6 16,3-7 1-16,3-7 0 0,3-9 4 15,0-7-1-15,3-6-2 0,-1-7 2 16,2-4 1-16,1-7-3 15,0-4 2-15,2 0 2 0,3-1-6 16,1 1 2-16,0 1 4 0,1 2-6 16,-3 7 5-16,-5 13-1 0,-5 12-2 15,-3 14 2-15,-4 8 4 0,-1 5 5 16,-1 2 1-16,-1 1-5 15,0 0-8-15,0 0 4 0,0 0-1 16,0 5-10-16,0 6 13 0,0 5-4 16,2 5 0-16,4 4 0 0,-2 0 1 15,6 4-1-15,4 1 0 0,3 4 5 16,3 4-6-16,1 1 2 15,3 1-4-15,-1 0 1 0,-1 1 4 16,-4-7 0-16,-3 0-2 0,-2-1 0 16,-5-1 0-16,0 0 0 0,-6 0 0 15,-2-2 2-15,-2 5-3 0,-6-4 0 16,-1-2 1-16,-3 0 0 15,-3-4-2-15,-1-3 4 0,-3 1-4 16,-3-8 1-16,-4-4 1 0,-3 1 0 16,-4-4 0-16,-6-3 3 0,-1-1-6 15,-2-4 3-15,-1 0 0 0,2-3 0 16,6-2 0-16,7-1 1 0,6-1-1 15,6-2 0-15,5 4 1 16,6-2-2-16,3-1-2 0,2 3 3 16,8-4-75-16,4 0 15 0,5 1-49 15,2-3-121-15,0 1-128 0</inkml:trace>
  <inkml:trace contextRef="#ctx0" brushRef="#br0" timeOffset="100601.7541">8299 15530 739 0,'0'0'0'0,"0"0"181"16,0 0-132-16,0 3-10 0,0 2-12 15,-1 7 10-15,-4 4-10 0,-1 4-9 16,0 5-7-16,-2-3 1 16,-2 0-12-16,3 0 0 0,-1-4 5 15,5 2-5-15,0-4 0 0,0-1 2 16,-1-2-2-16,3-2-78 0,-1-2-19 15,0-4-225-15</inkml:trace>
  <inkml:trace contextRef="#ctx0" brushRef="#br0" timeOffset="100784.7646">8325 15180 782 0,'-3'-15'0'15,"2"7"273"-15,-1 5-227 0,2 2-16 16,0 1-19-16,2 0-18 0,2 5-24 15,3 7 9-15,2 6-48 0,2 2-124 16,3 1-58-16,-4-3-314 0</inkml:trace>
  <inkml:trace contextRef="#ctx0" brushRef="#br0" timeOffset="101156.7858">8621 15371 902 0,'0'-3'0'16,"-4"1"175"-16,0-2-118 0,-3 1-17 15,0 2 0-15,-2 1-7 0,-2 0-10 16,-2 4-17-16,-1 6-10 0,0 1 8 16,3 4-4-16,0-1 0 15,2-3 0-15,4 2 3 0,4-2-3 16,1-3-8-16,4 5 9 0,1-2-2 15,3 1 2-15,-1 1-1 0,3 2 0 16,0-2-3-16,1 2 3 0,-1 3 0 16,-1-1 0-16,-1 0 1 15,-3 0-5-15,-2-1 0 0,-2 1 0 16,-1 0-2-16,-1-3 9 0,-7 1-3 15,-2-3 0-15,-5-2 0 0,-5 0 3 16,0-4-4-16,-2-1 2 0,-1 0 6 16,2-3-8-16,0-1 1 15,1 1 4-15,3-2-8 0,2 0-506 16,4 0 1019-16,5-4-509 0,3-2-14 15,3 1-34-15,7-2-89 0,3-3-29 16,1-1-138-16</inkml:trace>
  <inkml:trace contextRef="#ctx0" brushRef="#br0" timeOffset="102327.8528">8925 15557 651 0,'0'-17'0'16,"0"4"230"-16,-3 2-145 0,-2 3-39 15,-2 4 15-15,-5 2-16 16,-1 2-10-16,-7 6-8 0,-3 9-5 15,-1 5 1-15,-1 7-7 0,3 2-2 16,3 4-3-16,4-2-14 0,4-3 6 16,3-1 2-16,4-5-10 15,4-1 7-15,0-5 1 0,8-2-6 16,2-1-21-16,1-5-2 0,2-4-15 15,0-1 15-15,0-3-4 0,-1-4-2 16,3-7 27-16,-2-2 3 0,1-3 2 16,0-3 0-16,-1-5 0 0,0-1 2 15,-1-1-1-15,-2-1 0 0,0 5-2 16,-1 2 2-16,-3 4 4 15,-1 10-6-15,-2 0 2 0,-2 6 8 16,-1 4-12-16,0 8 6 0,0 6 7 16,-2 4-4-16,-1 4 2 0,2-5-6 15,1-3-4-15,2-1 4 0,7-3-2 16,6-2-5-16,4-2 10 15,5-3-5-15,5-3-5 0,1 0-1 16,3-2-14-16,1 0 11 0,-3-1 17 16,-1-1-16-16,-3-1-14 0,-3-6 29 15,-5-2-6-15,-4-4-2 16,-6-2 2-16,-5-2 28 0,-4-1-5 15,0-1-3-15,-11 2 4 0,-1 4-9 16,-7 1-2-16,-3 5 1 0,-4 2 2 16,-1 3-4-16,-3 2 4 0,4 4-8 15,4 9 8-15,3 4-14 0,4 5-6 16,2 2 6-16,4 0-5 15,6 0-2-15,3-2 6 0,1-3-4 16,7-3-23-16,2-3 22 0,2-1-1 16,0-4-3-16,3-2 10 0,-2-3-5 15,2-3-8-15,1 0 12 0,1-3 1 16,-1-4-6-16,1-5 6 15,0-1-6-15,0-5 2 0,-1-4 2 16,2-3 0-16,-1-8-1 0,1-6 0 16,2-6 3-16,4-8-3 0,-1-1 11 15,1-2-12-15,-3-1 2 0,-4 7 8 16,-3 7-6-16,-5 7-2 15,-4 10 17-15,-2 10-6 0,-2 7 2 16,-1 6 11-16,0 3-10 0,0 8-16 16,-4 13-2-16,-6 11 5 0,-4 10-4 15,0 9 4-15,-1 6 4 0,3 3-7 16,3-4 0-16,1-5 2 15,1-5-2-15,4-8-9 0,1-7-15 16,2-8 5-16,0-7 18 0,3-3 1 16,3-4-8-16,0-3 8 0,1-2-6 15,1-3-6-15,1-1 2 0,3 0 2 16,0-4-12-16,3-3 27 15,-1-4-12-15,-1-4-22 0,1-2 28 16,-1-3 0-16,1-1 0 0,2-6-5 16,2 1-13-16,1 4 16 0,0 2 4 15,-2 10-3-15,-5 9-1 0,0 2 4 16,-4 12-3-16,-3 11-5 15,1 4 12-15,-1 1-3 0,-1 1-5 16,0-5 4-16,0-7 0 0,2-3-3 16,0-2 1-16,-1-5 1 0,1-2-2 15,-2-5 2-15,1-1 19 0,1 0-18 16,1-1 14-16,2-6-3 0,3-3-1 15,1-4 9-15,-1-1 2 16,1-2-6-16,-1-2 8 0,-1-3-5 16,-1-4-2-16,1-3 0 0,0 0-14 15,2-1-7-15,-1-2 6 0,-1 4 1 16,-2 6-5-16,-3 8-11 0,-3 7-22 15,-1 7-45-15,-2 4-38 16,-2 6-76-16,-5 1-396 0</inkml:trace>
  <inkml:trace contextRef="#ctx0" brushRef="#br0" timeOffset="103216.9037">10287 15616 611 0,'-22'-4'0'15,"4"0"190"-15,4 1-96 0,3 3-32 16,4-2-31-16,3 2 10 0,1 0-12 16,3 0-18-16,7 0-9 15,9 5 1-15,8-1 33 0,11 0 28 16,15 0-17-16,10-1-7 0,13 2-5 15,9 3-15-15,3 0-5 0,4 2-3 16,-1-1-7-16,-7-1-8 0,-3 1 6 16,-11-6 2-16,-8 2-8 15,-6-5 6-15,-8 0-3 0,-9 0-1 16,-1-1 2-16,-6 0 4 0,-5-2-6 15,-8 3 1-15,-6 0 1 0,-8-3-2 16,-2 1 2-16,-5-4 16 0,-8 0-17 16,-4-6 0-16,-4 0 5 15,-4 0-5-15,-1-3 0 0,-2-1 2 16,1 0-4-16,3-1 3 0,4 1 0 15,2 2-2-15,3-1 2 0,3 2 0 16,3 1-4-16,3 3 5 0,2 3-1 16,2 2-2-16,2 3 2 15,0 1-2-15,7 0-17 0,3 4 14 16,8 6 8-16,4 2-7 0,5 5 6 15,0 1-2-15,-2 0-5 0,-3-1 8 16,-4-1-8-16,-5-3-4 0,-3 1 6 16,-6 1 4-16,-4 2-4 15,-4 5 6-15,-8 2-5 0,-9 5-3 16,-4 0 8-16,-5 0 2 0,-1-1-8 15,0-3 4-15,3-4 3 0,3-1-10 16,5-6 9-16,4 0-1 0,0-2-6 16,9-3-29-16,2 0-46 0,4-3-102 15,1-4-169-15</inkml:trace>
  <inkml:trace contextRef="#ctx0" brushRef="#br0" timeOffset="104616.9838">12337 15177 807 0,'15'-28'0'0,"-6"3"273"15,-4 1-179-15,-5 6-28 0,-3-1-7 16,-10 5-23-16,-8 2-10 0,-8 2-2 16,-9 6-8-16,-5 4-4 0,-5 5-4 15,1 8 5-15,5 7-5 0,4 2-7 16,7 3 6-16,8 0-6 0,6 0-2 15,7 0 2-15,9 1-3 16,1 7-9-16,14 4 15 0,8 2-7 16,8 5-1-16,3-1 8 0,4-2-4 15,-3-3-3-15,-5-3 6 0,-5-6-2 16,-9-2-5-16,-8-4 7 15,-7-2-3-15,-8 0 0 0,-12-2 0 16,-9 1 8-16,-7-4-9 0,-4-3 2 16,-4-4 2-16,-4-2-4 0,2-2 2 15,3 0-2-15,6-2-4 0,9-3-2 16,7 0-15-16,6 0-15 15,9-3 5-15,6-2-9 0,7 0-64 16,15-2 8-16,8-2-3 0,8-1-94 16,7-1 53-16,2 1-25 0,6 2 12 15,-1 0 72-15,4-1 47 0,-2-1 14 16,-4-3 20-16,-3 0 2 0,-5-2-2 15,-5 2 4-15,-3 2 27 16,-7-4 5-16,-6 4 14 0,-4 2 23 16,-10 1 47-16,-2 7 11 0,-5-3-2 15,-4 4 71-15,-5 4-124 0,-6 8-36 16,-3 16-7-16,-3 4 1 0,1 8-11 15,1 4-12-15,3 3-2 16,6 0-1-16,0-1-8 0,3 0 2 16,-1-2 4-16,1-2-7 0,1-3 3 15,1-3-1-15,-2-5 0 0,1-7 0 16,-2-2 5-16,-1-2-8 0,-1-8 4 15,0 2-1-15,0-7 0 16,2-2 0-16,1-2 5 0,1-3-7 16,2-6 3-16,4-5-2 0,0-6-12 15,2-7 14-15,6-6 3 0,2-7-6 16,5-3 4-16,2-6 3 0,2-6-6 15,1-4-2-15,0-4 3 0,0 1 0 16,0-3-7-16,0 0 3 16,3 1 2-16,4 3 4 0,4 10-1 15,3 10-1-15,0 10 0 0,1 11 3 16,1 12-4-16,-2 5 2 0,-3 12 6 15,-3 9-9-15,-8 5 4 0,-7 5 14 16,-6 1-6-16,-4 0 13 16,-6 0-4-16,-10-1 1 0,-6-2-4 15,-7-2-3-15,-4-5-10 0,-2-3 2 16,-2-4 0-16,0-1-8 0,-1-2 6 15,6-4-6-15,6-1-55 0,5-5 31 16,11-1-20-16,6-1-33 16,5-1-10-16,10-4-135 0,5-10 11 15,7 4-301-15</inkml:trace>
  <inkml:trace contextRef="#ctx0" brushRef="#br0" timeOffset="104899.9999">12797 15623 687 0,'32'-8'0'0,"1"-3"307"0,-2 1-242 15,-3-1-33-15,-2 0-19 0,-4 0-12 16,-1 0 0-16,-5-2 7 0,-4-1-4 15,-2-2 1-15,-7 0 10 0,-2 0-7 16,-1 2-4-16,-9 2 7 16,-4 4 2-16,-4 3-1 0,-5 4 0 15,1 1-7-15,-1 6-5 0,2 8 0 16,2 4 13-16,3 1-14 0,5 5 2 15,0 1-1-15,7-1 0 0,3 2-4 16,0-5 3-16,7-2 0 16,1 0 1-16,1-6 0 0,2 2 0 15,2-5 0-15,0-3-3 0,2-2-63 16,2-3 10-16,3 0-9 0,1-1-65 15,-1-1-31-15,3-1-26 0,0-5-105 16</inkml:trace>
  <inkml:trace contextRef="#ctx0" brushRef="#br0" timeOffset="105572.0384">13136 15642 200 0,'14'-16'0'15,"-4"3"261"-15,-3 0-139 0,-4 4-11 16,-2 2-2-16,0 0-24 0,-1 2-47 15,2 0-20-15,3 3-7 0,3-1-8 16,4 0-4-16,3-2 2 0,2-1 21 16,2-1-14-16,-1-1 13 15,-3 0-2-15,-3 2 7 0,-6 0 17 16,-3 2-6-16,-2 2 15 0,-1-1 3 15,0 3-16-15,-3-2-29 0,1 0 2 16,-1 0-5-16,1 2-12 0,-2 0 8 16,-1 0-4-16,-2 0-9 15,-1 0 15-15,-1 0-6 0,-2 1-4 16,-3 2 5-16,-2 2 0 0,1 1 0 15,-1 5-4-15,3 4 1 0,5 3-6 16,4 2 6-16,4 0-4 0,3-1-5 16,5-2 16-16,4-2-7 0,2-2 0 15,1-4 5-15,3 1-2 16,3-4 0-16,5-1-4 0,2-2 4 15,6-2 0-15,3-1-3 0,2-2 6 16,-1-4-6-16,3 2-31 0,-1-1 5 16,0-2-14-16,-3-1 20 0,-1-1 12 15,-9-2 9-15,-6-2 3 16,-9 1 0-16,-7-2-1 0,-5-2 0 15,-7 7 43-15,-10-5-18 0,-4 8 0 16,-4 4-10-16,-3 2-11 0,2 0 13 16,2 5-4-16,2 6-10 0,2 3-1 15,1 6 3-15,6 3-10 16,1 1 5-16,3-1-1 0,4-5 2 15,4 0-2-15,1-2-8 0,6-4-9 16,3-2 16-16,3-3-1 0,3-4-5 16,5-3 10-16,2 0 0 0,-2-5-4 15,1-7 3-15,0 1-3 0,-2-5-1 16,2-6 6-16,-1 0 2 15,1-6-10-15,-2-8 10 0,-2-3-7 16,0-7 3-16,-2-8-2 0,1-1 2 16,0-1-2-16,-1 1 6 0,-1 9-1 15,-5 10 1-15,-4 11 17 0,-2 12 6 16,-3 9 9-16,0 3 2 15,0 1-26-15,-3 16-19 0,-9 15 5 16,-4 14 2-16,-4 11 4 0,2 3-2 16,4 2-5-16,3-3 0 0,5-2 4 15,3-8-4-15,3-5-117 0,0-7-15 16,4-7-180-16</inkml:trace>
  <inkml:trace contextRef="#ctx0" brushRef="#br0" timeOffset="108084.1821">14527 14991 526 0,'0'-8'0'16,"2"4"202"-16,0 0-111 16,-2 3 7-16,0 1-13 0,0-1-25 15,0 1-25-15,0 0-10 0,0 0-6 16,0 3-7-16,-2 8-11 0,1 10 20 15,-4 9 13-15,-3 14-11 0,-2 8 2 16,-3 9-10-16,2 6-8 16,-4 3 7-16,3 2-5 0,-1-6-7 15,2-3 6-15,2-8-10 0,4-9 1 16,2-6 2-16,0-9 4 0,1-5-5 15,0-8-2-15,-1-3 3 0,3-4-2 16,-2-3 1-16,2-3-1 0,0-2-18 16,-1-2 4-16,1-1-15 0,0 0-16 15,3-4 14-15,7-4 11 16,2-4-26-16,4-6-2 0,6-3 5 15,1-7 1-15,5-4 13 0,-1-1-7 16,3-4 15-16,-3 0 21 0,-3-1 2 16,-4 2 53-16,-4 3 6 15,-1 4-17-15,-5 3 13 0,0 3-4 16,-3 4-12-16,-1 4-11 0,-2 4-5 15,-3 6-7-15,-2 3-3 0,1 2 1 16,0 0-9-16,0 0-8 0,-4 8 4 16,-6 13 11-16,-7 9-12 15,-4 10 7-15,1 3-6 0,-3 1-4 16,3 0 4-16,1-2-3 0,1-3 0 15,2-3 2-15,1-5 1 0,-1-1-4 16,1-4 4-16,1-3-4 0,1-1-6 16,0-3 9-16,2-2-2 0,0-4-13 15,3-1 11-15,0-3 2 16,3-3-11-16,0-1 16 0,3-4-4 15,-1-1 0-15,2 0-1 0,-2-7 2 16,0-2-2-16,-1-2 2 0,-1-6 10 16,1-2-5-16,-3 0 3 0,0-3-7 15,-1-2-4-15,-3-1 4 16,-3-3 13-16,0-1-15 0,-1 2 0 15,0-2 10-15,0 3-2 0,2-1 6 16,1 5-10-16,0 1-1 0,1 1 6 16,0 4-9-16,0 1 0 0,4 3 6 15,2 5-1-15,2 4-10 16,2 3 7-16,1 0-3 0,0 10-27 15,5 4 3-15,5 10-15 0,2 1-73 16,1-2-109-16,-4-4-463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6:17:18.6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3319 4249 531 0,'-1'0'0'16,"1"-1"163"-16,0 1-60 0,0 0-1 15,0-2-31-15,0 2-15 16,0 0-5-16,0-2-5 0,0 2 5 16,0 0-4-16,0-2 2 0,0 2-14 15,0 0 0-15,0 0-6 0,0 0-7 16,0 0-18-16,4 0 1 0,5 0-6 15,3 0 2-15,8 0 8 16,6-3 0-16,4 0 6 0,4-2 5 16,2 0 1-16,4-1-3 0,4-5 1 15,1 2-5-15,0 0-7 0,0-2 5 16,-2 3-10-16,-2-1 1 0,-4 0 3 15,-2 1-4-15,-7 0-4 16,-4 4 1-16,-2-2 1 0,-4 3 0 16,-2 1 1-16,-5 0-2 0,-4 1-15 15,-3-2 6-15,-1 0-9 0,-2 3-26 16,-1 0-5-16,0 0-22 0,0 0-39 15,-4 2 10-15,-4 3-42 0,-2 2-168 16,-6-1-123-16</inkml:trace>
  <inkml:trace contextRef="#ctx0" brushRef="#br0" timeOffset="400.0229">3665 4242 633 0,'5'-4'0'16,"-2"-1"127"-16,0 3-7 0,-3 0-20 15,0-2-36-15,1 4-27 0,-1 0-14 16,1 0-1-16,-1 0 6 0,0 3-4 15,0 4-4-15,-3 8 13 0,-4 8 3 16,-1 10-6-16,-3 6-3 0,-2 8-5 16,0 4-2-16,0 5-8 15,1 2-6-15,-2-5 4 0,2-4-8 16,0-3-4-16,-1-8 4 0,2-1 3 15,0-5-8-15,0-3 6 0,2-3 0 16,-1-2-4-16,2-6 2 0,2-2 1 16,1-2-3-16,2-4 2 15,0-2 3-15,0-1-6 0,1-5-2 16,1 1 4-16,1-3-66 0,0 0 19 15,6 0-11-15,0-8-65 0,4-6-85 16,-2 0-248-16</inkml:trace>
  <inkml:trace contextRef="#ctx0" brushRef="#br0" timeOffset="717.041">3833 4691 756 0,'0'0'0'16,"1"0"89"-16,-1 0 22 15,0 2-16-15,0 8-31 0,-5 0-21 16,-1 9-14-16,-2 0-6 0,0 3 6 15,2-2-6-15,-2 0-10 0,-1 0 2 16,2-3-8-16,-1 0-6 0,0-2 7 16,2-1-7-16,0-4-2 15,1-2 1-15,2 2 1 0,0-4-2 16,0-1-1-16,2 2-14 0,0-3-18 15,0-1-1-15,1 0-12 0,0-2-63 16,4-1 0-16,3-4-101 0,-3-5-206 16</inkml:trace>
  <inkml:trace contextRef="#ctx0" brushRef="#br0" timeOffset="924.0529">3860 4434 847 0,'0'-10'0'16,"0"6"223"-16,2-2-103 0,-2 2-34 16,0 2-18-16,1-1-24 0,-1 3-32 15,0 0-10-15,0 0-4 16,2 0 3-16,0 9-4 0,1 6-141 15,1 2-16-15,-4 0-214 0</inkml:trace>
  <inkml:trace contextRef="#ctx0" brushRef="#br0" timeOffset="2011.115">4024 4677 812 0,'0'0'0'0,"0"0"139"16,0 0-50-16,0 6-47 0,0 3-31 15,0 6 18-15,-1 8 0 0,-5 1-8 16,-1 2 2-16,-2 3-2 15,-4 0-4-15,3-3-2 0,-1 0-3 16,0-3-7-16,2-6 4 0,1-2-5 16,0-1-5-16,2-3 2 0,1-1 5 15,0-2-6-15,4-5-2 0,-1 0 2 16,2-1 1-16,0-2 1 15,0 0-4-15,0-1 2 0,4-6 0 16,1-5 0-16,0-5 0 0,3-1 1 16,1-4 1-16,2-3-3 0,2-6 2 15,4-1-2-15,0-3-3 0,5 0 2 16,-1 4-4-16,5 4-10 15,-2 2 11-15,-3 9 1 0,-3 5-5 16,-4 5 13-16,-2 6-4 0,0 0 0 16,-1 2-2-16,-2 8 1 0,-1 3-5 15,-2 2 11-15,-1 5-3 0,0 4-4 16,-3 3 4-16,-2 2 9 15,-1 0-9-15,-5-2 11 0,0-1-4 16,0-2-5-16,-1-5 8 0,0-2-3 16,3-2 3-16,-3-6 6 0,5 0-4 15,-1-3-3-15,0-3 9 0,0-1-3 16,-2-2-3-16,2 0 4 15,1 0-5-15,2 0-6 0,-1-5 4 16,1-2-12-16,2-3-2 0,5-6 6 16,4-1-5-16,2-5-6 0,5-7 8 15,2 0 0-15,2-5-25 0,1-2 19 16,0 2-7-16,-2 5-10 15,-1 4 12-15,-4 8 10 0,-3 5-7 16,-2 5 11-16,-2 4-3 0,-1 2 0 16,0 1-5-16,0 4 3 0,-1 4-5 15,-3 6 10-15,-1 7-4 0,-3 2 0 16,0 6 2-16,-7 2 1 0,-3-1-3 15,1 0 2-15,0-3 12 16,3-3-7-16,0-4 0 0,2-3-4 16,4-2-4-16,0-4 4 0,0 1-2 15,4-4-6-15,6-1 10 0,1-1-5 16,4-3-7-16,3-3-3 0,1 0-10 15,1-5 2-15,2-7 17 16,0-2-4-16,-2-3-3 0,1-9 6 0,-2-2 2 16,-3-5-7-16,2-1 7 15,-2 0-5-15,-4 4 3 0,-3 5 6 16,-2 10 2-16,-2 5-6 0,-2 3 2 15,-2 7 13-15,-1 0-12 16,0 6 3-16,-1 8-3 0,-5 7 4 0,-1 3 9 16,-1 5-14-16,0 0 2 15,0-2 8-15,-1 0-9 0,2-3-1 16,2-2 3-16,2-2 0 0,1-2-8 15,2-4 8-15,0-1-8 0,1-1 2 16,6-3 4-16,-1-1 0 0,3-1-2 16,1-2-24-16,3-2 5 15,1-3-5-15,3-3-4 0,-1-2-42 16,2-4-43-16,2-3 2 0,-3-4-142 16,0-4-458-16</inkml:trace>
  <inkml:trace contextRef="#ctx0" brushRef="#br0" timeOffset="2167.124">4827 4346 941 0,'0'-7'0'0,"1"5"90"15,1 2-41-15,-2 0-11 0,3 2-34 16,0 8-5-16,0 4-3 0,1 4-115 16,-1-3-238-16</inkml:trace>
  <inkml:trace contextRef="#ctx0" brushRef="#br0" timeOffset="3144.1798">4892 4736 497 0,'1'-6'0'16,"-1"-2"220"-16,0 3-113 0,0 2-19 15,-2 1-19-15,2 0-24 0,0 2-12 16,-2 3-11-16,-1 5-6 0,-2 8 3 15,1 8 27-15,-3 3-12 0,0 3-9 16,2-2-9-16,-1-3 0 16,0 0-3-16,-1-5-4 0,0-3 3 15,-2-1-5-15,1-4-2 0,1-2 5 16,-1 0-1-16,-1-2-10 0,5-3 2 15,0 0 0-15,2-4-1 0,2-1 0 16,0 3 4-16,0-3-6 16,0 0 2-16,2-5 0 0,1-5 8 15,4-4-3-15,0-3-7 0,3-5 2 16,2 0 0-16,4-5 0 0,2-1-2 15,5-3-1-15,0 0-4 0,3 3-2 16,-5 2 10-16,0 6 0 16,-5 6-2-16,-3 4 1 0,0 5 0 15,-1 0 0-15,0 5-2 0,-1 0 0 16,2 5-5-16,0 5 9 0,-1 4-3 15,1 3-4-15,-7 0 9 0,1 4-4 16,-3-1 0-16,-2-1-1 16,-2 2 1-16,0 0 0 0,-2-2 0 15,-1 5 1-15,0-4-1 0,-1 0 0 16,2 1 2-16,0-4-3 0,1-3 2 15,1-2 0-15,0-4-2 0,1-1 1 16,3-2 0-16,4-1 0 16,0-4-1-16,2 1 1 0,0-1 0 15,1-1-22-15,0-2-25 0,1-1-46 16,-1-3-24-16,1 2-101 0,-3-2-178 15</inkml:trace>
  <inkml:trace contextRef="#ctx0" brushRef="#br0" timeOffset="10692.6116">5629 4802 509 0,'-2'-2'0'0,"0"-1"145"0,1 2-79 16,0 0 22-16,1-2 6 15,0 3-32-15,0-1-10 0,0-3-16 16,0 2 3-16,0-1-2 0,0-4-10 16,0 5 1-16,1-3-10 0,-1-2-5 15,0 2-1-15,1-5 0 0,-1-1-5 16,1 1 4-16,0-2-13 15,0-3 4-15,1 1 9 0,-1-4-11 16,-1-1 0-16,0 5 7 0,0 1-6 16,-3 0 8-16,-1 5 0 0,-1-2 0 15,-2 3 3-15,0 4-3 0,0 1-7 16,-7 2 3-16,2 1-4 0,-4 5-2 15,-4 5 2-15,-2 2 5 16,-2 4-6-16,0 0 0 0,1 5 13 16,5 0-8-16,4-3 7 0,3 5-6 15,5-1-7-15,2 0 2 0,1 4 4 16,3-4-5-16,0 0 2 0,3-3-2 15,1-3 0-15,0-3 0 16,0-2 0-16,2-1 0 0,4-3-2 16,1-1 2-16,4-2 0 0,1-5-3 15,3 0 3-15,1 0 0 0,1-5-6 16,-2-2 5-16,2-6-4 0,-3 0 4 15,-1 0 2-15,-1-4-2 16,-2-4 1-16,-1 0 0 0,-2 0 0 16,0 2 5-16,-2 5-8 0,-3 0 0 15,-1 3 6-15,-2 1-1 0,-1 4-4 16,-1 0 4-16,-1 4 1 0,1 0 0 15,-1 0 2-15,0 2 1 16,0 0-9-16,0 0 4 0,0 5-2 16,-2 6-7-16,-1 6 12 0,-3 5-2 15,0 3-4-15,-2 1 4 0,-4 4 8 16,0 2-4-16,-2 0 0 0,2 2 1 15,1-2-1-15,0 3 6 16,0 0-9-16,1 4 2 0,0-1-3 16,-1 1 2-16,1 2-6 0,-2 0 4 15,2 0 1-15,-2-1-4 0,1-5 2 16,2 1 2-16,0-1-2 0,2-2-1 15,1 1 0-15,0-2 0 16,-1-4 1-16,-1 1 0 0,0-2-2 16,-2-1-3-16,2-1 4 0,-3 2-14 15,0-7 13-15,-1 3-2 0,-1-6-8 16,1 2 10-16,0-3-7 0,0-2-3 15,0 0 7-15,2-2-6 0,-1-4-10 16,0-1 14-16,1 0 0 16,-1-4 0-16,0-1 6 0,-1-1 0 15,1-1 0-15,0-3 1 0,0-5-1 16,1-2 0-16,1-4-1 0,1-4 7 15,3-2-1-15,-1-6 2 0,6 0-3 16,0-7-6-16,5-4 4 16,4-4-3-16,3-7 0 0,3-5 2 15,3-1 1-15,1-4-5 0,7-2 4 16,4 3-1-16,5-2 0 0,6 5 0 15,4 4 6-15,6 4-2 0,3 7 1 16,3 5-3-16,-1 8-4 16,-2 6 4-16,-5 8-3 0,-4 5-59 15,-6 2-39-15,-2 5-66 0,-10-2-248 16</inkml:trace>
  <inkml:trace contextRef="#ctx0" brushRef="#br0" timeOffset="11415.6529">6784 4173 562 0,'0'-1'0'0,"0"0"196"16,-1-2-74-16,0 3-26 0,-1 0-28 16,-1-2-14-16,1 2-18 0,-3 0-9 15,-3 7-15-15,-2 8 0 16,-7 6 12-16,-3 11 0 0,-3 7-5 15,-4 5 1-15,-3 7-4 0,-3 8-2 16,0 3 8-16,-4 7-9 0,2 0-10 16,0 0-5-16,3-6 4 0,3-5 2 15,1-5-4-15,1-5 0 16,4-2 7-16,1-1-12 0,-1-7 8 15,5-1-2-15,0-4-2 0,1-7-5 16,2 1-10-16,2-5-14 0,3-8 12 16,2 1-1-16,2-4-9 0,1-8 11 15,4 2-19-15,1-2-42 16,0-3 0-16,0 0-37 0,0-8-156 15,3-6-314-15</inkml:trace>
  <inkml:trace contextRef="#ctx0" brushRef="#br0" timeOffset="11805.6753">6341 4298 737 0,'2'-5'0'0,"1"3"222"0,0 0-147 16,4 1-1-16,2 9-3 0,5 7-17 15,4 9 1-15,2 7 1 0,2 8-15 16,1 6 3-16,-1 4-7 15,-4 5-7-15,0 4-11 0,-3-1-5 16,-1-1 3-16,-3-2-7 0,4-6-4 16,0-3 6-16,1-3-5 0,0-3-6 15,-2-3 8-15,3-2-4 0,1 2-6 16,1-4 2-16,0-3 5 0,0-1-10 15,-2-3 7-15,-2-1-4 16,-2-2-15-16,-5-5-2 0,-2-2-6 16,-3-6-13-16,0-4 2 0,-2 0-4 15,1-3-20-15,-2 1-5 0,0-3-13 16,-2 0-38-16,-2 0-13 0,-3-3-181 15</inkml:trace>
  <inkml:trace contextRef="#ctx0" brushRef="#br0" timeOffset="29029.6604">3341 5916 650 0,'2'-16'0'16,"2"2"259"-16,-4 6-141 0,0 1-20 16,0 4-21-16,0 0-19 0,0 3-19 15,0 0-14-15,0 0-16 0,0 0-5 16,0 6-1-16,-4 9-4 0,-1 16 2 15,-5 12 15-15,-4 9 2 16,-2 9-9-16,-1 3-6 0,-1-1 7 16,0-3-8-16,0-6-4 0,-1-4 4 15,5-3 0-15,1-9-3 0,1-4 2 16,3-6 3-16,0-5-7 0,4-4 6 15,0-2-3-15,2-6 0 16,1-2-14-16,1-7-9 0,1 1-27 16,0-3-4-16,3-5-4 0,3-7-6 15,3-8-27-15,4-6-66 0,-3-8-98 16,3-5-53-16</inkml:trace>
  <inkml:trace contextRef="#ctx0" brushRef="#br0" timeOffset="29329.6776">3312 5999 570 0,'11'-41'0'15,"1"-1"147"-15,2 1-52 0,0 3-9 16,4 4 0-16,2 5-15 0,2 4-1 15,1 5-27-15,5 3-16 16,3 5-4-16,0 4 5 0,1 6-3 16,0 2-4-16,-3 5 3 0,-1 7-2 15,-6 3-7-15,-4 4-3 0,-3 1 4 16,-3 7-4-16,-4 3-4 0,-2 6 4 15,-5 3-7-15,-1 0-3 16,-3 3 2-16,-7-2-1 0,-1-2-3 16,-6-4 0-16,-3-4 5 0,-5-1-6 15,-3-3 2-15,-6-2 8 0,-5-3-10 16,-3-3 2-16,-2-2 2 0,1-3-4 15,3-2 2-15,7-3 1 0,8-2-3 16,8-3-8-16,7-2-27 16,6-1-29-16,4 0-3 0,2-3-52 15,6-8-225-15,0-1-335 0</inkml:trace>
  <inkml:trace contextRef="#ctx0" brushRef="#br0" timeOffset="30853.7647">3801 6374 870 0,'-5'-16'0'15,"0"1"202"-15,-2 2-112 0,2 2-33 16,-1 2 4-16,0 3-11 0,-1 0-31 15,-1 1-11-15,0 3-1 0,-1 2 1 16,-3 0 3-16,-1 8-5 0,-3 5-1 16,-2 6 1-16,0 7 8 15,0 4-5-15,0 4-11 0,4 1 4 16,1-5 1-16,4-1-4 0,4-3 2 15,4-4-2-15,1-1 0 0,3-1 2 16,5-6-1-16,1-4 0 16,3-2-4-16,2-4-2 0,3-4-6 15,2 0 8-15,2-11-2 0,0-2-1 16,0-3 7-16,-2-5 0 0,-1 2-16 15,-1-5 15-15,-3-2 0 0,-1 0-2 16,-2-2 1-16,-3 2 3 0,-1 2-2 16,-3 2 2-16,0 4 1 0,0 2-2 15,-2 9 0-15,-1 2 2 16,-1 3-3-16,0 2 2 0,0 5-3 15,0 7-12-15,-2 9 17 0,-4 4-3 16,0 1 0-16,-1 0 0 0,0-1 7 16,1-1-6-16,0 1 9 0,4-4-6 15,2-2-3-15,0-6-1 16,5-1 0-16,2-4 0 0,3 1-1 15,0-3 3-15,2 0-4 0,4-1 0 16,0-5 2-16,1 0-21 0,-2-4 16 16,0-5-1-16,3-2-7 15,-1 0 13-15,0-8 0 0,0-2-11 16,-1-7 10-16,0-2 2 0,-2-4-2 15,2-3 3-15,-1-6-3 0,0-6 1 16,3-1 0-16,0-1 2 0,0 2-2 16,-1 6 5-16,-4 7-4 0,-3 11 0 15,-1 5 7-15,-3 7 7 16,-3 3-9-16,0 5 6 0,-2 3-3 15,-1 2 2-15,0 0 1 0,-3 12-11 16,-3 5-2-16,-3 9 2 0,-1 9 5 16,-2 4-5-16,-1 5 4 0,1 3-4 15,-2 0-2-15,2 0 2 16,0-3 3-16,2-2-6 0,2-5 4 15,1-3-1-15,3-7-2 0,1 0-5 16,2-7-8-16,1-6-3 0,5-1 7 16,3-3-2-16,2-7-13 0,4 0 11 15,2-3 6-15,2-8-6 16,1-6 7-16,2-1 2 0,1-4-3 15,1-5 6-15,1-3 1 0,0-9-13 16,1-4-2-16,-3-3 7 0,0-5 8 16,-1 0 2-16,0-3 0 0,0 0-2 15,0 0 2-15,0 1 7 0,1 4-2 16,-4 3-1-16,0 6 0 15,-5 10-2-15,-6 7 7 0,-1 9 0 16,-6 11 6-16,0 0 4 0,-8 20-18 16,-5 12-2-16,-3 10 0 0,-2 9 14 15,-1-2-15-15,1 3 2 16,1-3 12-16,0-3-13 0,3 0 0 15,1-2 5-15,3-4-6 0,1 2 2 16,3-4 0-16,0 0-1 0,3-1 0 16,1-7 1-16,2-5-1 0,0-5-1 15,5-4 0-15,5-4-4 16,3-6 3-16,4-4 0 0,4-2-6 15,6-7 10-15,3-5-3 0,1-2-12 16,-2-3 11-16,-1-5 3 0,-4-2-2 16,-4-5-47-16,-3 0 33 0,-3-7-3 15,-4 3 8-15,-2 1-5 0,-5 4 3 16,-3 9 10-16,-1 5 4 15,-4 3-3-15,0 5 3 0,-2 3 21 16,1 1-7-16,-2 3-11 0,-1 12-2 16,-3 7-5-16,-3 8 4 0,4 4 5 15,1 2-7-15,2 2 0 0,2-2 13 16,1-3-13-16,3-3 0 15,2-4 11-15,0-3-13 0,6-5 4 16,1-2 1-16,0-2-4 0,1-3 2 16,3-3 3-16,1-2-5 0,3-2 1 15,2-2-3-15,3-2-13 0,-1-6-5 16,1-4 10-16,-1-4 1 15,1-4-7-15,-1-2-6 0,-2-7-24 16,-1-2 24-16,-3 1 19 0,0 0 1 16,-6 3 6-16,0 5 0 0,-3 4 3 15,-2 10 16-15,-2 3 1 0,0 5 3 16,0 8-11-16,-5 8-11 0,0 7 0 15,-2 4 9-15,0 1-6 16,0-2-4-16,3-4 10 0,1-2-3 16,3-4-5-16,0-1 5 0,0-4-9 15,0-1-2-15,4 2 2 0,3-2 0 16,1-2-1-16,2 0-25 0,3-2-13 15,0-3-43-15,1-1-37 16,3-2-148-16</inkml:trace>
  <inkml:trace contextRef="#ctx0" brushRef="#br0" timeOffset="31352.7933">5000 6379 972 0,'8'-2'0'0,"1"-1"14"16,-6 3-5-16,3 1 13 0,-1 9 22 15,0 8-5-15,0 4-21 16,-5-2-11-16,0 3 6 0,0-2 11 16,-3 3 2-16,0 1-7 0,-3-2 1 15,-1-1-8-15,-2-1 2 0,0-4-5 16,-3 0-6-16,0-2 3 0,0-1-4 15,1-2-2-15,1 0 0 16,2-6 3-16,4 1-4 0,1-6 2 16,1 0 0-16,2-1-2 0,0-1 1 15,5-2-1-15,2-7-9 0,4-3 12 16,0-1-3-16,2-5-3 0,4-2-1 15,-2-5 3-15,5-5-4 16,0-3 5-16,4-3-7 0,1-3-6 16,-1 2 5-16,1 5-5 0,-5 5 8 15,-1 11 5-15,-3 2 1 0,-2 7 0 16,-1 6-2-16,-4 2 5 0,-1 11-6 15,-3 5 6-15,-2 1 15 0,-1 2-11 16,1 3 1-16,-2 2 0 16,0 0-9-16,-1-2 2 0,0 0 12 15,-2 0-14-15,-3 0 2 0,0 1 5 16,-3-2-5-16,2 1 3 0,-1-4-5 15,1-3-11-15,-1-1 4 0,2-1-9 16,1-6-16-16,2 0-23 16,2-2-39-16,0-5-65 0,4 0-79 15,4 0-212-15</inkml:trace>
  <inkml:trace contextRef="#ctx0" brushRef="#br0" timeOffset="31707.8136">5478 6324 787 0,'9'-25'0'0,"0"4"234"16,-4 4-127-16,-2 6-25 0,-2 5-21 15,0 3-21-15,-1 3-6 0,-2 0-5 16,-4 4-10-16,-6 5-16 0,-4 6-4 16,-1 6 2-16,2-1 5 15,0 2-9-15,3-1 6 0,3 1 0 16,1-3-5-16,1 1 4 0,3 0-2 15,1-1 0-15,1-1-2 0,2 2 3 16,0-2-2-16,2-3-24 0,3 0 10 16,1-3-5-16,2 0 15 15,0-1 2-15,0 0 0 0,0 1 6 16,0-2-2-16,-3 4-2 0,-2-2 2 15,-2 0-1-15,-1 1 0 0,0 0 0 16,-4 0 7-16,-2-4-8 0,-2 1 2 16,1-2 3-16,-3 1-4 15,-1-1 0-15,-1-1 2 0,-3-2-3 16,-3 0-55-16,0-3 0 0,-1 0-32 15,-2-2-24-15,0 0-112 0,-3-10-397 16</inkml:trace>
  <inkml:trace contextRef="#ctx0" brushRef="#br0" timeOffset="32047.833">4160 6186 955 0,'31'-9'0'16,"7"0"77"-16,6 0 11 0,1 2-31 15,0 2-17-15,5 3-17 0,0 2-13 16,-3 0-20-16,0 0-57 0,-6 0-46 16,-5 0-134-16,-7 0-255 0</inkml:trace>
  <inkml:trace contextRef="#ctx0" brushRef="#br0" timeOffset="33046.8902">5646 6481 868 0,'1'-5'0'16,"1"3"95"-16,-2 2-20 0,0 0 25 15,0 0-32-15,4 0-35 0,2 7-11 16,4 0 9-16,4 1-2 0,6-1-3 15,6 0-2-15,5-2-5 16,6-3-3-16,5 1 0 0,-1-3-3 16,-1 1-8-16,-3 3 1 0,-6-2-4 15,-8 2-4-15,-5-4 4 0,-5 0 2 16,-3 0-5-16,-5 0 2 0,-1 0 2 15,-2 0-4-15,-2 0 2 16,0-2 6-16,-4-2-2 0,-4-6-1 16,-4-3-4-16,-4-3 0 0,-2-3-8 15,1 4 6-15,-3-2-3 0,5 3 5 16,0 1 0-16,3 0 0 0,4 2 0 15,5 6 2-15,3 0-2 16,0 3-2-16,3 2 2 0,1-2-13 16,4 2 14-16,0 0-2 0,3 7-1 15,0 3 3-15,4 2-1 0,-2 5 0 16,0 0 0-16,1 4 6 0,-3-1-7 15,-2 2 2-15,-2-3 3 0,-4 0-5 16,-3 1 2-16,-1 0 3 0,-4 2-6 16,-6 1 4-16,-2-2 0 15,-4-2-3-15,-3-2 2 0,-2 0 4 16,-1-2-6-16,2-3-23 0,3 0-7 15,7-4-33-15,2 1-29 0,5-2-22 16,4-2-89-16,3-4-112 0</inkml:trace>
  <inkml:trace contextRef="#ctx0" brushRef="#br0" timeOffset="34213.9569">6535 6395 812 0,'-10'-23'0'0,"0"4"233"16,3 1-141-16,-4 3-25 0,4 4-6 16,-2 2-14-16,1 5-16 15,-3 4-4-15,-5 3-11 0,-1 10-10 16,-3 9-2-16,-1 4 7 0,3 1-1 16,1 4-6-16,2 1 0 0,2 0-2 15,6-2-4-15,4-4 4 0,1-1-2 16,2-3 0-16,3-3 0 15,3-3-1-15,4-2-12 0,2-3-1 16,3-4-5-16,6-5-17 0,0-2 10 16,3-4-3-16,1-6 0 0,0-4 17 15,1-5 3-15,-3-3-2 0,-1-3 10 16,-5-3 2-16,1 1-2 15,-3 2-3-15,-3 4 4 0,-3 4-7 16,-5 3 9-16,-3 9-1 0,-1 0 0 16,0 5 5-16,-5 2 6 0,-4 6-8 15,-3 6 2-15,0 5 8 0,1 1 0 16,4 2-4-16,1-3-5 15,4 1-3-15,2-1 1 0,4-3-1 16,4-3-4-16,5 1 4 0,1-2-2 16,6-2 0-16,2 0 0 0,2-5 3 15,2-1-3-15,1-3 0 0,2-1-1 16,-1-3-2-16,-1-4 6 15,1-5-3-15,-2-5 0 0,0-1 0 16,1-6 1-16,-2-2-2 0,-4-2 2 16,-3-6 2-16,-4 0-5 0,-7 0 4 15,-5 7 4-15,-4 5 13 0,-9 5 14 16,-1 5-4-16,-8 6-12 15,-5 6-1-15,-3 4 0 0,-1 11-10 16,0 7 2-16,2 5-3 0,3 1-7 16,4 5 4-16,3-3 0 0,8-1-2 15,3-6-1-15,4-4 1 0,2-3 0 16,2-4 0-16,6 0-2 0,3-1-3 15,3-3 0-15,5-2-1 16,-1-6-4-16,7 0 1 0,-2-1 0 16,-3-7-2-16,2 0 10 0,-3-5-5 15,-2-2-1-15,-2-1 7 0,-2-2 0 16,-2 3 0-16,-3 2 0 0,-1 3 1 15,-3 2-1-15,-2 2 0 16,-2 3 6-16,0 3-8 0,0 5 0 16,-3 10 2-16,-4 11-9 0,-2 12 11 15,-4 8-2-15,-1 8 0 0,-3 7 0 16,0 1 2-16,0 2-2 0,-4 0-18 15,2-4 20-15,-2 1-4 16,0-6-2-16,-1-5 3 0,0-2-7 16,-1-7-2-16,-1-3-13 0,-3-6 2 15,2-4 10-15,-3-5 2 0,1-9-2 16,1-3 10-16,1-7 2 0,2-4-2 15,3-3 2-15,2-9 4 0,6-3 5 16,7-8 9-16,5-5-7 0,5-7-5 16,9-6-2-16,7-6-5 15,7-8 0-15,3-8 0 0,7-5 0 16,5-7 0-16,9 0 0 0,5-4 0 15,2 4-2-15,2 5 4 0,-9 11-2 16,-7 13 0-16,-8 7 0 16,-3 7 3-16,-3 7-6 0,-5 5 5 15,-5 5-2-15,-5 8 0 0,-6-2-1 16,-5 5 1-16,-3 1 0 0,0 0 1 15,-2 2 4-15,-2 1-1 0,-1 3 2 16,-7 10-9-16,-1 8 2 16,-3 6 2-16,0 7 5 0,4-1-6 15,2 2 0-15,1-2 6 0,4-5-8 16,2-2 4-16,1-2 0 0,1-5-3 15,3-2 1-15,3-5-2 0,0 0-39 16,0-3 6-16,0-1-24 0,1-5-53 16,2-3 1-16,-3 0-118 15,2-3-149-15</inkml:trace>
  <inkml:trace contextRef="#ctx0" brushRef="#br0" timeOffset="34863.9941">7221 6505 497 0,'8'-5'0'0,"2"-1"173"16,3 0-99-16,2-1 35 0,3-3-19 15,2 0-29-15,2-2-21 0,-2 0-19 16,2-2-10-16,-1-3-4 0,-3 0 5 16,-6 0 4-16,-4 3-6 15,-6 3 30-15,-2 0 11 0,-6 5-32 16,-3 2-12-16,-3 4-3 0,-4 5-8 15,-3 7 7-15,0 5-3 0,-1 2 0 16,1 6 0-16,0 1 3 0,0 3-4 16,1 2 2-16,5-4 8 15,4 2 4-15,5-2 1 0,4-5-3 16,0-2-2-16,4-4 3 0,4-2-5 15,3-4 4-15,2 0-3 0,1-5-3 16,2-3-6-16,2-1 2 0,2-1 2 16,0-3-24-16,1-4-1 15,-1 0-6-15,2-1-11 0,-2-6 12 16,3 0-2-16,-1-4-2 0,-1-2 14 15,-4-1 11-15,0 1 2 0,-4-1 6 16,0 4 0-16,-2 0-3 0,-1 3 2 16,-2 3 3-16,-1 3-1 15,1 0 7-15,-1 0-2 0,1-1 4 16,-1-1 8-16,-2 1 3 0,1-1-4 15,-2 2-6-15,0 1-3 0,0 2-6 16,-2 1 5-16,0 1-3 0,-2-2-4 16,0 4 5-16,0 1 2 0,-5-2 1 15,1 1-6-15,-5-2-1 16,0 1-3-16,-2 2 0 0,2 0 3 15,-1 1-3-15,1 5 0 0,-1 1 1 16,1 3-3-16,-4 4 4 0,-1 3-2 16,-1 3 0-16,-1 6 0 0,1 1 23 15,1 2-3-15,3-1-3 16,3-3-2-16,4-3-2 0,3-3 0 15,1-2-6-15,4-3-4 0,2-1 3 16,3-4-1-16,4-4 0 0,3 2 2 16,2-5-4-16,0-1-5 0,3-1 0 15,-1 0-41-15,1-2-55 16,3-3-11-16,-3-3-79 0,-2-1-362 15</inkml:trace>
  <inkml:trace contextRef="#ctx0" brushRef="#br0" timeOffset="39341.2502">7777 6478 584 0,'0'0'0'0,"0"0"96"0,0 0-18 15,0 2 26-15,0 3-1 0,0 3-48 16,-1 2-16-16,-3 0-7 0,-2 6-5 15,-1 4 2-15,-3 4 3 0,-2 5-11 16,-1-3-4-16,1-1-6 16,1-4 1-16,0-4-3 0,6-4 2 15,-1-4 5-15,4-6 2 0,0-1-1 16,2-2 4-16,0 0-1 0,0 0-7 15,3-2-4-15,2-7 2 0,3-7-8 16,2-4 0-16,3-3-2 16,0-1-2-16,2 0 2 0,-1-2 1 15,2 1-3-15,1-2 2 0,1 0-1 16,0 3 0-16,-1 5-13 0,-5 6 7 15,-2 6 5-15,-4 7 1 0,1 0 0 16,-4 9-5-16,0 9 6 16,1 5 0-16,-4 3-1 0,0 3 0 15,0-3 5-15,0 1-5 0,0-4 0 16,0-5 4-16,0-3-4 0,0-4 0 15,-3-3 5-15,2-3-5 0,-2-1 0 16,1-1 10-16,1-1-10 16,1-2 0-16,0 0 4 0,0 0-4 15,0 0 0-15,1-2-1 0,6-5-7 16,2-3-1-16,7-7 0 0,2-2-14 15,1-4 8-15,1-3-6 0,1 0-1 16,-1-3 18-16,-1 3 3 0,-3 6-1 16,-4 7 1-16,-1 5 0 15,-4 7-4-15,1 3 9 0,-2 11-7 16,-2 8 0-16,-1 6 4 0,-2 3 1 15,-1-2-3-15,0-2 2 0,0-4 9 16,-2-3-2-16,-1-2 6 0,3-4-6 16,-2-2-9-16,2-1 2 15,0-1 1-15,0-2-9 0,0-1-19 16,2-1-23-16,3 0-45 0,1 0-9 15,2-5-30-15,2 0-123 0,0-6 49 16,0-3 49-16,-3 0 94 0,-4-1 68 16,0-2 82-16,1 2 59 15,-3 2 19-15,3 0-58 0,0-2-14 16,3 0-22-16,3 0-19 0,2-2-9 15,3 2-4-15,0-4-17 0,-1-3 1 16,-2-1-2-16,-3 0-2 0,-1 1-4 16,-2 2 1-16,-4 3-10 0,-2 2 10 15,0 1 6-15,-2 2-2 0,-4 3-9 16,-2 4 2-16,-2 1-7 15,-1 9-7-15,0 4 3 0,-1 5-1 16,1 6 0-16,0 2-6 0,1 2 10 16,3 0-3-16,1-3 3 0,6-4-5 15,0-3 0-15,0-4 2 16,8-3 2-16,-1-3-3 0,2-4-3 15,4-3 3-15,1-2 0 0,1-2 5 16,1-5-8-16,0-2 0 0,-1-3 3 16,0-3 0-16,-1 0-4 0,-1-3 5 15,-2-3 0-15,1 2-1 16,-1-2 0-16,3 3 1 0,-2 3-1 15,-2 6-13-15,-4 4 9 0,-3 5 1 16,-3 1 1-16,0 10-1 0,0 8 2 16,-3 4 2-16,-2 2 7 0,0-1-8 15,2-3 0-15,-1-2 10 0,3-4 1 16,-2-3 0-16,2-6 1 15,1-1-2-15,0-3 2 0,0-2 3 16,0 0 4-16,0 0-1 0,0-1-2 16,1-7-8-16,6 1-4 0,1-7-5 15,3-5-6-15,3 2 1 16,0-5-8-16,3 1-1 0,-1-4 6 15,2 1-2-15,-1 0-3 0,0 2-1 16,-1 5 0-16,-3 4 4 0,-3 7 10 16,-4 3 1-16,-1 3 0 0,-4 5-3 15,-1 9 3-15,2 6 0 16,-2 4 0-16,0 0 5 0,0 0-6 15,0-3 2-15,1-4 1 0,2-3-2 16,1-3 0-16,1-1 3 0,0-3-2 16,2 0 1-16,0-4 0 0,1 1-3 15,1-2 2-15,3-2 1 0,0-1-2 16,1-7 0-16,0-3 0 15,-2-4 0-15,-2-6 2 0,1-7 4 16,-2-3-9-16,2-8 6 0,-2-2 2 16,4-3-10-16,1-4 9 0,1-3-4 15,0 2 0-15,-1 2-1 0,-1 8 2 16,-1 7 2-16,-3 10 4 15,-4 10-3-15,-2 5 4 0,-2 6 5 16,0 1-6-16,0 4-4 0,-5 10-3 16,-6 10 0-16,-2 7 16 0,-1 8-1 15,-1 0-4-15,2 7-9 0,0 3 5 16,2 2-4-16,1-1-4 15,-1-1 2-15,1-4 5 0,3-6-4 16,0-4 0-16,4-7-1 0,3-4-2 16,0-3 2-16,6-5 0 0,2-4-2 15,5-2 2-15,5-7 2 0,2-2-3 16,4-1-16-16,2-1-6 0,0-7-22 15,-2-2-1-15,-3-4-7 16,-2-4-26-16,-6-2-12 0,-5-7-91 16,-5-3-241-16</inkml:trace>
  <inkml:trace contextRef="#ctx0" brushRef="#br0" timeOffset="39474.2578">8792 6397 747 0,'15'-2'0'0,"3"-2"12"0,-1-1 1 16,0 1-3-16,0-1 2 0,3 2-4 15,-2-1-16-15,-1 0-259 16</inkml:trace>
  <inkml:trace contextRef="#ctx0" brushRef="#br0" timeOffset="41091.3503">5826 7328 827 0,'0'0'0'0,"0"7"132"0,-3 11-73 15,-1 3 30-15,-1 7-13 16,-5 5-29-16,2 0-16 0,-4 3-8 15,-3 6 1-15,-2 3-3 0,-2 4-4 16,-3 8-1-16,2-2-10 0,0-4-4 16,3-6 1-16,3-8-2 0,5-8-2 15,3-8 2-15,3-6 1 16,1-8-4-16,1-4 4 0,1-3-3 15,0 0-2-15,0 0 5 0,6-8 4 16,4-6-4-16,1-5 3 0,5-3-4 16,2-3-1-16,1-1 0 0,0-3 4 15,4-2-7-15,1-1 2 16,0 0 0-16,1 1-7 0,-2 3 8 15,2 5 0-15,-3 10 0 0,-1 6-1 16,-2 6 0-16,-5 1-2 0,-1 9 3 16,-2 3 0-16,-3 6 0 0,-1 3 1 15,-1 0 0-15,-5 1-2 16,0 0 2-16,-1-1 1 0,0-3-3 15,-5 2 2-15,-3-2 4 0,-4 1-6 16,-6-2 2-16,-1-1 5 0,-2 0-6 16,-2-3 0-16,-1 0 3 0,-1-1-4 15,-2-4 2-15,2-1 2 0,3-4-5 16,1-2 3-16,4 0 0 15,2-1-2-15,2 0 0 0,1 0 0 16,4-2-15-16,-2-3-5 0,4 0-5 16,1 2-10-16,2-1 9 0,3 4-12 15,1 0-80-15,7 0-24 0,2-1-55 16,3-2-114-16</inkml:trace>
  <inkml:trace contextRef="#ctx0" brushRef="#br0" timeOffset="42445.4277">6177 7661 403 0,'0'0'0'0,"0"0"98"16,0 0-67-16,0 0-4 15,0 0 12-15,-2 0-14 0,2-1-1 16,0 1 0-16,0 0 9 0,0 0-2 15,0-3-10-15,0 3-15 0,2 0-5 16,-2 0 2-16,0 0 3 0,0-1 1 16,0-1 5-16,0 1 3 15,-2 0-3-15,0 1-2 0,1 0 5 16,-1 0-6-16,0 0 2 0,1-1 1 15,1 0 5-15,0 0 18 0,0 1-11 16,0 0-6-16,0 0 6 0,0 0-5 16,0-3-9-16,1 0-7 15,1 0 3-15,0-4 1 0,-2 5 2 16,0-4 2-16,1 1 4 0,1 1-3 15,0 1-4-15,1-2-6 0,-1 1-2 16,0-4 0-16,4 1 6 0,-2 0-4 16,3 0 5-16,-2-3 0 0,1-2 3 15,-1-1 3-15,0 0 3 16,0 0-5-16,0 3 9 0,0 2-5 15,-3 2-2-15,0 4 4 0,-1 2-5 16,-1-1-9-16,0 1 6 0,0 0-4 16,-3 8-9-16,-4 10 8 0,-3 11 17 15,-6 11-5-15,-2 9-4 16,0 3-2-16,-3 5 1 0,0-2-2 15,2 0-9-15,1-6 0 0,1-8 0 16,2 0 3-16,1-8-4 0,0-5 2 16,1-4-3-16,3-2-5 0,1-3 1 15,3-2-14-15,0-5-17 16,3-3 4-16,2-3-12 0,1-1-40 15,1-4-2-15,8-1-38 0,0-4-91 16,6-9-48-16</inkml:trace>
  <inkml:trace contextRef="#ctx0" brushRef="#br0" timeOffset="42923.4551">6219 7800 529 0,'1'-8'0'0,"-1"6"230"16,0 2-86-16,0 7-79 0,-2 7-17 15,-1 8 36-15,-1 5-37 16,1 1-17-16,-1-1-2 0,1-3 0 15,2-2-7-15,-2-2-2 0,3-3-2 16,0-6-14-16,0-2-2 0,0-5 2 16,0-1-2-16,4-1-2 0,-3-2 2 15,3 1 5-15,0-1-7 16,1 0 2-16,3-5-2 0,0-1-12 15,1-5 4-15,2-2-5 0,0-5 2 16,2 0 10-16,0-3-12 0,-1-2 2 16,-1 0 8-16,1 3 0 0,-2 6 0 15,-2 5 7-15,0 5-4 0,-1 4-2 16,-1 7 6-16,-1 8-2 15,1 7-1-15,-2 4 0 0,0 1 9 16,2 2-11-16,-1-4 4 0,0-4 6 16,0-3-5-16,-1-5 6 0,0-6 0 15,-2-3-3-15,0-1 7 0,1-3-1 16,0 0 0-16,2-4 10 15,2-8-1-15,0-3-4 0,3-7 2 16,0-2-3-16,3 1-7 0,0-5 8 16,1-1-6-16,0-2-5 0,0-3 3 15,0-2-7-15,-1 1-2 0,-1 4 0 16,-5 10 1-16,-2 6-16 15,-1 10-14-15,-1 5-37 0,-1 1-56 16,1 11 11-16,0-2-85 0,-3 0-403 16</inkml:trace>
  <inkml:trace contextRef="#ctx0" brushRef="#br0" timeOffset="44735.5587">7298 7468 661 0,'-1'-3'0'15,"0"2"220"-15,-2-2-147 0,0 0-18 16,0 1 4-16,-2-1-10 16,1-1-7-16,0-1-3 0,0-2-4 15,0 2-6-15,-3-2-5 0,1 2 2 16,-2 0-7-16,-2 5-7 0,-4 2-6 15,1 8-3-15,-5 10-6 0,-2 6 6 16,-1 5-3-16,0 4-2 16,4-3 4-16,0-4 2 0,6-5-6 15,2-5 4-15,5 0 0 0,4-2-2 16,2-1-6-16,6-1 6 0,5 0 0 15,2 1 0-15,2-1 3 0,1 1-3 16,1-1-3-16,-3 1 2 0,0 2-3 16,-4 3 7-16,-4-1-3 15,-2 0 0-15,-4-1 0 0,-2 1 1 16,-1-3-1-16,-5-1 0 0,-3-1 4 15,-3-1-3-15,-6 1 6 0,-4-3-3 16,-4-1-1-16,-5-2 9 0,1-3-4 16,-2-1-2-16,1-3 5 15,3-1-9-15,6 0-1 0,6-3 2 16,6-3-2-16,6 0-2 0,4-3-2 15,1 0-18-15,10-4-27 0,6-1 5 16,3 1-15-16,4 1-42 0,0 3-12 16,3 3-24-16,-2 3-48 15,-1 1 51-15,0 2 38 0,0 0 44 16,-2 3 51-16,1 0 0 0,-2-3 42 15,0 0 30-15,0 0 24 0,2-4 0 16,-1-3 5-16,2-1-23 0,-1-5-22 16,0 1-22-16,-1-5-5 0,-1 3-2 15,0-5-5-15,-4 1-9 16,-3-1 3-16,-6 1 0 0,-2 2 9 15,-5 2 7-15,1 1 2 0,-2 3-10 16,-5 0-5-16,-2 1-2 0,-1 4-4 16,0 3-4-16,-1 2-2 0,-4 3-3 15,-3 8-2-15,-5 9 0 16,1 5 0-16,-1 8-4 0,3-1 4 15,2 1-1-15,7-4-1 0,4-4-2 16,5-3 2-16,2-5 0 0,7-1 2 16,3-6-4-16,4-1-2 0,4-3 8 15,0-4-8-15,5-2-7 16,-1 0-2-16,1-5-7 0,0-3-12 15,1-1 11-15,-2-3-2 0,0-4 7 16,-3 0 11-16,-4-3 5 0,-1-1 0 16,-4-1 0-16,-2 1 1 0,0 2-1 15,-3 5 0-15,0 4 3 16,0 9-3-16,-5 0-2 0,0 8 2 15,-1 6 0-15,-1 4 1 0,-1 5 12 16,-1 0-11-16,-2 0 1 0,0-2 3 16,3-4-1-16,-3-1 6 0,1-5-4 15,0-1 0-15,-2-4 2 16,-1 0 0-16,3-2-6 0,-1-1 1 15,3-1-4-15,-1-2 0 0,2 0-5 16,0 0-12-16,5-5 0 0,4-5 8 16,4-2 0-16,0-6-3 0,1-2 7 15,0-2 4-15,3-4-2 16,1-2 4-16,2-2-2 0,1-2-3 15,0 4-4-15,0 5-4 0,-5 3 6 16,1 11 6-16,-2 5 0 0,-2 4-6 16,-2 9 8-16,0 7-1 0,-5 6-2 15,-2 6-2-15,-2-1 5 0,-1 0-3 16,-1-2 2-16,0 0 7 15,-2-4-9-15,1-4 2 0,1-2 2 16,0-4-5-16,5 1-10 0,1-1-32 16,4-5-75-16,2-3-135 0,1 1-212 15</inkml:trace>
  <inkml:trace contextRef="#ctx0" brushRef="#br0" timeOffset="45579.607">8251 7795 804 0,'8'-22'0'0,"-4"-1"211"16,-4 5-128-16,0 3 10 15,-7 1-33-15,-4 8-15 0,-4 0-13 16,-4 6-17-16,-4 0-3 0,-1 9 6 16,-1 8-1-16,1 2-7 0,0 3-13 15,3 3 6-15,1 2-1 0,3 1-3 16,2 1 2-16,3-1-1 0,5-2-3 15,2-2 5-15,5-2-4 16,2-6-16-16,3-1 11 0,4-5 3 16,2-3-2-16,3-4 3 0,2-3-1 15,2-1 1-15,2-9 3 0,2-4 0 16,-1-5 0-16,-2-3 0 0,0-6 3 15,1-3-5-15,-1-4 4 16,-1-4-2-16,1-3 0 0,-1-4 0 16,1-6 0-16,2 0 0 0,-1-1 1 15,1 3-1-15,-5 7 0 0,-4 9 0 16,-5 12 2-16,-5 8-3 0,-2 10 2 15,0 4 3-15,-3 8-3 16,-9 19-2-16,-4 12 2 0,-3 8 0 16,-2 10-1-16,3-2 10 0,2 0-4 15,3-4 0-15,4-2-3 0,2-8-2 16,4-7 0-16,1-5 2 0,2-3-6 15,3-6 4-15,2-3-2 16,4-5-1-16,1 0 1 0,5-5-10 16,1-4-9-16,4-1 6 0,-2-2-10 15,4-7-4-15,-1-3 7 0,1-7-6 16,1-2 1-16,-1-6 1 0,-1-3 5 15,-3-5 5-15,-2-4 15 16,-2-2 0-16,-4 0 2 0,-2 1-2 16,-2 6 18-16,-1 9-2 0,-4 9 2 15,0 8 0-15,-1 6 0 0,0 1-9 16,-6 17-10-16,-4 10-1 0,-4 9 4 15,-1 2 2-15,-1-3-4 16,2-2 0-16,4-5 9 0,2-3-3 16,4-3-2-16,4-4-3 0,2-4-2 15,3-1 2-15,3-2 0 0,1-2-2 16,0-3 2-16,3-3 2 0,2-1-5 15,0-3 4-15,4-1-2 0,-1-7-5 16,1-7 5-16,0-2 0 16,1-7-4-16,-1-4 2 0,0-4-2 15,0-1-2-15,0-5 3 0,1 1 0 16,-1-1-1-16,-4 5 8 0,-1 8-2 15,-3 11-2-15,-5 9-2 16,1 5 0-16,-3 12-3 0,-2 15 10 16,-1 7 17-16,-1 7-10 0,-5 0 6 15,0-2-2-15,2-4-4 0,2-5 4 16,2-3-12-16,0-6-7 0,4-4 6 15,2-5-1-15,3-4-3 16,0-4-72-16,2-4-51 0,-3-3-438 16</inkml:trace>
  <inkml:trace contextRef="#ctx0" brushRef="#br0" timeOffset="46423.6553">6706 8804 860 0,'-14'-14'0'0,"-1"-2"173"0,-3-5-70 16,-2-6-40-16,-3 0 8 0,0-6 3 15,-1-1-22-15,0-2-20 0,2 0-2 16,3 2-2-16,6 2-1 0,7 3-20 16,3-1 0-16,3-1-6 0,6-2-2 15,6-2-1-15,3 2 1 16,5-1-1-16,2 1 4 0,1 5 1 15,-2 7-4-15,-1 7-3 0,-5 9-10 16,0 5-4-16,-3 3 16 0,-4 11-7 16,-2 8-5-16,-6 7 14 0,-4 9 0 15,-8 8 0-15,-8 3-5 16,-3 4 8-16,-2 0-6 0,0 0 5 15,-1 3-1-15,4-5-2 0,-1 0-3 16,4-3-5-16,2-6-2 0,2-2 9 16,4-7-4-16,4-7 3 0,4-4 6 15,3-6-6-15,3-7-4 16,7 0 8-16,2-5-2 0,7-4-3 15,5-3 6-15,3-8-1 0,4-7-2 16,-4-2 2-16,3-3 0 0,-5-6-2 16,0-1 2-16,-3-1 1 0,-3-3-3 15,2 1 2-15,-2 0 0 16,-1 0-1-16,0 7-61 0,-3 1-7 15,-1 7-37-15,-3 7-27 0,-1 1-80 16,-2 6-195-16</inkml:trace>
  <inkml:trace contextRef="#ctx0" brushRef="#br0" timeOffset="47011.6889">7095 8567 976 0,'6'-2'0'16,"2"2"82"-16,1 5-35 15,-1 7-13-15,-1 9 1 0,-2 5 5 16,-2 3-7-16,-3 1-12 0,0-2-8 16,0-4 6-16,-5-1 1 0,0-4 2 15,-3-2 2-15,0-5-3 0,-3 1-13 16,1-2 2-16,1-1-7 0,1-2-6 15,3-4 6-15,0 1-4 16,3-4-1-16,0-1 4 0,2 0-2 16,0-2-3-16,2-10 5 0,5-6-3 15,2-10 0-15,6-5 2 0,4-3 9 16,1-8-9-16,4 1 3 0,4-3-3 15,1 0-2-15,1 2 1 16,0 10 0-16,-5 10-18 0,-4 12 1 16,-4 10-19-16,-4 2-53 0,1 10 1 15,-7 4-49-15,-3 3-130 0,-4 2-16 16</inkml:trace>
  <inkml:trace contextRef="#ctx0" brushRef="#br0" timeOffset="47346.7081">7415 8708 768 0,'17'-16'0'0,"-3"0"238"0,2 1-167 16,-2-2-17-16,-1 3-29 0,-1-1-5 15,0-1 4-15,-4 1-1 0,-1-1 4 16,-4 0 5-16,-3 0-1 0,-2 4-8 15,-3-1-9-15,-6 4-4 16,1 4-2-16,-4 5-9 0,-2 0 2 16,1 11 0-16,-2 5-1 0,-2 7 0 15,5 4 4-15,-3 2-6 0,5 3 4 16,3-3-2-16,2-5 0 0,0-2 0 15,3-1 2-15,4-3-2 16,0-2-1-16,3-1 1 0,3-5 0 16,5-1-1-16,2-1-1 0,2-4-35 15,3-4-11-15,1 0-20 0,3-2-62 16,0-6-22-16,3-1-100 0,-1-3-48 15</inkml:trace>
  <inkml:trace contextRef="#ctx0" brushRef="#br0" timeOffset="47979.7443">7763 8524 657 0,'-7'-10'0'0,"1"3"300"0,-3 0-208 16,-2 4-1-16,-5 3-25 16,1 4-7-16,-3 6-21 0,1 7-14 15,2 2-11-15,1 3 2 0,3 3 3 16,2 1-2-16,3 1-7 0,2 1-3 15,2-1-4-15,1-3-2 0,2-1 0 16,-1-2 4-16,6-4-5 16,2 0 2-16,3-5-2 0,6-4-9 15,1-4-3-15,6-1 0 0,4-3 3 16,3 0-8-16,0-5-14 0,-2-6-3 15,-3-4 20-15,-4 0 10 0,-2-7 4 16,-5-1 2-16,-2-3 1 0,-3-3-4 16,0-3 4-16,-2 1 3 15,2 2-7-15,-5 3 4 0,-1 4 8 16,-2 8-4-16,-2 4 18 0,0 5 3 15,-5 4-9-15,-2 1-4 0,-4 8-11 16,-3 9-5-16,-2 7 4 0,1 10-1 16,1-2-2-16,1 2 2 15,3-2 2-15,3-4-4 0,3-3 2 16,2-2-1-16,2-4 0 0,2-3 0 15,3 1-1-15,2-5-1 0,2-1 4 16,0-1-2-16,1-4 0 0,3-4-15 16,3-2-3-16,2 0-5 15,3-7 11-15,2-5-10 0,-1-3-8 16,1-2 7-16,-1-5-7 0,-1-5-1 15,-4 0 17-15,-2-1 10 0,-2-1 1 16,-3 0 6-16,1 4-2 0,-2 1-1 16,-3 7 0-16,-2 10 2 0,-1 3-3 15,-3 4 2-15,0 7-1 16,-2 8 2-16,-5 6 12 0,2 7-6 15,-2 1-2-15,1-1 9 0,2-4-2 16,1-2-9-16,1-4 1 0,2-3-4 16,2-3-2-16,4 1 2 15,2-5 0-15,2-2-2 0,2-1 2 16,3-3-4-16,1-2-72 0,0 0-19 15,1-7-93-15,-3-3-150 0</inkml:trace>
  <inkml:trace contextRef="#ctx0" brushRef="#br0" timeOffset="48107.7516">8267 8349 691 0,'-1'-14'0'0,"1"8"217"0,0 4-197 16,0 2-12-16,0 2-7 15,0 9-2-15,0 10-10 0,-3 5-85 16,-1 1-207-16</inkml:trace>
  <inkml:trace contextRef="#ctx0" brushRef="#br0" timeOffset="48944.7995">8343 8612 980 0,'5'-6'0'0,"0"1"143"0,1 4-72 16,1 1-18-16,-1 1-18 0,1 12 2 15,-1 3-6-15,0 6-13 0,-1 4-10 16,-1 0 1-16,-3 2-5 0,2-3-1 16,-3-2 0-16,2-1 0 0,-1-5-4 15,-1-3 2-15,1-3 2 16,-1-7-3-16,1 0 0 0,-1-1 0 15,2-3-2-15,-1 0 4 0,2-10 4 16,3-4-5-16,2-3 1 0,1-3-4 16,2-3-14-16,0-1 2 0,2-1 1 15,3-4-6-15,-1-3 2 16,2 0-8-16,-1 1-7 0,-3 3 15 15,-3 10 9-15,-4 9 6 0,-4 6 4 16,-1 3 0-16,-1 5-3 0,1 7 2 16,-1 3 2-16,5-1-3 0,0 0 0 15,5-5 3-15,3-3-5 16,2-3 4-16,3-3-1 0,1 0 0 15,-1-9 2-15,-1 1 1 0,0-5-7 16,-3-1 6-16,-3-2-1 0,-1 0-3 16,-4 2 2-16,-2 2 0 0,-2 1-1 15,-2 5 0-15,0 0 1 0,-2 1-1 16,-2 3-15-16,-2 1 7 0,-1 1-1 15,-4 7 10-15,-2 8-2 16,-3 6-2-16,1 6 6 0,1 3 5 16,-1 0-8-16,5 0 0 0,1-1 7 15,4-5-6-15,1 2 2 0,2-6-1 16,2-1-1-16,0-2 3 15,2-4-3-15,3-4-2 0,2-1 2 16,2-3 2-16,3-2-6 0,3-3 4 16,3 0-2-16,1-4-5 0,3-5 4 15,-3-2 4-15,1-6-4 0,-1-4-1 16,-2-2 3-16,0-3 0 15,-5-6-1-15,-1-1 1 0,-2-2 0 16,0-2 0-16,0 2 2 0,-1 6-2 16,-5 5 0-16,-1 12 9 0,0 5 6 15,-2 3 1-15,0 4-11 0,-1 1-6 16,-3 11-6-16,0 6 8 0,0 3-2 15,0 4 2-15,4 1-1 16,2-3 0-16,2-1-23 0,3 2 15 16,1-4 0-16,-1 3 9 0,0-2-1 15,-2-1 0-15,-2 3 0 0,-2-1 1 16,-1 3-1-16,0-3 0 0,0-3 4 15,4-2-5-15,-1-3 2 16,0-2-1-16,3-4 0 0,-1-4-82 16,0-4-29-16,0 0-84 0,-4-7-242 15</inkml:trace>
  <inkml:trace contextRef="#ctx0" brushRef="#br0" timeOffset="85286.8781">8744 11251 394 0,'-2'-8'0'0,"2"-2"141"15,-2 3-100-15,1 0-6 0,1-1 0 16,0 3-3-16,0-1 2 0,0-1 5 15,1 3 0-15,-1 0-1 16,0-1 2-16,0 2-2 0,0 1 8 16,0-1-12-16,0 2-3 0,0 1-3 15,0-3-2-15,0 3 2 0,0 0-7 16,0 0-6-16,0 0 2 0,0 0 4 15,0 0-1-15,0 0 6 16,0-3-6-16,2-1-6 0,-1 0-7 16,0 0 6-16,-1-1 5 0,0-1-3 15,1-1-5-15,-1-3 2 0,0-1-2 16,0-2-1-16,1-3-5 0,2-2-3 15,-1-2 3-15,1-2-3 0,2-2-1 16,0 2 0-16,0-2 3 0,-2 4-4 16,-1 2 2-16,1 0 1 15,-1 6-3-15,-2 1 2 0,1 0 1 16,-1 2-3-16,0 2 2 0,0 0 1 15,0 1-4-15,0 4 4 0,0-2-2 16,0 3 0-16,0 1 0 0,0 0-1 16,2 0-10-16,-2 0 11 15,3 0 0-15,4 2-9 0,2 2 10 16,4 0-1-16,2-1 0 0,1-1 0 15,3 0 2-15,-2 0-3 0,0 1 2 16,2-3 3-16,0 0-5 16,2 0 1-16,2 3 2 0,1 1-4 15,1 1 1-15,2-3 2 0,2 1-2 16,2-3 2-16,1 0 0 0,5 0-1 15,2 0 0-15,0-7 2 0,2 3-3 16,-3 0 2-16,-1-1-1 0,-2 1-1 16,-1 2 2-16,-2-1 1 15,-2 3-3-15,-2 0 0 0,0 0 1 16,0 3 0-16,-1 2 0 0,1-2 0 15,-1 0 0-15,0-1-1 0,-1-2 2 16,1 0-2-16,0 1 2 0,1-6 2 16,-1 0-3-16,1 3 0 15,3 0-1-15,-1-1 0 0,2 1 2 16,0 0 1-16,1 0-3 0,1 0 2 15,2-2 1-15,2 1-4 0,0-2 4 16,-1 3 0-16,-2-3-4 0,-3 3 3 16,-2-3 2-16,1 4-6 15,-1-1 6-15,-2-2-3 0,4 2 1 16,-2 0 0-16,-2 1 0 0,1 1-2 15,-1-3 1-15,1 2 6 0,-1 0-6 16,-1-2 0-16,0 2 5 0,-2 0-6 16,-4 1 2-16,-4 0 2 15,-1 0-3-15,-2 0-1 0,-2 0 1 16,-2 0 0-16,3 0 0 0,-2 0 1 15,-1 0-1-15,1 0 0 0,0 0 2 16,4 0-3-16,0 0 2 0,2 0 1 16,1 0-3-16,3 0 2 15,2 0-1-15,1 0 0 0,3 0 0 16,-2 0 0-16,-1 2-2 0,-2-2 4 15,-6 0 0-15,0 0-2 0,1 0 0 16,-2 0 1-16,2-1-2 0,-1-2 2 16,3 1 0-16,-1 1-1 15,5-1 0-15,-2 2 0 0,1 0-2 16,-2 0 4-16,-2 2-3 0,-2 0 0 15,-4-2 2-15,-1 0-2 0,-4 1 2 16,0 1-1-16,-4-2 0 0,-2 0 0 16,0 0 0-16,-1 0 1 0,0 0-3 15,0 1 3-15,0-1 0 16,0 1-2-16,1 0-1 0,1-1 2 15,-1 3 0-15,2 1-1 0,0 0 1 16,-3 2 0-16,3-2-1 0,-1 2 1 16,0 0 0-16,1 1-1 0,1 0 2 15,-3 0-2-15,2 1 0 16,-1-1 2-16,0 6-2 0,1-2 2 15,-2 2-1-15,1 1-3 0,0-1 6 16,-2 1-3-16,0 1 0 0,0 1-4 16,0-2 2-16,0 1 1 0,0-1 2 15,0 0 3-15,0 0-7 16,1 1 3-16,-1-4 4 0,2 1-8 15,0 1 4-15,1-1 0 0,-2 0 1 16,2 0 2-16,-2-2-3 0,1 0 0 16,0-1-1-16,-1 1 0 0,-1 0-2 15,0 1 4-15,0-2-2 0,0 3-4 16,1-1 5-16,-1-3 0 0,0 1-5 15,2-2 7-15,-2-2-2 16,1-2 0-16,-1-1-3 0,0-2 3 16,0 0 0-16,0 2-2 0,0-2 1 15,0 5-90-15,-4 0-1 0,-4-3-72 16,-3 1-271-16</inkml:trace>
  <inkml:trace contextRef="#ctx0" brushRef="#br0" timeOffset="94091.3817">12408 9714 597 0,'-5'-10'0'16,"-1"0"261"-16,2 3-200 0,2 2-1 15,1 1 2-15,0 2-14 0,1 2-24 16,0 0-10-16,0 0-9 0,0 0-4 15,-2 5-1-15,-1 15 0 0,-2 22-10 16,-2 18 39-16,-2 18-6 16,-4 13-7-16,-2 4-3 0,0 6-4 15,-1-4-6-15,1-5 1 0,0-8-3 16,3-8-1-16,2-8 0 0,-1-6 6 15,0 2-8-15,-1-1 4 0,1-2 1 16,-1-3-3-16,2-4 0 16,1-8 1-16,2-4-2 0,2-8 2 15,2-7-2-15,1-4-4 0,2-8 5 16,0-5 0-16,0-1-10 0,0-6 12 15,0-1-4-15,-1-2-1 0,1 0 3 16,-3 0 0-16,0-5 0 16,0-6-5-16,-1-4-1 0,0-2-2 15,1-7 11-15,-1-5-3 0,1-5 0 16,0-3-1-16,-2-2 1 0,1 2 0 15,-1 0-7-15,0 0 7 0,0 5-4 16,-1 2 6-16,1 5-1 16,0 9-2-16,3 6 2 0,-2 2 2 15,2 7-2-15,1-1 4 0,1 1-2 16,0 1-2-16,0 0 1 0,0 0-1 15,0 0-2-15,0 0-1 0,0 3 0 16,3 8-19-16,2 7 27 16,1 7 3-16,2 9-2 0,1-1 9 15,-1 0-8-15,0 0-3 0,0-3 6 16,0-1-4-16,-1-3-3 0,0 1 4 15,0-5-5-15,-1 1-4 0,1-5 2 16,-1-1 0-16,-2 0-1 16,0-2 0-16,-3-4 3 0,0 1-4 15,0-5 2-15,-1-2 1 0,1-1-2 16,0-4 0-16,-1 0 1 0,0 0-1 15,1 0 0-15,0-6 0 0,2-4 1 16,4-8 10-16,0-7 1 0,3-4-9 16,1-7 3-16,1-1 0 15,-2-5-4-15,3 1 2 0,0 1-4 16,-1 3 0-16,1 4 0 0,-4 4 2 15,0 2-3-15,0 5 2 0,-4 2 0 16,1 9-2-16,-2 5-25 16,-2 3-21-16,1 3-42 0,0 3-43 15,-3 3-61-15,0 6-276 0</inkml:trace>
  <inkml:trace contextRef="#ctx0" brushRef="#br0" timeOffset="101401.7999">12435 9010 595 0,'3'-7'0'0,"-1"-2"148"16,2 2-87-16,-2-2 8 0,0-1-12 15,0-2-21-15,0 0-6 0,0 3-2 16,-1-4 1-16,-1 2 3 0,0 0-7 16,0 1-8-16,0 4 5 15,0 1 4-15,-5 0-9 0,0 0-2 16,-3 0-2-16,-3 4-8 0,-4 1-9 15,-1 0 8-15,-2 6 0 0,0 2-6 16,2 1 4-16,1 2 0 0,3 0-2 16,1 2 0-16,-1 2 0 0,-2 3 0 15,0 1 4-15,-2 3-3 16,-1 1-2-16,4-2 2 0,4-4 0 15,3-5-2-15,3-5 0 0,3 1 0 16,0-1-6-16,9 2 9 0,-1-4-2 16,5 0 0-16,3 0-1 0,0-2 4 15,0 1-6-15,2-1 6 16,-3 4 0-16,1-3-3 0,-5 3 0 15,0-1 0-15,-3 0-5 0,0 1 9 16,-1 4-4-16,-1-2 0 0,-1 5 0 16,-1 1 1-16,-3 1-2 0,-1 2 2 15,0-1 2-15,-3 1-5 16,-3-2 0-16,0-1 3 0,-2-1-2 15,-1-2 3-15,-1-2-1 0,-2-2-1 16,0-2 0-16,-3-1 4 0,0-2-5 16,-1-3 2-16,1 0 3 0,-2 0-1 15,2-3 6-15,-1-3 8 0,6 0 2 16,-2-3-2-16,0 0-12 15,3-4-5-15,-1-2 0 0,0 1 14 16,1-1-15-16,2 0 2 0,0 3 3 16,3 5-8-16,4 3-17 0,0 4-20 15,0 0-73-15,3 9-18 0,2 3 6 16,1 0-182-16</inkml:trace>
  <inkml:trace contextRef="#ctx0" brushRef="#br0" timeOffset="102768.8781">12658 8741 889 0,'2'-5'0'0,"-1"3"161"16,-1 2-137-16,-1 11-4 0,-6 15 7 15,-4 14 16-15,-6 13 3 0,0 6-24 16,-2 1-8-16,-1-4 3 0,3-3-7 15,0-6-10-15,5-6 0 16,3-4 9-16,2-7-10 0,2-5 2 16,1-4 1-16,1-3-3 0,1-3-4 15,1-2-12-15,-1-6-8 0,1-2 4 16,1-3-12-16,0-2-15 0,0 0 11 15,0-2 12-15,3-10 7 16,2-5 14-16,0-8 3 0,0-5-3 16,-1-2 8-16,3-2-2 0,1 2-3 15,-2 3 2-15,2 7 12 0,-3 8 4 16,0 3 9-16,0 3-6 0,1 1-19 15,0 1 7-15,2 2-8 16,0 1 0-16,-1 1 0 0,5 1 8 16,2 0-10-16,4-2 4 0,3 3-1 15,0-2-1-15,3 2 0 0,0-3 1 16,-2 1-1-16,-1 1-27 15,-2-1 13-15,-2 0-9 0,-1 0 11 16,-4 1-15-16,-3 1-12 0,-4 0 14 16,-1 0 12-16,-3 0 7 0,-1 0 8 15,0 0 0-15,-3 0 15 0,-7 0 1 16,-3 4 9-16,-2 3 9 15,-2 7 8-15,1 7-15 0,-4 1-14 16,5 7-1-16,0-1-9 0,4-2-2 16,3-2 4-16,2-4-3 0,5-1-5 15,1-3 2-15,2-4 0 0,4 0-1 16,3-2-1-16,0-4 1 0,2 0-8 15,0-3 10-15,1-1-4 0,0-2-9 16,0-2 11-16,-1-5 0 16,1-4-6-16,0-5 7 0,-2-3-2 15,-1-1-2-15,0-6 5 0,-3 2 0 16,1-3-3-16,0 3 2 0,-2 2 0 15,2 6-2-15,-3 5 2 0,-3 5 0 16,0 3-2-16,-1 3 1 16,0 1-1-16,0 7-19 0,0 9 20 15,-1 7 0-15,-4 0 9 0,2 1-4 16,-1-1-1-16,1-2-1 0,2-2 3 15,1-2-4-15,0-1-4 0,0-4 3 16,4-2 0-16,1-1-2 16,3-4-2-16,2-1 3 0,2-2 0 15,2-3-18-15,0-2 7 0,-1-5 7 16,4-3 4-16,-3-6 0 0,-4-4 0 15,1-5 0-15,-3-5 2 0,-1-1-3 16,-1-2 2-16,-3 2 8 0,-1 2-2 16,-2 5 8-16,0 5 0 15,0 6-2-15,0 4 6 0,0 6-4 16,0 0-12-16,0 2 3 0,0 1-7 15,2 0-9-15,2 10-8 0,1 4 24 16,0 6-8-16,3 3 3 16,-2 3-2-16,-2 1-16 0,0 0 15 15,-4 2 1-15,0-2-3 0,0 1 7 16,-2-2-3-16,0-3 0 0,2-4 0 15,0-4 1-15,2-5-7 0,2-1 9 16,1-4-3-16,0-2 0 16,3-1-1-16,0-2 0 0,2-3 1 15,0-4 0-15,0-7 7 0,2-3-5 16,1-5 8-16,-3-4 3 0,1-4-5 15,2-6 10-15,1-3-6 0,1-4-6 16,3-6 1-16,0-1-4 0,4-4-6 16,-1 2 5-16,-1 3 0 15,-3 4-4-15,-3 8 4 0,-7 8 2 16,-2 12-5-16,-4 7 2 0,-1 7 61 15,0 3-36-15,0 0-12 0,-3 7-19 16,-6 11-14-16,-3 14 31 0,-7 11-9 16,2 6-3-16,1 5 0 15,-1-2 5-15,2 3-6 0,1-1 2 16,3-6 1-16,2-3-3 0,3-10 2 15,0-4 3-15,4-8-5 0,2-5-3 16,1-4 3-16,4-3-4 0,2-4 7 16,0 0-4-16,4-3-13 15,4-3 10-15,1-1-9 0,6 0-16 16,0-7 11-16,-1-1-27 0,2-4-27 15,-5-2 27-15,-1-4-5 0,-3-3-45 16,-5-1-26-16,-4-1-101 0,-5 0-171 16</inkml:trace>
  <inkml:trace contextRef="#ctx0" brushRef="#br0" timeOffset="102907.886">13271 9064 528 0,'-3'-8'0'0,"1"2"236"0,1 2-143 16,1 0-4-16,6 0-63 15,4-1-22-15,5 0-2 0,5 1 0 16,1 4-2-16,2 0 0 0,0 0-47 15,1 0-124-15,-4 2-189 0</inkml:trace>
  <inkml:trace contextRef="#ctx0" brushRef="#br0" timeOffset="103917.9438">13780 8819 884 0,'1'-5'0'16,"1"5"154"-16,-2 0-113 0,0 14-12 16,-7 10 17-16,-4 13 11 0,-4 11-22 15,-1 2-23-15,2-1 2 16,-2 0-11-16,1-10 1 0,0-3 1 15,0-4-4-15,2-6 0 0,0-5 3 16,2-6-2-16,3-5-3 0,1-1 2 16,3-6 3-16,3-1-6 0,0 1 4 15,1-3-1-15,0 0-5 16,0 0 7-16,3-5-6 0,7-7-18 15,3-3 25-15,5-7-6 0,3-4-2 16,0-3 8-16,4-3-5 0,1 1-6 16,1 4 8-16,-4 8-1 0,-4 6 0 15,-2 5-3-15,-2 5 2 0,-4 3-6 16,0 9 12-16,-2 4-5 15,-1 6 0-15,-3 3-1 0,-2 4-2 16,-1-3 4-16,-2 0 4 0,0-1-4 16,-5-3-2-16,-4-2 2 0,-4-2 1 15,-3 1 1-15,-5-3 7 0,-1 1-7 16,-1-1-5-16,-2-3 4 15,3-1 1-15,2 1-5 0,5-3-7 16,3-3-3-16,6-1-19 0,4-2 9 16,2-1 8-16,2 0-10 0,8 0-14 15,1-4 41-15,5-3-5 0,2 0 3 16,3 0-1-16,0-4 0 15,4 2-12-15,-2-3 12 0,1-2-5 16,-2-1 8-16,0-2-2 0,0-2-1 16,-2 0 0-16,-2-1 6 0,-3-1-2 15,-3 1 4-15,-2 3 4 0,-1 0-4 16,-3 5 0-16,-2 6-5 15,-2 3-1-15,-2 3 15 0,0 0-7 16,0 0-8-16,-1 6-1 0,-5 8 0 16,-3 4 6-16,0 4 2 0,0 2-7 15,2-4-4-15,1 1 4 0,2-4 0 16,3 0-8-16,1-2 11 15,0-5-3-15,4 1-4 0,2-6 3 16,0 1 0-16,3-3-2 0,2-2-3 16,2-1 2-16,3-4-2 0,0-4 6 15,0-4-1-15,-3-5-2 0,2-5 2 16,-4-4 5-16,2-4 0 15,4-6 0-15,0-5 0 0,5-6-2 16,4-5 4-16,2-4-6 0,0 1-4 16,-1 7 4-16,-8 6 9 0,-5 8 9 15,-4 8 1-15,-4 12 0 0,-3 8 1 16,-3 4 7-16,0 2-5 0,0 0-13 15,-4 7-9-15,-7 15-4 16,-6 9-6-16,-3 11 15 0,-5 5-3 16,2 1-8-16,3-1 8 0,0-3 2 15,2-3-8-15,5-5 4 0,4-4 0 16,3-4-2-16,4-1-2 0,0-5 1 15,2-3-2-15,2-2-3 16,1 0-6-16,3-7-8 0,4-1 3 16,1-1-1-16,4-3-13 0,4-2 5 15,4-3-3-15,1-1-21 0,7-4 8 16,-2-2-23-16,-2-3-36 15,-1-1 28-15,-8-3-171 0,-3-3-94 16</inkml:trace>
  <inkml:trace contextRef="#ctx0" brushRef="#br0" timeOffset="104106.9546">14188 8976 753 0,'1'-8'0'0,"6"0"185"0,1 0-145 15,5 3 6-15,-1-3-1 0,6 1-19 16,1 2-6-16,7 0-8 0,2 1-8 15,-3-1-8-15,2 0 8 0,-6 0-9 16,-6 1-149-16,-5-1 35 16,-8 0-100-16,-2 0-237 0</inkml:trace>
  <inkml:trace contextRef="#ctx0" brushRef="#br0" timeOffset="104256.9632">13948 8801 928 0,'4'-2'0'0,"-1"0"34"16,1-1-23-16,-1 3-18 0,0 0-147 16,-3 0-176-16</inkml:trace>
  <inkml:trace contextRef="#ctx0" brushRef="#br0" timeOffset="105396.0283">14597 9165 886 0,'0'-2'0'16,"0"2"225"-16,0-1-167 0,3 1-1 16,2 0-15-16,5 0-30 0,6 2-6 15,6 2-7-15,7 2 2 16,8-1 7-16,5-2-6 0,2-1 3 15,0-2-3-15,-4 0-4 0,-3-5 4 16,-8 0 2-16,-6-2-5 0,-5 0 1 16,-9 4 2-16,-4-2-4 0,-3 1 4 15,-2 1 5-15,0-2-6 16,-2-1 4-16,-5-2-10 0,-2-4-8 15,-5 0 16-15,-4-1-5 0,0 1-2 16,-1-2 8-16,3 4 0 0,3-2-2 16,4 5 12-16,4 3 7 0,5 1-2 15,0 3-9-15,0 0-16 0,5 2-9 16,5 4 21-16,3 2-3 15,2 2-6-15,4 0 6 0,-1 3-2 16,3 0-2-16,-1 0 2 0,-2 0 5 16,-1 3-8-16,-4 0 4 0,-6 2 1 15,-3 2-3-15,-4 2 0 0,-3 3 8 16,-6-2-10-16,0 3 4 15,-6-5 5-15,3-1-9 0,-2-3 4 16,-1 0 5-16,-2-5-8 0,1 0 2 16,0-2 1-16,0-1-2 0,1 1-17 15,3 0-15-15,3-1-35 0,3 0-2 16,3-2-15-16,3 1-60 15,0-3-45-15,5-4-122 0</inkml:trace>
  <inkml:trace contextRef="#ctx0" brushRef="#br0" timeOffset="105756.0489">15441 8961 976 0,'0'-8'0'0,"0"2"213"0,-7 6-114 16,-3 2-37-16,-6 13-39 0,-3 11-1 16,-5 12-7-16,-3 7-10 0,2 1 5 15,4-2-7-15,8-4-6 0,7-8 6 16,6-3-2-16,7-3-1 15,6-6-8-15,6-6-3 0,3-5 1 16,2-4 5-16,2-5 4 0,3-4 0 16,-2-6 2-16,-5-6 2 0,-2-3-4 15,-4-5 2-15,-5-4 3 0,-3-5-3 16,-3-4 14-16,-5-2-8 0,-2 0-3 15,-8 3 3-15,-3 5-4 16,0 7-3-16,-2 4 0 0,-1 7 3 16,0 6-3-16,-3 6-54 0,0 7-45 15,-6 7-116-15,-5 4-247 0</inkml:trace>
  <inkml:trace contextRef="#ctx0" brushRef="#br0" timeOffset="108751.2202">8175 13003 357 0,'1'-9'0'16,"-1"4"202"-16,0 1-137 0,0 2-20 15,0-1 9-15,0 3 2 0,0 0-15 16,0 0-27-16,0 0-2 16,0 0 3-16,0 0 7 0,0 0 1 15,0 0 0-15,0 0 9 0,0-1 8 16,0 0-7-16,0-1-18 0,-2-1 14 15,0 2-12-15,2 0-1 0,-1 1 3 16,1 0-9-16,0 0-11 16,0 0 2-16,0 0 6 0,0 0-13 15,0 0 5-15,-1 0-1 0,1-3-3 16,0 3 10-16,0 0 0 0,0 0-8 15,0 0 6-15,0 0 2 0,0 0-7 16,0 0 4-16,0 0 11 0,0 0-15 16,0 0 4-16,0 0 4 15,0 0-7-15,0 0 2 0,0 0-1 16,0 0 0-16,0 0 0 0,0 0 2 15,0 0-3-15,0 0 2 0,0 0 3 16,0 0-4-16,0 0 0 0,0 0 8 16,0 0-2-16,0 0 3 15,0 0-2-15,0 0-8 0,0 0 2 16,0 0 13-16,0 0-7 0,0 0-1 15,0 0-4-15,0 0-4 0,0 0 4 16,0 0 1-16,0 0-4 0,0 0 2 16,0 0 3-16,0 0-6 15,0 0 4-15,0 0 4 0,0 0-6 16,0 0 0-16,0 0 20 0,0 0-20 15,0 0 0-15,0 0 8 0,0 0-7 16,0 0 2-16,0 0-3 0,0 0 0 16,0 0-2-16,0 0 3 0,0 0-2 15,0 0 2-15,0 0 0 16,0 0-2-16,0 0 2 0,0 0 1 15,0 0-3-15,0 0 2 0,0 0-1 16,0 0 0-16,0 0-1 0,0 0 1 16,0 0 0-16,0 0-1 0,0 0 1 15,0 0 0-15,0 0-4 16,0 0-11-16,0 0-36 0,-3 5-34 15,-1 2-67-15,-6 1-357 0</inkml:trace>
  <inkml:trace contextRef="#ctx0" brushRef="#br0" timeOffset="109706.2748">8210 12845 510 0,'0'-4'0'0,"0"3"293"15,0-1-216-15,0 1 12 0,0 1-4 16,0 0-40-16,0 0-33 0,0 0-6 15,-1 5-12-15,-3 8-12 16,-5 13 34-16,-4 14 17 0,-4 12 0 16,-5 11-6-16,-1 7-4 0,-2 5-12 15,-2 2 2-15,3-4-5 0,0 0-10 16,2-7 4-16,1-3 6 0,0-4-12 15,2-4 8-15,1-3-1 16,0-4-4-16,0-4 2 0,3-6 0 16,2-5-1-16,2-7-21 0,2-5 8 15,4-8-1-15,1-4 14 0,2-5 0 16,2-3-72-16,-1 0 9 0,1-1-25 15,0 0-65-15,0-6-44 16,-2-3-300-16</inkml:trace>
  <inkml:trace contextRef="#ctx0" brushRef="#br0" timeOffset="110157.3006">8133 12910 599 0,'0'-10'0'0,"0"3"312"0,-2 2-220 15,-4 0-19-15,-2 5-15 0,-3 0-34 16,-6 10-15-16,-3 6-6 0,0 5 3 15,2 2 0-15,-1-1-2 0,4-1 1 16,6-6-9-16,1-3 8 16,5-6-3-16,1-5-1 0,2 0-1 15,0 3-2-15,0-1-12 0,5-2 21 16,2 1-9-16,3-3-14 0,4-10 19 15,3-3-1-15,3-5 0 0,-2-5-2 16,2 1 0-16,-2-4 1 16,2-2 0-16,-2 0 2 0,-1 6 2 15,-5 4-2-15,-3 8 4 0,-1 6 2 16,-2 3 7-16,2 2-8 0,1 4 1 15,1 12 21-15,-1 12 11 0,2 13 1 16,-2 7-5-16,0 6-18 16,1-2-10-16,-2-1 3 0,1-2-9 15,-1-3-3-15,-1-5 2 0,-3-2 4 16,0-3-6-16,-3-1-186 0,-1-4-22 15,-3-12-514-15</inkml:trace>
  <inkml:trace contextRef="#ctx0" brushRef="#br0" timeOffset="120638.9002">7169 14316 658 0,'0'-2'0'0,"0"-1"0"0,0 0 349 16,0-1-287-16,1-2-6 0,2-5-20 15,-1-3-8-15,1-4 9 16,0 0-11-16,0-4-9 0,0 0 7 16,-2 0 2-16,-1 1 0 0,0 4-15 15,-3 1 2-15,-1 4-8 0,-2 6-2 16,-3 3 4-16,-2 1-10 0,-6 1 0 15,-3 5 2-15,-5 7 2 0,-1 3-2 16,1 6 3-16,3 2 0 16,1 1-3-16,3 6 0 0,3 3-5 15,2 2-3-15,1 2 9 0,2-1 0 16,0-3-17-16,3 0 16 0,0-3-16 15,3-5 6-15,3-3 13 16,1-3-4-16,5-3-6 0,3 0 4 16,5-1 0-16,2 0-7 0,2 1 13 15,2 4-4-15,-2 1-12 0,-2 3 11 16,-2-1-1-16,-5 0-3 0,-3-2 8 15,-5 1 2-15,-1 0-6 0,-8-3 5 16,-6 1 0-16,-3-1-4 16,0-2 4-16,-2-2 2 0,-1-1-6 15,0-2 4-15,0-2 2 0,-3-2-7 16,-1-7 6-16,-1 0 8 0,1-3-2 15,-2-8-1-15,0-3-1 0,3-4 2 16,2-7 6-16,6-1-9 0,2-2-8 16,9-2 4-16,3 1-2 15,2 5-2-15,0 7 4 0,3 7-2 16,-1 6 0-16,3 4-14 0,1 0 15 15,3 6-2-15,3 6-8 0,0 8 9 16,1 4 0-16,1 0 0 0,-1 4 6 16,1-3-7-16,-1 0 2 15,5-1 1-15,-2-1-7 0,3-2 10 16,4-2-2-16,-4-5-6 0,2-5 1 15,-1-3 5-15,0-4-6 0,1-2-1 16,0-2 2-16,0-7-21 16,0-6 19-16,3-4-8 0,-3 0 0 15,2-8 11-15,0-2-2 0,-1-3-2 16,-1-7 7-16,-1-4 0 0,-1-4-1 15,0-6 0-15,1-4 1 0,-2-2-4 16,4 1 4-16,1 1 0 0,-1 8-3 16,-3 8 2-16,-5 11 0 15,-5 11-2-15,-4 9 2 0,-4 6 6 16,1 4 10-16,-2 0-2 0,0 0-11 15,-3 4-8-15,-4 16-5 0,-3 11 16 16,-4 13-9-16,0 8 4 0,-1 5 3 16,-1 1-6-16,-1 2 2 15,-1 1 4-15,2-3-6 0,2-4 2 16,3-6-1-16,4-8 0 0,4-9-3 15,0-6 3-15,3-7-16 0,3-6 1 16,3-3-3-16,3-4-1 0,3-5 9 16,3 0 6-16,3-7-16 15,4-6-1-15,-1-2-2 0,-1-4-9 16,-1-5 14-16,-1-2 1 0,-2-2 9 15,-1-2 16-15,-3 1-9 0,-1 0-5 16,-5 4 12-16,-1-1 12 0,-2 7 0 16,0 6 1-16,-2 4-12 15,0 6 1-15,-1 1 1 0,0 2-6 16,0 3-6-16,-5 11 2 0,-2 13 2 15,-4 7 13-15,-2 6-3 0,4-1-7 16,1-3-7-16,3-5 6 0,3-4 1 16,2-3-4-16,0-4-4 15,6-6 4-15,4-2 0 0,4-4-3 16,3-6 3-16,2-2 0 0,0 0-4 15,2-9 1-15,-1 1-6 0,-2-6 13 16,-3-2-4-16,-3-1 0 0,-4-5 0 16,-3-2 2-16,-4-1-3 15,-1-7 2-15,-1 2 7 0,-1-3-12 16,-5-2 8-16,-1-1-3 0,-2 6-2 15,-3 5-1-15,-1 10 7 0,0 7-1 16,-1 7-1-16,-1 3-4 0,0 13-4 16,2 5 8-16,3 8-2 0,6 0-2 15,5-4-5-15,2-3 7 16,7-4-2-16,4-2-2 0,3-3 3 15,4-4 0-15,3-7 0 0,2-1-3 16,4 0-8-16,1-7 9 0,0-1-4 16,-3-1-17-16,-2-3-1 0,-5 0 2 15,-1 2 7-15,-4-3 16 16,-2-1 5-16,-2 0-7 0,0-2-1 15,-2-1 4-15,1 0 4 0,-3 0 4 16,0 5-10-16,-2 2 0 0,-2 6 6 16,-3 1 9-16,0 3 19 0,-2 7-5 15,-8 12-18-15,0 13-9 16,-5 12 2-16,-1 6 4 0,2 3-5 15,-1 3 4-15,-1 2-8 0,-1 0 1 16,-1-2 0-16,-2-2 4 0,0 0-13 16,2-8 5-16,3-3 0 0,3-7-6 15,2-10 3-15,1-2 5 0,1-7-4 16,1-5 7-16,3-3-2 15,3-4-18-15,-1-5 24 0,2 0-6 16,0 0-7-16,0-4 11 0,3-9 13 16,2-3-19-16,0-8 6 0,2-4 28 15,1-4-27-15,3-6 6 0,1-5-5 16,0-5-5-16,3-7 0 15,1-4 7-15,2-4-10 0,3-4 6 16,0-1-3-16,2 4-5 0,0 3 9 16,0 6-4-16,0 7 0 0,-4 8 0 15,2 12 2-15,-2 11-4 0,-4 12-2 16,1 5 6-16,-5 8-4 15,0 13 2-15,-3 7 3 0,-4 10-3 16,-3 2 0-16,-1 0 15 0,0-6-19 16,-3-3 8-16,-1-5 2 0,-1-3-7 15,-1-4 2-15,-1-2 0 0,-3-5-3 16,-3 1 4-16,-4-4 3 0,-1 0-7 15,-2-2 1-15,-1-2-6 16,0-1-28-16,0-1-32 0,-1-2-76 16,0-1-242-16</inkml:trace>
  <inkml:trace contextRef="#ctx0" brushRef="#br0" timeOffset="120821.9106">7316 14470 929 0,'13'-6'0'0,"6"-3"102"16,3 0-15-16,3 0-38 0,2 3-40 15,1 1-2-15,5 4-14 0,-2-2-183 16,-2-2-140-16</inkml:trace>
  <inkml:trace contextRef="#ctx0" brushRef="#br0" timeOffset="122562.0102">8417 14144 736 0,'0'-2'0'0,"-1"2"281"15,-2 3-238-15,-3 14-23 0,-5 8 20 16,-2 14 17-16,-1 8-15 0,0 2-23 15,0 0-4-15,-1-3-7 0,0-2-2 16,-3-1 2-16,2-1-1 0,2-1-11 16,-6-5 8-16,4-5 3 15,1-9-12-15,4-7 10 0,4-8-1 16,4-3-7-16,2-3 6 0,1-1-5 15,0 0-1-15,4-7 6 0,4-5-4 16,2-8-5-16,5-7 10 0,1-1-3 16,4-6-2-16,-2-3 2 15,6-1-3-15,3-3-4 0,-2 4 3 16,2 10 5-16,-2 7-4 0,0 11-3 15,0 9 5-15,-4 0 0 0,1 13 1 16,-6 5-5-16,-2 8 1 0,-3 5 6 16,-4 0 1-16,-1 0-8 15,-2-3 6-15,-1-2-1 0,-3-2 0 16,-2-2 5-16,-7-2-1 0,-1-4-1 15,-5 1 4-15,-5-3-3 0,0-1-3 16,-8 2 2-16,1-4-3 0,-4 0-2 16,2-2 2-16,2-1 3 15,3-4-4-15,6-4 0 0,2 0-4 16,7-3-1-16,3-2 4 0,2-2-1 15,4 1-6-15,0-2 3 0,2 0-8 16,4 2 1-16,3-1 11 0,0 3-1 16,4 3-4-16,5 1 9 15,2 0-4-15,5 2 0 0,6 0 2 16,3-2 1-16,3 0-2 0,0-4 0 15,-1-4 2-15,-1 1-5 0,-4-3 4 16,-6-2 1-16,-4 0-4 0,-6-2 4 16,-6 1 3-16,-3-1-6 15,-4 2 2-15,0-3 7 0,1 0-11 16,0-3 5-16,2 2-1 0,-1 4-2 15,-3 3-1-15,-1 4 4 0,1 4-4 16,-1 1 4-16,0 0-4 0,0 1-1 16,-4 13 5-16,-5 4-1 15,-1 5 4-15,-2 4 3 0,2-4-6 16,3 1-4-16,2-3 4 0,4-2 0 15,1-2-2-15,5-2 0 0,3-4 1 16,4-3-9-16,3-5 10 0,1-3-4 16,3 0-8-16,1-3 9 15,-1-7-1-15,0-2-4 0,-2-2 11 16,-1-5-4-16,-2-3-2 0,-1-3 2 15,0-5 0-15,-1-4-2 0,0-5 2 16,2-3 6-16,3-1-5 0,0-3 5 16,0 0-4-16,1 2-6 15,-4 3 6-15,-2 7 1 0,-4 9-4 16,-4 8 0-16,-1 8 22 0,-3 5-9 15,0 4-1-15,0 0-9 0,0 2-6 16,-2 10-2-16,-5 10-5 0,-2 10 10 16,-4 5 0-16,1 3 8 0,0 6-12 15,-2 0 8-15,0 5-2 16,-1-1-3-16,2-2 2 0,3-5 1 15,3-6-3-15,-1-3 1 0,3-5-1 16,5-4-1-16,-3-8 0 0,4-2 4 16,5-4-4-16,3 0 0 0,0-4 1 15,1 0-15-15,2-3 8 16,3-4-2-16,2 0 0 0,-1-4 6 15,2-3 2-15,-3-7-6 0,1-1 13 16,1-5-4-16,-1 0-2 0,-1-3 2 16,-1-3-2-16,3-1-1 0,-2-3 4 15,2-2 1-15,0 3-3 16,-1 0 0-16,-1 1-2 0,-4 6 0 15,-2 5 4-15,-4 3 4 0,-3 6-8 16,-2 1 4-16,0 1 22 0,0 3-21 16,0 2 2-16,-3-1-2 0,3 1-4 15,0-1 2-15,0 0 5 0,0 2-6 16,0 0-5-16,0 0 6 15,0 3-2-15,-1 4-15 0,-2 7 2 16,0 4 6-16,-1 2 12 0,1 0-5 16,3-1-4-16,-1 1 8 0,1-4-1 15,0 2-4-15,0-2-1 0,1-1 5 16,5-1-4-16,-2-2-1 15,3 0 3-15,1 0 0 0,0-1-2 16,-1 0 1-16,1 2-3 0,-5-1 7 16,1 1-5-16,-1-1 0 0,-2 1 4 15,-1-3-2-15,0 1 0 0,-5 0 0 16,-1-4 5-16,-2 4-10 15,-1-3 10-15,0 2-5 0,-3-3 0 16,1 0 0-16,-2-1 2 0,1 0-4 16,-3-3-1-16,1 3-16 0,0-2-7 15,-1-3 7-15,1 0-12 0,3-1-27 16,-1 0 7-16,2-3-9 15,3-3-50-15,-2-2-96 0,1-5-163 16</inkml:trace>
  <inkml:trace contextRef="#ctx0" brushRef="#br0" timeOffset="122845.0263">8916 14252 698 0,'7'-9'0'0,"3"2"128"16,3-3-56-16,4 5-6 0,2-2-16 15,0 2-18-15,4 1-20 16,-5 3-11-16,0-2 10 0,-2 2-13 16,-4-2 1-16,0 1 2 0,-5 2-2 15,-2 0-132-15,-3 0-70 0,-2 0-116 16</inkml:trace>
  <inkml:trace contextRef="#ctx0" brushRef="#br0" timeOffset="123038.0374">8693 14261 969 0,'-4'0'0'0,"3"0"0"16,-4 1-403-16</inkml:trace>
  <inkml:trace contextRef="#ctx0" brushRef="#br0" timeOffset="125794.195">9474 14739 450 0,'-4'0'0'0,"1"0"171"0,-1 0-97 16,0-2 3-16,0 1-6 0,1 1-10 16,0-2-13-16,1 2 1 15,0 0 10-15,2-1-4 0,0 1-12 16,0 0-17-16,0 0 3 0,0 0 2 15,0-1-8-15,0 1-2 0,0 0-14 16,0 0-3-16,-2 0 4 16,2 0-11-16,0 0 0 0,0 0 6 15,0-1 0-15,0 1-6 0,2-1 5 16,0 0-2-16,5 1 0 0,2-2 13 15,6 1 0-15,1-3-10 0,1 1 8 16,3 0-4-16,3 0 2 16,3 3 2-16,0-2-1 0,-1-1 0 15,0 0 1-15,-2 1-6 0,-2 1-10 16,0 0 10-16,0 1-6 0,0 1-1 15,-1 5 4-15,2-2 3 0,-3 2-8 16,-1-4 6-16,-1 1-2 0,-2-1-1 16,-3-2 0-16,-1 0 3 15,-5 0-5-15,-3 0 4 0,-1 0-5 16,-2 0 0-16,0 0 6 0,1 0-2 15,-1 0-3-15,0 0 3 0,0 0 2 16,0 0-6-16,0 0 6 0,0 0-4 16,0 0-1-16,0 0 4 15,0 0 4-15,0 0-6 0,0 0 10 16,0 0-4-16,-3-5-7 0,-1 2 2 15,-1-1 6-15,0-1-10 0,-1 0 5 16,1 0-5-16,-1 0-1 0,0 1 7 16,0 1-6-16,1-1-4 15,-1-2 7-15,0 0 0 0,1-2 0 16,-2 0 5-16,0-1-5 0,1-3 0 15,-1 2 0-15,1-2 0 0,2 2 0 16,1 2-2-16,2 2 3 0,0-1-2 16,-1 0-2-16,1 1 3 15,-1 0 0-15,1 0 0 0,0 2 9 16,-3-2-4-16,2 2 7 0,-1 0-1 15,2 1-5-15,0 3 11 0,1 0-9 16,0 0-15-16,0 0 8 0,0 0-2 16,0 4-15-16,0-1 15 15,2 6 2-15,2-1-2 0,0 2-3 16,3 1 6-16,1 2-4 0,4 3 4 15,1 2-1-15,2 1-3 0,2-2 4 16,1 3 1-16,0-4-5 0,-1-2 4 16,-2-3 1-16,-2-2-6 15,-2-4 2-15,-5-5 4 0,-3 2-6 16,-1-2 6-16,-2 1-2 0,0 1-2 15,-1-2 2-15,-2 2 8 0,-3 2-14 16,-4 2 10-16,-1 3-2 0,-2 1-3 16,0 3-2-16,-2 1 0 0,1 2-2 15,-2 2 8-15,2-1-3 16,0 2-15-16,1-3 13 0,0-1-12 15,1-3-11-15,2-1 8 0,2-2-7 16,1-1-14-16,2-2-8 0,1 4-28 16,1-2-54-16,1-1-56 0,-1-3-210 15</inkml:trace>
  <inkml:trace contextRef="#ctx0" brushRef="#br0" timeOffset="126799.2525">10424 14437 557 0,'0'-4'0'0,"0"3"286"16,-2 1-149-16,-3 0-84 15,-5 0-12-15,-1 1-10 0,-5 5 6 16,2 4-2-16,-4 0-3 0,1 6-2 16,-1-1-12-16,0 2-4 0,0 2-4 15,-1 0-6-15,1 1-7 0,2-3 6 16,5-3 1-16,2-3-5 15,2-4 2-15,3-2 1 0,4-1-4 16,-1-3 4-16,1 0-4 0,3 0-7 16,4-1 12-16,4-2-3 0,3-6 0 15,1-6 0-15,2-1 4 0,2-2-5 16,-1 0 2-16,-1-3 3 15,-1-4-4-15,0-2 0 0,0-3 5 16,0 2-5-16,-2 0 0 0,-1 3 12 16,-5 7-6-16,-2 3 15 0,-3 9-12 15,-1 2 6-15,-1 1 6 0,-1 1-15 16,0 1-11-16,0 0 5 15,0 0 0-15,1 0-15 0,2 4 16 16,-1 1-2-16,2 5-4 0,-3 6 9 16,-1 6-2-16,0 4-4 0,-1 7 4 15,-7 3 25-15,0 3-16 0,0 3 6 16,-2-1-10-16,0-4-9 15,0 4 4-15,1-2 6 0,-2 0-11 16,2-1 5-16,0 1 2 0,0-2-8 16,1 1 8-16,1-2-1 0,0-2-4 15,0-3 2-15,1-2 1 0,1-5-2 16,2-2-3-16,0-3 6 0,3-4-6 15,-2-1 5-15,2-4-4 16,0-2-9-16,0-3 5 0,0-1 0 16,0-1-9-16,-1-3 18 0,0 2-2 15,0-2-2-15,-4 0 2 0,1 0 0 16,-4 1 0-16,0 1 0 0,0-2-1 15,-3 2 0-15,0 2-4 0,-2-1 1 16,-1 3-6-16,-3-2 8 16,-2 1-2-16,-3 0-4 0,-2 2 9 15,0 0-4-15,3-4-6 0,8 1 10 16,4-3 1-16,6-1-5 15,3 0 4-15,0 0-4 0,0 0-14 0,0 0 13 16,8 0-1-16,-1 0-1 16,4 0 8-16,5 0 1 0,1 0-8 15,4 0 8-15,5 0-3 0,0 0-1 16,1 1-2-16,1 0 6 0,-1-1-8 15,1 0 8-15,1 0 11 0,-2-3-13 16,0-1 9-16,-5-1-9 16,-3 2-4-16,-3-2 4 0,-6 1 0 15,-5 4-2-15,-4 0 0 0,-1 0 1 16,0 0-2-16,0 0 2 0,0 0-6 15,0 0-18-15,0 0-3 0,0 0-23 16,0 0-32-16,0 0-10 16,0-2-65-16,-4 0-374 0</inkml:trace>
  <inkml:trace contextRef="#ctx0" brushRef="#br0" timeOffset="201014.4974">18167 12117 334 0,'10'-23'0'0,"1"2"90"16,-7 2-33-16,0-2 11 0,-1 2-5 16,-3 3 19-16,0 0-9 0,0 3-8 15,0 1-13-15,0 5-6 16,0 3 1-16,0 2 18 0,0 2-23 15,0 0-20-15,0 0-13 0,0 0 2 16,0 0-7-16,0 0-7 0,0 0 0 16,0 3-5-16,0 7-7 0,-3 12 23 15,0 12-9-15,-4 19 2 16,-1 11 27-16,-4 14-14 0,-1 7-2 15,1 2 5-15,-2 6-4 0,1 1-8 16,-2 0 1-16,1-2-3 0,1 0-5 16,-3-4 4-16,1 3 4 0,-1 4-9 15,-4 6 4-15,-3 8-3 0,-5 0-3 16,-3-1-9-16,4-8-29 15,4-11-6-15,7-6 2 0,-4-1-31 16,-2-3-56-16,-4-8 134 0,1-8 0 16,3-16 0-16,7-15 1 0,5-9-1 15,-1-5 0-15,6-5 1 16,0-4-1-16,3-6-195 0,0-3 91 15,-1-4-157-15</inkml:trace>
  <inkml:trace contextRef="#ctx0" brushRef="#br0" timeOffset="201614.5317">18197 11876 643 0,'-12'10'0'0,"0"4"173"15,0 2-92-15,1 5-12 0,-2 1-16 16,-1 2-16-16,-1 5-14 0,-2 4-8 15,-2 7-11-15,-2 5 1 16,-3 9 0-16,2-1-3 0,-1 0-1 16,3-7 1-16,6-14 0 0,2-9-3 15,7-12 2-15,4-6-1 0,1-4-4 16,0-1 0-16,6-1-12 0,5-9 12 15,6-7 8-15,2-9 8 16,3-3-8-16,0-5 3 0,-1-2-7 16,-1-1 0-16,-1-6 0 0,1-4 3 15,-4-4-3-15,0 0 0 0,-3 1 8 16,-4 7-5-16,-2 7 12 0,-2 11 4 15,-1 11 6-15,-2 5 4 16,-1 6-15-16,0 1-9 0,-1 2 3 16,2 2-8-16,0 10 0 0,2 12-14 15,3 10 27-15,-1 9 16 0,1 8-6 16,3 2-5-16,-1 0 7 0,2 3 3 15,-1-3-11-15,0-5-6 16,-1 1-3-16,-1-3-2 0,1-4-7 16,-2-2 2-16,-1-3-2 0,-2-1-71 15,0-3-31-15,-3-5-53 0,-1-4-299 16</inkml:trace>
  <inkml:trace contextRef="#ctx0" brushRef="#br0" timeOffset="202481.5813">16550 15042 887 0,'-1'1'0'0,"1"-1"56"0,0 0-21 16,0 0 6-16,0 0-15 15,2-2-13-15,5-6-12 0,4-8 15 16,4-6-6-16,4-6-1 0,3-6 2 15,4-4-10-15,-1-3-1 0,2-7 0 16,0 0 10-16,-4-2 2 0,-1 1 6 16,-3 8 0-16,-7 3-1 15,-2 9-4-15,-5 7-4 0,-3 9 1 16,-1 6 10-16,0 7 9 0,-1 0-9 15,0 0-15-15,0 0-4 0,-6 8-2 16,-6 9-9-16,-4 8 14 0,-3 10-6 16,0 7 4-16,3 1 2 0,0 0-5 15,2 1 2-15,3-1 1 16,3-6-2-16,2-6 0 0,5-7 0 15,1-4-6-15,0-4 3 0,7-3-3 16,1-2-23-16,5-7 15 0,4-2 6 16,4-2-13-16,4-2-6 0,2-8-16 15,1-4-58-15,0-6-6 16,-1-3-96-16,-1-5-146 0</inkml:trace>
  <inkml:trace contextRef="#ctx0" brushRef="#br0" timeOffset="202631.5899">16918 14161 649 0,'-4'-5'0'0,"4"3"192"16,0 2-194-16,3 0-14 0,4 0 26 15,4 10-4-15,6 4-12 16,-3 1-312-16,-1 6-189 0</inkml:trace>
  <inkml:trace contextRef="#ctx0" brushRef="#br0" timeOffset="203214.6232">17137 14768 551 0,'1'-18'0'0,"-1"-3"140"16,0-1-15-16,-1 0-30 0,-5 3-14 15,0 4-17-15,-2 3-14 0,-3 3-6 16,-2 4-9-16,-1 5-9 0,-4 1-5 16,-1 13-6-16,1 5-7 0,-3 8-6 15,2 6 2-15,3 3-3 0,1 2-2 16,3-2 2-16,5-3 1 15,4-4-3-15,3-4-4 0,1-5 5 16,4-4-15-16,3-5 9 0,5-2 2 16,2-5-949-16,1-4 1893 0,4 0-944 15,0-7-1-15,2-6 0 0,0-4 2 16,1-6-1-16,0-6 4 15,-1-5 0-15,-2-7 1 0,1-3-1 16,-1-9 4-16,-3-3-5 0,1-3 2 16,2-3 15-16,-2-1-12 0,3 2 4 15,-4 1-5-15,1 5-2 16,-1 9 3-16,-4 14-4 0,-5 11 0 15,-4 11 0-15,-2 8 13 0,-2 2-5 16,0 4-5-16,-4 15-6 0,-7 11-6 16,-5 18 29-16,-3 6-8 0,-3 4-5 15,2 1 7-15,-3 0 5 0,4-3-8 16,3-3-4-16,3-5-5 0,5-5-2 15,3-5 0-15,3-4 3 16,2-4-4-16,2-6 2 0,5-2 0 16,-1-5-2-16,2-2 2 0,0-3-2 15,1-3-3-15,5-3 0 0,1-4-21 16,2-2-27-16,2 1-18 0,4-7-24 15,0-4-71-15,0-4-85 16,-2-1-78-16</inkml:trace>
  <inkml:trace contextRef="#ctx0" brushRef="#br0" timeOffset="203864.6604">17457 14780 527 0,'-3'0'0'0,"-1"4"183"0,2-1-137 15,0-1-2-15,1-2 24 0,1 0-15 16,0-1 13-16,7-5-13 0,5-8-3 15,3-4 28-15,6-7-37 16,0-7-6-16,-1 1 1 0,-2-5-9 16,-1 1-14-16,1-1-6 0,0-3-1 15,0-2-4-15,0-2-1 0,1-3 2 16,0 0-3-16,-6 4 0 0,-2 7 0 15,-5 11 2-15,-5 11-2 16,-1 6 5-16,-4 7 6 0,-9 10-12 16,-7 16-5-16,-7 18 5 0,-3 11 0 15,-1 9 2-15,4 2 4 0,2 0-6 16,3-5 2-16,7-6 1 0,4-8-2 15,8-6-2-15,2-8 2 16,1-3 0-16,6-6-4 0,3-3 4 0,3-3-10 16,6-6 10-16,4-3 0 15,4-8 0-15,6-2-6 0,6-8 3 16,0-6 0-16,0-4-16 0,-2-4-5 15,-3-5 8-15,-3-5 10 16,-2-4-16-16,-6-7 2 0,-7-2 6 16,0 3 4-16,-12 5 4 0,-3 8 9 15,-1 9-1-15,-8 9 0 0,-2 9 14 16,-5 4-8-16,-4 18-8 0,-2 9 0 15,-1 8 13-15,4 5-7 16,4-4-2-16,5-1-2 0,3-1 0 16,3-2 3-16,3-4-4 0,1 0-1 15,0-5 0-15,1-2 14 0,2 1-11 16,4-3 1-16,-1-3-3 0,2-2-2 15,3-1 0-15,-1-4 3 0,6 0-3 16,4-3 2-16,5-2-2 16,3-5-92-16,2-3-16 0,1-9-88 15,-2-2-304-15</inkml:trace>
  <inkml:trace contextRef="#ctx0" brushRef="#br0" timeOffset="205597.7595">16066 15301 721 0,'-3'-3'0'0,"3"3"210"0,0-1-192 15,12 0-10-15,6 0 41 0,9-3-8 16,11 0-1-16,10 1-9 0,14-2-1 15,12-2 0-15,13-3 6 0,13-2-8 16,12 0-6-16,12-1-5 16,16-4-5-16,8-1-1 0,2-4-9 15,-1-5 5-15,-4 1-2 0,-8 5 9 16,-8 3 10-16,-12 8 8 0,-15 1-4 15,-19 2-10-15,-18 5 1 0,-22 1-15 16,-17 1 0-16,-16 0-2 0,-6 0-4 16,-4 0 1-16,-2 0-7 15,-8 4-70-15,-7 8-54 0,-6 5-47 16,-6 1-116-16,0-4-151 0</inkml:trace>
  <inkml:trace contextRef="#ctx0" brushRef="#br0" timeOffset="208746.9396">16405 16175 443 0,'0'-7'0'0,"0"2"153"0,0 0-86 16,0 0 5-16,0 0-6 0,0-3 4 15,0-1-20-15,-2-3-11 0,-2-1 10 16,-2 0 0-16,-1 3-5 0,0 2-7 15,0-1-17-15,-3 4-9 0,-3 2-4 16,-2 3-4-16,-4 0-3 0,-1 7 0 16,-5 5 0-16,2 4 2 15,-4 2-2-15,3 0 0 0,1-2 11 16,5 0-9-16,7-6 0 0,5-4 1 15,4-2-5-15,1 2-1 0,1 1-2 16,0 3 6-16,6 3 0 0,2 0-2 16,6 2 0-16,4 2 1 15,4-1 5-15,2 3-7 0,3 0 3 16,-2-2 0-16,1 0-1 0,-4-2 0 15,-7-2 2-15,-3-4-2 0,-7-2 0 16,-2-4 2-16,-3-1-3 0,-2 3-1 16,-5 1 2-16,-6 7 0 15,-3 2 34-15,-5-2-32 0,0-2 4 16,3-2-1-16,3-3-7 0,3-2 1 15,5-1 2-15,4-1 8 0,3-2-8 16,0 0 2-16,0 0-4 0,1 0-7 16,8-2-7-16,6-6 18 15,10-3-3-15,8-6 0 0,5 2 5 16,3-6-5-16,3-3 0 0,-2-1 3 15,-2-2-3-15,-3-4 0 0,-3-4-2 16,0-5 2-16,-2-6-6 0,-2-2 6 16,-3-5 0-16,-3-1 0 15,-4-1 2-15,-2 3-4 0,-3 2 0 16,-5 4-1-16,-3 7-1 0,-4 8 4 15,-2 9 0-15,-1 8 1 0,-1 9-1 16,1 5 7-16,0 0-5 0,0 4-4 16,-5 15-17-16,-5 15 16 15,-3 13 6-15,-5 6 1 0,-2 0-5 16,0 0 2-16,0-2 3 0,2-2-4 15,2-3 0-15,5-1 2 0,6-8-2 16,5-2 0-16,4-6 0 0,7-4-7 16,3-1 5-16,3-6-16 0,0-4-16 15,3-6 2-15,-4-5-3 16,0-3-1-16,1 0 8 0,0-8 1 15,0-7 1-15,1-6 8 0,-1-2-2 16,2-6-7-16,0 3 12 0,-1-3 7 16,-4 0 1-16,0 6 10 0,-4 3-5 15,-3 6 2-15,-4 8 0 16,-3 3 34-16,0 2 50 0,0 1-37 15,0 4-46-15,0 8-2 0,-3 9-7 16,-1 6 14-16,0-2-3 0,4-1 0 16,2-3-3-16,4-4 0 0,2-4 0 15,2-1 0-15,-3-3-11 16,4-5 12-16,-1 0 1 0,-2-3 0 15,1-1-1-15,-2-1 1 0,-1-6-4 16,-3-2 3-16,0-2 3 0,-3-6-5 16,-1-3 0-16,-8 1-6 0,-2-3-4 15,0 1 8-15,-2 4 5 0,-1 2-4 16,-1 4 2-16,5 3 0 15,2 1 5-15,3 4 5 0,5 1 0 16,0 2-11-16,5 0-17 0,5 0 8 16,4-6 11-16,9-1 2 0,1-2-1 15,4-3-3-15,2 0 2 0,-1 0 2 16,0-5-4-16,-1 0 2 15,-2 1 0-15,-2-1-1 0,-4 1 0 16,-3 1 4-16,-3 4-4 0,-6 6 0 16,-3 3 10-16,-4 2-13 0,-1 9 3 15,-4 10 0-15,-5 16 0 0,-2 15 60 16,-7 10-45-16,0 6 13 15,-4 4-8-15,2 2-15 0,2-3-2 16,2-4 1-16,1-5-1 0,3-4-4 16,-4-2 1-16,5-4 0 0,-3-6 1 15,4-5-1-15,1-8 0 0,1-9-13 16,3-3 4-16,3-9 2 15,1-7-2-15,1-2-3 0,0-1-9 16,1-3 8-16,-1-10 19 0,4-9 3 16,4-9-8-16,-3-11 3 0,5-6-3 15,1-12-2-15,4-4 2 0,4-7-1 16,6-5-1-16,4-4-11 15,1-2-5-15,3 4 12 0,-1 3 5 16,-4 9 0-16,-3 11 0 0,-4 6 3 16,-2 14-2-16,-3 8-2 0,0 8 2 15,-2 9 10-15,2 4-10 0,-1 6 2 16,-1 4-1-16,-1 11 3 15,-2 6 3-15,-1 7 4 0,-4 4-4 16,-4 1 2-16,-2 2-6 0,-3-4-2 16,-6-3 5-16,-4-2-5 0,-2-5-1 15,-4 1 7-15,-4 0-8 0,-2-3 0 16,-3-2-8-16,-2-3-32 0,-1-6-63 15,0-5-35-15,-2-3-156 16</inkml:trace>
  <inkml:trace contextRef="#ctx0" brushRef="#br0" timeOffset="208886.9477">16839 15843 561 0,'29'-13'0'15,"5"1"294"-15,3-1-190 0,2 2-80 16,3 4-20-16,2-2-8 15,-1 4-269-15,1-2-135 0</inkml:trace>
  <inkml:trace contextRef="#ctx0" brushRef="#br0" timeOffset="210047.014">17920 15508 744 0,'-3'-4'0'0,"-1"4"313"16,-2 11-263-16,-5 19-55 0,-6 23 10 15,-4 15 57-15,0 7-40 0,-2-3-18 16,1-4 3-16,3-6-2 0,0-8 0 16,2-13 2-16,2-6-2 15,3-9 1-15,1-7 6 0,4-7 0 16,2-6-1-16,4-2 1 0,0-3-10 15,1-1-3-15,0 0 2 0,0 0-2 16,0 0-8-16,1-1-4 16,5-8-19-16,8-3 20 0,3-11 12 15,5-3 0-15,3-8-17 0,-3-1 7 16,7 0 3-16,-2 3-1 0,1 6 8 15,-3 6 0-15,-4 7-2 0,0 3 1 16,0 7 2-16,-2 3-2 0,0 8 3 16,-3 7-3-16,-3 3-1 15,-2 4 4-15,-4-1 4 0,-4-1-5 16,-3-3 1-16,-1-2 1 0,-9-1 0 15,-4-2 9-15,-8 0 3 0,-4 1-13 16,-4 0 6-16,1 0-6 0,-2-1-4 16,4-2 3-16,4 2-2 15,3 1-6-15,6-2-12 0,6-3 2 16,3-1 3-16,5-2-3 0,7 2 3 15,-1-2-6-15,8-1 18 0,3-3 2 16,4-1 0-16,5-4 4 0,4-3-2 16,1-2-3-16,4-4 2 15,3 0 1-15,-1-4-16 0,1 1-12 16,-3-2-4-16,-4-1 1 0,-4-1 15 15,-6-3 7-15,-5-2 4 0,-4-2 6 16,-5 2-1-16,-5 3 1 0,-3 4 21 16,1 5 8-16,0 5 3 15,-1 4 2-15,-1 2-20 0,1 2-13 16,-3 5 0-16,-2 11-8 0,-6 10-5 15,2 6 11-15,-1 0 6 0,4-3-12 16,3-2 8-16,3-3-2 0,1-5-3 16,0-4-1-16,5-3 1 15,0-3-8-15,4-1 10 0,0-2 1 16,3-2-4-16,2-4 4 0,3 0-1 15,1-3-1-15,3-6-28 0,-1-4 17 16,-1-5-2-16,-1-3 19 0,-1-5-6 16,-4-4 0-16,2-8-1 15,-3-4 3-15,3-5 1 0,1-4 8 16,1-4 2-16,7-1-3 0,-4 2-3 15,1 3-4-15,0 8 0 0,-5 9 7 16,-3 10 0-16,-5 12 1 0,-4 6 4 16,-4 4 5-16,0 2 4 15,0 1-2-15,-6 10-25 0,-5 14-11 16,-8 11 28-16,-1 13 10 0,-2 4-18 15,3 3-1-15,2-3-1 0,4 0-1 16,1-4 0-16,0-4-1 0,4-3 0 16,0-4 1-16,3-1-1 0,1-6-4 15,1 0 4-15,3-4 1 16,0-2-4-16,2-6 0 0,5-2 1 15,1-5 0-15,2-2-11 0,3-3-3 16,1-5-9-16,2-2 4 0,2 0-5 16,2-2-12-16,3-8 10 0,-1 1 0 15,1-7-38-15,1-1-6 16,-3-4-21-16,-1-3-141 0,-4-3-53 15</inkml:trace>
  <inkml:trace contextRef="#ctx0" brushRef="#br0" timeOffset="210530.0416">18559 15687 792 0,'2'-1'0'16,"-2"-2"68"-16,0 3-58 15,0 0-20-15,-5 0-182 0,-3 3-167 16</inkml:trace>
  <inkml:trace contextRef="#ctx0" brushRef="#br0" timeOffset="210764.055">18502 15716 609 0,'20'-9'0'16,"5"2"293"-16,4-3-211 0,2 3-23 16,-1-2-20-16,-2 4-31 0,-5-1-6 15,-6 2-4-15,-3 4-28 0,-5-1 13 16,-3 1-9-16,-4 0-17 0,-2 0-59 15,-9 0-149-15,-3-1-37 16</inkml:trace>
  <inkml:trace contextRef="#ctx0" brushRef="#br0" timeOffset="210919.0639">18270 15562 746 0,'12'-4'0'0,"2"1"-118"15,0 2-45-15,-4 1-289 0</inkml:trace>
  <inkml:trace contextRef="#ctx0" brushRef="#br0" timeOffset="211345.0883">19010 15712 1012 0,'-6'-9'0'16,"0"1"148"-16,0 3-110 16,0 1-21-16,-2 1-6 0,0 3-10 15,-4 0-2-15,-5 9 0 0,0 1 1 16,2 3 0-16,3-1 3 0,4-1-3 15,-1 5 0-15,3 0 0 0,-1 1 4 16,6 4-1-16,0 0-6 0,1 0 3 16,3 1 0-16,4-1 0 15,0-2-22-15,0-1 1 0,1-1 0 16,-1-1 4-16,2-1 11 0,-2-1 4 15,-2-1 0-15,0 1 2 0,-4 1 0 16,-1-4 0-16,0 2-11 0,-3-1 8 16,-3-2-5-16,-5 0 11 15,0-1-2-15,0-1-2 0,-4 0 2 16,0-4 3-16,-3 1 4 0,-3-3 2 15,0 0-3-15,-1-2 0 0,2 0 0 16,1 0-6-16,1 0-2 0,2 0-19 16,1-4-85-16,-1-2-185 15,2-5-268-15</inkml:trace>
  <inkml:trace contextRef="#ctx0" brushRef="#br0" timeOffset="228029.0425">18133 3518 601 0,'-5'-25'0'0,"0"-1"250"15,-1-2-140-15,-1 1-12 0,0-1-29 16,-2-1-11-16,-3 4-9 0,-3 4-18 15,-3 4-4-15,-4 5-10 0,-4 5-4 16,-5 6-4-16,-5 2-4 0,-1 10 2 16,-2 4-3-16,0 7-2 15,-1 4 3-15,5 1-4 0,2 1 0 16,7-3 3-16,5-1-4 0,5-2 0 15,8-1 0-15,4 6 0 0,4 2-4 16,8 3 7-16,4 4-2 0,3-2-2 16,5 2 2-16,4-3-2 15,3-4 0-15,3-3 2 0,1-2-1 16,1-3-1-16,-2 1 2 0,-5 3 0 15,-3 3-2-15,-5 6 2 0,-3 3 0 16,-6 6-2-16,-3 2 2 0,-3 0 0 16,-2-4-1-16,-4-4-3 15,-4-6 3-15,-5-7-4 0,-3-7 6 16,-5 0-2-16,-2-3 0 0,-2-3 0 15,-6-4 6-15,-1-5-7 0,-5-2 2 16,-1-1 4-16,1-6-6 0,-2-5 2 16,4-5 18-16,1-2 6 15,-1-8 4-15,4-3-7 0,0-7-5 16,4-2-1-16,5 3-7 0,5 5-8 15,6 5 4-15,5 11-5 0,3 6 0 16,3 5-22-16,2 4-31 0,3 4-50 16,2 6 40-16,6 4-21 0,-2 4-58 15,3-1-32-15,2 0-172 16</inkml:trace>
  <inkml:trace contextRef="#ctx0" brushRef="#br0" timeOffset="228395.0635">18498 3367 800 0,'9'-23'0'16,"-3"8"200"-16,0 5-123 0,-5 6-5 15,-1 4-21-15,0 6-28 0,-5 15-26 16,-8 17 6-16,-8 18 51 15,-6 17-11-15,-2 13-14 0,0 3-7 16,0 8 4-16,0-4-1 0,3-5-9 16,2-3-8-16,1-8 0 0,2-6-4 15,4-8-5-15,0-8 2 0,3-9-1 16,1-5-27-16,1-12-1 15,4-3-6-15,4-8-23 0,4-8 13 16,4-1-17-16,6-9-36 0,6-6-11 16,4-9-47-16,2-10-218 0</inkml:trace>
  <inkml:trace contextRef="#ctx0" brushRef="#br0" timeOffset="228779.0854">18574 3867 839 0,'-3'0'0'16,"-7"8"190"-16,-5 12-96 15,-5 10 2-15,-3 9-26 0,1 7-26 16,4 1-15-16,3-1-8 0,5-3-8 16,3-5-3-16,4-5-3 0,3-2-6 15,3-5 0-15,7-4 2 0,3-1-2 16,3-8-2-16,3-5 2 15,0-7 2-15,3-1-4 0,2-4 2 16,2-8 5-16,1-5-6 0,-2-5 0 16,-1-5 6-16,-4-6-5 0,0-6 2 15,-6-4-2-15,-4-5-1 0,-2-1 0 16,-4-1 4-16,-5 2-6 15,1 4 4-15,-6 7-2 0,-9 8 1 16,1 6 3-16,-7 14-4 0,-2 7 0 16,1 5 8-16,-3 15-10 0,3 7 0 15,4 8-1-15,2 6 2 0,5 3-8 16,4-4-14-16,3-1-7 0,1-2-20 15,3-5 8-15,0-1-12 16,5-4-25-16,0-4-12 0,5 2-11 16,1-6-109-16,3-3-38 0</inkml:trace>
  <inkml:trace contextRef="#ctx0" brushRef="#br0" timeOffset="229305.1155">18934 3935 747 0,'2'-11'0'0,"-2"7"300"0,0 1-202 15,0 3-34-15,0 9-43 16,-2 9-11-16,-2 12 13 0,-4 6 8 16,0 3-11-16,0 0-9 0,-1-6-4 15,1-5 4-15,1-2-3 0,3-3-2 16,4-3-3-16,0-4-2 0,0-1-2 15,6-5 2-15,1 1 2 0,2-4-5 16,2 0-4-16,0-5-12 16,1-2-8-16,3-2 5 0,1-10-4 15,1-3-3-15,1-9 12 0,1-5-2 16,2-7-4-16,-2-8 14 0,0 1-2 15,0 0 3-15,-3 5 9 0,-3 12-1 16,-4 9-2-16,-3 8 2 16,-3 9 1-16,-3 4-3 0,0 11-3 15,-3 14 8-15,-4 7 2 0,0 3 3 16,2 2-2-16,2-3-5 0,1-4 4 15,2-5-2-15,0-4-7 16,6-4 6-16,2-2 0 0,4-7-4 16,2-3 2-16,2-5-2 0,4-4 2 15,4-1 15-15,0-5-4 0,0-6-3 16,-1-5 4-16,-3-1 2 0,-1-6 5 15,-3-9 3-15,-5-5-4 0,-2-6 1 16,-4-7 1-16,-1 0-6 16,-3 0-4-16,1 4 2 0,-4 10 3 15,2 9-5-15,0 8-5 0,-1 9-3 16,1 6-3-16,0 3 0 0,0 2-51 15,0 3-82-15,0 8 22 0,0 3-34 16,0 1-217-16</inkml:trace>
  <inkml:trace contextRef="#ctx0" brushRef="#br0" timeOffset="230362.176">19906 3588 752 0,'-4'-46'0'0,"1"-1"224"0,-3-3-118 15,-6-4-21-15,-5-3-33 0,-7-2 5 16,-3-2-1-16,-4-2-21 16,-5 0-7-16,-2 2 1 0,-5 6-2 15,1 6-4-15,-3 8-3 0,2 5-7 16,-4 8-8-16,-1 2-5 0,-4 1 0 15,-3 3 6-15,-1 0-8 0,-3 3 4 16,-5 2 2-16,-6 0-5 16,-6 3 1-16,-5 2 1 0,-5 3-2 15,-8 5 1-15,-7 1 59 0,-8 1-118 16,0 2 61-16,-1 1-2 0,1 9 0 15,5 4 0-15,-2 6-2 0,1 3 0 16,0 4 4-16,0 4-2 0,4 1 0 16,4 2 0-16,5 2 2 15,6 2-3-15,8 4 1 0,7-1 2 16,8 5-4-16,8 4 4 0,4 4 1 15,6 2-4-15,3 5 2 0,4 2 2 16,2 2-3-16,1 3 0 0,2 1 1 16,2 1-2-16,3 1 0 15,4-5 4-15,4 0-6 0,4-3 4 16,8 3 0-16,1-1-2 0,6 0 2 15,2 3 0-15,6 0-1 0,4 2-2 16,3 2 3-16,2 2-2 0,2-2 2 16,0-1-1-16,1-1-2 15,-1-3 3-15,3 2 3 0,1-2-8 16,1-7 6-16,5 3-2 0,2-5 0 15,5 0-2-15,6 0 3 0,2 0-2 16,4-4 2-16,4 1 2 0,1-4-5 16,3-3 0-16,3-4 1 0,0-1-3 15,2-5 5-15,2 0 0 0,1-2-2 16,5-2 2-16,1-1 0 15,1-3-3-15,1-1 4 0,2-4-3 16,-3-2 0-16,4-3 2 0,-3-4 2 16,0 1-6-16,1-8 5 0,-2-1-2 15,2-1 0-15,2-4 0 16,2-1 9-16,0-2-5 0,2-2 8 15,1-5-5-15,0-1-5 0,0-4 5 16,0-2-6-16,-4-1-1 0,-2-2 0 16,0 0 5-16,-3-7-8 0,2-1 6 15,0-1 4-15,0-3-3 16,-3-2 2-16,-3-1-2 0,-1-6-4 15,-3-4 0-15,-6 0 6 0,-2-6-10 16,-3 0 8-16,-5-4 0 0,-2-2-2 16,-3-1 6-16,-3-1-1 0,-3 0-6 15,0-2 6-15,-1 0-3 0,-2-2-4 16,0-3 0-16,0-2 6 15,-3-3-7-15,0-3 2 0,-3-1 7 16,-2-3-4-16,-4 0 6 0,-6-2-4 16,-6 0-4-16,-7 1 2 0,-2 1-1 15,-9 6-3-15,-8 0 0 0,-2 3 4 16,-5 4-5-16,-5 0 2 15,-4 5-2-15,-5 1-27 0,-3 1-2 16,-3 2-11-16,-3 2-32 0,-5 2-4 16,-4 6-30-16,-9 2-35 0,-5 1 5 15,-6 4-75-15,-6-1-221 0</inkml:trace>
  <inkml:trace contextRef="#ctx0" brushRef="#br0" timeOffset="235955.4959">17141 6613 315 0,'0'-6'0'0,"0"-2"-50"16,0-1 43-16,1 1 14 16,-1 4 42-16,0 0-23 0,-1 4 12 15,-1-1 43-15,2 0-8 0,0 1-1 16,0 0-19-16,0 0 14 0,0 0 43 15,0-2-14-15,0-3-15 0,0-4-32 16,0-3-30-16,0-3-8 0,0 1-1 16,2-3 0-16,1 0 1 15,-3-5 9-15,0 1 0 0,-5-3 5 16,-4-1-4-16,-5 6-4 0,-4 1-4 15,-2 7 2-15,-4 9-2 0,-2 2-7 16,-5 11-7-16,-1 11 2 0,-3 5 0 16,1 10-2-16,2 2 2 15,1 1 3-15,3 1-4 0,2-2 0 16,7 2 11-16,5 2-3 0,4 3-1 15,8 0-2-15,2 1-5 0,10 1 0 16,4-5 6-16,4-3-7 0,4-2 2 16,3-8 2-16,3-2-3 15,6-9 0-15,0-8 0 0,4-7 0 16,2-4 0-16,1-7 0 0,2-8 0 15,3-5-8-15,-1-6 1 0,-2-7-9 16,-1-2 9-16,-3-5-7 0,-5-6-5 16,-2-6 7-16,-3-4 4 0,-5-6-2 15,-2-4 10-15,-2-1 0 16,-4 1 0-16,-2 1-3 0,-2 5 7 15,-4 7-7-15,-2 6 6 0,-1 9-4 16,-3 11 2-16,-2 9 5 0,0 12 8 16,0 6-1-16,0 14-15 0,-7 18 2 15,-6 16 0-15,-5 15 11 16,-1 10 0-16,-3 9 5 0,0 3 5 15,-1 1-2-15,-1-3-9 0,3-5 1 16,4-8-6-16,0-12-5 0,6-8 0 16,0-11 4-16,2-5-4 0,2-7 0 15,4-8 2-15,2-5-2 16,1-6 0-16,0-3 0 0,0-5-3 15,8 0 4-15,1-10-1 0,5-7 0 16,4-8 0-16,1-8-1 0,3-5-6 16,6-8 2-16,3-7-7 0,2-6-17 15,2 2 16-15,0 3-2 0,-5 10 4 16,-4 12 11-16,-3 10 0 15,-6 10 0-15,0 8 0 0,-3 4-1 16,-1 17-3-16,-4 9 5 0,-1 8 3 16,-5 12 2-16,-3 1 3 0,0 1-4 15,-2-5-5-15,-1-4 0 0,0-5 7 16,0-5-7-16,3-3 0 15,0-6 1-15,3-3-1 0,4-2 0 16,-2-3-21-16,1-1-50 0,3-1-49 16,-1-5-40-16,1 0-179 0</inkml:trace>
  <inkml:trace contextRef="#ctx0" brushRef="#br0" timeOffset="237144.5639">17823 6978 537 0,'12'-10'0'15,"5"0"184"-15,1-3-59 0,2-3-31 16,2 1-40-16,0-3-20 0,0 0-16 15,-2-1-8-15,-2 1 7 16,-3 0 8-16,-4 2 11 0,-4 0 0 16,-7 2 10-16,0-1-2 0,-4 2-5 15,-3 6-6-15,-3 1-15 0,0 6-7 16,-4 1-9-16,-3 12 0 0,-2 8-2 15,-4 6 0-15,3 4 0 16,-1 4 2-16,4 2-2 0,4 0 0 16,4-5 1-16,5-3-2 0,4-3 0 15,1-4 0-15,7-3-2 0,5-3 6 16,1-4-3-16,2-2 0 0,5-1 0 15,3-5 4-15,4-1-4 16,4-3 0-16,6 0 1 0,1-5-2 16,0-7-7-16,0-2-1 0,-4-1 3 15,0-7 4-15,-1-2-1 0,-2-5-5 16,0-5 0-16,-5-2-3 0,-3-3-6 15,-4 7 3-15,-7 0 3 16,-6 8 4-16,-7 3 9 0,-3 2 0 16,-7 7 9-16,-2 2 6 0,-3 5-6 15,-1 0-3-15,-2 5 5 0,-2 0 3 16,3 6-8-16,0 6 0 0,-1 4-7 15,-2 6-2-15,2 9 0 16,-1 6 1-16,0 4 0 0,-1 0 0 16,5 0 0-16,2-7 0 0,3-5 0 15,6-6 1-15,3-5-3 0,1-4 3 16,2-5-1-16,4-1 0 0,5-5-3 15,2-3 2-15,5-2-2 16,2-8 0-16,2-7-3 0,1 2-13 16,-1-6 4-16,1-1 1 0,-4-3 2 15,0 0 11-15,-2 0-3 0,-6 6-8 16,-2 5 11-16,-4 6-1 0,-2 8-1 15,-2 5-1-15,0 8 0 0,1 7 3 16,0 4 2-16,0 1 12 16,4-1-14-16,4-2 2 0,6-5 4 15,3-5-5-15,6-7 0 0,3-5 9 16,2-2-8-16,4-11 5 0,-6-4-3 15,-1-2-4-15,-4-1 2 0,-5-4 2 16,-3 2 0-16,-2-2 7 16,-1-3 1-16,-1-1-7 0,2-1-1 15,0-1-2-15,1 2-2 0,0 6 2 16,-5 5-2-16,-2 10-2 0,-3 6 2 15,-4 2-2-15,0 15-4 0,-7 13 9 16,-5 10 0-16,-4 14 4 16,-4 10 4-16,-2 4 1 0,-1 6 3 15,-1 5 1-15,0 0-9 0,-2 4-3 16,1 1 7-16,2 1 7 0,0 0 5 15,2-3-13-15,1-6-7 0,0-8-4 16,4-8 4-16,-1-9 0 0,3-10-2 16,5-13-22-16,3-13 5 15,5-7 5-15,1-7 12 0,0-10 0 16,0-10 0-16,5-9-5 0,1-8 6 15,1-6-2-15,5-10-2 0,0-8-1 16,5-6-5-16,7-7 5 0,1-4-4 16,5-4-3-16,2-2 2 15,1-2 4-15,0 1 0 0,0 1 10 16,-2 2-5-16,0 3 0 0,-3 7-1 15,-3 4 1-15,-2 13 0 0,-3 8 3 16,-1 11-2-16,0 7-2 0,-2 8 1 16,1 10-1-16,0 5-6 15,0 6 9-15,-3 7-4 0,2 7-5 16,-1 6 12-16,-2 6-2 0,-2 3 0 15,0 0 5-15,-4 0-2 0,-3 1 1 16,-3-1-1-16,-2-1-1 0,-5 1-4 16,-6 1 7-16,-3 0-5 0,-4 2-2 15,-5-1 2-15,-3-3-2 16,-1 0-2-16,-2-6 1 0,-2 0-1 15,-2-5-3-15,-1-3 7 0,-4-4-1 16,4-3-2-16,-6-2-61 0,3-2-15 16,-2-3-64-16,1 0-55 0,2-10-276 15</inkml:trace>
  <inkml:trace contextRef="#ctx0" brushRef="#br0" timeOffset="238760.6563">19496 6409 687 0,'0'-6'0'0,"0"-2"109"16,0-3-36-16,0 0-19 0,-3 0 0 16,-2-4-9-16,-1 1-11 0,-1-2-17 15,-2-4 8-15,1 3 13 0,-4-4-3 16,-3-1-16-16,3 2-8 15,-6-2-1-15,-2 1-5 0,-4 1 1 16,-6-1-5-16,-5 2 13 0,1 1-1 16,-7 0 2-16,-3 0 4 0,0-1-6 15,-3 2 9-15,-2-3 5 16,-1 3-8-16,1-4-2 0,-2-1 0 15,1 0-11-15,0-2-2 0,-3 0 0 16,-2 2-3-16,-2 0-2 0,-2 1 2 16,-1 2 5-16,2 0-4 0,-1 1 8 15,4 3-5-15,-2-1-7 16,3 1 4-16,0 0 1 0,2-2-4 15,0 3 2-15,3-1 3 0,-2 1-5 16,2 0 2-16,-2 1 4 0,0 1-2 16,-4 2-1-16,1-2 0 0,-1 3-1 15,0 1 3-15,0 1-4 0,1 3 0 16,4 2 0-16,-1 2 2 0,1 1-4 15,1 5 4-15,1 2-2 16,2-1-2-16,-1 1 4 0,2 5 1 16,0-1-5-16,0 4 0 0,2-1 2 15,-2 4 0-15,5 1 0 0,-1 1 0 16,3 1 2-16,4-1-2 15,1 4 1-15,3-1-1 0,3 1 0 16,3 2 3-16,2 1-3 0,3-1 0 16,1 4 4-16,2-2-5 0,1 2 2 15,1 1 0-15,1-2-1 0,-1 3 0 16,-1 2 2-16,-1 0-3 15,-2 1 2-15,4 3 0 0,-2 0-2 16,1 1 2-16,4 2 3 0,-1-2-5 16,3-1 2-16,3 1 5 0,1 1-5 15,3-1 5-15,-1 0-5 0,3-2-1 16,-3 2 0-16,3-1 9 0,0-2-10 15,0 6 2-15,3-1 6 16,0 0-8-16,1 2 2 0,2 0 2 16,-1 1-5-16,2 2 4 0,3-3-2 15,0 0 0-15,3-2 0 0,1-1 0 16,1-2-2-16,4 1 4 0,0-1-2 15,1 2 0-15,-1 2 0 16,2 0 3-16,-2 3-4 0,2-1 2 16,0 1 1-16,2-1-4 0,1-2 3 15,1-1 3-15,4-1-8 0,0-2 6 16,1-1-1-16,2-4-2 0,0-1 2 15,-1 0 0-15,3 1-1 16,0-2 0-16,0 0 0 0,3 1 0 16,-1-4 0-16,2 0 0 0,4 0 0 15,0-2 0-15,2-2 3 0,-1-4-3 16,1 0 0-16,0-1 1 0,0-2-2 15,-2 0 2-15,3-1-1 16,-3-4 0-16,2 1 0 0,-2 0 1 16,4-2-1-16,0-3 0 0,4-3 1 15,-2-3-2-15,3-1 2 0,-3 0 3 16,0-2-4-16,0 0 0 0,-4 0 8 15,-1-4-10-15,-3 0 4 16,-1 0-1-16,-2-3-2 0,-1 0 2 16,1-1 1-16,1-1-2 0,0-3 0 15,3 0 1-15,-3-3-1 0,5-3 0 16,1 0 1-16,2-2-1 0,2-2 0 15,-3 2 1-15,-2-1-1 16,2-1 0-16,-5 2 2 0,-2-4-3 16,-4 2 2-16,0 0 1 0,-4-3-3 15,1-2 2-15,-3-2 17 0,3-1-13 16,-6-3 3-16,4-1-7 0,-1-2-2 15,0 0 2-15,2-2 2 0,-1-2-4 16,-2-1 2-16,-2-2 2 16,-2-3-4-16,0 0 2 0,-3-1 11 15,-2-1-1-15,-1 4 1 0,1-2-2 16,-3 6-6-16,0 0 1 0,1-2-5 15,-1 2 0-15,0-3 0 0,-3 1 5 16,1-3-5-16,1-1 0 16,-4-1 2-16,1-1-3 0,-2 2 1 15,-1-2 1-15,-1 2-2 0,-3 3 2 16,-2-1 2-16,0 7-4 0,-2 4 2 15,-1-1 4-15,-2 2-6 0,-3 2 2 16,0 0 1-16,-2 1-2 16,-1 2 0-16,0 0 2 0,1 2-3 15,0-2 1-15,-1 0 1 0,-2 0-2 16,0 0 1-16,-2 3-2 0,1 2-14 15,-1 3-6-15,-4 2-28 0,-2 5-41 16,-2 2-20-16,-3 3-50 0,-1-2-120 16,-6-3-390-16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0T06:27:55.2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9042 7596 462 0,'2'-9'0'0,"-1"3"135"16,-1-3-64-16,0 2 14 0,-2 3-15 15,-2-1-27-15,0 2-16 0,-3 0 2 16,0-2-11-16,1 4-6 0,-3-1 15 16,0 1-8-16,-2 1-12 0,-2 0 0 15,1 2-4-15,-4 2 1 16,3-2-1-16,-2 2-4 0,-1 0 1 15,0 3 0-15,-3-1 3 0,0-1 1 16,0 2 10-16,0-4-3 0,1-1 8 16,-1 5-7-16,4-2-7 0,0 0-4 15,0 2 2-15,2-3-2 0,0 1-2 16,1 3 2-16,2-4 2 15,-2 3-3-15,2 0 0 0,-1 0 1 16,0 3-5-16,1 4 8 0,-4-5-1 16,0 4-4-16,-3 1 2 0,0 1 0 15,-1 0-2-15,1 3 2 0,0-2 4 16,3 2-8-16,0-1 6 15,3 2-7-15,1-1 3 0,0 1 2 16,1-5 5-16,-1 1-11 0,2 2 8 16,-3-3 1-16,1 3-8 0,0-2 8 15,-1 0-3-15,3 1-1 0,0 1-1 16,2-1 2-16,0-1-2 15,0-1 0-15,1 1-1 0,1-1-3 16,-1 1 9-16,2 0-4 0,-2 0 0 16,1 2 0-16,0 0 2 0,2 0-1 15,0-1-1-15,2 1 0 0,0-4 0 16,0 0 1-16,2 0 3 0,0-1-3 15,0 0 6-15,0-3-4 16,1 1-3-16,1 0 0 0,-2 0 9 16,-1-1-11-16,3 4 4 0,-2-3 4 15,-2-2-8-15,4 3 4 0,-2-2 2 16,3-1-5-16,2 3 2 0,-2-3 1 15,0-1-2-15,1 1 0 16,0-1 6-16,2 0-9 0,-1-1 6 16,1-1 2-16,1-2-6 0,1 0 2 15,1-1 12-15,-1-1-13 0,0 0 0 16,2 2 8-16,0-3-9 0,-1 3 2 15,-1-1 2-15,0-2-4 16,-1 0 2-16,0 2-1 0,3-1 0 16,-1-1 0-16,4 1 3 0,-4-1-5 15,3 0 3-15,-1 0 1 0,0 0-4 16,-2 0 4-16,-1 0-3 0,0-1-2 15,-3 1 6-15,2 0-2 0,-1 0-1 16,-2 2-1-16,0 0 1 16,1 1 0-16,-1-1 0 0,3-2 0 15,0 0 0-15,3 0 0 0,1 0 2 16,3 0-3-16,2 0 2 0,1 0-2 15,2 0 2-15,-3-2-2 0,-2 2 2 16,-1 0-2-16,-2-1 1 16,0 1 3-16,-1 0-6 0,-1-2 6 15,-1 2-1-15,1 0-3 0,0 0 2 16,-1 0 1-16,2 0-3 0,1 0 2 15,-1 0-2-15,4 0-2 0,0 0 6 16,-1 0-2-16,2 0-2 16,0 0 2-16,-1 5 0 0,0-3-1 15,1 1 0-15,-3-1 2 0,3-1-2 16,0 0 0-16,0 2 0 0,3-2 0 15,-2 1-3-15,-1 0 7 0,3-2-8 16,-3 1 8-16,2 3-5 16,-2-2-3-16,-1 0 8 0,0 2-3 15,0-1-1-15,0 1-9 0,-1 0 6 16,2 0-2-16,0 0 8 0,-1 0-5 15,-1-3-2-15,-1-1 8 0,2 0-3 16,-2 0-2-16,1 0 1 16,-1 0 0-16,2 0 0 0,-1 0 0 15,3 0 0-15,-1 0 0 0,1-2-1 16,-1 1 2-16,-1-1-1 0,-2 1 0 15,-2-1 0-15,0 0 1 0,-1-1-2 16,-1 2 2-16,2-2-2 16,0 0 5-16,-2 2-4 0,0-2 0 15,0 2 0-15,1-1 0 0,0 0 2 16,1-2 7-16,0-1-7 0,2-1 1 15,-1 1-1-15,-1 0 1 0,0-2 1 16,-3 1-3-16,1 2 2 0,-2-1-5 16,2 0 4-16,-3 2 4 15,1-1-5-15,0 0 1 0,1-2-1 16,-1 2 1-16,2-4 7 0,-5 1-6 15,3-2 1-15,-2 1 3 0,0-1 0 16,0-1 2-16,-3 0 7 0,1-2-6 16,-1 2-7-16,1-1 1 15,-1 0-2-15,-1-2-1 0,1 1-1 16,-1 1 0-16,1-1 2 0,0 0-1 15,-3 1 0-15,1-3-2 0,-1 0 2 16,0-1 3-16,0-1-8 0,0 1 7 16,-1 2 0-16,-1 2-1 15,1 2 6-15,-2 0 3 0,-1 3-6 16,1-2-2-16,0 2 0 0,0 0-3 15,1-1 0-15,0 2 12 0,-2-2-10 16,1 0 6-16,-1 0-4 0,0 0-3 16,-1 0 8-16,0 0-2 0,-1 1-4 15,2-2 1-15,-3-1-2 16,1 0-3-16,-1 0 2 0,1 0 4 15,0 3-6-15,0 0 2 0,0 0 5 16,0 1-5-16,-1 0-1 0,-1 1 0 16,1 1 0-16,-4 2-1 0,2-2 1 15,-1 0-1-15,-1 2 1 16,2-2 3-16,0 2-3 0,-1 0 0 15,1-1 6-15,-1 2-10 0,-2 0 7 16,0 0-2-16,-1 0-2 0,-1 0-3 16,-2 0 4-16,1 0 0 0,-1 0 0 15,2 2 5-15,0-1-8 16,1 0 2-16,2-1 2 0,1 0-2 15,1 0 6-15,0 0-4 0,1 0 0 16,-1 0 1-16,0-1-1 0,1 0-2 16,-1 0 2-16,1-1 1 0,0 0-2 15,0 0 0-15,2 0 3 16,-1-1-3-16,1-2 0 0,-2 3 9 15,1 0-10-15,0-1 2 0,2-1 6 16,-2-1-10-16,0 2 6 0,0 2 0 16,0-3-6-16,0 3 6 0,-2-4-4 15,1 0-1-15,-2 1 4 16,3 0 2-16,0-2-4 0,0 2 0 15,1-1 2-15,1 0-3 0,1 1 2 16,-1-2 0-16,-1 1-1 0,1-2 0 16,-3-2 2-16,1 1-3 0,-1-1 2 15,0 0-3-15,1 2 1 16,-4 0 2-16,5 1 4 0,0-3-9 15,-2 1 8-15,1 1-4 0,0 0 0 16,-1-2 0-16,-1 0 1 0,-1 1-2 16,-1-2 1-16,1 2-1 0,2 2-2 15,0-1 6-15,-1 0-1 16,1 2-2-16,-2-4-2 0,3 2 7 15,-2-2-6-15,-1 0 2 0,-1-1 9 16,-2-1-13-16,-2 3 6 0,-1 1-2 16,1 1-6-16,0 2 6 0,0 2 1 15,1 0-4-15,2-1 4 16,3 2-3-16,-1 1-3 0,-1-1 8 15,-1 1-2-15,1 0-3 0,0 0-2 16,0 0-12-16,1 0-24 0,2 0-7 16,-1 2-42-16,1 6-48 0,-3 5-34 15,-1-2-188-15</inkml:trace>
  <inkml:trace contextRef="#ctx0" brushRef="#br0" timeOffset="6288.3596">10227 10061 255 0,'0'0'0'0,"0"0"80"16,0 1-52-16,0-1 0 0,0 0 15 15,0 0-15-15,0 2-19 16,3 1-5-16,-1-1-4 0,-1 3 0 16,0 0 21-16,2 2 2 0,-2 5 17 15,0 1-6-15,0 7-7 0,-1 4-9 16,0 7-4-16,0 4 5 0,-1 2-7 15,-1 4 3-15,2-2-6 0,-2 0-8 16,1-1 6-16,2-4-6 16,-1-1-2-16,0-3 2 0,0-3 9 15,0-1-13-15,0-2 6 0,0-4 0 16,0-3-4-16,-3 0 2 0,3-5 2 15,-3-2-4-15,1-1 2 0,0-2-1 16,1 1-23-16,-1-3-44 16,-1-5-97-16</inkml:trace>
  <inkml:trace contextRef="#ctx0" brushRef="#br0" timeOffset="6821.3901">10204 10084 347 0,'-2'10'0'0,"-5"4"51"16,-4 3 23-16,-2 5-22 0,-4 2-28 16,0 0-2-16,1 2 16 15,-2-3-22-15,2-2-9 0,2-1 2 16,4-8-3-16,3 0-9 0,2-7 6 15,2-2 1-15,3-2-4 0,0-1 0 16,0 0-2-16,1 0 5 0,6-4 22 16,5-6 35-16,1-4-32 15,3-3-13-15,-2 0-9 0,-1 0-3 16,0-3 2-16,-1-1-3 0,-2-3-1 15,0-3 7-15,1 1-1 0,-1-1-2 16,0 0 0-16,-1 0-2 0,3 8-6 16,-2 1 3-16,-3 6 5 15,-3 2-10-15,-1 7 10 0,-2 0 2 16,1 3-11-16,2 7-9 0,0 3 14 15,2 8 11-15,1 3 9 0,2 1-5 16,2 2 2-16,0-3 2 0,0-4-7 16,2 0-7-16,-2-2 4 15,2-2 0-15,-2 0-10 0,1-3 0 16,-1 0 5-16,0 1-5 0,-3 0 0 15,3 0 0-15,-4 4-131 0,-2-3-34 16,-5-4-131-16</inkml:trace>
  <inkml:trace contextRef="#ctx0" brushRef="#br0" timeOffset="7599.4346">12614 10149 509 0,'-1'-10'0'0,"1"6"186"0,0 1-92 15,-2 3-31-15,1 0-26 16,1 0-34-16,-3 8-6 0,1 6 6 16,-2 8 15-16,0 8 10 0,-1 3-4 15,1 8 0-15,2 4-3 0,2 4-10 16,-2 4-6-16,1 1 3 0,-2-1-5 15,0-2-6-15,-3-5 6 16,1-1 0-16,0-4-5 0,-1-6 4 16,1-1 5-16,3-1-8 0,-1-1-1 15,2-5-1-15,-1-2-23 0,2-3 2 16,0-4-11-16,0-1-36 0,0-5-31 15,0-5-21-15,1-4-72 16,-1-4-66-16</inkml:trace>
  <inkml:trace contextRef="#ctx0" brushRef="#br0" timeOffset="8066.4613">12556 10277 316 0,'0'-9'0'0,"-1"4"196"16,-4 2-119-16,0 3-12 0,-3 10-48 15,-1 5-9-15,-5 6-3 0,0 4 3 16,-2 1-2-16,0 2-7 0,0-1 2 15,-1-4 6-15,3 1-10 16,-2-7 6-16,4-4 2 0,5-4-5 16,4-6 0-16,0-3 0 0,3 0 1 15,3-4-17-15,5-8 32 0,4-4-5 16,3-6-3-16,1 0 1 0,-2-2-2 15,0-3-2-15,-3-2-4 16,0 0 2-16,2 1 11 0,-2-2-6 16,3 4-9-16,0 4 2 0,0 1 11 15,2 5-10-15,-3 3 12 0,0 5 0 16,-4 3 1-16,-2 5 5 0,-2 0-11 15,2 2 0-15,1 9 13 16,1 2 1-16,0 4 2 0,1 1-7 16,0 0-6-16,1 0-14 0,2 1 4 15,-1-2 4-15,1-3-7 0,0 1 1 16,0 0 0-16,1 1 0 0,0 1-153 15,1-7-51-15</inkml:trace>
  <inkml:trace contextRef="#ctx0" brushRef="#br0" timeOffset="8699.4975">16209 10299 502 0,'0'-12'0'0,"-3"-2"196"0,-1 3-115 15,1 2-25-15,0 4 3 0,0 1-15 16,2 3-25-16,1 1-10 0,0 0-12 16,-3 13-12-16,2 9 11 15,-3 12 8-15,-1 9-3 0,-1 7-2 16,1 1 2-16,0-2 11 0,4-1-2 15,0-1-5-15,-2 0 3 0,3 1-9 16,0-6 2-16,0-1 6 0,0-2-10 16,0-3 6-16,2-3-7 15,-4-5-19-15,2-3 16 0,-3-7-4 16,0 0-9-16,2-1-4 0,-5-6-14 15,5-1-15-15,-2-5 5 0,-2-2-4 16,3-1-87-16,-3-2-60 0</inkml:trace>
  <inkml:trace contextRef="#ctx0" brushRef="#br0" timeOffset="9199.5261">16199 10256 371 0,'0'-8'0'16,"0"0"202"-16,0 4-146 0,-2 3-17 15,1 1-23-15,-3 1-22 16,-5 8 5-16,-2 4 2 0,-4 5 12 15,-1 3-15-15,-2 0 4 0,0 4 6 16,-1 1-11-16,-1 2 6 0,0-4 0 16,4-3-3-16,1-4 0 0,4-7 2 15,3-3-2-15,2 2-2 16,0-6 4-16,4 1-4 0,2-3 1 15,0-1 1-15,0 0 0 0,1-1-4 16,8-12 7-16,4-4 66 0,8-6-58 16,1-3-5-16,-1 0 2 0,-1 1 5 15,-3-3-3-15,0 2 1 16,-3-1 9-16,-2 2-10 0,-4 1 3 15,-2 4 2-15,-1 5-4 0,-1 4 3 16,-3 6 4-16,0 0-11 0,-1 5-2 16,1 0-5-16,0 7 0 0,4 8-24 15,3 5 20-15,3 3 8 0,2 4 2 16,2-1 3-16,-1-4-4 15,-1-2-5-15,0-1 0 0,-3-2 11 16,1-3-13-16,-3 0 4 0,-2-3 0 16,0 1-1-16,-2 2-2 0,-4 0-79 15,0 1-127-15</inkml:trace>
  <inkml:trace contextRef="#ctx0" brushRef="#br0" timeOffset="20337.1632">11248 9878 383 0,'1'-5'0'16,"0"3"71"-16,0 2-34 16,-1 0 14-16,0 0 35 0,0 5-33 15,-3-2-21-15,1 1 7 0,1-2 6 16,1-1 11-16,0 1 16 0,-2-2-33 15,0 2-16-15,-3 3-18 0,0 4-2 16,-2 4 0-16,-2 4-2 16,1 5-1-16,-1 4 0 0,0 2 2 15,0 2-1-15,2-2 0 0,0-4-1 16,3-5 0-16,1-5 4 0,2-1-5 15,1-1 2-15,0-1 0 0,3 0-2 16,2-2 2-16,0 0-1 0,2 3-1 16,0-2 2-16,1 0 0 15,0 2-1-15,0-2 0 0,-1-1 1 16,-1 0-1-16,0 1 0 0,-3-2 0 15,1 3 0-15,1 0 1 0,-2 3 2 16,0 2-5-16,-1 2 4 0,-2 1-2 16,0 5 0-16,-3 1 0 15,-4 3 2-15,0 0-2 0,0-2 0 16,-1-1 2-16,3 1-3 0,0-5 2 15,1-1 2-15,0-2-6 0,4-2 3 16,-1-4 0-16,1 0 0 0,0-2-1 16,1-2 4-16,1 1-6 15,1-1 2-15,1 0 2 0,0 0-2 16,1-1 1-16,1-1 0 0,1 3 0 15,0 0 0-15,0 2 3 0,1 0-3 16,-3 2-3-16,0 0 7 0,-1 0-8 16,-1 4 5-16,-3-3 2 0,0 4-6 15,0-2 6-15,0-1 0 16,-4 2-4-16,-1 0 2 0,1 0 1 15,-3 2-3-15,1 1-1 0,-1-2 4 16,1 0-4-16,1-3 4 0,2-3-2 16,2-2 0-16,1-4-1 0,0-1 0 15,1-1-4-15,2 0 7 16,0 1-4-16,1 2 0 0,-1-2 3 15,1 1 1-15,0 1-3 0,0 4 2 16,0-2 3-16,1 5-5 0,-1-4 2 16,-2-3-5-16,3 2 3 0,-2 1 2 15,-1 3 3-15,-1 1-8 16,-1 6 6-16,0 1 2 0,-3 2-8 15,1 0 8-15,-1 1-6 0,1-2-2 16,1 2-5-16,-1-4-6 0,1-3 3 16,-2 0 9-16,3-5 3 0,-1 4 0 15,0-2-4-15,1-2 4 16,0 4 0-16,0-3-1 0,1 1 1 15,0 0 0-15,4 0-1 0,0-3 1 16,1 0 0-16,-1-3-14 0,-2-3-1 16,1-1 5-16,-1-1 12 0,0 1-2 15,-2 4 0-15,-1 3 0 16,1 2 4-16,-1 5-4 0,0 1 0 15,0 0 7-15,0 5-12 0,0-4-1 16,0-2-20-16,0-2-24 0,-1 0 37 16,-2-4 13-16,1 2 0 0,-3 1 0 15,1-2 3-15,-1 4 2 16,-2-3 15-16,2 1-7 0,-1-1-13 15,0 1 0-15,1-5 1 0,1 0-18 16,2-4-2-16,1-3-24 0,-1-2-40 16,0-1-16-16,-1-1-157 0</inkml:trace>
  <inkml:trace contextRef="#ctx0" brushRef="#br0" timeOffset="21348.221">11211 9858 475 0,'-1'-9'0'16,"-1"-3"173"-16,2 2-108 0,-1 0 29 15,0 0-11-15,0 1-25 0,-1 2-18 16,2 2-9-16,-2 1-4 0,1 4 9 15,1 0-15-15,-3 0-6 0,-1 0-9 16,0 7-3-16,-2 0-4 0,-1 4-1 16,0 8 4-16,-2 1 2 15,-1 3-4-15,-2 6 0 0,-2 2 5 16,0 5-7-16,-3 3 4 0,1 0-1 15,3 1-2-15,1-3 2 0,2-5 0 16,2-6-2-16,1-7 2 0,3-9-2 16,2-3 1-16,2-4 0 15,0-3 1-15,0 0-2 0,0 0 2 16,0 0-1-16,0 0 0 0,0 0 0 15,0 0 8-15,0 0-4 0,1-3 6 16,3-8-3-16,-1-4-3 0,5-4-3 16,4-1 1-16,-3-1-3 15,2-3 2-15,-1-1 0 0,-2-1-2 16,2 1 2-16,-3 1 2 0,2 1-5 15,-1 0 4-15,-1 4-1 0,0 2-2 16,0 0 1-16,1 4 0 0,-1-3 0 16,1 4 0-16,0 0 0 15,-2 2 0-15,0 0 0 0,-1 0 0 16,-2 3 0-16,1-1 0 0,-3 4 0 15,-1 2 0-15,2 1 2 0,-2 0-2 16,1 1 0-16,0 0 0 0,0 0 0 16,-1 0-8-16,4 0 10 15,0 0-1-15,0 2-2 0,2 3 2 16,1 4-2-16,0 1 2 0,0 4 5 15,1 4 3-15,1 4-6 0,1 1 3 16,-1-1-2-16,0 1-2 0,1-1 6 16,0 1 1-16,1 0-2 15,1 0 1-15,0-4-4 0,1 2-1 16,0-4 2-16,0-1-4 0,-1-4-2 15,-1 0 2-15,-1-3 3 0,0-1-5 16,-1 0 2-16,-3-4-2 0,-1 0 0 16,-2 1 2-16,-2-2-2 0,1 2-69 15,-2 0-29-15,0-1-97 16,-5-4-494-16</inkml:trace>
  <inkml:trace contextRef="#ctx0" brushRef="#br0" timeOffset="22564.2906">10469 12871 625 0,'-7'-7'0'0,"1"5"239"15,2-1-141-15,2 2-30 0,2 1-21 16,0 0-38-16,0 0-5 0,2 7-8 15,3 13-2-15,-1 13 7 16,1 15 61-16,-2 3-32 0,0 4-9 16,-3-3-6-16,0-6-9 0,0-4 3 15,-3-8-1-15,1-11-5 0,-1-7 2 16,3-9 4-16,0-5 5 0,0-1-3 15,0-1-7-15,0-9-6 16,0-9 4-16,2-11 19 0,0-5-22 16,-1 0 2-16,-1-3 2 0,1 2-3 15,-1-2 0-15,0-1 2 0,-1-2-3 16,1-2 2-16,0-1 0 0,0 1-1 15,1 6 0-15,0 11 2 0,0 10-2 16,1 10 0-16,3 5 1 16,4 11-13-16,6 13 16 0,4 9-1 15,2 7-5-15,2 4 4 0,0-3 1 16,1-5-4-16,0-3 2 0,-2-7 1 15,0-1-2-15,-2-4 0 0,-3-1 2 16,-1-3-2-16,-5-2 0 16,0-6 1-16,-1-1-1 0,-2-4-4 15,-2-3 1-15,-3 0-1 0,0-1 5 16,-3-4-1-16,0-6 0 0,0-9 0 15,0-5 4-15,-4-8-4 0,-2-7 0 16,-1-6 4-16,0-7-6 16,2-5 4-16,2-8-4 0,1-4 1 15,2-3 2-15,0 5 1 0,0 7-3 16,4 16 2-16,-1 15-1 0,0 14-1 15,2 12-2-15,1 5-36 0,1 16-10 16,1 12 9-16,-1 11-44 0,1 8-98 16,-4 0-159-16</inkml:trace>
  <inkml:trace contextRef="#ctx0" brushRef="#br0" timeOffset="22959.3132">10952 12776 737 0,'-6'-4'0'0,"1"2"277"0,-1 2-183 16,2 11-45-16,-3 12-35 0,0 6-8 15,4 7 5-15,0 0-6 0,3-1-3 16,2-4 0-16,0-4-1 0,3-3-1 16,0-5 0-16,1-7 0 15,3-5-11-15,0-2 4 0,3-5 4 16,0-1-4-16,1-6-3 0,1-4 2 15,-3-2 3-15,-1-3 6 0,-3-1-1 16,-3-3 0-16,-2 0 0 0,-2-1 6 16,0-2 7-16,-6-2-6 15,-3 0-2-15,1 2-3 0,-2 2 1 16,3 4 0-16,0 6-3 0,1 4 0 15,2 2 4-15,-2 4-5 0,1 0-10 16,1 10-30-16,0 6-50 0,2 7-13 16,0-1-116-16,1 1-216 15</inkml:trace>
  <inkml:trace contextRef="#ctx0" brushRef="#br0" timeOffset="23387.3376">11362 12537 859 0,'-15'-21'0'0,"-1"5"206"0,2 5-135 16,-2 6-32-16,2 5-18 0,1 8-3 15,-2 12-8-15,1 8-5 0,2 8-1 16,2 1 1-16,3 1-2 0,6-2-1 16,1-5 0-16,0-3-4 15,5-4 4-15,3-8-3 0,-1-6-6 16,1-5 8-16,2-2-2 0,-2-3-7 15,2 0 6-15,2-8-10 0,1-4-2 16,-1-5 9-16,-1-2-2 0,1-1-5 16,-2-3 6-16,-2 1-5 0,-2 2 1 15,0-2 4-15,-1 3 2 0,0 1-9 16,0 5 18-16,-4 5-6 15,1 7-3-15,0 1 5 0,1 11-2 16,1 9-4-16,1 13 8 0,-1 12 5 16,1 10-10-16,0 4 4 0,4 6 2 15,-1 2-5-15,3 1-29 16,2-1-44-16,-2-4-64 0,-1-2-65 15,-5-6-102-15</inkml:trace>
  <inkml:trace contextRef="#ctx0" brushRef="#br0" timeOffset="23570.3481">11304 13526 656 0,'-5'-33'0'0,"1"-10"63"16,3-7-27-16,1-10 3 0,0-8-1 15,5-8 2-15,4-7 11 0,6-4-31 16,4 3-3-16,2 9-13 0,0 14-2 15,1 14-2-15,0 16 0 16,0 10-77-16,1 6-76 0,1 6-76 16</inkml:trace>
  <inkml:trace contextRef="#ctx0" brushRef="#br0" timeOffset="24503.4015">11631 12576 576 0,'0'-17'0'0,"-2"-2"214"0,0 2-94 16,-2 0-38-16,-2 3-11 15,0 3-18-15,-2 2-13 0,-2 4-3 16,0 2-5-16,-2 3-4 0,1 6-5 16,0 4-10-16,0 8-10 0,2 9-4 15,1 7 2-15,1 6 1 0,1 3-2 16,3 0 0-16,1-2 2 0,2-5-3 15,0-4 2-15,0-4 5 16,3-8-7-16,2-5-4 0,2-8 5 16,3-2-3-16,2-5 2 0,2-3 0 15,1-9-1-15,1-7 2 0,-1-2 0 16,-3-4 0-16,-2-1-1 0,-3 1 0 15,-2-1-2-15,-2-2 5 16,-2-2-1-16,-1 1-2 0,0-2 2 16,-1 3 0-16,-1 2-2 0,1 7 2 15,-1 9-1-15,2 5-1 0,-1 5 2 16,1 7 1-16,1 10-8 0,-1 11 8 15,0 2-3-15,3-2-1 16,0-3 4-16,1-5-1 0,3-5-2 16,1-3 0-16,1-5 0 0,2-4-2 15,2-1 4-15,2-2-1 0,1-7 0 16,1-4 0-16,1-3 0 0,-1-3-23 15,-2 2-6-15,-1-1-3 16,-3 1-3-16,-3-3 13 0,-2-2 5 16,-5 0 7-16,-1-2 12 0,-1-2-1 15,-5 3-2-15,1-1 2 0,3 1 13 16,-1 1 4-16,2 1-6 0,1 6-4 15,0 0-9-15,3 7 2 16,0 6 2-16,1 0-4 0,0 14 0 16,3 10 1-16,-7 10 28 0,4 15-15 15,-2 6-2-15,-1 8 1 0,-1 6 5 16,0 0-6-16,0-1-6 0,0-3 2 15,0-4-8-15,0-2 0 16,0-7-1-16,0-2-19 0,0-5-4 16,0-4 3-16,0 2 2 0,0-6-11 15,0-7 28-15,-1-7-6 0,-1-11-22 16,0-5 31-16,0-3 0 0,2-4 1 15,-3-3-1-15,1-6 0 0,-1-10 2 16,1-3 12-16,-3-8 12 16,4-6-4-16,0-9-6 0,1-2-10 15,-1-7-4-15,1-3 2 0,-2-3-4 16,0-5 0-16,-1-1 0 0,2-6 3 15,-2 1-3-15,3-3-1 0,0 2 1 16,4-1 0-16,6 3 1 16,5 4-1-16,-2 6 0 0,4 12 0 15,-1 11 2-15,0 11-2 0,1 9-1 16,-2 8 0-16,-1 6 2 0,0 3 4 15,-1 10-2-15,0 8 5 0,0 5 3 16,-2 6-3-16,-1 2-6 16,-4 0 2-16,-3 1-3 0,-3 2-2 15,0 2 2-15,-9 2 1 0,-4 2-3 16,-4 1-1-16,-1 0 2 0,-2 2-11 15,1-2-9-15,0-3-25 0,3-3-66 16,1-6-82-16,0-7-250 0</inkml:trace>
  <inkml:trace contextRef="#ctx0" brushRef="#br0" timeOffset="25170.4396">11493 13141 485 0,'-1'0'0'0,"0"0"159"0,0 0-114 15,1 0-9-15,0 2-23 0,0 3-6 16,0 6 5-16,0 1 18 0,3 1 7 16,0 3 5-16,1 1 10 15,0 3-17-15,0-1-9 0,1 4-4 16,-3-1-5-16,1 3-7 0,1-1-5 15,-2-2-3-15,1-1 3 0,-2-2-4 16,-1-1 2-16,0-2-2 0,0-1 1 16,-4-3-2-16,1-2 0 15,-4-2 1-15,-1 1-1 0,0-1 0 16,-2 1-15-16,1-4 13 0,1 1 0 15,-1-4-2-15,2-1 3 0,-2-1-2 16,1-1 1-16,-2 1 1 0,-4-4 1 16,0-1 0-16,0 1 0 15,-2-2-1-15,2-1-18 0,1-4 12 16,4-1 0-16,1-5-2 0,4-3 7 15,1-3 0-15,1-7 3 0,-1-3 8 16,0 1 1-16,-1-2-7 0,1 0 7 16,0 3-9-16,2 0-1 0,1 1 0 15,8 0 0-15,6 0-134 16,2 1-69-16,-1 5-322 0</inkml:trace>
  <inkml:trace contextRef="#ctx0" brushRef="#br0" timeOffset="110639.3282">12052 3296 577 0,'3'-11'0'0,"0"8"110"16,-2 1-52-16,-1 2 38 0,0 0 3 15,-6 7-39-15,-1 12-25 0,-5 10 1 16,-5 13 12-16,0 5-4 0,-1 5-14 16,-2 4-4-16,3 1-2 15,-4 0-2-15,1-4-16 0,2-5-3 16,3-7 5-16,0-4-6 0,3-7-4 15,0-7 4-15,4-6 0 0,2-5-4 16,4-6 4-16,2-3 2 0,0-3-8 16,3 0-4-16,5-10 1 0,3-5 8 15,4-10 1-15,3-7 1 16,-3-9-3-16,2-9 0 0,-1-6 10 15,1-8-4-15,-1-4 4 0,-1 1-2 16,-2 3 2-16,-1 7 1 0,-6 16-2 16,0 14-4-16,-3 14 8 0,-2 7 2 15,1 6-12-15,1 0 2 16,1 5-10-16,7 11 0 0,3 13 8 15,2 8-1-15,2 12-2 0,2 6 12 16,2-1-11-16,1 3 1 0,-2-1 5 16,1-5-6-16,-5-4 0 0,3-9 4 15,-6-6-8-15,-2-7 1 16,-4-6 4-16,-1-3-4 0,0-5-10 15,-2-6 3-15,1-1-12 0,0-4-17 16,0-2 2-16,2-7-1 0,2-8-10 16,0-4 10-16,3-8-5 0,-1-8-11 15,3-10 26-15,1-7 14 16,-1-7 12-16,2-5 2 0,1 6 5 15,-3-6-7-15,0 4 2 0,2 3 14 16,-1 4-4-16,0 5 4 0,-2 10-5 16,-1 6 1-16,-4 15-2 0,-5 8 3 15,-1 8-8-15,-1 4-1 16,-2 15-2-16,0 13 10 0,-8 15 20 15,-5 14-10-15,-6 10 2 0,-2 6-5 16,-3 4-5-16,-1 0-2 0,1-2-2 16,0-5-4-16,1-9-8 0,4-10 6 15,4-9-2-15,8-9-1 16,2-6-13-16,1-3-5 0,4-8-19 15,0-2 0-15,4-5-26 0,1-3-68 16,1-6-113-16,2-1-123 0</inkml:trace>
  <inkml:trace contextRef="#ctx0" brushRef="#br0" timeOffset="110990.3483">12630 3543 756 0,'-13'8'0'0,"1"8"217"0,-6 9-136 15,0 4-15-15,-1 9-14 0,1-1-21 16,4 1-10-16,3-2-15 0,2-4 1 16,6-2-5-16,2-3-4 0,1-4 3 15,8-2-1-15,1-6 0 0,3-2-2 16,4-3 0-16,3-8 0 15,3-2 4-15,4 0-3 0,1-8 1 16,2-6 0-16,-1-3 4 0,-1-4-6 16,0-6 3-16,-5-2-2 0,-4-4 0 15,-3-4 2-15,-7 0 3 0,-5-2-4 16,-3 2 0-16,-3 2 4 0,-2 1-4 15,-5 5 18-15,1 7-3 16,-3 6-1-16,0 6-2 0,1 7-9 16,0 3-6-16,-2 2 1 0,-3 8-9 15,1 6-26-15,0 3-18 0,1 3-51 16,2-1-156-16,1-5-224 0</inkml:trace>
  <inkml:trace contextRef="#ctx0" brushRef="#br0" timeOffset="111756.3921">13603 3476 778 0,'-4'-12'0'0,"-6"2"190"0,0 1-91 15,-6 1-41-15,-3 3-14 16,-4 3-11-16,-4 2-2 0,-1 4-10 16,1 8-12-16,2 5-8 0,2 3 2 15,4 0-2-15,5 0-2 0,3-2 2 16,9-2-2-16,2 0-3 0,3-1 3 15,8 3 1-15,4-3 0 16,3 2 0-16,4-3 3 0,-1-2-4 16,0 2 0-16,-1 0 1 0,-3 1 0 15,-2 3-6-15,-2 2 9 0,-3 1-6 16,-3 0 4-16,-6 0-1 0,-1-1 0 15,-4 1-5-15,-4-2 6 0,-3-2-2 16,-4-3 3-16,-3-1 3 16,-5-4-10-16,-3-4 10 0,-1-2-5 15,-3-2 0-15,1-1 0 0,1 0 2 16,1-3-2-16,6-3 0 0,4-1 4 15,3 2-5-15,5-4-1 0,2 2 1 16,5 2-6-16,2 0-6 16,0 2-34-16,3 0-50 0,3 1-16 15,3 2-94-15,-3 0-219 0</inkml:trace>
  <inkml:trace contextRef="#ctx0" brushRef="#br0" timeOffset="113139.4712">13868 3239 821 0,'1'-14'0'0,"1"5"187"0,-2 3-128 16,1 3-2-16,0 3-3 0,-1 3-23 16,1 13-27-16,-5 14 16 15,-5 15 11-15,-5 11-2 0,-2 9-7 16,-2 5-12-16,0-2-10 0,1-2 0 15,-1-7 9-15,0-8-11 0,1-7 4 16,1-7-3-16,3-8-20 0,1-7 10 16,2-3-3-16,3-8-2 15,2-4 8-15,5-3-1 0,-2-1-9 16,2-3 3-16,2 0-3 0,2-10 0 15,6-6 15-15,1-4 1 0,4-9 0 16,1-3 4-16,0-9-1 0,0-3-4 16,1 0 6-16,-1 2 0 15,-6 8-3-15,0 9 0 0,-2 9 33 16,-3 5-16-16,0 5-6 0,1 4-9 15,3 1-4-15,2 1 4 0,2 0-3 16,3 0-2-16,4 2 6 0,1-1-2 16,1 0-1-16,1 1 0 15,-2 1 0-15,-2 6-12 0,-3 0-4 16,-2 2-4-16,-1 0-9 0,0-2-8 15,-2-1-31-15,3-4-25 0,-4-1 15 16,0-3-4-16,-1 0 23 0,-3-3 33 16,-4-1 22-16,-2 0 6 0,-2-2 53 15,-8 3 16-15,-2 3 1 16,-6 3-18-16,-2 6 4 0,-2 4-7 15,3 5-22-15,-2 5-13 0,2 3-9 16,4-3 2-16,0 0 5 0,5-3-22 16,1-2 14-16,2 1-3 0,3-4-6 15,1 0 4-15,3-1-2 16,0 1 0-16,3-3 1 0,4-2 0 15,3-1-28-15,1-6 14 0,3 0-5 16,3-3 4-16,-1-3 6 0,2-7 3 16,-1-2 1-16,1-6 7 0,2-2-1 15,-4-4-2-15,1-4 2 16,-3 1 8-16,0-2-6 0,-2 4 6 15,-3 5-2-15,-3 6-6 0,-1 7 14 16,-4 4 3-16,0 3 2 0,-1 0-1 16,0 10-13-16,-2 7 15 0,-4 5 1 15,0 3-15-15,1 0-5 0,-2-1 4 16,4 1-6-16,0-5 0 0,2-1 0 15,1-3 3-15,0-2-4 16,2-1 2-16,3-4-1 0,2 0-7 16,0-5 9-16,0-1-4 0,3-3-20 15,0 0 22-15,1-6 0 0,2-8 0 16,-1-4-3-16,3-3 8 0,-1-6-9 15,1-5 7-15,2-6 3 16,0-2-8-16,-1-2 4 0,1 3 4 16,-3 5-11-16,-5 6 8 0,3 6-1 15,-7 2 2-15,-1 6 1 0,-1 4-2 16,-2 5-1-16,-1 2 5 15,1 3-2-15,-1 0-5 0,0 4 0 16,-1 10-6-16,-3 5 4 0,-1 9 4 16,-1 4-3-16,3 3-1 0,-1 0 1 15,1 2-4-15,3 1-5 0,-1-2 9 16,-1-1-4-16,2-5-11 0,0-5 9 15,3 0 3-15,2-6 0 16,2-4 3-16,1-2-1 0,-2-7-3 16,3-3 4-16,1-2 0 0,-1-1-3 15,0-3 5-15,0-5 0 0,-1-4-2 16,5-5 2-16,-1-1 15 0,2-4-9 15,1-4 1-15,2-5-3 16,1-5-5-16,-1-8 0 0,3-4 15 16,-2-6-11-16,2-2 7 0,-2 3-10 15,0 2 3-15,-1 7 5 0,-3 6-7 16,-2 9 0-16,-4 9 6 0,-2 7-7 15,-3 8-2-15,-3 5 2 16,0 2 2-16,-6 17 0 0,-6 10 13 16,-8 15 1-16,-4 9-5 0,0 4-1 15,0 0 0-15,3 0-12 0,5-6 2 16,2-6 6-16,4-7-11 0,3-5 8 15,3-3-5-15,2-3-1 16,2-1 4-16,0-1 1 0,2-1-6 16,4-5 6-16,2-2-7 0,1-3-19 15,3-3 10-15,1 0-9 0,5-8-12 16,0-3 14-16,5 0-4 0,1-8-14 15,-1-3-4-15,0-3-28 0,-3-5-48 16,-3-4-120-16,-8-4-144 16</inkml:trace>
  <inkml:trace contextRef="#ctx0" brushRef="#br0" timeOffset="113289.4798">14541 3645 654 0,'1'-4'0'0,"8"-2"37"0,5 2 23 15,-1 1 12-15,2-1-14 0,5-3-24 16,1 2-22-16,5-1-11 0,-1-1 5 15,0 3-3-15,-2 1-5 0,1-2 2 16,-2 3 0-16,2 0-178 16,-1-1-22-16</inkml:trace>
  <inkml:trace contextRef="#ctx0" brushRef="#br0" timeOffset="114272.536">15265 3306 921 0,'11'-15'0'0,"-1"2"164"0,-3 5-82 15,-3 1-4-15,0 4-18 0,-2 3-34 16,-2 10-23-16,0 12 2 0,-7 14 9 16,-10 13 8-16,-7 11-6 15,-4 6-6-15,-4 1-4 0,1-6 3 16,2-5-5-16,7-9-5 0,4-10 2 15,2-8 4-15,6-5-5 0,-1-5 0 16,3-3 4-16,2-7-6 0,3-3 4 16,0-5-3-16,3 1 0 15,0-2 2-15,3-2-2 0,4-5-36 16,8-6 34-16,3-3-2 0,3-6-9 15,3-1 10-15,2-5-4 0,2-1-4 16,2 0 7-16,-6 5 3 0,-1 10-4 16,-4 4 7-16,-6 7 1 15,-1 3-4-15,-3 5 0 0,-1 7 2 16,-3 6 0-16,0 4 21 0,-2 5-10 15,0-1-5-15,-3-2 2 0,0-1-3 16,-4-3-5-16,-6 0 0 0,-3-3 11 16,-3 0-9-16,-7-1 4 15,-4-2-6-15,-2-2 0 0,-1-1 0 16,3 1-1-16,3-2-11 0,5 1 5 15,3 2-6-15,4-4-6 0,5-1 10 16,2-2-15-16,5 0-12 0,0-4 14 16,7-1 3-16,6-1 11 15,3-1 8-15,4-4 0 0,4-5-9 16,3 0 10-16,3-2 0 0,2-2-2 15,1-3 2-15,-1 1 1 0,1-3-1 16,0-1 2-16,0 0 0 0,-3-4-6 16,-2 0 6-16,-5-1-2 0,-4-2-1 15,-4 0 0-15,-2 0 5 16,-4 4 1-16,0 6 8 0,-6 3-1 15,-1 10 2-15,-1 0 0 0,-1 4 5 16,0 8-14-16,-5 9-5 0,-5 13 3 16,-5 5 1-16,3 1-1 0,-3 0-3 15,6-4 0-15,0-1 0 16,2-6 0-16,4-2-2 0,2-5 2 15,1-4-1-15,0-3-4 0,6-5 7 16,3 0-4-16,2-5-3 0,7-1 8 16,5-3-5-16,4-5-2 0,4-5 4 15,-1-5-2-15,3-7-29 16,-2-4 30-16,-1-7 0 0,0-8 1 15,-1-9-1-15,2-6 0 0,0-4 0 16,1-3 2-16,-3 0-3 0,-1 7 2 16,-4 9 5-16,-6 10 3 0,-8 14 2 15,-4 9 2-15,-4 9 0 0,-1 6-1 16,-1 2 3-16,-2 6-5 15,-6 10-9-15,-5 11 3 0,-4 8 1 16,-4 8-2-16,0 1 3 0,0 6-4 16,-1 3-2-16,4 3 0 0,3-1 9 15,-2-4-12-15,4-5 6 0,0-5 0 16,2-4-6-16,4-7 6 15,2-2-3-15,2-6-2 0,2-3 4 16,1-4-1-16,2-4-1 0,6-3-3 16,3-1 3-16,2-3-34 0,3-4 11 15,4 0-10-15,2-5-49 0,5-5 3 16,1-2-52-16,-2-9-163 15,-4-5-136-15</inkml:trace>
  <inkml:trace contextRef="#ctx0" brushRef="#br0" timeOffset="114445.5459">15848 3646 620 0,'-1'-3'0'0,"1"1"126"16,1-2-50-16,4 0 1 0,5 1-18 16,5-3-16-16,0 0-12 0,4 2-13 15,0-1-8-15,4 2 11 0,-3-1-10 16,2 1-10-16,-1 2-2 0,-1 0-56 16,0-1-91-16,-4-1-101 15,-3-2-193-15</inkml:trace>
  <inkml:trace contextRef="#ctx0" brushRef="#br0" timeOffset="114839.5684">16354 3491 437 0,'21'-6'0'16,"-8"2"239"-16,-6 3-128 0,-5-1 34 16,-2 1-30-16,-2 0-19 15,-9 1-35-15,-6 3-30 0,-4 5-2 16,-5 2 14-16,-3 4-3 0,0 3-19 15,1 1-12-15,3 2 5 0,2-1-1 16,5-1-8-16,5 0 1 0,3-1-5 16,5 0-2-16,3-2 1 15,3-1 2-15,3 1-4 0,6-4-3 16,3 4 1-16,2-2-7 0,2-1 11 15,-2 1 0-15,-1-2-13 0,0 0 14 16,-1 2-2-16,-3 1-2 0,-2-2 6 16,-4 1-3-16,-2-1 0 15,-2-2 0-15,0-2 4 0,-6 3-6 16,-2-3 4-16,-2 1 1 0,-3-2-4 15,-1-3 2-15,-3 2-1 0,-4-2-17 16,-3-2-16-16,-5 0-48 0,-2-2-74 16,-4-3-102-16,0-2-326 0</inkml:trace>
  <inkml:trace contextRef="#ctx0" brushRef="#br0" timeOffset="114989.577">15575 3306 1145 0,'4'-4'0'0,"1"3"-174"16,-4 0 40-16,-5-4-351 15</inkml:trace>
  <inkml:trace contextRef="#ctx0" brushRef="#br0" timeOffset="115888.6284">11861 4543 845 0,'0'0'0'0,"-5"3"184"15,-3 14-126-15,-6 13-10 0,-4 11 14 16,-5 8-13-16,3 2-12 0,-3-4-8 16,2-5-4-16,2-7-5 0,6-9-5 15,1-9-4-15,4-5-7 0,6-5-4 16,-2-4 0-16,4-2 8 15,0-1-10-15,2-4 1 0,6-3 0 16,5-10-5-16,3-4 10 0,3-4-5 16,0-1-1-16,-1-6 4 0,-1-2 2 15,1-4-5-15,-1-8 2 0,1 3-3 16,1 5 1-16,-5 6 2 15,0 12 0-15,-3 10-2 0,0 10-1 16,1 7 2-16,2 16-6 0,2 12 9 16,0 12 2-16,1 6-2 0,1 1 1 15,-1 0-3-15,2-8-2 0,-2-5 2 16,-3-7 3-16,-2-7-5 15,-3-8 1-15,-2-4 1 0,-2-5-1 16,1-3 0-16,-1-3 0 0,0-1 0 16,0-3 0-16,0-2 1 0,3-10-1 15,1-10 10-15,2-6-3 0,0-9 13 16,2-13 13-16,1-5-12 0,4-11-2 15,3-4-1-15,2-2-9 16,4 0-8-16,-1 6 5 0,-1 13-6 16,-5 11 0-16,-7 18 0 0,-7 12 4 15,-1 9-6-15,-3 4-34 0,-2 13-29 16,0 12-23-16,-6 7-20 0,-5 5-40 15,0 4-200-15,-4-4-249 16</inkml:trace>
  <inkml:trace contextRef="#ctx0" brushRef="#br0" timeOffset="116288.6513">12383 4758 926 0,'0'-2'0'0,"0"2"151"16,0 1-80-16,-4 12-25 16,-5 8-18-16,-3 5-4 0,2 5-4 15,0-1-10-15,3-5-3 0,2 2-4 16,3-5-3-16,2-3 0 0,8 1 2 15,3-6-2-15,1-3 0 0,4-3-1 16,2-4-7-16,-2-4 10 16,3-1-3-16,-2-8-4 0,1-4 10 15,-1-1-3-15,-3-6-3 0,0-4 2 16,-1-6 18-16,-3-5-18 0,-2-2 5 15,-6-3-2-15,-2 1-1 0,0 5 17 16,-8 5-2-16,-2 5 6 16,-2 5-2-16,-5 6-7 0,3 3-8 15,-3 3 1-15,3 5-10 0,-3 2 1 16,-1 4-21-16,1 10-15 0,0 2-34 15,4 6-9-15,0 1-24 0,4 2-80 16,3-4-148-16</inkml:trace>
  <inkml:trace contextRef="#ctx0" brushRef="#br0" timeOffset="118055.7524">13362 4601 892 0,'10'-10'0'0,"-2"1"104"15,-5 1-30-15,-3 1 36 0,-7 2-23 16,-4 1-29-16,-4 3-10 0,-4 0-19 16,-4 1-4-16,-3 5 4 15,-3 0-2-15,-1 3-11 0,0-2-8 16,2 0 0-16,2 4-7 0,4 3-2 15,1 2 2-15,9 3 1 0,2 1-5 16,8 0-7-16,2 4-9 0,10-1-3 16,3 2 9-16,2 0-1 0,4-1-15 15,-3-1 8-15,-1 1 4 16,-5-4 9-16,-4 0 8 0,-3 1 0 15,-3-3 1-15,-7 2-1 0,0 1 3 16,-6-4-1-16,-2-3 1 0,-1-3-1 16,-2-4 4-16,-2-3 7 0,-3-3-2 15,1 0 3-15,-2-7-1 16,5-1-8-16,2 1-6 0,4-1 2 15,6 3 3-15,2 1-4 0,5 2 0 16,0 2-2-16,5 0-17 0,6 1 18 16,6 5 1-16,1 0 0 0,4 3-2 15,1-2 0-15,0 2-16 16,1-6 8-16,2-2 3 0,2-1 4 15,2-4 6-15,3-5-4 0,4-5-2 16,3-3 6-16,-2-1-2 0,0-6-2 16,-6-4 1-16,-3-4 0 0,0-7 0 15,-5-7-1-15,-1-4 3 0,-2-5-3 16,-2-5 2-16,1 0 2 15,-1 4-3-15,0 1 0 0,-1 9 1 16,-5 12-2-16,-5 8 2 0,-4 13 8 16,-3 8 8-16,-1 5 3 0,0 4-3 15,-8 14-14-15,-5 15 1 0,-6 16 2 16,-3 9 0-16,-2 8-1 15,0-1-3-15,0-1-3 0,3-5 2 16,1-6 2-16,4-7-3 0,4-7 0 16,5-7 2-16,3-3-4 0,4-7-13 15,0-1-5-15,4-4-13 0,5-3 8 16,1-5-5-16,1-3-12 15,3-6 28-15,1 0 3 0,1-6 3 16,2-7 2-16,1-2-3 0,-1-7-1 16,3-4 12-16,-4-5-2 0,3-1 0 15,-2-2 0-15,-2 3 0 0,-4 2 0 16,-3 5 0-16,-3 5 4 15,0 6-5-15,-2 4 2 0,-3 4 17 16,0 3-15-16,-1 2 2 0,0 5-1 16,-1 6 2-16,-4 10 13 0,-1 9-6 15,-1 4-10-15,-1 0 5 0,2-1-5 16,0-3-5-16,2-2 4 15,3-4 2-15,1-4-4 0,2-4-2 16,6-3 1-16,4-3-4 0,4-5 6 16,1-3-2-16,1-2 0 0,2-2 2 15,1-5 3-15,0-3-6 0,0-5 1 16,-1-3 1-16,-1-2 0 15,-5-6-3-15,-6-2 3 0,-3-4 0 16,-6-4 0-16,-3 0 5 0,-12 5-5 16,-4 2 0-16,-5 9 2 0,0 6-2 15,-1 4 24-15,4 10-17 0,4 0-8 16,4 3 2-16,3 9 0 15,4 2-8-15,3 4 9 0,4 4-4 16,2-1-5-16,5-2 7 0,5-1 0 16,3-3-20-16,6-3 15 0,3-4-2 15,6-3-1-15,2-5 8 0,2-2 0 16,0-5 0-16,0-4 2 15,-2 0-4-15,-1-4 1 0,-3-2 2 16,-3 0 0-16,-5 1-2 0,-3-4 2 16,-4 3 4-16,-5 0-9 0,-1 0 8 15,-6 7 4-15,1 3 6 0,-2 4 3 16,0 3 0-16,0 0-3 15,-5 16-8-15,-6 11-4 0,-4 15-3 16,-3 12 2-16,-4 9 8 0,1 4-7 16,0 1 0-16,0 2-1 0,3-4 0 15,1-6-2-15,0-2-7 0,1-6-14 16,1-7 2-16,3-6-2 0,1-5-4 15,3-5 15-15,1-5-3 16,4-7-7-16,-1-7 12 0,3-5 3 16,-1-3 3-16,0-4 6 0,0-4 4 15,2-10-8-15,0-6 2 0,0-2 6 16,6-10-10-16,5-8 6 0,5-5-1 15,5-7-3-15,5-9 2 16,4-1-1-16,4-5 0 0,1-4 0 16,-3 3 1-16,1-2-1 0,-6 1 0 15,0 8 0-15,-3 9 21 0,-4 9-5 16,-1 18-9-16,-4 9 1 0,0 8-4 15,0 7-3-15,2 3-2 16,-1 8 2-16,0 9 2 0,-2 4-1 16,-2 3 4-16,-3 5-2 0,-4 1-1 15,-3 2 2-15,-2 1-1 0,-7 1 1 16,-4-2 4-16,-6-2-5 0,-2-2-6 15,-3-3 4-15,-3-4 5 0,-2-1-9 16,1-5-2-16,1-3-15 16,-1-2-13-16,0-7-5 0,2 2-27 15,-3-3-78-15,-2-2-21 0,-5 0-126 16,-4-10-342-16</inkml:trace>
  <inkml:trace contextRef="#ctx0" brushRef="#br0" timeOffset="118216.7616">13579 4538 1025 0,'24'-9'0'0,"8"4"63"15,2-3-39-15,4 5-23 0,-1-1 0 16,3 0-1-16,2 3 0 0,-2-4-403 15</inkml:trace>
  <inkml:trace contextRef="#ctx0" brushRef="#br0" timeOffset="119549.8378">14902 4395 728 0,'2'-4'0'16,"-1"4"249"-16,1 4-163 0,-2 14-21 16,-5 12 13-16,-8 19-27 15,-4 14-11-15,-4 5-16 0,-2 0-10 16,-3-6-7-16,3-9-1 0,-2-10 0 15,2-8-1-15,2-10-4 0,4-9 4 16,4-4 1-16,5-4 6 0,4-6 3 16,3 0-11-16,1-2-7 15,0 0 3-15,6-2 0 0,6-6-9 16,3-6 11-16,4-5-3 0,0-5-2 15,1-3 5-15,1-4-3 0,1-5 0 16,3-3 2-16,2 1 0 0,-1 0-1 16,-2 4 0-16,-4 11 1 0,0 6-2 15,-5 14 2-15,-3 3-3 16,1 12-5-16,-3 10 12 0,0 7-5 15,-5 5 0-15,-2 2 0 0,-3 1 2 16,-4-6-1-16,-5-3 5 0,-6-3-3 16,-5-3-3-16,-3-4 0 0,-4-2 9 15,-2-3-10-15,-1-2 2 16,0-1-2-16,6-3-20 0,3 0 8 15,4-2-3-15,3 0-15 0,10-3 11 16,2 1-1-16,2-2-8 0,6-1 14 16,8 0 10-16,2-1 0 0,5-6 5 15,1 0 0-15,2-3-1 16,4-3 1-16,2 1 0 0,1 0 1 15,0-3 0-15,-3-1 0 0,0-2-2 16,-1-3 2-16,-2 4 1 0,-2-2-2 16,-4 2 0-16,-5 4 8 0,-3 1-6 15,-6 2 6-15,-3 3 8 0,-2 3 8 16,0-1 2-16,0 1-1 15,0 3 0-15,-5 0-7 0,1 2-5 16,-5 9-11-16,1 7-1 0,-1 7 0 16,1 3-2-16,4 1 2 0,0 0 2 15,3-4-3-15,1-5-1 16,0-2-1-16,4-6-2 0,4-2 8 15,0-1-6-15,3-5-2 0,3-3 7 16,1 0-1-16,6-6-4 0,3-6 0 16,3-3 5-16,0-6-6 0,0-6 3 15,0-3 0-15,-1-6 0 16,1-7-2-16,-2-3 4 0,2-5-4 15,1-3 4-15,0 0-1 0,-1 2-1 16,-3 2-3-16,-3 10 6 0,-6 9-6 16,-5 11 5-16,-5 9-1 0,-4 6-2 15,-1 5 2-15,0 3 12 16,-9 12-18-16,-5 10 10 0,-8 14-1 15,0 4 0-15,-1 6 6 0,0 1-6 16,3-3-5-16,3 0 2 0,2-3 3 16,4-5-4-16,1-7 0 0,3 0 6 15,1-4-7-15,3-4 2 16,1-3-2-16,2 0-2 0,0-5 6 15,1-1-3-15,3-3 0 0,2-4-11 16,2-1 3-16,4-4-8 0,1-3 10 16,2 0-2-16,2-3-2 0,2-7 8 15,0-4-3-15,6-2 0 16,-2-4 8-16,-2-3-6 0,1 2 1 15,-2-6 2-15,1 3 0 0,2 1-4 16,0 2 5-16,-1 7-2 0,-1 5-3 16,0 4 3-16,-3 5-1 0,0 1-3 15,-3 9 8-15,-3 6-5 0,-4 5-3 16,-3 1 9-16,-3 3-4 0,-2-2 0 15,-3 1 0-15,-3-4 2 16,-1-2-3-16,1-2 2 0,-2-2 3 16,-1-1-5-16,0-2 2 0,-3 1 3 15,0-3-5-15,-1-2-7 0,-2 0-14 16,-1-3-37-16,-1 0-18 15,-3-4-64-15,-3 0-209 0</inkml:trace>
  <inkml:trace contextRef="#ctx0" brushRef="#br0" timeOffset="119711.8471">15610 4446 650 0,'24'-11'0'0,"-1"6"110"0,-1 0-96 16,-2 1 2-16,-7 1-12 0,-6-1-8 15,-5 1-150-15,-3-1-231 0</inkml:trace>
  <inkml:trace contextRef="#ctx0" brushRef="#br0" timeOffset="119822.8534">15365 4303 343 0,'-4'-3'0'0</inkml:trace>
  <inkml:trace contextRef="#ctx0" brushRef="#br0" timeOffset="121316.9389">11826 5482 864 0,'0'0'0'0,"-2"14"24"0,-11 10 58 16,-5 12-21-16,-7 11-17 0,-4 4-12 16,0 2-8-16,0-1-12 0,2-3-2 15,2-7 3-15,1-4-6 16,5-6-7-16,2-6 0 0,4-2 6 15,5-8-6-15,2-5 0 0,2-1 1 16,4-6-2-16,0-1-2 0,0-1 2 16,0-2-19-16,5 0 6 0,5-12 9 15,3-9 8-15,2-8-1 16,3-7 1-16,1-4-3 0,0-6 0 15,2-4 11-15,0 1-14 0,0-2 5 16,0 6-1-16,-4 6-2 0,-4 10 2 16,-2 11 1-16,-5 9 3 0,-1 9 4 15,2 3-4-15,3 11-6 16,1 13 2-16,2 12 14 0,4 11-8 15,-2 6-2-15,3 3-2 0,-1 0-5 16,-2-4 4-16,-3-4 3 0,-3-9-5 16,-2-10-4-16,-1-7 4 0,-1-6 0 15,-2-8 0-15,2-3 2 0,-1-4-2 16,1-4 0-16,2 0 1 15,3-7-2-15,2-9 2 0,2-5 21 16,2-10-12-16,5-3 5 0,-1-9 3 16,4-8-1-16,0-7 11 0,-1-3 4 15,-1-6-4-15,-1 2-4 0,-3 9-7 16,-4 4-10-16,-1 17 1 15,-6 15-5-15,-1 11-4 0,0 9 0 16,0 4-6-16,0 9-14 0,0 9-30 16,-2 6-21-16,-4 8-45 0,-4 3-16 15,-5 2-55-15,-1-2-248 0</inkml:trace>
  <inkml:trace contextRef="#ctx0" brushRef="#br0" timeOffset="121720.962">12403 5750 920 0,'-10'-14'0'0,"1"4"227"16,1 5-150-16,0 2-23 0,-3 3-8 15,-1 9-16-15,-1 10-8 16,-6 12-11-16,1 6-4 0,0 6 2 16,2 0-4-16,3-4-3 0,5-5 1 15,5-7-2-15,3-5-2 0,11-5-2 16,3-2 2-16,7-3-7 0,1-6-3 15,3-4-3-15,1-2 4 16,1-7 5-16,0-7 2 0,1-3 0 16,0-3 6-16,-3-4-1 0,-2-7-4 15,-2-3 4-15,-4-5 1 0,-3-3-4 16,-6-4 2-16,-3 1 2 0,-7 4-3 15,1 5 0-15,-9 7 9 0,-6 9 2 16,-5 7-1-16,-3 8-7 16,-2 5-6-16,2 10-2 0,3 8-18 15,4 6-53-15,5 1-13 0,4 6-50 16,3-2-181-16,1-2-200 0</inkml:trace>
  <inkml:trace contextRef="#ctx0" brushRef="#br0" timeOffset="122872.0278">13390 5530 683 0,'6'-14'0'0,"-4"0"316"0,0 6-198 16,-2 0-4-16,-4 3-21 0,-6 3-29 16,-7 2-28-16,-6 13-19 15,-9 11-3-15,-6 6 8 0,-3 10 9 16,-1 6-9-16,1 4-8 0,1 4-2 15,4 0-4-15,2 1-11 0,8-5 6 16,6-6-1-16,10-6-3 0,7-8 2 16,4-4-3-16,8-4-8 15,7-2-4-15,4-3-9 0,7-6-10 16,6-4-3-16,2-6-3 0,3-1-23 15,2-8 24-15,-1-4-1 0,-1-6-9 16,-3-5 23-16,-2-2-2 0,-6-5-41 16,-5 1-6-16,-9-1 9 0,-11 4-36 15,-6 7 54-15,-16 5 41 16,-5 2 12-16,-3 3 32 0,2 1 16 15,1 0 17-15,6 2-5 0,8 4-13 16,5 0-13-16,5 2-19 0,3-1-16 16,9 1-6-16,6 0 2 0,7 3 6 15,4 3-8-15,3 1 2 16,-1 2 3-16,-2 3-6 0,-3 3 4 15,-2 1-1-15,-5 1-1 0,-6 1 0 16,-1 1 16-16,-5 2-1 0,-5 2 9 16,-1 1-1-16,-3 0-6 0,-7 0-6 15,0 0-7-15,0-2-5 16,-1 0 2-16,4-4 6 0,-1-3-8 15,2-3 2-15,3-3 0 0,0-2-16 16,2 0-15-16,1-3-21 0,4-1-74 16,6-3-37-16,2 0-169 0</inkml:trace>
  <inkml:trace contextRef="#ctx0" brushRef="#br0" timeOffset="123771.0793">13978 5849 1044 0,'0'-15'0'0,"-2"3"117"0,-5 1-59 16,-2 1-8-16,-2 6 4 0,-6 4-22 16,-4 7-17-16,-4 14-14 0,-6 5 5 15,0 9 1-15,1 2-2 16,5-1-2-16,6-3-4 0,7-4-2 15,5-6 6-15,3 0-3 0,4-6 0 16,4-2-21-16,3-1 0 0,4-6-12 16,2-4 7-16,3-4 2 0,1 0 0 15,2-5 13-15,1-4-6 0,-1-3-9 16,0-3 10-16,0-2-4 15,-2-5 8-15,-1-2 8 0,-1-4 7 16,-1-2-6-16,-1 1 4 0,-1 1-1 16,-3 8 0-16,-3 5 0 0,-3 8 3 15,-3 3 14-15,-1 4 23 0,-7 14-20 16,-2 7-18-16,-2 9 2 15,0 4 5-15,4-1-4 0,3-1 3 16,5-4-9-16,1-4 2 0,7-4 12 16,5-2-2-16,3-4-7 0,6-5 5 15,5-4 1-15,4-5-7 0,4 0 2 16,0-7-4-16,1-5-2 15,-4-2 2-15,-2-6 2 0,-4-2-3 16,-5-2-1-16,-1-7 2 0,-1-2-2 16,-4-2 2-16,1-2 1 0,-2 4-4 15,-3 4 4-15,-1 9 11 0,-5 8-5 16,-1 7 2-16,-3 5-8 0,-1 5-3 15,-5 15 2-15,-6 15 23 16,-5 14 0-16,-6 9-5 0,-2 8-7 16,-1 3-1-16,-2 0 6 0,2 4-9 15,0-1 0-15,1-6 1 0,5-3-8 16,2-8-1-16,1-4 0 0,3-6 5 15,1-8-7-15,1-4 4 16,1-5-2-16,2-9-11 0,1-1 4 16,1-6-7-16,3-4-9 0,3-2 6 15,0-6-5-15,3 0-1 0,1-6 26 16,5-10-1-16,-1-4 1 0,4-7 8 15,1-7 2-15,0-6-3 16,4-5 6-16,-1-10-10 0,3-5-7 16,5-6 2-16,3-4 2 0,4-2-4 15,3-4 2-15,4 0 0 0,1-1-3 16,3 5 4-16,-3 5-1 0,-5 8-1 15,-4 11 0-15,-6 10-1 16,-7 10 1-16,-3 10 0 0,-4 9 6 16,-2 5-7-16,4 4-5 0,-2 0 6 15,2 7 0-15,1 4-1 0,0 8-1 16,0 3-3-16,-5 7 7 0,0 1-2 15,-4 3 0-15,-3 1-1 16,-3-1 1-16,-8 1 0 0,-6-4 0 16,-7-2 3-16,-4-4-3 0,-1-2 5 15,-5-2-3-15,1-3-4 0,0-3 4 16,0 0-4-16,-1-4-34 0,3-1-18 15,-3-2-51-15,3-3-84 16,-1-4-156-16</inkml:trace>
  <inkml:trace contextRef="#ctx0" brushRef="#br0" timeOffset="125404.1727">16446 2900 714 0,'-2'-8'0'0,"1"4"236"0,1 0-125 16,0 1-41-16,3-1-20 0,7 1-22 15,5 0-5-15,6 0 2 16,4 1 0-16,3 1-8 0,3 1-6 15,0 0-4-15,-1 0 2 0,-1 1-3 16,-6-1-6-16,-6 3 0 0,-3-1 3 16,-3 0-3-16,-1 1 0 0,0 1 6 15,1 0-5-15,-2 1 1 16,0 1-3-16,-2 1 1 0,-2 3 0 15,-3 0 0-15,0 2 1 0,-2 2-1 16,-3 2 25-16,-3 0-3 0,-2 5 0 16,1 1-8-16,-2 5-3 0,4 5-4 15,0 2-3-15,3 5-4 16,-3-2 0-16,2 1 5 0,0 4-4 15,-2-2 4-15,0 1-2 0,1 4 2 16,-4-2 3-16,3 1 2 0,-2 3-2 16,-3-1 1-16,3 2 1 0,0 0-8 15,3-3 3-15,1 1-3 16,1-2-3-16,1 3 2 0,1-1 5 15,0-1-10-15,0 1 8 0,-2-3-1 16,-2-1-5-16,0-2 3 0,-3 0 5 16,2-3-11-16,-1 1 9 0,2-1-3 15,-1-1-2-15,2 0 2 16,1-1 0-16,-1-1-2 0,1-3 2 15,-2 1 2-15,0-3-4 0,0-2 2 16,0 2-2-16,0-2-2 0,1 0 6 16,1 2-3-16,1 0 0 0,1 0 0 15,0 3-1-15,0-1-3 16,0 2 4-16,0 0 0 0,0-1-7 15,0-1 11-15,-2-1 0 0,-1-1-8 16,-2-2 4-16,2 0 0 0,-1 0 0 16,1-3 1-16,-1 0 1 0,3 3-4 15,-1-2 4-15,2 1-4 16,0 1 0-16,0 1 4 0,0 2 0 15,0 2-2-15,0-1 0 0,1 2 0 16,1 0 0-16,-1-1 0 0,1 0 1 16,-1-4-2-16,-1-1 2 0,0-2 0 15,0-4-2-15,0 2 1 16,0-3 0-16,0-2 0 0,0-2 0 15,0-1 0-15,-2 5-4 0,0-2 8 16,0 5-3-16,1-1-1 0,-2 1-1 16,2 2 1-16,0-1 0 0,1 1-3 15,0 1 2-15,-2 1-4 16,2-1 6-16,-1 1-1 0,0-1 0 15,0-1 0-15,-1-3 0 0,0-1 0 16,0 1 1-16,1 0 0 0,-3-1-3 16,2 0 4-16,-1 0-2 0,2 1 0 15,-1 1-1-15,-2 0 1 0,3 1 0 16,-3 0 0-16,4 1 1 15,-3 0-1-15,1 2 0 0,0 0 1 16,-1-3-1-16,-1-2 0 0,0 0 0 16,0-1 0-16,1-3 0 0,-1 1 1 15,1-1-1-15,-1 2 0 0,0-3 1 16,1 1-1-16,0 1 0 15,1 0 0-15,-1-2-1 0,1 2 2 16,1-2-1-16,-3-1-2 0,2 2 4 16,-2-1 1-16,1-3-4 0,-2 1 2 15,-1-2 3-15,1 0-1 0,0 0-1 16,-1-4 1-16,0 2-2 15,-2-2 6-15,-1-1 0 0,1-2-4 16,-1 4 4-16,-1-3-5 0,-1 1-4 16,-1-1 4-16,0 2 2 0,-4-2-5 15,0 1 1-15,-5 0 3 0,1-2-6 16,-5 2 6-16,-1 0-1 0,-2-3-3 15,-3 1 2-15,1 1-3 16,-3-2 0-16,2 2 4 0,1-4-1 16,1-3-2-16,6 0-1 0,3 0 2 15,6 0-48-15,3 0 17 0,3-4-15 16,3-2-22-16,3 4-16 0,0-3-29 15,1 1-93-15,-2-1-153 16</inkml:trace>
  <inkml:trace contextRef="#ctx0" brushRef="#br0" timeOffset="140570.0401">17373 3420 536 0,'20'-6'0'0,"3"2"200"16,4-2-80-16,2 0-27 0,0 0-23 15,6-1-17-15,5 2-8 0,4-1-6 16,6 1-11-16,3-1-3 0,3-2 1 15,4 1-1-15,2-2 1 16,2 1 1-16,-1 1-8 0,-4-1-8 16,-7-1-10-16,-7 2 4 0,-6 1-3 15,-6 1-4-15,-4 4 4 0,-4-1 2 16,-5 1-5-16,-2 1-16 0,-7 0-12 15,-2 0-3-15,-5 2 8 16,-3-2-9-16,-1 2-25 0,-6 3 3 16,-7 2-20-16,-4 2-127 0,-4 0-84 15</inkml:trace>
  <inkml:trace contextRef="#ctx0" brushRef="#br0" timeOffset="140975.0633">17849 3447 694 0,'3'-8'0'0,"-1"3"206"16,-1 1-107-16,-1 1-27 16,2 3-2-16,-2 0-36 0,0 7-26 15,-5 11 4-15,-4 8 30 0,-4 13 1 16,-4 7 3-16,-2 9-7 0,-2 6-12 15,-1-1-5-15,-2 4 0 0,1-1-5 16,-2 1-2-16,3-3-11 16,-1-1 3-16,1-2-3 0,2-7-2 15,1-4 1-15,4-8-1 0,2-3-2 16,4-5 0-16,3-5 3 0,1-4-3 15,3-5 0-15,0-4 2 0,2-4-2 16,0-2-11-16,0-1-14 16,0-2-29-16,0-4-19 0,4 0-31 15,1 0-49-15,1-9-12 0,1-3-155 16</inkml:trace>
  <inkml:trace contextRef="#ctx0" brushRef="#br0" timeOffset="141304.0821">17947 3988 835 0,'0'0'0'0,"-1"0"168"16,-4 8-112-16,-3 9 12 0,-3 8-9 16,-2 8-24-16,-2 7-8 15,-3 0-6-15,3-2-1 0,-3-2 2 16,2-1 3-16,2-4-6 0,4-2-4 15,-1-2-8-15,1-4-2 0,4-2-2 16,0-5-5-16,3-1 4 0,1-3 0 16,1-3-3-16,1 1-20 15,0-2-14-15,0-2-32 0,1-5-11 16,2-1-50-16,4-5-111 0,-3-9-132 15</inkml:trace>
  <inkml:trace contextRef="#ctx0" brushRef="#br0" timeOffset="141620.1002">17975 3791 833 0,'0'-3'0'0,"1"3"98"0,2 0-79 15,1 0 19-15,2 0 3 0,4 0-14 16,0-3-10-16,-1-1-2 0,1-3 1 16,-1 1 13-16,-2-3 2 0,-2-1-6 15,-3-2-1-15,-2 0 2 16,0 0-4-16,-2 0-3 0,-7 4 2 15,-1 2-4-15,0 3-8 0,-1 3-2 16,-2 0-6-16,2 3-2 0,0 6 2 16,2 3-2-16,-1 1-19 0,3 4-5 15,1 4-21-15,0 3-48 16,4 3-26-16,2 5-99 0,-1-1-310 15</inkml:trace>
  <inkml:trace contextRef="#ctx0" brushRef="#br0" timeOffset="142136.1297">18176 4030 855 0,'0'0'0'0,"0"0"111"0,-1 3-34 16,-6 11-22-16,-4 10-7 0,-2 5-7 16,-1 10-12-16,-1 2-12 0,-1 2 1 15,-1-3 1-15,3-3-10 16,0-4 1-16,3-4-4 0,0-3-8 15,2-6 4-15,1-3 1 0,3-2-3 16,1-5 0-16,1 1 3 0,2-4-4 16,1-1-4-16,0-2-15 0,2-2-18 15,3-2 3-15,1 0-1 0,2-10 0 16,3-9 0-16,-2-2-2 15,0-6 3-15,2-9 18 0,0-4-3 16,0-7-8-16,1-4 8 0,1 0 2 16,-2 1 11-16,1 5 9 0,-1 4-1 15,-4 11 4-15,3 7 26 16,-3 9-8-16,0 9-8 0,2 5-7 15,-2 1 10-15,0 9 8 0,-2 8 12 16,1 6-2-16,-2 5-6 0,3 2 0 16,-2 2-15-16,0 0-1 0,-1-2 5 15,1-2-8-15,0-3-8 16,-1-3 4-16,1 0-6 0,1-4-2 15,-1-3 2-15,-1-4 3 0,0-3-6 16,-3-4 3-16,2 0-3 0,-3-2-58 16,6 0-18-16,-2-3-43 0,2-4-174 15,4-8-183-15</inkml:trace>
  <inkml:trace contextRef="#ctx0" brushRef="#br0" timeOffset="142553.1535">18588 3967 638 0,'-12'11'0'0,"-8"10"120"16,-8 11 1-16,-5 8-2 0,-3 3-47 16,2 3-26-16,1-1-24 0,3-5-7 15,1-4 0-15,3-4-4 0,6-7-1 16,5-4-7-16,3-6-2 15,5-9 4-15,5 0 0 0,2-4-6 16,0-2 2-16,5 0 2 0,7-4-3 16,2-9 0-16,2-1 6 0,2-6-7 15,2-4-3-15,3-5 3 0,3-5-35 16,1-4 14-16,2-3 2 0,1-4-16 15,-2 2 14-15,-3 2 14 0,-5 7-3 16,-4 8 16-16,-8 8-2 16,-2 11 8-16,-4 3 14 0,-2 4-3 15,0 2 15-15,-5 13-22 0,-4 10-4 16,1 11-2-16,-5 4-1 0,0 6 0 15,-2 3 3-15,1-4 4 16,-1 3-7-16,3-3-3 0,-1-4 0 16,1-3-7-16,3-3 1 0,-1-4 2 15,3-5-2-15,1-3-54 0,1-5 6 16,4-3-35-16,-1-2-106 0,2-7-136 15</inkml:trace>
  <inkml:trace contextRef="#ctx0" brushRef="#br0" timeOffset="142787.1669">18771 4070 834 0,'0'0'0'0,"-3"5"119"15,-4 13-43-15,-6 10 8 0,-2 8-39 16,-3 2-22-16,1 1-6 0,-1 1-12 15,-2-4 1-15,1 1 2 16,2-1-5-16,0-3-3 0,2-3 0 16,5-1 3-16,-1-1-4 0,4-4-44 15,3-3-7-15,0-5-32 0,2-6 9 16,2-2-64-16,0-5-115 0,4-3-319 15</inkml:trace>
  <inkml:trace contextRef="#ctx0" brushRef="#br0" timeOffset="142952.1764">18859 3705 820 0,'3'-6'0'15,"-1"3"198"-15,-2 3-163 0,0 14-31 16,-3 8-4-16,-1 12 0 0,-2 5 0 15,1 2-178-15,-2 1-100 0</inkml:trace>
  <inkml:trace contextRef="#ctx0" brushRef="#br0" timeOffset="143520.2089">18882 4195 969 0,'-3'7'0'0,"1"4"40"16,-3 5 51-16,-2 5-31 0,-2 6-24 15,0 4-19-15,-1 0-6 0,-3-2-8 16,2-2 7-16,0-5 5 0,0-5-3 16,5 0-1-16,-2-2 0 15,2-6-9-15,1-1 6 0,1-3-10 16,3-4 1-16,1 2 2 0,0-3 0 15,0 0-8-15,1 0 7 0,5-10 0 16,-1-4-12-16,5-6 12 0,2-3 0 16,1-7 0-16,4-3 0 15,1-4-1-15,3-3-3 0,-2 3 3 16,-1 4 1-16,0 7 0 0,-5 8-3 15,-2 10 3-15,-2 5 0 0,-2 3-7 16,-1 15 7-16,1 6-7 0,-1 8 10 16,3 9-1-16,-2 3-2 15,3 1 0-15,-1 0 7 0,-2-6-10 16,1-4 6-16,-3-5-1 0,2-1-4 15,-2-6 4-15,-1-1 0 0,1-3-2 16,0-5 0-16,1-2 0 0,-1-2 0 16,1-7 1-16,1 0 1 0,-1-7 4 15,3-10 19-15,-1-5-8 16,5-9 0-16,-2-6 0 0,2-5-4 15,3-7-9-15,3-7 5 0,1-3-4 16,2-1-6-16,0 5 2 0,-2 6 1 16,-1 13-2-16,-8 12 0 0,-3 11 2 15,-3 11-3-15,-2 2-17 16,-1 16-23-16,-2 9-15 0,-3 7 2 15,-6 5-29-15,-1 2-45 0,-2 0-84 16,0-2-102-16</inkml:trace>
  <inkml:trace contextRef="#ctx0" brushRef="#br0" timeOffset="144042.2387">19684 3987 906 0,'8'-20'0'16,"-1"8"113"-16,-4 2-30 0,-3 3 20 16,-1 6-14-16,-12 1-35 0,-8 9-40 15,-7 15-13-15,-8 8 17 0,-6 11-2 16,1 5-5-16,0 2-1 15,6 2-6-15,5-5-4 0,7-3 0 16,5 0 3-16,9-6-3 0,4-6 0 16,4-6 2-16,2-3-2 0,8-5-17 15,6-2 2-15,3-4-13 16,3-3-1-16,4-3-8 0,1-3-16 15,0-3 12-15,0 0-11 0,0-4-13 16,0-8 6-16,-2-2-29 0,-4-3-97 16,-5-6 78-16,-7 2-26 0,-7-1-28 15,-3 3 56-15,-11 2 85 0,-7 0 26 16,-1 1 14-16,1 4 12 0,3-1 89 15,8 5 26-15,3 0-30 16,6 2-32-16,3 4-35 0,8-1-40 16,8-1-3-16,3 0 2 0,2 1-6 15,-2 1 0-15,-2 2 8 0,-4 8 30 16,-4 4 21-16,-2 5-6 0,-4 4 1 15,-4 1 6-15,-2 0-10 16,-1 3-15-16,-8-1 5 0,-3-4 0 16,-3 2-7-16,-1-1-13 0,2 0-16 15,-1 4-4-15,-2 2-6 0,0 2-51 16,1 0-25-16,2 0-85 0,-2-3-127 15,1-3-375-15</inkml:trace>
  <inkml:trace contextRef="#ctx0" brushRef="#br0" timeOffset="144585.2698">17617 4884 1095 0,'0'0'0'0,"5"0"-102"16,1 4 109-16,4 1 5 0,5 1 11 15,5 1 12-15,7-2-1 0,9 1-14 16,7-2 2-16,9-2 16 0,10-2-2 15,16 0-1-15,14 0 13 0,17 1-3 16,13 0-14-16,12-1-15 16,7 0-5-16,3 0 0 0,-3-6 10 15,-5 3-2-15,-6-2 1 0,-10-1 0 16,-9 2-3-16,-11-1-8 0,-11 0-2 15,-13 1-2-15,-17-1-8 0,-9 2 6 16,-16-1-1-16,-11 1-3 16,-13 1-17-16,-10 2-4 0,-9-2-14 15,-15 2-21-15,-15 0-23 0,-9 5-19 16,-8 1 14-16,-9 0-31 0,-2 0-152 15,-8-5-200-15</inkml:trace>
  <inkml:trace contextRef="#ctx0" brushRef="#br0" timeOffset="144936.2898">17449 5257 690 0,'30'0'0'0,"17"-3"265"0,16-6-128 16,18-3-23-16,13-3-10 0,15 0-31 16,10 6-17-16,2-1-12 15,5 0-4-15,0 6-4 0,1-3-3 16,3 2-3-16,-1 3-16 0,-2-1-5 15,-2 0-1-15,-6 3-6 0,-8 0-4 16,-11 0 4-16,-10 5 2 0,-14 0-5 16,-12-1 2-16,-14 2 2 0,-12-3-4 15,-12-2 1-15,-9 2-3 16,-9-1-15-16,-4-2 7 0,-4 3-12 15,-4-1-30-15,-9 0 11 0,-9 2-18 16,-8-2-53-16,-8 0 10 0,-9 0 5 16,-5-2-77-16,-8 0-140 0</inkml:trace>
  <inkml:trace contextRef="#ctx0" brushRef="#br0" timeOffset="145297.3105">17508 5403 832 0,'-17'6'0'0,"12"3"10"0,7-3 11 16,10-6 65-16,10 0 18 0,11 0-4 15,8-3-27-15,14-5-9 16,12-1 0-16,12-3 0 0,12 3-14 15,8-1-6-15,6 0-8 0,9 2-1 16,2 2-5-16,5 3-6 0,4 3-9 16,3 0-10-16,-1 0 6 0,-3 3-4 15,-3-3-9-15,-7 0 4 16,-5-1 4-16,-8-2-9 0,-7-3 6 15,-10 4 0-15,-8-3-5 0,-11 1 4 16,-10 1-2-16,-12 0 0 0,-12-2 0 16,-13 5-1-16,-8-3-22 0,-9 2 7 15,-5-2 1-15,-14-1-33 16,-12 2-30-16,-16 1-22 0,-8 1-45 15,-7 0 9-15,-7 0-87 0,-6-8-345 16</inkml:trace>
  <inkml:trace contextRef="#ctx0" brushRef="#br0" timeOffset="145634.3298">17651 5621 662 0,'0'8'0'15,"6"0"29"-15,12-4 59 0,11-2 28 16,8-2-33-16,11-6 8 0,14-4-9 16,10-2-12-16,10 0 4 0,7 0-14 15,6 4-17-15,5 1 0 16,5 4-6-16,5 3 2 0,4 1-7 15,0 3-9-15,-4 2-5 0,-5-4-5 16,-2 3 1-16,-6 0-4 0,-4-1-5 16,-3-1 5-16,-9-3-9 0,-7 0-2 15,-7 0 2-15,-10 0 2 0,-8 0-4 16,-8 0-4-16,-11 0-9 0,-11-1 2 16,-9-3 10-16,-9-1-10 15,-2 0-22-15,-13 1-38 0,-4-2-63 16,-10 2-93-16,-9-4-82 0</inkml:trace>
  <inkml:trace contextRef="#ctx0" brushRef="#br0" timeOffset="156784.9676">20604 14524 693 0,'-5'-12'0'0,"3"4"245"15,1 4-177-15,1 1-9 0,0 1-30 16,6 1-26-16,2-6 8 15,4-1-1-15,3 2-7 0,2 1-1 16,1 3 2-16,5 2-3 0,-1 0-2 16,5 5 2-16,4 4 4 0,5-1-8 15,9 4-12-15,5-1 14 0,8-3-1 16,6-2 4-16,6-2 2 0,4 1-6 15,2-3 3-15,1 1 12 16,1-1 4-16,2 0 12 0,-1 3-6 16,3 2 0-16,1 0-2 0,3 1-16 15,3 1-1-15,2-1 6 0,1-1-5 16,1 3 3-16,3-3 9 0,-1 0-1 15,-1 0-5-15,-1-2 5 16,1 4-12-16,-1-1-1 0,1 1 4 16,-4-1-4-16,-5 3-6 0,-5-2 6 15,-9 1 1-15,-10-1-5 0,-7-1 2 16,-9-3 1-16,-7 1-3 15,-9-1 2-15,-7-1 2 0,-5-2-6 16,-7-1-1-16,-6 2-20 0,-1-1-44 16,-3 3-12-16,-3 0-47 0,-9 0-66 15,-8 1-28-15,-6-4-336 0</inkml:trace>
  <inkml:trace contextRef="#ctx0" brushRef="#br0" timeOffset="157278.9958">20867 15257 958 0,'63'1'0'0,"7"3"142"0,6 1-68 16,-1 2-31-16,2-1-30 16,0 5-2-16,0-4 5 0,3 2-9 15,2 1-9-15,5-1 4 0,2-1 1 16,5 3 0-16,3-2-1 0,4 3 0 15,3-2-4-15,6 0 4 0,1 1-1 16,2-1-5-16,1 0 6 16,-3-2 3-16,1 4-10 0,-4-2 10 15,-4 1-7-15,-6-1 2 0,-7-1 0 16,-7 1 39-16,-5 3-6 0,-6-2-11 15,-5 0-7-15,-6 0 0 0,-4-4-5 16,-3 3-3-16,-1-1-4 16,-4 1 3-16,-5 0-4 0,-5 1-4 15,-11-5 2-15,-3 3 0 0,-8-2-47 16,-5 1 5-16,-7 2-21 0,-6 2-29 15,-2 1-41-15,-12 0-88 0,-10-5-288 16</inkml:trace>
  <inkml:trace contextRef="#ctx0" brushRef="#br0" timeOffset="163835.3708">18715 16275 562 0,'-9'-11'0'16,"2"-1"229"-16,0 7-114 0,2 2-38 16,3 1-15-16,2 2-5 0,0 0 1 15,0 0-37-15,0 0-18 0,0 0-4 16,-2 9 2-16,1 6 15 0,1 2 19 15,1 0-13-15,-1 2-10 16,2-1-6-16,1-1 2 0,1-1 0 16,4 1-9-16,2-2 2 0,3 2-1 15,1-5 0-15,2 0 0 0,-2-5 0 16,2-3 0-16,-1-3-3 0,-2-1 4 15,4-10 1-15,2-6 1 16,5-7 21-16,1-6-4 0,4-4-6 16,2-6-5-16,2-4-8 0,3-6 5 15,0-4-7-15,4-5 0 0,-3-6 2 16,0 0 4-16,2-2-6 0,-2-1 2 15,-3 1 3-15,-1-1-6 16,-4 8 2-16,-1 3 1 0,-1 10-2 16,-2 7 2-16,-1 6 4 0,0 6-8 15,-2 4 5-15,-2 7-6 0,-6 7 3 16,-7 3 1-16,-5 5 0 0,-2 1 0 15,0 9-10-15,-4 12-4 16,-7 14 27-16,-5 16 10 0,-8 10-9 16,-1 10-5-16,-4 6-3 0,-1-1-3 15,1 4-2-15,0-3 5 0,-1-1-7 16,2-3-1-16,1-4 4 0,-1-4 2 15,2-4-9-15,4-7 7 16,0-8-4-16,6-5-18 0,7-12 14 16,4-7-6-16,4-8-6 0,1-7 9 15,0-3-3-15,0-4-16 0,4-1 13 16,2-14 4-16,2-7 21 0,4-7-1 15,-1-10-6-15,-1-4-5 16,-1-5 4-16,2-9 0 0,-2-4-1 16,-2-3 3-16,-1-1-5 0,-1 1-2 15,-4 7 6-15,-1 5 2 0,-3 12-9 16,-5 9 8-16,-5 11-3 0,-2 6 1 15,-1 5 1-15,-5 6 3 0,-1 3-11 16,-2 10 10-16,1 6-4 16,-1 0-2-16,3 4 2 0,0 2-1 15,2 4 0-15,3 5 0 0,2 4 2 16,2 4-2-16,5 2-2 0,5 0 2 15,2 0 0-15,4 0-1 0,6-7 0 16,6-5-4-16,3-4 8 16,1-6-4-16,2-5-2 0,1-6 6 15,1-4 6-15,3-4-6 0,-1 0 2 16,2-4-4-16,0-3-2 0,2-6 2 15,0 1-3-15,3-7-8 0,2-4 10 16,-1-3 0-16,1-4-9 16,1-2 13-16,-1-1-2 0,0 3-4 15,-2 6 4-15,-7 8-2 0,-7 7-2 16,-6 8 4-16,-5 1-4 0,-4 5-4 15,1 5 7-15,-3 1 2 0,0-2-1 16,-1-2 4-16,-1-4-5 0,0-3 0 16,0 0 24-16,0 0 8 15,0 0 3-15,0-5-6 0,0-2-31 16,-1-2 2-16,-1-1-1 0,1 1 0 15,-2 0-5-15,3 2 8 0,-5 0 0 16,-1 0-4-16,4 2 2 0,-3 2 1 16,-3-2-3-16,-1 4-2 15,-5 1 3-15,0 1-6 0,-6 7 7 16,-1 4-2-16,0 3 0 0,0 6 0 15,1 4 2-15,2 4-2 0,1 4 2 16,3 3-3-16,1-1-2 0,1 1 6 16,5-3 1-16,0-3-6 15,4-4-1-15,3-3 3 0,0-4-7 16,7 0 7-16,2-4-4 0,1-3-5 15,1-2-1-15,0-4 0 0,3-1 7 16,1-2 5-16,1-3-1 0,2-4 0 16,-1-5-2-16,0-3 2 15,1-4 0-15,0-2 0 0,0-6 3 16,2-5-5-16,1-5 4 0,3-1 1 15,5-2-4-15,2 5 2 0,-2 3 1 16,-2 8-2-16,-4 5-3 0,-3 5 3 16,-2 4 0-16,-3 2-2 15,0 2 2-15,-1 1 0 0,-1 1 0 16,-3 1-1-16,-3 0-3 0,-4 0 7 15,-3 0 3-15,0-1 2 0,0-2 23 16,-2-2-6-16,-1-1-27 0,-3-2 4 16,0 1 5-16,2 2-12 15,1-1 9-15,-2 4-5 0,-2-2-6 16,2 2 7-16,-2 2 0 0,-2 2-17 15,-2 7 17-15,-3 4 0 0,-2 5-11 16,-2 2 17-16,0 4-7 0,-1 5-3 16,-1 0 8-16,3 3-2 15,2-1-3-15,2-2-5 0,6-4 5 16,2-3-17-16,5-1 14 0,0-2-3 15,1-3-3-15,5-3 7 0,3-3-3 16,2-1-3-16,2-5 7 0,1-2 3 16,2-2-2-16,2-3-6 15,1-6 7-15,-1-4 0 0,5-4 0 16,-3-4-1-16,5-2 1 0,-1-3 0 15,-1-1 5-15,1 0-9 0,-5 0 5 16,-2 6-2-16,-7 3 0 0,-4 5 1 16,-3 5 6-16,-2 4-6 15,-1-1 0-15,0 3 23 0,0 1-12 16,0 1 0-16,0 0-6 0,-6 9-10 15,-4 10-15-15,-3 7 27 0,-2 8-5 16,3-2 0-16,0-1-2 0,3-4 0 16,2-2 0-16,4-5 3 0,1-3-4 15,2-3-6-15,2-3 7 16,3-2-15-16,4-1 15 0,2-3 0 15,3-3-8-15,3 0 8 0,1-2 0 16,2-9-25-16,-1-2 20 0,2-4 1 16,-1-5-6-16,1-3 9 0,1-3-3 15,0-5-5-15,-2-2 18 16,-1-1-8-16,-2-2-1 0,-4 6 0 15,-3 3-2-15,-4 9 2 0,-3 8 0 16,-2 4 39-16,-1 6-19 0,0 0-3 16,0 0-20-16,-7 12-16 0,-3 8 24 15,-5 6-1-15,3 6-8 16,-1-1 8-16,1 0 0 0,1-1-6 15,-1 1 4-15,4-4 0 0,5-5-3 16,3-1-2-16,0-4 5 0,2-2-4 16,4-3-12-16,0-4 9 0,5-3-10 15,1-4 14-15,3-1-8 0,1 0-2 16,2-6 14-16,0-7-6 15,1-2-1-15,0-8 6 0,2 0 2 16,0-6-8-16,0-6 6 0,1 0-2 16,-1-3 0-16,1 1-1 0,-3 3 4 15,-2 6-6-15,-6 8 6 0,-5 11-3 16,-2 4 0-16,-4 4 0 15,0 1 20-15,0 6-22 0,-3 10-3 16,-4 6 10-16,-2 8 10 0,-3 1-4 16,3 0-10-16,1-3-2 0,1-3 0 15,4-3 2-15,2-3-2 0,-2 0-19 16,3-1-6-16,2-2-43 15,5-1-1-15,5-1-42 0,2-6-157 16,2-3-116-16</inkml:trace>
  <inkml:trace contextRef="#ctx0" brushRef="#br0" timeOffset="164683.4193">20692 16136 663 0,'10'-30'0'0,"-5"7"277"16,-1 6-181-16,-4 7 4 0,0 6-27 15,-4 0-32-15,-4 4-16 0,-2 2-10 16,-8 12-20-16,-7 9 10 0,-2 8 11 15,-4 6-7-15,-1 2 1 16,2 3-7-16,2-5-6 0,6-2 6 16,6-6-3-16,6-3 0 0,3-4 0 15,5-5 2-15,2-4-4 0,0-4-10 16,2-2 6-16,5-1-3 0,1-5 5 15,2-1 2-15,3-5-8 16,1-5 4-16,2-6-5 0,1-4-5 16,2-6 9-16,1-4 4 0,-1-1-3 15,1-5 9-15,0-3-3 0,1 2 0 16,-2 4-3-16,-2 8 2 0,-4 8 2 15,-7 10 1-15,-1 7-2 16,-3 1 0-16,-2 16-10 0,0 10 11 16,-5 7 14-16,-1 6-10 0,3 0-3 15,0-5-4-15,3-5 4 0,0-4 1 16,3-7-5-16,0-4 4 0,6-5-2 15,2-3 0-15,3-3 0 16,5-4 0-16,1 0 0 0,4-9 0 16,4-6 3-16,3-4-4 0,0-8 2 15,1-5 5-15,-1-8-7 0,1-6 2 16,1-10 3-16,0-3-6 0,2-4 2 15,1 1 2-15,1-1-4 16,1 2 4-16,-7 6 11 0,-6 9-11 16,-8 13 4-16,-8 10 8 0,-5 13 11 15,-3 6 12-15,-1 4-12 0,-2 5-21 16,-15 15-8-16,-10 15-3 0,-8 12 8 15,-4 3 12-15,5 2-5 0,2 1-13 16,4-2 10-16,1 1-2 16,6-1-3-16,1-5 0 0,6-2 6 15,5-3-6-15,2-5 0 0,6-4 3 16,1-3-3-16,0-5-5 0,7-5 4 15,2-4-5-15,2-4 2 0,4-6-5 16,0-4-5-16,2-1 11 16,5-5-6-16,1-9-7 0,4-4 9 15,0-4-10-15,1-6-5 0,-1-4 22 16,0-4 0-16,-4-4-28 0,-2 3 24 15,-4 1 6-15,-7 8-4 16,-2 8 4-16,-6 10-1 0,0 5 0 16,-2 5 28-16,0 0-8 0,-7 11-28 15,-6 6 13-15,-6 7-10 0,1 3 7 16,0 4 3-16,5-3-5 0,1 0-2 15,4-4 2-15,4 0-4 0,1-4 2 16,0-1 2-16,3-1 0 0,2-4-4 16,2 1 4-16,6-4-2 15,0-2-28-15,3-1 11 0,1-5-16 16,0-2-43-16,3-1-22 0,0-4 2 15,1-10-117-15,-1-1-111 0</inkml:trace>
  <inkml:trace contextRef="#ctx0" brushRef="#br0" timeOffset="164851.4289">21064 15914 861 0,'11'-1'0'0,"7"0"94"15,8 1 2-15,6-4-32 0,1 2-18 16,5-1-27-16,1-3-8 0,-2 3-13 15,0 0-18-15,-4 3-73 0,-8 0-166 16,-2 0-205-16</inkml:trace>
  <inkml:trace contextRef="#ctx0" brushRef="#br0" timeOffset="167062.5554">21943 16061 779 0,'0'-13'0'0,"-5"0"306"15,-4 1-213-15,-4 1-40 0,-1 5-6 16,-3 3-12-16,-3 4-22 0,-3 12-5 16,-5 7 0-16,-2 8 3 0,0 2-4 15,1 5 7-15,5 1-4 16,5 2-4-16,5-1 1 0,6-2-9 15,4-1 1-15,4-3 2 0,0-2 0 16,5-6-1-16,2-2-4 0,2-4-8 16,1-4-15-16,2 0 12 0,3-8-8 15,4 0-8-15,2-4 11 16,7-1-16-16,4-6-6 0,1-7 8 15,3-3-2-15,1-5 6 0,-1-4 9 16,-3-4 13-16,-2-3 7 0,-4-4 2 16,-5 2 3-16,-3-2 10 0,-5 6 11 15,-6 5 7-15,-4 5 3 16,-4 11 0-16,0 4 2 0,-7 5-10 15,-5 5-10-15,-5 11-19 0,-4 11 0 16,1 5 4-16,2 3 0 0,5-2-4 16,2 0 4-16,5-6-1 0,4-2-1 15,2-3 0-15,2-4-2 0,5-6-1 16,2 0 4-16,2-2 0 0,3-6-2 15,3-1 2-15,-1-3 4 16,0 0-5-16,-2-8-3 0,0-3 3 16,-1-6 0-16,0-4 0 0,0-6 5 15,-2-7-9-15,1-7 8 0,-3-5-2 16,-2-3-2-16,-2 1-1 15,-7 5 2-15,0 8-2 0,-6 6 2 16,-2 9 1-16,-3 6-2 0,3 7 35 16,-2 7-18-16,1 5-16 0,3 11 2 15,1 5-6-15,3 1 0 0,4 2 5 16,3-3-4-16,4-6-1 15,2 2 6-15,4-3-4 0,0-4-7 16,3 0 5-16,2-3-4 0,-1-5-13 16,0 3 13-16,0-3-3 0,3-2-5 15,0 0 10-15,0 0-10 0,1 0-14 16,-3-3 8-16,0-3-4 0,-2-4 6 15,-2-2 13-15,-2-3 7 16,-1-4-1-16,-2 2 0 0,-2 0 15 16,-3 5-4-16,-2 5 2 0,0 4 0 15,-2 1 17-15,0 2-15 0,0 7-14 16,-3 8-2-16,-4 5-1 0,2 5 10 15,0 2-11-15,0 0 6 16,2 0-3-16,-2-5 1 0,0-1-1 16,1-4 0-16,0-1 0 0,2-3 0 15,1-1 2-15,1-2 0 0,0-1-4 16,3-1 1-16,1-3-14 0,3-1 5 15,3-3-3-15,0-1-6 16,5-3 12-16,-1-4 5 0,2-3-6 16,2-4 11-16,0-3-1 0,4-3-4 15,-2-4 1-15,1-5 1 0,0-1 0 16,-2-3 0-16,1 2 0 0,-3-1 0 15,0 3 0-15,-4 4 1 16,-5 7 0-16,-2 8-1 0,-5 4 35 16,0 5-5-16,-1 1 4 0,-4 1-18 15,-5 10-22-15,-4 7 12 0,-3 5 5 16,2 4-11-16,2-4 0 0,3 1 7 15,1-1-11-15,2-3 4 16,3 1 0-16,3-4 0 0,0-2-1 16,0 0 2-16,3-3-2 0,3-3 2 15,-2 0-1-15,2-3 0 0,1-1-2 16,1 1 1-16,2-6-23 0,1 0 22 15,3 0-3-15,1-7-6 16,3-3 8-16,1-5 1 0,1-4-12 16,1 0 6-16,0-4-3 0,2-2-4 15,-1 0 18-15,-2-3-4 0,3 4-4 16,-1 1 10-16,-4 4-3 0,-1 6-3 15,-4 4 0-15,-3 5 6 0,-6 2-10 16,1 2 6-16,-3 5 2 16,-2 6-6-16,-5 8 6 0,-5 3 5 15,-5 0-8-15,2 2 0 0,0 0 8 16,4-4-9-16,2 0 1 0,0 1 2 15,3-2-4-15,0 0 4 0,0 0 0 16,1-3-2-16,0-1-3 16,1-3 8-16,2-1-10 0,0-4 10 15,0-2-6-15,2-2-4 0,3-2 6 16,6-1 3-16,1-4-8 0,9-4 8 15,-2-3 0-15,0-4-8 0,0-2 8 16,-1-3-1-16,1-2-4 16,0-3 2-16,3-2 9 0,-1 0-17 15,3-1 14-15,1-1-8 0,0 4-4 16,-3 0 10-16,1 8-5 0,-5 4 0 15,-3 6 0-15,-4 5 11 0,-4 2-9 16,-1 2 5-16,-1 9-7 0,-2 4 0 16,-2 4 3-16,-1 3 3 15,0 2-6-15,-4-1 0 0,-2 0 5 16,1-5-4-16,-1 1 0 0,1-2 4 15,-1-3-10-15,0-3 10 0,2-1-5 16,-2-4-3-16,2 2 6 0,0-2-1 16,1-1-4-16,3 0-1 15,-1-3 3-15,1-2-24 0,0 0 21 16,5 0-1-16,4 0 1 0,1-9 6 15,3 0 1-15,1-7-5 0,2-2-5 16,1-4 6-16,3-3 0 0,3-1-2 16,0-3 0-16,4 0-12 15,1-1 17-15,2-3-4 0,-2 1-3 16,0-3 5-16,0-1 0 0,0-2 0 15,-1 0 1-15,-2 1 6 0,-4 6-2 16,-3 3 9-16,-6 7-1 0,-4 6-6 16,-3 5 5-16,-1 3-1 15,-4 6 4-15,0 1 4 0,0-1-11 16,0 1-13-16,0 1 7 0,-6 9-6 15,-5 8-5-15,-4 7 12 0,-3 5 5 16,-4 3-4-16,1 6 10 0,-6 3-2 16,2-1-4-16,0 1 2 15,2-3-4-15,2-4-10 0,7-3 6 16,3-3-3-16,2-2-2 0,3-2 4 15,4-1 0-15,2-1-7 0,0-3 8 16,0 1 0-16,1-4-6 0,2 0 4 16,1-1-1-16,0 0 0 15,2 1 0-15,1-1 4 0,0-3-7 16,3-3 3-16,1-3-2 0,3-2-20 15,3-2-2-15,4-3 2 0,2-5-12 16,1-3-4-16,0-4-11 0,-2-5-25 16,-2-1-29-16,-2-7-32 0,-7-4-208 15</inkml:trace>
  <inkml:trace contextRef="#ctx0" brushRef="#br0" timeOffset="167217.5643">23451 15895 898 0,'9'-1'0'16,"7"0"84"-16,7 1 5 0,5 0-37 15,1 1-22-15,2-1-19 0,0 0-4 16,-2 0-9-16,-1 0-66 0,-2 0-19 16,-8 0-64-16,-4 0-183 15,-10 1-49-15</inkml:trace>
  <inkml:trace contextRef="#ctx0" brushRef="#br0" timeOffset="172216.8502">19477 17071 767 0,'-3'-6'0'0,"-1"1"289"0,-1 3-186 16,-3 0-46-16,-3 2-30 0,-2 9-2 15,-4 6-7-15,-2 8-7 0,0 6 8 16,-1 3-4-16,5 2-6 15,3 0-2-15,4-5-2 0,5-4-7 16,3-5 4-16,3 0 0 0,7-2-3 16,3 0 2-16,2-3-2 0,4-5-4 15,0-3 5-15,2-7 0 0,-1-5-15 16,0-7 9-16,-2-2 4 0,-4 1-7 15,-3-3 12-15,-5-2-5 16,-3-4 3-16,-3-4 4 0,0-5-8 16,-3-3 0-16,-3 0 6 0,-1 2 1 15,-3 3-4-15,-3 3 0 0,0 4 3 16,-3 4-6-16,1 9 6 0,1 2-3 15,2 5-8-15,1 2 13 16,8 1-10-16,0 8-6 0,3 5 14 16,9-2-6-16,4 5-4 0,7-8 10 15,6-1-6-15,5-6-7 0,2 0 13 16,3-2-6-16,-1-3-10 0,2-1 14 15,-4-7-2-15,-1-4-5 16,-3 1 10-16,-3-4-2 0,-1-1-4 16,-4 0 4-16,-2-3 2 0,-3-2-2 15,-1-1 8-15,-3-1-5 0,-1 0-8 16,-2 6 6-16,-5 6 1 0,-1 5-4 15,-3 8 0-15,0 1 44 0,-5 0-25 16,-7 16-11-16,-7 10-8 16,-6 14 0-16,-3 11 20 0,-3 10-10 15,0 4-7-15,2 9 6 0,-4 1-6 16,5 0-2-16,1 8 4 0,-1 2-7 15,5-6-3-15,1 1-6 0,2-12-11 16,6-13 11-16,5-10 2 16,7-15-18-16,3-10 6 0,5-6 23 15,5-8-4-15,3-6-22 0,4-4 16 16,4-12-2-16,1-8 5 0,3-5 10 15,-4-5-4-15,1-7 0 0,-5-6 9 16,1-8-3-16,-1-6-9 16,-5-9 4-16,-5 2 7 0,-4 6-8 15,-4 8 12-15,-7 13 4 0,-3 5-7 16,0 9 5-16,-2 4-11 0,1 5-1 15,2 11-1-15,-1-3-4 0,2 8-39 16,0 2-1-16,1 0-30 16,1 7-85-16,2 3-49 0,2 2-130 15</inkml:trace>
  <inkml:trace contextRef="#ctx0" brushRef="#br0" timeOffset="173500.9237">20491 16832 950 0,'-3'-4'0'15,"3"4"234"-15,0 0-161 0,-5 14-53 16,-2 13-12-16,-6 12 30 0,-4 9-5 15,-2 9-14-15,-6-5-12 0,3 1-1 16,-2-4 4-16,1-8-3 16,2-1-9-16,1-10 4 0,2-4 2 15,1-4-4-15,4-8 4 0,2-1-1 16,5-5-5-16,2-4 4 0,4-1-3 15,0-3-6-15,0 0-11 0,5-1-2 16,7-12-1-16,2-3 26 16,6-3-4-16,0-9-2 0,1 2-5 15,4-5 3-15,1-5-2 0,3 2 3 16,-1 2-5-16,-1 4-3 0,-2 8 16 15,-2 8-6-15,-3 5 0 0,-1 7-1 16,0 0 1-16,-1 12 0 0,-3 7 0 16,-1 2 11-16,-3 4-12 15,-5-3 2-15,-2 0 6 0,-2-3-5 16,-2-2 0-16,-6-1 5 0,-5-1-7 15,-3-1 0-15,-4-1 11 0,-5-1-13 16,-3 0 4-16,1 0 3 0,-1 0-8 16,0 0 6-16,0-2-1 15,5-5-3-15,2-2-1 0,7-3 3 16,6 2-2-16,1-2 2 0,5 2 3 15,0-2-7-15,4-2-5 0,7-3-10 16,1-5 14-16,3 4 5 0,4 0-2 16,-2 0-21-16,3 4 15 15,2-3-10-15,1 4-3 0,2-2 6 16,3-1 2-16,3-2-8 0,1-2 22 15,3-4-4-15,0-9-2 0,-2 0 7 16,1 1 1-16,-7-6-4 0,-1 4 0 16,-5 0 2-16,-6 1-3 15,-4 6 2-15,-4-4 13 0,-2 6-9 16,-4 1 9-16,2 3 1 0,-3 6 11 15,0 3 7-15,-2 0-12 0,-1 3-10 16,-7 8-4-16,-2 4-10 0,-3 11 5 16,-1 4 2-16,1 1-3 0,4-1-2 15,2 2 2-15,2-4 0 16,4-9-1-16,3-2-1 0,0-2-1 15,2-7-10-15,3 3 12 0,0-4 0 16,5-3-29-16,0-1 27 0,6-3-5 16,4 0-1-16,3-7 8 0,4-2 0 15,0-8-19-15,1-1 20 16,3-8-2-16,-2-5-9 0,0-1 13 15,0-6-3-15,0-4 0 0,-1-2-1 16,-1-3 2-16,1 0-2 0,-5 1 2 16,0 3 20-16,-3 1-13 0,-3 5 3 15,1 7-2-15,-8 5-7 16,-3 10 5-16,-4 7 0 0,-3 1 5 15,0 7 5-15,1 0-9 0,-1 4-7 16,-9 13-2-16,-6 12 2 0,-7 10 1 16,-3 11-2-16,-1-1 10 0,-3 2-10 15,0 2 0-15,0 0 7 0,4-4-8 16,6-5 2-16,5-6 2 15,2-4-3-15,5-4 0 0,3 1 1 16,3-7-2-16,1-6-4 0,2 1-3 16,3-8-14-16,1 0 15 0,5-2-3 15,2-5-5-15,3-4 16 0,6-5-1 16,-2-4 0-16,5-11-3 15,2 1 0-15,2-5-1 0,3-8 3 16,-2 3 0-16,0-7-2 0,-2 7 5 16,-1-3-3-16,-5 6-2 0,-4 5 5 15,-2 4-2-15,-2 7 0 0,0 2-1 16,1 3 2-16,-2 1-2 15,0 4 2-15,-1 1 4 0,-3 7-2 16,1 7 7-16,-3 4-4 0,-4 7-2 16,-2 4-2-16,-1-2 4 0,-1 2-8 15,-2-1 4-15,0-3 3 0,-2 1-6 16,-2-3 2-16,-1-7 4 15,-1 1-7-15,-1 1 4 0,-2-5 2 16,-1 3-7-16,-3 0 5 0,-1-7-1 16,-3-4-2-16,0-6-3 0,0-2 1 15,1-10-29-15,0 0-7 0,2 0-36 16,0-5-60-16,1-1-42 15,1 4-227-15</inkml:trace>
  <inkml:trace contextRef="#ctx0" brushRef="#br0" timeOffset="173666.9331">21309 16879 559 0,'29'-5'0'15,"2"3"294"-15,-1-1-204 0,0 0-59 16,-3 2-20-16,-4-3-12 0,-3 1-73 15,-7 0-67-15,-6 0-18 16,-7-1-124-16</inkml:trace>
  <inkml:trace contextRef="#ctx0" brushRef="#br0" timeOffset="173833.9427">20511 16656 1006 0,'0'0'0'0,"12"2"50"15,9 7-30-15,3 1-4 16,7 0-28-16,3 0-142 0,-8-6-320 16</inkml:trace>
  <inkml:trace contextRef="#ctx0" brushRef="#br0" timeOffset="177672.1622">5206 14393 740 0,'12'-31'0'0,"-5"6"167"16,-3 6-90-16,-3 9-7 0,-1 3 8 15,0 6-23-15,0 1-19 0,-2 7-13 16,-6 18-17-16,-8 19 0 0,-8 21 16 16,-5 13 2-16,-4 7-11 0,-1-2-14 15,-1-2 2-15,0-8 5 16,-1-3-6-16,1-10 0 0,3-9 1 15,2-10-13-15,8-13 10 0,5-7-6 16,8-10-1-16,6-7 10 0,3-2-2 16,5-2-60-16,6-12 58 0,5-7 6 15,3-8-6-15,6-8 6 16,1-8-3-16,-1-6 0 0,1-8-2 15,-1-5 7-15,2-4-9 0,0-6 8 16,4-2 15-16,1-1-5 0,3-4-5 16,3 5-3-16,1 1-4 0,-3 7 0 15,-2 15-2-15,-8 12 0 16,-6 16 0-16,-10 10 6 0,-5 8-2 15,-3 3 9-15,0 2-9 0,-1 15-8 16,-1 14 5-16,-2 21 17 0,-6 16 1 16,-2 12-6-16,-4 5-5 0,2 2-12 15,2-3 8-15,-1-4 0 16,3-6-5-16,0-3 2 0,1-6 2 15,2-3-4-15,1-7 2 0,2-1-5 16,-2-7-26-16,3-6-1 0,1-9-4 16,0-8-20-16,0-7 27 0,0-6-7 15,3-4-31-15,-1-2 5 16,-1-3-10-16,0-3-46 0,-1-6 4 15,-4-8-173-15</inkml:trace>
  <inkml:trace contextRef="#ctx0" brushRef="#br0" timeOffset="177839.1718">4979 14894 657 0,'0'-15'0'0,"4"1"258"16,4 0-186-16,5-1-26 0,5 0 6 16,9-1 1-16,4 0-16 0,10 2-5 15,3 1-3-15,2 2-15 0,2 7-14 16,-5-1 0-16,-3 4 0 15,-4 1-190-15,-3 0 3 0,-8 1-92 16</inkml:trace>
  <inkml:trace contextRef="#ctx0" brushRef="#br0" timeOffset="178639.2175">5776 14743 686 0,'0'-23'0'0,"-3"1"240"15,0 0-139-15,-5 3-20 0,-3 0 4 16,-5 6-28-16,-4 4 4 0,-4 5-28 16,-7 6-19-16,0 13 1 0,-3 10-2 15,1 7 2-15,4 7-11 0,1 2-8 16,3 1 6-16,6-2 4 0,5-8-12 15,8-3 11-15,6-2-9 16,1-4 1-16,11 0 4 0,6-5-2 16,3-2-10-16,4-3 3 0,0-5-6 15,1-1-12-15,0-7 15 0,3-3 0 16,0-9 5-16,-2-8 10 0,1-6-2 15,-1-5-4-15,-3-8 3 16,1-6 5-16,-3-7-11 0,1-5 10 16,1-2 0-16,0-1-5 0,3-3 0 15,0 2 8-15,-1 3-11 0,-3 4 5 16,-5 12 3-16,-5 7-10 0,-7 12 10 15,-3 13-5-15,-2 6 1 16,-1 4 46-16,-6 14-36 0,-8 15-17 16,-9 17 12-16,-2 9-2 0,0 8-6 15,1-2 4-15,3-3 1 0,2 0-6 16,4-7 6-16,7-5-1 0,3-5-7 15,5-4 10-15,0-6-5 16,3-7-6-16,4-4 6 0,1-7 0 16,0-5-20-16,3-1 15 0,-1-7 3 15,2-2-7-15,4-9 8 0,0-5-4 16,3-3-7-16,-2-6 4 0,1-6-6 15,2-2-7-15,-3-5 11 16,5 1 2-16,-4 5 1 0,-4 6 7 16,-3 6 0-16,-7 10 0 0,-1 6 4 15,-2 4-4-15,2 14 0 0,0 4-10 16,2 10 13-16,2 1-6 0,-1 2 2 15,3 1 5-15,1-3-8 16,2-3 8-16,-1-2-4 0,-1-3 0 16,-2-5 0-16,-3-4 1 0,-1-2-2 15,2-3 0-15,-4-4 1 0,0-1 0 16,-1-2 0-16,0 0 1 0,3-3 9 15,0-6 14-15,4-3-10 16,3-6-10-16,1-6 7 0,4-5-2 16,1-5 2-16,2-8 2 0,1-4 0 15,0-4-10-15,-1 0 8 0,-4 6-11 16,-3 6 0-16,-5 16 0 0,-2 7 8 15,-3 10-9-15,0 5-7 16,0 0-50-16,3 10-58 0,0 0-6 16,0 0-146-16</inkml:trace>
  <inkml:trace contextRef="#ctx0" brushRef="#br0" timeOffset="179566.2706">6907 14679 960 0,'-1'0'0'16,"1"-2"180"-16,0 2-154 0,0 0-28 16,8 0 4-16,12 2 6 15,11 1 21-15,15-3 3 0,11 0-15 16,10 0-6-16,9-7 14 0,3-2 3 15,3 0 20-15,1 2-1 0,-5 1-7 16,-6 2-26-16,-9 1-9 0,-9-1-3 16,-7 4-2-16,-4 0 0 15,-6 0 6-15,-6 1-6 0,-6 1-8 16,-6 2-16-16,-8-2-3 0,-6-1-1 15,-5-1 8-15,-1 0 21 0,-10-7 13 16,-3-4-17-16,-6 0-4 0,-4-1 7 16,-3 0 0-16,2-3-14 15,-2 2 4-15,3-4-3 0,2 2-16 16,1-1 18-16,1-1 11 0,4 0 0 15,3-1-4-15,3 1 5 0,4 1-2 16,-1 1 2-16,4 2 2 0,0 3 4 16,2 1 14-16,1 6-4 15,-2-1-7-15,2 4-10 0,3 0 0 16,6 0-13-16,6 4 16 0,2 1-3 15,4 2 0-15,-2 2 0 0,3-1 4 16,2 2-5-16,-1 2 2 0,-1-1-2 16,-1-1 1-16,-7 3 0 15,-2-2 2-15,-4-1-4 0,2 2 4 16,0-2 2-16,1-1-5 0,0 0 1 15,1 2-3-15,0-3 0 0,-3 0 6 16,-2-3-4-16,-3-1-15 0,-2-2 5 16,-2 3 5-16,-5 0 7 15,-9 1 4-15,-3 4-6 0,-6 5-4 16,-2 1 10-16,-3 5-2 0,3 0-5 15,-3 0 1-15,5 0 7 0,1 0-12 16,3 1 12-16,4-4-8 0,1 0 2 16,1-4 0-16,5-3 4 0,-1 2-7 15,3-2 2-15,-1-2-2 16,1 1-40-16,2-2-5 0,3 1-16 15,1-2-79-15,0 1-73 0,5-7-115 16</inkml:trace>
  <inkml:trace contextRef="#ctx0" brushRef="#br0" timeOffset="180577.3284">9195 13971 1017 0,'0'-23'0'0,"-3"6"149"16,-13 4-110-16,-6 4-3 0,-12 9-15 15,-9 2-7-15,-8 12 5 16,-4 9-7-16,-2 7-2 0,-1 5 5 16,3 4-10-16,6-2-9 0,14-6 8 15,11 0 2-15,10-5-8 0,8 2-1 16,6 3 1-16,9 3-8 0,10 4 16 15,7 1-9-15,7 5 3 16,5 1 0-16,-1-1 3 0,-2-1-7 16,-6 0 4-16,-7-4 0 0,-7 0 0 15,-8-4 1-15,-7-1 1 0,-8-3-3 16,-13-2 2-16,-5-2 3 0,-8-2-1 15,-6-2 2-15,-2-8-3 0,-4-2-4 16,-4-3 4-16,-1-5 3 16,-4-2-7-16,1-3 2 0,1-3 2 15,1-4-4-15,10-2-32 0,8 0 10 16,13-2-27-16,10 1 7 0,11 0-8 15,8-1-67-15,17-4 12 0,14 3-62 16,7-2-110-16</inkml:trace>
  <inkml:trace contextRef="#ctx0" brushRef="#br0" timeOffset="181055.3557">9191 14538 975 0,'-4'5'0'0,"-7"17"95"16,-2 14-58-16,-5 13 5 0,0 9-9 15,-2 7 0-15,3 7-5 0,-4 1-7 16,1 0 1-16,-1-6-16 0,0-4-5 16,4-5 4-16,3-4-3 15,1-7-4-15,1-4 4 0,2-6 2 16,1-9-4-16,2-4 0 0,0-7 2 15,3-5-3-15,1-5 2 0,1-6 0 16,1 0-2-16,0-1 2 0,1-9 5 16,-1-7-10-16,6-9-19 15,2-9 21-15,3-7-4 0,3-11 10 16,2-8-7-16,1-5-12 0,3-9 13 15,2-5-3-15,4-3-1 0,4-1 6 16,5 4 0-16,6 4-6 16,3 6 11-16,6 8-2 0,-1 15-6 15,-4 12 6-15,-6 17 0 0,-5 10-3 16,-6 7 12-16,-7 10 2 0,-4 8-9 15,-6 9 3-15,-2 8 10 0,-6 5 7 16,-2 2-1-16,-4 1-18 0,-4-2-4 16,-3-2 3-16,-6-6-2 15,-2-2 0-15,-10-5 2 0,-3-2-6 16,-7-5-6-16,-1-6 3 0,-1-3-17 15,4-2-22-15,6-2-1 0,6-4-13 16,8 0-77-16,7-2-37 0,7-3-183 16</inkml:trace>
  <inkml:trace contextRef="#ctx0" brushRef="#br0" timeOffset="182086.4147">9563 14768 900 0,'41'-6'0'15,"2"-4"221"-15,-3-2-200 0,-2-3-20 16,-5-5 9-16,-1 1-8 0,-1-5-4 15,-8-2 4-15,-3-1 14 0,-5 4 14 16,-7-1 7-16,-5 3-6 0,-3 5 13 16,-4 0-13-16,-5 7-9 15,-2 3-12-15,-4 6-2 0,-2 3-5 16,-7 14-6-16,-4 8 4 0,-1 8-1 15,-2 6 0-15,1 0 0 0,3 4-1 16,4-3-2-16,3-5 6 0,9-3 0 16,6-6-4-16,5-2-1 15,3-2-1-15,7-3-4 0,4-6 11 16,8-1-5-16,5-2-8 0,4-6-23 15,6-1-3-15,1-3-27 0,2-3 12 16,1-5-52-16,-2-4 7 0,-1-4 35 16,-2-1 26-16,-7-2 29 15,-8 2 8-15,-7 2 13 0,-8 4 43 16,-5-2 14-16,-1 1 3 0,-5 1-18 15,-1 3-14-15,2 2-25 0,2 1-9 16,2 2 7-16,4 0-11 0,6 0-12 16,5 1 12-16,5-1-5 0,1 0-2 15,-2 1 1-15,1 0 0 16,-3 2 0-16,-3-2-4 0,-3 1 5 15,-4-1-2-15,-1 0-3 0,-2 0 7 16,-2 1-5-16,0-3 4 0,-2 1 2 16,0-4-6-16,-2 0 4 0,-4-1 2 15,0 1-5-15,-2-2-1 16,-3 2 6-16,-3 3-8 0,-3-2 4 15,-3 5 1-15,-1 1-2 0,-2 6 2 16,1 9 7-16,-1 2-11 0,3 6 5 16,2 4 1-16,4-1-6 0,5 2 5 15,2 0-1-15,5-2-2 16,1-1-2-16,1-4 5 0,1-2-4 15,7-1 4-15,1-2-3 0,6-3-4 16,3-3 10-16,7-3-3 0,6 0-2 16,6-2 0-16,7-3 3 0,4-2-3 15,4 0 0-15,3-1-3 0,3-6-5 16,-2-7 10-16,2-7-3 15,-2-5 2-15,-6-10-2 0,-3-3 2 16,-6-3 0-16,-9-1-1 0,-10 4 0 16,-11 7 9-16,-9 6 18 0,-6 8 17 15,-13 7-11-15,-9 6-11 0,-7 5-11 16,-6 14-4-16,-2 10-2 15,3 9-1-15,2 5-7 0,5 1 5 16,5 2-2-16,8-3 0 0,6-5-9 16,9-5-7-16,3-6 1 0,2-2 13 15,8-2-1-15,4-4-1 0,3-1 1 16,3-4-10-16,0-5-1 15,1-4 10-15,1 0 0 0,0-8-4 16,1-5 12-16,3-6-7 0,-1-7-5 16,4-11 11-16,2-6-6 0,-1-7-14 15,1-10 14-15,0-5 0 0,-2-3-3 16,-2-3 11-16,-2 2-9 0,-4 6 3 15,-7 8 2-15,-6 13 33 16,-5 12-13-16,-2 14 10 0,-1 9-4 16,-1 6-10-16,-3 7-9 0,-9 16-16 15,-8 19-2-15,-5 10 16 0,3 9-2 16,4 6-7-16,3-2 6 15,3 3-1-15,1 0-2 0,1-1-1 16,1-4 0-16,1-6-44 0,3-4-5 16,-1-4-35-16,3-7-66 0,0-5-51 15,3-2-194-15</inkml:trace>
  <inkml:trace contextRef="#ctx0" brushRef="#br0" timeOffset="182593.4437">8391 15465 966 0,'33'-6'0'0,"8"2"206"0,12 4-131 16,6 0-29-16,9 0-6 0,11 0-5 15,6 0-1-15,7 0-19 0,6 0-7 16,9-3 1-16,10 1 9 16,11-1-1-16,9 0 4 0,4 0-10 15,3 3-11-15,4 0 0 0,3 0 12 16,-2 9-15-16,-5 0 6 0,-12 2-1 15,-18-1-3-15,-15 0 2 0,-19-2 3 16,-15 1-7-16,-14-5 6 16,-19-2 1-16,-11-2-10 0,-14 3 1 15,-7-3-45-15,-11 0 2 0,-13 0-43 16,-11 0-30-16,-11 3-39 0,-11 3 41 15,-5 5-79-15,-5-4-58 0</inkml:trace>
  <inkml:trace contextRef="#ctx0" brushRef="#br0" timeOffset="182922.4625">8575 15875 775 0,'-5'6'0'0,"5"3"197"15,10-4-126-15,4-1 2 0,6-1-9 16,4-3-2-16,7 1-16 0,9-2-29 16,7-5 2-16,11 0 3 15,11-4-8-15,14-1-8 0,17 0 15 16,15 0-1-16,18 1-1 0,14 2-5 15,4 1 2-15,3 1-9 0,-6 6 6 16,-9-1-2-16,-10 1-6 0,-14 1 10 16,-14-4-15-16,-18 2 0 15,-18-2 6-15,-16-1-3 0,-19-4-5 16,-13 5 3-16,-9 0-2 0,-6 2-46 15,-2 1 26-15,-3-4-74 0,-4-2-46 16,-4 3-29-16,-7 1-161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23:54.2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1489 3355 366 0,'-8'-3'0'15,"1"-1"142"-15,0-1-27 0,1-3-32 0,3-1 22 16,-1 2-37-1,4 0-29-15,-1 0-15 0,1 1-1 0,0-1 7 16,-3 2 7-16,2-2-5 16,-2-3-7-16,0 3-2 0,3-1 6 15,0 1-9-15,0 2-7 16,0 0-5-16,2-2-7 0,3-2-2 0,0-2-2 15,4-2 3-15,-2 0 2 0,1-1 3 16,3 0-4-16,-1 1-2 16,0 1 2-16,-1-1 0 0,1 3-1 0,-2 1 0 15,1-2 6-15,0 3-7 16,0 1 2-16,0 0 3 0,0 0-5 15,4 0 2-15,-1 1 4 16,1 3-5-16,2-3 10 0,0 3-9 0,4 1-2 16,-2 0 0-1,-2 2 2-15,0 0-2 0,0 0 2 0,-3 4 2 16,-2-1-5-16,0 2 0 0,-4 4 3 0,-1-2-2 15,0 1 1 1,0 5-2-16,0-2 1 0,1 3 2 0,0-1 4 16,-2 3-9-16,1-1 6 15,0 3 0-15,-1 0-4 0,0-1 4 16,-1-2-1-16,0 2-2 15,-2-5 2-15,-1 2-2 0,0 1-4 0,-1-3 6 16,-2 0-1-16,0 1 0 16,-1-2 0-16,1-3 3 0,0 3-4 15,-2 2 2-15,0-2 2 0,1 4-2 0,0 0 1 16,1 1-1-16,2-1-1 15,-1-3 0-15,-3-1 2 0,3-1-2 16,-3-2 0-16,1 1 0 16,1 1-4-16,-4-4 7 0,1 1-6 0,1 2 0 15,-3-4 5 1,2 2 7-16,-1 0-4 0,0-1 0 0,-1 1-2 15,4 0-5-15,-3 1 4 0,0-1 3 0,0 5-6 16,-2 0 2 0,-3 2 0-16,2 2-2 0,-3-1 2 0,2 3 0 15,4-1-2-15,-4 0 2 16,4 0-1-16,-2-1 0 0,2-2 0 15,2 2 1-15,-1-1-1 16,-1 0 0-16,1 2 4 0,-2 1-4 0,-1 0 0 16,1 1 2-16,-1-2-2 15,2-3 0-15,3-1 1 0,0-2-3 16,1-3 4-16,3-4-4 0,0-2-1 0,-1 1 4 15,1-3 0-15,0 2-2 16,0-2 2-16,0 0-1 0,0 0 0 16,0 1 0-16,0-1 6 15,0 0-8-15,0 0 3 0,1-3-3 0,2-2 0 16,1-5 4-1,4-1 6-15,1-2-9 0,1 0 2 0,-3 3 3 16,3 1-6-16,-4 1 4 16,0 3 0-16,2-2-2 0,-1 2 0 15,-1 3 0-15,3 0 0 0,0 1 0 0,1 1-1 16,-1 0-3-16,3 4 6 15,1 1-2-15,-2-2 0 0,4 3 0 16,-1-1 1-16,0 2-1 16,-1-1 0-16,-1 1 1 0,-3 1-1 0,-2-1 0 15,1 3 0-15,0 0 0 16,1 1 0-16,0 0-1 0,0-2-2 15,0-3 6-15,-2 0 0 0,3-4-4 0,-2 0 2 16,2-2 1-16,-2 0-3 16,2 0 2-16,-5-2 3 0,4 0-6 15,-4-5 4-15,-1 3 5 16,1-2-9-16,-3-2 4 0,0 2 3 0,1-4-6 15,-3-1 2 1,3 2-3-16,1-5-54 0,-1 1 9 0,-1 1-26 16,-2-4-61-16,0 1-127 15,-6-4-298-15</inkml:trace>
  <inkml:trace contextRef="#ctx0" brushRef="#br0" timeOffset="1040.0015">1950 2776 371 0,'2'-9'0'0,"3"-1"126"0,-2 0-75 16,4 1 28-16,-1 0-8 15,-3 1 0-15,2-1 2 0,-2 2-12 16,-3-1-15-16,2 5 0 16,-2 1-11-16,0-1-5 0,0 3-3 0,0 0-22 15,0 0-5-15,0 8 0 0,0 7-9 16,0 1 10-16,1 5 0 15,0 1 6-15,-1 0 2 0,0 2 5 0,0 0 4 16,-2 2-6-16,0-1-5 16,-1 0 4-16,-2-3-6 0,3 1-5 15,-1-4 0-15,1 1 13 16,1-2-16-16,-2-3 6 0,2-4-3 0,1-4-1 15,0-2 2-15,0 0 0 0,0-4-2 16,1 3 2-16,4-4 1 16,1 0-2-16,6 0 0 0,1-1 9 0,4-5-12 15,-1-1 6 1,2 1 1-16,-1-2-5 0,-3 1 2 0,-1 0 1 15,-2 0-2-15,-2-1 0 16,0 0 2-16,-5 0-3 0,1 0 2 16,-2-3 3-16,1 1-4 15,-2-2 0-15,0 0 2 0,-2 2 1 0,0-2-2 16,0 3 0-16,0-1-1 0,-1 0 0 15,1 4 4-15,0-1-7 16,-1 1 4-16,1 2-2 0,0 0 1 0,0 0 0 16,0 1 1-16,0 2-1 15,0-2 0-15,-2 2 1 0,2 1-1 16,0-1-1-16,0 1 1 15,0 4-13-15,0 4 13 0,2 6 0 0,0 2-5 16,-1 2 6 0,0 3 4-16,-1-2-5 0,2 3 0 0,-1 1 18 15,2 1-15-15,-2 1-1 0,0-2 3 0,2-2-7 16,-1-1 3-1,1-1 0-15,0-2 0 0,-1-2 2 0,0-1-2 16,0-2-2-16,1 2 0 16,1-5 1-16,-2 0 0 0,0 0 0 15,-1-1-1-15,3 0-35 16,-1 0-18-16,-1 1-47 0,-1-2-95 0,-1-5-112 15</inkml:trace>
  <inkml:trace contextRef="#ctx0" brushRef="#br0" timeOffset="1540.0021">2510 3122 361 0,'0'1'0'0,"0"1"136"0,0-2-47 0,2 2 40 16,-1 1-15-16,2-3-29 16,2 0-2-16,2 0-18 0,1 0-11 0,5 0-12 15,4-5-6 1,4 1-7-16,2-1-5 0,3-1-7 0,2 1-7 15,0 0-5-15,3-1 2 0,0-1-4 0,-1 0-2 16,1-1 1 0,0 3 1-16,-4-2-3 0,-4 2 0 0,-3 0 4 15,-3 3-8-15,-3 0 8 16,-3 1-8-16,-2 1-36 0,-6 0-5 15,-2 4-22-15,-1 4-61 16,-9-1-88-16,-6 0-101 0</inkml:trace>
  <inkml:trace contextRef="#ctx0" brushRef="#br0" timeOffset="1900.0027">2516 3376 462 0,'12'0'0'0,"1"-2"158"16,3 0-65-16,3 2 12 16,3 0-35-16,2 3-24 0,3 1-11 0,2-2-9 15,0-1-2-15,0-1 16 16,0 0 10-16,-3-5-7 0,1 1-12 15,-2-2-14-15,0 2-11 0,-2 0-7 0,-2-3 2 16,-1 4 5-16,-2 0-6 16,-5 0 0-16,-2 2-3 0,-1 1-36 15,-3-1 7-15,-3 1-24 16,-4 0-25-16,0 3-18 0,-9 3-75 0,-3-6-165 15</inkml:trace>
  <inkml:trace contextRef="#ctx0" brushRef="#br0" timeOffset="2320.0033">3325 2727 618 0,'5'-9'0'0,"-3"2"219"0,1 5-106 16,0 0-46 0,-1 2-34-16,4 7-34 0,0 7 2 0,1 7 21 15,-1 6-6-15,0 5 7 16,-1 6-4-16,-2 1 4 0,-1 2 5 15,1-1-8-15,-2 1-6 0,0 0-2 0,2-2-7 16,1-3-4-16,-2-3 8 16,1 2-9-16,0-5 0 0,-1-1 0 15,1-5 7-15,-2-6-10 16,3 0 6-16,-3-3 0 0,-1-2-4 0,3-1-6 15,-3-2-11-15,0 0-17 16,0-3-11-16,0 0-35 0,0-1-57 16,2-4-73-16,1-2-42 15</inkml:trace>
  <inkml:trace contextRef="#ctx0" brushRef="#br0" timeOffset="2790.0039">3854 2539 743 0,'1'-9'0'0,"-1"2"194"15,-3 4-126-15,0 3 4 0,-5 4-44 16,-1 13-23-16,-5 10-1 15,-3 7 16-15,0 9-8 0,0 4 3 0,0 4 6 16,2 7-10-16,1 1 1 16,1 3-7-16,4-3 0 0,1-2-5 15,1-4 0-15,4-7 6 16,1-4-7-16,2-8 1 0,5-4 0 0,7-3 0 15,3-8-1-15,3-2 0 0,4-7-5 16,1-5 5-16,1-5 0 16,1 0-3-16,-1-7 8 0,0-3-5 0,-1-8-3 15,-4-2 8 1,-2-4 0-16,-2-4-4 0,-4-2 0 0,0-2 9 15,-3-4-8-15,-3-1 7 16,0 0-4-16,-4 1-8 0,-1 5 8 16,-6 4-4-16,-4 6-4 15,-4 6 5-15,-4 8-2 0,-4 7-19 0,-2 2 20 16,-3 10 0-16,-1 6 4 0,0 5-3 15,0 2-1-15,-1 3 0 16,2 3-43-16,3 1-23 0,2 0-71 0,2-3-118 16,4-10-234-16</inkml:trace>
  <inkml:trace contextRef="#ctx0" brushRef="#br0" timeOffset="5800.0082">2091 4625 332 0,'0'-9'0'0,"0"-1"148"16,0 2-75-16,-1-3 3 16,-1 4-26-16,1-3 2 0,0 3 3 15,1-1-18-15,0 3-4 0,0 1 0 0,0 1-9 16,0 3 2-16,0 0-3 15,0 0-19-15,0 3-8 0,3 4-1 16,0 7 9-16,2 4-8 16,0 6 8-16,1 2-2 0,0 2-1 0,-1 0 10 15,2-2-3-15,-3-2-4 16,0-2 12-16,-1-2-5 0,-1-1-1 15,-2-2-4-15,1 0-3 0,-1-3-1 0,0-2 5 16,0-3-3-16,0 0-5 16,0-7 2-16,0 3 7 0,3-2-11 15,-1-1 2-15,1 2 1 16,2 0 0-16,2-3-69 0,-2 1-60 0,-3-3-193 15</inkml:trace>
  <inkml:trace contextRef="#ctx0" brushRef="#br0" timeOffset="6520.0092">2020 5388 596 0,'-2'-13'0'0,"-1"-4"93"0,1 5-57 0,0-2 27 16,0 2-18-16,2-1-21 0,3-3-13 15,5-1-3-15,4-1 13 16,1-2 29-16,1 4-7 0,1 4-7 0,0 3-29 16,1 4 0-1,1 5-7-15,0 2 0 0,1 6-3 0,0 9 3 16,-1 2 0-16,-2 3 0 15,-4 4 3-15,-1 3-5 0,-7 3-4 16,-3 2 3-16,0 4-3 16,-6 3 9-16,-6 2 0 0,-1-1-5 0,-3-1 4 15,-1-1 3-15,0-7-5 0,2-4 0 0,3-10 9 16,7-7-9-1,3-7 0-15,2-3 7 0,0-1-7 0,5-1-10 16,5 0 16-16,5-8 1 16,5-7 15-16,2-4-3 0,2-5-8 15,0 3-3-15,-3 4-5 16,-2 4-3-16,-1 4 0 0,-6 2 0 0,-3 4-67 15,-2 3-31-15,-3 2-121 0,-4 3-187 16</inkml:trace>
  <inkml:trace contextRef="#ctx0" brushRef="#br0" timeOffset="7340.0103">2137 6164 621 0,'-1'-10'0'0,"-1"1"134"0,2-1-99 16,0 0 7 0,5-2-1-16,1 0-22 0,2 3-13 0,-1-1-1 15,3 1 2-15,-3 1-8 16,5-4 2-16,-1 2 22 0,2-5-8 15,5 0 2-15,-1 3-3 16,3 2-10-16,-2 4 1 0,0 5-2 0,-3 1-6 16,-3 8 2-16,-3 9-1 15,-3 2-10-15,-5 6 13 0,-1 1-2 16,-6 2-11-16,-6 2 20 0,-2-3 5 0,-3 1-5 15,-1 0 12-15,1-4-6 16,1 1-10-16,1-2 1 0,5-3 0 16,1-6-7-16,6-5 4 15,1-8 3-15,2-1-5 0,0 0-23 0,3 0 18 16,3-1 9-1,0-5 11-15,3-3-5 0,3-2-7 0,0 0 6 16,0-2-10-16,1 3 2 16,0-1 7-16,-1 3-9 0,-2 3 0 15,0 3 2-15,-2 2-2 0,0 7-5 0,0 3 8 16,1 2-1-16,-1 2-2 15,-1 1 0-15,-2-1 3 0,-2 0-4 16,-2 1 3-16,-1-1-3 16,-6 1 4-16,-4 2 7 0,-4 0 7 0,-3 2 5 15,0-1-6-15,-2-1-7 16,2-1-2-16,1-4 0 0,2-4-3 15,4-1-2-15,-2-3 5 0,4-3-6 0,0 1 0 16,0-2 3-16,1 0 1 16,0 0-8-16,2 0-62 0,-2 0-27 15,2 0-169-15,0 0-81 16</inkml:trace>
  <inkml:trace contextRef="#ctx0" brushRef="#br0" timeOffset="8890.0125">2197 7166 589 0,'-5'-1'0'15,"4"0"227"1,-1 0-149-16,1-1-11 0,1 2-10 0,0 0-17 15,0 0-13-15,0 0-25 0,-2 0 4 0,2 0 2 16,0 0-7 0,2 4-2-16,3 5-63 0,1 7-77 0,-4 5-207 15</inkml:trace>
  <inkml:trace contextRef="#ctx0" brushRef="#br0" timeOffset="9120.0128">2146 8157 434 0,'0'-6'0'16,"7"-2"36"-16,0 0-52 0,3-3-232 15</inkml:trace>
  <inkml:trace contextRef="#ctx0" brushRef="#br0" timeOffset="9320.0131">2160 8853 751 0,'-5'7'0'0,"5"-7"0"0,5 0-133 0,1 0 55 15,1 1-58 1,1 1 13-16</inkml:trace>
  <inkml:trace contextRef="#ctx0" brushRef="#br0" timeOffset="9540.0134">2115 9888 693 0,'-11'31'0'0,"8"-2"6"0,3-7-8 15,7-4-105-15,2-9-75 0,0-7-206 16</inkml:trace>
  <inkml:trace contextRef="#ctx0" brushRef="#br0" timeOffset="9790.0137">2083 11032 484 0,'-2'11'0'16,"2"0"156"-16,0 2-144 15,0-1-9-15,0 5 2 0,2-5-1 0,2 2-3 16,3 0-2-16,0-2-83 0,0 3-50 15</inkml:trace>
  <inkml:trace contextRef="#ctx0" brushRef="#br0" timeOffset="10000.014">2040 12288 596 0,'0'20'0'0,"0"-3"5"15,6 1-82-15,-1-2-39 16,-3-2-86-16</inkml:trace>
  <inkml:trace contextRef="#ctx0" brushRef="#br0" timeOffset="10220.0143">1971 13251 898 0,'-14'36'0'0,"6"-2"20"16,5-6-22-16,0-1-19 0,3-2-33 0,0-7-10 16,3-2 35-16,4-5-20 15,-2-6-102-15,1 2-6 0</inkml:trace>
  <inkml:trace contextRef="#ctx0" brushRef="#br0" timeOffset="10400.0146">1981 14238 194 0,'0'7'0'15</inkml:trace>
  <inkml:trace contextRef="#ctx0" brushRef="#br0" timeOffset="11500.016">1739 15401 633 0,'-3'-12'0'16,"0"2"112"-16,-3 3-16 0,2 1 11 0,0 0-43 15,0 3-13-15,3 0-9 16,0 3-19-16,1 0-12 0,0 1-10 16,0 7-2-16,3 9-11 15,3 11 11-15,1 10 2 0,-2 12 33 0,3 7-16 16,-4 3 1-16,0 0-4 15,0-2-2-15,-1-5-2 0,0 0-4 16,2-8-7-16,1-2 0 16,1-5 7-16,-1-6-7 0,1-3 0 0,-3-7 1 15,2-3-1-15,-2-6 0 0,-2-1-2 16,-1-3-37-16,-1-1-24 15,0-2-84-15,-3-6-253 0</inkml:trace>
  <inkml:trace contextRef="#ctx0" brushRef="#br0" timeOffset="11940.0167">2008 15166 710 0,'3'-11'0'16,"-2"2"258"-16,-1 4-152 0,0 2-19 16,0 2-24-16,0 1-36 15,-4 7-21-15,0 7-11 0,-3 14 9 0,-2 12-2 16,-2 13-3-16,1 11 2 0,1 9 8 15,1 8-5-15,0 1-1 16,3-7 2-16,1-8-8 0,4-8 6 0,2-11-3 16,6-7 0-1,6-10-1-15,2-9 0 0,3-11-6 0,3-7 9 16,3-4-1-16,3-4-1 15,-3-9 0-15,4-7 2 0,-3-4-2 16,-2-4 0-16,-3 0 4 16,-5 1-4-16,-6 0 0 0,-5 5 5 0,-4-1-2 15,-1 0 0-15,-6 0-1 0,-2 0-3 16,-3-1 2-16,0 8 1 15,-1 0-3-15,-1 7 2 0,2 5 1 0,-1 0-3 16,1 7-1-16,-2 11 2 16,2 6 0-16,-3 13-80 0,2 1-46 15,0 0-231-15</inkml:trace>
  <inkml:trace contextRef="#ctx0" brushRef="#br0" timeOffset="24580.0344">4089 4916 255 0,'0'-3'0'16,"0"1"74"-16,-3 1-45 0,-1-1-6 0,0 2 3 15,1-2 6-15,1 1-10 0,-1 0 0 16,2 0-5-16,0 0 9 16,1 1 3-16,-1 0 1 0,1-1-8 0,0 1-5 15,0 0-8-15,0 0-16 16,0 0-7-16,1 0 21 0,1 0-2 15,-2 0 11-15,3 0 7 16,-2 0 0-16,2 0 1 0,-2 0 4 0,2 0 4 16,0 0-7-16,0 0-4 0,4 0-11 15,-1 0-3-15,2 0-7 16,2 2 0-16,0 1 5 0,0 0-6 0,-1-1 2 15,1 0 4 1,-2-2 3-16,1 0 12 0,-3 0 4 0,-3 0 4 16,1 0-2-16,0 0-13 15,0 0-10-15,1 0 4 0,0 0-6 16,-1 0-2-16,2 0 2 15,1 3 2-15,0-3-4 0,0 0 2 0,1 0 1 16,1 0 1-16,0 0 10 0,1 0-3 16,1 0-7-16,-1 0 7 15,1 0-4-15,0 0-5 0,-1 0 12 0,-1 0-6 16,-1 0-5-16,-3 0 4 15,1 0-5-15,0 0-2 0,-2 0 2 16,0 0 1-16,0 0-2 16,3 0 0-16,-1 0 2 0,1 0-3 0,-1 0 2 15,2 0 1 1,0 0-3-16,1 0 2 0,-2 0 2 0,0 0-5 15,1 0 4-15,0 0-1 0,2 0-1 0,-3 0 0 16,1 0 1 0,0 0-2-16,-2 1 2 0,1 2 0 0,-1-3-1 15,0 0 0-15,0 1 0 16,1-1-1-16,2 0 2 0,-1 0 5 15,1-4 6-15,0 0 14 16,0 2-10-16,2-2-1 0,-3 0-9 0,2 1-1 16,-1 2-5-16,0-2 0 0,0 3 3 15,-1 0-4-15,2-2 2 16,-2 1 0-16,-1 1-1 0,2-2 0 0,-3 2 5 15,0 0-9-15,1-2 5 16,1 2-1-16,1 0 0 0,-2 0 0 16,0 0 1-16,0 0-1 15,-1 0 0-15,-1 0 1 0,4 0-1 0,-2 1 0 16,1 1 0-1,0 1 0-15,0-2 0 0,1 2 5 0,0-3-6 16,-2 0-2-16,2 0 6 0,-1 0-4 0,0 0 2 16,1 0 0-1,-2 2-2-15,0-2 1 0,0 1 1 0,0 0-1 16,0-1 0-16,-1 1 0 15,2-1 0-15,-1 0 0 0,-1 2 0 16,1-2 0-16,0 0 0 16,-1 0 3-16,-2 0-3 0,3 0 0 0,0 0 4 15,-3 0-3-15,3 0 0 16,-2 0 0-16,1 1-2 0,1-1 2 15,-1 0 2-15,0 1-4 0,2-1 2 0,-1 1 3 16,1 1-5-16,1-2 2 16,1 2 1-16,-1-2-3 0,0 0 2 15,0 0 4-15,-2 1-5 16,-1-1 0-16,1 2 10 0,-2-2-7 0,1 0 3 15,-1 0-1 1,0 0-4-16,-1 0 5 0,2 0-4 0,0 0-4 16,-1 0 4-16,2 1 0 0,-2 0-3 0,2 0 2 15,3 1 1 1,-1-2-3-16,0 0 2 0,-2 2-1 0,1-2-3 15,-2 0 6-15,0 0-2 16,1 0-2-16,-2 0 2 0,1 0 1 16,-3 0-3-16,2 0 2 15,-1 0 1-15,3 0-3 0,-2 0 1 0,0 0 0 16,2 0 0-16,0 0 0 15,0 1 1-15,1-1-2 0,0 0 2 16,-2 0 0-16,0 0-1 0,0-1 0 0,-2 1 6 16,3-1-6-16,-1 0 0 15,-1 1 8-15,0 0-9 0,3 0 2 16,-3 0 1-16,2 0-3 15,-1 0 2-15,0 0 0 0,-1 0-1 0,0-1 0 16,1 1 0 0,-1 0-1-16,2 0 1 0,-2 0 1 0,0 0-1 15,0 0 0-15,2 0 0 16,-2 0 0-16,2 0 0 0,-3 1 0 15,2 1 0-15,0-2 1 0,-1 0-1 0,-1 0 0 16,1 0 0-16,-2 2 0 16,1-2-1-16,-1 0 2 0,0 0-1 15,1 0 0-15,-1 0 0 16,-1 0 2-16,1 0-2 0,-2 0 0 0,0 0 3 15,0 0-6-15,-1 0 3 16,0 0 0-16,0 0 0 0,0 0 0 16,0 0 0-16,0 0 0 0,0 0 0 0,0 0 0 15,0 0 0-15,0 0-1 16,0 0 1-16,0 0 0 0,0 0 1 15,0 0-1-15,0 0 0 16,0 0-5-16,0 0 5 0,0 0-10 0,0 0 10 16,0 0 0-1,0 0-29-15,0 0 21 0,0 0-10 0,0 0-16 16,-2 0-11-16,-4 5-12 15,-4 0-34-15,-2-1-100 0,-2-1-84 16</inkml:trace>
  <inkml:trace contextRef="#ctx0" brushRef="#br0" timeOffset="33300.0467">8440 4935 129 0,'0'0'0'0,"0"0"91"15,0 0-35-15,0 0-16 0,0 0-1 0,0 0-9 16,0 0-19-16,0 0-10 16,0 0 1-16,2 1 1 0,-2 0-6 15,0-1 6-15,0 0-2 16,0 0 0-16,0 0 25 0,0 0 33 0,0 0-5 15,0 0-19 1,0 0-5-16,0-2-2 0,0 1 1 0,0 1-15 16,0 0-12-16,0 0 0 0,0 0-3 0,0 0 0 15,2 0 2 1,-2 0 1-16,2 0-2 0,-2 1 0 0,0 0 1 15,0 0 0-15,0-1 11 16,0 0 11-16,0 0 10 0,0 0-2 16,0 0-15-16,0 0-11 15,0 0 0-15,1 2-3 0,1-1-3 0,0 1 2 16,0-2 2-16,-1 1 2 15,1-1 7-15,-1 2-1 0,-1-2 0 16,0 0-1-16,1 0-1 0,-1 0-8 0,0 0 3 16,0 0-1-16,0 0 1 15,0 0 4-15,1 0 2 0,-1 0-2 16,0 0 0-16,1 0-5 15,-1 0-4-15,0 0 2 0,0 0 4 0,0 0-5 16,0 0 0 0,0 0 23-16,4 0-11 0,-3 0-1 0,0 0-7 15,2 0-3-15,0 0 3 16,1 0-2-16,2 0-1 0,-1 0 3 15,2 0-2-15,0 0-3 0,-1 0 2 0,2 0 5 16,-2 0-3-16,-2 0 3 16,3 0-3-16,-3 0-4 0,2 0 2 15,0 0 1-15,-2 0-3 16,0 0 2-16,3 0-1 0,-3 2 0 0,3-2 0 15,1 2 2-15,-3-1-2 16,1-1 0-16,0 0 2 0,-1 0-2 16,2 0 0-16,-1 0 1 0,-2 0-2 0,1 0 2 15,0 0 2-15,-1 0-5 16,1 0 4-16,-2 0-2 0,0 0 0 15,2 0 0-15,0 0 0 16,2 0 0-16,1-1 0 0,1 0 1 0,-1-1-1 16,-1 1 0-1,0-2 19-15,2 3-11 0,-4-2-3 0,3 2-1 16,-2 0-2-16,-1-1-1 15,0 1-2-15,2 0 2 0,-5 0 0 16,5 0-1-16,-1 0 0 0,-2 0 1 0,1 0-1 16,-1 0 5-16,-1 0 1 15,1 0 3-15,1 0-1 0,-2 0-6 16,1 0 0-16,2 0-2 15,-3 0 0-15,1 0 0 0,1 0 0 0,2 1 0 16,-1 1 1-16,-1 1-1 16,2-3-1-16,-1 2 1 0,1-2 1 15,-1 0-1-15,-1 0 3 16,0 0-4-16,-2 0 2 0,0 0 5 0,1-2 8 15,-3-1 4-15,2 3-5 0,0-2-7 16,-1-1 0-16,0 3-5 16,1 0-2-16,0 0 2 0,1 0 0 0,0 0-1 15,2-1 0 1,1 1 6-16,1 0-11 0,0-1 7 0,1 1-2 15,1 0 0-15,-1-1 0 16,-1 1 1-16,-1-1-1 0,1-1 0 16,-2 2 2-16,1-1-2 0,-3 1 0 0,2 0 2 15,-2 0-2-15,1 0 2 16,0 0-2-16,1 0 0 0,-1-2 1 15,3 2 0-15,-1 0-1 16,2 0 0-16,2 0 0 0,0 0-3 0,-1 0 6 16,1 2-2-16,-2 0-2 15,-2-2 2-15,2 1-1 0,-3-1 0 16,1 0 0-16,-1 0 3 15,1 0-2-15,-2 0 4 0,3 1-4 0,1-1-2 16,-1 0 2-16,2 0 2 0,1 0-4 16,-2 0 2-16,0 1 2 15,-1 0-3-15,0 0 0 0,-1 0 0 0,2 0 0 16,-1-1 0-1,-2 1 2-15,0 1-2 0,-1-2 0 0,1 0 2 16,-1 0-3-16,2 0 2 16,2 0 3-16,0 0-5 0,1 0 2 15,-2 0 9-15,3 0-13 16,0 0 6-16,-1 0 2 0,-2 0-7 0,2 0 4 15,-2 0-1-15,1 0-1 0,-1 1 0 16,-3-1 1-16,3 0-1 16,-1 0 0-16,-4 0 2 0,4 2-3 0,-1-2 2 15,1 0 0-15,0 1-2 16,0-1 2-16,2 2-1 0,-1-1 0 15,1-1 0-15,0 1 0 16,0 0 0-16,-1-1 0 0,2 2 0 0,-4 0-2 16,2-2 4-16,-1 2-1 0,0 0-2 15,-1-2 1-15,0 3 0 16,0-1 0-16,-1-1 0 0,-1 1 1 0,1-1-1 15,0 0 0 1,-2-1 1-16,1 1-1 0,0-1 0 0,0 1 4 16,1-1-7-16,0 0 2 15,1 0 3-15,-1 0-4 0,2 0 4 16,1 2-3-16,-2-1 2 15,0-1-2-15,0 1 2 0,-2 0-1 0,-1-1 0 16,2 0-1-16,1 2 1 0,-2-2 0 16,1 1 2-16,-2-1-3 15,3 0 2-15,-2 0 0 0,1 0-2 0,0 0 2 16,-1-1 4-16,1 1 3 15,1-2-3-15,-1 2-5 0,-2 0 0 16,2 0 0-16,-1 0 0 16,1 0-1-16,0 0 2 0,1 0 0 0,1 0-1 15,2 0 0 1,-2 0 1-16,0 0-1 0,2-2 0 0,-3-1 5 15,2 3-5-15,0-3 17 0,-1 2-7 0,0-1-3 16,-1 0-3 0,-2 1-3-16,1 1-1 0,1-1 0 0,-2 1 1 15,1 0 0-15,-1 0-1 16,0 0 0-16,-1 0 0 0,2 0 0 15,-2 0 0-15,1 0 1 16,-1 0-1-16,0 0 0 0,2 0 1 0,-4 0-1 16,0 0 1-16,0 0-1 0,1 0 0 15,-1 0 0-15,1 0 0 16,1 0 0-16,-2 0 0 0,2 0 0 0,1 0 0 15,-1 0 0-15,2 0 0 16,-2 0 0-16,2 0 1 0,-1 0-2 16,2 0 1-16,-3 0 2 15,2 0-4-15,-1 0 4 0,0 0-1 0,1 0-2 16,-1 0 2-1,0 0-1-15,1 0 0 0,0 0-1 0,-1 0 1 16,-1 0 0-16,2 0 0 0,-3 0 0 0,1 0 0 16,1 0 0-1,-4 0 2-15,3 0-2 0,-1-1 0 0,-1 0 2 16,0 1-3-16,0 0 2 15,0 0 0-15,0 0-1 0,-1 0 0 16,0 0 0-16,0 0 0 16,0-2 0-16,0 2 2 0,0 0-3 0,0 0 0 15,0 0-1-15,-5 0-113 16,-2 0 41-16,-5 2-39 0,-2-2-141 15,-2 0-158-15</inkml:trace>
  <inkml:trace contextRef="#ctx0" brushRef="#br0" timeOffset="73910.1035">7204 2962 449 0,'-1'-11'0'0,"1"6"170"0,-1 0-106 15,0-2-7-15,1 0 24 16,0-1 0-16,0 1-29 0,0 0-16 0,0-1-10 16,0-1 7-1,2 0 1-15,1-1 4 0,0 1-10 0,2 3-9 16,-1-2-9-16,3 1-2 0,1 0-5 0,0 0-4 15,4 0 2 1,2 2 3-16,-1-2-5 0,3-1 2 0,0 2 5 16,0-5-1-16,2 2 4 15,1 4-4-15,-3-3-4 0,0 4 4 16,-1-1-7-16,-1 4 4 15,0 1 0-15,-2 1-2 0,2 5 0 0,-3 2 0 16,0 0-1-16,-3 4-1 16,2 0 3-16,-2 2 0 0,-1 1-1 15,0-2 0-15,-1 2 1 0,-2-1-1 0,0 1 0 16,0 3 1-16,-2-1-1 15,2 3 0-15,-2-2 0 0,-2-2-6 16,0-1 10-16,-2-1-5 16,-2-1-2-16,-2 4 5 0,-2 0-1 0,-2 0-2 15,-3 7 2 1,-2 1 3-16,-1 1-4 0,2 4 0 0,-1-1 6 15,4-3-7-15,2-2 2 0,0-4 3 0,2-4-5 16,0-1 2 0,-1-1 1-16,1-2-1 0,-1 4 4 0,0-2-3 15,-1 1 0-15,2-3 1 16,2-3-1-16,0-4-2 0,3-2 0 15,1-2 20-15,1-1-2 16,0 1 5-16,0-1 3 0,0 0-1 0,0 0-4 16,0 0-11-16,0-1-4 15,1-3-3-15,2-2-2 0,1 0-1 16,3-5 0-16,0-1 1 0,3-1-1 0,0-3 0 15,3 0-1-15,-2 2-3 16,0 1 4-16,0 1 0 0,1 7 0 16,-2-1-6-16,-1 2 2 15,1 2-3-15,-1 2 6 0,-1 0 0 0,0 3-3 16,1 2 5-1,-3-1-2-15,2 1-1 0,-1 0 2 0,0 1 0 16,0 1-6-16,-1 0 6 16,2 1 0-16,-1 1-5 0,-1 1 5 15,1-1 0-15,0 3 0 0,0 0 0 0,0-1 0 16,2 0-5-16,-2-1 10 15,1-3-5-15,2-3 0 0,-2-1 0 16,3-2 2-16,0-1-3 16,1 0 2-16,1 0 1 0,-2-3-3 0,3-2 2 15,-2 0 0-15,2 0-1 16,1-2 0-16,-2 2 1 0,0-2-1 15,-2-2 0-15,-2-4 0 0,1 1-1 0,-2-3 2 16,0-2 0-16,-1 0-1 16,-3 3 0-16,-1-3 0 0,1 4-14 15,-3 2-15-15,-1 3-28 16,0 3-26-16,0 4-15 0,-2 1-81 0,-4 0-341 15</inkml:trace>
  <inkml:trace contextRef="#ctx0" brushRef="#br0" timeOffset="77260.1082">7870 2728 352 0,'2'-7'0'0,"3"4"107"0,-2-2-47 15,2-2-7-15,0 0-3 0,-1 0-7 16,2-1-6-16,-2-1-4 16,1 4 1-16,-3-1-4 0,1 2-6 0,-3 2-3 15,0 0 3 1,0 1-4-16,0 1-7 0,0 0-1 0,0 0-13 15,0 0-11-15,0 1 12 16,0 3 0-16,-2-1 2 0,2 0-1 16,-1 0 4-16,1-1-6 15,-1-1 2-15,1 1 11 0,-1-1 0 0,1 1 2 16,-1 1-2-16,-2-1 2 0,1 3-4 15,0 0-4-15,-1 0-1 16,-1 2 4-16,-2 2-1 0,1-1 2 0,-4 4 0 16,0-1 2-16,0 0-7 15,0 1 0-15,2-1 0 0,2-1-2 16,-2 0-1-16,4-2-1 15,-1-1-1-15,1 0 0 0,3 0 6 0,-3-4-6 16,2 1 0 0,1-2 2-16,0-1-2 0,0-1 0 0,0 2 2 15,0-2 5-15,0 0 15 0,0 0 3 0,0 0 3 16,0-2 2-1,3 0-13-15,0-3-12 0,1 0 0 0,3-1-5 16,-2 1 0-16,3 1 0 16,1 0 0-16,0 0 0 0,0 3-1 15,2-1 1-15,-3-1 1 16,0 3-1-16,1-1 0 0,-1-1-1 0,0 2 1 15,1 0 0-15,-2 0 0 0,0 0 0 16,-1 3 0-16,2 2-6 16,0 3 8-16,-1 0-3 0,-2-2-1 0,0 1 4 15,-3-2-2-15,2 1-3 16,-2-1 6-16,0 0 0 0,0-1-5 15,-2 0 1-15,0 6 0 16,2-2-1-16,-2 4 4 0,0 1-2 0,0-3 0 16,-2 0-2-1,-1-1 2-15,1-2 0 0,0-2-2 0,0 0 2 16,1 0 0-16,-3-2-2 0,1 0 3 0,-2-2-2 15,-2 2 2 1,-1 1 1-16,0 2-2 0,-2-2 3 0,3 1 3 16,-1 0-8-16,0-1 2 15,0-1 0-15,1-2 3 0,-3 0-3 16,4-1 4-16,-2 0-3 15,-2 0 0-15,0 0 0 0,-1-1-2 0,1 0 2 16,1 1 0-16,1 0-1 16,0 0-40-16,3 3 0 0,2 0-7 15,0 1 9-15,3-2-9 0,0-2-35 0,1 0-19 16,4-3 1-16,4-8-118 15,1 0-261-15</inkml:trace>
  <inkml:trace contextRef="#ctx0" brushRef="#br0" timeOffset="77660.1088">7952 2642 372 0,'7'-2'0'0,"-2"0"155"16,1 0-69-16,1 0-12 15,2 0-19-15,2 1-10 0,0 0-14 0,3-2-7 16,2 0 4-1,2-2 12-15,2-2 10 0,-1-2-20 0,1 2-11 16,-3 1-1-16,-2-1-12 16,0 4-4-16,-3-1-2 0,-3 4 0 15,2 0 0-15,-3 0-23 0,-2 0-9 0,0 0-19 16,-1 0-22-16,-2 2-25 15,-1 0 0-15,-2-1-87 0,-2-1-81 16</inkml:trace>
  <inkml:trace contextRef="#ctx0" brushRef="#br0" timeOffset="79130.1108">8321 3082 502 0,'0'-1'0'0,"0"0"156"15,0 0-83 1,0-1 17-16,0-1-16 0,0 3-15 0,6-2-28 15,0 2 4-15,3-3 4 0,-2 1-6 16,1-1-5-16,2 3-7 16,3 0-7-16,4 0-8 0,5 5 0 0,2-1-1 15,5 0-1-15,5-3-3 16,1-1 4-16,0 0 2 0,0-6 2 15,-1-2 7-15,-3-1-2 16,-1-3 3-16,-3 2-4 0,-2 2-5 0,-1 1-6 16,-5 2 2-1,-2 4-3-15,0-2-2 0,-4 0 2 0,0 3-1 16,-2-4 0-16,-3 3-3 0,-3-1 2 0,0-1-14 15,-4 1 15 1,-1-1 0-16,1-3-21 0,-1 1-13 0,-5 0-20 16,-2-1-38-16,-6 4 12 15,-2 2-52-15,0 3-23 0,-2 2-2 0,0 2-84 16</inkml:trace>
  <inkml:trace contextRef="#ctx0" brushRef="#br0" timeOffset="79630.1115">8370 3299 331 0,'3'-2'0'0,"3"0"164"16,-2 1-67-16,-2-4 7 0,1 2-12 0,0 2-9 15,0-2-7 1,-1 3-31-16,2 0-17 0,-2 0-11 0,2 0-8 16,-1 2-8-16,2 0-2 15,0 1 2-15,2-1 14 0,1-2 15 16,0 0 12-16,1-2 2 0,0 0-8 0,0-1-7 15,2-1-4-15,2 1-9 16,4 0-6-16,3-1-5 0,6 2-5 16,1-3 0-16,3 2 6 15,0-2-6-15,2-2 0 0,0 0 5 0,1-4-6 16,-2 0 2-16,-4 2 21 15,-2 4-15-15,-6 0 0 0,-2 1-6 16,-2 2-2-16,-3 1 2 16,0 1-2-16,-1 0-3 0,-2 4 8 0,-2-2-4 15,0 1 0-15,-3-3-6 0,1 3 3 16,-2-1-6-16,-1 0 5 15,0-1-16-15,-2-1-16 0,0 0-14 0,-4 4-38 16,-4 3-93 0,-1-4-129-16</inkml:trace>
  <inkml:trace contextRef="#ctx0" brushRef="#br0" timeOffset="80810.1131">9259 2889 706 0,'0'-12'0'0,"0"2"217"0,0-2-152 0,4 1 2 16,-1-1-8-16,1 3-20 15,0-1-20-15,1 3-5 0,0 2-9 16,2 0-8-16,3 2 6 15,3-2-1-15,4 1-2 0,3 2 2 0,2 2 0 16,2 0-4 0,-2 0 4-16,-3 0 1 0,-1 2-5 0,-4 2 3 15,-1 2-2-15,-4 0 0 0,-2 0 0 0,-3 3 0 16,-2 1-2-1,-2 7 3-15,0 0 0 0,-4 2-6 0,-3 3 7 16,-4 0 1-16,-3-1-3 16,-3-1 2-16,-5-3 3 0,-1-1-4 15,1 0 0-15,-3-5 8 16,3 1-9-16,-1-2 2 0,3-2 11 0,5 2-10 15,7-4 1-15,4-1-2 0,3-1-2 16,1-3-15-16,2-1 11 16,8 0 10-16,0-3 21 0,2-3-9 0,3-2-7 15,-2-2-2-15,2 3-4 16,0 0-2-16,-1 0 2 0,3 1-3 16,-4 2-2-16,2 1 2 15,-3 3 0-15,0 0-1 0,1 0 0 0,-3 1-1 16,1 3-4-1,-4 4 9-15,2 1-6 0,0 3-4 0,0 3 11 16,-2-1-6-16,-3 1-1 0,-1 1 3 0,-1 2 0 16,-2 1-2-1,0 3 1-15,-1-2-1 0,-2 1-1 0,-1-3 4 16,0 0-2-16,-2-4 0 15,-1-1 0-15,0 1 0 0,-4-3 0 16,1 1 0-16,-2-3 1 16,-3 0-2-16,-2-4 0 0,-1 2 1 0,-2-2 0 15,-1-2 8-15,0-1-5 16,1-1 1-16,0 1 9 0,1-2-1 15,3-3-3-15,3-1 3 0,1 1-6 0,4 1-7 16,0-3 2-16,3 2 6 16,1-1-8-16,1 0 0 0,3 3 1 15,0-2-39-15,0 1-7 16,0 2-25-16,0-2-90 0,0-1-202 0</inkml:trace>
  <inkml:trace contextRef="#ctx0" brushRef="#br0" timeOffset="81580.1142">9665 2842 871 0,'0'-8'0'0,"2"-1"89"15,6 2-68-15,2-2 34 0,3-2 7 0,3 1-23 16,0-1-10-16,2 0-7 16,-1 0 5-16,-2 3-1 0,-2-1-7 15,1 6-9-15,0 3-7 16,0 0-6-16,0 7 6 0,-1 4-4 0,-1 5-2 15,1 2 5-15,-3 4-1 16,0 1-2-16,-2 4-1 0,-3-1 2 16,-3-1 0-16,0 2 0 0,-2-1-3 0,-3 5-2 15,-4 1 10-15,-3 3-3 16,0-2-4-16,-2 0 4 0,-1-1 6 15,0-3-4-15,-2-5-1 16,1-2-1-16,1-4-1 0,0 1 3 0,0-5-7 16,1 1 6-1,-1-1 2-15,1-2-3 0,1 0-3 0,1-1 2 16,2-3 6-16,4-1-9 15,-1-1 4-15,3-4 2 0,1 1-7 16,1-1 4-16,0-1-2 0,0 1-5 0,1-1 5 16,2-1 2-16,1 3 0 15,3-3 4-15,1 0-2 0,2-3-5 16,0-1 4-16,0 1 1 15,3-1-3-15,1 1 0 0,1 0 4 0,1 1-4 16,3-1 0-16,0 0 2 16,3-1-3-16,3 2 0 0,0 1 1 15,2-2 0-15,-2 1 1 16,-5 1 1-16,-2 1-2 0,-4 0 0 0,-4 1-1 15,-2 3-2-15,-3 0-4 0,-3 2-13 16,-1-1-9-16,-1-1 10 16,0-1-1-16,-5 1-22 0,0 0-28 0,-3 0-28 15,-4 1-136 1,3-5-159-16</inkml:trace>
  <inkml:trace contextRef="#ctx0" brushRef="#br0" timeOffset="85480.1197">10583 3038 288 0,'2'-3'0'16,"2"-1"26"-16,-3 0 4 0,-1 2 17 0,1-2 0 15,0 2 5-15,-1-4-7 16,1 2 16-16,-1-2-17 0,0 1-8 16,0 2 0-16,-1 0-2 0,0 0 9 0,1 2-8 15,0-2-11-15,0 1-6 16,0-1 2-16,0 0 4 0,0 1-9 15,0-3 1-15,0-2-2 16,0-1 4-16,0-4 4 0,0 0-8 0,2-5 4 16,0 2-2-16,-2 0 4 15,-2 0-3-15,2 3 0 0,-3 5-5 16,-2 1-5-16,0 3 0 15,-2 3-9-15,-4 0-6 0,-1 6 15 0,-3 2-7 16,1 4 0-16,-1 2 0 0,-1 4 3 16,2 0-2-16,2 6-2 15,3-1 2-15,2 0-1 0,7-1 0 0,0-5-2 16,0-1-1-1,4-1 2-15,2-1 2 0,0-1-2 0,4-5-4 16,-3-4-6-16,2-2 3 16,2-2 6-16,-1 0 1 0,0-4 1 15,1-6 0-15,0 2 0 16,-2-4 1-16,0-2 0 0,-1 2 3 0,-3-3-6 15,1 1 4-15,-3 2 2 0,-2 3-6 16,1 3 4-16,-2 4 1 16,1-1-1-16,-1 3 4 0,0 0-6 0,0 6 0 15,0 8-8-15,0 14 8 16,0 5 0-16,0 8 1 0,-4 4 1 15,0 5-1-15,-2 2 0 16,-1 3 3-16,-1-1-4 0,2 1 0 0,-4 1 5 16,0-2-6-16,-1-4-6 0,-3-3-17 15,4-1-16-15,-5-8 10 16,2-2-38-16,0-6-34 0,-1-6 38 0,0-5 38 15,2-3 18 1,-3-3 8-16,2-6 0 0,1-2 0 0,0-1 0 16,-2-4 38-16,2 0 0 15,2-5 3-15,0-4 20 0,3-3-8 16,3-5-23-16,4-4-4 15,2-8 0-15,7-6 8 0,1-4-16 0,5-7-5 16,7-4-6-16,1-4-6 0,7-4-2 16,4 0 2-16,-4 2-1 15,2 3 0-15,-4 6 0 0,-4 0-3 0,0 6 0 16,1-2 2-16,-3 4 2 15,-1 6-2-15,-6 2-3 0,-5 8-1 16,-4 6 0-16,-2 5 10 16,-3 6-5-16,-1 2 0 0,0 2-3 0,0 2 2 15,0 1-6 1,0 7-6-16,0 7 6 0,0 2 3 0,0 4 0 15,1-3-2-15,-1 1-4 0,0 1 7 0,2 1 3 16,-1 1 0 0,2 3 0-16,-1-2 0 0,-1-1-1 0,0-1 1 15,-1-5 0-15,1-2-12 16,0-2 15-16,2-2-6 0,0-3-6 15,2-6 7-15,1-1-3 16,1 0 1-16,4-4 3 0,-1-3 0 0,-1-3-5 16,0-4 8-16,0-1-4 0,-2-3-10 15,1-3 15-15,-2 0-2 16,1-5-2-16,0 1 1 0,-1-1 0 0,1 3 0 15,1 2-2-15,-3 6-1 16,0 6-27-16,0 3 31 0,-3 5-2 16,1 1-6-16,-1 12 8 15,-2 9 0-15,1 7 1 0,-1 5 5 0,-3 1-3 16,3-1-6-1,0-3 4-15,0-6 2 0,4-7-4 0,2-4-1 16,2-4 2-16,-1-2-2 0,4-7 2 0,1 0 32 16,-1 0-12-1,3-5-7-15,-4-3-4 0,-2-3 1 0,1-4 1 16,-5-3-3-16,-3-2-4 15,-1-3 1-15,-4-3-2 0,-3-3-7 16,-4-3 6-16,-2-3 0 16,2 2-3-16,-2 3 0 0,2 7 0 0,1 10-3 15,-1 6 4-15,1 7-2 16,2 4-13-16,2 8 18 0,1 9-4 15,5 2 0-15,0 0-1 0,5-1-1 0,5-3-6 16,0-2 15-16,1-7-7 16,2-3 0-16,1-1 0 0,0-3 2 15,0-2-2-15,4-1 0 16,-4 0-5-16,1-6-16 0,-1-3 3 0,0 0-9 15,-3-3-7 1,1-3 10-16,-5 1-4 0,-2-2 0 0,-1 2 26 16,-3 1 0-16,2 3-2 0,-2 2 8 0,1 6-3 15,-2 2-1 1,0 2-4-16,0 10 4 0,0 5-12 0,0 8 16 15,0 0 2-15,0 3 5 16,2-2 1-16,1-4 7 0,2-4-15 16,-1-5 6-16,2-1-3 15,-1-4 1-15,2-1 1 0,2-2-2 0,-2-4-9 16,3-1 4-16,-3 0 2 15,2-1-4-15,2-6 0 0,-5-3 0 16,-1-4-15-16,2-2 16 0,-5-2-2 0,0-2-4 16,1 1 1-16,-3-4 7 15,3 5-6-15,0-1 6 0,-2 5-7 16,-1 5-37-16,4 5 25 15,-4 4 3-15,0 4-5 0,1 10 21 0,-1 6-4 16,0 1-5 0,0 0 12-16,2-3-4 0,2 0-1 0,4-2 20 15,-1-4-13-15,2-6-7 16,2-1 11-16,-1-1-11 0,3-4-1 15,-1 0 0-15,-1 0 8 0,1-7-8 0,0-4 3 16,-1-2-2-16,-2-2 2 16,0-3-1-16,-1 0-1 0,-1-1 0 15,-1 0 0-15,0 1 0 16,-2 1-2-16,1 1 0 0,0 3 2 0,-1 4-1 15,-1 4-2-15,1 5 1 16,-2 2-2-16,2 13-2 0,-2 10 6 16,-2 11 0-16,0 9 20 0,0 6 2 0,-5 4 4 15,3 5-10-15,-3 2-8 16,-2-1-7-16,0-1 0 0,-3-3 3 15,2-5-10-15,1-9-38 16,1-6-5-16,0-8 21 0,2-8 24 0,-2-4 2 16,4-6-3-1,0-2 8-15,0-6-4 0,0-3 0 0,-1-1 0 16,2-8 44-16,-5-6 1 15,5-6-6-15,-3-6-10 0,-1-4 4 16,3-9-5-16,-3-3-4 0,3-3 0 0,2-7-16 16,4 0-6-16,5-6-4 15,6-1-3-15,2-5-23 0,4-3-5 16,4-1 7-16,0 3 3 15,2 2-4-15,1 9 18 0,-1 9 1 0,-2 11 1 16,-3 14 11-16,0 11-1 16,-5 9 2-16,3 3 4 0,-2 13-2 15,-1 5-4-15,-3 7-1 16,-4 9-2-16,-7-1 0 0,-3 5-1 0,-7-1 2 15,-7-3-2-15,-5-2-1 0,0-6 3 16,-4-6-2-16,1-6-3 16,1-4-1-16,2-3-18 0,3-1 3 0,3-3-31 15,4-2-86 1,3-3-130-16</inkml:trace>
  <inkml:trace contextRef="#ctx0" brushRef="#br0" timeOffset="85780.1201">11789 2730 861 0,'7'-14'0'0,"-5"7"129"16,-2 3-75-16,0 1 3 0,0 2-17 0,-2 1-19 16,-4 4-24-16,-1 8 5 15,-3 3-4-15,-1 6 4 0,2 3 4 16,0 4-7-16,3 1 2 15,3-1 2-15,3 1-4 0,0-3 1 0,0-2 1 16,0-2-2-16,5 0 2 0,1-1 0 16,1-4-1-16,-1 5 0 15,0-3 3-15,-5-2-4 0,-1 2 2 0,0-5 0 16,-8-1-2-1,-2-1-1-15,-3 0 3 0,-5-1-2 0,-2-4 2 16,-1 0 4-16,-3-1-7 16,1 0-35-16,-1-3-77 0,2-2-274 15</inkml:trace>
  <inkml:trace contextRef="#ctx0" brushRef="#br0" timeOffset="102160.1431">23350 3563 237 0,'-10'-4'0'15,"0"2"50"-15,3-2-28 0,0 0-1 0,3-2 10 16,2 4-7-16,1-2-5 15,1-1-4-15,0 1-5 0,3-2-5 16,0 1 31-16,-1 1-15 0,-2 1 12 0,0 0 26 16,0 3-15-16,0-2-18 15,0-1-3-15,0 3 11 0,0-3-11 16,-3 0-2-16,-1 1 4 15,2 0-3-15,-1 2 3 0,0-1 2 0,2 1-12 16,0 0-9-16,1 0 6 16,0 0-8-16,0 0-6 0,0 0 3 15,0 0-2-15,2 0-16 16,2 0 20-16,2 1 27 0,1 0-17 0,1 1 9 15,-1-1 0-15,4-1 1 0,0 0 7 16,4-2-8-16,1-1-7 16,3-1 4-16,3 1-11 0,1 0-4 0,0 3 0 15,-2 0-1 1,0 0-6-16,-4 0 6 0,2 0 0 0,-2 1-5 15,1 0 4-15,0 0 3 16,0-1-3-16,1 0 3 0,-3-1 1 16,0 1 1-16,0-2-2 0,-6 1 6 0,-4 0-6 15,-1 0 4-15,-5 1-2 16,1-1-7-16,0 1 0 0,-1 0 8 15,1 0-8-15,-1 0-2 16,1 2 2-16,0 3 0 0,2-1 0 0,0 1 1 16,-1 0-1-16,1-1 0 15,-1 3-1-15,2-2 0 0,-1 2 2 16,0 1 5-16,1-2-8 15,0 1 0-15,-1 1 2 0,1 0 0 0,-3-2 0 16,0 3 0-16,2 2 0 0,-2 0-1 16,-1 4 1-16,2 3-2 15,0 0 2-15,1 3 20 0,1-1-15 0,0-1 5 16,2 0-5-1,0 2-7-15,0-1 4 0,0 2 10 0,-2-3-13 16,-1 3 2-16,-1-2 6 16,-1-1-8-16,-1 1 2 0,0-1 9 15,2 0-6-15,-1 1 6 16,-1 1-7-16,2 0-1 0,0 1 4 0,0 3-2 15,-1-1-5-15,-1 2 2 0,1 3 0 0,-1 0 2 16,1 3 4 0,-1 0-7-16,-3 2 0 0,-1 0 6 0,1 0 2 15,-1-1-12-15,1 3 8 16,-1 0 0-16,4-1-5 0,-2-2 2 15,1 1 4-15,-1-1-7 16,1 0 4-16,0 4 5 0,0-1-9 0,0 0 4 16,-3 2 2-16,1-1-6 0,-4 0 4 15,1 3 0-15,-1-2-2 16,1-1 0-16,1 4 4 0,-1-3-6 0,0 2 4 15,1-2 1-15,1 2-3 16,-2-2 0-16,-3 1-2 0,4 1 4 16,-1-3 1-16,3 1-6 15,-1 1 5-15,-2 1-2 0,1 0 0 0,-1 4 2 16,-1-1-2-1,2-2 0-15,0 5 1 0,-1-3 1 0,0 4-1 16,1-3-1-16,0 1 0 0,0 1 0 0,2-3 0 16,0 1-1-1,1-1 1-15,2-2 0 0,0-1 0 0,0 3 1 16,-1-5-2-16,-2 2 2 15,1 3-3-15,-1-2 2 0,-2 1 0 16,3 2 0-16,-3-1 0 16,2 3 0-16,2-1 4 0,-3 0-4 0,1 2-3 15,0-4 3-15,0 3 0 16,1 1 3-16,0-2-1 0,-1 4-4 15,1-3 2-15,2-2 2 0,-1 3-4 0,1-4 4 16,1 2-2-16,-1-3-6 16,2 1 12-16,2-2-5 0,1-2-2 15,-1 2-3-15,0 1 5 16,-1-2-1-16,0 4 3 0,1-1-1 0,2 2-4 15,-1 1 0 1,-1-1 2-16,1 1 0 0,0 0 0 0,1 1 0 16,-1-2 2-16,2 1-4 0,-2-5 2 0,0 2 0 15,1 1 0 1,0 0 6-16,0 0-8 0,-1 0 4 0,0 1 0 15,1-2-3-15,-2 1 2 16,-1 0-4-16,0-3 2 0,3 0 2 16,0-2 2-16,0 2-3 15,0 0 0-15,1-1 0 0,-1 0 0 0,-2 3-2 16,0-1 2-16,1 2 0 15,2-1 0-15,-2 0 9 0,-1-2-10 16,-1 2 2-16,0 0 0 0,0-1-2 0,-3-1 2 16,3 1-1-16,-2-1 0 15,2 0 0-15,1-2 1 0,-2 1-1 16,1-2 0-16,1 0 0 15,-2 0 0-15,1-1 3 0,-1-1-2 0,0-2-2 16,1 0 2 0,0 0-1-16,1-1 0 0,-2 1-3 0,0-2 7 15,1 2-8-15,-3-5 4 16,0 2 0-16,0 1 0 0,0-5 4 15,0 1-3-15,0 3-2 0,0-3-1 0,0-4 2 16,0 3 0-16,0-6 1 16,0 1-1-16,0 0 0 0,0-3 0 15,-4 0 0-15,2 0 0 16,-3 1 1-16,-1-1-2 0,1-2 0 0,-5 2 1 15,0 0 0-15,-1 1 0 16,-2 0-2-16,-2-2 2 0,-1 1-3 16,2-1 5-16,1-3 0 0,2 1-2 0,2-2 0 15,1-1 1-15,-1-2-1 16,-1 0 4-16,-1-1-7 0,0 0 4 15,-2 0-2-15,1 0 2 16,-1-2-1-16,-1 0-2 0,0-3 4 0,-1 1-2 16,-1 0 0-1,0-1 0-15,-1 2 0 0,-3-1 3 0,1 2-2 16,2-1-1-16,2-1-1 15,2-1 0-15,3 1-2 0,-1-3-4 16,1-1 4-16,5-2 0 0,-1 0 6 0,3 2-1 16,2-1-3-16,-2-1 2 15,3 0-1-15,0 0-6 0,-1 0 9 16,1 0-6-16,-1 0-28 15,0 2 8-15,-1 1-14 0,1 4-14 0,-3-2-2 16,3 2-10-16,-3 0-23 16,2 1-3-16,-3-4-81 0,-2-4-220 15</inkml:trace>
  <inkml:trace contextRef="#ctx0" brushRef="#br0" timeOffset="108910.1525">11742 4727 499 0,'0'-14'0'16,"0"1"135"-16,0 1-63 15,0-5-1-15,0 5-2 0,0 2-1 0,0 3-14 16,0 5-29-16,0 1-14 0,0 1-3 16,-4 3-12-16,-1 11-3 15,-2 9 12-15,-2 11-5 0,2 3 0 0,2 1-1 16,0-1 3-16,3-4-4 15,2-9 4-15,0-2-1 0,0-8-1 16,4-7 0-16,2 0 10 16,2-6 12-16,7-2 23 0,7-13 1 0,11-9-14 15,9-15-17-15,9-8-10 16,7-7-5-16,2-5 0 0,4-2 8 15,2-1-10-15,1-5 4 0,1 2-2 0,-2 1-4 16,-4 2 8-16,-4 3-3 16,-4 9-7-16,-9 9 9 0,-12 11-6 15,-7 12-31-15,-15 10-2 16,-7 11-29-16,-10 16-86 0,-17 11-8 15,-10 10-90-15</inkml:trace>
  <inkml:trace contextRef="#ctx0" brushRef="#br0" timeOffset="109360.1531">11585 5567 543 0,'19'-39'0'0,"-2"7"114"16,-3 7-59-16,-5 7 4 15,-4 7 15-15,0 7-13 0,3 4-45 16,0 10-1-16,2 5 2 16,0 1 4-16,0 5-2 0,0 2-9 0,-3-1 3 15,1 0-11-15,-2-5-2 16,1-3 0-16,-1-4 8 0,1-1-9 15,2-2 2-15,0-2 5 0,5-2-7 0,3-3 2 16,6-4 11-16,7-10-4 16,4-9 12-16,5-2-4 0,1-10-4 15,2 0 6-15,0-4-6 16,-3 0-7-16,0 1 7 0,-1 2-10 0,-3 0-4 15,2 1 1-15,-1 4-1 16,-3 2-35-16,-5 9 6 0,-5 9-16 16,-10 11-19-16,-5 5-36 0,-7 16-23 0,-2 6-4 15,-12 8 8-15,-3 2-116 16</inkml:trace>
  <inkml:trace contextRef="#ctx0" brushRef="#br0" timeOffset="109760.1537">11729 6313 430 0,'5'-11'0'0,"-2"4"145"0,0 4-88 0,0 3-38 15,1 10-13-15,1 4 36 16,2 5-13-16,0 1 10 0,2 1-5 15,-1-2-7-15,-1-1-11 0,1-3 6 0,0-5-5 16,0 0 8-16,0-4 0 16,1-3-1-16,1-3-1 0,5 0 12 15,8-8-5-15,7-11-11 16,6-7-4-16,3-4-4 0,2-6-12 0,0 5 2 15,1-1 8-15,-3 3-9 16,-1 0-1-16,-4 3 4 0,-3-1-6 16,-2 3-16-16,-2 2-17 0,-4 3-27 0,-2 5 0 15,-3 6-11-15,-7 5-11 16,-4 3 14-16,-4 10-84 0,-5 7-140 15</inkml:trace>
  <inkml:trace contextRef="#ctx0" brushRef="#br0" timeOffset="110180.1543">11740 7256 566 0,'25'-39'0'0,"-2"3"37"16,-3 7-16-16,-6 4-4 0,-5 6-2 0,-7 10 10 15,0 2 6-15,-2 5 1 0,1 2-28 16,-1 4-8-16,0 8-2 16,0 2 7-16,2 5-2 0,1 1 2 0,1-1 2 15,1-1 3 1,1-2-3-16,4 0-2 0,0-2 13 0,4-3-2 15,0-4 10-15,3-3 5 16,0-4 3-16,6-1 11 0,2-9 1 0,5-4-19 16,5-3-16-16,4-4-1 0,4-3-5 15,-2 0 0-15,-1 0-2 16,-2 1-25-16,-13 3-27 0,-2 8-24 0,-6-1-6 15,-4 6-33 1,-3 3-12-16,-4 2-16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31:34.0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12852 3450 505 0,'6'-18'0'0,"-2"2"85"0,-1 2-22 16,0 1 9-16,-2 1 10 15,-1 2 3-15,0 4-6 0,0 2-29 16,0 3-7-16,-1 1-14 0,-4 6-23 0,-2 12-3 15,-2 12 3-15,-4 14 10 16,-2 9 1-16,-1 7-3 0,-1-1 2 16,-2-1-1-16,0-3 0 15,-1-6 3-15,3-2-8 0,3-4-5 0,-1-4 4 16,2-1-10-16,4-5 1 15,1-3 0-15,3-6 2 0,2-2-2 16,0-8-1-16,3-4 1 0,0-2 0 0,0-5-4 16,0-2 1-16,2-1 3 15,2-7 0-15,4-6 17 0,2-7-2 16,1-8-6-16,2-4 1 15,-1-7-9-15,2-9 4 0,4-2-1 0,-3-8-8 16,4-6 6 0,0-1 1-16,2-2-6 0,2-1 6 0,-1 3-3 15,1 2 0-15,-1 0-2 16,-2 8 2-16,-2 6 0 0,-3 9 0 15,-6 9 1-15,-3 10-2 0,-2 6 2 0,-2 10 2 16,-1 2-6-16,-1 2 6 16,0-2-1-16,0 1-2 0,3 2-5 15,1 0 4-15,3 5-1 16,4 3 4-16,1 1 4 0,5 3-8 0,3 5 4 15,3 5 6-15,3 2-7 16,2 5 7-16,1 7-3 0,2 4-10 16,-6 6 10-16,0 3-2 15,-5 0-4-15,-3 1 2 0,-3-2 1 0,-2-3-3 16,-5-3 1-16,-2 1-1 0,-3-7 1 15,-2 0 0-15,0-1 1 16,-6 0-1-16,-3-1-9 0,-4-2 9 0,-4-1 0 16,-3-3 0-1,-4-1-1-15,-3-4-1 0,-2-1 4 0,-4-3 7 16,-3-5-11-16,-2-2 3 15,-4-4 1-15,-1-2-3 0,1-4 2 16,3-1 2-16,3-1-4 0,6-1 2 0,4-5-2 16,5-2-18-16,7-2 2 15,2 0-4-15,4-1-18 0,1-1-10 0,3 0-25 16,-1-2-52-1,2-2-112-15,-1 1-229 0</inkml:trace>
  <inkml:trace contextRef="#ctx0" brushRef="#br0" timeOffset="1260.0018">13745 3817 915 0,'-4'-21'0'0,"-6"0"136"0,-1-3-79 16,-2 3-10-16,-2 1-1 15,6 6-15-15,-3 7-18 0,-1 5-13 16,-1 2 0-16,-8 13 0 15,-1 7 1-15,-5 10 0 0,0 5 22 0,1 4-19 16,1 0 5-16,6 0-10 0,2-3 2 16,6-7 4-16,4 0-7 15,7-5 0-15,1-1 4 0,5-1-3 0,4-6-1 16,4-4 4-1,3-2-4-15,4-4-1 0,4-6 1 0,1 0 0 16,1-9 0-16,1-6 3 16,-2-3 0-16,0-3-2 0,-2-7 2 15,-3-3 5-15,0-4-10 16,-2-5 8-16,0 0-3 0,2 0-5 0,-5 3 7 15,-2 7-3-15,-1 6 0 0,-7 7 0 16,0 9 0-16,-2 5 1 16,-3 3-2-16,0 10-8 0,0 9 5 0,-2 7 4 15,-3 11 0-15,-1 0 3 16,-1 1-1-16,2-2-1 0,0-5-2 15,3-4 2-15,2-5 2 16,0-2-5-16,4-5 4 0,2-1-2 0,3-5 0 16,-1-3 0-1,3 0 0-15,1-6-3 0,2 0 6 0,2-6-1 16,1-4-3-16,0-8 2 0,1-4 1 0,0-4-3 15,0-8 2 1,0-4 4-16,2-6-4 0,2-7 0 0,2-3-1 16,1-6 0-16,-1-2 0 15,3-2 0-15,0 4 0 0,-5 5 0 16,-2 9 2-16,-7 9-3 15,-6 10-1-15,-3 13 4 0,-3 6-4 0,-1 7 4 16,-1 1-2-16,-6 9 0 0,-4 8-14 16,-6 12 16-16,-3 11 0 15,-1 9 5-15,0 4-4 0,1 2-4 0,2 3 2 16,6-1 11-16,-1-3-2 15,2-4-5-15,2-7-2 0,4-1 2 16,0-4-1-16,2-4-6 16,2-2 4-16,1-4-2 0,1-4 0 0,7-3 0 15,2-6 0 1,5 0 0-16,3-4-4 0,6-5 5 0,3-1-2 15,5-5-27-15,6 0 20 0,0-8 0 0,3-6-7 16,-3-4 7 0,-3-3 7-16,-3-7-1 0,-2-1 4 0,-6 0-2 15,-2-4 0-15,-7 3 0 16,-3-1 6-16,-4 1 1 0,-5 1 9 15,-1 3-4-15,-2 2-2 16,0 5 3-16,-5 5-5 0,-2 4-6 0,-2 5 0 16,-1 5-4-16,-6 2-5 15,-3 14 10-15,-5 7-5 0,-4 11 0 16,-1 3 4-16,3 3 2 0,0 1-6 0,6-4 3 15,6-4 0-15,3-6-2 16,8-5 0-16,2-5-1 0,1-3-3 16,2-3 6-16,4-3 4 15,3-1-8-15,1-4 6 0,3 0-4 0,1-3 0 16,2-4 2-1,1-5-2-15,2-2-35 0,-1-4 22 0,3-2-8 16,-2-2-3-16,-1-5 4 0,0 2-4 0,-4 1 2 16,-1 5 16-1,-5 6 7-15,-2 7 0 0,-4 3 0 0,-1 10-2 16,-1 6-10-16,0 8 19 15,-1 5 7-15,1-3-8 0,0 2 3 16,0-6 2-16,5-5 2 16,4-2 4-16,4-2-10 0,3-7 2 0,5-3 1 15,3-2-4-15,4-1-4 16,0-3 0-16,1-2 2 0,-5-3-8 15,-2-3-49-15,-6 0-10 0,-5-6-79 0,-4-4-114 16,-5-3-167-16</inkml:trace>
  <inkml:trace contextRef="#ctx0" brushRef="#br0" timeOffset="1430.002">14224 3684 646 0,'28'-9'0'0,"1"1"14"16,-1 5-22-16,-1 3-149 15,-3-2-311-15</inkml:trace>
  <inkml:trace contextRef="#ctx0" brushRef="#br0" timeOffset="2380.0034">15139 3489 767 0,'0'-13'0'0,"0"5"231"0,-1 5-157 16,-1 3-27-16,-2 8-40 15,-4 18 7-15,-2 13 34 0,-4 11-4 16,-4 10-19-16,1-3-8 15,0-3-4-15,-1-4-1 0,2-8 0 0,1-4 5 16,1-4-1-16,2-8-6 16,1-7 2-16,3-3-2 0,3-4-7 15,1-4 2-15,2-2-2 16,2-3-4-16,-1-3 2 0,1 0 5 0,0-3-3 15,0-11 17-15,3-7-7 0,3-12-11 16,5-10 4-16,1-7-4 16,4-11-4-16,6-5 4 0,4-7-2 0,2-1-4 15,7-1 1 1,0 2-12-16,4 9-14 0,-1 7 13 0,-3 11 13 15,-3 17-1-15,-2 11 8 16,-6 8-4-16,0 10 0 0,-1 2 12 16,-4 12-6-16,-4 8-2 15,-6 7 2-15,-3 7 1 0,-5 6-4 0,-5 3 4 16,-6 1-3-16,-8 0-3 0,-5-2 2 15,-6-3 1-15,-5-2-7 16,-5-5 6-16,-2-1 1 0,1-5-5 0,1-4 2 16,4-4-2-16,7-4-15 15,6-5 0-15,7-2-10 0,5-2-16 16,7-3 9-16,0-3 5 15,3-1-2-15,0 0 12 0,3 0 4 0,3-1 7 16,4-1 10-16,3 2-1 0,1 3-4 16,4 9 4-16,-2 5 15 15,4 7 6-15,-1 2 7 0,0 3-10 0,-1 0-9 16,-1-3-2-1,-1 0-9-15,-3-3 0 0,-2-4 3 0,-2-1-1 16,-3-4-3-16,1-2 2 16,-1 0-2-16,-1-2-73 0,2-3-24 15,-1-2-116-15,5-3-309 16</inkml:trace>
  <inkml:trace contextRef="#ctx0" brushRef="#br0" timeOffset="3300.0047">15643 3840 803 0,'9'-33'0'0,"-2"7"147"0,-4-1-75 15,-3 0 0-15,0 7-4 16,-5 4-5-16,-4 9-23 0,-3 5-27 0,-6 2-7 16,-4 14 2-1,-8 8 1-15,-1 10 13 0,1 6-8 0,0 2-6 16,9-1-8-16,5-5 0 0,5-5 10 0,6-4-13 15,3-5 4 1,2-2 0-16,4-2-1 0,4-4 0 0,1 0 6 16,2-6-8-16,0 1 4 15,3-3-6-15,2-2-11 0,-4-2 7 0,5 0-10 16,-1-6-1-1,1-7 12-15,0-4-1 0,0-8 1 0,1-3 10 16,-1-5-4-16,-2-5 1 0,1-5 0 0,-2 2 3 16,-1 4-5-1,-4 8 4-15,-3 12-1 0,-3 6-3 0,-3 9 4 16,0 3-4-16,0 11-11 15,0 9 10-15,-6 8 1 0,0 5 2 16,-1 2 0-16,3-1 6 16,3-6-7-16,1-4 0 0,2-4 1 0,4-2 0 15,4-3 7 1,0-4-2-16,3-1-4 0,1-8 5 0,5-1 0 15,1-2-1-15,3-2 1 0,0-10-1 0,-1-5-6 16,-3-7 2-16,0-4 12 16,-2-8-10-16,1-6 6 0,-2-6-5 15,3-6-7-15,1-8 6 16,4-3-3-16,3-4-2 0,0 2 3 15,2 5-1-15,-4 7 0 16,-6 8-2-16,-3 11 2 0,-7 10 0 0,-4 10 0 16,-4 10 2-16,-1 4-3 15,-1 4 2-15,-6 14-2 0,-8 12-8 16,-6 15 13-16,-5 10 11 0,-1 5-8 0,0 2-1 15,5-2-2-15,7-3 0 16,0-6 6-16,6-3-5 0,2-6-4 16,2-5 1-16,3 0 2 15,3-3-7-15,0-1 4 0,5-2 1 0,3-2-3 16,0-3 2-1,0-3-1-15,3-5 0 0,1-3-8 0,2-6-1 16,3-5-1-16,4-3 5 0,4-10-6 0,1-8-4 16,3-5 7-16,-3-2 3 15,-4-6-1-15,-2 0 7 0,-3-2 0 16,-4-3-2-16,-2 4-16 15,-2 1 10-15,-5 4-2 0,-1 4 12 16,-3 8-3-16,0 7 0 16,-1 4 0-16,-1 5 2 0,-4 5-7 0,-7 12 6 15,-6 11 0-15,-2 9 0 16,-4 4 10-16,3-1-2 0,5-1-5 15,2-6 6-15,5-4-7 0,4-4 4 0,5-6 3 16,2 2 0-16,5-4 0 16,4-2 3-16,5 1-4 0,1-4-4 15,3-3 0-15,3 0-3 16,4-5-3-16,1-1 2 0,-2-1 0 0,0-2-1 15,-4-4-58 1,0-4 23-16,-4-7-22 0,-4-5-27 0,-3-3-42 16,-6-6-142-16,-5-2-162 15</inkml:trace>
  <inkml:trace contextRef="#ctx0" brushRef="#br0" timeOffset="3480.0049">15979 3575 1046 0,'13'-8'0'0,"4"4"51"0,4 0-51 16,6-3 0-16,4 1 40 0,4 2-18 0,4 1-15 16,-4 3-6-16,-1 3-2 15,-6-2-403-15,-6-1 7 0</inkml:trace>
  <inkml:trace contextRef="#ctx0" brushRef="#br0" timeOffset="3980.0056">16945 3759 961 0,'7'0'0'0,"4"0"25"15,4 0 35-15,3-2 11 0,4 2-7 16,4-1-14-16,5 0-7 15,5-2-5-15,2 0-15 0,-1 0-6 0,-2 0-6 16,-4 3-8-16,-4 0-4 16,-3 0 2-16,-3 0 1 0,-3 2-2 15,-2-2 0-15,-5 1-49 16,-2-1-13-16,-4 0 3 0,-3 0-27 0,-3 0-38 15,-8 0-108-15,-8 0-67 0</inkml:trace>
  <inkml:trace contextRef="#ctx0" brushRef="#br0" timeOffset="4180.0059">16909 3960 701 0,'-2'4'0'16,"3"2"181"-16,5-2-90 15,7-3-4-15,5 1-11 0,10-2-5 0,7 0-25 16,6-3-9-16,3-3-6 0,-1 0-6 15,0-1-4-15,-3 0-12 16,-4 1-3-16,-6 1-5 0,-5 1 0 0,-2 2-2 16,-5 1-49-16,0 0-29 15,-3 0-7-15,-3 1-34 0,-3-1-145 16,-4-1-85-16</inkml:trace>
  <inkml:trace contextRef="#ctx0" brushRef="#br0" timeOffset="4850.0068">18161 3425 742 0,'0'-8'0'16,"0"1"189"-16,0 3-114 15,0 2-17-15,1-1 1 0,-1 3-8 16,0 0-30-16,0 5-17 16,0 11 4-16,-1 7 27 0,-6 13 4 0,-1 11 4 15,-2 8-4 1,-3 5-15-16,0 2-5 0,-1-3 6 0,1-2-5 15,0-5-5-15,4-5 0 0,-1-3-9 0,3-5-5 16,0-5 6 0,0-3-8-16,4-4 1 0,-1-5 0 0,1-2 3 15,2-3-3-15,0-7 0 16,0-1 3-16,-1-2-4 0,-1-3-39 15,-2 0-27-15,-1-3-55 16,1-1-34-16,-3-8-208 0</inkml:trace>
  <inkml:trace contextRef="#ctx0" brushRef="#br0" timeOffset="5200.0072">18582 3439 985 0,'3'0'0'15,"-3"0"47"-15,0 12 14 0,-1 12 3 16,-8 13-6-16,-1 14-6 16,-4 10-18-16,-1 0-14 0,3-1-6 0,0-5 0 15,1-6 1-15,1-3-6 16,0-10-1-16,2-3 1 0,1-4-12 15,-1-6 6-15,4 0-1 0,-1-5-4 0,1-4-10 16,2-2-13-16,0-4-25 16,1-1-4-16,1-5-19 0,0-2-52 15,1-2-6-15,4-11-91 16,-1-9-261-16</inkml:trace>
  <inkml:trace contextRef="#ctx0" brushRef="#br0" timeOffset="5410.0076">18594 3481 579 0,'8'-30'0'16,"-3"9"207"-16,-2 10-59 0,-1 8-46 0,-1 3-18 15,3 2-51-15,-1 10-24 16,4 10 23-16,-2 6 4 0,4 9-11 16,1 5-9-16,1 2 1 15,1 3-6-15,-1-4-3 0,-4 0-10 0,0-5 4 16,-2-2 4-16,-2-1-8 15,0-3 4-15,-1-2-1 0,-1-2-20 16,0-5-22-16,0-2-19 0,4-5-45 0,0-7-26 16,2-3-138-16</inkml:trace>
  <inkml:trace contextRef="#ctx0" brushRef="#br0" timeOffset="5880.0082">19095 3439 719 0,'1'-7'0'15,"-1"5"175"-15,-4 2-78 0,-5 9-43 0,-8 11-10 16,-4 9 4-16,-4 11-13 16,-4 3-18-16,-2 0-5 0,1 2 2 15,0-2-1-15,1-3-3 16,2-2-2-16,3-5-6 0,6-4-3 0,6-5 2 15,5-7 4-15,4-5-6 16,1-5 0-16,2-3-2 0,0-3-29 16,1-1 14-16,5-1 2 15,2-10 6-15,5-7 7 0,1-6-8 0,3-4 3 16,3-5 9-16,1-4-2 0,5-5-17 15,1-4 5-15,2-3-1 16,-1 1 6-16,0 1 3 0,-6 5 5 0,-2 7 0 16,-6 9-1-1,-5 7 3-15,-5 7 5 0,-1 4 14 0,-3 7 2 16,0 1-3-16,0 4-6 15,-2 12-11-15,-3 9 22 0,-4 13 6 16,-2 6-12-16,-1 8-1 0,-1 5 2 0,0 1-6 16,0-1 4-16,1-1-5 15,-1-5-10-15,-2-4 0 0,3-6 0 0,1-5 0 16,2-5-5-1,2-5 4-15,3-3 2 0,0-2-7 0,3-5-13 16,1-2-19-16,0-2-33 16,0-6-22-16,0-4-49 0,3-2-198 15,4-10-297-15</inkml:trace>
  <inkml:trace contextRef="#ctx0" brushRef="#br0" timeOffset="6400.009">19364 3301 898 0,'0'-4'0'16,"1"4"171"-16,-1 5-154 0,0 9 27 16,-2 12 28-16,-5 13-14 15,-4 11-20-15,-6 10-9 0,2 7-2 0,-6-1 1 16,3-2-9-16,0-5-2 0,-1-6-4 15,1-7-7-15,1-3-4 16,2-4 6-16,3-7-5 0,2-5-6 0,4-6 6 16,-2-4 0-16,4-3-4 15,1-4 2-15,2-2 0 0,0-6-2 16,1-2-13-16,0 0 11 15,0-6 0-15,5-9 1 0,4-5-11 0,5-6-4 16,5-9 11-16,4-4-14 0,5-4-19 16,1-1 8-16,1 4 3 15,-2 4 3-15,-4 6 21 0,-2 9 3 0,-2 6-2 16,-3 7 6-16,0 7-2 15,0 1-2-15,0 8 2 0,1 7 2 16,-1 7-4-16,-4 3 2 16,-5 5 4-16,-3 2-5 0,-5 2 0 0,-2 1 9 15,-7-1-8 1,-6-4 13-16,-6-3 0 0,-1 0 2 0,-4-8 1 15,-2 1-3-15,-3-5 1 0,1-5 3 16,-1-2-6-16,1-5-6 16,-1-3 3-16,4 0-7 0,1 0-2 0,2 0 0 15,3 0 0-15,4 0-31 16,2-3-15-16,3 0-15 0,5 2-26 15,2-1-19-15,5 0-94 16,0-2-398-16</inkml:trace>
  <inkml:trace contextRef="#ctx0" brushRef="#br0" timeOffset="6980.0098">19784 3751 1092 0,'1'-6'0'0,"2"3"66"0,-2 3 0 0,-1 4-33 16,-3 14-27-16,-6 13 16 0,-6 16 18 16,-3 11-20-16,-6 10-5 15,-1 6 7-15,-2 2 9 0,3 1-5 0,-1-5-11 16,2-7-10-16,2-5-3 15,4-9 3-15,0 1-3 0,3-6-3 16,1-5 2-16,2-3-2 16,3-5-56-16,-2-7 23 0,3-5-3 0,2-6-8 15,2-8 20-15,2-3 2 16,1-4-1-16,1-4 21 0,0-9 6 15,5-8-3-15,-3-12 0 0,4-5 7 0,3-9-6 16,5-12 0-16,8-2 0 16,5-8-2-16,4-5-12 0,1 1-8 15,0-3-9-15,-3 1 26 16,-4 5 4-16,-4 2 0 0,-3 6 0 0,-6 6 22 15,0 5-9 1,-5 5 8-16,-1 7 5 0,0 7 4 0,0 6-9 16,0 7-8-16,3 9-11 15,3 2-1-15,4 7-2 0,3 1-1 16,-1 6 1-16,2 9 1 0,-1 7 0 0,-1 6-2 15,0 5 2-15,-4 0 0 16,-2 3-1-16,-5-2 0 0,-6 1-1 16,-2-6-1-16,-4 0-1 15,-9-3-1-15,-4-1 5 0,-4-4 0 0,-2-3-3 16,-2-3 5-16,0-2-1 15,1-1-2-15,-2-2-4 0,2-3-8 16,2-1-16-16,1-2 7 0,4-2-15 0,1-1-56 16,4-1-27-16,5 0-123 15,2-3-202-15</inkml:trace>
  <inkml:trace contextRef="#ctx0" brushRef="#br0" timeOffset="7380.0104">20433 3614 973 0,'0'-5'0'16,"0"0"144"-16,-6-1-70 0,-3 3-22 15,-4 0-17-15,-1 3-24 16,-3 0-10-16,-3 7 3 0,-1 3-1 0,-6 4-3 15,0 1 0-15,1 6 14 16,0-1-13-16,5 1 4 0,7-2-3 16,3-1-4-16,6-1 4 15,5-4-3-15,2 1-2 0,6-2 6 16,4 1-4-16,1-2-3 0,3-1 4 0,3 1 0 15,-1 0-10-15,0-2 14 16,-1 3-4-16,0 0 0 0,-5 1-2 0,-3 2 5 16,-3 1-6-1,-5-1 6-15,-1 2-4 0,0 0 3 0,-7 0 3 16,0 4-1-16,-4-6 2 15,-4-4-1-15,-3 3 0 0,-6-8-1 16,0 1 3-16,-3-5-4 0,-1 1-2 0,4-3 1 16,0 0-4-16,2 0-28 15,-2 0-37-15,2-5-82 0,2-4-298 16</inkml:trace>
  <inkml:trace contextRef="#ctx0" brushRef="#br0" timeOffset="12480.0175">12681 4884 857 0,'0'-18'0'0,"1"7"93"0,3 6-58 16,1 1-26-16,1 4-5 15,-1 7-3-15,0 6 19 0,-4 11 22 16,-1 7 5-16,-6 7-7 16,-4 3-5-16,-4 2 1 0,-1-3-10 0,-3 1 0 15,1-3-8 1,-1-4-3-16,1 3-10 0,3-4-3 0,2-4 2 15,3-2-3-15,3-7-2 0,6-5 2 0,0-2-1 16,5-5 0 0,4-1-3-16,9-1 3 0,5-5 0 0,11-1 0 15,2 0 4-15,5-7-5 16,3-1 2-16,-1-1 1 0,2-3-2 15,-3-2-2-15,-3 1 2 16,-6-3 0-16,-6 1-1 0,-8-2 1 0,-6-2 1 16,-5-2 1-16,-5 0 7 15,-1-4 1-15,-2 0 3 0,0 2-6 16,-3 2-7-16,-1 5 0 0,3 4 17 0,-3 6-7 15,4 0 0-15,-2 3-8 16,1 3-4-16,1 0 4 0,0 0-6 16,-4 9-6-16,-2 9 14 15,1 10-1-15,-4 8-1 0,-1 6 11 0,-1 4-2 16,0 0-2-1,1-1-1-15,0 0 0 0,3-1-1 0,0-4-3 16,2-1-3-16,2-6-1 0,0-5 0 0,0-1 2 16,3-2-3-1,-2-3 2-15,2-3-2 0,-1-6-8 0,1-3-7 16,0-4-10-16,0-3-27 15,3-3-26-15,4-4-35 0,1-13-99 16,2-8-329-16</inkml:trace>
  <inkml:trace contextRef="#ctx0" brushRef="#br0" timeOffset="13260.0186">13372 5010 1016 0,'4'-3'0'0,"-1"3"52"0,-3 0 14 0,0 13-16 15,-7 11-10 1,-3 14 5-16,-6 13-12 0,-2 9-8 0,-2-2-12 16,1-3-3-16,3-5 6 15,2-9 0-15,2-6-1 0,6-5-12 16,-1-7 5-16,2-2-11 0,2-2 5 0,1-4 2 15,1-3-5-15,1-2-19 16,0-1-5-16,1-3-16 0,4-1-14 16,0-5 9-16,2 0 0 15,0-11-8-15,1-7 13 0,-2-7 7 0,-2-8 20 16,1-6 16-16,-1-5-4 15,0-8 2-15,1-6-1 0,2-4 2 16,2-3-1-16,1 2 0 0,6 5 20 0,-4 7 8 16,2 7 9-16,1 10 3 15,3 5-6-15,4 4-13 0,3 4-13 16,3-1-4-16,2 5 5 15,0 3 4-15,-2 5 3 0,-1 4 1 0,-9 5 1 16,-1 9-8 0,-6 6-3-16,-4 7 9 0,-3 4 2 0,-3 3-1 15,-1 4-8-15,-6 0-5 16,-4-2 4-16,-4-1-10 0,-3-5 4 15,-5-1 2-15,-3-1 0 0,-1-2-6 0,-1-1 4 16,0-3 1-16,2-5-2 16,4-2 1-16,4-3-2 0,8-3 0 15,5-4-1-15,2 0 1 16,2 0 0-16,0-1-7 0,5-5 5 0,3-2-5 15,5-5 3-15,4 3 3 16,3 1-3-16,1 1 4 0,2 2 0 16,-3 2-3-16,1 2 3 15,-2 2 0-15,-2 2-5 0,1 6 5 0,0 4 0 16,-3 3-2-16,0 3 3 0,-2 6 1 15,-4 1-2-15,0 4 0 16,-5 2 0-16,-4 1 1 0,0-1 0 0,-4 2 2 16,-6 2-1-1,-3-4 4-15,-3-1-1 0,-3-3-2 0,1-4 2 16,-5-4-1-16,-2-4-2 15,-2-3 17-15,-1-2-8 0,-3-5 4 16,3-3 1-16,0-2 0 0,4-1-1 0,4-3-6 16,6 2-7-16,3-2-1 15,3-2-1-15,3-1 0 0,1 0 0 16,2-5-35-16,2 1-14 15,0-4-51-15,0 0-16 0,5 2-68 0,-2 4-303 16</inkml:trace>
  <inkml:trace contextRef="#ctx0" brushRef="#br0" timeOffset="13580.019">14290 4700 940 0,'4'-9'0'0,"-4"9"100"15,0 12-91-15,-8 12 24 0,-6 20 30 0,-7 9 2 16,-4 13-20-16,-2 11-19 0,-4 2-8 15,1 7 7-15,-2 0 1 16,-2 0-2-16,4-3 5 0,-2-7-17 0,4-4-11 16,1-7 4-16,1-6-4 15,4-3-2-15,3-9-15 0,4-6-10 16,6-7-19-16,3-9 11 15,3-8-3-15,3-5-23 0,1-7-27 0,6-4-21 16,3-6-156-16,3-12-205 0</inkml:trace>
  <inkml:trace contextRef="#ctx0" brushRef="#br0" timeOffset="14080.0197">14598 4955 1120 0,'1'0'0'15,"-1"2"23"-15,-2 6 23 0,-4 4 19 16,-6 4-16-16,-2 6-22 16,-1 2-14-16,-3 0-1 0,1 0-10 0,1-2 2 15,1-4 0-15,3 0-2 16,5-3-2-16,0-5 0 0,4 1 3 15,3-5-3-15,0 1-5 16,3 1-3-16,3-2-7 0,5-1 0 0,2-2-1 16,4-3 0-1,2-2 9-15,2-6 3 0,0-2 3 0,0 3 1 16,-4 0 0-16,-1 4 0 0,-1 2 0 0,-1 1 2 15,0 4-2 1,1 9-6-16,0 6 6 0,-2 5 0 0,-1 2 0 16,-3 3 6-16,0-2-1 15,-4-2 7-15,-3-2-1 0,-2 1 1 16,0-5 2-16,-2 6-4 15,-5-4-5-15,-1 0 3 0,-2 2-6 0,-4-2-1 16,-3 0 6-16,-3-3-1 0,-4-4-5 16,-3-1 7-16,-2-2-7 15,-1-2 2-15,1-2-1 0,2-2-1 0,2-4 0 16,3-1 1-16,4 0-2 15,4-3 0-15,1-2-7 0,3 2-11 16,0-5-21-16,2-3-11 16,1-1-18-16,1-1-61 0,2-6-67 0,0-3-226 15</inkml:trace>
  <inkml:trace contextRef="#ctx0" brushRef="#br0" timeOffset="14300.0201">14573 4963 971 0,'9'-4'0'16,"5"-1"104"-16,5-1-24 0,4 0 8 0,4-3-4 16,5-1-27-16,7 0-22 15,1 0-18-15,1-1-6 0,-3 4-6 16,-6-1-1-16,-4 1 0 0,-9 3-1 0,-5 3-6 15,-7 1-16-15,-6 6-64 16,-3 8-71-16,-9 4-23 0,-6 4-259 16</inkml:trace>
  <inkml:trace contextRef="#ctx0" brushRef="#br0" timeOffset="15130.0212">15334 4977 1100 0,'4'-6'0'15,"-3"6"58"-15,-1 2-44 16,0 13 15-16,-3 9 27 0,-7 14-12 15,1 8-14-15,-5 6-13 0,2 1-9 0,0 0-6 16,-4-7 2-16,4-2-1 16,2-6-2-16,-1-6 2 0,4-2-2 15,0-4-1-15,1-7 0 16,3-2 0-16,-1-5-24 0,-1-7 2 0,1 0-6 15,1-5-11-15,-1-3 12 16,3-1 7-16,0-6-12 0,1-6-2 16,1-4 9-16,3-8 14 15,5-6 11-15,0-4 0 0,3-10 0 16,2-5 0-16,4-5 15 0,3 0-1 0,2-1 3 15,2 4-1-15,-2 3 3 16,2 5 3-16,0 5-9 0,1 4-4 16,0 5 2-16,0 8-9 15,2 5-2-15,-2 8 0 0,-1 3 16 0,-1 7-9 16,0 2 3-16,-4 6 3 15,0 6-4-15,-3 6 4 0,-4 6-1 16,-1 0 0-16,-5 2-3 0,-3 0-5 0,-4-1-3 16,-6 0 2-16,-8 1 0 15,-9 1-2-15,-7 1 4 0,-8 0-3 16,-4 1-3-16,-3-5 2 15,2 2-1-15,2-7 0 0,7-4-5 0,8-1 5 16,7-6-9 0,9-6 8-16,6 1-1 0,4-1-3 0,1-2-4 15,7-1-3-15,5-4 8 16,9-5 6-16,1 4-2 0,3-3 0 15,4 4 0-15,-1-2 0 0,0 2 0 0,0 2 0 16,-1 2 10-16,-2 1-8 16,-2 4 6-16,-4 3-3 0,-3 1 0 15,-4 3-1-15,-3 6-2 16,-3 0-4-16,-3 6 4 0,-4 2 0 0,0 0-2 15,-6 0 0-15,-2 0 5 16,-2-1-6-16,-1-1 2 0,-4 3 2 16,2-1-2-16,-3-4 3 15,0 3 1-15,0-7 2 0,-2 0 12 0,-2 0-4 16,0-2-9-16,-1-1 2 0,-3-2-6 15,1-3-2-15,-4-1 0 16,-1-2 5-16,0-2-2 0,-2-2 0 0,1-2-1 16,0 0-3-16,3-6 2 15,1 0 1-15,1 0-2 0,6-2-3 16,-2 0-20-16,3-1-44 15,0-2-26-15,0 1-48 0,5-3-220 16</inkml:trace>
  <inkml:trace contextRef="#ctx0" brushRef="#br0" timeOffset="17660.0248">16532 4970 689 0,'0'-4'0'16,"0"4"194"-16,-3 5-89 15,-5 12-56-15,-3 12 16 0,-3 8-3 0,-3 5-26 16,1 3-12-16,2-2-4 0,0-2 3 16,2-2-4-16,2-4-5 15,1-2 4-15,1-4-5 0,1-1-11 0,0-5 1 16,1-3 0-1,1-2-1-15,1-6-2 0,2-3 0 0,1-5 2 16,0-2-2-16,0-2 5 16,1-3-1-16,0-10 8 0,4-10 1 15,2-11-11-15,0-9-2 16,2-6 0-16,2-6 1 0,3-3-1 0,6 0 1 15,4-5-1-15,1 1-16 0,4 5 0 16,1 3-4-16,0 10 10 16,0 8 4-16,-2 10 0 0,-2 8 10 0,1 8-5 15,-1 8 1-15,-1 2 0 16,-3 6 30-16,-3 7-18 0,-4 5-4 15,-2 4-1-15,-3 3 2 16,-6 1-2-16,-3 1-5 0,-2 4-2 0,-11 1 0 16,-3-1 6-1,-8 3-6-15,-3-5 0 0,-3 0 5 0,-2-2-3 16,-1-3-1-16,2-2 1 0,2-5-4 0,6-4 0 15,7-4 2 1,7-4-19-16,3-3 9 0,6 0-8 0,2-2-23 16,6 0 20-16,6-2 15 15,3-3-3-15,6-2 5 0,-1 4-7 16,1-2 2-16,-3 5 11 15,1 1-4-15,1 9 3 0,-6 4-1 0,-1 6 0 16,-4 5 1-16,-3 5-1 0,0 2 11 16,-5 3-4-16,1-1 0 15,-4 0-1-15,-4 1-2 0,-4-6 4 0,-5-3 0 16,-3 0 6-16,-6-9 7 15,0-1-6-15,-3-3-2 0,-1-3 1 16,1-1-6-16,0-3-2 16,1-3 3-16,3-2-2 0,1-1-1 0,1-1 3 15,3-5-6 1,0-1-1-16,4-5 2 0,3-3-2 0,2-4-4 15,2-6 0-15,0 1 2 0,4-3 0 0,1 1-31 16,0 7-10 0,0 4-28-16,0 8 5 0,4 7-47 0,2 7-126 15,1 6-76-15</inkml:trace>
  <inkml:trace contextRef="#ctx0" brushRef="#br0" timeOffset="17940.0251">17068 4906 880 0,'3'-14'0'0,"0"6"172"0,-2 6-107 16,-1 2-8-1,0 10-25-15,-5 15-17 0,-7 20 20 0,-5 13 10 16,-3 10-13-16,-2 3-12 0,1-2-3 0,2-6 2 16,2-3-6-1,5-9-9-15,2-7 0 0,3-8-3 0,2-7-2 16,2-6-16-16,3-3-21 15,0-4-33-15,3-4-13 0,6-5-61 16,1-5-177-16,7-2-148 16</inkml:trace>
  <inkml:trace contextRef="#ctx0" brushRef="#br0" timeOffset="18260.0256">17189 5189 826 0,'-10'-2'0'0,"-1"2"224"16,-5 17-171-16,-2 7 15 0,2 10-21 15,2 6-19-15,2 0-12 16,3-1-9-16,4-4-4 0,2-6-3 0,3-4 0 15,1-5 3 1,8-5-4-16,3-4 2 0,6-4 1 0,4-5-3 16,4-2-2-16,1-2-2 15,2-5-3-15,-2-8 6 0,-3 1 4 16,-5-5-4-16,-5-3-2 0,-4-7 5 0,-6-3-2 15,-1-7 2-15,-5 1 2 16,2 1-3-16,-6 1 0 0,-4 9 3 16,-3 3-3-16,-1 6 0 15,-1 6 7-15,1 4-8 0,0 6-10 0,2 2-18 16,-1 4-27-16,1 8 11 15,2 4-23-15,0 4-98 0,2 1-25 16,2 3-89-16</inkml:trace>
  <inkml:trace contextRef="#ctx0" brushRef="#br0" timeOffset="18990.0266">17600 5198 851 0,'0'-9'0'0,"-5"4"199"15,-1 3-90-15,-2-1-34 0,-1 5-27 0,-4 9-33 16,-3 8-10-16,0 7 0 16,-1 6 4-16,2 2 0 0,2-2-6 15,3-1-2-15,3-5 0 16,7 1 0-16,0-7-1 0,8 1 0 0,5-2 2 15,2-6-3-15,6-1 2 16,2-3-2-16,4-5-4 0,4-4 5 16,2 0 0-16,1-4 0 15,-3-7-7-15,-2-2 3 0,-4-9-1 0,-1-7 9 16,-2-5-2-16,-3-9-4 0,-2-7 4 15,-1-4 1-15,-1-4-5 16,1-3 4-16,1 2-2 0,-2 2 0 0,0 6-2 16,0 8 2-1,-7 11 0-15,0 9 0 0,-5 10 3 0,-2 8-4 16,-1 5 2-16,0 0 9 15,0 9-13-15,-5 9 1 0,-1 8 6 16,0 8-2-16,0 8 3 0,0 8-2 0,0 4 4 16,-1 4 5-16,0 4-2 15,-4-6-5-15,-1-5 1 0,0-5-2 16,-2-8-3-16,5-3 3 15,1-7-4-15,3-4 0 0,0-7 0 0,3-3 2 16,0-6-2-16,1-3 0 16,1 0-2-16,0-3-14 0,1-1 5 15,3-1-7-15,3-5 0 16,4-7 10-16,5-5-10 0,2-3-4 0,6-7 2 15,3-4-5-15,1-5-15 0,4-5-1 16,-2 0 20-16,-2 2 11 16,-1 1 8-16,-6 6 4 0,-5 8-1 0,-6 4-1 15,-6 11 52 1,-3 4-16-16,-1 2-12 0,0 3-7 0,-6 4-5 15,-4 11-8-15,-3 9-3 16,-4 6-2-16,0 4 2 0,1 2 1 16,2-2-2-16,2-3-1 15,4 1 1-15,2-6 0 0,4-1 0 0,2-4 6 16,2-4 1-16,5 0 4 0,2-2-5 15,4-1-2-15,1-2-1 16,4-2-2-16,2-2 0 0,4 1 3 0,0-4-8 16,1-3-38-16,0-2-36 15,-2 0-93-15,-1-8-473 0</inkml:trace>
  <inkml:trace contextRef="#ctx0" brushRef="#br0" timeOffset="19880.0279">19222 5150 886 0,'10'-29'0'0,"1"-6"202"0,-2-1-108 16,-3-1-22-16,-4 0-30 0,-2 6-13 16,-4 2-2-16,-7 4-3 15,-3 9-2-15,-5 8-1 0,-7 8-2 0,-6 8-1 16,-6 16-3-16,-3 12 1 15,-3 12-3-15,4 4-8 0,3 5 3 16,5 1-6-16,8 0-2 16,6-2 0-16,8-4 5 0,5-2-5 0,6-5 4 15,5 1-7 1,9-4-11-16,4-8 2 0,5-3-6 0,6-9-7 15,1-11 5-15,3-6-1 0,-1-7-1 0,0-12 20 16,-1-2-9 0,-2-7-6-16,-1-8 8 0,-2 1 6 0,-1-6 3 15,-3 0 0-15,-6 6 4 16,-4 2-6-16,-3 11 4 0,-7 5-2 15,0 7 0-15,-3 5 7 16,-3 5-3-16,-6 13-8 0,0 8 6 0,0 12 2 16,0-2-6-16,6-2 4 15,3 0-1-15,3-8-2 0,6-6 2 16,5-3-1-16,5-5 0 0,4-5 0 0,3-4 2 15,1-3-4-15,0 0-3 16,-2-6 1-16,-5-4 1 0,-4-5 6 16,-5-2-3-16,-5-5 0 15,-5-3 0-15,-1-4 5 0,-6-1-7 0,-4-3 4 16,-2 6 0-1,0 3-2-15,-6 3 0 0,3 9 0 0,-6 5 0 16,-2 4-4-16,2 4 3 0,-3 10-9 0,4 5-10 16,4 2-26-1,3 1-20-15,7 1-9 0,4-1-6 0,2 2-38 16,10 0-72-16,2 0-64 15</inkml:trace>
  <inkml:trace contextRef="#ctx0" brushRef="#br0" timeOffset="21290.0298">19798 5496 833 0,'4'-26'0'0,"-4"-3"162"0,-1 0-78 0,-8 2-3 16,-4 2-18-16,-4 2-22 16,-2 6-11-16,-4 4 0 0,-1 6-6 15,-1 7 0-15,-1 3-2 16,2 11-8-16,1 10-11 0,1 9-4 0,4 2 2 15,5 4 2 1,5-2-4-16,5-3-12 0,3-3 0 0,2-7 0 16,7-4 10-16,4-6 0 15,1-5 1-15,4-5 3 0,2-3-2 0,5-1-9 16,3-8 12-16,0-6-4 0,1-3-15 15,-2-5 15-15,0-4-1 16,-2-3 4-16,-2-7-2 0,-3-2 2 16,-1-9-1-16,-2-3 2 15,0-6 2-15,0-2-6 0,1 0 4 0,-2 4-1 16,1 5-1-16,-4 6-3 15,-4 14 4-15,-5 10 3 0,-2 7 16 16,-2 12-6-16,-2 2-12 0,-9 15-3 0,-6 17 1 16,-6 14 0-16,-5 8 0 15,4 7 9-15,2-5-10 0,3 2 2 16,5-6 2-16,3-5-4 15,4-4 2-15,4-6 1 0,2-5-2 0,1-7-4 16,1-1 7-16,4-9-6 16,3-1-25-16,2-5-1 0,0-2-21 15,2-2 11-15,1-4-3 16,2-3-24-16,0-7 32 0,0-5 3 15,0-6-5-15,1-6 13 0,1 0 7 0,0-7 7 16,1 2 13-16,0 4-4 16,-2 4 0-16,-4 8 0 0,-5 9-2 15,-4 4 1-15,-1 4 1 16,-3 14 0-16,-6 6 38 0,-4 2-25 0,2 2-6 15,2-7-2-15,5-4 0 16,2-3 1-16,6-4-3 0,5-7 11 16,7-1-3-16,4-2 8 15,3-10-13-15,3-2-1 0,-2-6-4 0,-1-1 2 16,-2 0-2-16,-2 0-2 0,1 0 2 15,-2 1 3-15,1-3-6 16,0 0 4-16,-3 1 0 0,0 2-2 0,-2 5 0 16,-5 8-2-1,-5 5-3-15,-2 2 7 0,-4 15-2 0,-1 4 0 16,-7 8 27-16,-3 6-16 15,0 1-7-15,2-5 8 0,2-2-4 16,0-6 0-16,3-9 7 0,0-7-4 0,3-2 10 16,0-5 3-16,0 0 6 15,1-5 6-15,0-6-26 0,2-2-7 16,4-3-6-16,4-2 6 15,2-4-7-15,2 0-14 0,0 0 6 0,0-2-7 16,2 0-4-16,2 0 7 16,3-3-1-16,-1 5-7 0,1-1 6 15,-2 6 11-15,-4 7-3 16,-4 6 13-16,-3 4-4 0,-4 13-6 0,-3 4 13 15,-1 10 3-15,-1 4 1 0,-2 1-6 16,2-1-2-16,1-2-2 16,3-2 0-16,6-5 2 0,5-2 0 0,4-4 3 15,7-7 4-15,4-2 7 16,7-4-3-16,2-3-7 0,-1 0-9 15,1-8 6-15,-2-4 2 16,-3-5-5-16,-2-4 0 0,-4-3 5 0,-4-3-7 16,-4-6 4-1,-5-1 2-15,-2 0-5 0,-5 2 2 0,-4 4 14 16,-4 8-3-16,-8 5 4 0,-6 7-4 15,-6 8-9-15,-6 8-1 16,-4 9-1-16,-3 5-1 0,1 7 0 0,7 0 0 16,7-2 0-16,6-4 2 15,8-3-4-15,2-5-5 0,3-1 8 16,6-5-2-16,3-1-11 15,7-6 11-15,2-1-8 0,2-1-4 0,0-5 7 16,0-1-2-16,-3 2-6 0,-1-1 10 16,-4 3-14-16,0 2 7 15,-4 0 4-15,0 5 5 0,-3 5-1 0,-4 3 3 16,-1 7 0-16,-3 5 3 15,-6 8 1-15,-4 5 0 0,-5 7 3 16,-3 4-2-16,-3 3 5 16,-1 5-2-16,0-2 6 0,3-2-5 0,2-5-7 15,2 0 1 1,3-5-3-16,3-1 0 0,-4-3 0 0,3-5 1 15,0-2-1-15,-4-4 0 0,0-6 3 0,-3-3-4 16,-1-7 2 0,0-4 5-16,0-6-8 0,3-2 4 0,2-9 5 15,4-5 5-15,2-6 6 16,3-7 3-16,2-1-4 0,4-7-9 15,1-3-6-15,6-4-2 16,7-4 0-16,6-5 2 0,9-6-2 0,4-3-13 16,5-4 11-16,2 3-4 15,0 4 3-15,-1 5-12 0,1 7-13 16,-3 3-12-16,2 8-15 0,-2 3-66 0,-5 0-50 15,-6 4-187-15</inkml:trace>
  <inkml:trace contextRef="#ctx0" brushRef="#br0" timeOffset="21430.03">20493 4966 891 0,'3'-12'0'0</inkml:trace>
  <inkml:trace contextRef="#ctx0" brushRef="#br0" timeOffset="22510.0314">15579 6039 827 0,'12'-1'0'0,"-5"1"161"16,-3 9-88-16,-4 7-6 0,-2 12 5 15,-7 11-11-15,-4 15-6 0,-4 8-16 0,-2 3-19 16,-1 0-9-16,-2-1 4 16,-3-4-5-16,-3-1 6 0,-2-1 5 15,-3-2-4-15,4-2-5 16,1-3-4-16,8-4-6 0,6-2-1 0,9-6 2 15,5-2-4-15,9-7-8 16,11-6 3-16,6-6-1 0,9-5 2 16,9-6 7-16,4-5-4 15,5 0-2-15,2-2 6 0,1 0-3 0,4-5-1 16,5 0 4-16,6 0-2 0,4-1 0 15,6 1 0-15,-5 2 3 16,-5 0-3-16,-8-1 0 0,-14 0 0 0,-8-2-13 16,-10 1 10-1,-7-2 5-15,-10 1-4 0,-4-1 3 0,-5-2 1 16,-5-3-3-16,-3 1 2 15,-6-1 6-15,-1-1-9 0,-6 5 4 16,1-1 0-16,-2 2-2 0,1 3-4 0,0-2 5 16,3 1-1-16,-1 2 0 15,3-3 2-15,-1 1-3 0,1-3 2 16,0 0 0-16,-1 0-2 15,1-1 2-15,1 1 0 0,-1 1-2 0,3 1 2 16,1 2 1-16,4 0-3 16,2 4 2-16,1-1 0 0,0 1-1 15,0 0-8-15,3 0 8 16,4 0-8-16,2 0 13 0,2 0-3 0,2 1-4 15,4 3 4-15,0-4 3 0,3 7-8 16,4 0 6-16,0 1-1 16,1 2-2-16,-1 0 0 0,-3-2 0 0,-4 0-4 15,-2 2 8 1,-4-3-5-16,-2 1 2 0,-3-2 0 0,-1 1 2 15,-3-2-5-15,1 0 4 16,-2 2 0-16,-1 1-3 0,0 4 2 16,-5 0 1-16,-3 5-2 15,-3 2 0-15,-6 2 5 0,-1-1-6 0,-5 2 2 16,-2 0 13-16,-1-1-11 0,-3 2 7 15,1-2-2-15,-3-1-3 16,3 0 3-16,2-4-5 0,5 1-2 0,4 0 1 16,4-3-3-16,3-2-37 15,2 1-36-15,4-2-71 0,-1-4-124 16,-1-6-474-16</inkml:trace>
  <inkml:trace contextRef="#ctx0" brushRef="#br0" timeOffset="24480.0343">17398 6474 817 0,'0'-3'0'16,"1"1"135"-16,-1 2-53 15,0 2-3-15,-3 12-45 0,-5 14-2 0,-5 14 22 16,-4 14-9-16,-1 7-12 0,-2 3-3 15,-1 0-2-15,1-6-11 16,1-2-4-16,2-8 1 0,1-6-6 0,1-3-3 16,2-6 4-1,1-4-5-15,3-4-5 0,1-5 2 0,5-6 2 16,0-3-3-16,3-3 0 15,1-2-2-15,6-2 1 0,6 1 1 16,3-3 0-16,7-3 0 0,6-1 3 0,6 1-3 16,3-5 0-16,3-3 0 15,-1 2 0-15,-2-4 0 0,-4 1-2 16,-4-1 1-16,-7 1-3 15,-4 2 3-15,-4-3 2 0,-5 3-2 0,-1-2 2 16,-3-1 1-16,-1-1 0 16,-1 2 2-16,2-2-8 0,-5 1 6 15,2-3-3-15,-3-1 2 16,0-3-1-16,0 1 0 0,0-2 0 0,-2 3-1 15,0 0 3-15,-1 2 0 0,-1 2-3 16,3 0 2-16,0 2 2 16,1-1-3-16,0 3 0 0,1 0 0 0,3 0-5 15,1 1 9 1,1 1-6-16,1 1-3 0,-4 1 8 0,-2 1-1 15,-1 1-4-15,0 0 1 16,0 6 0-16,-1 12-1 0,-5 8 4 16,-2 13 23-16,-2 4-10 15,0 2 1-15,0-1-6 0,2-2-6 0,0-1-2 16,0-3 3-16,1-4-4 0,-2-3 4 15,3-4 0-15,-2-1-4 16,2-1 5-16,0 0-5 0,-1-3-2 0,4-4 2 16,-1-2 2-16,2-3-4 15,2-3 1-15,2-3-1 0,2-2-71 16,2-5-4-16,0 0-44 15,1-9-132-15,-2-11-665 0</inkml:trace>
  <inkml:trace contextRef="#ctx0" brushRef="#br0" timeOffset="26540.0372">18225 6681 661 0,'4'-16'0'0,"-2"8"237"0,1 4-119 16,-3 1-24-16,0 3-6 15,-1 13-61-15,-6 11-11 0,-6 17 21 0,-3 10 9 16,-3 2-14-16,-1 5-14 15,-1-1 3-15,4-8-6 0,0 0 2 16,2-8 1-16,-1-3-3 0,-1-1-9 0,2-3 3 16,-2 0-7-16,3-3-4 15,2-4 4-15,2-6 0 0,3-4-2 16,3-9 0-16,3-4 1 15,1-3-5-15,0-1 8 0,4-6-6 0,5-8-2 16,7-8 8 0,2-7 3-16,4-2-9 0,2-5 3 0,0-1 1 15,1 1-4-15,2-1-16 16,1 4 7-16,1 7-6 0,-1 4 18 15,0 7-2-15,-3 5-5 0,-1 5 10 0,-2 5-3 16,-5 5-2-16,-1 13 1 16,-4 5-2-16,0 9 3 0,-6 2 4 15,0 3-5-15,-3-4 0 16,-3 1 6-16,0-4-7 0,-6-2 2 0,-7-4 2 15,-3-2 2-15,-7 0-5 16,-4-1 0-16,-4-2 6 0,-4-3-4 16,-1-3-2-16,-1-1 0 15,2-2 0-15,3-2 4 0,6-3-9 0,8-3 5 16,9 0 0-16,4-2-9 0,5 0-7 15,0 0 11-15,3-3-17 16,6-1-6-16,2-1 23 0,3-1 4 0,1 2-2 16,0 3 6-1,0-1 0-15,4 1-3 0,2 1 0 0,2 0 1 16,4-3-2-16,2 2 2 15,4-3 0-15,0-1-1 0,0 0-3 16,1-3 5-16,-5-1-4 0,0-2 3 0,-6-1 2 16,-3-2-6-16,-4-4 6 15,-5 1-2-15,-4-4-1 0,-1 2 0 16,-4-5 5-16,1 1-7 15,-1 1 4-15,1-1-1 0,1 4-1 0,0 3-2 16,-1 7 1-16,-1 2-1 16,0 6 2-16,-1 1 0 0,-1 2 0 15,-3 9-5-15,-5 8 8 16,-3 9-6-16,-2 4 7 0,2 3-1 0,-2 0-5 15,4-3 4-15,1-4 0 0,2-5-4 16,2-3 3-16,3-8-1 16,1-1 0-16,1 0 0 0,6-2 1 0,1-5-2 15,5-1 2 1,2-3 3-16,6-6-6 0,3-5 4 0,1-7 2 15,3-4-5-15,-1-5 2 16,1-5 2-16,-3-4-4 0,-2-6 2 16,-1-3 1-16,0-7-2 15,-1-3 0-15,0-3 2 0,0 0-3 0,0 2 2 16,0 2 4-16,-3 4-5 0,-6 8 0 15,-2 8 0-15,-5 11 3 16,-3 10 4-16,-2 7 3 0,0 5-1 0,0 1-6 16,-7 13-6-16,-3 13 0 15,-7 15 4-15,-1 5 7 0,-2 8-8 16,-1 4 0-16,3-3 15 16,1 5-9-16,2-3 6 0,3-7-11 0,5-3-2 15,4-4 2-15,3-7 3 0,5-2-5 16,4-5 2-16,4-4 1 15,3-4-3-15,2-5 1 0,0-3-5 0,3-3-7 16,-1-3 1 0,1-2-10-16,-2-1-29 0,-2-4-2 0,-1 0-7 15,-3-1-12-15,-1-13-13 16,-1-1-20-16,0-8-148 0,-3 0-43 15</inkml:trace>
  <inkml:trace contextRef="#ctx0" brushRef="#br0" timeOffset="26710.0374">18885 7007 821 0,'13'-5'0'0,"5"-1"27"15,4 0 3-15,5 0-15 0,2 0-11 0,3 2-4 16,3 0 0-1,-5 4 0-15,-2-5-325 0,-8 2-145 0</inkml:trace>
  <inkml:trace contextRef="#ctx0" brushRef="#br0" timeOffset="26880.0377">18554 6872 902 0,'0'-4'0'15,"10"1"-151"-15,2 1 97 0,3-2-321 0</inkml:trace>
  <inkml:trace contextRef="#ctx0" brushRef="#br0" timeOffset="29080.0407">19847 7123 1056 0,'0'-27'0'0,"-7"2"122"0,-5-1-70 15,-3 2-22-15,-5 2-8 16,-5 7 9-16,-2 6-6 0,-5 6-8 15,-2 4 1-15,0 10 6 16,2 7 9-16,6 8-14 0,3 5-9 0,9 1-11 16,4 3 2-1,4-2 4-15,6-3-7 0,0 0 4 0,5-5-1 16,3-2-1-16,4-3-15 15,-2-5 6-15,3-6-10 0,0-1 15 16,2-4-4-16,6-4-5 0,4 0 12 0,1-9-3 16,3 0-17-16,-2-2 7 15,-2-2-2-15,-4-3 7 0,-4-1 11 16,-5-2-2-16,-3 1 0 15,-4 5 0-15,-3 3 2 0,0 4-3 0,-1 3 2 16,-1 3 2-16,-1 4-4 16,-4 14-32-16,-4 10 29 0,-6 15 0 15,-1 16 6-15,-1 9 3 0,-1 11-8 0,0 13 6 16,-1 3 3-16,-1 4-8 15,-2 0 4-15,-1-5 2 0,-1-7-4 16,-3-10-26-16,1-12 6 16,-1-11 10-16,-1-5 15 0,-2-9-4 0,0-8-2 15,-1-4 2 1,3-7 1-16,2-9-3 0,5-8 2 0,4-4 0 15,5-14-6-15,4-12 3 16,6-13-21-16,2-13 12 0,10-11 16 16,6-11-5-16,7-9 0 0,6-6 0 0,5-4 2 15,7-7-9-15,5-2 6 16,8 0 2-16,4-1-2 0,4 8 1 15,3 8-1-15,2 10-2 16,-4 10 6-16,-3 10 16 0,-7 11-10 0,-10 16-1 16,-11 10-8-16,-11 9 0 15,-11 9-6-15,-6 2 7 0,-4 2-2 16,-8 10 4-16,-8 8 13 15,-5 6-7-15,-1 4-1 0,2-1 3 0,2-2-8 16,6-2 2-16,2 0-4 0,5 3-2 16,2 0-2-16,3 2 6 15,0 1-6-15,1-1 6 0,2-3-3 0,4-2-6 16,-3-5 7-1,1-4-2-15,0-4-11 0,-3-4 12 0,0-4 0 16,1-4-7-16,-2 0 12 16,4-7-10-16,2-6 3 0,4-1-5 15,2-5-2-15,1-3-16 0,0 1 4 0,0-1-12 16,0-2-20-16,-1 0 23 15,-2 1 16-15,-1-1 9 0,-3 5 8 16,-1 2-6-16,-2 5 6 16,-2 5 6-16,-2 4 18 0,0 3 12 0,0 12-29 15,-2 8-6-15,-1 8 7 16,2 4 0-16,1 3-12 0,2-2 0 15,7-1 2-15,2-7 3 16,-1-5-5-16,4-2 2 0,0-7 2 0,1-6-4 16,-3-2 2-16,0-3 5 0,-1-3-10 15,-3-7 8-15,-1-2 0 16,-5-4-5-16,-2-2-1 0,-2-1 2 0,-7-3 0 15,-3-2-13 1,-1 0 8-16,-3-1-3 0,1 2 10 0,2 3-2 16,5 5 0-16,2 4 0 15,1 5-1-15,3 2 2 0,2 4 0 16,0 0 2-16,3 7-6 15,5 1-2-15,2 1 10 0,3-1-6 0,-1-2 1 16,3-1 0-16,2-5 0 0,4 0 0 16,3-2 4-16,1-5-4 15,2 0 0-15,0-3-1 0,-2-1-6 0,-1 0 7 16,0-2 0-16,-5 1 0 15,-2-1-6-15,-4 2 0 0,-6 2 4 16,-2 4 1-16,-5 1 2 16,0 4-2-16,-5 1-1 0,-3 7-4 0,-2 8 7 15,-4 3 4-15,0 2 6 0,2 3-7 16,4-3 5-16,3 1-2 15,5-4-1-15,0-1 3 0,5-4-6 0,3 0-4 16,1-2 2 0,5-3 6-16,2-3-6 0,2-2 0 0,2-1-2 15,0-2-20-15,1 0-7 16,0-2 0-16,-3-6-25 0,-1-1 22 15,-2-5-14-15,-5-1 1 16,-2-2 33-16,-3-1 11 0,-2-2 0 0,-3 1 0 16,1 3 14-16,-1 3-11 0,0 6 8 15,0 5-3-15,-1 2 1 16,-3 6-8-16,2 5-2 0,-2 6 0 0,3 5 2 15,1-5 18-15,4 2-21 16,4-5 4-16,3-2 2 0,4-5-1 16,-1-4 17-16,1-3 1 15,2 0-5-15,0-5 6 0,4-5-5 0,0-2-8 16,1-2-3-1,0 0-5-15,-2-1-2 0,1 3 0 0,-3-3 4 16,-2 1-6-16,-3 2 3 0,-2-2 2 0,-6-1-4 16,-2 2 4-1,-3 2 4-15,0 1 15 0,-7 7 13 0,0 3-10 16,-3 6-12-16,-3 13-1 15,0 10-4-15,0 12 4 0,0 8 12 16,2 10-10-16,2 9-1 16,1 10 4-16,-2 7-8 0,0 5-6 0,-1-3 1 15,-4-3 0-15,3-8-1 0,-5-6 4 16,-1-8-7-16,1-5 0 15,-2-10 2-15,2-6 7 0,2-7-10 0,1-10 4 16,2-5-2-16,2-8 0 16,0-5 0-16,4-6-4 0,-1-4 1 15,4-11 6-15,0-9-2 16,1-13-9-16,0-9 12 0,2-6-8 0,2-8 3 15,4-7 2 1,6-4 0-16,2-7-1 0,9-4-6 0,6-5 4 16,6-3-5-16,4 2-7 0,3 1 1 0,1 7-7 15,-2 8 14 1,0 6 7-16,-1 11-2 0,-4 11 0 0,-1 11 1 15,-7 16 3-15,0 12 0 16,-5 7 2-16,-5 16 1 0,-2 10 3 16,-7 8-5-16,-5 5 5 15,-4 4 1-15,-11-2-4 0,-5-5-2 0,-4-3 0 16,-7-4 0-16,-7-2 1 15,-5-4-2-15,-3-4-3 0,-2 0 0 16,0-4-56-16,2 0-18 0,0-4-125 0,3-9-335 16</inkml:trace>
  <inkml:trace contextRef="#ctx0" brushRef="#br0" timeOffset="29940.0419">21525 7100 931 0,'-1'-2'0'0,"1"0"141"0,2 1-62 16,6-1-26-16,8 0-13 15,7 1 2-15,10-1-2 0,9 0-13 0,6 2-9 16,7 0 8-16,3 0-4 0,2-2-6 16,-1-1-1-16,-4-1 2 15,-5 1-12-15,-8 0 1 0,-6 3-4 0,-2 0-2 16,-7 0 0-1,-2 3-24-15,-3 1-45 0,-8-1 1 0,-3-1-3 16,-7 0-27-16,-4-1 5 16,-15 1-36-16,-5-1-176 0</inkml:trace>
  <inkml:trace contextRef="#ctx0" brushRef="#br0" timeOffset="30230.0424">21499 7317 815 0,'0'7'0'0,"0"-3"138"16,5 1-44-16,7 0-21 0,5-3 5 0,7 0-6 16,9-2-23-16,7 0-8 0,4-2-12 15,5-1 10-15,2-2-6 16,3 2-5-16,3 2-5 0,-2-3-6 0,-1 3-10 15,-7 1 2 1,-4 0-8-16,-8 0-2 0,-7 0 0 0,-6 0 0 16,-7 0-40-16,-4 0 20 15,-5 0-2-15,-3 0-10 0,-1 0 2 16,-2 0-20-16,0 0-29 15,0 0-6-15,-2 0-26 0,-4 0-105 0,-2-3-194 16</inkml:trace>
  <inkml:trace contextRef="#ctx0" brushRef="#br0" timeOffset="30630.0429">22219 6792 1023 0,'-5'-13'0'0,"4"3"156"0,1 2-77 0,0 1-28 16,0 3-3 0,0 3-15-16,3 1-28 0,1 2 1 0,8 11-6 15,3 11 0-15,2 11 0 16,7 8 10-16,1 7-5 0,3-1-5 15,0-3 0-15,0-8 0 16,-2-4 6-16,-3-9-6 0,-1-4 0 0,-8-4 0 16,-3-7 1-16,-6-3-1 0,-5 1-3 15,-3-2-1-15,-8 2-5 16,-9 2 13-16,-4 2-5 0,-4 5-2 0,-1 0 6 15,0 3 1-15,1 4-5 16,1-1 2-16,0 4-4 0,2-1 2 16,0 3 2-16,0-2 1 15,3-3-4-15,1-1 4 0,2-2 0 0,0-3-2 16,1-4-56-1,1-3 11-15,5-1-45 0,0-3-56 0,2-6-188 16</inkml:trace>
  <inkml:trace contextRef="#ctx0" brushRef="#br0" timeOffset="31140.0436">21758 6779 927 0,'1'0'0'0,"-1"0"75"15,0 9-50 1,-5 7 17-16,-6 8 14 0,-7 8-31 0,-8 0-16 15,-5 3 0-15,-4 0 5 16,-3-5 15-16,-2 0-12 0,2-3 1 16,5-5-7-16,6-2 2 15,6-3 7-15,4-5-9 0,7 2-14 0,2-3 6 16,3-2-2-16,4 0-1 15,0-2-2-15,0-3-3 0,1-1-10 16,0 1 11-16,0-1 2 0,0 2 3 0,1 2-1 16,1 1 0-16,5 7 0 15,3 6 2-15,6 4 3 0,2 6 1 16,3 4 2-16,3-2 0 15,0 2 6-15,1-2-2 0,-2-4 2 0,-3-2-13 16,-4-5 6 0,-3-4-6-16,-4-3-2 0,-2 0 2 0,-1-3-3 15,-4 0-43-15,-1 0-29 0,-1-4-90 0,0-4-400 16</inkml:trace>
  <inkml:trace contextRef="#ctx0" brushRef="#br0" timeOffset="32740.0459">18185 8856 888 0,'14'-22'0'16,"-4"6"148"-16,-2 7-69 15,-3 1-4-15,-2 6-22 0,-3 2-8 0,0 4-19 16,-8 13-6 0,-3 10 5-16,-7 4 10 0,-5 4-10 0,-1-2-6 15,0-5-1-15,-1-2 7 16,0-4-10-16,1-5-4 0,3 0 1 15,2-5-6-15,5-5-6 16,4 0 0-16,5 0 6 0,3-6-11 0,2 0 5 16,3 1 0-16,4-2-25 0,5 0 30 15,6-3-6-15,2-6-3 16,2-5 8-16,2 0-5 0,1-3-4 0,-1 3 7 15,3-1-1-15,-1 2-2 16,1 5-7-16,0 5 8 0,-2 3-10 16,-2 7 12-16,-2 13-4 15,-4 4-4-15,-3 7 9 0,-4 6-3 0,-2 1 0 16,-3-1 0-1,0 0 1-15,-3-4-1 0,-1-2 0 0,-1-4 0 16,-4-4 3-16,-5-2-2 0,-6-2 5 0,-3-2-4 16,-4 0 6-1,-1-1-8-15,0-1 0 0,-1-2 0 0,0-2 3 16,1-2-2-16,0-3-1 15,1-2 0-15,1-4 0 0,-1 0 4 16,0-4 0-16,3-3-5 16,-2-3 2-16,4-5 6 0,2 1-4 0,1-3-3 15,5 0 0-15,0 0 0 0,3-2 0 16,1 2-2-16,1 3-50 15,1 5 1-15,3 6-18 0,0 2-11 0,1 1-55 16,5-2-124-16,-1-3-195 16</inkml:trace>
  <inkml:trace contextRef="#ctx0" brushRef="#br0" timeOffset="32990.0462">18191 8753 1117 0,'0'-12'0'0,"2"4"152"0,8-3-109 16,4-1-8-16,8-1 9 15,7 0-8-15,6 2-14 0,3 1-11 0,1-1 4 16,-6 5-3-16,-3 2-13 15,-8 2 2-15,-6 2 4 0,-5 0-28 16,-4 0-11-16,-4 4-29 0,-3 1-48 0,0 4-6 16,-9 1-86-16,0 0-449 15</inkml:trace>
  <inkml:trace contextRef="#ctx0" brushRef="#br0" timeOffset="34280.048">19142 8552 879 0,'-1'-1'0'0,"1"3"161"0,-4 12-134 16,-2 14 36-16,-2 13 12 0,-5 13-27 0,-1 9-14 16,-4 2-16-16,-1-3-2 15,1-7-6-15,-2-6 13 0,0-6 3 16,1-5-6-16,-2-4 0 15,1-5-6-15,-1-4-1 0,4-4-10 0,1-1 3 16,4-6-3-16,6-5-5 16,4-4 4-16,2-4-1 0,0-1-1 15,3 0-6-15,5-8 8 0,6-7-3 0,4-8 2 16,2-5 1-16,-1-4-2 15,2 0 0-15,0-4 0 0,2-1 0 16,1 1 0-16,2 4 0 16,-1 5-17-16,1 6 12 0,-2 7 2 0,-2 6-1 15,0 6 8 1,-4 2-5-16,-4 9-5 0,-2 8 12 0,-6 7-6 15,-2 6 0-15,-4 6 0 16,0 0 9-16,-4 0-7 0,-4-3 7 16,0-5-7-16,-5-4-4 0,-2-2 4 0,-2-3 6 15,-3 1-4-15,-4-4-2 16,-2 1 0-16,-1-4-1 0,-3-1 3 15,1-2-4-15,4-3 0 16,3-3-2-16,5-2 6 0,7-2-8 0,2 0 8 16,4-6-3-16,2-4-1 15,2-5-2-15,2-1-1 0,4-2-3 16,4 2 0-16,0 8 0 15,-1 1 0-15,2 7 4 0,0 3 3 0,1 9-2 16,3 5 1-16,3 2-4 0,3-1 2 16,4-4 4-16,0-4 0 15,3-7-3-15,5-3 2 0,-4-6 3 0,2-11-5 16,1-3 0-1,-2-4 1-15,0 0 0 0,-3-3 1 0,-4 1 2 16,-5-1-5-16,-4 0 4 16,-4 0 1-16,-2 1-4 0,0 0 2 15,-1 2-3-15,2 1 0 0,-3 4 4 0,-3 10-4 16,1 2-3-16,-3 7 5 15,-1 0 0-15,0 2 0 0,-3 10-5 16,-5 6 5-16,-5 7 0 16,-1 6 0-16,2 1 6 0,3 1-7 0,3-3 1 15,1-1 0-15,4-5 0 16,1-6-13-16,5-1-4 0,6-6-8 15,4-6 21-15,4-2 0 16,2-3-3-16,3-1 11 0,-2-10-8 0,2-2-3 16,-1-6 13-16,-2-4-7 0,0-2-3 15,-3-7 8-15,1-1-3 16,-1-4-2-16,1-6 2 0,1-1 1 0,1-3-2 15,3-6-1 1,-1-1-3-16,4 2-4 0,-4 0 10 0,-2 8-3 16,-7 4 0-16,-5 10 2 15,-3 12-1-15,-6 9 2 0,0 7 17 16,0 2-7-16,-8 14-7 15,-5 13-5-15,-4 14 0 0,-3 11 9 0,0 5-1 16,2-2-5-16,3 1-3 0,2-5 0 16,2-3 21-16,2-4-20 15,1-3 7-15,-1-7-6 0,3-2-4 0,1-4 4 16,4-1 1-16,1-2-4 15,1-3 2-15,6-2-2 0,5-3-8 16,3-4 3-16,3-4-8 16,6-7-13-16,4-2 5 0,2-4 4 0,0-6-14 15,0-4-10-15,-3-2-23 0,-2-5-84 16,-5-3 18-16,-4-3-94 15,-10-4-400-15</inkml:trace>
  <inkml:trace contextRef="#ctx0" brushRef="#br0" timeOffset="34430.0482">19751 8773 768 0,'11'-11'0'0,"6"2"94"0,6 1-73 16,4 2 3-16,3-2 2 0,2 1-7 0,0 2-18 15,1-2 2 1,-6 3-1-16,-6 3-4 0,-6 1-304 0,-9-2-50 15</inkml:trace>
  <inkml:trace contextRef="#ctx0" brushRef="#br0" timeOffset="34590.0485">19363 8663 1145 0,'1'-2'0'0,"14"2"0"16,5 3-38-16,4 0-94 15,5-3-143-15</inkml:trace>
  <inkml:trace contextRef="#ctx0" brushRef="#br0" timeOffset="36680.0513">20606 8740 1105 0,'1'-33'0'15,"-1"7"136"-15,0 11-82 0,-4 4-20 16,-1 10-1-16,-1 4-15 0,-8 13-15 0,-6 13-2 16,-6 9 4-16,-4 7-6 15,0 2 2-15,0 0 8 0,3-6-9 16,7 0 0-16,4-7 1 15,10-5-3-15,6-5-5 0,5-9-6 0,6-3-9 16,4-2 12 0,4-7-12-16,4-3-10 0,2-3 20 0,-2-7 2 15,1-5 3-15,-2-2 11 0,1-2-3 0,-2-2-2 16,-2-3 2-1,-1-1-1-15,-2 0 0 0,-2-1 0 0,-3 4 3 16,-5 7-3-16,-2 6 0 16,-4 9-1-16,-1 3 3 0,-9 13 10 15,-7 14-11-15,-3 11-1 16,-5 10 0-16,0 9 10 0,-3 6-10 0,1 6 0 15,1 4 10-15,0 0-12 16,0-1 4-16,3-4 0 0,0-4-3 16,-1 3-27-16,-1 0 11 0,-2 5 3 0,0-2 28 15,-1-6 22-15,3-11-41 16,2-13 10-16,-1-7-1 0,2-8-3 15,2-8 7-15,5-6-7 16,2-8-2-16,2-6 1 0,2-4 5 0,3-15-10 16,2-12-4-1,4-8 3-15,4-13-1 0,6-8 11 0,4-7-4 16,6-4 0-16,7-5-1 15,7-2-3-15,5 0-17 0,7-1 19 0,8-1-13 16,5-2-10-16,4 2 9 0,3 3 11 16,2 7 3-16,-3 4 4 15,-4 8 6-15,-7 7 3 0,-11 6 10 16,-8 8 0-16,-11 7-2 15,-6 6-8-15,-6 5 0 0,-5 5-4 0,-3 6 9 16,-3 3-1-16,0 3-7 16,-1 2-1-16,-2 5-14 0,-2 6-3 15,-4 9 14-15,2 4-5 0,-1 8-2 0,-1 2 6 16,3-1-2-16,-1 4-1 15,1 0 0-15,2-1 0 0,2-3 0 16,-1-3 0-16,3-4-1 16,-2-2 1-16,1-5 0 0,0-4 3 0,-1-3-3 15,1-1-3-15,0-4 4 16,0-1-1-16,1 1 2 0,2-1-4 15,0-2 1-15,-1-1 1 16,4-3 0-16,0 0-16 0,3-3-3 0,4-11 4 16,2-4 0-16,2-7 11 0,2-2-2 15,-1-4 7-15,-1-1 1 16,0-2-1-16,-1 0-1 0,0 2 0 15,-2 4 9-15,-2 6-11 16,-4 7 4-16,-3 7-3 0,-2 6-4 0,-3 4 7 16,0 12-4-16,-7 7-1 15,-4 10 6-15,-1 6 8 0,-1 1-13 16,3-1 4-16,5-3 2 15,3-3-5-15,2-6 2 0,1-5-1 0,5-7 0 16,4-4 0-16,1-4 4 0,5-5-5 16,0 0 2-16,3-4 7 15,4-4-9-15,-4-5 2 0,2-3 5 0,-4-2-7 16,-2-5 2-1,-2-2 9-15,-4-5-8 0,-5-2 11 0,-2 1-10 16,-2-1-6-16,-2 3 6 16,-5 8 0-16,-3 3-5 0,-2 6 4 0,-2 6-7 15,-1 3 2-15,0 0 6 0,1 3-2 16,3 3-1-16,2 4-1 15,2 3 0-15,2-1-3 0,2 3 2 16,3-1 3-16,5-2-2 16,2 1 0-16,9-3 2 0,1-2-2 0,7-1 1 15,2-4-5-15,0 0-19 16,-1 0 21-16,0 0 3 0,-5 0 0 15,-2-7-4-15,-4 2 4 16,-5-5 0-16,0 3 0 0,-5-2 2 0,-2 2-3 16,-2-1 2-16,0 3 5 0,0 3-6 15,0 2 0-15,-5 2 8 16,-1 11-8-16,-3 3-2 0,1 6 5 0,1 2-4 15,0 0 2 1,5-3 7-16,0-3-10 0,2-3 4 0,4-1 2 16,3-5 2-16,0 1 6 15,3-3-7-15,2-3-5 0,2-1 0 16,2-1 8-16,1-2-10 15,1 0 3-15,1 0-2 0,-1-5-11 0,-1-3 9 16,-1-3-5-16,-1-4 0 0,-5-6 7 16,0-1 2-16,-2-5-2 15,-1 0 2-15,0 1 2 0,1 3 0 0,0 6 3 16,-4 7-6-16,-3 6 0 15,-1 1-1-15,0 3 1 0,0 8 0 16,0 6 0-16,-2 7 7 16,-1 2-6-16,0 3 4 0,3-6-8 0,0-3 3 15,0-1 0-15,4-6 1 0,1 1-1 16,1-7 0-16,2 0 5 15,2-4-9-15,2 0 7 0,2-2 2 0,0-6-10 16,4 1 10 0,0-2-6-16,0-1-1 0,-2 0 4 0,-2-3-4 15,-1-2-3-15,-3 0 2 16,0-2 1-16,-3 1-3 0,-3 3 9 15,-1 1-4-15,-2 5 0 16,-1 2 0-16,0 3 7 0,0 2-5 0,-3 7 0 16,-5 10-2-16,0 10 0 0,-5 12 15 15,0 8-8-15,-1 7-7 16,-5 9 0-16,-2 9 13 0,-2 4-15 0,-5 1 4 15,1 0 4-15,-2-7-8 16,0-3 4-16,7-6 2 0,2-5-6 16,3-3 3-16,3-7-1 15,0-2 0-15,3-9 0 0,4-6 2 0,1-6-2 16,1-6-11-1,3-10 4-15,-1-5-8 0,3-2 16 0,-1-12 3 16,-1-7-8-16,2-11 8 0,1-10-3 0,6-9-1 16,3-10 0-1,2-8 5-15,6-4-5 0,5-6 0 0,5-2 7 16,3-5-8-16,5-3 2 15,4-5-2-15,4-1-1 0,4 2 4 16,-2 8-4-16,2 7-5 16,-8 15 9-16,-3 19-1 0,-4 13-2 0,-5 15 2 15,0 11 0-15,-1 3-3 0,-2 14 4 0,-4 6 17 16,-7 9-11-1,-8 7 9-15,-6 6-6 0,-11 1-5 0,-11-2 7 16,-8-4-9-16,-7-2-6 16,-7-8 4-16,-6-2-4 0,-5-1-81 15,-1-2-39-15,-1-8-208 16</inkml:trace>
  <inkml:trace contextRef="#ctx0" brushRef="#br0" timeOffset="37110.052">20637 8920 595 0,'-3'-12'0'15,"2"-3"216"1,0-2-118-16,-1-2-34 0,2 2-33 0,0 3-16 15,4 3-12-15,2 6-6 16,-3 4-127-16,-2 1-139 0</inkml:trace>
  <inkml:trace contextRef="#ctx0" brushRef="#br0" timeOffset="40280.0564">12628 9498 501 0,'3'-14'0'15,"-1"1"165"-15,-1-1-78 0,0 0 15 0,1-1-4 16,-1 4-16 0,0 3-15-16,-1 2 3 0,0 3-9 0,0 2-2 15,0 1-20-15,-1 6-38 16,-5 17-2-16,-5 18 2 0,-3 18 23 15,-3 13 12-15,3 4-18 16,-1 0-8-16,2-3 9 0,0-8-7 0,2-5-8 16,-2-9 7-16,1-9-9 0,2-5 0 15,0-6 2-15,3-7 1 16,1-3-9-16,0-6 8 0,2-5-4 0,3-5-1 15,1-2 1-15,0-2 0 16,0-1 0-16,0 0 1 0,0-5 3 16,1-7 0-16,5-9 4 15,1-5-3-15,2-11-8 0,-1-9 6 0,3-10-4 16,2-9-1-1,2-4 4-15,5-4-3 0,1-3 0 0,5 1 2 16,1 0-1-16,2 4 0 0,-4 11-1 0,-5 9 0 16,-5 14 2-1,-8 12 3-15,-2 8-2 0,-1 7-3 0,-4 5 2 16,2 5 20-16,-2-2-14 15,0 2-1-15,3 0-12 0,4 7-13 16,8 10 26-16,3 7-7 16,7 8 0-16,2 8 0 0,0 4 1 0,1 5-3 15,-4 3 4-15,-1 0 1 0,-5 1-6 16,-3-2 6-16,-3-1 0 15,-8-3-3-15,-2-1-4 0,-2-4 5 0,-6-2-2 16,-4-4 0-16,-3-2 0 16,-3-6-6-16,-3 0 4 0,-4-4 2 15,-5-2 2-15,-3-1 2 16,-7-5-4-16,0 0 2 0,-3-6 1 0,-2-3 0 15,-1-5-3 1,3-2 2-16,2 0 3 0,6-7-4 0,5-2 0 16,7 0 3-16,5-3-4 0,4-2-44 0,5 0-25 15,4-1-51 1,3 1-6-16,10-5-47 0,6 4-223 0</inkml:trace>
  <inkml:trace contextRef="#ctx0" brushRef="#br0" timeOffset="41380.058">13192 9903 1079 0,'3'-27'0'0,"-1"2"146"0,-1 3-81 0,-1 0-1 16,-1 6 1 0,-3 3-16-16,-2 4-21 0,0 4-15 0,-3 4 0 15,-5 2-10-15,-5 17-4 0,-3 10 2 0,-4 9 8 16,-1 9-3-1,2 0-1-15,2-2-6 0,5-1 1 0,6-2 0 16,1-10 3-16,6-3-4 16,4-10 2-16,1-2-2 0,4-5-19 15,5-3 14-15,4-1-6 16,3-5-8-16,5-2 2 0,1-2-13 0,0-10 0 15,0-4 13-15,-3-5 0 16,-2-1 10-16,-3-7 7 0,-2-1 2 16,-4-2-2-16,1-4 3 0,-1-1 2 0,-3-2-6 15,4 10 4-15,-3 7 0 16,-3 11-3-16,-1 8 2 0,-1 3 0 15,1 4-10-15,-1 13 12 16,1 10 7-16,-1 9-6 0,-1 1 3 0,0-2-1 16,2-3-9-1,0-6 6-15,1-3-1 0,1-6-2 0,1-3 0 16,1-4 3-16,2-3-3 15,2-2-1-15,1-5 3 0,2 0-3 16,1-5 2-16,2-9 4 0,4-3-10 0,-1-4 10 16,0-6-6-16,-2-3-2 15,-1-8 6-15,-1-7-2 0,-1-5-2 16,0-5 2-16,-1-6 2 15,1 1-4-15,1-1 2 0,-1 4-3 0,-1 8-1 16,-1 8 6-16,-3 9-3 16,-3 14 0-16,-3 7 0 0,-3 9 6 15,0 2 3-15,0 2-1 0,-9 16-16 0,-5 13 8 16,-5 17 0-16,-4 10 37 15,2 7-27-15,3 5-1 0,2-1 3 16,2-1-3-16,3-4-4 16,2-10-3-16,3-5-3 0,3-8 2 0,3-6 1 15,1-3-4 1,7-5 3-16,2-5-2 0,4-4-17 0,6-5 7 15,3-6 5-15,3-5-6 16,4-2 4-16,3-5-18 0,3-4 1 16,0-7 23-16,-1-2-9 0,-2-1 2 0,-5-6 5 15,-4-2-1-15,-4-3-1 16,-6-3 5-16,-3-3 2 0,-4-3-2 15,-1-1 3-15,-2 4-2 16,-4 7 0-16,0 12 17 0,-2 7 1 0,-6 7-9 16,-1 6 0-16,-6 11-13 15,-6 11-4-15,0 8 9 0,-1 4 0 16,2 3-2-16,3-3 0 15,2-6 3-15,5-4-4 0,3-7-6 0,2-6 8 16,5-2-5-16,0-5 9 0,3-1-8 16,4-2 1-16,0-4 3 15,1 0 0-15,1 0-22 0,1-4 10 0,2-2-6 16,-2-5-2-1,0 1 4-15,0-2 8 0,2-3-7 0,3-4 13 16,0-1 2-16,1-1 0 16,1 2 0-16,-3 3 3 0,-2 8-4 15,-3 7 2-15,-2 1 7 0,-2 10-4 0,-2 8 12 16,0 5-3-16,0 3-13 15,0-4 0-15,2-2 10 0,4-6-11 16,2-4 2-16,4-8 3 16,3-2-2-16,2-5 14 0,-1-5-6 0,-2-2-9 15,-2-1-1-15,-1-4 0 16,-3 0-130-16,-3-1-70 0,-6-1-250 15</inkml:trace>
  <inkml:trace contextRef="#ctx0" brushRef="#br0" timeOffset="41560.0582">13466 9737 892 0,'28'-11'0'0,"4"1"10"15,2 1-13-15,1-1 5 0,-1 3 3 0,0 2-10 16,-4 0-226-16,-5 0-439 0</inkml:trace>
  <inkml:trace contextRef="#ctx0" brushRef="#br0" timeOffset="42740.0599">14558 9573 735 0,'0'-2'0'0,"-1"4"240"0,-2 15-225 16,-5 15 21-16,-5 18 29 15,-5 14 4-15,-6 6-34 0,1 7-12 16,0-3-15-16,-1-5 13 0,3-2-5 0,-4-11 9 16,0-9-5-16,2-7-7 15,3-8-5-15,2-4 4 0,1-8-2 16,7-2-8-16,1-7 3 15,4-6 0-15,4-2-7 0,1-3 4 0,0-1-2 16,5-8 2 0,5-10 18-16,3-11-22 0,4-8 3 0,3-7 0 15,2-6 0-15,4-6-2 0,0-6-1 0,3-5 1 16,7 3-16-1,-1-9 2-15,3 3-5 0,2 6 5 0,-2 1 11 16,0 21 4-16,-2 14 0 16,-5 12 0-16,-2 10 2 0,-7 7 3 15,-4 14 10-15,-5 11-8 16,-6 9 7-16,-4 7-4 0,-6 2-1 0,-7 7-1 15,-6-1-3-15,-7-5-3 16,-5-2 1-16,-3-4 6 0,-5-2-8 16,0-1-2-16,0-7 1 0,2-2 3 0,5-5-6 15,6-5-12-15,6-4 5 16,6-5-8-16,8-6 15 0,3-1-4 15,0 0 0-15,3-2-7 16,5-4 0-16,4 4 12 0,1-1 2 0,2 3 0 16,-1 5 0-1,3 10-2-15,0 8 2 0,-1 6 0 0,2 3 12 16,-1 0-5-16,-1-3-3 15,-1-2 4-15,-3-8-6 0,-1-2-4 16,-2-5 4-16,-3-7 1 0,1-1-5 0,1-4-19 16,5-3-27-16,3-4-114 15,2-7-169-15</inkml:trace>
  <inkml:trace contextRef="#ctx0" brushRef="#br0" timeOffset="43590.061">15041 10089 949 0,'4'-28'0'0,"-1"4"203"16,0-2-153-16,-3 0-11 15,-5 9 10-15,-4 0-5 0,-4 11-17 16,-8 4-17-16,-4 5-6 16,-5 14-1-16,-5 7 5 0,1 13 9 0,2 4 0 15,5 4-7 1,7-3 3-16,4-1-14 0,11-5 0 0,4-5 2 15,1-6 1-15,6-1-2 16,3-7 0-16,1-5 2 0,4-5-3 16,3-4 1-16,4-3-1 0,4-4-14 0,4-7-4 15,0-5-17-15,1-4-20 16,-2 0 27-16,-4-6 10 0,-3-1 4 15,-3-4 16-15,-1-5-1 16,-1 3 0-16,-3 2 0 0,-3 4 2 0,-2 11-2 16,-5 6 0-16,-2 6 0 15,-1 6-3-15,0 12 1 0,0 10 4 16,-6 6 7-16,2 6 3 15,-1-5-12-15,3-3 0 0,2-5 7 0,2-4-2 16,3-4 3-16,2-3 5 0,0-4-6 16,2-3-2-16,2-2 0 15,3-3-3-15,3 0-1 0,4-6 5 0,2-5-7 16,2 0-24-1,0-6 9-15,0-2-4 0,0-3-5 0,-3-6 18 16,0-6 3-16,-3-6-2 16,-1-10 11-16,-1-4-5 0,3-4 0 15,1 0-3-15,-2-2 3 0,0 8 0 0,-5 12 0 16,-2 10 3-16,-5 14-7 15,-4 9 8-15,-3 7 12 0,-1 7-11 16,-11 16 14-16,-4 14 4 16,-5 12 6-16,-3 5-6 0,0 1-3 0,2 3-2 15,2-2-5-15,0 3-4 16,4-4-2-16,4-7 1 0,5-7-6 15,4-3-4-15,4-6 4 16,2-5-2-16,8-2 0 0,5-7-3 0,1-6 8 16,6-3-10-16,5-8 8 0,3-1-6 15,2-5-6-15,1-7 7 16,-5-6-6-16,-2-5-5 0,-1-3 15 0,-4-4-3 15,-1-2-1 1,-2-6-1-16,-1-3-3 0,-1 2-5 0,-4 0 6 16,-5 5-1-16,-2 11-4 15,-6 8 16-15,-2 10-5 0,-6 5-1 16,-6 17 0-16,-6 12 3 15,-1 10 6-15,-1 7 4 0,4 2-12 0,4-2 0 16,3-4 0-16,3-7 1 0,3-3 0 16,3-8-2-16,2-3 0 15,4-3 0-15,5-4 0 0,3-2 3 0,3-2-3 16,3-4 0-16,1-2-4 15,1 0-7-15,1-1-7 0,-5-3-10 16,0 0-24-16,-3-7-11 16,-3-6-35-16,-3-3-79 0,-5-8-196 0</inkml:trace>
  <inkml:trace contextRef="#ctx0" brushRef="#br0" timeOffset="43740.0612">15424 9876 876 0,'0'-2'0'0,"13"2"119"15,7 0-92-15,5 2 0 16,8 0-7-16,1 1-8 0,1 2-10 0,-1-4-4 16,-7 2-467-16</inkml:trace>
  <inkml:trace contextRef="#ctx0" brushRef="#br0" timeOffset="45030.063">16337 10264 654 0,'-5'-3'0'16,"1"3"255"-16,0 0-177 16,4-1-31-16,0 1-24 0,0 0-16 0,3 4-7 15,4 2 0 1,3-1 57-16,1-1-18 0,4-1-5 0,0-2 3 15,0-1 1-15,3 0-5 16,2 2 7-16,2-2-16 0,3 2-18 16,1 3 0-16,2 0-1 0,1 4-7 0,2-1 3 15,-2-1-1-15,-2-2 0 16,-2-3-1-16,-5-2-1 0,-7 0-4 15,-2 0 12-15,-5-3-6 16,-2 1-4-16,-2 0 7 0,-1 0-2 0,-1 2-2 16,0 0-44-16,1 0-3 15,0 0-41-15,-1 0-13 0,0 0-62 16,0 0-216-16</inkml:trace>
  <inkml:trace contextRef="#ctx0" brushRef="#br0" timeOffset="45410.0635">16299 10577 854 0,'0'0'0'0,"0"1"169"0,3 0-138 15,4 3 23-15,4 2 2 16,4-3-19-16,7 2-2 0,3-2-1 0,8-3 1 16,0 0 11-16,1-3-9 0,0-5-5 15,-5 1-7-15,-2 1-4 16,-5 1-14-16,-3 2-7 0,-2 0 0 0,1 3 8 15,-2-1-9 1,-1 1 2-16,-4 0-2 0,-2 0-48 0,-5 0 12 16,-1 0-22-16,-3 0-20 15,-2 0 13-15,-5 0-42 0,-4 0-317 16</inkml:trace>
  <inkml:trace contextRef="#ctx0" brushRef="#br0" timeOffset="46460.065">17499 9992 904 0,'0'-3'0'0,"0"0"207"16,0 3-143 0,-2 4-35-16,-1 13-15 0,-4 16-4 0,-4 12 33 15,-1 12 0-15,-1 3-12 0,1-3-6 0,3-4 0 16,-1-4 1-1,1-6-3-15,0-5-2 0,-1-6-5 0,1-3-6 16,1-8-5-16,1-3-3 16,1-5 3-16,2-3-3 0,0-2-3 15,2-3 2-15,1-3 0 16,1 0-33-16,0 1-18 0,0-3-37 0,7 0-16 15,3 0-18-15,3-14-112 16,-1-4-626-16</inkml:trace>
  <inkml:trace contextRef="#ctx0" brushRef="#br0" timeOffset="46780.0654">17661 10324 1033 0,'-1'5'0'16,"1"1"88"-16,0-1-23 15,0-1-29-15,1-2-18 0,2 0-1 16,1 0 1-16,1-2-13 0,-2 0 1 0,3-5 4 16,0-2 8-16,-2-3-11 15,0-2 8-15,-3-1 3 0,-1 2 0 16,-1 1 5-16,1 2-5 15,-2 4-12-15,0 2 0 0,-2-1-8 0,-2 3-3 16,-5 3-3-16,-3 5-7 16,-2 3-2-16,2 1 8 0,0-2-2 15,7-3-6-15,1-3 8 0,6-2-9 0,0 0-23 16,0 0-3-16,6 0-9 15,0 1-101-15,2-3-135 0,0-3-410 16</inkml:trace>
  <inkml:trace contextRef="#ctx0" brushRef="#br0" timeOffset="47260.0662">17911 10089 922 0,'5'-17'0'16,"5"5"194"-16,5-3-157 0,2 2-10 0,4 4-4 16,0-2-1-16,1 5-14 15,-1 0 4-15,0 0 7 0,0 1-1 16,1 1 0-16,-1-1 1 15,1 1 5-15,-5 3 1 0,-3 1-5 0,-3 10-15 16,-2 7-4-16,-4 9 12 0,-4 8 4 16,-1 8-5-16,-6 4-3 15,-4 4-4-15,-3-3-4 0,-1 0 2 0,-2-3 1 16,-7-3-3-1,1-2 3-15,-6-8-2 0,-3 2-2 0,-1-4 0 16,-2-1 9-16,-1-2-6 16,4-3 6-16,5-4-3 0,7-3-6 15,7-7 0-15,8-2 8 0,3-3-10 0,1 1-3 16,5-2 4-16,5-1-1 15,6-2 4-15,2-4-2 0,3-2 0 16,2-4 0-16,3 1 4 16,1 2-5-16,4-4 2 0,-2 2 1 0,0 2-6 15,-1 2 8-15,-6 0-3 16,-4 5-2-16,-6-2 1 0,-2 1 0 15,-5 1-25-15,-2 0-3 16,-3 0-20-16,0 0-24 0,0 0-11 0,-7 0-56 16,-1 0-279-16</inkml:trace>
  <inkml:trace contextRef="#ctx0" brushRef="#br0" timeOffset="47840.0669">18507 10043 1022 0,'0'0'0'0,"0"0"106"16,2 4-70-16,-2 7 46 15,0 10-27-15,-6 3-17 0,-4 5-13 16,-4 3-9-16,-4-3 1 16,1-3 2-16,1-1-1 0,1-6-4 0,5-5-2 15,3-2-12-15,3-7 0 0,4 0 8 16,2 0-8-16,3-1 0 15,1-1 1-15,2 0-2 0,1-3 2 0,1 0-4 16,3-3-6 0,1-4 14-16,3-3-7 0,0-1-8 0,0-2 8 15,-1-1-1-15,2-1 1 16,-3 2 2-16,-2 0 0 0,1 5 0 15,-1 0 1-15,0 4 0 16,2 4-2-16,-1 3-4 0,0 9 4 0,-2 6-3 16,-1 7 5-16,-3 2-1 0,-2 3 0 15,1 2 0-15,-3-5 5 16,-3-2-9-16,0-1 8 0,-1-4-3 0,-2 2-1 15,-6 1 0-15,-2-1 13 16,-6 2-9-16,2 2 4 0,-1-1-5 16,-2-1-6-16,1-2 6 15,1-3-2-15,-1-2-1 0,1-5 0 0,0-3 5 16,-1-2-5-1,-1-3 13-15,3-2-8 0,-3-2-3 0,0 0 4 16,-2-4-5-16,1-2-2 0,0-1 0 0,5-3-2 16,4 2-45-1,3 1 18-15,4-4-21 0,2 4-44 0,2-4-19 16,6-3-37-16,1 2-208 15</inkml:trace>
  <inkml:trace contextRef="#ctx0" brushRef="#br0" timeOffset="48140.0673">18437 10033 894 0,'-4'-9'0'16,"4"0"210"-16,8 6-163 0,9 0-21 0,6-5 20 15,7 4 13 1,5-3-16-16,1-2-8 0,1 2 6 0,-2-2-2 15,-4 1-8-15,-3 2-8 16,-4 1-12-16,-3 0-12 0,-6 3 1 16,1 3 0-16,-4 2-67 15,-2 5-57-15,-1 3-13 0,-3 0-98 0,-5-2-276 16</inkml:trace>
  <inkml:trace contextRef="#ctx0" brushRef="#br0" timeOffset="48530.068">19240 10086 921 0,'0'-1'0'15,"0"1"169"-15,0 11-148 16,-6 11 40-16,-5 14-1 0,-5 10-25 16,0 10-14-16,-3 2-7 0,0 0-6 0,3-6 1 15,0-7 1-15,4-7-1 16,0-3-10-16,4-9 2 0,2-4 6 15,1-3-11-15,3-4 6 16,1-7-4-16,1-1-40 0,0-3-14 0,0-4-62 16,0-3-150-1,0-7 45-15,3-8-129 0</inkml:trace>
  <inkml:trace contextRef="#ctx0" brushRef="#br0" timeOffset="48710.0682">19106 10418 480 0,'7'-49'0'16,"1"-2"189"-16,2-2-111 0,3 7 5 0,0 3-4 16,-1 9-11-16,-1 11-9 15,0 8-14-15,0 9-11 0,-2 3 9 16,3 3 25-16,-1 11-18 15,1 10-8-15,0 11-4 0,-5 6-10 0,3 6-12 16,-2 4-1-16,0-4-7 16,-1-3-10-16,-1-3 4 0,-1-9 4 15,2-6-8-15,-2-2-35 0,0-7-6 0,-1-1-39 16,-3-3-27-16,5-5-96 15,-4-3-295-15</inkml:trace>
  <inkml:trace contextRef="#ctx0" brushRef="#br0" timeOffset="49140.0688">19689 10052 848 0,'2'-4'0'0,"-2"4"195"0,-5 13-156 0,-7 12 47 15,-9 14-32-15,-6 7-19 16,-4 5-12-16,0-3-4 0,1 0 5 15,-1-5 4-15,5-3-11 16,-2-6-14-16,3-5 6 0,4-5-7 0,-1-4-2 16,5-2 0-16,5-5 5 15,4-1-5-15,4-5-31 0,4-2-8 16,0-3-15-16,10-2 23 15,4-3 16-15,6-8-4 0,0-4 1 0,3-7 1 16,-1-3 4-16,-1-7 15 0,4-5-3 16,-4-3 0-16,3-3 2 15,0-2 2-15,-2 2-5 0,1 0 4 0,-4 4 5 16,-1 3 5-1,-3 11 6-15,-2 8-5 0,-4 10-1 0,-3 11-6 16,-4 13-3-16,-2 12 18 16,-5 15 14-16,-3 6-11 0,-2 5-14 15,3-2 2-15,-3-5 0 0,3-4-3 0,-1-6 4 16,-1-7-6-16,2-2-8 15,-1-2 2-15,2-5 4 0,3 1-7 16,0-5-29-16,2-3-20 16,1-1-33-16,0-2-31 0,4-7-114 0,5-5-251 15</inkml:trace>
  <inkml:trace contextRef="#ctx0" brushRef="#br0" timeOffset="49610.0695">19943 10147 948 0,'5'-3'0'15,"0"3"222"1,-2 3-167-16,-3 9-15 0,0 12 8 0,-3 11-7 16,-6 8-6-16,-3 11-9 15,-3 3-4-15,-2-2-3 0,-1 0 2 16,1-6-1-16,-1-10-9 15,7-3-7-15,0-9 10 0,3-8-5 0,4-2-4 16,0-5 3-16,2-7-7 0,1 1-2 16,0-5 2-16,0-1 2 15,1 0-5-15,0 0-1 0,0-4-9 0,3-1-14 16,5-7-5-16,2-3 5 15,5-3 6-15,4-7-4 0,3 0-4 16,2-4-6-16,1 3 19 16,1 0-1-16,-1 8 5 0,0 4 11 0,1 7 0 15,-4 6 0-15,-2 1-1 0,-2 10 1 16,-6 7 0-16,-2 5 20 15,-2 3-8-15,-3 1-4 0,-1 0-1 0,-3-3-5 16,-1-3-3 0,-4-2 2-16,-7-4 3 0,-5 2-5 0,-5-4 1 15,-4-3-1-15,-2-1 0 16,-2-3 2-16,0-1 2 0,0 3-3 15,4-4-6-15,4 0 2 16,4 1-11-16,4-4-9 0,4 0-27 0,6 0-34 16,1-5-20-16,2 0-97 0,8-5-160 15</inkml:trace>
  <inkml:trace contextRef="#ctx0" brushRef="#br0" timeOffset="50140.0702">20342 10374 862 0,'7'-5'0'0,"-7"4"178"0,0 2-94 0,-2 14-12 16,-6 12-4-16,-7 11 2 0,-5 14-29 0,-2 5-9 16,-4 9 5-1,0 2 7-15,1-1-11 0,3-2-20 0,4-6-4 16,3-4 2-16,2-4-5 15,1-5 2-15,2-1-6 0,0-3-2 16,0-5 0-16,-1-4 7 16,0-3-8-16,2-6-6 0,2-6-5 0,1-5-10 15,3-5 2-15,2-7 9 0,0-1 0 16,1-4 15-16,0-10-4 15,3-4 0-15,5-6-13 0,0-8 12 0,2-2-6 16,4-8 1-16,-1-8-5 16,5-3-14-16,2-5 9 0,3-8 2 15,4-1-15-15,3 0 18 16,-3-3 0-16,4 5 3 0,-2 0 12 0,-2 1-5 15,0 4-5 1,-1 6 12-16,0 3 2 0,-4 13-3 0,1 9 8 16,-3 9-7-16,1 12-6 0,-1 5 0 0,1 3 10 15,0 9-8 1,0 8 5-16,-2 0-7 0,-1 7 0 0,-5 0 0 15,-5 2 2-15,-2 3-2 16,-6 2 0-16,-2 0 3 0,-5-1-3 16,-4-4 0-16,-2-2 5 15,-5-2-6-15,-2-2 2 0,-1-4-2 0,1-2-14 16,0-5 8-16,1-2-8 15,1-2-30-15,1-1-16 0,0-2-29 16,2-2-52-16,1 0-88 0,2-6-90 0</inkml:trace>
  <inkml:trace contextRef="#ctx0" brushRef="#br0" timeOffset="50510.0706">20911 10219 1074 0,'11'-9'0'15,"-3"4"119"-15,-6 2-57 0,-2 1 21 0,-3 2-17 16,-9 0-36-16,-6 5-21 16,-5 6 2-16,-3 5-1 0,-2 5-2 15,2 0 2-15,5 1-6 16,5-4-5-16,6-3 2 0,6-1 3 0,4 0-7 15,0 0 2-15,2-2 5 16,6 0-8-16,1-1 7 0,2 0-6 16,2 2-6-16,2 0 8 0,4 1 0 0,0 0-1 15,2 1 4-15,-2 0-1 16,-3 1-2-16,-3 0 1 0,-4-1 1 15,-3-1-2-15,-5 1 1 16,-1-3 0-16,-1 3 0 0,-9-2 0 0,-4-2 2 16,-4 4-2-1,-6-4 0-15,-2-2 3 0,0 2-3 0,-3-2 0 16,4 0 0-16,-1-2-32 15,1 1-26-15,3-1-41 0,1-1-98 16,-3-2-221-16</inkml:trace>
  <inkml:trace contextRef="#ctx0" brushRef="#br0" timeOffset="59390.0832">13165 10848 673 0,'1'-12'0'16,"1"2"103"-16,-2-4-19 0,-1-2-10 0,-1-2-1 16,-1-1-13-1,2-3-8-15,0 4-7 0,-2-1-5 0,-1-2-11 16,-1 2 1-16,-4-1-7 0,-2 2-3 0,-5 5-6 15,-4 1-1 1,-3 6-1-16,-5 6-9 0,-2 0-2 0,-2 10 0 16,-1 7-1-16,0 3 0 15,4 5 2-15,1 5-2 0,3 2 0 16,2 3 5-16,2 2-6 15,6 0 2-15,5-6 0 0,6 1-1 0,4-4-2 16,1-2 2-16,6 2 0 16,6-2 0-16,6 4 1 0,7 0-1 15,8 3 0-15,5 3 2 0,3-2-4 0,0-1 3 16,-6-1-1-16,-5-1 0 15,-5 1 0-15,-8-5 0 0,-5 0 0 16,-4-4-2-16,-2-3 2 16,-6-1 0-16,0-4 0 0,-1-2 1 0,-2 1-1 15,-5-3 3 1,-5 0-2-16,-4 2 1 0,-4-2 1 0,-4-3-2 15,0 2 0-15,-1-2 0 0,1-5 0 0,0 0-2 16,0-3 2 0,0-3 2-16,3-5-4 0,-1-6 1 0,2-7 1 15,3-2-1-15,0-6 0 16,3-5 2-16,4 2-3 0,1-1 2 15,4 2-1-15,3 5 0 16,1 3-1-16,1 11 1 0,0 3-14 0,1 6 11 16,1 2 0-16,-2 1-5 15,0 0 6-15,0 0-3 0,0 0 0 16,2 3 1-16,0 4 3 0,1 6-1 0,-3 2-6 15,5 3-19-15,0 4-21 16,0 0-38-16,1 2-39 0,-1-5-229 16</inkml:trace>
  <inkml:trace contextRef="#ctx0" brushRef="#br0" timeOffset="59670.0836">13306 11178 929 0,'0'-10'0'0,"0"4"143"0,0 4-71 0,0 0-12 15,0 2-15-15,-2 1-28 16,-2 11-16-16,-1 6 1 0,0 7 4 15,1 4 1-15,1-4-1 0,1 0-9 0,0-3 5 16,2-4-1-16,-2 3-2 16,0-2 2-16,-2-2 0 0,1 3-1 15,-1-5-52-15,-1-3-27 16,1-1-67-16,-1-6-116 0,0-5-166 0</inkml:trace>
  <inkml:trace contextRef="#ctx0" brushRef="#br0" timeOffset="59810.0838">13328 10855 776 0,'-5'-24'0'0,"0"9"245"0,3 4-208 16,0 5-22-16,2 6-12 15,2 9-6-15,5 7-199 0,2 9 73 0,4 4-131 16</inkml:trace>
  <inkml:trace contextRef="#ctx0" brushRef="#br0" timeOffset="60720.085">13690 11231 804 0,'6'-11'0'0,"-3"-2"216"16,-2-4-148 0,-1 0-3-16,-5 0 7 0,-5 3-25 0,-3 1-2 15,-4 3-11-15,-4 6-14 16,-2 4-8-16,-2 0 7 0,-2 10 9 15,2 1-9-15,2 4-14 0,2 6-1 0,3 0-2 16,2 4-4-16,3 0 4 16,1-2-1-16,5 3-1 0,-1 0-26 15,2-3 4-15,3 0-2 16,1-4 8-16,2-5 3 0,2-4-2 0,4-1 9 15,5-6-3-15,4-3-2 16,8-5 11-16,2-10 0 0,2-1 0 16,1-3 0-16,-1-1-1 15,-3 2 0-15,-3-2 2 0,-4 3 0 0,-4 3-1 16,-5 2-4-16,-2 4 5 0,-2 6-2 15,-4 2 2-15,0 0 0 16,0 0-2-16,0 9-5 0,2 12-4 0,-2 13 13 16,0 13 10-1,0 11-3-15,-4 7-7 0,-2 5 1 0,-1 3 4 16,-4 7-10-16,-3-1 4 15,-5-1 2-15,-1-1-6 0,-3-5 3 16,-4-12-2-16,1-4-15 16,-3-12 16-16,-2-8 0 0,0-1 0 0,1-9 1 15,0-3-1-15,5-6 0 0,2-5 0 16,3-7 4-16,3-2-8 15,5-3 5-15,1-15 0 0,6-6-2 0,4-12 2 16,1-10-3-16,8-8-9 16,5-12 8-16,7-8-5 0,5-6-9 15,7-6-3-15,6-3-3 16,7 1 0-16,4-1 16 0,5 6 4 0,2 6-6 15,0 10 11-15,-2 10-1 0,-2 8-2 16,-4 9 2-16,-7 11 10 16,-8 11 5-16,-7 10-1 0,-7 5-4 0,-4 10 0 15,-4 10 3 1,-3 8-7-16,-3 7 0 0,-2 6-3 0,-2-3-2 15,-1-1 0-15,1-7-1 16,-1-10 0-16,0-6-1 0,-1-8 0 16,-1-3 34-16,-2-2-12 15,0-1 1-15,-3 0-9 0,-1 0-16 0,3 0 4 16,1-7 3-16,1 0-4 0,1-4 1 15,2-4-4-15,6-4-43 16,4-5 24-16,5-7 6 0,3-1-11 0,4-1 2 16,2 0-1-16,1 2-3 15,2 3 27-15,0 5 1 0,1 3 0 16,-1 7-2-16,0 7 4 15,-3 6-4-15,-2 10 3 0,-7 9 1 0,-3 10 2 16,-4 7 15 0,-3 5-1-16,-5 3-4 0,0-1-2 0,0-2 4 15,-5-4-4-15,0-5 8 0,-1-6-3 0,2-5-9 16,0-4 1-1,2-4-8-15,0 0-2 0,2-3-2 0,0-3 3 16,2 1-105-16,4-1 18 16,1-4-84-16,2-2-283 0</inkml:trace>
  <inkml:trace contextRef="#ctx0" brushRef="#br0" timeOffset="61360.0859">14549 11354 881 0,'0'-12'0'0,"0"2"178"15,-2-1-135-15,-1 1 2 16,-2 2 29-16,-2 1-28 0,-2 3-11 0,-3 4-14 16,-5 4-12-1,-3 13-1-15,-3 8 6 0,-1 6 8 0,4 2-6 16,3 1-7-16,6-5-6 0,7-4-1 0,4-4-4 15,1-3 4 1,3-4-3-16,2-4-1 0,2 1 4 0,-1-6-4 16,0 2-16-16,1-4 3 15,-1-3-3-15,2 0-8 0,1-1 9 16,0-6-8-16,1-3-5 15,-1-4 17-15,1-3-1 0,1-3 4 0,-1-1 8 16,1 0-4-16,-2 0-21 16,1 3-12-16,-2 4 3 0,-1 6 14 15,-5 6 19-15,1 2-2 0,-3 13 1 0,-1 5 8 16,0 8 25-16,-3 4-11 15,1 1 0-15,2-2-9 0,0-2 0 16,3-8 7-16,6-4-3 16,1-5 17-16,5-3 2 0,4-7-10 0,6 0 2 15,3-4-8 1,4-9-10-16,0-2-5 0,0-4 2 0,-3-2-1 15,-2-4-2-15,-2-6 0 0,-2-4 2 0,-3-5 0 16,-1-7 0 0,-4-3 0-16,0-2-3 0,-4-3 2 0,0 3 2 15,-4 2-4-15,-2 5 2 16,-4 11 4-16,-1 13-6 0,-3 6 2 15,-4 10 15-15,-3 8-16 16,-8 18 0-16,-4 15 0 0,-6 17-3 0,1 9 6 16,2 6 9-16,3 3 3 15,10-3 4-15,4-9-5 0,6-7 3 16,3-8-4-16,5-10-8 0,4-5-5 0,1-2 0 15,3-5 9-15,4-5-8 16,2-3 0-16,2-5-2 0,3-3-92 16,0-6-9-16,-1-3-101 15,0-7-543-15</inkml:trace>
  <inkml:trace contextRef="#ctx0" brushRef="#br0" timeOffset="62340.0873">15691 11103 1034 0,'-15'0'0'0,"0"19"135"15,-5 14-98-15,-1 13 7 0,0 10 0 0,2 5-10 16,4 3-4 0,4-4-13-16,2-5-8 0,2-4 6 0,-1-7-1 15,-2-6-3-15,-1-4 1 16,-3-9 0-16,-2-2 0 0,-1-7 6 15,0-5-1-15,3-3-7 0,2-4 4 0,5-4-9 16,2 0-7-16,5-5 4 16,0-9 5-16,6-7-11 0,9-11 7 15,5-14-5-15,7-10-3 16,1-4 6-16,2-9-2 0,0 3-9 0,3-2 5 15,-2-3-1-15,4 4-11 16,2 5 4-16,-1 6 0 0,0 12-3 16,-2 16 10-16,-5 9-1 15,-3 15-3-15,-5 5 11 0,-1 13-2 0,-3 9-1 16,-5 11 3-16,-5 7 22 0,-7 5-14 15,-1 1 0-15,-14-2-3 16,-3-4-2-16,-4-3 5 0,-4-5-5 0,-2-4-1 16,-2-4 6-1,2-4-6-15,0-3-6 0,2-3 6 0,4-3-1 16,3-4-3-16,5-3 0 15,4-2-2-15,5 0-12 0,3-3 10 16,1 0 2-16,1 0-5 16,0 0 2-16,2-5-7 0,3-1-21 0,6-1 19 15,1 2 5-15,3 5 4 0,1 6 3 16,2 13 2-16,-1 11-4 15,3 11 10-15,-3 3-5 0,1 4 0 0,-2-2 0 16,-2-5 5-16,1-7-8 16,-4-7 6-16,1-7-1 0,0-4-3 15,1-4-1-15,4-5 2 16,4-2 0-16,2-4-144 0,4-1 16 0,1-6-55 15,2-2-56-15,0-5-84 0</inkml:trace>
  <inkml:trace contextRef="#ctx0" brushRef="#br0" timeOffset="63160.0885">16196 11643 553 0,'13'-38'0'15,"-4"0"328"1,-2 2-202-16,-1 6-49 0,-3 4 0 0,-3 6-18 15,0 9-19-15,0 3 0 16,-3 4-7-16,-7 4-6 0,-2 4-17 16,-8 14-7-16,-4 8 4 15,-3 8 9-15,1 2-6 0,3 0-3 0,2-3 0 16,5-2-2-16,3-5-5 0,4-1 0 15,3-4 3-15,2-4-4 16,4 0 2-16,0-4-1 0,7-2-4 0,3-3-4 16,3-3-14-16,3-2-16 15,3-3 6-15,0-4-12 0,2-6-12 16,-1-8 18-16,-3-6 19 15,0-1 14-15,0-7 10 0,-4 1-4 0,1 4-2 16,-3 0 1 0,-2 9-1-16,-2 7-1 0,-2 6 4 0,-3 5 1 15,-1 8-3-15,-1 9 0 0,0 7 18 0,-1 5-6 16,1-2-5-1,0 0-4-15,8-5-6 0,0-3 2 0,3-8 1 16,1-1 13-16,2-7 7 16,3-3-6-16,4 0-6 0,1-10 0 15,3-4-7-15,0-2-2 16,1-5 2-16,-1-3 1 0,-3-2-2 0,-2-6-3 15,-2-5-3-15,0-4 1 0,0-3 8 16,-3-7-2-16,3-2-1 16,0-4 0-16,1 0 0 0,-1 5 0 0,2 1 1 15,-2 13-1-15,-8 11-2 16,-3 11 4-16,-4 10 1 0,-3 6-3 15,-1 12 17-15,-8 15-20 16,-6 13 6-16,-5 10 69 0,0 4-56 0,-1 0 3 16,6 1 8-1,0-3-2-15,5-1-6 0,2-5 3 0,4-3-7 16,1-4-10-16,3-3 0 0,1-4-3 0,5-3-1 15,5-2 0 1,0-5-1-16,2-3 0 0,3-3 0 0,-2-6-3 16,2-3-10-16,4-5 5 15,2-2-5-15,2-8-11 0,1-8 9 16,-1-6-9-16,0-4-9 15,-3-5 10-15,1-6 4 0,-2-4 0 0,-3-2 13 16,-2-1-6-16,-5 2-3 16,-2 6 15-16,-6 10 0 0,-2 9 0 15,-2 9-3-15,-8 8 4 0,-3 3-2 0,-4 13 2 16,-1 7 7-16,-3 11-1 15,1 4 5-15,5 3-3 0,3 1 2 16,2-2 5-16,5-4 0 16,2-1-3-16,3-6 3 0,3-2-9 0,4-5-4 15,3-4 2 1,2 0 0-16,0-4 2 0,5-1-1 0,2-4-2 15,1-1-2-15,4-1 0 0,-1-5-1 0,2-1-2 16,-3-1-31 0,2-3-23-16,-2-7-40 0,-1-2-49 0,-3-7-89 15,-7-4-288-15</inkml:trace>
  <inkml:trace contextRef="#ctx0" brushRef="#br0" timeOffset="63340.0887">16604 11297 1064 0,'11'-2'0'16,"8"0"50"-16,5-2-49 15,7 2-2-15,4 1 2 0,7 0 5 0,5 1-8 16,4 0-4-1,-3-1-81-15,-8-1-218 0,-6-2-254 0</inkml:trace>
  <inkml:trace contextRef="#ctx0" brushRef="#br0" timeOffset="64040.0897">17694 11243 1060 0,'0'0'0'0,"0"0"101"15,0 0-48-15,0 0-4 0,0 6-26 0,4 13-6 16,-1 14 43-16,0 13-12 16,-3 12-9-16,0 9-11 0,-7 3-4 15,-2 0-7-15,0 1 0 16,-4-1-7-16,-2-2 1 0,2-2-7 0,0-6 0 15,1-7-2-15,6-6-3 16,1-7 2-16,3-5 1 0,1-6-2 16,1-3-27-16,1-8 5 15,2-5-11-15,0-6 2 0,-3-4-16 0,1-3-36 16,0-4 7-16,0-9-39 0,-1-9-257 15,0-6-354-15</inkml:trace>
  <inkml:trace contextRef="#ctx0" brushRef="#br0" timeOffset="64510.0903">17723 11144 701 0,'0'-10'0'0,"0"7"207"0,-1 3-98 16,-5 0-55-16,-4 9-28 15,-4 12 12-15,-6 8 10 0,-4 11 2 0,-4 6-18 16,-4 1-9-16,-1 3-9 16,5-1-6-16,1-6-2 0,6-6-5 15,5-9 2-15,5-11-2 16,8-7 2-16,3-7-1 0,0-3 0 0,0 0-2 15,2 0 0-15,5-7 8 0,3-6-4 16,4-6 3-16,0-4-7 16,0 1 0-16,1-3-5 0,0-1-2 0,0-1-8 15,3-3 12 1,3-3-7-16,0-4 3 0,4 0 5 0,-3-1 2 15,-2 4 0-15,-5 4 0 16,-3 8 0-16,-5 7 0 0,-3 7 0 16,1 7 4-16,-3 1-4 15,1 1 0-15,1 8 0 0,3 10 0 0,0 11 10 16,-3 7 2-16,0 8 7 0,-3 5 4 15,2 0 8-15,2 3 3 16,3 1-7-16,1-6-2 0,1 1-6 0,1-9-9 16,-4-3-2-16,2-5-11 15,2-3 6-15,-1-6 0 0,-1 0-5 16,0-6 2-16,-2-3 0 15,-4-2-118-15,-3-3-16 0,-2-3-100 0</inkml:trace>
  <inkml:trace contextRef="#ctx0" brushRef="#br0" timeOffset="67410.0944">12379 10554 979 0,'0'-6'0'0,"0"7"125"0,0 18-130 15,-1 19 10-15,-9 20 90 16,-6 25-38-16,-8 25-10 0,-3 17-18 15,-4 10-15-15,-1 0-7 16,1-5 0-16,0-10-3 0,2-12-2 0,5-13 13 16,1-13 1-16,6-12-7 15,3-12 4-15,4-7-7 0,2-10-3 16,2-4 1-16,2-8-3 0,1-7-2 0,0-7 2 15,2-6-3-15,-1-4-36 16,2-4-2-16,0-1-8 0,0 0 5 16,2-9 7-16,3-11-35 15,4-8-89-15,0-13-53 0,0-9-3 0,1-9-28 16,0-9 38-1,2-8 201-15,3-8 10 0,3-8 265 0,2-4-213 16,3-2-12-16,0 1-11 16,-2 3-13-16,-1 5 9 0,-3 5 7 15,-3 6 15-15,-4 8 8 0,0 6-18 0,-2 5 4 16,2 7 13-16,0 5-22 15,5 2-5-15,1 4 3 0,4 1-8 16,2 1-12-16,-1 6-8 16,6 5 6-16,-5 6-1 0,-1 8-3 0,-3 6-4 15,-6 4-7-15,-2 4 4 16,-4 0 22-16,-1 3-5 0,0 3 7 15,0 0 0-15,0 0-12 0,2 0 1 0,2 0 1 16,4-3 0-16,3-1 1 16,3-2-1-16,4 0-6 0,2 0-6 15,3 0 1-15,-1 0-4 16,3 0 0-16,0 0 0 0,0 3 3 0,2 0 0 15,-3 0 1 1,3-1 1-16,-1-1 3 0,3-1 3 0,4 0-8 16,3-5-4-16,4-2 0 15,0-1 10-15,4 2-10 0,-1-1 0 16,-3 2 4-16,-2 4-6 0,-1 1 4 0,-4 3-1 15,-2 6-1-15,0 0-3 16,-3 1 3-16,0 1 0 0,-1-1 2 16,1-3 0-16,-1-2-4 15,3-1 4-15,-1-1 0 0,2-1-3 0,3 0 2 16,-1-1-2-16,1 3-2 15,-4-1 6-15,0 2-1 0,-2 2-3 16,-2 0 2-16,0 1-2 16,2-1-1-16,3 2 4 0,-1-5-4 0,2 0-5 15,-2 0 9-15,1-2-2 0,-2 0 0 16,1-1 0-16,-2 0-1 15,1 1-1-15,-3 2 4 0,-2-3 2 0,-3 3-8 16,-1 0 4 0,-4 0 3-16,-1-2-6 0,1 1 6 0,-1 1-2 15,5-1-2-15,2 0 2 16,4-1-1-16,1 0 0 0,-2-2 0 15,3 0 1-15,-4 0-2 0,0-1 2 0,-3 0 9 16,-1 1-1-16,2 0-2 16,-2 0-5-16,-1 2-3 0,2 3 2 15,0-3 1-15,1 1-3 16,-1-3 2-16,2 0 0 0,0 0-1 0,0 2 0 15,2-2 1-15,-2 2-2 16,0 1 2-16,-1 2 1 0,-2 0-2 16,1 0 0-16,-4 2 0 15,0-3-3-15,-3 1 4 0,-1-2 1 0,-1 1-4 16,1-2 4-16,0 2 3 0,-2 0-3 15,4-3 7-15,1 0-5 16,0 0 0-16,4 1 5 0,2-2-5 0,0 4-7 16,4 0 6-1,-1 0-1-15,3 1-3 0,2 0 2 0,1-2 0 16,5 4-1-16,1-1 8 15,5-2 1-15,2 3 0 0,-1-2 5 16,7 1-7-16,3 2-7 16,1-1 0-16,3 1 4 0,-1 1-4 0,2-2 0 15,-2-2 5-15,3 2-5 0,-1-1-2 16,1 0 3-16,0-1-2 15,1 0 2-15,2 1 4 0,2 2-2 0,-1 2 6 16,0-5-6-16,0 6-1 16,0-4 1-16,-2 0-3 0,1 3 0 15,-1-3 0-15,0 1 3 16,-1 1-3-16,0 0 0 0,-1-2 2 0,1 2-4 15,1-1 3-15,-1 2 1 0,1 0-4 16,0 2 4-16,-3-3 0 16,-3-1-4-16,-1-2 4 0,-4 0-3 0,-2-1-1 15,-5-1 4 1,-5-1-1-16,-5-2 0 0,-4-1 11 0,-4 0-5 15,-1 0-1-15,-2 4 5 16,-2-1-4-16,0 0-9 0,-2 3 4 16,-4-4-1-16,-5 1-2 15,-2 0 2-15,-5-2 1 0,-3 0-3 0,-2 0 0 16,-2-1 2-16,0 1-2 0,0 0 1 15,-1-1 0-15,-1 4-9 16,-5 0 2-16,-1 3 11 0,0 2-3 0,-1 2 1 16,2 0 1-16,-2 1-4 15,-2 4 2-15,0 3-1 0,-4 2 0 16,0 7 0-16,-3 4 0 15,-1 3 0-15,-1 4 0 0,1 2 4 0,-1 3-6 16,2 1 4 0,-1 2-2-16,3 1-6 0,-1 0 12 0,1 1-5 15,1 2-2-15,1 0 1 0,0 2 2 0,1 2-4 16,0 1 3-1,0-3 0-15,0-1-2 0,0-2 2 0,2-4 1 16,2 0-3-16,-2-4 2 16,2-4 0-16,2-2-1 0,0-2 0 15,3-5 2-15,0 0-2 16,1-4-1-16,-3-2 0 0,4-1-1 0,-2-4 4 15,0 1-2-15,0-2-9 0,1-2 6 16,-1 1-3-16,2-4-1 16,-2 0 7-16,2-2 0 0,-1 0 0 0,0 0-1 15,-2 0 1-15,2-1 0 16,-3-1 0-16,-2 1-2 0,-2-2-10 15,0 0 9-15,0-2 1 16,-2 0-4-16,-1-1 10 0,-1-3-4 0,-1 0 0 16,0-1 0-1,-2 0 2-15,-1 0-3 0,-2 0 1 0,-2 0 1 16,-2 0-2-16,-6 0-37 0,-1-1 25 0,-5-2 0 15,-6 0 12 1,-1 0-1-16,-5 0-2 0,-2 0 8 0,2 1-2 16,-7-1 0-16,-1 3 11 15,-4-2-4-15,-3 2-5 0,-2 0 3 16,-1 0-3-16,-1 0-5 15,-3-1 2-15,-3 1 0 0,-2 2-1 0,-3-2 0 16,1 1 1-16,0-1-3 16,1 0 4-16,-4 0 0 0,2-1-2 15,-3 1 14-15,2 0-6 0,0 0-5 0,-2-1 0 16,1 1-1-16,-1 0-2 15,4 0 0-15,1 0 5 0,0 0-5 16,1-1-1-16,2-1 1 16,0-1 0-16,2 0 0 0,-2-1 13 0,4-1-7 15,-2-1 6 1,3-2-2-16,1 2-12 0,2-1 4 0,4 1 1 15,0-1-5-15,2-1 2 0,0 1 0 0,0-1 0 16,0 2 4 0,-2-4-3-16,-1 1-2 0,-2-1 1 0,0 1 0 15,0 2 0-15,1-4 0 16,2 6 0-16,1-3 0 0,1 1 0 15,2 1 2-15,-1 1-4 16,1-2 3-16,2 2-2 0,3-2 1 0,1 1 0 16,3 2 0-16,3-4 0 15,2 2 1-15,-3-1 1 0,3-1-2 16,-2 2 0-16,0-1 1 0,3 3-2 0,-1-1 2 15,1 0-1-15,1 0 0 16,-3 3-2-16,4 0 5 0,-2 2-6 16,1-1 2-16,1-3 1 15,1 2 0-15,-1-1-1 0,2-1 3 0,0-1-4 16,0-1 4-1,-2-2-1-15,2-1-2 0,2 0 2 0,1-1-1 16,3 1 0-16,2-1-1 16,2-1 2-16,3 2-2 0,3-3 2 15,4 7-1-15,2-4-1 0,2 6 2 0,-1-6-1 16,-1 1-1-16,0 1 2 15,-3 0-1-15,1 1 0 0,-2-2 0 16,-2 0 0-16,-2-2-1 16,-4-2-8-16,-1 2 2 0,-3 1-3 0,0 2 6 15,-2 2-27-15,-1 5-30 16,2 0-3-16,1 10-9 0,-2 5-59 15,1 0-144-15,-2 0-461 0</inkml:trace>
  <inkml:trace contextRef="#ctx0" brushRef="#br0" timeOffset="82620.1157">3175 12304 532 0,'11'-33'0'0,"-1"-1"240"0,1 0-128 0,-2 1-17 15,-3 4-19 1,-5 6 6-16,-1 5-9 0,-3 6 2 0,-2 4-19 15,2 6-13-15,-1 1-9 0,3 2-13 0,-4 14-24 16,-3 14-3 0,-2 17 9-16,-1 11 3 0,-1 7-5 0,3-2 3 15,-2-3-2-15,1-2-4 16,-2-3 4-16,-2-3 1 0,1-5-4 15,-2-1 2-15,1-7 1 16,1-3-3-16,0-7 2 0,5-8 2 0,5-6-6 16,2-8 6-16,1-3-5 15,0-3-6-15,3 0 8 0,6-10 0 16,4-11 0-16,3-12 0 0,-1-6-3 0,-1-8-5 15,-2-5 5-15,0-5 1 16,0-2-2-16,0-7 5 0,4-1-2 16,-2-2-7-16,2 4 3 15,0 4-4-15,1 11-10 0,-3 14 12 0,-6 15 4 16,-2 11-1-1,-4 9 1-15,2 2-6 0,2 17-2 0,1 14 14 16,2 15 0-16,0 13 7 0,4 10 1 0,2-2-6 16,5 0 4-1,0-3 9-15,3-4-14 0,-3-1 1 0,1-4 6 16,-1-7-10-16,-3-4-2 15,-2-4 2-15,-3-7 2 0,-2-5-5 16,-3-10 4-16,-3-4-4 16,-1-7-12-16,-3-4-5 0,1-4-8 0,-1 0-14 15,-1-7 14-15,-1-10-45 16,-2-9-79-16,4-8 56 0,0-10-42 15,4-4-11-15,3-8-29 0,3-6 30 0,1-2-64 16</inkml:trace>
  <inkml:trace contextRef="#ctx0" brushRef="#br0" timeOffset="82840.116">3562 12394 103 0,'15'-72'186'0,"0"-3"-80"0,1 5-4 15,-2 5 14-15,-4 7-14 16,2 11-18-16,-3 9 27 0,-4 13-28 0,-1 11-22 15,-3 7-7 1,2 7-35-16,-2 6-18 0,2 12 10 0,-1 11 44 16,-2 14-11-16,-2 11-3 15,-7 9-9-15,-2 5-4 0,-3 4 2 16,-1 3-1-16,-2-2-10 0,-3-3-6 0,3-3-6 15,0-6-3-15,0-6-5 16,2-6 2-16,3-8 2 0,3-9-4 16,1-6 1-16,6-9 0 15,-1-5-39-15,3-7 5 0,2 0-19 0,3-5-25 16,5-2-10-16,3-12-54 15,-1-5-278-15</inkml:trace>
  <inkml:trace contextRef="#ctx0" brushRef="#br0" timeOffset="83500.1168">3877 12050 744 0,'0'-6'0'16,"0"6"246"-16,0 0-202 0,0 7 2 15,0 10-25-15,-5 15 29 0,-2 14 18 0,-1 9-38 16,-2 6-18-16,1 0-3 16,0 2 6-16,-2-3-4 0,0-2-7 15,0-3 1-15,1-9-3 16,-1-1-4-16,2-8 4 0,0-5 2 0,0-5-5 15,0-4 2-15,1-3-3 16,0-3-17-16,1-4 4 0,3-4-3 16,0-5-7-16,4-3 6 15,0-1-9-15,0-3 10 0,4-12 15 0,2-8 1 16,2-11-3-16,5-9 9 0,-2-8-4 15,2-5 0-15,1-7 0 16,1-6 0-16,2-1-3 0,1-1 6 0,1 0 0 16,2 1-5-1,2 4 2-15,1 4 1 0,0 11-1 0,-2 9 0 16,-1 12 6-16,0 10-2 15,1 9 7-15,1 6 3 0,1 5 9 16,-1 6 3-16,-5 9-8 0,-2 7-9 0,-6 9 3 16,-4 6 2-16,-6 7-1 15,-3 5-2-15,-10-2-4 0,-7 1-5 16,-4-4 3-16,-1-1-3 15,-5-4-1-15,2-3 1 0,-2-4-3 0,2-3-4 16,3-4 1-16,1-4-4 16,6-5-3-16,4-6 2 0,5-2-7 15,5-5-4-15,2-2 15 16,2-1 3-16,0 0-13 0,2-4-2 0,3-4 8 15,3-4 1-15,2-4 6 0,2 3 4 16,0 4-4-16,2 9-3 16,1 4 4-16,-1 16 2 0,3 9 18 0,-5 7 10 15,3 5-5 1,-2 0-7-16,-2 0-7 0,-3-7-4 0,0-2-1 15,-2-3-6-15,-2-7 2 16,2-1 1-16,-1-4-1 0,-1-5-2 16,1 1-47-16,-2-4-24 15,-2-3-195-15,2-5-375 0</inkml:trace>
  <inkml:trace contextRef="#ctx0" brushRef="#br0" timeOffset="84450.1183">4482 11965 646 0,'-2'-3'0'15,"0"1"204"-15,1 0-104 0,1-1-4 16,-2 0-21-16,1 1-1 15,0 0-9-15,1 1-26 0,0 1-20 0,0 0-13 16,3 0-6-16,6 0 0 0,10-3-3 16,10-2 20-16,4-4-5 15,4 3-4-15,1 0-1 0,0-3-8 0,0 4-3 16,1-4 8-16,-1 3-3 15,-3-1-1-15,-1 1 0 0,-4 3 4 16,-5 2-6-16,-5 1 4 16,-7 0-2-16,-7 0 0 0,-2 1-1 0,-2 3 1 15,1-2 0 1,-2 1-2-16,0 0 2 0,0 1 0 0,-1-1-3 15,0 1 3-15,-7 1 0 0,-1 2 0 0,-7 3 1 16,-2 4-1 0,-4 4 0-16,-3 8-2 0,0 3-1 0,-1 10 4 15,2 4 1-15,-2 2-4 16,1 3 1-16,-1 0 2 0,-1-6-2 15,2 3 2-15,-2-6-1 16,1 0 0-16,-2 1 0 0,-1-3 1 0,0-4-2 16,1 2 0-16,-2 2 1 15,1-1 0-15,3 2-8 0,4-4 3 16,3-3-2-16,5-5 6 0,6-6-2 0,5-4-2 15,0-5 3-15,2-2-2 16,2-4-2-16,3 0 5 0,1-1 2 16,4-3-2-16,2 0 1 15,1-1 0-15,6 0 0 0,3-6 0 0,5 1 9 16,7-4-2-1,3 1 3-15,2 0 2 0,1 3-8 0,-4 2 2 16,-1 3-3-16,-5 0-6 0,-5 2 6 0,-6 3-1 16,-6-1-4-1,-7 3-79-15,-3 2-22 0,-3 0-121 0,-7-1-190 16</inkml:trace>
  <inkml:trace contextRef="#ctx0" brushRef="#br0" timeOffset="85050.1191">5080 12283 815 0,'0'0'0'0,"0"0"160"16,0 0-145-16,0 0 20 0,0 0 30 15,0 0-16-15,3 3-24 0,5 0 4 0,4 4-7 16,5-2-5-16,4 1 11 16,3-3-10-16,1-3-11 0,0 0-4 15,-1 0 0-15,-1 0-2 16,-2 1-2-16,-5-1 2 0,-4 0 0 0,-4 0-2 15,-2 0-49-15,-1 1 5 16,-3-1-22-16,1 0-12 0,-3-4-85 16,0-3-156-16</inkml:trace>
  <inkml:trace contextRef="#ctx0" brushRef="#br0" timeOffset="85420.1196">5573 11882 971 0,'0'-2'0'0,"0"1"170"0,0 0-166 16,8 0 0-16,6 0 17 16,8 0 19-16,7-2-13 0,8-2-7 15,2-1-5-15,2 0-2 16,1-1 3-16,-4-1-1 0,-2 1-3 0,-6 0-9 15,-4 6-3-15,-6 1 0 0,-5 0 5 16,-4 6-6-16,-1 2 2 16,-3 0-5-16,0 5-40 0,-4-2 4 0,-2-1-18 15,-1 1-24 1,-1-2 28-16,-4-1-22 0,-4 1-79 0,-4-2 39 15,-3-2-84-15</inkml:trace>
  <inkml:trace contextRef="#ctx0" brushRef="#br0" timeOffset="85850.1202">5849 11947 614 0,'-5'0'0'16,"2"0"236"-16,-2 8-166 0,-5 8-31 0,0 9 32 16,-3 6-14-16,1 10-20 15,0 5-5-15,-1 6-7 0,0 5-5 16,-1 5-3-16,0 3 8 15,0-1-12-15,1 2-6 0,-2-1 0 0,0-2-3 16,1-6-3-16,2-6 0 0,2-5 2 16,1-8-6-16,3-4 1 15,1-6-9-15,0-7 4 0,2-4 1 0,0-5 0 16,-3-4 2-1,1-2 6-15,-5 0-1 0,-2-4-2 0,-1-2 1 16,-3 0 0-16,2 0 0 16,-5 0-3-16,-1-3 3 0,0-2-8 15,0 2 10-15,3-2-2 16,5 3 0-16,6-1 0 0,0 2 3 0,5 0-5 15,1-1 4-15,0-2 2 0,1 1-7 16,5-1 3-16,-1-1 0 16,2 3 0-16,4 0 3 0,1 1 3 0,5-1-1 15,1 0 11-15,7 2-4 16,4-1-4-16,4 1 7 0,3 0-3 15,2 0-7-15,-2-2-1 16,0 2-1-16,-6-2-1 0,-2-1 2 0,-6 3-3 16,-5-2-2-1,-4 0-23-15,-4 2-26 0,-1 0-77 0,-7 0-136 16</inkml:trace>
  <inkml:trace contextRef="#ctx0" brushRef="#br0" timeOffset="86940.1217">6341 12355 760 0,'-1'0'0'16,"1"1"153"-16,1-1-117 15,6 2 2-15,6-2 49 0,10 0-9 0,9-4-25 16,8-5-6 0,9 1-17-16,2 2-7 0,-1 0-9 0,-4 3-5 15,-4 0-8-15,-6 2 0 16,-7 1 1-16,-5 0-1 0,-6 0-2 15,-4 0-3-15,-4 3-14 0,-4-2-19 0,-4-1 3 16,0 1-11-16,-2 1-15 16,0-1 19-16,-7 2-1 0,-6 2-185 15,-5 0-115-15</inkml:trace>
  <inkml:trace contextRef="#ctx0" brushRef="#br0" timeOffset="87200.1221">6358 12565 841 0,'0'1'0'16,"3"0"107"-16,2 2-12 15,2-1-24-15,4 2 4 0,6-1-20 16,7-2-12-16,8 1-12 15,7-2-8-15,6 0 2 0,2-2-9 16,1-2-5-16,0 0-6 0,-5 0-8 0,-7 1 6 16,-8 2 4-16,-7-1-10 15,-5 2 1-15,-7 0-22 0,-1 0-32 16,-5 2-8-16,-3 6-44 15,-6 1-54-15,-6 1-120 0</inkml:trace>
  <inkml:trace contextRef="#ctx0" brushRef="#br0" timeOffset="89250.125">7488 11555 354 0,'6'-17'0'0,"0"0"145"0,-2 1-85 15,0 1 16-15,-4 1 15 16,0 1-13-16,0 1 18 0,0 3-6 0,0 2-30 16,0 1-8-1,0 4-2-15,0 0-16 0,0 2-8 0,0 0-12 16,0 0-5-16,0 2-8 15,-4 14-2-15,-4 13 2 0,-1 13 29 16,-5 8-5-16,0 8-10 0,-1-1-5 0,1 1-5 16,2-6-1-16,2-1-1 15,-1-4-4-15,1-4 2 0,1-4 1 16,0-5-2-16,-1-4 0 15,3-5 3-15,1-3-4 0,2-1 2 0,1-5 0 16,3-3-2-16,-1-4 2 16,-1-5-1-16,2-1 0 0,0-3-2 15,0 0 4-15,0 0-3 16,0-9 2-16,0-5 5 0,3-8-9 0,3-7 4 16,1-6-1-16,4-4 0 0,-1-8 0 15,3 0 0-15,0-4-2 16,-1-4 3-16,1 2-1 0,0 1 0 0,-1 2 0 15,-1 0 0 1,2 5 0-16,-4 4 0 0,0 8 2 0,-2 10-3 16,-1 8 2-16,1 5-2 15,-4 6-5-15,4 4 4 0,0 3-1 16,1 11-3-16,2 9 8 15,-2 8 1-15,4 11 3 0,-2 3 7 0,3 3-7 16,1 0 7-16,1-1 1 0,3 1-4 16,1-5-6-16,1 1-1 15,2-4-2-15,-1 1-2 0,2 0 2 0,-2-2 2 16,-1-2-5-16,0-3 4 15,-4-4 0-15,-1-7-4 0,-6-8 4 16,-3-7-1-16,-5-3-2 16,1-5 2-16,-2 0 4 0,0 0 6 0,0-8 23 15,0-3 1-15,1-8-29 0,1-5-2 16,4-5 0-16,3-4-2 15,1-9 5-15,2-4-5 0,2-8-1 0,3-5 3 16,1-4-2 0,2-3 1-16,0-5 5 0,1-3-2 0,-1 2-7 15,-1-1 2-15,-1 7 3 16,-3 11-5-16,-3 11 2 0,-3 14 1 15,-3 12-2-15,-2 11 0 16,1 7-46-16,-2 7-40 0,0 15 23 0,-1 11-4 16,-3 12-76-16,-9 5-96 0,-5-6-285 15</inkml:trace>
  <inkml:trace contextRef="#ctx0" brushRef="#br0" timeOffset="89700.1256">7207 12429 918 0,'-4'0'0'0,"3"1"52"0,1 2-56 15,6 2 8-15,4 0 45 16,11 0 15-16,10 1 2 0,8-5-12 0,9-1-12 15,10 2 0 1,10-12 13-16,6-1 0 0,7-3-8 0,2-2-15 16,3-2-12-16,-2 1-6 0,-5 0-10 0,-4-1-1 15,-9 5 0 1,-12 4-2-16,-8 3 1 0,-12 3-2 0,-7 3 0 15,-9 0-7-15,-9 0-14 16,-5 0-29-16,-7 3-9 0,-10 4-18 16,-6 5-71-16,-7 2-156 15</inkml:trace>
  <inkml:trace contextRef="#ctx0" brushRef="#br0" timeOffset="90620.1269">7504 12668 778 0,'2'-7'0'15,"5"0"95"-15,2-3-43 16,2 0 4-16,3-2-1 0,3 2-6 0,6-1 1 15,5 1-4-15,5 2-10 16,0 4-8-16,0 1-4 0,-1 3-4 16,-6 6 1-16,-4 9 1 0,-4 6-6 0,-6 3-5 15,-4 5 5-15,-7 1 4 16,-1 4-5-16,0 1-8 0,-1-1-1 15,-4-1-2-15,-1-4-4 16,-3 1 0-16,-4-5 6 0,-4 0-5 0,-4 0 6 16,-3-1-3-1,-4-3-5-15,-1 2 2 0,-3-3 1 0,1-3-4 16,1 0 4-16,3-1-2 15,6-3-2-15,2-2 4 0,6-2-4 16,4-5 0-16,4-2 2 0,2 1 0 0,1-2-7 16,1 0 8-16,-3-1-2 15,1 0-12-15,-1 0 9 0,0 4 0 16,0-2-1-16,-1 1 2 15,2 1-2-15,-1 0-4 0,3 2 6 0,-1-6-1 16,1 2-6-16,0-2 9 16,1 0-2-16,0 0-1 0,0 0 3 15,0 0 2-15,2-4-2 0,3-1 2 0,0 0-1 16,1-2-1-16,0 0 2 15,-1 4 0-15,1-2-6 0,-1 2 9 16,2 1-4-16,1 0 0 16,2 0 0-16,0-1-1 0,4 3 0 0,0-3 1 15,-1-1 0 1,3-1 0-16,-2 1 1 0,0 3-1 0,2 1 0 15,-1 0 0-15,-1 3-2 16,2 5 1-16,0 3 2 0,0 5 1 16,1 1-3-16,-5-1 2 0,1 2 1 0,-1-6-2 15,-1-1 0-15,1-2 3 16,1-6-3-16,0 1 23 0,1-4-9 15,0 0 2-15,0 0 0 16,2-4-11-16,-1 1-4 0,2 1 2 0,-2-5-3 16,2 1 0-16,-1 0 0 15,2-4 2-15,-3-2-2 0,0-5 0 16,2-2 6-16,-4-3-10 15,0-5 8-15,-3 1-2 0,-3-1-3 0,-1 0 2 16,-3 4 8-16,-1 3-5 0,0 3 10 16,-2 4-5-16,0 1-2 15,0 5-1-15,0 3-4 0,0 3-4 0,0 1-1 16,2 0-31-1,2 0-50-15,3 0 13 0,-2 3-24 0,1-3-163 16,-6 0-558-16</inkml:trace>
  <inkml:trace contextRef="#ctx0" brushRef="#br0" timeOffset="92390.1294">8672 12122 889 0,'-3'-1'0'0,"1"-1"209"0,1 2-136 0,1 0-29 16,0 0-22-16,0 0-16 15,3 0-11-15,5 4 5 0,4-1 0 16,5-3 30-16,2 3-2 16,5-3-1-16,0-1 1 0,4-1-2 0,-1-5-3 15,1 2-10 1,1-1-6-16,-1-1 0 0,-2 0-8 0,-1 1 1 15,-3 1 0-15,-4-2 5 16,-1 2-6-16,-5-2-10 0,-3 2-18 16,-7 5-17-16,-2-1 6 0,-2-1 7 0,-5 2-60 15,-7 0-45-15,-5 8-82 16,-4 1-32-16,-4 3-61 0</inkml:trace>
  <inkml:trace contextRef="#ctx0" brushRef="#br0" timeOffset="92620.1297">8695 12359 865 0,'0'7'0'16,"2"-2"173"-16,2 0-89 0,3 2-22 16,3-3-11-16,2-1 2 15,4 2-10-15,3-4-12 0,3 0-7 0,1 2-4 16,0-3-5-1,-2 0-8-15,1 0-5 0,-4 0 2 0,-1-3-6 16,-2 3 1-16,-3 0-19 16,-5 0-20-16,-1 0-3 0,-3 0-18 15,-1 4-74-15,-2 1-42 0,-5-1-159 0</inkml:trace>
  <inkml:trace contextRef="#ctx0" brushRef="#br0" timeOffset="94850.1327">9497 11454 717 0,'0'-3'0'16,"0"3"271"-16,0 0-196 0,0 7-36 15,0 12-21-15,-5 14 50 16,-2 10-11-16,-2 4-22 0,2 0-17 0,1-1-3 15,-2-5 2-15,1-4-3 16,1-2 0-16,0-3-7 0,0-1-1 16,0 1 0-16,0 2-4 15,2-1-2-15,-3 2 0 0,6 3 5 0,-3-7-6 16,-1-3 2-1,3-5 0-15,-4-7-1 0,5 0-20 0,0-8-2 16,1-1-20-16,1-5-12 0,2-2-36 0,3-12-40 16,1-7-165-1</inkml:trace>
  <inkml:trace contextRef="#ctx0" brushRef="#br0" timeOffset="95140.1332">9607 11875 759 0,'-5'21'0'0,"2"1"232"0,2-2-168 0,0-5-31 16,1-6-4-16,3-2-6 16,1-4-5-16,3-3-7 0,2-1-1 15,-2-6 9-15,1-5 4 16,-1 2-1-16,-4-4-4 0,0 0 2 0,-2 1 4 15,-1-1-3 1,0 2-5-16,0 0 1 0,-4 4-12 0,1 2-1 16,-1 3-3-16,1 1-1 0,-3 2 0 0,-1 2-31 15,-1 5-5 1,0 0-6-16,-1 5-21 0,2-4-7 0,1 1-21 15,2 0-166-15,0 1-102 16</inkml:trace>
  <inkml:trace contextRef="#ctx0" brushRef="#br0" timeOffset="95550.1338">9868 11498 980 0,'7'-15'0'0,"6"-3"170"0,3 1-124 0,5 4 3 16,0 3-9 0,2 4-16-16,-2 6-7 0,-2 3-10 0,-3 11-2 15,-6 8 1-15,-3 8 6 0,-4 5 0 0,-3 5 5 16,-3 3-5-1,-4 1-6-15,-3 3-4 0,-2 0 3 0,-1 1-2 16,-5-1-3-16,-2-3 0 16,-2-2 4-16,-4-1-4 0,-2 0-2 15,-4-5 2-15,1-1-18 16,1-4 14-16,3-2 1 0,4-1-5 0,9-7-2 15,5-5 2-15,7-4-10 16,2-5 12-16,3-1-5 0,8-5 6 16,6-1 9-16,4-8-3 0,5 0-2 0,1-1 0 15,1-1 2-15,1 5-2 16,0-3 2-16,-1 4-2 0,-6 2-1 15,-2 0-17-15,-7 2-34 16,-5 0-13-16,-5 2-14 0,-3-1-27 0,-3 0-129 16,-5-1-90-1</inkml:trace>
  <inkml:trace contextRef="#ctx0" brushRef="#br0" timeOffset="96070.1345">10260 11518 908 0,'2'-1'0'16,"-2"-1"173"-16,0 2-120 0,0 0-3 15,0 8-22-15,-5 8 1 0,-3 8 12 0,-3 3-16 16,0 0-9-16,1-4-6 15,1-4 1-15,3-5-9 0,2-1-1 16,3-2 1-16,-1-3-3 16,2 1-1-16,0-1 4 0,2-4-4 0,2 4-8 15,-1-3-2 1,2-1-5-16,0 0-3 0,0-3 16 0,3 1 2 15,2-1-2-15,2-1 8 16,1 0-4-16,3 0-2 0,1 0 2 16,-1 0 0-16,1 4 0 0,-2 8-1 0,0 3 1 15,-4 6 0-15,0 5-2 16,-3 3 1-16,1 0 0 0,-2-1 1 15,-4-4 5-15,-1 1-1 16,-2-3 5-16,0-1-3 0,-3-1 0 0,-4-1 0 16,-4-1-1-16,-3 3-2 15,-2-2 0-15,-6 0 3 0,0-1-5 16,-2-1 4-16,-2-5-1 15,0-2-1-15,0-3 3 0,4-3-4 0,2-2-1 16,4-2 3-16,4 0-4 0,0-2 0 16,3-3-9-16,4-4-17 15,0 0-18-15,5-4-9 0,0-1-44 0,1-4-77 16,3-5-79-1,-2-3-105-15</inkml:trace>
  <inkml:trace contextRef="#ctx0" brushRef="#br0" timeOffset="96270.1348">10231 11476 835 0,'12'-5'0'15,"9"-1"206"-15,8 1-113 16,5-4-28-16,3 2-15 0,0 0-10 15,2 0-17-15,-5-1-15 16,-4 4-3-16,-6-1-1 0,-5 0-3 0,-8 4-2 16,-4-1-99-16,-6 2-11 0,-2 10-103 15,-9 4-50-15</inkml:trace>
  <inkml:trace contextRef="#ctx0" brushRef="#br0" timeOffset="96590.1353">10713 11564 927 0,'0'-4'0'16,"0"4"233"-16,0 2-200 16,-3 17-29-16,-3 12 21 0,-2 11 16 0,-2 12-19 15,0 3-12-15,0 0-7 0,-1-4-2 16,3-6-1-16,2-5 0 15,-2-6 4-15,0-4-2 0,1-5 1 0,0-3-6 16,-1-3-25 0,1-3-7-16,0-2-41 0,-2-4-28 0,2-2-132 15,0-6-166-15</inkml:trace>
  <inkml:trace contextRef="#ctx0" brushRef="#br0" timeOffset="96800.1356">10701 11643 704 0,'10'-40'0'0,"-3"6"154"0,-3 13-82 0,-2 11 12 15,-2 4 1-15,0 6-37 16,2 8-42-16,-1 12-12 0,1 12 8 16,0 11 28-16,1 6-14 15,-1 4-5-15,4-4 0 0,0-2-5 0,1-3-3 16,0-5 1-1,0-4-1-15,-2-3-5 0,-2-8-4 0,0-5-34 16,0-2-50-16,0-6-23 0,3-6-132 0,-1-3-319 16</inkml:trace>
  <inkml:trace contextRef="#ctx0" brushRef="#br0" timeOffset="97040.1359">11075 11553 655 0,'2'-20'0'15,"0"9"280"-15,-2 8-182 0,0 3-39 16,-7 6-11-16,-6 18-29 15,-3 11 15-15,-6 11-5 0,-3 7-11 0,-3 1-1 16,0 2-7-16,1-2-4 16,-1-6-1-16,5-7-4 0,3-6 0 15,2-5 1-15,5-6-2 16,2-3 0-16,4-8-52 0,4-4 9 0,3-4-27 15,0-5-4 1,9 0-54-16,3-5-50 0,2-10-33 0,0-6-54 16</inkml:trace>
  <inkml:trace contextRef="#ctx0" brushRef="#br0" timeOffset="97220.1361">10925 11825 452 0,'18'-48'0'0,"5"0"167"0,0 2-134 15,0 2 15-15,-1 5-2 16,-3 8-3-16,-3 12 20 0,-6 12-8 16,-7 7-12-16,-1 10-20 15,-2 14 31-15,-7 13 5 0,-2 13-21 0,-5 8-16 16,1 3-8-16,2-1 1 15,4-3-3-15,1-7-7 0,2-4-3 16,-2-6 1-16,0-5-6 0,0-4-33 0,1-4-6 16,-2-5-14-16,1-4-75 15,2-5-69-15,2-5-70 0</inkml:trace>
  <inkml:trace contextRef="#ctx0" brushRef="#br0" timeOffset="97670.1367">11259 11485 817 0,'5'-3'0'0,"-2"6"183"16,-1 9-125-16,-2 12 39 0,0 10-15 15,-1 8-27-15,-3 9-20 16,1 2-10-16,-2 0-15 0,0-5 4 0,0-2 0 15,-1-5-8-15,-3-7-3 16,0-3 1-16,-2-6-2 0,-2-4-4 16,1-3 4-16,1-4 2 0,1-1-5 0,0-4-28 15,1-3-12-15,3 0-20 16,3-4 8-16,1-2-1 0,2-2 4 15,4-7-15-15,5-6 19 16,2-5 3-16,4-5-4 0,1-4-7 0,4-2 11 16,-1 3 21-1,0-1 5-15,-1 9 13 0,-1 3 4 0,0 3 0 16,-3 8 17-16,0 6 3 15,-3 0 19-15,-2 11 25 0,-2 6-10 16,-1 7-8-16,-3 2-18 0,0 8-11 0,-2-5-10 16,-1 4-4-16,0-4 4 15,-6-2-8-15,-4-7 2 0,-6-4 12 16,-4-4 25-16,-4-1-17 15,-4 0-16-15,0-3-3 0,2 1-4 0,2-3-9 16,6-1-21-16,3-1-53 16,7-4-135-16,2 0-172 0</inkml:trace>
  <inkml:trace contextRef="#ctx0" brushRef="#br0" timeOffset="98120.1374">11462 11938 583 0,'-7'32'0'0,"-2"8"173"16,-2 4-114-16,-4 3 42 0,-1 4-27 16,2 0-38-16,1-3-19 0,3-1-6 0,2-6-11 15,1-2 0-15,0-3 4 16,0-4-3-16,0-5 1 0,2-1 2 15,0-4-6-15,0-6-12 16,2-3-8-16,0-2-8 0,1-6-42 0,2-2-34 16,-1-2 10-16,1-1-30 15,0-3 54-15,0-5-15 0,-2-8 35 16,2-5 68-16,2-5 16 15,0-3-8-15,2-8-14 0,0-6-8 0,1-5-3 16,5-7 2-16,3-4 58 0,4-6 39 16,3-2-15-16,2-4-22 15,3 6-6-15,-2 3-7 0,1 10-28 0,-4 11-10 16,-2 8 2-1,-4 11 14-15,-2 8 17 0,-1 3-11 0,-3 7-15 16,1 3-11-16,-4 1-1 16,1 0-4-16,-2 2-1 0,-1 6 0 15,-3 4 8-15,0 3-9 0,-5 3 2 0,-4 2-2 16,-3 2-59-16,-1 2 8 15,-2-2-47-15,1 5-30 0,3-7-50 16,4-4-150-16</inkml:trace>
  <inkml:trace contextRef="#ctx0" brushRef="#br0" timeOffset="98440.1378">11862 11736 826 0,'6'-13'0'16,"-3"8"222"-16,-2 1-140 0,-1 4 8 0,-6 0-31 15,-5 9-34 1,-7 5-13-16,-3 0-8 0,-3 6 6 0,0-2-5 16,2 0-4-16,4 1 2 15,4-2-2-15,5-2-2 0,3-1 2 16,2-1-3-16,4 3-7 15,0 1 1-15,6-2 0 0,4 3-10 0,0-3 13 16,1 0 0-16,0 0-1 0,-1-3 6 16,-1 2 0-16,2 0 0 15,-6 0 0-15,0-3 4 0,-2-1-4 0,-3-1 0 16,-2-1 5-16,-3 2-5 15,-5 1 0-15,-1-2 8 0,-5-1-10 16,-2-1-11-16,-6 1-63 16,-2-3-204-16,-5-4-474 0</inkml:trace>
  <inkml:trace contextRef="#ctx0" brushRef="#br0" timeOffset="99090.1388">9521 12697 580 0,'-23'7'0'16,"4"0"-53"-16,3-2-48 16,3 0-6-16,4-3 86 0,4-2 42 0,5 0 79 15,4-2-27-15,8-3-12 0,6-2 34 16,6-4-16-16,3 0-3 15,-2-3-5-15,3 2-1 0,2 0-8 0,1-1-16 16,1 2-8-16,6-1 0 16,3 2 2-16,6 0-16 0,6 0 3 15,12 3 14-15,9-1 1 16,14 4 6-16,12 2-13 0,7 2-11 0,9 0-16 15,0 0 3 1,1 0-6-16,2 0-3 0,-1 0 2 0,1 0 5 16,-4 0-7-16,-5-4 24 0,-10-2-9 0,-10-2-13 15,-12-1 2 1,-14-3-3-16,-11 1-4 0,-12 0 2 0,-12 0 2 15,-11 3-4-15,-6 3 2 16,-7 3-2-16,-2 0-22 0,-3 2-2 16,-2 0-5-16,-4 0-21 15,-6 6 0-15,-4 1-6 0,-3 1-31 0,-3 1-34 16,-4-5-198-16</inkml:trace>
  <inkml:trace contextRef="#ctx0" brushRef="#br0" timeOffset="99620.1395">10307 12858 1084 0,'14'-11'0'0,"5"3"21"0,5 4-16 15,2 4-2-15,2 7 16 16,2 10 17-16,1 8-7 0,-4 8-17 15,-5 6-7-15,-7 6-2 16,-9 1-5-16,-6 1 4 0,-7 1 31 0,-8-7-5 16,-8-2-3-1,-5 0-12-15,-6-2-6 0,-4-1 5 0,0 0-8 16,-3-7-8-16,1-4 8 15,7-6 1-15,3-3-6 0,12-8 2 16,7-1 46-16,8-5-24 0,3 1-13 0,8-1-14 16,8-2 4-16,12 0 0 15,7-5 10-15,8-6-9 0,6 0 4 16,3-1-2-16,-2-3-5 15,-1 1 4-15,-3 0-1 0,-3-1-2 0,-5 3 2 16,-6 0-3-16,-5 4-67 16,-5 2-13-16,-7 0-57 0,-9 4-262 15</inkml:trace>
  <inkml:trace contextRef="#ctx0" brushRef="#br0" timeOffset="100470.1407">6009 14233 939 0,'6'-2'0'15,"4"-3"148"-15,5 0-74 0,4-4-15 16,7 1-14-16,4-1-12 16,5-2-4-16,7 0-6 0,2 1-3 0,2 1-6 15,-3-1 4-15,-5 2-5 0,-7-1-14 16,-6 1 2-16,-5 4 4 15,-7 0-5-15,-3 3 0 0,-2 1-79 0,-5 0-20 16,-1 5-33 0,-2 0-50-16,-2 2-165 0</inkml:trace>
  <inkml:trace contextRef="#ctx0" brushRef="#br0" timeOffset="100740.1411">5953 14450 953 0,'-4'2'0'0,"4"3"173"16,4-3-149-16,5 3 27 15,7-5 8-15,6 0-5 0,6-5-1 0,6-4-19 16,1-4-1-1,6 1-16-15,-2 0-1 0,-1 3-4 0,-2 2-9 16,-4 1-3-16,-7 2 0 0,-4 0 1 0,-4 3-41 16,-2-2-51-1,-1 3-23-15,-2 0-60 0,-5 0-103 0,-4 0-275 16</inkml:trace>
  <inkml:trace contextRef="#ctx0" brushRef="#br0" timeOffset="103020.1443">7211 13701 956 0,'0'-12'0'16,"0"7"212"-16,-5 4-152 15,-2 1-15-15,-5 9-11 0,-6 12 2 0,-6 11 8 16,-3 7-11-16,-4 7-6 16,3 4 3-16,1 4-6 0,-1 1-5 15,5 2-5-15,5 0-8 16,3-2-3-16,5-2 0 0,4-5-2 0,5-6-2 15,1-4 0 1,9-6-4-16,4-7-16 0,6-5 14 0,3-4-5 16,4-7-9-16,1-6 4 0,3-3 12 0,-2-7-2 15,-1-5 2 1,-2-5 3-16,-5-2 1 0,-1-6 2 0,-4-2-2 15,-5-2 0-15,-3-4 2 16,-3-1 1-16,-4 4-2 0,0 3 0 16,-7 3 3-16,-4 8-3 15,-2 6 0-15,-4 2 4 0,-4 7-8 0,-4 1 6 16,0 0-2-16,-1 5 0 15,1 2-112-15,4 4 9 0,1 0-83 16,7 1-110-16,2 0-196 0</inkml:trace>
  <inkml:trace contextRef="#ctx0" brushRef="#br0" timeOffset="103460.1449">7459 13862 880 0,'1'-11'0'16,"5"4"232"-16,-1 0-149 16,4 2-26-16,6 0-13 0,6 3-19 15,6 2-6-15,7 5-2 16,1 7-10-16,-2 5-6 0,-6 7-2 0,-6 5 2 15,-6 5 4-15,-10 6-5 16,-5 2 0-16,-10 2 18 0,-10-1-13 16,-6 4 3-16,-4-3-1 0,-3-2-8 0,-1-1 2 15,-1-5 5-15,4 0-6 16,1-4 0-16,4-3 0 0,6-1 0 15,3-10 1-15,7-6-1 16,5-5 0-16,4-6-1 0,1 3 0 0,2-3-10 16,8-1 10-1,3 0 2-15,7-1-2 0,4-7 3 0,4-3 2 16,4 1-7-16,2-4 6 15,0 2-3-15,0 0 0 0,-2 0 0 16,-3 0 3-16,-3 4-5 0,-4 4 3 0,-4 1-1 16,-6 3 0-16,-5 1-71 15,-3 3-3-15,-4 5-85 0,0-1-85 16,-5-1-220-16</inkml:trace>
  <inkml:trace contextRef="#ctx0" brushRef="#br0" timeOffset="104000.1456">8097 13776 1091 0,'0'-4'0'15,"0"4"160"-15,0 12-157 16,-3 7 14-16,-2 5 33 0,-3 6-4 16,0 1-20-16,-1 2-18 0,1-3-2 0,0-6-3 15,-3-2-3-15,2-3 0 16,-1-5 29-16,3-4-26 0,4-3 5 15,0-3-6-15,2-2-4 16,1-2 4-16,0 0 0 0,0 1-7 0,2-1 3 16,3 0 2-16,5 0 0 15,1-4-10-15,2-2-2 0,1-3-2 16,3 1 18-16,0-1-4 15,1 2 0-15,-1 2 0 0,-2 1 0 0,3 3 0 16,-3 0 0-16,3 1 5 0,3 4 3 16,2 5-4-16,-1 6 1 15,1 3-4-15,-3 5 2 0,-4 4-1 0,-3-1-4 16,-4 3 4-1,-5 2 1-15,-4-1-5 0,-3 1 4 0,-7 1 6 16,-4-7 2-16,-1 2 7 16,-2-4-2-16,-4-1-4 0,1-1 0 15,-3-2-3-15,-2-2-7 0,0 2 11 0,-1-6-9 16,0-1-3-16,0-2 0 15,3-1 1-15,3-4-1 0,1 0 0 16,4-5 0-16,-1 0 0 16,3-7-47-16,3-4 16 0,2-4-27 0,5-5-13 15,0-4-27-15,3-3-103 16,3-3-140-16</inkml:trace>
  <inkml:trace contextRef="#ctx0" brushRef="#br0" timeOffset="104240.1459">8164 13728 988 0,'3'-5'0'0,"4"-2"227"15,6 1-169-15,5-3 4 0,9-1-17 16,6 1-9-16,5 0-8 15,2 1-9-15,-3 1-7 0,-3 0-1 0,-4 2-4 16,-7-1-3-16,-3 0-8 0,-7 2-4 16,-6 3-48-16,2 1-80 15,-3 0-25-15,-3 0-176 0</inkml:trace>
  <inkml:trace contextRef="#ctx0" brushRef="#br0" timeOffset="105150.1471">8993 13612 823 0,'4'-5'0'16,"0"3"220"-16,1 2-148 0,-3 4-12 0,-1 17 4 15,-1 17 7-15,-3 13-3 0,-6 13-18 16,-3 8-27-16,-2-1-6 15,0 2-4-15,2-7-4 0,2-6-5 0,3-5 0 16,2-9-2-16,0-6 0 16,3-6-1-16,-1-8-1 0,0-7 0 15,0-5 0-15,1-7 3 16,1 1-3-16,0-5 0 0,1-1-1 0,0-2-10 15,0 0-1 1,0-3 2-16,5-7-6 0,8-9 0 0,5-7 9 16,6-8 3-16,4-3 5 0,2-4-2 0,1-6-11 15,2-2 13 1,0 0-2-16,0 0-6 0,-3 6 14 0,-4 7-7 15,-5 9 0-15,-7 10 0 16,-7 9 4-16,-3 7-6 0,-4 3-2 16,0 13 4-16,-3 3 0 15,-7 8 12-15,-2 3-9 0,-2-1-3 0,-5-4 0 16,1-2 6-16,0-2-8 15,-3-1 4-15,4 0 2 0,0-4-5 16,1 1-3-16,4-6-12 0,3-2-18 0,5-4 8 16,1-2 2-16,3 1-5 15,0 0 7-15,4-3 14 0,1 0 2 16,2 0 12-16,0-2-5 15,0-2-2-15,0-1 2 0,0 1 1 0,-2 3-4 16,1 1 4 0,4 0 1-16,1 9-4 0,1 5 2 0,5 10 17 15,0 2-20-15,1 2 4 0,1 2 33 0,-3-7-33 16,0-1 3-1,-1-4-2-15,-5-6-6 0,0-2 6 0,-5-1 0 16,-1-5-4-16,-1 2-19 16,-1-2-29-16,-1-4-104 0,-1 0-143 15</inkml:trace>
  <inkml:trace contextRef="#ctx0" brushRef="#br0" timeOffset="105420.1476">9548 13775 803 0,'-2'-11'0'0,"2"9"248"0,0 2-190 0,-1 0-16 16,-2 12-20-1,-1 10 19-15,-3 9 13 0,1 10-10 0,2 6-11 16,-1 3-5-16,0 1-10 15,1 1-9-15,0-3-7 0,-2-2 2 16,0-4-1-16,-2-7-2 0,3-4 4 0,0-5-5 16,1-3 0-16,2-5-36 15,1-5-3-15,1-2-41 0,0-4-20 16,1-4-54-16,6-4-280 15</inkml:trace>
  <inkml:trace contextRef="#ctx0" brushRef="#br0" timeOffset="105690.148">9874 13653 881 0,'8'-24'0'0,"-3"7"212"16,-2 10-111-16,-3 7-27 0,0 7-43 0,0 18-31 15,-8 18 0 1,-2 19 55-16,-4 5-20 0,0 4-7 0,1-3-11 15,3-4-2-15,-1-6 2 16,1-6-11-16,0-6-7 0,3-5 2 16,-2-4 3-16,1-3-4 0,0-2 0 0,1-4 3 15,1-2-5-15,2-1-16 16,0-1-15-16,2-3-22 0,2-6 4 15,0-2 10-15,5-8-124 16,0-5-47-16,2 0-52 0</inkml:trace>
  <inkml:trace contextRef="#ctx0" brushRef="#br0" timeOffset="106420.149">9545 14021 959 0,'-7'-12'0'0,"4"4"175"0,3 1-127 0,5 2-18 16,5-4-15-1,8 2 5-15,8-1 5 0,4 0-5 0,7 3-10 16,5-1-3-16,3 3-4 16,3 1-1-16,0 0-4 0,1 1-24 15,0-1-21-15,-6 0-9 0,2 0-8 0,-6-1-14 16,-2 0-28-16,-5 1 1 15,-3 0 26-15,-7 2 15 0,-8-1 49 16,-6-1 15-16,-5 0 0 16,-2 1 0-16,-1-1 78 0,0 0 32 0,0-1-12 15,0 3-19-15,0-2-6 16,0 2-9-16,0-1-22 0,6 0-26 15,0-2-15-15,5 1 1 16,3-1 0-16,1 1 5 0,3 2 0 0,-3 0-5 16,0 0 2-16,-2 3 2 0,-3 3 2 15,-2-1 5-15,-1 0-5 16,-4 0 0-16,-1-2-1 0,-2 1 3 0,0-1 6 15,0-1 3 1,0 1-5-16,0 1-6 0,0-3-4 0,0 1-2 16,1 0-3-16,-1 1 2 15,0-3 0-15,0 2-2 0,0 2 2 16,-8 5 6-16,-5 7-2 15,-5 11-1-15,-6 2 9 0,-2 5 7 0,-1 2-3 16,-2-2-9-16,4 1-11 0,2-1 6 16,0-4 1-16,3 0-4 15,1-3 0-15,0 0 4 0,1-2-6 0,-1 1 4 16,2 0-1-16,1-3-1 15,2-6 0-15,5-3 2 0,2-6-3 16,5-4 2-16,2-1-3 16,1-3-4-16,6 0 8 0,4 0-3 0,2-3 2 15,4-3 4-15,3 0-3 0,-3 2-4 16,2 1 3-16,2-2 0 15,1 3-2-15,2-2-1 0,2 1 4 0,2 2-4 16,0 1 4 0,-1 0 1-16,0 0-6 0,0 2 6 0,-2-1 11 15,1 1-11-15,-2-2 5 16,-3 3-7-16,-8-3-2 0,-6 0 1 15,-5 2-4-15,-2-2-13 16,0 0 0-16,0 1-18 0,0-1-37 0,0 0 30 16,0 2-5-16,-2-2-40 0,-4 2-9 15,0-2-33-15,-2 0-104 16,-3-5-27-16</inkml:trace>
  <inkml:trace contextRef="#ctx0" brushRef="#br0" timeOffset="106690.1494">9989 14170 823 0,'8'-2'0'15,"2"2"156"-15,8-2-49 0,6 2-23 16,5-3-19-16,5 1-6 16,6 0-16-16,2 1-6 0,1-3-8 0,-3 1 0 15,-6 1-15-15,-5-3-15 0,-4 3 2 16,-7-1 5-16,-2 3-22 15,-5 0-44-15,-3 0-46 0,-3 5-119 0,-3 0-268 16</inkml:trace>
  <inkml:trace contextRef="#ctx0" brushRef="#br0" timeOffset="111460.1561">3067 15093 508 0,'0'-24'0'0,"0"5"238"16,0 3-140-16,-1 5 6 0,-3 6-12 0,1 4-31 15,-3 4-14-15,-3 21-27 16,-5 15-13-16,-6 22 8 0,-1 16 22 15,-1 10-12-15,2 6-5 16,2-3-3-16,4-4-7 0,0-9 3 0,4-12-6 16,0-11 1-16,0-14-6 15,6-12-3-15,-2-7 2 0,3-11 4 16,2-5-7-16,0-5 4 15,1-4-1-15,0-11-25 0,4-7-13 16,3-8-14-16,1-4-25 0,3-7 8 0,2-2-16 16,1-4-28-16,2-8 33 15,5-5 27-15,-1-8 17 0,1-6 27 16,1-1 10-16,0-1 8 15,-4 5 10-15,-4 9 15 0,-4 16 28 0,-4 17 15 16,-4 13 0-16,1 12 4 16,-3 4-55-16,1 10-26 0,0 12 3 15,0 10 28-15,-1 8 18 0,2 6-2 0,-1 6-16 16,0-2-1-16,5 6 8 15,-3 0-2-15,1 2-5 0,1 2-11 16,1-4 0-16,-5-3-11 16,1-5-8-16,-1-6 4 0,-1-9-4 0,3-3-4 15,2-3 4-15,-1-6 0 16,0-6-2-16,0-7-38 0,-1-5 10 15,1-2-26-15,2-6 3 16,3-10-9-16,0-10-109 0,1-9-121 0,0-5-373 16</inkml:trace>
  <inkml:trace contextRef="#ctx0" brushRef="#br0" timeOffset="111930.1567">3580 14933 901 0,'0'0'0'0,"0"0"260"0,-6 14-215 16,-6 13-18-16,-6 12 8 15,-4 14-6-15,-3 6-14 0,-2 3-8 0,0 2-8 16,-4-2 2-16,-3 4 9 0,0-1-14 16,0-1 8-16,4-4-1 15,1-8-3-15,4-7-5 0,4-10 5 0,5-12-40 16,7-9 26-1,5-7 7-15,4-5 3 0,2-2-7 0,7-5-3 16,3-10 0-16,1-9 16 16,3-6-4-16,2-4-12 0,3-4 15 0,-3-7-2 15,4-6-6-15,-1-8 12 0,4-6-2 16,3-4-4-16,3-5 2 15,3 2 14-15,-5 2-10 0,1 4 9 0,-3 6 0 16,-6 7-1 0,-4 13 2-16,-6 15-2 0,-6 14 11 0,-4 9 7 15,1 5-8-15,-2 21-28 16,-8 19 10-16,-6 21 20 0,-4 15-7 15,-2 10-6-15,1 1-6 16,3 0-8-16,3-6 4 0,3-4 10 0,5-10-16 16,1-8 8-16,1-8 1 0,0-5-7 15,0-2 4-15,-1-2 15 16,3-5-14-16,-3-4 35 0,3-4-34 0,-1-6-8 15,0-2 8-15,2-5-8 16,-2-6-65-16,2-2-15 0,0-8-30 16,0-5-137-16,0-9-415 15</inkml:trace>
  <inkml:trace contextRef="#ctx0" brushRef="#br0" timeOffset="113220.1585">3921 15611 595 0,'-7'-14'0'16,"-2"0"256"-16,-2-1-124 0,-2 3-40 0,-1 1-20 15,-6 6-14-15,1 5-20 0,-5 3-13 0,-3 13-15 16,-4 10 1-1,-3 12 3-15,5 9 2 0,-1 7-5 0,7 0 2 16,7-4-8-16,6-7-8 16,8-8 6-16,2-7-1 0,3-5-6 15,7-4 8-15,0-5-5 16,0-4-2-16,0-5 5 0,1-3-2 0,3-2 0 15,0-9-2-15,5-5 1 16,2-4-14-16,3-3 9 0,2-4-9 16,-1-2-2-16,0-4 6 0,0-4 5 0,0 2-2 15,-1 0 6-15,-6-3-2 16,-3 6-3-16,-5 5 14 0,-5 5-7 15,-3 7 0-15,-2 7 0 16,0 1 11-16,0 5 2 0,-5 2 4 0,-2 14-14 16,-1 9-6-1,-3 6 6-15,2 6 1 0,1-1-7 0,2-3 6 16,3-2 3-16,2-6-7 15,1-3 2-15,0-7 0 0,2-3-3 16,4-5 3-16,-1-2 0 0,2-1-2 0,3-4 1 16,0 0 0-16,5-2 0 15,2-8-15-15,1-1 2 0,3-3-13 16,-1-6 17-16,0 0-5 15,-2-3-2-15,-3-4 17 0,-2 0-2 0,-1-1-3 16,-3 2 6-16,-2 5-1 16,-4 6-2-16,-2 5 2 0,-1 7 1 15,0 3-2-15,1 4 0 0,-1 10 3 0,-1 10-5 16,-3 8 4-16,-4 6 17 15,2 0-17-15,0-1 12 0,0-6-3 16,-1-1-2-16,2-5 8 16,-2-6-6-16,-1-2-6 0,-1-5 9 0,2-2-10 15,0 0-1 1,-1-4 0-16,3-3 0 0,2-1-6 0,2 0 6 15,1-2-1-15,0 0-3 16,1-7 2-16,2-8 2 0,8-4-10 16,2-7 12-16,4-4-5 0,3-3 0 0,1-7-3 15,3-2 1-15,2 0-4 16,-1 1 0-16,0 7-4 0,-2 4 3 15,-4 5 13-15,1 8-7 16,-4 6-6-16,0 7 10 0,-2 4-5 0,0 6-6 16,-2 10 11-16,-3 6-4 15,-1 5-4-15,-5 3 10 0,-2 4-3 16,-1-2-3-16,-4 1 2 15,-2-2 0-15,-3-3-1 0,2-2 9 0,-1-6-8 16,2-3-2-16,-1-3 2 0,2-3 2 16,2 0-4-16,1-3-12 15,1-1-18-15,1 0-53 0,2-2-30 0,3-3-122 16,1-2-169-1</inkml:trace>
  <inkml:trace contextRef="#ctx0" brushRef="#br0" timeOffset="113920.1595">4670 15669 772 0,'1'-15'0'15,"-1"-2"167"-15,0 2-79 16,0-2-21-16,-4 7-9 0,-3 3-16 15,0 4-19-15,-4 3-17 16,-5 6-3-16,0 10-6 0,-4 5 6 0,-2 5 8 16,3 6-9-16,3-1 9 0,1-1-6 15,5-2-5-15,2-1 0 16,2-1 19-16,3-1-19 0,3-1 0 0,0 0 7 15,3-2-7 1,4-3 0-16,2-2 3 0,1-6-5 0,2-2 3 16,2-5 0-16,6-4-2 15,0-5 2-15,8-10 2 0,0-7-5 16,4-6 4-16,1-6 7 15,0-6 5-15,0-5 8 0,-3-5-8 0,-2-5-8 16,-3-3-2-16,-2-6-1 0,-1 2-6 16,-2-3 6-16,-2 1 0 15,-3 4-7-15,-3 3 8 0,-4 9-2 0,-2 10-3 16,-4 15 2-16,-2 10 2 15,0 10-6-15,-7 9 6 0,-6 21-5 16,-6 22-6-16,-6 19 15 16,-1 14-7-16,-1 6 0 0,2-1 0 0,2-3 1 15,1-9-2-15,2-9 0 0,2-9 1 16,3-10 0-16,2-9 3 15,2-6 2-15,3-10 5 0,0-5-2 0,4-5-5 16,0-5-1 0,3-4 5-16,1-3-6 0,0 0-2 0,0-1 2 15,5-6 2-15,4-5-4 16,6-6 1-16,5-5 0 0,5-6 0 15,3-3-14-15,0-5 2 16,2 1-9-16,-4 3 17 0,-3 4-7 0,-5 11-1 16,-6 10 15-16,-5 8-6 0,-3 8-11 15,-3 11 18-15,2 8-3 16,-2 3-2-16,-1 2 2 0,1-1 6 0,1-3-7 15,1-3 0-15,2-1 1 16,2 0-1-16,0-7 0 0,6-3-1 16,0-5-1-16,1-3 4 15,5-3-2-15,2-3 0 0,6-3-58 0,1-6-51 16,3-4-68-1,0-6-270-15</inkml:trace>
  <inkml:trace contextRef="#ctx0" brushRef="#br0" timeOffset="115530.1618">5253 15816 875 0,'-11'3'0'0,"5"1"192"0,2-3-133 16,4 1-5-16,0-2-24 15,0 2-22-15,5-2-3 0,6 0 15 0,3 0-1 16,3 0-13 0,2 0 2-16,-3-4-6 0,0-1-2 0,-1-5 0 15,0-2 10-15,-2-6-5 0,1 0 7 0,-1-6-6 16,-1-1-9-1,-1-4 6-15,-1 1 3 0,-1 3-8 0,-4 3 4 16,-3 5-1-16,-2 5-1 16,0 2 0-16,-5 3 3 0,-1 6-3 15,-7 1-5-15,-1 1 0 16,-4 7-1-16,-4 4 7 0,0 6-2 0,0 2-7 15,1 3 11-15,5 0-1 16,3 3-4-16,4-1 4 0,4-1-4 16,3-1-6-16,2-3 11 0,1-4 0 0,7 0-6 15,-1-1 6-15,0-2-3 16,1-1 0-16,-1-2 0 0,-1-1 1 15,1-2-1-15,0-1-8 16,2 0 8-16,1-6-36 0,5 0 28 0,0-12 1 16,4-1-2-1,5-6 13-15,-3-2-7 0,0-2-2 0,0-1 5 16,-1-2 0-16,0 1-4 15,-2 2 4-15,0 3 0 0,1 6 0 16,-2 9-14-16,-1 5 1 0,-1 8-1 0,-3 9 18 16,-3 6-6-16,-2 7-5 15,-3 4 12-15,-4 1-3 0,0-3-1 16,-3-1 6-16,-5-6 1 15,-3-2-2-15,-4-3 13 0,-3-1-11 0,1-4-3 16,-4-1-2-16,2-5-2 16,2-1-2-16,3-3 2 0,6-3 3 15,4-1-4-15,4-2 0 0,10-9-3 0,4-5-15 16,7-9 21-16,8-1-3 15,2-5 0-15,5-6-2 0,1-2 2 16,2-6 0-16,-1-1 0 16,-3-4 1-16,-4 0-5 0,-7-2 8 0,-3-2 7 15,-4 2-1 1,-4-2 6-16,-3 7-7 0,-2 0-5 0,-4 8 5 15,1 8-8-15,-4 6-1 16,1 9 0-16,-2 8 10 0,2 4-14 16,-2 3 8-16,0 6 0 0,-3 9-8 0,-5 12 3 15,-3 8 6-15,-1 11-1 16,-3 0 8-16,-1 5-4 0,3 7-2 15,1 3 10-15,0 0-6 16,3-3-11-16,2-3 2 0,2-7 8 0,4-2-10 16,1-9 2-16,5-8 0 15,4-4-2-15,4-6 0 0,1-5 2 16,3-5-2-16,4-5 1 15,4-4 1-15,3-3-2 0,4-7 0 0,-1-5 0 16,-1-3-11-16,-2-3 13 0,-3-1 1 16,-3-2-4-16,-4-6 3 15,-4-2 0-15,-2-1-2 0,-1-2 2 0,-2 0 0 16,-1 2-1-1,-1 2-6-15,-3 6 9 0,-1 10-6 0,-3 6 6 16,0 9-2-16,-7 4-2 16,-8 14-6-16,-5 8 7 0,-2 9-10 15,1 4 12-15,3 1 0 0,3 1-4 0,5-6 4 16,1-3-3-16,7-4-1 15,2-7 3-15,0-2-1 0,6-3 0 16,2-4-3-16,2-3 0 16,2-2 0-16,1-2 6 0,1-2-1 0,2-2-11 15,2-1 8-15,1-1-6 16,-1-4 0-16,0-7-1 0,0-3 2 15,-1-2 4-15,1-7 4 16,0-1-1-16,1-4-2 0,0-5 2 0,0-4-1 16,2-3 0-16,-2 2-1 0,-3-2 1 15,-1 9-1-15,-5 6 1 16,-4 8 3-16,-3 7-4 0,-3 3 2 0,0 5 2 15,0 3-1 1,0 2 1-16,-4 13-6 0,-6 12-10 0,0 10 19 16,0 9-6-16,4-1 0 15,5-1-1-15,1-5 2 0,2-6-1 16,1-2 0-16,-1-7-1 15,0-4 0-15,0-2-4 0,0-7-5 0,0-2 2 16,0 0-14-16,1-4-29 0,0-1-64 16,1-1-77-16,2-3-130 15</inkml:trace>
  <inkml:trace contextRef="#ctx0" brushRef="#br0" timeOffset="115740.1621">5908 15395 792 0,'28'-9'0'16,"8"1"40"-16,3 1 30 0,2-1-29 15,-2 4-33-15,0 2-12 16,-6 0-210-16,-5 1-408 0</inkml:trace>
  <inkml:trace contextRef="#ctx0" brushRef="#br0" timeOffset="119870.1678">6828 15641 763 0,'-1'0'0'15,"1"0"228"-15,0 0-169 16,0 0 4-16,0 0-8 0,0 0-32 0,0 0-22 15,3 0 1-15,4 1-2 16,7-1 0-16,6 0 44 0,5 0-24 16,7 1 0-16,4-1 4 15,1-3-8-15,4 0-6 0,0 0 4 0,-2 3-8 16,-2 0-11-1,-5 0 10-15,-2-2-5 0,-6 0 0 0,-4 0 0 16,-3-1 4-16,-3 1-5 0,-2-1 2 0,-5-4-1 16,0 6-11-1,-2-3 0-15,-4 3-7 0,1 1-19 0,0 0-11 16,-2 0-13-16,0 1-40 15,-2 2-43-15,-4 2-73 0,-2-1-141 16</inkml:trace>
  <inkml:trace contextRef="#ctx0" brushRef="#br0" timeOffset="120280.1684">6850 15845 686 0,'3'0'0'0,"0"0"105"0,0-2-10 16,1 2-20-16,-3 0-16 15,1 0-22-15,-2 0-22 0,0 0-13 16,0 0 13-16,0 0 0 15,5 0-7-15,5 0 15 0,5 0 16 0,7 0-3 16,7 0-13-16,4-2-7 16,7 2-15-16,2 0 11 0,4-1-10 15,-1 0-1-15,2 0-1 0,-1 1 0 0,-5 0 2 16,-3-1 1-16,-8 0-2 15,-10-2-2-15,-5 1 1 0,-8 1 2 16,-1 0-4-16,-5 1 3 16,-1 0-2-16,0-1-4 0,-5 0-5 0,-1 0-29 15,-1 1-35 1,-4 0 12-16,1 1-55 0,0 2-151 0,0-2-145 15</inkml:trace>
  <inkml:trace contextRef="#ctx0" brushRef="#br0" timeOffset="120820.1692">7321 15334 800 0,'-4'-7'0'0,"1"3"274"16,1 3-171-1,2-1-42-15,0 2-33 0,0 3-31 0,5 7-4 16,5 11 14-16,2 5 0 16,6 9 7-16,5 1-8 0,2 0-9 15,2-4 6-15,0-6-1 0,-1 0-3 0,-3-6 2 16,-3-3-3-16,-6-5 4 15,-2-4 1-15,-5-3-4 0,-2 2-3 16,0 0 8-16,0-2-2 16,1 1-2-16,-1-1-11 0,2 6-6 0,1-2-23 15,-2-1 13-15,-3 2 7 16,-3-2-2-16,0 2 26 0,-8 1-8 15,-1 0 2-15,-3 3 4 0,-4 3 3 0,-1-2-6 16,-2 6 2-16,0 2 12 16,-2 3-5-16,-1 4 0 0,-1-1 3 0,2 0-11 15,0-2 0 1,3-1 12-16,3-5-12 0,1-4 0 0,4-2 8 15,0-5-8 1,2-1 0-16,1-3 1 0,1-2-2 0,2 1 2 16,2-2-2-16,2 0-76 15,0-2-97-15,0-1-226 0</inkml:trace>
  <inkml:trace contextRef="#ctx0" brushRef="#br0" timeOffset="122380.1714">8427 15279 402 0,'5'-7'0'0,"1"1"173"16,-1-2-86-16,1 1-14 0,-1 1-13 15,0-1 5-15,0 5 11 16,-3-2-1-16,-1 0-11 0,-1 3-7 0,0 0-2 16,-1 0-6-16,1 1-21 15,-2 0-15-15,-4 0 1 0,-1 8-14 16,-5 4 0-16,-2 4-1 15,-2 5 1-15,2-2 0 0,-1 0 0 0,-2 2 1 16,2-3-1 0,-1 1 0-16,1-2-2 0,4-3 1 0,1-3 2 15,2-5 4-15,5 0-9 0,0-6 8 0,3 0-3 16,0 0-2-1,0 0-16-15,3 0 6 0,2 0 2 0,1 0 16 16,2-8-9-16,1 1-7 16,1-2 10-16,-1-4-1 0,3 2 0 15,0-5 0-15,2-2 4 16,3-2-5-16,0-2 2 0,0 0 1 0,0 2-4 15,1 1 4-15,-2 6-7 0,-1 2 2 16,-4 1 6-16,-2 5-1 16,-5-1-7-16,0 2 10 0,-1 1 6 0,-3 2-1 15,1-3 8-15,-1 1-4 16,0 2-5-16,0-1 10 0,0 2-3 15,0 0-7-15,0 0 2 16,0 0-12-16,0 6-11 0,0 4 6 0,-3 6 6 16,-3 9 0-1,-2 3 0-15,0 3 3 0,-2 2-4 0,-2 4 2 16,1 2-1-16,-1 3-5 0,2-2 10 0,-2 2-6 15,4 4-2 1,-2-2 6-16,3-1-3 0,2-1-3 0,-1-4 6 16,3-1 1-16,-1-4-5 15,-1-4 2-15,2 0 0 0,-1-8-2 16,1 0 2-16,-2-4-1 15,2-2 0-15,-4-5 0 0,3-2 0 0,0-1-3 16,-2-2 6-16,1 0-5 16,-2-2-8-16,0-1 9 0,-2 1-9 15,-2 0-8-15,-2-2 16 0,1-1-6 0,0 0 2 16,0 0 8-16,0-4-4 15,2-1-5-15,-1 0 13 0,3-2-6 0,1-1 0 16,1 4 0 0,2 0-2-16,0 0 1 0,2 2 2 0,1 2 8 15,1 0-11-15,0 0 4 16,3 0-5-16,4 0-3 0,5 0 8 15,4 2 0-15,4-2-2 0,4 0 0 0,2 0 24 16,3-2-12 0,2-1 9-16,-3-2-10 0,1 1-4 0,-2-2 1 15,-1 3-2-15,-2 2-9 16,-1 1 6-16,0 0 1 0,-3 0-4 15,-1 0-5-15,-1 1 4 16,-4 0-59-16,-2 1 37 0,-2-2-1 0,-1 0-21 16,-1 0 7-16,-1 0-7 15,-2 0-24-15,-1-2-14 0,-4-4-123 0,-3 0-301 16</inkml:trace>
  <inkml:trace contextRef="#ctx0" brushRef="#br0" timeOffset="124420.1742">9096 15195 837 0,'-2'0'0'0,"-1"4"222"15,-3 18-217 1,-2 19 11-16,-7 16 45 0,-2 17-10 0,0 6-18 16,1-2-13-16,2-3-2 15,0-9-4-15,3-6 11 0,-1-10-6 0,2-8-9 16,-1-7 7-16,3-6-9 0,-1-7-3 15,3-2 0-15,0-4-3 16,2-1-2-16,3-5 0 0,0-1 0 16,1-4-66-16,0 0 16 15,1-5-17-15,4-2-20 0,6-13 40 0,2-9-86 16,1-8-115-1,-1-10-18-15</inkml:trace>
  <inkml:trace contextRef="#ctx0" brushRef="#br0" timeOffset="124630.1745">9009 15540 500 0,'5'-67'0'0,"2"6"213"15,0 6-148-15,2 6-7 0,-2 10 10 0,1 8-6 16,-1 12-22-16,-1 7-5 15,0 6-4-15,1 6-16 0,2 8 13 0,1 12 24 16,0 7 4 0,1 12-12-16,-1 4-10 0,0 6-2 0,0 2-10 15,2 1 0-15,-3-1-12 16,-2-2-9-16,-4-5 7 0,-3-2-7 15,0-6-2-15,-3-3 2 0,-1-3-5 0,1-6-49 16,0-4 6-16,3-6-15 16,1-6-54-16,8-6 16 0,6-4-92 0,4-12-141 15</inkml:trace>
  <inkml:trace contextRef="#ctx0" brushRef="#br0" timeOffset="125070.1751">9669 15238 698 0,'0'-2'0'0,"0"3"307"0,-10 14-224 15,-7 12-30-15,-6 9 9 16,-7 10-12-16,0 1-24 0,-1 3-12 0,1 3 4 16,0-2-8-1,2 0-10-15,0-5 0 0,4-5 11 0,2-8-12 16,3-5 1-16,3-8 4 15,4-7-8-15,5-2-6 0,3-8-8 0,4-2-13 16,3-2-8 0,7-10-30-16,4-8 5 0,3-4-6 0,6-6-108 15,2-6-25-15,2-2 13 0,0-8 102 16,1-3 54-16,-1-5 50 15,-1-1 40-15,1-5 40 0,-3 4 25 0,-3 5-26 16,-6 10-4-16,-2 13 14 16,-6 11-22-16,-5 10-15 0,-1 5-33 15,-1 1-12-15,0 12-15 16,-2 12 17-16,-6 15 44 0,-2 12-24 15,-6 9-10-15,1 5-15 0,0 3-11 0,-3 1 7 16,0-3-10-16,2-4-9 16,0-8 6-16,2-11 4 0,0-4-8 15,4-9 1-15,3-3 4 0,1-4-8 16,4-6-26-16,2-1-11 0,0-8-27 15,1-3-6-15,9-5-26 16,4-3-131-16,1-10-121 0</inkml:trace>
  <inkml:trace contextRef="#ctx0" brushRef="#br0" timeOffset="125320.1755">9902 15211 721 0,'2'-4'0'0,"-2"1"361"16,0 3-272-16,0 7-41 15,-1 15-33-15,-7 14 33 0,-4 15 11 0,-3 15-26 16,-3 1-13 0,2 3-13-16,-2-5 7 0,1-3-9 0,1-6-8 15,1-9 6-15,2-9 3 0,3-6-6 0,-1-5 0 16,2-1 1-16,4-6-1 15,-1-1-25-15,5-6-20 0,1-1-24 16,1-3-10-16,3-4-47 16,3-5-169-16,0 0-167 0</inkml:trace>
  <inkml:trace contextRef="#ctx0" brushRef="#br0" timeOffset="125580.1758">10186 15122 639 0,'14'-30'0'0,"-3"11"286"0,-5 9-183 15,-4 10-27-15,-2 3-16 16,-2 17-42-16,-6 15 40 0,-8 14 18 0,-2 14-27 16,-4 4-10-1,0 3-14-15,2 1 2 0,2 1-8 0,1-3-11 16,-1-6 4-16,3-5-10 0,2-7-4 0,1-5 4 15,-1-7 3-15,3-4-6 16,-1-7-2-16,5-3-26 0,2-3-23 16,3-5 3-16,1-4-1 15,0-5-17-15,0-5-41 0,2-3-2 0,-2 0-166 16,0-9-225-1</inkml:trace>
  <inkml:trace contextRef="#ctx0" brushRef="#br0" timeOffset="125800.1762">9871 15543 808 0,'-2'-17'0'16,"2"7"297"-16,0-2-204 16,5 0-42-16,5 2-21 0,7-2-6 0,7 3-10 15,6 1 3 1,6 0-14-16,7 1 6 0,3 3-6 0,-1 2-6 15,-1 0 5-15,-5 2 0 0,-8 2-4 0,-1-2-54 16,-4 0-5 0,-2 0-88-16,0-3-114 0,-1-5-81 0</inkml:trace>
  <inkml:trace contextRef="#ctx0" brushRef="#br0" timeOffset="126200.1767">10417 15350 872 0,'-1'0'0'0,"1"0"215"0,5 0-193 16,6 0 9-16,9 0 18 0,2 1-19 0,7-1-15 15,3 0-4-15,0 0 0 16,-2-2 5-16,-3-1 3 0,-8 4-4 16,-4-1-7-16,-8 0-10 15,-6 10 4-15,-2 3 9 0,-10 12 13 0,-8 10 20 16,-3 8-23-1,-6 4-12-15,-2 3 0 0,2 0-7 0,-2-2-4 16,3-4 4-16,1-7 4 16,1-3-6-16,1-4 0 0,0-3 4 15,-1-2-7-15,2-3 6 0,1-1-2 0,4-4-2 16,4-2-5-16,4-5 5 15,6 0-19-15,2-4 5 0,5 1 0 0,5-4 4 16,5 0 13 0,2-3 2-16,4 0-8 0,1 1 8 0,1-3-1 15,0-2-4-15,-1 3 2 16,0-1 0-16,-5 1-1 0,2 1 0 15,0-1 0-15,2 1 0 0,4-1-1 0,0-1 2 16,2-1-2-16,-1 1 2 16,-3-2 1-16,-3 2-2 0,-5-2-62 15,-3 0 8-15,-6 0-47 16,-3-2-37-16,-1-1-111 0</inkml:trace>
  <inkml:trace contextRef="#ctx0" brushRef="#br0" timeOffset="126420.177">10297 15631 918 0,'10'-6'0'15,"4"-1"101"-15,7 1-20 0,3-3-8 0,5 1-27 16,4 1-14-16,5-2-7 15,3 7-13-15,0-5-9 0,-6 4 0 16,-5 3-3-16,-9 0 0 16,-9 0-136-16,-9 3-39 0,-4-1-346 0</inkml:trace>
  <inkml:trace contextRef="#ctx0" brushRef="#br0" timeOffset="127120.178">9418 15691 423 0,'-4'-1'0'15,"-3"-2"195"-15,3 2-104 0,-1 1-28 16,-2 0-10-16,1 0 1 15,0 0-13-15,-1 0 4 0,0 0 1 0,-2 1-7 16,-2 6-6-16,-4 3 1 16,-2 7-3-16,-5 3 2 0,3 1-4 15,0 1-17-15,6 1-3 16,1-2-4-16,5-1-4 0,2-6-2 0,0-2 2 15,0-4 0-15,3-2-2 0,-2 0 2 16,-1-4 3-16,0 1-7 16,0 1 6-16,0-3 2 0,1 0-8 0,-2-1 6 15,4 0-2-15,-1 0 0 16,3-1 8-16,-1-2-3 0,1-2-9 15,0 0 6-15,0-2-4 16,0 0 4-16,0 0 2 0,0 2-4 0,0-2-2 16,0-1 2-1,0 1-1-15,-1 0 0 0,-3-2 0 0,1 1-2 16,-1-2 4-16,0 2 2 0,1-2-4 0,-1 2 0 15,-1 0 0 1,3 2-2-16,0 2-18 0,2 3-25 0,0 1-70 16,3 0-254-16,-3 0-314 15</inkml:trace>
  <inkml:trace contextRef="#ctx0" brushRef="#br0" timeOffset="135920.1903">12213 12823 403 0,'0'-15'0'15,"0"1"129"-15,0-1-46 0,-1 1-4 0,-2 0-9 16,-1 2-10-16,0-1 24 16,0 4-11-16,1 0-24 0,1 2-21 15,1 2-6-15,1 1 2 16,-1 2-9-16,1 0 3 0,0 2 5 0,0 0-4 15,0 0-5 1,0 0-4-16,0 0-9 0,0 9-2 0,0 2 0 16,2 7 17-16,1 8 2 15,-1 2 6-15,-2 4-6 0,0 3-1 16,0 2 6-16,0 4-3 0,0 2-3 0,0 3 1 15,0 3-4-15,0 1-10 16,0 1 3-16,0 2-6 0,3-2 3 16,1 2-2-16,0 1 6 15,1-3-8-15,1 2 0 0,2-7 17 0,0-2-13 16,1-1 0-16,1 0 3 15,-1-1-2-15,-2 1 2 0,0 0 2 16,-3 0 0-16,1-1 2 16,-2 2-7-16,0-1-7 0,-3 2 6 0,1 1-1 15,-1 1-1-15,0-3-1 0,0 3 0 16,0-2 3-16,1-4-1 15,0 4-4-15,3-4 2 0,0 1 2 0,0 1-2 16,1-1 0 0,0 0 0-16,-2 0 1 0,0 0-1 0,-1 3 0 15,1-2 2-15,-2 4-2 16,1-1-1-16,-1 2 3 0,0-2-4 15,0 0 2-15,0-2 1 0,1 0 0 0,-1 1 3 16,0 0-2-16,0 1 3 16,0-2 4-16,2 1-1 0,-2 0 3 15,2-1 1-15,-1-2-9 16,-1 1-6-16,0-2 6 0,-1 0 2 0,0 0-6 15,0 1 2-15,1 1 2 16,-1-2-4-16,4 1 1 0,-2 3 3 16,1-4-6-16,0 4 6 15,0-2-1-15,-2 1-3 0,1 1 2 16,1-1 5-16,-1-1-6 0,0-1 0 0,0 1 19 15,2-4-14-15,1 2 2 16,1-3-3-16,-1 1-7 0,-2 0 6 0,1 0 5 16,-1-1-12-1,0 3 8-15,-2-3-1 0,0 4-5 0,0 0 4 16,-1 3 2-16,0-3-6 15,2 3 1-15,2-3 4 0,0-6-6 16,1 0 6-16,-2-4-4 16,1-3-4-16,2 2 9 0,-1-2-1 0,2 0-6 15,-1 1 6-15,-1 1-1 0,-1-6-3 16,-4 4 2-16,0-1-1 15,0-2 0-15,-5-3 0 0,1 0-1 0,-2-2 1 16,1-1 0 0,-2 5 0-16,1-6 0 0,3 0 4 0,0 1-5 15,2-1-8-15,-2 5 5 16,3-2-5-16,0-7-12 0,-1-3 12 15,0-7-11-15,1-3-28 0,-2-2-11 0,0-2-37 16,-3-15-136-16,-3-7-417 16</inkml:trace>
  <inkml:trace contextRef="#ctx0" brushRef="#br0" timeOffset="137670.1928">12193 12576 378 0,'0'-10'0'0,"0"5"59"0,-3 1-44 0,-2 3 6 16,3 1-10-16,0 0 4 15,2 0-3-15,0 1-16 0,3 4 8 16,3-2 57-16,3 1 19 15,2-1 5-15,1-2-29 0,2-1-10 0,2 1 10 16,0-1-17-16,0 4-5 16,1 2-8-16,2 3 1 0,0 2-10 15,0 1 2-15,5 1 5 0,0 0-7 0,2 0-5 16,4 0 1-16,1-2 4 15,5-3 6-15,1-2-2 0,4-2-3 16,2-1 3-16,0-2-9 16,1-1-7-16,-2 1-6 0,-2-1 2 0,0 2 7 15,-4 1-10 1,3-1 4-16,-2 0 3 0,3-2 5 0,0 0-1 15,1 0-5-15,-1 1-7 0,2-1 6 0,-2-3 3 16,-1 0-6 0,1 2 0-16,-1 1 19 0,1-1-10 0,4 0 0 15,2 0 3-15,0-1-6 16,2 0 1-16,-1 1-4 0,-3-2-5 15,1 0 4-15,1 0 0 16,1-1-3-16,0-2 2 0,4-1 4 0,0 0-6 16,1-1 2-16,2 2 12 15,0-2-14-15,0 3 2 0,0 0 1 16,1 0-3-16,1 3 2 0,2 0 4 0,2 1-7 15,3 1 4-15,0 0-1 16,-3 0-1-16,3-3 0 0,-2 2 4 16,-3-2-4-16,-2-1 0 15,0 2 11-15,0 1-6 0,1 1 2 0,1-3-2 16,2 2-5-1,3-1 0-15,0 0 10 0,3 2-11 0,-1 1 2 16,1-1 0-16,2-1-1 16,-1 0 0-16,2-2 3 0,0 1-4 15,-1 1 0-15,4-1 0 0,-3 0-1 0,3 2 4 16,-2 0 7-16,1 1-11 15,0-1 4-15,-1 1 2 0,1 1-8 16,-1 1 8-16,1-3-2 16,0 0-2-16,4 0 0 0,0 0 0 0,1 0 0 15,2 1 0-15,-1 1-1 16,0-1 1-16,1 2 0 0,-1-1 0 15,-2 1 0-15,1-1 0 0,-1 2 6 0,1-1-7 16,2-1 2-16,0 0 6 16,1-2-9-16,0 0 4 0,-1 1-1 15,3-2-2-15,-2-3 1 16,0-1 4-16,0 1-8 0,-1-2 7 0,0 2-3 15,1-1 0 1,0 2 0-16,0-3-2 0,-1 2 0 0,-1 0 4 16,-3 0 4-16,1 0-7 15,-1 0 2-15,0-3 4 0,1 0-10 16,2 0 10-16,-1-1-6 0,3 1-1 0,0-2 2 15,-2 1 0-15,2 0 0 16,-1-1 2-16,-3 0-3 0,1 0-3 16,-2 0 8-16,1-1-1 15,-2 1-4-15,3 0 2 0,1 0-3 0,0 3-1 16,-1-3 6-16,-1 3-1 15,-2-2-2-15,-2 0-1 0,1 0 0 16,0 2 1-16,-1-2 0 16,0 3 4-16,-1-2-5 0,1 2-1 0,-1 2 3 15,1-3-2-15,0 2 2 0,-2-1-1 16,2-1-4-16,-3 2 8 15,0-1-4-15,-3 3-1 0,-1-1 2 0,1 0 2 16,-2 0-4 0,1 1 2-16,0-1-5 0,2 3 5 0,1 0 1 15,-3 0-2-15,0-1 0 16,-2 0-1-16,-1-1 1 0,-1 2 0 15,-1 0 0-15,-1-1 3 0,-3 1-4 0,0-1 2 16,-3 1 15-16,-4-1-11 16,1 1 1-16,-3-2-3 0,-4 2-5 15,1 0 4-15,-5 0 2 16,-1 0-5-16,-2 1 2 0,-4-1 0 0,2 2-2 15,-3-1 2-15,-2 2-2 16,0-1-3-16,-3 1 7 0,-1-1 1 16,-2-1-8-16,0 0 8 15,-3-1-4-15,0 1-3 0,-2-1 6 0,0 2-1 16,0-2-3-16,0 2 2 0,1-1-1 15,-3-1 0-15,0 1 0 16,1-1 0-16,-5 0 0 0,-4 0-1 0,-5 1-4 16,-2-1-56-1,-3 2-5-15,-8-2-29 0,-3 1-172 0,-4-1-372 16</inkml:trace>
  <inkml:trace contextRef="#ctx0" brushRef="#br0" timeOffset="142650.1997">13607 12978 672 0,'0'-2'0'0,"0"1"162"16,0-1-61-16,0 2-24 0,0-1-26 0,1 1-15 15,-1-1 10-15,0 1-10 0,0-3 3 16,0-4-16-16,-1 0 0 16,1 1 0-16,0-3-8 0,2 2-8 0,-1-2-10 15,3 1 6-15,-2-2 2 16,3-4-7-16,-2-1 4 0,0-4 2 15,-1 0-5-15,-2 0 2 16,-2 4 6-16,-4 4 3 0,-5 4 12 0,-2 3-11 16,-2 2-8-1,-4 2 4-15,0 4-5 0,-2 4-4 0,-3 1 4 16,-3 4 0-16,3 2-4 0,-2 3 4 0,0-1-2 15,6 1 0 1,0 0 0-16,8 0 0 0,3-2 0 0,3 1-7 16,3 0 7-16,3-1 0 15,0 1 2-15,0-1-1 0,2 0-2 16,2-3 1-16,3 3 0 15,2-3 0-15,5 1-2 0,1-2 3 0,2-3-2 16,3 2 2-16,4 1 1 16,-3 2-3-16,-1 3 1 0,-2 2 1 15,-3-1-2-15,-3 6 2 0,-2 2-4 0,-3 2 1 16,-3 0 4-16,-1-1 2 15,-1-3-4-15,-1-5 0 0,-1 1-4 16,0-3 2-16,-4-3 4 16,-4 3 2-16,-3-3-8 0,-2 3 8 0,-1-2-6 15,-2-1 0 1,1-2 4-16,-1-2 2 0,0-3-4 0,1-2 0 15,-1-2 3-15,-1-3-4 0,-2 0 2 0,0-3 4 16,-2-4-4 0,0-3 9-16,0 1-7 0,0-1 2 0,1-2 1 15,1 2-4-15,2 0-4 16,3 0 4-16,3-1 1 0,3-2-4 15,3-1 1-15,3 2 1 16,1 0-2-16,0-1-9 0,3 2-12 0,2-1-27 16,3 7-5-16,0 5-70 15,2 1-193-15,-1 8-145 0</inkml:trace>
  <inkml:trace contextRef="#ctx0" brushRef="#br0" timeOffset="143380.2008">13810 13196 872 0,'-4'-8'0'16,"1"4"254"-16,1 4-173 16,-2 2-40-16,-3 8-20 0,0 5-12 15,-4 8-2-15,-1 4 11 16,-1 4-4-16,0 1 1 0,0-3 0 0,5-1-6 15,0-5-8 1,5 1 7-16,1-2-7 0,2-3-2 0,3 1 1 16,7-4 1-16,4-3-2 15,4-4-2-15,6-3 0 0,2-5-19 16,3-1 12-16,-1-8-2 0,-2-8 0 0,-2-7 14 15,-4-2-2-15,-3-4 0 16,-1-6 0-16,1-2 5 0,-3-2-6 16,0 2 2-16,-2 2-3 15,0 2-2-15,-2 7 8 0,-2 3-1 0,-2 9-2 16,-4 6 8-16,-2 3 5 15,2 4 5-15,-2 1 6 0,0 0-14 16,-4 7-7-16,-2 10-4 16,-5 7 0-16,0 13-5 0,-4 10 9 0,-1 7-3 15,-2 11-2-15,-1 3 2 0,-4 7-1 16,1 0-2-16,1 0 4 15,-1-6 0-15,2-9-1 0,1-7 2 0,0-10-2 16,-2-4-2 0,1-6 1-16,-4-6 3 0,0-5-6 0,-2-2 6 15,-3-6 4-15,2-2-8 16,-3-3 2-16,-2-5 0 0,0-5-1 15,-4-2 0-15,0-6-2 0,1-8 0 0,5 0 4 16,3-4 4-16,5-3-7 16,6-1 2-16,3-4-2 0,3 2-27 15,8 1-6-15,2 4-24 16,10 5-55-16,5 5-46 0,1 7-153 0</inkml:trace>
  <inkml:trace contextRef="#ctx0" brushRef="#br0" timeOffset="143880.2015">14144 13217 939 0,'-1'-4'0'0,"0"4"186"0,0 5-161 15,-2 13-13-15,-4 12 20 0,-1 7 10 16,-3 6-14-16,2 6-19 15,0-5-5-15,-2-4 2 0,2-4 2 0,-2-9 0 16,1-5 6-16,4-6-7 16,1-8 6-16,2-4 15 0,2-4 12 15,1-1 3-15,-2-8-21 16,2-5-20-16,2-3-2 0,7-7 0 0,2-2 2 15,3-3-2-15,3-3-7 0,2-3 6 16,3-2-18-16,3-2 12 16,2 1-8-16,1 1-12 0,-3 5 14 0,-3 8-3 15,-3 6 14 1,-6 10 1-16,0 4 2 0,-5 4-2 0,2 8 4 15,-5 10-5-15,0 10-3 16,-4 6 10-16,-1 10-3 0,0-3-1 16,-4 1 3-16,3-3-5 15,-2-6-4-15,0-2 10 0,-3-5-4 0,-1-6-2 16,0-2 2-16,-2-4-1 0,2-3-6 15,-2-1 8-15,-1-1-4 16,4-1-91-16,-1-3 18 0,4 2-50 0,-1-4-180 16,3-1-107-16</inkml:trace>
  <inkml:trace contextRef="#ctx0" brushRef="#br0" timeOffset="144620.2025">14684 13251 806 0,'14'-26'0'16,"-4"6"229"-1,-4 3-133-15,-6 5-25 0,0-2-6 0,-7 4-16 16,-4 4-7-16,-2 0-18 16,-4 6-14-16,-4 5-4 0,-2 12-5 15,-4 12 11-15,-5 12-6 16,1 7-1-16,2 6 3 0,4 4-3 0,6-3-9 15,8-4 8-15,6-6 0 0,5-5-5 16,4-9 2-16,7-6 0 16,3-6-1-16,6-7-2 0,3-6 1 0,3-6-7 15,2 0 10-15,2-9-4 16,-2-5-13-16,3-6 17 0,0-4-4 15,-2-5-7-15,-1-4 5 16,-2-6-1-16,1-10-2 0,-2-4 2 0,2-5 5 16,0-7 0-1,-1 4-7-15,-3-2 8 0,-2 5-2 0,-4 4 2 16,-6 8-1-16,-5 9 0 0,-2 7 10 0,-4 13 2 15,0 8-5 1,0 4 3-16,0 5-8 0,-6 10-4 0,-3 13-5 16,-5 12 7-16,-3 9 0 15,-3 11 0-15,2 4 3 0,-4 5-5 16,2 2 4-16,-1-4 5 15,2-3-11-15,-1-6 8 0,2-10 1 0,4-6-6 16,2-6 2-16,3-6 1 16,3-5 0-16,1-5-1 0,0-5-1 15,2-6 2-15,1-1-2 0,2-3 0 0,0 0 3 16,0 0-4-16,7-9 1 15,4-3 0-15,5-5 0 0,3-8-1 16,4-3-19-16,4-5 12 16,4-5-5-16,5 0-14 0,-1 0 3 0,-4 8-5 15,-6 6 12 1,-5 7 18-16,-9 9 0 0,-5 4-2 0,1 4-1 15,-1 14 1-15,0 7 1 0,-1 7 0 0,1 5 14 16,-2 1-17 0,-2 0 6-16,0-5 3 0,-2-2-7 0,0-4 2 15,1-3 2-15,2-3-4 16,3-4 2-16,-2-1 2 0,3-3-5 15,3-1 4-15,0-4 0 16,1-1-2-16,2-3 0 0,2 0 7 0,2 0-8 16,1-5-1-16,2-5-2 15,1-3-69-15,-1-5-42 0,-2-6-121 16,-1-10-576-16</inkml:trace>
  <inkml:trace contextRef="#ctx0" brushRef="#br0" timeOffset="145420.2036">15308 13278 846 0,'0'-10'0'15,"0"3"149"-15,7-3-117 0,-1 0 24 0,4 1 27 16,-2 2-20 0,1 2-17-16,0 5-23 0,0 3-23 0,1 13 0 15,0 13 4-15,-2 7 1 16,-1 3 5-16,-3 5 0 0,-2-8-13 15,-2-4 6-15,0-3 1 0,-5-8-3 0,0 0 15 16,-1-3-10-16,-1-7-5 16,0 2 9-16,2-6-6 0,-2-2-7 15,5-3 6-15,0-2 6 16,2-2-6-16,0-7 10 0,5-7-12 0,7-7-2 15,7-8-3-15,3-4 9 16,3-4-10-16,1-4 9 0,0 0-4 16,-1-2 0-16,-1 2-32 15,-1 7-3-15,-5 7-36 0,-1 12-27 0,-7 10-4 16,1 7-130-16,-2 0-15 0,-1 6-127 15</inkml:trace>
  <inkml:trace contextRef="#ctx0" brushRef="#br0" timeOffset="145730.2041">15603 13440 633 0,'-7'22'0'0,"0"1"176"0,5-3-69 16,1-5-43-16,1-1-15 16,0-1-17-16,7-4-10 0,3 3-13 0,5-6 0 15,5 0-7-15,4-2 6 0,2-3-5 16,1-1 0-16,-1-5 0 15,-1-4 4-15,-2-4 11 0,-1-3 6 0,-3-4 9 16,-5-8 6-16,-4-2-4 16,-4-1-8-16,-4-1 3 0,-2-1-19 15,-5 5-4-15,-5 2 4 16,-3 4-9-16,-4 4 2 0,-2 3 4 0,-1 4-3 15,-3 2-9-15,0 6 8 0,3 1-1 16,1 5-5-16,4 5 1 16,2 6 1-16,4 7 0 0,2 6-14 0,7 6-7 15,0 0-27 1,1-1-5-16,7-4-30 0,0-2-47 0,7-6-98 15,0-6 46-15,4-7-6 16</inkml:trace>
  <inkml:trace contextRef="#ctx0" brushRef="#br0" timeOffset="146380.205">16155 13230 1030 0,'-4'7'0'0,"0"10"82"0,-3 8-48 16,0 5-4-16,0 1 1 15,2 2-4-15,4-2-14 0,-2-6 2 0,-1-4-2 16,-2-2 8 0,-1-4 6-16,0-3-12 0,-4-4-7 0,4-3 10 15,1-1-10-15,1-4-1 0,3 0 3 0,0 0-9 16,2 0-2-1,4-6 1-15,4-5-4 0,6-6-8 0,3-5 13 16,3-2-2-16,1-5-28 16,0-2 26-16,3-1-8 0,-3 0 0 15,0-1 9-15,-1 4-11 16,-2 3 7-16,0 4 6 0,0 7 0 0,-3 6-9 15,2 5 15-15,-3 4-10 0,-2 3-9 16,0 8-1-16,-6 7 3 16,-3 6-7-16,-3 6 13 0,-6 5 2 0,-5 2-4 15,-3 1 12-15,0-1-3 16,1-5-4-16,2-4 4 0,6-5-1 15,5-5-2-15,0-3-1 16,4-3 3-16,4-5-2 0,4 0 1 0,2-4 0 16,0-3 0-1,6 0 0-15,0-7-1 0,2-3-4 0,0-5 9 16,-2-2-7-16,0-4-3 0,-1-5 12 0,0-2-6 15,-4-5 0 1,1-1-3-16,-1-2 3 0,-2 4 0 0,-1 3 8 16,0 7-5-16,-6 5-3 15,-2 7 0-15,-1 6 15 0,-3 4-9 16,0 0 6-16,-5 17-15 15,-5 5 6-15,-2 10 19 0,-2 3-18 0,3 0-4 16,1-4 0-16,3-3 2 16,1-6-1-16,3-2-2 0,2 1 2 15,1-6-1-15,3-3 2 0,2 0-1 0,0-4-2 16,2-1-16-16,4 0-5 15,0-5-8-15,3 1 16 0,4-3-8 16,0 0-87-16,-2-7-23 16,1-4-57-16,-2-8-253 0</inkml:trace>
  <inkml:trace contextRef="#ctx0" brushRef="#br0" timeOffset="146530.2052">16728 12856 693 0,'0'-26'0'0,"0"5"113"16,0 3-15-16,-1 3-10 0,-2 5-15 15,2 6-27-15,0 4-20 16,-4 13-52-16,-1 10-67 0,1 12-88 0,1 3-171 16</inkml:trace>
  <inkml:trace contextRef="#ctx0" brushRef="#br0" timeOffset="146920.2057">16978 13049 1082 0,'0'-3'0'0,"0"3"139"0,0 0-99 0,0 0 10 16,-1 0-17-16,-4 5-23 16,-5 4-8-16,-7 6 4 0,-3 1-9 15,3 2 6-15,-2-4 1 0,6 1-5 0,2 1-34 16,1 1 8-16,5 1 4 15,3 1 17-15,3 0-7 0,1 3-22 16,6 0 8-16,5 5-20 16,-2 1 0-16,2 1 30 0,1 0-10 0,-3-2 16 15,0-1 17-15,-2-4-6 16,-2-4 0-16,-7-2 0 0,0-4 0 15,-2-3 1-15,-7-1 28 0,-2 0-6 0,-5-2 3 16,-5-3 6-16,0 0-10 16,-2-3-7-16,1 0-1 0,1 0-6 15,0-2-6-15,2-4 12 16,5 1-11-16,0-2-6 0,6 0 6 0,4 0-1 15,3 0-2 1,1-1-96-16,7 1-29 0,1-2-158 0,4-2-59 16</inkml:trace>
  <inkml:trace contextRef="#ctx0" brushRef="#br0" timeOffset="147070.2059">17143 13305 365 0,'6'-5'0'0</inkml:trace>
  <inkml:trace contextRef="#ctx0" brushRef="#br0" timeOffset="148650.2081">17315 13183 942 0,'0'-14'0'0,"-2"6"162"0,-8-1-83 0,-5 5-33 15,-6 4-6-15,-5 6-8 16,-3 9-6-16,-2 9-9 0,-1 8-9 16,2 4-8-16,2 6 0 15,2-2 10-15,7 1-10 0,6-7-2 0,4-5 8 16,9-5-12-16,0-7 8 0,4-2-6 15,5-6-5-15,5-4 7 16,4-5-3-16,4-1-1 0,2-7-2 0,0-2-13 16,-2-5-3-1,2-4 23-15,-6 0-2 0,2-3-4 0,-3-2 10 16,-2-3-4-16,1-2-3 15,-1-2 8-15,-2 2-3 0,-1 5-1 16,-3 6 0-16,-4 11 2 16,-2 3-2-16,-3 5 0 0,-3 12-2 0,-4 8 3 15,-1 8 6-15,-2 3-4 0,2 2-5 16,2-5 2-16,3-2 0 15,3-3 0-15,0-5 0 0,1-2 2 0,4-5-3 16,3-4 1-16,5-3 1 16,2-3 1-16,6-2-1 0,1-7 5 15,2-8-11-15,2-2 10 16,0-5-3-16,0-7-2 0,1-7 0 0,1-7 3 15,2-8 5-15,-1-7 12 0,4-5-9 16,1-6-7-16,2-1 7 16,1 3-7-16,-7 4-8 0,-5 13 8 0,-7 13-2 15,-10 14 6 1,-4 12 18-16,-4 7 5 0,-2 4-14 0,-13 16-16 15,-4 13-2-15,-8 15-6 16,-3 9 9-16,1 5 5 0,6 2-9 0,5-4 4 16,2-2-2-1,4-3-7-15,4-6 11 0,1 0-1 0,0-8-6 16,2-2-11-16,2-7 4 0,0-3-21 15,3-6 6-15,0-4-1 16,1-6-23-16,6-1 23 0,3-7-11 0,0-1-8 16,7-9 18-16,4-3-3 15,2-7 6-15,3-4 18 0,2-3-3 16,-2-8 3-16,-3 2 12 15,-4 0-6-15,-5 4 0 0,-5 9 0 0,-5 6 28 16,-2 9 23 0,-2 4-1-16,-2 10-35 0,-3 9-15 0,-3 7 0 15,1 7 27-15,-4 2-29 0,7-2 4 0,1-2 0 16,0-7-3-1,3-5 2-15,0-4 9 0,0-6-12 0,3-1 4 16,1-1 13-16,4-2-17 16,4-5 4-16,1 0 5 0,2 0-12 15,5-3-19-15,1-2-6 16,3-5-55-16,0-4 35 0,-1-3-23 0,-1-2-79 15,-4-3 105-15,3-1 22 0,-6-2 12 0,-2 2 13 16,-2 2 0 0,-4 4 12-16,-2 3 41 0,-2 6 29 0,-3 4 14 15,0 4-19-15,0 9-38 16,-5 8-22-16,0 4 11 0,-1 4-8 15,0 0-13-15,2-1 7 16,3-3-3-16,0-6-8 0,1 0 10 0,2-4-3 16,3-2-1-1,1-3 1-15,2 1-1 0,2-4-3 0,2-3 0 16,1 0-5-16,-1 0 0 0,2 0 1 0,-4-4-1 15,1-4-1 1,-2-5 0-16,-3-3 2 0,-1-5-8 0,-2-4-2 16,-2 0-7-16,-2-3 3 15,0-2 2-15,-5 1 6 0,2 3-1 0,1 6 3 16,-1 3 2-1,3 8 0-15,-1 3 0 0,2 3 7 0,0 3-12 16,7 0-4-16,3 5 9 16,5-1 0-16,3 1-47 0,0-2 22 15,2 0 2-15,-1 2 25 0,-2-1-3 0,-2 3-1 16,-2 7 4-16,-4 4 24 15,-2 7 0-15,-4 3 2 0,-3 4-7 16,1-2-3-16,-1 2-11 16,-2-1-1-16,1-5-3 0,-2-4 2 0,2-7-3 15,-1-3-2 1,-1-5 0-16,0-2 28 0,-2-4-4 0,1-1-1 15,1 0-6-15,0-3-5 0,2-2-1 0,1-2-7 16,0-3-6 0,4-2 4-16,6-5 1 0,4-2-3 0,1-1-6 15,7-4 5-15,3-3-9 16,6-4 2-16,0-2-4 0,3-1-18 0,1-1 19 15,-3 4 1 1,-2 4-4-16,-6 8 18 0,-4 5-4 0,-4 7 0 16,0 4 0-16,-6 3 1 15,-2 1-1-15,0 10-1 0,-6 5 3 16,-2 3 8-16,0 7 6 0,-2 3-5 0,-4 2-5 15,3 2 12-15,-3-4-7 16,5-3-12-16,1-1 2 0,0-4 7 16,3-1-9-16,2-5 2 15,3-1-2-15,0-2-2 0,0-2 6 0,1-3 2 16,0-2-5-1,2-2 0-15,2-1 1 0,2-2-1 0,3 0-26 16,1-6 1-16,1-5-32 16,-1-6-19-16,2-6-66 0,-5-5-204 0,-1-5-314 15</inkml:trace>
  <inkml:trace contextRef="#ctx0" brushRef="#br0" timeOffset="149000.2086">18078 12918 620 0,'-8'-1'0'0,"1"-2"61"16,-2 2-47-16,-3-1 3 0,-3 0 32 0,0 2 7 15,0 0 17-15,2 0-1 16,4 0-4-16,4 0-8 0,2-1 3 0,3 0-14 16,-1-2-26-1,2-1-16-15,7 0-1 0,2-2-12 0,3 1-84 16,-1 1-65-16,-2 3-188 15</inkml:trace>
  <inkml:trace contextRef="#ctx0" brushRef="#br0" timeOffset="149280.209">17661 13072 1075 0,'8'-14'0'16,"5"3"84"-16,5 3-62 0,0 0 7 0,1 1-8 15,1 1 9-15,-1 2-5 16,2-1-20-16,-1 5 4 0,-4 0-7 16,2 3-4-16,-1 3-60 15,1 2-77-15,-2-2-234 0</inkml:trace>
  <inkml:trace contextRef="#ctx0" brushRef="#br0" timeOffset="150510.2107">19172 13184 760 0,'-2'-2'0'0,"1"1"223"0,1-1-149 0,0 2-46 15,0 0-6-15,3 0-8 0,7-1 16 0,1-1 23 16,5-2-1-16,4-1-6 16,2 2-11-16,0-5-6 0,5 2 3 15,1 3-3-15,5-2-9 16,4 1 0-16,5 1-11 0,3 1 2 0,5 2 2 15,2 0-10 1,0 0-6-16,0 0 6 0,-2 2 1 0,-4 0-4 16,-6-1 0-16,-6-1 2 15,-8 0-4-15,-6-1-6 0,-6 0-2 16,-7-2-19-16,-4 0 8 0,-3 3-2 0,0 0-4 15,-1 0-11-15,-3 0-37 16,-2 5-28-16,-4 4 19 0,-1 1-74 16,-6 2-216-16</inkml:trace>
  <inkml:trace contextRef="#ctx0" brushRef="#br0" timeOffset="150900.2113">19210 13361 776 0,'-6'-2'0'0,"3"1"160"15,1 1-112-15,2 0-25 16,0 0-21-16,3 5 1 0,4 4 7 15,4-2-5-15,2-2 11 0,1 0 4 0,1-5 22 16,1 0 4-16,2-5 0 16,4-2 2-16,7 2 1 0,9 0-6 15,8-1-2-15,8 4-2 16,4 1-10-16,6 1-15 0,1 0-1 0,0 0-8 15,-3 0-4-15,-5-3 2 16,-6 3 0-16,-9 0-3 0,-9 2 0 16,-8-2 3-16,-7-2-2 15,-5 0 0-15,-4-1 1 0,-2 1-4 0,-2 2 3 16,-4 0-3-16,-1 0-12 0,0-1 0 15,-6 0-28-15,-4 1-83 16,-4 0-20-16,-4 0-124 0,-4-3-459 0</inkml:trace>
  <inkml:trace contextRef="#ctx0" brushRef="#br0" timeOffset="151760.2125">19858 12840 789 0,'-7'-11'0'0,"0"3"230"15,5 5-138-15,0 1-16 0,2 4-47 0,0 10-25 16,0 6-2 0,0 10-3-16,3 1 2 0,5 5 13 0,-1-5-13 15,5 0 8-15,5-3-2 16,3-3 5-16,5 0 4 0,1-3-7 15,1-5-10-15,-3 2 2 16,-1-9 1-16,-4 1-4 0,-4-3 4 0,-3-3 2 16,-1 0-5-16,-5-2-2 0,-4 0 1 15,0 2-3-15,-2-2 3 16,0 1 1-16,0-2-7 0,0 0 13 0,0 0-4 15,0 0-2-15,0 0 2 16,0 0 1-16,-3 0-2 0,-4-3 0 16,3 1 6-16,-1 1-3 15,0 1 7-15,0 0-8 0,0 3-4 0,-2 6 4 16,0 6 3-1,-1 3-5-15,-3 7 0 0,-1 4 7 0,-2 5-2 16,-1 5 0-16,-1 2 1 0,-1-5-4 0,0-2 4 16,2-1-2-1,-1-5-1-15,2-2 1 0,0-4-6 0,2-7 1 16,0-2 2-16,1-2 2 15,-1-1-2-15,0-1 0 0,2 0 0 16,3-1-2-16,1-2 1 16,2-2 0-16,1 0-37 0,2-1 9 0,1 1-12 15,0-3-24-15,4-1-22 16,1 0-42-16,0-8-277 0</inkml:trace>
  <inkml:trace contextRef="#ctx0" brushRef="#br0" timeOffset="155380.2176">20568 13005 790 0,'2'-25'0'16,"-1"13"261"-16,2 6-194 0,-2 0-27 0,1 3-25 15,-1 1 7 1,-1 2 3-16,0 0-5 0,0 0-6 0,0 0 3 16,0 0 6-16,0 0-6 15,0 0 2-15,0 0-2 0,0 2 1 16,0 4-14-16,1 6 11 15,2 7 26-15,-2 5-16 0,0 3-11 0,0 4 4 16,0 1-9-16,2-1-11 0,0 0 4 16,-3-1 5-16,1 1-7 15,2-1 7-15,-2 0-4 0,1-1-6 0,2-2 6 16,-1 2-1-16,0-9-3 15,2 1 2-15,-4-4 0 0,1-6-1 16,0-2-1-16,-1-2 2 16,-1-2-2-16,0 0 2 0,0 1 1 15,-1 0-4-15,-1 0 4 16,0 0 3-16,1-3-6 0,1 1 2 0,0-3-1 15,0-1 0-15,0 0-1 0,0 0 2 0,0 0-2 16,0 0 2 0,0 0-1-16,0 0 0 0,0-1 0 0,0 1 1 15,0 0-5-15,0 0 8 16,0 0-2-16,0-1-3 0,0 0 2 15,0 1 0-15,0 0-1 16,0 0-1-16,0 0 2 0,1 0-2 0,4 0 1 16,1 0 3-16,0 0-6 0,-1 0 5 15,-1 0-1-15,-1 0-2 16,1 0 2-16,-1 0-1 0,0 0 0 0,-2 0 0 15,0 0 2-15,2 0-3 16,-3-2 2-16,0 2 3 0,0 0-6 16,0 0 4-16,0 0 2 15,0 0-7-15,3-1 4 0,2-2 1 0,3-3-1 16,4 1 0-1,3-3 0-15,3-2-2 0,3-4 1 0,7-4 0 16,7-7 0-16,7-4 7 0,5-5-1 0,4-5-6 16,7-5 0-1,4-6 16-15,5-2-21 0,8-3 10 0,4 0-3 16,4 5-3-16,1 3 2 15,-3 3-1-15,-1 6 0 0,-15 4-2 16,-7 5 2-16,-11 6 0 16,-8 1 3-16,-4 2-4 0,-5 2 1 0,-3 0 0 15,-4 3 0 1,-3 2 0-16,1 4 1 0,-4 1 0 0,-1 3-2 15,-6 1 1-15,-5 2 0 0,-2 2 0 0,-3-1-2 16,0 1 2 0,0 0-8-16,0-1 9 0,0 1-2 0,-4-1-13 15,-1 1 11-15,-1 0-4 16,-1 2-20-16,-4 3-9 0,2 5-33 15,-4 0-39-15,-2 2-3 16,-1 0-151-16</inkml:trace>
  <inkml:trace contextRef="#ctx0" brushRef="#br0" timeOffset="160730.2251">13505 14371 283 0,'1'-4'0'15,"4"2"81"-15,0-1-11 0,0-1 8 0,1-1 8 16,1-3-8-16,0 0-8 0,-3-1 12 16,1-3 2-16,-2 3-4 15,3 1-19-15,-3 1-1 0,-1 2-5 0,-1-1-17 16,-1 0-1-1,0 1-12-15,0 0-2 0,0-1-4 0,0 1-1 16,-2-3 1-16,-2 1 0 16,-4-3-9-16,-2 1-7 0,-1 0 11 15,-5-1-11-15,-1 6 0 0,-1 2 9 0,-1 2-13 16,-1 0 2-16,-3 7 5 15,0 5-5-15,1 5-2 0,1 3-1 16,-1-1 5-16,3 3-6 16,-1-3 3-16,4-1 4 0,3-2-8 0,2-2 8 15,3-2-4-15,1 0 0 16,4 0-2-16,3 2 0 0,0-1-8 15,2-1 12-15,7 3-3 16,1-3-8-16,6 3 15 0,4 2-5 0,2-1-2 16,2 4-3-16,0-4 7 0,0 2-6 15,-2-2 0-15,-3-1 3 16,-1 2 0-16,-5 1 0 0,-3-2 1 0,-3 1-2 15,-1 0-1 1,-4-3 5-16,1 1-6 0,-3 2 6 0,0 0-6 16,-4-1 1-16,-1 1 4 15,-3-2 2-15,-2 0-4 0,-1 1 0 16,-3-4 4-16,-3 1-6 15,-1-4 4-15,-2 3 2 0,-4-4-6 0,0-4 4 16,-2 0 2-16,0 0-4 0,-2-4 0 16,3 0 16-16,-1 0-13 15,1-4 3-15,5-2 6 0,2-2-5 0,4-3 1 16,3 2-2-16,0-3-8 15,2-1 3-15,0-2-2 0,3 1-2 16,1-3 6-16,3 3-2 16,1 1-3-16,0 8 0 0,1 1-19 0,0 4-52 15,4 2-28-15,6 8 7 0,1 4-77 16,2 1-126-16</inkml:trace>
  <inkml:trace contextRef="#ctx0" brushRef="#br0" timeOffset="161030.2255">13717 14604 868 0,'0'-7'0'0,"0"4"167"0,0 3-118 16,0 0-23-16,0 7-12 15,0 12-5-15,-7 5 19 0,2 5-15 0,-1 2-11 16,-2-2 6-1,2-2-10-15,-1-1 1 0,-2-5 2 0,4-2 7 16,-2-4-9-16,1-1-2 0,0 1 1 0,2-3-79 16,-1-2 8-1,2-1-107-15,-1-2-97 0,2-7-284 0</inkml:trace>
  <inkml:trace contextRef="#ctx0" brushRef="#br0" timeOffset="161200.2257">13845 14284 655 0,'0'-18'0'0,"0"5"315"0,0 3-234 16,-1 5-48-16,-2 1-18 16,0 4 0-16,1 3-12 0,-3 8-6 15,1 9-115-15,2 4-55 16,-2 2-119-16</inkml:trace>
  <inkml:trace contextRef="#ctx0" brushRef="#br0" timeOffset="162150.227">14107 14555 951 0,'0'-18'0'15,"0"3"194"-15,0 0-128 0,-4 3-12 0,-2 0 9 16,-2 5-18-16,-7 2-20 15,-1 5-18-15,-6 3-3 0,-4 6-6 16,0 10 4-16,0 0 8 0,2 3-9 0,3 7-2 16,7-4 2-16,1 1-1 15,6-2 0-15,7-2 0 0,0 0-28 16,7-5 18-16,2 0-11 15,2-5-9-15,1 0 4 0,1-7-1 0,1-2-1 16,-1-3 13 0,0-3 1-16,3-8 10 0,-1-3 8 0,1-3-3 15,0-4-4-15,0 0 6 0,0-2 2 0,-1 2-9 16,-3 2 8-1,0 4-3-15,-5 7-2 0,-3 3 1 0,-1 3 2 16,-3 2-4-16,-1 5 1 16,-6 14 4-16,-4 10 7 0,-4 14 5 15,-2 6-5-15,-2 8-14 16,0 5 8-16,0 5-2 0,0 2-3 0,-1 0 2 15,1-3-2-15,-2-3-32 16,0-5 35-16,3-4 0 0,-2-9-4 16,0-7-2-16,0-2 4 0,-2-8 0 0,0-7 0 15,1-1 3-15,1-8-3 16,3-5 0-16,3-2 27 0,4-5-27 15,3 0 0-15,4-4 7 16,3-10-5-16,0-9 6 0,6-6-7 0,2-7-2 16,3-7 2-1,3-6 10-15,2-7-16 0,4-7 10 0,6-4-3 16,2-3-2-16,5 0-4 15,1 6 6-15,4 5-4 0,-1 7 0 16,-1 11 0-16,-1 4-1 0,2 6 5 0,-2 2-3 16,1 4 0-16,-2 4 2 15,-5 5 0-15,-2 7 1 0,-7 2 14 16,-2 7-9-16,-6 5-1 15,0 13 0-15,-6 8 5 0,-1 8-7 0,-5 6 2 16,0 2-2-16,0-2-5 16,-5-4 2-16,0-6 5 0,-2-5-12 15,-2-5 12-15,-2-7-5 0,0 0-1 0,-2-3 16 16,0-3 0-16,0-3-12 15,4 1 4-15,4-3-6 0,3-1-4 16,2-1 4-16,0 0 2 16,0-3-4-16,7-7 0 0,3-6-1 0,5-6-5 15,5-9 8 1,2-1 1-16,1-2-6 0,5-3-10 0,1 0 2 15,0 1-11-15,1 3 16 16,-2 5-7-16,0 5 6 0,-3 8 11 16,-3 6-4-16,-4 4 0 0,-1 4-3 0,-3 1 4 15,-3 10-2-15,-7 6 1 16,0 11 0-16,-4 2 0 0,-2 6 16 15,-5 2-11-15,-2-1-10 16,-1-4 10-16,2-3 1 0,3-5-7 0,0-4-1 16,2-2 2-16,2-6 0 15,1-2-48-15,3-2 2 0,4-4-49 16,4-1-1-16,5-2-81 15,3 1-86-15,5-9 48 0,2-2-9 0</inkml:trace>
  <inkml:trace contextRef="#ctx0" brushRef="#br0" timeOffset="162780.2279">14815 14746 599 0,'14'-33'0'0,"-4"3"283"0,-2 3-169 16,-5 3-46-1,-3 6-16-15,0 6 12 0,-3 6-13 0,-5 5-15 16,-3 2-7-16,-3 11-20 16,-4 6 9-16,-1 4-10 0,-1 6 7 15,2 1-13-15,-1 3-4 0,2-1 4 0,2 1 1 16,1-3-3-16,2-3-2 15,1 1 7-15,4-2-10 0,2-8 2 16,4-2-11-16,1-7-15 16,3-1 15-16,1-3 4 0,3-3-8 0,4-1 5 15,1-4 6-15,2-6-1 16,3-2-4-16,0-5-2 0,1-3-16 15,-1-4 21-15,2-4 4 16,-2 0-1-16,0-2 10 0,1 1-5 0,-1 3-3 16,0 4 3-16,-1 6 1 0,-2 7 0 15,-4 4 0-15,-3 5-1 16,-6 8-7-16,-1 10 16 0,-4 11-1 0,-3 7 0 15,0 2 2 1,0-1-8-16,3-3 0 0,1-8 2 0,3-5-3 16,0-6 0-16,3-6 0 15,6-2 0-15,0-5 0 0,8-2 39 16,4-5-11-16,3-7-19 15,7-4 1-15,1-2-3 0,1-3 5 0,-1-3-4 16,0-5-5-16,1-5-5 0,-2-6 4 16,0-5 15-16,-3-5-20 15,-1-5 6-15,-3-2 0 0,0-1-5 0,-5 0 4 16,-2 7-1-16,-5 7-1 15,-6 9 0-15,-4 7 6 0,-2 11-6 16,-4 6 0-16,-6 9 2 16,-4 7-3-16,-9 16-1 0,-2 17 2 0,-5 13 0 15,0 10-3-15,0 3 2 0,4 6 0 16,1-1 2-16,6-4 0 15,6-4-2-15,3-11 2 0,6-7 6 0,4-8-7 16,0-6 0 0,0-4 1-16,5-4-2 0,1-6 2 0,4-1 2 15,2-5-3-15,2-5-2 16,6-2-16-16,3-2-55 0,1-6-79 15,0-10-255-15</inkml:trace>
  <inkml:trace contextRef="#ctx0" brushRef="#br0" timeOffset="163730.2293">15822 14308 843 0,'-6'-33'0'16,"2"13"227"-16,2 6-152 0,0 8-8 0,0 5-17 15,1 5-20-15,-5 17-26 16,-4 18 4-16,-4 15 18 0,-4 8 3 16,0 1-13-16,2-3 0 15,-1-7 12-15,1-5-11 0,-1-6 1 0,0-4-3 16,-1-5-5-16,3-6-9 15,0-8 2-15,4-2 2 0,5-9-7 16,3-1 4-16,2-6-4 0,1-1-1 0,0 0 6 16,0-1-6-16,6-10-3 15,7-12 10-15,5-11-8 0,3-10 4 16,6-8 3-16,1-4-6 15,3-5 0-15,3-5 6 0,4-3 0 0,3-1-3 16,6-1-7 0,3 3 7-16,2 10-8 0,-4 8 12 0,-4 16 1 15,-8 12-5-15,-6 8-2 0,-8 9 1 0,-7 5-4 16,-4 4 10-1,-5 16-5-15,-5 11 1 0,-4 15 12 0,-8 11-4 16,-9 3-10-16,-5 0 2 16,-4-4 3-16,-1-8-4 0,-3-4-8 15,-1-8 8-15,-1-5 0 16,3-6-9-16,2-7 8 0,2-5-18 0,5-4 16 15,1-2-10-15,6-4-11 16,7-2 8-16,4 0-12 0,2-1 5 16,3 0 20-16,0-2-25 0,5-6-7 0,3-1 19 15,3-1 15-15,-1 5-10 16,1 3 16-16,0 2-10 0,-1 10-1 15,2 8 10-15,-1 8 19 16,0 9-11-16,-1 3-2 0,-1 0 0 0,1-1-12 16,-1-4 4-1,1-6 5-15,1-5-11 0,1-4 3 0,3-8-19 16,3-5-11-16,4-5 4 15,4-5-48-15,4-7-32 0,4-2-38 16,3-2-76-16,1-2-76 0,-4-6-95 16</inkml:trace>
  <inkml:trace contextRef="#ctx0" brushRef="#br0" timeOffset="164560.2304">16341 14691 283 0,'30'-36'0'0,"-5"-1"275"0,-4 2-141 16,-5 3-27-16,-8 6 54 15,-5 3-47-15,-3 9-13 0,-5 3-21 0,-4 2-42 16,-5 7-12-16,-5 2-7 16,-3 2 3-16,-5 9-6 0,1 7 3 15,-2 2 3-15,2 3-11 0,5 4-13 0,1-1 4 16,2 4 5-16,2-1-12 15,3-2 7-15,6-1 2 0,3-2-8 16,3-3 3-16,1-5-1 16,4-2-33-16,3-4 19 0,3-2-14 0,4-2-11 15,1-6 9 1,0 0-16-16,1-9-4 0,0-3 37 0,2-8 11 15,1-4 0-15,1-3 8 16,-1 1-1-16,-2-1-5 0,0 5 3 16,-3 5-1-16,-3 5 0 0,-1 11-22 0,-3 1 11 15,-4 15 2-15,-1 8 15 16,-2 4-2-16,0 2-2 0,1-1 4 15,0-7-4-15,4-5-3 16,1-10 2-16,3-4 34 0,5-2-6 0,1-4 1 16,6-7-13-16,2-4-16 15,-1-4 5-15,1-2-5 0,-2-1-2 16,-2-1 2-16,-1-2 0 15,-1-1-1-15,0-7 5 0,-1-1-4 0,0-5 11 16,0-6 3-16,-1-7-8 0,1 2-8 16,2-4 2-16,2 3 6 15,3 5-9-15,0 1 4 0,-3 15-1 0,-6 9-2 16,-6 10 0-1,-4 11-1-15,-4 6-6 0,-6 13 11 0,-7 18 9 16,-10 8-5-16,-2 9 9 16,-5 6-9-16,-1-2 3 0,3-1 10 15,3-4-11-15,6-4-11 0,6-3 4 0,5-7 6 16,6-5-9-16,2-4 2 15,2-6-1-15,7 0 0 0,0-6 0 16,4-2 0-16,2-4 0 16,3-2-11-16,0-3 6 0,6-2-4 0,1-5-17 15,2 0 18-15,1-5-16 16,-2-7 23-16,-4-3-3 0,-1-3-5 15,-1-4 13-15,-6-2-3 16,0-4-2-16,-4-1 2 0,0 0 1 0,-2-2-3 16,1 2 1-16,2 3-2 0,-1 1-2 15,-3 5 7-15,0 9-4 16,-4 6-2-16,-3 4 5 0,0 1 2 0,0 10-8 15,-9 10-6 1,-3 6 15-16,-5 9-10 0,2-1 9 0,0 0 1 16,3-1-10-16,2-4 10 15,2-1 0-15,1-2-6 0,5-3 2 16,1-4 2-16,1 1-4 15,0-4-2-15,1-1 7 0,5-2-8 0,1-3 8 16,1-1-5-16,2-2-3 0,4-3 8 16,0-3-1-16,4-1-4 15,2 1-13-15,4-7-3 0,0-3-113 0,-1-6-12 16,-5-4-60-16,-3-3-463 15</inkml:trace>
  <inkml:trace contextRef="#ctx0" brushRef="#br0" timeOffset="164730.2307">16787 14405 902 0,'30'-11'0'15,"3"-1"113"-15,2 1-66 16,0 4-21-16,-1 5-22 0,1 2 5 15,-4 0-18-15,-8 2-191 16,-5-2-117-16</inkml:trace>
  <inkml:trace contextRef="#ctx0" brushRef="#br0" timeOffset="165470.2317">17710 14080 778 0,'0'-14'0'0,"0"5"286"0,0 2-180 0,0 4-41 16,0 1-18-16,0 2-24 15,-1 0-16-15,1 3-6 0,-3 14-2 16,-1 14-2-16,-2 14 22 15,-3 9 5-15,1 6 5 0,-3 3-3 0,1 1 9 16,0 0 9 0,-2-1-16-16,3-2-6 0,-1-2 0 0,0-2-14 15,3-2-10-15,1-4 4 0,2-6 8 0,3-4-13 16,0-8 6-1,1-4 0-15,-2-6-3 0,2-6-25 0,0-4 0 16,-3-2-11-16,-1-6-6 16,-2 0-36-16,1-4-57 0,-3-1-31 15,3-11-197-15</inkml:trace>
  <inkml:trace contextRef="#ctx0" brushRef="#br0" timeOffset="165950.2324">17779 13970 869 0,'0'-10'0'0,"-3"8"271"0,0 2-176 16,-2 4-58-16,-9 13-32 15,-3 11 3-15,-5 7-10 0,-4 2 4 16,1-2 5-16,-3-3-7 0,0 1 0 0,0-5 3 16,0-4-4-16,6-4 2 15,5-9 1-15,7-4-3 0,6-6 2 16,2 1 6-16,2-2-9 15,0 0 0-15,6-4 0 0,3-6-20 0,4-3 34 16,3-6-13-16,-2-2-5 16,3-1 12-16,-1-4-4 0,2-2-3 15,-2-2 1-15,1-2 1 0,-1-1-2 0,-2 1 2 16,-1 5-3-16,-3 9 1 15,-3 4 2-15,0 10 9 0,2 3-14 16,0 1 6-16,1 3-5 16,1 11-3-16,-1 2 12 0,2 7 6 0,-1 4-5 15,-1-1 19 1,-2 2-13-16,1-2-2 0,0-2 7 0,0 0 2 15,3-3-9-15,-2 0-2 16,2 0-3-16,-1-4-9 0,0-1 6 16,1 0 0-16,0-2-6 0,-4-2-63 0,-2-2-7 15,-3-5-109-15,-3-5-212 16</inkml:trace>
  <inkml:trace contextRef="#ctx0" brushRef="#br0" timeOffset="166850.2336">18229 14579 638 0,'1'0'0'0,"4"-3"164"15,1 0-46-15,-3 0-7 16,-1 0-47-16,-1 3-21 0,-1 0 13 0,4 0-9 16,4 0-26-16,5 0 11 0,9 1-7 15,9-1-3-15,6 0-2 16,6-1 3-16,3-5-11 0,2 0 5 0,2 2-2 15,0-1 2-15,-2 2-10 16,-1-1 1-16,-4 3-1 0,-5 0-12 16,-4 0 10-16,-6 1-7 15,-10 0-18-15,-4 0-2 0,-6 0-7 0,-5 0-9 16,-3-1 20-1,0 0-11-15,-3 0-17 0,-5 1-3 0,-6 0-124 16,-4 0-190-16,-9 6 77 0</inkml:trace>
  <inkml:trace contextRef="#ctx0" brushRef="#br0" timeOffset="167150.234">18125 14783 607 0,'-10'3'0'0,"5"-1"306"0,5-2-228 16,7 1-67-16,4-1 6 15,7 0 44-15,4 0-19 0,6 0 3 0,4-2 0 16,4 2-5-16,5 0 1 16,5 0-3-16,6 1-3 0,3 4-10 15,3-3 12-15,1-2-14 16,0 0 4-16,-5 0 1 0,-5-3-8 0,-9-1-17 15,-8 2 8 1,-10-1-11-16,-7 3 0 0,-8 0-38 0,-4 0-3 16,-3 0 5-16,0 0 24 0,0-1-17 0,0-1-18 15,0 2 24 1,-1-3-13-16,0-3-69 0,-4-2-82 0,0-3-190 15</inkml:trace>
  <inkml:trace contextRef="#ctx0" brushRef="#br0" timeOffset="167550.2346">18817 14309 979 0,'-4'-10'0'0,"1"3"243"0,1 4-156 16,2 3-14-16,0 0-37 15,0 0-24-15,3 0-9 0,2 7-6 0,5 4-12 16,7 7 19 0,7 4-1-16,6 2-4 0,3 0 2 0,0 1 6 15,-4-3-7-15,-4 0-1 0,-5-4 0 0,-5-5-1 16,-5 0 3-1,-4-4-2-15,-2-1-9 0,-3 0-1 0,-1-1 1 16,0 3-7-16,-3 1 10 16,-6 5 0-16,-4 4 0 0,-5 1 7 15,-4 4 0-15,-1 1-15 16,-4 0 19-16,-1 1-3 0,2 1-2 0,0-2 2 15,2 0 0-15,1-1-1 16,2 0 0-16,1-2 15 0,1 2-14 16,0-3 10-16,0 1-11 0,3-3 0 0,2-1 0 15,3-3 1-15,4-3-10 16,2-4-11-16,5-1-30 0,0-1-48 15,5-4-38-15,-1-3-214 16</inkml:trace>
  <inkml:trace contextRef="#ctx0" brushRef="#br0" timeOffset="171550.2402">19690 14043 586 0,'-7'-5'0'0,"4"3"253"0,1 0-121 0,-1 1-31 16,3 1-14-1,-3 0-8-15,-3 0-23 0,-1 8-21 0,-5 10-19 16,-4 14-6-16,-3 14 6 16,-1 12 3-16,-1 13-6 0,2 0-9 15,4 1 7-15,1-8-9 16,1-11-4-16,4-9 4 0,3-10 1 0,0-13-3 15,4-9 0-15,0-6-1 16,2-4 4-16,0-2 14 0,0 0-1 16,0 0-12-16,0-6 6 0,0-7 6 0,1-8-17 15,2-5 2-15,0-3 3 16,2-3-4-16,1-3-9 0,-2-6 12 15,6-1-6-15,3-5 5 16,1-2-2-16,5-2 0 0,3-2-3 0,2 0 4 16,2 2-2-1,3 3 0-15,0 9-3 0,-1 5 4 0,-1 13 0 16,-4 6 0-16,1 7-8 15,-5 6 11-15,-1 2-3 0,-3 5 0 16,-3 7 0-16,-3 3 3 0,-5 4-3 0,-4 9 0 16,-2 3 8-16,-6 2-7 15,-4 3 7-15,-4 1-8 0,-4-3 0 16,-1-1 0-16,-1-4 7 15,-2-5-13-15,2 0 11 0,1-6-10 0,2-4-4 16,2 0 12-16,5-6-6 16,1-3-9-16,5-3 11 0,2-2-10 15,3 0-4-15,1 0 11 0,0 0-7 0,0 0-13 16,0-5 14-16,7 0-10 15,4-7 8-15,5-1 16 0,2 2-8 16,4 1 0-16,-1 6 8 16,-3 3-4-16,0 1-8 0,-1 8 13 0,-4 6-3 15,-1 8-4 1,-1 4 4-16,-2 8 9 0,-2 4-9 0,-4 3 2 15,-3-4-2-15,0 2-4 16,-5-5 4-16,-3-6 4 0,-2 0-7 16,-2-7 2-16,-2-1 4 0,-3-4-5 0,-2-3 0 15,-2-3 27-15,-1-3-18 16,-1-3 8-16,0-4-4 0,1 0-7 15,3-4 10-15,0-6-11 16,3 0-3-16,-1-2 5 0,3-5-4 0,1 3-6 16,0-6 6-16,0-1-2 15,3 0-1-15,3-1 0 0,2 1-5 16,5 3-24-16,0 3 1 15,-2 3-20-15,8 11-9 0,0 1-8 0,1 8-21 16,3 9-21-16,-2 5-51 0,-3 1-83 16</inkml:trace>
  <inkml:trace contextRef="#ctx0" brushRef="#br0" timeOffset="172330.2413">20047 14105 662 0,'4'-29'0'16,"1"5"229"-16,0 5-118 0,-2 7-45 15,0 4-6-15,-2 6-15 16,0 3-23-16,-1 14-10 0,-2 12 34 0,-4 10 4 15,-3 14-15 1,-1 5-13-16,2 4-10 0,1-2-7 0,3 2 5 16,1-6-6-16,2-4-8 15,-3-5 8-15,1-9-1 0,0-3-4 16,-3-6 2-16,1-3 4 15,1-2-7-15,1-5-2 0,1-6 3 0,1-5-21 16,1-4 12-16,0-1 0 0,3-1-9 16,2-3 21-16,3-9 0 15,4-7-4-15,2-6 0 0,-1-4 2 0,2-3 0 16,-1-6-1-16,0-2 1 15,2-2 0-15,2 0-1 0,-2-1 1 16,1 2 0-16,-1 4-1 16,-2 2 2-16,-1 8-2 0,0 8 2 0,-6 6 1 15,0 8-3-15,0 5 1 0,-1 4 2 16,2 16-4-16,0 9 4 15,-2 10 4-15,0 8-6 0,-2 1 0 0,0-3 7 16,2 1-11 0,2-5 8-16,1-3 0 0,0-2-6 0,0-6 0 15,-3-3 5-15,0 0-6 16,-1-6 6-16,2-1-1 0,-4-1-3 15,4-6-11-15,-1-2 10 16,-2-6-6-16,-2-5 13 0,-2 0-8 0,3-9 6 16,3-8 41-16,1-7-36 0,1-5 10 15,0-5 9-15,1-5-10 16,2-5-1-16,1-6 2 0,0-6-9 0,0-2 2 15,2-5 8-15,2-2-8 16,0 4-6-16,0 1 4 0,-2 9-3 16,2 10-10-16,-5 10 8 15,-3 11-1-15,-4 11-3 0,-1 6-12 0,2 3-36 16,0 0-6-1,3 0 16-15,1 5-20 0,-4 2-32 0,-3 3 22 16,0 1-17-16,-2 6-43 0,-7 4-97 0,-7 2-125 16</inkml:trace>
  <inkml:trace contextRef="#ctx0" brushRef="#br0" timeOffset="173650.2431">21085 13934 532 0,'2'-20'0'16,"0"-4"240"-16,1 0-122 15,0 1-6-15,-3-1-36 0,1 5-12 16,1 5 0-16,-2 2-22 15,0 5-6-15,0 4 5 0,0 1 4 0,0 4-19 16,-2 13-33-16,-1 11 8 0,-3 19 1 16,-3 13 23-16,0 11 2 15,1 4-7-15,1 2 0 0,1 0 7 0,-2-3-6 16,1-1-8-1,-4-1 11-15,2-3-14 0,-2-6-4 0,0-1 6 16,2-9-8-16,-1-6-7 16,0-3 6-16,3-8 2 0,2-5-6 15,-1-5 2-15,4-4 1 0,-1-7-10 0,1-2-3 16,2-6-22-16,0-1-24 15,0-1 8-15,-2-3-23 0,0 0-18 16,-1-7-9-16,-1-7-116 16,-3-4-341-16</inkml:trace>
  <inkml:trace contextRef="#ctx0" brushRef="#br0" timeOffset="174280.244">21185 13673 636 0,'0'-2'0'16,"0"-2"235"-16,0 1-138 15,0-1-31-15,0 2 3 0,-3 2-14 0,-2 0-20 16,-5 3-8-16,-7 11-23 15,-3 8-8-15,-2 6 8 0,-1 3 4 16,1 1-7-16,2 1 2 16,0-3-3-16,1-2 0 0,1-3 0 0,2-3 0 15,1-2 1-15,2-2 1 0,0-1-2 16,1-2 0-16,1 0-1 15,2 0-2-15,4-6-21 0,-1-2 15 0,6-4 8 16,0-3-5 0,0 0 1-16,7-5-7 0,4-5 15 0,4-4-2 15,3-3 0-15,1-2 0 16,0-3 6-16,1-1-5 0,-2-3 0 15,-2-3 2-15,-1 0 2 16,-4 0-1-16,-2 0 8 0,2 4-7 0,-3 3-6 16,-2 6 0-16,1 4 12 0,-1 4-15 15,0 4 5-15,-1 2-2 16,1 2 0-16,-2 0 0 0,3 4 3 0,0 4-3 15,0 6 0-15,0 6 39 16,-1 2-18-16,-1 2 13 0,0 5-10 16,-1 0-9-16,0-3 9 15,-2 1-10-15,1-3-2 0,-1 2-4 0,0 1 2 16,0-2-12-1,4-1 4-15,-1-2 5 0,0-1-9 0,1-1 2 16,0-1-4-16,-3-4-107 0,-1 2 27 0,-4-1-76 16,-7-5-336-1</inkml:trace>
  <inkml:trace contextRef="#ctx0" brushRef="#br0" timeOffset="177230.2482">19354 15071 561 0,'-2'-2'0'0,"1"2"159"0,1-1-122 15,0 1-31-15,0 0-7 16,1 0 2-16,-1 0 10 0,0 0 9 0,0 0 56 15,0 0 12-15,0 0-24 16,0 0-11-16,0 0-13 0,0-2-9 16,-1 2-20-16,1 0 17 0,0 0-16 0,-1 0-16 15,0 0 8-15,1 0-8 16,0 0-8-16,0 0 14 0,2 0-1 15,-1 3-2-15,1-3 2 16,-2 0 1-16,0 0-2 0,0 0 0 0,0 0 31 16,0 0-26-1,0 0 6-15,0 0-6 0,2 0-9 0,0 0 8 16,3 0 13-16,0 0-12 15,0 0 4-15,1 0-5 0,3 0 0 16,1 0 15-16,4-3-10 0,3 2-7 0,5-2 9 16,5 1-2-16,2 1-9 15,5-1 0-15,5-1 16 0,-2 1-12 16,4-1 14-16,-3-3-5 15,0 3-6-15,2-4 15 0,-4 3-8 0,1 3-1 16,-1 1-7-16,2 0-7 16,-1 0-3-16,1 1 8 0,-1 1 1 15,0 0-7-15,-3-2 2 0,0 0 1 0,-2 0-2 16,2 0 2-16,1-2 2 15,0 1-4-15,-2-1 2 0,0 1 1 16,-4 1-3-16,-2 0 2 16,-3 0-3-16,-2 0-17 0,-5 1 18 0,-5-1-20 15,-6 0-1 1,-3 0 16-16,-2 0-6 0,-1 0-7 0,-1 0 7 15,-4 0-16-15,-2-1-82 16,-3-1 3-16,-5 2-17 0,-4 0-130 16,-3 2-99-16</inkml:trace>
  <inkml:trace contextRef="#ctx0" brushRef="#br0" timeOffset="177650.2487">19456 15253 649 0,'0'1'0'0,"0"-1"83"0,4 1 28 0,1 0 3 16,0-1-26-1,2 0-9-15,1 0-20 0,3 0-16 0,6 0 2 16,5 0-13-16,7 0 6 16,7 0-6-16,5 1-13 0,7-4 3 15,4-1 0-15,6-1-11 0,3 0-4 0,4-2 5 16,1 0-9-16,0 0-6 15,-3-2 6-15,-3 1 0 0,-5 0-5 16,-4-3 4-16,-3 0 3 16,-5 2-2-16,-6 0 13 0,-4 1-10 0,-4 3-9 15,-4-2 6-15,0 3 2 16,-6 0-5-16,-3 3 0 0,-2 0-1 15,-6 1-22-15,-3 0 5 16,-1-1-16-16,-4 0-30 0,-7 1 16 0,-7 0-57 16,-6 0-107-16,-4 3-67 0,-3-2-407 15</inkml:trace>
  <inkml:trace contextRef="#ctx0" brushRef="#br0" timeOffset="178830.2504">15318 15530 861 0,'0'-6'0'16,"0"3"262"-1,0 2-147-15,-1 1-38 0,-2 1-17 0,-3 11-47 16,-2 14-22-16,-7 14 10 15,-5 13 8-15,-1 7-3 0,2 1-2 16,4-6 12-16,3-6-11 16,4-4-2-16,0-8 11 0,2-5-3 0,1-6-11 15,1-5 0-15,1-5 21 0,-1-5-21 16,4-6 0-16,-1-5 12 15,1 0-17-15,0 0 10 0,0 0 1 0,-1-3 3 16,1-6 10-16,-1-5-11 16,1-11-11-16,1-3 5 0,4-7-4 15,4-5-3-15,1-3 8 16,5-6-4-16,1-2-2 0,4-2 5 0,-2 2-1 15,3-2-2 1,-2-1 1-16,1 4 4 0,1 2-8 0,-2 9 6 16,0 8 0-16,-2 10-4 0,2 9 1 0,-1 3-3 15,6 7-3 1,3 2 11-16,-2 5-5 0,0 9-4 0,-3 5 7 15,-6 2-3-15,-4 2-7 16,-6-3 11-16,-6 1-3 0,0 1 0 16,-8 1 0-16,-7 3 2 15,-4 2-3-15,-5 2 2 0,-4-3 10 0,3 0-12 16,0-4-1-16,1-2 1 15,5-2-15-15,2-5 8 0,6-6-3 16,6-3-3-16,3-3 12 0,2-2-15 0,0 0-18 16,5 0 19-16,4-3 2 15,7-1 12-15,5-5 4 0,1 1-2 16,1 2-2-16,-1 4 4 15,-2 2 2-15,-1 9-8 0,-2 3 6 0,-3 4-1 16,1 1-2 0,-2 3 0-16,-2 1 6 0,0 4-7 0,-2 1 4 15,-1 0 9-15,-2 2-15 0,-2-1 7 0,-2-1-2 16,-2 0 0-1,-9-1 3-15,-5 0-5 0,-5-1 2 0,-3-2 9 16,-1-2 1-16,0-3-3 16,1-3 9-16,0-4-5 0,2-2-3 15,-2-3 4-15,-3-4 0 16,-1-1-8-16,-2-4 8 0,1-5-5 0,-1 1-4 15,3-4 5-15,1 0-8 16,2-3-2-16,2 0 2 0,2-1-7 16,6-1-14-16,4-3 10 0,4 2-16 0,4 3-27 15,4 1-15-15,5 4-32 16,2 1-100-16,0 3-209 0</inkml:trace>
  <inkml:trace contextRef="#ctx0" brushRef="#br0" timeOffset="179580.2513">15841 15482 826 0,'1'-3'0'16,"-1"1"235"-16,0 2-197 15,1 10-20-15,-1 12 8 0,0 14 52 16,1 13-30-16,0 9-20 16,-1 1-14-16,0 0-7 0,0-3 16 0,0-5-11 15,0-3-12 1,-1-8 0-16,-2-5 11 0,1-8-13 0,1-6 4 15,-1-4 1-15,2-7-5 16,0-3 2-16,0-2 0 0,0-5 0 16,0 0 0-16,0 0 0 0,0 0 0 0,3 0 0 15,-1-3-1-15,5-8-9 16,3-4 10-16,2-7 0 0,4-4 0 15,-2-1-11-15,2-7-3 16,0-1-1-16,-2-2 12 0,-1 3 6 0,-3-1-6 16,-2 2 4-16,2-1 5 15,-1 8-12-15,1 6 9 0,-1 4-3 16,0 7 0-16,2 5 0 15,0 4 2-15,3 0-2 0,3 12-6 0,0 4 9 16,0 5-6-16,-1 7 6 0,-2 2-3 16,-1 2 0-16,0 2 0 15,-1-2 1-15,-5-1-2 0,1-1 2 0,-2-3-1 16,-1-3-4-1,0-2 8-15,1 0 0 0,-4-4-5 0,4-1 0 16,-3-4-3-16,3-5-19 16,-1-1 19-16,0-4-4 0,-3-2 2 15,-1-1 7-15,2-4-2 0,-1-9 2 0,3-6 33 16,2-5-15-16,-1-5 4 15,4-2-2-15,0-3-1 0,1-5-5 16,2-4-3-16,4-4-4 16,1-3-9-16,4-4 2 0,-1-4 6 0,-1 0-8 15,-3 0 2-15,-5 7 19 16,-3 6-12-16,-3 6 5 0,-1 7-6 15,-2 9-9-15,0 9 4 16,-1 7 0-16,-2 5-18 0,4 2-61 0,-2 13-63 16,0 5-6-16,-2 4-196 0</inkml:trace>
  <inkml:trace contextRef="#ctx0" brushRef="#br0" timeOffset="182230.2552">16500 16121 376 0,'-1'-1'0'0,"-1"0"33"0,-1 1-32 16,0 0 3-16,-2 0-6 15,2 0 1-15,1 0 2 0,1 0 16 0,1 0-5 16,0 0-9-16,0 0-6 16,1 0-80-16</inkml:trace>
  <inkml:trace contextRef="#ctx0" brushRef="#br0" timeOffset="182890.2561">16500 16121 472 0,'0'-28'0'16,"0"28"264"-16,0 0-180 0,0 0 4 0,0 0-28 15,0 0-23-15,0 0-11 16,0 0-1-16,0 0 1 0,0 0 1 16,-1 0 4-16,0 2-7 15,-3 7-4-15,-3 7 3 0,-2 7 5 0,-2 3-5 16,0 1 0-16,2 2-10 16,1 0-6-16,0-2 4 0,0-3-7 15,1 0-6-15,-2-4 4 0,1-1 7 0,2-5-13 16,-2-1 8-16,1-2 1 15,2-4-6-15,2-1 2 0,0-3-3 16,2-2-1-16,1 0 6 16,0-1-2-16,0 0-9 0,0 0 16 0,0-4-11 15,4-3 6 1,4-4 13-16,2-6-2 0,-1-5-19 0,-1 0 10 15,0-3-1-15,-1-2-5 0,1 1 2 0,-2-4 2 16,1 1-4 0,0 2 2-16,2 0-2 0,-1 1 0 0,3 6 2 15,-1 1 2-15,1 3-4 16,-2 5 0-16,-1 2-2 0,-2 8-1 15,-2 1 6-15,1 8-4 16,0 9-4-16,0 7 5 0,-1 9 2 0,0 5 5 16,-1 2-1-16,1-2-6 15,0-4 2-15,1-3 0 0,1-5 0 16,-1-2-2-16,0-2 2 0,-1-5 1 0,-1-4-2 15,1-2 0-15,-1-2-1 16,0-5-6-16,-2 0 13 0,1 0-12 16,-2-4 3-16,0 0 6 15,0 0-2-15,1 0-2 0,-1 0 1 0,2-7 8 16,-1-5-8-1,3-7 0-15,1-1 13 0,0-6-15 0,0-1 4 16,3-7 4-16,2 0-10 16,2-7 8-16,2 0 2 0,1 2-6 15,0 7 0-15,-5 6 8 0,-1 9-10 0,-4 8 4 16,-4 4-2-16,0 3-10 15,1 1-9-15,3 1-23 0,1 0-5 16,1 2-27-16,-1 8-47 16,-3 2-121-16,-3 4-150 0</inkml:trace>
  <inkml:trace contextRef="#ctx0" brushRef="#br0" timeOffset="183560.257">16900 16080 819 0,'0'0'0'0,"0"0"219"0,-3 10-192 16,2 6-7-16,-3 11 50 0,-2 6-26 0,-1 3-16 15,0-1-17-15,-1-1-11 16,1-3 0-16,0-3 11 0,-1-5-12 16,0-3 2-16,1-5 4 15,0-1-7-15,2-5 4 0,2-1-2 0,0-7-2 16,3 0 4-16,0-1 4 15,0 0-6-15,0 0-3 0,0 0 4 16,0-2-2-16,1-9 2 16,3-3-3-16,2-5-3 0,4-5 10 0,-2-1-3 15,3-4-3-15,0-2 1 0,3-5-1 16,2 0-10-16,1-3 12 15,3 0-2-15,-1 3-9 0,3 0 13 0,-2 7-3 16,-2 9 0 0,-2 8-4-16,-5 10 0 0,0 2 0 0,-4 5 7 15,-1 9-6-15,-2 3 0 16,-1 6 6-16,-3 0 13 0,0 1-17 15,-2-5 2-15,-2-1 10 0,-3-4-10 0,-3 0 3 16,-2-1 2-16,0-1-8 16,-2-1 4-16,-1 0 1 0,-3-1-18 15,0 0 3-15,3-2-9 16,0-2-25-16,5 1 14 0,2-3-12 0,1-3 3 15,5-1 32-15,2 0 9 16,0 0 0-16,0 0-15 0,7 0 13 16,0 2 4-16,3 1 13 15,1 4-7-15,-1 2 5 0,2 4 4 0,1 1 4 16,-1 0 3-16,-1 1 4 0,-2-3-13 15,-2-1-4-15,1-1-3 16,-3-2-1-16,-1-1-12 0,0-2 10 0,-1-1-6 16,-1-1 0-1,-1 2-10-15,-1-2-48 0,2-3-53 0,-2 0-120 16,1 0-68-16</inkml:trace>
  <inkml:trace contextRef="#ctx0" brushRef="#br0" timeOffset="184030.2577">17207 15993 941 0,'0'-5'0'16,"3"0"283"-16,2-2-220 0,3 0-35 0,2 1-2 15,1 4 5-15,3 2-14 0,0 0-12 16,2 2-5-16,2 4 0 16,-2 0 16-16,0 0-19 0,-2 0 6 0,-2 0 5 15,-7-1-9 1,1-3 0-16,-5 0 1 0,-1-1 0 0,0 4-1 15,-1 6-1-15,-6 4 4 16,-5 12 16-16,-3 3-11 0,-5 3-4 16,-1 5 4-16,1 1-9 15,0-3-1-15,3 1-7 0,2-4-4 0,4-6-9 16,1-5 18-16,2-3-2 0,1-6 0 15,3-3 12-15,2-4-4 16,1-3-2-16,-2-1 1 0,3 1-3 0,0-1-11 16,3 2 19-16,1-1-6 15,3-2-4-15,5-1 10 0,3 0-2 16,1-1-5-16,3-2 4 15,-4 1 0-15,2-2-3 0,-4 3 2 0,-1 1 8 16,-2-1-11 0,-2 0 3-16,-1 1 3 0,-3 0-8 0,0 0 3 15,-3 0 0-15,1 0-97 0,-2 0 5 0,-3 0-56 16,-2 0-270-1</inkml:trace>
  <inkml:trace contextRef="#ctx0" brushRef="#br0" timeOffset="184310.2581">17520 16191 835 0,'1'0'0'16,"1"0"191"-1,1 0-89-15,2 0-21 0,1 0-37 0,5 0-10 16,1 3-19-16,0-2-7 0,2-1 5 0,-2 2-9 15,-1 0-8 1,0 0 8-16,-3-1-1 0,-2 0-4 0,-4 0-35 16,-2 3-27-16,0-1-118 15,0-2-126-15</inkml:trace>
  <inkml:trace contextRef="#ctx0" brushRef="#br0" timeOffset="184610.2585">17733 16052 913 0,'9'-4'0'16,"4"-3"198"-16,4 3-122 0,0 0-32 0,1 0-22 15,1 2-2-15,-1-1-19 0,-1 1 9 0,0 2-8 16,-1-2-4 0,-1 2 4-16,-1 0 9 0,-1-1-7 0,-3 0 16 15,-2 0-7-15,-4 0-13 16,3 1 0-16,-4 0 7 0,0 0-8 15,-3 3-118-15,-4 2 6 16,-3 0-66-16,-4 2-63 0,-1-2-53 0</inkml:trace>
  <inkml:trace contextRef="#ctx0" brushRef="#br0" timeOffset="185040.2591">17873 16061 653 0,'0'0'0'16,"0"0"204"-16,0 0-85 15,0 0-52-15,0 1-29 0,0 3 0 0,0 5-4 16,-3 7 40-1,-2 6-30-15,1 5-12 0,-6 3-17 0,3 1 4 16,-3 0-9-16,2-4-9 16,1-3 10-16,-2-3-6 0,4-2-10 15,-1-1 10-15,-1-3-2 0,4-1-4 0,-1-4 2 16,-2 0 3-16,0-1-5 15,0-2-2-15,1 1 1 0,-3-3-31 0,1 0 19 16,-2 1-3 0,-1-2-4-16,-1 3 18 0,0-3-1 0,-1 0-5 15,2 0 16-15,0 0-9 16,2-1 0-16,0-1 4 0,3 1 16 15,3-1-16-15,2-2 12 0,0 0-12 0,0 0-4 16,1 0-6-16,5 0 8 16,2 0 9-16,5 0 15 0,1-2-19 15,0-1-7-15,3 1 4 16,-3 0 14-16,0 0-1 0,2 1 7 0,-2 1 1 15,1-2 0 1,-2 2 0-16,-3-2-21 0,0 0-2 0,-3 2 0 16,1-1 7-16,-1-2-7 15,-1 3-67-15,-2-2 0 0,2 2-48 0,-6 0-85 16,0-2-310-16</inkml:trace>
  <inkml:trace contextRef="#ctx0" brushRef="#br0" timeOffset="186760.2615">18987 15488 544 0,'9'-8'0'0,"-2"-2"295"0,-3 5-151 0,-2 2-43 16,-2 2 10-16,0 1-36 15,0-2-22-15,0 2-5 0,0 0-8 16,0 0-17-16,0 0-13 0,0 0-6 0,0 4-7 15,-3 8-6-15,-7 11-2 16,-5 9 22-16,-5 7 53 0,-4-1-42 16,0-5-6-16,0-4-3 15,-3 0 7-15,-1-3-9 0,-3 0-7 0,-1 0-1 16,-2 2 3-1,-4 1-11-15,-1 0 8 0,1 0-1 0,1-3-4 16,6-2 2-16,8-6-1 16,9-6-9-16,7-4 15 0,4-4-9 15,2-4 0-15,1 0 8 0,0 0-5 0,0 0-5 16,-2 0 12-16,2 0-2 15,0 0-7-15,-2 0 6 0,-1 1 0 16,0 1-10-16,0-2 13 16,2 2-6-16,1-2 0 0,0 0-6 0,0 1 5 15,0-1-13-15,0 0 16 16,0 0-4-16,0 0-12 0,0 0 15 15,0 0-1-15,0 0 0 0,0 0 0 0,0 0 5 16,0 0-11-16,0 0 8 16,4 1-3-16,1 2-11 0,3 1 16 15,0-1-5-15,3-3-2 16,2 1 6-16,-2 0 1 0,1-1-5 0,-1 1 2 15,-4 0 0 1,4 2-1-16,1 2 0 0,3 2 0 0,5 3 0 16,2 5 0-16,4 2 3 15,3 2-5-15,4 3 4 0,2 0 10 16,3 2-13-16,4 1 2 0,-1-1 13 0,2 2-16 15,-2-4 4-15,-4-5 6 16,-3-1-5-16,-5-3 2 0,0-1-4 16,-2 2-2-16,4 1 2 15,-1 1 0-15,0-1-2 0,-2 2 2 0,-4-2 3 16,-4-4-5-16,-6-1 2 15,-5-6 2-15,-6-1-6 0,-3-2 6 16,0-1-1-16,0 0-3 16,0 0 2-16,0 0 10 0,-2-4-13 0,-4-1-40 15,-2-3-2-15,2 2-18 0,-2-3-8 16,-1-1-69-16,0-4-179 15,-3-3-622-15</inkml:trace>
  <inkml:trace contextRef="#ctx0" brushRef="#br0" timeOffset="188840.2643">19809 15661 829 0,'0'-3'0'0,"0"2"238"15,0 1-152-15,0 0-41 16,-2 6-24-16,-4 12-15 0,-6 12 40 16,-2 8 4-16,-5 5-6 15,2 2-7-15,3-3-13 0,2-2-5 0,2-2 0 16,3-4-8-1,0-4-8-15,4-3 5 0,-1-7-3 0,0-3-8 16,2-5 6-16,-2-3 3 16,2-2-8-16,-1-1 4 0,1-5 3 15,2-1-6-15,0 0 2 0,0 0 4 0,0 0-7 16,0-2 4-16,0-9 8 15,3-8-14-15,3-8 5 0,4-5 1 16,2-7-4-16,1-2 2 16,3-5-1-16,-1-4-4 0,2 1 4 0,1-3-1 15,3 0-10-15,2 2 14 16,1 4-4-16,1 4-11 0,0 8 16 15,-2 13-3-15,-1 4 0 0,-3 9-2 0,-1 5 1 16,-3 3-3-16,1 0 5 16,-2 5-1-16,-2 5 0 0,0 3 0 15,-1 4 2-15,-2 3-4 16,-4 5 4-16,-4 2 0 0,-1 0-3 0,-5-1 1 15,-4-3 6 1,-5-2-12-16,-3-1 11 0,-2-4-5 0,1-2 0 16,1-4-12-16,3-5 12 15,3 0-11-15,6-3 14 0,4-2-6 16,-1 0-5-16,2 0 8 0,0 0 0 0,0 0-17 15,0-2 13-15,1 0-5 16,1-3-6-16,4-2 9 0,5 2 2 16,2-1 2-16,2 3 2 15,3 1 0-15,-1 1-6 0,1 1 10 0,-2 4-4 16,-2 6-6-16,0 7 12 15,-2 6-11-15,-3 4 5 0,-2 7 0 16,-3 0 6-16,-2 1-7 16,-2-2 2-16,0-3 4 0,-3-4-8 0,-2-2 6 15,-2-5 1-15,-4-3-6 0,-3-2 4 16,-6 0 15-16,-2-1-12 15,-2 0 8-15,-2-3-4 0,2-5-4 0,-3 1 1 16,0-3 0 0,0-3-10-16,0 0 8 0,1-1 1 0,1-7-8 15,6 1 3-15,0-3 0 16,2-2 1-16,1-4 0 0,1 0 0 15,2-1-10-15,2-1-9 0,4 1-10 0,5-2-16 16,2 5 2-16,5 0-19 16,8 4-59-16,2 4-50 0,3-1-206 15</inkml:trace>
  <inkml:trace contextRef="#ctx0" brushRef="#br0" timeOffset="189540.2654">20354 15541 982 0,'2'-5'0'0,"-2"2"133"16,2 3-101-16,-1 14-37 0,-1 15 10 0,1 15 75 15,-4 14-42-15,-3 5-4 0,-1 0-15 16,0-6-2-16,3-6 3 15,0-9-11-15,1-6-4 0,1-8 10 0,1-5-9 16,0-3 5-16,1-3-3 16,0-4-7-16,0 0-2 0,0-7 2 15,0 0 0-15,0-2-1 16,1-2-7-16,-1-2 7 0,1 0-42 0,-1 0 37 15,5 0-1-15,3-9-5 0,4 0 22 16,4-9-8-16,2-4-5 16,1-2 4-16,2-5 0 0,-2-5-3 0,1-1 1 15,0 1 0 1,-2 0 0-16,1 1 0 0,-1 4 0 0,-1 7 0 15,0 5-1-15,-2 9 0 16,0 5-7-16,-2 3 13 0,0 7-7 16,1 8-6-16,-1 9 13 15,0 9-5-15,-2 3 0 0,1 4 0 0,-3 0 4 16,1-2-6-16,-2-4 4 0,-2-2 2 15,-1-6-6-15,-1-5 3 16,-1-4-1-16,0-6 0 0,-1-3 0 0,-1-2 0 16,1-3 0-16,-2-2 0 15,1-1 0-15,2 0 0 0,4-4-3 16,3-8 9-16,4-5 4 15,0-5 3-15,0-5-5 0,-1-7 8 0,2-4 4 16,2-10-5 0,2-5-3-16,3-4 0 0,3-7-5 0,5-2-1 15,0-4 0-15,-1 0 0 0,0 3-11 0,-6 6 10 16,-3 15-1-1,-5 11-5-15,-6 15 0 0,-3 9-5 0,-5 6-26 16,-1 5-9-16,0 6-62 16,-5 12-44-16,-6 7-1 0,-4-1-268 15</inkml:trace>
  <inkml:trace contextRef="#ctx0" brushRef="#br0" timeOffset="190980.2674">20865 16353 1012 0,'0'11'0'0,"1"10"62"0,-2 6 20 15,-3 6-35-15,-3 1-18 16,2 0-12-16,-3-5-2 0,0-2 6 15,2-7-1-15,0-6-4 0,2-2 2 0,1-5-11 16,2-2-3-16,-1-3 12 16,2-2-7-16,0 0-8 0,0 0 7 15,0 0-5-15,0 0-5 16,0-5 4-16,0-4 10 0,0-6-18 0,2-4 0 15,4-3 6-15,1-2 0 16,0-3-3-16,3-2 5 0,1-5-4 16,-1 0 3-16,4 0-2 15,0 1-1-15,-4 6 3 0,-1 10-1 16,-3 6 0-16,-3 8-2 0,-1 3-1 0,4 2-9 15,3 10 17-15,-2 6 0 16,4 5 1-16,0 6 5 0,1-2-6 0,0-2-7 16,0-2 4-1,-1 0 6-15,-4-5-12 0,2 0 8 0,-2-3-5 16,-3-3-1-16,2 1 4 15,-1-5 0-15,-2 0-5 0,0-3 6 16,1-4 3-16,-4 2-8 16,2-3 1-16,0 0 1 0,4-3 0 0,1-6 0 15,7-4 6-15,0-3-9 0,2-4 4 16,6-4 2-16,2-3-6 15,4-2-2-15,0-2 3 0,1 0-8 0,-3 2 1 16,-3 4 0 0,-2 1 4-16,-6 6 8 0,-2 4 1 0,-1 2-8 15,-3 1 8-15,-3 4 13 16,-1 1-15-16,-3 4 7 0,-1 2-11 15,-1 0-3-15,0 0 7 0,1 0 2 0,0 0-8 16,-1 0 3-16,2 2 1 16,0 1-5-16,0 2 5 0,-1 3 2 15,-1 2-8-15,0 8 12 16,0 1 20-16,-2 6-9 0,-3 3 4 0,-1 1-15 15,0-1-3-15,1 2 9 16,-1-3-10-16,1-3-4 0,1 0 4 16,-1-2 5-16,2-2-8 15,-2-1 2-15,0 3 8 0,4-4-10 0,-4-1 2 16,3 1 8-16,-2-7-13 0,1 2 8 15,0-5-2-15,1 0-4 16,2-4 4-16,-1-2 3 0,1-2-5 0,0 0-1 16,-1 0-1-1,1 0-2-15,-1 0-13 0,1 0-48 0,0-1-66 16,0-3-35-16,0-1-184 15</inkml:trace>
  <inkml:trace contextRef="#ctx0" brushRef="#br0" timeOffset="192580.2696">21713 16525 405 0,'-1'0'0'15,"0"-5"248"-15,-4 0-148 0,3-1 8 0,1-1 29 16,0 0-59-16,0 0-9 15,0-2-13-15,0 2-17 0,0-2-7 16,-1 1-14-16,1 2 1 16,-1-1 1-16,-3 3 2 0,0 2-5 0,-1 2-10 15,-4 0-5-15,-2 0-1 16,-2 9 1-16,-1 3-4 0,-2 5 4 15,0 3 1-15,0 0-9 0,2 3 11 0,-1-2-3 16,4-2-3-16,2-3 2 16,3-3 1-16,3-4-3 0,2 0 0 15,2-2-1-15,5 0-8 16,3 1 15-16,4-1-4 0,4-2-2 0,0-2-10 15,2-3-8 1,-1-3-10-16,1-2 15 0,-5-5-9 0,1-1 10 16,-4-1 7-16,0-3 6 15,-1 0 0-15,-3-4 0 0,-2 2 3 0,0 0 0 16,-1 2 5-16,-1 6 5 0,-2 4 0 15,0 5 9-15,0 0-9 16,0 0-11-16,0 3 4 0,-3 11-10 16,-1 1 5-16,-2 4 5 15,3 1-4-15,1-6-4 0,2 2 4 0,1-3 1 16,4-1-3-16,1 0 0 15,4-2 1-15,0-3-1 0,1 0-50 16,0-4 0-16,-1-2-52 16,0-1-2-16,-3 0-122 0,-1-6-108 0</inkml:trace>
  <inkml:trace contextRef="#ctx0" brushRef="#br0" timeOffset="192940.2701">21817 16452 530 0,'5'-2'0'0,"-4"2"166"15,1 8-72-15,-2 8 17 16,-2 4-15-16,-5 8-38 0,-1-2-15 0,-1-1-13 15,2 0 5-15,-2-4-8 0,3-1-8 16,0-5-4-16,1-4-2 16,1-6-4-16,1 0 2 0,2-3-4 15,-1-1-9-15,2 1 4 16,-2-2 8-16,2-2-10 0,0-6 0 0,0-4 0 15,5-2-39-15,4-3 32 16,0 0-2-16,2-2-9 0,3-1 14 16,-1 1-6-16,1-1-6 15,-3-1 14-15,1 1-1 0,0 1 0 0,-1 3 6 16,-4 5 0-16,-1 6-1 0,-2 5 10 15,-1 2-9-15,2 9 1 16,-1 10 20-16,2 2-12 0,0 4-13 0,-2 3 2 16,-1-5 8-1,0-3-9-15,-3-3 0 0,2-4 3 0,-2-4-4 16,0-2-2-16,-1-1 0 15,-2-5-7-15,-1 1-13 0,1 1-40 0,1-3-108 16,1-1-139 0</inkml:trace>
  <inkml:trace contextRef="#ctx0" brushRef="#br0" timeOffset="193630.2711">22164 16394 682 0,'0'-6'0'0,"0"1"311"0,-5 2-214 15,0 0-40-15,-4 1-5 0,-3 2-11 16,-1 3-12-16,-2 7-8 16,-3 8 1-16,0 6-14 0,0 4-2 0,-1 5-2 15,3-1 2 1,1-3-12-16,7 0 12 0,2-5-5 0,6-5-1 15,0 1-1-15,6-9 1 16,5 0 0-16,4-1-15 0,3-4 1 0,1-1-18 16,0-5 7-1,0 0-11-15,0 0-11 0,0-8 13 0,-1-1 14 16,-4-7-3-16,0 2 14 0,0-5 10 0,-1-4-2 15,0-5 2 1,0-2 1-16,0-7-3 0,0-4 2 0,1 1 25 16,2-2-21-16,-1 0 6 15,-1 4-7-15,1 2-1 0,-5 5 0 16,-2 9 3-16,-3 6-8 15,-2 6 4-15,-3 5 18 0,0 5 6 0,-3 5-9 16,-4 11-12-16,-8 11-4 16,-3 13 1-16,0 7 3 0,0 4-7 15,4 3 4-15,1-4 9 0,3-4-14 0,0-4 6 16,2-7 5-16,-1-9-11 15,3-4 6-15,-2-5-3 0,3-2-2 16,0-4 4-16,2-5 3 16,2-1-5-16,1-4-13 0,0-1-1 15,0 0-16-15,2-6 18 16,3-7-10-16,4-1 9 0,2-4-3 0,0 0-12 15,3-5-2-15,2 0 4 0,1-6-4 0,2 0-9 16,2 0 31 0,-3 0 9-16,0 6-2 0,-6 9 2 0,-1 6 24 15,-4 7-3-15,-3 1-4 16,2 10-2-16,-5 10 19 0,-1 8-20 15,0 3-2-15,-1 1-5 16,-2-3-6-16,-1-3 0 0,1-5-4 0,1 0 4 16,-1-6-1-16,3-2-1 15,2-5-34-15,-2-1 4 0,0 3-55 16,0-1-59-16,0-2-18 0,1-3-91 0</inkml:trace>
  <inkml:trace contextRef="#ctx0" brushRef="#br0" timeOffset="194780.2727">22466 16591 513 0,'9'-5'0'0,"1"0"199"16,2 0-122-16,-1-1-20 16,-2-2-22-16,3 0-4 0,0-1-16 15,1 0 1-15,-1-4 5 0,-1 1 6 0,-2-5 0 16,-2 0 0-16,-1 2 3 15,-3 0-3-15,-3 1-4 0,0 4 10 16,0 2-8-16,-3 2-8 16,-1 5 0-16,0 1-13 0,-5 6-8 0,-1 7 2 15,-1 8-1-15,-2 1-4 16,0 4-1-16,1 1 4 0,2-5-10 15,0 2 12-15,2-2-4 0,-1-2-2 0,3-4-7 16,1-3 3-16,5-4 9 16,0-3 4-16,2 0-2 0,2-1-9 15,3-1 14-15,2-1-8 16,2-3-9-16,0-3 3 0,1-1 9 0,0-6 1 15,1 6 0 1,2-4 0-16,-2 0-6 0,-1-2 11 0,4 0-1 16,-2-4-5-16,2 0 2 15,-1 3 25-15,-1-2-22 0,0 3 9 16,-1 3-9-16,-2 2-5 0,3 3 2 0,-7 2 1 15,3 0-2-15,-4 9-2 16,-2 6 2-16,-2 2 0 0,-1 7 0 16,-1-2 5-16,-3-1-7 15,-4-1 4-15,-3-1 0 0,0-2-2 0,-4-1 0 16,0 0 16-16,0-7-9 15,1 1 1-15,2-3-6 0,1-4-4 16,5 1 4-16,1-3-1 16,4-1-1-16,0 0-22 0,7-1 0 0,4-6 15 15,4-1 14-15,1-4-7 0,2-4-7 16,2-3 13-16,1-1-6 15,2-4 0-15,0 0 0 0,-3-4 1 0,0-5-2 16,-2-3 2 0,0-2 2-16,2-5 2 0,-2-3 19 0,2-1-11 15,1-1-3-15,0 2 10 16,-2 5-7-16,-3 4-9 0,-3 10 10 15,-6 9 2-15,-3 9 4 0,-3 5 20 0,-1 4-18 16,0 0-16-16,0 1 2 16,-8 14-13-16,-3 10 0 0,-8 15 10 15,-2 5 1-15,2 3-6 16,1 5 0-16,0 1 0 0,2-2-1 0,2-3 2 15,1-5 5-15,3-8-11 16,4-3 7-16,2-5-4 0,2-4-4 16,2-4 8-16,0-2-4 15,1-8-13-15,5-2 11 0,0-4 1 0,3-1-11 16,1-3 9-16,3 0-8 0,1-5-13 15,-1-4 19-15,-1-6 1 16,2-2-6-16,0-4 12 0,-3-2 0 0,2-3 0 16,-1-1-1-1,-4-2 4-15,2 0-6 0,-2 2 6 0,-1 6-7 16,-4 7 1-16,-1 6 6 15,-2 8 1-15,-2 2-5 0,-4 13-6 16,-4 11 7-16,-2 3-4 16,-1 5 7-16,3-2 2 0,4-4-7 0,4-1 1 15,0-6 6-15,2-2-10 0,0-5 10 16,0-5-3-16,5-2-3 15,1-4 1-15,-1-1 0 0,2-2 0 0,1 0-5 16,1 0 5-16,-1-5-87 16,2-4 42-16,-1-2 16 0,-2-4-1 15,1-2 25-15,1-1 3 16,-1-3-5-16,4 1 12 0,0-6-4 0,-1 4-2 15,4 0 2-15,-4 5 0 0,1 5-1 16,0 8 0-16,-4 3 20 16,-3 4-9-16,-1 11 11 0,-4 8 0 0,0 4-6 15,-5 1-2 1,-2-1-6-16,2-3-2 0,0-1 3 0,4-3-2 15,-1-3-10-15,2-2 6 16,0-7 2-16,0-2-6 0,0-2-40 16,-1-3-13-16,0 0-52 15,-2-3-101-15,-2-5-118 0</inkml:trace>
  <inkml:trace contextRef="#ctx0" brushRef="#br0" timeOffset="194910.2729">22937 16332 928 0,'16'-3'0'0,"3"3"128"0,4 0-93 0,-1 0-33 16,-1 0 7 0,-2 2-18-16,-5 0-216 0,-4-2-225 0</inkml:trace>
  <inkml:trace contextRef="#ctx0" brushRef="#br0" timeOffset="197340.2763">21604 14750 895 0,'-6'-18'0'16,"3"4"172"-16,1 0-101 0,2 4-29 0,0 1-11 15,0 4 9-15,0 1 1 0,0 4-4 0,0 0-8 16,0-1-4-1,0 1-8-15,0 0-4 0,-1 0 2 0,1 0-5 16,0 0-9-16,-2 0 5 16,2 4-6-16,0 6 0 0,0 5 0 15,0 6 9-15,3 2-8 16,2 1 11-16,-1 1-6 0,5 1-5 0,-2 0 9 15,1 0-5-15,-2 0-8 0,0 2 6 16,1-2 5-16,-1-2-10 16,-2 0 4-16,-2-2 1 0,1-1-4 0,-3-6 2 15,0-5 0-15,0-3-1 16,0-5-3-16,0-2 7 0,0 0-8 15,0 2 8-15,0-2 17 16,0 0-19-16,0 0 2 0,0 0 1 0,1 0-10 16,-1 0 8-1,0 0 0-15,0 0-6 0,0 0 6 0,0 0-4 16,1 0-6-16,-1 0 11 0,0 0-6 0,0 0 1 15,2-6 2 1,3-2 5-16,2-8-6 0,3-4 0 0,4-5 3 16,4-6-3-16,4-4-3 15,7-8 7-15,8-7-7 0,8-11 6 16,14-6 1-16,11-6-4 15,13-9 0-15,13-6 18 0,12-9-20 0,9 0 4 16,4-1 4-16,-7 9-7 16,-14 14 2-16,-20 16 5 0,-23 16-6 15,-18 12 0-15,-17 9 6 0,-7 7-7 0,-7 1 2 16,-3 7 6-16,-3-1-8 15,-2 1-22-15,-7 4-12 0,-6 1-47 16,-12 2-17-16,-3 15-13 16,-8 9-57-16,-2 3-114 0,2-1-382 0</inkml:trace>
  <inkml:trace contextRef="#ctx0" brushRef="#br0" timeOffset="207310.2903">13488 16811 372 0,'4'-10'0'0,"-2"2"172"16,0-3-84-16,0 3 1 15,-1 1-24-15,0 2 6 0,-1 1-1 0,0 1-22 16,0 0-15-16,2-1-3 0,-1 0 10 0,1 0-13 15,-2 0 3 1,0 2 8-16,0 2-5 0,0 0-4 0,0 0-11 16,0 2-15-16,0 3-4 15,0 12 2-15,-9 4 8 0,-2 11 14 16,-2 5 4-16,0 1-15 15,1 0 0-15,-1 7 8 0,2-4-1 0,2-1-5 16,-2 1-4-16,1-4-3 16,1-2-9-16,-4 1 4 0,2-3 10 15,-1-4-11-15,2-4 3 0,0-6-2 0,2-5-4 16,2-2 4-16,2-4 1 15,2-7-5-15,2 2 4 0,0-3-2 16,-1 0 0-16,-1-1 0 16,2-2-1-16,0-3-8 0,4-3 12 15,3-3-5-15,1-6-14 16,2-3 11-16,0-1-5 0,-1-6-9 0,2-4 7 15,1-1 4-15,-1-5-7 0,2-2 15 0,-1 1 0 16,3-3-14 0,1 1 20-16,-2-5-6 0,1 0 0 0,-3 5 0 15,-2 4-2-15,-2 2 0 16,-4 5 4-16,2 6 3 0,-4-1-5 15,2 9-3-15,1 2 6 16,-4 4-6-16,2 7 6 0,-1-1-4 0,0 1-4 16,1 1 10-16,-2-1-4 15,2 1-2-15,0-2 2 0,1 3 5 16,3-1-8-16,-2 2 4 0,2 0 3 0,0 3-9 15,3 3 7 1,1-1-1-16,0 3-2 0,4-2 0 0,1 2 7 16,0-4-2-16,5 4 8 15,-1 0-10-15,3-1 0 0,1 5 9 0,-2-2-8 16,4 4-6-1,-2 3 4-15,0 0 8 0,0 0-15 0,-1 0 10 16,-2 2-3-16,-1 1-3 16,-1 1 2-16,-2-1-1 0,-3 1 0 15,-2-1 0-15,-3-3 2 0,0 3-3 0,-6 0 2 16,1-1 24-16,-3 4-19 15,-1-1 7-15,1 0-8 0,-1 0-6 16,0 1 2-16,-2 2 8 16,-3-3-12-16,-1 1 6 0,-1-1-3 0,0-5-1 15,-3 0 2 1,-2 1 8-16,-4-1-11 0,-1 0 4 0,-3-1 3 15,0-1-4-15,0 0 3 0,-1-1-2 0,-1 5-4 16,2-5 4 0,1-6 0-16,1-3-2 0,-1-3 0 0,0 0 3 15,-2 1-4-15,-2-3 2 16,1 0 0-16,-2 0-1 0,2-3 0 15,-1 1 3-15,0-5-4 16,1 0 1-16,-2 4 2 0,2-7-4 0,1 2 4 16,-1-2-2-16,4-1 0 15,-2 2 0-15,3 1 1 0,1 0-1 16,4 0-1-16,2 2-3 0,4 2-23 0,2-1 6 15,4-2-14-15,0 0-39 16,7-3-30-16,3-2-102 0,-2-4-504 16</inkml:trace>
  <inkml:trace contextRef="#ctx0" brushRef="#br0" timeOffset="208530.292">14802 16866 593 0,'0'-4'0'15,"-2"3"196"1,1-1-99-16,-2-1-20 0,2 1-11 0,0 0-15 15,-1-2-5-15,-1-2-20 16,1 1-1-16,-1-1 1 0,1-2 4 16,-2 1 1-16,0-1-9 15,-1 0-10-15,-2 2 11 0,0-1-3 0,0-1-5 16,0 2 4-16,-3-2-5 0,-1 2-5 15,1 2 3-15,0-1-5 16,0 0-10-16,0 1 6 0,0 2 9 0,0-1-16 16,-2 3 8-16,-1-2 3 15,-1 1-10-15,-2 1 6 0,-2 1 6 16,0 5-12-16,-2 3 6 15,-2 4 6-15,1 2-12 0,-2 3 6 0,1 3 6 16,2 0-12 0,-1 0 6-16,1 0 3 0,3-1-9 0,-4 5 6 15,3 2 4-15,-1 0-4 0,2 3 12 0,1-2-7 16,2 1-4-1,2-1 7-15,3-1-7 0,1-2-4 0,3-3 0 16,2 1 5-16,2-9-11 16,1 5 12-16,0-3-5 0,2-2-1 15,2 3 0-15,-2-4 2 16,5 3-3-16,1-1 2 0,-2-1 4 0,4 1-7 15,0 0 4-15,3 0 1 0,0-2-4 16,1 0 2-16,2 1 1 16,0 2-2-16,1 2 0 0,-1 0 4 0,-2-5-4 15,2-1 0 1,-2-7 3-16,2 2-3 0,-1 1 0 0,-2-3 2 15,4 4-2-15,-5-4 0 16,3 0 1-16,-1 2-1 0,0 0 0 16,1-2 1-16,2-4-1 15,0-1 0-15,1 0 2 0,2-4-3 0,-3 2 2 16,1 2 0-16,-1-2-1 0,0 1 0 0,-4 1 1 15,-2-5-2 1,0 6-7-16,0-1 2 0,2 0-8 0,-1 0 3 16,0 0-2-16,-1 0-17 15,2-3 9-15,-4-1-10 0,2 1-42 16,-2-2-18-16,0-2-87 15,-2-2-318-15</inkml:trace>
  <inkml:trace contextRef="#ctx0" brushRef="#br0" timeOffset="209810.2938">15215 17265 710 0,'-2'-1'0'0,"1"-2"234"15,1 3-169-15,0 0-38 16,0 0-2-16,0 0-10 0,0 2-2 0,0 1-8 16,3-1 10-1,-2 3-3-15,3-1 6 0,2 1 6 0,3 1-6 16,3 0-2-16,3-5 12 15,5 6-5-15,3-5-1 0,3 1-4 16,2 3-3-16,1-6-8 16,-2 2-7-16,0-1 0 0,-3-1 7 0,-3 0-9 15,-3 0 4-15,-5 0-1 0,-4 0-1 16,-2-1 0-16,-3 0 3 15,-4-2-3-15,1 1 0 0,-1 2-1 0,0 0-15 16,0 0-9-16,-1 0-24 16,-6 0-123-16,-4 0-170 0</inkml:trace>
  <inkml:trace contextRef="#ctx0" brushRef="#br0" timeOffset="212430.2974">16162 17151 654 0,'0'-6'0'0,"0"-3"168"15,0 2-89 1,-2 1-36-16,0 3-16 0,2 0-3 0,-1 0 7 15,-1 0-10-15,-2-2 9 0,-2 3 11 0,2 1 1 16,-4-3-1 0,-1 4-6-16,-3-1-8 0,-3-2-6 0,0 3 4 15,-3 0-9-15,0 3-6 16,-1 8 2-16,-3 3-7 0,3 3-7 15,-1 8 4-15,4 1 7 16,2 3-11-16,1 4 4 0,3-6 2 0,3-1 1 16,3-1 3-16,2 2-3 15,2 1-6-15,2 2 2 0,2 3 4 16,3-11-6-16,4-2 2 0,1-3-1 0,3-10 0 15,3 1 0-15,1 0 1 16,1-7-2-16,2 1-2 0,2-2 5 16,0-7-4-16,2-4 1 15,1-7 0-15,-1-1-11 0,0-11 13 0,1-3-2 16,-1 1-9-1,-1-2 16-15,0 7-7 0,-1 2-4 0,-1 2 9 16,-4 2-3-16,-6 4-2 16,-7 7 1-16,-2 4 1 0,-3 1-2 15,0 4 2-15,-1 1 6 0,0 0 6 0,-2 0 4 16,-7 6-12-16,-2 5-10 15,-2 5 7-15,-1 2-5 0,3 4 4 16,1 2 1-16,2 1-1 16,3 4-2-16,0 6 0 0,5-1 1 0,0-5 0 15,5-4-3-15,2-6 1 16,4-5-1-16,0 1 4 0,3-2-2 15,0-8-12-15,0 2 7 0,3-1 0 0,-1-6 3 16,2-4 2-16,-1-7-1 16,-1-5-5-16,1 1 4 0,-1-9 0 15,1-5 0-15,-1-3 2 16,-2-5 0-16,-4 2-6 0,-1 6 5 0,-6-2 3 15,-3 4-2 1,0 3 2-16,-3 2-1 0,-6 2 0 0,1 6-2 16,0 5 0-16,-3 1-8 15,1 8 8-15,-3 0-9 0,0 2-3 16,-1 7 12-16,3 3-1 0,-3 1-4 0,5-1 9 15,3 0-4-15,2 0-12 16,3-1 14-16,1-5 0 0,0 1-17 16,5-4 20-16,2 0-6 15,2-1-2-15,4 0 10 0,-1 2-4 0,3-3-1 16,3 4 0-16,-2-3 4 15,3-2-7-15,0 2 4 0,0-2-1 16,1-4 0-16,1-1-6 16,3-5-1-16,-1 2-4 0,2-3 11 0,-1 1 0 15,-2-2 0-15,-4 0 3 0,-3 5-5 16,-3 0 1-16,-5 4 2 15,-1 2 0-15,-1 1-2 0,-3 0 2 0,4 7 0 16,-2 4-1 0,-1 4 0-16,0 3 0 0,-2 2 8 0,-1 4 4 15,0 3-5-15,-1 2 2 16,-5 7 2-16,2-2-3 0,-2 0-7 15,-1-5 7-15,2-5-4 0,-2-5-4 0,1-3 0 16,3-2 7-16,-2-6-3 16,3-1 1-16,1-3 0 0,-1-4-1 15,0 3 4-15,2-1-1 16,0-2 0-16,0 0 2 0,0-2 0 0,3-7-4 15,2-4 3-15,2-6-9 16,3-6-2-16,3-4 5 0,-1-6-2 16,4-5 0-16,1 1-13 15,1 3 3-15,0 2-3 0,1 5 10 0,0 3 0 16,1 1-2-16,-1 12 5 0,-2 3 0 15,-2 6 0-15,-1 4-4 16,1 1 3-16,-4 7-7 0,1 5 11 0,-4 5-4 16,-2 3 2-1,-2 6 0-15,-4 6 6 0,0 0-9 0,0 5 4 16,0 1 4-16,-5-8-7 15,2-2 2-15,0-8 3 0,-1-5-3 16,2-4 2-16,-1-5 1 16,0-4-5-16,0-1 2 0,2 0 15 0,-3-2-13 15,1 0 7-15,2 0-4 0,1-4-2 16,0-6-1-16,1-2-6 15,4-10-3-15,6-7 6 0,2-5 0 0,3-4-28 16,4 3 16-16,-1 2-5 16,3 2-8-16,-1 4 19 0,0 0 1 15,-4 7 3-15,-5 6 4 16,-5 7-1-16,-3 7-7 0,-2 2 7 0,1 10-2 15,-1 3-3-15,-2 11 5 0,0 10 14 16,-7-1-16-16,1 6 2 16,1 5 6-16,2-10-9 0,3 2 2 0,0-6 1 15,3-10-2 1,4-2 1-16,4-4-1 0,3-4 0 0,4 0 2 15,3-9-1-15,2 1 0 16,-1-1-1-16,-1-3 1 0,3-7 0 16,-4-3-7-16,-1-6 4 15,-2-10-3-15,-3 0 8 0,-1-6-4 0,0-8-3 16,1-1 5-16,-2-1 0 0,1 0 0 15,0 5 1-15,-3 12 0 16,0 4-2-16,-5 11 2 0,-1 4 1 0,-3 2-4 16,-1 4 4-16,0 1-2 15,-2 13 0-15,-4 14-1 0,-6 10 14 16,-5 17-9-16,0 11 11 15,-2 6-2-15,0-1-5 0,2-2-4 0,-1-4-2 16,3-4 1 0,0-8 2-16,1-5-2 0,3-7-5 0,-4-4 3 15,3-6 1-15,0-2-4 0,-1-2 4 0,3-5 0 16,1-5-3-1,2-3 1-15,2-4-2 0,3-5-4 0,-1-3 8 16,2 0-3-16,1-2-5 16,-1-1 12-16,0-7-5 0,1-4-1 15,0-3-2-15,3-6 3 16,2-6-2-16,2-5 0 0,4-8 1 0,0-4 0 15,1-7 0-15,0-8 0 0,3-7 0 16,0-3-2-16,4-11 2 16,2-7 0-16,4 3 0 0,2 1 3 0,3 11-3 15,3 11-1-15,2 12 1 16,2 5 0-16,2 9-3 0,-2 14 3 15,-3 2-14-15,-5 13 18 16,-7 6-6-16,-4 4-8 0,-5 12 13 0,-6 8-2 16,-2 4-1-1,-5 7 0-15,0 2 19 0,-3 1-16 0,-4-2 1 16,0-3 1-16,-4-1-7 0,-2-3 4 0,-6 0 2 15,-4 3-6 1,-1-8 4-16,-3-2 5 0,2-5-9 0,0-5 4 16,2-2 1-16,3-3-5 15,2-5 4-15,4 3-2 0,1-5 0 16,2 0-43-16,0 0-10 15,2-8-116-15,-2-8-171 0</inkml:trace>
  <inkml:trace contextRef="#ctx0" brushRef="#br0" timeOffset="214580.3003">18128 17227 820 0,'-6'-10'0'16,"-3"4"238"-16,-1 0-124 16,-2 6-55-16,-3 5-14 0,-2 9-14 15,0 11 0-15,-3 4-14 0,2-1-9 0,0 2 9 16,2-1 3-16,4 5 0 15,2-1-8-15,6-6-9 0,3 0-4 16,1-6 2-16,6-2 1 16,5-1-3-16,4-1 2 0,2 0 0 0,2-5-1 15,2 2 0-15,1-5 1 16,-1-6-1-16,1-2-10 0,0-1 6 15,-4-8 2-15,3-4 3 0,-3-5 3 0,-1-9-6 16,0-4 4-16,0-10 1 16,-3-9-5-16,-1 3 4 0,-3-2-5 15,-6 9-6-15,-4 5 5 16,-1 1-1-16,-7 8 2 0,-3 6 6 0,-1 4-3 15,-4 8 0 1,-2 4-2-16,-1 3 1 0,-3 0-6 0,1 4 12 16,4 5-5-16,4 0 0 15,3 1-3-15,7 1 0 0,2-4-5 16,1 3 10-16,7 4-4 0,0 2-4 0,6 2 9 15,1-1 0-15,1-3-4 16,1-4 0-16,2-6 1 0,-1-2 0 16,0 0-3-16,2-2 3 15,1-4 0-15,1-1-8 0,1-5 1 0,-2-4 2 16,1 1 6-16,0-2-2 15,-2-2-7-15,1 3 12 0,-1 3-8 16,0 1-13-16,1 0 9 16,-2 5-5-16,-2 0 8 0,-3 1 6 0,-2 4-2 15,-4 6-9-15,-3 8 14 0,-3 4-3 16,-1 7-1-16,-2 3 0 15,-5 2 18-15,-2 5-15 0,2 0 7 0,-1 3-7 16,-1-6 0 0,1-3 1-16,0-3-4 0,0-11 0 0,5 3 0 15,-1-4 5-15,0-7-4 16,3 1 5-16,-2-6-1 0,0-2 3 15,2 0 5-15,-1-1 0 0,1-6-10 0,1-5 6 16,0-3-8-16,4-7-2 16,4-6-2-16,3-6 2 0,2-2-2 15,4 1 5-15,0 1-4 16,3-1-14-16,2 3 17 0,-1 3-2 0,2 0-13 15,-2 9 13-15,-1 2-2 16,-2 3 1-16,-3 5 4 0,0 8-4 16,3-1-1-16,2 3 2 15,-3 0 2-15,1 7-2 0,-7 6-5 0,-2 2 5 16,-5 9-1-16,-4 1 0 0,0 3 4 15,-2 1-3-15,-6-3 4 16,0 1 0-16,-1-5-5 0,0 2 4 0,3 5 6 16,0-2-10-1,2 2 4-15,1-5-1 0,3-10-1 0,0-2-2 16,0 1 2-16,5-1 0 15,1 2-1-15,4-3 0 0,3-5-12 16,1 1 12-16,4-7-5 16,-1 0-2-16,7-2 6 0,1-6-1 0,2-1-3 15,0-3-2-15,0-4-1 0,-1-7-1 16,-1-2 16-16,-3-8-8 16,-5-8-2-16,-2 0 7 0,-4 4-2 0,-2 6-2 15,-2 4 2-15,-4 1-1 16,-1 4-1-16,1 3 2 0,-3 9 2 15,0 3-5-15,1 3 4 16,-1 4-1-16,-9 9-1 0,-5 15-3 0,-8 5 3 16,-1 9 0-16,-1 6 0 0,4 4 1 15,2 0-2-15,5-2 0 16,6-11 1-16,0-12 0 0,7-3 0 0,0-3 0 15,0-2 0 1,0-3-1-16,4-2 1 0,3-2 0 0,2 0-2 16,2-2 2-16,1-4 0 15,5 0 4-15,2-2-6 0,0-2-6 16,2-3 0-16,0-7-8 15,0-5 7-15,0-3 7 0,0-4 2 0,-2-5 0 16,1-5 0-16,-1-3-4 0,-3 2 6 16,-5 10-1-16,-2 12 1 15,-2 7-1-15,-1 6 2 0,0 2-2 0,-2 11-2 16,-4 12 2-16,0 3 1 15,-3 4-2-15,-3 4 0 0,1-12 9 16,-1 2-10-16,1-4 2 16,-1-5 1-16,1 2-2 0,0-6 0 0,2-1 9 15,-1-7-4 1,3-1 1-16,-3 2-2 0,4-4-1 0,0 0 0 15,0 1-5-15,0-3 4 0,0 0-2 0,0 0 0 16,2-5 5 0,3-6-2-16,1-6-6 0,7-3 1 0,1-5 1 15,3-6-8-15,4-3-7 16,2-9 7-16,2-1-3 0,1-5-3 15,0 3 9-15,1 9 0 16,-6 4-1-16,-2 14 11 0,-3 5-4 0,-3 5 0 16,-2 9-4-16,-2 0 8 0,1 1-6 15,-4 9 2-15,-3 5 0 16,2 6 7-16,-5 7-7 0,-3 7 16 0,-4 11-16 15,-3 2 0-15,3-4 15 16,0-3-15-16,3-9 0 0,3-3 3 16,1-6-4-16,0-2 2 15,4-3 0-15,1-6-2 0,5-2 1 0,2 0-1 16,4-8-3-1,2 4 4-15,0-6 0 0,3-1-6 0,-3-6 8 16,0-4-4-16,-1-4-1 0,-3-5 6 0,3-9-4 16,-3-8 1-1,5-13 0-15,3-10 2 0,1-4-3 0,4-1 2 16,0 7 1-16,0 2 0 15,0 8 5-15,1 1 0 0,-4 4-5 16,-3 9 16-16,-3 3-7 16,-7 9-8-16,-3 8 10 0,-4 6-6 0,-4 4 2 15,0 2 10-15,0 2-12 16,-10 18-14-16,-7 10 9 0,-4 11 8 15,-5 11-8-15,2 0 5 0,3 4-6 0,1 4-2 16,-2 5 2-16,4 5 8 16,1-4-12-16,1-3 5 0,6-12 0 15,2-11-3-15,3-6 2 16,3-4 2-16,2-4-4 0,1-2 1 0,5-7-1 15,4 0-1 1,3-4 4-16,4-5-4 0,4 1-8 0,6-7 0 16,3 0-9-16,1-5-13 0,1-2-5 0,-3-4-5 15,-2-5-55 1,1-7-13-16,-4-2-100 0,-6-5-112 0</inkml:trace>
  <inkml:trace contextRef="#ctx0" brushRef="#br0" timeOffset="214760.3007">19799 17273 662 0,'23'0'0'15,"1"0"57"-15,2-1-22 0,1 1 17 16,2 0 28-16,5 0-40 15,-2 4-33-15,-1-2-5 0,-5 3 0 0,-4-4-4 16,-6-1-213 0</inkml:trace>
  <inkml:trace contextRef="#ctx0" brushRef="#br0" timeOffset="215470.3017">21103 17111 768 0,'9'-3'0'0,"-2"-4"241"0,-1 0-141 0,-1 0-13 15,-4 2-17 1,1 4-19-16,-2 1-12 0,0 0-8 0,-1 0-4 15,-8 10-16-15,-9 10-15 16,-12 17 8-16,-7 14 17 0,-5 3-9 16,1 14 5-16,1 2-3 0,1-2-3 0,1-3 1 15,3-8 3-15,0-7-11 16,2-5 5-16,0-1-6 0,6-8-5 15,3-4 4-15,3-2 2 16,5-3-6-16,1-2 2 0,4-5 1 0,2-4-2 16,5-1-8-16,3-5-2 15,-2-5-21-15,3 1 0 0,0-3-8 16,0-1-15-16,0-1 15 15,0-1 8-15,3-6 10 0,-1-5-9 0,3-6-39 16,-1-4-49-16,1-3-79 0,1-5-50 16,0-5-297-16</inkml:trace>
  <inkml:trace contextRef="#ctx0" brushRef="#br0" timeOffset="215810.3022">20671 17102 804 0,'-4'-3'0'0,"4"1"242"16,0 0-166-16,0 2-56 0,0 0 7 0,0 0 2 15,2 2 11-15,6 12-37 16,6 7 16-16,8 18 16 0,8 8 5 15,9 9-5-15,4 15 5 16,2 4-7-16,-3 5-9 0,-3 0-5 0,-7-12-3 16,-2-5-6-16,-5-10 5 0,-1-4-7 15,-3-6-6-15,-1-4 1 16,-3-3 0-16,0-7-3 0,-1-2 0 0,-2-6 2 15,-4-5-2 1,-2-5 0-16,-4-1-1 0,-3-6-15 0,-1-1-2 16,0-1-8-16,-5-2-22 15,-5 0-53-15,-2-5-61 0,1-9-274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38:53.0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8676 3645 724 0,'-3'-7'0'0,"-1"2"254"15,4-2-151-15,-1 2-39 16,1-2-24-16,3-1-12 0,5-3-16 16,3-2-5-16,7-3 4 15,1-4 9-15,5 2 10 0,2 0-12 0,-3 3-3 16,-1 5-12-16,-2 3-3 15,-2 5 0-15,-2 2 5 0,-2 3-6 16,-1 6 1-16,-2 8-2 16,-1 2-3-16,-6 7 6 0,-1 4-2 0,-2 8-6 15,-6 1 12-15,-5 0-2 0,-1-1 0 16,-2-4 0-16,-1 0-1 15,-1-5-1-15,-1-1 3 0,0-2-1 0,5-4-4 16,0-4 2 0,4-5 2-16,4-3-3 0,0-8 0 0,3 1 2 15,0-3-12-15,0 0 9 16,6-3 2-16,3-6-1 0,4-7 1 0,2-6 9 15,4-6-8 1,1-4-1-16,2-3 1 0,2-5-4 0,0-6 4 16,2 2-1-16,-3 4-2 0,-2 8 2 0,-5 13 2 15,-3 7-4 1,-3 8 1-16,-1 4-4 0,2 2 2 0,0 12 0 15,-2 9 1-15,0 8-3 16,-2 3 6-16,-2 4-1 0,0-1-1 16,-4 0 0-16,-1-4 6 15,-2-3-6-15,-3 0-3 0,-4-4 6 0,2-3-4 16,-3-3 2-16,1-2 2 0,3-4-3 15,1-5 0-15,2-3 4 16,3-3-4-16,0-3 0 0,0 0-1 0,3 0-7 16,2-10 8-16,7-5 0 15,4-9 2-15,4-8-2 0,2-2 1 16,1-5-7-16,5-6 4 15,-2 1-5-15,1 1-11 0,-1 3 7 16,1 8 3-16,-4 7 3 16,-1 9 6-16,-5 8-2 0,-3 7-3 0,-5 1 4 15,-3 8 0-15,-1 7-8 0,-2 9 4 0,-2 4 0 16,-1 5 2-1,0 2 4-15,-4-2-1 0,-2 0 0 0,-3-2 0 16,1 0 3-16,1-4-3 16,0-2 3-16,0-1-1 0,2-3-3 15,0-4 0-15,1 0 3 16,0-4-3-16,1-1 0 0,2 0 2 0,1-6-3 15,0-3-11 1,0 0-22-16,4 0-31 0,3-2-11 0,0-1-54 16,3-4-207-16</inkml:trace>
  <inkml:trace contextRef="#ctx0" brushRef="#br0" timeOffset="230.0003">9631 3800 952 0,'7'0'0'0,"4"2"18"16,2 1 53-16,7-3-4 0,5 0 2 0,4 0-28 16,5-5-10-16,2 0-6 15,-3 1-8-15,-2-2-11 0,-4 3-6 16,-5-2 0-16,-2 2 7 15,-2 0-9-15,-2 2-68 0,-6 1 0 0,-5 0-65 16,-4 0-34-16,-5 4-105 16,-8 1-142-16</inkml:trace>
  <inkml:trace contextRef="#ctx0" brushRef="#br0" timeOffset="410.0006">9673 3987 620 0,'3'6'0'0,"4"1"149"0,4-1-40 15,2-3-19 1,4-2-17-16,4-1-19 0,4 0-8 0,3-2-16 15,1-3-9-15,0-3-4 16,-3 0-7-16,0 1-7 0,0-1-6 16,-1 0-65-16,1 1-32 0,3 0-77 0,-2 0-94 15,-2 1-101-15</inkml:trace>
  <inkml:trace contextRef="#ctx0" brushRef="#br0" timeOffset="910.0013">10295 3867 930 0,'-8'6'0'15,"1"1"96"-15,-4 5-14 16,-2 2-13-16,1 4-31 0,2 3-18 16,2-2-9-16,2 1-6 15,1 1 0-15,2-1-1 0,3-3 0 0,1 0-2 16,5-2-4-1,5-2 3-15,4-3-2 0,1-2-3 0,5-4 4 16,4-2 0-16,3-2-13 16,3-2 12-16,1-2 2 0,-3-7-1 15,-4 2 1-15,-4-2 3 0,-7-4-5 0,-6-2 2 16,-6-3 3-16,-2-2 7 15,-12-5 7-15,-4-1-1 0,-7-1-4 16,-2-3 5-16,-3 1-3 16,1-2 1-16,-1 0 0 0,3-4-7 0,3-1 2 15,5-3 6-15,8 4-8 16,6 4-11-16,3 2 4 0,14 7-4 15,0 0-3-15,7 2 6 16,3 3-2-16,2 2-4 0,3 2 1 0,0 4 0 16,0 3 1-16,-1 5 6 0,-3 3-3 15,0 5 0-15,-6 10-3 16,-4 6 2-16,-6 6 2 0,-7 7 2 0,0 3-2 15,-13 2 0 1,-5 0 5-16,-4-1-2 0,-5-3 0 0,0-5 2 16,1-3 0-16,0-5-2 15,2-4-2-15,3 2 0 0,0-3-3 16,1 0-3-16,2 0-41 0,2 0-86 0,-2-3-53 15,2-5-232-15</inkml:trace>
  <inkml:trace contextRef="#ctx0" brushRef="#br0" timeOffset="1750.0024">12676 3808 755 0,'21'-2'0'16,"3"-2"74"-16,2 2 30 16,-4 0-20-16,-2 2-12 0,-5 4-31 0,-3 7-18 15,-4 6 12-15,-2 5 5 0,-2 6 12 16,-2 5-12-16,-2 3-21 15,0 2-6-15,-4-5-4 0,1-2-2 0,-3-4-5 16,-3-2 4-16,0-5-2 16,-4-1-1-16,0-4 2 0,-1-2 0 15,1-3-2-15,2-6 2 16,4-3 1-16,4-1 3 0,0-3 2 0,3-6-1 15,7-5-6 1,6-15 1-16,7-6-4 0,4-8-2 0,8-9 2 16,3-3 0-16,-1-3-1 0,1 2-5 0,-3 6 3 15,-5 8-2 1,-4 12 8-16,-5 9-5 0,-4 13-6 0,3 5 11 15,-4 3-8-15,4 10 1 16,-4 4 3-16,-1 10 0 0,-4 4-5 16,-4 4 7-16,-4 5-1 15,-2 4-2-15,-8 0 2 0,-2 2 3 0,-1-1-2 16,-2-3 5-16,3 0-1 0,2-6-6 15,3-3 0-15,1-4 5 16,1-4-6-16,3-2 2 0,1-2 0 0,2-3-2 16,-1-4-34-16,0-3 0 15,2-5-40-15,3-3-13 0,1-3-31 16,1-6-100-16,3-11-216 15</inkml:trace>
  <inkml:trace contextRef="#ctx0" brushRef="#br0" timeOffset="2000.0028">13467 3807 1011 0,'9'1'0'0,"2"0"52"15,7-1 52-15,1 0-35 16,5 0-6-16,4-4-19 0,3 1-14 0,3-1-16 15,1-2 0-15,-1 2-10 16,-5-4-4-16,-2-1 0 0,-4 4 8 16,-5-2-10-16,-1 2-1 0,-2-2-22 0,-1 2-33 15,-3 0-5-15,-4 4-23 16,-7 1-35-16,-6 0-25 0,-11 9-107 15,-10 0-396-15</inkml:trace>
  <inkml:trace contextRef="#ctx0" brushRef="#br0" timeOffset="2180.003">13414 4023 567 0,'11'7'0'16,"8"-5"249"-16,7 1-126 0,7-3-12 0,7-4-31 16,6-2-17-16,1-1-4 15,4 1-16-15,0 0 1 0,-5 1-6 16,1 0-26-16,-9 1-9 15,-5 0-4-15,-8 1-13 0,-7 3-38 0,-8 0-47 16,-6 3-29-16,-4 0-119 16,-2-1-273-16</inkml:trace>
  <inkml:trace contextRef="#ctx0" brushRef="#br0" timeOffset="2450.0034">14376 3552 966 0,'3'-10'0'16,"1"6"89"-16,-2 3-27 0,-1 1 23 0,-1 6-38 15,-3 18-29-15,-8 13 24 16,-3 14-4-16,-3 7-16 0,-4 0-10 15,-1-1-1-15,3-2-9 16,2-5 1-16,4-4 1 0,4-4-1 0,2-8-6 16,3-5 3-16,2-4 0 15,2-6-92-15,1-2 15 0,5-4-32 16,2-8-88-16,2-5-226 0</inkml:trace>
  <inkml:trace contextRef="#ctx0" brushRef="#br0" timeOffset="2800.0039">14758 3527 1031 0,'-7'3'0'0,"-3"15"68"16,-11 12 6-16,-6 10-4 0,-3 9-4 15,0 3-20-15,4 3-23 0,3 1-12 0,6-2 0 16,7-1-7-16,4-6-6 15,6-6 4-15,2-4 0 0,7-7-4 16,8-2 4-16,7-7-1 16,4-4-7-16,8-9-2 0,2-4 5 0,4-4-5 15,2-11 8-15,-1-11 0 16,-2-8 3-16,-5-9 4 0,-5-9-2 15,-5-9 2-15,-7-10 7 16,-4-2 0-16,-7-2-2 0,-4 3 1 0,-4 9 0 16,-7 10 8-16,-6 11 5 0,-3 9-9 15,-6 7-13-15,-3 4 4 16,-3 9-9-16,-3 7-4 0,0 2-23 0,-3 11-62 15,-2 7-99 1,-1 2-41-16,-1 0-289 0</inkml:trace>
  <inkml:trace contextRef="#ctx0" brushRef="#br0" timeOffset="42140.059">16249 11648 264 0,'-1'0'0'0,"-1"3"63"0,-3 1-10 0,-2 3 17 16,-2 3-4-1,0 2-3-15,-1 1-13 0,2 1-3 0,3 0-7 16,1-4-2-16,3-2-4 15,1 3-12-15,0 0 5 0,1 4 7 0,-1 6 2 16,0 3-8 0,-2 4 1-16,-2 6-2 0,-3 8 0 0,-2 8-4 15,-1 8-5-15,-2 7-1 16,1 5-1-16,-3 6-3 0,-1 4-6 15,-1 0-5-15,-2 3 2 0,-1 0-1 0,-2 0-1 16,-1 0 2-16,-3-1 2 16,1 0 3-16,-2 0 1 0,-1 0 0 15,3-3 3-15,2-1-4 16,2-6-4-16,6-2-5 0,2-4 0 0,1-6 4 15,4-6-5-15,-1-9 2 16,1-4 2-16,3-6-3 0,1-2 0 16,-2-4 1-16,0-7-1 0,0-5 0 0,3-2 0 15,-1-5-35 1,1-1 4-16,1-3-21 0,1-1-36 0,-1-3-20 15,0-2-75-15,0-4-98 16</inkml:trace>
  <inkml:trace contextRef="#ctx0" brushRef="#br0" timeOffset="42840.06">15987 11935 490 0,'-6'-14'0'0,"1"1"167"0,1 3-82 0,-2 3-6 16,1 3-9-16,1 3-8 16,-3 1-19-16,-2 1-16 0,-2 10-9 15,-3 10 4-15,-5 7 9 16,0 7 0-16,-4 8-3 0,-1 5-8 0,-1 9-4 15,0 7-4-15,-4 6-7 16,-1 5-5-16,-6 4 0 0,-1 4 9 16,-1-5-13-16,2-9 5 0,5-13 1 0,7-17-1 15,8-12 2-15,8-15-2 16,5-7-2-16,3-3-2 0,0-2-3 15,0 0-2-15,7-13-1 16,4-8 16-16,5-13 6 0,5-7-8 0,0-6-1 16,4-4-5-16,0-5 2 15,0-3 5-15,1-6-10 0,3-3 4 16,-2-4 0-16,5-1 1 15,-1 1 1-15,0 3-1 0,0 7-1 16,-4 9 0-16,-6 9 1 0,-3 10-2 0,-6 9 2 16,-4 9 0-16,-3 7 0 15,-3 4 3-15,-1 5 3 0,0 0-4 16,2 0-3-16,2 2 0 15,1 8-6-15,4 4 7 0,2 6 3 0,3 3 5 16,2 8 9-16,1 4-2 16,-1 6 5-16,1 5 3 0,1 5-12 15,0 2-2-15,2 1 1 16,-2-1-6-16,1-3-5 0,1 1 0 0,-4-7 10 15,1-4-9-15,0 0 2 0,-2-4-1 16,-3-2-3-16,1-2 2 16,-3-5 4-16,-2-1-7 0,-1-2 4 0,-5-1 0 15,2 0-2 1,-3-2 0-16,0-1-32 0,0-1-41 0,1-1-32 15,-3-4-95-15,0-13-456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46:35.8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1518 14955 612 0,'-1'0'0'0,"1"-2"146"15,0-1-93-15,0-2-18 0,0-2-3 0,0 2-13 16,0 2-3-16,0-2-1 15,0 2-7-15,0-1-5 0,-2-1 11 16,0 1-9-16,1 2-2 16,-1-4-1-16,2 1 1 0,0 0-6 0,0-6 3 15,6 0 1-15,3-4-2 16,3-5 2-16,4-2 16 0,4-2-6 15,2-1 8-15,-2-4-5 0,5-1 5 0,1-4 1 16,1 0-2-16,1-8-2 16,4 3-11-16,2-4 0 0,1-3-2 15,2 2 4-15,1-4-3 16,0-1-8-16,3-1 8 0,2-4 13 0,2-1-6 15,1-6-2 1,-1 1 2-16,3-2-3 0,1-2-1 0,0 3 0 16,0-1 1-16,-2 2 7 15,0 1-3-15,-1 4 0 0,-3-2 3 16,-1 0-5-16,-1 2-8 0,2-1 8 0,0 0-8 15,-2-2-3-15,2 1 2 16,0-2 3-16,-4 3-5 0,1-1 2 16,-3 3 1-16,0 0-2 15,0 4-1-15,-2 1 1 0,1-1 0 0,-1 4 2 16,-1 0 0-16,-4 7-2 15,-1 6 0-15,-3 4 3 0,-6 4-5 16,-2 3 3-16,-4 2 0 16,-5 7-2-16,-1 7-1 0,-6 2 4 0,0 4-4 15,-2-1 4-15,-1 1 10 0,-2-1 7 16,-2-1-4-16,-2-2-16 15,-2 4-17-15,-2-1 13 0,-3 0-1 0,0 0-2 16,-1-1 11 0,-1 1-3-16,-1 1 0 0,-4-1-2 0,0-1 3 15,-3 2-2-15,-2 0 0 16,1-1 3-16,-2 1-4 0,0 5 1 15,0-1 1-15,2 0 0 0,-1 1-10 0,2-1 10 16,-1 0-24-16,-2-1 16 16,0 0-2-16,2-1 2 0,-1-2 11 15,1 0-4-15,6 0 1 16,1 0 0-16,3 0 4 0,0 0-5 0,4-2 2 15,3 0-2-15,1 0-3 16,4 2 8-16,3 0 2 0,0-1-9 16,0 0 2-16,3 1-6 15,3-1-1-15,4 1 14 0,3-3-6 0,3 0 0 16,5 0 0-16,0-3 2 0,2 0-3 15,1-2 2-15,1 1-1 16,1-1 0-16,4 3 0 0,-2-2-1 0,1 0 1 16,3 2 0-1,0 0 2-15,-2 0-3 0,3 3 2 0,-3 1 0 16,-2-1-1-16,1 1 0 15,-4-1 1-15,0 2-1 0,-3 0 0 16,-2 0 1-16,-2 0-1 16,0 2 0-16,-4 1 0 0,1 0 0 0,-3 0-4 15,-1 1 8-15,-2 1-7 0,-3-2 4 16,-3-1 0-16,2 0-2 15,-3 1 1-15,1 0 1 0,-2 0-2 0,1 1 2 16,-2-2-2-16,0 3 2 16,0 5 2-16,0 2 5 0,-3 2-4 15,-1 5 7-15,0 1-8 16,-1 6-4-16,-2 4 2 0,-1 5 6 0,2 4-8 15,-2 3 2-15,0 1 4 0,0 0-6 16,-2 4 2-16,2 0 2 16,-2 2-3-16,1 2 0 0,0-2 2 0,-1-3-2 15,1-3 0 1,0 0 2-16,1-2-2 0,-1 0 0 0,4 3-2 15,-3-5-1-15,4 1 6 16,-1-2-5-16,3-4-7 0,1 2-21 16,-2-5-11-16,2 3-50 15,0-2-9-15,1-3-52 0,0 0-105 0,-3-4-128 16</inkml:trace>
  <inkml:trace contextRef="#ctx0" brushRef="#br0" timeOffset="4550.0064">13187 5150 591 0,'-22'-12'0'0,"4"0"128"0,0 2-69 16,-2-4-24-16,0 1-20 15,0 2-7-15,-2-1-4 0,1 2-1 16,-2 0-1-16,1 0-4 15,-3-1 0-15,0 3-1 0,-1-1-13 0,-2 0 16 16,1-2 0-16,-1 1 0 16,2-2 0-16,-1 0 0 0,2-2 0 15,-2-1 1-15,1 1 16 0,-2-2-6 0,-1 1 7 16,0 0 6-16,-4 3 8 15,2 0-6-15,-3 5-4 0,-4 1 1 16,0 2-3-16,-2 1 5 16,-3 2-3-16,1-1-1 0,-3 2-5 0,-2 0-5 15,-1 1 2 1,-2 6-9-16,2 0-2 0,0-2 3 0,-1 3-1 15,-1 1-4-15,0 2 0 0,0 3 0 0,0 0 1 16,-1 1-1 0,-1 1 1-16,-2 4-2 0,3-1 2 0,1 2 3 15,-2-1-6-15,2 0 4 16,0 4 4-16,-1-3-1 0,0 1 3 15,2 3-2-15,-2-1-3 16,3 0 2-16,0 5-2 0,-4-3-2 0,2 3 2 16,0 2-1-16,-1-1-2 15,3 1 0-15,0 1 3 0,0-1-3 16,0 3 0-16,1 2 5 0,-1 0-5 0,2 0 0 15,1 4 3-15,-1-1-3 16,3 2 0-16,-1 2 3 0,1-2-5 16,-1 5 4-16,1 0 6 15,-2 0-8-15,-1 1 0 0,3 0 6 0,0-1-2 16,1 0-2-1,1-2 1-15,2 3 0 0,1-1 0 0,0-1-1 16,4 3 2-16,0-2 2 16,3 3-3-16,1 1-4 0,2-1 2 15,1 2 5-15,0 2-5 0,1 2 1 0,0 1 2 16,1 1-4-16,0 2 0 15,1-1 9-15,0 3-11 0,2 2 4 16,-1-4 3-16,3 5-6 16,-1-3 1-16,1 1 0 0,3 0 0 0,-1 0 0 15,1 1 1-15,3 4-2 16,0 1-1-16,-3 2 4 0,6-1-4 15,-1 0 5-15,0 1-4 0,3-2-5 0,0 1 11 16,1 2-5-16,3 0 0 16,-1 0-2-16,1-1 2 0,2-2 0 15,1-2-2-15,0 1 3 16,2 0-2-16,2 0 1 0,3 2 0 0,0-1 0 15,3-3-1 1,-3-1 2-16,2-2-2 0,0 0 1 0,0-3 0 16,1 3 0-16,0 1-1 15,0 4 1-15,2-1 0 0,-2 0 0 16,3-3 1-16,0-2-1 0,0 1-1 0,1 2 1 15,2 0 0-15,2-1-2 16,1 0 2-16,1 0 0 0,0-1-2 16,2-3 2-16,0-4 0 15,4-1-4-15,-3 0 3 0,1-2-3 0,2 4 8 16,-1-3-3-16,1 1-1 15,2 1-2-15,0-5 2 0,-1 1 0 16,3-2-1-16,-1-1 1 16,4 2 0-16,-1 0-3 0,3-1 4 0,0-2-2 15,4 2-3-15,-2-6 2 0,3 5-4 16,0-2 12-16,-2-1-5 15,3 2-2-15,-1-2 2 0,-2-2 2 0,4 1-4 16,-2-3 2 0,2 0 0-16,0 0-1 0,1 0 0 0,1-5 6 15,-1 1-6-15,2-2 0 16,0 0 2-16,-1 1-3 0,2-2 2 15,1 0-2-15,0-1 0 0,0-1 2 0,0 4 1 16,-1-4-4-16,2 1 4 16,1-4 14-16,0-1-9 0,0 0-2 15,1-1-4-15,0 0-1 16,1-3 0-16,3 1 0 0,-1 0-2 0,1-3 6 15,1-2-3-15,-2-1-2 16,3-2 2-16,0-5 0 0,-1 1-3 16,1-5 4-16,-1 0 0 15,2-1-4-15,-1 0 4 0,1-4-3 0,-1 3-1 16,0-3 4-16,2 0 4 0,1-2-8 15,-1-1 4-15,1-1-3 16,-1-8-1-16,2 1 2 0,0-4 0 0,0 0 1 16,3 2-1-1,-4-4 3-15,0 3-5 0,-2 0 4 0,-3-1-2 16,1 1-2-16,-2 1 4 15,-1-1 0-15,-3-1-2 0,2 3 0 16,0-4 4-16,-1-1-3 16,1-4 3-16,-1-5-3 0,4 2-2 0,0-4 1 15,3-1 1-15,-1 1-2 0,-1-5 2 16,0 0-1-16,-1-1 0 15,-1 1 0-15,-3 1 1 0,-1 1-2 0,-1 0 2 16,-1-3 2-16,2 5-6 16,-2-3 5-16,1-3-1 0,-2 3-2 15,3-5 2-15,4 2-1 16,-2-2 0-16,3-4-3 0,-1-1 4 0,0-2-1 15,1-2 1-15,0-1 2 0,1 2-4 16,0-7 1-16,-1 0 0 16,0-1 0-16,-2-3 4 0,-1 1 3 0,-4 1 6 15,2-1 4 1,1 0-4-16,-2 1-7 0,0 0-1 0,1-1-1 15,-2 0-6-15,-2-1 4 16,1-3 1-16,0 2-4 0,-1 0-1 16,-2-1 2-16,2-2 0 15,-1 1 3-15,-4 0-2 0,3-2-2 0,-2 1 2 16,-2-1 0-16,0-3-1 0,-1 0 0 15,-5-3 2-15,1 4-3 16,-2 1 2-16,-3-1 1 0,-1 3-2 0,-1-3 0 16,-6 2 2-16,0-1-3 15,-4 2 2-15,-2-1 0 0,-4 0-1 16,-1 1 0-16,-1-3 19 15,-2-3-7-15,2-1-5 0,-2-4-3 0,2 0-4 16,0 0 0 0,-5-2 7-16,1 2-5 0,-4 0 0 0,-1 1 3 15,-3 0-3-15,-2 3 4 0,-3-1-3 0,0 2 0 16,0 0 4-1,-1-1-6-15,-1-2-2 0,0 0 2 0,1-2 0 16,-1-3-1-16,1-3-3 16,-1 2 4-16,2-3-2 0,-5 4 4 15,2 2-4-15,-2 2-3 16,-3 2 8-16,-1 5-4 0,-1-2 0 0,-3 5 0 15,-3-1 11-15,1 1-4 0,-3 3-1 16,-1-1-3-16,0-1-4 16,-2 3 2-16,1-3 1 0,-1-2-4 0,1 2 4 15,-3-1 0-15,-3-2-2 16,2 2 0-16,-4 3 0 0,3 1 0 15,-2 2 0-15,2 4 5 16,-3-1 1-16,2 2 1 0,-1 0-4 0,1 0-5 16,0 3 4-1,-1-3 1-15,-1 5-4 0,-1-5 1 0,0 4-1 16,-1-1-2-16,-1-3 6 0,2 2-4 0,-2 2-2 15,0 0 6 1,0 1-2-16,-1 2-3 0,-3 0 4 0,1 6-3 16,-2 3-4-16,0 1 10 15,3 3-4-15,0 1-2 0,0-1 2 16,0 3 0-16,2-2-1 15,-2 0 0-15,1 4 5 0,0-4-6 0,-2 1 2 16,-1 2 5-16,1-2-4 16,-2 4 4-16,1 1-2 0,-2 2-1 15,-1-1 0-15,-2 5-2 0,-1-1-2 0,-2 0 2 16,3 6 1-16,-3-3-3 15,0 5 2-15,2-1 1 0,-1 2-2 16,2 2 0-16,-2 2-1 16,1 1-4-16,-1 1 3 0,2 5-23 0,-2 5-23 15,-1 2 2 1,-3 8-22-16,-1 6-46 0,-3 4-12 0,-2 2-107 15</inkml:trace>
  <inkml:trace contextRef="#ctx0" brushRef="#br0" timeOffset="45310.0633">8933 12801 699 0,'5'-50'0'0,"2"-1"237"16,-3 4-150-16,-1-1-21 0,1 8-19 0,-1 3-16 15,1 5-16-15,1 3-3 16,-1 5-2-16,-1 4 3 0,-1 4 2 16,0 7 3-16,-2 4 7 0,1 4 0 0,-1 1-15 15,0 8-15-15,0 14-13 16,-4 16 20-16,-3 14 11 0,-4 15 6 15,-3 8-6-15,-2 2-1 16,-1 0-9-16,-3-4 7 0,-1-3-6 0,5-7-2 16,0-9 3-1,2-4-3-15,2-9-4 0,3-4 4 0,2-8-1 16,2-6-1-16,3-10 0 15,0-3 0-15,2-7-3 0,0-1 4 16,0-2-2-16,0 0-4 0,3-3 6 0,-1-8 5 16,3-12 4-16,3-11 0 15,-1-7-6-15,6-11-2 0,2-6 0 16,1-8-1-16,7-5-2 15,1-5 2-15,1-2 2 0,2-1-3 0,-3 3 0 16,-4 6 0-16,-3 9 0 16,-6 13 0-16,-5 13 4 0,-2 12-3 15,-3 10 5-15,-1 9-1 16,0 1-5-16,0 0 0 0,0 3 2 0,2 0-13 15,0 13 6-15,1 8 3 0,1 11-3 16,1 9 7-16,1 7 0 16,5 6-2-16,1 3 0 0,2 1 5 0,1 0-6 15,-2-1 2 1,0-4 2-16,1-2-3 0,-2-3 0 0,0-3 4 15,-1-3-6-15,0 0 4 16,-3-5 0-16,2-3-3 0,-3-4 2 16,-2-3-1-16,2-6 0 0,-2-4-4 0,-2-6 0 15,0-5 0-15,-3-6 5 16,0 0 0-16,3 0-2 0,0-12 2 15,4-6 13-15,2-10-8 16,3-9 5-16,1-7-3 0,3-10 0 0,5-7-3 16,1-10-1-16,4-8-1 15,3-9 2-15,2-5-2 0,1-4 0 16,-1 3 3-16,-4 5-1 15,-1 11-4-15,-6 12 2 0,-5 11 0 0,-3 14-6 16,-6 11 6-16,0 11-1 0,-4 8-4 16,1 7 2-16,-2 4-1 15,-1 14-80-15,0 13 48 0,-5 19-18 0,-5 11-75 16,-1 8-28-1,-2-2-115-15,1-3-398 0</inkml:trace>
  <inkml:trace contextRef="#ctx0" brushRef="#br0" timeOffset="46180.0646">9767 12954 302 0,'3'-36'0'15,"-1"0"148"-15,-2 4-20 16,0 1-38-16,-6 4-7 0,-1 6 12 0,0 4-12 16,-2 6-29-16,2 6-6 0,-1 4-18 15,-2 1-5-15,-5 11-11 16,-1 10 0-16,-5 9 11 0,0 6 5 0,-2 5 0 15,2 2-12-15,0 1-1 16,5-2-4-16,6-4-3 0,5-1-3 16,4-5-3-16,1 0-3 15,8-2-1-15,2-3 0 0,5 1 4 0,3-6-5 16,2-5 0-1,-2-5-4-15,1-12-3 0,0 0 8 0,1-14 0 16,0-6 2-16,2-11-2 0,-1-5 9 0,0-5-10 16,-2-3 2-1,-3-2 3-15,-2 0-2 0,-7 3 2 0,-4 7-1 16,-3 6 2-16,-1 7 10 15,-8 3 3-15,2 4-7 0,-5 3 0 16,0 3-10-16,1 3-2 16,1 0 2-16,0 4 4 0,3 2-8 0,-1 0 4 15,0 1-3-15,2 5-51 16,-1 7 13-16,0 6-15 0,2 5-42 15,3 3-31-15,0 3-116 0,2 0-161 0</inkml:trace>
  <inkml:trace contextRef="#ctx0" brushRef="#br0" timeOffset="46460.0649">10052 13210 572 0,'-2'0'0'0,"1"0"80"0,0 1-69 0,0 5-6 16,1 0-4-16,0 1-2 15,2 2-30-15,2-1-80 0,-3-4-387 16</inkml:trace>
  <inkml:trace contextRef="#ctx0" brushRef="#br0" timeOffset="47180.066">10342 12978 719 0,'-4'-5'0'0,"2"3"232"15,-3 2-180-15,1 0-10 16,-4 12-22-16,0 5-5 0,-3 7-1 16,2 2 1-16,3 3-9 0,5-4-6 0,1 1 0 15,7-2 0-15,5-4 1 16,3-5 0-16,0-3 0 0,1-6-4 15,1-6 4-15,-1 0 1 16,-2-8-1-16,-1-6 10 0,0-2 0 0,-4-6-3 16,-1-4-1-16,-3-3-3 15,-3-5 0-15,-2-2 3 0,0-4-1 16,2-5-3-16,0-3 1 15,3-1-2-15,3 0-4 0,3 1 4 16,3 0 1-16,2 4-4 0,2 1 2 0,5 5-2 16,-1 4-2-16,3 6 6 15,1 3-1-15,-4 4-2 0,0 6 8 16,-2 5-7-16,-3 4 2 15,-2 6 1-15,-2 1 0 0,-2 13-7 0,-1 5 5 16,-5 8-4-16,-4 11 0 16,-2 8 4-16,-10 11 11 0,-5 10 3 15,-6 8 1-15,-6 6-7 16,-2 7-6-16,-1 9 0 0,-2 9 2 0,1 3-9 15,1 7 6-15,-1-6-2 0,4-3-2 16,3-9 1-16,5-9 0 16,3-11-22-16,3-8 13 0,7-7-3 0,-1-8-11 15,5-6-2 1,4-7-6-16,-1-11-14 0,7-8 18 0,5-10 17 15,3-8 5-15,3-5 7 16,6-10 4-16,2-8 4 0,4-8 13 16,1-5 9-16,-2-8-12 0,2-5 18 0,-4-11 0 15,-1-11-3-15,-3-11-12 16,-5-9-10-16,-6-9-6 0,-6 1-1 15,-6-3 11-15,-2 5-2 16,-6 9-1-16,-3 10-8 0,-1 16 0 0,-1 13 4 16,0 15-5-16,3 12-4 15,3 7 3-15,2 6-5 0,-1 4-38 16,-1 14-29-16,-2 8-31 15,-2 12-72-15,-3 2-177 0</inkml:trace>
  <inkml:trace contextRef="#ctx0" brushRef="#br0" timeOffset="48410.0678">11493 12705 701 0,'-5'-18'0'16,"1"6"267"-16,0 5-211 15,0 7 0-15,-3 1-10 0,-2 18-28 16,-6 15-12-16,-2 14 17 15,-1 12-1-15,-3 6 3 0,2-1-9 0,1-1-7 16,1-7-4 0,0-6 2-16,0-3-1 0,2-9 2 0,3-5 1 15,0-6-4-15,4-7-2 16,0-5 1-16,4-6-2 0,0-5-3 15,4-2 2-15,0-3 2 0,0 0-3 0,2-11 0 16,4-13 24-16,3-10-20 16,7-17-1-16,0-7 0 0,4-8-1 15,4-10 1-15,3-4-3 16,4-5 0-16,1-4 0 0,3 2 1 0,-1 5-1 15,-2 9-4 1,-1 13 5-16,-5 13-2 0,0 9 0 0,0 12 4 16,-3 5-6-16,0 10 5 0,0 8-3 0,-4 3-1 15,0 10 2 1,-4 8 0-16,0 10-8 0,-4 11 13 0,-1 6 0 15,-3 4-1-15,-5 4-4 16,-2-3 0-16,-1-3 2 0,-9-4 0 16,-2-3-1-16,-10-5-1 15,-3-2 0-15,-6-1 8 0,-4-3-10 0,-3 1 4 16,-1-4 2-16,0 1-4 15,2-3 0-15,4-3 0 0,1-1-20 16,5-3 1-16,7 0-6 0,2-3-11 0,7-3 5 16,5-2-2-16,3-4-17 15,3 0-34-15,2 0-58 0,4-1-99 16,1-4-55-16</inkml:trace>
  <inkml:trace contextRef="#ctx0" brushRef="#br0" timeOffset="49110.0686">11779 12950 758 0,'0'-1'0'0,"-1"3"170"15,-4 8-134-15,-6 9 51 16,1 8-21-16,-2 4-22 0,1 3-15 0,1-2-7 15,2 0-12-15,0-1-1 16,2-4 1-16,3-3-6 0,2-5-1 16,1-5 0-16,1 1-2 0,3-5-2 0,4 1 2 15,0-6 0-15,2 0-1 16,4-5-20-16,1 0 9 0,3-3-6 15,1-9-1-15,2-5-5 16,1-4 1-16,0-8 14 0,0-5 1 0,-2-5 1 16,0-3 6-1,-2 0 0-15,-1 3-8 0,-6 5 7 0,-1 10-3 16,-7 10 4-16,-2 9 0 15,1 5 5-15,-2 0-4 0,0 12-2 0,-3 7-7 16,-1 11 8-16,0 6 0 0,2 2 4 16,-1-1-4-16,3-1 0 15,0-2 2-15,0-5-2 0,5-1 0 0,0-4 1 16,-1-7-1-1,5-2-1-15,-1-6 0 0,3-3-3 0,1-6 7 16,3 0-2-16,3-7-2 16,2-8 2-16,5-3 2 0,-3-7-3 15,5-5-1-15,-3-8 1 16,-2-8 0-16,2-8 0 0,-2-9 0 0,-1-3 2 15,-1-5 0-15,0 0 2 0,-2 1 1 16,-1 1 3-16,-1 5-3 16,-1 9-5-16,-1 9 0 0,-2 9 3 0,-4 13-3 15,-2 10 0-15,-3 7 6 16,-2 7-1-16,-1 9-6 0,-6 18 0 15,-5 16 2-15,-6 16 33 16,-3 6-22-16,-1 4-9 0,-1-3 6 0,-1 1 0 16,1-6-3-16,1 0 7 0,4-3-4 15,1-5-6-15,3-3 3 16,4-6-7-16,-1-5 1 0,3-3 0 0,4-2 1 15,0-6-1 1,1-3-27-16,2-2-2 0,0-10-16 0,0-2-4 16,7-4-18-16,-2-6-31 15,4-1-73-15,4-9-76 0</inkml:trace>
  <inkml:trace contextRef="#ctx0" brushRef="#br0" timeOffset="49940.0698">12549 12842 637 0,'5'-15'0'15,"-2"7"267"-15,-2 4-172 0,-1 2-13 16,-2 2-18-16,-6 3-47 16,-4 11-10-16,-3 6-2 0,-4 4 9 0,1 2-1 15,1-4 6 1,2 1-5-16,3 0-3 0,3-4-9 0,1 0 1 15,5 1-3-15,1 0 0 0,2-1-1 0,3 5 2 16,5-2-2 0,1 3 2-16,1 3-1 0,-2 1 0 0,1-5 0 15,-1 4 3-15,-3-2-5 16,-1 0 4-16,-2-1-1 0,-3-7-2 15,-6 0 1-15,-2-4 0 16,-5 0 3-16,-3-4 2 0,-3-2-2 0,-3-4-2 16,0-1 2-16,3-2-2 0,1-1-2 15,3 0-3-15,6-1-12 16,3-5-13-16,6 0 6 0,1-3-15 0,8-5-3 15,6-2 25-15,5-3 4 16,5 2 6-16,3-2 3 0,3-2-12 16,3 2-1-16,1-5 13 15,4 1 2-15,-1-2 1 0,-3-2 0 0,2-1 16 16,-6-2 3-1,-1 1 1-15,-2-2-2 0,-4 1 4 0,-3-1 2 16,-6 5-5-16,-3 2-1 0,-6 6 0 0,-3 7-1 16,-2 3 1-1,0 4-4-15,-2 1-6 0,-7 3-9 0,-3 8 0 16,-4 13 1-16,-6 10 0 15,1 4 4-15,0 6-2 0,0-1-2 16,3-1 0-16,3 0 5 16,8-5-6-16,2-1 1 0,5-4 0 0,0-4 0 15,5-2-3-15,2-3 5 16,2-5-4-16,0-1 4 0,3-4-1 15,0-3-1-15,1-4-3 0,1-3-1 0,3-2-1 16,-2-9 4-16,4-6 0 16,2-4-4-16,3-5 10 0,0-6-4 15,1-6-1-15,1-4 0 16,-2 1 2-16,1 0-3 0,-1 3 1 0,0 6 1 15,-1 3-2 1,-2 7-1-16,3 5 1 0,-2 3-1 0,-3 5 3 16,0 6-2-16,-5 3-2 0,1 0 6 0,-2 12-5 15,0 5-2 1,-3 6 8-16,2 4-4 0,-3 3 0 0,-3 5 0 15,-1 0 4-15,-5-1-5 16,0 1 2-16,-7-3-2 0,-7-3 1 16,0 1 0-16,-3-4 12 15,-4-4-9-15,-1 0 4 0,-2-3-1 0,0-3-2 16,-1-2 2-16,4-5-2 15,-1-4-1-15,1-1-1 0,1-4-1 16,3 0-2-16,2 0-53 0,2 0-49 0,0-6-185 16,-2-5-350-16</inkml:trace>
  <inkml:trace contextRef="#ctx0" brushRef="#br0" timeOffset="50930.0712">13611 13051 808 0,'3'-5'0'0,"3"2"145"16,1 3-102-16,2-2-17 0,2 2-8 16,4 5 5-16,1 1 0 15,6 1 4-15,4 1 14 0,6-3-1 0,4-2-5 16,6-3 2-1,4 0 4-15,4-5-1 0,4-2-4 0,0 2-10 16,2-2-6-16,-2 4-3 16,-1-1 0-16,-4 3-10 0,-4-1-1 15,-3 2-1-15,-6-2-4 16,-4 2-2-16,-5 0 2 0,-7 0 4 0,-3 0-8 15,-7 0 6-15,-2 0-5 0,-2 0-7 16,-4 0-2-16,0 1 0 16,-1 0-9-16,-1-1-1 0,-1 0-4 0,-3 0-23 15,-5 0-30-15,-4 0-10 16,-3 0-26-16,-3 0 6 0,-4 3-106 15,1 3-101-15</inkml:trace>
  <inkml:trace contextRef="#ctx0" brushRef="#br0" timeOffset="51360.0718">13617 13338 694 0,'0'0'0'0,"0"1"122"15,1 0-48-15,2 0-23 0,-1 1-6 0,-1 1-5 16,2-3-14-16,-1 5-4 15,0-4-2-15,3 2 11 0,0 0-3 16,5 1 4-16,5-1 1 16,5 2-1-16,8-3 4 0,7 1-4 0,9-3 2 15,8 0-5 1,5 1 3-16,5-1-6 0,0-1 0 0,-1 1-4 15,0 0-9-15,-2-3-1 0,-1 1-3 0,-3-2 1 16,-3 1-7 0,-6 3 1-16,-9 0-1 0,-6-1-4 0,-6 1 2 15,-5 1 2-15,-5-1-4 16,-3 4-2-16,-5-1 0 0,-3-1-14 15,-4-2 10-15,0 0-6 16,0 3-16-16,0-3 1 0,-7 0-18 0,-4 5-36 16,-1-1-32-16,-3 1-41 0,-2-4-200 15</inkml:trace>
  <inkml:trace contextRef="#ctx0" brushRef="#br0" timeOffset="52690.0738">15571 12615 650 0,'0'-16'0'0,"0"5"193"15,0 3-125-15,0 4-19 16,0 4 9-16,-3 0-5 0,-3 7-35 15,-1 15-15-15,-7 12 16 16,-5 12 17-16,0 10 12 0,-2 6-14 0,1 1-8 16,4-1-7-1,0-1-8-15,-2-4-6 0,5-6-3 0,-4-7 1 16,5-6 0-16,2-8-3 15,1-5 0-15,2-6 3 0,2-8-3 16,4-4 2-16,-1-4-2 0,2-2 0 0,0-1 0 16,0 1 2-16,0-1-4 15,0-10 4-15,2-13 64 0,4-12-64 16,2-9 0-16,3-7-1 15,3-9-2-15,5-2 2 0,2-4 0 0,2-1-2 16,2 0 1-16,-1 0-1 16,2 7-8-16,-3 4 4 0,-3 9 2 15,0 8-1-15,-7 11 5 16,-5 10 2-16,-1 9-6 0,-2 9 4 0,0 1-3 15,3 15-9-15,0 12 13 0,-1 14-4 16,3 13-4-16,-1 7 10 16,-1 6-3-16,5 1-2 0,-2-2 2 0,-2-2 6 15,-2-4-8 1,0-7 2-16,-3-3-1 0,-1-10 1 0,-3-3 1 15,0-5-3-15,0-5-1 16,0-3 4-16,0-5 0 0,1-4-2 16,2-4 0-16,-3-5 0 0,2-3-4 0,0-1-1 15,-2-3 3-15,3-4 2 16,-1-11 0-16,1-6 6 0,2-11-6 15,1-7 0-15,4-7 3 16,0-12-3-16,5-5 0 0,3-9 11 0,3-6-10 16,3-5 6-16,4-3-4 15,2 1-1-15,1 8 0 0,-3 9 0 16,-4 13-4-16,-5 18 4 15,-6 13 0-15,-4 14-3 0,-2 10-3 0,-4 5 4 16,1 15-55-16,-3 11 22 0,-1 9-11 16,-5 9-36-16,-5 5-35 15,-2 0-100-15,-3-3-237 0</inkml:trace>
  <inkml:trace contextRef="#ctx0" brushRef="#br0" timeOffset="53110.0743">16093 12954 712 0,'2'-32'0'0,"0"8"213"15,0 2-147-15,-2 8-14 16,0 5 17-16,0 4-10 0,0 4-7 15,-1 1-17-15,-4 9-27 16,-8 11-16-16,-4 16 16 0,-6 11 5 0,1 8-6 16,3 1-5-16,2 0 2 0,7-3-3 15,3-7-2-15,7-7 2 16,0-3-2-16,7-10 0 0,5-2 2 0,0-6 0 15,5-6-2 1,4-5 2-16,-3-7-1 0,6-3 0 0,-1-10 0 16,-2-7 3-16,0-5-4 15,-5-8 2-15,-2-2 4 0,-3-6-4 16,-2-7 5-16,-4 0 0 15,-2-1-6-15,-3 2 0 0,0 5 10 0,-3 5-10 16,-4 4 0-16,-1 8 6 0,5 5-8 0,-1 9 4 16,-1 7-1-1,1 4-2-15,-4 11-49 0,-6 14-3 0,-1 8-2 16,-2 8-12-16,3 1-34 15,3-1-149-15,3-3-80 0</inkml:trace>
  <inkml:trace contextRef="#ctx0" brushRef="#br0" timeOffset="53310.0746">16355 13276 1059 0,'-2'-3'0'15,"0"1"174"-15,2 2-109 16,0 0-27-16,-1-2-18 0,1 2-19 15,0 0-2-15,1 2-18 16,2 0-25-16,1 3 4 0,-2-3-47 0,3-2-114 16,-2 3-118-16,-3-3-324 0</inkml:trace>
  <inkml:trace contextRef="#ctx0" brushRef="#br0" timeOffset="53930.0755">16686 12840 698 0,'7'-15'0'0,"-4"4"200"0,-1 8-91 16,-2 1 11-1,0 1-45-15,0 1-31 0,0 0-34 0,-4 10-14 16,-2 7 2-16,-2 7 3 15,0 3 3-15,0-5-1 0,4 1 1 16,2-4-3-16,2-5 1 16,0 1-4-16,2-7 1 0,1 2 1 0,2-6 0 15,0 0 0-15,0-1 4 16,-1-3-5-16,0 0 2 0,0-5 9 15,2-6 5-15,1-3-3 0,1-5-4 0,1-6-3 16,0-4 3-16,2-11-6 16,1-7-3-16,3-7 2 0,2-5 1 15,4-3-3-15,1 1 2 16,5 2-2-16,-2 8 1 0,3 8 0 0,-1 5 0 15,-2 9-9 1,-2 6 8-16,-2 9-4 0,-6 5 0 0,-3 8 4 16,-4 1-1-16,-5 16-4 0,-2 15 4 0,-9 16 0 15,-9 23-1 1,-11 21 6-16,-10 17-1 0,-7 18-3 0,-7 9 2 15,-3 6 3-15,0 4-7 16,4-8-26-16,6-15-4 0,9-18-1 16,10-15 17-16,7-12 9 15,8-13-19-15,7-10-10 0,4-9-15 0,4-11 15 16,7-10 10-16,4-13 10 15,3-10 11-15,2-6 12 0,4-12 23 16,0-9 4-16,4-9 12 0,-1-7 0 0,-1-9 2 16,0-10-24-16,-2-5-8 15,-3-9-3-15,-8 0-5 0,-10 3-5 16,-8 3-4-16,-13 17 4 15,-3 13 5-15,-4 8-7 0,2 14 0 0,2 4 0 16,4 9-27 0,5 4-36-16,4 6-60 0,4 5-167 0,4-3-245 15</inkml:trace>
  <inkml:trace contextRef="#ctx0" brushRef="#br0" timeOffset="55030.077">17515 12573 826 0,'3'-16'0'0,"-3"9"203"16,0 7-120-16,0 0-18 0,-3 9-35 0,-8 20-30 15,-7 17 0-15,-6 20 67 16,-4 9-42-16,1 2-16 0,1 0-5 15,2-6-4-15,1-11 0 16,2-6 8-16,3-13-9 0,1-8 2 0,4-8 4 16,2-4-6-1,2-9 2-15,3-4 2 0,3-4-3 0,1-4 0 16,2 0 0-16,2-2-60 15,6-7 36-15,5-6 16 0,5-9-2 16,6-3 3-16,1-4-9 0,2-3-4 0,0 0 14 16,0 5 4-16,-1 7-1 15,-3 8 4-15,-2 9 1 0,-4 4 1 16,-2 2 3-16,-2 13 5 15,-3 6 3-15,-3 6-1 0,-3 3-5 0,-4-2-4 16,-2 1 1-16,-7-3 0 16,-6-3 3-16,-3-3 6 0,-4-4-5 15,-3-2-5-15,-2-3 2 0,3-1-3 0,0 2-2 16,5-4 4-16,5 3-5 15,5-3 0-15,6-2-1 0,3 0 0 16,3 1-22-16,8-3 20 16,6-2-7-16,5-1-4 0,5-5 4 0,4-7-9 15,0-2 2 1,2-4 11-16,-1-1 6 0,3-1 0 0,-1-3-1 15,0-2 3-15,-3-4-3 16,-4-4 2-16,-3 5 0 0,-7 5-3 16,-5 5 4-16,-3 7-1 0,-7 3-1 0,-2 4 0 15,0 4 36-15,-7 0-17 16,-2 5-15-16,-4 11-2 0,-5 6-3 15,2 9 2-15,2 1 11 16,4 0-12-16,4 4 0 0,4-5 2 0,2-1-2 16,6-2-3-16,3-8 5 15,1-6-4-15,2-6 4 0,-3-6-2 16,5-2-2-16,1-1 4 15,6-11 1-15,3-9-3 0,4-6 0 0,5-6 7 16,-3-7-8-16,4-3 2 0,0-3 1 16,-4-9-4-16,4-3 4 15,0-8-1-15,2-1-1 0,-2 1 0 0,0 0 2 16,-6 4-6-16,-3 9 8 15,-9 9-2-15,-7 16-2 0,-5 12 20 16,-3 9 3-16,-1 7 6 16,0 3-20-16,-7 14-18 0,-8 17-2 0,-8 16 19 15,-5 9 3-15,-3 5-3 0,0 0 2 16,4-1 2-16,1 0 0 15,5-2-4-15,2-3-4 0,2-6-1 16,5-6-1-16,2-3 1 16,1-9-5-16,6-4 4 0,3-7 2 0,1-8-5 15,6-1 1-15,5-5 0 16,4-6 0-16,5-3-7 0,4-4-4 15,0-6-4-15,1-6 2 16,4-6 0-16,-2-7-5 0,-1-6 10 0,2-5-7 16,-2-6-2-16,1 2 15 0,2 3 1 15,-2 5-2-15,1 11 6 16,-3 9-2-16,-5 6-2 0,-1 10-4 0,-5 3 5 15,-2 11 0 1,-2 9-1-16,-6 7 4 0,1 7 6 0,-6 2 3 16,-3 1 1-16,-2-3 0 15,-4-2 3-15,-2-3-5 0,-4-3-5 16,-1-2 0-16,-4-3 0 15,-5-6-5-15,-2-1 1 0,-6-3-2 0,0-2 0 16,-3-3-26-16,2-2-17 0,1-6-32 0,5-1 0 16,7-5-65-1,4-10-140-15,5-7-130 0</inkml:trace>
  <inkml:trace contextRef="#ctx0" brushRef="#br0" timeOffset="55160.0772">18251 12714 561 0,'23'-10'0'0,"-3"2"90"0,-1 0-95 0,-5 3-112 16</inkml:trace>
  <inkml:trace contextRef="#ctx0" brushRef="#br0" timeOffset="55280.0774">17894 12551 607 0,'0'-7'0'16</inkml:trace>
  <inkml:trace contextRef="#ctx0" brushRef="#br0" timeOffset="56340.0789">14881 15188 727 0,'-2'-4'0'0,"-1"0"249"15,3-4-169-15,0-1-31 0,3-1-22 0,4-5-9 16,1-1-4-16,3-6 0 15,4-3-4-15,4-6 0 0,2-4 5 16,2-1 2-16,1-7 2 0,-2 4-3 0,-1-3-2 16,-2 1 1-16,-4 8-1 15,-2 7 3-15,-6 9-1 0,-4 8-4 16,0 6-7-16,-3 3 3 15,0 0-7-15,0 0-2 0,0 12-6 0,-4 7-1 16,-3 13 10 0,-6 6 6-16,-4 4-7 0,-1 2 0 0,3-3 1 15,-1-3 0-15,4-4-3 0,3-5 2 0,0-8-2 16,8-1-6-16,1-6 1 15,0-2 2-15,7-3 0 0,0-2-8 16,1-5-4-16,5-2-1 16,4 0 3-16,-1-9-4 0,6-1-1 15,0-5 7-15,3-5 1 16,1-1-15-16,-1-5 22 0,0-3 1 0,0-2 1 15,-1-3 4-15,-5 3-1 16,-1 6-2-16,-6 5 2 0,-2 11 3 16,-5 3-3-16,-2 6 6 0,0 3-11 0,0 10 1 15,-2 10 6-15,-1 6 20 16,-1 5-20-16,-3 1 3 0,-2-6-2 15,0-3-4-15,1-8 0 16,-2-4 16-16,2-3-7 0,2-7 8 0,-1-1 0 16,4-3-1-1,0 0-10-15,0 0-7 0,0 0-6 0,2 0-4 16,3-3-14-16,4-4-14 15,3-4 40-15,3-4-2 0,2-5-41 0,2-2 26 16,-1-5 0-16,3-3 4 0,1-6 14 16,-1-1-2-16,4 0 0 15,-1 3 0-15,-3 9 0 0,-2 9 0 16,-5 10 0-16,-4 6-4 15,0 11 0-15,-2 11 8 0,-2 11 0 0,-1 6 4 16,1 0-6-16,-2 0 4 16,2-4-10-16,1-6 8 0,0-7-1 15,2-5-4-15,-1-4 2 0,2-4 7 0,3-2-6 16,3-4 5-16,2-3-3 15,4 0-3-15,2-5 1 0,-3-3-1 16,1 0-2-16,-3-2-43 16,-3-1-34-16,-3-7-89 0,-3-3-144 0</inkml:trace>
  <inkml:trace contextRef="#ctx0" brushRef="#br0" timeOffset="56510.0791">15280 14320 708 0,'19'-7'0'0,"2"2"-25"15,2-1-142-15</inkml:trace>
  <inkml:trace contextRef="#ctx0" brushRef="#br0" timeOffset="57340.0803">16340 15245 930 0,'1'-1'0'0,"8"-6"24"0,6-3-19 16,8-5-3-16,0-6 13 15,2-5-3-15,2-3 6 0,1-7 3 0,-1-2 3 16,3-4 22 0,-1-4-2-16,1-3-9 0,0-4 2 0,3 0-11 15,-3 2-9-15,3 3-10 16,-3 10-3-16,-1 8-2 0,-4 11-2 0,-4 9 0 15,-7 6 0 1,-1 4-4-16,-5 4 4 0,1 11 0 0,-1 8 0 16,-1 7 0-16,0 5 3 0,1 5-1 15,-3-1 5-15,1-1-5 16,-4-1-4-16,-2-5 4 0,1-1-1 0,-9-5-1 15,-2-2 0-15,-4-3 7 16,-5 1-8-16,-1-4 2 0,-5-1 13 16,-2-2-11-16,4-4 0 15,0 0 2-15,3-4-6 0,6-3 2 0,4-4 3 16,7 1-5-16,3-1-5 15,0-2-32-15,6-5-67 0,6-6-39 16,6-2-90-16,1-6-111 0</inkml:trace>
  <inkml:trace contextRef="#ctx0" brushRef="#br0" timeOffset="58990.0826">17033 14904 580 0,'32'-11'0'0,"0"0"184"16,0-1-78-16,-4-1-30 16,-2-1-23-16,-4-3-16 0,-3 0 3 0,-6-2 14 15,-4-3-11-15,-3-2 0 0,-5 2-2 16,-2 2-11-16,0 4-11 15,-6 4 8-15,-4 0-7 0,1 7-11 0,-5 1-7 16,-1 4-1-16,-1 9 1 16,-2 8-4-16,-1 11 1 0,-1 4 2 15,0 6-2-15,0 1 2 16,2 0-1-16,2 1-1 0,5-5 2 0,7 0-2 15,5-7-1 1,8-3 0-16,8-3-1 0,5-1 1 0,8-5 3 16,7-6-2-16,2-6-29 0,7-4 23 0,1 0 5 15,1-8 2-15,-2-5 0 16,0-5 1-16,-2-2-3 0,1-7 4 15,-2-3-3-15,-2-5 1 16,-2-6 0-16,0-3 4 0,-7 1-6 0,-7-1 4 16,-9 5 2-1,-10 4-4-15,-6 6 0 0,-10 9 17 0,-9 4 6 16,-6 9-6-16,-5 7-9 15,-7 4-7-15,3 15 3 0,-2 8-2 16,3 6-4-16,2 3 4 0,4-2-4 0,6-3 0 16,6-5-1-16,6-5 3 15,7-4 0-15,3-3-7 0,6-1 4 16,5-2-4-16,5-3 8 15,6-3-2-15,1-2-13 0,4-3 2 0,4-5 2 16,-2-2-1-16,1-4 11 16,-1 1 0-16,-5-3-13 0,0-2 14 15,-4 1-1-15,-8 1 0 0,-2 1 0 0,-4 6 3 16,-4 3-4-16,1 3 2 15,-3 0-1-15,1 11-9 0,-7 14 7 16,-4 15 4-16,-3 14-2 16,-5 14 0-16,-2 7 4 0,-3 9-5 15,-3 3 2-15,-1-1 1 16,-3-6-3-16,2-6-3 0,6-11-5 0,3-13-13 15,6-10 19-15,4-9 4 16,6-10-2-16,2-6 0 0,1-7 1 16,1-5-8-16,6-3 7 0,5-10-5 0,5-8-2 15,5-10 8-15,3-6 0 16,4-11-11-16,0-9 7 0,5-11 1 15,-2-9-3-15,3-8 11 16,4-5-4-16,-1-1-2 0,2-2 2 0,1 4 2 16,-4 1-6-16,-1 6 6 15,-2 8-2-15,-5 13-1 0,-7 18 0 16,-5 13 4-16,-11 14 6 15,-2 12 3-15,-2 2-13 0,-1 16 0 0,-3 13 0 16,-8 11 21-16,-8 14-17 0,-3 3 6 16,1-3-8-16,0-3-2 15,3-11 0-15,5-6 4 0,1-4-4 0,5-10-1 16,3-3 2-1,2-6-2-15,1-4 0 0,8-2 0 0,2-4-5 16,4-2 9-16,4-7-2 16,0-6-2-16,0-5-20 0,1-4 7 15,-1-5 1-15,1-2 7 0,2-7 4 0,-2-3-3 16,3-5 6-16,0-1-1 15,-1 4 0-15,-6 4-1 0,-4 11 0 16,-7 11 2-16,-2 10 13 16,-1 5 13-16,-1 0-16 0,-1 8-14 0,-5 11-1 15,-4 10 5 1,-1 5 2-16,1 2-1 0,0-3-4 0,5 0 2 15,1-2 2-15,2 0-4 16,2-2 3-16,4-3-2 0,0-1 0 16,6-4 1-16,1-3 0 0,2-6 0 0,3-3 1 15,0-4-1-15,4-4 0 16,3-1-6-16,0-5 5 0,2-7-24 0,0-5 16 15,-1-5 2 1,0-3 0-16,0-6 8 0,-3-3-2 0,-2-3 2 16,-2 1-1-16,-4-4 0 15,-1 4 0-15,-4 1 2 0,-2 2 0 16,-2 9-4-16,-4 6 4 15,-2 8 0-15,-5 8-2 0,-6 2 0 0,-3 12 3 16,-4 10-5-16,-3 9 4 0,2 6-1 16,3 4-1-16,4-2 0 15,2-3-1-15,3-1 0 0,4-5 2 0,3-5 1 16,2-8-4-1,0-3 3-15,1-5-1 0,3-3 0 0,-1-3-1 16,6-2 2-16,2-1-2 16,3-6 2-16,5-6 2 0,3-6-4 15,2-2 2-15,1-3-1 0,1-4-5 0,2-2 5 16,0-2 0-16,2-1-4 15,-1 1 3-15,-3 4 0 0,-7 5-6 0,-3 10 12 16,-8 5-3 0,-3 7-4-16,-2 7 4 0,-3 14-1 0,0 10 10 15,-4 8 1-15,-3 4-6 16,1 0-5-16,-1-5 2 0,-1-7 0 15,0-6 5-15,1-5 7 16,1-6-1-16,3-6-3 0,-1-2 13 0,4-4-5 16,-3-2-8-16,0 0 0 0,2 0-5 15,-6-1-8-15,6-4 4 16,-1-3 2-16,2-4-5 0,2 0-17 0,6-9-6 15,6-1-3 1,3-9 10-16,7-4 2 0,3-1-8 0,4-5 14 16,1-2-1-16,2 3 0 15,1 5 13-15,-3 7-4 0,-5 11-4 16,-5 5 10-16,-5 10-5 15,-4 2 0-15,-2 12-2 0,-4 10 2 0,-2 11 3 16,-5 5 5-16,0 3-5 0,-5-3 0 0,0-2 0 16,-2-5-3-1,1-4 0-15,-1-5 2 0,1-5-2 0,1 0 3 16,0-8-3-16,0-1 0 15,1-1-22-15,1-2-2 0,2 1-45 16,-2 0-43-16,3-3-40 16,2-1-85-16,5-2-150 0</inkml:trace>
  <inkml:trace contextRef="#ctx0" brushRef="#br0" timeOffset="59470.0833">19275 14567 699 0,'0'-2'0'16,"-2"2"299"-16,-6 0-214 0,-3 5-43 0,-3 9 8 16,-7 7-14-16,-4 8-9 0,-2 7 8 15,-2 3 4-15,4 2-8 16,3 2-11-16,3-4-11 0,8-2-5 0,1-6-8 15,5-5 8-15,5-2-1 16,2-4-3-16,8-3-1 0,5-1 2 16,8-3-2-16,4-3-2 15,5-4-7-15,2-4-5 0,4-2 5 0,-2-6 9 16,4-6-2-16,0-4 5 15,2-5 0-15,0-4-4 0,2-8 4 16,-1-4-2-16,-1-6 0 0,-6-1-4 0,-7-2 1 16,-7 6 0-16,-11 3 6 15,-7 6-2-15,-4 6-1 0,-1 7 0 16,-9 2 22-16,1 9-13 15,-2 3 3-15,-3 4-11 0,-3 10-2 0,-4 7 2 16,-3 10 2-16,-5 8-5 16,0 4 4-16,1 4 17 0,-2 3-10 15,4 2 3-15,0-3-5 0,4 0-1 0,5-5 2 16,4-3-1-1,5-4-7-15,5-5 0 0,3-3 3 0,1-3-3 16,6-5 0-16,6-2-4 16,5-3-48-16,8-5-15 0,6-3-28 15,3-4-124-15,2-4-279 16</inkml:trace>
  <inkml:trace contextRef="#ctx0" brushRef="#br0" timeOffset="62140.087">15742 16024 580 0,'0'-2'0'0,"0"-1"216"0,-1 2-112 15,-1-1-24-15,-3 1-18 16,1 1-3-16,-5 0-11 0,0 4-25 16,-3 10-11-16,-2 6-6 15,0 6 10-15,-1 3-5 0,3-1-5 0,4-2 1 16,3-1-6-1,5-4-2-15,0-4 2 0,5-4-1 0,2-2-2 16,3-1 3-16,-1-3-2 16,2-7-3-16,1 2 7 0,1-2-2 15,0-4-2-15,-1-5 1 0,-2-2 1 0,-2-3-2 16,-1-3 2-16,-5-1 3 15,-1-3-1-15,-1-3 8 0,-2 0-5 0,-1-1-3 16,-3-1-1 0,-2 3 1-16,1 1-6 0,-2 4 6 0,2 4 1 15,3 2-6-15,0 6 4 16,2 0 2-16,2 2-1 0,3-1-2 15,7-4-2-15,7-3-9 0,6 0 15 0,3 0-5 16,3 0 0-16,1-2-1 16,-3-1 0-16,1-2-4 0,-4 0 10 15,-4-1-4-15,-1-1-2 16,-5-1 2-16,-2 5 1 0,0-2-3 0,-4 2 2 15,2 3 0-15,-2 2-1 16,-4 4 0-16,-1 5 1 0,-3 1-11 16,0 0 13-16,0 8-5 15,-4 13-8-15,-6 13 13 0,-8 12 4 0,-5 13-10 16,-5 11 6-16,-3 6 14 0,-1 5-11 15,-1 3-2-15,3-2-2 16,5-4-4-16,1-6 4 0,4-2 0 0,5-7-2 16,1 0-26-1,4-2 10-15,3-8-13 0,3-2 11 0,-2-12-13 16,3-6-21-16,0-2 44 15,-2-3 2-15,4-11 9 0,1-5 8 16,1-12-22-16,14-5 9 16,3-7 4-16,3-8 5 0,1-4-7 0,2-5 0 15,-1-7 14-15,3-8 0 0,0-7 9 16,-4-5-3-16,0-4-13 15,-3 2 4-15,-8-2-4 0,-3 4-4 0,-6 4 5 16,-7 9 4-16,-6 8 10 16,-3 11 4-16,-1 7-6 0,0 5-4 15,0 6 0-15,1 3-15 16,1 3-2-16,2 0-13 0,-4 8-29 0,2 3-29 15,2 3-29-15,2 2-49 0,5-6-257 16</inkml:trace>
  <inkml:trace contextRef="#ctx0" brushRef="#br0" timeOffset="62760.0879">16613 16000 790 0,'-3'-5'0'0,"-4"4"302"15,-2 1-236-15,-6 7-36 16,-3 11-21-16,-7 9 7 0,-1 7 3 0,-2 5 6 15,2 1-8-15,4 2-2 0,4-2-3 16,5-1-4-16,7-4-10 16,5-4 4-16,1-2 4 0,9-4-7 0,6-2 1 15,3-4 1 1,4-4-2-16,2-5-4 0,2-3 5 0,1-7-22 15,1 0 23-15,-1-8-2 16,-1-5-5-16,0-2 6 0,-3-4 0 0,-2-6 0 16,-3-1 2-1,-3-3-1-15,-1-7-1 0,-2-1 0 0,-5-4 15 16,-3-3-13-16,-1 2 9 0,-4 0-2 0,-4 3-3 15,-4 3 5 1,-4 4 6-16,-2 5-11 0,1 5 8 0,-2 8-8 16,0 2-8-16,-1 9 4 15,3 3 3-15,0 3-5 0,0 10-16 16,3 6-28-16,1 3-28 15,2 3-29-15,5-1-57 0,1-4-196 0,2-4-239 16</inkml:trace>
  <inkml:trace contextRef="#ctx0" brushRef="#br0" timeOffset="63740.0892">17106 16140 671 0,'0'-2'0'0,"3"1"257"16,-2 0-178 0,-1 1-16-16,0 0-19 0,0-2-16 0,0 2-2 15,-1 0 3-15,-1 0 1 16,-2-1-3-16,-5 6-6 0,-1 2-16 0,-4 6-6 15,-1-1 2 1,2 0 19-16,1-3-12 0,2-1 9 0,3 1-9 16,1-5-5-16,3 2 2 15,-1-1-5-15,3-2 0 0,-1 1-2 16,1 0 2-16,1-1 0 0,0 0-5 0,0 2 2 15,0-2-17-15,0 1 19 16,1-1-4-16,1-1-4 0,3 4 14 16,2 0-7-16,0-1-1 15,2 4 6-15,0 0 0 0,1-1-3 0,1 1-9 16,-1-2 2-16,-2 1-6 15,-1-1 9-15,-2 1 0 0,-3-2 0 16,-2 3 6-16,0-2-1 16,-1 2-2-16,-2 2 2 0,-1-2 2 0,1 5-4 15,-1-4-2-15,0 0 6 0,-2-1-6 16,0-1-3-16,1-1 4 15,-4-1 0-15,-1-1 3 0,-3-2 5 0,1 0-8 16,-1-3 4 0,-1 2 13-16,0-1-4 0,1-1-2 0,-1 0-2 15,3 0-1-15,0 0 9 16,2-2-6-16,1-2-2 0,0 0 10 15,2-4-8-15,-1-1-4 0,0-1 2 0,0-1-7 16,2 0 0-16,1 2-5 16,1 1 5-16,2 3-47 0,1 5-1 15,0 0-38-15,0 0-231 16,0-1-286-16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50:24.63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18682 3841 470 0,'0'-7'0'0,"0"-1"105"15,0 2-42-15,-1 3 1 16,0-2 26-16,-2 2-23 0,-1 1-9 0,3 1-13 15,-1 0-12-15,0-1-2 16,1 1 10-16,-2 1-20 0,-3 0-9 16,-1 0-3-16,-3 4 1 0,-1 6-2 0,-3 3 2 15,-2 4-3-15,-2 5 6 16,0 2 6-16,0 1-1 0,1 1-1 15,1 1-4-15,4 2 2 16,0 0-2-16,0 2 4 0,2 2-1 0,0 2-1 16,0 1 3-1,1-2 4-15,1 2-8 0,1-2-4 0,1-5 2 16,4 5-5-16,0-7-2 15,2-1 1-15,2-1 0 0,5-1-5 0,4 0 11 16,1 1-8-16,4 0-4 0,3-2 0 16,-2-3 13-16,2-2-16 15,-1-3 6-15,0-2 2 0,0-4-7 0,1-3 4 16,2-3 4-1,2-3-6-15,2 0 0 0,-1-4 6 0,-1-5-7 16,-1-2 2-16,0 1 3 16,-1-4-4-16,-1-4 0 0,-1-1 5 15,-1-5-5-15,1-5 0 16,-3-3 4-16,0-3-3 0,0-5 4 0,-1 0-2 15,-2-3-1-15,-4 1 0 0,0 3 1 16,-5-2-1-16,-1 1 4 16,-3 1-1-16,0 1 2 0,0 2-1 0,0 2 1 15,-6 2-2 1,-2 0-3-16,-2 0 2 0,-2 2-7 0,0 2 6 15,-1 4-1-15,-5 3-4 16,2 3 2-16,-2 6-1 0,0 4 0 0,1 2 1 16,1 5 0-16,1 1-13 0,-1 0-6 15,1 6-6-15,-2 1-8 16,0 2-4-16,2-1-24 0,3 3-50 15,3 3-1-15,1-1-45 16,0 1-202-16</inkml:trace>
  <inkml:trace contextRef="#ctx0" brushRef="#br0" timeOffset="890.0013">19383 3818 628 0,'-4'-11'0'0,"2"6"214"0,0-1-110 16,-1 1-41-16,-3 2-4 0,-1 0-18 0,-5 2-13 16,-2 1-11-1,-3 4 6-15,-4 6 0 0,-2 6 1 0,-3 4 2 16,2 9 4-16,-2 5-6 15,2 7 0-15,-1 5 3 0,3 2-4 16,1 4-6-16,5-1-1 16,3-1-6-16,3-3-3 0,3-5-3 0,3-3 4 15,4-5-7-15,0-5 8 16,7 1-3-16,4-2-6 0,2-1 0 15,5 0 14-15,1-4-10 0,3 0 0 0,4-2-2 16,-2-5-1-16,2-5 4 16,-1-4-4-16,-2-4-2 0,1-3 2 15,3 0 5-15,-1-6-6 16,1-5 0-16,0-2 6 0,-1-3-8 0,0-4 4 15,-4 1 2 1,-2-2-4-16,-3-4 0 0,-3-2 5 0,-1-2-7 16,-3-8 4-16,-3-3 11 0,-3-4-13 0,0-6 0 15,-2 1 6 1,-1 2-7-16,1-2 0 0,-2 6 1 0,0-1 0 15,-2 4 3-15,-4 3-2 16,-2 3-2-16,-2 2 1 0,-1 7 0 16,-1 1 0-16,1 8 0 15,0 4 1-15,0 4-1 0,-1 2-29 0,0 6 10 16,-5 0-11-16,0 0 1 15,0 3-8-15,-3 6-22 0,3 0 5 16,2 4-8-16,1 2-38 0,7 2-11 0,3 3-70 16,1 1-123-16</inkml:trace>
  <inkml:trace contextRef="#ctx0" brushRef="#br0" timeOffset="1540.0021">20054 3837 694 0,'-2'-15'0'0,"-2"3"222"0,0 0-117 0,-2 2-12 15,0 3-24-15,-1 1-34 16,-1 2-15-16,-1 1-5 0,-3 2 3 15,-2 1-6-15,-2 9-8 16,-1 3 11-16,-2 8-1 0,1 4-3 0,0 7 8 16,1 6-3-1,1 5-1-15,-1 0 0 0,2 2-4 0,0-1-1 16,3-3 0-16,-1-3 1 15,6-2-3-15,0-2 3 0,5 1-4 16,0 0 0-16,2-2 2 0,6-2-2 0,0 0 1 16,3-1 2-16,1-2-4 15,4 0-2-15,1-4 2 0,1 0-3 16,5-4-2-16,0-5 2 15,4-2 0-15,1-4-6 0,2-3 6 0,1-3 0 16,0-2-3-16,-1-1 0 16,0-5 1-16,-3-4-2 0,1-2 2 15,-1-6 5-15,-2-3-8 16,0-5 4-16,0-5 0 0,-4-4-3 0,2-6 2 15,-3-2 2-15,-4-3-4 0,-3 0 2 16,-5-1 1-16,-3 2-3 16,-3-1 2-16,-5 3 2 0,-6 1-3 0,0 3 0 15,-3 3 13 1,0 4-11-16,0 4 6 0,0 5-2 0,1 1-9 15,-1 4 6-15,-2 5-1 16,-2 1-2-16,-3 3-4 0,-3 5 1 16,-4 2-58-16,1 2 10 0,0 8-16 0,5 4-35 15,5 5-8-15,4-2-101 16,2-5-440-16</inkml:trace>
  <inkml:trace contextRef="#ctx0" brushRef="#br0" timeOffset="3950.0056">20592 3747 562 0,'0'-8'0'0,"0"3"144"0,3-1-79 15,-1-1 15-15,0 4-14 16,0-2-21-16,0 1-5 0,-1 3 7 15,-1-1 16-15,0 1-15 16,0 1-24-16,2 1-17 0,0 10 2 0,4 4 10 16,0 5 5-16,1 3 3 15,3 2-5-15,0 4 5 0,2-1 0 16,-2 2-8-16,-1-1-2 15,-2 1 3-15,0 2-3 0,-1 2 3 0,2 0 0 16,-1 4-6-16,-2 1-4 0,2 1 3 16,0 2-5-16,2-1-6 15,1 3 9-15,-2 0-7 0,1 1-5 0,0-1 2 16,-1-1 5-1,-2-5-7-15,-2-3 2 0,0-2 4 0,-2-3-6 16,0-4 2-16,0-2-1 16,0-2 0-16,-1-4 0 0,2 1 6 15,-2-5-7-15,-1-3 2 16,1-4 1-16,-1-2-3 0,0-5 2 0,3 1 2 15,-3-1-4-15,0 0 2 0,0-1 14 16,3-7 17-16,1-6-4 16,3-3-15-16,2-4-7 0,-1-8 4 0,3-5-5 15,1-4-4-15,0-6 2 16,2-4-1-16,-1-4-2 0,3-3 0 15,-1-3 3-15,1-4-3 16,0-1 0-16,2-1 2 0,0 1-6 0,0 2 8 16,2 5-2-16,-2 5-2 0,0 4 0 15,-1 9 1-15,-2 5-2 16,-2 6 0-16,-1 5 0 0,-6 9 0 0,0 1 0 15,-1 8-5 1,-5 3-5-16,0 1-6 0,0 0-17 0,0 3-30 16,0 5-4-16,-2 7 5 15,2 8-62-15,-2 0-25 0,2 1-128 16</inkml:trace>
  <inkml:trace contextRef="#ctx0" brushRef="#br0" timeOffset="5360.0075">21394 3893 619 0,'1'-13'0'15,"2"0"203"-15,-2 2-89 0,-1 1-7 0,0 3-30 16,0 2-28-1,0 2-2-15,0 2-15 0,0 1-1 0,-3 1-24 16,1 9-8-16,-2 8 2 0,-3 8 8 0,0 7 15 16,2 8-3-1,-3 3-1-15,1 8 6 0,0 0-5 0,-1 4 2 16,0 4 0-16,-2-3-9 15,1 1-5-15,-1-4 6 0,1-4-7 16,-1-3-8-16,0-7 0 16,1-2 19-16,0-4-16 0,2-5 2 0,-1-2-1 15,3-7-5-15,1-4 2 16,3-4 4-16,-1-4-5 0,0-4 0 15,1-4 4-15,-1 0-6 0,1 0 4 0,1 0 22 16,0-6 15-16,0-5-16 16,4-5-18-16,1-9-4 0,1-6 2 15,3-6-2-15,2-5-2 16,2-7 2-16,-2 0 1 0,-1-4-3 0,-1-3 1 15,-2 2-1 1,0-3-5-16,2 1 9 0,1 1-4 0,3 1-7 16,1 1 6-16,1 4-5 0,1 3-7 0,-2 6 5 15,1 5 3 1,-4 6 1-16,0 3 6 0,-1 6-1 0,0 2 0 15,1 2 0-15,1 2 0 16,0 2 0-16,5 0-5 0,2 3 3 16,5 2-5-16,2 3 9 15,2 1-2-15,0 3 0 0,-1 2-1 0,-1 7 1 16,-4 2 0-16,-2 2-3 15,-3 1 1-15,-1 3-3 0,-3 3 7 16,-1 1-2-16,-1 1 0 0,-2 4 0 0,-2-1 0 16,-1 0 0-16,-3-1-3 15,-1-3 3-15,-2-2 0 0,-4-3 1 16,-3 0-1-16,-7-1-1 15,-5 0 2-15,-2-1 4 0,-6-2-2 0,0 0 3 16,-3 0 2 0,1 0-7-16,1 3 3 0,2-1-3 0,1-1-2 15,4-1 2-15,4-3 1 16,4-1-4-16,4-4 2 0,3-2 0 15,4 1 0-15,1-3 0 0,1 2 0 0,0-1 0 16,0-1-1-16,0 0 2 16,0 0-1-16,0 0 0 0,1 0 1 15,3-3-4-15,4 3 4 16,5-4-1-16,2 0 0 0,2-2 0 0,4-1 1 15,0-1-1-15,-1 1-1 16,2 2-1-16,-2 2 1 0,-2 1 2 16,-3 0 2-16,1 2-3 0,-2 0-1 0,-1 7-2 15,1 4-1-15,-1 3 4 16,0 5 0-16,0 1-4 0,-1 0 6 15,1 2-2-15,-3 1 0 16,-3 0 0-16,-1 2 1 0,-4 0-1 0,1-1 0 16,-3 2 0-1,0 1 0-15,-3-1 0 0,-2 3 4 0,0-2-5 16,0-1 2-16,-1-2 3 15,-3 1-3-15,2 1 1 0,-4-4 1 16,1 2-2-16,-2-5 2 0,0 1-2 0,0-2-2 16,-1-4 2-16,2 2 9 15,-4-6-8-15,0 2 6 0,-1 0-4 16,-3-5-1-16,0 1 7 15,0-2-5-15,1-3-5 0,-2-1 0 0,0-1 12 16,2-1-14-16,-4 0 4 16,0-5 3-16,-2-2-7 0,0-3 4 15,0 1 0-15,1 1-3 16,0-2 1-16,0 1 0 0,3-1 0 0,0 0 0 15,4 1 1-15,2 1-3 0,1-2 3 16,3 4-2-16,0-1-19 16,5 1 10-16,-1 1-13 0,2 3-26 0,1-3-14 15,3 5-42-15,0 0-75 16,0 0-82-16,0 0-305 0</inkml:trace>
  <inkml:trace contextRef="#ctx0" brushRef="#br0" timeOffset="8140.0114">22341 3886 581 0,'-4'-11'0'0,"-1"2"198"16,2 2-99-16,-2 2-26 0,-2 2-27 0,1 3-18 15,-7 2-10-15,-1 5 6 16,-6 8 13-16,0 3-2 0,-4 6-2 16,1 5-10-16,-2 6 7 15,1 7 1-15,1 3-3 0,0 8-9 0,2 1-5 16,5 0 6-1,2 1-3-15,3-4-5 0,1-2 5 0,4 1-8 16,3-6-6-16,3-4 9 0,5 1-5 0,6-4-2 16,4-3 4-1,4-2-1-15,3-6-7 0,4-1 9 0,1-4-6 16,2-6-3-16,0-6 2 15,0-6 1-15,2-1-3 0,-2-4 3 16,2-8-2-16,-4-4-4 16,-1-6 4-16,-2-1 2 0,-4-7-5 0,0-5 2 15,-4-6 6-15,-1-2-9 16,-3-5 4-16,-4-4 6 0,-5-4-9 15,-2-4 2-15,-2-3 3 0,-1-1-4 0,-5 1 0 16,-1 8 2-16,-1 5-4 16,-1 3 4-16,-2 7-2 0,0 2 0 15,-2 7-1-15,0 10 1 16,0 4 0-16,-2 7-5 0,-2 8 3 0,-1 1-11 15,-1 10-18 1,1 5-10-16,3 5-32 0,2-1-10 0,3 6-24 16,4-1-138-16,0-5-241 0</inkml:trace>
  <inkml:trace contextRef="#ctx0" brushRef="#br0" timeOffset="8650.0122">22664 3996 721 0,'11'-9'0'15,"-3"6"183"-15,-3 1-87 0,0 4-41 0,1 15-25 16,0 9 3 0,-2 10 0-16,-1 7 3 0,0 5-1 0,-2 0-4 15,2-2 7-15,1-1 0 16,2-1-11-16,0-3-10 0,4-2 3 15,-3-3-10-15,4-2-5 0,-2-4 3 0,1-1-6 16,0-5-2-16,-2-2 0 16,0-3 4-16,-4-5-5 0,1-4 2 15,-1-3 0-15,-4-4-1 16,1-3 0-16,-1 0 9 0,1-11 5 0,3-6 5 15,1-4-5-15,0-8-2 16,3-2 4-16,2-3-6 0,3-5-2 16,3-7 1-16,2-5-5 0,3-4-1 0,-1-6 10 15,2 0-2-15,1 1-8 16,-3 1 8-16,-1 6-6 0,-1 6-6 15,-4 8 2-15,-3 10 1 16,-3 7-3-16,-4 8 1 0,-2 7 1 0,-1 4-2 16,1 3-21-1,-1 2-32-15,-1 4-9 0,0 7 15 0,0 5-25 16,-1 4-43-16,-5 5-18 15,-3 3-76-15,-2-2-264 0</inkml:trace>
  <inkml:trace contextRef="#ctx0" brushRef="#br0" timeOffset="9500.0133">23275 4066 808 0,'7'-17'0'0,"-2"4"168"0,0 2-55 15,-2 4-22-15,-2 2-26 0,1 2-10 16,-2 3-19-16,0 3-16 16,0 12-22-16,-4 9 4 0,-3 15 42 0,-5 7-7 15,-1 8-8 1,0 5-11-16,0 2-1 0,1 3 0 0,2-5-5 15,3-4-6-15,2-3 1 16,-2-9 0-16,2-4-8 0,0-8 2 16,1-4 5-16,-1-3-8 0,2-6 4 0,-1-2 2 15,3-4-8-15,-1-5 8 16,2-4-4-16,0-3-7 0,-2 0 7 15,1-4 0-15,-1-10 0 16,2-6-2-16,0-6-6 0,-1-9-14 0,7-7-1 16,-1-4-7-16,5-10-6 15,3 1 12-15,0-8 5 0,3 0-5 16,-1 0 19-16,-1 0 3 15,1 2-1-15,0 3 6 0,0 5-1 0,4 7-3 16,2 8 2-16,1 7 1 0,-2 9-2 16,0 4 0-16,-3 9 0 15,-1 5 0-15,2 4 0 0,0 0 5 0,2 7 1 16,1 4 7-1,0 6 0-15,-1 1-2 0,-3 1 6 0,0 2-8 16,-5 2-5-16,-3 0 3 16,-6 2-4-16,-3 2-2 0,-6-4 4 15,-7 6-4-15,-5-5 2 16,-6 1 3-16,-4-3-7 0,0-2 2 0,1-1 3 15,2-5 1-15,5 0-6 0,4-5 2 16,3-3 0-16,4 1-3 16,6-6 4-16,0 1 0 0,3-1-6 0,0 0 7 15,0-1-5-15,0 0-5 16,3 0 11-16,3 0-7 0,3 0-3 15,7-1 7-15,1-1-2 16,3-1-9-16,2 2 12 0,0 1-2 0,-1 0 0 16,-2 2-1-16,0 6 1 0,-2 3 0 15,-1 7-1-15,-1 4 3 16,0 4-3-16,-4 6 2 0,-1-1 10 0,-3 3-10 15,-2-2 1 1,-3 1 5-16,-2-1-7 0,0-3 0 0,-7 0 13 16,-6-3-9-16,-3-2 4 15,-5 3 5-15,-2-6-4 0,0 2 2 16,-2-4-4-16,-2-4-5 15,1-3 9-15,-1 0-3 0,-3-6-3 0,-1-2 1 16,-5-2 3-16,-1-2-9 0,0-3 0 16,-1-4 5-16,3 0-6 15,4-3-3-15,3 3-37 0,4 0-61 0,4-2-38 16,1-4-91-16,-1-6-577 15</inkml:trace>
  <inkml:trace contextRef="#ctx0" brushRef="#br0" timeOffset="11020.0155">17992 2660 476 0,'2'-5'0'0,"0"-4"163"0,-2 4-67 16,0 0 28-16,0 1-20 0,-3 2-55 0,-1 1-18 16,-2-1-19-16,-3 2 7 15,-1 0 7-15,-5 3 10 0,0 4-8 16,1 4-3-16,-2 1-2 15,2 5-3-15,0 2 0 0,-1 4-4 0,0 2 10 16,2 2-8-16,3 1-5 16,0 0 8-16,7-1-5 0,-1 0-7 15,4 0 5-15,0 2-7 16,4-3 1-16,5 0 3 0,2-1 3 0,2-4-8 15,5 1 6-15,-1-4-4 0,8-2-2 16,1-3 6-16,2-5-5 16,2-2-5-16,0-6 6 0,1 0-4 0,1-1-6 15,1-8 4 1,-2 0 5-16,-2-3-8 0,-1-6 2 0,-3-1 4 15,-3 1-7-15,-5-1 4 16,0-2 0-16,-6 2-3 0,0-4 2 16,-3-3 6-16,-2-1-5 0,-4-2 11 0,0-4-3 15,-2 1-7-15,-3 0-1 16,-4 1-1-16,-1 4-2 0,-3 0 2 15,0 3-1-15,-3 3-5 16,-2 4 9-16,0 2-5 0,-1 2-7 0,-3 2 13 16,-1 2-6-16,-3 2-7 15,-3 2 9-15,3 4 0 0,-3 0-2 16,5 1 1-16,2 0-1 15,3 2-7-15,4 5-16 0,1 2-20 0,2 3-22 16,0 4 6-16,3 3-25 0,2 3-54 16,2-1-67-16,3-8-216 15</inkml:trace>
  <inkml:trace contextRef="#ctx0" brushRef="#br0" timeOffset="11770.0165">18868 2683 638 0,'-3'-6'0'0,"-3"-1"110"0,1 0-6 0,-5-2-9 16,1 1-18-16,-3 2-13 0,-1 0-20 16,-1 1-14-16,-3 2 12 15,1 1-3-15,-1 2-5 0,2 0-7 0,-1 10-13 16,1 2-6-16,0 8-1 15,-1 3 8-15,3 3-5 0,3 2-5 16,1 1 9-16,4-1-7 16,3-1-2-16,2 1 7 0,2 0-6 0,6 1-7 15,1-1 2 1,4 0 13-16,2-1-9 0,3-1-3 0,1-4 3 15,4-3-3-15,1-6 7 0,4-4-5 0,2-4-5 16,0-2 2 0,4-3 9-16,0 0-13 0,0-7 6 0,-4-1 1 15,-4-5-4-15,-2-1 0 16,-2-3 4-16,-4-3-4 0,-1-2 0 15,-2-5 5-15,-3 2-4 16,0-4 2-16,-2-2-4 0,-3 0-1 0,-2 0 2 16,-2 0 0-16,-3 4-7 0,-3-1 9 15,-4 4-1-15,-5 1-2 16,-5 2 1-16,-5 4-2 0,-4 2-3 0,2 5 7 15,-1 3-1-15,3 2-2 16,1 4-1-16,2 1 2 0,-1 0 0 16,3 0-13-16,0 0-6 15,3 2-19-15,0 1-7 0,3 1-14 0,4 5-14 16,1 3-24-1,4 3-26-15,0 2-137 0,2-2-81 0</inkml:trace>
  <inkml:trace contextRef="#ctx0" brushRef="#br0" timeOffset="12400.0174">19429 2705 865 0,'-10'-10'0'0,"1"3"216"15,1-1-126 1,2 5-38-16,-1 1 8 0,3 2-31 0,-3 5-29 15,-3 7 0-15,0 7 0 16,-4 5 4-16,-2 0 10 0,1 3 12 16,0 0-6-16,2 2-3 15,1 2 4-15,4 1-11 0,4 0-7 0,4 0 6 16,1 3-6-16,7-1-6 15,7 1 6-15,4-3 4 0,3-2-10 16,5-3 6-16,3-6 3 0,1-4-7 0,2-3 2 16,2-6 4-16,-5-4-8 15,0-4 6-15,-3-1 1 0,-2-7-5 16,-3-4 2-16,-2-4 4 15,-3 0-7-15,-2-5 4 0,-4-3 4 0,-2-4-8 16,-4-6 4 0,-2-6 2-16,-3-1-6 0,-2-2 4 0,-7-1-1 15,-4 2-2-15,-3 1 2 16,-5 5 0-16,-1 4-1 0,1 4 0 15,0 6 5-15,4 7-7 0,0 8 2 0,2 2 0 16,0 4-9-16,0 1 12 16,0 0-6-16,-1 4-23 0,-1 0 13 15,4 2-9-15,1 2-22 16,1-1 10-16,5 6-9 0,1 4-23 0,5 5-8 15,5 9-32-15,6 1-149 16,6-3-115-16</inkml:trace>
  <inkml:trace contextRef="#ctx0" brushRef="#br0" timeOffset="13000.0182">20056 2805 610 0,'5'-11'0'16,"-2"1"166"-16,-2-1-45 15,-1-1-21-15,-4 1-14 0,-3 1-25 16,-3 1-19-16,0 4-12 15,-1 0-7-15,2 5 2 0,-1 0-10 0,1 0-3 16,-1 7-10-16,0 3-1 16,1 2 8-16,-1 5 1 0,-2 3 5 15,0 5 3-15,-1 2-4 16,0 0-5-16,0 1 4 0,1 0-1 0,1-2 0 15,4 1 5-15,2-3-7 0,2 2-4 16,3-1-1-16,1-2 0 16,5 2-3-16,4-1 6 0,3-2-3 0,2 0-3 15,5-5 9 1,0 0-7-16,3-5-2 0,0-3 3 0,4-3-2 15,-1-5-1-15,1-1 6 16,2-1-4-16,-4-9-3 0,2-1 6 16,-1-6-4-16,-1-1-5 0,-1-1 4 0,-2-3 7 15,-1 0-10-15,-1-1 0 16,-6 0 4-16,-1 1-6 0,-5-2 6 15,-2 0-1-15,-3-1-2 16,-3-1-4-16,0-1 7 0,-2 0-5 0,-3-1 4 16,-1 2 1-16,-1-1-5 15,-1 2 4-15,-1 4 4 0,-6-1-6 16,-1 5-4-16,-6 2 4 15,-1 4-10-15,-3 5 12 0,1 2-3 0,0 4-3 16,2 0 1-16,1 0-5 0,4 3-8 16,0 1-8-16,1 3-28 15,4 5-44-15,-1 2-20 0,3 1-70 0,1-6-428 16</inkml:trace>
  <inkml:trace contextRef="#ctx0" brushRef="#br0" timeOffset="14540.0204">20874 2756 648 0,'-7'-8'0'16,"-2"2"107"-16,-3-1-26 15,-1 3 13-15,-2 1-27 0,-2 3-17 0,-2 0 5 16,1 5-12 0,1 6-4-16,2 2-9 0,2 4-5 0,1 5-16 15,5 4-4-15,2 4 8 16,2 2-3-16,3 3-3 0,0 1 2 15,0-2-4-15,1 0-9 0,3-2 8 0,4-3 2 16,2 0-6-16,5-5 0 16,2 1 12-16,7-4-6 0,1-4 1 15,6-3-8-15,1-2 2 16,1-6 4-16,1 0-2 0,1-4-3 0,-4-2 0 15,0-1 5-15,-4-8-8 16,-2-2 6-16,-2-5 3 0,-5-2-3 16,-2-3 16-16,-4-5 0 0,-2 1-1 0,-3-7-1 15,-3-1-3-15,-2-1-10 16,-2-3 4-16,-6 3-8 0,-4-2 0 15,-2 0 0-15,-4 2 2 16,-2 2-2-16,-4 3 0 0,0 5 0 0,-2 5-5 16,0 3 9-1,1 5-5-15,-3 1-5 0,4 6 7 0,0 1-1 16,1 2 0-16,2 1-6 15,3 0-12-15,3 4-11 0,3 0 5 16,7 5-25-16,-1 3-23 0,3 6 5 0,2 6-30 16,4 1-86-16,1-1-136 15</inkml:trace>
  <inkml:trace contextRef="#ctx0" brushRef="#br0" timeOffset="15090.0212">21653 2769 764 0,'-5'-14'0'0,"-3"2"241"16,-2 0-161-16,-1 2-7 0,1 3-17 16,-2 6-33-16,-3 1-14 0,1 5 6 0,-3 7-2 15,-1 0 12-15,0 5 8 16,-1 4-11-16,1 0 6 0,1 5-6 15,3 2-4-15,2 0-7 16,3 3 3-16,3 1-7 0,4 2-9 0,2-1 4 16,1-1 7-16,7 0-11 15,3-4 4-15,4-2 3 0,3-3-7 16,3-6 4-16,3-3 5 15,3-4-10-15,2-6 6 0,0-4 1 0,2-4-3 16,0-6 1-16,1-4 1 0,-1-5-3 16,-1-5 0-16,-1-3 8 15,-5-5-7-15,-4-4 3 0,-3-3 1 0,-6-2 0 16,0-3 10-1,-6 3-11-15,-3-2-6 0,-3 4 4 0,-3 5 2 16,-5 3-4-16,-1 4-2 16,-1 5 2-16,-3 1 0 0,-3 4-4 15,0 2 5-15,-3 5-2 16,1 6-4-16,-1 4 5 0,0 0-32 0,2 6 8 15,0 3 0-15,3 5-27 0,3 0-1 16,3 4-9-16,4 3-29 16,2 1-11-16,3 4-29 0,0-1-154 0,5-3-72 15</inkml:trace>
  <inkml:trace contextRef="#ctx0" brushRef="#br0" timeOffset="15670.022">22240 2660 743 0,'-3'-9'0'16,"-3"1"220"-16,1 1-153 0,-4 5-21 16,0 2-30-16,-4 0-8 15,1 5-1-15,-1 2-2 0,0 3 20 0,0-1 2 16,-2 3 0-16,0 3 2 15,-2 2 3-15,1 5-2 0,0 2-2 16,1 1 2-16,1 4-13 16,3 1-11-16,-1 2 3 0,7 2-2 0,2-4-9 15,3-1 4 1,0-1 5-16,7-5-7 0,3-1 0 0,3-2 9 15,3-2-2-15,2-2 7 0,0-2-4 0,2-3-9 16,2-2 9 0,2-2-8-16,1-2-2 0,1-4 0 0,2-1 6 15,0 0-7-15,0-3 2 16,-3-4 2-16,-3-1-3 0,-1-2 0 15,-5-4 3-15,0-4-3 16,-2 0 0-16,-4-2 8 0,1 0-7 0,-2-4 9 16,-2 0-2-16,-1-5-6 0,-1-4 6 15,-2-2-7-15,-1-1-2 16,-2-2 2-16,0 4-2 0,-5 5-4 0,-2 0 8 15,-3 6-4-15,2 3-1 16,0 5 2-16,-3 3 0 0,1 1 0 16,-2 4-14-16,-1 0-9 15,-1 3-19-15,-2 2 3 0,4 2-12 0,-1 0-24 16,3 6 3-1,0 5-58-15,3-2-162 0,0 0-138 0</inkml:trace>
  <inkml:trace contextRef="#ctx0" brushRef="#br0" timeOffset="16400.023">22844 2707 584 0,'0'-6'0'0,"-1"1"249"16,-2 1-145-16,0 0-36 15,-5 1-10-15,-5 3-3 0,-4 7-22 16,-2 7-4-16,-2 8-3 15,-1 5 1-15,1 6 2 0,0 2-8 0,3 4 2 16,5-1 3 0,2-1-7-16,5 1-3 0,2-1 1 0,4-1-7 15,2 0-7-15,9-4 10 16,5-4-3-16,5-1-7 0,7-5 8 15,4-4-4-15,2-4-2 0,5-5 6 0,-1-2 1 16,0-6-7-16,2-1 9 16,-4-4 0-16,2-8-2 0,-6-4 3 15,-2-3 1-15,-5-6-1 16,-2-3 10-16,-2-5-9 0,-5-6-8 0,-3-6 2 15,-4-6-6-15,-7-2-1 16,-2-2-3-16,-7 2 0 0,-6 3 0 16,-6 4-2-16,-3 7 6 0,-4 6-8 0,0 9 2 15,-1 7 3-15,-1 6-2 16,-3 7-8-16,-3 4-14 0,1 2-23 15,-2 6-8-15,2 5-22 16,-1 0-50-16,0 5-5 0,2-4-110 0,4-7-580 16</inkml:trace>
  <inkml:trace contextRef="#ctx0" brushRef="#br0" timeOffset="19250.027">17530 3046 656 0,'0'-8'0'0,"0"5"132"0,0-1-42 0,-3 3-25 16,1-3-23-16,-3-1-15 0,-1 3 1 16,-1-1-11-16,-3 0 8 15,2 0 14-15,-2-1-2 0,-2-1-8 0,0-1-1 16,-4 2-9-16,0-2-2 15,-2 4 5-15,-1-1-10 0,-3 1-9 16,1 4 5-16,-1-2 0 16,1 0-6-16,1 0 10 0,0 0 2 0,-1 0 0 15,0 0 7 1,0 0-3-16,2 0-8 0,0 3 6 0,1 2-7 15,1 3-11-15,2 2 4 0,-1-2 6 0,-1 3-9 16,-1 2 2 0,1-3 12-16,0 2-11 0,-1 1 13 0,0 1-6 15,-2 0 1-15,0 2 5 16,-1-1-8-16,1 0-3 0,-1 2 4 15,2 1 0-15,1-1-2 16,0 1 4-16,2-1-1 0,-1-3-6 0,1 1 8 16,0 2-1-16,1-1 1 0,-2 1-2 15,1 2 1-15,1 1-9 16,0-2 4-16,2 2-2 0,0-4-1 0,3 1 5 15,-1 2-5-15,0-4-4 16,1 5 4-16,0 0 3 0,1 0-4 16,1 2 3-16,-1-1-3 15,2 1-1-15,0-1 0 0,0 0 10 0,0 1-12 16,1-1 4-1,0-1 0-15,-1-1-3 0,2-1 2 0,0 0 1 16,-2-1-2-16,1 1 0 0,2 0 8 0,0 0-11 16,0 0 6-1,1 0-1-15,1 0-5 0,1 0 6 0,1 1-2 16,0-2-1-16,0 0 0 15,0 0 3-15,0-1-5 0,0 1 4 16,3 1 0-16,0-1-2 16,2-1 0-16,-1 2 3 0,1-2-5 0,0-1 4 15,1-3 1-15,-2 1-3 16,-1-2 0-16,2 2 2 0,1-2-3 15,0 0 2-15,1 1 2 0,2 2-5 0,-1-2 4 16,1 2 3-16,1-4-8 16,1-1 6-16,1 2 2 0,-2 0-7 15,3-1 4-15,-1-1 3 16,0 1-6-16,1-3 2 0,-1 1 3 0,-1 0-8 15,2-1 8 1,0 0-4-16,-1 0-2 0,1-2 4 0,1 1 1 16,2-1-3-16,2 0 0 0,0-2 9 0,-1 1-11 15,0-2 3 1,0 2 0-16,1 3-2 0,0-3 2 0,0 0-1 15,-1-1 0-15,-1-1 0 16,1 2 2-16,0-2-2 0,-2-1 0 16,1 1 3-16,0-1-5 15,2 1 4-15,0-1-2 0,-1-1 0 0,3 2 0 16,-2 0 2-16,3-2-4 15,-1 0 4-15,0 0-2 0,1 0-2 16,0-2 4-16,-2 1 2 0,0-1-5 0,-1-1 2 16,0 3-3-16,-2 0 0 15,0 0 4-15,2 0 1 0,-2 0-3 16,3 0-1-16,2 0 1 15,-2 0-1-15,3 0 1 0,1 0 4 0,-1 0-5 16,0 0-1 0,1 1 5-16,-5 1-6 0,0 0 6 0,-1 0-2 15,-2-1-2-15,1 3-1 16,0-2 4-16,1 1-4 0,3-2 1 15,0 3 5-15,-1-3-8 0,2 1 6 0,-2-2-2 16,0 1 0-16,1 5 0 16,-1-3 0-16,-1 1-1 0,-2 1 2 15,-2-3 0-15,-1 1-2 16,-1-1 2-16,-2 0 2 0,1-1-4 0,0 0-1 15,-1 2 5-15,-1-3-6 16,0 0 3-16,-2 2 3 0,-1-2-6 16,0 0 6-16,-2 0-2 0,-1 1-1 0,-1-1 0 15,1 0-2-15,0 0-1 16,-3 0 5-16,2 0-2 0,0 0 0 15,3 0 0-15,0 0 0 16,0 0-1-16,0 0 2 0,-1 0 2 0,-1 0-6 16,1 0 4-1,-3 0-1-15,0 0 0 0,-1 0 0 0,0 0 2 16,0-1-1-16,-2-4 10 15,1 1-8-15,-3-4-5 0,2-1 4 16,-2 1 4-16,-2-1-7 0,0-1 2 0,1 1 1 16,-2 1-4-16,-1-2 3 15,-1 1 2-15,-5-5-6 0,-1-1-2 16,-4 1 5-16,0-2-5 15,-3 3 6-15,0 1-2 0,0 1-2 0,0 0 4 16,4 3 2-16,1 1-6 16,0 2 2-16,1-2 5 0,1-1-8 15,-2 1 5-15,-4-8 1 16,0 1-4-16,-5-5 4 0,1-1 1 0,0 3-4 15,3-1 0-15,3 2 1 0,1 2 0 16,3 1 0-16,1 1 5 16,2 1-7-16,2 3 4 0,0-1 1 0,1 2-4 15,2 2 2 1,2 2 2-16,3 2-4 0,1-2 2 0,1 3 3 15,0 0-5-15,0 0 1 16,0 0-2-16,0 0-2 0,1 0 1 16,0 0 0-16,0 3-3 0,3 2 11 0,-1 2-5 15,4 0 0-15,0 0 0 16,4 3 2-16,2 0-3 0,3 2 2 15,3 2 2-15,1-2-4 16,2 4 2-16,3-1-1 0,-1 0-1 0,2 0 2 16,0-1 2-16,3 1-2 15,0-2 1-15,3 3 0 0,-2-2-2 16,1 1 0-16,-2 2 5 15,-4-4-9-15,0 3 8 0,-2 0-5 0,-4-3-2 16,0 1 5-16,-2-2-1 0,-3-1-2 16,0-1 2-16,-2-2 1 15,-1-1-3-15,0 1 0 0,-1-1 2 0,1 0-2 16,-2-1 2-1,-1 0-2-15,-2-1 0 0,-2-2 2 0,0-2 3 16,-3 0-7-16,-1-1 6 16,0 0-2-16,0 0-1 0,0 0 0 15,0 0 8-15,0 1-9 16,0-1 2-16,0 0 6 0,0 0-8 0,0 0 0 15,0 0 4-15,0 0-6 0,-1 0 5 16,-1 0-4-16,-1 0-2 16,-2 0 6-16,-1 0-2 0,-4 3 0 0,-2 5-2 15,-2-1-1-15,0 5-2 16,-1 3 7-16,-1 0 1 0,0 4-6 15,-2 0 5-15,2 2-5 16,-3 3 2-16,-2-1 2 0,-2 4 0 0,-2-1-2 16,0 0 2-16,1-1 0 0,1 2-3 15,1-4 4-15,2 0-2 16,0 0-2-16,2-2 4 0,0 0 2 0,0 1-7 15,-1-3 6 1,1 1-2-16,0-1-2 0,2-5 2 0,3 1 1 16,1-4-3-16,3-3 2 15,1 2-1-15,2-4 0 0,1-2 0 16,2 1 2-16,0-1-3 15,1-4 2-15,0 1-1 0,0-1 0 0,2 0-1 16,0 2 1-16,0-2 0 0,0 0-4 16,0 0 2-16,0 0-66 15,0 0 13-15,0 0-22 0,0 0-48 0,2 0-29 16,0-3-86-16,0-10-684 16</inkml:trace>
  <inkml:trace contextRef="#ctx0" brushRef="#br0" timeOffset="20740.0291">18012 5202 614 0,'5'0'0'0,"-2"0"52"15,4 0-3-15,-3 0 2 0,5 0 46 16,1 0-12-16,4 0-25 16,3 0-10-16,1-3 8 0,3 0-10 0,2-1-5 15,-2 0-11 1,3 2-14-16,-3 0-6 0,6 2-4 0,2 0 3 15,4-2 5-15,5 2-4 16,3-1 1-16,2-1-4 0,2-3 11 16,0-1-5-16,3 3 6 0,-1-4 3 0,-1 4-9 15,-1-2-5-15,-4 3 5 16,-1 1-3-16,-4-2 1 0,2 1 2 15,-1-1-6-15,3 2-5 16,4-3 8-16,0 1-9 0,2 1-1 0,0-3 0 16,2 5 2-16,3-3-7 15,4-1 6-15,3 4 5 0,-2 0-10 16,3 0 4-16,-2 0 7 0,-2 0-11 0,-2 0 4 15,-2 0 11-15,-1-2-4 16,-2-1 4-16,-1 2-8 0,-1 1-2 16,-2-1 1-16,0 1-3 15,-2 0-2-15,2 0 2 0,4 1 6 0,-1 1-8 16,1 0 2-1,2 3 1-15,-2-1-3 0,1-3 2 0,-1 2 0 16,-2-1-3-16,-3-2 4 16,0 1 11-16,-2-1-6 0,-1 0 6 15,0 0-7-15,0 0-5 0,1-3 10 0,1 2-7 16,3 0-4-16,1 0 0 15,4 1 6-15,2 0-7 0,3 0 2 16,0 3 5-16,1-2-8 16,1 2 4-16,-1 0 5 0,-1 1-7 0,-1-2 0 15,-2 0 13-15,-1 1-14 16,2 0 2-16,2 4 5 0,-2-3-7 15,4-1 2-15,-2 0 4 16,5-2-7-16,-1 2 2 0,3-1 0 0,2 1 1 16,0-2 0-16,1 2 4 0,1 0-4 15,0 1 5-15,2 1-3 16,1 0-6-16,2-2 5 0,3 1-2 0,-3 2 0 15,4-2 0 1,-4-1 2-16,0-1-3 0,-4-2 2 0,-4 0 4 16,-3 0-6-16,-5-2 2 15,-6-1 6-15,-1 3-9 0,-5-4 4 16,-3 1 2-16,-2 1-4 0,-1-3 3 0,0 4-5 15,-4-1 0-15,-1-2 4 16,0 1 2-16,-6 0-7 0,0-4 3 16,-2 3 0-16,-4 0 1 15,-1 0-1-15,-4 3 0 0,-2-2 0 0,-4 1-3 16,-4 1 2-16,-2 1-71 15,-2 0 1-15,-1 0-16 0,-7 4-34 16,-11 2 11-16,-13 2-6 16,-15-4-145-16,-11-4-200 0</inkml:trace>
  <inkml:trace contextRef="#ctx0" brushRef="#br0" timeOffset="21790.0304">18173 5529 448 0,'-5'0'0'0,"-2"0"84"0,-4-1-46 16,-2 1 13-16,3 0 5 16,0 0-5-16,3 1 10 0,3 0 26 15,1-1-16-15,3 1-18 16,5-1-20-16,6 0 11 0,7 0 13 0,6 0-2 15,4-1-19-15,5-1-5 16,4-3-5-16,7 2 1 0,4-1 1 16,8 4-6-16,5-3 1 0,5 3-13 0,4 0-4 15,1 0 4-15,-2-2 1 16,0 2-1-16,0-3 5 0,-2 1 1 15,1 0-3-15,0 0 1 16,0 2-3-16,-1 0-1 0,3 1 6 0,1 6-6 16,-1-1-3-1,2 3-1-15,0-1-2 0,-1 1-2 0,2-3 5 16,-3-1-2-16,3-1-2 0,-1-2 7 0,3 3-3 15,1 0-5 1,3 0 9-16,3 0-6 0,0 2-7 0,1-2 4 16,0 0 7-16,-1 2-11 15,-1-2 4-15,0 2 1 0,-1-2-2 16,1-1 0-16,2 1 1 15,0 1-4-15,0-2 4 0,-1-2 4 0,-3 0-8 16,-3 0 4 0,-4-1 5-16,-5 2-7 0,-3-3 0 0,-2 2 13 15,-4 0-9-15,-2-2-2 0,-3 0 2 0,2 0-5 16,-1 0 2-1,2 4 6-15,1-2-9 0,-2-1 4 0,1 0 0 16,-2-1-3-16,1 0 2 16,2 0 7-16,1 0-5 0,3 0 0 15,2 0 1-15,3 0-4 16,2 0 0-16,5 0 6 0,0 0-8 0,3 0 4 15,1 2 4-15,-3 1-8 16,-8-2 4-16,-4 1 5 0,-10-1-7 16,-5-1 0-16,-9 0 17 0,-6 0-11 0,-5-4 0 15,-5 2 0-15,-2 1-9 16,-6-1 6-16,-2 2 0 0,-4 0-4 15,-2-2 0-15,-3 2 2 16,-1 0-2-16,0 0-2 0,-2 0-1 0,0 0-17 16,0 0 6-1,0 0-16-15,-3-1-37 0,-7-1 1 0,-7 2-55 16,-7-7-99-16,-5-4-132 0</inkml:trace>
  <inkml:trace contextRef="#ctx0" brushRef="#br0" timeOffset="27570.0386">18316 6319 743 0,'0'-24'0'16,"7"0"214"-16,-1 2-134 0,-1 2 4 0,1 8-9 16,-6 5-9-1,1 4-13-15,0 3-11 0,-1 0-15 0,0 0-19 16,2 6-12-16,-1 9-1 0,5 10 10 0,3 9 14 15,4 7-5 1,3 6 9-16,3 1-9 0,0 3 4 0,1 0-2 16,1-1 0-16,0 3-1 15,0-2-2-15,-1 0-4 0,1-2-3 16,-2-1-1-16,-2-4 0 15,1-4-5-15,-1-2 0 0,-5-8 5 0,1-3-6 16,-4-8 2-16,-1-6 1 16,-5-6-2-16,-1-3 0 0,-2-3 6 15,1-1-7-15,-1 0 2 0,2 0 21 0,-2-7 22 16,2-7-16-16,4-9-17 15,-1-6-4-15,-1-5 1 0,5-7-2 16,-1-5-3-16,3-7 2 16,2-8-3-16,1-6-4 0,3-2 4 0,-2-3 0 15,0 4-3 1,0 3 2-16,-1 5 1 0,-4 10-3 0,1 6 1 15,-4 13 2-15,0 7-4 16,0 8 0-16,-2 6 2 0,0 3-56 16,-2 5 24-16,0 2-21 0,3 4-34 0,-1 9 5 15,0 11-24-15,0 10-52 16,-5 4-79-16,0-1-275 0</inkml:trace>
  <inkml:trace contextRef="#ctx0" brushRef="#br0" timeOffset="28420.0398">19064 6676 1008 0,'-6'-2'0'16,"4"0"105"-16,2 2-71 0,-2 0-28 0,2 2-8 15,0 3 4-15,0 2 21 16,0-4-16-16,0 0 6 0,0-3 18 15,3 0 17-15,5 2 7 16,7-1 0-16,8-1-3 0,9 0-15 0,10-3-10 16,5-1-5-16,9 2 3 0,4 1-5 15,2 1-1-15,-2 0 0 16,-2 2-3-16,-7 2-6 0,-2 0-1 0,-5-3-3 15,-4 0-2 1,-1 2 2-16,-4-1-2 0,-2-2-4 0,-3 0 0 16,-4 0 7-16,-5 0-8 15,-5 0 1-15,-4 0 1 0,-5 0-1 16,-3 0 0-16,-3 0 0 0,-1 0 1 0,0 0-1 15,-1-2 8-15,-3-2-8 16,-3 2 0-16,-2-4 6 0,0-3-6 16,-1 1 0-16,3-1 5 15,-2-4-8-15,1 2 6 0,-2-3-1 0,-1-6-2 16,1 3 0-16,-3-2 2 15,-1 3-3-15,0 2 0 0,-1 0 2 16,2 3-2-16,3 3 1 16,2 3 0-16,3 2 0 0,4 1 0 0,0 0 2 15,1 2-2-15,0 0-4 0,0 0 1 16,0 0-2-16,5 0 3 15,4 7-2-15,5 3 2 0,6 5 4 0,3 4-1 16,4 0-1 0,-2 1 0-16,2-3 2 0,-3-2-5 0,-3-2 6 15,-2-1-2-15,-4 0-2 16,-4-1 2-16,-2-3 0 0,-4-1-2 15,-1-3 2-15,-2 0 0 16,0 0-2-16,-2 2 2 0,0 0-2 0,-2 3-3 16,-6 4 6-16,-5 3-2 0,-4 6 0 15,-5 2 0-15,-1 3 2 16,-3 0-2-16,0 1 0 0,-1-1 3 0,-1 0-4 15,3-1 2-15,0-4 1 16,3-2-4-16,2-1 4 0,4-4 1 16,1-1-5-16,5 0 2 15,2-2-2-15,5 1-118 0,3-2 18 0,6-3-54 16,6-8-130-16,3-8-729 0</inkml:trace>
  <inkml:trace contextRef="#ctx0" brushRef="#br0" timeOffset="29130.0408">20294 6580 1090 0,'8'-6'0'0,"1"6"161"0,2 4-125 0,4 11-18 16,2 10 7 0,0 7-3-16,0 7-8 0,-3 2-7 0,1 0-2 15,-3-2-1-15,-1-3-2 0,-2-4 2 0,0-6-1 16,-2-6 3-1,0-8 11-15,-1-4-7 0,-2-4 7 0,0-4 3 16,3-1 3-16,2-10 4 16,5-11 4-16,6-7-14 0,2-7-13 15,0-3 0-15,0-5 2 16,-1-2-7-16,0-4 2 0,-3-1 5 0,2-2-6 15,-4 5 0-15,-4 8 1 16,-2 12-2-16,-5 11 0 0,-1 7-1 16,-3 9-18-16,-1 2-25 0,0 14-33 0,0 12 15 15,-7 8-20-15,0 6-22 16,0 1-91-16,0-4-122 0,3-6-293 15</inkml:trace>
  <inkml:trace contextRef="#ctx0" brushRef="#br0" timeOffset="29400.0412">20866 6687 883 0,'0'-8'0'16,"0"5"215"-16,0 0-131 15,0 3-9-15,0 1-28 0,0 9-38 0,-4 10-6 16,-2 8 35-16,-3 7 1 16,1 1-7-16,-1-2-6 0,2-1-10 15,0-6-5-15,0-3 1 0,2-4-5 0,0-4-7 16,1-1 0-16,2-3 7 15,0-1-7-15,1-3 0 0,1-3-61 16,0-2-23-16,5-3-11 16,4-9-24-16,3-9-140 0,1-10-237 0</inkml:trace>
  <inkml:trace contextRef="#ctx0" brushRef="#br0" timeOffset="29550.0414">20950 6253 992 0,'-7'-13'0'0,"1"5"221"16,1 8-163-16,2 0-41 0,0 9-24 15,3 8 1-15,0 8-27 16,0 4-78-16,7 3-54 0,0-1-178 0</inkml:trace>
  <inkml:trace contextRef="#ctx0" brushRef="#br0" timeOffset="31790.0445">21159 6645 996 0,'-8'-4'0'0,"-2"1"163"16,-2 3-77-1,-1 4-30-15,-2 9-6 0,-1 5-14 0,2 5-14 16,1 8 0-16,0-1-4 16,3 3 1-16,1 1-7 0,3 0-6 15,5-2-1-15,1-5-4 0,1-2 0 0,9-2 1 16,5-4 2-16,3-4-7 15,2-5 6-15,2-6-1 0,-1-3-1 16,-1-1 1-16,-1-5 0 16,-1-5-4-16,-2-7 0 0,-2-2 2 0,-5-3 0 15,1-7-3-15,-5-4 2 16,-2-4-18-16,-3-5 7 0,-1-1-3 15,-6 2-3-15,-4 4 10 16,1 8 6-16,-3 9-2 0,1 10 1 0,2 8-13 16,-1 4-4-16,0 14 12 0,3 8 1 15,5 5 1-15,3 5 5 16,3-6 0-16,8-2-2 0,6-4 4 0,2-8-1 15,4-5 0 1,2-3 0-16,3-6 2 0,3-7 0 0,4-4 5 16,3-6 0-16,1-5 0 15,0-4-1-15,-3-3 5 0,-6-1-9 16,-3-4 6-16,-3-4-2 0,-4-5-2 0,-6-7 5 15,1 0-4-15,-3-5-6 16,-3 1 2-16,0 2 5 0,-3 3-7 16,-4 8 0-16,-2 9 2 15,0 11-2-15,-2 8 2 0,-3 9 1 0,-2 4-1 16,-4 14-2-16,-4 13-2 15,-5 11 2-15,-3 15 2 0,1 8 6 16,-5 5-4-16,3 5 8 16,0 2-2-16,3-2-5 0,6-6 1 0,6-8 0 15,6-7-9-15,3-5 8 0,9-5-3 16,3-2-1-16,7-4 0 15,4-8 1-15,2-3-2 0,1-5 2 0,2-7-2 16,1-5-4 0,2-3 3-16,-1-3-2 0,1-8-5 0,-1-6 6 15,1-8 2-15,-2-4-1 16,0-8 4-16,-3-2 0 0,-2-6-4 15,-5-1 4-15,-4 2-3 16,-6 1 1-16,-9 5 0 0,0 10 2 0,-11 5-2 16,-5 11 3-16,-3 9-3 0,-7 7 0 15,-2 12-2-15,0 6 2 16,1 4 0-16,2 0 0 0,5 1 3 0,5-1-4 15,3-2 1-15,5-1 2 16,3-2-4-16,4-5 2 0,0-3 0 16,3-1 0-16,5-2 0 15,2-4-1-15,1-1 0 0,5-3-4 0,-1-5-6 16,2 0-11-16,0-4 7 0,0-7-1 15,1-3 0-15,-1-4 15 16,-3-1 1-16,-2 2 0 0,-3 3 0 0,-1 2 2 16,-3 4-3-1,-2 4-1-15,-1 4 2 0,0 1 0 0,-2 10-9 16,2 8 9-16,0 3 0 15,3-2 0-15,1 1 1 0,3-5-2 16,1-2 2-16,4-7 0 16,-1-2-1-16,4-4 0 0,3-1 19 0,-1-6-7 15,5-4 4-15,-1-4 1 0,2-2-7 16,-1-4-1-16,2-2-5 15,-1-6-5-15,-4-2 2 0,1-7 6 0,-2-4-10 16,-2-6 6-16,1-8-5 16,2-4 1-16,-1-6 2 0,2-5-2 15,-1 6-11-15,-4 5 14 16,-1 9-3-16,-6 11-3 0,-4 12 8 0,-1 11-2 15,-4 7-2 1,0 7 0-16,-1 2 8 0,-2 11-10 0,-6 12-8 16,-7 13 11-16,-3 13 3 0,-3 6 3 0,-2 8 0 15,2 2 0 1,1-1 1-16,0-2-2 0,4-6-3 0,1-5 1 15,7-6-2-15,3-6-2 16,4-6 0-16,1-5 5 0,3-4-8 16,3-8 6-16,1-3-2 15,3-3-3-15,3-4 4 0,0-4-4 0,4-2-16 16,2-2 7-16,-1-8-5 0,3-6-8 15,2-5 12-15,-1-8-1 16,-1-5 8-16,0-3 1 0,-2-2 3 0,-2 3-2 16,-3 3 3-16,-4 8 0 15,-4 9 0-15,-2 8 0 0,-4 4 2 16,0 4-3-16,-2 16-6 15,-3 4 4-15,-3 14 6 0,0 7 4 0,0-4-4 16,3 0 0 0,1-7 4-16,4-1 2 0,0-5-2 0,2-3 1 15,3-7-4-15,0 0-3 0,4-4 4 0,0-4-2 16,2-1-2-1,4-3 2-15,1-2 0 0,2 0-4 0,2-7 0 16,-2-2-6-16,-1-5-8 16,1-4 7-16,-1-5 1 0,-2-2-5 15,0-6 12-15,-3 0 0 16,-1 3-6-16,-2 0 8 0,-2 7 0 0,-1 7-4 15,-2 5 4-15,-3 1-1 16,1 5-1-16,-2 3 0 0,-1 7 3 16,-3 9-11-16,-4 10 14 0,-2 3-1 0,2 1-2 15,1 2 1-15,-1-4 3 16,5-4-4-16,0 0 4 0,3-4-3 15,0-1-4-15,4 0 0 16,2-4 8-16,3-1-7 0,2-3 2 0,0-4-2 16,0 0 0-1,1-4 0-15,1-2 3 0,2-1-7 0,0-3 6 16,2-7 1-16,-2-3-6 0,-1-6 4 0,-2-4 2 15,-2-2-6 1,-1-7 4-16,0-2-1 0,-2 0-1 0,-2-4-3 16,0 1 5-16,-3 1-4 15,-2 4-3-15,-1 11 5 0,-5 5 0 16,-2 7-2-16,-1 7 2 15,-6 1 0-15,0 2-5 0,-2 9 4 0,0 6-5 16,3 2 9-16,1 1-6 16,2 0 0-16,4 0 5 0,1-2-2 15,5-1-4-15,1 0 6 0,0-5-2 0,1 0 0 16,5-2-1-16,1-3 0 15,6-3-2-15,2 0 6 0,1-3-1 16,3-1-4-16,2-4 4 16,2-6-3-16,1-1 2 0,0 0 2 0,2-1-2 15,0-1-2 1,-2 1 2-16,-2-4-2 0,0 3 0 0,-5 1 2 15,-2 3 3-15,-4 4-4 16,-1 6 0-16,-3 0 2 0,2 8-4 16,-4 7 4-16,0 6 3 0,-3 6-3 0,-2 2 11 15,-4 0 0-15,-2-1 3 16,-2-4 0-16,-1-2-4 0,0-3-1 15,0-1 4-15,2-2-6 16,0-4-1-16,0-1-1 0,0-3-1 0,3-1-9 16,0-3 6-16,3-1 0 15,-2-3-3-15,3 0 0 0,0 0 3 16,0-2-5-16,2-5 4 0,1-6 0 0,7-5-7 15,2-4 4-15,6-5-3 16,4 0-6-16,6-4 4 0,0-3-7 16,2-1-17-16,0 0 10 15,-1 2 0-15,-5 8-4 0,1 4 21 0,-4 4 3 16,1 7 0-1,-4 2-1-15,3 5 0 0,-4 3 1 0,1 5 0 16,-5 7 5-16,-2 5-2 16,-1 6 6-16,-4 2 3 0,-3 2 2 15,1 5 2-15,-4-1-4 0,1 1 1 0,-1-2 5 16,0-4-12-16,1-1-1 15,0-4-1-15,0-1-2 0,2-5-1 16,-1-2 1-16,1-4 0 16,1-1-3-16,2-4 2 0,1-1 0 0,3 0-1 15,4-3-12-15,3-3-5 16,3-7-27-16,0-2-4 0,-2-6-18 15,-1-5-45-15,-3-6-37 16,-3-6-174-16</inkml:trace>
  <inkml:trace contextRef="#ctx0" brushRef="#br0" timeOffset="32000.0448">22962 6237 461 0,'15'-5'0'0</inkml:trace>
  <inkml:trace contextRef="#ctx0" brushRef="#br0" timeOffset="32200.0451">22209 6445 1029 0,'0'-2'0'0,"4"2"71"16,10 0 11-16,12 0-9 0,6-1-15 15,12 0-37-15,2 0-19 16,0 1-4-16,-3 0-43 0,-6 2-70 0,-9 1-188 16,-11-3-484-16</inkml:trace>
  <inkml:trace contextRef="#ctx0" brushRef="#br0" timeOffset="59370.0832">18316 7846 820 0,'0'-14'0'0,"0"2"231"0,-2 2-144 0,0 4-30 16,0 0-14-1,2 4-2-15,0 2-3 0,0-1-2 0,0 1-17 16,-3 11-11-16,0 7 1 0,-7 18 20 0,-2 12 9 16,-3 16-3-1,-1 11-8-15,4 2-5 0,1-5-13 0,2-3 5 16,0-8-8-16,5-8-7 15,-3-5 2-15,3-3 8 0,-2-7-13 16,2-5 8-16,1-4 1 16,-3-7-7-16,3-3 4 0,0-3-3 0,1-6-21 15,2-2-10-15,0-6-17 16,0-2-37-16,3 0-23 0,4-14-25 15,1-9-183-15,2-8-301 0</inkml:trace>
  <inkml:trace contextRef="#ctx0" brushRef="#br0" timeOffset="59950.084">18264 7783 864 0,'0'-25'0'0,"9"4"239"15,6-1-189-15,9 1-15 0,6-1 4 16,11 3 10-16,6 2-4 0,4 6-1 0,-1 10 2 15,-6 1-18-15,-7 9-21 16,-7 7 8-16,-5 2-3 0,-7 6 3 16,-5 3 4-16,-5 4 0 15,-5-2-6-15,-2 4 5 0,-4 2-12 0,-6 0 1 16,-9 3 4-16,-8-1-3 15,-8-2-9-15,-11 1 2 0,-2-3 9 16,-2-4-13-16,-2-5 6 0,5-5 0 0,7-5-4 16,7-3 2-16,10-6 3 15,12-2-5-15,5-1 2 0,4-2-4 16,1 0-7-16,5-2 4 15,4-4 0-15,6-3 1 0,5-8 1 0,4 3 3 16,4-2-11 0,1 3 15-16,-2 5-3 0,4 4 0 0,-3 4 0 15,3 0 0-15,-3 3 0 16,-1 8 0-16,-3 4 2 0,-4 9-4 15,-3 3 4-15,-3 3 6 0,-3 0-9 0,-2 1 2 16,-1 2 10-16,-3 0-12 16,-3 1 2-16,-2-2 7 0,0-3-9 15,-8 1 2-15,-4-2 4 16,-4 1-7-16,-5 2 4 0,-2-5 12 0,-3 1-8 15,-1-2 3-15,1-1-1 16,-2-4-9-16,2-1 2 0,-2-7 10 16,2 2-14-16,0-5 6 15,1-5 7-15,0-2-13 0,-1-2 6 0,3-4 3 16,2-3-8-16,0-2 4 0,4 0-1 15,3-1-1-15,1-2-47 16,5 0 4-16,1-3-48 0,6 0-29 0,1-2-49 16,0-2-239-1</inkml:trace>
  <inkml:trace contextRef="#ctx0" brushRef="#br0" timeOffset="60920.0853">19103 8410 715 0,'-11'-3'0'0,"5"3"224"16,3 0-127-16,3 0-57 15,2 7-25-15,8 1 7 0,5-1 18 0,10-1-5 16,5-5 10-1,9-1-10-15,7-3 5 0,7-6 10 0,6 1 0 16,6-2-12-16,0 1-2 16,-2 2-3-16,-5 5-14 0,-4 0-16 15,-5 2 4-15,-5 0-5 16,-3 0-4-16,-6 3 4 0,-4 1 4 0,-4-2-10 15,-5 1 8-15,-4 0-3 0,-7-1-1 16,-2 0-1-16,-6-1 1 16,-1-1 0-16,-2 0 0 0,0 0 2 0,0 0-4 15,-2-6 4-15,-5-1-5 16,-2-5-26-16,-4-3 15 0,1 0 7 15,-5-1-7-15,-4-4 15 16,1 3-2-16,-3-5-2 0,1-1 6 0,0 1 1 16,2 1-4-1,3 1 0-15,1 5 24 0,5 5-18 0,3 1 7 16,2 3-6-16,2 0-3 0,2 4 2 0,1 1-1 15,1 1 32 1,0 0-74-16,1 0 34 0,5 0-4 0,7 2 13 16,5 8-6-16,9 5 0 15,6 6 0-15,3 1 3 0,-4 0-3 16,-3 2 0-16,-3-5 0 15,-4-1 0-15,-6-2 0 0,-4 1 1 0,-4-3-1 16,-5 3 0-16,-3 1 1 0,-2 1-2 16,-8 2 2-16,-5 3 12 15,-8 1-2-15,-5 4 0 0,-4 1-8 0,-3-2 0 16,1-2 4-16,-1-3-7 15,5-4 0-15,5 0 0 0,4-2 3 16,2-1-3-16,5 0-4 16,3-1 1-16,1 1-73 0,4-1 17 0,2-1-39 15,4-2-56 1,0-2-24-16,3-5-246 0</inkml:trace>
  <inkml:trace contextRef="#ctx0" brushRef="#br0" timeOffset="62630.0877">20358 8160 955 0,'-1'-4'0'16,"0"4"159"-16,0 3-129 0,0 13 5 16,-4 8 38-16,-2 14-14 15,-1 11-13-15,-3 3-18 0,-1 5-5 0,0 1-7 16,-2-4-4-1,0-4 5-15,1-7-11 0,-1-8-2 0,3-6 19 16,4-3-6-16,-2-6-5 0,4-2-3 0,0-3-6 16,-2-5-6-1,3-1 6-15,0-3 1 0,0-4-6 0,1-2 4 16,-1 0 3-16,-1-5-4 15,-1-7 8-15,1-5-6 0,1-6-6 16,4-7 6-16,0-8-3 16,8-6 0-16,3-5-1 0,4-6 1 0,3-2 0 15,0-2-1-15,-1 1 2 16,-1 2-2-16,-2 2 1 0,0 4-1 15,0 4-3-15,-1 8 8 0,3 5-3 0,2 5-8 16,4 8 13-16,2 4-6 16,2 5 0-16,0 4-7 0,-2 4 7 15,-1 3 0-15,-2 4-1 16,-1 9 1-16,-2 5 0 0,-1 7 0 0,-3 3 2 15,-3 1-3 1,-1 0 2-16,-3-3 4 0,-2-2-8 0,-3-2 6 16,-2-2 0-16,-2 0-3 15,-6 1 0-15,-6 0 15 0,-2 0-7 16,-5 0 0-16,-3 0-4 0,-3-1-7 0,1 0 6 15,2-2 0-15,3-5-4 16,0 0 2-16,3-4 2 0,2-2-4 16,3-4 2-16,0 1 1 15,3-3-3-15,2-1 2 0,4 0 2 0,2 0-4 16,0 0-2-16,2-3 0 15,0-2-21-15,1 1 16 0,5-1-4 16,3 1-6-16,1 0 18 0,3 4 0 0,0 0-16 16,-2 3 18-16,2 6-4 15,-2 3-5-15,0 6 12 0,-2 4-4 16,-2 4-2-16,-1 3 2 15,-4 0-1-15,-2-2 0 0,-1 0 0 0,-6-4 0 16,-2-2-1 0,-5-1 2-16,-3-3 6 0,-4-3-8 0,-4 1 2 15,1-1 6-15,-5-3-9 16,1 1 4-16,1-6 0 0,1-1-4 15,1-2 4-15,5-3 5 0,3 1-11 0,3-1 8 16,3-1-1-16,3-4-5 16,0-2 4-16,4-1 1 0,1-1-4 15,0-1 2-15,2 3 0 16,1 0-1-16,0 0 0 0,0 2 1 0,0-3-2 15,0 1 2-15,0 5-1 16,0-4-5-16,0 5 9 0,1-2-6 16,2 3-7-16,2 0 13 15,1 0-6-15,2 3-5 0,2 4 9 0,2 2 1 16,0-1-6-16,3 3 2 0,1 0 6 15,1 2-10-15,1 0 10 16,2-1-4-16,0-1-2 0,3-2 2 0,0 0 0 16,2 1-2-1,0-3-1-15,2-2 2 0,1 2 0 0,-1-5 0 16,2-1 1-16,0-1-4 15,0-5 6-15,0-7-1 0,-1-3-3 16,1-1 0-16,-3-2 1 0,-1-2 0 0,-1-1 0 16,-3-6-4-16,-3-4 4 15,-1-3 0-15,-2-3 5 0,-5 2-5 16,-1 3 0-16,-5 4 2 15,-2 4-3-15,-2 7 2 0,0 5 3 0,0 6-5 16,0 3-1-16,-2 2 7 16,1 1-7-16,-3 4 4 0,-2 9-2 15,-3 6-6-15,1 8 12 16,-1 6-3-16,1 1-6 0,3 1 6 0,0-1-2 15,4-6-1-15,1-1 0 0,0-6-2 16,7-1 1-16,0-2 2 16,4-4 1-16,2-3-5 0,3-3 5 0,2-4-4 15,1-3-1 1,1-1 6-16,3 0-1 0,-1-7-3 0,-1-5-1 15,2-1 2-15,-1-8 0 16,1-1-6-16,1-1 4 0,-2-6-16 16,0-4 13-16,-1 0-3 15,-4-2 0-15,0-2 12 0,-2 6-4 0,-2 1 0 16,-4 8 0-16,-3 5 1 0,-4 5-1 15,-2 5 0-15,0 4 26 16,0 3-13-16,-3 1-4 0,-4 14-10 0,-4 9-5 16,-5 12 12-16,-1 10 1 15,-1 8-6-15,-1 9 13 0,1 4-8 16,0 3 3-16,0 2 2 15,-1-1-10-15,-2-5 1 0,0-6 5 0,-1-4-6 16,3-8-2-16,2-4 2 0,3-5 0 16,1-6-1-16,2-7 0 15,3-3 3-15,2-6-4 0,-1-5 1 0,3-3 0 16,1-7 0-1,0-2-2-15,2-2 2 0,1-10 0 0,0-7-1 16,0-9-2-16,4-9-2 16,7-9 7-16,4-5-1 0,5-11-2 15,4-9-15-15,6-7 7 16,4-5-15-16,4-5 6 0,4-1-7 0,-1 3-5 15,0 6 18-15,-3 10 2 0,-3 10 2 16,-7 14 16-16,-4 12-13 16,0 12 2-16,-6 14 6 0,-2 7 3 0,2 3 2 15,-1 14 11-15,-1 9-2 16,-4 11-5-16,1 8-1 0,-5 3-9 15,-1 1-4-15,-7-1 4 16,0-6 4-16,-11-4-8 0,-10-6 2 0,-7-1 0 16,-6-4 0-1,-5-4-10-15,-2-2-9 0,-1-5-11 0,2-3-27 16,3-5-63-16,1-3-77 0,2-4-154 0</inkml:trace>
  <inkml:trace contextRef="#ctx0" brushRef="#br0" timeOffset="62780.0879">20901 8057 979 0,'18'-8'0'0,"1"5"81"16,-1 3-58-16,0 1-19 15,1 10-8-15,-2 2-123 0,-1 2-301 0</inkml:trace>
  <inkml:trace contextRef="#ctx0" brushRef="#br0" timeOffset="64210.0899">21568 8395 1086 0,'4'-13'0'0,"-1"6"114"16,-1 3-18-16,-2 4-2 0,-2 1-46 0,-5 13-42 16,-10 11 8-16,-2 9 2 15,-3 6 4-15,4 3-7 0,1-4-4 16,7-3-8-16,3-4 2 0,7-1-2 0,3-4-2 15,5-5 2-15,5-3 1 16,0-8-2-16,1-3 0 0,1-5 1 16,-2-3-1-16,0-7 5 15,-2-6-5-15,0-6 0 0,-3-5-4 0,3-3 4 16,-4-4 0-1,-3-3-11-15,3-7 0 0,-6-5-7 0,-2-3 16 16,1-1-1-16,0 3-4 0,0 11 11 0,-1 10-7 16,-2 12-5-1,-2 11 5-15,0 3-11 0,-5 14-11 0,0 11 18 16,-1 8 6-16,4 3-4 15,7 0 5-15,7-4 0 0,7-5-4 0,4-5 4 16,5-5 1 0,1-8-2-16,0-4 2 0,3-3 45 0,-2-2-27 15,3-5-1-15,0-6-7 16,2-2-2-16,2-4-1 0,-1-4-7 15,-1-5-2-15,0-4 2 0,-2-4 5 0,1-5-8 16,-3-6 4-16,-2-4 0 16,-2-5-1-16,-2-1 2 0,-4 2-6 15,-4 5 1-15,-8 9 4 16,-3 9 3-16,-1 9-4 0,-4 7 6 0,-1 9 0 15,-4 5 0 1,-5 11-14-16,-5 14 3 0,-3 9-3 0,-4 11 14 16,3 9-7-16,-1 0 0 15,2 4-2-15,2 3 6 0,0-4-6 16,5 1 3-16,3-7 1 0,5-7-4 0,1-5 4 15,6-1-1-15,2-7-1 16,6-2 0-16,2-4 2 0,3-4-2 16,7-4-1-16,2-5-1 15,7-7-6-15,3-2 7 0,5-3-11 0,3-10-14 16,2-5 13-16,0-6 0 15,-1-6-3-15,-3-6 6 0,-2-2-2 16,-3-6 0-16,-5-4 5 0,-6 3 2 0,-7 1 2 16,-9 5 6-16,-6 7 3 15,-1 4 4-15,-7 8 11 0,-5 6-8 16,-5 5-7-16,-4 6 10 15,-4 12-5-15,-5 8-9 0,-2 9 7 0,-3 5-4 16,3 0-2 0,6 2 1-16,3-1 1 0,6-1-7 0,5-4 4 15,4-5-1-15,6-2-4 16,1-4 6-16,3-2 1 0,2-2-5 15,4-2 2-15,1-4 1 0,1-3-3 0,4-1 2 16,0-2 2-16,4-3-5 16,-1 0 1-16,2-9 0 0,0-6-16 0,2-4 8 15,2-3-1 1,-2-7-7-16,1-5 14 0,0-2-3 0,-2-3 0 15,0 0 7-15,-2 5-2 16,-4 6-3-16,-3 9 5 0,-5 10 3 16,-4 6-4-16,1 3 0 15,-1 10 2-15,-1 8-1 0,0 10 11 0,-4 5-5 16,1 2-7-16,-2 0 0 0,3-6 18 15,0 0-13-15,4-4 2 16,-2-4 1-16,3-4-4 0,2-2 7 0,-2-3-3 16,3-3-2-1,1-2 2-15,1-3-3 0,0-4-6 0,3 0 2 16,0-2 7-16,3-10-10 15,2-4 4-15,2-4 5 0,1-11-9 16,1-2 4-16,2-4 0 0,2-5-3 0,-2-5 1 16,4 1-3-16,-1-2-3 15,-5 5 10-15,-5 5-2 0,-4 9-4 16,-5 9 0-16,-5 7 8 15,1 8-9-15,-2 2 4 0,-2 3 1 0,-4 11-4 16,-3 4-7-16,-1 5 9 16,3 0 0-16,1 3-3 0,5 2 2 15,1 1-3-15,1 4 5 16,5 1 1-16,0 1-4 0,-3 4-12 0,2 1 8 15,-5 1 0-15,0 0 4 0,1-1-3 16,-2-6 1-16,1-2 3 16,0-4-1-16,2-6-4 0,3 0 11 0,4-8-5 15,0-1 0 1,5 1-2-16,0-6 1 0,-1-1-20 0,-3-1 8 15,-3 0-1-15,-1-1 0 16,0 0 10-16,-1 1-11 0,2-2-6 16,0-1 14-16,3 0-4 15,1-1-3-15,5-5 14 0,-1-1 0 0,-1-2-52 16,-2-1 18-16,-1 0-8 0,-4-2-81 15,-3-2-134-15,-4 1-446 16</inkml:trace>
  <inkml:trace contextRef="#ctx0" brushRef="#br1" timeOffset="97430.1364">4428 17213 139 0,'-29'18'0'0,"28"-18"196"0,0 0-159 16,-1 1-7-1,1 1-10-15,-1-2-7 0,-1 0-3 0,1 0 1 16,-1 0 1-16,0 0-7 0,-1 0 0 0,4 0 7 15,-2 0 16 1,1-2 15-16,1-1 28 0,0 1-2 0,0-1-6 16,0 3 2-16,0-2-6 15,0 2-20-15,0-2-6 0,0-1-11 16,0 3-6-16,0 0-8 15,0 0-9-15,0 0 1 0,-3 0 0 0,2 0-55 16,-2 0-4-16,0 5-13 16,2-5-37-16,-3 0-142 0</inkml:trace>
  <inkml:trace contextRef="#ctx0" brushRef="#br1" timeOffset="105130.1471">3153 5788 398 0,'0'-7'0'0,"0"1"94"0,0-1-48 15,0-1 28-15,2-2-10 0,0 1-24 16,0-2 16-16,-1 2-11 15,-1-1-4-15,0 2 2 0,-1 1 2 0,-2 3-7 16,0-2-11-16,1 2-8 16,-1 2-5-16,2 0-4 0,1 2 1 15,0 0-2-15,0 0-1 16,0 0 5-16,0 0 2 0,0 0 0 0,0 0 4 15,0 0-10 1,0 0-8-16,0 0 1 0,0 5-4 0,0 4-4 16,0 3 9-16,0 5 1 0,0 0-2 0,0 3 10 15,0 1 1 1,0-1-1-16,1 3 3 0,0 0-5 0,-1 0-3 15,2 0 3-15,-1 3 0 16,-1 0 1-16,0-3 0 0,0 3-1 16,0-6-4-16,0 2 2 15,0-1-4-15,0 1-3 0,1 0 8 0,-1 3-2 16,0-2-4-16,0 4 6 0,0-1 1 15,0 1-4-15,0 1 4 16,0-3-6-16,0 2-3 0,0-5 6 0,2-1-4 16,-1 1-5-16,0 0 4 15,1 0 3-15,-2 2-6 0,1-2 2 16,-1 1 3-16,0-3-5 15,0 0-1-15,0-4 7 0,0-1-10 0,0-3 10 16,0-2-6 0,0 0 0-16,0-3 2 0,0 1 0 0,0-4-1 15,0 3 0-15,0-1 2 0,0 0-3 0,-1 1 2 16,1 0 0-1,-2 1-2-15,2-1 2 0,0-1-1 0,0-2-2 16,0-2 4-16,0 1 1 16,0-3-1-16,0 0 10 0,0 0 6 15,0 0 4-15,0 0 0 16,0 0-2-16,0 0-16 0,0 0-1 0,0 0 2 15,0 0-7-15,0 0 4 16,0-3 1-16,0 1-3 0,0-2 0 16,0-4 6-16,2-4-7 0,-1-3 2 0,-1-1-2 15,0-4 1-15,2 2 0 16,-1-5 6-16,0 0-7 0,1 0-1 15,-2-2 2-15,0-4 0 16,1-1-2-16,-1-1 3 0,0-4-2 0,1 1 2 16,-1-4 0-1,0 0-1-15,0 0 0 0,-2 5-2 0,-1 2 0 16,1 1 4-16,1 4-2 0,1-1 0 0,0 2 0 15,0-1-1 1,1-1 0-16,1 2 2 0,0-3 1 0,0 1-3 16,-2-2 0-16,1 4 1 15,-1 0 0-15,0 0 0 0,0 2 2 16,0 0-4-16,0 0 3 15,0 3-1-15,0 1 0 0,0-3 0 0,0 2 2 16,0-2-2-16,0 1-1 16,0 2 2-16,0 2-2 0,-2 0-1 15,-1 3 5-15,2 3-6 0,1 2 5 0,0 2-2 16,0 1 0-16,1 2-4 15,2-1 6-15,1 0-4 0,0-2-4 16,0 3 7-16,1-1-2 16,-2 2 2-16,-1 3 2 0,-1-3-3 0,1 3-4 15,-2 0 2 1,1 0-6-16,2 0 7 0,1 0 2 0,3 3-2 15,0 1 1-15,0-1-2 16,2-1 0-16,-2-2 3 0,1 3 0 16,0-1-1-16,-2-2 0 0,-1 0 3 0,2 0-3 15,-3 0 0-15,3 0 1 16,-2 0-1-16,0 0 0 0,2 0 0 15,0 0 0-15,0 0 2 16,3-2 1-16,-2-1-4 0,1-2 2 0,2 2 5 16,0 2-7-16,1-3 2 15,2 1 2-15,1 1-4 0,2-3 2 16,-1 2 1-16,2 0-2 0,0-1 0 0,0 3 2 15,-1 0-3-15,-1-4 2 16,0 2 3-16,-2 0-2 0,4-2 4 16,1 2-5-16,-1 2 0 15,1-4 1-15,0 2-1 0,1-1-2 0,-2 1 2 16,0 3 6-1,-1-3-9-15,0 1 4 0,0 1 1 0,0 1-4 16,1 0 2-16,0 0 3 16,-1 0-6-16,0 0 4 0,0-1 6 15,-2-2-7-15,0 1 9 0,-2 0-7 0,0 2-2 16,0-2 3-16,0 2-2 15,-1 0-4-15,3 0 4 0,-2 2 1 16,0-2-4-16,0 0 1 16,1 0 7-16,1 0-7 0,1 0 0 0,3 0 10 15,0 2-9-15,2-2 2 16,0 0-1-16,-1 0-4 0,-1 0 4 15,0 3-1-15,-1 1-1 16,-1-4 0-16,0 5 2 0,0-5-3 0,-1 0 2 16,1 3 1-16,-2-1-2 0,2-2 0 15,1 2 5-15,-1-1-6 16,1 0 2-16,2 1 2 0,1 2-5 0,0-4 4 15,0 2-2 1,0 0 0-16,-1-1 0 0,0 1 1 0,0-1-1 16,-2-1 0-16,2 2 5 15,1 0-2-15,-1-2 0 0,-1 2 2 16,0-2-9-16,-3 0 6 0,2 3 0 0,-1-3-4 15,-1 1 2-15,1 1 2 16,-2-1-4-16,2 1 4 0,-1 1 0 16,-2-3-2-16,2 3 0 15,-2-2 2-15,0 3-4 0,0-2 4 0,-2 0-4 16,2-1 0-16,-2 0 4 15,-1-1-1-15,-1 1-1 0,0-1 0 16,-1 0 3-16,2 0-3 16,0 0 0-16,2 0 3 0,-1 0-3 0,1 0 0 15,0 2 1-15,-3-1-1 0,-1-1 0 16,-2 0 2-16,-3 0-2 15,0 0 0-15,1 0 1 0,1 2-1 0,-1-2 0 16,3 0 3 0,0 0-5-16,-1 0 3 0,1 0-1 0,-1 1 0 15,2 0 0-15,-1 2 0 16,-2-2 0-16,-2-1 0 0,2 1 1 15,-4-1-1-15,0 1 0 16,-1 0 0-16,-1-1 0 0,0 0 0 0,0 0 7 16,0 0-7-16,0 0 0 0,0 0 4 15,0 0-5-15,0 0 2 16,0 0 0-16,0 0-2 0,0 0 2 0,0 0 3 15,0 0-4-15,-1 0 0 16,1 0 4-16,-2 0-5 0,2 0 2 16,0 0 1-16,0 0-3 15,0 0 1-15,0 0 1 0,0 0-2 0,0 0 0 16,0 0 1-16,0 0 0 0,0 0-1 15,0 0 0-15,0 0-1 16,0 0 2-16,0 0 0 0,0 0 0 0,0 0-2 16,0 0 2-1,0 0 0-15,0 0-1 0,0 0 1 0,0 0 0 16,0 0-1-16,0 0 0 15,0 0-2-15,0 0 3 0,0 3 0 16,0 0-7-16,0 2 9 16,0-1-2-16,2 2 0 0,-2 1 0 0,0-1 1 15,0 2-2-15,0-1 1 0,0 2 0 0,0-1 0 16,0-1 0-1,0 2-1-15,0-1 0 0,0 1 2 0,0 1 0 16,-1 0-2-16,0 0 1 16,-1 2 0-16,0-1 0 0,1-1 0 15,0 2 1-15,0-2-1 16,0-1 0-16,1 1 1 0,0 0-2 0,0 0 2 15,0-1 0 1,0 1-1-16,0-3 0 0,0 1 2 0,0-1-3 16,0-2 2-16,-2 2 2 0,1 0-6 0,1-1 5 15,-1 3-2 1,0-4 0-16,1 4 0 0,-2-3 1 0,1 3-2 15,1-2 2-15,-1 0 0 16,0 1-1-16,1-3 0 0,-1 4 0 0,1-2-2 16,0 1 4-1,0-2-2-15,-2-1 0 0,1-1 0 0,1 2 5 16,0-2-5-16,0 0 0 0,-2 2 2 15,1-1-3-15,-2 1 1 16,3-1 1-16,0 2-2 0,0-2 2 0,0 2 0 16,0 0-2-16,0-1 2 15,-1 0 0-15,1 1-2 0,-1-2 2 16,1-2-1-16,0 0 0 15,-2 1 0-15,2 0 2 0,0-1-3 0,0 1 2 16,0 1 0-16,0 0-2 16,0-2 2-16,0 2-2 0,0-2-2 15,-1 3 6-15,1-3-1 0,0 3-4 0,0 0 4 16,0-3-2-1,-2 1 0-15,2-1 0 0,0 1 1 0,0-1-1 16,0 2 0-16,0-2 1 16,0 1-2-16,0 0 2 0,0 0-1 15,0 0 0-15,0 1 0 16,2 0 1-16,-1-1-2 0,-1-1 0 0,0 2 1 15,0-3 0-15,0 1 0 16,0 0 3-16,0 1-6 0,0-1 6 16,0 0-5-16,0 1 0 0,1 1 3 0,0 0 3 15,1 0-8-15,0-1 8 16,-1 1-6-16,0 0 0 0,-1 0 4 15,2 0-2-15,-2 1 0 16,0 2 0-16,2-3 0 0,-2 2 0 0,0 0 0 16,0-1 4-1,0 1-7-15,0 2 3 0,1-2 0 0,0 1 0 16,-1-1 0-16,2 2 1 0,-2-2-2 0,0 1 1 15,0-3 0 1,0 1 0-16,0 0 0 0,0-1 0 0,0 2 0 16,0 0 0-16,0-1 1 15,0-1-1-15,0 1 0 0,0 1 0 16,0-1 0-16,0 3 0 15,0-1 0-15,-2-1 0 0,2 2 0 0,1-1 0 16,-1 1-2-16,0-1 4 16,0 1-2-16,2-2 0 0,-2 3 0 15,2-2 1-15,-2 4-2 0,0-3 2 0,0-2-1 16,0 3 0-16,0-3 0 15,1 1 0-15,0 1 0 0,-1-4 0 16,1 5 0-16,-1-3 0 16,2 3 0-16,0-1 1 0,-1 4-1 0,1-1 0 15,-1-1 0 1,-1 0 0-16,0-1 0 0,0-1-1 0,0-2-1 15,0 1 4-15,0-1-2 16,0 0 0-16,0 0 0 0,0 3 2 0,0-3-4 16,0 2 4-16,0-3-2 0,0-1 0 15,0 1 0-15,0-3 0 16,0 2 0-16,0-2 0 0,0-1 1 0,0 0-2 15,0-1 2 1,0-1-1-16,0 2 0 0,0-1 0 0,0 2 0 16,0 0-3-16,0-1 0 15,0 1-14-15,-1-3-12 0,-1 0 3 16,2 0-10-16,-5 2-36 0,-1 0-15 0,-7 1-62 15,-6-4-154-15,-1-11-636 16</inkml:trace>
  <inkml:trace contextRef="#ctx0" brushRef="#br1" timeOffset="117260.1642">5718 3512 314 0,'-7'-7'0'0,"-2"4"110"0,3 1-91 16,1 2-11-16,1-2-2 15,0 1 7-15,3 0 31 0,1-2 37 16,0 2-18-16,1-3-31 16,7-1-3-16,1-2 18 0,2 2 15 0,0 1-26 15,0 1-18-15,3 1-12 16,2 2 1-16,1-2 1 0,4 1-3 15,4 1 3-15,5 0-6 0,5 0 7 0,2 0-2 16,2 0-3-16,2 0 2 16,0 0 1-16,-1 3-2 0,3-3-1 15,0 0 1-15,4 2 6 16,4-2 3-16,1 0-5 0,3 0-5 0,0 0 0 15,1 0-2 1,1 0 1-16,-1 0-3 0,1-1 0 0,1 0 6 16,3-1-7-16,0 1 2 15,2-1 1-15,-2 1 0 0,-1 0 4 16,-2 1-5-16,-2 0-2 0,-1-1 2 0,0 1 0 15,1 0-1-15,2-2 0 16,1 2 2-16,2-3-2 0,2 0 0 16,-1 0 0-16,0-1 1 15,-2 2-1-15,-2-3 2 0,-2 3-2 0,0-3 9 16,-5 4-1-16,1 1 11 15,-4-1 1-15,0 1-7 0,0 0-4 16,1 0-1-16,1 0-1 0,2 1-4 0,-1 0 4 16,3-1-8-16,0 0 2 15,1 0 4-15,1-2-2 0,-1-3 2 16,-1-3 1-16,-3 1 3 15,3 2 0-15,-3 0 0 0,-1 2-4 0,2 1-6 16,-2 1 2 0,2 1 5-16,-1 0-8 0,1-2 2 0,1 2 0 15,2 0 1-15,1 0 0 16,-1 0 3-16,0-1-5 0,-1-4 2 15,0 1-1-15,0-1 0 0,0-1 0 0,-1 2 0 16,0-1 8-16,1 0 1 16,-3 5-5-16,2 0-4 0,-2 0 0 15,-1 0 6-15,0 0-8 16,1 0 3-16,-2 0 0 0,3 5-2 0,-3-4 1 15,0 1 0-15,-1 0 0 16,0 0 0-16,1-2 0 0,1 0 0 16,-1 0 4-16,-1-2-3 15,0 1-2-15,-2-3 2 0,2 4 0 0,0-2-1 16,0 1-1-16,0 1 1 0,2 0 0 15,0 0 0-15,1 1 2 16,1 1-3-16,0-2 2 0,0 0-1 0,2 0 0 16,1 0 0-1,-2 0 0-15,2-3 0 0,-1 3 0 0,-1 0 2 16,2-2-2-16,0 2 0 15,-1 0-2-15,2 5 2 0,-1-2 0 16,1 1 1-16,2 1-1 0,-2-1 0 0,0 1 2 16,-1 1-3-16,-1-1 1 15,3 2 4-15,-3-1-3 0,0 0 10 16,2 1-1-16,-2 1-8 15,2 1 7-15,1-1-5 0,0 0-4 0,4 0 0 16,-2 0 6-16,0-2-4 16,0 2 2-16,-1 0-4 0,0-3 0 15,2 1 5-15,1 1-4 16,-1-3-2-16,1 2 2 0,1-1 0 0,2 0-1 15,0-1 2-15,3 0 1 0,4 0-4 16,-1 0 2-16,1 0 10 16,2 0-6-16,-2 1 7 0,0 0-1 0,-1-1-2 15,0 2 5 1,-1 0-4-16,0-1-1 0,3-2-2 0,4 4-1 15,2-2-6-15,3 0 0 16,1 2 7-16,-4-2-8 0,-2-1 2 16,0 0 1-16,-3 0-2 15,-1 1 0-15,-1 1 1 0,-2 0-2 0,2-1 2 16,-1 0 1-16,-2-1-4 0,-1 0 4 15,-1 0 1-15,-5-1-4 16,1-2 2-16,-1 2 1 0,-3 0-3 0,-1-2 2 16,-2-1 3-16,-5 0-5 15,-2-1 2-15,-2-2 5 0,-4-1-4 16,-6-2 9-16,-1-1-2 15,-3 0-1-15,-2-1 2 0,-2 0-7 0,-2-1-2 16,-3 0 3-16,-1 2-3 0,-4 0-2 16,-3 1 2-16,-4 0 1 15,-5 3-2-15,-2-2 0 0,-2 2-2 0,-2 1-12 16,-6-1-26-1,-7 3-44-15,-8 4-37 0,-7 3-20 0,-2-5-182 16</inkml:trace>
  <inkml:trace contextRef="#ctx0" brushRef="#br1" timeOffset="123310.1727">5125 6665 248 0,'0'-2'0'0,"1"-1"72"0,-1 2-54 16,0 1-14-16,0-1-1 0,-1 1-3 0,-1 0 0 15,2 0 5-15,0 0 8 16,-1 0 17-16,1-1 3 0,0-3 2 16,0 1-11-16,0 1 6 15,0 0 3-15,0 0-17 0,0 1 4 0,0-1 3 16,0 0 9-1,0 2-11-15,0-1-6 0,0 1-7 0,0 0 2 16,0 0 11-16,0 0 7 0,0 0 5 0,0-2 8 16,0 2-15-16,0 0-11 15,0 0-8-15,0 0 1 0,0 0-2 16,0 0 2-16,0 0-1 15,0 0-2-15,0 0 0 0,0 0 1 16,0 0 1-16,0-1-1 16,0 1 3-16,0 0 6 0,0 0 4 0,0 0-5 15,0 0-7-15,0 0-3 16,0 0-2-16,0 0-1 0,0 0 0 15,0 0-1-15,0 0 0 0,0 0 0 0,0 0 0 16,0 1 0-16,0-1 0 16,0 2 2-16,0-2 0 0,0 0 1 15,0 0 7-15,0 0 7 16,0 0 8-16,0 0-1 0,0 0-9 0,0 0-6 15,0 0-5-15,1 0-1 16,-1 0 1-16,0 0 3 0,0 0-1 16,0 0-3-16,0 0 2 15,2 0-1-15,1 0 4 0,1 0 2 0,-1 0-6 16,3 0-1-16,-2 0 3 0,2 0-2 15,-1 0 0-15,0-2 2 16,1 2-4-16,-2 0 1 0,2 0 1 0,-2 0-2 16,2 0-2-1,1 0 0-15,-2 2 5 0,2-2-4 0,1 0 1 16,-1 1 0-16,1 0-2 15,0-1 0-15,-1 0 9 0,2 0-5 16,-2 0 4-16,1 0 0 0,1 0 2 0,-2 0-5 16,2 0 0-16,-1-2-4 15,-2 0 4-15,-1 0 2 0,1 1-1 16,-2 1 1-16,0 0-2 15,0 0-2-15,-3 0 0 0,3 0-2 0,-1 0-2 16,1 0 2-16,1 0-1 16,1 0 1-16,1 0 0 0,0 0 0 15,-1 0-1-15,-1-1 0 16,1 0 7-16,-1-1-1 0,1 2-1 0,-1 0-1 15,-1 0-1-15,0 0-1 0,-1-1 2 16,1 1-2-16,-3 0 2 16,1 0-4-16,-2 0 0 0,4 0 0 0,-1 0 1 15,2 0-3 1,1 0 3-16,0 1 3 0,1-1-7 0,0 0 6 15,0 1-5-15,0-1 2 16,0 1 0-16,-3 1 4 0,2-1-5 16,-1 0 2-16,-1 0-1 15,-1-1 0-15,-1 2 0 0,1-2 0 0,-2 0-3 16,1 2 6-16,0-2-1 0,0 0-3 15,1 0 2-15,0 0 7 16,0 1-8-16,2-1 0 0,-2 0 7 0,1 0-9 16,2 0 4-16,-2 0 0 15,1 0-3-15,0 1 1 0,-1-1 1 16,0 1-2-16,0-1 2 15,0 0 1-15,-2 0-3 0,1 0 2 16,1 0 0-16,-3 0-1 0,3 0 0 0,1 0 2 16,2 0-4-16,-2 0 2 15,2 0 2-15,1 0-4 0,-2 0 3 16,3 0 0-16,-2 0-2 15,-1 0 2-15,1 1 0 0,-2 1-5 0,-1-2 8 16,0 0-3-16,-1 0-1 16,-1 0-4-16,1 0 4 0,0 0 1 15,0 0-1-15,1 0 0 16,-1 0-1-16,2 2 2 0,1-1-1 0,1 0 0 15,0 2-1-15,-1-3 1 0,2 0 1 16,1 0-1-16,1 0 4 16,1 0-4-16,-2 0 0 0,0 0 0 0,-2 0 0 15,0 0 0 1,2 0 2-16,-1 0-3 0,0 0 2 0,0 0 1 15,1 0-4-15,-2 0 2 16,2 0 0-16,-2 0 0 0,1 0 2 0,1 0-3 16,0 0 0-1,0 0 2-15,1 0 0 0,-2 0-1 0,3 1-1 16,-2-1 1-16,1 3 0 0,-3-2 0 0,2-1 1 15,-2 1-1 1,1-1 0-16,-1 0 2 0,-2 0-2 0,1 0 0 16,1 0 8-16,-1 0-5 15,3 0-1-15,-1 0-1 0,2 0-2 16,-2 0 2-16,2-1 0 15,-1 0-2-15,0 0 2 0,0 1-1 0,-1 0-1 16,-1 0 2-16,-1 0 0 0,0 0-2 16,0 0 1-16,1 0-1 15,1 2-5-15,0 0 11 0,-1-1-5 0,0 0 0 16,0 0 0-16,2-1 1 15,-1 2-2-15,2-2 2 0,-5 0 1 16,4 2-3-16,-2-2 2 16,-1 0 2-16,5 0-5 0,-4 0 4 0,5 0-1 15,-1 0-1 1,0 0 0-16,0 0 3 0,2 0-3 0,-2 0 0 15,1-2 3-15,1 2-3 0,-1 0 0 0,-1 0 2 16,-2 0-4 0,2-2 4-16,-1 1 4 0,1 1-8 0,0-1 4 15,1 0 0-15,1 0-5 16,-1-2 6-16,0 2 1 0,1-1-6 15,-3 2 4-15,1-1-2 16,0-1-1-16,1 2 2 0,-3 0 4 0,3 0-5 16,-1 0 0-1,0-2 3-15,1 2-5 0,-2-2 4 0,1-1-3 16,0 3 1-16,0 0 0 0,0-1 3 0,1 1-3 15,2-1 0-15,1 1 2 16,3 0-3-16,-1 0 2 0,-1-1-1 16,0 0 0-16,1-2 0 15,-2 3 1-15,2-2-1 0,0 0 0 0,-3 2 1 16,0 0-1-1,-1 0-1-15,-1 1 2 0,0 1-2 0,0-1 1 16,-2 1 0-16,3 1 0 0,3-1 0 16,1-2 0-16,1 3 0 15,-2-1 0-15,0 0 1 0,0 0-1 0,0-1 0 16,-2-1-1-16,1 0 1 15,-2 0 0-15,0 0 2 0,1 0-2 16,2 0 0-16,1 0 0 16,1 0-1-16,1 0 5 0,2 0-4 0,1 0 0 15,-1 0 0-15,5-5 0 16,-2 4 0-16,2-1 0 0,0 2 1 15,-2 0-1-15,-2 0 0 0,2-2 1 0,-2 0-2 16,-1 1 1 0,-2-1 4-16,1-1 7 0,-2-1 3 0,1-1-4 15,2 3-2-15,0 2-2 16,-3-3-3-16,-1 3-3 0,1 0 0 0,-1-1 0 15,5 1 1 1,-3 0 0-16,1 0-1 0,0 0 0 0,1 0 0 16,-2 0 2-16,4 0-2 15,-2 0 0-15,0 0 1 0,-2 0-1 16,-2 0 5-16,1 0-1 0,-3 0-6 0,3 0 4 15,-2 0 0-15,2 0-3 16,-2 0 2-16,1 0 1 0,-1 0-2 16,1 0-1-16,-1 1 1 15,2-1 1-15,2 0 2 0,-2 0-2 0,2 0-2 16,1 0 1-16,0 0 1 15,2 0-2-15,-3 0 2 0,0 1-1 16,-1-1 0-16,1 2 0 0,-2 0-2 0,1 0 1 16,1 3 2-16,-1-4-1 15,2 1 1-15,0 1 0 0,3-1 0 16,-1-1-2-16,3 0 2 15,4-1 0-15,-2 0-1 0,5 0 0 0,-2 0 1 16,0 0-1 0,-2 0 0-16,-1 0 6 0,0 0-6 0,-4 0 0 15,0 0 4-15,0 0-5 16,-2 0 2-16,0 0 1 0,-1 0-2 15,0 3-1-15,0 0 1 0,-3-2 1 0,-1 2 1 16,0-1-3-16,-1 0-1 16,1 0 4-16,0-2 0 0,3 2-3 15,0 0 2-15,0-2-2 16,4 2 0-16,-4-2 2 0,1 2 3 0,-2 1-5 15,1-3-1-15,-3 0 2 16,-1 0 0-16,-3 0 2 0,-4 0-1 16,-3 0-2-16,-3 0 2 15,-1 0 0-15,0-2-1 0,-2 2 0 0,0 0 3 16,0 0-4-16,0 0 0 0,0 0 2 15,0 0-2-15,0 0 2 16,0 0-1-16,1 0 0 0,1 0 0 0,2 0 0 16,3 0 0-1,0 0 0-15,0 0 1 0,1 0-2 0,-2 0 2 16,-1 0 0-16,-1 0-2 15,-2 0 2-15,1 0-1 0,0 0 0 16,0 0 0-16,3 0 0 0,2 0 0 0,3 0 0 16,1 0-1-16,2 0 0 15,0 2 2-15,0-2 0 0,-1 0-2 16,-3 0 2-16,-1 0-1 15,-3 0 0-15,-3 0 0 0,-1 0 3 0,0-3-3 16,-2 3 0-16,3 0 4 16,1-2-5-16,1 2 1 0,1 0-2 15,1 0 1-15,3 0 2 16,-3 0-1-16,3 0 0 0,-4 0 0 0,-1 0 0 15,1 0 0-15,-4 0 0 0,-1 0 1 16,2 0-1-16,-3 0 0 16,0 0 1-16,0 0-2 0,0 0 2 0,0 0-2 15,1 0-1 1,-1 0 4-16,0 0-2 0,3 0-5 0,-3 0 10 15,0 0-4-15,1 0-1 16,-1 0 0-16,0-1 3 0,0 0-5 16,0 1 4-16,0 0 2 15,0 0-4-15,0 0 0 0,0 0 7 0,0-1-7 16,0 0 0-16,0 0 3 0,0-1-3 15,0 2 0-15,0 0 2 16,0 0-3-16,0 0 2 0,0-1 1 0,0 0-3 16,0 0 2-16,0-4 3 15,0 2-4-15,-1-1 0 0,-2 1 5 16,3-1-3-16,-1 2 0 15,0 1 0-15,1-1-3 0,0 1 2 0,-2-3 2 16,2 2-4-16,0-1 2 0,0-1 1 16,0 1-3-16,0 0 2 15,-1-1 7-15,1-1-5 0,0 1 6 0,0-2-2 16,0 2-5-1,0-2 3-15,-1 2-4 0,0-1-2 0,1 1 2 16,0 1 0-16,0 0-1 16,0-1 0-16,0 0 3 0,0-2-3 15,-2 1 0-15,2-2 5 16,0 2-3-16,0-2 2 0,0 2-1 0,0-3-1 15,0-2 4-15,0 1-3 0,0 0-5 16,0-1 4-16,0 2 0 16,0-1-2-16,-1-3 0 0,1 0 3 0,0 2-4 15,0-2 2-15,0-2 0 16,0-1-1-16,0 1 0 0,0-1 2 15,0 0-3-15,0 1 2 16,0 0-1-16,0 1-4 0,0 1 8 0,0 0-3 16,0 0-1-1,0 1 0-15,0-1 0 0,0 3 0 0,0-2 0 16,-2 0 0-16,2 2 0 0,0-3 0 0,0 3 1 15,0 0-1 1,-1 0 0-16,0 0 0 0,1 0-1 0,0 0 1 16,0 0 0-16,0 0 0 15,0-2 0-15,0 2 5 0,-3-3-9 16,3 4 7-16,-1-1-3 15,0 0 0-15,1 1 0 0,0 1 0 0,0 0 0 16,-1-1 0-16,1 1 0 0,0-2-3 16,0 3 6-16,0-2-3 15,0 4 0-15,0-3-1 0,0 2 1 0,0 2 0 16,-2 1 0-16,2 1 0 15,0-1 0-15,0 0-1 0,0 0 2 16,0 0-2-16,0-1 1 16,0 0 0-16,0 0 0 0,0-1 0 0,0 0 1 15,0-1-1 1,0 2 0-16,0-1 1 0,0 3-1 0,0-1 0 15,0 2-1-15,0-2-4 0,0 2 7 0,0 0-2 16,0 0 0 0,0 0 0-16,0-1 1 0,0 1-2 0,0-2-1 15,0 0 1-15,0 0-14 16,0-1 12-16,0 1-5 0,0 2-9 15,0 0-2-15,0 0-20 16,0 0-59-16,-3 9-25 0,-6 4 37 0,2 3-11 16,0-1-6-16,0 0-28 15,2-2-71-15,-3-5-9 0</inkml:trace>
  <inkml:trace contextRef="#ctx0" brushRef="#br1" timeOffset="129510.1814">9400 5874 392 0,'-5'-3'0'0,"0"3"112"0,2 0-91 16,0 0-15-16,2 0-5 15,0-1 6-15,-1 1 8 0,2 0 21 16,0 0 5-16,0 0 5 0,0-1 17 0,0 1 31 16,0-1-11-16,2 1-18 15,-2 0-27-15,0 0-20 0,3 0-16 16,0 3-1-16,4 3-2 15,3 1 2-15,6 1 7 0,5 0 5 0,7 0 10 16,7-1 5-16,5-5-3 16,4 1 1-16,4-3 1 0,0 0-6 15,0 0-5-15,-1 0-6 16,-3 0-3-16,2 0-1 0,-1 0 3 0,-1 0-4 15,-1-2-2-15,-3 1 3 0,-1 1-1 16,1 0 0-16,-5 0 6 16,2 0-5-16,1 3-5 0,-2-1 4 0,1 3-3 15,1 0-3 1,-2 0 2-16,-1 0 4 0,-3-1-7 0,-1 0 4 15,-3-1 3-15,-1 0-1 16,-6-1 0-16,-3 0-1 0,-3-1-1 16,0-1 3-16,-1 0 5 15,-3 0-2-15,2 0-1 0,0 0-5 0,2 2-1 16,0-2 1-16,2 3-2 0,1-2 0 15,1 0 0-15,-2 1 4 16,0 0-5-16,-2-1 2 0,-2 0 1 0,-3-1-3 16,-2 0 2-16,-6 0 0 15,0 0-1-15,-2 0 0 0,0 0 6 16,0 0 14-16,0-1-2 15,-2 0-9-15,1 0-5 0,1 1 1 0,-1-1-5 16,1 1 0-16,0 0-4 0,0 0 4 16,0 0 0-16,0 0-5 15,1 0 5-15,2 1-2 0,-1 3 3 0,-1-1-1 16,2 2 0-1,-1 2-4-15,-1 0 2 0,1 3-3 0,-2 4 6 16,0 4-1-16,0 5 0 16,0 2 0-16,0 4 1 0,0 2-1 15,0 0 0-15,3 2 3 16,1 0-5-16,-3-2 4 0,1 0-1 0,3-1-1 15,-2-1 0-15,1-1 3 0,0-4-1 16,0 2 0-16,0 0 0 16,1 0-1-16,-1 2 1 0,0-2-1 0,-1-2-2 15,-1-2 2-15,-1 0 1 16,-1-3-3-16,0 2 2 0,-1 0 2 15,1 0-4-15,1 1 2 16,-1-1 0-16,0-1-1 0,0-1 3 0,2-2-2 16,1-1-1-1,-1-1 0-15,1 1 3 0,-1-1-3 0,0 0 0 16,-1 0 1-16,1-1-1 0,-2 3 0 0,0 0 2 15,-2 1-4 1,-1 0 4-16,0-3 0 0,1 0-2 0,2 0 0 16,-1-2 2-16,1 0-3 15,0 1 2-15,0-1-1 0,1-1 0 16,2 2 0-16,-3-4 2 15,2 2-2-15,-2 0-1 0,0-3 2 0,0 2-2 16,0-4 2-16,0 4-1 0,0-3-2 16,0 3 4-16,0-1-3 15,0-2 0-15,-2 2 2 0,2-3 4 0,0-3-8 16,0 1 6-16,0-2-6 15,0-1 3-15,0 3 0 0,0-3 0 16,0 2 0-16,0 1 1 16,0 1 2-16,0-1-3 0,0 1-3 0,0-1 2 15,0 1 0 1,0-3 2-16,0-1 0 0,0 1-1 0,0-2 0 15,0-1 1-15,0 1-1 0,0 2 0 0,-1-2 0 16,1 2 0 0,0 2 0-16,0-1 0 0,0 1 0 0,0 0 1 15,0-1-1-15,-2 1 0 16,2-1 0-16,0-2 0 0,0 1 0 15,0 1 0-15,0-1 1 16,0 1-1-16,0 1-1 0,-1 0 1 0,1 0 0 16,0 3 0-16,-1-1 1 15,1-3-2-15,-1 1 1 0,0 1 1 16,0 0-2-16,0-1 2 0,0 2-1 0,1 0 0 15,0 1 0-15,-1-1 0 16,-1 2 0-16,2 2 0 0,-1-3 1 16,-1 0-2-16,1-2 2 15,0-2-1-15,1 0 0 0,0 1 0 0,0 0 0 16,-1 0 0-1,0 2 0-15,-1-1 0 0,0-1 0 0,2 4 0 16,-1-4 0-16,1 2-1 0,0-3 2 0,0-3 1 16,0 0-3-1,0 0 2-15,-2-1 0 0,1 0-2 0,1 1 2 16,0-1 2-16,0 0-4 15,0 0 1-15,0 0 0 0,0 0 0 16,0 0 0-16,0 0 2 16,0 0-2-16,0 0 0 0,0 0 3 0,0 0-3 15,0 0 0-15,0 0 5 16,0 0-7-16,0 0 4 0,0 0 0 15,0 0-2-15,0 0 0 0,0 0 3 0,0 0-4 16,0 0 2-16,0 0 0 16,0 0-1-16,0 0-3 0,0-1 3 15,0 1 0-15,0 0 1 16,0 0 0-16,0 0 0 0,0 0 2 0,0 0-2 15,0 0 0 1,0 0 1-16,0 0-2 0,0 0 0 0,0 0 0 16,0 0 0-16,0 0-2 15,0 0 3-15,0 0-2 0,0 0-1 16,0 0 3-16,0 0 0 0,0-1-2 0,0 1 2 15,0 0 0-15,0 0-1 16,0 0 0-16,0 0 4 0,0 0-5 16,0 0 2-16,0 0-1 15,0 0-3-15,0 0 4 0,0 0 0 0,0 0-2 16,0 0 0-16,0 0 1 15,0 0 0-15,0 0-1 0,1 0 0 16,2-1-1-16,1 1 3 0,1-1 0 0,1 0-2 16,2-2 2-16,1 3 1 15,4 0-5-15,0 0 6 0,3 0-4 16,7 0 0-16,1 0 2 15,3 0 0-15,2 3-3 0,1-3 4 0,1 0-1 16,2 0-2 0,0-4 2-16,-1-2 2 0,1 1 2 0,1 0 11 15,-1 0 0-15,-1 2-5 16,-1 0-5-16,-1 2-5 0,0 1-2 15,-2 0 2-15,2 3-1 0,-3-1 0 0,2 1 0 16,-2-2 1-16,1-1-2 16,-1 0 1-16,-2 0 0 0,2 0 0 15,-2 0 1-15,2 0 6 16,0 0 0-16,1 0 1 0,2 0-3 0,-2 0-5 15,4 2 0-15,2 2 6 16,-1-1-8-16,3 3 4 0,-2-1 0 16,3-1-3-16,-2 1 2 15,-2-3 1-15,-1-1-3 0,-3-1 2 0,0 0 4 16,-3-1-1-16,-2 0 8 0,-3 1-5 15,-4-2-7-15,-2 1 0 16,0 0 6-16,-5 0-7 0,0 1 2 0,-2 0 2 16,-1 0-4-1,0 0 2-15,-3 0 0 0,0 0-4 0,0 0 2 16,-2 0 2-16,-1 0-2 15,1 1 2-15,-2-1 0 0,0 0-1 16,0 0 0-16,0 0 1 0,0 0-1 0,0 0 4 16,0 0 4-16,0 0-3 15,0 0 6-15,0-2-4 0,0 1-5 16,0-2 3-16,-2-2-6 15,2 1 0-15,-1-2 2 0,1-1 0 0,-1 0-2 16,0-1 2-16,0-1 3 16,0-3-7-16,-2-5 6 0,0 1-3 15,0-4-3-15,0-2 6 16,-1 0-2-16,3-2-2 0,0 0 2 0,1-3 1 15,0-1-3-15,0-1 1 0,0 1 0 16,0 2 0-16,0 2 0 16,-1 0 1-16,1 2-2 0,0 3 2 0,-1-1-1 15,1 0 0 1,0 0 0-16,0-1 1 0,0-1-2 0,0 0 1 15,0-1 0-15,0-1 0 16,0-1 0-16,0-1 0 0,0 2-3 16,0 1 6-16,0 2-3 15,0 5-3-15,0 1 6 0,0 1-3 0,0 3-3 16,0 0 6-16,0 2-3 0,0 0 0 15,0 0 0-15,0 1 0 16,0-3-4-16,3 4 8 0,-3-1-5 0,0 3-1 16,2 2 4-16,-1 0-1 15,-1 1-1-15,0 1-2 0,0 0 1 16,0-1-2-16,0 2 3 15,0 0 0-15,0 0-10 0,0 0 9 0,-2 0-4 16,1 0-4-16,1 0 10 0,-1 0-1 16,1 0 0-16,0 1-2 15,-1-1 2-15,1 0 0 0,0 1 0 0,-1 2-2 16,1-1-13-1,0 2 6-15,0-3 1 0,0-1-2 0,0 2 8 16,0-1-2-16,0 1-1 16,0-1 7-16,0-1-3 0,0 0-1 15,0 0 4-15,0 0-2 16,0 0-3-16,0 0 6 0,1 1-3 0,2 1 0 15,1 1-2-15,1-2 3 0,0 0-2 16,2 3 0-16,1-1 1 16,1 1 0-16,1-2 0 0,0 0 1 0,2-2-2 15,1 0 1-15,4 2 0 16,-2-2 1-16,4 2-1 0,4-1 0 15,0 1 1-15,3-2 0 16,-3 1 1-16,2-1-3 0,-1 0 1 0,0 2 1 16,1-1-2-1,-2 1 0-15,2 1 2 0,0-2-1 0,0-1 0 16,2 2 2-16,0-1-3 0,0 0 1 0,5 0 1 15,-3 0-2 1,3 0 2-16,0 2-2 0,-1-1 1 0,0 0 3 16,0 1-4-16,-2-3-2 15,0 4 6-15,-1-4-2 0,0 0-1 16,0 2 0-16,0-2 5 15,0 2-4-15,0-1 5 0,-3-1-4 0,1 2-4 16,-2-1 4-16,-1-1-1 0,-3 4-1 16,1-3 0-16,1 1 1 15,-2 1-1-15,2 0 0 0,-3-1 1 0,1 4-2 16,-5-5 2-16,0 1 0 15,-3-2-2-15,-3 0 2 0,0 0 1 16,1 0-3-16,0 0 2 16,-1 0 0-16,0 0-1 0,0 0 0 0,0 0 0 15,2 0-1 1,0 1 2-16,0 0-2 0,-1 2 0 0,0-3 2 15,-3 2 1-15,2 0-4 0,-2-1 4 0,0 1-3 16,-4-2-2 0,-2 1 6-16,0-1-3 0,-1 1-2 0,0-1 4 15,0 0 5-15,0 0 3 16,0 0 6-16,0 0-4 0,0 0-3 15,0 0 6-15,2 0-6 16,-1 0-6-16,-1 0 8 0,0-2-2 0,0 0 0 16,0 2 0-16,0 0-6 15,0 0-6-15,0 0 6 0,0 0 0 16,0 0-5-16,0 0 4 0,0 0 0 0,-3-5-3 15,0 2 2-15,-1-3-1 16,-1-2 0-16,0 0 0 0,-1-1 13 16,0-3-1-16,0 1 5 15,-1-3 3-15,3 7-2 0,0-2-1 0,3 5 0 16,1 2 0-1,-1-1-9-15,1 3-7 0,0 0-1 0,0 0 0 16,2 0 5-16,1 3-6 0,3 0-10 0,5 3 12 16,3 1-1-1,2 1 0-15,0 0 4 0,-3 1-5 0,-2-3 2 16,-1 0 2-16,-3-1-5 15,-1 1 4-15,1 0-1 0,-1 2-1 16,5 4-2-16,0 4 0 16,6 2-2-16,-1 5 8 0,2 0-4 0,-2-1 0 15,-2 0 0-15,-2-5 0 16,-3-1 0-16,-2 0-1 0,-3-4 0 15,-3-1-4-15,-1 0 3 0,0-2-3 0,-2 1-7 16,-1 0 7-16,-1 0-3 16,0 3-1-16,1 2 10 0,2 2-2 15,1 4-3-15,0 2 6 16,1 2-4-16,2 2-4 0,-2 1 1 0,1-2-6 15,-2 0-4 1,1-3 9-16,-1-3 2 0,0-3-1 0,-3-2 6 16,0-3-2-16,-1-1-1 15,1-2 4-15,-1 0-4 0,1 2-9 16,0 1-1-16,1 2-3 0,0 0-2 0,0 1 14 15,4 3 1-15,-2 2-2 16,0 0 7-16,3 0-3 0,-1 0 0 16,0-3-1-16,-1-1 1 15,0-2 0-15,-1-3-2 0,0 0 0 0,0-3-5 16,0-2 5-16,0-1-3 15,-1 0-4-15,0 0 9 0,0-2 0 16,-2 1-16-16,1 1 12 0,-1-2-1 0,1 1-1 16,1 2 9-16,1-5-4 15,-2 2-1-15,2-2 4 0,0-1 0 16,0 0-3-16,0 2 2 15,0-2 2-15,0 0-2 0,0 0 5 0,0-2-4 16,0 2-4 0,0 0 4-16,0-1-3 0,0 1 0 0,2 0 2 15,-1-3 3-15,1 3-4 16,-2-2 0-16,3-1 3 0,-1 1-3 15,1 0 0-15,-1 2 3 0,-1-2-4 0,-1-1 2 16,1 2 1-16,-1-3-3 16,0 3 2-16,1 1-1 0,-1 0-4 15,0 0 8-15,0 0-5 16,0 0-5-16,0 0 7 0,0 0 0 0,0 0-2 15,2 0 2-15,-1 0 0 16,0 0-1-16,0-1 0 0,1 0 2 16,-2 0-3-16,0 1 2 15,1 0-1-15,-1 0 0 0,0 0-1 0,1 0 1 16,-1 0 0-16,1 0-1 0,1 0 2 15,-1 0-2-15,2 0 2 16,1-3 1-16,0 0-3 0,2 1 2 0,2-1-1 16,2-1 0-1,4 4-1-15,4 0 1 0,4 0 0 0,3 0-1 16,5 0-1-16,2 3 1 15,0 2 2-15,1-1 1 0,2-3-4 16,2 1 3-16,2 1 0 0,2 3-2 0,0-1 2 16,-1-2-1-16,-3 1 0 15,-1 0 0-15,1 1 0 0,0-2 0 16,2 2 0-16,0 0 0 15,0-2 0-15,1 1 0 0,-1-4 2 0,-1 1-4 16,-2-1 2-16,-2 0 2 16,-3 0-4-16,-3 0 4 0,-4 0 3 15,0-1-2-15,-3 1 0 16,2-1-1-16,0 1-3 0,0 0 2 0,2 0 1 15,2 0-3-15,2 0 2 0,0 0 0 16,0 2-1-16,-3-1 0 16,0 2 0-16,-2-3 0 0,-3 0 0 0,-2 3 1 15,-3-3-1 1,-1 0 0-16,-2 1 0 0,-2-1 0 0,-2 0 0 15,1 0 2-15,-2 0-2 16,-2 0 0-16,-2 0 5 0,-1-1-4 16,-3-2 3-16,1 3 1 15,-1-3-2-15,0 3 4 0,0-2-3 0,0 0-5 16,0 1 2-16,0-3 2 0,-1 4-3 15,1-3 0-15,-1 2 1 16,-1 0-2-16,2-1 0 0,-2 2 0 0,-1-2-5 16,1-1 7-16,-1 2 0 15,1 0-2-15,-2 1 1 0,2-3 1 16,-1 2-2-16,1-3 2 15,0 0 4-15,-1 1-6 0,1-2 2 0,0 1 4 16,0-1-7-16,1-2 4 0,-1 0-1 16,1-3-1-16,-2-1 0 15,-1 0 2-15,3-4-2 0,-3 1 0 0,2-6 0 16,2 3 0-1,-2-5 0-15,1-1 2 0,-2-2-3 0,2 0 2 16,1-1 0-16,0-5-1 16,0 2 0-16,-1-5-1 0,1 1 0 15,1 0 2-15,-1-1 2 16,0-2-6-16,0 0 5 0,0-4-2 0,-3 1 0 15,0-1-1-15,1-2 1 0,1 2 0 16,1-1 0-16,-1 3 1 16,1-4-1-16,-1 1-2 0,-2-3 2 0,0 3 0 15,1-1-2-15,-1-2 1 16,-1 3 1-16,3 1 0 0,1 2 2 15,-2 1-2-15,2 3 0 16,-2-1 1-16,2 3-2 0,0 0 0 0,0-2 1 16,2 5 0-1,-2 3 0-15,3 1 2 0,0 4-2 0,-2-1 0 16,0 3 0-16,-1 0 0 0,1 1-1 0,1 1 0 15,-2 0-2 1,0 1 6-16,0 1-2 0,-2 3-1 0,0 0-1 16,1 2 1-16,0 5 0 15,-1-2-2-15,1 2 3 0,1 2-2 16,-2 0 1-16,2 1-1 15,0-1-1-15,0 0 4 0,0 0-2 0,0 1 0 16,1 0-1-16,0 2 0 0,-1-1-4 16,1 1 7-16,4 0-4 15,2 0-3-15,2 0 5 0,3 0 0 0,2 0-4 16,2 0 6-16,4 2-2 15,-1 1 0-15,2 0 0 0,2 0 1 16,1 0-1-16,1 0-1 16,-1 0 1-16,4 2 0 0,-2 2 0 0,3-2 0 15,2 0 0 1,-1-1 0-16,5 1 0 0,0 0-2 0,3 0 4 15,1-2-1-15,1-1-2 0,-1-1 2 0,1 0-1 16,0-1 0 0,0 0 0-16,-3-2 1 0,1-4-2 0,-3 1 2 15,0 1 0-15,-1 2-1 16,-1-1-1-16,1 1 2 0,-1 1-2 15,2 0 2-15,-2 0-1 16,-4-2 0-16,0-1-1 0,-4 2 0 0,-5-3 0 16,-4-1 2-16,-3 2 0 15,-7-1 0-15,0-2 0 0,-2 2 1 16,-1 1-4-16,0 0 4 0,-3 3-4 0,1 1-2 15,1 0 6-15,1-3-2 16,0 3 0-16,1-2 0 0,-1 0 0 16,1 2 0-16,-1-1 0 15,0 0 0-15,-1 1 0 0,2 0-4 0,1 1 4 16,-1 2-7-1,2-1 8-15,1 4-2 0,0-2-3 0,-2-1 5 16,0-1 0-16,0 3-2 0,-3-2-1 0,2 3 0 16,-2 1-4-1,0 3 6-15,0 2 0 0,1 3-10 0,-2 2 14 16,-1 5-5-16,1-1-3 15,-1 6 7-15,2 0-3 0,-2 7 0 16,0 2 0-16,-2 5 0 16,1 0-3-16,-3 3 5 0,3-1-2 0,-1-2 0 15,0 2 0-15,1-4 1 16,1-2-2-16,0 1 2 0,0-2 1 15,1-1-3-15,1 0 2 0,1-2-1 0,0-2 0 16,-1-2 0-16,0-5 3 16,-1-4-4-16,-1-5 2 0,0-4 2 15,-3-1-6-15,-2 2 5 16,-2-2-5-16,-5 1-93 0,-5 2-1 0,-2-1-39 15,-2 1-95 1,7-11-145-16</inkml:trace>
  <inkml:trace contextRef="#ctx0" brushRef="#br1" timeOffset="134120.1878">8796 14505 280 0,'0'-10'0'0,"0"1"90"0,-4 1-59 0,1 0 0 15,-1 1-1-15,2 2-7 0,1 1 3 16,1 1 6-16,0 1 21 16,0-3 4-16,0 0-13 0,0-1-1 0,0 2 20 15,1-3-15-15,-1 3-8 16,2-1-4-16,0 2-12 0,-2 1-1 15,0 1 2-15,0-2 8 16,0 0-2-16,0 3-1 0,0-5-1 0,-2 2 2 16,2-1-8-1,0-2 4-15,0-1-7 0,0 0-1 0,0 0 3 16,0-1-9-16,0-1-12 0,3 0 9 0,2 0-7 15,-1-4 0 1,0 1 2-16,-1 2 4 0,0 0-2 0,-3 0 12 16,0 0-3-16,0 1-3 15,0 0 6-15,0 4-7 0,0-1-3 16,0-1 2-16,0 1-3 15,0 0-2-15,2 1 4 0,-1 0-5 0,1 1 1 16,0-1 4-16,-2 4-2 0,0 0-10 16,0 1 4-16,1 0-2 15,-1 7-14-15,1 5 19 0,1 3-5 0,0 5 0 16,0 2 0-16,-1 0 2 15,1 1-1-15,1 1 4 0,-2 2-1 16,2 4-2-16,-1 2 11 16,-1 2-7-16,0 1-3 0,0-3 10 0,-1 2-6 15,0-3-1 1,0 3 3-16,-2-5-2 0,-1 0-4 0,1-2 8 15,1-5-7-15,0 0-2 0,1-2 3 0,0-3-5 16,1 0 0 0,-1 0 0-16,1-2 5 0,-1 2-6 0,2 0 2 15,-2-1 3-15,0-2-5 16,0-3 2-16,0-1 2 0,0 1-4 15,0-3 2-15,0 2 3 16,0 0-5-16,-2-3 2 0,1 3 1 0,0-1-2 16,1 1 0-16,0 2 0 15,0-3 0-15,0 1 0 0,0-4 0 16,0 2 0-16,2-3 0 0,1 3 2 0,0-1-4 15,-1 0 3-15,1 2 0 16,1-1-2-16,-3 0 2 0,1 2 0 16,1 1-2-16,-2-4 2 15,-1 1 1-15,3-4-3 0,-2-4 2 0,-1 3 1 16,0-3-3-1,2 0 2-15,-2 0 4 0,0 0-5 0,0 0 0 16,1 2 2-16,3 1-2 0,-1 1 0 0,1 0 0 16,2 0-3-1,0 1 6-15,0-1-2 0,1-1-1 0,2-1 0 16,0 1 3-16,3-3-3 15,1 0 0-15,2 0 7 0,2 0-8 16,2 0 2-16,1 0 2 16,2 0-4-16,1-2 2 0,1 1 4 0,4 1-5 15,1-2 0-15,2-1 12 16,3-1-4-16,-1-1 8 0,2-2-7 15,1 0-5-15,0 1 5 0,1 1-4 0,-3 1-2 16,0 0 3-16,-3 0-2 16,-3 3-7-16,-1 1 6 0,-1 0-1 15,0 0-1-15,2 0 2 16,1 0-2-16,0 1-2 0,0-1 2 0,-2 0 2 15,2-1-1 1,-2-2 6-16,-1 1-2 0,-1-1-6 0,-3 2 0 16,-2 1 6-16,-1 0-7 15,-1 0 2-15,-3 0 1 0,1 0-3 16,-1 1 2-16,-2 2 0 0,0-2-1 0,0 1 0 15,2 0 1-15,2 0-2 16,1 0 2-16,2-1 0 0,1 1-1 16,2 0 0-16,-1-2 2 15,2 3-2-15,-1-1 0 0,-5 1 1 0,3 1-1 16,-7-1 0-16,-1-3 1 15,1 0-1-15,-3 0 0 0,2 0 4 16,2 0-6-16,0-3 4 0,0 3 0 0,0-4-2 16,1 1 0-16,1 1 0 15,-1-3 0-15,-1 3 0 0,-6 1 0 16,-4 0-1-16,-4 0 2 15,-1 0 4-15,0 1-1 0,0 0 9 0,0 0-1 16,0 0-11 0,0 0 8-16,-1 0-6 0,1 0-1 0,0 0 2 15,0 0-2-15,0 0-3 16,0 0 2-16,0 0 13 0,0 0-13 15,0 0 6-15,0-1 0 0,0 1 6 0,0 0 9 16,-2-3 0-16,-1-2 4 16,0-1-18-16,-2 1-1 0,3 1-4 15,0 0 7-15,-1-1-8 16,1 0-3-16,0-2 2 0,-2 0 4 0,3 0-7 15,-3-5 4-15,3 2 1 16,-3-5-3-16,1-2 0 0,1-3 1 16,0 3-4-16,-5-7 6 15,1 0-3-15,1-3-2 0,-5-5 4 0,2 0-3 16,1-3-1-16,1 0 4 0,2 0-1 15,2-1-1-15,2 3-3 16,0-1 4-16,3 1-2 0,1 3 1 0,-1 1 1 16,1 1-2-1,-2 2 1-15,-1-1 0 0,2-2 0 0,-3 0 0 16,0-2 0-16,1 3 0 15,-1 5-1-15,0 3 2 0,0 4-2 16,0 1 1-16,0 6 0 0,1-1 0 0,1 3-1 16,-2 2 0-16,1-1-5 15,-1 2 12-15,0 2-6 0,1 0 0 16,0 1 0-16,-1 1 2 15,0-2-3-15,0 2 1 0,0 0 1 0,0 0-2 16,0 0 1-16,0 0-1 16,0 0-11-16,0 0 9 0,0 0-7 15,0 0-53-15,-1 5 12 16,-4 2 15-16,-2 2-13 0,-4 4 7 0,-6 4-14 15,0 7-44-15,0 9-28 0,1 2-62 16,6-14-233-16</inkml:trace>
  <inkml:trace contextRef="#ctx0" brushRef="#br1" timeOffset="143340.2007">10324 14410 368 0,'0'-13'0'0,"0"2"197"0,3-4-129 0,1 0-11 15,3-1 8 1,-2 0 7-16,0 3-21 0,-2 1-2 0,-1 5-15 15,-2 2-8-15,1 2-13 0,-1 1 8 0,0 0-10 16,0 2-8 0,0 0-2-16,0 0-2 0,1 0-5 0,-1 0 12 15,3 0 10-15,0 0 25 16,1 0 10-16,0 0-9 0,1 0-4 15,-3-1-8-15,0 0-4 16,-1 1-17-16,2 0 0 0,-2 0-9 0,4 0 0 16,0 2 0-16,3 0 4 15,2 0-1-15,3-2 26 0,5 0 1 16,2-3-4-16,2-3-1 0,2 0-12 0,1 0-8 15,-2 1 0-15,-2 5-2 16,-1-3-2-16,-3 3 0 0,0 0 1 16,-1 0-3-16,0 0 2 15,0 0 2-15,3 0-1 0,-1 2 6 0,-3-1 0 16,2 2-3-1,-3 0 2-15,1 0-4 0,0 0-2 0,-3-3 2 16,1 3-2-16,-2 1-2 0,-1-1 2 0,-2-1 2 16,1 0-5-1,1-2 4-15,0 0 8 0,0 0-3 0,1 0 11 16,1 0-13-16,3 0-5 15,0-1 0-15,3 1 8 0,2 0-12 16,0 1 8-16,1-1 1 16,1 0-8-16,-2 5 6 0,1-2-2 0,-2 2-5 15,-3-2 8-15,-1-2 0 16,-3 2-4-16,1-3 0 0,0 3 5 15,-1-2-7-15,4-1 4 0,-1 0 13 0,1 0-15 16,-2 0 0-16,0 0 14 16,3 1-17-16,-2 2 6 0,-1 1 3 15,2 0-7-15,1-1 2 16,-1 1 2-16,3-1-4 0,0 0 2 0,0-3 4 15,2 2-3 1,-4 0 6-16,0-2-3 0,3 0 0 0,-4 0 0 16,0 3-3-16,1 0-1 15,0-1 1-15,-3 3 1 0,1-2-5 16,0 1 4-16,0 1-2 0,0 0 0 0,0-2 0 15,0-2 2-15,2 0-2 16,-1-1 0-16,2 2 6 0,-1 0-2 16,-2-2 4-16,2 3-3 15,-1-3-5-15,-2 0 0 0,1 3 12 0,1-3-15 16,2 2 6-16,-1-2 2 15,0 0-8-15,0 0 6 0,1 0 0 16,-1 3-4-16,6-2 2 0,3 0 0 0,2 1-2 16,3 0 2-16,2 1 2 15,2 1-4-15,0-1 2 0,3 2 0 16,0 0-1-16,1-2 0 15,1-2 5-15,-2 1-6 0,2-1 2 0,-1-1 6 16,-1 3-3 0,2-1 2-16,-4-2 1 0,2 0-8 0,-4 0 2 15,-3 1 10-15,4-1-9 16,-3 3 1-16,0-1-1 0,-1 0-4 15,-4 2 4-15,-1-2-1 0,-4 2-6 0,-1 0 10 16,-1 0-3-16,0-1-2 16,-3 1 0-16,0 0 1 0,0-3-1 15,-3 0-2-15,1-1 5 16,0 0-6-16,0 0 6 0,1-1 3 0,-4-1-8 15,-4 0 4-15,1 1 0 16,-2 1-4-16,0-1 4 0,0 1-1 16,1 0-2-16,1 0 2 15,1 0-1-15,0 0 0 0,1 0 0 0,2 0 0 16,1 1-1-16,2 0 2 0,3-1 0 15,-1 0-1-15,2 0 0 16,1-1 1-16,-1 1-2 0,2 0 2 0,0 0-1 16,0 0-1-1,-2 0 2-15,0 0 1 0,-1 1-3 0,0-2 2 16,0 1 0-16,-1 0-2 15,2 0 2-15,1 0 0 0,-3-3-2 16,1 2 1-16,0-1 1 0,-2 2-2 0,5-1 1 16,2 0 2-16,1 0-4 15,5-2 3-15,0 3 0 0,3 1-2 16,-2-3 1-16,1-1 1 15,0 0-2-15,-1-2 2 0,0 4-1 0,-3-3-1 16,-1 2 2-16,0 0 1 16,-2-1-4-16,-4 0 2 0,4 0 2 15,-2 2-4-15,2-2 4 16,0-1-2-16,0 1-1 0,1-2 2 0,-2 2 0 15,0 1-2-15,-2-2 2 0,0 2-1 16,-4-3-2-16,-2 0 4 16,1 2-1-16,-3-2-1 0,4 2 0 0,4 3 1 15,-4-2-2 1,5 0 2-16,1 0 0 0,1-3-2 0,2 0 2 15,-3 0-1-15,-3 0 0 16,0 1 0-16,-5 1 2 0,-5 1-3 16,-2-1 2-16,-7 1 1 15,1 1-2-15,-3 1 0 0,2-2 10 0,2 2-12 16,0 0 3-16,3 0-1 0,1 0 0 15,3 1-1-15,-1-1 1 16,-1 1 0-16,-2-1 0 0,-4 0 1 0,-1 0-3 16,-2 0 4-16,1 0 0 15,-1 0-4-15,0 0 4 0,0 0-2 16,0 0 0-16,0 0 0 15,0 0 1-15,0 0-1 0,0 0 0 0,0 0 2 16,0 0-4-16,0 0 4 0,0 0 14 16,0 0-8-16,0-1 9 15,0 1-11-15,0 0-7 0,0-1 2 0,0 1-2 16,0-1-7-1,0 0 13-15,0 1-8 0,0 0-3 0,0 0 4 16,0 0-5-16,0 0-8 16,0 0 14-16,1 0-4 0,-1 0-7 15,0 0 14-15,0 0-3 16,0 0-1-16,0 0 2 0,0 0 0 0,0 0-9 15,0 0 9-15,0 0 0 0,0 0-10 16,0 0 11-16,0 0-2 16,-1 0-7-16,0 0 13 0,1 0-5 0,0 0 0 15,0 0 0-15,0 0 1 16,0 0-2-16,0 0 1 0,1 0-2 15,-1 0-2-15,0 0 5 16,0 0-2-16,0 0-7 0,0 0 11 0,0 0-4 16,0 2-3-1,1 0 6-15,1 1-1 0,-1 1-2 0,-1-1 2 16,1-2 0-16,0 1-1 0,1-2 0 0,-2 0 1 15,0 0-1 1,0 0-1-16,0 0 2 0,0 0-2 0,0 0 2 16,0 0-1-16,0 1 0 15,0 0 0-15,0-1 2 0,0 0-3 0,0 0 2 16,0 0 1-1,0 0-2-15,0 0 0 0,0 0 0 0,0 0-3 16,0 0 5-16,0 0-2 0,0 0 0 16,0 1-2-16,0-1 3 15,0 0-2-15,0 0 2 0,0 0 1 0,0 0-3 16,0 0 2-16,0 0 5 15,0 0-9-15,0 0 6 0,0 0 2 16,0 0-6-16,0 0 2 16,0 0 0-16,0 0-2 0,0 0 1 0,0 0 0 15,0 0 0-15,0 0-1 16,0 0 1-16,0 0 0 0,0 0-1 15,0 0 1-15,0 0 0 0,0 0 0 0,0 0-1 16,0 0-4 0,0 0 6-16,0 0-2 0,0 0-5 0,0 0 7 15,0 0-2-15,0 0-2 16,0 0 6-16,0 0-4 0,0 0-7 15,1 0 7-15,2 0-7 16,-1 0-7-16,2 2 18 0,-1 0-4 0,-1 1-5 16,-1-3 10-16,-1 0-2 15,0 0-4-15,0 0 4 0,0 0-1 16,0 0-1-16,0 0 0 0,0 0 2 0,0 0-2 15,0 0-2-15,0 0 1 16,0 0-3-16,0 1 3 0,0 3-1 16,1 0-4-16,0 1 11 15,1 0-4-15,-2-2-2 0,2 1 2 0,-2 0 0 16,1 3-2-16,0 0 2 15,-1 0-1-15,1 0 0 0,-1 2 0 16,0 1 1-16,0 0-1 0,0 3 0 0,-1 0 1 16,-1-1-1-1,0 0 0-15,-1 1 1 0,1-2-1 0,-1-1 0 16,2 1 2-16,0-4-3 15,-2 2 2-15,2-2 6 0,-1 3-9 16,-2 0 4-16,1 2 7 16,-1 0-12-16,0-2 6 0,3 2 2 0,-2-3-6 15,3 3 2-15,0-1 2 16,-2-2-4-16,2 1 2 0,0-2 2 15,-1 3-5-15,1-3 4 0,0 1 0 0,-2-1-2 16,2-1 0-16,0 2 4 16,0-1-6-16,0 2 4 0,0 0 0 15,2 1-3-15,-1 0 2 16,1-1 2-16,0 0-3 0,0 0 0 0,0 2 2 15,-1 1-3 1,0 1 2-16,1-1 0 0,-2 3-2 0,0 0 2 16,0 0 1-16,0 2-3 15,-3-1 2-15,0 1 6 0,-1-1-9 16,1-2 4-16,0 0 3 0,1-2-6 0,-1-1 2 15,1 2 2-15,0-2-4 16,-1 2 2-16,1-1 1 0,-1 2-3 16,0 0 2-16,1 0 1 15,0-2-2-15,1-3 0 0,1 1 1 0,0-5-2 16,0-2 2-16,0-1 2 15,0-3-4-15,0 0 2 0,0 0 6 16,0 0-4-16,0 0 5 0,0 0-5 0,0 0-5 16,0 0 4-16,0 0 3 15,-1 0-5-15,1 0 0 0,0 0 7 16,0 0-5-16,0 0 4 15,1 0-2-15,-1 0-3 0,0 0 7 0,0 0-7 16,0 0-2-16,0 0 2 16,0 0-1-16,0 0-7 0,2 0 11 15,4 0-4-15,2 0 0 16,7-2-1-16,3 1 1 0,1-3 0 15,4 1 3-15,1-1-3 0,5 0 0 0,0 1 0 16,2 0-1-16,2 0 0 16,1 1 2-16,1-2 1 0,1 0-4 0,-1 0 3 15,-1 0-1 1,1-1 0-16,-1-2 0 0,0 1 2 0,-1 0-3 15,3 0 1-15,-1 1 1 16,2 1-2-16,1 1 2 0,0-2-1 16,-1 3 0-16,-1 0 0 15,-4-1 0-15,-5 0-4 0,-4 1 8 0,-2 0-3 16,-3 2-2-16,3-1 1 0,-4 1 0 15,3 0 0-15,1 0-1 16,2 0 2-16,1 0-2 0,2 0 2 0,4 0 0 16,-2 0-2-16,0 0 1 15,-1 0 1-15,-5 0-2 0,-2 0-1 16,-2 0 2-16,-2 0 0 15,-1 0 2-15,1 4-2 0,-3-1 0 0,1-2-1 16,-2 2 1-16,-1-2 0 0,1-1 0 16,2 1 0-16,0 0 0 15,3 0 0-15,1 2 1 0,-1-1-2 16,1 0 2-16,1 1-1 15,1-1 0-15,-1 0-1 0,0-1 2 0,-3 1-2 16,-1 0 2-16,-4-2-1 16,-3 3 0-16,-2-3 0 0,-3 0 0 15,-2 0 0-15,0 0 0 16,1 0 1-16,2 0-2 0,4 3 2 0,1-2-3 15,-2 0-1-15,0 1 6 0,-4-1-3 16,1 0 0-16,-2-1 0 16,-1 1-1-16,-1 0-3 0,0-1 8 0,0 0-2 15,0 0-3 1,0 0 2-16,0 0 5 0,0 0-7 0,0 0 2 15,0 0 0-15,0 0-1 16,0 0-2-16,0 0 2 0,0 0 0 0,0 0 0 16,0 0 0-1,0 0 0-15,0 0 0 0,0 0 2 0,0 0-3 16,0 0 2-16,0 0 0 0,0 0-1 0,0 0 0 15,0 0 0 1,0 0 0-16,0 0 0 0,0 0 0 0,0 0 0 16,0 0-1-16,0 0 1 15,0 0 0-15,0 0 0 0,0 0 0 16,0 0 0-16,0 0 0 15,0 0 0-15,0 0 0 0,0 0 0 0,0 0 3 16,0 0-4-16,0-3 2 0,0-2 12 16,0-1-16-16,0-1 6 15,0 0 5-15,0 3-10 0,0-4 4 0,-1 3-1 16,1-2-1-16,-1-1 0 15,1 0 0-15,0 2 0 0,0-5 0 16,1 2 0-16,2 0 0 16,-3-3 0-16,1-1 1 0,-1 0-2 15,0-2 1-15,0 3 1 16,0-2-2-16,0-1 1 0,0 0 0 0,-1 0 0 15,1-2 0-15,0 0-1 0,0 0-1 0,0-2 4 16,-2 0-1 0,1 0-2-16,0-1 2 0,0 1-1 0,0-2 0 15,-2 1 0-15,0 1 0 16,2-1 0-16,-1 3 0 0,2 1 0 15,-1 0 0-15,1 0-4 16,0 3 7-16,-1 0-6 0,1 2 6 0,1-2-3 16,0-1 0-16,-1-2 0 15,0 1 2-15,0-1-3 0,0 1 1 16,0-2 1-16,0 2-2 0,-1 0 2 0,0-1-1 15,0 1-2-15,0 0 4 16,1 4-2-16,0-2 0 0,-1-1-1 16,-1 2 2-16,0-2-2 15,2 3 2-15,0 1-1 0,-1 0 0 0,0 0 0 16,0-2 0-1,1-1 0-15,0 1 0 0,0-4 1 0,0 3-1 16,-2-4 0-16,2 2 1 0,0-1-2 0,0 0 1 16,0-2 1-1,0 1-2-15,-1 2 1 0,-2-1 1 0,3 4-2 16,0-1 1-16,-2 0 1 15,2 4-2-15,0-4 1 0,-1 3 1 16,1-2-2-16,0 0 2 16,0-1-1-16,0-1 0 0,0-1 0 0,-1 1 0 15,1-3 0-15,0 1 0 16,0-1 0-16,0 1 0 0,0-1-1 15,0 2 2-15,0 0-2 0,0-1 1 0,0 0 1 16,0-1-2-16,0 2 2 16,0 0-1-16,0-2 0 0,1 2 0 15,-1 1 0-15,1 0 0 16,0 4 0-16,-1-1 0 0,1 4 0 0,-1-3 0 15,0 3 0 1,-1-3 0-16,2 0 0 0,-1 2 0 0,0-1 0 16,0 1 0-16,-1 2 0 15,-1 0 0-15,1 0 0 0,1 3 0 16,0 0-2-16,-1 1 4 0,-1 2-2 0,2-3 0 15,0 3 0-15,0 0 0 16,0-1 0-16,0 1-2 0,0 0 0 16,0-2 0-16,0 2 3 15,0 0-2-15,0 0-4 0,0 1 7 0,-3 1-4 16,-1-2-4-16,-9 5 5 15,-6-1 2-15,-5 4-1 0,-3-1 2 16,3 1 1-16,4 0-5 0,6-2 3 0,3 3 0 16,8-2-2-16,1-1-2 15,1-2 1-15,1-3 1 0,0-1 2 16,0 0 3-16,0 0-5 15,0 0 2-15,0 0 5 0,1 0-5 0,-1 0 5 16,0 0-3 0,2 0-3-16,-2 0 0 0,0 0 6 0,0 0-7 15,0 0 2-15,0 0 0 16,0 0-1-16,0 0 0 0,0 0 3 15,0 0-4-15,0 0 2 0,0 0 3 0,0 0-5 16,0 0 2-16,0 0 1 16,0 0-3-16,0 0 1 0,0 0 0 15,0 0 0-15,0 0 0 16,0 0 0-16,0 0-2 0,0 0 3 0,0 0 0 15,0 0-2-15,0 0 2 16,0 0-1-16,0 0 0 0,0 0 0 16,0 0 1-16,0 0-2 15,0 0 1-15,0 0 1 0,0 0-2 0,0 0 2 16,0 0-1-16,0 0 0 0,0-1 0 15,0-2 3-15,0 0-4 16,0 0 2-16,0 1-1 0,0-1 0 0,-2-1 0 16,1-1 1-1,0 2-2-15,1 3 1 0,0-3 0 0,0 2 0 16,0 1-1-16,0-1 1 15,0 1 0-15,0-2 0 0,0 1 1 16,1 0-1-16,-1-2-1 0,0 1 1 0,0 0 0 16,0 0 0-16,0 1 0 15,1 0-2-15,0 0 4 0,0 0-1 16,-1-1-1-16,0 1 0 15,0 0 0-15,0 1 0 0,0 0 0 0,1 0 1 16,-1-1-2-16,0-1 1 16,0 2 0-16,2-1 0 0,-2-1-1 15,3-2 1-15,-1 0 0 16,2 1-1-16,2 0 1 0,-1-1 0 0,-2-1 0 15,3 2 0-15,-2-2-4 0,-1 1 8 16,1 2-4-16,-1-1 0 16,1 2 0-16,0-1-1 0,-1 1-1 0,0-1 4 15,-1 0-3 1,1 1-4-16,0-1 9 0,1 1-3 0,1-1-2 15,2 1 1-15,-2 0 0 16,3 0 0-16,1-1 0 0,3 2-1 16,-2-1-5-16,2-1 12 15,-2-1-6-15,-2 1 0 0,-1 2 0 0,0 0 0 16,0 0 0-16,-3-1-1 0,3 0 2 15,-1 1-2-15,1 0 1 16,3-3 1-16,1 3-2 0,3 0 2 0,0-2-1 16,0 2 0-16,1-3 0 15,4 0 0-15,-1 2-2 0,0-2 4 16,-3 1-1-16,-1 2-2 15,0-2 1-15,2 2 0 0,1-2 0 0,0 1 0 16,2 1 0-16,2-2 0 0,0 2 0 16,0-3 0-16,1 2 0 15,-1 0 0-15,0-1-1 0,1 1 0 0,0 1 2 16,0 0 1-1,-1 0-4-15,-4 0 3 0,-2 0-1 0,0 0 0 16,0 0 0-16,2 0 0 16,1 0-2-16,1 0 4 0,1 3-2 15,2-3 0-15,1 2 0 16,2 0 1-16,0-2-2 0,1 0 1 0,-1 1 1 15,-1 1-2-15,-5-2 2 0,-2 0-1 16,-2 0-3-16,-1 0 6 16,0 0-3-16,1-1 0 0,1 1 0 0,3 1 0 15,2-1 0-15,2 0 0 16,1 2 0-16,2-1 0 0,-2 1-1 15,0 0 2-15,-1 1-2 16,-6-2 1-16,0 0-1 0,-7-1 1 0,-2 0 0 16,-4 0 0-1,-1 0 0-15,0 0 1 0,-1 0 3 0,2 0-7 16,3 0 2-16,1 0 1 0,4 0 0 0,2 0 0 15,1 0 1 1,1 3-1-16,0 1-3 0,0 0 4 0,-3-2-2 16,-2-1 2-16,-2 2 0 15,-3-3-1-15,-3 1 0 0,0-1 2 16,-3 0-3-16,0 0 1 15,1 0 1-15,-1 0-2 0,0 0 1 0,1 1-2 16,-1 0-5-16,2 1 7 0,1 0 0 16,-3 1-5-16,3 1 7 15,0 1-2-15,-2-2 0 0,0 0 0 0,1 3 1 16,-2-1-2-16,0 5-2 15,0 2 2-15,0 2-3 0,0 1 5 16,-2 5-1-16,0-1 0 16,-1 4 0-16,0 0-1 0,2 1 0 0,-1 0 1 15,3 0 0 1,-1 0 0-16,0 1 2 0,0-1-2 0,0 0 0 15,2-2 0-15,0 0 2 0,-1-3-4 0,1-2 4 16,-1 1-2 0,1-3 0-16,0 0-2 0,0 0 2 0,-1-1 0 15,2 1 0-15,-2 0 0 16,-1-1 0-16,2 0 0 0,-2 2 1 15,0 0-1-15,0 1 0 16,0 0-1-16,2 0 0 0,0-2 2 0,1-1 0 16,-1-2-1-16,2-3 0 15,2 1 1-15,-3 0-1 0,3-3 0 16,-2 1 1-16,-3-3-3 0,0 0 4 0,1-2-1 15,-2-2-2-15,0-1 0 16,1 1 2-16,-1-1-2 0,0 0 1 16,0 0 0-16,0 0 0 15,0 0 0-15,0 0 4 0,0 0-5 0,0 0 2 16,0 0 2-1,0-1-5-15,0 1 4 0,0 0-2 0,1 0-5 16,4 0 10-16,2-3-5 0,3 1 0 0,4-3 0 16,1 2 3-1,1 1-3-15,1 0-2 0,1 0 3 0,4 0-2 16,4 0 2-16,1 1-1 15,1-2 0-15,3 2-1 0,-1 1 2 16,-3 0-2-16,-1 0 1 16,-1 0 0-16,-2 0 0 0,0 1-3 0,1-1 6 15,0 3-6-15,1-2 6 16,-1 3-3-16,0 1 0 0,-2-1-1 15,2 0 1-15,0 2 0 0,-3-4-2 0,3 0 1 16,-2-1 0-16,2-1 2 16,2 1 2-16,-2 0-4 0,1 2 2 15,-1-3-1-15,-3 0 0 16,1 0-1-16,-3 0 2 0,-1 0-2 0,-2-1 1 15,1-1 1 1,-2 0-2-16,5-1 2 0,0 2-3 0,3 1-2 16,2 0 8-16,-1 0-3 15,0 0-6-15,-2 0 10 0,-1 0-5 16,-4 0-3-16,-4 0 6 0,-2 0-2 0,-2 0-2 15,1-3 0-15,2 0 1 16,2 1 0-16,2-3 0 0,3 5 0 16,3-1 0-16,3 1 0 15,-1 0 1-15,1 1-1 0,-3 1-2 0,-3-2 1 16,-2 2-3-16,-3-2 8 15,-4 1-4-15,-2-1-4 0,2 1 8 16,-2 0-4-16,1-1 0 0,0 0-1 0,0 0 3 16,-2 0-4-16,0 0 3 15,-1 0-5-15,-2 0 0 0,-1 2 1 16,-1-2-3-16,0 0-2 15,-2 0 9-15,0 0-1 0,0 0 0 0,3 0-2 16,0 1 1 0,2-1 2-16,2 0 1 0,0 0 0 0,-2 0-4 15,2 0 0-15,-4 0 2 16,-1 0 0-16,-1 0 0 0,1-1 1 15,-2 1-2-15,0 0 2 0,0-4 3 0,0 3-5 16,0-3 2-16,0 2 0 16,1 0-5-16,-1-3 8 0,1 0-4 15,-1-1 0-15,1-3-2 16,1-1 4-16,-1 0-4 0,1-2 3 0,-2 0 0 15,1 0-2-15,-1-4 2 16,0 1 0-16,-1-5-2 0,-2 3-3 16,-1 0 3-16,0 0-5 15,-1 1 9-15,2-1-3 0,-1-2 0 0,2 1 0 16,-1-3 0-16,2-1 0 0,0 0 0 15,1 0 2-15,0-2-3 16,0 2 0-16,0-4 0 0,0 1 0 0,-5-1 2 16,0 0-1-1,1 6 0-15,0-2 0 0,0 5 0 0,2 3 0 16,-2-1-2-16,4 6 3 15,-1-1-2-15,0 2 2 0,1 1-3 16,0-2-4-16,0 1 9 0,2-1-4 0,1-1-3 16,-1 0 6-16,1-2-2 15,-1 0 0-15,-1 3-1 0,-1-1 2 16,2 7-2-16,-2-3 2 15,0 3-1-15,2-1 0 0,-2 1-4 0,0 3 3 16,0 0-7-16,0 0 6 16,1 0-3-16,-1 0-6 0,1 0 10 15,0 0-3-15,4 0-3 16,0-1 7-16,2-1 0 0,3-1-12 0,-2 3 14 15,2 0-4-15,0-1-9 0,3 1 11 16,-1 0 0-16,6 2-10 16,2 2 10-16,4 1 0 0,2 0-2 0,0-1 3 15,3-1-2 1,0 0-3-16,-1-3 8 0,0 0-3 0,-1 0-1 15,-2-3 0-15,-1-1 1 16,0-1-1-16,-1 2 0 0,2 0 1 16,2 1-2-16,-2 2 1 15,1 0 1-15,2 1-2 0,2 6 1 0,-3-2-1 16,1 1-4-16,-2-3 10 0,-1 1-7 15,1 0 1-15,-5-2 2 16,-2-1-1-16,-6-1-1 0,-1-1 2 0,-2-5 4 16,1 2-7-16,2 2 3 15,0-1 0-15,2 2-2 0,3 1 0 16,2-1 2-16,-1 1-2 15,3 0 1-15,-2 4 0 0,-1 1 0 0,0 0-3 16,-2-3 3-16,-1 0 0 0,-1-1 1 16,0-1 0-16,2 0-2 15,-3 0 1-15,0 0 0 0,0 0 0 0,-1 0 2 16,1 0-2-1,1-2 0-15,0 0 0 0,0-1 0 0,-2 0 0 16,-1-1 0-16,1 1 1 16,-1 1-1-16,0-3 0 0,3 3 1 15,0 0-1-15,2 1-1 16,2 1 0-16,-1 0-1 0,2 0 4 0,-1 0-2 15,-2 0 0-15,1 0 0 0,-8 0 1 16,-2 0-2-16,-4 0 2 16,-3 0 0-16,-1 0-2 0,0 0 2 0,0 0 1 15,0 0-3-15,0 0 2 16,0 0-2-16,0 0-4 0,0 0 6 15,0 0-2-15,0 0-4 16,0 0 6-16,0 0-2 0,0 0-5 0,0 0 5 16,0 3-1-1,1 2 0-15,0-1 3 0,1 7-1 0,-2-1 0 16,0 3-1-16,0 3 2 0,0 3-2 0,0 2 1 15,0 5 0-15,0 1 0 16,3 2-1-16,4 2 1 0,-1-1 0 16,1-1 0-16,1 0 3 15,-5-6-3-15,1 0-2 0,-3-5 5 16,-1 0-6-16,0 0 6 15,-3-2-1-15,-2 4-3 0,-2 1-2 0,1 1 3 16,0 2 0-16,-1-2 1 0,2-2 0 16,0 1-2-16,2-2 2 15,2 0 1-15,-2-1-4 0,3-2 3 0,0 1 0 16,0-2-2-16,0-1 1 15,0 1 1-15,0-5-2 0,-1 1 1 16,1 2 0-16,0-2 0 16,0 1 0-16,0 1 1 0,1 0-2 0,-2-2 1 15,1 4 1 1,0-1-2-16,0 3 2 0,0-1-2 0,0 2-3 15,1 0 8-15,-1-1-3 0,0 0-1 0,0-3 0 16,0-1 0 0,0 1 0-16,-1-2 0 0,1 1 0 0,0 1-5 15,0-3 10-15,0 3-4 16,0-1-2-16,0-3 2 0,0 1-1 15,0 1 0-15,1 0 0 16,-1 0 0-16,0 0-5 0,0 1 10 0,0-1-5 16,0 2 0-16,0 3 0 15,-1-2 0-15,1 2 0 0,-2-3 0 16,4 2 0-16,-2-1 0 0,2 1 0 0,1-5 1 15,-2 0-1-15,1-2 0 16,0-1-1-16,-1 0-3 0,1 0 8 16,1 1-3-16,-1-1-2 15,3 0 2-15,0 2-1 0,1 1 0 0,-2-2 0 16,0-1 2-16,0 0-2 15,-1 0-1-15,1 0 1 0,-1 1 0 16,2-1 0-16,-1 1 2 0,0-1-2 0,1 4-2 16,-1-4 4-1,1 1-4-15,-1 1 2 0,0-3 0 0,0 3 0 16,-2-5-9-16,1 0 6 15,-2-2-9-15,-1-2 5 0,0 0-2 16,0-1-3-16,0 0 5 16,0 0 0-16,0 0-1 0,0 1 6 0,4 2-9 15,-1 2-7-15,4 0 22 16,1 2-5-16,1 0-6 0,1 1 4 15,3-1-2-15,4 0-1 0,3-2 9 0,3 2-3 16,0-1 0-16,-2-2-12 16,0-3 10-16,0-1-5 0,-3 0 11 15,2 0-6-15,3 1-6 16,1 1 2-16,2 2 4 0,-1 1-11 0,1-2 10 15,0 1 4 1,-2 0-2-16,2-1 2 0,-2-1-1 0,1 2 0 16,2 1 0-16,2 0 1 15,1-1-1-15,0 2 0 0,1-1 0 16,-3 2 0-16,1-2 0 0,0 1 1 0,-1 0-2 15,3-1 1-15,-1 4 0 16,1-1 0-16,0 2 1 0,-1-1-1 16,0-1 0-16,0-1-1 15,-2 0 2-15,0-2-2 0,0-1 2 0,-3-1 0 16,3 2-1-16,-2 0 0 15,0 2-1-15,-3-3 0 0,-5 0 2 16,-1-3 1-16,-5-1-3 0,-1 0 2 0,-1 0 1 16,-2 0-3-16,2 0 2 15,2-1-1-15,-1 1 0 0,0-2-1 16,-4-1 1-16,0-2 0 15,0-1 0-15,1 0 5 0,-3-1-8 0,-1 1 5 16,-1-3-1 0,-3-1-2-16,0 0 1 0,0-1-3 0,-2 1-6 15,0 2 14-15,2 0-3 16,-1-1-4-16,1 0 4 0,0-4 2 15,0 1-5-15,0-6 2 0,1-2 0 0,-1-2-2 16,0-2 1-16,0-1 1 16,0-1-2-16,-3-6 1 0,0 1 2 15,-2-3-4-15,1-1 0 16,0 2 1-16,0 1-5 0,2 1 9 0,1 2-6 15,1 3-5-15,0 0 12 16,6 3-6-16,0-1-3 0,2 0 7 16,2 0-1-16,-2-1-2 15,1 0 2-15,-1 1-3 0,-2 2 2 0,-1 0 0 16,0 4 2-16,-4-3-3 0,0 3 1 15,1 0-1-15,-2 3-4 16,0 5 3-16,0 0 3 0,0 4-2 0,0-2 1 16,0 1-2-1,0-1-7-15,0 0-3 0,0-1-13 0,0 0-23 16,0 1 18-16,0 2-13 15,-3 3-42-15,-3 3 11 0,-5 5-49 16,-2 8 0-16,-3 6-33 0,3 2-32 0,6-7-147 16</inkml:trace>
  <inkml:trace contextRef="#ctx0" brushRef="#br1" timeOffset="153410.2148">9269 6043 367 0,'3'-14'0'15,"1"4"101"-15,0-2-71 0,-1 3-9 0,1 0 9 16,0-2 7-16,5-1 1 15,-1 0-7-15,3-3-1 0,-1 0 6 16,-2 1 1-16,-2 2 12 16,-1 0-2-16,-4 4-13 0,3 1-4 0,-4 3-1 15,0 1-12-15,2 1-6 16,-2 1-4-16,0 1-5 0,1 0-4 15,-1 0 4-15,1 0 4 16,1 0-4-16,-1 0 2 0,0 3-4 0,2 2 0 16,0 0 14-16,0 1-2 0,3 2 0 15,-4 2 3-15,3 1-5 16,-3 2-2-16,2 1 7 0,0 2 0 0,0 0 1 15,-1 2 6 1,0 0-7-16,1 4-2 0,1 4 2 0,1 1-6 16,0 2-5-16,-2 0-1 15,-1 2 2-15,1-3-9 0,-2-2 8 16,-1-2-1-16,2 0 2 0,-1-2 5 0,0 1-1 15,1 0-2-15,-2 1 3 16,0-4-6-16,0 2-3 0,-1-1 3 16,0-5-2-16,0 2-2 15,1-3 0-15,-1-1 3 0,0 1-4 0,2-3 2 16,-2 0 2-16,2-1-3 15,0 2 0-15,-1 0 2 0,1-2-4 16,-2 2 3-16,0-6 0 16,0 1-2-16,0-4 2 0,0-4 1 0,0 2-3 15,0-2 2-15,0 0 7 0,0 1 4 16,0-1 28-16,0 0-6 15,0-3-16-15,-2-4-6 0,1-1-5 0,-2-2-4 16,0-1 7 0,3-1-5-16,-1-5-9 0,0 2 8 0,-1-8 4 15,1 0-10-15,-1-4 4 16,0-2 2-16,2 1-2 0,0-2 1 15,-1 1 0-15,1-2-3 16,0-2 0-16,0 0 6 0,0-3-7 0,3 0 2 16,-2-1 6-16,1 4-9 0,-2 1 4 15,0 1 1-15,0 4-5 16,-5 1 4-16,2 6-1 0,-1 4-1 0,1 3 0 15,1 3 0-15,0 3 0 16,1 0 0-16,0 1 2 0,-1 4-4 16,2 0 3-16,0 2-1 15,0 0 0-15,0 0-3 0,0 0 2 0,0 2-12 16,-2 8 10-16,-3 7 2 0,1 5-5 15,-3 7 11-15,0 7-6 16,0 3-2-16,1 7 6 0,-1 2-1 0,1-1-4 16,1 1 2-1,3-1 1-15,0-2-2 0,2-3 2 0,0-4 0 16,1-2-1-16,2-2 0 15,-2-3 2-15,1 1-2 0,-2-3 0 16,0-3 2-16,0-2-2 16,-2 0 0-16,-2-6 2 0,1 1-3 0,-1-6 2 15,2-2 1-15,1-3-3 0,1-4 2 16,-1-2 1-16,1-2-4 15,0 0 4-15,-2 0 33 0,2-2-8 0,-1-3 11 16,-2-5-13-16,2-5-19 16,-2-5 9-16,0-5-10 0,0-5-6 15,2-4 2-15,1-5 8 16,0-2-11-16,0-4 4 0,0-2 2 0,2-2-5 15,0 0 1 1,-1 0 0-16,2 2 0 0,-2 6 0 0,-1 4 0 16,0 6 0-16,0 2-1 0,-2 6 1 0,-1 3 0 15,0 2 0 1,1 6 2-16,0 2-2 0,2 4-1 0,-2 4-1 15,2 1-2-15,0-1 7 16,0 2-4-16,0 0-6 0,0 0 6 16,0 4-6-16,0 8-7 15,0 5 15-15,0 9-1 0,2 6 0 0,0 7-3 16,0 2 3-16,4 0 0 0,-5 1 0 15,0-2 3-15,1-1-4 16,1-2 2-16,1-2 0 0,-1-1-1 0,0-2 0 16,-1-3 1-16,0 0-2 15,-1-4 2-15,-1-3 0 0,0-4-1 16,0-2-2-16,0-2 2 15,0-2 0-15,2-1 4 0,-2-5-3 0,0-4-1 16,0-1 0 0,0-1 2-16,0 0-2 0,0 0 10 0,0-3-4 15,0-4-6-15,-2-5 0 0,-1-3 8 0,1-8-10 16,-1-4 4-1,-1-8 0-15,1-3-3 0,0-5 2 0,-2-5-1 16,3-2 0-16,-2-5 0 16,1 1 1-16,2 3-2 0,1 0 0 15,0 7 1-15,0 3 0 16,1 4 0-16,-1 2-2 0,2 6 2 0,-1 3 0 15,-1 5 3-15,0 6-6 16,0 3 6-16,0 4-5 0,-1 3 1 16,1 3 2-16,0-1 0 0,0 3-5 0,-2-2 7 15,2 0-6-15,0 2 3 16,0 0 0-16,0 0 0 0,0 0-4 15,0 0 8-15,0 0-6 16,0 0-6-16,0 0 7 0,0 0-3 0,0 0-2 16,2 0 8-1,-1 0-4-15,3 2 2 0,-1 0 0 0,4-2 5 16,3 3-6-16,5-3 2 0,3 4 0 0,5 0-6 15,4 0 10 1,4 1-4-16,4 2-1 0,2-2 0 0,1 1 1 16,3 0-2-16,1-4 1 15,2 1 2-15,1-3-4 0,2 0 3 16,1 0 0-16,3 0-2 15,0 0 2-15,1 0 0 0,2 0-1 0,2 0 0 16,3 1-3-16,-3 3 2 16,-3 1 2-16,-6 0 2 0,-6-1-3 15,-8 0-6-15,-4-1 5 0,-7-3-7 0,-5 0 12 16,-5 0-5-16,-5 0-4 15,-3 0 10-15,-4 0-3 0,0 0-2 16,0-1 0-16,0 0 2 16,-2-2-2-16,0-1-3 0,-2 1 3 0,-1 1 0 15,-3-1-7 1,-4-1 2-16,-6 1-14 0,-6 1 15 0,-7-1-5 15,-6 1-1-15,-10 0 13 16,-5 1-4-16,-10 0-2 0,-7-1 6 16,-1 1-2-16,-1-4-1 0,1 2 0 0,6-3-2 15,5 0 0-15,0-1 4 16,3 2 1-16,2 0-3 0,3 1-1 15,8 4 1-15,8-1 0 16,9 1 4-16,8 0-3 0,10 0-2 0,4 0 2 16,3 0-2-16,1 0-5 15,0 0 9-15,6 0-2 0,9 0 0 16,9 0 10-16,10 0-4 0,13 0-9 0,4-2 4 15,6 1 0-15,5 0-3 16,5-2 2-16,1 3 0 0,8-1-2 16,4 0 1-16,1-1-1 15,1 1 0-15,-5 0 2 0,-7-2 3 0,-3 0-8 16,-11 1 8-1,-9-1-5-15,-11 3 0 0,-12 0 2 0,-9 0-2 16,-9 0 0-16,-4 0 2 16,-2-2 5-16,-6 0-7 0,-6-1 2 15,-6 1-2-15,-5-3-2 0,-4 2 5 0,-2-2-1 16,-4 3-2-16,-7 0 2 15,-7 2-4-15,-6-2 3 0,-11 1 0 16,-8 1 0-16,-6-1 0 16,-5 1 1-16,0 0 1 0,1 1-4 0,5 0 3 15,6 4 0-15,6-3-2 16,10 3 2-16,9-1 0 0,7-1-1 15,9 1 0-15,13-1 2 16,9-3-3-16,5 1-4 0,3 0 1 0,0-1 0 16,6 0 4-16,6 0 0 0,10 0 9 15,9 0-2-15,8 3-6 16,7-3-2-16,5 0 2 0,5 0-4 0,5 0 0 15,7 0 6 1,4 0-1-16,6-3-3 0,5-2 1 0,2 1 0 16,-5 1 0-16,-5-1 1 15,-14 0-1-15,-10 1-1 0,-8 0 2 16,-8 0 2-16,-10 3-3 0,-5 0 0 0,-9 0 0 15,-6 0 0-15,-3 0-1 16,-2 0-1-16,0 0-1 0,0 0 4 16,-3 0-2-16,-1 0-4 15,-7 0 6-15,-6 0-2 0,-4 0-4 0,-9 0 10 16,-5 0-4-16,-7 0-2 15,-6 0 1-15,-10 0 0 0,-4 1 0 16,-8-1-2-16,-2 0 3 16,0 0-2-16,-3 0 2 0,4 2 0 0,2-1-5 15,0 2 8-15,-2 3-4 0,2 1 0 16,0 1-3-16,3 1 4 15,10-2-1-15,7-2 0 0,13-3 6 0,15 0-6 16,9-1-1 0,10 0 1-16,2 0-5 0,4-1 6 0,11 0-2 15,10-2 2-15,11-2 8 16,6 3-12-16,8-3 1 0,4 2 4 15,9 0 3-15,5 1-6 16,3-2-1-16,3 2 2 0,6-1 0 0,3-1 0 16,8 1 0-16,1-3 0 0,2-1 0 15,-5 2-3-15,-6-2 4 16,-10 1 1-16,-15 3-2 0,-15 1 0 0,-16 1-1 15,-13 0 1-15,-8 0 0 16,-6 0 0-16,-1 0-2 0,-8 0-8 16,-5 0 14-16,-7 0-6 15,-4 0 1-15,-2 0 2 0,0 0 1 0,-4 0-3 16,-8 0 2-16,-6 3-1 0,-9 0 0 15,-8 1-1-15,-10 1-2 16,-5 0-1-16,-2 0 8 0,3-1-1 0,7-1-3 16,11-3 0-1,6 1 2-15,11 2-3 0,5-2 2 0,7 2 0 16,11 1-2-16,7-2-1 15,6-1-2-15,5 1-3 0,3-2 3 16,13 4-1-16,13-3 2 16,14 3 6-16,13-1 7 0,9-1-11 0,6 1 1 15,2-1 0-15,2-1 0 0,-1-1 0 16,-3 0 1-16,-5 0-1 15,-6 0 0-15,-4 0 1 0,-3 0-1 0,-4-1 0 16,-6 0 1-16,-3 0-2 16,-7 0 2-16,-8 1 0 0,-8 0-2 15,-8 0 0-15,-5 0 2 16,-3 0-2-16,-1 0 2 0,0 0 3 0,0-2-7 15,-1 0 6 1,-1 1-1-16,0-1-3 0,1 1 2 0,-1 0 0 16,2-1-2-16,0 1 2 0,0-2 3 0,3 0-6 15,1 0 4 1,-1-2-2-16,-1 2 0 0,2-1 0 0,-2 4 0 15,3-3 0-15,0 1 0 16,0 0 1-16,2-1-2 0,3-2 2 16,1 1 0-16,4-2-1 15,0 2 0-15,-1 0 2 0,-3 1-3 0,-1 0 1 16,-4 3 2-16,-4-2-4 0,0 2 3 15,-2 0-1-15,0 0 0 16,0 0-4-16,0 0 4 0,1 0-9 0,-1 3 10 16,0 2-2-16,0-1-2 15,0 3 6-15,0 0-3 0,2 2 0 16,2 0 0-16,-2 2 1 15,0 1-1-15,1 0 0 0,-3 2 1 0,0-1-2 16,0-1 1 0,0 5 0-16,0-2 0 0,-1 3 0 0,-3 1 1 15,2 2-2-15,0 3 1 0,-1 3 1 0,1 4-2 16,-1 1 2-1,0 1 1-15,0 2-3 0,-1 0 2 0,2-2-1 16,-1-1 0-16,1-2-1 16,2-3 2-16,0-4 1 0,3 1 0 15,1-1 0-15,3-4-4 16,-3 3 4-16,-2-3 1 0,-1 0-4 0,0-3 2 15,-1-3 0-15,0-1-2 16,0-2 1-16,0-1 0 0,-1-3 0 16,1 0 0-16,0 0 1 0,0-4-1 0,0 2 0 15,-1-4 1-15,1 0-1 16,0 0 0-16,-2 0 5 0,2 0-2 15,0-3 6-15,0-4 4 16,-1-7-4-16,-1-4-5 0,1-7-3 0,0-5-2 16,1-3 2-1,-1-5-1-15,6-4-1 0,1-2 2 0,2-2-1 16,0-1 0-16,1-2-3 0,-3 3 3 0,1 3 0 15,-2 4 0 1,-2 5 2-16,0 4-2 0,-2 7-1 0,1 6-1 16,-1 5 0-16,1 5 4 15,-2 7-2-15,0 0-7 0,0 0 5 16,0 0-8-16,0 9 0 15,0 8 13-15,0 7-5 0,-2 9-4 0,2 7 12 16,-1 7-6-16,0 4 0 16,0 4 0-16,0 2-2 0,1-3-1 15,-2-4 6-15,0-6 1 0,-1-6-5 0,1-7 2 16,0-5-1-16,-1-7 0 15,3-2 0-15,-1-4 3 0,0-5-5 16,1-2 4-16,-1-4-2 16,1-2 0-16,0 2 0 0,0-2 5 0,0 0-2 15,0-2 8 1,0-6 12-16,0-8-2 0,0-6-15 0,-1-9-5 15,1-10-2-15,0-6 2 16,-1-3 0-16,1-1-1 0,2-5-1 16,0 0 1-16,1-2 0 0,-1 3 0 0,-1 1 1 15,2 4-1-15,-1 4-2 16,0 9 1-16,0 3-2 0,0 10 5 15,-1 8-1-15,2 6-2 16,-3 7-1-16,0 3 2 0,0 3 0 0,0 14-22 16,0 12 18-16,-3 11-1 15,1 7 7-15,1 4-2 0,1 4 0 16,0 1 0-16,0 0 2 0,1-2-4 0,-1-2 3 15,0-4 1-15,0-6-3 16,0-4 2-16,-1-4 2 0,-2-6-5 16,1-4 4-16,0-4-1 15,2-5-2-15,-2 0 2 0,1-8 0 0,1 0-1 16,0-4 0-1,0-3 3-15,0 0-1 0,0-1 6 0,-2-6 0 16,0-4-5-16,-1-7 2 16,0-10-5-16,-1-6 0 0,1-5 0 15,2-5 2-15,1-4-3 0,0-2 0 0,1-4 0 16,2 4-3-16,0 0 6 15,-3 3 1-15,0 3-6 0,-3 4 4 16,-3 4-2-16,2 3-2 16,-3 4 2-16,0 5 2 0,1 2-2 0,-1 5 1 15,1 5 0-15,3 3 0 16,-2 1-4-16,-2 4 3 0,-2-2-8 15,-4 1 7-15,-4 3-3 16,-4 1 1-16,-6 1 5 0,0 0-1 0,-3 2 0 16,-2 2-2-16,-1 5 2 0,-3-2 0 15,-2 3 0-15,-4-3 1 16,-3 1-2-16,-3-2 2 0,-6 0-2 0,-2-1-2 15,-6 0 6 1,-1-3 2-16,-2 1-6 0,0-1 2 0,1-2 0 16,0 2-2-16,-1-2 0 15,2 3 1-15,2-3 0 0,6 1 0 16,6-1 2-16,8 0-4 0,3 0 4 0,5 0 0 15,4 0-2-15,7 0 0 16,3-1-1-16,5-1 3 0,4 1 0 16,-1 1-4-16,2 0-3 15,-1 0 8-15,2 0-6 0,4 3 0 0,0-1 1 16,1 0-1-16,3-1 1 15,-1 0 2-15,0-1 0 0,1 1 0 16,0 1 3-16,0-2-5 16,0 5 2-16,0-3 0 0,0 3 0 0,0 0-1 15,0 0 3-15,0 3-1 0,0-1-2 16,0 1 1-16,1-1 0 15,-1 4 0-15,0 1-1 0,0 5 1 0,2 3 0 16,4 4-3 0,3 2 7-16,6 7-7 0,-1 4 6 0,3 4 1 15,1 1-5-15,0 1 2 16,-3-2 0-16,-2-2-1 0,-4-1 0 15,1-1 0-15,-3-1-4 16,-4-1 8-16,0-3-1 0,-1-2-4 0,0-1 2 16,-2-5 2-16,2-4-5 0,-1-3 4 15,0-6-1-15,1-3-2 16,-2 0 2-16,0-5 1 0,0-2-3 0,0 2 2 15,0-3 4-15,0 0-6 16,0 0 2-16,0 0 1 0,0 0-2 16,0 0 0-16,0 0 6 15,1 0-3-15,-1-4 4 0,0-5-2 0,2-7-4 16,0-4 2-16,-2-9 2 0,2-5-7 15,-3-8 4-15,1 0-1 16,0-4-1-16,1 0-1 0,1 2 0 0,1 5-2 16,3 6 3-1,-3 12 0-15,-1 10-97 0,0 11-15 0,-2 7-177 16,0-7-344-16</inkml:trace>
  <inkml:trace contextRef="#ctx0" brushRef="#br1" timeOffset="155520.2178">3738 7417 368 0,'9'-9'0'0,"0"-1"29"16,1-2 2 0,-1-3 40-16,0 1 2 0,-2 2-9 0,0-2-23 15,-1-2-2-15,0 0-3 16,1 2 3-16,-1-3 3 0,2 2-3 15,0 0-7-15,2 1-7 16,-1 0-8-16,0 3-11 0,1 0-5 0,-4 1 10 16,2 3-2-16,-3 0-2 0,1 2 15 15,-3 0 0-15,0 3 8 16,-3-1 9-16,0 3-9 0,0-2-12 0,0 2-5 15,0 0-14-15,-4 5-11 16,-2 4 19-16,-5 5-7 0,-2 6 0 16,1 5 0-16,-3 3 7 15,0 6 0-15,0 3 4 0,-7 8-1 0,-3 2 11 16,-4 7 0-16,-4 3-7 0,-4 6 2 15,-2 3 6-15,1 3-10 16,-4 1 3-16,0 0 2 0,-1-1-5 0,-2-2-9 16,1 1 12-1,2-3-7-15,0-2-7 0,1-2 9 0,3 1-6 16,-3-5 0-16,3 2-1 15,1-1 2-15,1-7 1 0,3 2 2 16,2-7-1-16,2-2-3 16,3-1 2-16,1-4-2 0,2 0-8 0,3-3 8 15,1-2 2-15,5-4-7 0,-1-2 2 16,2-6-2-16,3-4-1 15,-1-3 4-15,2-4 4 0,1-2-7 0,2-6-1 16,5 0 5-16,-1-2-6 16,1-1-10-16,1 0-3 0,0-4-27 15,3-9-4-15,4-6-26 16,6-6-70-16,3-9-64 0,3-6-210 0</inkml:trace>
  <inkml:trace contextRef="#ctx0" brushRef="#br1" timeOffset="156390.219">3853 7114 580 0,'5'-8'0'0,"1"1"88"0,-1-2-46 16,-1 3 39-16,-3 0 5 16,-1 5-22-16,0 1-8 0,-5 0-38 15,-7 9-14-15,-8 5 12 16,-5 6 26-16,-5 5-2 0,0 1-2 0,-2 5-2 15,-1-1-12-15,1 1-5 16,-2 1 0-16,-1-2-1 0,-1 2-5 16,-2 0 5-16,0-1-6 0,2-2-7 0,3-6 9 15,7-3-8-15,7-5-5 16,7-5 10-16,7-3-13 0,1-3 2 15,4-1 0-15,0-3 3 16,0 0-4-16,4 0 2 0,5 0 3 0,5-6-5 16,4 0 2-1,3-9 12-15,3-3-16 0,0-4 6 0,4-3 3 16,1-1-7-16,-1-4 2 0,-1-1 2 0,0 0-4 15,-1 2 0 1,-3-3 1-16,2 4 0 0,-2-2-1 0,3-1 0 16,2 4 1-16,-3 1 0 15,1 3 2-15,-5 5-2 0,0 0-2 16,-6 6 3-16,-1 2-2 15,-5 1 1-15,-1 4 0 0,-3-1 0 0,-2 3 0 16,-1 0 2-16,1 1-2 16,0 0 0-16,-1-1 3 0,1 1-4 15,1 0 2-15,-1 2 1 0,1 0-2 0,0 2 0 16,-1 3 0-16,1 6 0 15,-2 5-1-15,0 7 3 0,1 3 2 16,-3 6 13-16,2 2-4 16,-1 4-4-16,0 5 7 0,2 4-4 0,1 4-1 15,-2-1 4 1,1 3-5-16,-1-6-5 0,1-4 1 0,-2-3-1 15,1-6-3-15,-2-1 11 16,2-4-8-16,-1-4-4 0,0-4 8 16,-1-6-6-16,0-1-6 0,0-4 6 0,0-2 1 15,2 0-5-15,-1 1 2 16,-1 2-2-16,0 1-67 0,0 5-10 15,-3 0-48-15,-4 0-90 16,-3-10-227-16</inkml:trace>
  <inkml:trace contextRef="#ctx0" brushRef="#br1" timeOffset="176490.2471">9387 6089 327 0,'-2'-7'0'0,"-1"1"95"0,0-2-55 0,1 2-3 15,-1-1 6-15,-1 2-2 16,0 0-7-16,1 1-11 0,-3 1-5 15,2 1 4-15,2-1-2 16,-2-1-4-16,1 1 8 0,1 1 20 16,0-1-10-16,0 0-5 0,2 1-5 0,0-2-1 15,0 1 1-15,0 0 5 16,0-3-4-16,0-2-4 0,4 0 1 0,-2-1-1 15,1-2 7 1,2 1-2-16,-4-2-3 0,2 4 3 0,-3 1-8 16,0 4 2-16,0 3-3 15,0 0-15-15,0 0 3 0,0 0-9 16,0 8-6-16,0 2 17 0,0 5-5 0,0 2-2 15,-1 4 0-15,-1 3 22 16,1 3-13-16,1 6 0 0,-1 2 6 16,1 1-8-16,0 2 0 15,0-1-3-15,0-1-2 0,1-2 6 0,2-1-5 16,0-3-5-16,-2-4 4 15,-1-4 9-15,1-4-10 0,-1-4 4 16,0-3 0-16,1-3-5 16,-1-1 0-16,0-3 17 0,0-2-10 0,0-2 8 15,0 0-2-15,0 0 9 0,0 0 4 16,-2-2-11-16,2-3 4 15,0-2-1-15,-2-4-12 0,2-5-6 0,0-4 0 16,0-7 8 0,0 0-9-16,0-4 2 0,0-2 1 0,0 1-2 15,-1-3 0-15,0 2 0 16,1 1 0-16,-3 1 0 0,2 2 0 15,-1 4 0-15,1 1 0 16,-1 5-1-16,0 2 0 0,2 7 1 0,-2 5 0 16,2 1 0-16,0 4-8 0,0 6-8 15,0 4-8-15,-2 10 21 16,-1 6 2-16,-3 5-2 0,1 6 6 0,0 5-2 15,0-1-5-15,0 4 8 16,0-3-2-16,1-2-4 0,0-3 4 16,3-2 0-16,1-4-3 15,0-2 1-15,4-3 2 0,1-4-4 0,0-5 3 16,1-4 0-16,-2-5-2 0,-1-3 2 15,-3-5 5-15,0 0-6 16,0 0 15-16,0-2 4 0,0-4 5 0,0-7-6 16,-2-4-16-1,1-8-2-15,-1-6 0 0,0-3 6 0,1-4-7 16,1-4 0-16,0-1 4 15,0-4-6-15,3 1 5 0,-1 3-2 16,3 4 0-16,-4 0-2 16,-1 1 0-16,0 4 1 0,-3 0-2 0,-5 1 5 15,3 6-4-15,-2 3-1 0,4 4 3 16,3 1 0-16,-1 4-3 15,1 0 1-15,0 1-7 0,4 4 10 0,-1-1-1 16,4 3 0-16,0-1-3 16,-1 4 1-16,4 2-2 0,0 1 2 15,2 2 0-15,5 0-5 16,4 7 9-16,3 3-3 0,7 0-4 0,5 2 8 15,7 0-2 1,6-3-2-16,2-1 2 0,5-3 3 0,0-4-5 16,2-1 2-16,2 0 0 0,4 0-1 0,1 0-1 15,3 0 2 1,2 0-2-16,0 0-1 0,-3 0 2 0,-8-1 0 15,-7-2 0-15,-7-2 4 16,-5-3-5-16,-6 0 2 0,-5 3 0 16,-3 0-2-16,-7 0 2 15,-4 3-1-15,-3 2 0 0,-4 0-3 0,-2 0 3 16,-2 0-17-16,-2 0 18 0,-2 0-2 15,0 0-13-15,0 0 16 16,0 0-4-16,-2 0-9 0,-8 0 10 0,-5 2-3 16,-9 0-2-16,-10 1 10 15,-8-1-2-15,-7 1-4 0,-8-3 4 16,-4 0-1-16,-4 0-2 15,-4-5 2-15,-2 0-3 0,2 0 0 0,5 1 4 16,7 4 3 0,10 0-5-16,7 7 0 0,6 2-3 0,11-1 0 15,5-1 5-15,8 0-1 0,5-3-5 0,3-2 6 16,2-1-3-1,2 0-5-15,7 1 12 0,8 1-5 0,13-1-2 16,12 0 2-16,10 0 4 16,10 3-6-16,6 0 2 0,9 0-4 15,4 0 0-15,0 0 6 16,-5 0-3-16,-3-3 0 0,-9 3 0 0,-3-4 0 15,-8 2 0-15,-11-2 5 16,-9-1-5-16,-11 0 0 0,-9 0 0 16,-8 0 1-16,-5 0-2 0,0 0 2 0,-10-1 5 15,-5-3-9-15,-10-1-1 16,-5 4 4-16,-6-2 0 0,-4 0 1 15,4 3-2-15,0 0-1 16,5 0 4-16,0 7 1 0,4-1-8 0,4 2 6 16,7-1 2-1,7-1-6-15,5-2 4 0,4-1-3 0,3 0-3 16,8 2 7-16,7-1 2 0,8 0-5 0,8-3 2 15,3 1 5 1,2-2-11-16,-2 0 10 0,-4 0-5 0,-4-3 0 16,-4-1 0-16,-6 1 1 15,-3-1-1-15,-6-1 0 0,-3-2 4 16,2-3-4-16,-4 3 0 15,1-3 5-15,-1 4-7 0,-2-2 4 0,0 3-2 16,-1 0 0-16,2 0-4 16,-2 4 7-16,2-2-6 0,-2 0 6 15,-1 2-3-15,2 1 0 0,-3-2-1 0,1 2 1 16,1 0 0-16,-1 0-3 15,-1 3 2-15,3 6-11 0,0 6 15 16,1 3-5-16,0 10-4 16,1 1 11-16,1 4-8 0,0 3 0 0,1-1 6 15,-1 2 2 1,1-2-6-16,-3 2 2 0,0-3 0 0,-1 1-2 15,-1-3 2-15,-2 0 8 16,0-1-9-16,0-1 0 0,0 0 10 16,-2 0-12-16,1-1 4 0,0-3 2 0,1-2-4 15,0-2 0-15,0-3 3 16,0-6-4-16,0-1 2 0,0-8 2 15,0-3-5-15,0-1 4 16,0 0 6-16,0 0-2 0,1 0 13 0,-1-1 7 16,0-8 4-16,1-8-14 15,-1-7-13-15,3-6-5 0,-1-5 4 16,3-2 2-16,0-3-4 0,0-2-1 0,2 2 2 15,0-1-2-15,0 3 0 16,1 0 0-16,-3 2-5 0,1 2 11 16,-1 2-10-16,0 1 0 15,-1 3 5-15,-2 7 0 0,1 4-7 0,-3 6 11 16,0 7-5-1,2 4-6-15,-2 1 2 0,0 13-27 0,-4 10 18 16,-1 6 17-16,-2 8-3 16,3 4 0-16,0 1 0 0,2 3-2 15,2 0-2-15,0 0 8 0,0-4-3 0,0-2-1 16,-1-3 0-16,-2-4 3 16,1-5-3-16,-2-2 0 0,1-5 2 15,2-6-3-15,1-1 2 16,0-4 1-16,0-3-3 0,0-4 2 0,0-3 0 15,0 0-1-15,0 0 0 16,0-2 16-16,1-7 2 0,3-9-3 16,1-6-13-16,1-8-4 15,0-7 4-15,-1-4 0 0,1-6-3 0,-1-4 2 16,0 0-1-16,2 1 0 0,-1 5-1 15,-1 3 0-15,1 6-4 16,-1 5 7-16,-1 7-1 0,0 2-2 0,-2 7-9 16,-1 5 7-1,1 4-3-15,-1 5 10 0,-1 3-5 0,0 3-12 16,0 11-2-16,-4 7 8 15,1 13 1-15,-2 9 10 0,0 10-5 16,1 6-1-16,-1 3 2 0,3 0 0 0,2-4 0 16,0-5 0-16,0-6 3 15,0-8-4-15,0-3 2 0,0-7 1 16,0-7-3-16,-2-5 2 15,2-3-1-15,-1-6-3 0,0-4 6 0,0-2 0 16,1-1-4-16,0-1 2 16,0 0 8-16,0-6 5 0,0-8 9 15,-2-9-18-15,1-5-10 16,-1-9 10-16,-1-7-4 0,1-1-1 0,0-7-1 15,2-1 2-15,0 0-2 0,2-1-1 16,2 1 1-16,2 5-1 16,-1 3-1-16,-1 5-5 0,2 6-6 0,-2 3 8 15,-1 9 1 1,-1 3-5-16,0 9 12 0,-2 3-4 0,1 7-5 15,-1 0-5-15,0 3-19 16,-1 11 5-16,-3 8 25 0,-2 10 2 16,-3 6-2-16,0 8 1 15,-1 4 1-15,1-1-2 0,1 4-1 0,1-2 2 16,3-5 0-16,1-1 0 0,1-6 3 15,2-2-4-15,-1-6 2 16,-1-5 2-16,2-5-4 0,0-4 0 0,0-6 4 16,-1-3-6-16,1-3 6 15,-1-5-1-15,1 0-3 0,0 0 2 16,0-2 26-16,0-8 4 15,0-10-18-15,2-9-11 0,1-7-4 0,-2-8 4 16,1-5 0-16,1-4-2 0,0-2 0 16,2-1-1-16,1 1-4 15,0 4 8-15,1 7-4 0,-1 7 0 0,-2 4 2 16,0 6-2-1,-3 8-3-15,-1 5 2 0,2 6 4 0,-2 6-4 16,0 2 1-16,0 2-2 16,-5 15-27-16,-2 10 25 0,-2 8 4 15,0 13-6-15,1 7 12 16,1 8-8-16,0 4 4 0,1-1 0 0,2-5 0 15,1-6-2-15,-2-9 2 0,0-9 1 16,2-9-2-16,1-6 0 16,-1-9 1-16,3-4-2 0,-1-4 2 0,1-3 2 15,0-2-4-15,-1 0 2 16,1 0 29-16,0-2-16 0,0-7 14 15,2-7-17-15,2-8-13 16,2-11 4-16,1-7 4 0,2-4-8 0,1-5 4 16,1-3-3-1,4-1-4-15,-1-1 9 0,2 6-6 0,-1 4-3 16,-3 7 9-16,-3 6-8 0,-1 9-3 0,-6 8 8 15,-1 9-2 1,-1 5-10-16,0 4-1 0,-7 14-12 0,-4 12 9 16,-3 13 17-16,0 9-2 15,1 8 0-15,1 2-4 0,3 1 4 16,1-5 0-16,2-7 2 15,1-8 0-15,3-12-3 0,-3-7 2 0,2-4 2 16,1-5-4-16,2-6 2 0,-2-2-3 16,2-3 1-16,-1-2 2 15,1 1 10-15,0-1-8 0,0 0 15 0,0-9 2 16,0-5-8-16,0-7-3 15,1-8-8-15,6-6-2 0,0-5 2 16,4-8 0-16,1-1-1 16,0-2-2-16,0 0 1 0,1 5-9 0,-3 5-4 15,-3 11-5 1,-3 9-7-16,-1 10 4 0,-3 11-6 0,-5 12-138 15,-10 16 39-15,-6 9-35 0,0-7-402 0</inkml:trace>
  <inkml:trace contextRef="#ctx0" brushRef="#br1" timeOffset="183400.2568">10797 6856 420 0,'-3'-12'0'0,"2"2"151"0,1-2-98 0,0 1-9 16,0-2 4-16,0 1-2 0,0 0 5 16,0 2-7-16,0 0-5 15,-1 2-5-15,1 0 0 0,0 0-10 0,0-1 3 16,0 1 2-16,0 3 3 15,0-1-7-15,0 0 2 0,1 3 4 16,-1 0-10-16,1 1-2 16,-1 2 5-16,0 0-17 0,0 3-12 0,0 5 4 15,-2 7 0-15,0 11 2 16,-2 8 15-16,-2 6-2 0,0 4 5 15,0 5-9-15,0-2 0 0,3-1 6 0,2-1-5 16,1-6 2-16,0-1-10 16,3-3 9-16,0-2-10 0,2-4 3 15,0-1-1-15,-3-5-1 16,1-1-6-16,-1-3 5 0,-1-2 0 15,2-3-4-15,-2-2 4 16,1-4 2-16,0-4-6 0,-2-1 4 0,0-2 0 16,0-1-3-16,0 0 2 15,0 0 9-15,2-3 14 0,1-7 26 16,0-10-35-16,2-6-15 0,-1-7 0 0,1-3 8 15,0-2-9-15,-1-2 2 16,2-2 3-16,-1-1-8 0,0-3 4 16,0 1 0-16,3 0 1 15,-3 2 1-15,2 4-4 0,0 3-2 0,-3 6 7 16,0 6-1-1,-1 7-4-15,-3 8 3 0,0 3-2 0,0 4-6 16,-3 2 7-16,-1 12 0 0,-1 9-29 0,-2 14 33 16,-2 10-6-16,0 9 1 15,1 7 1-15,0-2 0 0,5 1 1 16,-1-5-1-16,1-4 1 15,2-2-3-15,-1-5 4 0,0-4 3 0,2-7-8 16,0-6 6 0,0-4 0-16,2-6-4 0,1-4 2 0,-3-5 3 15,0-6-5-15,2 1 2 16,-2-3 13-16,0 0 1 0,0-5 22 15,0-8-6-15,0-7-31 0,0-8 0 0,0-6 9 16,0-4-11-16,0-8 4 16,0-3-3-16,0-6-3 0,-2-3 8 15,2-2-3-15,0-1-2 16,-3 3-3-16,0 4 3 0,3 8-12 0,-4 8 12 15,4 12-4-15,0 11-6 16,0 7 14-16,0 5-6 0,0 3-17 16,4 0-12-16,0 6 13 15,2 4 8-15,1 12 15 0,-2 6-6 0,0 13-5 16,-5 8 12-16,0 5-5 0,1 6 0 15,-1 0 0-15,0-3 6 16,0 1-2-16,-1-5 4 0,0-2-8 0,1-3 0 16,0-5 8-1,0-2-7-15,1-7 0 0,0-5 1 0,0-5-2 16,2-8 0-16,-1-3 0 15,0-5 4-15,-1-8-5 0,-1 0 2 16,0 0 12-16,0-10 6 0,0-3 8 0,-3-8-23 16,0-10-8-16,0-8 8 15,1-8-1-15,0-6-4 0,2-2 0 16,0-5 1-16,3-1 0 15,4-2-3-15,0 1 6 0,0 0-6 0,0 2-7 16,0 3 2-16,-3 5-3 16,-4 5 6-16,0 7-1 0,0 8-3 15,-4 6 12-15,1 9-5 16,1 7-2-16,-1 5 5 0,0 5-2 0,0 6-23 15,-1 15 6-15,-3 8 14 0,-1 14-3 16,0 16 11-16,-2 4-2 16,1 7-4-16,3 4 2 0,0-6 2 15,2-4-3-15,4-7 2 16,-3-5 7-16,3-4-6 0,1-2 5 0,-1-5-3 15,4-5-6-15,-3-9 4 16,0-2 3-16,1-6-7 0,-1-5 4 16,-1-5 1-16,0-4-3 15,0-2 0-15,0-3 6 0,0 0-5 0,-1-3 15 16,-2-7 7-16,0-5-20 0,0-8 3 15,1-8-4-15,2-5-4 16,0-9 4-16,2-4-2 0,3-5 0 0,0-1-2 16,1-5 3-1,-4-1-2-15,0 2-7 0,-2-2 4 0,0 7-5 16,0 7 8-16,-4 5-4 15,0 12-7-15,0 10 7 0,1 7-1 0,3 7-6 16,-1 6 10-16,0 6-33 0,-1 9-12 16,-1 10 48-16,-1 11-1 15,2 6 0-15,0 8-1 0,1 1 4 0,0 6-6 16,1-1 5-1,0-3 8-15,0-4-3 0,-1 0 7 0,0-6-5 16,-2-1-6-16,2-6 1 16,-1 0 0-16,1-3-6 0,1-1 4 15,0-6 4-15,0 0-7 16,0-6 2-16,0-5 2 0,0-9-5 0,0-3 4 15,0-2 1-15,0-1-3 0,0-5 0 16,0-9 44-16,0-7-42 16,0-8 4-16,0-4-5 0,0-8-2 0,0-3 2 15,0-2-1-15,1-1-5 16,2 2 6-16,1 4-2 0,-1 7-17 15,-1 7 11-15,1 8 0 16,-2 8-2-16,-1 6 8 0,0 5 0 0,0 0-8 16,0 11-7-1,-4 9 7-15,1 9 2 0,0 9 11 0,2 4-4 16,1 0 0-16,1 1-3 0,1-4 4 0,2-4-2 15,0-4 2 1,-2-7 4-16,0 0-5 0,-1-4 0 0,-1-4 5 16,0-2-7-16,-1-2 4 15,-1 0 3-15,-2 0-6 0,0 0 2 16,0 1 3-16,1-6-7 15,1-2 6-15,1-1-1 0,1-3-4 0,0 0 4 16,0-1 1-16,0 0-5 0,0 0 4 16,0 0 10-16,0-3-13 15,0-1 2-15,0 2 6 0,0 0-8 0,0 1 2 16,1-1 1-16,4 1-7 15,3-2 9-15,7-1-4 0,3-2 0 16,6 1-4-16,4 3 7 16,3-1-6-16,3 0 6 0,4 1-6 0,3 0 1 15,4-3 4 1,5 5 2-16,4-3-3 0,1 0 20 0,0 0-12 15,0 0-6-15,-4 1 5 0,-3 0-7 0,-2 1-1 16,1 1 0 0,-3 0 5-16,-2 1-5 0,-4 3-1 0,-3-1 1 15,-3-1 0-15,-2 1 0 16,0-1 2-16,0 0-3 0,2 1 2 15,3 0-1-15,-2 3-5 16,-3 0 10-16,-5 0-6 0,-2-1-4 0,-7 0 10 16,-3 0-5-16,-4-3 0 15,-7 0 0-15,-2-2 1 0,0 0-1 16,-3-2 0-16,-6-2-2 0,-8 0-7 0,-6-4 13 15,-7 0-1-15,-9-3-6 16,-6 0 6-16,-7-4-3 0,-5 3 0 16,-5-2 0-16,-1 1 3 15,0 3-3-15,-1 4 0 0,-3 3 11 0,1 2-6 16,0 1 3-1,1 2-6-15,0 3-1 0,9 0 9 0,3-4-3 16,12 4 0-16,8-4 10 0,9-1-3 0,10 0-10 16,5 0 7-1,8 1-10-15,1-1-2 0,1 2-2 0,6 2 0 16,9-1 1-16,7 2 4 15,9-1 7-15,10 1-9 0,9 2 0 16,7-5 7-16,12 1-8 16,9 0 2-16,6-3 2 0,9 0-3 0,3 0-2 15,3-6 3-15,-1 2-2 16,-3 0 4-16,-9 1 0 0,-13 2-4 15,-15 0 2-15,-17 1-2 0,-15 0 0 0,-9 0 0 16,-9 0 2-16,-3 1-2 16,-6-1 0-16,1 0 2 0,-1 1-2 15,0-1 4-15,0 1-2 16,0-1-1-16,-3-1-4 0,-6 0 4 0,-9-3 0 15,-10 1-8 1,-9 3 7-16,-8-3-1 0,-11 2 2 0,-9 0 5 16,-11 0-6-16,-8-2 2 15,-4-1 1-15,-1 0-3 0,-3 3 1 16,2-2 0-16,4 3 0 0,3 0 0 0,7 0 0 15,10 0 2-15,8 6-1 16,16-2 7-16,16 1-10 0,13 1 3 16,8-3-3-16,5 1-11 15,5-1 16-15,11 1-2 0,14-1-1 0,12 0 0 16,13-2 15-16,8-1-16 15,6 0 1-15,5-2 0 0,6 0 0 16,3-3 0-16,3 3 5 0,0 0-5 0,3 1 0 16,-2 0 2-16,0 0-4 15,-4-1 4-15,-5-1-3 0,-12 3-4 16,-11 0 8-16,-13 0 0 15,-15 0-6-15,-10 0 4 0,-10 3 0 0,-5-3-2 16,-2 1-1 0,-2 0 0-16,-6-1-11 0,-12 3 11 0,-9 0 3 15,-6-2-2-15,-6 1 2 16,-3-2 5-16,-7-2-9 0,-7-2 4 15,-4-1 1-15,-9 1-4 0,-4 0 4 0,-3 1 0 16,-5 1-2-16,1 2 0 16,-3 3 0-16,1 1-2 0,6 3 4 15,5-6-1-15,20 1-3 16,13-2 4-16,15 1 1 0,14 1-5 0,7-2 4 15,4 0-2-15,1 0-9 16,9 0 14-16,12 2-1 0,12 3-4 16,10-2 0-16,7-2 8 15,5 2-10-15,3-3 4 0,7 0-3 0,7 0 0 16,6-3 2-16,9-1 1 0,7 4-3 15,3 0 2-15,-2 0 2 16,-4 0-3-16,-12 2-1 0,-13 3-1 0,-16 0-3 16,-18 2 7-1,-14-2-4-15,-12-3-12 0,-6 1 7 0,-5-3 3 16,-13 4-10-16,-8-3 19 15,-13 1-3-15,-5-2-4 0,-7 0 4 16,-7-4-2-16,-9-4 2 0,-11-1 0 0,-12 0-1 16,-9 0-2-16,-4 5 2 15,1-1 15-15,1 5-17 0,3 0 2 16,6 0 10-16,9 5-15 15,13-3 8-15,12 3 2 0,15-3-8 0,14 0 4 16,11-1 2-16,11-1-6 16,3 0 1-16,3 2-2 0,8-1-1 15,12 3 8-15,13-1 3 16,10-2-9-16,15 4 4 0,8-2 1 0,11 0-5 15,7 2 4-15,6-3-1 0,1 4-1 16,-2-3 0-16,0-1 1 16,-1 0-1-16,-5-2-1 0,-3 0 4 0,-10 0-6 15,-8 0-2 1,-16 0 5-16,-12 1-15 0,-13 3 15 0,-9-3 0 15,-8 1 0-15,-4 1-6 16,0-3 6-16,-10 0-10 0,-12 1 5 16,-12 1 5-16,-11-2 0 15,-10 0 0-15,-7-3 5 0,-6-4-7 0,-5-3 4 16,-3 2 1-16,-1-1-4 0,2-3 2 15,5 2 4-15,-1 5-2 16,0 2 0-16,2 3 3 0,4 0-11 0,3 1 10 16,8 7-2-16,5-2-5 15,8 0 4-15,11 0-1 0,11-3-2 16,9-1-1-16,5-1 5 15,3-1-6-15,2 2 1 0,5-2 2 0,10 0 0 16,11 0 0-16,14 0 2 0,8 0-2 16,10 0 0-16,11 0 5 15,7 0-6-15,9 0 1 0,8 0 0 0,3 0 0 16,3 0 0-1,-5 0 2-15,-8 0-4 0,-10 0 4 0,-14-3-1 16,-14 2-1-16,-10-2-1 16,-10 2 1-16,-8 1 0 0,-7-1-2 15,-5 1 3-15,-5 0-2 16,-3 0-17-16,0 0 12 0,0 0-3 0,-13 0 7 15,-10 0 3-15,-12-1-2 0,-13 1-2 16,-8-3 3-16,-9 3 0 16,-5-4 0-16,-3 1 3 0,-1 0-3 0,5 1 0 15,6 2 1-15,7 0-1 16,9 0 0-16,6 5-2 0,10 2 2 15,5 2 0-15,6 1 0 16,10-4-1-16,4 0-2 0,6 0 1 0,3 0-12 16,12 0 18-1,11-5-3-15,11 1-2 0,12-2 2 0,9 0 7 16,5-2-13-16,3 2 9 0,4-1-2 0,-3 1-4 15,-3 0 1 1,-9 0 5-16,-2 4-8 0,-10-1 7 0,0 1-2 16,-4 0-2-16,-3-1 0 15,-3 0 1-15,-5-3 0 0,-5 0-1 16,-7 0 1-16,-4 0 0 15,-5-2 0-15,-5-2 3 0,0 1-4 0,-2-1 2 16,0-3 0-16,0 2-2 0,0-2 2 16,0 0 3-16,0 3-4 15,0-3 0-15,0 0-1 0,0 0 1 0,0-3 0 16,1-2 0-16,-1-6 0 15,2-2 1-15,-2 0 2 0,0-3-6 16,-3-1 6-16,-3-4-5 16,-1-3-1-16,-1 0 6 0,0-2 0 0,-1 2-5 15,3-1 1 1,3 0 1-16,3 3 0 0,0-2 0 0,0 0 4 15,3-1-5-15,2-2 0 0,0 1 1 0,1 0 0 16,-2 2 0 0,-3 1 0-16,1 1 0 0,-2 2 0 0,0 1 1 15,0 5-1-15,-3 2-1 16,3 3 1-16,-2 2 0 0,2 2 0 15,0 3 0-15,0 0 0 16,0 5-1-16,-1 1 1 0,1 0 0 0,0 3-1 16,-1 0-2-16,1 6-11 15,-1 8 7-15,-2 10 4 0,1 14-3 16,-1 8 10-16,2 7-6 0,1 4-1 0,0 0 6 15,1-1-1-15,5-3-3 16,-1-1 2-16,0-4 0 0,-1-1-2 16,0-3 2-16,0-7 1 15,1-3-3-15,-2-6 2 0,-1-7 0 0,0-1-2 16,-1-6 0-1,0-5 1-15,-1-2 0 0,2-4 0 0,-2-2 7 16,0-1-7-16,0 0 0 0,0-1 35 0,0-10-12 16,0-4-13-1,1-8-6-15,0-6-6 0,1-6 4 0,-1-5 1 16,1-4-6-16,-2-2 6 15,0-2-4-15,0-2-1 0,0 1 4 16,-1-2-2-16,-2 2-3 16,1 3 5-16,1 5-2 0,-2 4 0 0,3 8-2 15,-1 7-2-15,1 8-2 16,0 6 4-16,0 2 1 0,1 6-11 15,-1 6-6-15,0 9-3 0,0 13 13 0,0 11 10 16,-1 11-4-16,-2 6-2 16,1 3 7-16,0 0-1 0,2-5-2 15,0-1 0-15,0-2 1 16,3-5-1-16,1-2 0 0,-2-6 2 0,2-4-2 15,1-5 0 1,-2-8 0-16,1-3 1 0,0-5-1 0,-2-7 0 16,-1-1 4-16,0-5-1 15,-1 0 3-15,0-2 1 0,0-6 23 16,1-5-17-16,0-7-9 0,-1-8 0 0,0-6-6 15,0-4 3-15,0-7 2 16,0-4-6-16,0-3 1 0,1-4 4 16,-2-1 1-16,1 1-4 15,-1 0 0-15,-5 2 0 0,-2 5-7 0,-4 3 12 16,-1 9-7-16,-1 6-5 15,3 7 11-15,0 9-3 0,5 3 0 16,3 8-3-16,2 1 2 0,1 1-6 0,0 2 5 16,0 0-4-16,1 0-2 15,1 0 9-15,1 0-2 0,2 0-4 16,2 4 6-16,2-1 2 15,2-1-4-15,4 0 2 0,3 1 0 0,3-2-2 16,6 1 2 0,2 0-4-16,5-2 1 0,3 0 4 0,4 0 1 15,1 0-5-15,2-3 4 16,-1-1-3-16,-2-1-1 0,-2-3 4 15,-2 1 2-15,-2-2-5 0,-2 3 2 0,1 0-4 16,-1 2 0-16,4 3 6 16,3 1-1-16,7 0-2 0,0 0-2 15,3 1 5-15,1 2-6 16,0-2-1-16,2 1-1 0,-2 0 0 0,-3-2 6 15,-6 3-2-15,-5-3-3 16,-6 2 8-16,-10-2-4 0,-6 2-5 16,-6-2 10-16,-7 0-4 15,-2 0-1-15,0 0 0 0,0 0 7 0,-4-2-10 16,-6-3-3-16,-4 3 6 0,-8-1-11 15,-8 1 14-15,-5 0-3 16,-9 2 0-16,-5 0-1 0,-6 0 1 0,-7 0 0 16,-5 0-1-1,-4 2 4-15,-3 1-6 0,0 1 5 0,0-1-3 16,6-1-2-16,9-2 6 15,11 1 0-15,8-1-4 0,9 0 2 16,11 1 2-16,8-1-5 0,9 0-1 0,3 0 0 16,0 0-11-16,9 0 18 15,9 1-1-15,15 0-5 0,13-1 4 16,10 0 8-16,6-2-12 15,5 1 4-15,6 0-1 0,1 1-1 0,6 0 0 16,2 2 1-16,-4 1-2 16,-1 3-1-16,-1-2 4 0,-1-1-3 15,-6-3 2-15,-7 0 0 16,-12 0-1-16,-15-3 0 0,-11-2-2 0,-11-2-1 15,-6 2 6-15,-5 2 0 0,-4-1-5 16,-11-1-4-16,-14 0-3 16,-17 2-3-16,-16 1 14 0,-14 2-3 0,-12-2-4 15,-7 2 9 1,-4 0-4-16,-7 0 0 0,-1 1 0 0,0 2-1 15,-4 0-2-15,4 4 6 16,5-1-1-16,14-2-2 0,15 1 0 16,15-2 4-16,18-2-5 15,12-1 2-15,14 1 3 0,8-1-5 0,4 0 1 16,10 0 0-16,16 0 0 0,18 0 1 15,20 0 4-15,20 0-5 16,9 0 4-16,9 0-2 0,6 0-4 0,1 0 4 16,0 2 0-16,-3 0-3 15,-3 1 2-15,-5 1-2 0,-6 0-3 16,-11-2 8-16,-8 0-1 15,-20-2-4-15,-15-1 1 0,-11-3 1 0,-14-2-2 16,-11 1 2-16,-2-3 0 0,-12 3-1 16,-14 2-75-16,-14 3-10 15,-13 2-53-15,-7 3-7 0,3-4-182 0</inkml:trace>
  <inkml:trace contextRef="#ctx0" brushRef="#br1" timeOffset="186570.2612">13645 6837 527 0,'15'-22'0'15,"-1"6"46"-15,2 3-33 0,-3 1 24 0,-2 2 37 16,-1 3 24-1,-2 0-9-15,-1 2-8 0,-2 0-30 0,-4 3 3 16,-1-2 16-16,0 4-23 0,0 1-29 0,-3 10-24 16,-1 12 7-1,-3 10 2-15,0 12 13 0,1 12 4 0,2 9 1 16,4-2-4-16,0 0 1 15,6-5-5-15,1-7 2 0,0-3 4 16,0-8 1-16,-3-6-5 16,-2-5-1-16,-1-5-5 0,-1-8-4 0,0-8 11 15,-1-2-4-15,-1-5-2 16,2-2 12-16,0 0 14 0,0-2 13 15,0-7-4-15,3-7-32 0,2-10-11 0,0-5 8 16,2-3-9-16,-4-8-2 16,1-2 2-16,-1-7 5 0,0-5-7 15,-2-6 2-15,3-4 1 16,-1 1-3-16,3 3-1 0,1 4 2 0,0 8 0 15,2 9-1 1,0 7 0-16,-3 9-8 0,0 15 8 0,-5 6 1 16,0 4 0-16,2 19-37 15,-3 11 25-15,0 19 6 0,-3 14 8 16,-3 7-2-16,0 7 0 0,1-1 4 0,-1-3-3 15,1-5-2-15,0-5 2 16,0-8 3-16,0-2-6 0,2-8 4 16,1-7 4-16,-2-4-4 15,1-8 2-15,-1-6-2 0,1-8-4 0,2-5 4 16,-2-3 2-16,3-4-4 15,0 0 0-15,0-8 20 0,3-9-4 16,1-6-9-16,3-14-4 0,0-5-6 0,1-7 5 16,-1-7 0-16,1-2-4 15,0-4 4-15,1-4-2 0,1-3-12 16,3 2 8-16,0 3-6 15,-3 10-6-15,-3 14 12 0,-4 12-4 0,-1 14-2 16,-2 9 8 0,0 5 2-16,0 2 0 0,0 14-45 0,-2 7 43 15,-1 12-2-15,0 10 7 16,2 6-2-16,-2 6-2 0,2 4 1 15,1-1 2-15,-1 1-4 0,1 0 4 0,-2-5 0 16,-2-1-4-16,-2-7 4 16,-3-9-2-16,0-4-2 0,0-11 4 15,2-9 4-15,1-6-7 16,4-5 2-16,0-4 12 0,1-1 2 0,-2-7 12 15,0-9-17-15,2-5-6 16,-1-9 1-16,2-7-3 0,0-8-4 16,2-8 3-16,1-5 3 15,0-3-8-15,-1-6 4 0,1-4 0 0,-1-1 0 16,-1 1-5-16,2 8 4 0,-2 9-8 15,0 13 8-15,1 13-8 16,-2 10 2-16,2 14 3 0,1 5-1 0,-1 12-43 16,1 15 44-1,1 14 2-15,-1 13 1 0,-1 15 2 0,-2 5-2 16,2-2 0-16,-2 2 2 15,0-5 5-15,0-4-8 0,0-2 4 16,-2-5 12-16,-3-9-13 0,1-2 6 0,-1-11-4 16,-1-7-4-16,0-7 2 15,3-9 8-15,2-5-12 0,-1-4 6 16,2-4 5-16,-1-2 1 15,-1-11 23-15,0-8-23 0,-1-10-8 0,0-10 3 16,0-8-4-16,1-6 0 16,-1-6-2-16,1-3 2 0,2-3 0 15,0-3-2-15,0-4 1 16,5 2-11-16,2 4 11 0,2 8-5 0,0 9-7 15,0 13 13-15,-2 13 0 0,-5 10-13 16,3 13 14-16,-3 5-2 16,0 16-23-16,-2 15 21 0,1 13 2 0,-4 16-4 15,-1 6 10 1,0 4-2-16,-2-2-4 0,1-2 2 0,-1-6 4 15,-1-6-5-15,-2-5 0 16,2-6 12-16,-3-9-9 0,1-4 2 16,0-6 0-16,0-6-6 15,4-6 2-15,1-7 9 0,1-6-14 0,1-2 8 16,2 0 9-16,-1-11 5 0,1-7-5 15,0-9-10-15,0-9-6 16,1-5 6-16,3-6-1 0,-2-5-2 0,2-7-1 16,1-2-1-16,2-4-5 15,3-2 2-15,1 2-6 0,0 7-5 16,-1 8 5-16,-1 12 3 15,-4 12-4-15,0 14 8 0,-2 6-4 0,-2 6 3 16,-1 11-15-16,0 12 10 0,0 16 5 16,-4 12 6-16,-3 12-2 15,-1 5-2-15,1 3 4 0,0-1 4 0,-2-2-6 16,1-2 2-1,-2-6 10-15,-1-6-11 0,4-8 0 0,-1-9 16 16,0-8-17-16,4-5 2 16,-2-6 12-16,1-2-14 0,3-4 2 15,-1-5 3-15,1 0-6 16,2-3 4-16,0 0 3 0,-1-2-5 0,1-2 0 15,0 0 4-15,0 0 0 0,0-4 6 16,3-7-9-16,2 2-2 16,5-3 1-16,2-2 0 0,3-1 0 0,4 1-1 15,2 1-2-15,2 1 0 16,5 5 5-16,2 1-4 0,5 2 2 15,4 3 0-15,6 1 0 16,4 0-1-16,3 0 3 0,6 4-4 0,6 0-1 16,5 1 6-1,8 0 0-15,3 0-4 0,2-1 2 0,2-1-2 16,-3-3-3-16,-2 0 8 0,-3 1-4 0,-11 1 0 15,-6 3 0 1,-11 2 1-16,-10 0-2 0,-10-1 1 0,-6 4 1 16,-5-2-2-16,-6 2-3 15,-2-3 3-15,-4-2-6 0,-2 0 13 16,-1-2-5-16,-2-1-2 15,0 0 2-15,0-2-4 0,-7 0 1 0,-11-2-4 16,-12-5 3-16,-8 0 1 0,-9 0 4 16,-3-2 4-16,-6 0-9 15,-5-3 4-15,-5 2 3 0,-7-3-8 0,-7-1 8 16,-6 0-5-16,-8-1-3 15,-7 1 8-15,1 3-1 0,1-1-3 16,11 6 0-16,16 2 0 16,16 1 0-16,20 3 9 0,21-1-5 0,11 1-3 15,4 0 5-15,15 2-9 16,12 1 3-16,16 0 0 0,18 0 24 15,11 0-21-15,11 3 0 0,10 0 0 0,7 0-6 16,5 2 6 0,-1-2-1-16,-7 2-4 0,-8-2 4 0,-10 0 2 15,-9-3-5-15,-8-1 2 16,-6-2 2-16,-9 0-5 0,-8 0 2 15,-11 0 2-15,-11 0-4 16,-10 0-1-16,-4 0 2 0,-3 0-12 0,-3 0 13 16,-8 0 0-16,-13 0-21 15,-13 0 25-15,-11 2-3 0,-11 0-2 16,-7 2 2-16,-7 1-1 0,-11 1-4 0,-4 0 8 15,-11-2-5-15,-6-1 0 16,-3-1 2-16,0-1 4 0,4-1-7 16,11 0 4-16,16 0 8 15,14 0-3-15,17 0 3 0,15 0-7 0,12 0-3 16,10 1 0-1,7 4 1-15,4-1-9 0,11 4 10 0,10-3-1 16,14 0-2-16,14-1 2 0,12-4 4 0,10 0-4 16,12-6 1-1,8-3 0-15,7 4-4 0,5 2 4 0,1 3 1 16,-3 0-4-16,-6 0 0 15,-5 3 3-15,-11 0-4 0,-10-1-2 16,-10 1 0-16,-14 0-6 16,-14 1 10-16,-14 0 0 0,-9 0-18 0,-10-4 16 15,-13 2-4-15,-18-2-7 16,-15 0 18-16,-13 3-4 0,-11-3-2 15,-10 0 1-15,-7 0 1 0,-6-5-1 0,-10 3 0 16,-5-1 3-16,-5-1-3 16,0-3 0-16,6 4 12 0,9-1-9 15,9 4 8-15,13 0-6 16,13 0-3-16,14 4 1 0,16 0-2 0,15 2-2 15,11-2 2 1,8 1-2-16,19-3-11 0,21 3 19 0,20-5-1 16,21 0-5-16,17-2-1 15,14-1 0-15,6 3 0 0,4 0 2 16,-1 0 1-16,-9 0-4 0,-12 5 2 0,-16 1-2 15,-15-2-1-15,-16 0 4 16,-10-1 1-16,-13-2-5 0,-10 1 4 16,-12-2-4-16,-8 0-13 15,-2 0 13-15,-15 0-4 0,-15 0-4 0,-10-2 13 16,-10-2-4-16,-1-3-2 15,1 2 6-15,2-1 0 0,0 0-3 16,1 3-2-16,3-3 4 0,4 1-4 0,4-1 4 16,4 3-3-16,0 0-2 15,1 3 6-15,2 0-6 0,-1 0-33 16,4 3 14-16,3 0-19 15,5 0-24-15,4 2 2 0,6 3-31 0,0 1-46 16,3-1-37 0,3-8-219-16</inkml:trace>
  <inkml:trace contextRef="#ctx0" brushRef="#br1" timeOffset="190720.2671">15048 7587 717 0,'-2'-5'0'15,"2"0"180"-15,0 0-116 16,5-2-30-16,5-5-1 0,8 0 4 0,3-1 4 15,3 2-22-15,1 4-11 16,-2 0-1-16,0-1-4 0,-2 3-6 16,-3-3 6-16,0 4 1 15,-4 1-5-15,0 3 2 0,-3 3-1 0,-3 5-7 16,-4 2 6-16,-2 2-10 0,-1 2 4 15,-1-3 14-15,0-1-2 16,0-5-8-16,0-3 6 0,0-2 7 0,0 0 39 16,0 0 25-1,0-5-22-15,-3-1-35 0,0-5 2 0,0 2-1 16,-1-3-5-16,-1-3 8 15,1-2-8-15,1-4-3 0,2-1 10 16,0-10 3-16,1-3-8 0,5-6 7 0,2-6-5 16,2-2 0-16,1-1-5 15,-2-3 0-15,0-1-6 0,0 1 2 0,0 0-9 16,-2 6 1-1,-2 2 0-15,-1 7 3 0,-3 6-4 0,0 6 2 16,-1 6 1-16,-2 8-2 16,0 7 0-16,3 5-2 0,-1 5-14 15,-3 9 7-15,-2 11 5 16,-3 13-1-16,1 14 9 0,4 10-4 0,4 8 0 15,3 2-2-15,9 2 6 0,3-2-6 16,1 0 3-16,1-3 2 16,-2-9-6-16,-1-10 6 0,-2-10 1 0,-4-10-6 15,-1-8 4-15,-1-7-1 16,-3-7-1-16,-3-5 0 0,0-2 6 15,0-1 15-15,0-8 26 16,0-6-6-16,-5-10-36 0,-3-9 3 16,-3-9-5-16,-2-5-6 15,-3-5 6-15,1-2-2 0,-4-5-2 0,1-2 1 16,3-2 1-16,-1 3-2 0,4-1 1 0,2 7 0 15,0 8 0 1,2 9-2-16,1 11 1 0,1 10-7 0,5 8 11 16,0 4-5-16,1 6-12 15,0 12 4-15,-1 11 3 0,0 16 0 16,-5 12 10-16,2 10-5 15,1 5 2-15,-1 9 0 0,5 0 4 0,-1 3-5 16,3-2 2-16,0-9 1 0,-3-10-3 16,0-9 2-16,1-8 3 15,-1-12-6-15,0-9 4 0,0-6-2 0,-1-11 0 16,1-2 0-16,0-2 9 15,-1-6-2-15,-1-12 17 0,-1-10-12 16,-2-16-12-16,2-8 0 16,0-9 9-16,2-5-12 0,0-5 6 0,1-1 0 15,3-1-4 1,6-2 1-16,2 3 2 0,2 0-4 0,2 8 3 15,-4 11-3-15,1 10-5 0,-6 14 11 0,-2 10-5 16,-3 9-3 0,-1 9 7-16,0 3-6 0,0 15-24 0,-4 13 25 15,0 13 1-15,-2 13-6 16,4 8 10-16,3 3-4 0,-1 0 1 15,1-1 0-15,-1-3 4 16,0 0-4-16,-6-4 0 0,-1-10 2 0,1-8-2 16,0-9 0-16,1-10 4 15,0-5-5-15,2-8 2 0,1-6 2 16,0-3-2-16,0 0 12 0,2-9 15 0,-2-8-7 15,0-9-4-15,2-12-11 16,-1-10-10-16,1-4 8 0,0-5-1 16,1-3-6-16,1-3 6 15,-4-3-4-15,2-1 1 0,0 2 0 0,3 4 0 16,-2 9-11-1,2 10 4-15,-2 7-4 0,-1 10-6 0,0 11 18 16,0 7-2-16,0 7-8 0,0 5 0 0,-2 12-22 16,-5 15 19-1,1 13 16-15,-2 10-4 0,5 8 0 0,0 4-2 16,2 5 2-16,1 1 0 15,0 1 0-15,0-6 5 0,0-6-5 16,2-12 0-16,0-11 3 16,-2-12-4-16,0-11 2 0,0-6 1 0,0-6-3 15,0-3 2-15,2-1 9 16,-2-5 11-16,0-10 8 0,2-9-19 15,1-9-11-15,1-6 2 0,-1-7 6 0,-2-2-8 16,1-4 2-16,-1-3 0 16,1-3-1-16,-1-2-2 0,-1-4 2 15,1 1 0-15,-2 3 0 16,1 5 0-16,-1 11-6 0,-2 10 9 0,-1 10-5 15,2 12-7 1,2 4 10-16,0 8-2 0,0 2-23 0,-2 15 4 16,-1 8 13-16,-5 18 0 15,0 12 12-15,1 7-5 0,0 7 0 16,2-1 0-16,2-2 1 0,-2-5-1 0,4-8-1 15,1-6 2-15,-2-8-2 16,2-9 2-16,0-6 2 0,2-12-4 16,-1-3 2-16,-1-8 1 15,0-1-3-15,0 0 2 0,0-6 43 0,0-3-26 16,0-9-5-16,0-7-10 15,0-7-6-15,3-7 6 0,-2-3 0 16,1-5-4-16,1-2 1 0,1-3 2 0,3-6-4 16,3-1 1-16,-1 1 1 15,0 2-5-15,0 8 5 0,-2 6 0 16,-3 11-19-16,-1 12 15 15,-2 9 3-15,-1 10-7 0,1 3-5 16,-1 12-26-16,0 13 27 16,0 15 15-16,-1 11-3 0,1 11 0 0,-1 5-3 15,1-2 3-15,0-3 0 16,-1-5 2-16,-1-8 2 0,-1-6-8 15,-1-5 7-15,-3-7-2 0,1 0-2 0,-3-8 2 16,0-4 2-16,2-3-4 16,1-6 2-16,3-6 3 0,1-4-5 15,0-3 2-15,2-3 9 16,-3-6-8-16,0-8 9 0,-1-8-9 0,0-8-4 15,2-8 4-15,-1-5 2 16,2-6-6-16,1-3 3 0,0-4-2 16,2-1 0-16,2-1 1 15,-1 0 0-15,1 6-5 0,0 4 7 16,-1 3-4-16,-3 12-7 0,0 8 11 0,2 11-4 15,-2 10-7-15,0 7 11 16,0 13-4-16,-4 16-52 0,-1 17 57 0,-4 10-4 16,4 13-5-1,1 2 10-15,1-4-4 0,0-5 0 0,1-8 0 16,0-10 4-16,-1-6-5 15,1-8 2-15,2-6 0 0,-2-6-1 16,-1-7 0-16,0-5 1 0,2-4-1 0,1-2 0 16,0 0 11-16,0 0 4 15,0-9 16-15,0-8-19 0,0-6-10 16,0-10 5-16,1-6-7 15,0-5 0-15,1 0 0 0,-2-8 3 0,4-2-6 16,2-1 2 0,4-3 1-16,-3 5-8 0,2 4 2 0,0 6-3 15,-2 10-5-15,-3 12 17 16,-2 10-4-16,-2 8-5 0,0 3 5 0,0 12-12 15,-2 9-1-15,-2 14 17 0,0 8-3 16,4 6 0-16,0 1-2 16,0-3 3-16,2-7-2 0,3-5 2 0,-3-7 2 15,1-7-4 1,-3-5-2-16,0-5 4 0,0-5 0 0,0-2-1 15,0-3 0-15,0-1 4 16,0 0-4-16,-2-3 15 0,2-5-9 16,0-6 0-16,0-8-3 15,0-6-3-15,2-5 0 0,0-4 4 0,1-2-4 16,-3 0-3-16,0-1 3 0,0 5 0 15,0 3-18-15,-2 8 3 16,0 11-19-16,1 9-14 0,-4 5-31 0,-1 15-111 16,-3 10 93-16,-4 7-12 15,4 5-91-15,1-4-88 0</inkml:trace>
  <inkml:trace contextRef="#ctx0" brushRef="#br1" timeOffset="193220.2706">15257 6582 392 0,'-6'3'0'16,"0"4"1"-16,0-2-1 0,0-2-14 15,0 0 17-15,2-3 14 16,1 0 44-16,0 1 10 0,3-1 6 0,0 0 4 16,-2 0 37-1,2-2 7-15,0-5-59 0,0-1-16 0,0-5-8 16,-2-4-2-16,2-5-4 0,0-4-9 0,0-6 0 15,4-4 6-15,2-4-1 16,2-6-6-16,0 0 7 0,4-2-5 16,-5 1-2-16,0 3-4 15,1 4-10-15,-2 3-6 0,1 4 0 0,0 6-4 16,0 1 0-1,-1 7-2-15,-2 3 0 0,2 4 0 0,-5 6 4 16,0 3-4-16,0 3 0 0,-1 0-4 0,0 6 3 16,0 10-23-1,-2 11 24-15,-7 14 0 0,3 13 0 0,0 10 4 16,2 5 0-16,4 3-2 15,1-1 5-15,3-4-2 0,2-2-6 16,1-9 2-16,0-6 9 16,-3-6-10-16,0-10 0 0,-3-8 14 0,0-7-13 15,-1-6 11-15,0-6-4 16,0-5-4-16,0 0 12 0,1-2 3 15,-1 0 11-15,0-4 9 0,0-6-11 0,0-8-12 16,0-10-5-16,1-8-8 16,0-8-6-16,-1-11 6 0,0-6 2 15,-4-5-6-15,1-5 2 16,-2-1 1-16,-1-1-4 0,2 6 3 0,2 7-2 15,2 5-4 1,-1 11 4-16,1 8-6 0,0 9-11 0,1 11 16 16,0 8-4-16,0 8 0 15,-1 8-2-15,0 13-16 0,-5 11 16 16,-2 12 16-16,-2 13-16 0,1 4 1 0,3 7 11 15,-1 2 2-15,0-1-8 16,0-3 4-16,1-1 4 0,-3-11-7 16,3-1 2-16,1-11 7 15,1-10-9-15,2-4 2 0,-2-8 6 0,3-5-9 16,-2-5 4-16,2-7 6 15,0-2-10-15,-1-1 4 0,1-3 29 16,0-5-7-16,0-6-3 0,0-9-14 0,0-9-10 16,2-5 6-16,-1-11 1 15,2-4-5-15,-2-7 2 0,2-5-4 16,1-1-2-16,-4-5 3 15,4 3-7-15,-1 2-8 0,0 6 11 0,0 7-5 16,-2 9 1 0,-1 9 4-16,0 12 6 0,0 11 0 0,0 4-7 15,0 6 8-15,0 1-2 16,-1 8-41-16,1 11 21 0,-4 12 15 15,2 10 7-15,1 10-1 0,0 7 0 0,1 3-2 16,1 2 3-16,-1 4-2 16,0-2 2-16,0-3 3 0,-3-4-4 15,1-5 0-15,1-5 6 16,-3-11-8-16,3-6 4 0,1-9 1 0,0-8-4 15,0-7 2-15,0-4 3 16,-2-3 2-16,2 0 23 0,0 0-2 16,0-8 0-16,0-9-6 15,0-9-16-15,3-10-8 0,1-8 6 0,-4-10 2 16,0-7-6-16,0-8 2 0,-7-4-1 15,0 0 0-15,3 1-2 16,-4 4 1-16,3 6-1 0,0 4 4 0,2 4-4 16,3 5-7-1,0 9 5-15,1 4-3 0,6 9-1 0,1 5 8 16,0 8 0-16,5 5-11 15,5 3 10-15,4 3-1 0,5 1-2 16,2 2 5-16,-1 0-1 0,-2 3 0 0,0 0-1 16,-4 1-1-16,1-1-2 15,-1 1 8-15,2-1-4 0,4-2 0 16,6 3 0-16,6-1 1 15,6 0-2-15,9 3 2 0,5 1 0 0,5 0-3 16,7 2 3-16,4-1 0 16,2 2-2-16,-6-2 2 0,-8 1 1 15,-11 1-3-15,-10-3 1 16,-4 2 0-16,-3-3 0 0,-1 0 0 0,-1 2 2 15,0-2-2-15,-3 0 0 0,-2-2 0 16,-6 0 0-16,-5-2 0 16,-3 2-2-16,-5-4 0 0,-4 1 4 0,-3-1-1 15,-3 0-1 1,0 0 0-16,0 0 6 0,-3 0-8 0,-7-1 4 15,-7-1-7-15,-16 0-7 16,-13 1 16-16,-13 1-4 0,-13 0 0 16,-9 0-1-16,-11 0-2 15,-4 0 4-15,-4 1 0 0,5-1 2 0,9 1-6 16,8 0 6-16,8 1-2 0,9 2-2 15,10-1 1-15,15 1 1 16,13-2-2-16,11 0 0 0,12 1 0 0,10 2-18 16,19 0 14-16,18-1 0 15,15 0 4-15,18-4 2 0,8 0 4 16,14 0-5-16,12-4 0 15,9-1 3-15,2 0-4 0,-8 3 2 0,-10-3 1 16,-17 5-2-16,-13-3 0 0,-11-2 2 16,-10 2-2-16,-11 0 0 15,-13 2 2-15,-13-1-3 0,-10 2-2 0,-9 0 3 16,-5-2 0-1,-12 1 1-15,-7-3-3 0,-10 1-5 0,-2 1 11 16,1-1 0-16,4 1-6 16,5 2 4-16,6 0-1 0,4 0-2 15,7 4 0-15,3-1 0 16,6 2-11-16,0-2 7 0,5 2-4 0,4 1 0 15,6 0 11-15,2-1 1 0,-3-1-5 16,-1 0 4-16,-4-1-4 16,-5-3-5-16,0 2 8 0,-3-1-2 0,-1 3-7 15,0 6 7-15,-1 8-3 16,-3 8-4-16,-4 13 9 0,-2 11 2 15,0 8-6-15,0 8 5 16,2 1-1-16,2-4-2 0,1-5 1 0,1-9 0 16,0-8 0-1,2-5 0-15,0-4 1 0,-1-7-2 0,1-2 2 16,1-2 0-16,0-3-1 0,1-1 0 0,0-5 7 15,0-2-9 1,0-3 4-16,1-2 3 0,-1-3-4 0,2-2 10 16,-1 0 6-16,1-10 11 15,3-4-9-15,2-11-15 0,0-6-4 16,3-4 0-16,-2-7 2 15,1-7-2-15,2-2 0 0,-2-6-1 0,0 2-5 16,-2 0 5-16,1 7-3 0,-4 10-1 16,0 15 4-16,-3 9-6 15,0 10-1-15,3 6-1 0,0 17-30 0,4 15 27 16,2 15 14-16,0 11-2 15,-1 10 0-15,-1 6 0 0,-1 5 4 16,-3 1-5-16,-3 1 1 16,-2 6 3-16,-8-1-6 0,-7 2-159 0,-6-6 26 15,-4-10-86 1,-3-15-141-16</inkml:trace>
  <inkml:trace contextRef="#ctx0" brushRef="#br1" timeOffset="199640.2795">8980 14533 369 0,'-5'-9'0'15,"0"-1"76"-15,-2 3-57 16,-2 0-7-16,1-2 3 0,-2 1-3 0,2 1 10 16,2-1 3-1,2 3 28-15,2-4 6 0,0 3 17 0,2-3-6 16,0 3-32-16,0 0-15 0,0 1-3 0,0 5 0 15,0-2-15 1,0 2 4-16,0 0-5 0,0 0-1 0,0 0-2 16,0 0 5-16,0-2 33 15,0-4 17-15,-1-2-35 0,1-5 15 16,-1-1-2-16,0-1-11 15,1-2-9-15,0-1 0 0,-1 4-9 0,1 1 3 16,0 5-1-16,-1 3-2 0,1 2 5 16,-1 3 11-16,1 0 0 15,0 0-19-15,-4 15-4 0,-2 12-10 0,-4 13 16 16,-2 12 23-16,-5 3-6 15,3 1-4-15,-2-6 3 0,-1-3-10 16,3-1-2-16,0-4 9 16,3-2-12-16,2-4 0 0,3-3 3 0,0-5-7 15,6-6-2 1,0-2 2-16,-1-5 6 0,1-2-8 0,0-6 2 15,0-2 1-15,0-5-3 0,1 0 2 0,-1 0 25 16,0-7 28 0,0-6-5-16,0-8-37 0,4-9-9 0,2-10 3 15,2-7-6-15,4-6 0 16,0-3 0-16,3-3-3 0,1 0-3 15,-3 1 3-15,-2 2-13 16,-4 10 7-16,-4 10 12 0,-3 12-5 0,0 12 0 16,0 9 4-16,0 3 4 15,0 10-7-15,-7 19-25 0,1 15 27 16,1 14-2-16,1 7 2 0,2-1-3 0,2-2-1 15,0 1 6-15,0-5 1 16,0-3-5-16,0-10 2 0,-2-10 4 16,2-7-5-16,-3-12 0 15,1-3 14-15,2-6-7 0,-3-6-3 0,3-1 2 16,0 0 3-1,0 0 14-15,-3-5 5 0,-1-6 4 0,0-9-20 16,0-6-9-16,4-8-6 0,0-4 6 0,1-4-2 16,6-6-3-1,0-3 4-15,1-4-4 0,0-4-4 0,-1 2 5 16,-1 3-6-16,-1 8-5 15,-1 15 7-15,-4 12-1 0,2 11 3 16,0 8 6-16,-1 13-6 16,3 9-58-16,0 17 65 0,-2 10-2 0,0 9-4 15,1 3 4-15,-3 0 1 16,2-1-5-16,-2-2 4 0,-3-7 7 15,0-3-9-15,-3-9 0 0,1-8 9 0,1-6-6 16,-1-9 0-16,4-6-2 16,-1-5-1-16,2-5 0 0,0 0 16 15,0 0 1-15,0 0 4 16,-2-6 3-16,-1-5-5 0,-1-8-13 0,0-8-4 15,2-5-4 1,2-8 4-16,0-7-2 0,1-2 0 0,2-6 0 16,0-5-3-16,1 6-19 15,-1-4 10-15,-2 9-2 0,-1 14-3 16,0 8 17-16,0 15 0 0,0 11-4 0,0 6 2 15,0 15-32-15,0 16 20 16,0 13 17-16,0 4 1 0,2 3-8 16,-1-2 6-16,-1-2-1 15,0-1-2-15,0 1 2 0,-1-5 1 0,-2-1-3 16,-2-6 2-16,2-5-1 15,1-5-2-15,2-7 4 0,1-5 1 16,5-5-3-16,1-7 0 0,3-2 6 0,4-3 5 16,3-1 6-16,5-8-6 15,5-1-10-15,5-3 5 0,2 1-6 16,5 0 0-16,4 2 0 15,2-1 3-15,8 1-3 0,7-2 0 0,7 0 2 16,7-2-3 0,3-3 1-16,1-1 1 0,-1 1-2 0,-4 2 2 15,-5 3-2-15,-3 3-1 16,-6 3 4-16,-3 2 2 0,-3 3-4 15,-7 0-2-15,-4 2 2 0,-2 1 0 0,-3-1-12 16,-3 0 12-16,2 1-21 16,-6-3 18-16,-4 0-1 0,-5 0-3 15,-10 0 11-15,-3-4-4 16,-6 2 0-16,-2-1 0 0,-6-2 11 0,-5 2-13 15,-5-1 1-15,-6 4 1 16,-1 0 0-16,1 0-6 0,-2 3 11 16,0 1-10-16,-4 1 9 15,-3 2-7-15,-5 0 0 0,-9 0 6 0,-6-1 1 16,-8-2-5-16,-9-1-2 0,-7-3 3 15,-5 0 0-15,-6 0-1 16,2 0 1-16,3 0 0 0,3 2 4 0,9 4-3 16,10 1-2-1,9 4 2-15,12-1-2 0,12 0-4 0,8-2 10 16,7-4-5-16,7 1-7 15,1-5 8-15,3 1-2 0,0-1-8 16,2 0 14-16,7 0-6 0,11 0-3 0,10-1 8 16,14 0 3-16,12 1-10 15,11 0 2-15,9 0 3 0,10 0-4 16,6 2 2-16,2-1 3 15,2-1-6-15,-6 0 5 0,-7 0-1 0,-11-2-2 16,-13-2 2-16,-11 0 2 16,-10 1-3-16,-8-3 0 0,-8 3 2 15,-8 1-4-15,-9-1 4 16,-3 3 1-16,-2 0-4 0,0 0 1 0,0 0 3 15,0 0-6-15,-2 0 4 0,-3 0-1 16,-3 0 0-16,-5-3 0 16,-6 0 4-16,-5 0-5 0,-7 0 2 0,-6 1-1 15,-3-1 0-15,-5 1-1 16,2 2-1-16,5 0-2 0,4 6 8 15,10 1-3-15,9 2-2 16,8-4-5-16,6 3 6 0,2-1 0 16,11 1-8-16,8-1 8 15,12 1 0-15,9-2 0 0,7-4 4 0,3 0-6 16,0-2 4-16,0 0 2 0,-1-6-6 0,-4 0 1 15,-8-4 4 1,-4 1-6-16,-7-2 6 0,-6-3 1 0,-1 3-8 16,-3-3 8-16,-2 1-3 15,0 0-1-15,-2-3 0 0,4 3 3 16,-4 0-4-16,-1-1 2 15,-2 2-3-15,-1-4 0 0,-5-1 4 0,-2-4 2 16,-2-2-5-16,-2-3 2 0,-5-3 0 16,1-3-1-16,-1-2 0 15,0-3 1-15,0-3-2 0,3-2 2 0,-2-5-3 16,2-4 0-16,-2 1 4 15,0-1 1-15,1 3-3 0,-2 2-4 16,0 4 7-16,2 8-6 16,1 1 3-16,2 9 2 0,-1 9-4 0,0 4 4 15,1 7-1 1,2 4-1-16,-1 0-8 0,0 7 0 0,-1 10-2 15,1 12 11-15,1 9-1 0,0 10 0 16,4 8 0-16,2 10 16 16,0 0-2-16,-1 5-2 0,-1 0-3 0,-2-4-7 15,-2-4 7-15,0-4-2 16,-3-6-5-16,0-5 6 0,-2-6-4 15,0-3-5-15,1-5 2 16,-1-4 4-16,3-3-8 0,-1-4 6 0,1-5 3 16,0-3-8-1,2-5 4-15,0-3-1 0,0-5-2 0,-3-2 2 16,3 0 1-16,0 0-3 0,0 0 2 0,0 0 14 15,0 0-13-15,0-7 14 16,0-6 0-16,0-8-19 0,0-6 6 16,0-5 0-16,0-5-4 15,0-8 1-15,0-3-2 0,-1-4-2 16,1-4 8-16,1-1-4 15,4-3-6-15,0 0 7 0,2-1 1 0,3 3-4 16,0-2-8-16,-2 0 6 0,-2 6-14 0,-4 6 18 16,-2 9 0-1,0 12-7-15,0 8 11 0,0 8-4 0,-1 5 0 16,0 4-2-16,-2 4-3 15,1 12-33-15,-3 11 28 0,1 13 9 16,1 11-2-16,0 5 6 16,1 1-3-16,2 5-2 0,0 3 4 0,1-1-1 15,3 2-1-15,0-1 0 16,-1 0 3-16,0-2-5 0,-2-6 4 15,-1-7 3-15,-3-4-7 0,-2-10 3 0,-1-2 1 16,-1-6-3-16,0-4 2 16,0-5 7-16,2-6-10 0,-1 0 4 15,-3-5-2-15,1-1 1 16,-5 1 4-16,-5-3 0 0,-1-1-7 15,-6-1 4-15,-6-1 0 16,-4-1-2-16,-6-4 0 0,-4-4 2 0,-3-2-3 16,-6 1 2-16,-4-4 1 15,-3 2-4-15,-5-1 3 0,-7 1-1 16,-6 3 0-16,-10 1-2 0,-7 3 1 0,-6 1-8 15,-4 1 13-15,0 0-2 16,8 2-4-16,7-1 4 0,13 2 1 16,14 0-3-16,12 1-2 15,14 2 3-15,15 2-2 0,9-2 4 0,8 0-2 16,5-2-2-1,1-1-7-15,0 0 6 0,0 0-6 0,0 0 13 16,0 0-3-16,0 0-4 0,3-3 4 0,2-7 9 16,4-4-15-1,1-4 6-15,0-1-2 0,-1-2 0 0,1-2 0 16,-1-4 1-16,-1-5-2 15,-2-4 2-15,-1-3 2 0,-1-4-4 16,-4-3 1-16,0-2 1 16,-2-1-2-16,-2-4 0 0,-3 4 5 0,2-2-8 15,-3 3 6-15,3 7-6 16,0 1-1-16,0 7 4 0,0 7-9 15,2 2-5-15,1 3 16 0,2 7-2 0,0 2-9 16,0 5 9-16,0 4 2 16,2 3-2-16,3 3-13 0,4 16 7 15,0 8-3-15,2 12 14 16,-2 14-4-16,-2 8 0 0,0 5 0 0,-3 1-4 15,-2 0-1-15,-2-3 10 16,0-1 7-16,0-6-12 0,0-3 0 16,3-4 9-16,2-6-10 15,2-1 2-15,1-6 4 0,3-1-4 16,-4-2-2-16,0-5-185 0,-4-6-98 0,-3-15-379 15</inkml:trace>
  <inkml:trace contextRef="#ctx0" brushRef="#br1" timeOffset="201950.2828">10341 14291 451 0,'9'1'0'15,"1"3"157"-15,-3-3-99 0,-2-1-3 0,-1 0 10 16,-3 1 1-16,0-1 20 0,0 0-4 0,-1 0-8 15,1 0-12 1,2-1-30-16,2-1-18 0,0-1-1 0,1 2-4 16,1-1 4-16,1 0-10 15,2 1 3-15,0-1 3 0,-4 1-1 16,-1-1 2-16,-2 1 7 15,-2 1-3-15,-1-1 7 0,0 1 6 0,0 0-7 16,0 0-5-16,0 0-1 0,0 0-2 16,0 0 2-16,0 0 2 15,0 0 1-15,0-1 4 0,0-2 8 0,0 3-7 16,0 0 0-16,-1-3-12 15,1 1 2-15,0 2-2 0,0 0-2 16,0 0-11-16,6 0-3 16,8-3 7-16,10-1 3 0,5-2-5 0,7-2 2 15,0 0 12 1,4 0-12-16,3 2 6 0,-1 1-1 0,6 2-8 15,3 1 4-15,1 2 1 0,4-1-4 0,4 1 2 16,3 1 6 0,3-4-9-16,5 1 4 0,-1-1-3 0,2-1 0 15,-2 2 2-15,-3-1 5 16,-3-2-10-16,-7 2 8 0,-8 0-2 15,-9 0-3-15,-9 0 2 16,-8-1 2-16,-7-1-4 0,-5-1 2 0,-4 4 1 16,-3-3 0-16,-2 2 7 15,0-1-3-15,-1 1-6 0,3 2 0 16,-2-2 4-16,1 2-4 0,4 1-2 0,-1-1 5 15,-1 1-6-15,2 0 4 16,-4 0-2-16,-1 0-4 0,-2 0 9 16,0 0-7-16,1 2 1 15,-1-2 3-15,2 1-1 0,-2 0 0 0,1 1 0 16,1 1-2-1,1-1 0-15,2 0 4 0,-1-1 2 0,2 2-8 16,1-1 8-16,-3 0-5 0,2-2 0 0,-3 0 2 16,1 0 5-1,-2 0-7-15,0 0 0 0,0 0 2 0,1 0-2 16,2-3 2-16,0 1 1 15,4 0-4-15,3 1 4 0,1-2-2 16,1 2-3-16,1-2 6 16,0 3-1-16,0 0-4 0,-3 0 4 0,-1 0-2 15,-4 0-5-15,-2 0 8 16,0 0 0-16,-2 0-6 0,-1 0 3 15,2 0 2-15,-1 0-4 0,0 0 1 0,3 1 0 16,-2 2-1-16,3-1 4 16,2 1-1-16,-1-1-3 0,2-1 4 15,-1 1-2-15,-1-1-2 16,-1-1 4-16,0 0-1 0,0 0-3 0,-4 0 4 15,0 0 2 1,-2 0-7-16,-1 0 6 0,0 0-1 0,1 0-3 16,-1 0 0-16,0 0 1 15,0 0 0-15,0 0 0 0,0 0 5 16,0 0-6-16,0 0-1 0,0 0 5 0,0 0-6 15,0 0 6-15,0 0-3 16,0 0 0-16,0 2 0 0,0-2-3 16,0 0 0-16,0 0 6 15,0 0 1-15,0 0-5 0,0 0 2 0,0 0-3 16,0 0-1-16,0 0 6 15,0 0 1-15,0 0-5 0,0 0 2 16,0 0-4-16,0 0-1 0,0 0 8 0,0 0-2 16,0 0-3-16,0 0 0 15,0 0 4-15,0 0-6 0,0 0 6 16,0 0-5-16,0 0 0 15,0 0 4-15,0-2-1 0,0 2-2 0,0 0-35 16,-1 0 12 0,1 0-8-16,-1 2 21 0,1 1 6 0,0-1-11 15,0 0 9-15,0-2 2 16,-2 0-12-16,1 0 13 0,1 0-5 15,0 0 3-15,-1 0 5 0,0 1-3 0,-1-1-8 16,0 0 4-16,0 2-12 16,-2-2-3-16,1 0 14 0,-1 1-6 15,0-1-7-15,0 0 15 16,1 0 10-16,-1-2-6 0,0-2 6 0,0-1-3 15,-2 3-3-15,-1-3 6 16,-4 3 0-16,-2 0-6 0,-3 1 5 16,-1 1-6-16,2 0 3 15,2 1 2-15,2 3 2 0,4 0-3 0,0-1-6 16,5-3 5-16,0 0-4 0,2 0 7 15,0 0 1-15,0 0-6 16,0 0 4-16,0 0 1 0,0 0-3 0,-1 0 2 16,-1 0 1-1,1 0-4-15,1 0 4 0,-2 0 1 0,2 0-1 16,0 0 11-16,0 0-7 15,0 0-2-15,0 0 8 0,0 0 0 16,0 0-9-16,0 0 11 0,0 0-9 0,0 0 1 16,0 0 2-16,0 0-1 15,0 0-2-15,0-2 3 0,0 2-2 16,0-2-4-16,0 1 8 15,0 1-7-15,0 0-6 0,0 0 6 0,0 0 1 16,0 0-6-16,0 0 3 16,0 0 0-16,0 0-2 0,0 0 2 15,0 0 2-15,0 0-5 16,0 0 3-16,0 0-4 0,0 0 1 0,0 0 4 15,0 0-1-15,0 0-2 0,0 0 2 16,0 0 0-16,0 0-1 16,0 0 0-16,0 0 1 0,0 0-1 0,0 0 0 15,0 0 1 1,0 0-3-16,0 0 4 0,0 0 1 0,0 0-4 15,0 0 2-15,0 0-1 16,0 0-16-16,0 0-28 0,0 5-20 16,0 0 2-16,-3 2-31 15,0 1-18-15,-5 2-67 0,-2-6-129 0</inkml:trace>
  <inkml:trace contextRef="#ctx0" brushRef="#br1" timeOffset="204690.2866">11900 14156 468 0,'-11'4'0'16,"-1"-2"199"-16,3-1-134 0,2 2 15 15,2-1-10-15,4 5-21 16,1 1-27-16,0-2 0 0,0 0 4 0,6 2 5 15,6-2 16-15,11 1 19 16,8-2 3-16,9-4 1 0,10-1-23 16,8 0-12-16,5-1-3 15,4 0-6-15,0 2-6 0,-1 0-11 0,-2 7 2 16,1 1-7-16,0 5-4 0,3-2 0 15,3 2 8-15,3 0-10 16,0 0 4-16,-1-5-1 0,-3-2-2 0,-4-3 2 16,-5-3 5-1,-11-1-5-15,-6 0 8 0,-10-2-8 0,-6-1-2 16,-5-1 2-16,-5 1 4 15,-3-4-6-15,-3 2 2 0,-1 1 4 16,-1-1-6-16,-2 1 2 0,-3-3 6 0,-3 2 6 16,1 3 8-16,-3 0-2 15,0-1-7-15,0 1-3 0,0-4-5 16,-5 0-6-16,-1 3 4 15,-2-2-3-15,-2 1-2 0,1 1 6 0,-2 1-4 16,0-1-1-16,-2-1 4 16,0 2-3-16,0-1-1 0,1 1 2 15,-1 1 0-15,0 1-30 16,3 0 15-16,-1 0-5 0,2 0-11 0,1 0 12 15,3 1 2-15,1 1 4 0,2-2 14 16,1 1-2-16,1-1-5 16,0 0 4-16,0 0 0 0,0 0-19 0,-3 4-18 15,0 3-30 1,-1 0 25-16,-1 3-3 0,2 0-11 0,0-3-10 15,0-2 30-15,2-1 8 16,-1-1-7-16,2-1 31 0,0-1-1 16,0 2 0-16,5 3 0 15,2-1-5-15,0-2 14 0,-1 2 3 0,-1-1-3 16,-3-2-4-16,0 1 2 0,-2-3 1 0,0 0-2 15,0 0 2 1,0 0 55-16,0 0 10 0,0 0-12 0,0 0-7 16,0 0-13-16,0 0-9 15,2 0-8-15,7 0-13 0,2 0 2 16,12 0 4-16,5 0 9 15,6 2 2-15,8 2-1 0,8-3 2 0,6 0 5 16,10-1-1-16,3 0-1 0,3-3 2 16,1-4-10-16,-4 1-4 15,-4 0 2-15,-7 3-5 0,-7-1-9 0,-4 1 7 16,-6 2-8-16,-3-1 0 15,0 2 0-15,-2 0 6 0,-3 2-7 16,2 3 0-16,0-2 2 16,1 2-2-16,2-1 2 0,0 1 0 0,0 2-1 15,0 1 0 1,-8 2 1-16,-4 0-1 0,-8-4 0 0,-5-1 3 15,-5-3-6-15,-4 1 6 0,-3-1-1 0,-1-2-3 16,0 0 0 0,0 0 4-16,0 0-3 0,0 0 0 0,-2 0 11 15,-4-3-16-15,-3-1 8 16,0-1-3-16,-3 3 0 0,0 0 0 15,-3 0 0-15,-6-1 0 16,-8 0 0-16,-3-1 1 0,-8 0-2 0,-7-2 1 16,-6 1 1-1,-10 3-2-15,-8 0 1 0,-8 1-1 0,-7 1-1 16,-4 0 4-16,-3 0 1 0,-3-1-4 0,1 1 2 15,-2-4-1 1,6-5 0-16,8 0 0 0,6-2 6 0,9 3-4 16,8 2 5-16,11 6-4 15,17-5-3-15,12 5 0 0,14 0 10 16,8 5-16-16,14 4-13 15,14 7 23-15,16-3 1 0,16-1 6 0,12-4-8 16,8-3-6-16,8 0 6 0,3-5 1 16,7 0-5-16,1 1 2 15,3-1 2-15,-2-1-5 0,0 1 4 0,-4 0 4 16,-6 2-6-16,-5 6-1 15,-12 0 1-15,-15 0 0 0,-11-2 0 16,-17-2 0-16,-13-1 0 16,-9-3-6-16,-6 0 4 0,-4 0-2 0,0 0 5 15,-4-3 1 1,-6-4-4-16,-8-3-14 0,-7-1 11 0,-10 2 0 15,-11-3 6-15,-2 0-1 0,-8 3 0 0,-3-2 0 16,1 0 0-16,0 4-2 16,2 2 4-16,3 3-1 0,1 2-6 15,1-1 7-15,0 1 1 16,8 0-6-16,3 0 4 0,7 3 3 15,11-1-8-15,8 2 4 16,8 1-1-16,6 3-54 0,4 5 21 0,9 1-1 16,7 5-27-16,8 0 0 15,4-3-27-15,4 2-79 0,-2-7-107 16,-3-7-276-16</inkml:trace>
  <inkml:trace contextRef="#ctx0" brushRef="#br1" timeOffset="207120.29">14681 14473 282 0,'3'-7'0'0,"2"0"186"0,-1-2-111 15,1-2 3-15,-1 0 8 16,-3-2-1-16,2 2-21 0,-3 1-1 15,0-1-8-15,0 2-12 16,0 1-3-16,0 1-6 0,-1 2-6 0,1 1 5 16,0 4-5-1,1 0-22-15,4 7-12 0,4 2 7 0,3 7 2 16,0 0-1-16,0 3 7 0,-2 1-1 0,-1 1-5 15,-3 4 16 1,-3 0 1-16,-3 3-3 0,0 4 7 0,-3 1-8 16,-2 5-9-16,1 2 3 15,2-2-5-15,-2-1-9 0,4-3 8 16,0-3-2-16,0-4-2 15,0-3 0-15,-1-4 1 0,-1-6 0 0,0 0 0 16,0-6 0-16,0-4 2 0,0 0 3 16,1-2 5-16,-1-2-2 15,2 0 1-15,0 0 0 0,0 0-3 0,0 0 7 16,0-3 0-16,-1-1 8 15,-2-5-16-15,2-3-3 0,-2-4-2 16,0-6 2-16,1-2 0 16,-1-3-6-16,-2-4 6 0,2 0-1 0,-1-4-3 15,4-1-1 1,0 2 5-16,0-2-6 0,3 4 6 0,2 3-3 15,0 0 0-15,-1 3-4 0,2 3 6 16,-3 3-4-16,1 3 2 16,-3 7 1-16,0 5-2 0,-1 3 0 0,1 2-1 15,0 0-9-15,3 11 4 16,-1 9 13-16,1 6-12 0,-2 11 12 15,-2 1-8-15,0 6-4 16,1 2 11-16,-4-1-3 0,-1-3-4 0,-2-4 4 16,1-2 10-16,-1-5-16 15,-1-2 8-15,2-1 0 0,-1-2-4 16,1-1 0-16,1-4 4 0,1-4-5 0,0-4 2 15,2-4 0-15,1-3-1 16,0-4 0-16,0-2 2 0,-3 0-1 16,2-1 9-16,-2-6-3 15,-1-2-8-15,-1-3 2 0,1-4 4 0,0-7-7 16,2-2 4-1,2-4-1-15,0-4-1 0,1-4 0 0,4-4 2 16,1-2-3-16,1-5-3 0,0 2 5 0,-3 2-2 16,2 3 1-1,-1 4 3-15,0 5-6 0,0 7 4 0,-2 5-3 16,-1 4-2-16,0 8 8 15,-1 4-6-15,-1 3 1 0,0 1 2 16,0 2-1-16,-3 13 0 16,-7 7-11-16,-3 10 9 0,-2 11-3 0,-1 1 6 15,4 4 4-15,2 2-10 16,3-2 8-16,4 1-2 0,2 1-1 16,0-5 0-16,1-1 7 0,0-8-5 0,2-4 6 15,0-3-8-15,-2-6 0 16,2-1 0-16,-1-6 7 0,-1-3-8 15,3-5 2-15,-2-1 2 16,0-3-4-16,-1-1 2 0,1-3-2 0,-1 0 1 16,0 0 0-1,0-5 37-15,1-4 12 0,1-7-33 0,-1-4-9 16,-1-5-11-16,2-6 8 15,-1-4-2-15,1-4-2 0,1-4 0 16,2-2 1-16,2-4-2 0,2-5 2 0,1 1-3 16,-1 2-4-16,0 1 10 15,-3 9-8-15,-3 7-2 0,-1 8 8 16,-1 11 1-16,0 7-6 15,-1 8 1-15,1 4 1 0,-1 14-24 0,1 11 24 16,1 10 1-16,-1 7 0 16,1 8-1-16,3 2 1 0,0 4 0 15,0-2 0-15,-2-1 4 0,-2-7-7 0,-1-5 6 16,-3-4-2-16,-5-8 2 15,-2-4 8-15,1-2-7 0,-2-7-5 16,2-3 2-16,0-5 9 16,1-3-12-16,3-3 4 0,2-5 3 0,1-1-3 15,-1 0 10 1,1-8-7-16,-1-3-1 0,1-7 2 0,2-3 0 15,-1-4-10-15,1-7 8 16,0-3-2-16,0-6-3 0,1-4 0 16,3-2 1-16,0-3 0 0,2-3-1 0,3 0-2 15,0 2-9-15,2 1 7 16,0 5-7-16,-1 2-2 0,0 4 11 15,-1 6-6-15,-3 7-5 16,-1 8 16-16,-2 10-2 0,-3 6 0 0,0 2-2 16,-1 10 0-16,-5 14-14 15,-1 12 17-15,-1 11-2 0,1 8 0 16,1 3 2-16,5 0 1 15,-1-2-6-15,2-4 8 0,1-7-2 0,0-7-5 16,0-4 6-16,1-10 2 0,-1-6-4 16,-1-4 6-16,0-5-6 15,-3-1 1-15,0 0 1 0,1-1-1 0,-3 1-3 16,-1 0 2-1,-3 1-2-15,-5 2-114 0,-6 1-8 0,-3-6-70 16,-1-6-323-16</inkml:trace>
  <inkml:trace contextRef="#ctx0" brushRef="#br1" timeOffset="209480.2933">8898 16137 262 0,'24'-31'0'0,"3"0"111"16,5-3-63-16,1-1 4 0,1-1-25 0,0-1 1 16,-4 0 6-16,-6 0-3 0,-2 4 4 15,-8 6 26-15,-6 6 23 16,-1 8 44-16,-7 4-38 0,0 5-8 0,0 1-6 15,-4 3-29 1,-3 9-34-16,-5 19-19 0,-7 13 12 0,-4 11 20 16,-3 6 10-16,-4-2 0 15,-4-1 0-15,-3 1 9 0,-9 5-1 16,-5 3-18-16,-2 1 0 15,-5 2-5-15,3-3-11 0,0 2-4 0,3 2-1 16,3-6-1-16,5-5-4 0,6-4 0 16,5-7 4-16,5-7-6 15,4-6 1-15,6-4-4 0,6-9-10 0,4-6-1 16,3-7-7-16,5-4-28 15,0-1-8-15,3-2-7 0,8-12 21 16,5-8 3-16,10-14-35 16,6-13-38-16,8-15-23 0,3-12-54 0,3-8-193 15</inkml:trace>
  <inkml:trace contextRef="#ctx0" brushRef="#br1" timeOffset="210020.2941">9193 15727 714 0,'-1'-3'0'0,"-8"2"277"0,-1 1-222 0,-11 6-22 16,-2 9-13-16,-6 7 6 0,-7 12 1 15,-4 7-2-15,-3 9-6 16,-3 4-2-16,-4 1-7 0,0-1-10 0,-3-2 0 15,-1-4 13-15,2-4-15 16,3-10 4-16,8-11 4 0,10-12 8 16,12-6 16-16,8-5 5 15,6-1-10-15,5-8-8 0,9-8-12 0,11-7-7 16,11-5 4-1,3-2-1-15,5 1-1 0,2 0 0 0,-2 0 0 16,2-2 0-16,0-1-8 0,-1-1 0 0,-1-5 2 16,-1 1 9-1,-3 2-4-15,-1 1-4 0,-5 6 7 0,-2 5-3 16,-2 4-1-16,-4 5 3 15,-3 5 0-15,-3 3-2 0,-2 4 0 16,-2 3 0-16,1 0-6 16,-3 5 6-16,1 9 0 0,2 6-3 0,-3 9 5 15,1 4 0-15,1 10-1 0,-1 2 0 16,0 0 25-16,0-1-10 15,-2-3-4-15,1-2 4 0,0-3 3 0,-1-2 1 16,-1-2-2-16,0-2-3 16,-3-4-4-16,1-3-3 0,0-5-3 15,0-2 2-15,0-4-6 16,2 0 0-16,-1-4 0 0,1 1 5 0,-3-3-7 15,0-2 1 1,0-2-26-16,-2-2-43 0,-2 0-25 0,0 0-39 16,-9-3-216-16</inkml:trace>
  <inkml:trace contextRef="#ctx0" brushRef="#br1" timeOffset="216720.3035">14651 14579 411 0,'4'-24'0'15,"-4"5"217"-15,0-2-132 0,1 3-8 0,1 0-3 16,0 0 2-16,1-2-21 15,0-1-6-15,2 0-5 0,-1-2-6 16,0 4 0-16,-3 2-3 16,-1 2-5-16,0 9 1 0,0 5-2 0,0 8-22 15,-1 19-14-15,-5 16 3 16,-4 15 10-16,1 11-2 0,-1 3 10 15,4 2-4-15,1-1 2 16,-1-4 1-16,3-3 1 0,1-8-1 0,1-9-5 16,0-11 1-16,1-9 0 0,0-7-2 15,-3-6 8-15,3-5 0 16,0-7-5-16,-1-1-3 0,1-2 4 0,0 0 12 15,-1 0 3 1,1 0-6-16,0-2 2 0,2-9 1 0,2-5-14 16,2-6-6-16,2-4 1 15,0-3-3-15,-1-6-2 0,3-4 2 16,-2-4 1-16,2-3-2 15,1-5 0-15,2-2 1 0,-1-3-2 0,0 2 0 16,0 4 3-16,-3 4-4 0,-2 10 1 16,-3 7 5-16,0 8-8 15,-1 8 5-15,-2 6-2 0,1 3-2 0,-1 4 2 16,-1 11-9-16,0 11-6 15,0 16 17-15,-3 13-1 0,-1 8 0 16,-2 8 0-16,2-2 1 16,3-1-2-16,-2-6 2 0,3-5-1 0,-3-7-1 15,1-7 2-15,0-7 1 0,-2-4-5 16,1-8 6-16,0-1 0 15,0-3-3-15,1-6 0 0,0-4-1 0,1-2-1 16,1-3 4 0,0-1 3-16,0 0-5 0,0-4 0 0,-2-9 24 15,2-9-24-15,2-9 0 16,-1-7 6-16,2-4-10 0,1-7 4 15,1-5 0-15,0-3 0 16,2-4 0-16,1-1-2 0,1 2-2 0,-2 4 3 16,0 9 2-16,-2 4-2 0,1 8-2 15,-1 10 2-15,-1 7-9 16,-3 12 18-16,0 6-8 0,0 14-16 0,-1 20 6 15,0 16 15-15,-3 16-9 16,0 8 8-16,3 3-5 0,0-1-3 16,0-7 7-16,0-7-4 15,3-7 1-15,-3-10 0 0,0-8 3 0,0-8-3 16,0-5 0-1,-3-6 13-15,2-7-11 0,-1-3 6 0,0-4-3 16,0-2-5-16,0-1 0 0,1-1 13 0,-1 0-10 16,-1-5 10-1,0-5-5-15,-2-7-10 0,1-5 4 0,1-4 2 16,2-6-5-16,-1-6 1 15,2-6-1-15,0-6-3 0,2-3 4 16,2-1 0-16,0 3-32 16,-1 7 23-16,0 11 1 0,-1 15-3 0,-2 10 14 15,0 9-2-15,0 19-2 0,-5 16-18 16,0 10 19-16,-1 6 0 15,-1 0-1-15,3-5 1 0,-2-5 0 0,2-7 3 16,-1-6-2-16,0-5-1 16,-2-7 0-16,3-3 2 0,-4-2-3 15,1-2 2-15,2-3 5 16,-1-1-6-16,-1 0 0 0,3-3 7 0,1 2-10 15,2-5 4 1,0 1-1-16,1-1 0 0,-2 0 8 0,1 0 0 16,-3 0-10-16,-1-3 3 0,2 0 3 0,-2-2-8 15,4 2 7 1,-1 2 2-16,2-1-8 0,0 2 6 0,0-1 0 15,0 1-4-15,0 0 2 16,4-3-1-16,6 1-5 0,7-3 10 16,8 0-5-16,2 0 0 15,5-1 0-15,4-1 5 0,4 0 1 0,2 1 0 16,7 5 0-16,5 1-4 15,7 0 7-15,5 7-4 0,2 4-8 16,-1 1 6-16,1 2 0 0,-4 1-3 0,-4-2-1 16,-3-1 2-16,-2-3-2 15,-4-2 2-15,-5-2 2 0,-4-3-3 16,-9-1-2-16,-5 1 2 15,-8 0 0-15,-7-2 1 0,-8 0-1 0,-4 0 0 16,-1 0 0 0,-5 0 7-16,-7-3-10 0,-6-1 6 0,-7-1-2 15,-8 1-6-15,-1-2 8 0,-10 1-3 0,-5-1 0 16,-7-1 0-1,-9-1 2-15,-14 2-6 0,-7-1 6 0,-10 0-3 16,-4 3 0-16,2 1 2 16,6 1-2-16,12 1-2 0,18 1 5 15,20 3 2-15,19 1-8 16,15-2 3-16,6-1 1 0,2 2-25 0,6 0 21 15,6 5 5-15,13-2 0 16,12-2 8-16,14-1-3 0,13-1-10 16,9 1 8-16,10 2-1 0,7 0-5 0,6-1-1 15,1 2 4-15,-3-6-2 16,-7 1 1-16,-6-1 0 0,-10 0 0 15,-8-3 3-15,-8 2 1 16,-10 1-7-16,-8 0 4 0,-13 0-3 0,-9 7-2 16,-8-5 2-1,-7 1-7-15,0 0-3 0,-5-1 11 0,-12 3-2 16,-12-1 1-16,-10-1 4 15,-5-2 3-15,-10-1-6 0,-10-1 2 16,-6-4 1-16,-11-4-3 0,-5-1 0 0,-8-2 3 16,-4-1-4-16,0 2 3 15,10 3 1-15,14 4-4 0,22 1 4 16,22 3-3-16,17 0 1 15,11 0 0-15,3 4-24 0,6 2 13 0,7 1 12 16,9-2 5-16,10-2-4 16,12-2 4-16,9-1-3 0,10 0-5 15,10 0 4-15,7 2 0 0,5-2-3 0,1 1-2 16,1-1 3-16,-4 3 0 15,-7-1 1-15,-7 0-6 0,-12 2-18 16,-11-1 6-16,-9 3-19 16,-11-3 11-16,-13-2 15 0,-8-1-2 0,-6 0 2 15,-12 0 15 1,-10-4-3-16,-14-2-4 0,-14 2 3 0,-11 1-1 15,-9 1 0-15,-6-3-1 16,-2 1 1-16,2 1 0 0,6 0 0 16,9 3-1-16,13 0 0 0,14 5 2 0,16 0 2 15,11 1-5-15,7 2-98 16,10 1 41-16,1 0 6 0,9-2 7 15,2 0-26-15,3-3-42 16,2-2-46-16,-2-2-64 0,-5 0-306 0</inkml:trace>
  <inkml:trace contextRef="#ctx0" brushRef="#br1" timeOffset="220950.3093">15589 15105 475 0,'-17'-11'0'0,"0"1"203"0,4 4-123 0,5 2 21 15,1 3-39 1,6 1-28-16,0 0-24 0,1 0-13 0,1 1-7 16,6 1 20-16,3 0 57 15,4-2-3-15,4-2-9 0,3-5-11 16,3-3-7-16,3 1-2 15,4-1-3-15,4 3-10 0,4 1-7 0,6 2-1 16,3 3-7-16,3 2-4 0,4 3 8 16,0 3-10-16,-2 1 0 15,-2 0 5-15,-7-1-5 0,-6-3-2 0,-9 1 2 16,-6-2-2-16,-11 0 1 15,-4-1 0-15,-5 0 0 0,-3 0-5 16,0-2 6-16,0 0-2 16,0 0-6-16,0 1 7 0,0-1 0 0,-2 1-2 15,2-1 3-15,-1 0 4 0,0 0-3 16,1-1 5-16,0 1 5 15,0-1 25-15,-2-4 5 0,-2 0-5 0,-2-3-32 16,-1-2 1 0,-1 0-2-16,0-1-1 0,0-2 3 0,1 0-5 15,-1 0-2-15,1-5 2 16,0 0 3-16,1-6-4 0,0-5 10 15,3-5-5-15,3-4 0 16,-1-5 5-16,1-1-2 0,1-2-4 0,2-3 6 16,0 2-9-16,0-2-1 0,-2 2 0 15,-1 7 2-15,0 4-3 16,0 7 2-16,-1 9 2 0,-1 3-4 0,2 5 2 15,0 5 0-15,0 5-1 16,0 2 0-16,0 2-9 0,0 12-11 16,-2 11 19-16,0 13 2 15,-2 10-1-15,-1 11 1 0,2 4 3 0,-2 5-6 16,-2-3 3-1,1 0 1-15,-2-3-4 0,2-5 3 0,-1-8 1 16,-1-7-3-16,1-7 2 0,2-6 0 0,1-8-1 16,0-6 0-1,4-6 1-15,-2-4-2 0,0-4 2 0,2 1 2 16,-1-2 2-16,1 0 4 15,-1-2 1-15,-2-9 0 0,0-4-6 16,0-9-3-16,0-2-2 16,3-8 2-16,0-6 0 0,2-3-1 0,3-7-2 15,-1-1 2-15,2-2 0 0,-2-1 0 16,-1 1 1-16,1 3-2 15,-1 0-1-15,2 7 2 0,0 4 0 0,1 7-4 16,0 10 4-16,-2 9-3 16,-2 7 4-16,-1 6 0 0,-1 0-13 15,2 15 0-15,-1 14 11 16,1 13-1-16,-1 14 4 0,-1 6-2 0,0 2 0 15,1 1 0 1,1-2 1-16,-2-5-2 0,0-4 2 0,0-4 2 16,0-7-4-16,1-4 2 0,-1-5-1 0,0-4-1 15,-1-4 2 1,-1-5 1-16,0-6-4 0,0-5 4 0,1-6-1 15,-1-1-1-15,1-3 0 16,-3-4 13-16,1-9-1 0,-3-5-7 16,-4-9-4-16,0-5-1 15,-1-4 0-15,3-6 3 0,1-2-3 0,5-9-2 16,2-4 0-16,4-4-6 15,6-5 10-15,-4 6-4 0,4 0 0 16,-2 3 4-16,-3 3-4 0,3 9-1 0,-5 12 5 16,1 11-1-16,-2 12-2 15,-1 8 2-15,2 2-2 0,-2 13-23 16,3 13 26-16,-1 12-3 15,-1 12 0-15,2 7 2 0,-1 6 4 0,-2 3-7 16,0 0-1 0,-1-1 6-16,2-3-6 0,-4-7 6 0,1-6-2 15,-3-7-1-15,1-7 0 0,1-6 2 0,0-7-3 16,-2-5 2-1,2-6 0-15,2-6-1 0,0-2-1 0,0-3 4 16,0 0 1-16,-1-4 9 16,-2-13 8-16,-1-7-10 0,-2-12-6 15,-1-4-5-15,1-7 0 16,1-3-1-16,2-3 0 0,2-3-4 0,1-2 6 15,7 3-2-15,4 1-3 16,0-2 4-16,2 3 0 0,-6 3-6 16,0 4 4-16,-4 12 0 0,0 10 1 0,-1 13 2 15,-2 8 4-15,0 7-6 16,0 14-22-16,-4 14 24 0,-2 9-2 15,1 8 2-15,5 2-1 16,-1 0-4-16,1 3 8 0,0 1-8 0,1 1 2 16,3-3 4-1,-3-4 0-15,-1-6-3 0,0-5 2 0,0-6 0 16,-1-5-1-16,-3-5 0 15,3-7 1-15,-1-5-2 0,-2-4 2 16,4-6-1-16,0 1 1 0,-2-1 13 0,2-4-7 16,-1-6 8-16,-3-7-6 15,1-7-6-15,-2-7-5 0,0-5 4 16,-2-5-1-16,1-6-4 15,1-6 5-15,2-2-4 0,0-1-4 0,3 1 7 16,2 3-2-16,1 2-4 16,3 3-3-16,-1 4-3 0,-1 9 5 15,-2 7 8-15,-1 10 0 0,-1 9-3 0,0 5 2 16,0 5 0-16,0 15-19 15,-5 10 16-15,-2 14 0 0,1 8 0 16,2 7 3-16,5 4-1 16,1 0 0-16,5-2 0 0,2-4-1 0,-3-6-1 15,1-7 4 1,-2-3-2-16,1-8 0 0,-3-5 0 0,-1-4 1 15,-1-5-2-15,-1-2 2 16,0-8 2-16,0 0-6 0,0-4 3 16,0-2 1-16,0 0 2 0,0 0 8 0,-3-5 0 15,-2-10-1-15,-4-7-6 16,-1-5-4-16,-2-9 0 0,-2-5 0 15,5-8-1-15,0-3-4 16,4-2 5-16,2 1 0 0,2 2-9 0,0 2 11 16,1 8-3-16,0 6-4 15,2 6 6-15,-2 8-2 0,0 8-2 16,0 10 6-16,0 3-1 15,0 3-4-15,0 16-25 0,-3 13 23 0,0 13 2 16,3 8 4-16,3 5 0 0,2 0-3 16,4-1-1-16,-1-5 2 15,-2-3 0-15,0-5 0 0,-5-5-1 0,0-9 2 16,-1-8 1-1,0-4-2-15,0-5 0 0,-1-5 0 0,0-1 0 16,1-4 0-16,-1-1 0 16,1-2 6-16,0 0-2 0,0-3 10 15,-1-9 15-15,-3-7-23 0,1-9-1 0,-2-5-5 16,-2-5 0-16,1-6 0 15,1-3-1-15,1-2-5 0,1-2 7 16,1 2-2-16,-1 1-10 16,3 0 7-16,0 6-2 0,-1 1-5 0,1 8 7 15,0 6-1-15,0 10 0 16,0 5 6-16,0 9-1 0,0 3 0 15,0 10-35-15,0 12 1 16,0 10 34-16,0 13 0 0,1 4 3 0,-1 6-5 16,0-2 4-16,1-1 1 0,2-1-5 15,0-5 2-15,-2-4 1 16,1-5 0-16,-1-7 2 0,0-5-3 0,1-4 0 15,1-6 0 1,1-2 5-16,-2-4-6 0,-1-4 2 0,-1-2 1 16,0-3-2-16,0 0 0 15,0 0 10-15,0-5 28 0,0-8 10 16,-5-9-34-16,1-8-10 15,-1-5-3-15,-3-7-2 0,3-5-3 0,1 0 6 16,3-2-3-16,1 1-2 0,5-1 3 16,1 0 0-16,1 4-24 15,0 4 20-15,-1 9 0 0,-4 5 1 0,1 5 5 16,-3 5-1-16,0 5-2 15,1 3 2-15,-1 6 1 0,1 3-3 16,-1-1-3-16,0 1-4 16,0 0-11-16,0 0 9 0,0 0-7 0,0 4-7 15,0 5 27-15,2-1-3 0,0 0 0 16,1-1-3-16,1-1 3 15,3-2 0-15,1 0 0 0,4-1 2 0,-3-3-4 16,3 0 4 0,-4 0-1-16,0-3-1 0,-2-1 0 0,-1-4 4 15,-3-1-2-15,-1-2 2 16,0 1-4-16,-1-1 0 0,0 1 0 0,0 3 2 15,0-1-3 1,0 1 0-16,2 0 1 0,-2-5 0 0,2 2 0 16,0-3 1-16,-1 0-2 0,0 1 2 15,-1 3 0-15,0 3-1 16,-1 1 0-16,0 5 0 0,-4 5-6 0,-2 17-2 15,-1 13 9-15,-2 8-2 16,3 4-1-16,4 1 1 0,3-1-1 16,0-1 4-16,2-3 0 15,3-3-3-15,-1-3 2 0,0-2 4 0,1 1-7 16,-1-2 4-16,0 1 4 15,0 0-5-15,1-4 1 0,-1-2-1 16,0-5-1-16,-2-4 0 0,-1-6 4 0,0-2-7 16,-1-4 5-1,0-2-1-15,0-4-2 0,0-2 2 0,0 0 1 16,0 0 2-16,0 0 4 15,0 0-1-15,0 0 2 0,0-3 8 16,-2-3 3-16,-2-1-22 16,2 0 4-16,1 5 1 0,-1-1-4 0,2 3 2 15,-1 0-2-15,0 0-8 0,1 0 7 16,-2 6-6-16,-3 3-5 15,0-1 18-15,-2 1-2 0,2-2-5 0,0-3 4 16,-2-1 1-16,-2 3-5 16,-3-4 4-16,-2 3 2 0,-4-1-3 15,-4 2 2-15,-2 0-3 16,-4 0 0-16,0 1 0 0,1 0 2 0,-3-2-3 15,1 0 2 1,-3 0 0-16,-6-1-3 0,-4 1 4 0,-2 0-3 16,-8-2 0-16,-2 1 2 0,-5 1 1 0,-5 0-3 15,1 2 2 1,0 0-2-16,0 1 0 0,1 0 2 0,0 3 2 15,5-2-3-15,2-1 5 16,3-1-3-16,4-1-3 0,1-4 2 16,5 0 3-16,3-4-1 15,4 1 6-15,4-3-8 0,4-2 2 0,6-1 5 16,6 1-5-16,3 1 1 15,2 2 2-15,5 1 1 0,3 0-8 16,-1 1 2-16,0 0 6 0,2 0-8 0,-3 1 2 16,2 0-1-16,0 0 0 15,-1 0-2-15,-3 0 2 0,2 3-8 16,-3 3 8-16,1 0 0 15,1 0 0-15,0 0-1 0,2-3 0 0,1 0-3 16,2 0 4 0,0-2 0-16,0 0-6 0,0-1 9 0,0 0 1 15,0 0-8-15,0 0 6 0,0 0-1 0,0 0-2 16,0 0 2-1,0 0 2-15,0-1-2 0,0-3 7 0,2-5-4 16,0-5-4-16,4-4 0 16,-1-5 3-16,3-5-5 0,1-4 4 0,1-6-3 15,0-3-2 1,0-7 6-16,-1-2-4 0,0-4-1 0,-2-4 4 15,2-2-2-15,-1 1 0 16,0 2-2-16,0 4 1 0,-2 1-1 16,0 4 1-16,-1 1-2 0,0 2-7 0,0 6 8 15,1 3-4-15,0 6-1 16,0 3 5-16,0 9 4 0,-2 6-4 15,-1 5 3-15,-1 7-2 16,-1 9-20-16,-1 13 12 0,0 12 5 0,0 12 0 16,-4 12 8-16,0 5-7 15,0 7 1-15,-1 0 4 0,2 1 2 16,-2-3-7-16,2-4 6 15,3-7 0-15,0-7-6 0,4-5 5 16,5-6-3-16,0-5-2 0,3-5 5 0,0-4-1 16,0-3-2-16,1-5 2 15,4-1-1-15,4-3 0 0,8-3 0 0,11-1 4 16,10 0-5-1,11-4 1-15,8 2 1 0,7-3-1 0,3 1 0 16,3-1 0-16,-1-4-1 16,5 0 3-16,-5-5-2 0,-1-3 0 15,-3-2 0-15,-3 2 5 0,-5 0-8 0,-3 3 4 16,-6 2-3-16,-6 2-9 15,-7 1 2-15,-8 1-1 0,-8-1 1 16,-6 0 5-16,-4 1 2 16,-4 0-4-16,0 1 2 0,-4-1 3 0,-2 2-6 15,-2-3 9 1,-5 0-1-16,-1 0-2 0,-2 0 2 0,-1 0 0 15,0 0-1-15,0 0 0 16,0 0-2-16,-2 0-2 0,-4 0 4 16,-3 0 0-16,-4 0-1 0,-1 0 3 0,1 0 0 15,0 0-3-15,3-2 2 16,0 1 2-16,2-1-6 0,2 0 6 15,3 1-1-15,1-3-3 16,0-1 2-16,-1-3 4 0,-1-2-6 0,-3-5 2 16,-2-6 2-16,-2-5-4 15,-2-7 2-15,-2-4-1 0,-3-6-2 16,2-3 3-16,3-1 0 15,5 1-2-15,7-1 0 0,1 3-1 0,8 0-5 16,-1 0 10-16,5 4-4 0,-3 3-3 16,-2 6 8-16,-4 6-4 15,-1 4 0-15,-1 7 0 0,-1 3 3 0,0 7-4 16,1 4 2-1,-1 0-2-15,0 2-11 0,0 5 4 0,0-1 6 16,-1 6-1-16,1 2 3 16,0 2 0-16,0 2-5 0,0 5 9 0,0 4-4 15,-3 5-3-15,0 6 6 0,-1 0-2 16,1 2-1-16,2-1 2 15,1 1-2-15,1 2 0 0,-1 1 0 0,2-1 4 16,1-2-6 0,-2-4 4-16,-1-5 3 0,0-4-9 0,0-4 8 15,-4-6-4-15,-2-2 0 16,0-4 0-16,-1-1 5 0,-2-1-4 15,-1 0 2-15,0-1-2 16,-2 0-2-16,0 0 2 0,3 4-2 0,-1 3-94 16,2 3-36-16,-1-1-61 0,-2-7-252 15</inkml:trace>
  <inkml:trace contextRef="#ctx0" brushRef="#br1" timeOffset="225400.3156">16107 13865 656 0,'3'-21'0'15,"2"-1"130"-15,0-3-78 0,2 0-2 16,0 0 4-16,-1 6-3 0,-1 4-10 0,-1 3 2 16,-2 3-12-16,-2 4-4 15,0 2 5-15,0-3-5 0,0 3 6 16,0-2 7-16,0 2-4 15,0 1-4-15,0 2 2 0,0 0-14 0,-3 14-30 16,-1 15-9 0,-4 15 24-16,1 16 8 0,-2 6 0 0,6-1-5 15,-1-2-4-15,1-5-2 0,2-5 0 0,-3-9 1 16,2-7-5-1,-1-10 4-15,3-9 4 0,0-6 0 0,0-7 5 16,0-3 1-16,-1-2 8 16,1 0 13-16,0-2 3 0,-1-5 2 15,1-8-8-15,0-9-23 16,0-7-6-16,0-8 3 0,0-3-2 0,-1-2-4 15,1-5 4-15,0-2-1 16,-3-5-1-16,2-1 0 0,-3 0 0 16,3-1-1-16,1 3 2 0,1 2-2 0,5 3-2 15,1 7 2-15,-1 12-5 16,1 9-2-16,-5 10 13 0,1 12-7 15,1 8-11-15,0 17 2 16,-1 20 13-16,-1 16-3 0,-2 11 1 0,-4 10 0 16,-2-3-4-1,0-1 7-15,-3-3 2 0,0-5-2 0,-5-4 3 16,1-4-3-16,1-6-2 15,0-9 4-15,5-9-4 0,0-11-2 16,3-11 2-16,1-8 0 0,3-7-2 0,-3-1 2 16,3 0 25-16,0-11 11 15,0-13 5-15,0-7-38 0,0-13-5 16,-1-6 2-16,-1-6 1 15,0-5-2-15,2-5 0 0,0-5 1 0,-1-5-2 16,5-1-8-16,0-3 1 16,1 5-7-16,0 6 6 0,-2 8-2 15,0 12 0-15,-1 11 12 0,-2 15 0 0,0 12-1 16,2 11 0-16,-2 11 0 15,0 22-25-15,0 20 27 0,0 12-2 16,2 9 0-16,-2 4 0 16,0-6-1-16,0-2 1 0,0-7 0 0,0-3 3 15,-6-8-4 1,1-4 2-16,-1-9 1 0,1-6-2 0,0-5 0 15,2-7 3-15,2-6-3 16,-2-7 0-16,2-5 1 0,0-3-1 16,1-1 0-16,-2-12 17 0,2-9 6 0,0-12-19 15,2-12-3-15,1-9-2 16,2-3 2-16,2-6-2 0,3-5-1 15,-2-6 1-15,0 1-9 16,1 2-5-16,-2 5 3 0,-1 13 0 0,-2 10-2 16,-1 13 14-16,1 14 0 15,-1 8 0-15,-1 6-2 0,1 4 2 16,2 10-22-16,3 14 24 15,2 14-2-15,0 11 0 0,-1 3 0 0,0 1-1 16,-1 1-2-16,-1-3 5 0,0-3-3 16,0-2 1-16,-2-6 0 15,-2-6 4-15,0-5-6 0,-3-8 4 0,1-4-1 16,-1-7-1-1,0-4 0-15,0-4 3 0,0-2-4 0,0-1 2 16,-5 0 11-16,-1-1-6 16,-2-9 0-16,-1-2-3 0,-2-7-2 15,-1-8 2-15,1-4-2 0,2-6-2 0,-1-7 2 16,4-3-2-16,2-4-3 15,2-2 6-15,2-1-2 0,-2 0 0 16,1 2 0-16,1 8-1 16,0 3-2-16,1 12 5 0,2 7-3 0,2 5-3 15,2 8 4-15,3 3 0 16,2 0-10-16,5 1 11 0,5 0-2 15,3 1-3-15,3 2 5 16,2 1-2-16,4 1 0 0,3 0 1 0,7 7 2 16,4-2-2-16,4 4-1 0,4-3 2 15,5-3-2-15,2 0 2 16,2-1-2-16,3-1-1 0,3 1 4 0,1-2-1 15,4 0-1 1,1 0 0-16,-2 5 2 0,-7 3-2 0,-8 3 0 16,-7 4-2-16,-8-3 2 15,-7 0 0-15,-3-1 1 0,-9-3-4 16,-5 2 6-16,-6-3-4 0,-4-1-1 0,-5-4 4 15,-3 1-2-15,-2-1-3 16,-1-2 6-16,0 0 1 0,-6-5 3 16,-7-3-2-16,-7 1-10 15,-9-5 2-15,-7 2 5 0,-10 1-2 0,-6 1 0 16,-5 1-1-16,-3 3 0 15,-6 1-4-15,-2 1 8 0,-3 2-3 16,-3 0 0-16,4 0-3 16,5-2 4-16,8-1 0 0,12-4 1 0,9-1 0 15,13 2-4-15,9 2 4 0,8 2 4 16,6 2-9-16,0 0-9 15,10 0-2-15,9 1-8 0,12 3 25 0,10-2 0 16,13 2-3 0,5 0 0-16,6 0 3 0,3-1-3 0,1 0-2 15,-3-2 3-15,2-1-2 16,-5 0 2-16,-4 3-1 0,-7 0 0 15,-7 1 0-15,-8 1 1 16,-5-1-5-16,-8 2 8 0,0 1-3 0,-4-2-1 16,-3 2-4-16,-3 0 4 0,-6 0-30 15,-3-1 8-15,-4-6 6 16,-1 0 6-16,-8 0 12 0,-4 0 1 0,-9-3-5 15,-3-4 4-15,0 0 0 16,-1 0-3-16,2-1 2 0,4 3 4 16,4-2-5-16,7 5 0 15,4 1 5-15,4 1-7 0,7 0 0 0,10 0 1 16,7 0-2-16,6 0 6 0,3 0 0 15,1 0-5-15,-4-2 1 16,-5 2 2-16,-7-2-2 0,-8 0 2 0,-5 2-1 16,-5-1 1-1,0-1 9-15,0 0 3 0,0-1-10 0,-1 1-2 16,1 2 0-16,0 0-2 15,0 0-8-15,0 5 1 0,0 4 5 16,0 6 5-16,1 2-3 16,1 4-1-16,-2 10 4 0,0 6-2 0,0 4 0 15,0 8 0-15,-3 5 15 0,-4 1-10 16,3 3 3-16,-3-2-4 15,-1 1-3-15,0-3 5 0,-3 1-4 0,2-2-4 16,1-7 4-16,2-5-1 16,1-7-1-16,2-6 0 0,1-5 0 15,0-6 0-15,2-5-1 16,-1-5 1-16,1-2 0 0,0-5-2 0,0 0 4 15,0 0 1 1,0 0 12-16,0-7 26 0,-1-7 3 0,0-8-37 16,1-7-5-16,-1-5-2 0,1-4 0 0,4-4 2 15,2-2-2 1,2-4-2-16,1-1-1 0,2-2-10 0,-1-4 11 15,-1 0-4-15,0-3-3 16,-1 0 11-16,0 6-4 0,-2 7-5 16,0 8 10-16,-2 10-6 15,-1 9 0-15,-1 8 5 0,-2 6-1 0,0 4-1 16,0 4-21-16,-3 15-28 0,-4 11 44 15,-4 13 6-15,-2 5-2 16,0 1-33-16,-1 2-7 0,3-3-33 0,-1 0-58 16,3-4 2-16,1-6-74 15,0-8-346-15</inkml:trace>
  <inkml:trace contextRef="#ctx0" brushRef="#br1" timeOffset="228300.3197">8727 14662 372 0,'0'-22'0'16,"-3"3"126"-16,-4 0-74 16,2 1-8-16,0 1-19 0,0-2-11 0,2 0 5 15,1-6 8-15,2 0 5 0,0-3 4 16,0 0 18-16,4 2 7 15,-1 1 17-15,-1 4-25 0,-2 5-12 0,0 4 2 16,0 2-10-16,0 4-7 16,0-2-7-16,0 4-1 0,0 1-5 15,0 2 7-15,0 1 0 16,-3 11-24-16,1 15-6 0,0 22 17 0,0 15 3 15,2 12 11 1,0 5-4-16,4-4-10 0,4-4-4 0,-1-7 1 16,-2-8-2-16,-2-8 0 0,-1-8 3 0,-2-7 1 15,0-7 11 1,0-6 1-16,0-6-3 0,0-5-3 0,-1-5 2 15,1-5 2-15,-1 0 10 16,1 0 8-16,0 0-3 0,-2 0-4 16,1-8-7-16,-2-5-15 15,-1-7-5-15,1-6 0 0,-1-4 5 0,1-6-5 16,0-5 0-16,1-3 0 0,1-4-2 15,1-3 0-15,0-2 2 16,1 0 0-16,3-3-4 0,4 3 4 0,0 1-8 16,0 2 6-16,0 7-1 15,-3 12-5-15,-2 13 9 0,-2 11 0 16,1 7-2-16,0 17-14 15,-1 15-4-15,2 16 16 0,-2 10 6 0,-1 8-3 16,1-2-2 0,-1-3 4-16,0-1-1 0,0-10-2 0,2-6 2 15,-2-7 3-15,-2-6-5 0,-1-4 1 0,-1-5 3 16,-1-4 0-1,0-4 5-15,0-8-4 0,2-1-3 0,1-4 4 16,1 0-4-16,0-1 0 16,1 0 4-16,-1 0-1 0,1-4-4 15,0-5 0-15,0-6 3 16,0-2-3-16,0-8-1 0,0 0 0 0,2 0 0 15,-2 5 2-15,0 6-1 16,1 8 0-16,0 6 0 0,2 1-1 16,1 11-25-16,3 10 25 0,0 2 0 0,8 5-3 15,-1-2 7-15,2-5-4 16,2-4-2-16,3-5 6 0,2-2-4 15,6-2 1-15,3-3 0 16,5-4 6-16,8-2-7 0,5 1 2 0,8-1 4 16,7 0-7-1,2 2 2-15,1 4 1 0,-1 1-2 0,-1-3 1 16,-6 2 0-16,-1-4 0 0,-2-2-1 0,0-1 0 15,-5-6-1 1,-3-1 4-16,-2-1-1 0,-6 3-2 0,-3 0 1 16,-6 4 2-16,-4 2-4 15,-5 2 4-15,-4 4-2 0,0 2 0 16,0 0-7-16,-1-1 7 15,1 1 0-15,1-1-12 0,0-3 8 0,1 1-4 16,-2-1 5-16,-4 0-4 16,-1-1-3-16,-7-1 7 0,0 0-3 15,-3 1-2-15,1-1 3 0,-1 3 0 0,0-4-4 16,-2 0 9-16,0 1 0 15,-1 1-4-15,4-3 6 0,0 1-2 16,1 0 0-16,1-1-2 16,1-2 2-16,1-3 0 0,-1-4 0 0,1-1 0 15,-3-2 0 1,-1-5 0-16,0-3 8 0,-2-3-12 0,1-9 7 15,0 0-2-15,1-3 0 16,2-2 6-16,0-1-4 0,3-1-4 16,0-2 2-16,-2-3-1 0,0 1 0 0,-1-2 0 15,-4 0-1-15,-2 3-2 16,-1-3 4-16,-3 3 1 0,0 6-2 15,-1 3 0-15,1 10 4 16,2 6-3-16,-1 8 4 0,0 5 0 0,2 4-4 16,-1 6-2-16,0 16-13 15,-2 14 11-15,-1 14 6 0,-1 12 0 16,0 3-3-16,2 4 0 0,0-1 8 0,3-6-6 15,0-2 6-15,3-10-7 16,3-4-1-16,-2-6 0 0,-1-5 7 16,-1-3-8-16,-1-5 2 15,-1-3 3-15,0-5-6 0,0-6 4 0,0-5 0 16,0-2-3-1,0-6 2-15,0 0 0 0,0 0-1 0,0 0 0 16,0-7 17-16,0-7-10 16,0-10-5-16,0-3-2 0,0-5 0 15,0-3 0-15,0-2-2 0,0 2-2 0,0 7 6 16,0 5-3-16,-2 10 0 15,1 8 2-15,1 3 1 0,0 2-3 16,0 7-18-16,0 7 3 16,5 8 15-16,1 4-4 0,2 5-31 0,0 4-65 15,-3 3-4-15,-4-1-66 16,-3-6-308-16</inkml:trace>
  <inkml:trace contextRef="#ctx0" brushRef="#br1" timeOffset="230230.3223">16151 13559 591 0,'1'-8'0'15,"0"-1"165"-15,1-1-88 0,-1-5 19 0,-1-4-27 16,0 2-12-16,0 0 8 15,-1 3-24-15,-2 7-9 0,-1 0 4 16,1 5-4-16,1 2-14 16,-3 4-19-16,-2 17-7 0,-4 9 9 0,-3 11 0 15,4 7 4-15,0 6 2 0,2 3-3 16,2 2 9-16,-1 2 4 15,2-1-1-15,0-3-6 0,1-4-1 0,1-3-1 16,3-4-3-16,0-4-3 16,3-5-1-16,3-7 1 0,-1-5-2 15,1-4 0-15,-1-6 0 16,-1-3 2-16,1-4-2 0,-5-5 0 0,3-1 0 15,-2 0-2 1,-1-2 4-16,0-2 3 0,0-10 2 0,0-5-4 16,-2-8-1-16,-2-6-1 0,-1-5 0 0,0-5 1 15,0-5-4 1,-1 0 3-16,0 0-2 0,-1-2-2 0,-2 4 3 15,4 5 0-15,-1 8-11 16,4 8 9-16,0 10 4 0,2 7-2 16,0 6 0-16,5 4 0 15,5 8-26-15,2 7 28 0,5 7-4 0,2 1-1 16,-2-1 6-16,1-1-2 0,-4-4-2 15,-4-6 2-15,-3-3 1 16,-3-7-3-16,-3-3 2 0,-1-2 5 0,0 0 24 16,-3-8 11-16,-1-5-26 15,-1-8-15-15,-2-5 0 0,3-2 5 16,-1-2-7-16,4-3 4 15,-1 1-1-15,2-4-2 0,0 1 1 0,0-2-1 16,3 1-2 0,0 0 3-16,-3 1 0 0,2 6-7 0,-2 2 10 15,0 5-4-15,1 5 1 0,0 6 0 0,1 5 4 16,4-2-5-1,7 2-3-15,6-4 5 0,9-2-2 0,7 7 0 16,-1-5 2-16,2 3-2 16,0-2 2-16,0-1 0 0,4 3-2 15,2 4 2-15,3 0 1 16,2 0-3-16,6 2 2 0,5 0 2 0,4 1-3 15,3 0 0-15,5 7 2 16,1-3-2-16,0 4 0 0,0-2 3 16,-7-3-5-16,-6 1 4 0,-10-1-2 0,-11-1-1 15,-13-2 1-15,-12 3 0 16,-6-3 0-16,-6 0 4 0,0 0-4 15,0 0 1-15,-6 0 7 16,-2 0-8-16,-2 0 0 0,-2 0-4 0,-6 0 3 16,-4 0-1-1,-11 0-1-15,-5-3-10 0,-12 1-3 0,-9-3 3 16,-15 0 4-16,-8 1 0 0,-9-4 8 0,0 3-1 15,-2 4-2 1,8 1 5-16,6-1 3 0,9 3-8 0,15 1 5 16,17 0 0-16,18-2-1 15,14 2 0-15,9 2 0 0,13 0-50 16,14 2 51-16,12-2 4 15,16-1-6-15,8-3 2 0,10-1 0 0,2 0-1 16,5-3 0-16,2-3 3 16,1-2-3-16,0 4 0 0,-3-2 27 15,-1 1-5-15,-3 3-3 0,-7 2-9 0,-7 0-7 16,-6 0 2-16,-10 4-3 15,-8 1-4-15,-7 3 2 0,-8 0-1 16,-6 1-1-16,-6-1 0 16,-5-3-2-16,-5-1-2 0,-4-4 4 0,0 0 3 15,0 0 1 1,0 0 5-16,-1 0-1 0,0-3-4 0,1 1 9 15,-1-1-2-15,1 3-2 16,0 0-4-16,0 0-3 0,0-2 0 16,0 2 0-16,0 0 2 0,0 0-2 0,0 0 0 15,0 0 9-15,-1 0-10 16,1 0 2-16,-1 0-2 0,0 10-10 15,0 7 12-15,-2 7-1 16,1 7 0-16,0 6 0 0,1 6 13 0,1 2-3 16,0 7 1-16,1-1-2 15,0 2-2-15,0-5-2 0,1-2 1 16,0-2-7-16,-1-3 2 0,0-5 6 0,2 0-7 15,-3-4 0-15,0-5 1 16,0-3-2-16,-1-4 2 0,-2-2-1 16,2-2 0-16,0-4 0 15,0-4 2-15,-1-3-3 0,2-5 2 0,-1 0 1 16,0 0 1-1,1 0 6-15,-3-7-1 0,2 0-12 0,-1-6 8 16,2-1-3-16,0-5-2 16,0-2 2-16,6-2-2 0,1-1-7 15,0 2-7-15,-1 3-6 0,-1 5 5 0,0 5 13 16,-3 5 5-16,-2 3-4 15,0 0 4-15,0 1-4 0,0 9-11 16,1 5-15-16,1 9-19 16,-2 4-107-16,0-3-80 0,-3-8-429 0</inkml:trace>
  <inkml:trace contextRef="#ctx0" brushRef="#br1" timeOffset="233110.3263">17803 14379 557 0,'-2'-18'0'0,"2"-1"99"0,0 2-91 15,0 2 13-15,0 3 8 16,0 1 11-16,0 3 22 0,0-3-1 0,0 3 1 16,0 2-1-1,0 0-9-15,2 1-6 0,5-1-10 0,10 0-14 16,10 0-4-16,13 2 15 15,15-2-12-15,14 5-3 0,9 1 4 16,2 1-2-16,-2 10-7 16,-5 6-9-16,-8 2 3 0,-6 0-8 0,-4-3 2 15,-7-4 17-15,-6-5-2 0,-7-3 5 16,-4-3 3-16,-8-1-2 15,-5 0-5-15,-8-2-4 0,-6 1-4 0,-4-6 2 16,-8 0 23-16,-13-1-26 16,-20-4-13-16,-14 6 4 0,-17 0 0 15,-10 0 1-15,-2 0 0 16,-4 4 5-16,0 2-6 0,6 0 2 0,2 1 0 15,8 2-1 1,11 0-10-16,11-3 1 0,14 0 0 0,14 0 8 16,11 0 2-16,7-2 0 0,4 1-1 0,10-1-22 15,12-1 14 1,17-3 14-16,15-1-1 0,13 0-9 0,14-4 8 15,11 3-2-15,9-3-2 16,7 2 0-16,2 4 2 0,-3 2-4 16,-11 3 4-16,-17 2-1 15,-20 3-1-15,-20 0-1 0,-16-2 2 0,-11-3-2 16,-7 2 2-16,-5-2 1 0,-13 2 12 15,-9 1-1-15,-16-3-14 16,-13 5 0-16,-14-3 2 0,-10 0 3 0,-9-2-4 16,-5 0 0-16,-4 0 5 15,-2 0-8-15,4-1 5 0,1 1-3 16,14 1 0-16,10-1 1 15,15 0 0-15,16 0 0 0,14 0 5 0,11-3-5 16,8 2 0 0,9 1-17-16,16-3-19 0,14 0 41 0,20-4 1 15,14-2-5-15,14 4-2 0,10 1 2 0,5 4 1 16,3 1-4-1,2 0 4-15,-3 6 4 0,-12-2-2 0,-9 1 1 16,-17-1-2-16,-14-2-3 16,-11-3 0-16,-13 0 3 0,-11 2-3 15,-10-2 0-15,-5 0 2 16,-15 0-2-16,-16-1 0 0,-21 0 10 0,-17 1-10 15,-17 0 0-15,-10 0 2 16,-4-2-3-16,-4 4 2 0,2 4 1 16,7 0-3-16,10 4 2 0,15-1 1 0,20-2-2 15,19-2 0-15,14-4 1 16,17 2-1-16,9-1-44 0,22-1 26 15,17-1 19-15,18-4 3 16,9-4-2-16,11-4-3 0,4 1 2 0,5-2 3 16,2 2-5-1,-3 3 1-15,-9 1 0 0,-12 0 0 0,-10 3 0 16,-12-4 0-16,-12 5 0 0,-12-1 0 0,-13 1 1 15,-7 3-2 1,-3 0-4-16,-4 0-32 0,0 3-26 0,-7 1 22 16,-1 7 37-16,-2-2-5 15,0 3 2-15,0-3 1 0,-1 1 5 16,4-2 2-16,1 1 3 15,0-2-7-15,3 3 3 0,1-2 0 0,2 3 0 16,0 1-13-16,5 1-3 16,3-2-7-16,2-3 12 0,2-3 7 15,-2 0 4-15,0-3 0 0,-1-1 6 0,-2-1-10 16,-1-3 8-16,0-5 31 15,-2-3-3-15,2-4-8 0,-2 0-1 16,-3-4-12-16,-1-5-1 16,0-1-3-16,0-6-2 0,-4-4 11 0,-3-5-2 15,2-4-4 1,-2-6 4-16,0-1-6 0,5-2-1 0,1-2 2 15,4-4-6-15,5 1-4 16,5 2 2-16,0 3 4 0,0 5-6 16,-2 6 2-16,-4 10 2 0,-2 11-3 0,-5 8 0 15,0 9 2-15,0-1-2 16,0 5-4-16,-5 12 3 0,-5 10-12 15,2 15 16-15,0 11-2 16,3 10-2-16,3 7 2 0,4 2 2 0,-2 2-3 16,3-4 8-16,3-4-5 15,-2-6-2-15,-1-6 7 0,-3-4-5 16,0-8-6-16,0-6 6 0,0-6 2 0,0-5-3 15,0-8 5-15,-1-6 1 16,1-4-6-16,0-2 15 0,0-2 11 16,-2-8 16-16,2-9 6 15,-2-10-46-15,-2-10-4 0,-2-8 0 0,-3-4 6 16,1-2-8-1,0-1 3-15,2-2-1 0,2-1 0 0,3 0 0 16,0 2-2-16,7 2-5 16,3 4 6-16,3 3-8 0,-1 6-8 15,-1 9 15-15,-4 11 2 0,-1 10 0 0,-2 10-1 16,0 6-3-16,0 17-13 15,3 17 20-15,-1 16-3 0,3 10 0 16,1 9-1-16,2-1 4 16,1-5-6-16,1-5 5 0,-3-7-2 0,1-4 0 15,-4-7 0-15,-4-8 2 16,-1-7-2-16,-1-11 0 0,-1-8 2 15,1-5-4-15,-1-7 4 16,0 0 9-16,0 0 9 0,0-7 12 0,0-5 1 16,0-12-18-16,-1-9-9 0,0-7-5 15,0-3-2-15,0-3 1 16,1-3 0-16,-1-5 0 0,-1-5-6 0,0-2 6 15,-3-4-23 1,0 2 18-16,-2 5-3 0,0 5-11 0,4 12 18 16,-1 7-8-16,1 12-1 15,3 11 11-15,0 7-2 0,0 4-12 16,0 10-35-16,2 14 24 0,2 15 27 0,0 14-2 15,-1 7 1-15,-1 4-4 16,-2 2 3-16,1-5 0 0,-3-6 0 16,1-5 1-16,-2-7-1 15,1-7 1-15,0-8-1 0,-1-9-1 0,0-2 0 16,3-8 0-16,-2-6 3 15,1-1-1-15,0-2 8 0,-4 0 9 16,-2-5 10-16,-4-8-16 16,0-5-8-16,-1-9-6 0,0-4 2 0,1-5 5 15,1-2-6-15,1-7-1 0,2-1 1 16,3-3 0-16,4-6-4 15,2 0 4-15,6 2-4 0,4 2 4 0,0 8 0 16,2 8-8 0,-1 7 11-16,2 8-3 0,3 4 0 0,8 3-6 15,4 4 5-15,4 3-5 16,6 3 8-16,6 2-3 0,5 1-1 15,7 0 4-15,4 0 0 16,4 0-3-16,5 0 2 0,3 5-1 0,3 6 0 16,2 1 4-16,-1 8-3 0,0-1-2 15,-1 4 2-15,-3-2 0 16,-3-2-2-16,-3-1 1 0,-2-4 0 0,-7-2 0 15,-10 0 0-15,-12-6 1 16,-14-2-3-16,-12-2 4 0,-8-2 0 16,-4-4 9-16,-10-4-6 15,-9-4-8-15,-9 0-3 0,-6 0 7 0,-9 1-1 16,-4 0 0-16,-5 1-1 0,-5 3-1 15,-4 0-1-15,-6 2 5 16,-2 4-3-16,-7-1-2 0,-3 2 5 0,-2 0 0 16,0 0-4-1,6 0 4-15,3-5 0 0,13-1 0 0,15 0-2 16,16 6 0-16,14-1 0 15,11 1 2-15,4 0-4 0,8 4-34 16,16 5 38-16,15 4 1 16,20-3 1-16,13 1-1 0,11-3-1 0,9-4-2 15,-1-1 0-15,1-1 7 0,-5-2-11 16,-8 0 5-16,-7-3 1 15,-6-6-4-15,-7 0 2 0,-8 1 0 0,-10 1 0 16,-11 2-1-16,-14 4 0 16,-9 0-5-16,-11 0 8 0,-15 1-4 15,-16 0-10-15,-16 0 7 16,-9 4 0-16,-6 2 1 0,-2-3 5 0,2 2-2 15,4-1-3 1,9-2 8-16,13 1-1 0,14-3-5 0,16 4 4 16,7-1-4-16,6 2-52 0,12 2 14 0,13 0 42 15,17 3-2 1,13-2 0-16,7 1 8 0,2-1-9 0,0-2-7 15,-6 0 6-15,-7 0-4 16,-11 0-26-16,-14-1-17 0,-12 0-18 16,-6 2-24-16,-11 0-53 15,-4 0-159-15,-10-7-220 0</inkml:trace>
  <inkml:trace contextRef="#ctx0" brushRef="#br1" timeOffset="234950.3289">20568 13706 628 0,'0'-29'0'0,"9"7"245"15,0 1-159-15,4 7-41 0,0 3-20 0,0 4-6 16,-1 2-2-16,-2 3 0 16,-4 0-10-16,-5 1 5 0,-1 1-5 15,0 0 21-15,-3 2 6 0,-6 9-29 0,-6 10 5 16,-6 15 25-16,0 13-4 15,3 12 11-15,7 8-4 0,7 9-7 16,4 4 0-16,6 5-4 16,6 5-11-16,3 3 3 0,4-4-2 0,0-3 2 15,-4-8-5 1,-3-10 1-16,-4-6 1 0,-4-6-6 0,-2-4 2 15,-2-2 4-15,0-2-4 16,0-4 1-16,-3-5-11 0,2-2-4 16,0-7 4-16,1-6 4 0,0-3-8 0,0-10 4 15,0-6 2-15,0-4-5 16,0-3 1-16,0 0 9 0,0 0 5 15,-2 0 12-15,0-4-4 16,-2-2-9-16,0-5-6 0,1 0-6 0,1 1-2 16,-1-1 2-16,1 0 2 15,2-3-3-15,0 0 0 0,0 3 1 16,0 2-1-16,0 4 0 0,0 1 1 0,0 4-2 15,-2-3 2-15,2 2 0 16,0 1-2-16,0 0 1 0,2 0-2 16,12 0-19-16,15 4 21 15,19 2 0-15,15 2 0 0,10 2 0 0,3 0 0 16,4-4-8-1,0-3 10-15,1-1-4 0,0-2 0 0,-2 0 2 16,-1-4 3-16,-2 2-4 16,-3 0 2-16,-4 2 0 0,-4 0-1 15,-4 0 0-15,-9 3 0 0,-10 0 0 0,-15 0-16 16,-13 0 4-16,-8-2 0 15,-6-1 12-15,-2 0 0 0,-8-3 1 16,-9-2 0-16,-9-1-2 16,-5-1-9-16,-4 0 14 0,1 2-4 0,2 1 0 15,0 0 0-15,-2 4 0 16,-1 0 0-16,-4-1-2 0,-4 6 2 15,-6-1 0-15,-5-1-6 16,-9-3-1-16,-6-2 3 0,-3-4 5 0,5-6-2 16,8 0 0-16,16 0 1 0,15 2 8 15,13 4-10-15,10 5 4 16,7 1-4-16,12 4-23 0,10 4 22 0,18 4 4 15,13-2 0-15,11-1 3 16,9-3-3-16,-1-3-2 0,3-2-3 16,-1-1 4-16,-1-4 0 15,-2 1 0-15,-5 2 3 0,-8-1-6 16,-8 2 6-16,-11 0-2 0,-10 0-2 0,-9 0 1 15,-8 0 0-15,-6 0 0 16,-4 0-23-16,-4 0-1 0,-11 3 12 16,-16 2-3-16,-17 2 24 15,-16-2-10-15,-13-2 2 0,-6-2 6 0,-4-1-10 16,-4-1 5-16,2-2-1 15,-1-1-2-15,7 3 2 0,13 1 4 16,17 3-7-16,24 2 4 16,16 6 3-16,12 2-5 0,15 1-17 0,15 4 17 15,14-3 3-15,18-5-3 0,11-3 10 16,4-7-14-16,3 0 5 15,-4-9 1-15,-3-3-4 0,-8-2 4 0,-9 2 1 16,-12 1-3 0,-12-2 0-16,-3 0 0 0,-9 4 0 0,-6-5 0 15,-2 4 4-15,0 2-5 16,-2-3 2-16,0 5 1 0,2-3-3 15,-4 0 0-15,0-2 2 16,-2-1-2-16,-2-8 2 0,-3-4 3 0,-2-8-5 16,0-7 2-16,0-1 3 0,-4-6-4 15,1 2-2-15,1 1 3 16,1 1-2-16,4 1 1 0,5-1 0 0,2 0 0 15,1-4 0-15,1 1 0 16,-2 0 0-16,0 4 0 0,-5 2 2 16,-2 5-3-16,-2 6 1 15,-1 8 0-15,-2 6 0 0,1 9 0 0,-1 5 1 16,0 15-2-16,-3 15-13 0,1 19 15 15,1 16-2-15,3 11 2 16,0 8 3-16,3 2 1 0,1-2 5 0,3 0-4 16,-2-4 2-1,-1-9 1-15,0-7-6 0,-3-13 0 0,-1-11-1 16,2-8 2-16,-2-9-8 15,2-9 7-15,0-6-3 0,-2-6 0 16,0-2 0-16,0 0 14 16,1-7-3-16,1-10 12 0,1-12-21 0,2-7-3 15,-2-9 0-15,-1-5 2 0,0-1-2 16,0-5 1-16,1 0-1 15,1-1-22-15,-4 4 18 0,0 7-5 0,0 12 0 16,-4 16 10-16,1 12 0 16,-3 11 0-16,-4 19-23 0,-4 15 21 15,2 14-2-15,1 12 5 16,4 7-2-16,2 6-44 0,-2 5-24 0,-4 2-53 15,-4 2-91 1,-6-8-166-16</inkml:trace>
  <inkml:trace contextRef="#ctx0" brushRef="#br1" timeOffset="242110.339">2077 10849 1014 0,'-3'-27'0'0,"3"12"126"0,0 10-78 0,0 2-11 15,0 3 14-15,0 11-39 16,3 15-13-16,1 21 2 0,0 20 76 16,2 12-48-16,-2 4-9 15,-4 2-5-15,0-7-6 0,-8-7 6 0,-5-6 10 16,0-8-6-16,-2-4-4 15,1-11-1-15,1-9-6 0,4-10-7 16,3-7 5-16,0-10-2 0,5-3-6 0,1-3 4 16,0-5-4-1,1-12-22-15,6-16 10 0,3-13-3 0,-2-11 7 16,1-7 12-16,-5-7-1 15,-1 0-2-15,-1-6 2 0,1-5 1 0,-1 0-5 16,4-3 6 0,2-1-2-16,5 5-1 0,5-1-3 0,5 5 4 15,6 3-2-15,9 7 1 16,6 8 0-16,5 8 0 0,5 12 6 15,-1 8 4-15,-2 13 1 0,-2 11 3 0,-10 8-4 16,-6 16-11-16,-4 9 2 16,-7 6 11-16,-7 9-7 0,-5 6 2 15,-3 5-1-15,-4 5-4 16,-5 5 2-16,-9 0 0 0,-4 5-4 0,-10-1 0 15,-4 0 8-15,-8-1-8 16,-6-5 0-16,-4 1 6 0,-1-9-7 16,2-7 2-16,3-9 3 15,5-7-5-15,3-11 2 0,6-7 0 16,6-5-6-16,7-6 7 0,5-1-4 0,6-4-15 15,3-4 8-15,2-6-16 16,9 3 1-16,5-3 17 0,6-2 9 16,3 5-4-16,5 5 2 15,1 4 1-15,3 6-2 0,1 11-4 0,0 9 5 16,-1 5-3-16,-3 4 5 15,-5 0-1-15,-4 4-1 0,-3 1 0 16,-8 0 2-16,-5 4-3 0,-4 1 2 0,-7 0 4 16,-11 3-6-16,-6 1 2 15,-7-2 2-15,-1-6-3 0,-3-4 0 16,0-1 3-16,-3-5-6 15,-1-5 4-15,1-6 2 0,-1-7-3 0,2-9 0 16,2-4 6 0,4-11-7-16,2-6 2 0,5-5-3 0,7-4 0 15,1-4 4-15,4-1-3 16,5 5-11-16,4 2 6 0,0 8-3 0,3 8 0 15,2 5 9-15,2 5 0 0,3 1-32 16,4 6 27-16,-1 6 2 16,2 0-2-16,0 5 7 0,-2 0-4 15,1 2-4-15,-1 3 10 16,2-2-4-16,2 2-3 0,5-1 6 0,2-1-2 15,3-1-2-15,6-5 2 16,2-4 2-16,5-2-3 0,3-7-2 16,4-1 3-16,0-7-2 15,1-4 2-15,1-4-1 0,-2-3 0 0,-2-2 0 16,-5-3 1-16,-5-4-1 0,0 1-5 15,-1-7 5-15,-1-5-17 16,-1-5 3-16,0-6-12 0,-2-4 1 0,-3-5 13 16,-3 0 5-16,-3-2 4 15,-4 6 5-15,-4 7 0 0,-4 11-4 16,-1 12 4-16,-4 10 7 15,0 7 2-15,-1 6-5 0,0-1-4 0,0 2-3 16,0 5-1-16,0 10-7 0,-5 14 6 16,-2 11 6-16,-2 5 16 15,1 6-16-15,-2 2 3 0,1 0 4 0,-1 3-1 16,3-7-2-1,4-3-3-15,3-8-6 0,5-8 3 0,5-6 2 16,3-6-6-16,4-7 6 16,3-9-2-16,2-2-3 0,4-13 4 15,3-12-1-15,1-10-2 16,4-13 2-16,2-11 3 0,3-5-5 0,-2-6 2 15,3-4 1-15,-3-5-2 0,-2-8 3 16,-5-4-4-16,-5 1 1 16,-5 5 0-16,-8 4 1 0,-3 11-3 0,-5 8 4 15,-2 13-2-15,-2 13 0 16,0 13 0-16,0 10 3 0,0 10-3 15,0 3 4-15,-2 11-5 16,-4 17-15-16,-7 19 24 0,-2 20 5 0,-3 16-2 16,-2 10 2-1,0 8 1-15,3 6 2 0,-2 0 6 0,4-3-4 16,4-9-8-16,6-15-3 0,5-13-3 0,1-14-5 15,8-14 2 1,4-10 1-16,3-4-3 0,5-9 2 0,4-5 2 16,1-5-3-16,5-6 0 15,1-4 0-15,2-6-16 0,-3-2-11 16,-1-7 19-16,-3 0-20 15,-5-9-9-15,-6-1 24 0,-1-4-47 0,-8-5-16 16,-5-2-31-16,-2-2-158 0,-4-1-225 16</inkml:trace>
  <inkml:trace contextRef="#ctx0" brushRef="#br1" timeOffset="242280.3392">3263 11180 895 0,'1'-8'0'0,"16"-3"137"0,6-7-127 0,5-3 5 15,7 0 10 1,3-4-7-16,3 4-12 0,-1 1 3 0,-4-2-6 15,-7 6-3-15,-6 1 0 0,-7 1 0 0,-4 6-57 16,-5-5-1 0,-3 6-54-16,-4 0-154 0</inkml:trace>
  <inkml:trace contextRef="#ctx0" brushRef="#br1" timeOffset="242430.3393">2938 10819 1003 0,'24'-15'0'0,"5"4"0"16,-2 1-146-16,-5 0-129 0</inkml:trace>
  <inkml:trace contextRef="#ctx0" brushRef="#br1" timeOffset="243310.3407">4462 10648 948 0,'-5'-5'0'16,"4"7"235"-16,-5 25-203 15,-1 24-14-15,-1 22 43 0,-1 18 10 0,0 4-36 16,2-2-19-16,-1-6-10 15,-3-10 0-15,-6-10 2 0,-1-8 1 16,-2-14 8-16,1-11 1 0,3-10 5 0,1-12-5 16,3-6 2-16,1-6 3 15,4-1-6-15,0-13-11 0,4-11-6 16,3-14 0-16,4-9 0 15,11-11-4-15,5-10 3 0,6-6-1 0,2-8-8 16,4-11 12 0,7-11-4-16,3-2-1 0,8-5 4 0,2-1-2 15,6 7-4-15,1 13-5 16,-1 18 0-16,-5 28 2 0,-7 21 8 15,-6 18 0-15,-5 14-11 0,-6 23 11 0,-12 17 0 16,-9 23-7-16,-9 15 8 16,-13 11-2-16,-10 6-7 0,-8-4 16 15,-5-4-6-15,-2-7-4 16,-3-7 4-16,0-9 1 0,-2-10-3 0,1-8 0 15,3-14 5-15,2-7-8 16,4-11 6-16,7-10 0 0,7-6-2 16,5-4 3-16,9-9-8 15,4-4-22-15,5-13-4 0,12-8-14 0,6-6 10 16,6-2 15-16,3-1-4 0,-2 3-2 15,-1 5 17-15,-6 8 7 16,-6 10-1-16,-3 12 4 0,-2 5-4 0,-2 20-4 16,0 14 11-1,2 11 4-15,0 16 7 0,3 1-5 0,1 7-2 16,2-2-7-16,1-4 6 15,1-9-1-15,0-8-3 0,2-10 1 16,0-12-5-16,-2-8 0 0,4-7 0 0,1-5 3 16,5-4-4-16,3-1-182 15,0-11-115-15</inkml:trace>
  <inkml:trace contextRef="#ctx0" brushRef="#br1" timeOffset="244130.3418">5238 11185 963 0,'-9'-17'0'16,"-4"-1"203"-16,-4 0-140 0,-3 0-9 0,-3 5 22 15,-3 5-17-15,1 4-26 0,0 5-14 16,-1 16-9-16,0 10-6 16,-3 10-5-16,3 11 2 0,2 2 2 0,3 3-4 15,8-2 2 1,6-7 3-16,7-7-5 0,8-8 2 0,10-7-2 15,4-6 0-15,3-8 2 16,2-8 1-16,4-7-2 0,-1-13-8 16,1-9-1-16,-5-7-8 15,-1-1 7-15,-6-4-1 0,-3 0 3 0,-4 1 8 16,-2-3 0-16,1 2 0 0,-2 3-3 15,0 8-25-15,-4 9 2 16,0 12 24-16,-3 9 1 0,-1 9-11 0,-1 18 9 16,-1 12 4-16,-4 12-2 15,-1 2 2-15,0-3 2 0,0-7-4 16,3-8 2-16,2-11 2 15,1-8 0-15,0-8-1 0,4-5 3 0,3-3 0 16,6-9 10-16,7-11 1 0,6-9-7 16,2-6-5-16,5-5-3 15,-3-2-2-15,-1-3-10 0,0-7 5 0,-4-5 1 16,-2-4 6-1,-2-7-2-15,-2-2-6 0,-2-2 10 0,-3-4-6 16,-1 2-2-16,-3 2 8 16,-1 8-3-16,-3 11 0 0,-3 16-1 15,0 15 3-15,-3 13-3 16,0 9 2-16,0 10 12 0,-4 22-16 0,-5 18 5 15,-4 19 13-15,1 12-9 0,2 11 5 16,0 4-5-16,1 5 12 16,1 2 1-16,1-9-11 0,0-8 3 0,6-12-2 15,1-15-7-15,2-9-4 16,7-12 4-16,5-10-2 0,2-7 0 15,3-9 0-15,4-7 0 16,0-5-8-16,8-17 3 0,0-9-7 0,2-10-4 16,-1-6 9-1,-3-6 0-15,-4-5-1 0,-2-5 5 0,-6-6-3 16,-4 2-12-16,-7 1 5 0,-4 10 9 0,-2 17 3 15,-1 14 2 1,-4 12 7-16,-2 9 18 0,-5 22-21 0,-3 15-10 16,-4 16 7-16,1 10 7 15,2 2 0-15,3 0 7 0,-1-3 2 16,6-9-5-16,3-6-6 15,5-8 2-15,4-11-7 0,4-5-3 0,9-7 2 16,2-6 1-16,6-5-2 0,5-5-3 16,3-2-9-16,3-7-10 15,1-4-8-15,0-4-6 0,-4-2-25 0,-3-3-23 16,-5-5-25-16,-4-5-29 15,-6-4-18-15,-3-6-93 0</inkml:trace>
  <inkml:trace contextRef="#ctx0" brushRef="#br1" timeOffset="244280.342">5672 10807 1029 0,'40'-24'0'15,"4"0"9"-15,2 0-5 16,0 4-3-16,-1 5 0 0,3-1 3 15,1 0-5-15,-4 2-76 16,-8-2-294-16</inkml:trace>
  <inkml:trace contextRef="#ctx0" brushRef="#br1" timeOffset="246910.3457">6754 11206 797 0,'0'-6'0'15,"0"-2"200"-15,0-4-119 16,0-4-6-16,0-6-5 0,0-3-19 0,0-9-22 15,0-2-8-15,0-2-14 0,0 1 3 16,-7 4 3-16,-1 8-1 16,-4 8-1-16,-1 7-3 0,-4 10-1 0,-5 10-2 15,-4 19-7-15,-7 17 0 16,-3 15 4-16,1 7 5 0,2 3 4 15,6-3-2-15,7-10-2 16,10-6-5-16,9-12 2 0,6-11-5 0,13-4 0 16,7-9 2-1,6-12 4-15,6-4-5 0,2-19 0 0,3-8 13 16,-2-7-11-16,-1-8 2 0,-4-4-2 0,-6-4-3 15,-3-3 2 1,-4-5 4-16,-6-5-4 0,-1-6 0 0,0-4 1 16,-4-1-4-16,3-1 3 15,-2 0-2-15,-1 5-22 0,0 11 7 16,-5 11 4-16,-3 19 2 15,-3 15 13-15,-2 10-1 0,-4 9-4 0,-6 20 0 16,-6 18-2-16,-4 16 8 0,-1 12 15 16,3 8-7-16,-1 4 2 15,4 2-4-15,4 0 4 0,3-6-7 0,6-14-3 16,4-9-2-16,6-10-4 15,8-8 4-15,-1-4 4 0,5-5-7 16,-1-7 2-16,-1-5 0 16,0-5-1-16,-2-5-1 0,-1-4 1 0,0-3-22 15,-1-2 17 1,0-9-1-16,2-5-4 0,-1-8 4 0,-1-6-5 15,0-3-3-15,0-4 1 0,2-5-4 0,2 2-12 16,-2 5 3 0,-3 2-2-16,-2 11 8 0,-3 7 18 0,-4 6 1 15,1 9 0-15,-3 2 0 16,0 12-6-16,-3 12 6 0,-1 9 2 15,-2 4 2-15,3 7-4 16,1-7 2-16,2-2 1 0,0-4-4 0,1-9 4 16,5-2-2-16,2-5 0 15,4-6 0-15,1-3 3 0,3-3-6 16,0-5 6-16,0-2 0 0,2-5-5 0,2-3 4 15,-2-8 0-15,2 0 0 16,-4-6 0-16,-2-3-2 0,-2 0 0 16,-6-5 4-16,-2-2-4 15,-3-1 0-15,-2-7 1 0,0 1-1 0,-3 0 0 16,-3 2 0-1,0 8 0-15,-3 9 0 0,-2 7 0 0,-1 7 2 16,-3 9-2-16,-4 14 0 0,-1 9 7 0,-1 14-9 16,0 1 4-1,7 2 5-15,5 0-11 0,3-3 6 0,7-5-2 16,4-4 0-16,9-7-2 15,5-6 2-15,4-2 1 0,5-5-1 16,3-7 6-16,3-2-9 16,2-2 4-16,-1-11 2 0,1-5-4 0,-2-5 2 15,-3-4 4-15,-3-3-8 16,-3-5 4-16,-3-3 2 0,-4-2-3 15,-3-5 0-15,0-2 4 0,-3 2-4 0,0-3 0 16,-4 9 2-16,-1 11-3 16,-4 10 2-16,-2 10 2 0,-3 8-1 15,-6 5 8-15,-4 18-7 16,-5 13-3-16,-2 11 0 0,-1 8 19 0,2 1-13 15,4 1 0 1,3 0-1-16,3-3-5 0,1-3 0 0,4-14 4 16,4-4-4-16,0-8-1 15,2-8 1-15,6-1 0 0,2-6 0 16,0-4-1-16,1-3-1 0,1-3 2 0,2-4 0 15,2-6-9-15,1-7 7 16,3-5-1-16,-1-2 0 0,4-6 6 16,-1-4-3-16,3-1 0 15,-3-2 0-15,-1 1-1 0,3 4-23 0,-1 5 18 16,-2 6 3-16,0 12-3 15,-2 4 7-15,-3 8-2 0,1 10-3 16,-2 7 7-16,-2 7-3 0,0 7 0 0,-4-1 0 16,-1 2 12-16,-5-4-6 15,-3-2 7-15,-2 0-4 0,-10 0 3 16,-4 0 4-16,-8-5 1 15,0-1-4-15,-4-3-3 0,-5-4-7 0,0-2-4 16,0-4 2 0,1-3 1-16,7-3-5 0,4-1-4 0,5-3-28 15,7-4-30-15,4-6 0 16,5-6-66-16,7-5-168 0,6-3-66 15</inkml:trace>
  <inkml:trace contextRef="#ctx0" brushRef="#br1" timeOffset="248000.3472">8066 10996 1001 0,'10'-10'0'0,"2"5"132"0,-3 4-83 16,0 1-27-16,-4 9-2 0,0 7 14 15,-3 9 0-15,-2 5-12 16,0 3 9-16,-3-3-3 0,-3 0 2 0,0-3-3 16,-1-3-8-1,2-5-8-15,2-2-6 0,-2-5 2 0,2-3-1 16,0-2-7-16,-1-3 2 15,3-4 4-15,-2 3-4 0,1-3 7 16,-1 0-4-16,2-3-7 0,0-5 4 0,1-2-2 16,4-6-9-16,3-5 0 15,8-6 1-15,1-5-11 0,5-4 4 16,3-2-3-16,-1 4 0 15,1 2 13-15,-4 8 5 0,-1 7-1 0,-2 8 3 16,0 5-1-16,-3 7 0 16,-3 11-3-16,0 10 2 0,-2 8-1 15,-1 4 20-15,-2 6-12 16,-2-4-2-16,-4-1 9 0,0-4 0 0,-7-6-8 15,0-2 4-15,0-6-2 0,2-5-2 16,2-8 1-16,1-2 0 16,1-1-7-16,1-3 2 0,0 0-2 0,6-2-10 15,6-6 6 1,3-6-7-16,4-5-10 0,4-4-1 0,-1-6 2 15,3 0-14-15,-1-7 18 16,-3-3 2-16,-1 0-9 0,-3 0 16 16,-2 5 8-16,-5 7 0 15,-3 9 0-15,-3 10 4 0,-4 6-2 0,0 8 0 16,0 12 11-16,0 11 13 0,-2 7-2 15,-1 2-10-15,3-1-3 16,0-5-1-16,1-3-3 0,6-3-3 0,2-3 3 16,2-2-5-16,1-4-2 15,4-5 0-15,2-5 4 0,3-4-5 16,5-3 2-16,1-12 1 15,4-3-1-15,0-4 1 0,-1-3-1 0,-4-3-2 16,-2-6 2-16,-6-3 4 0,-5-3-9 16,-6-6 8-16,-6-2-4 15,-2 1 0-15,-6-1 0 0,-7 4-2 0,-3 9-4 16,-1 7 8-1,-2 11-1-15,-1 11-2 0,-1 4-1 0,-1 12 3 16,3 8-2-16,2 10-1 16,3 0 2-16,8 1-4 0,7 0 4 15,2-6 0-15,11-3-6 16,2-5 6-16,5-8 0 0,2 0-3 0,4-8 4 15,0-2 0-15,5-5-2 0,1-10 2 16,2-5 3-16,2-3-7 16,-3-6 4-16,-1-2 1 0,-2-2-4 0,-1-7 4 15,-7-2 0-15,1-5-3 16,-3-5 2-16,-3-3 2 0,1-4-3 15,-1-3 0-15,0-6 1 16,1 0-2-16,-3 5 1 0,0 12 0 0,-6 18 4 16,-4 16 10-1,-3 13 11-15,-1 4-9 0,-1 14-14 0,-6 19-4 16,-5 21 4-16,-5 18 40 0,-5 6-22 0,0 9 0 15,0 1 8 1,-2 3 5-16,5 0-8 0,2-8-13 0,6-13-9 16,4-10-3-16,6-13 0 15,0-7 5-15,10-7-7 0,1-6 4 16,2-7-4-16,3-5-18 15,4-5 3-15,4-8-7 0,5-2-16 0,3-7-13 16,-2-10-10-16,0 1-17 0,-3-7 24 16,-2-6-3-16,1-3-35 15,-6-11-45-15,-2-5-190 0</inkml:trace>
  <inkml:trace contextRef="#ctx0" brushRef="#br1" timeOffset="248130.3474">9143 10751 1064 0,'5'-4'0'0,"13"-6"41"0,7-4-27 15,10-3 13-15,5-5-5 0,5-1-12 0,5 1-9 16,-1-3-2 0,-3 2-175-16,-8-3-248 0</inkml:trace>
  <inkml:trace contextRef="#ctx0" brushRef="#br1" timeOffset="250250.3503">10374 10578 1034 0,'2'-30'0'0,"1"-5"120"0,-3-2-69 0,-1 1-7 15,-9 4 7 1,-5 7 1-16,-4 11-10 0,-5 14-14 0,-6 8-20 16,-5 23 1-16,-4 16 11 15,-1 13 3-15,0 7-3 0,6 4-8 16,3-4-2-16,10-1-8 0,6-8 1 0,14-8 4 15,8-7-5-15,15-8 2 16,10-10-2-16,14-7-2 0,10-9 0 16,6-11 5-16,5-15-5 15,-2-9-13-15,-2-10 5 0,-6-1 2 0,-5-6 7 16,-9-5 1-16,-6-6-4 15,-7-4 3-15,-3-5 1 0,-6-1-3 16,-2-7 2-16,-3-2 0 0,-3 3-2 0,1-1 2 16,-4 4 1-16,2 8-3 15,-3 12 0-15,-2 15 2 0,-4 15-2 16,-1 13 2-16,-2 4 7 15,0 7-10-15,-5 24-16 0,-8 20 19 0,-5 21 9 16,-5 14 4 0,1 1-9-16,1-2 1 0,1-2 6 0,2-7-7 15,2-8-2-15,3-7 5 16,3-14-3-16,4-13-2 0,2-12 5 15,2-11-4-15,2-6-6 0,0-3 3 0,0-2 0 16,0 0-1-16,2-3 0 16,6-14 0-16,6-5-23 0,6-11 18 15,3-7-12-15,1 1-2 16,0-2 3-16,2-3 6 0,2 0-3 0,0 2-3 15,1 8-5-15,-7 11 3 16,-3 13 16-16,-8 9 0 0,-3 11-4 16,-2 16 8-16,-4 13-1 15,1 12 0-15,0 3 5 0,1-2-5 0,7 1-2 16,5-5 2-16,4-8 0 0,4-5-1 15,4-12 0-15,0-7 6 16,2-6-6-16,1-9 0 0,5-1 9 0,2-4-7 16,2-8 3-1,-4-7-4-15,0-5-2 0,-5-2 2 0,-7-7 0 16,-5 0-1-16,-4-3 0 15,-6-5 5-15,-3-2-6 0,-6-1 2 16,0 5 3-16,-3 4-4 0,-3 8 0 0,0 7 3 16,-4 12-3-16,-3 8 0 15,-4 7 4-15,-4 18-6 0,-3 9 4 16,-1 12 0-16,1 2-3 15,2 2 2-15,4-4 4 0,4-4-6 0,5-6 2 16,3-12 3-16,4-4-4 16,2-4-3-16,6-6 3 0,3-2 0 15,5-8-1-15,5-2 1 16,5-10 0-16,3-3-28 0,1-2 2 0,0-4-12 15,-3 1 17-15,-2-2 14 0,-1-2 1 16,-1 0 11-16,-2-1-5 16,-2 5 0-16,0 2 0 0,-5 7 1 0,0 6-1 15,-5 5 0 1,-1 4-2-16,-1 11 4 0,-1 6 17 0,-1 3-6 15,-2 3-12-15,-1 2 4 16,0-5 2-16,-3-3 3 0,-2-4 7 16,0-4-1-16,-1-5 5 15,3-4-3-15,-1-2-4 0,0-2-7 0,1 0 0 16,0-8-7-16,1 0 0 0,2-4-8 15,0-8-10-15,9 0-2 16,1-6 6-16,6 1-4 0,0-3 1 0,4-4 7 16,1-2-10-16,0-4-3 15,4 2 10-15,0 4 4 0,-4 7 6 16,-1 9 2-16,-6 11 1 15,-4 5 0-15,1 12 0 0,-2 7 22 0,1 10-6 16,2 5-2-16,0 0-2 0,5 2-6 16,0-6 0-16,5-4-4 15,1-4-2-15,1-2 0 0,1-11 6 0,1-2-7 16,2-5 2-1,3-4 2-15,2-8-3 0,3-6 0 0,-1-3 4 16,-1-4-6-16,-4-2 4 16,-4-5 1-16,-4-2-4 0,-2-4 2 15,-6-6-2-15,-5 0 1 16,-5 0 0-16,-4 6 2 0,-1 7-1 0,-7 9 9 15,-3 8 19-15,-4 10-9 0,-6 6-11 16,-3 14-10-16,-7 13 0 16,1 5 2-16,1 1 1 0,6-1-2 0,4 0 0 15,8-4 1-15,6-4-1 16,5-6-1-16,0-5 0 0,7-5-2 15,3-2 4-15,3-7-1 16,3 0 0-16,3-3-11 0,1-2-1 0,-2-3-8 16,1-3 4-1,-2 1 3-15,-1 1-2 0,-4 2 12 0,-2 0-5 16,-4 4-9-16,-3 0 9 0,-3 4 0 0,-1 12-3 15,-5 9 14 1,-8 12-1-16,0 11 0 0,-3 8 4 0,-1 6-5 16,-2 6 2-16,0 3 0 15,2-1-2-15,0-3-2 0,-2 0 1 16,1-6 0-16,0 0-22 15,-1-5 0-15,0-5-13 0,2-4-4 0,-3-6 18 16,1-6 4-16,-2-3 8 0,-4-6 6 16,1-4 3-16,0-4 0 15,0-7 0-15,3-5 4 0,2-5-5 0,5-3 2 16,1-11 15-16,5-4 1 15,5-7 1-15,2-4-9 0,3-10-8 16,10-7 0-16,9-10-1 16,10-9 0-16,10-8-1 0,9-8 0 0,5-4 0 15,5-6 1 1,3-2 0-16,0 1-3 0,3 3 3 0,1 3 0 15,1 10 0-15,2 6 2 0,-2 9-1 0,-5 7-2 16,-5 7 2 0,-8 3-1-16,-7 7 0 0,-5 4-1 0,-11 5 2 15,-9 4-2-15,-13 2 2 16,-7 0 3-16,-14 4-4 0,-6 7 0 15,-10 6-3-15,-4 9-1 16,-5 12 7-16,3 4 6 0,1 7 19 0,5 5 9 16,6 2-2-16,4 8-6 15,10 4-6-15,6-2-6 0,7 0-13 16,5-4 3-16,8-5-5 0,4-2-4 0,5-6 4 15,3-7-1-15,1-7-2 16,2-6-6-16,2-7-2 0,4-2-33 16,-1-9-34-16,2-7-45 15,-3-2-206-15</inkml:trace>
  <inkml:trace contextRef="#ctx0" brushRef="#br1" timeOffset="251130.3515">2547 12315 1065 0,'-24'0'0'0,"9"0"142"15,5 0-118-15,6-2 10 0,4 0-21 16,3 1-14-16,8 1 0 15,10 0 2-15,8-2 11 0,13-1 1 0,8-2 6 16,10 1-1 0,9-3-9-16,5-3-5 0,12-3 1 0,7-3 13 15,10-4-1-15,12-4 4 16,11-2-10-16,8 1 9 0,6-2-2 15,4 3-7-15,5 0 3 0,8 0 3 0,11 5 0 16,3-6 4-16,10 1 3 16,4-2-5-16,8-3-8 0,10 2-2 15,7-2-1-15,9 3-5 16,8 0 0-16,3 1 2 0,6 1-6 0,4 2 2 15,-1 3 3-15,1 3-5 16,2 0 2-16,0 2 0 0,-2 1-1 16,5 1 0-16,1-4 39 15,3 3-15-15,-1-1-2 0,2-2 5 0,3 3-10 16,-6-2 2-16,2 2-10 0,-2 2-7 15,-5 0 1-15,-5-1-3 16,0 4 0-16,-10-5 4 0,-6-2-3 0,-8 3-2 16,-11-5 2-1,-7 0 0-15,-4 2 0 0,-12-4 7 0,-11-2-13 16,-9 1 4-16,-16 1 2 15,-10 0 3-15,-17 3-7 0,-18 2 4 16,-15 1-2-16,-17 4-2 0,-16 2 3 0,-12 3 0 16,-15 3-36-16,-9-1 6 15,-8 1-25-15,-6 1-63 0,-10 0-8 16,-9 4-90-16,-13 0-625 15</inkml:trace>
  <inkml:trace contextRef="#ctx0" brushRef="#br1" timeOffset="284810.3987">1698 13746 198 0,'-2'-1'0'0,"1"-4"63"0,1-2-34 16,0 0 3-16,0-1-6 0,2 1-7 0,-1-2 7 16,-1 1 4-16,4-2 18 15,0-3 2-15,-2 0 13 0,0-2 9 16,-1 1-12-16,0-1 1 15,-1-1 4-15,0 1-20 0,1 0-11 0,-1-2-1 16,3 0-8 0,0 3-7-16,3-3-1 0,2 2-2 0,-3 3 2 15,1-2-1-15,-1 4 4 0,-4 3 5 0,0 4 8 16,0 2 1-1,-1 1-4-15,0 0-7 0,0 3-21 0,0 11-4 16,-5 14 4-16,-3 14 27 16,-4 13 3-16,-2 5-10 0,-2 6-4 15,-2 1-4-15,0-3-3 16,0-3-2-16,0-4-5 0,1-4-2 0,3-5 1 15,2-7 0-15,5-4-5 16,3-8 4-16,1-4-1 0,2-4-1 16,1-8-3-16,0 0 3 0,0-7 0 0,1-2-6 15,-1-4 2-15,2 0-1 16,-2 0 5-16,2-5 0 0,1-8 13 15,1-9 1-15,1-10-11 16,0-8-2-16,5-7 4 0,1-7-4 0,1-4-2 16,2-4 2-1,-1-2 2-15,2-3-4 0,1-1 2 0,-1 5 0 16,0 0-2-16,-3 7 2 15,-1 13 0-15,-1 9-2 0,-3 11 2 16,-1 8 1-16,-2 4-3 0,0 2 0 0,-1 0 1 16,1 2 0-16,-1-1-1 15,4 2 3-15,1-1-4 0,1 0 3 16,5 3 3-16,-1-1-4 15,4 5 0-15,3 1 10 0,0 9-8 0,3 8 0 16,1 2 1-16,2 6 0 16,0 0 6-16,2 3-3 0,-1 0-2 15,0 3 2-15,0 0-4 0,-2 1 0 0,-3 1 2 16,0 1-1-16,-4 1-5 15,-1 0 4-15,-1 1 3 0,-5 0-7 16,-3-3 2-16,-3-2 3 16,-4-1-6-16,-1-2 4 0,-6 0 3 0,-6 0-5 15,-5 0 2 1,-6-1 13-16,-2-2-5 0,-9 0-2 0,-7 0 3 15,-4-3-9-15,-6 1 3 16,-4-7-3-16,-1-1 0 0,1-3 3 16,3-4-1-16,4-4-3 0,7-2 0 0,6-3 6 15,9 0-7-15,10-6 1 16,7 1-1-16,5-1-71 0,5-3-16 15,9-2-58-15,3-3-70 16,4-1-136-16</inkml:trace>
  <inkml:trace contextRef="#ctx0" brushRef="#br1" timeOffset="285240.3994">2892 13503 743 0,'7'-39'0'0,"-4"0"184"16,-1 1-84-16,-4 4-33 15,-6 3 6-15,0 4-14 0,-8 3-22 16,-3 10-11-16,-8 8-1 16,-9 9-8-16,-7 15-2 0,-8 16 2 0,-7 15 8 15,-7 14 0-15,4 13-4 16,1 9-2-16,10 4-8 0,13-3 0 15,14-8 2-15,12-6-3 16,11-8-2-16,10-6 3 0,7-5 3 0,8-4-4 16,4-8 2-16,8-6-2 0,4-8 1 15,7-5 2-15,0-10-6 16,5-7-5-16,1-5 5 0,2-11-5 0,1-2-2 15,-4-4 0 1,-5-3 0-16,-6 2-42 0,-5-3-14 0,-8 2-30 16,-5 5-84-16,-7-1-21 15,-10 2-218-15</inkml:trace>
  <inkml:trace contextRef="#ctx0" brushRef="#br1" timeOffset="286330.4009">3903 13236 929 0,'0'9'0'16,"-1"22"26"-1,-7 18-26-15,-6 10 167 0,-4 12-117 0,0-1-22 16,-2-2-1-16,1-4 1 15,-2-8-6-15,3-10 2 0,1-7 2 16,6-12-6-16,3-11-5 16,4-8 0-16,3-6-6 0,1-2-1 0,0 0 11 15,0 0 6-15,0-3 1 0,0-11 4 16,1-11-16-16,2-8-16 15,2-8 4-15,2-7 2 0,2-1-5 0,4-9 2 16,5-5-1-16,8-8 0 16,7-8-1-16,7-1-1 0,5-2-3 15,1 7 4-15,1 11-2 16,0 9 0-16,-6 15 6 0,-6 13-3 0,-6 15 0 15,-8 10-2 1,-2 6 0-16,-3 15-3 0,-3 8 7 0,2 8 0 16,-6 8 0-16,0 6 6 0,-3 1-3 0,-4-2-5 15,-2 1 0 1,-2-3 6-16,-8-3-7 0,-5-4 2 0,-6 0 6 15,-3-9-7-15,-4-2 0 16,-1-3 6-16,2-7-7 0,1-6 2 16,1-5 6-16,3-6-8 15,2-1 2-15,5-5 2 0,4-1-3 0,4-3-12 16,5-4 5-16,2 0-10 15,0-4-2-15,8 2-2 0,3-2 3 16,4 5 13-16,2 2 1 0,0 7 0 0,1 4 5 16,-1 10-2-16,1 10-2 15,-2 5 5-15,1 6-1 0,0 6-1 16,-1 4 0-16,-1 2 3 15,-3-1-3-15,0 0 0 0,-3-4 5 0,-4-5-6 16,-5-4 2 0,0-5 2-16,-9-3-3 0,-5 0 0 0,-3-3 22 15,-4 0-15-15,-1-1 1 0,-2-2-3 0,-4-3-4 16,-2-1 2-1,0-4-3-15,-4-4 0 0,0-3 0 0,-1-1 4 16,1-7-6-16,1-5 4 16,6-4-1-16,3-1-2 0,5-6 2 15,5 0-1-15,4-1 0 16,4-8-2-16,5 1 0 0,1-3-13 0,5 0 5 15,3 5-2-15,1 3-11 16,1 6 3-16,2 5-14 0,1 6-43 16,0 9-10-16,-1 5-64 0,-1 9-141 0,-4 4-177 15</inkml:trace>
  <inkml:trace contextRef="#ctx0" brushRef="#br1" timeOffset="288130.4034">4680 13594 1012 0,'0'-35'0'15,"-3"4"121"-15,-7 4-68 0,-2 5-6 0,-4 5 4 16,-1 5 3-16,-1 9 1 16,-2 3-25-16,-4 15-17 0,-2 12-3 15,-1 6 4-15,1 11-3 0,1-1-5 0,4 1-1 16,4-3-2-16,6-2-4 15,5-3 2-15,4-7 0 0,2-2-1 16,5-5 0-16,4-5-1 16,3-3-3-16,2-5 4 0,3-3 0 0,1-4-10 15,-1-2 11 1,2-10-1-16,3-4 0 0,-1-3-1 0,1-5 1 15,-1-5 0-15,0-4-12 16,0-3 3-16,-3-5-9 0,3 5 8 16,-5 2-5-16,-3 8 3 0,-5 10 14 0,-5 6 0 15,-3 5-2-15,0 2 0 16,0 2 21-16,-5 13-28 0,-2 7 8 15,-3 8 4-15,2 2-2 16,1 1 0-16,4 0-1 0,-3-4-4 0,5-3 4 16,1-2 0-16,4-7-3 15,4-2 1-15,5-2 0 0,6-7 0 16,3-2 0-16,5-3 4 15,5-5-5-15,3-7 2 0,2-8 5 0,-1-2-7 16,-3-7 2-16,1-4 1 0,-3-4-2 16,-3-6 4-16,2-5-3 15,-3-8-2-15,-2-3 2 0,-3-6 1 0,-2-2-3 16,-3-3 2-1,-4-1 0-15,-2 8-2 0,-6 6 2 0,-3 15 0 16,-2 13 0-16,0 12 10 16,0 11-2-16,-3 6-4 0,-5 9-5 15,-5 20 0-15,-8 10-10 0,-7 15 13 0,1 10-1 16,-1-1-4-16,2 5 4 15,5-5 3-15,4-1-2 0,5-3 1 16,6-9-1-16,3-1-3 16,3-7 0-16,8-6 4 0,3-3-4 0,6-2 0 15,4-5 1-15,1-3-1 16,5-6-7-16,2-5-12 0,1-7-5 15,1-5 10-15,2 0 1 16,1-10 3-16,2-8 14 0,0-7-4 0,-1-6 0 16,0-6-5-16,0-5 4 0,-2-5-19 15,-3 0 12-15,-5 1 3 16,-8 5-4-16,-8 6 12 0,-7 8-1 0,-2 7 3 15,-8 2 25 1,-3 7-3-16,-3 3-13 0,-3 6 3 0,-3 4-9 16,-1 8-8-16,-4 10 0 15,0 9 2-15,-2 8-6 0,-4 7 7 16,3 5-3-16,1-3 0 15,5-5 0-15,8-4 2 0,3-8-2 0,6-6 0 16,4-4 1-16,2-5-2 0,7-3-3 16,3-3 3-16,5-3-1 15,5-4 4-15,3 0 3 0,0-8-9 0,3-5 8 16,0-4-4-16,0-2 0 15,1-7-1-15,0-3 2 0,2-6-2 16,-2-3-1-16,0-3 0 16,0 5-5-16,-4 2 6 0,-3 6 2 0,-3 7-2 15,-4 7 0-15,-4 10 1 0,-2 3-5 16,-2 7 4-16,-1 10 2 15,-2 6-1-15,-1 5 0 0,1 5 12 0,-3-4-9 16,0 2-1 0,0-4 1-16,-5-2-4 0,1-2 2 0,-5-1 7 15,1-4-5-15,-1-4 3 16,0 1 3-16,-1-6-5 0,-1-1 7 15,4-3-9-15,2-3-2 16,2-2 0-16,2 0 5 0,1-2-6 0,0-5 0 16,5-6-2-16,5-6-9 0,4-5 6 15,6-6-8-15,3-6-18 16,2-4 9-16,8-4-2 0,-3-3-2 0,4 2 7 15,0 8 8-15,-2 3 7 16,-1 10 7-16,-7 10-1 0,-5 3-2 16,-3 10 1-16,-3 1 1 15,1 9-2-15,-4 11 2 0,-1 4 5 0,-5 7-4 16,-4 6 5-1,-3 1 2-15,-5 4-1 0,-3-3 5 0,0-2-4 16,-4-6-2-16,5-5-1 0,2-2-3 0,3-7-6 16,3-1 4-1,2-3-2-15,4-5-12 0,4-1-13 0,4-3-11 16,5-4-39-16,7-4 12 15,3-9-11-15,3-4-21 0,4-7 11 16,-2-5-23-16,2-7 58 16,2-6 48-16,-2-6 3 0,-1-3-2 0,-3-2-3 15,-2 0 13-15,-5 5 54 0,-5 8 35 16,-7 9-15-16,-3 12 13 15,-7 8 0-15,1 4-4 0,-2 6-13 0,-5 6-45 16,-5 14-29-16,-5 10 1 16,-7 9 23-16,1 6-7 0,3 0-6 15,3 2 1-15,3 0-9 16,4-3-6-16,5 1 3 0,3-7-6 0,2-4 0 15,6-2 2 1,2-5 2-16,3-3-6 0,4-4 6 0,3-4-4 16,6-6-3-16,4-6 2 0,6-3 1 0,5-4-5 15,5-9 2 1,3-2-1-16,5-7-2 0,1-4 9 0,0-4-4 15,-3-9-2-15,-8-4 2 16,-6-5-4-16,-10-3-1 0,-8 0 5 16,-8 6 0-16,-8 5 0 15,-5 9 4-15,-7 10 0 0,-4 8-2 0,-3 9 0 16,-3 4 10-16,-5 10-10 15,-2 9 0-15,-2 12 6 0,1 6-2 16,4 4 1-16,4 5-2 0,3-3-2 0,3-2 2 16,3 1-1-16,3-6-4 15,3-3 4-15,3-3 0 0,1-2-2 16,5-3-2-16,4-3 2 15,4-3 0-15,6-4 1 0,8-4-2 0,7-3-80 16,5-6-13 0,6 1-41-16,9-3-108 0,3-5-193 0,1-6 135 15</inkml:trace>
  <inkml:trace contextRef="#ctx0" brushRef="#br1" timeOffset="288960.4046">1300 14658 1228 0,'10'0'0'0,"9"0"13"0,5 0 6 15,4-2-10 1,6-4-6-16,4-1-6 0,5-6 1 0,8 1-13 15,8-1-10-15,5-1 11 16,8-1-15-16,5 2 13 0,11 0 14 16,6-2 0-16,7 2 2 0,7 0 0 0,4 2 7 15,5 6-8-15,4-1 2 16,3 3 19-16,0 2-2 0,1 1 2 15,2 0-3-15,2 1-5 16,2 4 5-16,6 3 4 0,2-1 13 0,-1-2-7 16,-1 0-13-16,-2-2-6 15,2 2 13-15,-1-1-8 0,-1 2-6 16,-3 0 0-16,-1-1-1 15,-5-2 5-15,0 3 15 0,0-1-16 0,-5-1-1 16,-1 0 5-16,-5 0 5 0,-4-1 4 16,-1 0 0-16,-1 1 6 15,2 0-19-15,-4 0-1 0,-3 1-3 0,-5 0-4 16,-7-2 1-1,-5 1-1-15,-3-4-3 0,-7 1 2 0,1-1 5 16,-4 0-9-16,-1 2 6 16,-5-2-2-16,-4 0-2 0,-2 0 2 15,-6 0 0-15,-8 0-1 0,-3 2-6 0,-9 3-3 16,-5 1-18-16,-8 2-1 15,-5 2-9-15,-6 0-31 0,-6 4-23 16,-6 3-57-16,-12-1-136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8:58:08.1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6893 14607 514 0,'1'-29'0'15,"2"4"253"1,1 2-145-16,-4 5-13 0,0 3-24 0,0 6-4 16,0 4-6-16,1 5-14 15,0 0-6-15,-1 0-20 0,0 5-16 16,0 12-10-16,-2 15 6 15,-5 11 30-15,1 10-3 0,-7 3-12 0,0 1-7 16,-3-3-3-16,0 1-1 0,-4-2 1 16,0-5 0-16,-2-3-8 15,0-3 4-15,1-5 1 0,3-2-4 0,2-6 2 16,2-6 3-16,7-6-4 15,2-7-1-15,3-5 0 0,2-5-25 16,0 0 22-16,0 0-3 16,0-5 4-16,7-10 2 0,3-9 2 0,4-11 2 15,3-7-3 1,4-4 6-16,-1-4-7 0,2-8 2 0,3-4-1 15,2 0-2-15,1-6 4 0,0 3-2 0,-1-1-2 16,0 1 4 0,2 2-2-16,0 4 0 0,2 4-2 0,-1 10 5 15,2 11-6-15,1 6 2 16,2 10 2-16,-3 10-2 0,-1 8 2 15,-4 10-3-15,-3 12-3 16,-4 10 10-16,-4 11-3 0,-4 3-3 0,-6 5 2 16,-4 2 7-16,-3-4-8 0,-9-2 0 15,-6-1 6-15,-5-5-8 16,-5 1 4-16,-7-2-2 0,-1-2 0 0,-4-5 0 15,1-2 5-15,3-6-7 16,7-4-14-16,6-6 0 0,5-6-9 16,6-3 9-16,3-4-2 15,7-2 8-15,0 0 14 0,0 0-1 0,0-6-6 16,0-5-6-1,7 1 4-15,-2 1-3 0,0 4 6 0,-1 5 0 16,-1 0-8-16,3 12 6 0,-1 9 7 0,1 6-1 16,0 9 19-1,-1 1-8-15,0 4-7 0,1-1 1 0,-1-3 2 16,1-2-9-16,-1-4 0 15,0-2 6-15,1-4-7 0,-3-4 2 16,1-3 1-16,1-2-2 16,0-6-18-16,2-2-26 0,0-6-42 0,4-2-37 15,2-4-5-15,4-10-94 16,0-5-7-16,1-6-146 0</inkml:trace>
  <inkml:trace contextRef="#ctx0" brushRef="#br0" timeOffset="620.0009">7342 14995 371 0,'12'-32'0'0,"-3"12"197"0,-5 10-58 15,-3 5 19-15,-1 4-8 16,0 1-63-16,0 0-50 0,0 3-22 0,0 10-15 15,-3 3 0 1,-2 7 82-16,1 0-56 0,-1 0-8 0,0 0-6 16,1-3-3-16,-2-1 6 0,4-1-10 0,0-1-8 15,2-2 6 1,0-2 0-16,0-4-4 0,0 1 2 0,5-5-1 15,1 2 0-15,5-4-11 16,2-3-1-16,2-5-15 0,3-8 10 16,0-5 1-16,1-6 3 15,-1-3 8-15,0-4 2 0,-1-4 0 0,1-3 6 16,-2 1-3-16,-4 3-4 15,0 3 5-15,-3 12-2 0,-3 6-2 16,-3 6 6-16,-2 7 0 0,-1 3-6 0,0 9-11 16,-2 9 16-16,-5 7 16 15,0 3-5-15,2 3-7 0,-2-3-2 16,4-3 0-16,0-1-2 15,-1-3-4-15,4-5 4 0,1 0 1 0,4-5-6 16,3-1 3 0,3-2 0-16,4-2 0 0,1-4-1 0,5-5 0 15,1 0-11-15,2-9 10 16,-1-4-3-16,3-8 0 0,-1-4 7 15,0-8-4-15,0-5-1 0,1-9-2 0,0-4 0 16,2-5-9-16,-1-6 8 16,-1 1-3-16,-5 1-4 0,1 6 11 15,-5 4 0-15,-3 8-1 16,-4 6 4-16,-3 11 5 0,-4 9-10 0,-2 11 8 15,-1 4 12-15,0 2-6 16,-1 16-8-16,-9 8 2 0,0 12 8 16,-3 8 7-16,-2 5 1 0,-1 3-10 0,-1 0 8 15,1 1-7-15,1-3 2 16,2-3-1-16,1-3-4 0,2-7-5 15,3-4 6-15,0-2-6 16,1-4-6-16,5-2 6 0,-2-4-4 0,3-2 0 16,0-3-13-1,0-4-26-15,6-2-34 0,2-6-12 0,3-5-68 16,1 0-219-16</inkml:trace>
  <inkml:trace contextRef="#ctx0" brushRef="#br0" timeOffset="930.0013">8080 14973 716 0,'13'-8'0'0,"2"0"206"15,2-4-150-15,0 3-10 0,0-1 14 0,0-4-19 16,1-1-15-16,-1-1-8 16,1-4-1-16,-2 0-3 0,-1-1-4 15,-5 1 2-15,-1-1-8 0,-5 2-2 0,-4 5 4 16,0 5 0-16,-8 4 3 15,-3 5 5-15,-5 7-11 0,-5 8-5 16,-1 9 4-16,0 2-1 16,1 9-6-16,-3 5 9 0,0 2-1 0,3 4 3 15,1 0 12 1,4-2 3-16,3-3 8 0,4-3-8 0,2-6-3 15,5-6-9-15,2-4 2 16,6-2-5-16,5-6 3 0,4-2 4 16,6-4-7-16,3-2-2 0,5-5 5 0,1 1-9 15,2-2 0-15,-3 0-49 16,0-3-43-16,-1-2-41 0,-7-5-131 15</inkml:trace>
  <inkml:trace contextRef="#ctx0" brushRef="#br0" timeOffset="1880.0027">9161 14480 805 0,'0'-4'0'0,"-5"2"247"0,-4 1-184 0,-2 3-27 16,-4 6-17-16,-3 9-2 15,-1 1-7-15,-1 5-4 0,-1 4 5 16,2-2-9-16,1 1 1 15,1-5 1-15,4-6 2 0,5-4-7 0,2-5 2 16,3-3 5-16,3-2-8 0,0-1 4 16,4 0-4-16,3-3 2 15,6-6 14-15,3-2-6 0,0-2-5 0,1-4 2 16,-1-2-3-16,0-2-1 15,2-5 2-15,0-5-1 0,3 2-1 16,-1-4 3-16,2 0 2 16,-5 5-1-16,-1 4 6 0,-4 7 3 0,-3 8 1 15,-5 3 0-15,-1 6-2 0,-3 3-8 16,0 11-3-16,-3 13 8 15,-7 12 19-15,-3 8 2 0,-4 8-10 0,-1 3-6 16,0 2-5 0,0 1-1-16,0-3-7 0,1-1 3 0,1-5-2 15,-1-5-4-15,1-4 2 16,1-3 6-16,1-6-8 0,1-1 2 15,2-6-4-15,0-5-6 16,-2-2 7-16,-1-5-4 0,0 1-7 0,0-5 8 16,-1-5-4-16,-1 1 0 0,3-5 11 15,1 1-4-15,3-3-1 16,2 0 6-16,6 0-2 0,0 0-1 0,0 0 0 15,1 0 2-15,0 0-3 16,1 0-2-16,4-3 2 0,3-2-3 16,2-1 7-16,2-1-3 15,3-1-2-15,3 2 4 0,5-2 8 0,2 2-6 16,7 1 10-1,4-1-4-15,2 2 10 0,4 0-7 0,0 2-7 16,-3 1-5-16,-3 0 2 0,-6 1 0 0,-3 0-4 16,-8 0 2-1,-7 1 1-15,-6 2-4 0,-4-3-6 0,-2 2-24 16,-2 1-43-16,-7 1-10 15,-3 4-32-15,-4-3-91 0,3-2-131 16</inkml:trace>
  <inkml:trace contextRef="#ctx0" brushRef="#br0" timeOffset="2230.0032">9685 14780 912 0,'0'-1'0'0,"0"1"252"16,0 0-172-16,0 0 11 15,0 0-16-15,0 0-17 0,0 0-22 0,0 0-16 16,0 0-7-16,0 0-12 15,0 0 5-15,0 4-5 0,0 0-2 16,0 4-13-16,0 2-40 0,0 1-52 0,0 5 5 16,0-3-11-16,-1 3-101 15,-3-7-196-15</inkml:trace>
  <inkml:trace contextRef="#ctx0" brushRef="#br0" timeOffset="2400.0034">9607 15066 1125 0,'0'0'0'0,"0"0"129"16,0 3-100-16,0-1-17 16,0 0-10-16,0 3-3 0,4 0-7 15,0-2-61-15,0-1-103 16,-4-2-161-16</inkml:trace>
  <inkml:trace contextRef="#ctx0" brushRef="#br0" timeOffset="11930.0167">10792 14523 608 0,'0'-1'0'0,"0"1"289"0,0 4-206 15,-9 11-60 1,-1 14-2-16,-6 14 10 0,-2 8 6 0,0 7-13 15,3-2-7-15,-1-4-2 16,4-3-3-16,0-8 1 0,2-2-11 16,2-11 4-16,2-7-5 15,-1-6 0-15,6-7 6 0,0-6-2 0,-1-1-1 16,2-1 2-16,1-5-1 15,5-9 4-15,6-8-3 0,1-9-3 16,1 1-5-16,0-8 4 0,0 2 3 0,0-3-6 16,2-5 0-16,-2-2 3 15,1-4-2-15,2-2 0 0,-1 0 1 16,-1 6-1-16,0 4 0 15,-3 10 0-15,-1 14-1 0,-6 9 2 0,0 9-2 16,3 6-3 0,-3 14 4-16,1 11 0 0,2 13 27 0,-2 7-3 15,2 5-11-15,0 1-6 0,0 0 1 0,0-4-2 16,2-1 1-1,1-2-1-15,-2-5-4 0,-1-4-3 0,-2-5 2 16,-1-5 4-16,-2-3-5 16,-1-7 0-16,0-4 4 0,-2-5-5 15,0-7 2-15,0-1 0 16,0-2-1-16,1-2 0 0,3-2 1 0,3-9 1 15,3-12 16-15,4-10-6 16,0-8-8-16,1-10 3 0,2-9-5 16,0-5 1-16,3-7-1 0,1-2 0 0,0 1-4 15,-1 3 3-15,-2 6 0 16,-1 13-2-16,-3 11 0 0,-5 16 1 15,-4 13 0-15,1 11-19 16,-3 8-24-16,-1 12 2 0,-1 12 16 0,-1 9-9 16,-4 3-28-1,-2 5-16-15,-2 3-3 0,-3 2-98 0,-1 3-8 16,-1-3-38-16</inkml:trace>
  <inkml:trace contextRef="#ctx0" brushRef="#br0" timeOffset="12320.0173">11293 14962 552 0,'12'-36'0'0,"0"1"242"16,-2 2-126-16,-6 4-40 16,-1 11-1-16,-3 2 2 0,0 8-18 15,-4 4-9-15,0 4-14 0,-1 3-14 0,-4 13-20 16,-3 11 0-16,-1 9 2 15,-1 3 0-15,4 1 2 0,2-5-6 16,4-3 0-16,4-5 0 16,0-2 5-16,4-5-9 0,6-6 5 0,1-3 0 15,2-3-2 1,2-5 2-16,3-3 3 0,3-6-8 0,2-7 8 15,0-4-1-15,-2-7-5 16,-3-1 4-16,-6-4 3 0,-2-2-2 16,-2-7 3-16,-4-1 1 0,-1 1-5 0,-3 1 2 15,0 5-3-15,-3 8-2 16,-1 4 2-16,-1 8 3 0,-3 5-5 15,-3 7 2-15,-3 3-2 16,-5 15-17-16,0 7 0 0,0 6-14 0,3 3-34 16,3-2-2-16,3-2-26 15,4-2-35-15,5-4-69 0,1-4-58 16</inkml:trace>
  <inkml:trace contextRef="#ctx0" brushRef="#br0" timeOffset="12750.0178">11564 14867 660 0,'1'-17'0'0,"0"8"265"0,-1 5-148 0,0 3-25 16,0 1-36-16,0 3-50 16,0 13-10-16,-3 7 8 0,-2 6 32 15,0 2-16-15,1-4-12 0,0-1-2 0,-1-4 8 16,0-4-3-16,-1-4-7 15,1-4 5-15,1-2-3 0,0-2-1 16,2-3 8-16,1-1-5 16,1-2-6-16,-2 0 3 0,2 0-4 0,0 0-2 15,0-1 2-15,2-3 0 16,1-4-1-16,7-7-11 0,2-6 1 15,5-8 0-15,4-1 10 16,0-3 0-16,1 0-31 0,2 0 23 0,-1 4-1 16,-3 6 4-16,-1 5 5 0,-2 7 0 15,0 5-5-15,-4 5 6 16,-3 1-2-16,1 9-5 0,-4 7 7 0,-1 9 0 15,-3 4 0 1,-2 5 6-16,-1 2-2 0,0-6-3 0,-4-2 3 16,-2-5-4-16,2-3 3 15,-2-3-2-15,2-5 1 0,0-4 0 16,-1 1-1-16,1-4 0 15,1 2-3-15,0-3 2 0,1 2-2 0,2-1-91 16,0-3-31-16,0 0-72 0,1-2-233 16</inkml:trace>
  <inkml:trace contextRef="#ctx0" brushRef="#br0" timeOffset="12950.0182">11941 14876 891 0,'4'3'0'16,"3"0"93"-16,2-1 2 15,3 1-24-15,4-3-2 0,1 0-15 0,3 0-13 16,2 0-16 0,0-3-12-16,0 0-6 0,-4 1-4 0,-5 2 2 15,-5 0-10-15,-4 1-145 16,-4 2-76-16,-9-3-403 0</inkml:trace>
  <inkml:trace contextRef="#ctx0" brushRef="#br0" timeOffset="13640.0191">12503 14679 912 0,'0'0'0'0,"0"-3"159"0,4 1-153 15,5-3 32 1,6-2 30-16,6 0-14 0,3-1-5 0,3 1-21 16,1 3-16-16,2 4-10 0,-1 0 2 0,-3 2-2 15,-2 5-4 1,-2 5 3-16,-8-1 0 0,-1 3-2 0,-7-1 2 15,-3 4-1-15,-4 0 0 16,-10 8-1-16,-8 4 4 0,-8 4 1 16,-7 4-1-16,-6-3 1 15,-3 2-3-15,-1-3 0 0,5-2-2 0,1-1-1 16,5-3 1-16,6-5 0 15,9-2-3-15,7-9 8 0,6-6-7 16,5 1-12-16,5-3 8 0,8 2 7 0,7-1 0 16,10-4 13-16,6 0-1 15,7-4-5-15,2-1-1 0,2 2-1 16,-1 2-2-16,-5-2 6 15,-4 3-6-15,-8 0-3 0,-8 0 0 0,-10 1 3 16,-4-1-4 0,-4 0-15-16,-3 0 1 0,0-1-16 0,0-3-4 15,-1-3-59-15,-2 0-72 0,-1-1-54 0,2 0-82 16</inkml:trace>
  <inkml:trace contextRef="#ctx0" brushRef="#br0" timeOffset="14430.0202">12910 14995 553 0,'13'-7'0'0,"-1"2"169"0,4-2-112 15,-2-3 3-15,3 2-8 16,-1-2-6-16,1-2-11 0,-1-1-9 16,-2-2 2-16,-4-3-3 0,1 0 1 0,-5-3 10 15,-2-1 1-15,-2 2 0 16,-2 3 2-16,-1 1-10 0,0 6-9 15,-1-1-6-15,0 7 1 16,2 3-6-16,-1 1-1 0,-3 1 1 0,-4 14-13 16,-6 7-2-1,-7 9 12-15,2 3-7 0,1-3 2 0,4-2 0 16,4-1 1-16,5-3-3 15,3-3 2-15,2 1 0 0,6-6-2 16,2-2 2-16,4-1 3 0,-1-5-5 0,4-2 2 16,-1-4 2-16,2-1-6 15,-1-2 3-15,1-3 2 0,1-6-4 16,0-3 3-16,-2-2-3 15,1-6 2-15,-1-5 0 0,3-2 3 0,1-3-5 16,0 0 4-16,0 5 0 16,-4 3-2-16,-3 6 0 0,-4 9-2 15,-5 3 1-15,-2 4-1 0,-1 7-3 0,0 10 4 16,0 6 2-16,-1 4 8 15,-2 2-10-15,-1-4 2 0,1 0 2 16,-1-1-3-16,3-3 0 16,-1-2 5-16,2-4-6 0,0-1 2 0,0-3 2 15,0-1-4 1,2-3 2-16,2 1-1 0,0-3-18 0,2-2-6 15,1-1-12-15,1-2-5 16,2-5 18-16,0-4-3 0,3-8-5 16,-1-2 21-16,1-3 5 0,-1-5-2 0,-2-4 8 15,3 1 4-15,0 1-10 16,1 2 4-16,-3 9-3 0,-1 7-1 15,-1 10 3-15,-4 8-4 16,-4 10 0-16,-1 9 7 0,-1 6 2 0,-1-1-2 16,2-2 4-16,0-4 0 15,6-3-3-15,3-5 14 0,5-3 4 16,3-2-8-16,0-7 7 15,4-2-5-15,3-3-5 0,2-1-3 0,1-7-3 16,4-3 0-16,-3-5 2 0,0-2-3 16,-5 1-2-16,-6-5 0 15,-4-4 8-15,-5 1-1 0,-5-4 5 0,-4 2-3 16,-1 0-8-1,-9 4 5-15,0 6 2 0,-5 2 3 0,-2 3-2 16,-4 5-5-16,-2 5-3 16,-2 2 1-16,2 3-1 0,1 6-2 15,2 3-1-15,7 6 2 0,3 5-110 0,4-1-35 16,7-8-267-16</inkml:trace>
  <inkml:trace contextRef="#ctx0" brushRef="#br0" timeOffset="16500.0231">14237 14800 702 0,'-6'19'0'0,"-5"17"125"15,-6 16 42-15,-3 12-76 0,0 5-15 16,0 3-16-16,1-2-23 0,1 0-9 0,-1-2-9 16,0-9-6-16,1-5-5 15,0-10-4-15,0-6 0 0,2-5-1 16,2-6-3-16,-1-8 0 15,6-5 5-15,3-8-4 0,3-5 7 0,2 0-4 16,1-1-5 0,0-3 2-16,4-11 6 0,4-10 0 0,4-12-3 15,4-9-7-15,2-8 3 0,1-5 0 0,1-5 2 16,3-4-3-1,3 1-2-15,1-2 2 0,2 3-8 0,2 4 10 16,3 1-2-16,0 7-15 16,0 5 16-16,1 8 0 0,-7 11-3 15,-2 10 5-15,-4 12-4 16,-5 6-1-16,-2 1 3 0,-2 13 0 0,-3 6-1 15,-5 11 1-15,-3 7 10 16,-2 3-7-16,-7 1 2 0,-1-3-3 16,-4-6-3-16,-2-5 2 0,-5-4 5 0,-4-5-4 15,-2-4 2-15,-1-3-2 16,2-4-3-16,3-3 2 0,4-1-2 15,3-3-2-15,6 0-2 16,2-5-4-16,5 1-2 0,-1-1 4 0,2 0 1 16,3 0-14-1,5-1 8-15,3 1 6 0,5-2 1 0,2 4 5 16,3-1 0-16,2 1 0 15,1 0-1-15,-1 1 1 0,1-1 0 16,0-1 0-16,-2 0 0 0,1-1 0 0,-2 0 0 16,-2-2 0-16,1 2 0 15,-4-4 0-15,-1 1 1 0,-6-1-1 16,-1-1 0-16,-3 0 1 15,-2-2-1-15,0 0 0 0,-1 0 6 0,-2 4-9 16,0 3 6-16,0 4 16 16,0 1-3-16,0 0-12 0,0 5-3 15,-2 7-2-15,-2 7-5 0,-4 7 13 0,2 1-2 16,2-1 0-16,-1-2-3 15,4-4-3-15,1-3 2 0,0-3 0 16,0-2-1-16,3-2-1 16,0-2 2-16,1-1-2 0,4-5 2 0,1 0-2 15,5-2-1 1,4-2 2-16,3-8 0 0,0-4-12 0,2-3 8 15,-1-7 5-15,1 1-2 16,-3-5-3-16,-2-2 6 0,-1-1-4 16,-3 0 2-16,-4 3 0 0,1 6 0 0,-6 5 2 15,-2 9-2-15,0 1 0 16,-2 4 0-16,-1 3 2 0,0 7-3 15,-6 7-11-15,-2 9 14 16,-2 6-1-16,1-2 0 0,-2-1 0 0,3 0-2 16,0-1 2-16,1-3 0 15,7-2-1-15,0-4-1 0,3-1 2 16,2-3-2-16,4 0 2 15,2-4 0-15,3-1-2 0,2-4 2 0,2-3-1 16,2-1 0-16,0-7 0 0,1-6 5 16,-1-3-8-16,1-6 6 15,-3-3 0-15,1-7-4 0,-1-4 2 0,-1-6-1 16,1-3 0-1,2-5-2-15,0-2 2 0,3 2 0 0,-1-2 0 16,1 3 0-16,-2 5 0 16,-2 2-1-16,-1 6 0 0,-1 6-7 15,-3 8 7-15,-7 7 0 0,-1 8-1 0,-5 4 4 16,-1 4 0-16,0 3-4 15,-4 13-5-15,-6 12 7 0,-6 11 0 16,-4 8 7-16,0 6-4 16,-3 1-1-16,-2 1 5 0,3-3-2 0,-1 0-5 15,3-8 0-15,0 0 5 16,2-5-7-16,2-5 4 0,4-2 2 15,-2-5-8-15,4-3-20 16,1-5-12-16,4-3-42 0,3-7-12 0,2-3-26 16,0-6-145-16,7-3-149 0</inkml:trace>
  <inkml:trace contextRef="#ctx0" brushRef="#br0" timeOffset="17460.0245">15391 14634 751 0,'0'-8'0'15,"1"5"263"-15,-2 0-200 0,1 2-9 0,0 1-1 16,0 0-34-16,-2 0-7 0,-6 5-5 16,-4 4-2-16,-3 3-2 15,-1 1 1-15,-1 4 4 0,4-1-3 0,1 4-4 16,3 0 3-16,3-1-4 15,6 2 0-15,0 1 0 0,6-3 2 16,4 2-2-16,1-1 3 16,0-1-4-16,1 1 1 0,-4-1 0 0,-1-1 1 15,-1-3-1-15,-2-1 0 0,-3-2 3 16,0 0-3-16,-1-3 0 15,-7-3 5-15,-3 1-1 0,-5 0 2 0,-4-2-3 16,-4-1-2 0,1 2 4-16,1-2-2 0,3-2-3 0,6-1 0 15,1-1 1-15,6 0-3 16,3 0 3-16,2-4-2 0,1-5-32 15,8-3-8-15,6-3-13 16,2 1-26-16,3 1 5 0,-1 3-21 0,0 2 15 16,-1 2 64-16,1 0 14 0,5-1 2 15,4-1 2-15,2-1 31 16,4-2-4-16,0 0 7 0,-2-7 18 0,-2 1 0 15,-4-1-9-15,-3 0-14 16,-4-3 7-16,-3 0 3 0,-3-2-2 16,-3 1-5-16,-3-1-11 15,-1 1-5-15,-2 1-2 0,0 2 2 0,-2 8 0 16,-2-1 9-1,0 4-3-15,0 6-8 0,0 0-7 0,-6 2-1 16,-2 4-7-16,-7 10 0 0,-5 9-8 0,-5 8 9 16,1 5-2-1,1 7 1-15,5-1 0 0,1 1 0 0,4-3 0 16,5-4 2-16,4-6-4 15,4-9 3-15,0-5 1 0,4-4-4 16,4-3 3-16,2-3 0 16,4-2-2-16,6-3 2 0,1-1 3 0,2-5-5 15,2-5 2-15,0-5 3 0,2-4-4 16,1-5 4-16,0-3-3 15,1-6-1-15,0-7 0 0,-1-2 9 0,0-4-12 16,-3-1 4-16,1 4 1 16,-5 4-4-16,-2 1 4 0,-4 11 0 15,-5 4-2-15,-3 7 0 16,-5 8 16-16,-2 4 7 0,1 3-2 0,-1 1-11 15,0 0-14 1,-1 3 0-16,-6 7-8 0,2 4 9 0,-2 4 5 16,2 0-4-16,5 2-6 0,0 3 7 0,2 2 2 15,3 5-2 1,0 0 2-16,-1-3 2 0,1 3-4 0,-2-6 2 15,0 3 1-15,-1-1-2 16,-1-2 0-16,-1 1 3 0,0-7-4 16,0 0 2-16,-3-3-2 15,-1-2 0-15,-3-2 2 0,-1-2 0 0,-2-1-2 16,-2 0-1-16,-1-2 2 15,-3 1 0-15,2-5 2 0,1 2 0 16,-2-2-4-16,0-1-22 0,1-1-14 0,1 0-23 16,0-1 7-16,0-6-18 15,2 1-87-15,-2-2-102 0,1-3-184 16</inkml:trace>
  <inkml:trace contextRef="#ctx0" brushRef="#br0" timeOffset="19230.027">16458 14797 390 0,'0'0'0'15,"0"0"119"-15,0 0-16 0,0 0-11 0,0 0-24 16,0-2 10-1,2 0-12-15,-1 1-3 0,0 1-5 0,-1-1-11 16,0 1-16-16,0 0-2 0,0 0 7 0,1 0-14 16,-1 0-3-16,0 0-8 15,2 0-9-15,2 0-4 0,3 1 4 16,6 0 36-16,1-1-22 15,3 0 5-15,2 0 5 0,4-2 1 0,1-1-9 16,2 2-6 0,1 0-1-16,2 1-4 0,0 0-3 0,1 0-5 15,-3 1 2-15,-2 0 4 0,-1-1-6 0,0 0 2 16,-6 0 3-1,1 0-6-15,-4-2 4 0,3-1-1 0,-2-1-1 16,1 1 0-16,-5 0 4 16,-2 1-5-16,-5 2 2 0,-4 0-2 15,-1 0 0-15,0 0 2 16,0 0-2-16,-6 0-58 0,-2 2-2 0,-5 2 7 15,-3-1-19-15,1 0 16 16,0-2-7-16,0 2-34 0,1-3-84 16,0 0-104-16</inkml:trace>
  <inkml:trace contextRef="#ctx0" brushRef="#br0" timeOffset="19660.0276">16820 14543 686 0,'4'-2'0'0,"0"2"226"15,5 0-143-15,1 0-4 0,0 7-41 0,1 0-10 16,3 4 10-16,0 0-3 16,3-1-7-16,1 4-11 0,5-1-1 15,1 0-6-15,1 3-4 0,2 0-1 0,-2 0-3 16,-1 0-3-16,-6-2 2 15,-3-2 1-15,-6-4-2 0,-1-1-1 16,-5-3 0-16,-1-3-6 16,-2-1 3-16,0 0 0 0,0 0 0 0,0 0 6 15,-4 2-2 1,-6 0 0-16,-5-2-3 0,-5 5 4 0,-4 0-2 15,-3 9 2-15,-1 4 2 16,0 5-3-16,2 4 0 0,0 3 8 16,5 0-8-16,3-2 0 0,4-2 2 0,2-5-2 15,2-3 0-15,2-4-1 16,1-1-34-16,1-3-13 0,1-1-36 15,4-1-89-15,1-7-181 16</inkml:trace>
  <inkml:trace contextRef="#ctx0" brushRef="#br0" timeOffset="20080.0281">17546 14620 930 0,'-5'-2'0'0,"-6"2"214"16,-4 5-175-16,-3 9-7 16,0 7-1-16,4 3-2 0,0 2-20 15,4 2-5-15,3 0 2 0,4-1-6 0,3-2 0 16,0-2 0-16,6-4 2 15,2-4-2-15,3-1-2 0,3-7 4 16,1 0-4-16,3-4 4 16,2-3 0-16,3 0-3 0,3-4-6 0,2-5 8 15,0-4-2-15,1-4 1 16,-3-6 0-16,0-6 0 0,-4-2 0 15,-1-3 3-15,-3-3-4 16,-2 0 2-16,-6 1 1 0,-3 3-3 0,-7 2 2 16,0 4-1-16,-11 6 0 0,-6 3 0 15,-4 8 1-15,-6 3-1 16,-4 7-2-16,3 8 2 0,-1 9-2 0,6 7-4 15,6 5-38 1,6 3-46-16,6-1-39 0,5-3-150 0</inkml:trace>
  <inkml:trace contextRef="#ctx0" brushRef="#br0" timeOffset="20560.0288">18207 14614 886 0,'-5'-17'0'16,"-1"3"220"-16,-2 0-144 16,-4 3-23-16,-3 3-20 0,-5 2-18 0,-6 5-5 15,-7 1 0-15,-1 10 2 0,-4 7 0 16,3 7-3-16,6 6-7 15,3 2 1-15,9 0-3 0,8-1 0 0,8-2-2 16,6-4-1 0,8-1 0-16,5-4 2 0,4-3-4 0,1-6-12 15,3-5 8-15,1-5 6 16,-3-1 2-16,0-9 1 0,-2-2 0 15,-2-4 0-15,0-7 5 16,-2-2-3-16,2-6-2 0,-2-3 0 0,2-6 9 16,2-3-7-16,2-4 4 0,3-3-6 15,-3 2 0-15,-2 1 0 16,-4 2-1-16,-3 6 1 0,-5 4 0 0,-3 7 3 15,-3 9-3-15,-3 8 18 16,-1 5 6-16,0 5-2 0,-2 12-24 16,-10 13-18-16,-4 13 28 15,-7 13 2-15,3 4-8 0,2 1-1 0,4-2 2 16,2-4-1-1,6-4-4-15,1-5 4 0,3-5-2 0,2-4 0 16,0-3-8-16,4 0-36 0,3-6-40 0,1-2-15 16,5-6-48-1,0-4-206-15,4-7-267 0</inkml:trace>
  <inkml:trace contextRef="#ctx0" brushRef="#br0" timeOffset="20980.0294">18645 14605 695 0,'13'-35'0'15,"-7"6"297"-15,-3 7-212 0,-3 6-18 16,-4 6-8-16,-3 2-16 15,-2 6-13-15,-5 2-14 0,-5 4-4 0,-3 11-4 16,-3 4-2-16,-3 5 7 16,2 3-6-16,1 2-5 0,4 4 3 15,1 2-4-15,6-1-2 16,4-1 2-16,4-4 1 0,6-7-2 0,0-5-6 15,6-3 2 1,3-3 2-16,3-5 4 0,7-2-3 0,3-3-1 16,6-4 4-16,0-9-2 0,0-5 0 0,0-5-1 15,-2-10 1 1,1-2 0-16,-2-7 0 0,3-6 3 0,-3-5-4 15,2-4 2-15,1-2 0 16,-1 0-1-16,-3 0 3 0,-2 5-1 16,-5 7 4-16,-5 9 2 15,-5 13 4-15,-5 9 17 0,0 6-1 0,-2 9-4 16,-3 0-14-16,-8 17-12 15,-7 12-3-15,-4 13 9 0,-1 9 1 16,1 6-5-16,3 3 0 0,3 1 0 0,1-5 0 16,2-3-1-16,1-2 2 15,0-3-2-15,0-2-110 0,-4-6-24 16,-1-6-128-16</inkml:trace>
  <inkml:trace contextRef="#ctx0" brushRef="#br0" timeOffset="22230.0311">11299 15792 769 0,'-7'-4'0'0,"-2"4"241"0,-1 0-178 16,-2 3-13-16,-4 10-15 0,-4 6-2 15,-2 3 0-15,-4 10 3 16,0-1-1-16,3 1 7 0,-1 1-6 0,7-3-10 15,6 2-11 1,3-2-10-16,8-4 1 0,5 2-3 0,3-5-4 16,8-2 2-16,0 0 3 15,2-6-5-15,3-3 2 0,4-3 4 16,4-6-4-16,3-3 2 15,6-4-2-15,-3-9-2 0,1-5 0 0,-2-2-2 16,-3-3 2-16,-3-1 2 0,-2-5 0 16,-6-1-5-16,-3-1 8 15,-7-2-1-15,-5-3-2 0,-3 0 5 0,-2 1-12 16,-4 3 7-16,-6 6 4 15,-3 2-4-15,-5 5-2 0,-4 1 0 16,-3 4 2-16,-2 5-2 16,0 4 1-16,1 2 3 0,5 3-6 0,3 0 3 15,5 9 0-15,4 6-65 0,4 4-11 16,3 5-5-16,2 1-81 15,9 0-191-15</inkml:trace>
  <inkml:trace contextRef="#ctx0" brushRef="#br0" timeOffset="22750.0318">11929 15826 892 0,'-7'-14'0'0,"-2"1"264"0,-4 1-183 16,-4 3-25-1,-5 6-18-15,-4 3-13 0,0 7-5 0,-1 10-6 16,1 6-6-16,3 8-1 0,1 4 6 0,4 6-1 16,5-1-6-1,5-1-6-15,3-1 0 0,5-8 5 0,0-2-6 16,8-3 2-16,4-4 1 15,6-2-2-15,1-2 0 0,4-5 2 16,1-2-4-16,1-5-12 16,1-3 7-16,2-2 0 0,3-4 8 0,0-6-1 15,-2-3 0-15,-4-1 0 0,-1-5 1 16,-4 0-1-16,0-8 0 15,-4 0 5-15,-3-5-5 0,-2-3 0 0,-3-2 7 16,-7-1 2-16,-1 2 0 16,-7 2-4-16,-5 3 0 0,-4 5 3 15,-4 8-5-15,-3 6 0 16,1 6 1-16,1 6-5 0,0 5-4 0,5 7-11 15,-1 6-9 1,3 4-12-16,2 3-9 0,0 3-18 0,4 1-20 16,2 0-11-16,3 0-37 0,4-2-221 0</inkml:trace>
  <inkml:trace contextRef="#ctx0" brushRef="#br0" timeOffset="23160.0324">12404 15872 942 0,'0'-20'0'0,"0"4"235"0,-1 3-161 16,-2 3 13-16,0 5-12 15,-1 4-25-15,-3 6-28 0,-7 14-26 16,-7 11 4-16,-4 8 0 15,0 3 20-15,4 0-11 0,4-1-11 0,4-3 4 16,6-4 3 0,4-2-7-16,3-3 4 0,8-1-2 0,5-4 0 15,3 2 0-15,7-5 3 0,2-2-5 0,3-3 1 16,1-5-12-1,0-3 2-15,4-2-1 0,1-5-1 0,2-3 6 16,2-6 8-16,-2-5 0 16,-7-3-2-16,-4-3 2 0,-2-4 2 15,-6-5-4-15,-2-2 2 16,-8-6 2-16,-4 4-4 0,-3-3 2 0,-5 1 2 15,-4-1-3-15,-3 3 0 16,-4 3 3-16,1 8-3 0,-1 4 0 16,-1 7 4-16,3 6-6 0,-5 5-15 0,-2 0-49 15,0 8-44-15,-2 6 10 16,3 0-38-16,2-1-154 0,2-2-258 15</inkml:trace>
  <inkml:trace contextRef="#ctx0" brushRef="#br0" timeOffset="23880.0334">13100 15940 919 0,'-7'-8'0'0,"-2"2"282"15,-3 0-208-15,-1 5-11 0,-2 1 4 0,-2 6-24 16,-1 11-27-16,0 11-12 0,3 7 4 16,5 5-1-16,8 5-4 15,3-1-1-15,11 1 0 0,7-5-4 0,4-7 4 16,3-9-1-1,2-5-2-15,1-8 2 0,-1-6 2 0,0-5-4 16,1-3 1-16,-2-10-3 16,0-1 2-16,-2-6 2 0,-2 0 1 15,-2-5-4-15,-2 2 4 0,-2-4 0 0,-1 0-3 16,-4-3 2-16,-4-2-2 16,-5-2-4-16,-3-3 5 0,-11 1 0 15,-4 3 0-15,-6 4-2 16,-7 9 3-16,0 7-2 0,-2 7 0 0,1 6 1 15,4 5 0-15,6 9-24 16,3 6-48-16,6 5-65 0,4 3-9 16,2-6-145-16</inkml:trace>
  <inkml:trace contextRef="#ctx0" brushRef="#br0" timeOffset="25000.035">13960 16190 690 0,'-15'-9'0'0,"6"4"291"15,4 1-172-15,3 1-41 16,4 0-31-16,6-1-57 0,6 2 13 0,6-3 19 16,2 2 3-16,1 3 3 15,0 1-11-15,-2-1-6 0,0 3 9 16,3 3-2-16,3-2 16 15,3 2 0-15,8-1-9 0,7-3 3 0,10 2-4 16,8 0-8 0,8 0 1-16,3 3-1 0,2 1-8 0,3-2-5 15,-1 2 3-15,-2-3-4 0,-4-4-2 0,-5 0 0 16,-5-1 5-1,-7 0-5-15,-6-7 0 0,-8 1 4 0,-4 0-4 16,-6-1 0-16,-9 1 2 16,-4 4-2-16,-9 0 0 0,-4 1 2 15,-3-1-2-15,0 2 0 16,-2 0 4-16,0-1-1 0,-4 0 1 0,-3 0-3 15,1-1-2-15,-3-1 2 0,-3 0 4 16,2 0-4-16,0-1 1 16,-2-1-3-16,4 0-4 0,0 0 7 0,2 0-3 15,2 0-5-15,0 3 1 16,0-1-3-16,-1 0-7 0,2-1 10 15,-1 2-3-15,-2-2-5 16,1 0 0-16,-2 0 2 0,-3-6 0 0,2 0 5 16,-3-4 1-1,1-1-2-15,0-2 8 0,1-1-1 0,1 1 0 16,1-1-3-16,2 4 3 0,1 1 0 0,1 3 0 15,0 3 5 1,0 0-4-16,2 1 4 0,1 0 0 0,-2 3 3 16,1-1 0-16,1 3 2 15,0 0 3-15,0 1-8 0,0 0-6 0,0 0-4 16,8 2-6-1,8 8-1-15,8 2 19 0,8 4-3 0,3 2-2 16,0-1-3-16,-2-1 2 16,-4-2-2-16,-6-3 0 0,-3-2 2 15,-6-3 0-15,-6-1-2 0,-1-1 2 0,-5-2-1 16,-2-2-2-16,0 0 4 15,0 0-1-15,0 0-1 0,0 2-1 16,0 2 0-16,-7 5-6 16,-5 3 13-16,-5 4-5 0,-4 4-1 0,-1 0 0 15,0 3 9-15,-2-1-10 16,4 0 2-16,1 0 6 0,3-3-6 15,0-1 2-15,2-3-2 0,0-1-2 0,2-1 2 16,-1 0 1-16,0-2-3 16,3 2-18-16,-1-1-14 0,1-2-42 15,3 4-31-15,1-3-20 16,2-5-133-16,4-2-299 0</inkml:trace>
  <inkml:trace contextRef="#ctx0" brushRef="#br0" timeOffset="26500.0371">16065 15831 932 0,'-19'0'0'0,"-3"0"230"0,-2 12-171 0,-2 10-17 16,-1 4-9-16,4 8-9 0,2 2-7 0,5-2-4 15,7 0-12 1,2-1-2-16,7-4-4 0,1 3 9 0,8 0 15 16,8-5-11-16,6 2 4 15,6-8-5-15,5-3-5 0,2-3 4 16,-1-7-4-16,-2-5-1 15,-4-3 4-15,-2-6-3 0,-3-5-2 0,-3-4 0 16,-1-6 7-16,-2-6-6 16,-2-2 10-16,0-5-3 0,-1-2-2 15,-2-5 4-15,0 0-3 0,-4-3-4 0,-3 1 0 16,-4 5-3-16,-4 2 0 15,-11 8 0-15,-7 6 9 0,-7 5-12 16,-7 5 3-16,-3 9 0 16,1 3-5-16,3 4 4 0,2 10-9 0,6 1-34 15,6 6-7 1,5 3-13-16,5 3-30 0,5 2-26 0,3-2-111 15,1-2-386-15</inkml:trace>
  <inkml:trace contextRef="#ctx0" brushRef="#br0" timeOffset="26960.0378">16576 15862 880 0,'6'-18'0'0,"-2"5"224"0,-1 5-146 16,-3 3-3-16,0 3 4 15,-3 1-16-15,-5 1-46 0,-5 3-13 0,-7 10-4 16,-6 9 0-1,-1 8 20-15,-2 5-8 0,4 3-2 0,3 4 0 16,3-2-1-16,4 2-3 16,5-3-2-16,3-1-7 0,4-4 5 15,3-2-1-15,4-7-2 0,7-3-4 0,5-5 2 16,4-6-5-16,7-4 5 15,5-5-3-15,2-2-2 0,2-7 1 16,1-3-2-16,-4-7-2 16,-3-2 8-16,0-2 2 0,-6-4 2 0,-5-4 0 15,-1-2 0-15,-5-2-2 16,-5-2 2-16,-2 1 2 0,-5 1-2 15,-1 3 0-15,-3-1 1 0,-4 4-2 0,-8 2 0 16,0 4 6-16,-4 4-8 16,-2 7 3-16,-1 3-2 0,0 7-3 15,2 3-18-15,-1 8-40 16,4 5-20-16,1 3 13 0,3 5-43 0,4-1-192 15,2-1-416 1</inkml:trace>
  <inkml:trace contextRef="#ctx0" brushRef="#br0" timeOffset="27550.0386">17075 15865 815 0,'0'-7'0'0,"0"2"246"0,0 4-154 15,0 0-15-15,-5 1-29 0,-7 7-20 0,-4 10-22 16,-6 7 7-16,-3 10 20 16,0 2-1-16,3 0-3 0,2 0-9 15,6-4-3-15,5-3-7 16,3-1-2-16,6-2-4 0,0-3-4 0,9 2 0 15,5-3 4-15,1-3-3 16,6-3 2-16,3-3-3 0,2-4 0 16,2-4 0-16,4-2 1 15,-1-3-2-15,0-3 2 0,-4-5 2 0,-3-4-5 16,-3-5 4-16,-3-4 2 0,-1-3-4 15,-1-6 0-15,-4-2 6 16,-2-4-5-16,-2 1 2 0,-7-3-1 0,-1-2-4 16,-6 3 3-1,-8 4 0-15,-2 2-2 0,-5 7 2 0,2 6 0 16,1 9-1-16,-2 9-1 15,2 0 1-15,0 9-76 0,3 7 5 16,-3 3-21-16,3 2-59 16,-2-2-115-16,2-6-422 0</inkml:trace>
  <inkml:trace contextRef="#ctx0" brushRef="#br0" timeOffset="28180.0394">17537 15586 711 0,'0'0'0'0,"0"0"280"0,0 1-157 0,0-1-48 16,0 1-40-16,0 6-14 15,0 6-4-15,7 7 48 0,-2 6-8 16,4 3-8-16,-1 7-10 15,-1 3-10-15,3 1 1 0,-2 4-3 0,0-2-12 16,0 0-2 0,0-2-4-16,0-5-2 0,0 1 3 0,3-5-4 15,-2-2-6-15,-2 0 0 0,1-3 6 0,-3-2-7 16,0-5 2-1,1-2 3-15,0-4-6 0,-2-6 4 0,0-2-2 16,-2-2 0-16,-1-2 0 16,-1-1 0-16,0 0 0 0,0 0 0 15,5-4 7-15,1-8-3 16,4-2 1-16,3-7-5 0,1-4 0 0,2-4 0 15,4-5 1-15,4-6-2 0,4-4 2 16,1-5 2-16,1-4-4 16,-1-4 2-16,1-2 6 0,-1-1 0 0,-1 0 2 15,-4 5-6-15,-3 4-1 16,-4 7 2-16,-4 8-3 0,-1 10-1 15,-2 7 0-15,-2 6 0 16,-2 6-51-16,-2 3 2 0,-2 4-36 0,-2 4-87 16,0 8 52-1,-9 5-87-15,-10 5-655 0</inkml:trace>
  <inkml:trace contextRef="#ctx0" brushRef="#br0" timeOffset="32530.0456">6548 16482 572 0,'0'-21'0'0,"0"1"256"16,0 5-162-1,0 5-21-15,0 3-7 0,0 5-6 0,0 2-43 16,0 0-22-16,0 7-1 15,2 5 7-15,-2 7 25 0,1 10 0 16,-2 5 7-16,-7 12 6 16,-2 5 0-16,-3 2 0 0,0 1-8 0,-3-1-9 15,0-5-6-15,1-4-8 0,0-3-2 16,3-10-2-16,2-4-4 15,4-6 0-15,1-8 3 0,3-6-3 0,2-6 0 16,0-1 4-16,0 0-5 16,0-2 2-16,0-9 5 0,5-6-2 15,2-10-3-15,0 1-2 16,0-5 0-16,1 1 1 0,3-1 0 0,-1-6-4 15,3-2 2-15,1-9-3 0,3-5-1 16,3-3 4-16,1-4-1 16,5 4-4-16,0-2 1 0,2 3 0 0,0 2 0 15,-1 9 5 1,0 10 0-16,-4 10-2 0,0 12 4 0,1 9-2 15,-3 3-4-15,2 13 4 16,-2 8 2-16,-4 4-2 0,-4 8 2 16,-1 0 1-16,-7 2-3 15,-4 0 2-15,-1-1 2 0,-8-4-3 0,-5-1 6 16,-6 0-5-16,-3-5-1 0,-6 1 0 15,-1-4 0-15,-1-2-11 16,1-1 4-16,1-4-6 0,3-2-10 0,6-2 7 16,4-5-1-16,4-5-6 15,4 2 11-15,4-2 4 0,3 0 7 16,0 0 1-16,0 0 0 15,0 0 0-15,3 11-29 0,3 7 30 0,2 11-2 16,1 4 2 0,1 5 10-16,2-2-2 0,4-5 8 0,-1-2-3 15,2-5-1-15,0-7-3 0,-2-2-5 0,1-8 0 16,-4 1 1-1,-1-3-4-15,-2-3-4 0,0 0 4 0,0-2-4 16,2-1-16-16,0-3-1 16,1-2-6-16,0-2-6 0,0-3 0 15,1 1-9-15,1-6-5 16,-1-2 19-16,-2-5 13 0,-1-1 10 0,0-3 6 15,-2-2-3-15,-3 2 0 0,0 1 16 16,-2 11 0-16,-2 4 17 16,-1 9 7-16,0 2-16 0,0 4-21 0,-1 12 1 15,-3 6 11-15,-1 3 3 16,2-3-10-16,1 0-5 0,2-8 0 15,-2 1 7-15,2-3-5 16,3-3-2-16,-1-2 0 0,3-1-1 0,0-2-3 16,1 0 2-1,3 0 1-15,2-4-2 0,1 0-10 0,4 0-11 16,3-5-2-16,0 0 24 0,4-7-2 0,-1-1-87 15,-2-3 62 1,-2-7 7-16,-3-3 8 0,-1-3 10 0,-3-5 2 16,-5-7-2-16,-1 3 4 15,-4 4 1-15,-1 6 2 0,0 15 14 16,0 7-2-16,0 6 9 15,0 3-10-15,-5 19-19 0,0 7 2 0,-4 10 0 16,2 2 13-16,4-6-12 16,2-3 0-16,1-3 0 0,0-4 0 15,0-4 0-15,0-3 1 0,4-4-3 0,4 0 2 16,4-4 12-16,1-4-15 15,4-1 4-15,2-4 4 0,2-1-7 16,3 0 2-16,2-7 0 16,-1-3-2-16,1-2-9 0,-2-2-3 0,-4-8 1 15,-1 2 6 1,-1-9-1-16,-3-4-1 0,-2-6 7 0,1-10 0 15,0-4-1-15,0 1 3 0,3 0 0 0,0 3-1 16,-2 5 0 0,-2 7 10-16,-3 9 0 0,-4 13 11 0,-4 9 8 15,-2 6 9-15,0 7-14 16,-7 18-19-16,-6 11 4 0,-3 15 19 15,-1 8-13-15,0 3-3 16,4 2-1-16,2-5 1 0,1-7-5 0,6-13 2 16,1-6-5-16,0-9-4 15,3-2 0-15,0-4 4 0,0-5-6 16,3-1 4-16,0-5-4 0,3 2-59 0,0-1 0 15,4-2 26-15,3-2-104 16,0-4-71-16,1 0-45 0,0-5-7 16</inkml:trace>
  <inkml:trace contextRef="#ctx0" brushRef="#br0" timeOffset="32830.046">7645 16854 483 0,'18'-13'0'0,"2"1"160"16,2-1-97-16,3 3-15 16,-3-2 2-16,1 1 48 0,-2 1-36 15,-3-3-34-15,1-2 4 0,-3-1 2 0,-1-3-7 16,-2 0-6-16,-5 1-5 15,-1-4 6-15,-5 0 12 0,-2 4-5 16,0 1-6-16,-7 6-1 16,-3 8 0-16,-1 3-5 0,-2 1-9 0,-1 13-1 15,-3 8-2-15,-2 11-6 16,-2 9 2-16,2 0 3 0,-1 1-4 15,5-4 0-15,2-6 23 0,6-1 12 0,-1-5-10 16,5-5-1-16,3-3-1 16,4 1-6-16,5-4 0 0,3-5-1 15,4 3 0-15,5-5-7 16,4-7-4-16,5 2 0 0,3-4-4 0,3-2-2 15,3-2-80 1,-2-6-37-16,0-5-104 0,-5-6-249 0</inkml:trace>
  <inkml:trace contextRef="#ctx0" brushRef="#br0" timeOffset="33500.0469">8991 16595 1019 0,'-1'-12'0'0,"1"6"190"0,5-1-152 15,6 1-15-15,4-4 1 16,7 0 1-16,5 2 5 0,1 0-13 16,2 4-5-16,-3 4-1 15,-3 0 7-15,-2 11-2 0,-5 3-6 0,-3 6-8 16,-8 8 4-16,-1 4 0 0,-5 5 1 15,-3 3 8-15,-4-6-4 16,-2-4-4-16,-4 1-7 0,-4 0 0 0,-4 1 0 16,-4 2 12-1,-1-6-11-15,1-6 1 0,0 0 0 0,2-5-1 16,-1-2-1-16,1 2 0 15,2-5 4-15,3-2-5 0,3-1 2 16,4-3 2-16,5-4-3 16,3 0 0-16,3 0-3 0,4-2-14 0,7 3 18 15,7 1 1-15,2-4-3 0,7 0 2 16,5-3 1-16,0-1-1 15,3 2 1-15,-2-1-1 0,0 3-2 0,-1-2 2 16,-4 2 0-16,-3 0-1 16,-7 1-42-16,-3 3-16 0,-4-2-40 15,-4 4-18-15,-3-5-69 16,-4-1-302-16</inkml:trace>
  <inkml:trace contextRef="#ctx0" brushRef="#br0" timeOffset="33960.0476">9723 16824 1093 0,'-2'3'0'0,"2"1"86"0,0 2-88 0,3 0-42 15,-2-1-72-15,2-4-246 16</inkml:trace>
  <inkml:trace contextRef="#ctx0" brushRef="#br0" timeOffset="34100.0478">9679 17070 707 0,'4'0'0'16,"0"2"192"-16,4-2-179 0,0-1-26 0,2-5-516 16</inkml:trace>
  <inkml:trace contextRef="#ctx0" brushRef="#br0" timeOffset="37730.0529">10583 16501 787 0,'-3'17'0'0,"-4"17"152"16,-6 14-44-16,-2 10-30 16,0 0-25-16,2-5-17 0,0-11-7 15,1-4-2-15,-1-8-4 16,1-4-1-16,1-5-6 0,3-6-6 0,0 0-6 15,2-2 2-15,0-3-6 0,3-2 0 16,2-1 0-16,1-2 0 16,0-3-34-16,0 1 10 0,1-3-3 0,2 0-5 15,3 0 22 1,0-10 9-16,2-6-2 0,-1-4 5 0,-1-8-4 15,0-3-4-15,0-3 4 16,1-5-5-16,-2-4 0 0,3 0 0 16,1-5-1-16,0 2-8 15,1 5 9-15,1 5 2 0,-3 9 2 0,2 12 4 16,-2 8-2-16,3 7-4 0,0 12 8 15,6 11-1-15,4 10 21 16,-1 13 9-16,3 5-3 0,-1 0-5 0,1-4-11 16,-2-6-3-16,-3-6 0 15,-4-4-3-15,-1-5-5 0,-3-6 0 16,0 0 1-16,-3-6-2 15,-2-1-2-15,1-2 2 0,-2-4 0 0,-1-4-1 16,1-1 0 0,1-2-4-16,-2 0-19 0,2-2 2 0,1-11-9 15,-1 0-44-15,2-4-21 0,-1-7-39 0,0-3-71 16,3-7 27-1,1-6 25-15,0-8-34 0</inkml:trace>
  <inkml:trace contextRef="#ctx0" brushRef="#br0" timeOffset="37910.0531">10917 16670 8 0,'14'-65'197'0,"0"3"-91"16,2 6-33-16,-1 6-12 0,-5 12-5 15,0 11-2-15,-6 11 24 16,1 11-6-16,-3 5-8 0,-1 8-26 0,-1 17 88 15,-8 11-12-15,-2 11-31 0,-7 9-26 16,3 4-18-16,0-2 1 16,1-2-6-16,4-5-4 0,-3-9-10 0,3-6-6 15,0-8-8-15,3-3-4 16,1-4 2-16,2-4-2 0,3 0-4 15,0-7-36-15,1 2-18 16,4-4-54-16,0-2-52 0,2-3-143 0</inkml:trace>
  <inkml:trace contextRef="#ctx0" brushRef="#br0" timeOffset="38250.0536">11093 16687 844 0,'-13'19'0'0,"2"4"227"15,1 7-162-15,6-3-20 0,-2-1-11 0,6-1-11 16,0-5-7-16,4-2-10 16,5-2 0-16,0-2-3 0,1-1-3 15,6-2 0-15,-2 0 4 0,3-7-4 0,-1-3 0 16,-1 0 6-16,0-3-5 15,-2-4 5-15,2-3-2 0,-4-3 1 16,-4 0 1-16,0-4-3 16,-6-2-1-16,0-2 2 0,-1-4-5 0,-5-1 1 15,-1-3 0 1,-2-1 4-16,-1 2-4 0,1-3 0 0,-2 4 0 15,0 8-2-15,-1 8 4 0,1 8-3 0,0 7-27 16,-2 13 0 0,3 5-13-16,0 5-43 0,4 2-3 0,5-4-92 15,0-2-145-15</inkml:trace>
  <inkml:trace contextRef="#ctx0" brushRef="#br0" timeOffset="38660.0542">11428 16780 721 0,'1'18'0'0,"-1"3"276"0,0 2-184 16,-3 1-27-16,-1 0-16 15,1-2 0-15,-1 0-11 0,1-5-14 0,1-3-5 16,-1-4 5-1,0-3-9-15,-1-3-4 0,2-3 2 0,1-1-5 16,-1 0-3-16,2 0 2 16,0 0-4-16,0 0-4 0,0 0 2 15,0-1-1-15,4-7-20 0,4-2 5 0,5-6 2 16,1-4-2-16,3-2-1 15,1-2-8-15,2-2 1 0,1 0 14 16,0 0-1-16,-1 1 8 16,1 7 2-16,0 6 0 0,-3 8 0 0,2 4-1 15,-1 9 1-15,-1 6-7 16,0 7 9-16,0 6-2 0,-5 1 0 15,-2 2 0-15,-7-2 4 0,-4-2 0 0,-2-3 11 16,-6-3 1-16,2-7 4 16,-3-3 0-16,1 0-7 0,1-3-7 15,-2 1-2-15,5-1-4 16,1-5 0-16,2-2-112 0,1-1-64 0,0-1-376 15</inkml:trace>
  <inkml:trace contextRef="#ctx0" brushRef="#br0" timeOffset="39160.0549">12006 16999 939 0,'0'0'0'0,"1"0"172"16,14 0-148-16,7 0 27 0,10 2 12 16,8-2-15-16,3-4-8 15,-2-1-14-15,-5 3-3 0,-6 2-18 0,-4 0-8 16,-8 2 6-16,-4 1-5 0,-3-2-39 15,-4 2-8-15,-1 0-29 16,-4-1-65-16,-1 0-44 0,-1-2-124 0</inkml:trace>
  <inkml:trace contextRef="#ctx0" brushRef="#br0" timeOffset="39660.0556">12502 16869 828 0,'15'-5'0'16,"6"2"166"-16,7-1-112 0,6-1-17 15,0 0-15-15,3 2-8 16,0-3 0-16,-4 3-4 0,-2-2-3 0,-3 2 8 15,-7 2 17-15,-4 2-9 0,-5-1 0 16,-2 0-1-16,-5 0-7 16,-1 1-6-16,-1 4-1 0,1 2-4 0,-4 2-1 15,-2 8 4 1,-7 5-1-16,-7 3 1 0,-4 3-3 0,-5-2 0 15,-3-3-5-15,-3 3 2 16,-4-4 7-16,1-2-6 0,5 1 2 0,2-4 1 16,9-5 0-1,4 0 1-15,3 0-6 0,5 1 0 0,2 1 0 16,3 1-1-16,1-1-1 0,6-1 2 15,5-2 0-15,-1-5-6 16,4 0 10-16,3-6 1 0,3 0-6 0,5 0 2 16,3-8 13-16,4 5 1 15,3 1-4-15,1 2 1 0,2 0 9 16,-4 4 10-16,1 1-12 15,-7 2-18-15,-3 0 5 0,-4-4-4 0,-7-1-4 16,-5-2 4 0,-3 0-4-16,-6 0-38 0,1 0-8 0,-1-3-15 15,-1 1-51-15,-2-5-62 0,-4 2-120 0</inkml:trace>
  <inkml:trace contextRef="#ctx0" brushRef="#br0" timeOffset="40530.0568">13059 17067 824 0,'13'-2'0'16,"7"-1"185"-16,2-1-124 0,4-4-10 0,-1 2-6 15,2 0-17-15,-3-5-12 16,-2 3-8-16,-3-4-5 0,-5 0-1 15,-2 2 9-15,-5-5 9 16,-1 4 4-16,-6-1-3 0,0 1 3 0,0 2-2 16,-4-3-5-1,-2 5-7-15,1 2-2 0,-5 4-4 0,0 1-4 16,-3-1 0-16,-3 10-3 0,-3 3 3 0,-1 7-2 15,-3 8 3 1,2 1 1-16,4 2-3 0,2 1 0 0,5-3 2 16,5-2-2-16,3-3 1 15,2-3 1-15,7-7-2 0,6 0-1 0,1-4 3 16,2-3-2-1,3-2 2-15,2-1 1 0,1-3-3 0,-1 0 2 16,2 0 0-16,0-5-1 16,0-2 0-16,1-3 2 0,-4-1-3 15,0-3 2-15,-4 0 0 0,-2 0-2 0,0-5 0 16,-2-3 1-16,-2-2 0 15,2 2 0-15,-4 1 1 0,-2 6-1 16,-2 8 0-16,-1 3 1 16,-3 4-2-16,0 6-6 0,0 7 1 0,0 8 6 15,0 4 0 1,-3 4 5-16,-4-2-5 0,5 1 0 0,-1-4 1 15,0 1-1-15,1-4 0 0,1-6 4 0,1-1-5 16,0-4 2 0,0 0-1-16,1-1 0 0,3-2-1 0,-1 1 0 15,4-8-5-15,-1 2-8 16,1 1-22-16,4-3-14 0,3 0 11 15,1-5-8-15,0-4-20 16,2-2 36-16,-2-6 16 0,2-1 8 0,-1-3 10 16,-3-4-2-16,0 2-2 15,0-3-2-15,-3 3 4 0,-3 7 1 16,0 6 5-16,-4 5 7 0,4 3-5 0,-4 2-7 15,-2 15 2-15,-1 2 5 16,0 7 8-16,0 2-4 0,0-6-6 16,0 1-1-16,0-2-1 15,3-6 6-15,3-1 11 0,2-5-2 0,3-2-3 16,2-2 6-1,3-3-7-15,3 0-8 0,4-7 0 0,2 1-6 16,0-3-4-16,2 2 4 16,-3-3 1-16,-4-4-5 0,-2 3 4 15,-5-8-1-15,-6 0-1 0,-5 1 0 0,-2-3 6 16,-3 4-6-16,-8 0 0 15,1 1 4-15,-2 3-6 0,0 1 4 0,2 5 10 16,-1 2-13 0,-1 0 2-16,0 2 2 0,0 3-4 0,-2 4-4 15,4 6-17-15,-1 1-47 16,0 0-71-16,1-3-178 0</inkml:trace>
  <inkml:trace contextRef="#ctx0" brushRef="#br0" timeOffset="41950.0588">14336 16939 802 0,'-2'-8'0'0,"-7"6"277"0,-4 2-183 15,-7 9-22-15,-3 15-23 16,-5 11-3-16,0 13 4 0,3 12-17 0,3 1-11 15,4 5-1-15,4-3-2 0,0 4-1 16,2-4-5-16,3-2-3 16,0-3-4-16,2-14-6 0,-2-1 0 15,3-11 6-15,-1-6-6 16,1-4 0-16,3-13 3 0,-1-2-3 0,4-2 0 15,-1-5 5-15,-1-4-4 16,0-6 3-16,-2-9-8 0,3-7-15 16,1-8 4-16,0-13 3 15,9-7-5-15,4-11 8 0,5-2 2 0,7-1-1 16,4 0 7-16,7 8-1 0,3-3-11 15,0 4 3-15,2 4 4 16,-1 3-1-16,-2 4 10 0,-3 4-2 0,-7 7-2 16,-8 12 2-16,-4 10 1 15,-4 9-3-15,0 6 0 0,3 6-4 16,-3 15 8-16,1 10 1 15,-5 7-1-15,-4 4-2 0,-3 1 3 0,-1-6-1 16,-4-3-5 0,-6-7 4-16,-6-1 1 0,-1-9-3 0,-8-1 0 15,-3-1 6-15,-5-7-7 0,3 3 2 0,0-6-2 16,4-2-9-1,4-3 0-15,6 0-1 0,1-3 0 0,8-2 9 16,3-2 4-16,3 2-4 16,2-5-22-16,6 0 4 0,6 1 10 15,1-1 7-15,4 1 3 16,1 2 0-16,4 0-2 0,1 4 2 0,1 1 0 15,-2 2-1-15,0 4 0 0,-1 1-2 16,0-2 5-16,-2 0-1 16,2-1-1-16,-2-1 0 0,2 1 0 0,-1-2 0 15,-2 0-1 1,-1-4 1-16,-4 0 0 0,-3 1 4 0,-1-8-3 15,-2 1-2-15,-4 5 0 16,-1-1 4-16,-1 2-3 0,-1 4 0 0,-1-2 11 16,0 1-8-1,0 1 5-15,0 2-5 0,-2 1-1 0,-3 7 1 16,-1 2-4-16,0 0 1 0,1 3 0 0,3-1 5 15,2-2-6 1,1 1 0-16,0-6 0 0,2 0-1 0,3-2 4 16,1-3-1-16,2-2-2 15,2 3 2-15,-1-3-5 0,5 0-14 16,-2-5 6-16,1 0-12 15,1-7-20-15,-3 2 23 0,0 0 10 0,-1-7 4 16,0 4 8-16,0 0 0 16,-2-5-2-16,0 2 2 0,-3 2 9 15,-1-1-7-15,-2 7 2 0,-2 1-2 0,1 3-5 16,-2 4 4-16,0 1 1 15,-2 8-13-15,0 5 15 0,-1 4-3 16,2-2-4-16,1 5 4 16,0-5-4-16,1 0-2 0,6 0 8 0,0-2-4 15,4-1-1 1,3-5 2-16,0-3 1 0,1-3-4 0,2 1 4 15,3-3-1-15,3 0-1 0,1-5-6 0,-1-7 2 16,-3 2-6 0,-1-5 11-16,-1-5-1 0,-4-1 0 0,2-5-3 15,-4-3 3-15,-1-1 5 16,2-3 1-16,1-1-3 0,0-1-3 15,1 3 0-15,-1-1 4 16,1 5-5-16,-1 1 2 0,-1 3 6 0,0 6-8 16,-5 6 2-16,-2 6 14 15,-4 6-10-15,-2 4-3 0,-6 13-4 16,-6 12 4-16,-4 13 30 0,-3 4-24 0,-4 2-7 15,0 0 3-15,3-3 0 16,-1-3 2-16,6-5-1 0,2-4-4 16,1-4-1-16,4-7 0 15,1-1 2-15,1-1-16 0,3-5-33 0,-1 2-14 16,2-8-110-1,2-4-79-15,2-2-122 0</inkml:trace>
  <inkml:trace contextRef="#ctx0" brushRef="#br0" timeOffset="42780.0599">15470 16917 756 0,'9'-12'0'0,"-6"6"291"0,-3 2-196 0,0 3-13 15,-7 0-46-15,-3 1-10 16,-5 2-18-16,-4 8-2 0,0 2 0 15,-2 0 4-15,2 3 5 0,3-1-7 0,4 3-3 16,2 4 0-16,3-1-5 16,3 1 0-16,2-3 0 0,2-2 1 15,4 1-1-15,2 3-1 16,2-3 0-16,4 1-5 0,1-2 5 0,-1-4-3 15,-4 3 2 1,1 4 3-16,-3-2-1 0,-3-4 0 0,-2-2-1 16,-1 1 1-16,-4-6 0 15,-8 3 0-15,-2 2 3 0,-2-8-4 16,-2 2 2-16,0-5 2 0,0-1-5 0,0 3 4 15,1-2-6-15,2 0-18 16,2 0 0-16,3-3-9 0,4 0-8 16,5 0 8-16,1-7-12 15,4 4-19-15,8-4 40 0,1 3 7 0,3 0-21 16,4-3-14-16,0 0-10 15,5 1 20-15,0-3 35 0,3 4 6 16,3-6-2-16,4 2 2 16,-1 1 12-16,-2-7 4 0,-5 2 31 0,0 0-4 15,-5-8-14-15,-1 2-1 0,-2 1-12 16,-2-4 2-16,-3 6 1 15,-3-1-8-15,-5 5 5 0,-2 7 16 0,-4 5 3 16,0 2 4 0,-7 1-9-16,-2 3-21 0,-6 5-12 0,-3 6 4 15,-1 3 4-15,0 4-7 16,4 0 2-16,2 2 3 0,2-1-5 15,2 0 2-15,2 3 1 0,4-4-3 0,0 1 2 16,3 1 3-16,0-7-4 16,1 3 0-16,4-8 0 0,2-3 0 15,2 0 0-15,2-4 1 16,4-3-2-16,1-1 2 0,3-1 2 0,3-6-4 15,1-2 2-15,3-6-2 16,0-3-9-16,-2-4 7 0,1-3 1 16,-2-3-3-16,0-2 10 15,0 0-5-15,-1 0 0 0,1 5-2 0,-1 5 2 16,-5 5 0-16,0 6-1 0,-5 7 1 15,-4-1 0-15,1 6 0 16,1 8 2-16,-2 3 0 0,-1 8 2 0,-1 5 1 16,-6 0-2-1,2 5 2-15,-2-1-3 0,-3-2 1 0,1-3 1 16,-4-1 1-16,4-6-8 15,-2 3 6-15,-2-6 0 0,2 0-4 16,-9 0 2-16,-2-3 4 16,-3 1-7-16,-5-7-13 0,-1-2-20 0,-3 3-54 15,0-6-44-15,2-2-147 0</inkml:trace>
  <inkml:trace contextRef="#ctx0" brushRef="#br0" timeOffset="43780.0612">16246 17137 900 0,'-7'-1'0'0,"2"-1"233"16,4 2-150-16,1 0-33 0,3 0-43 0,5 1-10 16,7 2 6-1,8 0 48-15,9 3-11 0,9-4 9 0,9 1-15 16,7-1-2-16,5-2-7 0,4 1 0 0,2-4-7 15,2 0-10 1,-2 1 2-16,-5 2-10 0,-5 0 0 0,-10 0 5 16,-7 0-4-16,-11 0-2 15,-5 4-2-15,-10-4 2 0,-5 1-5 16,-7-1 3-16,-3 0 2 15,0 0 1-15,-5-5 0 0,0 0 0 0,-1-4-22 16,-2 1 4-16,-3-1-4 16,-2-1-9-16,3-2 12 0,-3 0 1 15,2 0-11-15,0-4 9 0,0 3 6 0,-1-1 2 16,0 3 8-16,3-1 3 15,-2 3-4-15,2 1 10 0,4 5 1 16,1-2 4-16,1 4 2 16,3-4-1-16,0 5-11 0,2 0 0 0,8 0-10 15,2 6 6 1,7-1 8-16,4-2 5 0,2 2-8 0,5 5 0 15,-4-1 1-15,-4 3-4 0,-2 3 4 0,-6-1-1 16,-6 1-1 0,-3-3 0-16,-5 2 10 0,-5 1 7 0,-6-3 2 15,-3 5-7-15,-3-2-7 16,-4 2 2-16,0-2-6 0,2 0 0 15,-2-2 1-15,3 2-2 16,1-5 0-16,-3 7-15 0,0-1-42 0,1 1-62 16,2-2-50-16,3-9-179 15</inkml:trace>
  <inkml:trace contextRef="#ctx0" brushRef="#br0" timeOffset="45260.0633">17535 17050 964 0,'-5'0'0'0,"2"0"213"0,2 0-152 16,1 0-25-16,0 0-13 15,4 2-14-15,7 1-7 0,6-1 28 16,5 3 2-16,7-5-19 0,2 0-10 0,4 1 0 15,1-1-1-15,-4-3-4 16,-2-2 4-16,-7-2-3 0,-6 0-1 16,-3-6 3-16,-6-2 2 15,0-1-3-15,-8-1 0 0,-2 0 8 0,-4 5-10 16,-4-1 4-16,-5 4-1 15,-4 4-1-15,-4 4-19 0,-2 1 10 16,-1 1-3-16,-2 6 2 16,0 1 3-16,0 2-4 0,2 5 15 0,5 5-5 15,3 3-2-15,5 3 3 0,6 1 0 16,0-1 0-16,7-4-3 15,3 0 3-15,4-5 0 0,3-2 0 0,5 0 4 16,2-3-4 0,7-1 0-16,7-5 7 0,0-3-8 0,7-3 2 15,-1 0 1-15,-2-6-2 16,-1-2 0-16,-2-1-13 0,-5-6 0 15,0 1 9-15,-3-6 1 0,1 2 0 0,-1-7 5 16,-4 1-4-16,-2-3 3 16,-1 0-1-16,-3 1 0 0,-1 5 2 15,-3 5-2-15,-3 6 9 16,-2 4-5-16,-1 6-4 0,0 9 0 0,1 10-4 15,-4 6 5-15,2 10 24 16,-3 2-13-16,1 2-2 0,1 0 1 16,-1-5-4-16,2-3 4 15,-1-7-1-15,0-5-3 0,-2-5 8 0,0-6-5 16,-1-3-3-16,0-3-1 0,1-1-1 15,0-1-2-15,0 3 3 16,0 1 2-16,-2-4-1 0,2 0 6 0,0-8 2 16,0-1-17-1,5-6 3-15,3-7-1 0,0-1 0 0,5-7-11 16,2-2-1-16,2 4-4 15,5 1 8-15,0 3 4 0,0 7 0 16,2 3 6-16,-1 3-3 16,4 5-3-16,-2 2 6 0,-2-2-4 0,-2 4 1 15,-2 0 2-15,-3 1 0 0,2 1-2 16,-2-6 2-16,-3-2 1 15,-1-5-4-15,-6 2 4 0,0 1-1 0,-1-2-1 16,-3 0 0-16,-2 3 4 16,-2-2-4-16,-5 6 0 0,0 1 4 15,-3 3-5-15,-3 3-3 16,-2 9 1-16,-4 4 0 0,1 8 5 0,3 0-3 15,3 0-1-15,4 2 4 0,5-1-3 16,3-7 0-16,1 2 2 16,6-5 2-16,1 1-4 0,1 1 1 0,2-8 1 15,0 2-2 1,3-3 2-16,1-3 1 0,1-2-2 0,2-1-7 15,-1-1-10-15,3-5-20 16,0-3 11-16,2-3 0 0,2-3 9 16,-2-1 7-16,1-2 7 15,-3-2 2-15,3-1 2 0,-1-1 0 0,-1 2-1 16,-3 6-34-16,-4 5 18 0,-4 7 1 15,-3 1 10-15,-3 12 1 16,-4 5-3-16,-4 9 12 0,-5 6-2 0,0-1 0 16,-2-1 4-16,3-1 16 15,-1-5-12-15,0 0 7 0,2-5 5 16,-2-6 4-16,0-2-2 15,3-6-6-15,0-5-5 0,3 3 0 0,-1-3-6 16,2 0-8 0,1 0 0-16,1-3 7 0,4-9-8 0,4 2-7 15,2-7 4-15,2-5-14 0,4 3 6 0,2-7-4 16,4 2 0-1,1-1 8-15,5-4-2 0,2-2-6 0,3 2 5 16,-3 3 8-16,-1 6 2 16,-5 8 0-16,-2 7 2 0,-4 5 1 15,-2 5-2-15,-2 7 19 16,-3 7-8-16,-2 7 1 0,-3 0-5 0,-3 4-4 15,3 1 2-15,-4 0-4 0,0-5 0 16,-2-5 1-16,0-1 1 16,-5-6-5-16,0-1-19 0,0-2-39 0,-4-8-149 15,-1-3-457-15</inkml:trace>
  <inkml:trace contextRef="#ctx0" brushRef="#br0" timeOffset="49210.0689">19380 17211 607 0,'-2'0'0'16,"2"1"115"-16,0-1-61 15,0 0 24-15,0 0 16 0,0 0-41 0,-1 0-19 16,1 0 0-16,0 3-5 0,0-3 1 15,0 0-10-15,0 0-14 16,-2 0-4-16,2 2 0 0,0-2 6 0,0 1 1 16,0-1 0-1,0 1 0-15,0-1 4 0,0 0 5 0,0-2-2 16,0 2-3-16,0 0 4 15,0 0-5-15,0 0-3 0,0 0-3 16,3-2 0-16,-2 0 4 16,1 1 2-16,-1-3 4 0,1-5 1 0,0 3-3 15,3-6 2-15,3-3-4 0,3 1-5 16,2-5 2-16,4-3-3 15,3-2-5-15,3-4 13 0,10-8-1 0,2-4 4 16,1-8-1-16,2-6 1 16,1-11-5-16,0-8 12 0,5-11-7 15,2-6-2-15,1 0 2 16,1-1-10-16,0 3 1 0,-1 1 1 0,-2 10-8 15,-1 7 0-15,-5 9 0 0,-1 8 1 16,-4 5-4-16,-1 9 3 16,-5 7 0-16,-5 7-2 0,-5 7 1 0,-5 5-1 15,-4 6-3 1,-4 1 8-16,-3 3-1 0,-1 3-4 0,0-3 2 15,-1 3 2-15,0 0-3 16,3 0 0-16,-3 0 4 0,0 0-6 16,0 0 3-16,0 0-2 15,0 0-9-15,0 0 2 0,0 0-3 0,-3 0-7 16,0 1 13-16,-6 6-11 0,-3 2 8 15,-6 2 8-15,-2-2 0 16,-3 5 0-16,-3 3-1 0,-6 5 0 0,-4 6-5 16,0 2 6-16,-4 1 0 15,4-2-13-15,4 0 5 0,6-7 0 16,10-8 4-16,6-7 8 15,8-4-4-15,2-3 0 0,0 0-4 0,1 0 3 16,3-3-5 0,6-6 12-16,4-8 2 0,7-1-8 0,4-6 0 15,5 1 5-15,4-1-5 0,3-1 0 0,1 1 2 16,1 0-3-1,-3-1 1-15,-1 4 0 0,-5-3 0 0,-6 2 0 16,-4 0 6-16,-5 3-8 16,-5 2 4-16,-3 7 7 0,-4 3-3 15,-3 3 10-15,0 3-6 16,0 1-10-16,0 0 0 0,0 0 0 0,0 9-13 15,0 5 7-15,-5 10 9 0,0 7-6 16,-1 5 6-16,-1 3 1 16,2 4-2-16,2-4 5 0,-1 2-4 0,-1-2-2 15,1-3 2-15,-2-3 0 16,0-4-5-16,0-4 4 0,0-2 1 15,1-4-4-15,0-5-19 16,3 0-50-16,-4-5-136 0,2-9-126 0</inkml:trace>
  <inkml:trace contextRef="#ctx0" brushRef="#br0" timeOffset="50640.0709">21101 14879 812 0,'2'-14'0'0,"-1"4"276"15,-1 0-185-15,0 3-19 16,-5 3-10-16,-3 3-21 0,-5 1-11 16,-8 15-15-16,-5 12-6 15,-3 14 8-15,-2 2 5 0,3 6-4 0,5-3-3 16,5-3-5-16,8-2-2 0,2-4-3 15,8-4-1-15,1-3-3 16,8-3 1-16,6-1-3 0,2-6 2 0,5-4 1 16,2-6-3-1,1-5 2-15,1-5 2 0,1-2-3 0,-2-9 0 16,-4-5 4-16,1-3-5 15,-5-3 2-15,-1-5 4 0,-1-2-6 16,-3-4 2-16,2-4 0 16,-2 0-1-16,-1-2 0 0,-2 1 4 0,-5-1-5 15,-3 3 2-15,-3 4 0 0,-6 3-2 16,-4 6 0-16,-3 5 2 15,-5 8-2-15,-4 5-3 0,-1 5-6 0,0 4-18 16,2 10 4-16,5 3-24 16,2 2-40-16,3 5 6 0,3 2-51 15,3-1-152-15,2-3-157 16</inkml:trace>
  <inkml:trace contextRef="#ctx0" brushRef="#br0" timeOffset="51110.0715">21474 14930 799 0,'-7'-4'0'0,"-2"3"253"15,1 2-160-15,-5 14-62 16,-1 9-10-16,0 7 0 0,-1 4-3 0,3 3-4 16,1 0 5-16,0 0-3 15,5 0-8-15,2-3-2 0,4-6-5 16,1 0-1-16,7-6 0 15,4-3 3-15,3-3-4 0,4-5 2 0,2-5-1 16,0-3 0 0,1-4-14-16,1-1 5 0,-1-3 2 0,-1-6 7 15,-2-4 0-15,0-4 0 0,-4-7 3 0,-1-3-2 16,0-5-2-1,-3-3 2-15,-1-3 4 0,-2-1-5 0,0 0 0 16,-5 3 3-16,-1 2-4 16,-3 3 2-16,-3 5 0 0,-6 5-2 15,-5 8 2-15,-2 7 3 16,-3 6-5-16,-3 1 1 0,2 12-1 0,1 5-2 15,2 8 5-15,2 2-4 0,5 1-41 16,0 3-16-16,1-1-18 16,3-1-9-16,-3 1-107 0,3-2-124 0</inkml:trace>
  <inkml:trace contextRef="#ctx0" brushRef="#br0" timeOffset="51540.0722">21898 14923 772 0,'0'-23'0'16,"0"6"271"-16,0 4-152 15,0 6-51-15,-2 3-22 0,-1 4-5 16,-4 3-13-16,-4 12-24 15,-4 9-8-15,-7 11 7 0,-2 4-1 0,0 3 2 16,3 2-1-16,3-3-1 16,6 1-4-16,3-4 4 0,5-4 0 15,4 0-2-15,4-5 0 0,4-4-3 0,5-2 2 16,0-5 2-16,1-4-1 15,2-5-6-15,1-6 0 0,2-2 3 16,2-1 1-16,0-6 4 16,0-8-1-16,2-2-2 0,-2-6 2 0,1-4 2 15,0 0-3 1,-2-7 0-16,3-1 6 0,0 1-7 0,-2-3 2 15,-2 0 2-15,-4 0-4 0,-8 0 2 0,-3 1 0 16,-4 4 0 0,-11 5 1-16,-4 8-1 0,-7 6-2 0,-2 6 2 15,-1 6 0-15,2 1-2 16,1 9-1-16,4 2 1 0,-2 4-47 15,3 3-29-15,-1 3-55 16,-1-2-182-16</inkml:trace>
  <inkml:trace contextRef="#ctx0" brushRef="#br0" timeOffset="53090.0744">22433 14954 546 0,'0'-3'0'0,"0"0"197"0,0 2-149 15,0-1-27-15,0 2-16 16,0 0-3-16,-1 0-2 0,1 0 0 0,0 0-11 16,0 0 3-1,0 0 7-15,0 0 1 0,0 0 0 0,0 0 0 16,0 0 13-16,0-1 20 15,-2 0 16-15,2-1-30 0,0 2 16 16,0 0 9-16,0 0-21 16,0 0-14-16,0 0 3 0,0 0-5 0,0 0-8 15,0-1 2-15,0 1 21 0,0 0 3 16,0-1 12-16,0 0 5 15,0-1-4-15,0-1-16 0,0 0-12 0,0 1 8 16,0 0 3-16,0 0-10 16,0 1-4-16,0 1 6 0,0 0-7 15,0 0-7-15,0 0 2 16,0 0 7-16,-1 0-8 0,-3 0 0 0,-1 0 10 15,0 0-12-15,-1 0 4 0,-2 3 5 16,-1 4-8-16,-2 5 2 16,-2 6 6-16,-1 2-7 0,1 1 0 0,1 0 6 15,0 0-7 1,-1-1 1-16,-1 1 2 0,2-2-1 0,1-1 2 15,3-1-3-15,2 1 0 16,2 2 0-16,1 0 0 0,1 0 0 16,2 2 0-16,0-1 1 15,0-4-2-15,3 0 2 0,0-1 0 0,0-5-6 16,1 0 10-16,2-1-5 0,0-2 0 15,1 1 0-15,1-4 1 16,2 5-1-16,2-3 0 0,3 0 3 0,1 3-4 16,1-6 2-16,0 0 3 15,0 0-4-15,1-4 0 0,-1 0 0 16,-2 0 1-16,-1-7-1 15,0-3 5-15,-2 2-6 0,0-4 2 0,-2 0 8 16,-1 0-2 0,-1-5 3-16,1 3-4 0,-2-1-9 0,2-3 6 15,-1 2-2-15,0-2 0 0,0-2 0 0,-2-3 3 16,0 3-7-1,-2-3 6-15,-1 1 4 0,0 1-4 0,-1 1 9 16,0 0-7-16,-2 2-6 16,0 3 2-16,0 1 5 0,0 2-7 15,-4 1 2-15,0 0 4 16,-2 2-6-16,0-2 2 0,0 3-1 0,-2-1 0 15,-1 2 0-15,-2 0-1 0,3 2-4 16,-4 1 9-16,2-1-3 16,-1 1-2-16,0 0-2 0,3 3 1 0,2-1-50 15,2 2 23-15,1 0-15 16,1 1-57-16,0 7-56 0,-3-1-113 15,0 0-514-15</inkml:trace>
  <inkml:trace contextRef="#ctx0" brushRef="#br0" timeOffset="57990.0812">21575 15695 396 0,'0'-3'0'16,"2"-1"53"-16,-2-1-24 0,1 5 15 0,0-7 21 15,-1 2 1-15,1 2 7 16,-1-2-8-16,0 3 6 0,0-1-18 16,0 0 1-16,0 2-24 15,0 1 7-15,0 0-11 0,0 0-4 0,0 0 4 16,0 0 3-16,-1-2-6 15,0 2-2-15,0-2 0 0,1 1 2 16,0 1-1-16,0 0 2 0,0 0-6 0,0 0-5 16,0 0-1-16,0 0-2 15,-2 0 1-15,0 0 2 0,-3 0-3 16,-2 1-7-16,-3 1-4 15,0 0 2-15,1 0 3 0,-1 1-2 0,-1 1 2 16,-1 5-4 0,0-1 0-16,-4 7-1 0,-1 2 1 0,1 2 0 15,-1 1 1-15,2-3-1 16,2-1 0-16,2 0 0 0,1-3 0 15,2 3-5-15,-1-2 10 0,1-2-2 0,2-1-4 16,0 2 2-16,-1-1 3 16,1 3-3-16,-3 2 4 0,2-2 1 15,-3 2-4-15,1 0 7 16,0 1-7-16,3 2-4 0,-1 0 4 0,2 0 6 15,2 0-5-15,0 0 1 16,2-1-2-16,0 0-4 0,-1 1 4 16,-2-2 8-16,2-1-7 0,-1-1 5 0,1 0-2 15,0-1-3-15,0 1 4 16,0 2-1-16,2-2-5 0,0 4 1 15,2-3-1-15,0 0-2 16,1 0 2-16,1 0 1 0,3-3-3 0,-2 1 2 16,0 0 0-1,-1-3-1-15,2 2 0 0,-2-2 2 0,3-2-2 16,-1 0 0-16,1 0 0 15,0-1-1-15,0-1 2 0,1 1 2 16,0-2-5-16,3 4 4 0,1-2-1 0,-2 1-6 16,3 1 10-16,1-3-4 15,2 0-5-15,2 1 8 0,0 0-2 16,3 0-3-16,0 1 2 15,-1-2 2-15,2-2-4 0,-3 0 2 0,-2 0 1 16,0 0-3-16,-1 0 2 16,-2 0-2-16,0-2 1 0,-1 2 0 15,0-4 4-15,0 3-5 16,-1 1 0-16,1 2 1 0,-3-3 0 0,-1-4 0 15,-1 2 1-15,-1-3-1 0,-1 1 0 16,-2 1-1-16,0-2 0 16,-4 0 2-16,2 0 0 0,-1-4-1 0,2 1-5 15,-2-4 6 1,1 0-2-16,-1 2 2 0,-1-4-1 0,0 1 0 15,0-2 0-15,0 1 0 16,0-1-1-16,-4 1 2 0,-2-2 0 16,1-3-2-16,-2 1 2 0,0-4-1 0,-2 0 0 15,0 1-1-15,-1 2 2 16,2 0-2-16,0 6 1 0,3 3 0 15,4 2 2-15,0 3-1 16,1 0-2-16,0 0-1 0,0 0-3 0,0 1-3 16,3 4 0-16,2 3 9 15,2 3 0-15,3-2-1 0,0 3 0 16,3-2 3-16,-1 1-4 15,0-1 2-15,-1-2 0 0,-1-2-1 0,-2 1 0 16,0 0 0-16,-1-2 0 0,-1 3 0 16,0 1 1-16,-2-2-1 15,-1 2 0-15,-3-2 0 0,0-1-1 0,0 4 2 16,-1 1 2-1,-3 1-5-15,-1 2 3 0,-2 1 1 0,0 0-3 16,-3-1 2-16,-2 1 2 16,0 0-4-16,-2-3 2 0,3 0 2 15,0 0-5-15,2 0 3 16,0-2-3-16,4-2-5 0,-1 0-43 0,2 0-28 15,-1-3-70-15,-2-2-103 0,2-2-431 16</inkml:trace>
  <inkml:trace contextRef="#ctx0" brushRef="#br0" timeOffset="60730.0851">20972 17033 740 0,'1'-10'0'0,"0"6"322"16,-1 4-202-16,0-1-27 0,0-1-18 0,0 2-19 15,0 2-25-15,-3 13-22 0,-3 14-3 16,-3 12 38-16,-3 10-12 16,5 3-17-16,-4-1-7 0,5 0 3 0,-1 1-6 15,-2-2-5-15,2-1 0 16,-1-3 12-16,1-9-12 0,-4-7 0 15,2-3 5-15,1-3-4 16,-2-3 1-16,4-4 3 0,2-10-9 0,0 1 8 16,4-5-6-16,-1-4 2 0,1 2 0 15,0-3 0-15,0 0-4 16,0-7 7-16,4-10-6 0,3-13 2 0,3-10 2 15,-1-8 0 1,1-13-1-16,-2-2 0 0,1-3-1 0,1 6-1 16,0 7 4-16,1 1-2 15,2 3 0-15,-1-2-5 0,4 7 5 16,1-1 0-16,3 6-7 15,-1 7 5-15,2 5-2 0,-3 8 6 0,0 2-3 16,-2 3-6-16,0 2 14 0,0 2-8 16,2 5-2-16,1 2 5 15,-1 1-4-15,0 2-6 0,-2 8 12 0,1 4-3 16,-2 5-2-16,-1 2 2 15,-3 5-2-15,-3-2-4 0,-4 2 10 16,-3-1-2-16,-1-1-4 16,-3 1 2-16,-4-3-1 0,-5-2 1 0,-1 0 3 15,-3 2-3 1,-2-2-2-16,-2 1 2 0,-4-3 0 0,-1-2-1 15,-2 0-3-15,3-2-2 0,2-5-5 0,5-3 6 16,5-3 3 0,6-1 1-16,2 0 0 0,3 3 0 0,1-3 1 15,0-3-4-15,5-2-1 16,1-2-3-16,4-2 7 0,-1 3 0 15,5-3-4-15,-2 4 4 16,4 1 0-16,3-4-1 0,2 2 2 0,4 2-3 16,3-1 2-16,-1 5 0 0,4 0 2 15,-6 2-6-15,2 5 7 16,-4 6-3-16,-2 4 0 0,-4 1-2 0,-5 8 2 15,-4-3-2-15,-1 2 3 16,-2 3 2-16,-2-3-3 0,-2 1 0 16,-1 3 2-16,0 3-2 15,-1-1 0-15,-4 1 4 0,-3-4-6 0,-3-2 4 16,-1 0 4-1,-3-2-6-15,-1 1 0 0,1 1 11 0,1-5-9 16,-2-3 4-16,2-1-2 0,-4-7 2 0,1 2 4 16,-3-2-5-1,0-3-2-15,-2-1 1 0,-2-3-1 0,0 0-1 16,2-1 0-16,0-2 0 15,1 0-4-15,0-2 4 0,5-4-2 16,-1-3 0-16,1 0-3 16,1-5 3-16,-4-6 0 0,3 0 1 0,4-6 1 15,1-1-4-15,3 3 1 16,3 2 1-16,3 3-55 0,2-1 10 15,5 3-16-15,3 10-70 0,5 0-24 0,-2 3-111 16</inkml:trace>
  <inkml:trace contextRef="#ctx0" brushRef="#br0" timeOffset="61580.0862">21799 17147 614 0,'15'-20'0'15,"-2"-2"231"-15,-3 1-107 16,-4 4-30-16,-4 2 14 0,-2 4-30 15,-2 4-20-15,-3 0-13 16,-3 4 6-16,-5 2-15 0,1 1-14 0,-8 10-3 16,-1 6-8-1,-2 9 2-15,1 4 2 0,2 1-3 0,-3 6 1 16,1 8 1-16,-2 6-6 15,2 10-3-15,2 11 0 0,6-5 0 16,4 1-8-16,7-10 4 0,3-10 0 0,3-1-1 16,10-10 0-16,5-3 0 15,3-6 0-15,5-5 1 0,3-8 1 16,-1-7-4-16,2-5 4 15,-2-3-1-15,-1-11-4 0,1-1 6 0,-3-7-3 16,0-5 0-16,-3-3 0 16,-4-8 2-16,0-2-3 0,-5-3 2 15,-1-12 1-15,-3-7-4 16,1-6 4-16,-3 4 0 0,-4 7-3 0,-2 8-1 15,-2 2 2-15,-5 3 0 0,-2 8 0 16,-2 5-1-16,-3 4-4 16,-1 8 7-16,0 6-4 0,-3 3-9 0,-2 8-10 15,-1 2-13 1,0 8-24-16,1 5-8 0,4 2-15 0,4 0-41 15,4 1-28-15,4 0-152 16</inkml:trace>
  <inkml:trace contextRef="#ctx0" brushRef="#br0" timeOffset="62180.0871">22261 17137 591 0,'-2'-9'0'0,"-1"3"220"16,1 2-105-16,1-1-30 16,-2 3-4-16,0-1-13 0,-2 1-19 15,-2 0-16-15,-2 2-9 16,-1 4 1-16,-6 6-4 0,-1 12-3 0,-4 4 3 15,3 6 9-15,0 6-3 0,-1 1-3 16,4 5 0-16,-2 7 3 16,3 2-5-16,5 2-11 0,1-1 1 0,4-9-4 15,3-3-9-15,1-4 2 16,5-6 1-16,2-3-3 0,3-5 2 15,3 0 0-15,0-7-2 16,2-2 2-16,2-5 1 0,2-5-3 0,0-1 2 16,2-4 1-16,-1 0-2 0,1-2 0 15,1-9 5-15,0-3-7 16,1-5 4-16,0-1-2 0,-1-5 0 0,-1-2-1 15,-4-3 2 1,-3-3-2-16,-2-6 2 0,-2-7-2 0,-5-7 0 16,0-1 2-16,-4 4 0 15,-2 5 0-15,0 8-1 0,-4 2 0 16,-2 2-1-16,-3 8 1 15,-1 1 2-15,0 2-3 0,-1 5 2 0,-2 3 0 16,-1 7-1-16,-1 5-28 0,-1 1-9 16,3 0-23-16,0 7-14 15,0 2-21-15,4 5-67 0,-1-2-83 0,7-9-143 16</inkml:trace>
  <inkml:trace contextRef="#ctx0" brushRef="#br0" timeOffset="62810.088">22512 17157 809 0,'-1'-8'0'16,"1"1"293"-1,0-2-208-15,0-1-25 0,4 5-9 0,-3 1 2 16,0 4-8-16,1 0-27 0,2 6-19 0,3 11 2 16,0 15 58-1,2 4-26-15,-1 13-13 0,-1-1-2 0,0 1-6 16,2 11 4-16,0-2-7 15,1-4-7-15,1-4 3 0,-2-11-3 16,-1-11-3-16,-2-3 2 16,-1 1 1-16,0-11-3 0,-3 2 2 0,-1-6 1 15,3-5-2-15,-4 1 0 16,4-5 0-16,-1 4 0 0,1-2 0 15,-1-4 2-15,-1 0-4 0,3-7 4 0,2-8 5 16,1-6-8-16,6-6 2 16,1-10 1-16,3-5-2 0,2-18 0 15,3-4 3-15,3-4-3 16,1-2 0-16,-2 9-1 0,-1 1 0 0,-3 7 2 15,0 5 3 1,-5 8-6-16,-2 7 4 0,0 8-1 0,-6 6-2 16,0 7-11-16,-3 3-23 0,0 6-38 0,-4 3-17 15,3 0-24 1,-1 5-11-16,-3 9-21 0,-1-2-133 0</inkml:trace>
  <inkml:trace contextRef="#ctx0" brushRef="#br0" timeOffset="64030.0897">20740 18016 609 0,'-20'-1'0'0,"2"-1"264"0,5 0-133 16,1 2-62-16,6 0-15 16,3 0 9-16,3 0-24 0,0 0-22 0,0 0 0 15,3 0 11 1,4 0-7-16,10 0 12 0,8 0 30 0,13 0-25 15,9 0-3-15,7 0-11 0,9 2-6 0,10 0-4 16,7 1 0 0,13-3-5-16,7 1 2 0,3-1 3 0,5-3-7 15,1-3-8-15,1-1 2 16,0-1 10-16,-2 4-1 0,-4 4 0 15,-5 1-4-15,-8 7-5 16,-5 3 2-16,-5 1-2 0,-6 0 0 0,-9 5 4 16,-11-4-3-16,-11-2-4 0,-10-2 4 15,-15-6 1-15,-8-3-5 16,-9 3 4-16,-2-3 2 0,-2-1-1 0,-4-5-6 15,-2 1-41-15,-1-2-24 16,0 5-2-16,-2 1-22 0,-1 1-57 16,2 0-47-16,-6 0-331 15</inkml:trace>
  <inkml:trace contextRef="#ctx0" brushRef="#br0" timeOffset="66340.0928">15947 16465 514 0,'-13'0'0'16,"3"0"177"-16,2 0-129 15,1 0-4-15,-2 0 38 0,5 0 8 16,1 0-19-16,1 0 12 0,2 0-7 0,0 0-24 16,0-3-2-16,2 3-6 15,1 0-19-15,4-5-23 0,9 1 8 16,2 0 3-16,3 3 3 15,3 1 9-15,0 4-10 0,2 3-7 0,4 0 6 16,1 1-6-16,3-3 5 16,2 2-1-16,4-2-2 0,4-1-5 15,5-1 11-15,4-3-9 16,7 0 0-16,2 0 0 0,1 0-4 0,3 0-3 15,2-1 0-15,5-1 7 0,2 1-2 16,4-2 5-16,-3 3-5 16,-3-2-2-16,-5 2 2 0,-5 0-3 0,-3 1-4 15,-4-1 4 1,-6 4 4-16,-10 1-8 0,-3 2 4 0,-6 1 0 15,-6 0-3-15,-2 0 2 16,-2-1 2-16,-2 0-5 0,-1-2 3 16,-1 0 2-16,0-3-6 0,0-1 5 0,4-1 0 15,0 0-4-15,3 1 3 16,3-1 1-16,-2 0-4 0,1-1 4 15,-4 0-1-15,-2 1-1 16,2-1 0-16,0 0 1 0,0-4-1 0,1 0 0 16,-1-2 3-16,0 0-5 15,0 0 4-15,-1 0 0 0,0-1-3 16,1 3 2-16,0-2 0 15,-1 2-1-15,0 2 0 0,-4-3 1 0,0 3-2 16,-6-3 2-16,-3-1-2 0,-1 3-2 16,-2-3 6-16,-2 0 2 15,0-3-3-15,-1 2 1 0,1-1-3 0,1 0 0 16,2-1 0-1,1 0 1-15,1-4-4 0,2 0 5 0,1-2-2 16,1-2 0-16,0 0-2 16,-3-1 2-16,-2-2 0 0,-2-2 0 15,-4-1 5-15,-1-2-6 16,-2 0 2-16,-2-2 2 0,1 2-4 0,3 0 2 15,-1 3 8-15,1-4-9 0,4-4 0 16,5-4 2-16,4-5-3 16,0-3 2-16,0-1 6 0,-1-2-10 0,-3-4 6 15,-1-1-3-15,-2 0 0 16,-1 2 3-16,0 2-3 0,-1 4 0 15,3 3 0-15,2 2 1 16,-1 3-2-16,3 0 0 0,0 1 1 0,0 2 0 16,-1 0 0-16,-2 6-1 0,-3 4 0 15,-1 4 2-15,-2 7 3 16,-1 4-6-16,0 4 4 0,-1 3-1 0,0-1-2 15,0 1 0 1,0 0 1-16,0 0-9 0,0 0 6 0,0 0-2 16,0 0 2-16,0 0 6 15,0 0-4-15,0 0 2 0,0 0 4 16,0 0-7-16,-1 0-4 15,-3 0 4-15,-5 0-7 0,-5 0-18 0,-4 0 23 16,0 0 3-16,1 2-8 0,-1 0 8 16,1 1-6-16,0-2-4 15,-3 0 12-15,0 1 1 0,-1-2-4 0,-5 0 4 16,-4 1-2-16,-3 2 0 15,-5-1-3-15,-1 3 2 0,-3 1-2 16,1-1 4-16,-2 1-2 16,0-2-8-16,-1-1 13 0,-2-2-5 0,-2 1-4 15,2-2 7 1,-3 0-3-16,2 0 1 0,-3 0 0 0,0 0 2 15,1-1-3-15,-3 1-1 0,-2 0-1 0,2 3-14 16,-1 4 2 0,1-1 6-16,1 1-6 0,0 0 8 0,1-2-5 15,-3 5-3-15,-2-3 12 16,2 0-8-16,-1 0 4 0,4-3 7 15,4 3 0-15,3-3-8 16,6 1 7-16,4-2-1 0,4-1 1 0,3 2 2 16,4-1-1-16,1 0 0 0,1-2 0 15,2 0-1-15,1-2 3 16,-2 1 0-16,-1 0-1 0,-4-2-2 0,-1-2 0 15,-1-2 3-15,-2 3-4 16,-1 2 4-16,0 1-2 0,-2 0 0 16,0 0-2-16,0-1 2 15,1 4 0-15,1 0 0 0,2-1 0 0,3 1-5 16,3-3 2-1,3 0 1-15,1 0-4 0,1 0 10 0,1-3-4 16,-1-1 0-16,1-1 0 0,-2-1 1 0,0 1-1 16,-1 2 0-1,3 0-1-15,1 2 0 0,5-1 2 0,1 2 0 16,3 0-2-16,2 0 2 15,2 0-1-15,0-1 0 0,1 1 0 16,0 0 1-16,0 0-2 16,-1 0 2-16,-3 0 3 0,0 0-6 0,-5 0 0 15,-1 0 3-15,1 0-2 16,3 1 1-16,0 1 0 0,5 1 0 15,-3 4-8-15,4 2 3 0,0 4 1 0,0 2 4 16,0 4 0-16,4 5 0 16,-3 5 2-16,2 3 0 0,-3 7-2 15,0 2 0-15,-4 5 20 16,0 4-11-16,-3 4 3 0,0 3-8 0,-1 2-4 15,-1 2 0 1,3-1 8-16,0-2-8 0,2-3 0 0,2-3 2 16,0-4-2-16,-2-2 0 0,0-4 0 0,0-5-3 15,-1-3 6 1,1-2-1-16,-1-3-3 0,2-1 2 0,0 0 0 15,3-4-57-15,0-3-76 16,0-11-91-16</inkml:trace>
  <inkml:trace contextRef="#ctx0" brushRef="#br0" timeOffset="67160.0941">20816 18279 548 0,'-2'2'0'0,"1"-2"200"15,1 0-162-15,3 0-22 0,3-5-16 0,1 0 0 16,-2-1 0-16,1 1 3 16,-5 1-1-16,1 0 32 0,-1 0 39 15,-1-1-1-15,-1 0-17 16,-1 0-18-16,1 1-20 0,-1 0-9 0,0 1-7 15,-1 0 1-15,1 0-1 0,1-1-2 16,0 1 2-16,1-2-2 16,-3 0-10-16,0-1 7 0,2-2 2 0,-2 4-3 15,0 1 6 1,3 0-2-16,-2 1-2 0,1 2 5 0,1-1-1 15,0-1-1-15,0 2 0 16,0 0 15-16,0-1 2 0,0-3 12 16,-2-1-12-16,0-1-15 0,-2 1 3 0,0 0-1 15,1 0-4-15,-1 2 0 16,1-1 4-16,1-1-5 0,0 1 2 15,0-1 1-15,2 0-2 16,-2 2 7-16,1-1 0 0,1 1-8 0,0 2 2 16,0-2-2-16,0 2-56 15,5 1-49-15,1 0-104 0,-4 0-147 16</inkml:trace>
  <inkml:trace contextRef="#ctx0" brushRef="#br0" timeOffset="69160.0968">20909 17912 682 0,'0'-1'0'0,"0"-1"262"16,-3 2-160-16,1 0-36 0,1-2 0 0,-1 2-24 15,-2 0-17-15,0 0 5 16,-4 0-9-16,1 2-7 0,-3 1-8 15,-4 5-2-15,-2 0-5 16,-3 1 2-16,-5 2 4 0,-3 1-4 0,-3-1-2 16,1 2 2-16,0-1 1 0,2 0-3 15,1-2 2-15,0-1 5 16,2-1-7-16,-4-1 2 0,-1 0 4 0,1-2-9 15,-2 0 6 1,1-1 2-16,2-2-3 0,3 2 0 0,0-2-1 16,3-1 0-16,6 2 0 15,-1-2 4-15,2-2-6 0,1 2 4 16,2-1 0-16,5 0-1 15,1 0 7-15,0 0 0 0,0 0-4 0,-1 2 1 16,3 0 0-16,-2-1-3 0,2-1 1 16,3 0 0-16,-2 0 0 15,2 0-2-15,0 0 0 0,0 0-2 0,0 0 2 16,0 0 0-16,0 0-1 15,0 0 8-15,0 0 10 0,0 0 12 16,0-3-9-16,0-2-4 16,-1-2-11-16,1-1-4 0,1-1-1 0,2-5-2 15,1 1 1 1,1-3 1-16,2-7-2 0,-1 0 2 0,2-7 0 15,-1-6-1-15,2-2 0 0,-1-6 0 0,1-2 7 16,-1-3-1 0,4-3-2-16,0-4-4 0,1-14 0 0,-3 4 4 15,2-2-3-15,0 0 1 16,-2 15-2-16,4-8 0 0,-4 7 0 15,3 3 1-15,0 0-1 16,-5 7 0-16,2 1 3 0,-3 2-5 0,-3 1 4 16,-2 2 1-16,-2 0-4 0,0 3-2 15,-1 1 7-15,-1 3-8 16,2 4 7-16,-1 4-2 0,1 3-2 0,0 3 2 15,0 5 0-15,0 4-2 16,2 4 2-16,-1 4-1 0,-1 0 0 16,1 0-6-16,-1 0 3 15,0 0-7-15,0 0 15 0,0 0-5 0,0 0 0 16,0 0 0-1,0 0 1-15,0 0-1 0,0 0 0 0,1 0 3 16,2 0-4-16,-3 0 1 0,3 0 0 0,0 0 0 16,4-2 0-1,3 0 1-15,4-1-2 0,0 0 2 0,2 1 2 16,3 0-4-16,5-1 0 15,4-2 3-15,4-2-4 0,7 0 4 16,4-3 1-16,6 0-4 16,3 0 2-16,2 0 17 0,1-1-15 0,1 1 10 15,1 1-6-15,1-2-8 16,0 5 2-16,0-4 12 0,-1 5-16 15,-5 1 6-15,4-1 4 0,-2 3-8 0,2 1 2 16,-1-1-1-16,-1 0 2 16,1 1-2-16,0 1 0 0,-1-2 0 15,0 2 1-15,-2 1-1 16,0-1-6-16,-1 0 12 0,-1 1-7 0,-4-1-2 15,0 0 6 1,-7 0 1-16,-1-2-7 0,-1-1 6 0,-5 1 6 16,2-1-13-16,0 1 8 0,2-2-1 0,3 2-4 15,0 0 2 1,2-2 0-16,3 2-1 0,-1-1-1 0,-1 1 1 15,-2 0 0-15,-1-1 0 16,-2 2 2-16,-3-3-3 0,-3 4 2 16,-2-2 0-16,-4-2-1 15,-3 2 0-15,-8 0 1 0,-6 1-2 0,-5 1 2 16,1 0-1-16,-2 0-6 15,5 0 11-15,3 0-4 0,3 0-2 16,4 1 2-16,-2 2-1 0,-1-1 0 0,0 1 0 16,-6-1-1-16,0-2-1 15,-4 2 4-15,-2-1-3 0,-1-1-1 16,-1 0 4-16,0 0-1 15,1 0-1-15,2 0-2 0,2 2 3 0,3 1-2 16,1 1 2 0,3-2 0-16,-1-1-1 0,2 2-1 0,-2-1 1 15,3 0 0-15,-3 1-2 16,2-1 1-16,-6-2-4 0,1 2 8 15,-5 1-5-15,-1-3 0 0,-2 0 4 0,0 0 0 16,0 0-4-16,0 0 4 16,0 0-1-16,0 0-1 0,0 0 0 15,1 0-1-15,2 0-8 16,2 1 11-16,3 2 1 0,-2-1-6 0,0 2 6 15,-1-2-4-15,-3 0-4 16,1 2 5-16,0-1 0 0,-3-2-8 16,1-1 13-16,-1 0-5 0,0 2 0 0,0-1 0 15,0 0 0-15,0 2 0 16,0 3-6-16,1 5 7 0,1 3-2 15,-2 8 2-15,1 2 1 16,-1 5-2-16,-2 5 0 0,-4 3 2 0,1 3-3 16,-4 2 2-1,-1-4 0-15,-1 1-1 0,-2 2 0 0,2-4 5 16,-3 1-6-16,2-1 2 15,-3-1 5-15,1 3-9 0,-2-1 6 16,4 5-1-16,-1-1-3 0,3 1 2 0,1 0-1 16,-1-1 0-16,3 10 0 15,0-2 2-15,2 7-2 0,0-4 0 16,0-6 1-16,2-5-1 15,0-4 0-15,1 1 2 0,2-3-3 0,0-1 1 16,0-2 1-16,0-9-2 16,0 0 2-16,-1-7-1 0,-1-3 0 15,0 2-1-15,0-6 1 16,2 2 0-16,0-1 0 0,-1-2 0 0,1-1 0 15,0-4 0-15,0 1-1 0,-2-4-13 16,1 3 5-16,-2-1 3 16,0 0-5-16,3 5 17 0,-4-3-8 0,3 1-1 15,-1 1 3 1,1-4 0-16,1-1 0 0,-3 2 1 0,2-1-2 15,-1-1 0-15,1 4-2 16,-1-2-4-16,1 1-7 0,-3 1 0 16,0 2 2-16,1-6 2 0,-3 3 11 0,1 0-2 15,-3-2-1-15,-3 4 3 16,4 1 1-16,-3-1-4 0,2 2 4 15,-1 1-3-15,0-1-2 16,1 1 3-16,-1 1 0 0,0-6-40 0,-2 2 34 16,-4-3 0-16,-4 1 2 15,-2-1 3-15,-4-1 2 0,-7-3-2 16,-3 0 1-16,-2 2 2 15,-6-3-4-15,0 1-33 0,-3 1-11 0,-4-1-13 16,0 0 20-16,2 3-13 0,-3-1-84 16,2-2-165-16</inkml:trace>
  <inkml:trace contextRef="#ctx0" brushRef="#br0" timeOffset="84740.1187">4922 6978 566 0,'0'-13'0'0,"0"1"62"16,0 1-53-16,0-2-2 0,0 0-4 16,-2-1-1-16,-2 1 18 15,2-1 9-15,-4-2 17 0,0 1-3 0,-2-1-3 16,0-2 3-1,-3 2-5-15,-1-1-11 0,-1 0-11 0,1 2-5 16,-4-5-7-16,2 5-6 0,-3-2 4 0,-3-1 3 16,-1 0-7-1,-1-3 4-15,-4 2 5 0,-1-1 22 0,-2-2 13 16,-1 4-2-16,0-5 4 15,0 4-14-15,2 0-5 0,1 4-20 0,1 1 4 16,0 1-8 0,2 1-2-16,-2-2 2 0,-2-1 1 0,0 1-3 15,-4 1 1-15,0-1 0 0,-2 2 1 0,-2-2 1 16,-2 3 0-1,2 2-2-15,-3 0 0 0,3 1 0 0,1 6 0 16,-1-1 0-16,3 3-2 16,-2 0-1-16,1 2 5 0,0 1 2 15,-1 2-10-15,1 2 12 16,-2 0-4-16,0-1-3 0,0 1-1 0,-1 0 2 15,0 0 0-15,0 3 1 16,-1 1 3-16,-1 2-1 0,0 4 4 16,-2 0-5-16,1 0-4 0,0 2 4 0,1 1 1 15,2 0-4-15,3 1 2 16,0 1 0-16,3 1-5 0,1 1 8 15,2-1-1-15,3-1-6 16,-2 2 6-16,2 0-3 0,1 2 0 0,-1 0 0 16,3 1-2-1,-2 0 2-15,2 2 0 0,2-2 0 0,2 0 1 16,1-1-1-16,1 1 0 15,1-3 0-15,1 5 0 0,2-2 0 16,0 2 0-16,2 2 0 0,1-1 1 0,1 0-1 16,-2 0 0-16,0 3 0 15,0-2 0-15,-1 0 0 0,0-1 3 16,2 2-4-16,-3-3 2 15,2 1-1-15,0 2 0 0,2 1 0 0,-2-2 2 16,3 2-2-16,-1 1-2 16,2-2 6-16,0 2-8 0,2 2 4 15,0 0 1-15,-2 3-2 0,3 0 2 0,-4-4 3 16,1 1-4-16,-1-3 0 15,-1-1 0-15,3 0 0 0,0 0 0 16,-1-2 0-16,5 1 0 16,1-2 0-16,0 0 1 0,1-2-6 0,3 0 10 15,3-1-4 1,2-3-2-16,1 3 2 0,1-1-1 0,1-2 0 15,-3 1 0-15,2 0-1 16,-1 0-3-16,1 1 8 0,-2 0-2 16,-1-2-3-16,1 3 2 0,-3-1 0 0,2-1-2 15,-1 5 2-15,3-4 0 16,2 1-2-16,-1-1 2 0,1-1 0 15,1-1-2-15,0-3 1 16,1 0 1-16,2-1-2 0,-1-2 2 0,1 1 1 16,1-2-2-16,-1 3 0 15,1 0 3-15,-2 1-5 0,4-4 3 16,-1 2 0-16,1-1-2 15,0-1 1-15,-1-1 0 0,1 0 0 0,-1 2 2 16,0-4-2-16,-1 0 0 0,-1-1-2 16,2 0 3-16,-1-2-2 15,2 2 3-15,1-2-1 0,2 1-2 0,1-3 2 16,2-1 1-1,1-1-3-15,3-2 2 0,0 1 1 0,3-3-3 16,-2 0 2-16,-1 1 2 16,-1 1-6-16,-2-1 6 0,0 1-2 15,-1 2-2-15,3-2 2 0,0-1 0 0,2-3-1 16,2 0 0-16,2 0 3 15,-2-5-5-15,0-3 2 0,1 4 0 16,-3-5 1-16,-1 4-1 16,0-2 0-16,-2 2 4 0,1 0-4 0,-1-1 13 15,-1 2-10-15,0-1 1 16,-5-2 0-16,1 0-1 0,0-1 4 15,-1-3-3-15,2 3 0 16,0-6 0-16,2 2-1 0,0 2-6 0,0-5 6 16,1-1-3-16,-1 1 0 0,1-3 0 15,2 0 3-15,-3 1-5 16,1-3 4-16,0 0 5 0,-3 0-1 0,1 2 3 15,-2-2-5 1,1 1-5-16,-2-2 2 0,-1 2 8 0,-2-1-10 16,2 1 2-16,-3-3 2 15,-1 0-2-15,0-2 2 0,1 0 5 16,0-3 5-16,0-2 1 15,0 2-1-15,0 0-5 0,-1 1 3 0,1 1-9 16,1 1-4-16,-2 1 4 0,0 1 4 16,-1 0-8-16,-3 1 4 15,-1-3 1-15,0 1-4 0,-1-1 2 0,-1-2 9 16,-1 1-5-16,-1-2 7 15,1 2-5-15,-2-1-5 0,1 1 0 16,1-3-1-16,-2 0-2 16,1-1 2-16,-2-1 1 0,2-1-2 0,-1 2 0 15,1-2 1-15,-1 2-1 0,0 0 0 16,0 0 9-16,-2 0-1 15,-2 0 13-15,0 2-4 0,-1-1-4 0,0 0-1 16,1 4-6 0,-1-3-4-16,2 4 4 0,1-2-6 0,-2-4 0 15,0 1 0-15,-1 0 1 16,-1 0-2-16,0-1 2 0,0 0 0 15,-3-3-1-15,0 1 0 16,2-1 0-16,-1 2 0 0,1 0 0 0,1 0 3 16,-2 0-6-16,1 0 6 0,-1 0-2 0,0-3-1 15,-1 3 0 1,-1 2 2-16,0-2-3 0,-2 3-1 0,-1 3 3 15,-1 1-2-15,-1 3 2 16,-5 1-2-16,1 1-7 0,-3 2 10 16,-2 3-4-16,-2 1-14 15,-1 1 1-15,-1 2-11 0,-3 0-16 0,-1 2 7 16,1 2-12-1,-4 1-21-15,3 4 15 0,1 0-30 0,0 0-85 16,2-5-148-16</inkml:trace>
  <inkml:trace contextRef="#ctx0" brushRef="#br0" timeOffset="95940.1343">6871 7654 330 0,'-5'-2'0'16,"-3"0"76"-16,-1-1-37 0,2 2 13 15,-2-2-3-15,1 3-1 16,-2-3 0-16,3-1-4 0,-1 1-6 0,0-2 0 15,1 2 13-15,-4-1-19 0,-1-2-14 16,-1 2 5-16,0 1-11 16,-1 2-14-16,0 1 4 0,-3 0 10 0,-1 0-9 15,-3 0 4 1,-1 0 0-16,0 0-4 0,-2 0 11 0,2 1-5 15,-3-1-1-15,0 3 3 16,-1 0-7-16,2-2 0 0,-2 3 1 16,4-2-4-16,-5 0-2 15,3 3 2-15,0-5 8 0,0 0-5 0,0 0 8 16,1 0 5-16,-1 0-1 0,0 0 1 15,0 0-9-15,0-3-7 16,-1 3 2-16,0 0 0 0,1 3-6 0,-1 2 6 16,0-1-6-16,0 2 2 15,3-1 2-15,-2-2 3 0,4 3-4 16,-2-1 0-16,4-1 0 15,-2 2-5-15,3 0 8 0,1-2 1 0,1 2-8 16,3-1 8 0,1 0-2-16,-1 0-2 0,0 2-3 0,-2-2 7 15,-1 2-8-15,1 0 8 0,-4 2-1 0,0 2-5 16,-1-4 4-1,2 2-1-15,-1-3-1 0,2 4 0 0,-1-3 1 16,1-2-5-16,5 2 8 16,1 0 0-16,2-3-7 0,1 4 3 15,0-3 0-15,3 4 0 16,-3 1-4-16,3 3 4 0,-2 1 0 0,1-2-3 15,-3 3 8-15,4-4-10 0,-3 1 10 16,0 1-5-16,1 0 0 16,-1 2 0-16,3 1 0 0,-1-3 0 0,1 4 0 15,1 1-1-15,0 0-3 16,0 2 5-16,-1-4 3 0,2 0-8 15,1-4 8-15,1-1-4 16,0-3 0-16,0 2 0 0,3-2 1 0,0 1-2 16,1 1 2-1,0 0 2-15,0 2-5 0,3 0 4 0,0-1-1 16,1 1-1-16,2-1 0 0,1 1 3 0,1-3-4 15,4 0 2 1,-2 0 14-16,2-2-10 0,1 2 11 0,0-1-6 16,1-1-7-16,0 0 6 15,0 2-6-15,0-3-4 0,-1 2 2 16,2-3 4-16,0-1-5 15,3 1 0-15,0-3 7 0,0 1-4 0,1-1-1 16,0 1 1-16,3-1-4 16,1 1 2-16,2 0 10 0,0-2-11 15,2-1 0-15,1 0 17 0,2 0-10 0,0 0 6 16,0 0-9-16,-1-1-3 15,0-1 6-15,-2 2 0 0,-3 0-6 16,0 0 6-16,-1 0-3 16,0 0-7-16,-1 3 6 0,1-1 6 0,1 0-8 15,3-1 7 1,0-1-1-16,3 0-5 0,-3 1 3 0,1 0 0 15,-2 1-7-15,0 1 3 0,0 0-1 0,-3 0 0 16,3 0 0 0,-5 0 4-16,2-3-6 0,1 2 4 0,0 1 5 15,-1-1-4-15,0-1 0 16,-1 2 3-16,1 0-6 0,0 1 0 15,1 0 2-15,2-2-2 16,2 0 0-16,1-1 5 0,0 0-7 0,-3-1 4 16,5 0 3-16,-2 0-6 15,4-1 2-15,-1-3 12 0,0 1-12 16,1 1 0-16,0 1 4 0,1 0-10 0,0-1 9 15,0 0-2-15,-1 0-4 16,-1 1 4-16,2-1 0 0,-4 0-2 16,1-2 0-16,-2 0 17 15,-1-3-8-15,2 2 0 0,-2 2-3 0,2-1-4 16,0 4 3-1,-3-1 1-15,1 1-8 0,-4 0 4 0,-1 0 1 16,-1 0-4-16,-2 0 2 16,2 0 1-16,2 0-4 0,0-1 4 15,2 1 5-15,1-1-11 0,2-1 8 0,-1 2 0 16,2 0-5-16,0 0 1 15,0 0 1-15,0 3-2 0,0-3 2 16,-3 0 3-16,-2 0-3 16,-4 0 8-16,0 1 3 0,-4-1-5 0,-1 0 2 15,-1 0-6-15,4 0-3 16,1 3 0-16,0 0 4 0,2-3-6 15,0 2 4-15,2-1 0 0,0 0-3 0,2-1 2 16,-2 0 0-16,3 0-1 16,-4 0-1-16,2 0 4 0,-1-1-6 15,-2-1 6-15,1 1-3 16,-1-1 1-16,1 2 0 0,0-1-2 0,-2 1 2 15,2-2 1 1,0 1-3-16,0 0 0 0,-2-2 2 0,1 3 1 16,0-3-2-16,0 2 0 15,2 0 1-15,-3-3-1 0,-2 1 0 16,1 1 1-16,-3 0-2 0,-4 1 0 0,0 0 6 15,-3 0-8-15,0-2 2 16,-3 2 2-16,0-1-1 0,0 1 1 16,-3-1 2-16,2 0-5 15,0-1 4-15,1 1-2 0,4-1 0 0,-1 0-3 16,4 1 3-16,2-4 0 15,0 1 4-15,1-1-5 0,-4 1-4 16,4-1 10-16,-4 1-4 16,-1-1-1-16,-3 1-1 0,-2 0 3 0,-3-1-4 15,-1-1 4-15,1-2-1 0,0-2-1 16,3 0 0-16,-1-3 2 15,2 0-2-15,1-2 0 0,0-2 2 0,-1-1-2 16,0-1-2 0,-3 2 2-16,-1-2 0 0,-2 0-1 0,-1 1 0 15,-1 1-3-15,-2 1 8 16,-1 1-4-16,-1-1 0 0,0 2 12 15,0-2-13-15,-1 3 2 0,0-1 2 0,-2 0-5 16,-1-1-2-16,-1-1 6 16,-2 0-2-16,-2-5 0 0,-3 2-3 15,-1 2 1-15,-7-4-4 16,-1 3 8-16,-3-1-3 0,-4 3-1 0,0 1 0 15,-6 5 3-15,-1 2-2 16,-3 0-1-16,-1 3-1 0,2-1-10 16,-1 0 5-16,1 2 3 15,0-3-1-15,-3 2 11 0,-1-4-4 0,-3 0-2 16,-3 3 2-16,0-2-2 0,-1 4-1 15,0 0 4-15,2-1-2 16,2 5-2-16,1-3 2 0,1 0 0 0,0-1 0 16,-1 0 0-1,-2 2 1-15,2-2-7 0,-3-1 9 0,-1 0-6 16,3-2-2-16,-4 3 9 15,2-2-3-15,-1 4-1 0,0 1-1 16,1 0 2-16,2 0-2 16,2 1 1-16,3-1-1 0,4 2-5 0,-2 0 11 15,2 0-6-15,-3 0-2 0,0 2 2 16,-1 0 2-16,1 1-2 15,-2 0 1-15,2 0 1 0,0 0-2 0,3 0-1 16,1 1 3-16,3-2-2 16,2 1 2-16,-1 0 1 0,3-2-4 15,-4 1 3-15,-2 2 0 16,-3-1-2-16,-5 4 0 0,-1-2 3 0,-3-1-4 15,4 3 3-15,1-1-1 0,0-2 0 16,3 0 0-16,2-1-2 16,1-3-2-16,1 3 7 0,3 0-2 0,-4-2-1 15,0 5 0 1,0-3 0-16,-2 3-1 0,1 0 2 0,-1 0 1 15,2 2-4-15,1-4 3 16,-1 1-6-16,2 0-11 0,-2-2 12 16,-2-1 1-16,-3-2-6 15,-1 2 12-15,0-1-6 0,1-1-34 0,1 4 13 16,0-1-34-16,2 1-52 0,0 3 18 15,2-4-55-15,3 0-186 16</inkml:trace>
  <inkml:trace contextRef="#ctx0" brushRef="#br0" timeOffset="97370.1363">5902 7775 705 0,'3'-10'0'0,"0"2"195"0,-1 0-146 0,-2 1-25 16,0 1-5-16,-6-1-16 15,-1-2 6-15,-3 2-6 0,-4-4-3 16,2-1 0-16,-1-4 23 16,-2 2 7-16,4-1-9 0,0-2-11 0,1-3 14 15,1-2-6 1,1-2 7-16,-2 0-17 0,1-4 4 0,0 0-6 15,-4-2-1-15,3 0 10 0,-5-2-6 0,0-1-3 16,-4-1 7 0,0-3-3-16,-4 0-4 0,1-2 7 0,0-5 9 15,1-1 7-15,-1-2 8 16,1-5-15-16,2 2-2 0,1-1-3 15,0 3-6-15,2 1-9 16,-1 0 7-16,2 1-10 0,-1 1 2 0,2 0 2 16,2-3 1-16,1-2 6 15,2-2 17-15,0-1-10 0,5 0-5 16,1-3 5-16,-1 0-5 0,4 1 0 0,0-1-2 15,2 2-6-15,1 2-1 16,3 0 1-16,-1 0-3 0,2 1-2 16,-1-1 2-16,2 2 2 15,-1-1-4-15,-1-1 2 0,0 0 0 0,4 3-1 16,0-1 0-1,0 1-3-15,4-2 3 0,0-1 0 0,3 3 2 16,0 1-2-16,1 2 0 16,-1 2 3-16,0 0-3 0,-2 4 0 15,-2 2 1-15,0 4-2 0,-3 0 2 0,-3 4 0 16,0-1-2-16,-2 4 2 15,-1 1 1-15,0 6-2 0,1-2 0 16,-1 3-2-16,0 1-5 16,-2 3 13-16,2 3-6 0,-1 2 0 0,-1 2-1 15,0 2 1-15,-2 2 0 16,0 0 0-16,0 4 1 0,0 0-2 15,0 0-6-15,0 0 7 0,-4 2-25 0,-3 3 16 16,-3 5 0-16,-3 3-6 16,-4 1 14-16,-1 2-6 0,-3 1-7 15,-3 0 15-15,0 3-2 16,0-1-7-16,-1-2 13 0,3-1-4 0,1-1-2 15,2 0 2 1,1 4 0-16,2-2-1 0,2 0-4 0,4-3 8 16,2-4-8-16,3-3 6 15,2 0-1-15,2-2-2 0,0-4-3 16,0 0 4-16,1-1 0 0,0 0 0 0,4-2 4 15,4-7-2-15,3-6 5 16,2 1-7-16,1-6 0 0,3 1 0 16,0-1 4-16,1-1-4 15,2-1 0-15,1 0 1 0,-2 0-1 0,1-5 0 16,-3 3-1-16,1-2-1 15,0-1 4-15,0 3-1 0,0 3-1 16,-4 1 0-16,-2 6 0 16,-1 4 0-16,-4 2-1 0,-3 6 1 0,0 1 0 15,-1 1-3-15,-3 0 1 0,4 4-7 16,-1 3 13-16,2 5-8 15,1 5 2-15,0 1 4 0,0 3 0 0,2 2-2 16,-1 0 0 0,2-1 0-16,-1-1 0 0,0-3 0 0,1 2-2 15,-2-2 0-15,0 1 4 16,-2-2 0-16,0-4-12 0,-4-1-10 15,1-3 0-15,0-2-8 0,-2-7 14 0,2 3-3 16,-2-1-32-16,3-2-34 16,0 0-68-16,0-11-203 0</inkml:trace>
  <inkml:trace contextRef="#ctx0" brushRef="#br0" timeOffset="98490.1379">5604 3735 839 0,'5'-10'0'15,"1"9"155"-15,1 1-150 0,-2 7-6 0,0 7 2 16,-1 3 4-16,1 6 0 16,0 6 14-16,2 3-7 0,-3 4-8 15,3 0 6-15,-1 2-7 16,2-1-3-16,1 0 0 0,0 0 7 0,2-4-3 15,-2-2-4-15,0-3 0 0,-1-2 1 16,-2-5 1-16,-1-2 3 16,-1-3 9-16,-1-7 3 0,-1 3-2 0,-2-7 7 15,1-2 1 1,-1-3-7-16,0 0 6 0,0 0 18 0,-3-3 5 15,-5-4-2-15,-2-6-33 16,-3-5-4-16,-4-6 0 0,-2-3-2 16,0-2-2-16,3-4-4 15,-1-3 4-15,3-2 1 0,3-3-3 0,-1-1 0 16,5-1 5-16,1 0-5 0,1-1 0 15,1 3-3-15,1 0 0 16,-1 3 6-16,0 4 0 0,1 1-4 0,0 5 2 16,3 6-2-16,0 1 0 15,7 5 1-15,3 2 0 0,3 0-9 16,5 1 14-16,4 4-7 15,6 2-5-15,2 0 11 0,4 4-8 0,0 3 3 16,1 0 2 0,0 8-2-16,-1 1 2 0,0 3 2 0,-4 2-5 15,-1 3-4-15,-1 1 9 0,-3 1 1 0,-1 1-8 16,-1 3 7-1,-3-1-2-15,-2 2-2 0,-6-2-2 0,-2 0 4 16,-5-2-2-16,-5 1-15 16,-5-2-2-16,-8 1 4 0,-4-2 16 15,-3-2-4-15,-5 1-2 16,-1-3 5-16,-4-4 0 0,2 0 1 0,-2-4-3 15,0 1 2-15,0 1-2 0,2-3 2 16,5 2 2-16,3-2-3 16,8-2 0-16,5-1 0 0,6-1 1 0,1-1-2 15,-2 0 2-15,4 0 3 16,9-6-3-16,6 3 3 0,8-2-6 15,6 1 3-15,2 1-2 16,1 3 2-16,6 0-1 0,-2 3 0 0,3 2 0 16,1 2 0-1,2 3 3-15,-2 1-6 0,-3 3 6 0,-3 3-4 16,-3 1-2-16,-4 1 5 0,0 5-4 0,-3-1-2 15,-1 5 7 1,-4 0 0-16,-3 2-3 0,-3 2-1 0,-7-5 0 16,-5 5-2-16,-3-4 6 15,-10 2-4-15,0 1-4 0,-5-1 10 16,-5-2-10-16,-1-4 2 15,-1-5 6-15,-6-4 1 0,1-5-5 0,-5-3 2 16,-6-2 32-16,-2 0-22 16,-7-5-5-16,-1 0-3 0,-1-3 0 15,0-2-1-15,-2-2-1 0,8-3-2 0,1-4 2 16,9 1 2-16,3-2-3 15,5-1-2-15,3 0-2 0,4-2-9 16,4-1-1-16,3 2-13 16,6 2-18-16,4 1-7 0,1 9-40 0,0 0-68 15,5 1-111 1,4 1-143-16</inkml:trace>
  <inkml:trace contextRef="#ctx0" brushRef="#br0" timeOffset="99090.1388">6796 3724 970 0,'-3'-21'0'16,"1"7"154"-1,-1 6-129-15,1 4-25 0,-1 3 0 0,-3 1 0 16,1 0-16-16,-2 8 3 16,-2 4 4-16,-2 5-1 0,-4 3 14 15,0 6-4-15,-1 4 0 0,1 6 0 0,1 7-3 16,0 1 4-16,5 1-2 15,3 3 2-15,3-3-1 0,3-2-1 16,0-2 0-16,8-4 1 16,3 2 0-16,3-1 3 0,4 2 0 0,1-4 0 15,1-4-2-15,1-5-2 16,3-7 2-16,3-5 13 0,1-5 9 15,3-4 11-15,0-6-11 0,1 0-5 0,0-7 1 16,-2-6-7-16,-3-6-2 16,-3-5 2-16,-2-2 1 0,-4-6-9 15,0-2 4-15,-1-6-2 16,-2-3-7-16,0-3 1 0,-2-5 0 0,0 0 0 15,-2-1 3 1,-6 2-2-16,-5 5-2 0,-1 3 0 0,-7 5 1 16,-6 3 0-16,-3 2-5 15,-6 1 4-15,-2 2-9 0,-2 3 17 16,-1 2-9-16,0 6-5 0,-2 7 1 0,2 8-13 15,2 5-9-15,-1 14 3 16,0 10-29-16,-1 6-21 0,-2 8-5 16,3 1-83-16,2-4-83 15,8-4-155-15</inkml:trace>
  <inkml:trace contextRef="#ctx0" brushRef="#br0" timeOffset="99720.1396">7380 3713 790 0,'-1'-12'0'15,"-1"7"213"-15,2 2-178 16,-2 2-5-16,0 1-18 0,-2 0-15 0,-1 9 6 15,-3 6-2-15,0 5-1 16,-1 1 0-16,2 5 1 0,0-1-1 16,0 2-5-16,4 2 6 15,0 2-2-15,3-1 2 0,0 4 0 0,2 3-2 16,2 1 2-16,3 3 5 0,0 4-3 15,0-2-3-15,2 3 0 16,2-5 10-16,-1 0-3 0,3-2-6 0,2-6 1 16,3-3 7-1,2-2 5-15,2-6 5 0,4-4 12 0,2-4-11 16,4-2-5-16,2-7-2 15,0-2-8-15,-2-3-6 0,-5-6 2 16,-1-2 9-16,-7-6-2 16,-1-5 7-16,-5-4 0 0,-2-2 0 0,-2-7 4 15,-3 1-3-15,-1-3-5 0,-2-6 1 16,-1-2-5-16,-2-4-9 15,0-2 4-15,-5 0 2 0,-5-1-8 0,-1-2 7 16,-2 3-3-16,-5 2 0 16,-3 3-3-16,-4 6 3 0,-2 3 0 15,0 5-2-15,-4 7 1 16,0 5-5-16,-3 5 7 0,1 8-2 0,-1 1-34 15,2 3 6-15,3 8-3 0,1 1-15 16,3 3 5-16,1 5-19 16,-1-1-30-16,4 2-47 0,2 1-29 0,2-6-116 15</inkml:trace>
  <inkml:trace contextRef="#ctx0" brushRef="#br0" timeOffset="100240.1404">7777 3616 737 0,'-2'-10'0'0,"2"7"245"15,0 3-185-15,0 0-33 0,0 9-20 0,1 9-13 16,0 10 6-1,4 7 0-15,4 7 5 0,6-2-4 0,1 2 2 16,6 0-1-16,3-2 5 16,0-2-4-16,1-1 9 0,0-1-1 15,-2-1-5-15,-1 0-5 16,-1-3 8-16,-2 2-6 0,1-5-4 0,-1 2 2 15,0-1 13-15,-1-3-10 0,-2-6 1 16,0-4 3-16,-6-4-2 16,-1-6 17-16,-5-3-2 0,-2-4 9 0,1 0 14 15,-2-8 17-15,2-7 3 16,-1-7-36-16,-1-8-17 0,1-6 2 15,-1-8-3-15,3-3 1 16,2-5-4-16,3-9 7 0,3 0-5 0,3-6 4 16,2 3 0-1,2 1-8-15,0 3-7 0,1 3 4 0,2 7 1 16,-1 8-3-16,1 8-32 0,0 10-11 0,-2 3-24 15,-2 10-3 1,-4 11-26-16,-2 6-98 0,-10 2-169 0</inkml:trace>
  <inkml:trace contextRef="#ctx0" brushRef="#br0" timeOffset="115050.1611">12295 7605 504 0,'-6'-11'0'16,"0"2"166"-16,2-1-126 15,-5 2 0-15,-2-1-1 0,2-1-11 16,-5 2-12-16,0-2-7 15,-1 1-1-15,-3 1-5 0,-4 1 4 0,-3-1-4 16,-4 2-6 0,-5 4 6-16,-4 2-2 0,-3 2-2 0,0 7 2 15,-2 0 11-15,1 2-15 0,0 1 4 0,2 0 3 16,0 0-8-1,1 1 8-15,0 3 1 0,0 1-5 0,-1 4 0 16,0 2 24-16,1 4-20 16,2 2 4-16,3 4 3 0,-1 0-11 15,1 1 0-15,5-1 6 16,-1-1-9-16,6-1 6 0,3-2 11 0,3-4 1 15,5-1 8-15,4-1-11 0,2 0-7 16,5 3 1-16,2 3-5 16,0 0-2-16,5-1 2 0,4-1 6 0,2-4-8 15,2-1 2-15,0-1 5 16,0-2-7-16,1 3 2 0,2-1 0 15,-2 1 0-15,-1 2 0 16,0 1 4-16,-1-1-5 0,1 1 0 0,3-3 14 16,0-1-12-1,3-1 8-15,3-3-2 0,1-1 2 0,3-3 17 16,1-1-13-16,-2-3-10 0,2 0 9 0,1 0 0 15,1 2 2 1,1-2-3-16,1-1-2 0,2 1-11 0,1-3 2 16,1 1 5-16,0-1-6 15,4 0 0-15,-2-4 7 0,4-2-8 16,-1 0 2-16,3 0 1 15,-1 0-2-15,4 0 0 0,0-1 1 0,-4-2-4 16,1 0 6-16,-3 1 0 16,-2 0 5-16,-2 2-1 0,2 0-2 15,0 4-7-15,0 1 4 0,1-2 4 0,2-1-7 16,-3 0 0-16,2-2 4 15,3 1-6-15,-3 2 6 0,0-2 0 16,1 0-3-16,1 1-2 16,1-1 4-16,2 0-1 0,1 0 9 0,2-1-7 15,-2 0-3 1,0-1 0-16,-3 0 12 0,-1 0-7 0,1-2-6 15,-1 3 2-15,1-1 10 0,1-1 4 0,-1 1-8 16,-1-2-6 0,0 3 5-16,1-3 0 0,-1 1-10 0,1 0 8 15,-1-1-4-15,2 0-2 16,-3 1 4-16,2 1 2 0,-2-1-4 15,-1 2-1-15,1-1 0 16,-3 1 2-16,1-3-2 0,0 3 3 0,2-3-4 16,2 2 4-16,1 1-1 15,4-2-2-15,0-1 2 0,2 1 2 16,0-1-4-16,1 0-1 0,0 3 5 0,0-4-6 15,-2 0 3-15,2 0 3 16,-3 2-6-16,-1-1 6 0,0 0-1 16,-3-1-4-16,-2-1 1 15,-1 4 1-15,-3-3 0 0,3 3 1 0,-2 1 0 16,1-1-2-1,-1-1 2-15,1 0 0 0,-1-1-1 0,1-2 0 16,-1 1 4-16,-2 1-5 16,0 3 1-16,-4-3 1 0,-2 3-2 15,-1-2 1-15,-2 2 0 0,-3-2 0 0,3 1-1 16,-3-1 2-16,2 0 0 15,0 0 3-15,-3 0-7 0,3-2 1 16,-1 1 4-16,-1-2 1 16,1 1-6-16,1-1 3 0,-2 1 4 0,1 0-8 15,0 0 4-15,0 2 0 16,-1-2 0-16,1 1 1 0,-4 0-1 15,2-2-2-15,0 3 4 0,-2-2 1 0,1-1-3 16,1 0 0-16,-2-1 0 16,4-1 0-16,0-1 0 0,-2 0 0 15,2-5-4-15,-1 1 8 16,-1 0-1-16,0-2-3 0,-2 1 0 0,-1-1-1 15,-2 1 0-15,-2-1 2 16,-1 2 21-16,-4 2-8 0,1 0-6 16,-2 1-2-16,0-1-5 15,-2 0 0-15,0 1 4 0,-1-1-10 16,1-1 8-16,0-2 1 0,-1-4-8 0,-1 0 8 15,0-2-4-15,-2 0-1 16,-1-1 2-16,1-1 24 0,-2 4-20 16,2-3 6-16,-1 4-9 15,-2-2-2-15,0 2 0 0,-1-1 8 0,-1 1-13 16,0-1 8-16,-4-1-2 15,-1-2-2-15,-3 0-2 0,0 0 3 16,-3 2 2-16,-2-2 0 16,-1 2 11-16,-3-2-18 0,-1 3 9 0,-3 1-7 15,-1 0-2-15,-2 4 9 0,-3 1-6 16,-1 0-4-16,-2 2 11 15,-1 0-8-15,-3 0-1 0,-2 1 8 0,1 0-4 16,-4-1-6-16,2 4 4 16,-1-1-1-16,1 1-1 0,-1-1 8 15,1 1-5-15,-1-2-4 16,2 0 10-16,-3 4-7 0,1 0 3 15,-1 3-2-15,-4 0 2 0,0 0-2 0,-1 3 0 16,0 0 3-16,3-2-4 16,-1 0 4-16,0-1 1 0,0 0-5 15,0-2 4-15,-2-1 1 16,2 3-5-16,-1 0 0 0,3 0 6 0,0 0-8 15,-1 0 7-15,1-3-4 16,1 3-3-16,0-1 4 0,0 1 0 16,1 0 0-16,0 0-2 15,1 0 4-15,1 0-2 0,1-3-1 0,0-3 2 16,3 2-2-16,-2-1 4 0,1-2 1 15,1 4-5-15,-3-1 2 16,-1-1 1-16,-1 0-2 0,-1 1 0 0,-1 0 1 16,-1 0-6-1,0 1 10-15,0 1-5 0,1 2-6 0,-2 0 12 16,1-1-7-16,-1-2-2 15,0 2 6-15,-1 1-4 0,1 0 0 16,-1 0 2-16,-2 0 2 16,0 0-3-16,-1 0-1 0,1 0 2 0,-3-1-2 15,3 1 2-15,-4 0-3 0,-1 0-2 0,-1 1 7 16,0-1-2-1,1 0-2-15,1 1 2 0,0 0 2 0,1-1-5 16,2 0 4-16,-1 0 1 16,2 0-3-16,-1 1 0 0,0 1 7 15,2 0-8-15,1-2 2 16,-1 0 0-16,2 0-2 0,0 0 0 0,-1 1 0 15,2 1 0-15,0-2 2 0,-3 0 4 16,1 0-6-16,2 0 2 16,0-3 0-16,4-1-2 0,0-1 2 0,2 0-1 15,2-2-3 1,-1 0 6-16,1 0-4 0,0-1 1 0,0-1 0 15,1 1 3-15,-2-2-3 16,2 3-3-16,0 2 3 0,0 1-15 16,4 2 3-16,3 2-6 15,1 0-25-15,2 0 0 0,2 4-14 0,2 1-10 16,3-3 8-16,1 5-19 0,1-2-47 15,1-3-110-15,3-3-317 16</inkml:trace>
  <inkml:trace contextRef="#ctx0" brushRef="#br0" timeOffset="116670.1634">11798 7507 499 0,'-1'0'0'0,"1"0"45"0,-1 0 1 0,-2 0 30 16,3 0 1-1,-3-4-28-15,-1-2-6 0,1-1-20 0,-2 0-8 16,1-2-12-16,-1-1 3 16,-2-4 5-16,0-1-7 0,-2-3-3 0,1-4 18 15,0-2-1-15,0-4-4 0,2-2 3 16,0-4 3-16,1-2 2 15,0-3 5-15,3-5-1 0,1-5 2 16,1-3 0-16,0-3-3 16,0-1-5-16,0-2 5 0,0 4-8 0,-2-4 3 15,2 1 1-15,0-4-6 16,0-2-7-16,5 0 8 0,3-1-9 15,1-2 0-15,5 0 1 0,0 1-6 0,-1 1-4 16,2 5 4-16,0 4 5 16,0 1-3-16,3 3 3 0,-1-1-1 15,5 2-8-15,2 1 2 16,0 1 0-16,2-1 0 0,-1 2 1 0,2 1 2 15,-2 2-3-15,2 5 0 16,-2 2 0-16,0 4 0 0,1 3-1 16,-2 0 1-16,-1 3 0 15,-4 4-4-15,-2 3 4 0,-4 4 0 16,-4 5 0-16,-2 3 0 0,-3 4-1 0,-2 1-3 15,-2 1-3-15,0 2 2 16,0-1 0-16,0 0-7 0,-3 1-13 16,-3 0 10-16,-3 2-2 15,-4 7 4-15,-1 1 8 0,-4 5 8 0,-2 1-6 16,-3-1 6-16,-5 4-1 15,-1 1-3-15,-2 0 2 0,0 1 4 16,-2-1-6-16,0-3 1 16,4-1 5-16,4-1-9 0,3 1 8 0,2-3-7 15,3-1 4-15,2-2 1 0,2-1 3 16,4-4-10-16,4 0 10 15,2-1-3-15,0-4-4 0,3 0 4 0,0 0 11 16,3-6 2-16,4-4 3 16,4-4-15-16,4-6-1 0,2-7 5 15,5 3-7-15,-3-5 0 16,3 0 7-16,-1 0-6 0,-1-2-2 15,2-1 1-15,0 3 2 0,2 0-4 0,1 0 3 16,1 3-2-16,0-3-5 16,0 3 12-16,-2 3-8 0,-2 1 0 15,-3 4 4-15,-3 4-2 16,-4 3 0-16,0 1 0 0,-3 5 3 0,0 1-4 15,-4 3-4-15,1 1 5 16,-1 0-8-16,-2 0 11 0,1 6-6 16,-2 1-5-16,1 5 11 15,0 2-6-15,1 6-1 0,0 2 7 0,2 4-4 16,1 1 1-16,-2 2 0 0,1 0 4 15,-1 0-5-15,-1-3 2 16,-1 2-1-16,-2-3-4 0,2 2 6 0,-3-3-1 16,0-2-2-16,0 0-1 15,0-3 2-15,0-1 2 0,0 2-18 16,0 0-47-16,0 0-83 15,1-10-125-15</inkml:trace>
  <inkml:trace contextRef="#ctx0" brushRef="#br0" timeOffset="118870.1664">12741 4428 471 0,'3'-23'0'0,"-2"-2"170"15,-1-1-94-15,-1 0 3 0,-3-2 1 16,-2 2-4-16,-2 0-32 15,0 6-2-15,-1 3 5 0,1 5-15 0,4 8-11 16,-1 1-10-16,1 3-6 0,-3 0-10 16,-5 8-6-16,-4 10 12 15,-6 10-2-15,-3 10 2 0,-4 8 4 0,-3 8 7 16,1 5-4-16,0 8 4 15,3 5-6-15,2 2-5 0,5-2 1 16,6-4 1-16,6-6-6 16,8-9 5-16,7-9-5 0,11-8-13 0,8-7 17 15,10-7 2 1,7-5-5-16,7-10 4 0,5-6-1 0,6-4-2 15,0-12 1-15,-1-5-3 0,-2-6 3 0,-4-7 0 16,-6-2 6 0,-4-4-4-16,-6-7 10 0,-8-2 1 0,-4-4 10 15,-6-4-3-15,-5-1-10 16,-4-1 0-16,-7-3-6 0,-4 2 0 15,-8 0-8-15,-8 1 7 16,-7 4-2-16,-3 4-2 0,-3 4 2 0,0 9 1 16,2 9-7-16,1 6 7 0,3 6-4 15,1 8-23-15,-1 4 15 16,-1 4-6-16,1 4-4 0,0 6 7 0,0 2-2 15,-1 2-10-15,3 3-3 16,3 1-26-16,7 5-44 0,3 0-80 16,1-4-96-16</inkml:trace>
  <inkml:trace contextRef="#ctx0" brushRef="#br0" timeOffset="119470.1673">13521 4242 550 0,'-3'-11'0'0,"1"5"152"15,0 2-102 1,2 4-13-16,-2 0-11 0,-5 4-8 0,-3 12-16 16,-6 10 11-16,-5 12 35 0,-3 11 10 0,1 5-18 15,2 6-10 1,4 2-7-16,3 0-11 0,6-2-7 0,3-2-7 15,5-5 0-15,1-4 4 16,14-5-4-16,0-10-3 0,4-6 5 16,6-7 0-16,2-8 0 15,4-6 1-15,5-7-5 0,2 0 8 0,4-10 3 16,-3-6-6-16,-1-6 21 15,-3-3-3-15,-4-3 3 0,-4-6 14 16,-5-3-2-16,-4-7-8 0,-5-5-4 0,-5-3-12 16,-3-6-9-16,-5-2 7 15,-2-3-6-15,-6 0-4 0,-6 2 3 16,-5 4 0-16,-4 8-2 15,-4 5 2-15,-2 10-1 0,2 8 0 0,0 4 0 16,1 11-3 0,2 5-12-16,-2 5 6 0,2 2 1 0,-2 10-20 15,4 4 6-15,5 8-9 16,5-1-18-16,6 5-2 0,4 2-25 15,2 3-99-15,6-3-10 0,3-5-160 0</inkml:trace>
  <inkml:trace contextRef="#ctx0" brushRef="#br0" timeOffset="120000.168">14255 4288 386 0,'0'-24'0'16,"-4"1"94"-16,-2 3-60 15,-3 0 27-15,0 6 3 0,-1 5 2 16,2 4 5-16,0 5-26 0,-1 0-16 0,-1 8-11 16,-3 7-5-16,0 10 5 15,1 7 21-15,-1 7 2 0,2 7-2 16,1 8-16-16,0 4-2 15,0 4-8-15,5 5-11 0,-1-4 7 0,5-2-10 16,1-8-4-16,8-11 4 16,6-4-3-16,6-8 3 0,4-5 2 15,4-3 6-15,7-5-13 16,-1-7 8-16,1-1 0 0,0-6-4 0,-1-3 2 15,0-2 1-15,-1-6-2 0,-1-6 2 16,-2-4 2-16,-1-5-4 16,-4-7 2-16,-2-6 5 0,-5-5 0 0,-4-9 17 15,-5-5 2 1,-5-4-5-16,-4-7-6 0,-6-2-9 0,-7 0-7 15,-7 3 4-15,-9 4 1 16,-3 7 2-16,-1 8 19 0,-4 9-4 16,1 12-10-16,6 9-4 0,1 8-10 0,2 8-10 15,1 1-20-15,2 10-7 16,3 7-30-16,3 2 13 0,5 3-31 15,4-2-129-15,5-1-83 16</inkml:trace>
  <inkml:trace contextRef="#ctx0" brushRef="#br0" timeOffset="120590.1689">14822 3960 771 0,'-1'-16'0'16,"1"5"220"-16,0 1-162 16,0 4-28-16,0 6-16 0,3 0-9 0,6 14-10 15,3 10 1-15,1 9 8 16,4 11-8-16,-1 12 0 0,3 5 7 15,5 1-3-15,2 2 0 16,0-3 6-16,2 1-1 0,-1-3 0 0,-2-5 7 16,0-1 0-16,-6-8-2 0,-2-3-5 15,-5-5-3-15,-5-4-1 16,-2-5 3-16,-3-5-3 0,0-3-2 0,-2-7 2 15,0-5 1 1,0-2-3-16,2-6 2 0,-2 0 5 0,1-5 33 16,1-12 27-16,3-8-34 15,6-13-22-15,0-8 3 0,5-9-3 16,2-8-7-16,2-9 7 15,4-6-8-15,3-8-4 0,-1-3 3 0,2 0-1 16,1 1 0-16,-1 1 0 0,1 6 1 16,-3 3-2-16,-2 8 2 15,-2 7 1-15,-3 8-2 0,-4 12 0 0,-4 8 2 16,-2 8-3-16,-1 8 0 15,-3 9-1-15,-1 3-85 0,-1 7 25 16,-1 6-50-16,-2 12-59 16,-2 4-79-16,-9 2-327 0</inkml:trace>
  <inkml:trace contextRef="#ctx0" brushRef="#br0" timeOffset="139870.1958">21208 7670 581 0,'-9'-4'0'0,"-1"3"74"0,-2 1-38 15,2 0 17 1,-3 0-1-16,2-1 9 0,2-1 3 0,1 0-15 15,0-1-15-15,1 0 9 0,-1 0 5 0,0 0-8 16,-4 0-14-16,0 1-11 16,-6-1-8-16,-4 2 4 0,-1 1-2 15,-3 0-2-15,-3 0 6 16,-2-1-6-16,-3 0-4 0,-3 1 12 0,0 0-1 15,-2 0-1 1,-3 0-2-16,1 0 1 0,0-1-3 0,0-2-2 16,3 1-1-16,0 0-2 0,-2-3 2 0,-1 3-3 15,-5-2-6 1,-2 0 5-16,-5 1 3 0,-1-5-9 0,-2 4 6 15,1-2 3-15,3 2-9 16,0 0 8-16,-1 1 2 0,1 0-4 16,0 2 6-16,0-2-6 15,2-2 2-15,2 0 8 0,0 0-5 0,2-1-5 16,-2 0 7-16,-2-1-11 15,0-1 3-15,-1 2 2 0,-1-1-2 16,0 1-1-16,1 0 0 0,0 0 6 0,2 2-6 16,-2 1-1-16,0 0 1 15,-3 1 0-15,-2 2 0 0,0 0 0 16,-1 0 0-16,-1 0 2 15,2 0-2-15,-2 2-1 0,-2 4 2 0,2 0 5 16,0-3-9 0,2 4 5-16,3-1 2 0,1-2-8 0,3 4 7 15,1-2-3-15,-1-1 0 16,1 2 0-16,1-3 0 0,0-1-1 15,3 0 2-15,2-2 11 0,1 1-13 0,2 2 2 16,0-1 4-16,-1-3-6 16,0 2 2-16,2 0 2 0,-2 2-3 15,1-3 0-15,-1 2 1 16,1-3-1-16,3 4 0 0,-2-1 2 0,2 2-3 15,0 0 2-15,-3 3 7 16,1 3-10-16,0 2 3 0,2-4 0 16,2 3-2-16,0-2 2 0,2-1 3 0,4 3-5 15,1 0-1-15,6-1 3 16,2-2-2-16,3 2 2 0,1 0-1 15,1 1-3-15,1-3 5 16,1 4-3-16,1-3 0 0,1-1 2 0,3 3 0 16,0-3-1-1,3 1 0-15,-2 2-1 0,0 2-2 0,1 3 6 16,-1 2-4-16,1 4 0 15,-1 2 2-15,-1-4 2 0,0 1-5 16,1-2 4-16,1-1 1 0,1-1-6 0,2 0 4 16,-1-3 2-16,2 2-6 15,1 0 5-15,0 2-3 0,3 0-4 16,0 4 9-16,5-1-4 15,0 0 0-15,9-1-1 0,-1-2 0 0,6-2-3 16,4-3 7-16,1 0-2 16,2-3-2-16,-1-1 2 0,0 1 0 15,-1-2-4-15,1 2 5 16,1 1 0-16,0 0-4 0,4-1 4 0,0 1-2 15,5-2 0-15,2-1 0 0,4-1 1 16,3 0-3-16,4-3 3 16,2 1 0-16,4-1-2 0,4-1 2 0,2-2 2 15,0 2-3 1,0-1 0-16,-2 0 2 0,-5 2-3 0,1-1 1 15,-1 1-1-15,-1-3-3 16,2-2 8-16,0 0-4 0,-2 1-1 16,-1 3 2-16,0-1 0 0,0 1-2 0,1-1 2 15,1 1 1-15,1-3-4 16,-1 1 4-16,3 0-1 0,-1-1-1 15,1 0 0-15,0 0 2 16,-1-1-2-16,-1 0 6 0,1 2-8 0,0-2 3 16,0 5-1-16,4-2 0 15,-3 1 1-15,1-4 0 0,-1 0 5 16,-3 3-6-16,1-3 0 15,-3 1 15-15,1 1-17 0,-2-1 4 0,2 2 2 16,-2 0-5-16,0 1 2 0,-1-1 4 16,-1 0-9-16,0 1 6 15,1 1-3-15,-1-2 0 0,0 1 2 0,0 2 4 16,-1-5-8-1,0 3 6-15,-4-1-1 0,-2-2-1 0,-3 3 3 16,-2-3-3-16,-1 3-2 16,0-2 1-16,-2 1 1 0,1-1-2 15,-2-1 2-15,0 1 0 16,0-2-2-16,-1 2 1 0,2 2 4 0,-3-4-8 15,1 2 6-15,0 0-1 0,-3-2-2 16,1 4 2-16,1-3 0 16,-2-1-2-16,0 2 2 0,1-2 0 0,-2 0-2 15,0 0 2-15,0 0 1 16,1 0-3-16,-1 2 2 0,0-2-1 15,-3 0 0-15,-3 0 0 16,0 0 1-16,0-2-2 0,-2 1 2 0,-1 0 4 16,-2 0-6-16,0-1 2 0,-1 2 4 15,0-3-3-15,-2 1-1 16,1 2-1-16,-1-1 0 0,2 1 0 0,0 0 0 15,1-1 0 1,1 1 0-16,1 0 2 0,0-3-2 0,0 3-1 16,3-3 3-16,0 1-4 15,-1-2 4-15,2 2 0 0,-3-2-2 16,2 0 0-16,2 1 7 15,1 0-6-15,-2-1 7 0,-1 4-5 0,0-2-5 16,-3-1 4-16,3 3 2 0,0 0-6 16,-1 0 3-16,1 0 0 15,-2 0-2-15,0 0 2 0,1 0-1 0,-2 0 0 16,0 0 0-1,-1 0 0-15,1 0 0 0,0-2 0 0,0 2 1 16,2-1-2-16,-2 1 2 16,0 0 0-16,-1 0-2 0,1-1 1 0,-1 0 1 15,-1 0-2 1,-1 0 2-16,-2 1 0 0,1 0-2 0,0-3 1 15,-1 1 2-15,-1-2-4 0,1-1 4 0,-1 2-1 16,-3-7-2 0,4 5 2-16,-1 0 1 0,1-2-3 0,0 2 1 15,-1-5 1-15,1 2-2 16,-1-2 2-16,-3 0 1 0,0 0-4 15,-2-2 4-15,2 0-1 16,-2-4-2-16,1 3 2 0,-4-4-2 0,1 0-2 16,-1 0 6-16,2-1-2 0,0-2-1 15,-1 0 0-15,1 1 0 16,-2-3 0-16,0 0-2 0,-4 0 3 0,0 0-1 15,-3 2 0-15,0 0 3 16,-3-2-5-16,-3 0 0 0,-3 0 1 16,-3 2-3-16,-3-1 5 15,-4-1-1-15,-2 3 0 0,-1-1-2 16,-3 2 2-16,2 1 0 15,-1 0 0-15,-3 1 0 0,0 0-4 0,-1 1 7 16,-3 2-3-16,-3 0 0 0,-1 0-3 0,-3 1 5 16,-2 1-4-1,-1 1 3-15,-6 0-2 0,1 1 2 0,2-2-2 16,2 2 2-16,2 1-2 15,2-2 2-15,-2 2 1 0,1 0-6 16,-1-1 8-16,0 5-2 16,-3-1-3-16,-2-1 1 0,2 3-1 0,-2-2-4 15,0 1 10-15,1 2-5 16,1-4 0-16,0 2 0 0,3 0-1 15,0 3-2-15,-1-3 6 0,0 1-2 0,1 0-2 16,-3-3 2-16,-1 2-1 16,-2 0 0-16,-2 2-1 0,0 2 1 15,0 0 0-15,2 2 0 16,2 2-1-16,1 2-1 0,2-1 4 0,2 2 0 15,3 0-2 1,-3-1-2-16,2-2-2 0,-3 3-25 0,-1-1 3 16,-5 0-29-16,-6 4-56 0,-5-3-31 0,-4-3-123 15</inkml:trace>
  <inkml:trace contextRef="#ctx0" brushRef="#br0" timeOffset="147440.2064">17849 4088 555 0,'0'-12'0'0,"0"6"89"0,0 2-47 16,0 1-21-16,-1 2-11 0,1-2 6 15,0 3 7-15,0-2 4 16,0 2 6-16,0-1 10 0,0 0 8 0,0 1-12 15,0-3-6-15,0 3 2 16,0 0-12-16,0 0-14 0,0 0-7 16,0 0-1-16,0 0 1 15,1 0 4-15,-1 0 12 0,0-1 9 0,0 0 8 16,0-3 0-1,0 0-14-15,0 0-3 0,-1 0-6 0,1 0-3 16,0 4-4-16,0-2-5 0,0 1 0 0,0 1 0 16,1 0-85-1,3 3-10-15,1 1-15 0,-4-4-209 0</inkml:trace>
  <inkml:trace contextRef="#ctx0" brushRef="#br0" timeOffset="148420.2078">17029 7490 613 0,'-23'-24'0'0,"-1"-2"251"0,-3-3-153 16,-2-5-16 0,-1-3-25-16,-1-4-10 0,2-2 0 0,2-3-14 15,-1-8-14-15,1-6-1 16,4-9 3-16,2-10-2 0,6-6-5 15,8-4 2-15,7-7-9 0,5-4-6 0,10-7 4 16,7-4 1-16,3-3-1 16,7 1 15-16,5 1 1 0,3 1-3 15,-1 0 3-15,-1 7-1 16,-4 7-16-16,-3 5 2 0,0 7-3 0,2 5-5 15,3 6 4-15,7 6-2 16,0 5 0-16,2 6-13 0,-1 10-2 16,-5 8 2-16,-5 10 12 0,-2 10 2 0,-8 8-2 15,-7 4-10-15,-3 5 9 16,-6 1-6-16,-5 1 6 0,-1 0-4 15,-2 0-8-15,0 1 6 16,-4 4 2-16,-2-1 2 0,-5-1 0 0,0 2 3 16,-2-5-2-1,-3 0 4-15,-1 0 0 0,-2-6-2 0,-4 0 2 16,-2-1-2-16,-4 0-2 15,-1-2 5-15,-3 2-3 0,1 3-1 16,-2-3 4-16,3 5-2 0,4-1 0 0,3 1-2 16,8-1 3-16,4-2-2 15,7-1 2-15,5 3 1 0,0 0-3 16,8-4-19-16,9-2 1 15,10 1 11-15,12-5 14 0,8 2-4 0,7 3-4 16,2-1 4-16,-1 3 5 16,-2-2-9-16,-6 0-6 0,-4-1 6 15,-11 1 3-15,-7 3 1 16,-10 4 0-16,-8 1-4 0,-3 3 4 0,-4 10 1 15,0 7-3-15,-4 7 11 0,-3 10-5 16,-3 3-2-16,-1 0 0 16,0 3 0-16,1-3-6 0,1-1 4 0,-2-2 3 15,1-3-7 1,0-1 4-16,-2-1 2 0,1-1-6 0,1 2 1 15,1-1 1-15,2-1-115 16,4-2 19-16,3-12-38 0,3-9-217 16</inkml:trace>
  <inkml:trace contextRef="#ctx0" brushRef="#br0" timeOffset="149130.2088">18077 4345 987 0,'0'0'0'16,"1"12"55"-16,-1 7-55 0,-4 10 38 16,-5 7 2-16,-1 5-10 15,-1 8-11-15,-3 2-13 0,1-5 2 0,2-3-6 16,4-9-3 0,2-10 2-16,2-7 4 0,1-4-6 0,1-4 2 15,1-2 5-15,-1-2-7 16,0-5 2-16,0 0 7 0,-2 0-2 15,0-13 1-15,0-5-3 16,1-9-5-16,2-11 2 0,1-9 4 0,7-8-5 16,3-10 0-16,5-6 10 0,4-2-11 15,6-4 2-15,3 2 1 16,4 7-4-16,0 4-1 0,-1 11 3 0,-2 13-17 15,1 7 15-15,0 11 3 16,0 8-2-16,3 5 0 0,-2 9 1 16,-1 3 0-16,-4 7 9 15,-2 6-3-15,-5 4-4 0,-4 1 4 0,-6 4-8 16,-5-3 3-16,-5 2 4 0,-10-2-5 15,-4 2 0-15,-6 0 0 16,-1 1 4-16,-2-1-6 0,1-3 4 0,0 1 2 16,-1-5-4-1,4 3 0-15,-2-1 7 0,3-3-8 0,1 1 2 16,6-4 0-16,2 0-2 15,4-3 0-15,5-1-1 0,3 2-8 16,11-6 12-16,7 6 0 16,8-2-3-16,7-2 2 0,5 3 3 0,2 2-6 15,-2 4 3-15,-4 5-1 0,-5 2 0 16,-8 6 0-16,-7 5 3 15,-7 4-5-15,-8 1 4 0,-4 3-2 0,-8-4 1 16,-7 0 6-16,-6-1-4 16,-6-8 2-16,-9-4 16 0,-8-4 3 15,-7-6 5-15,-2-6-4 16,-2-4-1-16,-3-5-1 0,2-3-7 0,4-6-6 15,7-1-5 1,12-5-1-16,7-1 0 0,12 1-7 0,8-4 6 16,8 2-4-16,7-2-6 0,13-8-14 0,6 1-25 15,6-3-31 1,5 1-2-16,3 2-33 0,1 5-68 0,1-4-129 15</inkml:trace>
  <inkml:trace contextRef="#ctx0" brushRef="#br0" timeOffset="149570.2094">18882 4319 928 0,'-15'-8'0'0,"-5"8"100"16,-3 0-76-16,-2 12 10 15,-4 11 7-15,2 9-10 0,-2 7-7 0,6 7-13 16,2-2-8 0,7-1 1-16,9 0-5 0,4-4-1 0,6-3 4 15,12 1 1-15,7-2-3 0,10-1 23 0,3-3-17 16,4-6-6-1,2-5 0-15,3-5 8 0,-1-8-7 0,0-6 2 16,-2-2-2-16,-5-13 2 16,-3-8 10-16,-8-7 1 0,-6-12 2 15,-5-8 1-15,-8-4-7 16,-6-4-10-16,-4-4 0 0,-13 4 7 0,-7 6-8 15,-7 5-1-15,-7 13 0 16,-2 7-3-16,-5 9 6 0,-2 7-1 16,1 9 0-16,1 2 0 0,6 15-3 0,7 8-46 15,5 1 10-15,11 9-3 16,6 1-17-16,8 0-1 0,8 6-1 15,6-4-52-15,13-1-24 16,4-4 29-16,9-4-17 0,5-4 35 0,6-6 1 16,0-6-57-1</inkml:trace>
  <inkml:trace contextRef="#ctx0" brushRef="#br0" timeOffset="149920.2099">19391 4585 456 0,'31'-35'0'16,"-10"-3"240"-16,-10 4-180 0,-9 2 65 0,-9 2-32 16,-7 7-30-16,-5 4-1 15,-2 7-19-15,1 7-13 0,-4 5-13 16,-1 10-7-16,-1 11 3 15,1 9-6-15,4 8-2 0,5 2 2 0,8 3-9 16,8 0 4-16,6-3 1 16,10 1-5-16,10-4 4 0,6-1 5 15,9-4 0-15,6-5 7 0,1-1-3 0,2-4-8 16,-3-8 2-16,-3-1-3 15,-1-8-4-15,-2-5 4 0,-3-3 2 16,-1-12-3-16,-6-10 1 16,-6-9 0-16,-9-11 1 0,-9-12 2 0,-8-4-2 15,-10-3-3 1,-14 0 0-16,-9 5 2 0,-10 5-6 0,-4 11 7 15,-4 11-6-15,-2 11 1 16,1 7 3-16,1 11-1 0,5 3-3 16,7 8 3-16,10 13 0 0,5 5-95 0,8 6 23 15,10 3-23-15,4 1-52 16,6-4-50-16,15-3-100 0</inkml:trace>
  <inkml:trace contextRef="#ctx0" brushRef="#br0" timeOffset="150280.2104">20028 4221 888 0,'12'-14'0'0,"-1"6"177"15,-1 8-137-15,1 5-11 0,2 16-4 0,2 14-1 16,5 15 6-1,1 11-7-15,3 10 1 0,1 2-4 0,-1 1-7 16,3-3 0-16,0-4-10 16,1-9 9-16,-3-10-3 0,-4-10 1 15,-2-10 2-15,-5-6 3 0,-3-8-2 0,-2-7-1 16,-3-7-1-16,2 0 12 15,0-12 18-15,5-8-15 0,-2-8-22 16,1-9 3-16,-1-4-4 16,0-10 1-16,2-6 5 0,4-5 1 0,4-5-6 15,2-3 5-15,6 2-8 16,5-2-2-16,1-1 2 0,-2 7-2 15,0 3-8-15,-9 12-1 16,-5 15 3-16,-6 11-1 0,-6 12 1 0,-3 10-19 16,-2 6-51-16,-2 13-36 0,-10 14 23 15,-4 6-101-15,-8-3-208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9T09:15:20.1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10187 7265 414 0,'0'-2'0'0,"0"-1"105"0,0 0-46 16,0-1-3-16,-4 3-22 15,2-1-10-15,-3-1-8 0,0 1 3 16,3 0 10-16,-5-2 10 15,4 1-1-15,-3 1-9 0,-2 0-2 0,2 1-6 16,-3-1-3-16,0 0-6 0,-1 0 1 16,-2 1-7-16,-1-3-1 15,-1 1 6-15,-3-2-3 0,2 0 10 0,-3 1 6 16,2-2-8-1,1 1-5-15,-2 1-1 0,-1-1 0 0,0 0-10 16,-1 0 0-16,-1 1 4 16,0-2-2-16,0 0 6 0,-1-2-2 15,0 0 1-15,-3-1 6 16,-3-1 1-16,-1 0-12 0,-3 1 9 0,-2 3-7 15,-2 0-8-15,-2 1 8 0,-1 2-2 16,2-1-1-16,-1 3-1 16,2 0 0-16,2-2 0 0,0 3 2 0,3-3 2 15,1 1-7-15,2 0 5 16,-1 0 0-16,1-1 1 0,-1 1 1 15,-3-1-3-15,1 0-2 16,0 3-1-16,0-2 3 0,-3 0-1 0,4 2 0 16,0-1 5-1,3-1-7-15,1 2 2 0,2-1 0 0,-1 1 0 16,3 0 0-16,0 0 5 0,0 3-12 0,3 0 13 15,-1 1-5 1,-2-1-2-16,1 2 2 0,-1-2-4 0,3 0 2 16,-2-1 2-16,0 3 2 15,2-4-4-15,-5 3 2 0,0-2 7 16,0 0-10-16,-1 5 3 15,2-2 3-15,-1 0-8 0,0 4 5 0,2-3 2 16,0 1-6-16,3 2 2 0,-2-1 5 16,4 2-8-16,0-1 5 15,-1-1-1-15,0 1 0 0,-1 1 0 0,-3-1 1 16,1 1 0-16,-1 2 1 15,0-3-4-15,-1 2 2 0,1 0 0 16,0 0 0-16,3 1 0 16,-1 1 0-16,1 0-2 0,0 1 1 0,1 1 1 15,0-1 0 1,-2 1 0-16,2 2 3 0,2-5-7 0,0 2 5 15,4-1 2-15,-1-2-6 0,1 0 2 0,0 1 2 16,1 2 1 0,-2 0-3-16,0 3 1 0,-2-2 1 0,2 2-2 15,0-2-3-15,2-1 5 16,1 0-2-16,2-2 2 0,0 3-1 15,0-3 0-15,1 0-5 16,0 2 6-16,0-3-2 0,2 3 2 0,-2 3 1 16,-1-2-1-16,3 3 1 15,-2 0-1-15,1 1-2 0,0-3 2 16,2-1-2-16,-1-1 0 0,3-3 2 0,-1 0 0 15,0 2-4-15,0-4 6 16,1 4-1-16,-1-1-5 0,-1-2 6 16,2 4-1-16,0-1-4 15,-2-1 4-15,3 1 1 0,-1-2-6 0,1-2 4 16,0 4-2-1,0-4 0-15,0 3 2 0,1-3-1 0,2 2-4 16,0 2 5-16,1 0 4 0,1 2-10 0,-2-1 10 16,2-3-3-1,-1-1-3-15,0 1 2 0,0-2 2 0,0-1-5 16,1 1 4-16,-1 1-1 15,1-3-2-15,0 2 2 0,0 2 1 16,1-2-4-16,0 1 3 16,2-1 0-16,1-2-2 0,1 3 1 0,-2-2 1 15,2 2-2-15,-2-1 2 16,1 3 3-16,0-5-7 0,-1 3 6 15,-1-3-6-15,1 3 4 0,2 0-1 0,0-1 0 16,-2 0 0-16,3 0 0 16,-2-2 1-16,1-2-1 0,-1 2 0 15,1-3 5-15,2 0-8 16,0 1 4-16,0-1-1 0,1-2 0 0,-2 2 0 15,0 0 5 1,-1-2-5-16,0 2 0 0,0 0 0 0,-2-1-3 16,0 3 6-16,1-1-2 15,0-2-1-15,-1 1-4 0,0 1 5 16,0-4-1-16,0 3 0 0,2-2 2 0,0 0-3 15,4 1 2-15,0-1-1 16,3 0 0-16,0 0 0 0,1 1 3 16,-1-2-4-16,1 1 2 15,-4 0 1-15,-1 2-3 0,0-1 2 0,-4 2 0 16,0-2-1-16,1 1 0 15,-2 1 0-15,2 0 0 0,-1 0 0 16,3-1-3-16,1 2 2 0,1-1 2 0,0 0 2 16,2 1-4-16,-1-2 2 15,0 1 5-15,2-1-8 0,-1-1 2 16,-2 0 4-16,0 0-5 15,-2-2 2-15,0 1 11 0,-2-1-7 0,1-1 6 16,1 2-11 0,0 0 0-16,2-2 0 0,2 2 12 0,0-2-13 15,2 0 2-15,3 0 12 16,1-4-10-16,2 3 6 0,0 1-7 15,0 0-4-15,0 0 4 0,0 0 4 0,-2 0-9 16,1 0 4-16,-1 0 2 16,0 0-6-16,-3 0 4 0,-1 0-2 15,-1 0-1-15,-1 2 4 16,2 1 0-16,0 1-2 0,1 0 0 0,2 0 1 15,-1 1-1-15,1 0 0 16,0 2 2-16,-1-3-2 0,1-1 0 16,-3 0 0-16,2-1-4 15,-1-2 7-15,0 5-1 0,1-5-4 0,-1 2 2 16,1-2 1-16,0 0-2 0,0 0 2 15,1 0 4-15,0 0-10 16,0 0 10-16,0 0-4 0,-2 0-2 0,1 0 0 16,0 0 4-1,2 0-6-15,-3 0 6 0,1 0-3 0,-2-2-3 16,0 2 6-16,0 0-4 15,-1 0-2-15,0 2 6 0,1 0-4 16,-1-2 2-16,2 0-1 0,1 0 0 0,-2 0 2 16,0 0 0-16,2 0-4 15,1 0 0-15,2-2 4 0,1 2 3 16,2 0-4-16,0 0 6 15,-1-1 1-15,2 1-9 0,-1-1 2 0,1 1 11 16,0 0-15-16,0 0 6 16,1 0 3-16,-1 0-9 0,-3 0 6 15,-3-2-4-15,1-1 2 16,-2 1 5-16,0 1-4 0,-1-2-3 0,2 2 2 15,1-1 11-15,-1-1-12 0,1 1 0 16,2-3 11-16,-1 0-13 16,2 0 4-16,1-1 3 0,0 0-8 0,0-1 6 15,0 1-2 1,0-2-1-16,-4 0 0 0,1-2 5 0,-4 1-6 15,-2-1 0-15,0 2 4 16,-5-3-1-16,3 0 3 0,0 1-7 16,-1-3 0-16,1 1 4 15,2 0 3-15,0-5-8 0,0 1 3 0,0-2 0 16,-3 2 0-16,0-2 1 0,1 4 0 15,-4-3-2-15,-1 1 2 16,-1 0-1-16,-2-1 0 0,-2 0 6 0,0 0 4 16,-2 0-3-16,-1 0 3 15,2-1-8-15,-2-2-4 0,2 0 4 16,0-2 2-16,-2-2-7 15,1 0 6-15,-3-1-3 0,-1-1 0 0,1 2-1 16,-4-2-1-16,-1 1-4 0,-2 4 10 16,-2-3-4-16,2 4 0 15,-2 0-2-15,0 2 0 0,0-1 1 0,0 0 2 16,-1 3 3-1,-1-1-7-15,-1 0 5 0,1-1-2 0,-3 0 0 16,-2-1-4-16,2 4 7 16,-1-2-6-16,-1 0 5 0,2 3-3 15,-2-1-3-15,2 2 8 16,1 1-5-16,0 2-2 0,2 0 5 0,-2 1-3 15,2 2-3-15,-2 3 8 0,-2-1-6 16,1 5-2-16,0-1 5 16,-3-2-1-16,2 2 0 0,-1-4-2 0,-1-1 3 15,-1 0 1-15,-3-2 0 16,-1-2-1-16,-3-2-2 0,0-2 2 15,-1 3 1-15,-1-4-4 16,2 4 4-16,0 0-2 0,2-1 0 0,2 5-1 16,0-3-3-1,-1 2-35-15,2-1 17 0,-2-1-5 0,-1 1-6 16,-3 1 10-16,-2 1-16 0,-3 3-30 0,-3 4-14 15,1 0-47 1,-3-3-251-16</inkml:trace>
  <inkml:trace contextRef="#ctx0" brushRef="#br0" timeOffset="2900.0041">9979 10036 367 0,'1'-5'0'0,"-1"0"98"0,0 2-44 15,0-4 3-15,-1 2 3 16,-1 1-24-16,-2-2 4 0,1 2 19 15,2-3 4-15,-1 2 22 16,2 1-30-16,0-2-11 0,0 3-10 0,0-1-9 16,0 0 2-1,2 1-1-15,-2 0-12 0,1 1-8 0,0-1 10 16,-1 3 7-16,0-2-13 0,0 2 10 0,0-1 0 15,0 1-4 1,0 0 7-16,0 0 0 0,0 0-6 0,0 0-6 16,0 0-1-16,0 0-8 15,0 0-4-15,0 0-5 0,0 0 0 0,0 6-4 16,-1 1 6-1,1 5 10-15,-1 7-7 0,-1-1 5 0,2 5 1 16,-1-1 0-16,1 3 6 0,0 1-10 0,0 1 0 16,0-1 14-1,0-1-10-15,0 0-8 0,0 1 8 0,-2-1 0 16,0 1 0-16,0 0 9 15,1-4-7-15,1-1-5 0,-3-1 5 16,2-3-4-16,-1 3-4 16,-2-4 4-16,3 1 2 0,-2 0-4 0,2-3 0 15,0-3 4 1,0-1-6-16,1-4 4 0,0-4 0 0,-3 1-4 15,2-3 4-15,1 0 3 0,0 0 7 0,0 0 17 16,0 0-2 0,0-5 1-16,0-2-14 0,4-4-12 0,-1-4-2 15,0-4 0-15,4-4 5 16,-3-6-6-16,3 0 2 0,1-4 2 0,-2-2-3 15,3 1 0 1,-1 0-1-16,1 1-1 0,-2 0 4 0,-1 0 0 16,0 2-3-16,-3 0 1 15,4 1 0-15,-4 4 0 0,1-1-2 16,1 3 3-16,-4 0-2 0,3 2 0 0,-2 1 0 15,-2 2-8-15,0 5 10 16,0 4-2-16,-1 4-6 0,1 3 6 16,-1 1-2-16,-1 2-4 15,0 0 2-15,-1 0-2 0,-2 0-2 0,-3 6 7 16,-1 2-1-1,-3 4 1-15,-2-3 2 0,0 2 0 0,-3 4 0 16,-1 1-1-16,0 2 1 0,-1 3-4 0,1-1 5 16,2 2 3-16,1-1-8 15,1 0 8-15,1 0-5 0,0 0-4 16,1-2 8-16,0-2-3 15,1-2 0-15,3-4 0 0,1-4 2 16,4-3-4-16,0-2 3 16,3-2-3-16,0 0-2 0,0 0 4 0,0 0 0 15,0 2-4-15,0-2 7 16,0 0-1-16,0 0-3 0,0-2 2 15,4-5 2-15,3-6-3 0,3-3 0 0,3-3 4 16,1-4-5-16,0 2 2 16,3-1 0-16,-1-2-2 0,-2 2 0 15,1 2 5-15,-2 1-8 16,-2 0 4-16,0 4 1 0,-1 3-2 0,-3 2 2 15,0 1-1-15,-1 1-2 16,1 1 4-16,0 3-4 0,-2 1-2 16,1 1 5-16,-2 0-1 15,1-1 0-15,-1 0 0 0,0 2-1 0,1 1 0 16,-1 0 2-16,3 2-1 0,0 5-8 15,0 2 11-15,3 5-6 16,0 1-1-16,-1 2 7 0,1 0-4 0,-2 0 0 16,0 0 2-1,0-1 3-15,0-3-5 0,-2 0 2 0,2 1 1 16,1-2-3-16,-2 1 2 15,3-1 4-15,0 0-9 0,0 2 6 16,-1-5-1-16,0 1-2 0,-1-3 2 0,0-2 1 16,-3 1-4-16,-1-2 4 15,-1-4-2-15,0 2 0 0,-3-1 0 16,1-1-1-16,0 2-18 15,1 0-19-15,0-1-12 0,-1 2-29 0,-1 1 1 16,0 2-22-16,-3 0-86 16,-6-3-144-16</inkml:trace>
  <inkml:trace contextRef="#ctx0" brushRef="#br0" timeOffset="25970.0364">8656 10853 283 0,'-6'-3'0'0,"1"0"99"0,0 0-61 16,1 1-7-16,-1-1 7 0,-1-1 14 15,2 0-18-15,-2-1 10 16,4 1-1-16,-2 1-13 0,0 2 14 0,2-2 12 15,-2 0-21 1,2 1-3-16,-2 0-9 0,2 1-1 0,-1-1-1 16,2 2-2-16,1 0 1 15,-2 0 9-15,2 0-8 0,0-2-7 16,0 2 4-16,0 0 1 0,0 0 3 0,0 0 4 15,0 0-1-15,0 0-13 16,0 0-9-16,0 0-3 0,1 0 0 16,1 0-20-16,2 2 15 15,2-2 10-15,2 2 19 0,3-2-5 0,2 0-1 16,3 0 1-16,5-4-4 15,0-1 2-15,2 3 1 0,1-4-2 16,-3 1-6-16,3 3-7 16,-1-3 3-16,-2 1 0 0,0 3-9 0,-1 1 6 15,0 0-2-15,-2 0-1 0,-2 0 0 16,1 0 1-16,-3 0-2 15,-1 0 2-15,-3 0 0 0,-2 0-3 0,-2 0 4 16,-3 0 0 0,1 0-2-16,0-2-4 0,0 2 4 0,1 0-15 15,1-2-1-15,-1 2-8 16,-1 0-9-16,-1 0 4 0,-1 0-10 15,-2 0-26-15,0 0 6 16,0 0 12-16,-3 0-34 0,-7 0-112 0,-1 2-142 16</inkml:trace>
  <inkml:trace contextRef="#ctx0" brushRef="#br0" timeOffset="26370.0369">8856 10843 445 0,'0'0'0'0,"0"-1"186"0,0 1-145 0,-1 0-15 16,-2 0-3-16,-1 3 8 15,1 5 2-15,-2 2-1 0,3 3-10 16,-1 1 18-16,0 2 1 16,-1 1-11-16,1 3 8 0,-3 3 1 0,-2 4-12 15,-2 2-2-15,-1 2 7 0,-1 1-3 16,0 1-5-16,0-3-6 15,1-2-12-15,1 0 3 0,2-3 3 0,1-4-5 16,3-2-1-16,-1-3 0 16,3-4-3-16,1-1-3 0,-1-1 0 15,1-4 5-15,-1 0-6 16,2-4 2-16,-1-2 1 0,0 3-2 0,1-3 0 15,0 0 5 1,0 0-4-16,0 0 2 0,0-5-6 0,4-7-66 16,1-3-7-16,5-4-19 0,2 0-127 0,0 0-50 15</inkml:trace>
  <inkml:trace contextRef="#ctx0" brushRef="#br0" timeOffset="27100.0379">9045 11117 503 0,'4'-3'0'0,"-1"-1"166"16,-2-1-85 0,0 2 16-16,1-2-9 0,-2-2-26 0,2 5-10 15,-2-5-24-15,0 2-7 0,0-2 2 0,-4-1-1 16,1 3-11-1,-4-1-6-15,0 3-1 0,-1 3-1 0,0 0-6 16,-2 0 2-16,1 0 1 16,-2 5 6-16,1 3-4 0,-2 0-4 15,4 3 4-15,0-1 7 16,3-1-14-16,2 3 5 0,0-4 0 0,1 1 2 15,2 1-7-15,0-1 6 16,0-1-1-16,0 1 0 0,0 0 0 16,0-1 4-16,0-1-6 0,0-1 4 0,1 1-1 15,-1-1-1-15,2-3 0 16,0-1-1-16,-1 4-6 0,4-3 7 15,0 0 0-15,2 3 0 16,0 0 1-16,2-1 2 0,-1 2-6 0,0 1 6 16,1-1-3-1,-2 0 0-15,-2-1-2 0,0-2 2 0,-2 1 0 16,-1-2 0-16,1 3 2 0,-2 1-3 0,1 2 1 15,-1 0 1 1,-1 3-2-16,0-3 2 0,0-1 3 0,0 3-5 16,0-2 2-16,0-5 1 15,-1 1-2-15,-1-5 0 0,0 2 0 16,-1 0 0-16,-1 0 2 15,-4 1 13-15,-1 1-11 0,0 0 7 0,1-1-6 16,0 0-1-16,-2-1 1 16,3 0-4-16,1 0-2 0,-1-2 2 15,2 0 4-15,0 0-6 0,-1 0 2 0,1-2 10 16,2-3-1-16,-1-3 10 15,0 0-6-15,-2 1-4 0,1-1 0 16,3-1-7-16,-1 1-5 16,0 2 4-16,2 0-1 0,0 4-2 0,0 1-27 15,1 1-20 1,0 0-54-16,0 6-43 0,-1-1-73 0,-1-3-261 15</inkml:trace>
  <inkml:trace contextRef="#ctx0" brushRef="#br0" timeOffset="30250.0424">9327 11139 508 0,'-2'-3'0'0,"1"2"90"0,-2 0-39 15,0-2-17-15,-2 0 13 16,1 0 34-16,-1-3 10 0,4 6-40 0,-1-1-4 16,1-1-19-16,1 2 19 0,0-1-13 15,0-2-11-15,0 3 0 16,0 0-5-16,0 0-8 0,0 0-5 0,0 0-1 15,0 0-3-15,0 0-2 16,0 0-5-16,0-1 2 0,1 1-2 16,2 0 3-16,5 0-3 15,2 0 10-15,6-1 11 0,5-2-8 0,2 1-4 16,2 2 4-16,5 0-3 0,-1 0 4 15,1 0-3-15,0 0 1 16,0 0-6-16,-4 0 0 0,-1 0 5 0,-3 0-6 16,-2 0 2-1,1 0 1-15,-1 0-3 0,-3 0 2 0,3 0-2 16,-2 2 2-16,2 1 1 15,-2-1-2-15,-1 1 0 0,0-1 0 16,-3-1-3-16,-4 0-5 16,-2-1 6-16,-2 0 2 0,-4 0 0 0,-1 0-3 15,-1 0 3-15,0 0 3 0,0 0 2 16,0 0-1-16,0 0-3 15,0-1 3-15,-1-2-4 0,0 2 0 0,-2-3-2 16,2 1 2-16,-2 1 0 16,-1 0-3-16,3 0-2 0,-1-1 0 15,-2-2 3-15,1 1-1 16,-1-2-2-16,-1-1 0 0,0-1 5 0,-4 0 0 15,0-2 3 1,-1-1-2-16,-1 2-2 0,1-3 1 0,2 4 0 16,2-1 0-16,1 4 0 0,3 1 5 0,0-2-3 15,1 3 2 1,1-1-3-16,0 1 0 0,-1-1 2 0,1 1 2 15,0 0 0-15,0 2 4 16,0 1-4-16,0 0-7 0,0 0 3 16,0 0-2-16,1 0-16 15,3 4 18-15,4 3 0 0,1 0-2 0,1 3 2 16,1-4 2-16,-1 1-3 0,-1 1 0 15,1 0-1-15,-1 3 0 16,1-1 1-16,1-2 0 0,-3 3 1 0,1-2-1 16,-2 0 1-16,-1-2-1 15,-3-2 0-15,-1-4 0 0,0-1-4 16,-2 3 1-16,0-3 1 15,0 0-2-15,0 0 4 0,0 0 0 0,0 0-4 16,0 0 2 0,-3 2-1-16,-1 5-11 0,-6 2 25 0,0 4-11 15,0 2 0-15,-3-2 0 0,3 0 3 0,-2 1-3 16,-1 1 0-1,2-3 4-15,1-2-7 0,-1 3 6 0,2-2-2 16,-1 1-1-16,0 0 0 16,0-4 1-16,3 1-1 0,2-4 0 15,2-2 1-15,2-3-1 16,0 1-11-16,1-1-4 0,0 0-12 0,0 1-4 15,0-1-21-15,0 0-25 16,3 0-80-16,3-1-10 0,0-7-296 16</inkml:trace>
  <inkml:trace contextRef="#ctx0" brushRef="#br0" timeOffset="31550.0442">10376 10899 457 0,'0'-7'0'0,"0"2"241"16,0 0-114-16,0 1-34 0,0-2-28 0,0 2-22 16,3-3-14-16,1-1-11 0,6-3-6 15,-2-2 0-15,5 0-4 16,-2-1 2-16,-1 0-1 0,-3 2-3 0,-4-3 6 15,-2 3 3 1,-1-1 5-16,0 1-6 0,0 1-3 0,-4-2-13 16,-3 3-2-16,-2 2 4 15,-1 2 0-15,-2 4 0 0,-4 0-5 16,1 2 7-16,-2 0-4 0,-1 2 2 0,1 0-4 15,0 3 7-15,2 0 0 16,-1 1-5-16,1 3-1 0,0 1 6 16,4 4-5-16,3 4-1 15,3 6 3-15,0-1 0 0,4 3 1 0,1-3-1 16,0 1 0-16,5-5-3 15,-2-1 4-15,1-1-1 0,0-5-3 16,0 2 6-16,1-2-3 16,0 0 0-16,1 0 0 0,4 1 3 0,-2 0-3 15,4 1 0-15,-1-1 1 0,-1 4-1 16,-3-4 0-16,0 3 1 15,-3 2-2-15,-4 1 2 0,1 0-1 0,-1 0-1 16,-1 0 2 0,-3-1 1-16,-3-1-2 0,4-1 3 0,0-2-2 15,-1 0-2-15,2-1 2 16,-3-2-2-16,2-1-2 0,-4-1-4 15,1-2 0-15,-4 0 5 16,-2-1 2-16,0-2 0 0,-1-1-6 0,0-1 11 16,-1-2-3-16,-1 0-1 0,0-5 2 15,1-5-2-15,0 0-1 16,0-3 0-16,4-1 7 0,1-2-2 0,0 1-2 15,4-3 5-15,0 2 0 16,2-1-8-16,-1 2 0 0,4 5 0 16,0 2 0-16,-1 3-1 15,1 5-8-15,0 0-20 0,4-3-36 0,3 3-60 16,-1 3-86-16,-1-3-139 0</inkml:trace>
  <inkml:trace contextRef="#ctx0" brushRef="#br0" timeOffset="32800.0459">10605 11059 684 0,'0'-12'0'0,"-1"4"200"15,-3 1-148 1,0-1-20-16,-5 2 7 0,-1 3 4 0,-1 3-8 16,0 0-16-16,-2 7-4 0,-1 3 5 0,0 5-7 15,0 5 2 1,0 1-11-16,2 5-1 0,1-1-1 0,4-1-1 15,3-2 0-15,0-1 0 16,4-4-2-16,0-1-1 0,2-2 4 16,4-5-1-16,1 1-2 15,3-7 1-15,3-2-1 0,2-1-2 0,3-1-4 16,1-6-2-16,-2-3-13 0,1-2 6 15,-3-3 0-15,-2-2-10 16,0-3 13-16,-2 0 3 0,-2-1-1 0,-3 0 7 16,-1-1-5-16,-3 5-1 15,-1 2 7-15,0 6 4 0,-1 4 0 16,0 5-2-16,-1 0 2 15,-4 3 16-15,-1 10-14 0,-2 6 2 0,0 4 15 16,1 2-4 0,4-4-8-16,-1 0 0 0,3-6 1 0,1-2-4 15,0-2-8-15,0-3 6 0,4-1 1 0,2 1-5 16,2-2 2-1,6-2-2-15,0 0 3 0,2-4-4 0,1 0-36 16,-1-2-11-16,0-6 22 16,-2-4 1-16,0 0 8 0,-3-5 9 15,-1-3-2-15,-2 0-5 16,0-3-11-16,0 1-6 0,-1 3 6 0,0 2 17 15,-3 4 9-15,-1 6 0 16,-2 4 2-16,0 0 11 0,-1 3 11 16,0 0 18-16,0 0-13 0,0 5-43 0,-2 7 22 15,-1 2 5-15,-1 5 0 16,2 1 0-16,-2-3-1 0,-1 1 6 15,-2-2 4-15,1-2-4 16,0 2-3-16,1-2 1 0,0 0-2 0,0-3-3 16,-1 0-4-1,2-2-4-15,0-2-3 0,2-1 2 0,2-3 1 16,-1-1-2-16,1-2 0 0,0 0 0 0,0 0 7 15,0-3 2 1,0-5-3-16,0-1-8 0,0-6 4 0,3 1 0 16,4-1-4-16,0-2-10 15,4-4-12-15,1 3-11 0,3-4 10 16,2 3 8-16,-3 1-4 15,3 4 3-15,-4 2 9 0,-1 5 4 0,-2 3 8 16,-2-2-3-16,-3 4 0 16,0 2 0-16,-1 0 2 0,-2 8-3 15,0 2 2-15,-1 2 21 0,-1 6-16 0,1 2 2 16,-1-4-5-16,0 4-1 15,0-4 4-15,0-2-3 0,0 0 0 16,-3-2 0-16,-2-3 3 16,1-1-1-16,-2-1 4 0,-1-2-1 0,2 0 6 15,0-1-5 1,2-2-2-16,2-1-1 0,0-1-2 0,1 0-3 15,0 0 0-15,0 0 1 16,0-3-4-16,2-2 0 0,5-4 3 16,5-6 10-16,-1 1-12 0,0-3 1 0,3-2 0 15,1 0-36-15,1-4 21 16,1 2-3-16,-1 2-3 0,-1 4 14 15,0 1 0-15,-3 8 1 16,-1 3 6-16,-1 3 0 0,-6 0-5 0,-1 6 6 16,1 7-2-16,-3 3-3 15,1 6 6-15,-2-1 19 0,0 2-15 16,0-2 3-16,0-2-2 0,0 0 3 0,-4-1-5 15,0-6 0-15,2 3-1 16,-1-4-1-16,2-3-2 0,-1-1-2 16,1 3 2-16,0-3-2 15,1 1-23-15,0 1-6 0,1-4-29 0,3 1-109 16,2-5-26-1,1-1-244-15</inkml:trace>
  <inkml:trace contextRef="#ctx0" brushRef="#br0" timeOffset="33280.0466">11192 11148 626 0,'1'0'0'16,"-1"5"43"-16,0 10-27 16,-3 4 34-16,-3 8 17 0,1 8 14 0,-1 2-22 15,-1 1-23-15,-2 5 3 16,-2-5-6-16,-1 3-16 0,0-2-4 15,3-7 2-15,0-6 1 16,3-2-9-16,0-5-2 0,0-1-5 0,-3-4 0 16,3 1 5-16,1-5-2 0,-2-2-2 15,2-1 1-15,0-4 1 16,-2 0-2-16,2-3 2 0,-1-3-1 0,3-6-3 15,3-6 2 1,0-5-2-16,6-5-5 0,2-7 6 0,5-7 0 16,3-3-11-16,1-3-1 15,2-2-1-15,0 0-13 0,1 0 9 16,0 1 5-16,0 6-12 0,1 5 7 0,-1 2-5 15,-2 8 9-15,0 4 12 16,-2 4 1-16,1 9 0 0,-2 1 0 16,-1 5 0-16,-3 2 1 15,0 0-1-15,-5 5 0 0,-2 9 10 0,-2 4 1 16,0-1-11-16,-2 6 0 15,-2-1 6-15,-5-2-5 0,-2 4 0 16,0-6 4-16,-4-2-6 16,-1-2 2-16,-1-3 2 0,-1 0-5 0,-2-4 4 15,-2 0 2-15,3-1-2 0,2-1-4 16,2-1-11-16,3-2-11 15,1-1-28-15,5-1-36 0,2 0-17 0,2-7-44 16,0-5-96 0</inkml:trace>
  <inkml:trace contextRef="#ctx0" brushRef="#br0" timeOffset="33600.047">11562 10769 634 0,'1'-1'0'0,"-1"2"120"16,-2 10-106-16,-3 7 23 15,-2 10 40-15,-4 1-21 0,0 3-17 0,-2 0-13 16,-1-3-1-16,2 3 1 0,0-1 1 15,1-2-10-15,2-2-11 16,-2 2-5-16,3-3 5 0,0-1-3 0,1 0-6 16,2-7 6-1,3-1-3-15,0-1 0 0,0-3 0 0,1-2 2 16,1-1-4-16,0-3-33 15,-3-3 3-15,3 3-34 0,0-3-63 16,0-2-100-16</inkml:trace>
  <inkml:trace contextRef="#ctx0" brushRef="#br0" timeOffset="33950.0475">11607 11110 713 0,'0'-5'0'0,"0"5"158"15,0-2-92-15,0 2-12 16,0 0-16-16,-3 7-33 0,-3 5 9 16,-1 1 8-16,-1 3-2 15,3-2 1-15,-1 0-7 0,0 0-6 0,0 1-6 16,0-4 2-16,0 1-3 0,1 0 2 15,3-5-6-15,-2 3 3 16,1-4-1-16,0 3-37 0,-2-4-26 0,2-1-8 16,1-3-71-16,2-1-38 15,0-2 29-15,3-6-83 0</inkml:trace>
  <inkml:trace contextRef="#ctx0" brushRef="#br0" timeOffset="34070.0476">11682 10950 328 0,'10'-19'0'0,"-1"2"169"0,0 6-124 0,-3 2-18 16,0 5-20-1,2 4-6-15,-1 0-2 0,-1 6-113 0,-2 2-24 16</inkml:trace>
  <inkml:trace contextRef="#ctx0" brushRef="#br0" timeOffset="34930.0489">11722 11115 580 0,'-3'10'0'15,"1"-3"122"-15,0 1-35 16,1 2-6-16,1-3-21 0,0 4-18 15,0 0-21-15,0-4-10 16,0 1-1-16,-3 0 3 0,-1-4 2 0,2 1 0 16,-3-2 2-1,2-2-4-15,0 1-1 0,-1-1-6 0,4-1-2 16,0 0-6-16,0 1 4 0,0-1-4 0,0 0-6 15,3-1-7 1,3-7 0-16,2-1-12 0,2-2 5 0,1-1-7 16,3-1-21-16,0-1-7 15,3-1-15-15,-2 2-16 0,-1 2 44 16,-1 2 7-16,-2 7 9 15,-4 1 25-15,-2 1 6 0,-2 3-4 0,1 6 2 16,-1 4 15-16,-2 1 1 16,3 3-4-16,-3-2-6 0,0 1 1 15,0-2 0-15,4-1 4 0,0-1 4 0,2-3 11 16,2-1 9-16,2-1-3 15,3-4-17-15,4-1-12 0,0-2-7 16,6 0 6-16,1 0-4 16,-6 0 2-16,4-4-2 0,-5-4-18 0,-2 0 21 15,-4-4-4 1,-5-4 4-16,-2-1 4 0,-4-5-5 0,-1 1 7 15,0-1 5-15,0 0-3 16,-2 3 1-16,-3 2 1 0,-2 7 14 16,-3 3 14-16,-4 4-6 0,-1 6-13 0,-4 5-6 15,0 10-7-15,-1 6-1 16,1-2-1-16,6 4-2 0,3-3-2 15,5-4-1-15,2-2-2 16,3-2 1-16,0-6 0 0,5 3 0 0,5-5 0 16,-3-3 4-16,5 0-2 15,-2-2 1-15,1-2-4 0,2 1-12 16,-3-1 4-16,1-1-1 0,-1-1 3 0,-3-3 4 15,0 2 2-15,-4 3-1 16,1 0 1-16,-4 0 1 0,0 3 0 16,0 7-5-16,-5 4 4 15,-2 6 2-15,1 7 2 0,-3 0 2 0,1 6-4 16,-1 0 9-1,-1 1-4-15,-1 3-4 0,-1 0-1 0,0-2 1 16,1-3 1-16,-4-1 1 16,2-4-8-16,-1-1 2 0,-2-1 2 15,-2-4 3-15,-2-1-5 0,0-5 4 0,-2-3-4 16,1-3 6-16,4-4 1 15,1-3-1-15,4-2 1 0,2-3 2 16,3-7-2-16,1-6 3 16,5-3 1-16,1-7-2 0,2-5-6 0,7-5 3 15,6-7-7-15,8-5 4 16,4-2-2-16,6-5-48 0,5 6 12 15,0 0-7-15,0 5 1 16,-4 10-8-16,-2 5 9 0,-5 4-84 0,-2 7-306 16</inkml:trace>
  <inkml:trace contextRef="#ctx0" brushRef="#br0" timeOffset="36370.0509">9576 11671 606 0,'0'-2'0'15,"0"2"254"-15,0 0-174 0,0 0-19 0,-2 0 6 16,0 0-24 0,-1 4-20-16,-5 6-12 0,-2 8-2 0,-1 6 8 15,-1 5 4-15,1 4-2 0,-1 5-7 0,1 2-5 16,-3 1-2-1,1-3-2-15,2 0-4 0,0-7 2 0,3-5 4 16,1-2-7-16,1-7 4 16,2-4-1-16,0-5-1 0,3-2 0 15,0-4 1-15,1-1-1 16,0-1-2-16,0 0 2 0,0 0-14 0,0-3 7 15,6-7 3-15,2-4 1 16,-1-10 6-16,1-3 2 0,-1-5-5 16,-1-4 0-16,2-3-1 0,0 0-4 0,1-4 2 15,4 1-6-15,0 1-5 16,3 2 6-16,4 1-1 0,-1 5 2 15,1 4 6-15,1 3 2 16,-3 6-2-16,-4 5 1 0,2 1 0 0,-2 4 0 16,-2 0 0-1,-1 5 2-15,1 1-3 0,-3 4-3 0,3 0 4 16,0 8 0-16,-2 4-3 0,2 2 1 0,-3 4 0 15,-3-1 2 1,1-2 0-16,-5 2 0 0,-2-2-4 0,-2-1 2 16,-6 3 1-16,-3-5 2 15,-4 4 11-15,-3-3-13 0,-3 0 2 16,0-3 8-16,0-1-10 15,-2-1 2-15,4-2 5 0,1-2-7 0,2-1 2 16,4 1-3-16,2 1-28 16,2-4-18-16,4 2-13 0,2-3-15 15,2 0-21-15,1 0-52 0,4 0-156 0</inkml:trace>
  <inkml:trace contextRef="#ctx0" brushRef="#br0" timeOffset="37180.0521">9776 11679 724 0,'7'-3'0'15,"4"3"64"-15,-2-3-41 16,1 1-13-16,1-2 25 0,0-1 27 16,-1-2-19-16,2-1-22 0,-3-2-6 0,-1-1 2 15,-2-1 0-15,-3-1 7 16,-1-2-2-16,-2 4 1 0,0 1 1 15,-1 3 2-15,1 4-16 16,-1 1 0-16,1 0-10 0,0 2 0 0,-1 0 0 16,1 0-15-16,-3 2-8 15,-6 3 17-15,-3 3 6 0,-2 5 0 16,-2 2 0-16,-1 2 4 0,4 5-4 0,0 0 0 15,5 2 2-15,3-2-3 16,5-1 1-16,0-4-4 0,5-2-2 16,4-1 11-16,0-5-1 15,2 1-2-15,-1-3 5 0,2-4-3 0,-2-2 5 16,1-1-5-1,-1 0 8-15,1-4-11 0,2-1 2 0,1-4 0 16,0 0-1-16,2-4 1 16,-1-1-2-16,-1-1-2 0,-3-2 2 15,-1 1 1-15,-2-2-2 0,-2 0 0 0,-1 0 4 16,-1 2-4-16,-1 3 0 15,0 1 0-15,-2 4 1 0,2 1-1 16,-2 4 0-16,-1 2 0 16,2-1 0-16,-2 2 0 0,0 0-2 0,1 0 0 15,0 2-6-15,2 5-6 16,-1 4 10-16,2 0 5 0,1 4-1 15,2 2 0-15,2 1 3 16,-1 0-4-16,0 1 2 0,0-3-2 0,-4-1 0 16,-3-1 1-16,1-2 0 0,-2 1 0 15,0-1-3-15,0-2 3 16,-4-2 0-16,1-2-1 0,3-3 2 0,0 1-1 15,2-1 0 1,3-3-6-16,-1 3-15 0,3-3 1 0,2 0-6 16,1 0-7-16,0-7 16 15,2-3 2-15,1 0-13 0,-2-6 11 16,4-1 1-16,-3-3 8 0,-1 0 9 0,-1-1-2 15,-3 1-19-15,0 2 17 16,-1 2 2-16,-1 7-2 0,-1 2 5 16,-1 5-1-16,-3 2-2 15,3 1-4-15,-3 7-1 0,0 5-8 0,0 2 26 16,-3 3 7-16,-2 2-3 15,0 0-1-15,2-2-2 0,-1-1-1 16,3-4 2-16,1-3-7 16,0 0-7-16,5 0 0 0,-2-3 16 0,2 0-12 15,3-1-3-15,1-1 3 0,-1-1-3 16,2 0 2-16,1-3-6 15,-2 1-49-15,2 0-14 0,-3-2-72 0,1-2-117 16</inkml:trace>
  <inkml:trace contextRef="#ctx0" brushRef="#br0" timeOffset="37350.0523">10303 11458 648 0,'0'-7'0'0,"0"6"121"0,0-1-114 15,0 2-14-15,3 0-21 16,-2 6 12-16,5 3-28 0,-5 4-105 16,1 2-132-16</inkml:trace>
  <inkml:trace contextRef="#ctx0" brushRef="#br0" timeOffset="37770.0529">10409 11657 778 0,'-3'-4'0'15,"1"2"186"-15,-2 2-128 0,-3 0-20 16,1 10-17-16,-2 5-8 15,0 5 2-15,2-2-1 0,0 2-5 0,2-3-4 16,4 0 0-16,0-2-5 16,1 2 0-16,7-5 3 0,4-2-5 15,2-2 2-15,3-4-1 16,1 0 2-16,-1-3 1 0,0-1-3 0,0 0-13 15,-4-2 9 1,-3-5 4-16,-2-1-3 0,-4-2 7 0,-2-4-2 16,-1-1-1-16,-1-4 0 0,-3-3 7 0,-2 2-8 15,-2-1 2 1,1 4-1-16,-1 2-1 0,0 3 2 0,1 2 2 15,0 3-10-15,1 6-5 16,2 1-14-16,0 3-42 0,0 6 19 16,2 4-23-16,-2 3-91 15,3 0-33-15,0-4-309 0</inkml:trace>
  <inkml:trace contextRef="#ctx0" brushRef="#br0" timeOffset="38200.0535">10731 11704 714 0,'-2'-11'0'0,"-3"3"189"16,0 2-122-16,0 0 0 0,-3 1 2 0,2 2-17 15,-1 2-19-15,-3 1-20 0,0 0-8 0,-3 5-3 16,-2 6 3-1,2 2-2-15,-1 6-2 0,0-1 2 0,6 0-2 16,1-2-2-16,5-1 2 16,2-4-3-16,3 0-2 0,4 0 5 15,3-4-2-15,1-1-17 16,3-3 19-16,0-3-2 0,1 0-11 0,0-3 9 15,-1-5-1-15,1-1 3 16,-2-5 1-16,0-2 0 0,-2-4 0 16,-1-6 0-16,0-5 13 0,2-1-5 0,-2-2 4 15,0-3-7-15,2 2-1 16,-3-2 4-16,3 4-9 0,-1 5 2 15,-4 8 0-15,-2 10 1 16,-4 5 3-16,-1 5 7 0,1 0-7 0,-1 0-9 16,0 13-8-1,-7 8 6-15,-1 12 11 0,-5 10-1 0,-1 3-2 16,-2 8-1-16,-1-1 1 0,2 5 0 0,1-6-2 15,1-3 0 1,4-4-59-16,1-7-74 0,4-8-172 0</inkml:trace>
  <inkml:trace contextRef="#ctx0" brushRef="#br0" timeOffset="62480.0875">13570 9929 673 0,'-1'-7'0'0,"0"4"193"15,1 0-127-15,0 1 2 16,0 2-15-16,0-1-12 0,0 0-23 0,0 1-5 16,0-1 1-1,0 1 5-15,0 0-2 0,0 0-11 0,0 3-8 16,0 4 3-16,-2 6-2 0,0 9 2 0,-1 3 28 15,-1 6-13 1,0 4-5-16,2 0 7 0,-1 1-2 0,3-3-4 16,0 1 1-16,0-1-2 15,0 0-5-15,0 2 8 0,0-2-4 16,0 1-4-16,0-3 6 15,0-3-8-15,0-3-1 0,3-5 1 0,-2-3-3 16,-1-2-1-16,0-1 0 0,0 0 0 16,0 1 2-16,0-3-2 15,0 0 2-15,0 1-1 0,-2 0 0 0,0-2 0 16,2 2-2-16,0-2 2 15,0-5 1-15,0 1-3 0,0-3-7 16,0-4-9-16,0 1-11 16,0-1 14-16,0 0-2 0,0 1-9 0,0-1-4 15,-3 0-11 1,-1-1-43-16,0-6-118 0,-3-3-151 0</inkml:trace>
  <inkml:trace contextRef="#ctx0" brushRef="#br0" timeOffset="63200.0885">13507 9847 501 0,'-1'-12'0'0,"0"2"167"16,1 3-127-1,-2 3 39-15,2 4 16 0,0-1-19 0,0 1-29 16,0 0-29-16,0 2-17 0,-3 8-2 0,-2 9 2 16,-4 7 90-1,-2 6-55-15,-2 2-6 0,0-2-11 0,-1 0-1 16,0-3-1-16,0-2-2 15,-2-2-1-15,3-3 7 0,2-2-11 16,0-1-6-16,3-4-2 16,2 2 0-16,-1-2-4 0,3-1 4 0,0-3 1 15,1-3-4-15,3-4 0 16,-1-2 1-16,1-1 0 0,0-1-2 15,0 0 3-15,0 0-2 0,0 0 2 0,1-2 8 16,4-4 3-16,5-7 15 16,3-5-26-16,-1-3 2 0,1-4 2 15,1-1-3-15,2-3-2 16,-1-3 0-16,1-2 4 0,4 1-5 0,0-1 2 15,-2 0 1 1,1 2-4-16,-3 0 4 0,-3 6-2 0,-2 2 0 16,-2 7 0-16,-4 4 1 15,-1 6 0-15,-1 2 2 0,-2 4-1 16,-1 0-4-16,1 0 4 0,-1 0-3 0,0 1-6 15,1 0 9-15,1 0-4 16,3 9-14-16,2 2 18 0,3 7-1 16,2 6-2-16,2 3 2 15,1 1 28-15,-2 1-4 0,-1-1-4 0,2-4-10 16,-3 1-4-16,2-5 5 15,0-3 3-15,-1 1-6 0,-1-3-2 16,1-3-6-16,-2 2-2 0,0-4 2 0,-2 0 4 16,2 0-4-16,-4-3 3 15,0 0-6-15,-3 0-21 0,-1-1-22 16,-2 0-32-16,-2 0-59 15,-6-2-6-15,-3-2-205 0</inkml:trace>
  <inkml:trace contextRef="#ctx0" brushRef="#br0" timeOffset="73760.1033">12917 10904 338 0,'6'-7'0'16,"-3"-3"93"-16,0 3-48 15,0-2 4-15,2 1 2 0,-1 0 0 16,0 1-7-16,-1-1-6 15,1 3 16-15,-3-1 10 0,1 2-18 0,-2 3-22 16,1-1 1 0,-1-1-1-16,0 3-8 0,0 0 3 0,0-1-4 15,0 0 5-15,0-1 0 16,0-3-13-16,0-2-1 0,0 0 14 15,-1-3-4-15,1 2-2 0,0 1 2 0,-2 0-12 16,2 1 2-16,0 0 0 16,0 1-2-16,-1-2-2 0,0-1 10 15,-2 1-9-15,2 2-1 16,-1 0 13-16,-2 1-6 0,0 2-5 0,-2 0 2 15,-1 1-4-15,-3 1-3 16,1 4 2-16,-3 3 2 0,0 4-4 16,0 1 1-16,-2 1 1 15,1 3-1-15,1 3 0 0,-1-2 5 0,0 7-7 16,1 2 4-16,-1-1 3 0,-3 3-5 15,3 0 0-15,-2-2 15 16,1 1-10-16,3 2 1 0,-1-4 0 0,6-1-5 16,0 1 8-1,4-2-5-15,1 1-5 0,1-2 2 0,1-1 6 16,4-1-9-16,3-1 4 15,-2-4-1-15,1-2-1 0,1-2 0 16,-2-4 1-16,1 1-1 0,-2-4 0 0,0-1 2 16,2 1-4-16,-1-4 1 15,3 0 2-15,0 0-2 0,3-3 1 16,1-4 3-16,-1-3-6 15,3-1 6-15,-4-5-3 0,1 0 0 0,1-5 0 16,1-2 2-16,1-1-3 16,2-8 2-16,1 1 0 0,-1-2-1 15,1-4-2-15,-2 0 5 16,0 1-6-16,0 1 6 0,-3 3-2 0,-2 1-2 15,-2 2 2-15,-2 3 0 0,-2 2-2 16,-1 1 2-16,-2 4 2 16,-1 4-5-16,-1 4 4 0,-1 5 0 0,-3 1-2 15,-5 4 2 1,-2 1-2-16,-2 7 0 0,-5 9-6 0,2 4 8 15,1 5-2-15,3 1 0 16,0 0 1-16,5 1-1 0,0 1 0 16,3-3-2-16,0 4-2 15,2-2 8-15,1 3-3 0,1 1-1 0,1-2 0 16,3-2-1-16,2-2-11 0,2-1 16 15,-2-4-6-15,1-1-4 16,1-4 11-16,-1-1-5 0,-1 1 0 0,0 2-2 16,-1-1 1-16,-2 1-4 15,0 1 6-15,-3-1-2 0,0-1-1 16,-3 1 3-16,0-2 1 15,2 1-3-15,-2-5 2 0,1-4-1 0,2 1 0 16,0-4-1-16,0-1 1 0,0-2 0 16,0 1-3-16,2-2 2 15,1 1-6-15,3-1 5 0,2-3 2 0,3-4 0 16,4-5 0-1,-1-2 2-15,0-3-2 0,1-3 0 0,0-4 0 16,-1-2 0-16,1-4-3 16,-2 0 4-16,-1 1-2 0,-1 0 4 15,0 4-1-15,-3 1-4 16,0 3 2-16,-1 4-1 0,-4 6 2 0,0 6 0 15,-3 1 1-15,1 4-1 0,-1 0 0 16,0 1-2-16,0 5-9 16,0 6 0-16,-5 6 14 0,-3 7-1 0,-1 4 0 15,1 0 2-15,-2 1-7 16,3-4 4-16,1-3-2 0,3-4 0 15,3-3 0-15,0-3 0 16,0-1-5-16,1-5 6 0,3-2-2 0,2 0-12 16,1-2 3-1,2-2-7-15,1 2 0 0,2-3-2 0,-1-1-3 16,1-6-12-16,-1-5 17 0,2-2 10 0,-1-2 1 15,-1-6 8 1,-1-3 0-16,-1-2-2 0,2-3 0 0,-1-2 5 16,1 1-6-16,0 0 2 15,-2 1 4-15,-1 5-7 0,0 9 4 16,-3 3 4-16,-3 8-3 15,2 5 4-15,-4-1-8 0,0 1-8 0,0 9 2 16,-4 5 5-16,-2 7 4 0,0 2 9 16,-2-1-4-16,2 2-7 15,-1 2 0-15,-1-3 13 0,2 0-15 0,1-1 4 16,1-5 4-16,2 0-6 15,1-1 0-15,1-3-6 0,0 0-24 16,5-1 3-16,2-2-25 16,3-1-67-16,4-2-52 0,1-2-35 0</inkml:trace>
  <inkml:trace contextRef="#ctx0" brushRef="#br0" timeOffset="74930.1049">13583 11067 463 0,'1'-17'0'0,"-1"3"234"15,-1 2-129-15,-1 5 22 16,-4 3-50-16,-1 2-22 0,0 2-36 0,-4 7-7 16,-4 4-7-16,1 6 6 15,-2 1 4-15,0 1-6 0,2 1-7 16,0 2 3-16,1-2 0 0,3 3-7 0,-1 2 4 15,4-1 2-15,1-2-6 16,6-3 3-16,-2-1-1 0,2-2 0 16,0-2-13-16,0-3-2 15,5-3-6-15,2-1 11 0,0-2-2 0,1-2-4 16,3-3 16-1,-2 0 0-15,0-5-10 0,3-5 12 0,-2-2-2 16,0-3 0-16,1-4 2 0,2-2-1 0,1-2-2 16,0-1 2-1,3-1-1-15,-3 2-11 0,-1-1-9 0,-2 4 1 16,-4 6-1-16,-1 7 23 15,-5 3-4-15,-1 4 0 0,0 0 1 16,-2 8 0-16,-3 4-29 16,-3 5 37-16,1 2-5 0,-2 2-3 0,2 0 0 15,0-2 4-15,1 1-5 16,2 0 2-16,1-2 1 0,0 2-3 15,2-5 2-15,-2-4 0 0,2 2-1 0,-1-6-1 16,2 1 2-16,0-1-2 16,0-6 0-16,0 0 1 0,0-1-4 15,0 0 6-15,3 0-4 16,3-1 1-16,1-6 2 0,0-2 8 0,3-4-12 15,3-1 6 1,-3-2 1-16,5-4-4 0,-1-2 0 0,3-2 2 16,0 2-3-16,1 0 1 15,-4 0-1-15,2 4 0 0,-4 3 0 16,-2 1 0-16,-3 8-6 0,-1 1 11 0,-1 4-5 15,0 1-2-15,-1 4 4 16,-1 6-2-16,-3 2-9 0,0 7 11 16,0 0 1-16,-4 5-1 15,-1-1 2-15,-2 0-2 0,1-1-2 0,-1-3 2 16,2-1 6-16,1-2-9 15,2-1 4-15,1-2 0 0,1-3-2 16,0-1 0-16,1-2-2 0,5 0-1 0,1-5 4 16,2-2-1-16,2 0 0 15,3-2 0-15,1-5 4 0,2-6-3 16,2-2-1-16,-1-3 0 15,0-2 0-15,2-5 0 0,-4-2 8 0,-1-5-4 16,1-4 6 0,-1-5-2-16,1 2-2 0,0-6 1 0,0 0-4 15,1 4-1-15,-3 0 5 16,1 5-5-16,-3 7 6 0,-1 7 2 15,-5 5-1-15,-2 11 6 0,-1 4 8 0,-3-1-17 16,0 3-3-16,-2 5-6 16,-8 11-21-16,-3 13 43 0,-2 6 23 15,-5 6-32-15,4 1-1 16,-2 2 5-16,3 0-5 0,1-3-6 0,1-2 5 15,2-4-6-15,4-3-2 16,0-3 0-16,1-4 3 0,4-1-4 16,2-5 2-16,0-4-2 15,2-2-20-15,6-2-6 0,0-4-13 0,4-3-12 16,1-1 26-16,0-3 5 0,3-4-10 15,0-6 3-15,-2-7 1 16,2-2 6-16,1-6 10 0,-1-6 3 0,0-4 3 16,2-1 2-1,0 0 2-15,0 2 1 0,-1 3 0 0,-3 5 2 16,-4 9-2-16,-5 6 0 15,-2 8 39-15,-3 3-3 0,0 0-18 16,0 0-17-16,-6 11-2 0,-3 10 2 0,-2 8 43 16,1 3-29-16,0 0-8 15,2-4 5-15,2 0 2 0,1-3 1 16,-1-5-7-16,6 1-4 15,0-4-2-15,-1-4-1 0,1-1 0 0,1 0 0 16,2-7-2-16,3 3-13 16,1-4-15-16,1-3-2 0,2 1-20 15,1-2-60-15,2-7-127 16</inkml:trace>
  <inkml:trace contextRef="#ctx0" brushRef="#br0" timeOffset="75100.1051">14338 10703 742 0,'0'-7'0'16,"0"3"222"-16,0 4-187 0,0 0-29 16,0 9-12-16,0 8-114 15,1 7-4-15,-1 1-124 0</inkml:trace>
  <inkml:trace contextRef="#ctx0" brushRef="#br0" timeOffset="75660.1059">14367 11056 896 0,'11'-2'0'16,"-2"0"148"-16,0-1-82 0,-2 3-12 16,2 0-20-16,-1 0-12 15,1 2-6-15,-1 4-5 0,-1 2-3 0,-1 3 2 16,-1-2 6-1,-4 3-10-15,-1 1-4 0,0 3 10 0,-4 2-6 16,-2 5-7-16,-4 0 2 16,-3 4 10-16,-7-5-15 0,2 1 8 15,-4-2-1-15,-2-4-4 16,5 4-2-16,-1-6 4 0,6 2-2 0,3-3-2 15,3-3 2-15,4-3-6 0,3-1 7 16,1-2 0-16,2 0-8 16,5-1 7-16,1-1 1 0,2 0 0 0,1-2-2 15,1-1 0-15,1 0 3 16,4-1 2-16,-1-2-1 0,-2-2-4 15,4 0 1-15,0-2 1 16,0 3-12-16,-2-3 5 0,-1 1-21 0,-3-1-17 16,-2-3 12-1,1-2-21-15,-2 2-33 0,-1-2 14 0,0 0-59 16,-1 0-13-16,2 1 57 0,-1 0 27 0,0 4 1 15,0-5 39 1,-3 2 22-16,0 3 40 0,-1-2 40 0,-2 1 21 16,0 5 9-16,0 2-27 15,-1-1-20-15,0 2-7 0,-1 0-5 16,0 0-20-16,1 3-26 15,0 6-7-15,0 3 2 0,1 4 18 0,-2 0-13 16,-3-3-2-16,0 2-2 0,-2-1 7 16,0-2-4-16,1 1-5 15,-1-1 0-15,-1-2-53 0,4 1-32 0,-2-6-58 16,0-1-105-16</inkml:trace>
  <inkml:trace contextRef="#ctx0" brushRef="#br0" timeOffset="75830.1062">14694 10946 730 0,'5'-11'0'16,"-1"5"244"-16,0 6-182 0,-1 1-49 0,1 7-14 15,-3 7-20-15,-1 4-41 16,-1 2-63-16,-3 7-48 0,-3-5-22 15,0-3-201-15</inkml:trace>
  <inkml:trace contextRef="#ctx0" brushRef="#br0" timeOffset="76710.1074">14654 11284 658 0,'-6'14'0'0,"3"1"226"0,0-2-133 16,1-1-14-16,1-3-21 15,0-1-6-15,1-2-27 0,0-3-6 0,-2 0-1 16,1-3-4-1,1 0-1-15,0 0-4 0,0 0-4 0,0 0 0 16,0 0-2-16,0 0 0 0,0-5-6 0,7-1-30 16,1-4 3-1,2-4-10-15,4 0-2 0,1-6-25 0,2-2 8 16,1-1-19-16,1-1-22 15,2 1 12-15,-3 6 38 0,-1 3 28 16,-7 7 24-16,-2 4 9 16,-4 3 27-16,-1 8-5 0,-3 9 20 0,0 7 0 15,0 1-12-15,0 2-17 16,0-1 0-16,0-6-5 0,0-2 0 15,0-1 2-15,0-4-3 0,5-2-9 0,1-3 5 16,4-4 0-16,2 1-6 16,3-3 9-16,4-2-10 0,1 0-7 15,3-3 0-15,-1-6 10 16,2-2-10-16,1-4 0 0,-2-2 13 0,-3-4-6 15,-2-1 4 1,-2-7-4-16,-5 1-1 0,-4-2-2 0,-2 0-4 16,-3 6 0-16,-2 7 13 15,-1 2 5-15,-5 9 5 0,-4 4-8 16,-1 2-13-16,-6 7 0 0,-4 7 5 0,1 4-4 15,0 4-6-15,0 0 6 16,5 3 0-16,-1-1-2 0,6-1 3 16,1-7-4-16,5 0 0 15,1-3-4-15,3-6 0 0,0 5-3 0,3-7 8 16,4-1-2-16,2-3-9 15,1-1 14-15,2-2-1 0,3-4-5 16,1-2 3-16,-4-3 1 0,4-1-4 0,-4 3 0 16,0-2 3-16,-2 5-2 15,-3 0 2-15,-2 2 1 0,0 4-4 16,-3 1 4-16,0 9-4 15,-2 7 4-15,0 8 18 0,-3 4-10 0,-8 9 1 16,-3 7 3 0,-7 5-8-16,-4 5 2 0,-5 2-4 0,-3 2-1 15,0-2-4-15,2-4 2 16,5-6-2-16,3-8-13 0,5-2 18 15,1-3-4-15,-1-5 0 0,-1-3 0 0,3-1 0 16,-2-4 0-16,0-5 2 16,3-5-4-16,3-6 2 0,-3-5 7 15,4 0 18-15,1-4-1 16,-2-4-4-16,2-5-4 0,4-3-9 0,2-9 0 15,4-5-4-15,7-7-1 16,11-6 6-16,9-11-7 0,7-7-2 16,7-3 2-16,4-7 0 15,2-1-13-15,1-1 3 0,2 3-5 0,2 4-19 16,-2 11-4-16,-3 9-7 0,-4 12-14 15,-7 10 15-15,-5 8-39 16,-4 10-65-16,-6-1-62 0,-4 6-88 0</inkml:trace>
  <inkml:trace contextRef="#ctx0" brushRef="#br0" timeOffset="77010.1078">14040 11036 677 0,'18'-6'0'0,"2"2"82"0,2 2-38 0,-2 2-34 15,1 0-19-15,-3 4-85 16,-3 0-233-16</inkml:trace>
  <inkml:trace contextRef="#ctx0" brushRef="#br0" timeOffset="78360.1097">17179 10023 700 0,'-2'0'0'0,"-1"0"92"15,-1 8-83-15,1 1 38 16,1 6 37-16,2 1-43 0,0 0-13 0,0 3 18 15,0 3 7 1,3 2-11-16,-2 5 7 0,-1 5-9 0,0 5-11 16,-4 4 3-16,-4 5-5 15,2 3-8-15,-1 0 3 0,0-1-4 16,-1-1-7-16,0-1-1 0,1-2 2 0,3-1 1 15,0 0-9-15,3-2 7 16,0 0-8-16,1 0-4 0,-3-3 2 16,0-6 6-16,-2 0-8 15,1-2 2-15,-4-6 3 0,1 2-5 0,1-5 2 16,-2-6 1-16,2-3-2 15,3-4 0-15,0-5-4 0,2-1-14 16,0-4-8-16,1 0-13 0,0 0-34 0,0 0 6 16,0-4-9-16,-5-8-132 15,2-5-151-15</inkml:trace>
  <inkml:trace contextRef="#ctx0" brushRef="#br0" timeOffset="78860.1104">17152 9965 883 0,'3'-9'0'15,"-1"6"177"-15,-2 1-105 16,1 0-2-16,-1 2-17 0,0 0-23 16,0 0-15-16,-2 7-15 15,-9 14 0-15,-7 11 0 0,-5 10 24 0,-5 5-16 16,0-1-2-16,1-2-3 0,5-5-6 15,1-6 6-15,8-11 2 16,7-5-6-16,2-10 2 0,3-4-1 0,1-3 0 16,1 0-1-1,7-8 6-15,5-8 12 0,4-6 4 0,2-5-15 16,0 1-8-16,1-3 4 15,-4-2 4-15,0 1-7 0,0-3 2 16,1 1-2-16,-1 0-1 0,1 1 4 0,-3 10 3 16,-4 8-6-16,-1 6 1 15,-2 7-2-15,0 6-9 0,0 8 14 16,2 9-3-16,-1 7 0 15,0 6 26-15,1 5-2 0,3 2-1 0,1-1 5 16,2-4-10-16,-1-1-13 16,1-4 0-16,-1-3-3 0,-1-5-4 15,-2-2 4-15,0-6-4 16,-2-1-100-16,-5-4-60 0,-4-8-141 0</inkml:trace>
  <inkml:trace contextRef="#ctx0" brushRef="#br0" timeOffset="80800.1131">16006 11171 566 0,'-1'0'0'0,"-2"0"185"16,1 0-59-16,-2 0-49 0,2 1-23 15,0 0-5-15,-1-1-12 16,3 2-23-16,0-1-8 0,0 2 16 0,5 3 1 15,1-1-3 1,3-1-9-16,1-1 2 0,1-3 2 0,1 0-6 16,3-4-4-16,-2-3 12 15,5-3-11-15,-3 2-6 0,0-2 0 16,0-2 13-16,-5 0-14 0,-1-3 2 0,-3-1 21 15,2 2-21-15,-2-2 9 16,-3 2-8-16,-2 1-2 0,-1-3 0 16,0 4 5-16,-4 5-6 15,-5 2-2-15,-1 5 0 0,-7 2-6 0,-3 12 15 16,-5 3-5-16,-1 8-2 15,1 4 2-15,2 0 0 0,2 3-2 16,4-1 2-16,4-5 0 0,4 1-7 0,1-5 12 16,5-1-7-16,2-4-5 15,1 0 7-15,4-2 1 0,4-1-4 16,7-3 4-16,3-1 3 15,4-3-7-15,0-3 4 0,4-4 6 0,0 0-10 16,-2-3 4 0,1-3-1-16,-2-3 0 0,0-2 1 0,-1-4-1 15,2 1-2-15,-4-6 2 16,0-1 1-16,-3 1-3 0,1 1 1 15,-5 2-1-15,-4 5-5 0,-2 3 12 0,-5 3-5 16,-1 6-1-16,-1 0 0 16,0 0 3-16,0 6-3 0,0 4-13 0,0 6 12 15,-2 4-3 1,0-1 8-16,-2 2-2 0,2 0-2 0,-2-4 0 15,1-2 3-15,0-3-4 16,1-3 2-16,-2-2-1 0,1-3 0 16,-2 1 0-16,2-3 4 15,-1-1-2-15,0 0 3 0,1-1 1 0,1 0-2 16,2 0 6-16,-1 0-5 0,1-2-6 15,0-6 2-15,3-3 3 16,6-4-7-16,2-4 4 0,2-5 0 0,3 3-2 16,3-4 0-1,2-2 0-15,-3 0-8 0,2 0 5 0,1 1-5 16,-3 5 0-16,1 4 6 15,-2 4-2-15,-2 5-3 0,2 5 0 16,-3 2 0-16,1 1 0 0,-4 8 6 0,-4 2-9 16,-1 9 5-16,-5 2 6 15,-1 4 0-15,-4 4-3 0,-3 0 6 16,1 0-3-16,-2-1 0 15,2-2 0-15,0-5 5 0,1 0-6 0,1-3 2 16,0-3 4-16,0-2-7 16,2-2 4-16,0-3-1 0,2-1-2 15,0-1-52-15,1-2-54 16,3-1-80-16,6-3-95 0,2-2-228 0</inkml:trace>
  <inkml:trace contextRef="#ctx0" brushRef="#br0" timeOffset="81320.1139">16751 11168 676 0,'0'-5'0'0,"0"2"289"16,0 1-208-16,-5 2-10 0,-5 6-31 0,-3 10-21 16,-4 10 5-1,-1 4 2-15,-2 3-13 0,3 3 4 0,2-2-1 16,4-4-5-16,3-2-8 0,3-6 0 0,5-2 0 15,0-4-5 1,3-3 4-16,2-3 1 0,3-3-4 0,3-2 2 16,2-3-3-16,3-2-10 15,2-2 4-15,2-6-10 0,-2-3-5 16,1-5 12-16,0-2-3 15,-5-1 6-15,2-5 9 0,-3-2 1 0,1 1-4 16,1 0 3-16,-3 3 0 0,-2 7-2 16,-4 6 1-16,-3 5 0 15,-1 4 0-15,-2 7-6 0,0 7 5 0,-4 9-4 16,-3 4 9-16,2 1 3 15,-1-2-7-15,5-1 0 0,1-4 14 16,1-3-16-16,8-2 4 16,2-4 3-16,3-3-7 0,4-2 4 0,4-3 0 15,-4-3-2 1,3-1 3-16,-2-3-3 0,-3-3 0 0,-3-6 2 15,-4-2 4-15,-4-2 4 0,-1-3 10 0,-2-5-7 16,-2-2-5 0,-2-2-1-16,-6-2-3 0,-2 3-4 0,-3-2 0 15,2 4 5-15,-1 7-7 16,-3 3 4-16,1 9-4 0,-2 6-8 15,0 6 9-15,2 9-14 16,4 4-23-16,3 5 7 0,4-2-44 0,3 2-73 16,4-2-105-16,5-4-94 15</inkml:trace>
  <inkml:trace contextRef="#ctx0" brushRef="#br0" timeOffset="82960.1161">17307 11311 941 0,'3'-26'0'15,"-3"1"151"-15,0-1-79 0,-3 6-14 0,-1 6-8 16,-2 4-15-16,1 5-19 0,-4 5-9 16,-4 0-8-16,-3 6 0 15,-5 12 2-15,0 3 0 0,-3 9 1 0,1 0 0 16,6-1-2-16,3 2 0 15,7-2 0-15,4-7-1 0,3-1-33 16,3-3 23-16,4-4 4 16,3-1 0-16,4-5 9 0,2-5 0 0,1-1-4 15,2-2-2-15,1-4 0 16,-2-3-3-16,1-4 12 0,0-4-4 15,-5-2-2-15,2-4 2 0,-3-3 1 0,0-5-3 16,3-4 2-16,1-4 3 16,1-2-3-16,5-3 5 0,0-2-6 15,0 3 0-15,1 0-2 16,-6 2 2-16,-3 8 0 0,-4 4 3 0,-4 9-2 15,-3 8-1 1,-2 7 0-16,-2 3 9 0,0 1-13 0,-8 13-5 16,-6 5 5-16,-4 14 2 15,-6 3 4-15,1 7 5 0,1 1-2 16,2 1 2-16,2-1-4 0,3-1-4 0,6-5 2 15,1-3 2-15,2-4-5 16,3-7 4-16,2-3-1 0,1-5-2 16,4-6 1-16,5 0 0 15,0-5 0-15,4-2-3 0,4-3 3 0,1-1-25 16,4-6 23-16,0-4-4 15,-2-2-12-15,2-5 8 0,-2-4 1 16,0-1 1-16,-2-4 5 0,-1 0-6 0,-3 0 2 16,-2 3 9-16,-3 5-2 15,-2 5 0-15,-4 7 0 0,-3 4 1 16,0 3-3-16,0 7-4 15,-1 10 8-15,-4 3 0 0,-1 2 1 0,1-2-1 16,2-1-4 0,-1-4 3-16,2-2 0 0,1-1-2 0,1-4 2 15,0-1-2-15,0-3-2 16,6 2 6-16,2-5-2 0,2 2-1 15,3-3 2-15,1 0-2 0,0 0 0 0,2-7-9 16,0 0 3-16,0-4-7 16,0-1 16-16,0-3-4 0,1-1-3 15,0-1 8-15,1-2-2 16,-1-1-3-16,0 1 1 0,0-1 0 0,-4 7 0 15,-2 3 0-15,-4 3 1 16,-4 7-1-16,-2 0 0 0,1 8 2 16,-2 9-2-16,-3 6 14 15,-4 4-10-15,2 2-7 0,0-3 6 0,1-3 6 16,-1 0-4-16,1-6 4 0,-2-5 2 15,2 0-3-15,2-7 6 16,-1-2-1-16,2-1-2 0,1-2 5 0,0 0-3 16,0 0-2-1,0 0 7-15,1-8-5 0,2-1-16 0,5-5 1 16,2-3-4-16,2-1-17 15,6-4 10-15,-1 1-6 0,2-4-4 16,2 1 11-16,0-2 2 0,1 0-5 0,-1 3 7 16,-3 3-1-16,-4 7 3 15,-6 7 7-15,-1 4-1 0,-2 2 0 16,-2 8 0-16,-3 6-2 15,0 8 3-15,-2 1 7 0,-2 0-3 0,0 2-4 16,4-1 2-16,0-4 5 16,0-2-6-16,2 2 3 0,4-6-7 15,3-2 4-15,3-2 1 16,1-2-2-16,3-1-2 0,2-3 2 0,0-2 1 15,1-2-3-15,1 0 2 0,0-2-1 16,0-4-1-16,2-5 2 16,-1-5 0-16,0-1-1 0,0-6 0 0,-3-2 3 15,0-3-4 1,-2-3-4-16,-3 1 1 0,-3-1-5 0,-4 5 11 15,-3 4-1-15,-3 8-2 16,-2 8 2-16,-7 2 7 0,-4 4-12 16,-8 3 7-16,-4 8-3 15,-3 4 0-15,-1 5 6 0,5 1-5 0,4 0-2 16,5-1 2-16,8-3-1 0,2-3 0 15,3-3-1-15,2-1 2 16,0-2-2-16,5 0 2 0,3-4-1 0,2 3 0 16,2-5-7-16,2-2 3 15,2 0-8-15,-1-1 15 0,0-4-4 16,1-3-3-16,1 0 7 15,-2-1-4-15,1 0-3 0,-2-1 6 0,-1 1-3 16,-4 3 0-16,0 1 1 0,-5 1 0 16,-1 4 0-16,-1 0 1 15,-2 3 12-15,0 7-11 0,0 4 16 0,-5 3-6 16,-1 9-3-1,-3 1-2-15,0 7 3 0,-2 3 8 0,-1 1-6 16,-1 0 0-16,-1 2-8 16,0-3 8-16,-1-2-7 0,-2 0-2 15,0-2 10-15,0-2-7 16,1 0-1-16,0 0 4 0,1-3-4 0,1-2-6 15,1-2 2-15,2-5 7 0,1-1-9 16,0 1 2-16,-1-3-1 16,1-1 1-16,-2-1 3 0,0-3-2 0,-3-1-4 15,-1 0 4-15,1-5-2 16,-2-2 1-16,0 2 0 0,0-5 0 15,0 0-2-15,0 0 2 16,0-4 0-16,0-3-1 0,2-2 0 0,1 0 3 16,-1-2-3-1,2 2 0-15,-1-2 1 0,0-1-2 0,-3 0 0 16,1-2-2-16,0 0-19 0,-2-1-3 0,1 0-4 15,2 1-16 1,2-2-2-16,-1 0-2 0,1-1-30 0,-1-3-28 16,0-3-121-16,0-1-193 15</inkml:trace>
  <inkml:trace contextRef="#ctx0" brushRef="#br0" timeOffset="83260.1165">17917 10810 981 0,'3'-6'0'0,"0"5"2"16,-3-1-1-16,0 1-2 0,-5 1-5 0,0 4 5 16,1 2-369-16</inkml:trace>
  <inkml:trace contextRef="#ctx0" brushRef="#br0" timeOffset="87580.1226">18713 11113 512 0,'0'-1'0'16,"0"-1"233"-16,0-1-160 0,0 3-3 0,0 0-10 16,-3 0-17-16,3 0-14 15,0 0-2-15,0 0-15 0,0 0-4 16,0 0-2-16,0 0-7 15,0 0-9-15,0 0 15 0,0 0-8 0,0 0 0 16,0 0 6-16,0 0 3 0,0 3-8 16,4 0 4-16,-2-1 12 15,3 4-10-15,0-2 3 0,-1 1 5 0,3 1-8 16,2 3 8-16,-1-3-5 15,2 2-10-15,-2-2 6 0,1-3 9 16,0 1-2-16,0-3 7 16,4-1-3-16,-2 2-6 0,3-2 7 0,2 2-3 15,-2 1-14-15,2-3 4 0,1 0 5 16,1 0-8-16,1-4 2 15,0 2 12-15,0 0-15 0,0 1 4 0,-1-2 9 16,-2 0-5 0,0-1 2-16,-2-1-6 0,-1 2-2 0,-1 1 0 15,-3-1 4-15,2 3-4 16,-1-2 5-16,0-1-1 0,0 3-4 15,1-1 0-15,-1-2 10 16,1 0-12-16,1 1 4 0,-1-2 4 0,0 0-8 16,2 0 4-16,2 0 7 0,2-3-12 15,1 1 5-15,0-1-1 16,0 1-1-16,0-1 0 0,-1-2 8 0,1 4-12 15,-1-2 8-15,0-1-3 16,1 2-1-16,0-4 0 0,2 0 7 16,1 2-8-16,2-1 2 15,-1-3 0-15,1 1-1 0,-2-2-1 0,-1 0 1 16,-2 1 0-16,0-1 0 0,-2 0 6 15,0 1-7-15,1 2 1 16,-2-1 1-16,2 0-2 0,-1 0 2 0,4-4 2 16,0-1-4-1,4 0 1-15,1-1 0 0,0-2 0 0,1 0 0 16,0-1 7-16,2 1-8 15,-3-2 2-15,2 1 3 0,-3-1-4 16,-1 0 0-16,-3 0 5 16,0 3-5-16,-3-1 0 0,-2-2 23 0,-1 4-13 15,0 0 2-15,-1-3-7 0,2 4-5 16,0-3 0-16,0-1 5 15,2 1-6-15,1-1 0 0,-1 0 2 0,2 4-2 16,-4-3 2-16,2 2 0 16,-1 3-1-16,-1 2 0 0,-5 0 2 15,0 4-4-15,-4 0 4 16,-4 3 0-16,0 1-4 0,-1 0 4 0,-1 1 3 15,0 2-9 1,0 0 8-16,0-1-1 0,0 1-4 0,-1 1 2 16,-2-1-3-16,-2 1-3 0,-3 0 1 0,-3 0-3 15,-6 0 0 1,-2 5 7-16,-5 6 0 0,-3 5-10 0,-2 3 14 15,-3 1-8-15,2 1-7 16,1 1 7-16,1-3-1 0,3-1 2 16,2-3 6-16,2-4-1 15,1 0-2-15,3-3 0 0,4-4 2 0,3 0-3 16,4-2 2-16,3-2 1 0,2 1-2 15,1-1-4-15,0 0 3 16,0 0-1-16,0 0 3 0,0 0 2 0,0-1-6 16,2-3 6-16,1-4 3 15,4 2-8-15,1-3 4 0,2 0-2 16,4 2 0-16,2-3 0 15,4-1 1-15,1 1-1 0,-3 1 0 0,4-2 0 16,1-1 0 0,1 0 0-16,3-5 2 0,-2 5-1 0,-1-1 3 15,0 0-3-15,0 2-2 0,-1 2 2 0,-2-2 6 16,-5 5-9-1,-3-1 4-15,-1 2-2 0,-4 2 0 0,-2 1 0 16,-2 1 2-16,-2-1-3 16,-2 0 2-16,0 0 16 0,0 1-7 15,0 0 5-15,2 0-11 16,-2 1-3-16,0 0 2 0,0 0-3 0,0 0 0 15,0 0-8-15,0 9 8 16,-3 5-13-16,2 4 20 0,0 4-7 16,-3 0 0-16,2 3 0 0,1 0 0 0,-1 2-2 15,1 5 4-15,-1-3 0 16,-1 1-4-16,2 0 4 0,-1-3-1 15,2-2-1-15,-2-1 0 16,2-1 2-16,0-3-2 0,-2-3 0 0,2-3 2 16,0-2-4-1,-1-2 4-15,1-5-2 0,0 1 0 0,-2-2-17 16,-1-1-16-16,-2 2-11 0,-2 0-15 0,-3-1-39 15,-1 0-105 1,-3-4-215-16</inkml:trace>
  <inkml:trace contextRef="#ctx0" brushRef="#br0" timeOffset="106680.1494">10448 12505 481 0,'1'-9'0'15,"2"0"157"-15,-3 1-117 16,0 0-11-16,0-1 0 0,0 2 2 15,-4-2 1-15,0 4 1 16,-2-3 5-16,2-1-8 0,-3 3 0 0,1 2-2 16,-1 0-6-16,2 1 1 0,-3 1-1 15,4-2-14-15,-5 0 2 16,0-1 5-16,-1 0 2 0,-1 0 1 0,-6-4 10 15,0 0-9-15,-4-1-2 16,0-3 10-16,-3 1-10 0,1 1-8 16,2 1 7-16,0 0-10 15,4 3 1-15,0-1 2 0,2 3-4 0,-1-1-4 16,2 0 6-16,0 1 4 0,0-1-7 15,-1-2 10-15,-1 1 0 16,-2 0-5-16,-1 0 4 0,-2 2 1 0,-2 0-15 16,0 4 2-1,1 0 8-15,-1 1-10 0,0 0 2 0,2 0 4 16,-2 2-6-16,2 0 2 15,1 3 11-15,-5 2-13 0,-1 0 2 16,-1 3 5-16,-3 0-7 16,2-2 2-16,1 3 4 0,-1 1-6 0,0 1 2 15,0 3 5-15,2-1-8 0,1 0 3 16,1 0-3-16,0-1 3 15,-1 1 3-15,1 3-3 0,-1-1 1 0,2 5 6 16,-1 0-9-16,2 2-1 16,0 0 4-16,2 0 1 0,2-2-6 15,1 2 6-15,1-3-1 16,0-1-3-16,1 1 2 0,-1-2 4 0,-1 2-7 15,3 1 4 1,-1 1-2-16,-1 0 0 0,4-1 0 0,-3 2 3 16,2-3-4-16,4 0 2 0,0-1 0 0,2 0-2 15,2 2 2 1,0 2 0-16,3-3-2 0,0 2 2 0,2 1 0 15,0 0-1-15,0 1 0 16,0 1 4-16,0-2-6 0,0 2 4 16,0-4 0-16,0 2-3 15,1 1 2-15,1-3-2 0,-1 1 0 0,2 1 2 16,0-2 5-16,1 0-10 0,1 0 8 15,2 2-1-15,1-4-4 16,-3-1 2-16,4 1 6 0,-3-4-9 0,1 4 4 16,1-3 8-16,-1 0-10 15,1 3 0-15,3 1 12 0,-2-3-9 16,1 3 1-16,0-2 2 15,4 2-8-15,1 0 4 0,2 0 8 0,-1-2-12 16,2 0 4 0,-1 1 6-16,0 1-10 0,0-1 4 0,2-1 2 15,-1-2-5-15,-1 0 1 0,-1-1 1 0,0-2-2 16,3 1 2-1,0-2 4-15,1 2-8 0,1-1 6 0,0-1 0 16,4 1-4-16,-1 0 2 16,2 1 7-16,-1 1-10 0,0-2 4 15,0-1 0-15,0-2-3 16,-2-1 1-16,0-1 1 0,0-2-2 0,-3-4 2 15,1 1 5-15,-1-4-9 16,3 2 6-16,1-2-4 0,0 0-1 16,1 0 4-16,2 0 1 0,-3 0-4 0,0-4 2 15,2-1 3-15,-4-1-6 16,0-1 4-16,-2-2-1 0,-4 0-1 15,1-1 0-15,-2 0 1 16,2-2 0-16,2 0 8 0,-3 0-1 0,3 0-8 16,1-2 0-1,-1-1 6-15,-1 1-8 0,1-1 4 0,-1 0 3 16,-2 0-5-16,0-1 0 0,-1-1 14 0,0-1-5 15,-1-1 2 1,0 1-4-16,1 0-8 0,-4-2 2 0,1 1 6 16,-1-1-8-16,0-2 2 15,-1 1 3-15,0 0-5 0,0 0 2 16,0 1 3-16,1-2-6 15,-1 2 4-15,3-1-4 0,-1 1 0 0,1 1 4 16,-3-4 2-16,1 2-8 16,-2-1 8-16,1 1-2 0,-3-2-2 15,-1 0 0-15,-1 1 10 0,0-1-10 0,1 0 0 16,1 1 6-16,-1-2-6 15,0-2 0-15,4 3 1 0,-5-2-1 16,1-2 0-16,1 0 2 16,-5 0-4-16,1 0 2 0,-2 1 1 0,-1 2-2 15,0-1 2 1,-1 1 2-16,-1 3-6 0,0 1 3 0,1-1 0 15,-3 1 0-15,1 2 3 16,0-1-3-16,1 0 0 0,-1-1-3 16,2-1 6-16,-3 0-6 0,-2-1 5 0,-1-3-1 15,-2-1-2-15,-2-1-3 16,-2 2 3-16,1 1-5 0,-1 3 10 15,3 4-6-15,2 3-8 16,-1 2-1-16,1-1-3 0,2 2-8 0,1 1 8 16,0 0-6-16,0 3-17 15,-2-1 2-15,3 4-12 0,-5 1-37 16,-2 3-11-16,-3 5-57 0,-3 6-153 0,-7-6-159 15</inkml:trace>
  <inkml:trace contextRef="#ctx0" brushRef="#br0" timeOffset="112880.158">8649 14067 624 0,'12'-15'0'0,"-1"-2"75"16,0-3-18-16,-1-3 17 0,-3-1-4 15,-1-1-4-15,-4 1-11 16,-1 0-6-16,-1-2-9 0,0 2 2 0,-5 1-11 16,0 4-8-16,-3 1 0 15,0 5 0-15,-2 3-6 0,-2 4-15 16,-4 4 5-16,-3 2-6 0,-1 1-2 0,-3 6-1 15,-1 7 4-15,1 1-3 16,1 4 2-16,2 5-2 0,4 2-2 16,4 5 5-16,4 7-1 15,2 0-1-15,3 3-2 0,2 1 2 0,1 1 0 16,0 1 0-1,4 1 3-15,4-2-5 0,2-4 3 0,2-2-1 16,0-3 0-16,3-3-6 16,0 0 4-16,-3-1-1 0,-2-3 4 15,-4-1 0-15,0-1-2 0,-3 2 2 0,-3-5 0 16,0-1-2-16,-3-2 2 15,-6-1-1-15,1-2 0 0,-3 0 0 16,-1-5 5-16,-3-2-5 16,-1 1 0-16,-4-5 13 0,1 0-2 0,-5-4 1 15,-3-2 2-15,0 1 5 16,0-4-2-16,1-4 3 0,3-6 7 15,2-6 3-15,4-4-14 16,3-3-5-16,2-5-1 0,4 1-4 0,3-1-3 16,2-2 1-16,3 6-4 0,0 2 0 15,0 8 0-15,0 11-1 16,0 3-18-16,0 4-17 0,0 8-41 0,2 9 8 15,3 8 22-15,1 7-25 16,3 5-84-16,1-2-95 0,0-2-129 16</inkml:trace>
  <inkml:trace contextRef="#ctx0" brushRef="#br0" timeOffset="113990.1596">8848 14636 729 0,'3'-27'0'0,"0"-2"262"15,-1 1-176-15,-2 1-28 0,0 4-5 16,0 4-6-16,0 4-10 15,-2 5-19-15,0 3 2 0,-2 3 2 0,1 4 2 16,-5 0-6 0,-4 1-13-16,-1 10-8 0,-3 5 6 0,-2 6-2 15,1 5-1-15,1 3 0 16,2-1 0-16,3-3 0 0,2-1-14 15,4-2 2-15,1-4-4 16,3-1 5-16,1-1-5 0,5-6-7 0,1-3 9 16,4-2-4-16,3-5-1 0,1-1 7 15,3 0 1-15,0-4-8 16,0-4 6-16,-3-4 0 0,0-2 3 0,-2-3 8 15,-1-1-3-15,-2-1 4 16,0-3 2-16,-2 0 1 0,0 0-2 16,-2 4 0-16,-1 3 3 15,-2 8-5-15,-1 1 4 0,-1 5 15 0,0 1-2 16,0 0-13-16,-3 7-4 0,-1 5-9 15,-1 7 17-15,2 1-5 16,0-2-2-16,3-1 2 0,0-5-4 0,2 1 1 16,4-1 3-1,1-2-2-15,2 0-20 0,2-3 1 0,1 0-2 16,0-2-27-16,1-2-5 15,-1-2-1-15,-2-1-17 0,0-4 15 16,-1-6 18-16,0-2 6 16,-1-5 23-16,-2 0 10 0,0-5 0 0,0 0 7 15,0 0-4-15,1 1 0 0,-2 4 3 16,1 5-7-16,-1 5 2 15,-2 2 11-15,-1 5-2 0,-1 0-4 0,1 3 14 16,-2 6 7-16,0 5 14 16,0 4-4-16,0 1-10 0,-3 1-11 15,2-2-2-15,-1 0 0 16,-1-4 3-16,-1 0-2 0,1-2-1 0,-1-1 3 15,0-3 1 1,1-1-1-16,0-1-11 0,-1-2 2 0,1-1-7 16,2-3 0-16,1 0 2 0,-2 0-2 0,2 0-1 15,0 0 0 1,3-8 2-16,1-4-2 0,4-6-2 0,0-2 2 15,5-1 0-15,3-4 0 16,1 0-1-16,1 0-13 0,1-2 4 16,-2 5-3-16,1 5 5 15,-1 2 7-15,-3 5 1 0,-2 6 0 0,-2 4-2 16,-2 2 2-16,0 9 0 0,0 10 1 15,-2 1 9-15,-3 4-10 16,-3 2 0-16,0-2 4 0,0-2 2 0,-4-2 3 16,1-4-2-16,-2-4-2 15,-1-1 5-15,1-4 2 0,0-2 2 16,0-1 1-16,0-4 0 15,0-1-2-15,2-1 3 0,0 0-8 0,3 0-4 16,0-3 0 0,1-4-5-16,4-5-6 0,2-2 3 0,2-6 0 15,4 3-7-15,2-8 2 0,2 0-7 0,0 0 1 16,1-1 7-1,0 3-9-15,0 2 7 0,-3 1 8 0,-1 8 1 16,1 7-1-16,-4 3 2 16,-1 2 0-16,-1 7-3 0,-2 5 1 15,-4 8-4-15,-3 1 1 16,0 2 4-16,-4 3 0 0,0-3-5 0,-3 0 6 15,6-5 0-15,-2 0-12 16,3-4-7-16,0-1-4 0,0 1-18 16,0-3-19-16,2 0-44 0,4-1-42 0,1-2-43 15,-1-2-60-15</inkml:trace>
  <inkml:trace contextRef="#ctx0" brushRef="#br0" timeOffset="114480.1603">9564 14532 633 0,'0'-3'0'0,"0"3"285"15,0 7-240 1,-3 9-39-16,-5 11 28 0,-2 9 6 0,-2 8-19 16,-1 5-7-16,-1 4 1 15,2 1 3-15,-1-2-1 0,1-3-8 16,1-7-2-16,-2-6 3 15,0-5-2-15,2-6-3 0,-1-3-2 0,2-5-1 16,2-3-1-16,-1-2-1 16,2-4 0-16,3-2 2 0,0-3-3 15,1-3-2-15,0 0 3 0,1-10-8 0,0-5 4 16,2-6 0-16,0-7 2 15,3-5 2-15,3-10 0 0,2-6-5 16,5-9 3-16,5-5 1 16,4-4-1-16,1-3 3 0,5 2-1 0,-1 4 0 15,-2 9-1 1,-1 9 0-16,0 12-11 0,-3 8 10 0,-1 6 4 15,0 8-4-15,-1 7 4 16,2 5 0-16,-1 5-2 0,1 9 11 16,-4 4-5-16,-1 4-9 0,-6 8 6 0,-1 1 3 15,-3 1-6-15,-3 3 0 16,-3-8 4-16,-3 1-5 0,-7-7 2 15,-5-4 1-15,-7-1-4 16,-4-5 4-16,0-1 1 0,-2-5-4 0,3-2 2 16,4-1-2-16,2-2-19 15,4 0-7-15,5 0-25 0,2 0-42 16,3-1-67-16,5-4-53 0,0-2-361 0</inkml:trace>
  <inkml:trace contextRef="#ctx0" brushRef="#br0" timeOffset="115740.162">9953 14195 407 0,'9'-19'0'0,"-4"4"245"15,1 6-152-15,-3 6 42 0,-2 2-25 0,-1 1-31 16,0 9-66-16,-7 12-9 15,-1 10 20-15,-5 8 14 0,2 4-14 16,-2 6-13-16,-1 0 3 16,0-1 4-16,-1-2-13 0,2-7-1 0,1-4-1 15,4-5-1-15,4-5-2 16,3-4 0-16,1-6 5 0,4-1-6 15,2-8-10-15,3 0 0 16,2-4-11-16,2-2 11 0,1-2-7 0,2-8-8 16,1-2 2-16,0-4-4 0,1-5-1 15,1-5 11-15,0-1 9 16,-1-1 0-16,0 1 8 0,-5 3-1 0,-3 9-1 15,-7 5 4 1,-1 9 1-16,-2 1-1 0,-4 13-2 0,-3 14-11 16,-4 8 20-16,-1 2 1 15,3 1-5-15,-1-9-3 0,5-4 7 16,3-6 5-16,1-3-8 0,1-4 5 0,1-3 1 15,6-4-6-15,2-2 4 16,1-3 1-16,5 0-4 0,-2-5-3 16,4-2 1-16,1-3-8 15,1-3-8-15,1-1 9 0,-2-4-4 0,1 0 6 16,-2-4-1-16,2 1 2 15,-2-1 0-15,-1 5 0 0,-4 5 0 16,-5 6 1-16,-2 5-1 16,-3 1 0-16,-2 8-1 0,0 10 1 0,-2 6 25 15,-5 5-11-15,4-2-8 0,-1 2-6 16,1-8 0-16,0-5 8 15,2-4 3-15,-1-6 0 0,2-3 4 0,0-2 0 16,0-1 3 0,0 0-8-16,0 0-12 0,3-5-6 0,5-3-3 15,1-1-21-15,2-4-2 16,2 1-7-16,-1-3-6 0,4-1 13 15,0-6-1-15,0 0-19 16,2-5-5-16,-1 4 11 0,-2 3 24 0,-1 6 21 16,-4 6 3-16,-3 6 0 0,-3 2 30 15,-1 9-1-15,-3 8 44 16,0 8-23-16,0-1-19 0,0 5-6 0,0-3-6 15,0-4 7-15,6-3 3 16,2-6 0-16,1-3-14 0,1-4 6 16,3-1 5-16,3-5-5 15,3 0-10-15,2-2-5 0,5-6-4 0,-2-1-1 16,2-3-1-16,0 0 0 0,-4-5-12 16,-1-3 12-16,-1-4 0 15,-6-2-21-15,1-3 24 0,-6-2-5 0,-2 1-1 16,-4 3 5-1,-1 6-2-15,-2 9 0 0,-3 3 0 0,-5 9 14 16,-6 0-10-16,-4 11 1 16,-2 6-5-16,-1 2 0 0,0 3 15 15,6-2-13-15,2-1-4 16,4-3 4-16,5-3-2 0,2 0 0 0,2-4-6 15,3-1 5-15,3-1-1 0,2-4 2 16,1-1 0-16,1 2-20 16,0-4 13-16,-1 0-1 0,1 0-1 0,-3 0 12 15,0-1-3-15,-1-3 0 16,-1 2 0-16,-2 0-1 0,-2-1 0 15,-1 3 2-15,0 0 0 16,0 1-1-16,0 10 0 0,0 9 6 0,-6 8 17 16,-4 9-8-1,-3 6-7-15,-1 6 0 0,-2 3 5 0,1 0-2 16,1-2-9-16,1-1 3 0,-1-3-4 0,1-4 0 15,0 0 3 1,0-2 0-16,1 1-1 0,-1-5-1 0,-1 0 1 16,0 1-5-16,-3-2 4 15,1-3 2-15,1-7-6 0,-1-4 4 16,0-9 0-16,0-5-3 15,-3-4 2-15,1-3 6 0,0-3-1 0,3-8 13 16,3-2-9-16,3-6 0 0,3-4 0 16,5-5-6-16,1-4-4 15,3-5 0-15,10-3 2 0,7-6-12 0,5-7-3 16,4-3 0-16,3-3-15 15,-1-1 13-15,0 2-6 0,-1 3-9 16,0 4 13-16,0 1-24 16,-1 8-31-16,-1 3-10 0,-4 6-34 0,-3 3-223 15</inkml:trace>
  <inkml:trace contextRef="#ctx0" brushRef="#br0" timeOffset="115930.1623">10271 14105 1033 0,'-1'-12'0'15,"1"3"89"-15,0 2-71 0,3 1-12 16,2 2-12-16,7 5-80 0,3 0-165 0,-2 2-219 15</inkml:trace>
  <inkml:trace contextRef="#ctx0" brushRef="#br0" timeOffset="117050.1639">11050 14626 756 0,'-1'0'0'0,"1"0"219"0,0 0-184 15,0-1-8-15,0 1-12 16,5 0-16-16,4 2-2 0,7 4 6 15,4-2 31-15,6-3 15 0,6-1-6 0,7 0-7 16,6 0 3-16,6 1-6 16,9-1 3-16,3 0 2 0,8 1-7 15,1-1-16-15,1 3-10 16,1 2-1-16,-4-3 0 0,-5 0-5 0,-6-2 2 15,-6-2 2-15,-8-3-3 16,-7 1 0-16,-10-1 4 0,-9 2-5 16,-8 0 2-16,-7 0-2 15,-4 2 0-15,0 1 2 0,0 0 6 0,0 0-10 16,0 0-3-16,0 0-5 0,-2-1-5 15,-2-4 7-15,-4 0-17 16,-3-2 11-16,-6-4 14 0,-3 1 2 0,0-2-2 16,-2-1 0-1,-1 5 2-15,3-1-2 0,4 2 2 0,1-1-1 16,6 2 0-16,3-1-1 15,2 4 1-15,4-3 0 0,0 2 0 16,0 2 4-16,0-3-4 0,1 1 0 0,-1 1 3 16,0 2-3-16,2 0 0 15,2 1 0-15,2 0-10 0,3 2 12 16,4 5-3-16,1 1-1 15,3 3 4-15,-1-1-1 0,2 2-2 0,-1-2 1 16,0 0 1-16,-1 0-2 16,0-2 1-16,-3 0-1 0,-2-1-27 15,-4-2 10-15,-4-1-3 16,-1-3 2-16,-2 2 14 0,-1 2 6 0,-7 2-2 15,1 4-6-15,-5 4 9 0,-1-2-2 16,-1 3 0-16,-1 3 3 16,-2-1-4-16,-1 0 2 0,-2 2 1 0,-2-3-2 15,-2 2 0 1,-3-1 2-16,2-3-2 0,2 2 0 0,3-6 1 15,3 1-1-15,3 2-27 16,2-2-20-16,6 1-85 0,2-3-92 16,3-4-216-16</inkml:trace>
  <inkml:trace contextRef="#ctx0" brushRef="#br0" timeOffset="118290.1656">12587 14374 540 0,'0'-7'0'16,"0"1"190"-16,-2-3-84 0,0 2-25 15,0 3-15-15,0 1 8 16,0 3-11-16,2 0-6 0,0 0-32 0,-1 7-20 16,-3 10-10-16,2 9 10 15,-1 8 19-15,1 1-13 0,2 0-5 16,-3-3-1-16,0-1 3 0,0 5 2 0,-3-3 3 15,1 1-7-15,-2-1-5 16,0-2 2-16,0 1 0 0,-3-2-2 16,5-2 0-16,-1-4 3 15,3-5-8-15,0-5 2 0,3-8 0 0,-2-1-1 16,2-5 2-1,0 0 1-15,0 0 0 0,0 0 0 0,0 0 7 16,0-1 0-16,0-5 15 0,0-5-12 0,0-4-13 16,3-6 5-1,1-3-2-15,1-2 0 0,2-4 0 0,1-5 0 16,-1-2 0-16,1-5 0 15,0-3 0-15,-1 1 0 0,0 1 0 16,0-2 3-16,-2 3-2 16,3 1 3-16,0 3-5 0,3 4 0 0,2 1 1 15,4 1 0-15,3 3-4 16,4 2 7-16,2 3-4 0,-3 6-2 15,0 3 5-15,-5 9-2 0,0 5 0 0,-1 3-2 16,-1 8 2-16,0 7 0 16,0 7-4-16,1 5 3 0,-3 4-1 15,-1 2 4-15,-2-1 0 16,-4-4-2-16,-3-2-1 0,-4-3-1 0,-4-5-4 15,-5-2 5 1,-6-1-2-16,-1 1-2 0,-4-3 7 0,-3-2 0 16,-1-1-3-16,-2-5 2 15,2 3 0-15,0-2-1 0,-4-1-21 16,5 1 1-16,1-2-12 0,4 5 1 0,4-2-11 15,4 5-43-15,4-2 5 16,4 0-48-16,2-2-93 0,0-3-82 16</inkml:trace>
  <inkml:trace contextRef="#ctx0" brushRef="#br0" timeOffset="118830.1664">13216 14318 733 0,'0'0'0'0,"-3"2"214"0,-7 13-190 16,-6 12 19 0,-6 10-1-16,-1 9 23 0,-2 4-28 0,3 1-18 15,1-2-6-15,-1-2 1 16,3-6-6-16,0-4-6 0,2-6 2 15,-1-3-2-15,2-7 1 0,0-4 2 0,1-2 3 16,6-6-4-16,3-4 0 16,2-2-4-16,4-2 0 0,2-1-4 15,6-9 0-15,3-6 6 16,6-8 3-16,1-5-4 0,3-5-1 0,0-5 0 15,1-2 6-15,-1-6-8 16,1-2 4-16,0-6 4 0,0 1-7 16,1-2 2-16,-1 5 0 15,-3 5-2-15,0 8 2 0,-5 8 3 0,1 7-4 16,-2 9-1-16,-2 5-2 0,1 4 0 15,1 4 6-15,-2 0-3 16,0 7 0-16,-3 4-2 0,-1 7 3 0,-3 4-2 16,-2 7 2-16,-2 8 19 15,0 6-7-15,-7 7-2 0,0 3 1 16,-2 1-6-16,1-2-1 15,2-2-3-15,2-2-3 0,4-6 2 16,0-4 0-16,6-3-1 0,1-5-17 0,2-5-11 16,0-4-17-16,-1-6 33 15,-2-4-11-15,-2-6-48 0,-2-2 18 16,-1-2 7-16,-1-1-21 15,0-6 0-15,-4-5-149 0,-7-6-304 0</inkml:trace>
  <inkml:trace contextRef="#ctx0" brushRef="#br0" timeOffset="118990.1666">12952 14688 676 0,'11'-9'0'16,"5"2"64"-16,6-3-47 16,3 3 34-16,4-1 14 0,0 3-11 0,1 2-6 15,5 0 6-15,2 0-3 16,2 3-9-16,-1 0-18 0,-2 0-19 15,-2 6-10-15,-5-3-92 16,-6-3-44-16,-1 1-134 0,-4-1-60 16</inkml:trace>
  <inkml:trace contextRef="#ctx0" brushRef="#br0" timeOffset="119460.1672">13677 14323 706 0,'2'-9'0'0,"-2"4"275"15,1 5-166-15,-1 0-43 0,-1 7-48 0,-6 12-30 16,-5 12 24-16,-3 14 29 0,-1 5-5 16,-2 1-14-16,6 0-7 15,-3-4-2-15,2-2-3 0,1-5-6 0,1-6-3 16,2-8 3-1,1-3-4-15,1-6 0 0,2-3 0 0,1 0-33 16,2-7-20-16,2-2 0 16,0-3-17-16,0-2-23 0,5-2 19 15,-2-11 23-15,3-5-31 16,1-7 14-16,0-5 35 0,0-5 31 0,1-7 3 15,1-7 1-15,3-2 15 0,3-6 21 16,3 3 8-16,1 3-2 16,-1 6-6-16,-3 13 6 0,-5 10 4 0,-4 11-1 15,-1 6-2-15,-1 4-18 16,1 1-9-16,5 10 3 0,-3 10 4 15,5 7 3-15,-3 9-8 16,-1 2 0-16,3-1-8 0,0 1-8 0,-1-4-1 16,1-3 1-1,-2-4-2-15,1-1-3 0,-4-6 2 0,-1-2-2 16,0-3-40-16,-2-4 3 0,2 1-25 0,1-6-55 15,3-3-74 1,4-3-94-16</inkml:trace>
  <inkml:trace contextRef="#ctx0" brushRef="#br0" timeOffset="119890.1679">14129 14350 516 0,'24'-45'0'0,"-4"6"209"0,-5 11-131 16,-6 12 10-16,-4 10-13 0,-5 6-30 16,-6 8-7-16,-13 16-18 15,-10 10 0-15,-6 11 7 0,-2 4 4 0,0-2-10 16,1 0 2-16,0-3-7 15,2-4 4-15,0-3-7 0,3-5-3 16,4-2 3-16,4-4-12 16,5-1 0-16,5-3 0 0,5-4-2 0,1-4-41 15,7-4-1 1,0-3-18-16,6-6-9 0,6-4 31 0,6-11 16 15,5-8-12-15,3-6 13 0,3-5 6 0,0-7 1 16,1-5 17-16,2-5 0 16,1-7 1-16,0 0 8 0,-1-2 1 15,-2 7-1-15,-5 6 6 16,-5 5 5-16,-4 10 4 0,-1 7 2 0,-7 6 8 15,-1 8 2 1,-2 3-6-16,-2 5-5 0,0 2-6 0,0 13-10 16,-3 9 19-16,0 13 11 15,-1 11-1-15,-5 3-13 0,-1 6-1 16,-1 0 0-16,-1-1-10 0,-1 0-6 0,-1-2-5 15,-3-1-1-15,1-5-4 16,-2-2 0-16,-1-3 0 0,-1-4-54 16,-1-3 16-16,1-1-24 15,1-3-28-15,4-2-11 0,2-4-58 0,2-5-252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emf"/><Relationship Id="rId4" Type="http://schemas.openxmlformats.org/officeDocument/2006/relationships/customXml" Target="../ink/ink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4.png"/><Relationship Id="rId7" Type="http://schemas.openxmlformats.org/officeDocument/2006/relationships/customXml" Target="../ink/ink1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emf"/><Relationship Id="rId5" Type="http://schemas.openxmlformats.org/officeDocument/2006/relationships/customXml" Target="../ink/ink10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emf"/><Relationship Id="rId5" Type="http://schemas.openxmlformats.org/officeDocument/2006/relationships/customXml" Target="../ink/ink1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2.png"/><Relationship Id="rId7" Type="http://schemas.openxmlformats.org/officeDocument/2006/relationships/customXml" Target="../ink/ink14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em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emf"/><Relationship Id="rId5" Type="http://schemas.openxmlformats.org/officeDocument/2006/relationships/customXml" Target="../ink/ink22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emf"/><Relationship Id="rId5" Type="http://schemas.openxmlformats.org/officeDocument/2006/relationships/customXml" Target="../ink/ink23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emf"/><Relationship Id="rId5" Type="http://schemas.openxmlformats.org/officeDocument/2006/relationships/customXml" Target="../ink/ink25.xml"/><Relationship Id="rId4" Type="http://schemas.openxmlformats.org/officeDocument/2006/relationships/image" Target="../media/image62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Block Coding</a:t>
            </a:r>
            <a:endParaRPr lang="en-US" sz="30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800600" y="990600"/>
            <a:ext cx="4038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Block coding changes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‘m’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 into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bits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(n&gt;m)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encoding </a:t>
            </a: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Redundancy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ensure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Block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gives 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redundancy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improves line coding performance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118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8B/10B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encoding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95" y="1905000"/>
            <a:ext cx="73342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120480" y="1233720"/>
              <a:ext cx="2757600" cy="3740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09680" y="1221480"/>
                <a:ext cx="2779200" cy="376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298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Biphase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schemes suitable for LAN but not for Long Distance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Block Coding + NRZ-I solves synch issue but has DC component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Bipolar AMI has a narrow bandwidth (no DC Component) but synch issue (long series of 0s)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Scrambling</a:t>
            </a:r>
          </a:p>
        </p:txBody>
      </p:sp>
    </p:spTree>
    <p:extLst>
      <p:ext uri="{BB962C8B-B14F-4D97-AF65-F5344CB8AC3E}">
        <p14:creationId xmlns:p14="http://schemas.microsoft.com/office/powerpoint/2010/main" val="24491651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838200"/>
            <a:ext cx="35052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system needs to insert the required pulses based on the defined scrambling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Scrambling</a:t>
            </a:r>
          </a:p>
        </p:txBody>
      </p:sp>
    </p:spTree>
    <p:extLst>
      <p:ext uri="{BB962C8B-B14F-4D97-AF65-F5344CB8AC3E}">
        <p14:creationId xmlns:p14="http://schemas.microsoft.com/office/powerpoint/2010/main" val="8951652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with scrambling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" y="2133600"/>
            <a:ext cx="7391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43600" y="1734480"/>
              <a:ext cx="6533640" cy="4365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4600" y="1724400"/>
                <a:ext cx="6554520" cy="438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51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common scrambling techniques are B8ZS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HDB3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Bipolar with 8-Zero Substitution (B8ZS)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High-density bipolar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3-zero (HDB3)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Scrambling Techniques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902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cases of B8ZS scrambling technique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295400"/>
            <a:ext cx="528478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611" y="4038601"/>
            <a:ext cx="5208789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68000" y="922320"/>
              <a:ext cx="8045280" cy="5282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200" y="909360"/>
                <a:ext cx="8069040" cy="530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33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common scrambling techniques are B8ZS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HDB3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Bipolar with 8-Zero Substitution (B8ZS)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High-density bipolar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3-zero (HDB3)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Scrambling Techniques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4687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situations in HDB3 scrambling technique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89" y="2133600"/>
            <a:ext cx="7739062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918000" y="1244160"/>
              <a:ext cx="7431840" cy="5337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6840" y="1232280"/>
                <a:ext cx="7456320" cy="535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082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668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Data to Digital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Process of Digitization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Two techniques: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Delta Modulation (DM)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Analog-to-digital Conversion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810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65" y="2946972"/>
            <a:ext cx="1690635" cy="78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8000"/>
            <a:ext cx="1315184" cy="63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025" y="2803525"/>
            <a:ext cx="4411805" cy="102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213225" y="1636713"/>
            <a:ext cx="2439862" cy="1503057"/>
            <a:chOff x="3886200" y="685800"/>
            <a:chExt cx="2780721" cy="1792800"/>
          </a:xfrm>
        </p:grpSpPr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685800"/>
              <a:ext cx="2780721" cy="72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1371600"/>
              <a:ext cx="36000" cy="110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367088" y="3551238"/>
            <a:ext cx="2146019" cy="1463117"/>
            <a:chOff x="3039366" y="3170404"/>
            <a:chExt cx="2447034" cy="1744530"/>
          </a:xfrm>
        </p:grpSpPr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9366" y="4191000"/>
              <a:ext cx="2447034" cy="72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3170404"/>
              <a:ext cx="36000" cy="110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/>
              <p14:cNvContentPartPr/>
              <p14:nvPr/>
            </p14:nvContentPartPr>
            <p14:xfrm>
              <a:off x="2804400" y="2536560"/>
              <a:ext cx="4517280" cy="302616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93600" y="2526120"/>
                <a:ext cx="4540320" cy="304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74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coding concept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9864"/>
            <a:ext cx="7923212" cy="1340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7680" y="1080000"/>
              <a:ext cx="7881120" cy="5374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840" y="1069560"/>
                <a:ext cx="7899480" cy="539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47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668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Encoding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4872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04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sampling methods for PCM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694" y="1295400"/>
            <a:ext cx="26289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70" y="3962400"/>
            <a:ext cx="26289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26289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080880" y="23486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71520" y="233928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813960" y="2613600"/>
              <a:ext cx="7395840" cy="40345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2080" y="2604240"/>
                <a:ext cx="7419240" cy="405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91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12520"/>
            <a:ext cx="3581400" cy="475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Nyquist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 f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 = 2f</a:t>
            </a:r>
            <a:r>
              <a:rPr lang="en-US" sz="1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 sine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wave at three sampling rates: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="1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 4f (2 times the Nyquist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rate)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="1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 2f (Nyquist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rate)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 f (one-half the Nyquist rate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Nyquist Sampling Rate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236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04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Nyquist Sampling Rate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3" y="1052999"/>
            <a:ext cx="7364628" cy="163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75" y="2879362"/>
            <a:ext cx="7370824" cy="16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74" y="4708162"/>
            <a:ext cx="7364626" cy="16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3454920" y="1266120"/>
              <a:ext cx="5238720" cy="5309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46280" y="1254960"/>
                <a:ext cx="5253840" cy="532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49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36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Most common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Employs a PCM Encoder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PCM encoder has three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processes: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Quantization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Encoding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</a:p>
        </p:txBody>
      </p:sp>
    </p:spTree>
    <p:extLst>
      <p:ext uri="{BB962C8B-B14F-4D97-AF65-F5344CB8AC3E}">
        <p14:creationId xmlns:p14="http://schemas.microsoft.com/office/powerpoint/2010/main" val="10247834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PCM encoder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81287"/>
            <a:ext cx="1752600" cy="81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51175"/>
            <a:ext cx="1241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681287"/>
            <a:ext cx="4648200" cy="10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038600" y="1514475"/>
            <a:ext cx="2667000" cy="1639887"/>
            <a:chOff x="3886200" y="685800"/>
            <a:chExt cx="2780721" cy="1792800"/>
          </a:xfrm>
        </p:grpSpPr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685800"/>
              <a:ext cx="2780721" cy="72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1371600"/>
              <a:ext cx="36000" cy="110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192463" y="3429000"/>
            <a:ext cx="2446337" cy="1744662"/>
            <a:chOff x="3039366" y="3170404"/>
            <a:chExt cx="2447034" cy="1744530"/>
          </a:xfrm>
        </p:grpSpPr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9366" y="4191000"/>
              <a:ext cx="2447034" cy="72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3170404"/>
              <a:ext cx="36000" cy="110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686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668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Encoding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753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Quantization &amp;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encoding of a sampled signal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999565"/>
            <a:ext cx="3733800" cy="475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 Series of pulses with amplitude values between min and max signal amplitude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Infinite set with non-integral values not suitable for encoding 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We quantize the sampling output into certain levels based on range of amplitudes and how much accuracy is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needed</a:t>
            </a:r>
            <a:endParaRPr lang="en-US" sz="1400" b="1" dirty="0" smtClean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331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Quantization &amp;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encoding of a sampled signal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70" y="1295400"/>
            <a:ext cx="7563030" cy="468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59520" y="1049760"/>
              <a:ext cx="8076600" cy="5337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440" y="1036440"/>
                <a:ext cx="8100720" cy="536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94663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668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Encoding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Sampling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Quantization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Encoding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Decoding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833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Block Coding</a:t>
            </a:r>
            <a:endParaRPr lang="en-US" sz="30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800600" y="990600"/>
            <a:ext cx="4038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Block coding changes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‘m’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 into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bits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(n&gt;m)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encoding </a:t>
            </a: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Redundancy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ensure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Block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gives 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redundancy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improves line coding performance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353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Original Signal Recovery- PCM Decoder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40088"/>
            <a:ext cx="4111625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98875"/>
            <a:ext cx="103981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88" y="3365500"/>
            <a:ext cx="2640012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109788" y="1828800"/>
            <a:ext cx="3109912" cy="2057400"/>
            <a:chOff x="2110500" y="1828800"/>
            <a:chExt cx="3109958" cy="2057400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500" y="1828800"/>
              <a:ext cx="3109958" cy="928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1761" y="2711700"/>
              <a:ext cx="35438" cy="117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/>
              <p14:cNvContentPartPr/>
              <p14:nvPr/>
            </p14:nvContentPartPr>
            <p14:xfrm>
              <a:off x="1019160" y="1310760"/>
              <a:ext cx="7391160" cy="53190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8720" y="1306800"/>
                <a:ext cx="7414920" cy="533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45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66800"/>
            <a:ext cx="37338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Data to Digital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Process of Digitization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Two techniques: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Pulse Code Modulation (PCM)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Delta Modulation (DM)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Analog-to-digital Conversion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227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338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PCM is a very complex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technique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elta modulation is a simpler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PCM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finds the value of the signal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amplitude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 each sample; DM finds the change from the previous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 code words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Delta Modulation (DM)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4000320" y="5581080"/>
              <a:ext cx="360" cy="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90960" y="55717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40215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of delta modulation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0"/>
            <a:ext cx="780732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96240" y="2151720"/>
              <a:ext cx="7086960" cy="28429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7600" y="2142360"/>
                <a:ext cx="7106400" cy="285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1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338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elta modulation is a simpler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DM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finds the change from the previous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sample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 code words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Delta Modulation (DM)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4000320" y="5581080"/>
              <a:ext cx="360" cy="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90960" y="55717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54393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Delta 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odulation 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omponents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01" y="2438400"/>
            <a:ext cx="7742238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09400" y="1128240"/>
              <a:ext cx="5810400" cy="52714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0400" y="1117800"/>
                <a:ext cx="5829480" cy="529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85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Delta </a:t>
            </a:r>
            <a:r>
              <a:rPr lang="fr-FR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emodulation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omponents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45" y="2362200"/>
            <a:ext cx="77533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619280" y="1134360"/>
              <a:ext cx="6697800" cy="52758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08120" y="1122120"/>
                <a:ext cx="6721560" cy="529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3806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5105400" y="11430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Transmission of Data: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Wiring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Stream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Do we send 1 bit at a time; or do we group bits into larger groups and, if so, how?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arallel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Serial Transmission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Modes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339640" y="3821760"/>
              <a:ext cx="360" cy="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0280" y="3812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72158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transmission modes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90738"/>
            <a:ext cx="79470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48360" y="2651760"/>
              <a:ext cx="7895160" cy="30358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0080" y="2639880"/>
                <a:ext cx="7910280" cy="305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784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Binary data (1s ad 0s) organized in groups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bits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 send ‘n’ bits at a time instead of just one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wires required to send ‘n’ bits at one time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Parallel Transmission</a:t>
            </a:r>
          </a:p>
        </p:txBody>
      </p:sp>
    </p:spTree>
    <p:extLst>
      <p:ext uri="{BB962C8B-B14F-4D97-AF65-F5344CB8AC3E}">
        <p14:creationId xmlns:p14="http://schemas.microsoft.com/office/powerpoint/2010/main" val="19211557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block coding 4B/5B with NRZ-I line coding 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3" y="2438400"/>
            <a:ext cx="7716837" cy="224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020960" y="928080"/>
              <a:ext cx="7494480" cy="5614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5920" y="916560"/>
                <a:ext cx="7509960" cy="563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3338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Parallel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ransmission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14600"/>
            <a:ext cx="685800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2486025"/>
            <a:ext cx="884237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1828800"/>
            <a:ext cx="4462463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2476800" y="1134720"/>
              <a:ext cx="5687280" cy="53172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64920" y="1122840"/>
                <a:ext cx="5711400" cy="534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722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serial transmission one bit follows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one communication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channel rather than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transmit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Serial Transmission</a:t>
            </a:r>
          </a:p>
        </p:txBody>
      </p:sp>
    </p:spTree>
    <p:extLst>
      <p:ext uri="{BB962C8B-B14F-4D97-AF65-F5344CB8AC3E}">
        <p14:creationId xmlns:p14="http://schemas.microsoft.com/office/powerpoint/2010/main" val="8734222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ransmission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676400"/>
            <a:ext cx="1343025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1676400"/>
            <a:ext cx="1441450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2803525"/>
            <a:ext cx="3927475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043640" y="1507320"/>
              <a:ext cx="7165800" cy="43156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3200" y="1499400"/>
                <a:ext cx="7185960" cy="433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00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Asynchronous Transmission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1" y="2497137"/>
            <a:ext cx="639089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497137"/>
            <a:ext cx="792355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9" y="1504950"/>
            <a:ext cx="2680704" cy="117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14800"/>
            <a:ext cx="5725777" cy="129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128600" y="945360"/>
              <a:ext cx="6222240" cy="51206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6720" y="932400"/>
                <a:ext cx="6248160" cy="514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9510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serial transmission one bit follows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Only one communication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channel rather than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transmit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Serial Transmission</a:t>
            </a:r>
          </a:p>
        </p:txBody>
      </p:sp>
    </p:spTree>
    <p:extLst>
      <p:ext uri="{BB962C8B-B14F-4D97-AF65-F5344CB8AC3E}">
        <p14:creationId xmlns:p14="http://schemas.microsoft.com/office/powerpoint/2010/main" val="13879151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ynchronous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ransmission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71" y="1983422"/>
            <a:ext cx="741629" cy="29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057400"/>
            <a:ext cx="808017" cy="281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302" y="2590800"/>
            <a:ext cx="6019799" cy="107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738800" y="1031400"/>
              <a:ext cx="6882840" cy="54043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27280" y="1019880"/>
                <a:ext cx="6905520" cy="542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13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hronous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ransmission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4953000" y="1143000"/>
            <a:ext cx="3657600" cy="50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Real time Audio and Video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Synchronization between characters is not enough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Entire stream should be synchronized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Isochronous guarantees fixed rate data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9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Block Coding</a:t>
            </a:r>
            <a:endParaRPr lang="en-US" sz="30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800600" y="990600"/>
            <a:ext cx="4038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Block coding changes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‘m’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 into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bits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(n&gt;m)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encoding </a:t>
            </a: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Redundancy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ensure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Block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gives 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redundancy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improves line coding performance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5221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4B/5B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mapping codes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6" y="1219200"/>
            <a:ext cx="7562694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19480" y="907200"/>
              <a:ext cx="8059680" cy="4893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680" y="897480"/>
                <a:ext cx="8082360" cy="491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7613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Block Coding</a:t>
            </a:r>
            <a:endParaRPr lang="en-US" sz="30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800600" y="990600"/>
            <a:ext cx="40386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Block coding changes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‘m’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bits into a block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‘n’ bits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(n&gt;m)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encoding </a:t>
            </a: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technique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Redundancy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ensure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Synchronization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Block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gives us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redundancy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improves line coding performance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0686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609600" y="1066800"/>
            <a:ext cx="3657600" cy="274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need to send data at a 1-Mbps rate. What is the minimum required bandwidth, using a combination of 4B/5B and NRZ-I or Manchester coding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en-US" sz="24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028160" y="1125000"/>
              <a:ext cx="7383960" cy="5398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280" y="1113480"/>
                <a:ext cx="7408800" cy="54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47161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52600"/>
            <a:ext cx="4664075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4211638"/>
            <a:ext cx="76390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2590800"/>
            <a:ext cx="33083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12954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14600"/>
            <a:ext cx="14478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6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3603</TotalTime>
  <Words>794</Words>
  <Application>Microsoft Office PowerPoint</Application>
  <PresentationFormat>On-screen Show (4:3)</PresentationFormat>
  <Paragraphs>189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70</cp:revision>
  <dcterms:created xsi:type="dcterms:W3CDTF">2017-07-28T06:00:57Z</dcterms:created>
  <dcterms:modified xsi:type="dcterms:W3CDTF">2017-09-10T09:41:54Z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