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5"/>
  </p:notesMasterIdLst>
  <p:sldIdLst>
    <p:sldId id="259" r:id="rId2"/>
    <p:sldId id="260" r:id="rId3"/>
    <p:sldId id="263" r:id="rId4"/>
    <p:sldId id="308" r:id="rId5"/>
    <p:sldId id="356" r:id="rId6"/>
    <p:sldId id="359" r:id="rId7"/>
    <p:sldId id="309" r:id="rId8"/>
    <p:sldId id="346" r:id="rId9"/>
    <p:sldId id="264" r:id="rId10"/>
    <p:sldId id="265" r:id="rId11"/>
    <p:sldId id="360" r:id="rId12"/>
    <p:sldId id="348" r:id="rId13"/>
    <p:sldId id="266" r:id="rId14"/>
    <p:sldId id="311" r:id="rId15"/>
    <p:sldId id="313" r:id="rId16"/>
    <p:sldId id="361" r:id="rId17"/>
    <p:sldId id="267" r:id="rId18"/>
    <p:sldId id="268" r:id="rId19"/>
    <p:sldId id="271" r:id="rId20"/>
    <p:sldId id="272" r:id="rId21"/>
    <p:sldId id="317" r:id="rId22"/>
    <p:sldId id="318" r:id="rId23"/>
    <p:sldId id="319" r:id="rId24"/>
    <p:sldId id="362" r:id="rId25"/>
    <p:sldId id="357" r:id="rId26"/>
    <p:sldId id="279" r:id="rId27"/>
    <p:sldId id="280" r:id="rId28"/>
    <p:sldId id="282" r:id="rId29"/>
    <p:sldId id="329" r:id="rId30"/>
    <p:sldId id="284" r:id="rId31"/>
    <p:sldId id="330" r:id="rId32"/>
    <p:sldId id="363" r:id="rId33"/>
    <p:sldId id="305" r:id="rId34"/>
  </p:sldIdLst>
  <p:sldSz cx="9144000" cy="6858000" type="screen4x3"/>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80">
          <p15:clr>
            <a:srgbClr val="A4A3A4"/>
          </p15:clr>
        </p15:guide>
        <p15:guide id="2" pos="3120" userDrawn="1">
          <p15:clr>
            <a:srgbClr val="A4A3A4"/>
          </p15:clr>
        </p15:guide>
        <p15:guide id="3" pos="5664" userDrawn="1">
          <p15:clr>
            <a:srgbClr val="A4A3A4"/>
          </p15:clr>
        </p15:guide>
        <p15:guide id="4" orient="horz" pos="3888" userDrawn="1">
          <p15:clr>
            <a:srgbClr val="A4A3A4"/>
          </p15:clr>
        </p15:guide>
        <p15:guide id="5" orient="horz" pos="6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09"/>
    <p:restoredTop sz="94667"/>
  </p:normalViewPr>
  <p:slideViewPr>
    <p:cSldViewPr>
      <p:cViewPr varScale="1">
        <p:scale>
          <a:sx n="63" d="100"/>
          <a:sy n="63" d="100"/>
        </p:scale>
        <p:origin x="516" y="72"/>
      </p:cViewPr>
      <p:guideLst>
        <p:guide orient="horz" pos="480"/>
        <p:guide pos="3120"/>
        <p:guide pos="5664"/>
        <p:guide orient="horz" pos="3888"/>
        <p:guide orient="horz" pos="6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0T06:50:48.346"/>
    </inkml:context>
    <inkml:brush xml:id="br0">
      <inkml:brushProperty name="width" value="0.05292" units="cm"/>
      <inkml:brushProperty name="height" value="0.05292" units="cm"/>
      <inkml:brushProperty name="color" value="#FF0000"/>
    </inkml:brush>
  </inkml:definitions>
  <inkml:trace contextRef="#ctx0" brushRef="#br0">6298 12482 524 0,'0'-7'0'16,"0"0"186"-16,0 2-106 0,-1 4-23 15,1 1 7-15,-1 0-29 16,1 0-11-16,0 0-1 0,-1 0-7 15,1 0-2-15,0 0-4 0,0 0 4 16,0 0-8-16,0 0-4 0,0 0 0 16,0 7-4-16,-1 7-7 0,-3 9 16 15,1 7 11-15,-1 9-10 16,-1 6 6-16,2 6 6 0,-2 7 5 15,2 7 0-15,-1 3-3 0,0-1-10 16,1 1-2-16,2-4-4 0,-1-2-9 16,2 0 6-16,-4-1-3 0,3-3 1 15,-3-4 6-15,1 1-10 0,0-6 3 16,0-1 0-16,1-1 2 15,0-2-2-15,-1-1 0 0,0-3 6 16,2-3-10-16,-1-5 8 0,2-5-7 16,0-6-10-16,0-7 1 0,0-4-12 15,0-3-20-15,0-3-3 0,1-4-24 16,-1-1-83-16,0-6-37 15,0-5-108-15</inkml:trace>
  <inkml:trace contextRef="#ctx0" brushRef="#br0" timeOffset="778.0445">6295 12363 446 0,'0'-3'0'0,"0"1"158"16,0 2-99-16,0 0-11 0,-1 5-21 15,-3 5-10-15,-3 10 22 16,-3 8 10-16,-1 2-5 0,-2 4-18 16,-1 2 4-16,-1 2-8 0,-1 4 5 15,-4 6-4-15,-1 1-3 0,0 3-7 16,0-1 1-16,-1-2-14 0,3-2 0 15,1-5 7-15,3-3-6 0,3-8-2 16,4-8 2-16,3-9 1 16,3-5-5-16,0-9 3 0,2 2 0 15,0-2-24-15,0 0 19 0,0 0-1 16,4-6 10-16,4-6 1 15,3-7 11-15,1-8-6 0,1-3-3 0,1-3-3 16,0-4-2-16,1-6 2 16,0-6-2-16,0-4 0 0,3-5 5 15,-1 0-10-15,0-1 2 0,0 4 2 16,-3 5 3-16,-1 8-3 0,-2 7 6 15,-2 7 0-15,-4 10-4 0,0 7 3 16,-2 4 3-16,-1 5-1 16,0-1 0-16,2 2-7 0,2 0 1 15,3 1 9-15,-1 0-8 0,1 9-6 16,1 9 6-16,4 8 16 0,-3 8-1 15,2 9 4-15,0 5-4 0,-2 4-5 16,0 2 3-16,0-4-9 0,1 0-6 16,-3-7 5-16,3-1-5 15,-1-7-2-15,0-2 2 0,2-2 4 16,-1-6-7-16,0-4 4 0,0-2-5 15,-3-6 0-15,0-4 1 0,-3-2-5 16,-1-5-6-16,-4 0 4 0,0-1-7 16,-1-1-16-16,0 0 7 15,0 0-14-15,-2 0-40 0,-2 0-54 16,-4-2-193-16</inkml:trace>
</inkml:ink>
</file>

<file path=ppt/ink/ink1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0T07:54:29.731"/>
    </inkml:context>
    <inkml:brush xml:id="br0">
      <inkml:brushProperty name="width" value="0.05292" units="cm"/>
      <inkml:brushProperty name="height" value="0.05292" units="cm"/>
      <inkml:brushProperty name="color" value="#FF0000"/>
    </inkml:brush>
  </inkml:definitions>
  <inkml:trace contextRef="#ctx0" brushRef="#br0">18141 12931 494 0,'0'-6'0'0,"0"1"155"0,0 2-33 16,0 0-36-16,0 2-13 0,0 1 1 15,0-1-19-15,0 0-15 16,0 0-3-16,0 1-7 0,0 0-7 15,0 0-7-15,-1 0-9 0,-2 7-4 16,2 5 0-16,-2 10 5 0,-2 10 6 16,-1 5 0-16,-1 9 3 0,2 9-3 15,0 5-3-15,0 9 3 16,2 3-5-16,0 3-5 0,1-1 6 15,2 0-7-15,-1 1 2 0,-1-3 4 16,-1 3-3-16,-1-5-1 0,1-3 4 16,-2 1-2-16,-1-7-5 0,-2 3 10 15,2 0-6-15,0-2-5 16,-2-1 4-16,2 2-1 0,2-5-6 15,1 0 4-15,-1-7-1 0,0-7-1 16,0-3 0-16,1-7 3 0,-2-1-4 16,2-2 2-16,0-3-1 0,0-4 0 15,1-5 0-15,2-4 3 16,-2-3-4-16,2-3-4 0,0-4-13 15,0 1-12-15,0-4 0 0,0-1-16 16,0-1-24-16,0-1 12 0,0-7-15 16,0-4-97-16,0-5-101 0,0-5-124 15</inkml:trace>
  <inkml:trace contextRef="#ctx0" brushRef="#br0" timeOffset="844.0483">18128 12958 484 0,'2'-14'0'0,"0"2"141"16,1 2-74-16,-1 1 35 0,-2 4-20 16,3 0-23-16,-3 4 5 0,0 0-4 15,0 1 2-15,0 0 0 16,-1 0-9-16,-1 0-10 0,2 0-7 15,-4 2-10-15,-1 8-17 0,-6 11-9 16,-3 9 0-16,-3 8 7 0,-2 3-7 16,1 7 0-16,-2 4 6 0,-3 4-6 15,1 6 0-15,-1 1 2 0,-2-3-2 16,1 0 3-16,0-3-3 15,-2-4 0-15,1-2 0 0,5-6-2 16,0-8-2-16,2-6 6 0,7-7-2 16,0-8 0-16,6-8 0 0,4-2 0 15,0-5-4-15,1 0 2 0,0-1-4 16,1 0-4-16,4-3 11 15,2-6-1-15,3-6 0 0,3-3 6 16,1-7-5-16,1-4-2 0,0-6 2 16,3-5 3-16,-1-2-5 0,3-4 2 15,-2-2 0-15,2-5-1 0,-2-3 0 16,2 2 0-16,1 2 0 15,-4-1 0-15,4 4 2 0,-3 2-3 16,0 2 2-16,-2 4 2 0,-3 1-6 16,-1 5 6-16,1 1 3 0,-3 5-8 15,0 7 4-15,-3 4 0 0,0 7-3 16,-3 4 1-16,-2 7-2 0,-1 0-1 15,2 0-1-15,1 3 4 16,2 5 0-16,1 3 5 0,0 3-4 16,1 3 1-16,0 8 3 0,2 1-1 15,-1 8 2-15,5 5 0 0,1 3 0 16,2 2-2-16,0 1 3 0,1 0 0 15,0-1-9-15,0-3 3 16,-1-2 3-16,-2-5-7 0,-2-5 6 16,0-5-2-16,-4-4-1 0,1 0 0 15,-2-2 1-15,-3-6-1 0,0 0-16 16,-5-2-3-16,0-1-16 0,0 2-14 15,0 0-29-15,-4 1-58 16,-1-4-55-16,-1 0-227 0</inkml:trace>
  <inkml:trace contextRef="#ctx0" brushRef="#br0" timeOffset="10809.6183">11874 11028 543 0,'2'-14'0'0,"1"0"148"0,2 0-85 15,-3 2 3-15,2-2 12 0,-1-3-32 16,0 0-6-16,-1-4-3 0,1 1-6 16,0-1 1-16,-2 1-6 0,1 3-9 15,-2 2 10-15,0 3-3 0,-3 1-5 16,-2 3 6-16,-1 3 4 15,-1 0-6-15,-5 5-10 0,-4 2-9 16,-6 10-4-16,-6 8 0 0,-4 6 0 16,3 7 12-16,-3 5-5 0,4 6-2 15,2 4-1-15,0 1-4 0,5 1 0 16,0-1 4-16,4-2-6 15,0 0 4-15,3-4 1 0,2 0-4 16,5-4 2-16,3-4-1 0,4-5-2 16,4-5 3-16,5-3-2 0,5-3 0 15,6-6 2-15,4-4-1 0,2-4 0 16,7-5 6-16,-1-5-3 15,1-4-1-15,-2-6 2 0,0-1-3 16,-3-4-1-16,-2-2 0 0,-3-5 5 16,2-5-4-16,-2-1 2 0,2-4-1 15,0 1-3-15,0-1 2 0,1 0 0 16,-2 11-2-16,-2 1-1 15,-4 9-1-15,-1 9-4 0,-10 2 7 16,4 5 0-16,-7 0 0 0,1 0-6 16,-1 1 5-16,0 3-3 0,-1 2 6 15,2 0-3-15,-3-2-1 0,0-2 3 16,-1 1-1-16,-1-1 0 15,1-1-1-15,0-1 2 0,-1 1-2 16,0 1 2-16,0-2-1 0,0 0 0 16,0 1 0-16,0-1 6 0,-2 0-4 15,-3 0 3-15,-1 0-4 0,-6-3 1 16,-1 1 0-16,-2 2-3 0,-2 0 0 15,-2 5 1-15,-2 6 0 16,-2 6 0-16,-1 5 0 0,0-1 1 16,4 7 1-16,2-2 2 0,6-2-3 15,4 3-2-15,2-3 2 0,5-3-1 16,1-3 0-16,1 0-3 0,6-3 3 15,-1 0 0-15,3-3-2 16,0-4 2-16,0 1 0 0,1-7 0 16,1 1 0-16,-1-3 0 0,3 0 0 15,2-9 2-15,0-4-2 0,2-3 0 16,1-4 3-16,0 0-4 0,0-3 2 15,2-2 2-15,-5 1-4 16,2 0 2-16,-3 2-1 0,-5 5 0 16,-1 5-2-16,-1 0 2 0,-4 7 0 15,0 2 0-15,-1 3 0 0,-2 0-1 16,0 0 2-16,0 0-2 0,0 0-3 15,-1 6 2-15,-1 7-5 0,-2 5 11 16,-1 4 0-16,2-3-3 16,-1 1-2-16,3-3 2 0,-1 2 0 15,2-3-2-15,0-1 2 0,0-5-2 16,0-1 0-16,3 0 2 0,1-3 1 15,0-1-4-15,2 0 3 0,-1-3-1 16,3-1 0-16,0-1 0 16,3-7 1-16,0-2-2 0,3-5 2 15,2-5 2-15,-3 1-4 0,2-6 2 16,-1-2 2-16,-1-2-5 0,0-2 4 15,0 2 0-15,-4 4-3 0,-2 2 1 16,-3 3 2-16,-2 5-4 16,-2 3 4-16,0 2 2 0,0 4-4 15,0 3 0-15,0 1 5 0,0 1-5 16,0 0 0-16,0 0 0 0,0 4-14 15,0 7 6-15,0 4 10 0,0 3-3 16,2 3 2-16,1 3-1 16,-2 1 0-16,0 4 0 0,0 0 0 15,-1 0 1-15,0-2 0 0,0-3-2 16,0 0 0-16,0-2 2 0,0-5 2 15,0 0-6-15,0-6 2 0,3-3 1 16,-2 0 0-16,0-4 1 16,2-3-3-16,-1 2-3 0,0-2 6 15,1-1-2-15,3 0-2 0,2-5 5 16,3-4-1-16,1-5-2 0,2-4 1 15,1-3 0-15,-1-2-8 0,0-4 9 16,1-6-1-16,0 1 0 16,-2-4-6-16,-2 3-7 0,-3 2 7 15,-2 3 7-15,-1 4-2 0,-1 7 0 16,-3 7 2-16,-1 6 2 0,0 3-3 15,0 1 0-15,0 0 3 0,-3 0-8 16,0 3 3-16,-2 5-2 0,-5 1 1 16,2 1 6-16,2 0-4 15,3-1-2-15,1 3 0 0,2-2 1 16,0 5-5-16,3-2 2 0,4 3 0 15,0 2-8-15,0-1 2 0,1-1-2 16,0 2-2-16,0-1 10 0,-3-1 3 16,1 3 0-16,-3-5 3 15,1-1-1-15,-2 0 0 0,-1-2-1 16,2-4 2-16,-3 2-2 0,0-1 2 15,2-4-1-15,-2 4 0 0,1-2 0 16,0-1 0-16,0 3 0 0,-1-1 0 16,2-2 0-16,-2-1 0 15,0-3-1-15,1-1 1 0,2 1 0 16,-2-1-3-16,5-2 4 0,1-4-1 15,3-4 0-15,0-1 3 0,3-3-3 16,0 1 0-16,2-5 1 0,0-2-1 16,2-2-1-16,3-5 2 0,-3 0-2 15,0-2 0-15,-1-1-1 16,-4 1-13-16,0 2 12 0,-4 1 2 15,-3 5-1-15,0 6 4 0,-4 4-1 16,1 7-1-16,0 3 0 0,-2 0 18 16,0 1-14-16,0 1-4 0,-4 10 0 15,-5 6-8-15,-1 7 9 16,-2 3 3-16,2 0-5 0,1 1 2 15,1-1 1-15,0 1-3 0,2-3 2 16,1-2-2-16,2 0 0 0,2-4 2 16,1-1 0-16,1-4-2 0,2-2 1 15,3-1-1-15,3-2-3 16,1-2 2-16,3-3 1 0,0-3-15 15,2-1 11-15,2-5 2 0,0-4-1 16,2-5 2-16,1-5 2 0,-2-2 0 16,2-6 0-16,0-4 0 0,-1-1 0 15,-2-3 0-15,0 0 0 0,-4 1 0 16,-4 2-1-16,0 6 1 15,-6 6 0-15,-2 8 0 0,2 3 9 16,-3 4 0-16,0 3 5 0,0 1 1 16,-4 1-11-16,-5 8-1 0,-4 9-5 15,-4 9-1-15,-2 7 6 0,1 1-2 16,1 2-2-16,1 0 2 15,5-3 0-15,1-1-1 0,6-3 0 16,3-5 0-16,1-3-2 0,1-3 2 16,6-4 0-16,2-2-4 0,2-5 6 15,3-1-2-15,0-4 0 16,6-2 0-16,0-2 3 0,1-9-6 15,0-4 6-15,0-4-1 0,-1-3-2 16,-2-6 0-16,1-5 1 0,-2-4-1 16,0-2-1-16,2-7 0 0,-3 4-10 15,-2 2 8-15,-1 8 3 0,-5 12 0 16,-3 7-1-16,-3 11 2 15,-2 2 6-15,0 1-3 0,-1 14-8 16,-7 8 0-16,-1 10 6 0,-3 3 20 16,3 1-19-16,2-4 3 0,3 1-4 15,0-5-3-15,3-1 2 0,1-5 1 16,2 1-2-16,4-6-1 15,-1-2 0-15,0-4-27 0,2-3-5 16,0-1-28-16,1-2-90 0,-2-5-23 16,0-1-98-16</inkml:trace>
  <inkml:trace contextRef="#ctx0" brushRef="#br0" timeOffset="10943.626">12907 10799 774 0,'10'-2'0'0,"4"-2"-148"0,0 0-27 16</inkml:trace>
  <inkml:trace contextRef="#ctx0" brushRef="#br0" timeOffset="11714.6701">13845 10850 486 0,'13'-23'0'0,"-6"6"280"0,-7 1-143 15,-2 2-9-15,-13 3-38 0,-7 0-42 16,-5 4-19-16,-5 5-5 0,-3 2 5 15,3 3 1-15,1 12-17 16,6 3-7-16,1 4-5 0,6 7-2 16,3 0 2-16,6 3-1 0,6 0-4 15,3 0 6-15,4 1-3 0,6 1-1 16,5-1 4-16,4-1-2 0,2-2-2 15,-2-3 2-15,2-1 0 0,-5-2-7 16,-5-1 6-16,-4-3 0 16,-5 0-1-16,-4-1 4 0,-8 0-1 15,-6-1 0-15,-7 0 2 0,-1-1 0 16,-6-3-5-16,-2-3 4 0,0-3 1 15,-1-2-3-15,5-3 3 0,8-1-2 16,7-1-1-16,6 0 0 16,7-1 2-16,0 0-2 0,8 0-59 15,4-2 29-15,8-3 29 0,6-2 2 16,3-6 1-16,2 4-3 0,0-5-4 15,1-1 3-15,-2 1-3 0,3-1 6 16,-4-4-1-16,0 3 0 16,-5-1-3-16,-5 2 1 0,-6 2 0 15,-5 7 3-15,-4 0-1 0,-4 4 0 16,0 2 10-16,0 0 1 0,0 5-8 15,-4 7-6-15,-2 7 6 0,-1 5 5 16,1 1-5-16,1-4-1 16,-1-1-3-16,2-3 2 0,1-2 1 15,0-1-3-15,2-1 2 0,1 0-2 16,0-1-34-16,-2-2-19 0,2-3-53 15,0 0-70-15,0-6-107 0,2-1-230 16</inkml:trace>
  <inkml:trace contextRef="#ctx0" brushRef="#br0" timeOffset="11843.6775">13874 10981 516 0,'4'-20'0'0,"-1"11"191"16,2 6-151-16,-1 3-37 0,2 3-6 15,2 11-6-15,2 4-58 0,0 7-156 16,-2 1-216-16</inkml:trace>
  <inkml:trace contextRef="#ctx0" brushRef="#br0" timeOffset="12981.7426">14027 11212 401 0,'7'0'0'16,"0"0"181"-16,-3-1-115 0,-4-2-7 15,0-3 111-15,-2-2-73 0,-6 0-14 16,-3 0-4-16,-5 4-32 0,-2 3-20 16,0 1 1-16,-1 5 6 15,1 6-13-15,2 1-14 0,0 4-1 16,5-4-3-16,2 2-6 0,4-2 4 15,3 1-2-15,2-1-3 0,0-3 2 16,5-2-17-16,4-2 0 0,3-5 11 16,3 0-2-16,2-1-2 15,3-6 12-15,-2-2 0 0,-1 0-11 16,-1 0 11-16,-4 1 0 0,-2 5 0 15,-2 3 0-15,-1-1-4 0,-4 1 2 16,1 6 4-16,-1 2-3 0,-3 10-3 16,0 6 6-16,0 4 1 0,-4 7-6 15,-4 8 6-15,-1 5 0 16,-2 8-3-16,-4 1 0 0,2 1 5 15,-3-3-5-15,-2 1 0 0,-1-5 0 16,-1-1-23-16,-3-6-5 0,2-6 12 16,-2-5 7-16,-3-6 1 0,3-3-17 15,-4-5 1-15,3-4 14 16,4-6 5-16,4-3 2 0,5-6 3 15,6-6 0-15,3-7-19 0,2-7-9 16,9-7 17-16,4-7 9 0,2-5 4 16,5-8 3-16,3-3-2 0,2-8 3 15,3-2 1-15,4-7-2 16,2-1 10-16,3-1-13 0,1 1 0 15,4 8 2-15,-1 7 4 0,-3 15 14 16,-5 14-5-16,-7 11-11 0,-4 12-3 16,-4 4 7-16,-4 11 1 0,-5 11 1 15,-3 7 9-15,-6 5-6 0,-6 1-6 16,-4-4 3-16,-3-6-5 15,2-6 1-15,-2-8 3 0,3-2-1 16,2-6-1-16,3-1-1 0,4-5-1 16,1 1-2-16,0-1-3 0,0 0 0 15,3-6-4-15,5-5-28 0,2-3 17 16,3-5-10-16,2-1 0 15,5-2-13-15,1-1-8 0,4-1 19 16,-1 1 1-16,-3 5 5 0,-1 7 16 16,-6 5 2-16,-4 4 2 0,-2 2 14 15,-1 6-1-15,-2 7-5 16,1 8-5-16,-4 0 1 0,-2 4-1 15,0-3-2-15,0-2-2 0,3-2 0 16,3-1-14-16,-2-7 2 0,1-1-1 16,4-3 5-16,-1-6-2 0,5 1-4 15,1-1-5-15,0-3-16 16,3-2-17-16,0-4 8 0,-1-2 3 15,-1-1 5-15,-5-2 23 0,-1-5 12 16,-3-1 1-16,-1-5 0 0,-4-1 6 16,-1 1-2-16,0 1 14 0,-3 4 15 15,-3 3 25-15,-4 5-13 16,-1 4-5-16,0 8-8 0,-5 2-20 15,1 9-6-15,-1 7-2 0,4 6 4 16,2-2-6-16,6 3-2 0,3-4 0 16,1-2 2-16,5-2-3 0,4-4 0 15,1-4 1-15,2-1-3 16,3-5 4-16,3-3 0 0,3-2-2 15,2-7-4-15,4-5 6 0,3-4-2 16,1-1 1-16,0-7 1 0,-2-1-2 16,-3-8 2-16,-4-5 1 0,-2-2-5 15,-3-7 6-15,-4-3-1 0,-1-1-3 16,-2 2 2-16,-4 6 5 0,-2 12 2 15,-4 12 19-15,0 8 20 16,0 11 7-16,-3 7-17 0,-7 17-34 16,-7 15-6-16,-8 18 6 0,-6 13 26 15,-4 9-2-15,4 3-1 0,0-1-7 16,7-5-13-16,7-9-2 15,8-12-4-15,5-7 0 0,4-10-43 16,0-9-21-16,5-7-51 0,0-9-43 16,-2-6-215-16</inkml:trace>
  <inkml:trace contextRef="#ctx0" brushRef="#br0" timeOffset="14192.8118">12816 10700 537 0,'0'-6'0'0,"-2"-3"112"0,2-4-23 15,-4 1 48-15,1-5-43 0,1 0-10 16,2-3-11-16,0-3-24 16,5-2-11-16,1-1 2 0,0-6-3 15,4-4-13-15,5-3-2 0,3-6-7 16,0-4-3-16,4-4-4 0,-2-4 3 15,2-5-4-15,-1-6 4 0,-2-2 3 16,-3 5-6-16,-5 1 1 16,-6 10 10-16,-3 6-7 0,-2 8-2 15,-2 8-2-15,-2 3-5 0,-3 7-1 16,0 0 2-16,-2 4-3 0,-2 6-1 15,-1 2 0-15,-4 2 3 0,0 4-4 16,-4 1 1-16,-4 2-1 16,-4 1-2-16,-3 1 6 0,-4 2-2 15,-2 4-2-15,-7 3 2 0,1 2-1 16,-1 2-2-16,1 3 4 0,3 0-4 15,3 2 0-15,3 1 4 0,2-1-3 16,0 3 1-16,-1-1 0 16,1-3 2-16,-3 3-3 0,-3 1 2 15,-2 3 4-15,-5 4-9 0,1 2 6 16,3 0-2-16,2-2 0 0,4 2 0 15,5-6 3-15,4-4-6 0,3-3 4 16,6-3-1-16,3-1 0 16,4-1 0-16,3-5 1 0,2 0-1 15,-1-3 0-15,3-1 1 0,-3-1-2 16,3-1 2-16,3-2-1 0,0 2 0 15,0-1 0-15,0-1-2 0,0 0-3 16,0 0 7-16,0 0-1 0,0 0-2 16,0 0 2-16,0 0 1 15,0 0-1-15,0-5 4 0,0-5-3 16,0-2-4-16,0-2-2 0,3-3 4 15,-1 2-11-15,2-5 7 0,2 0-2 16,-2 0 0-16,3-2 6 0,0 2 0 16,1-2 0-16,2-4 0 15,-1 4 0-15,2-2 0 0,-4 5-1 16,0 4 2-16,-3 6-2 0,-3 6 2 15,1 3 1-15,-2 0-2 0,0 0-2 16,1 3 2-16,-2 5-21 0,-3 7 20 16,-3 8 2-16,-3 3 3 15,-5 6 0-15,2-4-3 0,-6-1 2 16,-1 5 4-16,-2 2-3 0,-3-1-4 15,1 1 0-15,0-2 3 0,3-1-4 16,5-5 2-16,5-6 0 0,1-2-2 16,6-7 0-16,4-5 1 0,0-2 0 15,1-3-10-15,9-1 8 16,7 0 4-16,13 0 3 0,6-3-3 15,4 0-3-15,5 1 2 0,0-1 1 16,-2 2-3-16,0-2 1 0,-5 0 1 16,-7 1-2-16,-7 2-24 0,-7 0-68 15,-6 2-84-15,-9 3-51 16,-2-3-278-16</inkml:trace>
  <inkml:trace contextRef="#ctx0" brushRef="#br0" timeOffset="18464.0561">3670 3962 815 0,'16'-45'0'16,"1"5"136"-16,-3 2-37 0,-2 6-31 15,-4 10-14-15,-4 8 5 16,-3 3 2-16,-1 7-9 0,0 3-9 15,0 1-16-15,-1 4-20 0,-6 13-9 16,-4 12 4-16,-6 11 19 0,-3 8-9 16,-1 7 0-16,0 1-8 0,2-1-3 15,2 0 2-15,1-3-1 16,4-2-3-16,3-2 2 0,5 1 1 15,4-8-2-15,5-4 0 0,7-6 0 16,7-4 0-16,5-9-1 0,4-5 2 16,1-11-2-16,5-4 1 0,1-8 4 15,1-9-6-15,0-7 4 16,1-5 2-16,-7-9-3 0,3-3 4 15,-5-4 2-15,-3-10-2 0,-1-1 1 16,-2-6-3-16,0 2 0 0,-2 2-1 16,-2 3-1-16,-1 6-1 0,-4 5 0 15,-3 10 3-15,-2 10-3 16,-5 9 6-16,-2 8-7 0,0 6 1 15,-1 3 0-15,0 7 0 0,0 11-23 16,-1 10 7-16,-3 6-18 0,3 7-61 16,-3 0-18-16,0 2 2 0,1 1-48 15,0 0-40-15,-3-3-121 0</inkml:trace>
  <inkml:trace contextRef="#ctx0" brushRef="#br0" timeOffset="19570.1194">4199 4160 943 0,'-4'0'0'16,"0"6"115"-16,-3 8-74 0,-1 10-3 16,1 6-4-16,0 3-9 0,-1 1-10 15,1 0-5-15,0-4 2 0,-1-6 5 16,1 0 6-16,1-3 3 15,0-6-1-15,1-3-1 0,2-5 1 16,-1-3-5-16,4-1-9 0,-2-3-8 16,2 0 1-16,0 2 0 0,0-2-5 15,0 0 2-15,2-4 4 0,2-6-6 16,4-7 1-16,1-5 0 0,4-6 0 15,1-5 0-15,4-2-1 16,4-4-2-16,1 3 1 0,3 0-6 16,-1 7-3-16,-2 7 7 0,-5 5 0 15,-3 11-2-15,-4 6 4 0,-2 0-1 16,-2 10-2-16,-3 1 7 0,0 5-3 15,-2 4 0-15,-2 4 2 16,0 0 0-16,-3 0-1 0,-3 2 0 16,0 1 5-16,-1 1-6 0,2-1 2 15,-1 0 1-15,3-4-3 0,3-3 2 16,0-2-1-16,1-3 0 0,4-3-2 15,5-3 2-15,1-2 0 16,4-6-1-16,2 1 2 0,2-2-2 16,1-5 1-16,2-5-1 0,-2-6-6 15,2-1 5-15,-1-6-2 0,-2-2 1 16,0-4 2-16,-3-1 1 0,-1-1 0 15,-1 3-6-15,-6 9 5 16,-1 5-5-16,-7 8 7 0,1 5 1 16,-1 1-4-16,-1 10-4 0,-3 7 0 15,-4 9 1-15,0 4 10 0,1 4-4 16,0-3-2-16,3-1 2 0,2-2 1 15,2-2-4-15,4-6 1 16,5-3 0-16,3-4-3 0,5-7 6 16,2 1-3-16,3-7-3 0,1-3 8 15,2-4-4-15,0-7 0 0,-3-3-5 16,-1 0 4-16,-1-5-5 0,-2-3 9 15,-2 0-5-15,-2-7 1 16,-1 0 2-16,-2 1-2 0,-3 2-3 16,-2 7 6-16,-4 5-1 0,-2 10-2 15,0 2 2-15,-5 5 2 0,-4 17-4 16,-7 12 1-16,-4 14 0 0,-4 11 8 15,0 11 0-15,0 5-4 0,0 5-3 16,1 4 4-16,1 2-2 16,-4-3-4-16,1-3 2 0,2-3 2 15,-1-10-4-15,5-8 1 0,1-8 0 16,4-9-15-16,2-7 13 0,1-7-15 15,4-9 1-15,-1-5 10 0,3-7 5 16,1-3-1-16,0-12-1 16,4-8-15-16,0-10 10 0,0-5 9 15,7-10-2-15,3-8-4 0,4-11 9 16,6-10-4-16,8-9-7 0,6-9 10 15,5-2-5-15,2-1-8 16,4 4-7-16,-3 10 0 0,0 12 3 16,-3 12 12-16,-6 16 2 0,-3 13 0 15,-9 13 0-15,-1 13 7 0,-3 3 1 16,-4 12 3-16,-1 9-1 0,-3 4 1 15,-2 7 2-15,-3 1-3 0,-4-1-2 16,-2 0 3-16,-6-2-3 0,-8-5 3 16,-3-5 1-16,-5 1-4 15,-7-4-2-15,0-2-2 0,0-1-3 16,3-6 1-16,4 1-1 0,5-2 1 15,5 1-4-15,6-3-16 0,5 0-3 16,3-1-17-16,1-1 3 0,8-2-1 16,5-1-14-16,5 0 8 15,2-7-27-15,7-4-48 0,-1-6-68 16,4 1-16-16,1-7-88 0</inkml:trace>
  <inkml:trace contextRef="#ctx0" brushRef="#br0" timeOffset="20576.1769">5098 4309 480 0,'6'-9'0'0,"-3"5"273"15,-2 1-147-15,-1 3-33 0,-1 2 16 16,-8 5-51-16,-2 10-43 0,-4 6 3 15,-2 3 5-15,2 5-4 0,1-3-6 16,6-1-5-16,3-1-3 0,5-4-6 16,2-4 2-16,8-2 2 0,3-2-4 15,4-6 2-15,3-3 1 16,3-5-3-16,2-5-6 0,1-5 5 15,2-4-3-15,-3-7-2 0,-1-1-3 16,-1-6-1-16,-5-5 5 0,-5-3-1 16,-5-3 0-16,-5 3 4 0,-3 5 3 15,-7 7 0-15,-2 10 0 16,-4 3 2-16,-3 10 3 0,-1 1-2 15,-4 12-1-15,1 6 0 0,0 5 2 16,8 2-3-16,3 0-1 0,8-2 0 16,1-1 0-16,10-5-2 0,2-3 4 15,3-6 0-15,4-4 13 16,4-4 1-16,6-8-4 0,5-5-7 15,3-4-1-15,0-4-2 0,0-6-1 16,0-3 4-16,-1-5-3 0,-2-5-4 16,-1-6 4-16,-4-6 2 0,0-5-5 15,-4-3 2-15,-1 1 5 16,-6 0-7-16,-2 6 2 0,-7 10 2 15,-5 12-3-15,-4 10 0 0,-2 10 34 16,-6 4-6-16,-3 7-12 0,-3 8-9 16,-6 15-7-16,-3 9 0 0,-1 9 4 15,-1 8-3-15,2 6 3 16,1 1-1-16,3 3-6 0,4-1 6 15,5-3 3-15,5-3-5 0,4-5 0 16,1-1 0-16,3-5-2 0,4-3 2 16,3-3 2-16,0-5-5 0,3-2 4 15,-1-6-2-15,5-3-7 16,1-8 1-16,2-5-9 0,3-6-4 15,3-4 16-15,1-6-5 0,1-5-9 16,-2-7 8-16,1-2 1 0,-3-5 1 16,-1-4 6-16,-2-4 0 0,-6-4 0 15,-4-1 2-15,-7 4 2 16,-4 6-5-16,0 5 4 0,-7 6 10 15,-4 6 10-15,-1 8 2 0,-3 6-9 16,-3 5-10-16,-4 13-3 0,-2 10-2 16,0 6 0-16,2 2 0 0,4 1 2 15,4-1-3-15,5-1 2 16,2-4 1-16,4-7-2 0,3-3-3 15,0-5 3-15,3-5-3 0,4-3 1 16,3-4 0-16,3-2-16 0,4-1 2 16,1-4 2-16,-1-3-1 0,-1-3 5 15,0-1 3-15,-2 2 2 16,-1 0 3-16,-3 4 1 0,-2 4-2 15,-2 0 3-15,2 1 0 0,1 0-5 16,2-2 9-16,4-4-3 0,1-4-2 16,4-6 2-16,-3-4 1 0,1-4-2 15,0-4 0-15,-2 2 2 0,-2 0-2 16,1 1 0-16,-2 4 1 15,-5 2-1-15,0 3 0 0,-1 10 2 16,-7 1-2-16,0 5 9 0,0 0-2 16,-2 17-6-16,-6 6 22 0,-4 12 3 15,-4 6-10-15,-1 1-2 0,2 3 5 16,4-3-2-16,3-4-1 15,4-4-9-15,4-2-6 0,0-6 3 16,4-6-3-16,4-4-2 0,2-6-8 16,1-5-21-16,2-5-28 0,0-2-12 15,-1-9-44-15,-3-5-123 0,-4-6-194 16</inkml:trace>
  <inkml:trace contextRef="#ctx0" brushRef="#br0" timeOffset="20726.1855">5042 3802 963 0,'8'4'0'0,"14"3"-247"15,6-4 66-15,3-5-262 0</inkml:trace>
  <inkml:trace contextRef="#ctx0" brushRef="#br0" timeOffset="21474.2283">6732 3964 1019 0,'-2'0'0'0,"2"6"117"0,-2 11-99 16,-1 17 29-16,-4 10 3 0,-1 11-23 15,-1 5-16-15,-2-5-8 16,1-1 1-16,-3-6 1 0,-1-9 3 16,0-8 7-16,0-8 3 0,2-8 9 15,2-10 8-15,2-1-2 0,4-2-10 16,1-2-13-16,3 0-6 0,0-6-3 15,0-4-1-15,2-6 0 0,4-3-15 16,4-8 16-16,2-2-2 16,2-7-3-16,3-4 5 0,1-1-1 15,3-3 0-15,3-1-2 0,0 7-1 16,-1 4-6-16,-3 13 5 0,-4 8 1 15,-3 11-3-15,-1 5 3 0,-1 16-4 16,0 9 3-16,-3 9 6 16,0 8-2-16,-2 5 0 0,0 0 0 15,1-4 2-15,0-2-3 0,-1-6 2 16,0-8 0-16,-1-4-1 0,0-8 0 15,-2-4 3-15,0-4-5 0,0-5 3 16,0-2 0-16,3-3-2 16,-3-2 2-16,3-6 5 0,0-8-2 15,0-4 5-15,1-7 3 0,-2-8 3 16,2-6 2-16,-1-7-5 0,5-6-4 15,2-7-2-15,2 0-3 0,3-3-3 16,-2 6 0-16,-2 7 4 0,-2 12-4 16,-6 12 0-16,-1 11 5 15,-3 9-9-15,-1 4 8 0,-1 3-5 16,0 4-36-16,-1 11-22 0,-4 9 9 15,2 7-58-15,-1 3-21 0,2 1-55 16,0 0-172-16,-1-5-173 0</inkml:trace>
  <inkml:trace contextRef="#ctx0" brushRef="#br0" timeOffset="22064.2621">7328 3987 913 0,'0'0'0'0,"-1"5"121"16,-8 13-92-16,-2 11 52 15,-3 10-11-15,-1 7-24 0,2 5-18 16,0 2-16-16,2-1-5 0,-1-4-4 15,1-5-2-15,-1-9 4 0,-1-2-1 16,1-6-5-16,1-7 2 0,4-4 17 16,0-6-15-16,3-6 8 15,0-1-3-15,-1-2-3 0,1 0 8 16,2-9-6-16,0-7-6 0,2-7 1 15,6-8-2-15,5-5 0 0,6-11-4 16,3-6 3-16,5-5-5 0,2-7 2 16,6 3-2-16,2-4-5 15,-2 3 8-15,2 9 0 0,-4 8-2 16,-4 12 8-16,-2 12-5 0,-7 8-1 15,-1 9 5-15,-3 5-4 0,-3 7-7 16,-2 10 9-16,-3 3 0 0,-2 7 1 16,-4 1 0-16,-5 1 3 0,-4 0-3 15,-5 0 3-15,-6-1-1 16,-4-2-2-16,-1-2 3 0,-3 0-3 15,1-2-2-15,3 1 1 0,0-1-2 16,6-4-6-16,1 6 0 0,5-4-8 16,5 2-5-16,2 2 11 15,4-1 0-15,1 1 0 0,4 0 9 16,3-3-4-16,2 1 4 0,0-1 1 15,1-2 0-15,2-1 0 0,3-1 0 16,-3-2 2-16,4-1-3 0,-1-5-27 16,0-1-15-16,-3-4 7 15,3-4-5-15,-1 0-47 0,-1 0-93 16,-2-13-111-16,1 2-207 0</inkml:trace>
  <inkml:trace contextRef="#ctx0" brushRef="#br0" timeOffset="22481.2859">7618 3977 399 0,'12'-34'0'0,"-3"9"265"15,-2 6-90-15,-3 5-64 0,-2 4-26 16,1 5-3-16,-1 1-35 0,4 1-21 16,-2 3-1-16,4 0 0 0,0 0-3 15,4 0-3-15,5 8-4 16,1 1-7-16,1 3-2 0,-1 3 0 15,-3 4-2-15,-1 0-1 0,-4 2 0 16,-5 0 2-16,-3 5-2 0,-2-2 7 16,-10 3 14-16,-3 2-2 0,-6-4-5 15,-3 6-4-15,-2 0-5 16,-4 4 0-16,0 3-5 0,-2 1-2 15,-1 0 3-15,0 1-3 0,5-4-2 16,3-4 2-16,7-3 2 0,5-4-5 16,4-5 3-16,4-2-2 0,3-3-6 15,3-4 11-15,6-1-5 0,6-2-2 16,6-4 6-16,4-2-3 0,5-2 0 15,0-1 0-15,0-4 2 16,1 0-2-16,-2-3 0 0,0 3 1 16,-2-2-1-16,-3 3-1 0,-4 1 0 15,-3-2-25-15,-3 0 0 0,-5-1-21 16,-1-3-36-16,-4 0 10 0,-4-2-12 15,-7 1-84-15,-6-1-97 16,-9 1-13-16</inkml:trace>
  <inkml:trace contextRef="#ctx0" brushRef="#br0" timeOffset="22642.2951">7448 4351 592 0,'10'-9'0'16,"8"2"52"-16,1-1 57 0,6 1 46 16,1 1-52-16,4 1-24 0,4 2-30 15,1-2-19-15,0 4-13 0,0 1-10 16,-1-1-2-16,-2 1-5 0,-2 0 0 15,-5 0-187-15,-4 0-50 16</inkml:trace>
  <inkml:trace contextRef="#ctx0" brushRef="#br0" timeOffset="47495.7166">6246 11804 325 0,'0'-3'0'0,"-1"0"143"0,-2-1-82 15,3 2-20-15,-1 0-5 0,0 1-13 16,1 1-8-16,-1-2 2 0,1 2-3 15,-1-2 5-15,1 0 2 16,-2 1 16-16,1-1-5 0,1 0-12 16,-3-1 4-16,1 1 3 0,-1 1-4 15,1 0-2-15,-1-2-6 0,0-1 8 16,-1 0-3-16,2 1-3 0,-1 1 1 15,-1 1 5-15,0-3-4 0,2 0-5 16,-3 1-3-16,1-1 1 16,-1 2-6-16,-1-3 6 0,1 0-4 15,-2 0-2-15,-1 1 3 0,1-2 0 16,-3 2-4-16,2-4 12 0,-2 1-9 15,2 0-3-15,0 0 5 0,-2-1-8 16,2 1-4-16,0 2 4 16,0-3 4-16,0 4-8 0,-1 0 4 15,2-2 6-15,-2 2-5 0,3-1 6 16,0 0-1-16,1 0-1 0,-2 1 3 15,0-3-3-15,1 1 0 0,0 2 0 16,0 0-4-16,1 3-6 16,0-2 6-16,0 0 0 0,2 2-5 15,-1 0 4-15,3-2 0 0,-2 1-3 16,1 2 2-16,0-3 4 0,-1 3-8 15,0 0 6-15,-1-1 7 0,2 1-8 16,0-2 7-16,-1 1-7 16,3 1-4-16,-1 0 4 0,-2 0 1 15,3 0-3-15,-1 0 0 0,-2 0 2 16,3 0-2-16,-3 0 0 0,0-3 0 15,-1 3 0-15,-1 0 0 0,1-1 2 16,0 1-2-16,-2 0 0 16,1 0 2-16,1 0-3 0,0 0 2 15,2 0-1-15,-1 0-2 0,2 0 4 16,-2 0 0-16,0 0-4 0,-1-1 4 15,1-1 1-15,0 2-1 0,1-1 4 16,0 1-1-16,2-1-4 16,0 1 8-16,-1-2-6 0,-2 2-2 15,2-1 6-15,-2 1-6 0,-2 0-2 16,2-2 2-16,-1-1 2 0,0 2-3 15,0 0 0-15,1-2 2 0,-1 2-2 16,-1-1-1-16,1-1 3 0,0 2-4 16,0 1 3-16,1-1 0 15,-1-1-2-15,0 0 2 0,-1 0-1 16,1 1-1-16,0-1 2 0,-2 1 0 15,2 0-2-15,-2 0 2 0,1-3-1 16,-2 4 0-16,2-1-2 0,0-1 4 16,2 2-4-16,1-1 4 15,-1 1-2-15,1 0-1 0,2 0 2 16,-1 0 0-16,-1 0-2 0,0 0 2 15,1-3 0-15,1 3-2 0,0 0 2 16,0-2 0-16,-1 2-1 0,1 0 0 16,0 0 0-16,0 0 0 15,0 0 0-15,0 0 1 0,-1 0-1 16,-2 0 0-16,3-2 1 0,-2 2-2 15,-1-1 2-15,2 1 1 0,-1 0-3 16,0-2 2-16,0 0 1 0,-1 1-2 16,1-1 0-16,0 1 0 0,0 1 0 15,0 0 0-15,1-2 2 16,1 2-3-16,-2 0 2 0,1-2 1 15,-2 2-2-15,2-2 0 0,-2-1 2 16,2 3-2-16,-1 0 10 0,0-3-3 16,1 3-3-16,1 0 2 0,0-1-4 15,0 1-4-15,0 0 4 16,0-1 3-16,-2 1-6 0,2-2 2 15,-3 1 0-15,1 1-1 0,-2-2 0 16,3 0 0-16,0 2 0 0,-1 0 0 16,2-2 3-16,0 2-3 0,-2-1 0 15,2 1 3-15,0 0-4 16,0 0 2-16,-1 0 2 0,0-2-3 15,-2 0 0-15,0-1 0 0,0 1 0 16,0 1 0-16,2 0 1 0,-2-2-1 16,3 3 0-16,0-3 1 0,0 3-1 15,-1 0-1-15,1 0 1 0,-2 0 0 16,-1-2 1-16,2-1 0 15,-5 1-2-15,5 0 1 0,-3 1 1 16,4 0-2-16,-1 1 2 0,-2-3-1 16,1 2 0-16,-1 1 0 0,1-3 0 15,-1 2 0-15,0-1 0 0,0 0 0 16,-1-1 0-16,1 0 0 15,-1 2 1-15,0 1-1 0,2-1-1 16,-1-1 1-16,2 2 0 0,-2-2 0 16,-1 1 0-16,1 0 0 0,-1 0-1 15,1-1 1-15,-1 0 0 0,-2 1 0 16,2-2 0-16,-2 3 0 15,2-1 0-15,-1-2 0 0,0 3-3 16,1-2 5-16,0 0 1 0,-1 1-6 16,1-2 5-16,0 1-5 0,-1 2 2 15,-1 0 2-15,-1-2 2 0,0 1-3 16,-1 0 0-16,-1-1 0 15,1 1 0-15,1-1-2 0,0 0 2 16,0 2 0-16,1-1 0 0,0 1 1 16,-1 0-4-16,0 0 3 0,0 0 0 15,-2 0 0-15,1 0 0 0,0 0 0 16,-1 1 0-16,0 1 0 15,0-1-1-15,-1 2 1 0,0-2 0 16,3 1 0-16,-1-1-1 0,1 0 1 16,0-1 3-16,1 2-4 0,-1 1 0 15,0-2 0-15,0 1-4 0,0 1 10 16,-2-2-5-16,1 1-2 15,1 1 4-15,-4-3-2 0,0 5-1 16,-1 0 2-16,-1-1-1 0,1 2-1 16,-1-1 2-16,2-1-1 0,-1 0 0 15,3 0 0-15,1 0 2 0,1 1-4 16,0-2 3-16,1-1-2 15,-2 1-6-15,2 1 11 0,-2 1 0 16,0-2-8-16,2 1 7 0,-3-2-3 16,0 4 0-16,-3-2 0 0,2 0-1 15,-2 2-4-15,1 1 10 0,-1-2-5 16,0 4 0-16,0-4 0 15,-3-2-2-15,4 4 0 0,0-2 4 16,1 0 1-16,0-2-9 0,2 2 10 16,-2-1-4-16,1 3 0 0,-1 0 0 15,3-1 1-15,-1 0-1 0,1 1-1 16,-1 1-2-16,0-2 0 15,0 2 6-15,-1-2-4 0,0 3 1 16,1-1 0-16,-3 2 0 0,3 0 0 16,-1 0 0-16,2-1-1 0,0 3-1 15,-3-1 4-15,2-1-3 0,0 3 0 16,0-1 2-16,0-1-2 0,-1 3-1 15,1-1 2-15,0 0 0 16,-1 3 0-16,1 0 0 0,-2 0 1 16,-1 2-2-16,0-2 1 0,1 1 0 15,1-1 0-15,2-2 0 0,0 0 1 16,2-2-1-16,-1 1 0 0,0 1 1 15,2 2-2-15,-2 0 1 0,1 1 0 16,-1 2 0-16,1 1 0 16,-1-2-1-16,0 3-1 0,0 1 3 15,1-1 0-15,-1 1-2 0,-1 0 2 16,1-2 0-16,2 1-2 0,-3-1 1 15,3-2 1-15,0 0-2 16,-1 1 1-16,0-3 0 0,2 4 0 16,0 0-2-16,1 0 5 0,-1 3-6 15,-1-2 6-15,1 2-2 0,-2 2-5 16,2 1 8-16,-1 0-1 0,1 0-4 15,1 1 2-15,0-1 1 0,2-1-2 16,-1 0 0-16,1-1 4 16,0-2-5-16,0-1 2 0,0-1 2 15,0-2-3-15,0 2 0 0,0 0 3 16,0 1-5-16,1 1 4 0,1 1-1 15,-1-2-1-15,3 1 0 0,-1-1 2 16,0-1-3-16,1 1 2 16,-1 1 1-16,2-2-4 0,1 4 4 15,-1-3-1-15,0 0-2 0,1 0 2 16,0 2 0-16,-1-3-1 0,2 2 0 15,-1 0 2-15,0-4-2 0,1 5-1 16,1-4 3-16,-1 1-4 16,0 1 4-16,0-1-1 0,3 0-1 15,-2-3 0-15,1 1 1 0,2-1-1 16,0 0 0-16,0 1 0 0,2 1 0 15,-1-1 3-15,1 1 1 0,0-1-7 16,-1-3 6-16,1 3-1 16,0-4-3-16,1 2 2 0,-1-1 1 15,0 0-4-15,-1 0 4 0,3 3 1 16,-2-1-5-16,1 1 4 0,2 0-1 15,-1-1-2-15,0 0 2 0,0-2 1 16,1-2-2-16,-1 0 0 16,2 2 3-16,-1-3-5 0,3 2 4 15,-1-1 0-15,2 1-3 0,0 0 2 16,1-2 2-16,-1 1-4 0,1-1 2 15,-1 1-1-15,0-5 0 0,2 1 0 16,-2-1 1-16,1-1-2 16,-1-1 2-16,0-1 0 0,0-1-1 15,0-1 0-15,1-1 1 0,-1 0-1 16,2-1 0-16,-1 1 2 0,0 0-4 15,-2-2 4-15,-1 0 0 0,-2 0-3 16,-1-3 2-16,2-1 3 0,-2-1-8 16,2 1 5-16,2-4 3 15,-1 2-8-15,1-2 7 0,-3 2-2 16,0-1-2-16,0 0 1 0,-1 0 2 15,-1 0-4-15,2-5 4 0,-1 2 0 16,3-2-3-16,-2-3 2 0,3 3 0 16,-1-4-2-16,0-4 2 15,0 1 0-15,-1-3-2 0,1-2 2 16,-1 0 0-16,1-1-1 0,-2-1-2 15,1 0 6-15,-1-1-8 0,0 0 7 16,0 3 0-16,1-1-6 0,-1 1 6 16,2 0-5-16,0 0 1 15,-2-3 2-15,2 1 2 0,-3-5-3 16,-1 1 0-16,-1-4 26 0,0-1-15 15,0-2 1-15,0-5-6 0,0 1-6 16,1-4 0-16,1-2 7 0,1 1-8 16,-1-2 2-16,0 2 1 0,-1 5-2 15,-1 3 0-15,-2 1 0 16,-5 4 0-16,-1 1 0 0,-4-3 3 15,1-1 0-15,-1 0 2 0,-1-4 2 16,0 1-3-16,0-3 1 0,2-4-3 16,2 0-4-16,0-7 4 0,1 0 1 15,0 0-3-15,0-3-1 16,-2 4 2-16,-1 0-2 0,-1 4 2 15,-1 1 0-15,-1 2-2 0,-4 4 1 16,-3 2 0-16,-2 0 0 0,-4 3-3 16,0 1 3-16,-3 2-7 0,0 4 7 15,-1 1 0-15,0 5-40 16,0 0 24-16,-1 2-16 0,1 7-20 15,0 0 2-15,-1 7-28 0,2 7-58 16,-2 4-54-16,-4 6-166 0</inkml:trace>
  <inkml:trace contextRef="#ctx0" brushRef="#br0" timeOffset="64221.6733">4410 11961 141 0,'1'-6'0'0,"1"1"12"0,0 2-10 16,-2-3-3-16,2 2 2 0,-1-1 24 15,-1 1 19-15,1 1-11 0,2-1-7 16,-2-1 6-16,1 4-17 15,-2-3-11-15,0 1-3 0,1 3 7 16,0-2 7-16,0 1 52 0,-1 0 23 16,0-5-21-16,0 3-27 0,-3-2 19 15,1-1-6-15,1-1-4 0,-3 2-5 16,1-2-15-16,2 2-11 15,-2 0-1-15,0-2-2 0,2 2-11 16,-1-1 4-16,-2-1-5 0,2-1 0 16,-2-2 14-16,1 1-3 0,0 0 5 15,-2 0 4-15,0-3 12 0,-3 2-23 16,0-2-6-16,-1-2 2 15,-2 3 0-15,-2-1 1 0,1-1-6 16,-2 2-1-16,1 0 4 0,0 1-9 16,-2 1 2-16,2-1 4 0,1 0 1 15,-1 0-7-15,-2 1 2 0,3-4 22 16,-2 1-15-16,0 1 6 15,1-2-7-15,-1 4 0 0,-2-1 0 16,1 0-3-16,-3 0-5 0,1 2 2 16,-4-2 5-16,1 3-7 0,-3 0 0 15,0 0 4-15,-2 0-6 0,1 3 6 16,0-3 2-16,-1 2-6 15,0-1 2-15,1-1 10 0,-1 3-6 16,1-2 3-16,3-3-4 0,-1 5 4 16,1-2 0-16,1-1-2 0,-2 2-7 15,1-2 2-15,-2 1 8 0,1 3-8 16,1-1 5-16,1 1-4 0,1 3-1 15,0 0 1-15,-1 0 0 16,-1 2-4-16,0 2 4 0,-1-1 2 16,-1 4-5-16,-1-1 0 0,2 0 4 15,-2 4-6-15,-1 1 2 0,-1 1 2 16,1 4-2-16,-2-2 0 15,3 1 2-15,-1 2-2 0,2-1 2 16,1 1 1-16,1-2-4 0,2-1 4 16,1 0-2-16,0-1-4 0,2 0 6 15,-1-2 0-15,2 3-2 0,0 1 0 16,0 2 0-16,-1 1-2 15,2 3 0-15,-1-1 2 0,1 0 0 16,2 2-1-16,-3-2 2 0,2 3-2 16,2 0 2-16,0-6 1 0,1 7-3 15,0-2 2-15,-1 0-2 0,1 4-4 16,-2 0 8-16,-3 2-2 0,2 1-2 15,-1 5 2-15,-1-2 2 0,2 4-6 16,1-2 3-16,3-3 1 16,0 0-2-16,4-2 0 0,0-3 1 15,3 1-3-15,0 1 4 0,2 2-2 16,0 0 0-16,0 2 2 0,0-1 0 15,0 1-3-15,-1 1 4 16,1 0 0-16,0 1-4 0,2-2 4 16,-1 0-2-16,1 1-2 0,-1-1 4 15,2 0 0-15,-1-1-3 0,2 0 2 16,-1-2 4-16,0 1-6 0,2 1 0 15,-2 0 1-15,2-1 0 16,2 1 0-16,-1 0 1 0,2 0-1 16,2 2 0-16,0-3 3 0,1 2-3 15,0-3-3-15,1 0 3 0,-1-2 0 16,1-1 0-16,0 3 0 0,-1-5 0 15,0 3 0-15,1-4 4 0,-2 1-4 16,1-1-3-16,0-1 3 16,0-2 0-16,4 1 0 0,-1 0 3 15,1-2-3-15,2 1 0 0,0-2 1 16,1-2-2-16,-1 1-1 0,3 0 6 15,-2-2-7-15,3 2 6 0,-1-3 1 16,1 1-3-16,1-1 3 16,0-1-4-16,1 1 0 0,-1-2 0 15,1-2 4-15,0 2-4 0,-2-3 0 16,1 2 5-16,-2-2-6 0,1-4 2 15,1 2 5-15,0 0-6 0,-2 0 0 16,0-1 3-16,3-1-3 16,-2 2 0-16,1 0 3 0,1-3-5 15,-1-2 4-15,0-1 3 0,-2-1-6 16,0 0 2-16,-1 0 8 0,-1-3-3 15,1 2 1-15,-3-2-6 0,2-2-2 16,2 1 2-16,-3-3 2 16,4-2-2-16,0-3 3 0,-1-2-3 15,2-3-2-15,1 1 2 0,1 0 1 16,-1 0-3-16,-1 1 2 0,-1 0 2 15,-1 2-4-15,1 0-1 0,-3 1 5 16,2-2-6-16,-3-1 4 16,-2 0 3-16,1-1-8 0,-1-4 8 15,2 3-5-15,0-6 0 0,-1 2 2 16,-1-1 0-16,1 0-1 0,0-5 0 15,-2 0 3-15,1-4-4 0,-2-2 2 16,0 2 4-16,0-2 1 16,-2-2 6-16,1-1-5 0,-1-1-4 15,2-5 0-15,-1-1-1 0,3-2-4 16,-2-3 4-16,-1 0 3 0,-3-3-9 15,0-1 7-15,-5-3-2 0,1-1 1 16,-2 0 6-16,-1-1-3 0,0 3-6 16,-2 3 2-16,0 3 5 15,-1 4-7-15,-4 2 1 0,-1 0 0 16,-1 1 0-16,0-3 0 0,-1-2 3 15,-2 0-5-15,-2 0 2 0,-1-2-2 16,-3 1-19-16,-5 0 4 0,-3 1-14 16,-3 5-18-16,-2 4-11 15,-3 8-46-15,-3 7-111 0,-5 8-124 16</inkml:trace>
  <inkml:trace contextRef="#ctx0" brushRef="#br0" timeOffset="71338.0804">4518 9894 409 0,'0'-1'0'16,"0"-2"110"-16,0 1-70 0,0-2-6 16,0-2 15-16,2 2-22 15,-2-2 15-15,0-1 20 0,1 0-11 16,-1 0 4-16,0-2-9 0,0 3-12 15,0 1-5-15,0 2-6 0,0 2-3 16,0-4 0-16,-1 2-11 0,-1-1 13 16,0-1-4-16,0-1-2 15,-2-1 3-15,1 0-5 0,-1 0 6 16,-1-3-3-16,-2 1 2 0,1-2-10 15,-2 0 2-15,2-1-5 0,-2 0-1 16,0-1 3-16,0 3-3 0,0-3-3 16,1 2 7-16,0-3-11 0,0 1 4 15,0 1 6-15,0 0-8 16,0 0 0-16,-3-2 6 0,0 2 2 15,0-2-1-15,-2 1 4 0,1-1-10 16,-2 2 6-16,1 2-4 0,0-2 4 16,1 5-9-16,-1-3 4 0,-2-2 3 15,0 1-7-15,-1-2 4 16,3 3 11-16,0 1-9 0,2 2 5 15,-2-3-9-15,-1 2 0 0,0-1 8 16,0 3-5-16,2 1-6 0,-2 1 6 16,3-1-2-16,-3 1-1 0,1 0-1 15,-1 2 2-15,0-1-2 16,1-1 2-16,-1 0 2 0,-2-1-2 15,1-2 5-15,-2 2-1 0,-4-2-5 16,2 2 0-16,1 2 0 0,0-2 1 16,1-2 3-16,-2 3-7 0,0 1 1 15,-2 0 4-15,-1 1 1 0,3 0-6 16,1 1 6-16,0 1-6 15,1 0 3-15,0 1 0 0,0 1 0 16,0 2 0-16,2-1 0 0,0 0 3 16,-2 0-6-16,-2 1 4 0,-2 1-1 15,-2-1 0-15,-2 1-1 16,2 0 4-16,-2 0-6 0,-4 1 6 15,1 0-3-15,-3-1 0 0,-2 0 0 16,1 0 2-16,3-2-3 0,2 0 0 16,7 0 2-16,1 0-2 0,2-1 2 15,5 3 1-15,-1-3-3 16,0 1 2-16,3-1 0 0,1 3-2 15,-2 0 0-15,-3 1 2 0,-2 0-2 16,0 2 0-16,-2-1 3 0,1-1-4 16,2 2 3-16,-1-1 0 0,2 1-2 15,0-1 2-15,0-2-1 16,2 2 1-16,0-1-1 0,1 1 0 15,0 0 0-15,-1 0 5 0,0 0-6 16,-1 1 1-16,-2 2 0 0,1 1 3 16,-2 3-5-16,-2 0 3 0,1 3 1 15,1 0-4-15,0 1 4 16,2-1-3-16,3-3 2 0,0 1-1 15,2-3 0-15,2-2 0 0,-1 1-2 16,0 2 3-16,1 1-2 0,-2 1 2 16,1 2 1-16,-3-3-3 0,1 3 2 15,0 1 1-15,-1 1-3 16,-1 0 2-16,1 0-1 0,0 0 0 15,2-1 0-15,-1-2 4 0,0-1-6 16,1-1 3-16,-1-1-2 0,4 1 0 16,-2 1 2-16,0-1 0 0,0 2-2 15,0 0 2-15,2-2-2 0,0-2 0 16,1 1 2-16,1-1-1 15,0 2 0-15,0 0 0 0,1 2 0 16,0 0 0-16,1-2 0 0,-2 3 0 16,1-2 0-16,0 0 0 0,-1 1 1 15,1-1-2-15,-1-1 2 0,1-2-1 16,2 3 0-16,-3-3 0 15,3-1 1-15,0 1-1 0,-1-1-1 16,1 1 1-16,1 3 0 0,3-3 0 16,0 0 0-16,0 2-2 0,1-2 4 15,-1 0-3-15,1 3-1 0,-1-3 4 16,0 1 0-16,0 0-3 16,-3-2 2-16,4 0 2 0,-2 1-3 15,-1-2-3-15,2 0 3 0,-2-1 0 16,1 2 0-16,1-2 1 0,-3 2-3 15,1 0 4-15,-2 1-2 0,0 0-2 16,0 0 4-16,0 0 3 0,0-1-9 16,0 1 7-16,0 4-2 15,0-7-2-15,0 3 2 0,0-4-4 16,0 1 1-16,0 0 4 0,0-1 0 15,0 4-4-15,0-6 3 0,0 3 0 16,0-2-2-16,0 0 1 0,2 1-1 16,-1 1 0-16,4 0 2 15,-3-2 0-15,1 2-1 0,0 0 0 16,-1-1-1-16,2 2-1 0,0 0 4 15,-1-2-1-15,0 0-1 0,0 1 0 16,0-1 1-16,1 2-2 0,-1-3 2 16,-1 0-1-16,4 1 0 15,-1 3-1-15,0-3 2 0,0 1-2 16,-1 1 2-16,0-2-1 0,2 1-3 15,1-1 6-15,-2 1-1 0,0 1-2 16,1 0-1-16,0-3 0 0,-3 2 0 16,4-3 2-16,-4 1 0 0,1 0-1 15,0 0 0-15,0 0 0 16,1 1 0-16,1 1 0 0,-1-4 4 15,-1 3-7-15,2-2 4 0,-2 1-1 16,0 1 0-16,2-4 0 0,-1 1 3 16,0 0-6-16,-1 1 5 0,3-2-3 15,-2 1 0-15,1-1 2 16,0-1 5-16,1 2-8 0,0-2 0 15,-1 0 7-15,2 3-10 0,-1-4 10 16,-1 5-6-16,1-1-5 0,-1-2 12 16,-1 3-7-16,-2-3-4 0,1 0 10 15,2-4-5-15,-2 3 0 16,1-1 0-16,-2 2 2 0,2 1-4 15,0-2 2-15,1 2 1 0,-1 0-2 16,3-2 2-16,-1 1 0 0,0 0-2 16,1 1 2-16,-2-2-1 0,0 0 0 15,1 3-2-15,1-3 5 0,1 2-6 16,0 2 6-16,1-3-3 15,3 0 0-15,-1-1 0 0,-3-2-1 16,2 2-1-16,-2 1 4 0,-1-1 2 16,1 3-8-16,-2-1 4 0,1-2 3 15,-3 0-6-15,1 0 3 0,0-2 1 16,0 0-2-16,2 1 2 15,-1-2 1-15,2 2-3 0,-1-2 2 16,0 0 0-16,1 3-3 0,2-1 4 16,-1-1-1-16,0 1-1 0,1 0 0 15,-1-1 3-15,2 1-5 0,-4 0 2 16,3-1 0-16,-3 0 0 15,-2 2 0-15,1-3 1 0,0 1-1 16,2 1 0-16,0-2 4 0,0 1-5 16,2 0 2-16,-1-1-2 0,3 0-1 15,1 0 4-15,0 0 4 0,-1 0-10 16,0 0 8-16,-1-1 3 0,-4 1-5 15,2 0 4-15,-2-4-2 16,1 4-6-16,1 1 4 0,1-1 1 16,1 0-3-16,-1 0 0 0,2-1 2 15,0 1-3-15,0 0 2 0,0 0 2 16,1 0-4-16,-1 0 2 15,1 0 4-15,-2 0-6 0,-1 0 2 16,1 0 0-16,-1 0-2 0,-1 0 2 16,-2 0-1-16,1 0-5 0,-2 0 10 15,0 0-4-15,1 0-1 0,2 0-2 16,0 0 5-16,2 0-6 0,1-3 6 15,0 1-2-15,0 0-1 16,2-3 0-16,2 3 2 0,0-1-3 16,0-1 2-16,-3 2 3 0,-1 0-5 15,0-2 2-15,-3 1 1 0,-2 1-3 16,1 0-1-16,-2-1 5 0,1 2-6 15,-3 0 5-15,1-1-1 16,1 2-2-16,-1-3 2 0,1 0 1 16,0 3-3-16,3 0 2 0,-1-3 0 15,0 1-1-15,2 0 0 0,-1 0 3 16,1-3-4-16,0 3 2 0,-2-4 2 15,0 2-3-15,2 1 0 16,-3-1 7-16,4 4-7 0,-5-4 0 16,2 1 0-16,1 0-1 0,-2 0 2 15,1-1 1-15,-1 3-2 0,1-2 0 16,-2 2 2-16,-3 1-2 0,2-3 0 15,-3-1 2-15,2 2-4 16,0-1 4-16,1-2 0 0,0 4-2 16,1-4 8-16,-1-1-7 0,2 1-1 15,-1 1 0-15,3-4 6 0,-2 3-8 16,0-2 4-16,-1 1 3 0,-2-1-9 15,3 1 7-15,-4 1-2 0,1-2-2 16,1 4 2-16,-1-4 2 16,2 2-4-16,1-2 2 0,-3 0-1 15,1 0 0-15,0 1 0 0,-2-2 11 16,0 1-9-16,-1-1 3 0,1-1-2 15,1 2-1-15,0-2 3 0,1-1-5 16,-1 0 0-16,1 0 0 16,0-1 3-16,-2 1-5 0,3-2 4 15,-3 0 0-15,2 2-4 0,-2-1 3 16,0 0 0-16,-1 3-2 0,0-2 2 15,0 1 2-15,1-2-4 0,-2 1 2 16,0-1 0-16,1 2-2 16,-2 0 2-16,2 0-1 0,-2 2-2 15,1 0 4-15,1 1 0 0,-1 0-2 16,0-2 0-16,-1 1 0 0,1-1 0 15,-2-2 0-15,2 1 2 0,0 0-3 16,0 0 2-16,-1-3 7 0,-1 1-9 16,2 1 2-16,-2-3 8 15,0 3-11-15,2-1 4 0,-2-3 3 16,0 1-5-16,2 1 0 0,-1 1 5 15,-1 0-4-15,0 0 7 0,1 0-3 16,-1 1-2-16,3-1 6 0,-3 1-5 16,2 0-4-16,-1 0 0 15,1-3 11-15,0 2-13 0,-2-1 4 16,3-2 2-16,-1 4-5 0,-1 0 2 15,0-2 4-15,-1 3-6 0,0-4 2 16,1 2 8-16,-1 3-4 0,0 0 3 16,0-1-4-16,0 2-5 15,0 0 2-15,0-2 11 0,-1-1-16 16,0-1 8-16,0 0 0 0,0-2-5 15,0 0 2-15,1 2 1 0,-3-1-3 16,3 3 1-16,-1-1 1 0,0 0-2 16,1 0 2-16,0-1 1 0,0 1-3 15,0 0 2-15,0 2 2 16,-1-3-6-16,1 3 6 0,0-3-2 15,-1 1-2-15,0-2 2 0,1 1-1 16,-1 1 0-16,0-3 0 0,1 1 2 16,-3 0-3-16,2 0 2 0,0 2 0 15,1 3-2-15,0-1 2 16,0 0 0-16,-2-1-2 0,1-2 1 15,1 2 3-15,-1 0-6 0,-1-5 3 16,2 4 1-16,-1-2-2 0,-1-2 1 16,1 3 1-16,-1-1-2 0,1-2 2 15,-1 4 2-15,1 0-3 16,0-1-3-16,1 2 4 0,-2-1-2 15,1 0 1-15,-2 0 1 0,2 3-2 16,-1-1 1-16,0 1 2 0,1 2-4 16,-1-4 2-16,-2-3-1 0,1 2-3 15,0-2 4-15,0 0 0 16,1 5 0-16,1-3 0 0,-1 2 1 15,1 1-1-15,1 0 0 0,0 2-1 16,-2-2-2-16,1 2 6 0,0 0-2 16,-2 0-2-16,2-2 2 0,-2 0-1 15,0 1 0-15,1 0-1 16,0-2 1-16,-1 1 0 0,-1-1-2 15,1 0 2-15,-1 3 0 0,0-3 0 16,1 1-1-16,-1 2-1 0,-1-1 4 16,1 2-3-16,0 0-2 0,0 1 3 15,0 1 0-15,0-2 0 16,0 0-1-16,0 0 1 0,-1 1 0 15,0-2 0-15,2 1-1 0,-2 1 0 16,0-2 2-16,0 1 0 0,-1-1-4 16,1 2 4-16,-1 0-1 0,-1 0 0 15,2 0-4-15,-1-2 4 0,0 0-5 16,0 1 5-16,-2-2 0 15,0 1-7-15,0-2 9 0,-1 0-4 16,-1 0-4-16,0-2 6 0,-1 0 0 16,0 1-18-16,1 0 8 0,1 0-6 15,0 1-9-15,3 1 0 0,3 1-7 16,-1 2-19-16,4 3 3 15,-1-3-14-15,1 3-37 0,3 0-16 16,2 0-58-16,4 0-117 0,-3-2-51 16</inkml:trace>
  <inkml:trace contextRef="#ctx0" brushRef="#br0" timeOffset="78514.4908">2823 10518 121 0,'0'-4'0'0,"0"0"18"16,0 1 27-16,0 1-12 0,-1 0-5 15,1 2-3-15,0-1 10 0,0-3-3 16,0 1 11-16,0 1-8 0,0-3 4 16,0 2 9-16,0-2-12 0,0 3-11 15,0 0-13-15,0 2-2 16,1 0-4-16,-1 0-3 0,0 0 3 15,1 0 4-15,-1 0 8 0,0 0 5 16,0 0-8-16,0 0-6 0,0 0 0 16,0 0 3-16,0 0 2 0,0 0-9 15,0 0-3-15,0 0-4 16,0 3 4-16,-2 1 5 0,2-1-1 15,0 0 2-15,-2-3-1 0,2 1 0 16,0 1 3-16,0-2 3 0,0 0 25 16,0 0 20-16,0 0-12 0,0 0-11 15,0 0-8-15,0 0-15 0,0 1-7 16,0-1-1-16,0 0-2 15,0 0-4-15,0 0 4 0,0 0-1 16,0 0-1-16,0 0 0 0,0 0 24 16,1 0-20-16,-1 0 11 0,0 0-5 15,0 0-7-15,0 0 2 0,0-1-1 16,0 1-8-16,0 0 5 15,0 0-2-15,0 0-9 0,1 0 10 16,-1 0 0-16,0 0 0 0,0 0 1 16,0 0 1-16,0 0-1 0,0 0 5 15,0 0-1-15,0 0-6 0,0 0 2 16,0 0 2-16,0 0-4 15,0 0-2-15,0 0 3 0,0 1-7 16,1-1 10-16,0 1-4 0,-1 1-3 16,0-1 5-16,0-1-1 0,0 0 0 15,0 0 30-15,0 0 2 0,0 0-4 16,0 0-2-16,0-2-18 0,0 0-7 15,0-2 3-15,0 0 0 16,0-3-7-16,0-1 6 0,-1-1-1 16,0-1-3-16,-1-1 2 0,0 1 9 15,0 0-11-15,-1 1 2 0,2-1 8 16,1 3-9-16,-2-1 0 0,0 2 9 15,2 1-11-15,0-1 3 16,0-1-1-16,4 0 0 0,-4 0 0 16,1-1 6-16,1-2-4 0,0 0 5 15,-1 0 0-15,3 0 0 0,-3 1 3 16,1-4-7-16,1 2-5 15,0-2 4-15,1-2 1 0,2 3-4 16,-1-1-1-16,-1-1 3 0,2 0-2 16,0 0 2-16,0 1-1 0,1-2 0 15,-1 3 0-15,0-3 2 0,-1 1-2 16,2 0 0-16,-2-1 2 0,-1 3-3 15,2-3 2-15,-1 1 0 16,0 1-2-16,0 2 2 0,0-4 0 16,0 2-2-16,0-3 2 0,0 2 0 15,-1 2-2-15,1-3 2 0,-1 3 1 16,-1-2-3-16,0 3 2 0,2 0 3 15,-1 1-4-15,0 4-1 16,0-3-1-16,1-1-2 0,-1 1 7 16,2 0-3-16,1 1 0 0,-2 4-2 15,0-4 2-15,0 4 0 0,-1-1 0 16,1 0 0-16,0 2 0 0,2-2-3 15,-2 2 2-15,1 1-3 16,2 2 6-16,-2 0-3 0,1 0-2 16,1 0 5-16,-2 0-2 0,-1 0 0 15,2 1-1-15,-5 3 1 0,2-3 0 16,0 4-5-16,-2-1 4 0,0 3-5 15,2-4 10-15,-4 4-5 0,3 0-5 16,-1-2 9-16,-1 3-4 16,2 3-3-16,-1-1 8 0,-1 0-3 15,3 0-1-15,-3-3-1 0,2 2 4 16,-3-1-6-16,2 0 6 0,-1 1-3 15,-1 5-6-15,0-2 10 0,-1 3-3 16,-1 1-2-16,-2-1 2 16,-1 0-2-16,3-1 1 0,-2 1 0 15,1-4 4-15,1 0-4 0,0 1 0 16,0 0 0-16,2 0 0 0,0 0 0 15,0-2 1-15,0 1-1 0,0-1 0 16,2-2 0-16,0 1 0 16,-1 1 0-16,1 0 1 0,0-1-2 15,2 0 2-15,-3-1-2 0,1-1-2 16,0 1 6-16,0-3-2 0,0 4-1 15,0-3 0-15,0 0 1 0,0 2-2 16,1-1 1-16,0-2 1 0,1 4-2 16,-4-1 2-16,2 0-2 15,-1 1-2-15,0 0 6 0,1 2-2 16,-1-2-2-16,0 1 1 0,0-2-1 15,1 3-1-15,1-2 4 0,0 0 0 16,1 2-2-16,-1-1 0 0,2-1 0 16,-1 1 0-16,-1 0-1 15,0-1 2-15,0 1-2 0,1 2 2 16,-1-3 2-16,0 1-4 0,-1 0 1 15,2-1 1-15,-1 1-2 0,1 0 2 16,0-3 0-16,0 3-1 0,-1-1 2 16,1 0-3-16,2 1-1 15,-1 0 4-15,-2 0 0 0,3 3-2 16,-1-2 0-16,0 0 2 0,-1 0-3 15,0 1 0-15,-1-3 3 0,4 3-4 16,-3 1 3-16,2 1 0 0,1 0-2 16,-3 0 2-16,2 0-1 15,0-2-2-15,0 0 4 0,-1-2 2 16,0 2-7-16,-1-2 3 0,1 1 0 15,-1-1 0-15,-2 0 0 0,1 0 0 16,-2-2 0-16,2 0-1 0,-2 1 2 16,0-2-2-16,1 4 2 15,1-4-1-15,-2 2 0 0,1 2 0 16,1-4 3-16,-1 3-6 0,1 1 4 15,0 0-1-15,1 1 0 0,-1 3 0 16,0-6 1-16,-2 4-1 0,1-2 0 16,1-1 1-16,1-2-1 15,-2 1-1-15,4-2 1 0,-3 1 0 16,1-1 0-16,0-3 0 0,-1 1 0 15,1-3-1-15,-2 0 0 0,2-1 1 16,0 1 3-16,-2-2-2 0,3 0 0 16,1 0 2-16,1 0 0 15,1-4-3-15,1-1 0 0,1-3 3 16,0-4-2-16,0 1 0 0,-1-1 1 15,-2-1-4-15,0 5 4 0,0-3 0 16,0 3-2-16,-1-5 0 0,-1 0 3 16,-2-1-3-16,2 1 0 15,-1-1 3-15,0 0-4 0,0-6 2 16,0 0 4-16,1-1-8 0,2-1 2 15,0-4 0-15,1 0-1 0,5 0 3 16,-1-5-2-16,0 5-3 0,0-1 4 16,-3 1 0-16,-2 4 0 15,-1 2-1-15,-4 4 2 0,-2 3-2 16,0 3-1-16,0 1 2 0,0 3 0 15,0 2-1-15,0 1-1 0,0 3-4 16,0 0 5-16,-1 0-6 0,-3 8-10 16,-1 5 21-16,0 4-3 0,-1 4-2 15,0 2 2-15,1-3 5 0,-3 4-8 16,1-2 4-16,-1 1 0 15,-1 3-4-15,-1 0 2 0,1 1-1 16,-2 0 0-16,2 1 2 0,0-2 1 16,-2-1-3-16,2 0 2 0,2-4 2 15,-2-2-3-15,3-1-1 16,-1-4 2-16,2-1-2 0,0 0 1 15,-3-3 1-15,2 1-2 0,-3-1 2 16,2-2-2-16,0 0 1 0,0 1 0 16,2-6 2-16,1 1-2 0,-1-2 0 15,2-2 6-15,-2 0-4 16,-2-1 5-16,-1-7-3 0,-1 0 4 15,-4-4 8-15,0-4-8 0,-1 3-6 16,0-3 1-16,4-1-2 0,-2 1-2 16,3-4 2-16,1-3-1 0,1 0 0 15,0-1 0-15,1-1 0 0,-1-1 0 16,1 0 0-16,-1-4 1 15,2 5-2-15,-2-1 2 0,1 0 2 16,3 4-3-16,0-2-2 0,3 1 1 16,0 2-6-16,0-1 10 0,0-2-1 15,0 2-4-15,0-4 2 0,0 2 0 16,0 2 0-16,0-2 0 15,0 2 4-15,-3 0-6 0,2 3 3 16,-3-5 0-16,1 6-2 0,1-2 2 16,-1-3 1-16,2 4-2 0,0-1-1 15,-2-1-1-15,1 4-1 0,-2-3 6 16,-3 1-3-16,3 1-3 15,-1 0 6-15,0 1-3 0,0 0 0 16,-1-3 0-16,1 0 1 0,0 2-2 16,0 1 2-16,3-2-1 0,-2 1-1 15,0-3 2-15,-1 4 2 0,0 0-6 16,-2 0 5-16,1 3-3 15,-1 4-4-15,1 2 8 0,-1 3-6 16,3 1-3-16,-5 4 7 0,0 0-2 16,-1 4-7-16,-4 4 10 0,2 1-1 15,-3 2-2-15,1 0 0 0,-2 1 1 16,-1-2 0-16,1 0 0 15,-1-5 5-15,3 3-6 0,2-4 2 16,1 3-2-16,4-2 0 0,0 2 2 16,0 3-2-16,3 3-4 0,0 3 5 15,0 1 0-15,1 2 0 0,-2 4 1 16,1-2-2-16,0 3 0 15,1-5 2-15,-2 1-1 0,3-1-1 16,-2 3 2-16,1-2-1 0,0 3-2 16,-1 2 4-16,0 1-1 0,1 1-1 15,0 1 0-15,1-1 0 0,0 2 0 16,-1 0 0-16,-1-2 4 0,1-1-8 15,-2-1 8-15,2-3-3 16,-4 2-1-16,1-2 0 0,-1-1 3 16,0-1-5-16,1-5 4 0,2-2-1 15,1-3-1-15,-1-3 0 0,3-1 7 16,-1-4-12-16,2 1 10 0,0-3-5 15,0 2 1-15,0-2 12 16,0-3 16-16,0-2 11 0,3-5-22 16,1-6-13-16,0 0-2 0,2-3-1 15,1-4 1-15,1-1-6 0,2-3 6 16,-2-3-1-16,2-2-2 0,-2-3-1 15,3 0 3-15,0 0-4 16,4-1 2-16,0-2-1 0,0 2-8 16,3 2 3-16,0-2 1 0,-1 4-10 15,2 2 11-15,-4 0-1 0,1 3-2 16,-3 0 9-16,2 0-4 0,-2 5-4 15,-3 1 5-15,1 4-2 0,-4 4-4 16,-1 1 8-16,-1 6-2 16,-2 3-10-16,2 1 10 0,-1 2-6 15,0 2-4-15,1 5 8 0,-1 2 0 16,0 4-1-16,-1 5 8 0,1 2-4 15,0 4 0-15,-1-2-2 0,-1 5 6 16,0-3-8-16,-2 4 8 16,0-2-6-16,0 2 1 0,0-1 2 15,0 3 3-15,0 1-5 0,-2-1 2 16,2-3-1-16,0 1 0 0,0-2 0 15,2-2 0-15,-2-3 0 0,0-1 0 16,1-3 0-16,-1 2 0 16,0 0 0-16,0-2 0 0,0 3 1 15,0-1 0-15,2 0 0 0,0 1-2 16,0-3 2-16,1 0 1 0,1-3-2 15,0 1 0-15,2-2 2 0,0 3-4 16,1-3 4-16,-1 1 1 0,-1 0-4 16,0 0 1-16,1 1 3 15,-3-1-6-15,2 3 4 0,-3-1 0 16,1 0-2-16,-2 1 2 0,2-3 0 15,-1 4-2-15,1-2 2 0,2-1-1 16,-1 0 0-16,4 1 0 0,-2-4 0 16,2 3 0-16,1-4 0 15,-2-4 1-15,0 4-2 0,2-4 2 16,-1 3 0-16,-1-1-1 0,2-1 0 15,-1 0 2-15,0-2-2 0,-2 1 0 16,1-4 3-16,-1-1-4 0,0 1 2 16,-1 0-1-16,2 3 0 15,-1-3 0-15,0 0 0 0,-1-1 0 16,1 0 0-16,-2-2 2 0,1 0-2 15,0 0 0-15,2 0 4 0,1-2-4 16,-1-1 0-16,6 1 3 0,-3 0-4 16,1 2 2-16,0-1-4 15,-1-2 2-15,-3 1 2 0,0-2 0 16,-1 1-2-16,0 0 2 0,0-4-1 15,-1 1 1-15,-1-3 2 0,0 0-2 16,-1 0-2-16,2-2 2 0,1 0 2 16,0-3-6-16,1-3 2 15,2-1 1-15,-2-1 0 0,1-4-3 16,0-1 1-16,-1-4-1 0,3-1 2 15,-4 0 2-15,1 5-2 0,-1 0-5 16,-4 4 4-16,0 3-4 0,-2 1 2 16,-3 3-10-16,-1 2-29 15,-1-1 3-15,-1 2-8 0,-2 1-19 16,-2-2 9-16,-1 2-4 0,0 1 6 15,-1 0 16-15,3 2-10 0,1 4-58 16,3 0-13-16,1-1-52 0,0 1-287 16</inkml:trace>
  <inkml:trace contextRef="#ctx0" brushRef="#br0" timeOffset="84019.8057">3598 10564 426 0,'-2'0'0'0,"1"0"167"15,0 0-129-15,1-1-2 0,0 1 12 16,-2 0-17-16,2 0-23 0,0 0 4 15,0 0 23-15,0 0 3 16,0 0-12-16,2 0-1 0,2 0-11 16,2 0 18-16,2 0-7 0,1-2-11 15,2 2-3-15,0-1 0 0,1-1-9 16,0 1-3-16,0 0 2 0,-3 1 3 15,-1 0-5-15,-3 1 1 16,-1-1 2-16,-1 0-4 0,-3 0 4 16,3 0-1-16,-3 0-2 0,0 0 2 15,0 0 5-15,0 0-5 0,0 0 5 16,0 0-5-16,0 0-2 0,-1 0 2 15,-3 0 0-15,-1-1 5 16,-5 2-2-16,0-1-1 0,-1 0 0 16,-1 0 10-16,0 0-3 0,1 0-4 15,-1 0 5-15,1 0-10 0,2 0-2 16,0 0 2-16,2 0 2 0,4 0-6 15,1 0 6-15,2 0-5 0,0 0 0 16,0 0-2-16,0 0-4 16,0 0-2-16,0 1 11 0,2 0 3 15,4 0-4-15,2 0 0 0,3-1 8 16,2 0-8-16,4 0 0 0,4 0 7 15,0 2-8-15,3-2 2 0,0 0 1 16,-1 0 1-16,-2 0 7 16,-5-3-7-16,-3 1 3 0,-2-1-4 15,-5 3 6-15,-1-1-7 0,-3 0 4 16,-2 1-4-16,0 0 0 0,0 0 3 15,-4 0 3-15,-6 0-7 0,-7 0 0 16,-5 0 0-16,-5-2 6 16,-4 2-4-16,-1 0 0 0,-1 2-1 15,5-1 5-15,4 0 1 0,0 2-10 16,7-2 6-16,6 0 0 0,2 0-4 15,5-1 2-15,3 1 14 0,-2 0-11 16,3-1-3-16,3 0-2 16,4 0-3-16,4 0 6 0,3 0 7 15,3 0-6-15,2 0 1 0,2 0-2 16,1 1-2-16,2-1 0 0,0-2 9 15,0 1-9-15,-3 0 0 0,-4-2 9 16,-3 3-9-16,-4-1 0 16,-5 1 7-16,-3 0-8 0,0 0 2 15,-2-1 1-15,0 1 2 0,0 0 2 16,0 0 2-16,0 0 0 0,-2 0 5 15,-4-2-5-15,-2 0-11 0,-3 1 4 16,-2-1-2-16,-4 1-1 16,-4 1 4-16,5 0-1 0,-1 0-2 15,2 0 2-15,3 0 1 0,2 1-2 16,4 0 0-16,2-1 3 0,1 0-4 15,3 0 2-15,0 0 1 0,0 1 1 16,0-1 5-16,0 0-6 0,0 0-4 16,0 0-1-16,0 0 2 15,2 1-13-15,5 1 15 0,3 0 0 16,3 1-2-16,3 2 2 0,-1-4 1 15,1 2-2-15,-2-2 0 0,-4-1 0 16,-4 2-1-16,-3-2 2 0,-2 0 0 16,-1 1-1-16,-1-1 0 15,-4 0 16-15,-3 0-17 0,-4-1 2 16,-1-1 1-16,0-1-2 0,-2 2 0 15,0 0 5-15,2-1-6 0,-2 2 2 16,5-1 0-16,4 1-4 0,3 0 6 16,3 0-3-16,0 0-5 15,0 0 3-15,0 0-1 0,0 0-10 16,0 1 15-16,0 2-4 0,0 1 0 15,0 0 4-15,0-1 0 0,1 2-2 16,-1 0-6-16,0-1 6 0,4 1 0 16,-2 1-12-16,2 0 7 0,1-1-1 15,0 1 8-15,-1-4-4 16,0 2-3-16,-2-1 8 0,-1-3-2 15,-1 2-1-15,0-2-2 0,0 0 3 16,0 0-2-16,-2 0 2 0,1 0 7 16,-2 0-12-16,0 0 7 0,2 1-1 15,-2 0-4-15,2 0 3 16,0-1-1-16,0 0 0 0,1 0-2 15,0 0 3-15,0 0-2 0,0 0 2 16,0 0 11-16,-2 0-1 0,0-3-8 16,1 1 1-16,1 2-1 0,-2-3-1 15,2-1-1-15,0 3-2 16,0-3 2-16,4 0-2 0,0 0-2 15,2-5 4-15,0 4-2 0,-1-1 0 16,-2 2 2-16,0 0 3 0,-2 2-7 16,-1 0 6-16,0 1 0 0,0 1-5 15,0-1 4-15,0 1 0 0,0 0-4 16,0 0 3-16,0 0-2 15,0 0-8-15,0 0 10 0,0 0-2 16,-1 1-2-16,-2-1 5 0,2 0 1 16,-1 2-4-16,0 0 2 0,1-1-1 15,0 0-3-15,1 0 6 0,0 1-6 16,0 1-5-16,2 2 8 15,0-2 0-15,-1 1-5 0,1-2 9 16,-2-2-6-16,0 1 1 0,0-1 2 16,0 0 4-16,0 0-6 0,0 0 2 15,0 0 14-15,0 0-8 0,0 0 6 16,0 0-4-16,0-1-12 15,0-1 6-15,0 2-3 0,0 0-1 16,-1 0 2-16,1-1 0 0,0 1-3 16,0 0 4-16,0 0-2 0,0 0 0 15,0 0 0-15,0-2 2 0,0 2-2 16,0-1 0-16,0 0 4 15,0 1-7-15,0 0 5 0,0 0-5 16,0 0 0-16,-2 0 2 0,2 0 1 16,0 0 0-16,0 0-6 0,0 0 6 15,0 0-3-15,0 0 4 0,0 0 4 16,0 0-8-16,0 0 6 15,0 0 1-15,0 0-6 0,0 0 4 16,0-2 1-16,0 1-2 0,1-3-1 16,1-1 0-16,0-2 0 0,2 2 1 15,-1-4-3-15,2 1 1 0,-2 0 2 16,1-1 2-16,-3-1-3 15,1-1 0-15,0 1 3 0,-1 1-5 16,2 0 4-16,0-1 0 0,1 1-2 16,-2 0-3-16,1 1 4 0,0-2-2 15,3 1 2-15,-2-3-1 0,3 4 0 16,-3-4 0-16,2 0 2 15,-2 2-4-15,-1-4 4 0,0 2 1 16,-2 2-1-16,1-4 5 0,0 4-4 16,1 1-6-16,-1-2 6 0,1 0-2 15,-1 1-4-15,1-2 6 0,2 0-5 16,0 0 0-16,-1-2 4 15,3 3-2-15,-3 0-1 0,0 1 2 16,1-1 3-16,-1 3-6 0,-1-2 3 16,-1 2 0-16,2 1-2 0,-1-2 1 15,0 1 0-15,-1 3 0 0,2-3 0 16,0-1 0-16,0 0-3 15,1-2 6-15,-1 2-1 0,-1 2-3 16,0 2 0-16,-2 2 3 0,1 1-4 16,-2 0 2-16,1 0-1 0,-1-1-1 15,2 2 3-15,1-3-1 0,1 2 0 16,0-3-1-16,0 0 1 0,-1 0 0 15,0-1 0-15,-1 2 1 16,1-2-1-16,-1 3 0 0,0 1 1 16,1-2-1-16,1 4-1 0,-1-3-1 15,4 0-4-15,-1 1 7 0,-1-1-2 16,1 1-2-16,0 2 3 0,-1 0 0 15,-2-1 0-15,0 1 1 16,-2 0-1-16,-1 0 0 0,1 0 0 16,0-2-1-16,1 2-2 0,1 0 6 15,2 0-6-15,-1 3-1 0,3-1 7 16,-2 0-3-16,-1 1 0 0,-2 0 0 15,1-3-2-15,-2 2-2 16,1-1 3-16,-2 0 0 0,0 2-1 16,2 2 3-16,0 2 1 0,1-2-4 15,1 3 2-15,-1-3 1 0,0 1-2 16,2 1 2-16,0-2-1 0,-2 5 0 15,1-2 0-15,0 1-1 0,-2 0 0 16,3-1 2-16,-5 1 0 16,3 3-1-16,0-2-1 0,0 2 3 15,2 3-4-15,-1-3 4 0,2 0-2 16,-2-1 0-16,-1-2 0 0,1 0 0 15,-2-2 0-15,1 3-1 0,-3-2 1 16,0 3 0-16,2 0 0 16,-2-2 1-16,1 3-1 0,1-3 0 15,-2 2 4-15,0-2-4 0,0 3 0 16,0-4 4-16,0 2-4 0,-2 1 0 15,1-4 6-15,0 5-6 0,0-2 0 16,1 0 4-16,0 0-4 16,-2 0 0-16,2 1 3 0,0 0-6 15,0 0 6-15,0 0-2 0,0-1-4 16,2-2 6-16,1 1-2 0,1 1-1 15,-1-1 0-15,-1-3 1 0,1 3-1 16,1 0 0-16,-1-2-1 16,1 2 1-16,0 0 0 0,2-2 3 15,-2 3-4-15,-1-1 2 0,2-2-4 16,-3 1 2-16,-2 0 2 0,3-2 2 15,-2 0-6-15,2-1 4 0,-2 0 0 16,1-1-2-16,1 1 1 16,-2 0 1-16,1 0-2 0,1-2 2 15,-1 2 0-15,1 1-2 0,-1 1 1 16,0-4 1-16,1 2-2 0,0 1 2 15,1-2-2-15,-2 3 0 0,2-1 2 16,-2-2-1-16,-1 0-1 16,2 3 2-16,0-4 0 0,-1 2-2 15,1 2 2-15,0-2 0 0,0 4-2 16,2 1 1-16,-2-5 1 0,-1 2-2 15,2-1 2-15,0 0-1 0,0 2 0 16,0-1 0-16,2 1 1 0,-2-2-2 16,1 2 2-16,0-3 0 15,-4 2-2-15,2 0 1 0,0 0 0 16,2 1 0-16,0 1 0 0,0-2 1 15,-1-2-2-15,1 3 2 0,-1-3-1 16,0 2 0-16,2-2 0 0,-4-2 0 16,0 1 0-16,1 1 0 15,0-5-1-15,-1 4 0 0,-2-3 2 16,3 2 0-16,-1 1-2 0,0-1 1 15,1 0 1-15,-1 1-2 0,1-2 2 16,2 3-1-16,-3 0-2 0,1-1 4 16,0 2-2-16,-3-4-1 15,5 4 2-15,-2 0-1 0,-1-2 0 16,1-1 0-16,1-1 0 0,-2 1-1 15,1 1 2-15,0-1 0 0,0 1-2 16,0-2 2-16,-1-1-3 0,1 2 2 16,-1-3 0-16,0 0 2 0,2 1-2 15,0 1 0-15,1-2 2 16,-1 0-3-16,1 0 2 0,1 0 2 15,-1 0-5-15,0 0 4 0,-1-3 1 16,-2 0-5-16,-1 2 4 0,2-2 0 16,0 0-3-16,1-1 2 0,-1-2 1 15,5 1-4-15,-1-4 3 16,-1 1 0-16,0 0-2 0,1-5 2 15,0 2 2-15,-3-1-5 0,2-4 4 16,-1 1-1-16,0-4-2 0,2 1 2 16,-2-2 0-16,1 1-2 0,-2-2 2 15,1 0-1-15,0 2-2 16,0-1 4-16,-1 3-2 0,-1 1 0 15,1 1 0-15,-2 0 1 0,1-2-2 16,1 2 1-16,-2-3 0 0,-1-1 0 16,2 1 0-16,2-1 3 0,-1 3-4 15,0 1 1-15,0 5 0 0,-2 6 0 16,-1 1-2-16,-1 2 2 15,0 1 0-15,0 0-2 0,0-1 1 16,0 1-4-16,0 0 4 0,0 0-1 16,0 1-9-16,-3 5 9 0,0 2 2 15,-4 7 0-15,-1 5 0 0,-1 2 2 16,-4 4-3-16,1 2 2 15,-1-1-2-15,-2 0 0 0,2-2 2 16,3 2 0-16,-3-3-1 0,3 3 0 16,2-1 1-16,-1 0-1 0,1-1 0 15,0 4 0-15,-2-3-2 0,0 0 4 16,3-3 0-16,-1-2-2 15,3-1 0-15,2-3 0 0,0-3 0 16,0-2 0-16,0-4 0 0,0 1-1 16,-1-3 2-16,-1-3-2 0,-1 3-1 15,-2-4 2-15,0-1 10 0,0 1-7 16,-1-2 3-16,-1 0-6 15,1 0 0-15,1-2 11 0,0-4-3 16,2 1-1-16,-1-6 2 0,0-4-7 16,1-4-1-16,0-3 1 0,1-7 0 15,3 0-4-15,0-3 2 0,2-1 1 16,0 1-2-16,0 0 1 15,2 3 0-15,0 1 0 0,-1 6-1 16,1 2 1-16,-1 6 0 0,2 2 0 16,-3 0 0-16,2 4-2 0,-1 4 3 15,-1 0 1-15,0 3-4 0,0 1 4 16,0-2-2-16,0 2 0 15,0 0-7-15,0 6-8 0,0 7-20 16,0 7 38-16,-2 3-1 0,1 4-4 16,-5-1 4-16,5 2-1 0,-1 1-2 15,2 1 2-15,0-1-1 0,0-1 0 16,3-5 0-16,1-2 1 0,1-1-2 15,-1-5 1-15,2-3 0 16,1 1 0-16,0-4 2 0,0-4-2 16,0 2 0-16,0-3 0 0,1-1 0 15,0-2 0-15,2-1 0 0,1 0 0 16,0-7 0-16,0-4 0 0,1-4 1 15,1-2-1-15,-2-8 0 16,2-2 1-16,-2-6-1 0,-2-3 0 16,1 0 2-16,0-2-3 0,0 3 2 15,1 0 0-15,1 1-2 0,1 0 0 16,0 1 1-16,1 5-4 0,-1 1 4 15,-3 3 0-15,-2 5 0 16,-4 4 0-16,-1 4-3 0,-3 3 1 16,0 2 4-16,0 3 2 0,0 0-4 15,3 3 0-15,-3 0 1 0,0 0-1 16,0 9-15-16,-6 6 7 0,-2 10 6 15,-3 7 4-15,-1 3 1 0,1 3-4 16,-2 2 0-16,1-3 2 16,0 2-2-16,0-3 2 0,2-4 1 15,-2 1-2-15,2-4 0 0,0-2 1 16,0-5-2-16,-3-3 2 0,1 2-1 15,0-5 0-15,-2 2 0 0,4-1 4 16,-4-3-6-16,3 1 3 16,1-5 1-16,3-1-4 0,4-5 2 15,-1-2 0-15,3-1 1 0,1-1-1 16,-1 0 7-16,-3-1-2 0,-3-5-3 15,-2-5-1-15,-1-4-1 0,-2 0 0 16,-1-4 6-16,-1-3-8 16,-1 1 4-16,-1-4-2 0,1-1 0 15,1-1-1-15,0 1 1 0,3 1 0 16,1 1-1-16,4 2 1 0,0 0 0 15,3-2 0-15,2 2 0 0,1-1-3 16,0 0 5-16,0 2-2 16,0-1 0-16,-1 0-1 0,-1-2 1 15,0 2 0-15,0-2 1 0,-1-1 2 16,2 1-6-16,-2-2 5 0,3 1-2 15,-4 4 0-15,1-2-3 0,1 5 4 16,-1 3-2-16,0 1 2 16,1 0 0-16,1 1-1 0,1 2 0 15,-1-1-1-15,-2-1 1 0,1 1 0 16,-3-3 1-16,-1-2-1 0,0-1 0 15,-2-3 0-15,0 0-2 0,-2 1 4 16,2 1-2-16,-2 2 0 16,4 4-1-16,-2 0 2 0,1 2-2 15,1 2 2-15,0 0-2 0,1 1 0 16,0 1 2-16,2 2-2 0,-2 0-1 15,2 2 4-15,-1-1 1 0,1-2-6 16,-1 2 6-16,0 0-3 16,-1 2 0-16,2-1-4 0,-2 0 6 15,0 1-4-15,0 2 1 0,-1 0-1 16,1 0-2-16,-2 0 6 0,1 2-1 15,0 1-2-15,-1 1-1 0,4-1 3 16,-1-1-2-16,1 0 0 16,1-1 2-16,-1 3-2 0,-2 5-4 15,1-1 5-15,-2 5-83 0,-1 4 21 16,-1 4-29-16,-2 4-84 0,0-3-103 15</inkml:trace>
  <inkml:trace contextRef="#ctx0" brushRef="#br0" timeOffset="98179.6156">2941 12057 256 0,'-2'0'0'0,"-1"0"74"0,3 0-46 16,-2 0 6-16,2 0 7 0,0 2-15 16,0-2-7-16,0 0 5 0,0 0 3 15,0-3-6-15,-1 2-7 16,0 0-2-16,-2 1-3 0,2 0 5 15,-2 0 1-15,1 0 0 0,1 0-1 16,-2 0-7-16,-1 1-2 0,3 0 1 16,-1 2 1-16,2-3 4 0,-1 0 6 15,1 0 4-15,0 0 7 0,-1 0 9 16,1 2-7-16,-1-2-12 15,0 0-1-15,-1 0-5 0,1 0-2 16,1-1-2-16,-1 0 4 0,-1 1-3 16,1 0 3-16,-1 0-4 0,1 0 2 15,-2 0-5-15,0 0-1 0,0 4-4 16,1 1 0-16,1 2 0 15,-1 1 0-15,1 2-1 0,-1 0 2 16,2-1 1-16,-1 2-3 0,0 2 2 16,0-1 0-16,-1 7-2 0,2 1 2 15,-1 0 0-15,0 3-1 0,1 1 0 16,-1 1 0-16,-2 1 0 15,3-1 0-15,-3-1 1 0,0 0-1 16,1-2 0-16,0-3 1 0,-1-1-1 16,-1-3 0-16,1-1 3 0,-1-3-5 15,1 1 4-15,-1 3 0 0,1-1-3 16,-2 3 2-16,2-4 0 0,0 1-2 15,1-2 2-15,1-6-3 16,1-1 1-16,0-2-1 0,0-2 1 16,0 1-2-16,0-2 4 0,0 0 0 15,0 0-2-15,0 0 2 0,0 0 3 16,0 0-1-16,0 0 14 0,1-2 10 15,0-6-2-15,3-4-17 16,-1-4-4-16,1 0-5 0,2-3 2 16,-1 1 2-16,1-5-3 0,0-4 0 15,1 0 2-15,-1-4-3 0,0 2 2 16,-1 1 0-16,-1 4-1 0,-2 4 0 15,-2 2 2-15,0 7-2 16,0-1 0-16,0 4 3 0,0 1-4 16,0 4 1-16,0 1 0 0,1 2 0 15,-1 0 1-15,0 0 0 0,0 0-2 16,-1 7-6-16,-4 7-2 0,-2 11 9 15,0 4 0-15,-1 5 2 16,0 2-3-16,1 1 2 0,-2-3 1 16,1-1-2-16,1-5 0 0,0-5 2 15,2-6-3-15,1-2 1 0,1-3 1 16,1-3-2-16,0 1 1 0,0 0 0 15,0-1 0-15,2 0 0 16,-2-3 0-16,1-2 0 0,0-2 0 16,1-1 2-16,0-1-1 0,0 0 2 15,0 0-1-15,0 0 8 0,0 0 20 16,0-3 2-16,-1-3-18 0,-1-1-7 15,2-3-6-15,0-2 1 16,0 0 0-16,0-4 0 0,0-1-3 16,1-4 2-16,2 0-1 0,0-2 0 15,3-3 0-15,-2 1 1 0,-1-2-1 16,1-1 0-16,0 2 2 0,-2 1-3 15,3-1 2-15,-3 2-1 0,2-1 0 16,0 4 0-16,0 2 0 16,2 2 0-16,0 1 0 0,-2-2 0 15,3 4 0-15,-3-1 0 0,1-1 0 16,0 2 0-16,-1-2 0 0,2 3 0 15,-1 2 0-15,0 3 0 0,0 3 0 16,-3 0 0-16,2 3-2 16,-2 1 2-16,1 1-7 0,2 0 7 15,-1 3 0-15,2 2 0 0,-2-2-2 16,0 1 3-16,-1 1-2 0,-1-2 1 15,-1-1 0-15,3-2 0 0,-2 1 0 16,0 1 0-16,3 1 0 16,-2 3 0-16,1-3 1 0,0 5-1 15,0 1 0-15,-3 2 0 0,1 4 1 16,-1 2 2-16,-1 3 0 0,2 1-1 15,-2-1 2-15,0-1-2 0,0 1-1 16,0-2 2-16,0 0-1 0,1 0-2 16,2 2 0-16,-2-1 3 15,1 0-3-15,-1 2 0 0,0 0 4 16,0-1-4-16,1 2 0 0,1-3 3 15,-3-1-3-15,2 0 0 0,-1-2 6 16,-1 1-6-16,1-3 0 0,1 1 2 16,-1 0-2-16,1 2 0 15,0-1 1-15,1-1-1 0,0 0 0 16,-1 1 2-16,-1 0-3 0,-1-2 2 15,0 1 2-15,0-3-5 0,1-1 4 16,0 0-1-16,1-1-1 0,0 0 0 16,-1 0 0-16,1-1 0 15,1 1 0-15,-2 1-1 0,0 1-1 16,2 3 4-16,-2-1-3 0,1-1 0 15,1-1 2-15,0 0-1 0,-1 0 0 16,-1-1 0-16,-1-1 1 0,2 0-1 16,-1 0 0-16,0 2 1 15,1-2-1-15,-2 2 0 0,0 0 0 16,0 1 0-16,0 0 1 0,0-1 1 15,0-2-4-15,2-1 3 0,0-1-1 16,0 2 0-16,1 2 0 0,-1-2 1 16,0 2-2-16,0-3 1 15,0 0 1-15,1-1-2 0,-1 2 2 16,-2-3-1-16,1-1-2 0,-1-2 4 15,1 1-2-15,-1-3 0 0,0 0-1 16,1-1 1-16,1-1 0 0,1 1-3 16,1 1 3-16,0-2 0 15,0 0 0-15,1 1 1 0,-1-1-1 16,0 0 0-16,1 0 2 0,-2-2-3 15,-1-1 2-15,3 0-1 0,-1-1 0 16,2-1 0-16,-3-2 3 0,2-3-4 16,0 0 2-16,-2-1 1 0,0-4-2 15,-1 1 0-15,0-3 4 16,-2-2-5-16,1 2 2 0,-1-1 3 15,0 2-5-15,0 1 1 0,0 1 0 16,0 2 0-16,0-1 0 0,0-2 0 16,2 1-4-16,2-2 8 15,-2 1-3-15,0-4-1 0,2 2 0 16,-2 0 0-16,3-1 0 0,-3-1 0 15,-1-1 1-15,2 2-1 0,-2-2 0 16,1 4 1-16,2 0-2 0,-3 0 1 16,1 1 0-16,1 3 0 0,1 0-1 15,-1 5 1-15,-1 2 0 16,0 0-1-16,-2 5 2 0,1-1-2 15,-1 1 2-15,0 0 1 0,0 0-3 16,0 0 2-16,0 0 0 0,0 0-2 16,0 0 1-16,1 0-1 0,0 0 0 15,-1 0 2-15,1 0-1 0,-1 0 0 16,0 0 0-16,0 0 1 15,0 0-1-15,0 0 0 0,0 0 1 16,0 0-1-16,0 0-1 0,0 0 1 16,0 0 0-16,0 0 0 0,0 0-1 15,0 0 0-15,0 0 2 0,0 0 1 16,0 0-3-16,0-1 2 15,0 1 3-15,0 0-4 0,0 0 0 16,0 0 2-16,0 0-3 0,0 0 1 16,0 0 0-16,0 0 0 0,0 0-1 15,0 0 1-15,0 0 0 0,0 0 0 16,0 0 0-16,0 0 0 15,0 0 0-15,0 0 1 0,0 0-2 16,0 0 0-16,0 0 0 0,0 0-1 16,0 0 2-16,0 0 0 0,0 0 0 15,0 0-4-15,0 0 4 0,0 0-3 16,0 0 5-16,0 0 0 0,0 0-4 15,0 0 4-15,0 0 0 16,0 0-3-16,0 0 1 0,0 0 1 16,0 0-2-16,0 0 2 0,0 0 0 15,0 0-2-15,0 0 2 0,0 0 2 16,0 0-3-16,0 0 0 0,0 0 6 15,0-2-7-15,0 0 2 16,0-1 10-16,0-2-14 0,0 2 6 16,0-3-3-16,2-1 0 0,-1-1 0 15,1 0 0-15,-1-4 0 0,0 0 0 16,2-1 0-16,-1-1 0 0,0 0 0 15,2-2 2-15,-2-2-3 16,0-1 2-16,0-4 0 0,1-2-1 16,0 1 0-16,-1 2-1 0,3-2 0 15,1 3 2-15,1 0-2 0,-3 0 0 16,4 1 1-16,-2 1 0 0,-2-1 0 15,3 2 0-15,-4 0 1 16,0 3-1-16,1 4 0 0,-3 1 1 16,1 1-2-16,0-3 2 0,0 4-1 15,2-2 0-15,1 5-2 0,1-4 1 16,2 1-6-16,-1 2 10 0,0-1-3 15,-2 3 0-15,0 0 0 16,-2 3-1-16,-1 1-2 0,1 0 4 16,-1 0-2-16,0 2-4 0,-1 4 6 15,4 1-1-15,-5-2 0 0,7 6 0 16,-1 0-1-16,1 1-1 0,2 7 3 15,-3-8 0-15,-1 2-2 16,0 4 2-16,-1-1-1 0,1 3-2 16,0 4 3-16,-2-1 0 0,3 2-2 15,-2 0 2-15,-1-2-1 0,1 0 0 16,0 1-1-16,-1 1 3 0,1 1-4 15,-2-1 4-15,-2-2-1 0,1 4-1 16,0-1 0-16,1-1 1 16,-2 3-2-16,0 0 2 0,0-1-1 15,0 3-1-15,-2-4 2 0,1 1-1 16,0-2-1-16,-1 0 2 0,2-2 1 15,-2-2-3-15,1-2 2 16,1-1-2-16,0-1 0 0,2 1 1 16,-1-1 0-16,2 1 0 0,0 3 0 15,1 0 0-15,0-2 0 0,0 3 0 16,1-1 2-16,-2-3-2 0,2 0 0 15,-2 0 1-15,2-2-2 16,-1-3 1-16,0-1 0 0,1 0 0 16,-1-3-1-16,1 1 2 0,-1-2-2 15,0-1 2-15,1 2-1 0,-1 0 0 16,-1-3 0-16,2-1 0 0,0-1 0 15,-2-1-2-15,2 0 3 0,-1-1-2 16,-2-1 0-16,0 0 1 16,1 0 0-16,1-3 0 0,-1-2 1 15,0-1-1-15,1-2 0 0,1-2 2 16,-2-4-4-16,1-1 4 0,-2 0-2 15,-1-4 0-15,2 0 0 0,0-1 3 16,-3-1-3-16,2-1 0 16,-1-2 0-16,-1-2 0 0,0-1-2 15,0-2 2-15,0 1 0 0,0-1-3 16,1-2-2-16,1 0-4 0,-1 0 4 15,2 2 1-15,-1 7-1 0,1 5 5 16,-1 5 0-16,-2 7 0 16,1 2 1-16,-1 2-1 0,0 1 0 15,0-2 0-15,2 2 1 0,-2 0-1 16,0 0-1-16,2 0 0 0,-2 0-3 15,0 0 3-15,0 0 1 0,0 0 0 16,0 0-1-16,0 0 1 0,0 0 0 16,0 0-1-16,0 0 1 15,0 0 0-15,-2 4-14 0,2 0 2 16,0 1 10-16,0 0-2 0,0-3-9 15,0 1 4-15,-1-1 6 0,-1-2 3 16,2 1 0-16,0-1-1 0,0 0 1 16,0 0 0-16,0 0-3 15,0 0 2-15,0 0-4 0,1 0 1 16,3-6 1-16,-3 2 1 0,0-1 3 15,0 0 0-15,-1 2-2 0,0-1 2 16,0 3 3-16,0-1-1 0,0 1 6 16,0 1-3-16,0-1-3 15,0 1 2-15,0 0-4 0,0 0-2 16,0 0 1-16,0 0-1 0,0 0-2 15,0 0 4-15,0 0-2 0,0 0-4 16,0 0 5-16,0 0 0 0,-1 0-7 16,1 0 7-16,0 0 0 15,0 0-6-15,0 0 7 0,0 0 0 16,0 0-2-16,1 0 2 0,-1 0 0 15,0 0-1-15,2 0-1 0,-2 1 1 16,0-1 0-16,0 1 1 0,1 1-1 16,-1 0 0-16,1 2 0 15,0-2-1-15,-1 0-3 0,0 1 3 16,0-3 0-16,0 2-3 0,0-2 6 15,0 2-1-15,0-2-2 0,0 0 1 16,1 0 1-16,-1 0-2 0,0 0-1 16,0 0 2-16,0 1-3 15,0 0 5-15,0 0-1 0,0-1-2 16,0 0 2-16,0 0-1 0,0 0 0 15,0 0 0-15,0 0 0 0,0 1-1 16,1-1 2-16,-1 0 2 0,0 0-3 16,0 0 0-16,0 0 0 0,0 0 1 15,0 0-1-15,0 0 7 16,0 0 0-16,0-2 3 0,0-2-8 15,0-1-3-15,0 0 2 0,0-2 4 16,1 0-5-16,0 0 0 0,2-2 6 16,0-2-6-16,2-1 0 0,-3-2 4 15,1-1-5-15,-1-1 2 16,1-2 6-16,-1 2-4 0,1-4 3 15,-1-2 2-15,1 0-3 0,0-3-1 16,1-3 0-16,-1 3-3 0,2-1 1 16,1 0 0-16,-1-1-1 0,2 0 1 15,-2 0-1-15,-1 4-2 16,1 1 2-16,-2 9 1 0,-1 4-3 15,0 6 2-15,-1 1 2 0,-1 2-2 16,0-1 0-16,0 0-2 0,2 0-2 16,1-2 1-16,0 0 1 0,3-1-1 15,0 1 4-15,-1 0-2 0,0 1-1 16,-1 0 2-16,-1 2-2 15,1 0-2-15,-1 4 1 0,1 3 2 16,0 6 0-16,1-3 0 0,-1 1 1 16,1 1-2-16,-2-5 2 0,1 3-1 15,0-2 0-15,0-1 0 0,1-1 0 16,-2 2 0-16,-1 2 0 15,0 4 2-15,-1 3-3 0,-1 2 2 16,0-1 2-16,0 4-3 0,0-1 0 16,0-1 4-16,2-1-4 0,-1-2 0 15,1-1 3-15,-1-1-4 0,1 2 2 16,0 0 1-16,0 2-2 15,-1 3 0-15,-1 1 16 0,0-1-9 16,1-1-3-16,-1-1 0 0,0 1-4 16,0-3 0-16,0-2 4 0,2 0-5 15,1-1 1-15,-1 0 4 0,1 1-8 16,-2 1 8-16,1-2-4 15,-1 0 0-15,-1 2 0 0,0-3 3 16,0 1-4-16,0 0 2 0,0 0 1 16,0 1-3-16,1-2 2 0,0 1 1 15,1-3-3-15,-1 1 1 0,1 0-3 16,0 0 2-16,1 1 2 15,-1 0 0-15,-1-1-1 0,1-1 0 16,-2 1 1-16,1-1-2 0,1 3 2 16,0-2 0-16,-1-1-1 0,0 2 0 15,0-6 0-15,1 1 0 0,-1-1 0 16,1-1-1-16,1-2 0 15,-2 0 1-15,5-1 0 0,-3 1 0 16,-1-3 0-16,0 0 0 0,2-1 0 16,1 0 0-16,0 0-1 0,-1 0-1 15,0-1 1-15,0 0 2 0,1 0-2 16,-1 0 1-16,1-1 0 0,0-1 0 15,1-2-3-15,-1-2 3 16,0 1 0-16,0-1-2 0,-2 0 1 16,1 3-5-16,-1-1 7 0,1 2-2 15,-3-3-2-15,3-3 5 0,0 1-1 16,0-2-2-16,0 1 2 15,-1-4-1-15,2-2 0 0,1-1 0 16,-3-4 1-16,2 0-1 0,-1-1 0 16,1-2 1-16,0-2-1 0,3-4 0 15,-1 1 0-15,1 1 0 0,-2 0 0 16,-2-2 1-16,-1 0-2 15,-2 3 1-15,2 0 0 0,-1 6 0 16,0 2 0-16,0 2 0 0,-1 3 0 16,-1 2 0-16,3 3 1 0,-2 3-1 15,-1 1-1-15,0 3 1 0,2 0 0 16,-2 0-1-16,1 0 2 0,-1 0-2 15,0 0 2-15,0 0-1 16,0 0 0-16,0 0 0 0,0 0 3 16,0 0-4-16,0 0 2 0,0 0 2 15,0 0-5-15,0 0 3 0,0 0-1 16,0 0 0-16,0 0-1 0,0 0 1 15,0 0-5-15,0 0 4 16,0 0-1-16,0 0 0 0,0 0 2 16,0 0 0-16,-1 0 0 0,1 0-1 15,0 0 1-15,0 0 0 0,0 0-1 16,0 0-1-16,0 0-1 0,0 0 5 15,0 0-3-15,0 0-4 16,0 0 10-16,1-2-5 0,-1 2 0 16,0 0 0-16,0 0 1 0,0-3-1 15,0 3 0-15,0 0 0 0,-1 0 0 16,1 0 0-16,0 1-1 0,0-1-1 15,0 0 3-15,0 2 0 0,0 0-2 16,1 1 1-16,-1-1 1 0,1 0-2 16,1-2 2-16,-2 0-1 15,0 1 0-15,0-1 0 0,0 0 1 16,0 1-2-16,0 0 2 0,0-1 2 15,0 0-5-15,0 0 4 0,0 0 0 16,0 0-1-16,0 0 4 0,0-2-1 16,0 1 2-16,0-5-3 15,0 0-3-15,0-2 0 0,0-3 0 16,0 0 3-16,3-2-5 0,-1-2 3 15,0 1 0-15,1-3-2 0,-1 0 2 16,0 0 0-16,-1-1-1 16,1 1 0-16,-1-3 6 0,3-1-4 15,2 0 3-15,-2-1-3 0,4-1-4 16,-3 0 4-16,2-2-2 0,-1 1-1 15,0-1 2-15,-1 0 1 0,0 1-4 16,-1 4 4-16,0 4-2 0,-3 5-4 16,-1 3 8-16,0 2 5 15,0 2-8-15,0 2 4 0,0 2-4 16,0 0-2-16,0 0 0 0,0-1 0 15,0 1-3-15,2 0 3 0,1 0-2 16,0 2-2-16,4 3 6 0,-2 4 1 16,-1 1-4-16,3 1 4 15,0 3-1-15,-4-4-2 0,3 2 2 16,-2 3-1-16,0 2 0 0,2 5 0 15,-4 0 3-15,1-1-3 0,-1 0 0 16,0-1 3-16,-1-3-4 0,2 1 2 16,-1-2-1-16,1-4-2 15,-1 1 4-15,2-1-3 0,-1 0-2 16,-1 0 6-16,1 0-1 0,-3 2-3 15,0 0 2-15,0 1 2 0,0 2-4 16,0 0 2-16,0-1 17 0,-1 1-17 16,1-2 2-16,0 1-3 15,0-3 0-15,0-1 0 0,1 0 1 16,2 0-1-16,-2 0 0 0,1-2 1 15,0 2-1-15,-1 3 0 0,-1-4 2 16,1 2-2-16,-1 2 0 0,2 1 2 16,0-1-3-16,-2 1 2 15,0-1 1-15,0-2-3 0,0 1 2 16,0-1-1-16,0-2 0 0,0 1 0 15,0 0 0-15,0 0 0 0,0 0 0 16,1 1 1-16,-1-1-1 0,0-1-1 16,0 0 2-16,0-1-2 15,0 1 1-15,0 1-1 0,0-4-7 16,0 1 9-16,2-2-2 0,-1 1-6 15,2 1 6-15,0-2-2 0,-2 0 0 16,1 1 5-16,1-1-3 0,-1 1 0 16,0-3 2-16,1 1-1 0,0 1 0 15,-2-1 0-15,2 0 0 16,-2-2 0-16,0-2-1 0,2 4 1 15,-1-2 0-15,1 3-5 0,0-2 4 16,-3 0-6-16,2-2 6 0,1 1-1 16,0-1 0-16,1 1 3 0,-2-1 0 15,-1-1-2-15,3 1 1 16,-2 0 0-16,0-2 0 0,-1-1 0 15,1 3-1-15,0-3-4 0,1 0 4 16,-1 2 0-16,1-1-2 0,0 0 3 16,-1-1 0-16,1 0-8 0,-1-2 9 15,2-1-1-15,-1-2 0 16,1-1 0-16,0 1 0 0,2-2 0 15,-3-1 0-15,1 2 1 0,-1-2-1 16,2-2-1-16,-2 3 1 0,2-3 0 16,0 3 1-16,-1-3 0 0,2 1-2 15,1-2 1-15,-3-1 1 0,1-1-2 16,0 1 2-16,-1-1-1 15,2 0 0-15,-2 0 0 0,0 0 0 16,-1 1 0-16,-1-2 0 0,-1 2 0 16,-1-4 0-16,0 0 0 0,2 0 2 15,-2 0-3-15,1-2 1 0,1 2 0 16,0-1 0-16,2 0-2 15,0-1 2-15,-1 1 0 0,1-3 1 16,0 3-1-16,-3-2 0 0,5 1 0 16,-5-3-1-16,3 5 0 0,-4-2 2 15,1 0 0-15,2 0-1 0,0 1 0 16,-1 0 0-16,1 5 0 15,0 3-1-15,-1 3 2 0,-2 2-2 16,0 1 1-16,0 1 0 0,0 2 0 16,0 0 0-16,1 0 1 0,-1 0-2 15,0 0 2-15,0 0 1 0,0 0-4 16,0 0 3-16,0 0 0 15,0 0-2-15,0 0-2 0,0 2 1 16,0 3-5-16,0 3 0 0,0 4 7 16,0 3 0-16,-2 5 0 0,-2 2 3 15,-1 3-4-15,-2 1 2 0,2 1 1 16,-2 0-3-16,1-2 2 15,-1 0 1-15,1-3-2 0,-1 2-2 16,-2 1 2-16,1 0-59 0,1 1-20 16,-3-1-62-16,1-2-263 0</inkml:trace>
  <inkml:trace contextRef="#ctx0" brushRef="#br0" timeOffset="107357.1405">4760 9999 321 0,'2'-2'0'0,"-2"2"38"15,0-3 5-15,0 3 13 0,0-2-4 16,0 2-10-16,0 0 3 0,0 0 0 16,0 2-1-16,-5 1 14 0,1 2-14 15,-4 3-4-15,0-1 5 16,0 4-5-16,1-2-13 0,-2 1-8 15,2 3-8-15,0-1-2 0,0 5-2 16,-1 0-5-16,2 5 3 0,-2 3-6 16,-2 5 2-16,1 1 5 0,0-1 2 15,3-1-6-15,1-3 5 0,0-5-9 16,4-3 4-16,1-7-2 15,-2-3 0-15,1-5 5 0,1-2-4 16,0 0 1-16,0-1 5 0,0 0 3 16,0 0 0-16,0 0 6 0,0 0-1 15,0 0 10-15,0-5 3 0,4-6-14 16,6-4-13-16,0-6 5 15,3-4-6-15,-1 0 0 0,0-2 0 16,-1-1 4-16,0 2-5 0,-2 0 2 16,-1-1 0-16,-1 4-1 0,-1-1 0 15,-1 2 3-15,0 7-3 0,-3-1 0 16,1 7 2-16,0 6 0 15,-3 0-1-15,0 3-1 0,0 0 0 16,0 12-14-16,-6 5 13 0,-2 6 2 16,-4 4 4-16,-1 1-3 0,-1 3-1 15,-2-2 5-15,2-2 1 0,0-1-6 16,2-4 5-16,3-3-7 0,3-2 2 15,0-1 0-15,3-4-2 16,1-1 0-16,1-1 1 0,1-5 0 16,-1-2-3-16,1-2 1 0,0-1 4 15,0 1-4-15,0-1 3 0,0 0 2 16,2-5 0-16,2-9 5 0,3-4-7 15,2-1-2-15,0-4 2 16,0 0 3-16,2-1-7 0,-1-3 5 16,-3 0-4-16,2 1 2 0,-1-1 0 15,-2 3 0-15,-1 2-3 0,-2 5 5 16,-1 5-2-16,-2 5 0 0,0 5 4 15,0 2-1-15,-5 0-4 16,-3 13-1-16,-4 9-2 0,-3 8 3 16,1 5 2-16,0 0 2 0,1 0-4 15,-1-2 0-15,0-4 2 0,4-5-1 16,0-2 1-16,1-5 2 0,1 0-4 15,3 0 2-15,0-5 0 16,2 1-2-16,1-5 2 0,2-3-3 16,0-2-1-16,0-1 5 0,-2-2-4 15,2 0 0-15,0 0 3 0,0 0 0 16,0-2-1-16,2-6 0 0,4-6 9 15,2-8-10-15,0-1 2 16,1-2 0-16,2 1-1 0,-1-4 0 16,4-2 1-16,-2 0-2 0,0-1 1 15,-2 5-1-15,-1 3 0 0,-3 6 2 16,-2 6 4-16,-2 6-8 0,-2 3 4 15,0 0 2-15,0 2-3 16,0 0 0-16,0 0 0 0,-3 9 0 16,-4 8-14-16,-1 6 14 0,-4 1 0 15,1 1-2-15,0-2 2 0,0-2 1 16,-1 1-1-16,2-1 2 0,2-1-3 15,2-3 1-15,-1-3 0 0,3-4 0 16,0-3 1-16,3-2-2 16,0-3 0-16,1-2 2 0,0 0-2 15,0 0-2-15,0 0 4 0,0 0 0 16,0 0-2-16,1-4 2 0,3-8-3 15,1-3-5-15,3-3 7 0,-1-3 0 16,1 2-2-16,0-6 1 16,1 2-5-16,-2-4 0 0,0 5 2 15,-2 4-4-15,-2 7 5 0,-1 6 2 16,-1 3 1-16,-1 2 0 0,0 4 0 15,-3 9-14-15,-5 10-4 0,0 5 22 16,-1 3-5-16,2-5 0 16,0-4 2-16,0-2 0 0,1-6-2 15,3-2 2-15,0-6 0 0,0-1 2 16,1-3 6-16,0-2-3 0,1 2 1 15,1-2-4-15,0 0 0 0,0 0-4 16,0 0 2-16,0 0-1 0,0 0 1 16,0 0 0-16,4-8 0 15,3-4-1-15,1-5 0 0,4-4 2 16,0 1-2-16,0-4 0 0,3-3-1 15,-2-1 1-15,0 2 0 0,1 0 2 16,0 4-4-16,-3 4 2 0,-1 3 0 16,1 3 0-16,-2 2 0 15,1 4-1-15,-1 0-2 0,0 4 5 16,1 0-4-16,0-1 0 0,-3 2 4 15,5 0-3-15,-3 1-1 0,1 0 3 16,-2 2 0-16,-1 3-2 0,-1 3-2 16,1 1 2-16,-3 2 0 15,2-1 2-15,1 2 6 0,-2 1-3 16,3-1 4-16,0 2 1 0,1 3-2 15,0-3 1-15,0 0-2 0,-1 0-8 16,-1-3 4-16,1 2 9 0,-1-1-7 16,0 0 3-16,1 2-1 0,-2-1 1 15,1 1 1-15,-1 0-1 16,-1 1-3-16,2 0 2 0,-3-1-2 15,0 0-1-15,1 2 3 0,-1-3-1 16,1 4-2-16,1-1 1 0,-1-2 0 16,1 2 0-16,1-1 3 0,0 0-5 15,-1 1-2-15,-1-1 0 16,0-3 5-16,-1 0-4 0,3 1 2 15,-2 1-3-15,-1 0 0 0,0-2 0 16,1 1 3-16,0 3-4 0,1-1 2 16,-2 0 1-16,-1 1-4 0,-1-1 4 15,1-4 1-15,0 4-4 16,-3-1 2-16,4-1 2 0,-2 2-5 15,1-3 4-15,-1 0-1 0,-2-2-2 16,3 0 2-16,0-3-1 0,-1 2 0 16,0 1 0-16,-1-3 1 0,0 3-2 15,1 1 2-15,1-2 1 16,-1 3-3-16,0-3 2 0,0-2-1 15,0 3-2-15,0 0 4 0,2-2-2 16,0 0 0-16,-1 1 0 0,0-2 1 16,-1 1-2-16,0-3 1 0,-1 0 0 15,1 2 0-15,-1-2 1 16,1 3 0-16,-2-1-1 0,0 0 0 15,0 0 2-15,0 1-3 0,0-1 1 16,0-4 0-16,0 2 0 0,0-3 1 16,1 0-1-16,-1 1 0 0,2-1 0 15,0 1 0-15,0 3 0 16,1 1 0-16,0-2 0 0,2 3 0 15,-2-3 0-15,-1 1 1 0,3 3-2 16,-2-5 2-16,1-1-1 0,-1 1 0 16,0-4-1-16,-2 0 2 0,-1 3-2 15,1-3 2-15,0 0-2 0,0 3 0 16,1-3 2-16,3 1-1 15,-1-1 0-15,0 0 0 0,2 0 1 16,1 0-1-16,1-1 0 0,-2-5 1 16,0-1-1-16,0 0 0 0,-1-5 1 15,-1 0-2-15,2-2 2 0,-2-5 1 16,2 1-4-16,-1-3 4 15,2-4-2-15,1 2 0 0,0-3-1 16,2-5 0-16,-1 2-8 0,2-3 3 16,-1-4 2-16,2 1-3 0,-2-2 4 15,-1-1 0-15,-2 3 1 16,-1-4 3-16,-1 3 0 0,-1 0-2 15,1-1 0-15,1-4 0 0,3 2-5 16,1-3 5-16,3 0-9 0,2 1-10 16,0 4 8-16,0 4 2 0,-3 7 0 15,-1 6 12-15,-1 5-4 0,-5 7 0 16,0-1 3-16,-2 4-1 0,-1 1 0 15,-1 1 0-15,0 1 2 16,-1-1-2-16,0 3 3 0,0-1-1 16,0 1-1-16,-2 1 1 0,-4 7-4 15,-3 7-2-15,-4 7 4 0,3 6 0 16,-2 6 0-16,-1 7 1 0,0 3-1 15,-2 4 0-15,-1 3 0 16,-1 0 1-16,-2 2-2 0,-1 1 2 16,1-4 0-16,-4 3-2 0,4-2 1 15,-1-5 2-15,1-3-4 0,5-3 4 16,-1-5-1-16,2-2-1 0,3-2 0 15,1-5 0-15,-2-3 0 16,0 0 0-16,2-6 1 0,0-2-1 16,-1-4 0-16,3-5 2 0,0-1-3 15,3-2 2-15,2-2 3 0,1-1-3 16,-1 0 2-16,-2 0-1 0,0-4-3 15,-2-4 2-15,2-3 2 16,1 0-5-16,-2-5 4 0,-1-2-2 16,-1-3 0-16,-2-3 0 0,1-2 0 15,-2-2 0-15,2-1 0 0,1 0 6 16,0-5-2-16,2 0 3 0,1 0-1 15,1-1-6-15,0-1 0 16,-1-1 13-16,-4-1-14 0,1 0 2 16,-6-3 11-16,-2 1-8 0,-4-1 4 15,3-1-6-15,1 4 6 0,4 1-5 16,6 3-1-16,0 3-4 0,3-1 4 15,2 3 0-15,0 7-3 16,0 3 2-16,0 4 2 0,0 6-5 16,0 4 4-16,1 1 0 0,-1 2-3 15,0 1 2-15,1 1 0 0,-1 0-1 16,1 2-14-16,4 8-4 0,1 10 17 15,2 10 0-15,3 6 2 16,-1 7 3-16,0 2 2 0,3 1-1 16,-1 2-1-16,1 1 3 0,-2-3-2 15,-1 4-2-15,-3-5 2 0,-3-3-1 16,-4 3-2-16,0-2 5 0,0-1-1 15,0 0-4-15,0-2 0 16,0-5 0-16,0-3-4 0,3-6 4 16,0-1-1-16,1-1-1 0,0-7 0 15,1 0 0-15,-1-4 0 0,-1-5-2 16,-2-2 2-16,0-2-27 0,-1-2 24 15,0-2-1-15,0 0 0 16,0-2 8-16,-1-8 7 0,-3-4-14 16,-1-8 6-16,-2-5-2 0,-2-4-2 15,-3-5 2-15,1-6-1 0,-3-1 0 16,2-3-2-16,1-2 2 0,1 2 0 15,3 0 0-15,2-1 0 0,0 1 0 16,-1 1 0-16,0-1 1 0,2 5-1 16,-1 2 0-16,-2 7 1 15,4 8-2-15,-3 8 2 0,3 8 2 16,1 3-3-16,2 5 0 0,0 0 0 15,0 3-13-15,0 10 6 0,0 9 7 16,2 10 0-16,1 5 0 16,3 8 2-16,0 2-3 0,3 6 2 15,2 2 2-15,-1-1-3 0,1 2 0 16,0-5 7-16,-5-1-7 0,3-4 0 15,-3-7 5-15,0-2-6 0,1-4 2 16,1-5 2-16,-2-2-5 16,4-4 2-16,0-4 1 0,-1 0-2 15,2-4 0-15,2-3 0 0,-4-1-6 16,0 1 6-16,0-5-2 0,-3 2-3 15,0-4 2-15,-2-2-2 0,-1 0-4 16,2-1 5-16,0-1 1 0,0 0-7 16,2 0 10-16,0-5-1 15,-1-1-6-15,1 3 10 0,-1-2-4 16,-1 1-8-16,1-3 9 0,-3-2 0 15,4-3-5-15,-1 0 11 0,-1-4-5 16,1-1 0-16,-2 1 0 0,1-4 1 16,-2 0-2-16,2-4 2 15,1 0 0-15,-1-3-2 0,2-2 2 16,-1-4-2-16,0-1 0 0,-1-4 2 15,2-2 0-15,0 1-2 0,-1 2 2 16,-1-1-1-16,1 4 0 0,-1 3 0 16,5-3-1-16,-2 5 1 15,1 2 0-15,4-1 0 0,-3 1-1 16,2 0 1-16,0 0 0 0,-2 1 0 15,1-1 0-15,-1 1 1 0,1 1-2 16,-1-1 1-16,0-1 0 0,-1 3 1 16,-2 2 2-16,0 5-3 0,-1 0 0 15,-1 3-1-15,1-1 2 16,-3 3-2-16,1 1 2 0,-1 0 0 15,0-1-2-15,0 2 2 0,0-1-1 16,0 3 0-16,1 0-4 0,0 0 4 16,2 4-7-16,1-1 10 0,0-1-6 15,1 3 1-15,-2-1 2 16,0-1 0-16,0 5 0 0,-4-3-1 15,1 3 1-15,-3 0 0 0,3 0-2 16,-1 0-1-16,2 0 2 0,1 0 1 16,0 4 0-16,0 4 0 0,0 2-1 15,-1 2 0-15,1 6 1 16,-2 1 0-16,1 4 12 0,-1 2-12 15,0-1 0-15,-1 0 11 0,0 0-8 16,1-3 2-16,0 0-2 0,0-2-2 16,-2-2 4-16,1 0 2 0,0 1-2 15,-1 1 0-15,1-1 0 16,2 3-1-16,-3 0-1 0,3 1 0 15,-2 2-2-15,1 1 6 0,2 1-2 16,-1 1-3-16,1-2 1 0,0-3-1 16,-2 1 0-16,0-2 2 0,2 0-2 15,0-2 0-15,1 1 1 16,1-1-2-16,-3-1-1 0,2-1 0 15,-1 0 3-15,1 0-4 0,1 1 2 16,-1-3 2-16,0 2-4 0,-1-2 2 16,-3-1 2-16,0 0-4 0,1-3 2 15,-1-1-1-15,-1 1 0 16,2-1 0-16,-2-2 1 0,2 4-3 15,1-3 4-15,-1 0-1 0,2 4-1 16,0-2 0-16,-1 1 1 0,0 0-1 16,2-1 0-16,0 0 1 0,0-1-1 15,0-2 0-15,-2-3 1 0,2 2-1 16,-2-2-1-16,3 0 2 15,-1 0-2-15,1 1 0 0,-1-3 3 16,1 0-4-16,1 1 4 0,-1-3-2 16,0 2 0-16,2 0 0 0,-1-2 1 15,1 1-2-15,-4-2 1 0,1 0-1 16,1 0-3-16,-4-2 8 15,3 1-2-15,-1 0-3 0,-1-5 2 16,3 2-1-16,-2-1 0 0,1-3 0 16,0-1 1-16,2 0-2 0,0-4 2 15,0 1-1-15,-1-3 0 0,3-1-2 16,-2 1 2-16,1-2-6 15,-1 1 4-15,1-2-3 0,-1 0-1 16,1-3 3-16,-1 0-1 0,-4 0 2 16,2-1 3-16,-1-3-1 0,0-1 0 15,0-2 0-15,-1-1 0 0,1 3 0 16,1 2 0-16,1-2 0 0,1 4 0 15,-1 0-3-15,3 0 4 16,-2 2-2-16,1 0 2 0,-3 2-3 16,-1 6-1-16,-2 2 6 0,-2 4-4 15,1 4 2-15,-2 1 4 0,0 1-3 16,0 0-2-16,0 0 0 0,0 1-7 15,0 8-5-15,-3 7 6 16,0 3 7-16,-1 3-2 0,1 4 1 16,-3-1 0-16,-1 4 0 0,-1 2 2 15,0-3-1-15,-1 0-2 0,-1 0 2 16,0-1 2-16,0 1-5 0,2 0 4 15,1-3-1-15,1-1-1 16,2-3 0-16,-1 2 0 0,-1-3 0 16,1 3 0-16,-2-2 1 0,1 2-2 15,-1 3 2-15,0-5 0 0,0 0-1 16,1-4 0-16,2-3-2 0,1-5-5 15,1-4 10-15,2-3-4 16,-1-2 0-16,-1 0 2 0,-2 0 4 16,-4 0-8-16,-1 0 6 0,-2-5 11 15,1-2-5-15,0 2-3 0,-1-4-4 16,2 1-4-16,-1-2 4 0,1-3-1 15,0 0-1-15,1-6-2 16,-1 0 1-16,3-2-5 0,0-4 2 16,-1-1-1-16,0 1-4 0,0 1 9 15,2 5 0-15,-1 6-2 0,2 6 3 16,2 2 2-16,2 5-3 0,-1 0 0 15,1 5 0-15,0 7-21 16,0 3 24-16,0 6-3 0,3 0 0 16,2-1 0-16,2 1 0 0,1-3 0 15,0 1 0-15,3-2 0 0,-2-2 0 16,1-1 0-16,2-1 1 0,-1-3-1 15,0-4 0-15,2-1 0 0,0-1 0 16,1-2 0-16,0-2-2 16,-2-1-5-16,3-6 3 0,-4 0-6 15,2-2-7-15,-1-4 13 0,0-4-2 16,-3 1-2-16,0-5 6 0,-1-5-2 15,0-1-2-15,2-4 0 0,-2-6-2 16,3-1 1-16,-2-3 3 16,0 1 3-16,1 5-1 0,-3 4 2 15,-2 8 0-15,-1 7 1 0,-3 4-1 16,0 5 7-16,0 4-6 0,-1 3 5 15,0-2-4-15,0 2 0 16,0 0 0-16,0 0-1 0,0 6-2 16,-5 12 0-16,-3 6 2 0,-2 11 3 15,-3 2 0-15,2 1-1 0,-1-2-5 16,0-1 4-16,-1-6 1 0,0 1-4 15,1-3 2-15,0-4-2 0,1 1-22 16,-2-2-1-16,-1 0-32 0,-1 0-53 16,-2-2-14-16,1 0-137 15</inkml:trace>
  <inkml:trace contextRef="#ctx0" brushRef="#br0" timeOffset="110523.3216">4717 12130 434 0,'1'-5'0'0,"0"2"130"16,0 1-53-16,-1-1-10 0,2 3 12 16,-2 0 7-16,0 0-33 0,0 3-14 15,-7 3-6-15,-2 9-8 0,-4 4-3 16,-2 4 9-16,-1 3-5 15,-2 2-2-15,0 3-13 0,0 2-5 16,1 3-1-16,1-2-4 0,2 0 2 16,0-1-2-16,3-4 0 0,0-4 2 15,4-3-4-15,1-6 0 0,1-1 2 16,2-6 3-16,1-3-4 15,0-2 0-15,2-4 2 0,0 0-2 16,0 0-1-16,0 0 0 0,0 0-1 16,0 0 4-16,0 0-1 0,4-4 2 15,3-6 6-15,3-3-4 0,1-3-3 16,-1-2 2-16,1-3-2 0,-1-3-2 15,1-4 0-15,-1-1 3 16,2-3-4-16,0-2 2 0,2-1 1 16,-1-1-3-16,-1 2 1 0,0 5 0 15,-2 4 0-15,-4 7 0 0,-1 3 0 16,-2 10 0-16,-2 1 1 0,-1 2-2 15,0 2-2-15,0 0 3 16,0 0 0-16,0 9-7 0,0 3 8 16,-3 7 0-16,-3 3 0 0,0 2 1 15,-3 5 2-15,0 2-6 0,-3 1 4 16,-1 3-2-16,2-2 0 0,0-1 2 15,0-1-2-15,-1-4 0 16,3-1 0-16,0-2 2 0,2-5-2 16,0-2-1-16,2-7 2 0,1-3 0 15,2-4 1-15,0-1-1 0,2-2-1 16,0 0 0-16,0 0 5 0,0 0-2 15,0-7 17-15,2-3-1 16,1-6-22-16,4-4 5 0,2-4-2 16,1 0 0-16,2-5 0 0,0-2 1 15,1 1-2-15,1-4 2 0,-1 3 0 16,-2 2-1-16,1 2 0 0,-3 2 0 15,-1 4 0-15,2 4 0 16,-3 0 0-16,2 3 0 0,0 2-1 16,2 0 1-16,-2 3 0 0,0 1-2 15,-2 2 2-15,0 4 0 0,-1 0-3 16,-1 2 3-16,0 1-6 0,0 8 7 15,1 0-1-15,0 6 0 16,-1 0 0-16,1 2 6 0,1 3-4 16,-2-6 2-16,1 2 1 0,1 0-2 15,-3-3 7-15,0-1-3 0,0 2-3 16,-1-2 9-16,2 3-8 0,-2 1-2 15,3-1 3-15,1 3-2 0,0-4-1 16,0 4 1-16,1-2 0 16,0 0-3-16,0 2 9 0,-2 1-6 15,0 0 2-15,-3 1 3 0,-2-1-2 16,-1-1 1-16,0 0 0 0,2 0-3 15,2-1-4-15,-2 0 3 0,1-1-3 16,1-1-2-16,1 1 2 16,-1-1 3-16,2 0-2 0,-1 3 3 15,1-1-2-15,-1 1 0 0,0 1 2 16,-2 1-2-16,0-1-1 0,-1 1 3 15,-2 1-4-15,1-4-1 0,-1 0 0 16,1 0 4-16,0-2-5 16,-1-2 2-16,3 0 0 0,-1-1-1 15,2 1 0-15,-1-1 1 0,1 0-1 16,1 2 0-16,-2-2 2 0,2 1-4 15,-2 0 3-15,1-2 0 0,2 1-2 16,0 0 2-16,-2-2 0 0,3 0-2 16,-1-2 2-16,-2 1-1 15,1-2 0-15,-3 0 0 0,2-2 0 16,-1-1 0-16,0 3 0 0,1 1 0 15,-2-3-1-15,0 0 2 0,1 2 0 16,0-5-1-16,0 5 0 0,1-2 1 16,0 0-2-16,2 2 2 15,0-2-1-15,-1 0 0 0,-1 0 0 16,1 0 0-16,-1-1 0 0,1 1 0 15,1 0 1-15,-3 0-2 0,2 2 2 16,0-2-1-16,-1 2 0 0,1-2 0 16,0-2 0-16,0 2 0 15,-2-3-1-15,0 2 3 0,0-1-4 16,0-3 4-16,-1 1-3 0,0 1 0 15,0-2 2-15,1 1 0 0,1 0-1 16,1-1 0-16,2 0 0 0,1-5 0 16,1-2 0-16,0 0 1 15,-1-5-2-15,1-1 1 0,1-4 2 16,0-2-4-16,-2-3 4 0,2-2-1 15,-3-4-2-15,-2-2 2 0,2 0 3 16,1 0-6-16,-2 1 4 0,1-3-2 16,0 1 0-16,1-1-1 15,0 0 2-15,-1 1-2 0,1-3 2 16,-1 1-1-16,-1 1 0 0,1-2 0 15,0 1 2-15,0-3-4 0,2 3 3 16,1 1-1-16,0 0 0 0,0 1 0 16,3-1-1-16,0 0 0 15,-1 3 1-15,0-2 0 0,-1 1 0 16,1 2 1-16,-4-2 1 0,2 3-4 15,-2 4 3-15,-1 1-1 0,-2 2 0 16,0 3 0-16,2 1 0 0,0 3 0 16,0 4-1-16,-1-1 1 0,1 3-4 15,-2 0 4-15,0 4 0 16,-1 0 0-16,-1 1-2 0,0 2 1 15,1-2-1-15,0 0 2 0,1 2 0 16,1 0 0-16,1 0 0 0,1 0 0 16,0 0 0-16,2 0 0 15,-2 1 0-15,-3 2 0 0,2 2-3 16,-2 2 2-16,0 3-2 0,-2 5 6 15,2 2-3-15,-1 0 0 0,2 3 0 16,0-2 0-16,2 3 0 0,-1-1 0 16,0-2 1-16,-3 1-2 15,0 1 2-15,0 0 0 0,-2 4-1 16,2-1 0-16,-2 1 1 0,1 0-2 15,0-2 2-15,2-2 0 0,2-1-3 16,-3 0 3-16,5 1 0 0,-3-1-2 16,1 1 2-16,-1 1 1 0,-1-2-2 15,0 1 0-15,-2 1 4 16,1-1-3-16,-1-2 3 0,2 2-2 15,-1-4-2-15,2 0 0 0,0-1 4 16,-4 0-5-16,3-1 2 0,-1 2 2 16,-1-1-4-16,-1 2 2 0,0-1 2 15,0-1-4-15,1 2 2 0,1-1 1 16,-1 0-3-16,1-2 2 15,-1 0 2-15,0-4-4 0,0 0 1 16,0 0 1-16,0-2-2 0,0 1 2 16,3 0-1-16,-2 0 0 0,-1-1 0 15,2 2 0-15,-3-3 0 16,2 4 0-16,-1-4 1 0,-1 0-2 15,2-3 1-15,-2 1 0 0,2 0 0 16,2 2 0-16,-2-4 1 0,1 0-1 16,-1 0-1-16,2-1 2 0,-1-1-2 15,-4-1 1-15,1 3 0 0,-1-3 0 16,1 0 0-16,-1 0 0 0,1 0 0 15,1-1 0-15,3-1 0 16,0 0-1-16,0-3 2 0,4 2 0 16,-3-4-2-16,2 0 2 0,0 2 1 15,-1-1-3-15,0-2 2 0,-1-1 0 16,1-1-2-16,0 0 2 15,1-2-1-15,-2 1-1 0,3 0 2 16,-1-1 0-16,0 0-1 0,1-3 0 16,1 0 1-16,-3-1-1 0,1-2 0 15,-2-3 1-15,-2-1-1 0,0-1 0 16,-1-3 2-16,3-2-2 15,-2-1-1-15,3-3 1 0,2 2 0 16,-3 0 0-16,0 0-1 0,1 3-1 16,-3 5 4-16,-2 2-1 0,2 6-2 15,-2 2 2-15,-1 1-1 0,0 4 0 16,-1 2-69-16,1 3-17 0,-2 2-68 15,0 0-78-15,-5-1-373 16</inkml:trace>
</inkml:ink>
</file>

<file path=ppt/ink/ink1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0T08:01:02.087"/>
    </inkml:context>
    <inkml:brush xml:id="br0">
      <inkml:brushProperty name="width" value="0.05292" units="cm"/>
      <inkml:brushProperty name="height" value="0.05292" units="cm"/>
      <inkml:brushProperty name="color" value="#FF0000"/>
    </inkml:brush>
  </inkml:definitions>
  <inkml:trace contextRef="#ctx0" brushRef="#br0">3858 7461 522 0,'-8'-5'0'16,"3"2"105"-16,1-1-61 0,0-1-2 15,3-1-12-15,-1 0-15 0,2-3-6 16,0 1-9-16,2-4 0 0,2-1-12 16,2 0 17-16,0-3 8 0,0 0-13 15,1 2 0-15,1-2 6 0,1 3-7 16,1-4 2-16,3-3 2 15,3 0-5-15,2-1 2 0,3-1 2 16,3-1-2-16,2 0 0 0,1-1 7 16,1-2-1-16,1-1 8 0,2 0 1 15,2-1-3-15,3 0 0 0,0 2-2 16,2-4 1-16,1 1-3 15,0 0 5-15,-1-1-2 0,3 0 0 16,-1 3-5-16,0-4-2 0,-3 0 3 16,1 1-5-16,0 1-3 0,-1 0 2 15,-3-1 3-15,2 2-3 0,-2-1 9 16,0 3-2-16,0 2 4 15,0 2 1-15,1 3 3 0,-1-1-8 16,3 1-2-16,-2 0-1 0,4-1-3 16,-2 1 3-16,0-1-3 0,0 1 1 15,-3-1 1-15,2 1 4 0,-1 0 2 16,0 2 2-16,0 0-4 15,1 0-8-15,0 4 0 0,0-1 11 16,0 1-9-16,0 1 3 0,-1 1-4 16,2 0 2-16,1 0 2 0,-1 2 1 15,2-2-5-15,-2 1 7 0,2 0-5 16,-1 1-2-16,2 0 5 15,-3-3-4-15,3 2-2 0,-2-2 0 16,-3 3 10-16,1-1-11 0,-3 1 2 16,-2 4 4-16,-1 0-5 0,0 2 0 15,1 0 8-15,3 0-5 0,3 0 5 16,1 3-4-16,1-3-3 15,-1 3 5-15,-2 0-6 0,1-2 0 16,-2 1 0-16,-2-1 2 0,3 0-2 16,-3 2 0-16,1 0 6 0,2 0-4 15,0 0 3-15,1 3-2 0,-2 1-5 16,0-4 4-16,1 1 0 0,-3-1-3 15,-3 0 2-15,0 0 1 16,-2 0-3-16,-2 0 2 0,-1-1 3 16,-3-2 0-16,-4-1 1 0,-4-1-2 15,-3 3-1-15,-4-1 3 0,-1 1 3 16,-4-1 4-16,-2-1 8 0,0-3-2 15,0 0-13-15,-5-3-2 16,-1 0-3-16,-2-1 0 0,-3 1 0 16,-2-1 0-16,-2-1 0 0,-2 1-5 15,-1 1 4-15,-1-3-6 0,2 4 7 16,-4 1 0-16,4-1-9 0,-3 2 10 15,2 4-2-15,1-1-3 16,3 3 3-16,2 1-4 0,3 0-5 16,4 0 1-16,0 3-3 0,2 3-6 15,3 0 12-15,0-1-1 0,2 4-5 16,4-3 11-16,6 5 0 0,3-1-6 15,5-1 12-15,3 4-5 0,-2-4 0 16,4 1 0-16,-1 0 2 16,-2-2-3-16,0 0 2 0,-2-1 1 15,-4 1-3-15,0 0 2 0,-3 0-1 16,-4 0 0-16,0 2 0 0,-3 0 6 15,-5 2-6-15,1-1 0 0,-2 4 8 16,-9 2-1-16,-4 4 6 16,-5 4-3-16,-2 4-4 0,-2 0-3 15,-2 2-1-15,-3 1-4 0,-3 3-24 16,2 3-46-16,-4 1-124 0,-6-3-141 15</inkml:trace>
  <inkml:trace contextRef="#ctx0" brushRef="#br0" timeOffset="1334.0763">3446 7993 666 0,'0'-19'0'0,"-3"5"248"0,1 2-151 16,0 4-2-16,0 4-28 0,0 2-9 15,1 1-15-15,1 1-35 16,0 10-10-16,-1 9 0 0,-3 18 4 15,-3 18 49-15,-4 15-19 0,-2 13-14 16,-2 6-8-16,-3 0-6 0,-2-2 1 16,1-7-1-16,2-8-4 0,2-10 0 15,3-8 4-15,1-9-6 16,2-6 4-16,1-10-1 0,3-8-1 15,2-6-1-15,2-7 0 0,1-4-9 16,0-2 5-16,0-2 0 0,1-10-3 16,3-9 12-16,0-8-3 0,4-9-2 15,0-5 2-15,2-8 3 0,-1-8-5 16,3-8 2-16,2-5 0 15,6-2-1-15,0-3 0 0,2-1-1 16,0 1-3-16,0 1 5 0,1 6 0 16,-2 8-2-16,0 14 2 0,-5 9-2 15,-1 13 0-15,-3 8 2 0,0 9-2 16,1 7-6-16,2 0 8 15,1 15-2-15,1 5-3 0,-1 8 5 16,-2 6 0-16,0 2-1 0,-5 0 0 16,-1-1 2-16,-4-5 0 0,-3 2 1 15,-1-5 2-15,-5-4-8 0,-6 1 6 16,-6-3-1-16,-5-3-2 15,-4 0 0-15,1-4 7 0,-1-3-7 16,1 0 0-16,0-4 5 0,2 0-6 16,3-2-17-16,5-2-1 0,3-2-16 15,4-1-7-15,5 0-15 0,3 0-29 16,2-3-37-16,4-6-49 15,6-5-137-15</inkml:trace>
  <inkml:trace contextRef="#ctx0" brushRef="#br0" timeOffset="1817.1039">3852 7729 766 0,'5'-16'0'0,"1"3"191"15,-2 8-98-15,-2 0-7 0,-1 5-26 16,-1 1-19-16,0 14-28 15,0 11 21-15,0 11 8 0,-3 11-10 16,-5 5-10-16,-1 5-5 0,0-3-9 16,-3-1 3-16,1-2-5 0,1-6-3 15,1-5 3-15,-1-6-3 0,2-6-2 16,0-4 1-16,2-4-1 0,2-4-1 15,0-2 0-15,0-4 3 16,2-5-5-16,1-4 4 0,1-1-4 16,0-1-8-16,1-1 7 0,5-7-3 15,0-8 2-15,4-9 3 0,3-6-4 16,3-7-4-16,2-5 6 0,2-4-3 15,1-1-3-15,0 4 6 16,-2 7-6-16,0 9 3 0,-3 9 6 16,-5 6 0-16,0 7-4 0,-1 3 4 15,0 0 0-15,0 3-5 0,-2 7 5 16,-1 5 0-16,-1 10-3 0,-1 3 5 15,-3 6 0-15,0 2-2 16,-2-1 0-16,0 2 6 0,-2-8-5 16,-1 0 1-16,0-3 0 0,-1-4-3 15,1-1 2-15,0-1-1 0,2-5 0 16,1-1-53-16,0 2-18 0,3-3-42 15,3 0-25-15,1-1-37 0,1-6-139 16,3-2-56-16</inkml:trace>
  <inkml:trace contextRef="#ctx0" brushRef="#br0" timeOffset="2737.1565">4226 8106 537 0,'4'-18'0'16,"2"3"238"-16,-3 0-113 0,1 0-43 15,-1 1-3-15,-2 0-7 0,1 2-27 16,-2 2-8-16,0 0-1 0,0 6 2 15,-1 3-7-15,-4 1-3 0,-3 4-6 16,-4 12-15-16,-3 6-6 16,-2 7 4-16,1 5-2 0,0 0-5 15,3 2 4-15,-1-3 3 0,5-3-6 16,1-3 2-16,4-5 0 0,0-4-1 15,3-3 0-15,0-2 0 0,1-4 0 16,1-2-5-16,2-2-4 0,3-1-9 16,1-3 4-16,0-1-3 15,0 0-8-15,3-8 12 0,1-1-1 16,1-8-3-16,-1-3 6 0,3 0 3 15,-3-5-1-15,2-2 5 0,1-3 1 16,-3 0-4-16,-2 1 2 16,-1 5 3-16,-1 4 0 0,-1 3 3 15,-1 5 0-15,-2 2-2 0,-1 6 2 16,-1 4-3-16,-1 1-10 0,2 12 11 15,-1 6 2-15,0 2-1 0,1 4 0 16,-1-3 3-16,2 1-3 16,-1-3 0-16,1 0 3 0,-1-5-4 15,1-1 1-15,1-3 0 0,-1-3 0 16,2-2 0-16,-3-1-1 0,1-3 0 15,1-1 2-15,-1-1 0 0,2 0-1 16,3-7 0-16,-1-1 1 0,4-5-1 16,3-2-8-16,0-1 2 15,0-1-4-15,2-3 6 0,-1 1 1 16,0 2 1-16,-5 6 3 0,-3 3-1 15,-3 5 0-15,-2 3-1 0,2 4 1 16,-3 9-2-16,2 4 2 0,0 2 16 16,0 0-5-16,0 1 1 15,-3 0-5-15,0-4-1 0,0-1 13 16,-2 0-1-16,-3-4 3 0,-3 1-5 15,-1 0-4-15,1-5-5 0,-1 1-1 16,2-1-2-16,3-4-3 0,-2 1 2 16,5-4-5-16,0 2 1 15,1-2 2-15,0 0-2 0,1-2-13 16,4-5 0-16,5-4 9 0,2-5 1 15,3-3 2-15,2-4 2 0,5-5 0 16,3-3-7-16,2-5 6 0,-1 2-5 16,-1 0 7-16,-3 5-1 0,-4 4 0 15,-3-1 0-15,-3 5 6 16,-4 3 2-16,-2 1 3 0,-4 3-4 15,-2 2-2-15,0 2 6 0,0 3-2 16,0 2 0-16,-3 1 3 0,-2 4-2 16,0 0-6-16,-4 6 0 0,-2 9-2 15,-1 7-4-15,0 7 4 16,0 3-2-16,2 1 0 0,2-1 0 15,4-1 3-15,4-4-4 0,0-2 2 16,4-3 3-16,3-4-6 0,2-4 4 16,2-1-2-16,2-3 0 0,1-4 3 15,4-3-3-15,0-3 0 16,2 0-18-16,4-7-35 0,5-3-46 15,-2-2 3-15,-2-3-197 0</inkml:trace>
  <inkml:trace contextRef="#ctx0" brushRef="#br0" timeOffset="3667.2097">3834 8959 813 0,'-5'-8'0'15,"5"4"213"-15,0 1-160 0,0 3-14 16,-1 0 0-16,-1 8-2 0,-1 11-19 16,-2 5-1-16,1 7-8 0,0 1-6 15,2-3 2-15,2-5-3 0,2-4-4 16,3-5 4-16,2-3-2 15,-1-6 0-15,2-1 0 0,-3-5 2 16,0 0 2-16,-1-2 8 0,-2-8 6 16,0-7-4-16,0-3-6 0,-1-3-4 15,1-6-2-15,2-3 0 0,2-1-2 16,1-6 0-16,4-2 0 15,3-1 2-15,3-5-3 0,1 1 1 16,2 2-1-16,-1 7-1 0,-1 8 4 16,-4 9-1-16,-2 7-2 0,-1 5 2 15,-3 6 0-15,1 2-2 0,-1 8-1 16,-1 10 1-16,-1 14-1 0,-4 11 4 15,-2 12 10-15,-6 10-9 16,-8 7 3-16,-3 7-1 0,-4 5-4 16,-3 1 4-16,3 0-3 0,-3-5-2 15,6-5 0-15,0-5 0 0,3-5-40 16,7-6 37-16,5-8-7 0,3-12-70 15,10-10 55-15,4-10 19 16,3-7-3-16,4-12-1 0,-1-3 9 16,2-11 2-16,1-9 7 0,-2-7 0 15,-2-4 6-15,-2-5 11 0,-5-8 4 16,-2-3 3-16,-4-5-12 0,-4-3-8 15,-2 4 1-15,0 3 1 16,-4 9-6-16,-1 14-5 0,-1 6 2 16,3 11-2-16,0 6-3 0,-1 3 0 15,2 2-46-15,-3 6-71 0,1 5-28 16,-6 5-75-16,-3 3-379 0</inkml:trace>
  <inkml:trace contextRef="#ctx0" brushRef="#br0" timeOffset="4227.2417">3753 10335 1111 0,'-7'-9'0'0,"2"3"147"0,-3 6-57 16,-3 2-35-16,-8 16-23 0,-4 17-23 15,-5 13-3-15,-2 9-3 0,0 9-1 16,2 2 1-16,3 2 0 16,4 2-5-16,4-6 4 0,9 2 2 15,4-12-5-15,4-5 2 0,11-9 1 16,2-13-4-16,10-4 2 0,8-11 1 15,2-8-1-15,5-6 0 0,2-8 0 16,-2-8-5-16,-2-5 7 0,-4-4-3 16,-6-5-3-16,-4-5 7 15,-7-5-3-15,-3-5 0 0,-6-6 0 16,0-6 4-16,-3-6-4 0,0-1 0 15,-4-1 0-15,-1 2 0 0,-5 7 0 16,-1 7 2-16,-2 10-2 16,-3 15 0-16,0 5 7 0,2 11-8 15,-2 7 0-15,0 2 1 0,-2 13-64 16,0 6 15-16,3 4-19 0,4 1-34 15,4 1-16-15,3-2-76 0,1-2-263 16</inkml:trace>
  <inkml:trace contextRef="#ctx0" brushRef="#br0" timeOffset="4566.2611">4104 10140 758 0,'-7'-8'0'0,"-1"2"260"16,3 2-163-16,0 4-21 0,1 0-19 16,3 8-20-16,1 5-36 0,0 3 3 15,0 0-2-15,5-2-2 16,0-4 0-16,5-2 3 0,0-1-1 15,0-2 5-15,1-3-3 0,-1-2 3 16,-1-2 6-16,3-7 0 0,-5-1-3 16,2-3 2-16,-1-2-4 0,-5 0-7 15,1 2 8-15,-1-1-5 0,-3-1-3 16,0 6 2-16,-3-4-2 15,-1 6-2-15,-2 1-14 0,2 2-46 16,-2 2-63-16,-1 2-35 0,-4 2-167 16</inkml:trace>
  <inkml:trace contextRef="#ctx0" brushRef="#br0" timeOffset="10482.5995">9903 3850 620 0,'-1'-11'0'0,"1"2"139"0,0-1-75 16,-1 0-19-16,1 3 12 15,0 0-4-15,0 4-13 0,0 1-11 16,0 0-4-16,0 2-4 0,0 0-12 15,0 2-2-15,-2 7-5 0,0 9 8 16,-3 7 18-16,-2 7-8 0,1 5-1 16,-2-2-8-16,3 2 1 0,0 1 4 15,-3 2-1-15,4 3 3 16,-2 1-3-16,-1 4 5 0,1 7-1 15,-3 4 2-15,2 4-4 0,-1 1-4 16,0 4-1-16,0-2-4 0,1 2-1 16,0-3-2-16,0-4 3 0,2-3-5 15,0-7-2-15,-1-5 9 16,1-5-5-16,0 0-2 0,0-7 4 15,1 2-4-15,0-5-4 0,-1-2 2 16,4-2 5-16,-2-5-9 0,0-3 6 16,0-2 0-16,1-5-5 0,2-3 4 15,0-3 0-15,-2-2-3 16,1-3-2-16,0 1 3 0,-1-2-23 15,1 0 19-15,-1 0-5 0,-2-3-12 16,0-4 10-16,0-3 1 0,0-1-2 16,-1-1 6-16,2-2-10 0,0 0-13 15,-1-4 18-15,1 1 1 16,0-1-1-16,1-3 11 0,-1-2 0 15,-1 2 0-15,1-6 0 0,-1 4 1 16,2-2-2-16,0-2 2 0,0 4 2 16,2 1-5-16,0 2 4 0,0 6 2 15,0 2-4-15,-2 4 0 16,2 3 14-16,0 3-13 0,0 0 7 15,0 2-6-15,0 0-4 0,0 0 2 16,0 2-1-16,2 9-9 0,2 5 13 16,-1 13-1-16,0 5 0 0,-2 9 13 15,0 8-3-15,-1 2-1 16,2 1 5-16,1-1-6 0,0-3-9 15,1-7 5-15,3-3-6 0,-1-8 0 16,-1-5 0-16,1-7 2 0,-2-5-3 16,0-5 2-16,0-3 4 0,-2-4-5 15,4-3 0-15,1-3 11 0,1-7 1 16,2-6 7-16,4-3-12 15,-1-6-5-15,1-4 4 0,1-3-7 16,1-6 2-16,-1-2 0 0,3 1 0 16,-3-1-2-16,1 6-12 0,-3 9-4 15,-3 8 0-15,-3 5 3 0,0 6-17 16,-2 1-30-16,-1 3-9 15,1 2-25-15,-4 6-87 0,-1 3-111 16,0 1-170-16</inkml:trace>
  <inkml:trace contextRef="#ctx0" brushRef="#br0" timeOffset="11553.6608">9470 3173 503 0,'6'-31'0'0,"0"2"195"15,-1-3-107-15,2 1-1 16,-4 4 10-16,-1 3-9 0,-1 10-20 16,0 4-16-16,-1 6-12 0,2 4-9 15,-2 4-16-15,-6 16-6 0,-4 20 3 16,-4 19 16-16,-3 11 9 0,2 5-18 15,1-4-15-15,2-4 8 16,2-5-9-16,0-3-2 0,-2-8 3 16,2-3-2-16,1-4-4 0,1-6 4 15,-1-4 3-15,2-8-6 0,0-3 2 16,1-6 1-16,4-7-3 0,-2-3 2 15,4-5 2-15,0-1-4 16,0-1 2-16,0-1 3 0,0-6 1 16,0-10 5-16,1-8-7 0,4-8-6 15,3-11 6-15,4-4-1 0,1-10-2 16,4-5-1-16,6-4 0 0,-3-2-1 15,3-1 2-15,3 4 0 0,-4 1 0 16,1 3-2-16,-2 4 2 16,-2 4-7-16,-2 10 8 0,-2 7-2 15,-3 10-1-15,-1 8 3 0,0 7-1 16,-1 5 0-16,2 7-8 0,-1 2 8 15,2 12 0-15,1 6-4 0,-2 5 3 16,-1 9-3-16,-1 0 8 16,-3 0-4-16,-2 3 0 0,-5-3-4 15,0-1 4-15,-4-1 0 0,-7-3 0 16,-2-3-1-16,-4 0-4 0,-6-4 9 15,-1-2-6-15,-3 0 0 0,0-4 4 16,-1-4-3-16,2-4-7 16,4-2 6-16,2-5-12 0,4-1-19 15,5 0 5-15,3-1-5 0,5-5-10 16,1 2-11-16,2-3-26 0,4 4-70 15,3 0-67-15,2-1-81 0</inkml:trace>
  <inkml:trace contextRef="#ctx0" brushRef="#br0" timeOffset="12071.6904">9873 2769 751 0,'6'-20'0'0,"-3"3"193"0,2 6-131 15,-2 4-3-15,-1 6-2 0,-1 2-31 16,-1 16-28-16,-1 14 4 0,-6 12 43 16,-3 11-16-16,-2 8-4 15,-2 1-3-15,0 2-3 0,0-4 1 16,-1-7-4-16,2-6-5 0,0-7 0 15,2-7-2-15,3-5-1 0,1-7-2 16,1-7-1-16,3-4 1 0,1-4-7 16,1-4 2-16,1 0 0 0,0-1-1 15,0-2 0-15,1-2 2 16,4-8 0-16,2-7-1 0,4-5-2 15,1-4 1-15,3-6 0 0,3-3-10 16,2-4-10-16,3-3 6 0,0-2-9 16,-1 6-5-16,-1 4 21 0,-3 9-1 15,-4 8 0-15,-2 8 7 16,-2 7 1-16,-2 2 0 0,0 9-4 15,-1 6 3-15,0 10-6 0,-2 4 10 16,-1 4-3-16,-3 3 0 0,-1-2 0 16,0 0 1-16,-3-5-2 0,-1-3 2 15,2-3 6-15,-3-4-8 16,2 0 2-16,1-3 7 0,-2 0-11 15,1 0 6-15,2 1 0 0,-1-2-5 16,2-1-7-16,0-1-13 0,0 0-44 16,7-3-8-16,1-2-39 0,3-3-85 15,3-2-55-15,1-3-111 16</inkml:trace>
  <inkml:trace contextRef="#ctx0" brushRef="#br0" timeOffset="12988.7429">10269 3198 623 0,'4'-14'0'0,"-2"-1"235"0,0-2-141 16,-2 2-22-16,0 1 13 0,0 1-31 16,0 3-16-16,-4 1-8 0,-2 5 4 15,-1 1-8-15,-4 3-8 16,-3 7 1-16,-3 8-10 0,-3 12-1 15,1 7 6-15,-1-1-8 0,3 4-7 16,0-2 2-16,4-3 6 0,5-1-8 16,-1-3 2-16,5-4 1 0,3-1-2 15,1-3 0-15,1-4 0 0,5-3 0 16,1-5-2-16,3-2-2 15,-1-1-12-15,3-4 12 0,2-1-5 16,1-6-6-16,1-5 5 0,1-6-2 16,0-3 1-16,-1-5 11 0,0-2 0 15,-1-5-14-15,1-3 16 0,-2-1-4 16,-3 3-6-16,0 5 13 15,-4 7-7-15,0 9-4 0,-3 7 11 16,0 5-7-16,-2 0-10 0,-2 5 13 16,0 10-2-16,0 4-5 0,0 5 11 15,-1 1-4-15,0-3-2 0,-2-1 2 16,2-2-1-16,-1-2-5 15,1-7 10-15,1 1-2 0,0-4-5 16,0-2 4-16,0 1-2 0,3-1 0 16,0-3-3-16,1 2 3 0,3-2 0 15,1-1-4-15,1-1-14 0,2-4-11 16,3-6 16-16,0-1 2 0,2-5-1 15,2 1 8-15,-1-4 0 16,0-1 1-16,2-1 3 0,-3 3 0 16,-4 2-1-16,-1 5 1 0,-3 3 2 15,-3 7-2-15,0 1-3 0,-1 3 2 16,-1 7-5-16,0 4 9 0,-1 6-1 15,-1 1 0-15,-1 4 3 16,0 2-1-16,0-4-4 0,-3 2 0 16,-2-4 12-16,-3-1-11 0,1-5 6 15,-2-3-2-15,2-2 0 0,0-4 8 16,2 1-3-16,0-6-4 0,2 1 1 15,1-2-4-15,2 0-6 16,0 0 6-16,2-6 2 0,6-4-5 16,6-6-5-16,2-3 4 0,5-3-10 15,1-1-2-15,5-4-2 0,0-2 0 16,1-5 16-16,0 0-2 0,-1-2 0 15,-3 0 2-15,-6 4 1 16,-3 3-2-16,-7 7 0 0,-4 6 13 16,-2 5 7-16,-2 2 1 0,-2 4-5 15,-2 1-3-15,-3 5 0 0,-1-1-9 16,-2 7-6-16,-2 6 4 0,2 6-2 15,-3 3 0-15,2 7-1 16,0 2 1-16,3-2 0 0,2 1 0 16,3-1 0-16,3-4 0 0,0-2 0 15,3-1 0-15,4-3 0 0,1-2-3 16,2-4 4-16,2-1-2 0,2-3 0 15,1-2 0-15,2-2-39 16,2-3-4-16,3-1-17 0,-1-1-88 16,3 0-96-16,-3-6-116 0</inkml:trace>
  <inkml:trace contextRef="#ctx0" brushRef="#br0" timeOffset="13665.7816">11190 3059 774 0,'-1'-6'0'16,"-3"3"162"-16,-1 3-87 0,2 0-22 15,-4 6-17-15,-1 9-22 0,3 3 5 16,-1 6-6-16,1 2-9 0,3-3 4 15,2 0-6-15,0-3-2 16,0-3 0-16,4-1 3 0,0-4-4 16,1 0 2-16,0-2 2 0,-1-5-5 15,3 0 4-15,-2-5-1 0,-3 0-2 16,3 0 2-16,0-5 4 0,-2-2-7 15,2-3 4-15,-2-6 9 0,-2-2-5 16,3-3 2-16,-2-7 1 0,0-2-4 16,2-4 9-16,-2-4-9 15,5 1-4-15,3-3 1 0,2 2-2 16,4 0 0-16,4 1 0 0,0 3 1 15,1 3-1-15,0 5-3 0,-2 4 6 16,0 6-6-16,-1 5 6 16,-3 4-6-16,-5 4-2 0,-1 3 10 15,-3 3-6-15,-2 9-5 0,-1 13 9 16,-3 8 1-16,-2 10-1 0,-7 9 9 15,-5 8 2-15,-7 12-3 0,-3 6 2 16,-4 7-7-16,-3 0-5 16,3-4 3-16,0-4-2 0,3-7-2 15,5-9 0-15,4-7 2 0,7-8-2 16,5-6-21-16,4-7 14 0,0-7 0 15,8-4-2-15,0-3-4 0,4-6-4 16,4-6 9-16,-1-5 2 0,1-2 0 16,5-10 7-16,-3-5-1 0,2-3 0 15,-1-8 0-15,-2-3 9 16,-3-5-7-16,-3-5 13 0,-3-3-3 15,-4-4-8-15,-3 0 5 0,-1 2-5 16,-7 5-3-16,-2 7 11 0,-1 5 2 16,0 6-4-16,-1 3-6 0,2 3-2 15,1 5-4-15,3 3-6 16,0 4-24-16,-2 3-31 0,2 1-30 15,-3 10-55-15,2 2-164 0,1 1-198 16</inkml:trace>
  <inkml:trace contextRef="#ctx0" brushRef="#br0" timeOffset="14332.8197">11862 2964 894 0,'3'-8'0'0,"1"4"88"15,-4 0-23-15,2 2 37 16,-2 2-16-16,0 0-36 0,-3 12-42 15,-6 10-1-15,-3 16 1 0,-4 11 16 16,-1 7 9-16,0 3-17 0,0-4-8 16,2-5 4-16,0-7-7 0,3-6-7 15,-1-8 4-15,4-2 6 0,-2-5-9 16,3-5 2-16,1-5 2 15,0-2-4-15,5-6 2 0,0 0 3 16,2-2-51-16,0-1-27 0,3-1-30 16,5-1-47-16,4-8-10 0,3-5-152 15</inkml:trace>
  <inkml:trace contextRef="#ctx0" brushRef="#br0" timeOffset="14653.8381">12097 2980 920 0,'-6'0'0'0,"-2"12"71"16,-3 3-2-16,-2 4 2 0,0 3-13 16,4-1-23-16,2 1-20 0,6 0-15 15,1-2 0-15,3-2 8 0,3-5-10 16,3-2 4-16,2-2 2 0,5-4-2 15,3-2 7-15,1-3-4 16,1-1-4-16,0-11 7 0,0 1-3 16,-5-6 3-16,-1-7 1 0,-5 1 6 15,-3-8-5-15,-2-2 0 0,-5 2-6 16,-3 0-3-16,-4 7 3 0,-4 4 0 15,0 6-7-15,-2 4 6 16,-2 5 5-16,0 2-13 0,-1 3 1 16,2 5-8-16,-1 5-36 0,2 5-9 15,0 3-22-15,0 7-80 0,3 2-91 16,0-3-134-16</inkml:trace>
  <inkml:trace contextRef="#ctx0" brushRef="#br0" timeOffset="14998.8578">12075 3207 676 0,'-9'14'0'15,"0"2"197"-15,-1-1-102 16,1 0-8-16,3 2-23 0,0-2-28 16,4-1-15-16,2 2-3 0,1-2-6 15,2 0-7-15,3 1 6 0,0 0-9 16,2-1-2-16,3-2 0 0,0 0 8 15,1-4-9-15,3-4 2 16,-2-2 2-16,3-2-2 0,2 0 1 16,-3-5 1-16,0-4 1 0,1-4 3 15,-5-3 2-15,-1-3-4 0,-2-3 0 16,-5 1 3-16,-3-1-6 0,0-1 3 15,-4 1-2-15,-2 3-5 16,-2 2 4-16,-4 3 6 0,-1 3-4 16,2 4-1-16,-2 1-1 0,2 4-4 15,1 2-1-15,2 0 3 0,1 4-46 16,3 6 14-16,2 2-12 0,-1 3-31 15,3 1-26-15,4-2-60 0,3-1-182 16</inkml:trace>
  <inkml:trace contextRef="#ctx0" brushRef="#br0" timeOffset="15380.8797">12436 3085 930 0,'0'-11'0'0,"0"4"156"0,-3 1-61 16,-2 3-27-16,-2 2-17 0,1 4-19 15,-1 10-21-15,-5 10-12 16,0 5 2-16,-1 4 19 0,3 3-18 16,2 0 6-16,3-1-8 0,3-5 0 15,2-1 0-15,1-3 3 0,7-3-3 16,3-2 0-16,1-3 1 0,2-2-2 15,2-4 2-15,0-3 1 0,0-4-2 16,0-4 0-16,0 0-1 0,1-9-4 16,-3-3 10-16,2-5-1 15,-4-5-6-15,-3-5 4 0,-1-2 5 16,-3-5-9-16,-2 0 4 0,-2-4 3 15,-1 2-6-15,-4 3 0 0,-4 2 1 16,-1 3 2-16,-2 6 0 0,-1 5-2 16,-1 5 0-16,-1 8-1 15,-1 4-1-15,-1 3-28 0,-1 8-10 16,5 7-27-16,-3 0-31 0,6 3-1 15,3-1-24-15,2-1-144 0,2-4-65 16</inkml:trace>
  <inkml:trace contextRef="#ctx0" brushRef="#br0" timeOffset="15697.8978">12709 2803 792 0,'-7'-5'0'0,"0"5"171"15,2 0-110-15,-3 5-6 0,2 9-4 16,1 1-25-16,3 5-9 0,2-1-14 16,0-2-6-16,7 0 6 15,3-5 1-15,-3-2-5 0,8-3 2 16,1-7 10-16,-2 0 0 0,4-4 5 15,-3-9-3-15,-2-4-5 0,-2-2 8 16,-3-2-5-16,-4 0 4 0,-1 2 10 16,-3-1-3-16,0 4-7 15,-2-1 1-15,-4 7-6 0,-2 3-11 16,-3 5 2-16,-5 2 3 0,-2 4-22 15,-3 8-11-15,-1 8-52 0,2 1-97 16,-1-1-159-16</inkml:trace>
  <inkml:trace contextRef="#ctx0" brushRef="#br0" timeOffset="32524.8603">16989 6175 386 0,'0'-3'0'0,"0"2"124"16,0-2-71-16,0 2-18 0,-1-2 4 15,-1 1-11-15,2 2 1 0,0-1 13 16,0-1 15-16,0 0-3 0,0-1-10 16,0 2-14-16,0-2 2 0,0 3-8 15,3 0-15-15,1 0-12 16,0-1 0-16,2 0 6 0,0 0 2 15,2 1-5-15,3 0 19 0,-1 0-5 16,3 0-1-16,1 0 10 0,1 0-5 16,4 3-7-16,3 1 2 0,4 2-5 15,1-2-3-15,5-1 10 16,-1-2-3-16,3 0-5 0,1-1 6 15,1 0-4-15,1 0 3 0,3-2 1 16,1-3-7-16,0 2 0 0,3 1 0 16,0-1 0-16,-2 2-5 0,6 0 12 15,0-1-5-15,2 2-4 16,5 0 3-16,-2 0-3 0,0 0-7 15,2 0 6-15,-2 0 5 0,0 0-7 16,0-3 11-16,-2 1-1 0,-2-1-7 16,-2-1 5-16,0 1-2 0,-3 1-2 15,-1 1-2-15,3 1-1 0,-3 0-4 16,4 0 4-16,1 0 1 15,0 0-3-15,1 0 0 0,2 0 4 16,-3 0-7-16,4 0 6 0,-4-4-2 16,2 1 0-16,-1-2 6 0,-2-1 4 15,-2-2 8-15,0 1 2 0,-3 0-10 16,-1 0 0-16,-4 1 1 15,-1 4-7-15,-1-1-4 0,-2 2 4 16,-2 1-5-16,0 0 0 0,-5 1 0 16,-3 3 4-16,-2 0-6 0,-4-4 4 15,-4 2-1-15,-3 0-2 0,-4-2 2 16,-2 0-1-16,-3 0-13 15,-1 1-24-15,0 0-39 0,-9 3-69 16,-4 1 59-16,-9 2-54 0,-5-3-237 16</inkml:trace>
  <inkml:trace contextRef="#ctx0" brushRef="#br0" timeOffset="33485.9152">16706 7920 428 0,'-4'-5'0'0,"1"1"220"15,0-3-139-15,0 2 2 0,3 0 4 16,0 0-36-16,0 1-15 0,0 1-7 15,0 0-7-15,3 1-7 0,0 2-2 16,2-1 2-16,1 1-4 16,1 0-3-16,4 0 6 0,2 1 0 15,4 1 7-15,4 4 5 0,6-2-7 16,4-1 4-16,5 0 0 0,4-1-7 15,2 0 6-15,3 1-5 0,2-3-5 16,-1 0 0-16,2 2-3 16,0 0 3-16,4 0-8 0,1 0 9 15,1-1-6-15,3-1 0 0,0 0 0 16,3 0 0-16,0 0-2 0,4 0 8 15,0 0-6-15,7 0 6 0,3 0 3 16,2 0-6-16,3 0-2 16,-4 0 3-16,-3-3-7 0,-1 3 1 15,-1 0-1-15,-1-2-2 0,-1 2-1 16,3 0 6-16,-4 0-8 0,1 1 0 15,-3-1 2-15,-3 0 5 0,0 0-7 16,-3 0 2-16,-1 0 0 0,-4-1-1 16,-4-2 0-16,-5 2 0 15,-4-1 0-15,-6 1 0 0,-5-1 2 16,-5 0-2-16,-5-1 0 0,-3 1 5 15,-6-1-6-15,-1 1 2 0,-3 2 1 16,-1-3-2-16,-1 3 0 0,-2-1 6 16,0-1-10-16,1 2 6 15,-1-2-1-15,2 1-2 0,2-1 2 16,4 2-3-16,1 0-1 0,-4 1 2 15,1 1-11-15,-4 0-14 0,0 1 3 16,-3-2-5-16,-2 1-32 0,0-2-17 16,-7 1-21-16,-4-1 6 15,-11 0-28-15,-6 0-163 0</inkml:trace>
  <inkml:trace contextRef="#ctx0" brushRef="#br0" timeOffset="47250.7025">12738 12580 606 0,'0'-6'0'16,"2"1"196"-16,-1 3-123 0,-1 1-1 15,1 1 9-15,-1 0-25 16,0 0-16-16,0 0-5 0,0 0-10 15,-2 5-9-15,0 8-11 0,-5 8 17 16,-3 11 12-16,-3 5-2 0,0 1-9 16,0-1-8-16,-1-2-6 0,1-1-1 15,2-2-3-15,0-6-4 16,3 0 3-16,0-3-2 0,2-4-2 15,2-2 0-15,-3-3 3 0,2-3-2 16,2-2 1-16,-1-2-2 0,2-1 0 16,0-2-1-16,1-2 1 0,1-1-60 15,0 0 18-15,3-1-5 16,1-2-20-16,4-5 2 0,1-6-26 15,0-2-73-15,1-5-87 0,-4-2-150 16</inkml:trace>
  <inkml:trace contextRef="#ctx0" brushRef="#br0" timeOffset="47889.7391">12766 12434 684 0,'0'-15'0'0,"1"2"297"0,4 1-241 15,3-2-15-15,4 0-2 16,3 2-6-16,1-3-7 0,3 5-4 15,1-1 0-15,-2 1-2 0,3 3 2 16,1 2-2-16,-3 5 1 0,2 0-5 16,-1 3 0-16,-5 3-11 0,1 3 0 15,-4-1 0-15,-4 4 0 0,0 0-4 16,-2 4 5-16,-2 5 1 15,-1 1 2-15,-3 2-2 0,-2 2-3 16,-6 5-1-16,-6-1 3 0,-2 2-2 16,-4-1-3-16,0-5 3 0,-2-3-2 15,0-1-1-15,1-4 5 0,1-1-5 16,2-4-2-16,5 0 2 15,2-4 2-15,2-3-5 0,4-3 4 16,3-2-2-16,1 0-1 0,1-1 2 16,0 0-2-16,0 0-9 0,1-1 7 15,4-3-1-15,5-4-2 0,3-3 10 16,3-1-3-16,5 1-2 15,-2 4 0-15,-1 1 2 0,0 6-2 16,-5 0 0-16,1 5 1 0,0 4-3 16,-1 3 4-16,-3 0-1 0,3 5 0 15,-1 1 0-15,-2 2 2 0,1 0-2 16,-7 2 0-16,-2 1 1 0,-2 0-1 15,-1 4 0-15,-7-1 4 16,-1 1-6-16,-2-2 4 0,-4 1 2 16,-1-4-6-16,0-1 3 0,-4-4 1 15,3-2-3-15,-3-1 2 0,-2-4 4 16,2-2-3-16,-3-4 4 0,0 0-1 15,0-4 0-15,-1 0 3 16,0-4 0-16,2-3-1 0,0-4-1 16,4 3-3-16,2-5-6 0,1-1 6 15,3-1-3-15,1-3-4 0,4-1-2 16,1 1-18-16,0-2-14 0,6 3 0 15,0 3-17-15,1 2-31 16,7 9-12-16,-5 1-87 0,0 2-319 16</inkml:trace>
  <inkml:trace contextRef="#ctx0" brushRef="#br0" timeOffset="48278.7613">13268 12743 876 0,'0'0'0'0,"3"0"101"0,5 0-59 15,3 0 20-15,2 0-11 0,6 0-15 16,4 1-14-16,3 1 2 0,5-2 6 15,2 0 0-15,1-3 0 0,0-2-10 16,-3-2-5-16,-5 2-3 16,-4-2-7-16,-3 2-2 0,-5 0-2 15,-3 5-1-15,-3-1 0 0,-4 1-28 16,-2 0-35-16,-2 0-9 0,-1 4-12 15,-7 3-35-15,-5 0 36 0,-6 3-113 16,-3-3-7-16,-3 1 2 16</inkml:trace>
  <inkml:trace contextRef="#ctx0" brushRef="#br0" timeOffset="48468.7722">13273 12875 383 0,'-10'12'0'0,"4"-2"225"0,4-2-133 16,2 1 10-16,2-3 6 16,7-1-37-16,3 0-8 0,5-4 6 15,5 0-14-15,5-1-4 0,5-5 4 16,4-1-8-16,-1-3-10 0,-2 0-8 15,0 4-16-15,-8 0-8 0,0 3-5 16,-9 1 0-16,-5-1 0 0,0 2-44 16,-5 0-17-16,-2 0-42 15,-1 3-74-15,-3-1-89 0,-5-1-218 16</inkml:trace>
  <inkml:trace contextRef="#ctx0" brushRef="#br0" timeOffset="49417.8265">14598 12194 465 0,'6'-9'0'0,"0"-1"214"0,-1 3-93 15,-3 2-39-15,1 2-17 0,-3 3 13 16,0-2-10-16,0 2-13 15,0-5-11-15,0 3-4 0,-5 2 4 16,-5-2-16-16,-3 2-14 0,-4 9-5 16,-5 5-3-16,-2 8 3 0,-2 7 3 15,-4 8-2-15,-2 8 2 16,-2 9-3-16,-2 8-2 0,3 4 0 15,0 3-1-15,7 1-4 0,5-3 2 16,3-5 2-16,5-4-6 0,4-7 0 16,1-6 12-16,5-3-10 0,0-5 5 15,2-1-1-15,1-2-3 16,6-1 3-16,2-3-4 0,1-1-1 15,0-3 3-15,1-1-4 0,2-3 0 16,-4-3 0-16,0-2 2 0,-2-5-2 16,-2-3-18-16,-1-2-5 0,0-4-24 15,-2-1-15-15,3 1-33 0,0-3-61 16,1-3-43-16,-1-6-279 0</inkml:trace>
  <inkml:trace contextRef="#ctx0" brushRef="#br0" timeOffset="49710.8433">14645 12582 914 0,'0'0'0'0,"0"0"188"15,0 14-149-15,-6 12 8 0,-4 8 29 16,-2 12-23-16,0 0-17 0,-1 0-13 16,2-3-7-16,-1-4-3 0,5-5-7 15,-1-3 1-15,1-4-4 0,2-5-5 16,0-3 4-16,-1-2 3 0,2-3-7 15,1-2 3-15,1-3-2 16,2 2-42-16,-1-7-3 0,1 2-25 16,0-2-27-16,0-4-17 0,5 0-30 15,1-9-105-15,2-6-54 0</inkml:trace>
  <inkml:trace contextRef="#ctx0" brushRef="#br0" timeOffset="49950.857">14796 12805 618 0,'7'-1'0'0,"4"1"207"16,4-3-98-16,4 1-29 0,6-1 15 16,6-1-29-16,4 1 4 0,2 0 2 15,-2 0-39-15,1 2-25 0,-4 0-1 16,1 0 8-16,-6 0-12 0,-7-1-3 15,-3 1 0-15,-7 0 3 16,-3 1-3-16,-3-2-40 0,-2 1-3 16,-1-1-15-16,-1-3 22 0,-2 0-36 15,-3 0-86-15,-6 0-67 0,1-2-130 16</inkml:trace>
  <inkml:trace contextRef="#ctx0" brushRef="#br0" timeOffset="50189.8706">15124 12564 627 0,'0'-5'0'0,"0"2"310"0,0 3-197 16,0 4-64-16,-5 12-28 0,-1 11 37 15,-5 9-5-15,0 5-15 0,-1 0 1 16,1-3-6-16,1-2-10 0,0-3-12 15,4-2-6-15,0-6-3 0,3-2-2 16,-2-5 0-16,1-1 2 16,3-3-14-16,-2 1-22 0,3-2-16 15,0 0-31-15,0-1-16 0,0-2-50 16,3-3-235-16</inkml:trace>
  <inkml:trace contextRef="#ctx0" brushRef="#br0" timeOffset="50727.9014">15586 12775 890 0,'0'-20'0'0,"-1"-1"214"15,-5 1-144-15,-1 1-11 0,-4 6-10 16,-2 2-14-16,-1 4-13 0,-4 5-5 16,-4 2 1-16,-1 3-3 15,-2 7 4-15,-1 9-4 0,2 6-6 16,0 0-3-16,3 6 2 0,4 1-4 15,4-2-3-15,2 1 3 0,6-3-4 16,3-2 0-16,2-4 0 0,5-2-1 16,6-4-8-16,1-1 6 15,5-5-1-15,0-6 0 0,2-2 4 16,3-2 0-16,-1-9 0 0,4-3 1 15,-1-3 1-15,0-5-2 0,-2-4 0 16,-2-6 1-16,0-4-1 0,-2-5 0 16,-2-7 4-16,1-4-5 15,-1-6 2-15,0 0-3 0,1 0 3 16,-2 4 0-16,0 6-2 0,-4 9-2 15,-2 9 4-15,-6 12 3 0,-1 6-6 16,-2 6 4-16,0 4 7 0,0 9-12 16,-7 15-5-16,-4 13 11 0,-6 16 3 15,0 5-1-15,0 3-2 16,0 1-6-16,1-7 6 0,3-4-1 15,3-7-3-15,1-5 1 0,5-7-1 16,3-3-24-16,2-5-22 0,1-2-22 16,4-7-37-16,3 0-5 15,2-4-40-15,6-6-151 0,1-3 231 16</inkml:trace>
  <inkml:trace contextRef="#ctx0" brushRef="#br0" timeOffset="51055.9202">15984 12225 705 0,'10'-4'0'0,"1"2"229"15,-1 2-136-15,2 2-9 0,0 7-9 16,3 11-13-16,1 3-4 15,-1 11-2-15,-2 3-5 0,-1 7-9 16,-4 4-11-16,0 9-9 0,-6 5-9 16,-5 5-7-16,-7 4 5 0,-9-3-8 15,-2 1 0-15,-6-3 2 0,-1-3-4 16,0 4-2-16,-2-4-4 15,-1-5-29-15,3-4 21 0,-3-9 6 16,1-3 5-16,1-6-2 0,1-5-3 16,0-2-11-16,1-5-15 15,1-6-1-15,3 1-30 0,1-6-43 16,2-5-30-16,5 1-110 0,1-8-398 16</inkml:trace>
  <inkml:trace contextRef="#ctx0" brushRef="#br0" timeOffset="51626.9528">16821 12320 871 0,'6'-29'0'15,"-6"2"189"-15,0 0-97 0,-10 1-30 16,-5 2-6-16,-4 7-3 0,-6 5-13 16,-3 7-16-16,-6 6-3 15,-4 15-1-15,1 6-2 0,2 9-3 16,3 5-6-16,6-2-1 0,8 3-6 15,4 1 3-15,4-2-2 0,5 3-6 16,3-3 6-16,2-1-2 0,4-2-2 16,4 0 2-16,0-1-1 15,2-4 0-15,1 0 0 0,3-1 2 16,0-5-3-16,-2 0 2 0,0-2 0 15,-3 0-1-15,0-3 0 0,-3 1 3 16,0 0-3-16,0 0 0 0,-2-1 1 16,-3-1-2-16,0 1 2 15,-2-2 0-15,0 1-1 0,-4 2 0 16,0-1 2-16,0 0-2 0,-1-3 0 15,-2 1 7-15,0-1-10 0,-2-1 4 16,-1-1 3-16,-1 0-6 0,-1-2 4 16,-2-1 3-16,-1-2-7 15,-3-2 4-15,-2 0 2 0,2-3-3 16,-2-2 4-16,3 0-6 0,3 0 0 15,0 0 2-15,2-3 1 0,1-4-3 16,1-2-6-16,3-1-20 0,1-2-35 16,1-1-18-16,2 0-45 0,1-4-88 15,-3 0-126-15</inkml:trace>
  <inkml:trace contextRef="#ctx0" brushRef="#br0" timeOffset="53328.0501">13445 14275 900 0,'-3'18'0'0,"-5"16"66"15,-5 12 40-15,-5 10-33 0,0 2-21 16,-2 2-13-16,2-3-10 0,0-3-17 15,2-7-6-15,-1-6-1 16,4-7 0-16,-1-5-2 0,4-4-3 16,1-6 0-16,1-6 5 0,4-6-6 15,1-3 2-15,3-3 3 0,-1-1-1 16,0 0 4-16,1-3 3 0,0-10 22 15,0-10-28-15,4-8-4 0,1-7 0 16,4-10 0-16,2-5 4 0,5-7-3 16,2-8 3-16,5-5 1 15,5-4-4-15,3-4 2 0,5 3-5 16,0 4 4-16,4 7 1 0,-1 11-1 15,-2 13-4-15,-1 13 4 0,-7 11 13 16,2 7 1-16,-4 10 3 16,-2 2-5-16,2 9-5 0,-6 8 2 15,-4 4-3-15,-4 5-2 0,-6 2 1 16,-6 4-2-16,-3-1-4 0,-9 1 8 15,-5 1-6-15,-5-1-1 0,-2 0 2 16,-4 0-2-16,-1-2-4 16,1-3 4-16,0-4-4 0,8-3-6 15,3-7 6-15,4-1-1 0,7-9-9 16,3 0 0-16,1-3-6 0,1 0-13 15,1 0 7-15,6 0 5 0,3 0 13 16,5 0 12-16,2-2-5 0,4 1-2 16,2 1 2-16,-1 0-1 15,2 7 0-15,-2 5 0 0,-3 7-1 16,-2 6 0-16,-6 2 2 0,0 4 1 15,-4 2-3-15,-5 1 2 0,-2 1 2 16,-6 2-4-16,-5-3 2 0,-4 2 1 16,-4-2-2-16,-4-3 0 15,-3-3 3-15,-1-4-3 0,-1-2 0 16,-3-3 4-16,-4-5-5 0,1 1 2 15,-5-7 4-15,1-2 0 0,-1-3 10 16,2-3 1-16,8 0-1 0,3-5 0 16,6-2-4-16,4-4-5 15,5-3 6-15,2-3-6 0,4-2-9 16,0-6 3-16,4 4 0 0,1-1-31 15,1 1-5-15,5 7-17 0,1 4-47 16,3 5-28-16,0 5-100 0,-2-2-496 16</inkml:trace>
  <inkml:trace contextRef="#ctx0" brushRef="#br0" timeOffset="55106.1518">13756 15077 431 0,'1'-5'0'16,"0"2"184"-16,1 0-114 16,-2 0 8-16,0 3 34 0,2 0-36 15,-2 0-11-15,0 0 0 0,0 0-14 16,0 0-7-16,0 0-6 0,-1 0-14 15,-2 6-8-15,-1 4-7 0,-3 6-3 16,-1 5 1-16,0 4 1 16,1 4 4-16,-1 5 0 0,0 0-9 15,0 2 6-15,-2-2-4 0,3-2-6 16,0-6 2-16,0-2 3 0,2-5-4 15,-1-3 0-15,2-5 4 0,2-3-5 16,0-4 2-16,1-3 1 16,0-1-1-16,0 0 5 0,-1-4 2 15,2-4-1-15,-1-3-4 0,1-3-2 16,0 0-2-16,0-5 2 0,3-2-1 15,4-5 0-15,3-4 0 0,-1-2 0 16,4-5 0-16,3-2 0 16,-4 0 1-16,1-4-3 0,2 0 3 15,-2 2 0-15,-1 3-2 0,0 5 2 16,-3 4 2-16,1 5 0 0,0 4 0 15,0 6-1-15,-2 7-3 0,4 5 2 16,0 2-2-16,1 4-1 16,0 3 4-16,-3 7 0 0,0 1-1 15,-2 3 5-15,-2 3-3 0,-2 1-2 16,-3-1 3-16,-1-1-2 0,-4-1-2 15,-4-1 0-15,-4 0 14 0,0-3-11 16,-4 1 7-16,-3-1-6 16,-1-1-4-16,1 0 0 0,-2-1 3 15,4 0-4-15,0-1-16 0,5-3-11 16,3-1-18-16,4-2 0 0,2 0-19 15,3-1-45-15,0-1-38 0,6-1-91 16,2-3-158-16</inkml:trace>
  <inkml:trace contextRef="#ctx0" brushRef="#br0" timeOffset="56960.2579">14205 14993 614 0,'0'-6'0'15,"-3"1"264"-15,-3 2-160 0,-2-1-38 16,-2 2-15-16,-2 1-6 16,1 1-17-16,-3 0-8 0,-1 4-1 15,0 2-4-15,-2 3-4 0,3 2-7 16,2-2 0-16,1-1-3 0,4 0 0 15,4-1 3-15,0 1-3 0,2 1-2 16,1 2-2-16,0-2 1 16,2 3 2-16,5 0 0 0,-3 2 0 15,2 2 2-15,0 0 0 0,-2 2-2 16,2-2 0-16,-1-1 2 0,-3-1-2 15,1-2 0-15,-1-2 0 0,0-2 1 16,-1 1-1-16,-1-2 0 16,-4 1 4-16,-2 0 0 0,-5 2 9 15,-1-1 0-15,-3 0 0 0,0 0 3 16,-1-1-5-16,-1-4 0 0,3 0 3 15,-1 0-5-15,2-2-6 0,3-2 3 16,1 0-5-16,2 0-2 16,4 0 2-16,-1 0-1 0,3 0-10 15,1-2-12-15,0 2-14 0,0 0-29 16,0-3-7-16,3 0-57 0,5-3-98 15,1-3-93-15</inkml:trace>
  <inkml:trace contextRef="#ctx0" brushRef="#br0" timeOffset="57477.2875">14362 14950 705 0,'1'-7'0'15,"-1"4"304"-15,0 3-179 0,0 1-70 16,-2 12-32-16,-3 12-2 0,-1 7 20 15,-5 4-22-15,3 3-8 0,-3-3 2 16,-2-3 4-16,2 2-8 16,1-4 6-16,-3-2-5 0,2-3-5 15,2-6 2-15,0-1-4 0,1-3-6 16,1-5 6-16,2-2 0 0,2-1-3 15,1-4 0-15,1-1-1 0,1 0-46 16,0-3 24-16,3 0 0 0,5-6 8 16,3-7 14-16,1-5-4 15,5-3-6-15,1-3 4 0,2-4 4 16,5-3-3-16,1-4 6 0,1-3 0 15,2 4-2-15,-2 0 3 0,-5 6 0 16,-2 3-1-16,-6 6 0 0,-4 7 13 16,-3 4 3-16,-3 4 0 0,-4 4 0 15,0 0 6-15,0 0-6 16,-5 9-10-16,-5 5-8 0,-4 5 4 15,-2 2 1-15,-1 0-4 0,3 1 2 16,0-1 2-16,1-1-4 0,4 3 2 16,0-2 0-16,4 1-1 15,3 0-1-15,2 2 2 0,0-2-2 16,6-1 2-16,1-1-1 0,0-3 0 15,1-3 0-15,2 0 1 0,1-3-2 16,2-2-18-16,0-3-12 0,0-4-14 16,0-1 3-16,1-1-41 0,-1 0-95 15,-2-4-125-15</inkml:trace>
  <inkml:trace contextRef="#ctx0" brushRef="#br0" timeOffset="62077.5506">15209 14539 823 0,'20'-5'0'15,"6"0"180"-15,7-3-85 0,3 3-36 16,4-4-11-16,3-1-1 0,1 0-7 16,-2 1-8-16,-1 1 0 0,-6 4-12 15,-4 1-12-15,-3 1-7 0,-5 2 1 16,-2-1 1-16,-6 1-4 0,-1 1 1 15,-3-1 0-15,-5 0-65 16,0 0-3-16,-4 1-13 0,-2-1-60 16,-2 1-21-16,-9 2-120 0</inkml:trace>
  <inkml:trace contextRef="#ctx0" brushRef="#br0" timeOffset="62327.5649">15205 14754 815 0,'10'0'0'16,"8"0"197"-16,4-4-69 0,5-2-56 16,8-1-9-16,2 0-6 0,-2 0-12 15,0-1-17-15,1 1-9 0,-5 2-4 16,-4-2-7-16,-1 4-7 0,-7 1 3 15,-3 1-3-15,-4 0-2 16,-6-2 2-16,0 1-1 0,-1 0-6 16,0 2-13-16,-1 0-12 0,-1 0-38 15,-2 0-11-15,1 0-18 0,-1 0-108 16,-1 0-162-16</inkml:trace>
  <inkml:trace contextRef="#ctx0" brushRef="#br0" timeOffset="64804.7066">16525 14062 764 0,'-1'-4'0'15,"0"2"311"-15,-1 1-222 0,1 8-47 16,-3 10-34-16,-5 17 13 0,-2 14 28 15,0 9-17-15,-1 4-11 16,2 2-6-16,1-4-5 0,-2-3-5 16,-1-5 1-16,1-5-6 0,0-7 0 15,0-6 5-15,1-3-6 0,-3-7 2 16,3-2-2-16,0-3-20 0,3-5 4 15,1-4-13-15,1-2-6 16,4-5 19-16,0-2 0 0,1-6-1 16,0-8-4-16,6-7 1 0,1-8 13 15,2-5 9-15,2-4 0 0,0-7-2 16,3-8 2-16,-3-4 4 0,3-4 0 15,-1-4 3-15,2-3-2 0,2 2 1 16,1-1 4-16,0 1 7 16,4 6-6-16,2 4 2 0,4 6-5 15,3 8-2-15,2 9 9 0,3 8-2 16,1 9-4-16,-4 6 6 0,2 9 5 15,-6 1 0-15,-2 6-6 0,-4 7-5 16,-6 1-3-16,-2 3 4 16,-7 1-2-16,-1 2-1 0,-6 2 2 15,-3 2-2-15,-7 2-1 0,-6 2 4 16,-7 0-4-16,-4-1-6 0,-6 2 7 15,1-1-5-15,-1-1-5 16,5-3 4-16,3-4 1 0,6-3-4 16,5-6 1-16,5-2 2 0,3-3-4 15,1-3-5-15,4-1-9 0,0-2-7 16,4 1 15-16,4 0 6 0,2-1-5 15,7 0 12-15,4-2-4 0,2 0-2 16,6 2 2-16,0 0-1 16,2 0 0-16,-3 8 0 0,-1 3 0 15,-3 4 0-15,-5 3 0 0,-1 4 1 16,-8 1-2-16,-3 5 2 0,-1-1 2 15,-6 2-4-15,0 0 2 0,-6 0 7 16,-2 3-11-16,-3-3 6 16,-3-1 3-16,-4-4-7 0,-1 0 2 15,-4-1 3-15,-2-1-5 0,-3-1 2 16,2-1 8-16,-2-3-10 0,-1 0 2 15,4-6 15-15,-4-5-15 0,4 0 4 16,1-3 1-16,3 0-4 16,1-3 11-16,0 0-7 0,2-7-1 15,-2-3 0-15,1-2-4 0,1-5 0 16,-1-2 0-16,1-1-1 0,2-1 0 15,0-1-16-15,4 3-11 0,3 4-20 16,3 2 2-16,3 6-28 0,3 5-47 16,3 2-34-16,7 0-137 0,1 0-236 15</inkml:trace>
  <inkml:trace contextRef="#ctx0" brushRef="#br0" timeOffset="65510.747">16970 14925 698 0,'-15'23'0'16,"2"5"230"-16,1 3-157 0,1-4-33 15,0 2-14-15,0-5-9 0,2-3-9 16,-2-2-1-16,1-5-2 0,0-2-7 16,3-6 4-16,1-2 9 0,3-2 1 15,1-2 22-15,2 0-7 16,0-10-13-16,7-4-10 0,2-5-4 15,6-5 0-15,1-3 0 0,2-3 1 16,4 0-1-16,0-6 0 0,0-3 2 16,-2 0-4-16,3-3 4 0,-2 2-2 15,-1 0 0-15,1 5 0 16,-3 8 3-16,-2 7-3 0,-5 9 0 15,-4 6 22-15,0 5-19 0,-3 5 4 16,-1 13 2-16,-3 15 4 0,0 7 15 16,-7 8-11-16,2 0-14 0,-1-5 4 15,1-3-5-15,1-5-4 16,1-7 4-16,-1-2 0 0,1-4-3 15,0-5 0-15,0-4-2 0,1-4-49 16,0-2 23-16,1-4-8 0,0 0-15 16,-2-2-6-16,0-1-14 0,-4 0-52 15,-3-3-168-15</inkml:trace>
  <inkml:trace contextRef="#ctx0" brushRef="#br0" timeOffset="65672.7562">16902 14988 554 0,'15'-6'0'16,"3"1"242"-16,4-1-140 15,6 1-42-15,-1 1-13 0,3 1-8 16,2-1-8-16,-1 3-18 0,0-3-8 16,0 1-5-16,-3 0 0 0,0-4-182 15,-3 0-63-15,-3-3-293 0</inkml:trace>
  <inkml:trace contextRef="#ctx0" brushRef="#br0" timeOffset="66026.7765">17469 14751 777 0,'-4'0'0'15,"-1"0"294"-15,-4 0-255 16,-3 3-9-16,-4 4-6 0,0 2-2 16,-2 4-3-16,1-1 0 0,2 1-5 15,2 2-9-15,4 0 0 0,4 0-3 16,5 1-4-16,0 1 2 0,7 1-1 15,4 1-3-15,2 0 8 16,1 0-2-16,2-1-3 0,2 1 2 16,-4-2 0-16,0 2-2 0,-4-2 2 15,-3-2-1-15,-4-2 0 0,-2-2 0 16,-1-1 3-16,-6-1 5 0,-3-1 15 15,-7 0 9-15,-2-1-11 16,-4-6-7-16,0 2-7 0,1-3-9 16,2 0 4-16,2-2 1 0,2 0-3 15,6-1-11-15,3 0-20 0,1 1-20 16,5 0 4-16,0 2-21 0,0-3-78 15,6 0-61-15,1-1-63 16</inkml:trace>
  <inkml:trace contextRef="#ctx0" brushRef="#br0" timeOffset="66598.8092">17669 14788 636 0,'3'-9'0'0,"-2"4"297"0,0 3-200 16,-1 2-17-16,0 8-53 0,-1 12-17 15,-4 12 33-15,-5 9 5 16,1 6-17-16,1 2-4 0,-2-3-4 16,3-2 3-16,-4-5-6 0,1-4-7 15,-2-7 2-15,1-5-8 0,2-3-8 16,-1-8 2-16,6 1 8 0,-1-5-11 15,4-3 4-15,1-2-1 0,0-3-1 16,0 0-25-16,0-2 3 16,7-7-1-16,3-4 18 0,5-4-5 15,1-1-5-15,3-5 8 0,4-2-3 16,2-4-5-16,3-4 14 0,2-3-6 15,3-4 4-15,1-1 4 0,-2 0 0 16,-3 5-2-16,-6 6 2 0,-7 10 19 16,-5 5 2-16,-6 10 8 15,-2 2-1-15,-1 2-6 0,-1 1-2 16,-1 0-15-16,0 0-10 0,0 1 6 15,-1 7-4-15,-4 1-3 0,1 6 10 16,-3 1 2-16,-3 2-8 16,0 1 2-16,-1 0 4 0,1 1-6 15,0-1 2-15,2 1 2 0,-1-4-5 16,2 4 4-16,0-3-2 0,0-2 0 15,4 2 0-15,-1-4 1 0,4 3-2 16,0-2 1-16,3 4 0 0,0-1 0 16,1-1 0-16,3 2 0 15,-1-3 0-15,3 1 0 0,2-1 1 16,-1-2-1-16,1 0-1 0,-2-2-1 15,1-1-18-15,-1-4 9 0,0 1-6 16,-2-5-28-16,-2 0 5 0,0-2-21 16,0 0-85-16,-4 0-96 15,-1 0-273-15</inkml:trace>
</inkml:ink>
</file>

<file path=ppt/ink/ink1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0T08:02:30.322"/>
    </inkml:context>
    <inkml:brush xml:id="br0">
      <inkml:brushProperty name="width" value="0.05292" units="cm"/>
      <inkml:brushProperty name="height" value="0.05292" units="cm"/>
      <inkml:brushProperty name="color" value="#FF0000"/>
    </inkml:brush>
  </inkml:definitions>
  <inkml:trace contextRef="#ctx0" brushRef="#br0">17909 13437 750 0,'8'-12'0'0,"0"3"207"15,-4-2-120-15,0 3-15 0,-2 5-7 16,-2 1-13-16,1 2-10 0,-1 0-17 15,0 0-8-15,0 0 7 0,-2 3-10 16,-8 13-15-16,-7 12 2 0,-8 14 27 16,-9 11-6-16,-4 7-3 15,0 4-12-15,-5 1-8 0,0 3 2 16,0-1 6-16,-1 0-8 0,0-1 2 15,1 0 2-15,-1-3-2 0,3 0 1 16,5-8-1-16,3-2-2 16,5-6-2-16,2-1 2 0,4-3-52 15,2-9 30-15,6-5-17 0,-1-7-15 16,5-5 31-16,1-2-6 0,2-5-29 15,2-2 7-15,3-7-18 0,1-1-11 16,1-8-26-16,3-7-71 0,7-5-110 16</inkml:trace>
  <inkml:trace contextRef="#ctx0" brushRef="#br0" timeOffset="473.0271">17928 13471 652 0,'8'-9'0'0,"-4"6"123"0,-4-3 2 16,0 3-16-16,-4-1-41 0,-6 1-30 16,-8 3-16-16,-7 4-16 15,-10 13 15-15,-7 5 6 0,-4 4-2 16,-1 3-7-16,2 2-9 0,1 1-8 15,2 0 1-15,3-2 2 0,1-4-8 16,5 0 4-16,5-6 0 0,6-6-30 16,9-7 23-16,6-2 4 15,4-5 2-15,3 0-3 0,7 0 0 16,5-12-10-16,9-7 14 0,8-5 0 15,3-4 0-15,5-1 4 0,-1-1 1 16,2-1-4-16,2-1 8 0,-2 2 4 16,0 1-5-16,-3 3-1 15,-5 2-2-15,-2 4 0 0,-3 6 9 16,-3 2-11-16,-3 7 3 0,-3 4 7 15,-2 1-4-15,-4 6-8 0,0 8 8 16,-2 6 6-16,-1 4 8 0,0 7 6 16,-1 1-13-16,-2 5-2 15,1-1 2-15,2 2-3 0,-1-5-6 16,0-1 0-16,1 0-1 0,0-3-9 15,-1-2 6-15,-3-3-1 0,0-4-35 16,-3-2-13-16,-3 0-50 0,-5-2-83 16,-6-6-165-16</inkml:trace>
  <inkml:trace contextRef="#ctx0" brushRef="#br0" timeOffset="10372.5933">3394 3454 906 0,'7'-23'0'0,"4"9"70"16,-4 2-28-16,-3 8 35 0,-2 3-4 15,-2 1-20-15,0 7-23 16,-2 13-28-16,-6 16 26 0,-2 15 27 15,-5 16-17-15,-1 9-21 0,2 2 0 16,-1 0 1-16,1-3-11 0,0-5-5 16,1-7 7-16,-1-5-8 0,4-3-1 15,-3-7 0-15,1 0 4 16,2-4-5-16,-1-5 2 0,4-7-2 15,2-4-29-15,-1-9 15 0,4-6-7 16,0-4-16-16,1-9 21 0,1 0-2 16,0-3 2-16,0-14 2 0,2-9-20 15,7-7 10-15,-2-9 25 16,2-5 0-16,-1-7 0 0,0-8 0 15,0-6 1-15,0-7-1 0,7-6 0 16,2-4 17-16,6-1-12 0,1-1 3 16,2 2-6-16,4 6 1 0,1 3 3 15,1 10-3-15,0 9-1 16,1 11 17-16,1 9-10 0,1 8-2 15,1 11-1-15,-4 9 4 0,-3 5-10 16,-2 6 0-16,0 8 21 0,1 6-6 16,-5 6-1-16,-3 3-12 0,-5 6-2 15,-5 2 0-15,-7 6 7 0,-3 1-7 16,-8 2 0-16,-8 3 11 15,-7 1-9-15,-5 0 5 0,-3-2-1 16,-2-3-3-16,3-6-2 0,-3-5 2 16,1-2-5-16,1-8 4 0,4-2 3 15,0-7-7-15,4-4 4 0,4-3-2 16,2-4-32-16,5 0-5 15,3-1-37-15,5-4-80 0,4-7-77 16,0-1-285-16</inkml:trace>
  <inkml:trace contextRef="#ctx0" brushRef="#br0" timeOffset="12032.6882">4144 3453 821 0,'0'-4'0'0,"0"4"116"0,0 0-29 15,-5 0-14-15,-2 6-36 16,-1 6-12-16,-4 6 1 0,-5 6 4 16,0 6 3-16,-2 4-1 0,1 2-10 15,2 0-6-15,2 0-10 0,4-4 2 16,3 1-7-16,3-6-2 0,4-2 1 15,2-3 1-15,5-4-2 16,4-2 2-16,2-3-2 0,3-3-12 16,4-5 11-16,1-4-5 0,0-1-5 15,3-10 10-15,0-3 3 0,3-5-2 16,-2-3-3-16,-3-1 8 0,1-3-7 15,-7-3 4-15,-2-1 3 0,-4-4-8 16,-2-3 8-16,-1 0-5 16,-4-3 1-16,-3-3 0 0,0 6 4 15,-2 4-6-15,-2 3 4 0,2 8 0 16,-6 1-4-16,1 4 4 0,2 6 0 15,-3 6-2-15,2 4 0 0,0 1 7 16,-6 11-8-16,0 3-4 16,2 7 4-16,-2 1-2 0,4 0 6 15,2-1-3-15,4-1-2 0,2-1 2 16,4 0 0-16,7 1-5 0,3-4 9 15,6 0-7-15,3-1 1 0,4-4 4 16,1-3-2-16,5-5 0 16,1-4 0-16,5-8 4 0,-1-9-4 15,4-4 0-15,-1-5 2 0,-3-6-2 16,0-4 0-16,-3-3 7 0,-5-4-8 15,-1-3 2-15,-6-3 5 0,-4-2-6 16,-4-2 0-16,-4 2 9 0,-4-2-10 16,-2 7 2-16,-3 5 20 15,-2 4-18-15,0 8 9 0,0 6-4 16,-2 10 3-16,-1 6 10 0,-2 7-2 15,-3 2-14-15,-5 16-3 0,-5 13-4 16,-4 17 1-16,-5 14 1 0,2 6 16 16,-4 5-12-16,3-1 5 15,5-4-6-15,4-5-3 0,7-9 0 16,6-6 5-16,4-4-7 0,1-6 3 15,8-2 0-15,4-4-2 0,2-3 2 16,6-4 0-16,0-4-2 0,3-6 1 16,1-5-1-16,3-5-2 15,2-5 4-15,3-3 3 0,2-9-8 16,0-5-7-16,-1-3 10 0,-2-5-5 15,1-4 4-15,-8 1 3 0,-2-5-2 16,-1-2 0-16,-9 1 3 0,0 0-4 16,-5 1 4-16,-6 5 0 0,-2 5-3 15,-5 2 2-15,-6 5 4 16,-2 5-4-16,-3 4 5 0,-2 1-7 15,0 6 2-15,-4 6 3 0,2 8-2 16,-2 8-4-16,3 7 2 0,1 4 0 16,2 1 0-16,5 1 0 0,0-3 0 15,4-1-5-15,3-5 9 16,4-2-5-16,0-3-4 0,2-4 6 15,4-3-1-15,1-3 0 0,4-3-4 16,-1-2 2-16,1-3-5 0,4-3 4 16,0 0-3-16,3-7-6 0,2-3 4 15,1-3 2-15,-3-5-8 16,0-2 12-16,-1-4-12 0,-2-1 3 15,-3-1 10-15,0 2 2 0,-4 2-2 16,2 2 2-16,-6 6 0 0,-1 5-2 16,-1 3 2-16,-2 5 0 0,0 1-1 15,0 4 0-15,0 8 0 16,-2 11-5-16,-2 5 6 0,1 2 9 15,-2 0-13-15,1-1 6 0,2-4 0 16,1-4-6-16,1-2 4 0,2-6-1 16,4 1 0-16,1-3 0 0,4-4 3 15,0-1-4-15,7-5 2 16,2-1 1-16,-1-2-4 0,0-10 4 15,2-2 2-15,-4-4-5 0,2-7 2 16,-1-1 4-16,-1-6-7 0,-2-4 4 16,-2-4 3-16,-2-2-7 0,-1-2 4 15,-1 7 0-15,-1 5-2 16,-1 8 0-16,0 8 0 0,-4 4-4 15,-1 8 6-15,0 4-4 0,1 0-6 16,-1 14 7-16,1 8 0 0,-1 11-4 16,-2 6 9-16,-2 7-3 0,-3 1-2 15,-2 0 2-15,1-1 3 0,1-6 1 16,2-4 4-16,3-4-7 15,3-5-2-15,5-2 0 0,2-4 1 16,3-3-1-16,0-1 0 0,0-5-36 16,-1-2-50-16,-1-5-8 0,-3-2-76 15,-6-3-355-15</inkml:trace>
  <inkml:trace contextRef="#ctx0" brushRef="#br0" timeOffset="12838.7343">6121 3456 1030 0,'0'-13'0'0,"0"9"158"16,0 4-106-16,0 8-24 0,0 12-14 16,-5 13 18-16,-4 16 13 0,-2 11-18 15,-4 3-14-15,0-4-7 0,2-6-5 16,-2-8 10-16,2-7-3 0,1-8-7 15,0-6 2-15,2-7 0 16,3-8-3-16,3-6 0 0,4 0 6 16,0-3-6-16,1-6 0 0,9-7 1 15,2-7-1-15,7-7-11 0,1-5 8 16,1-6-1-16,0-8 8 0,-1-2-3 15,-1-5-2-15,1-3 2 16,-1 4 1-16,1 3-3 0,-2 11-1 16,-3 12 6-16,-5 10-8 0,-2 11 5 15,-1 5-4-15,2 14-7 0,1 11 14 16,2 10-5-16,0 9-2 0,0 3 6 15,0 2-1-15,-1-4-2 16,-2-2 0-16,-1-9 5 0,-1-5-10 16,-1-5 7-16,-1-4-1 0,-2-4-2 15,-2-6 2-15,1 0 1 0,0-3-3 16,0-3 2-16,1 0 0 0,0-4-2 15,1-1 2-15,3-8 2 16,4-7 2-16,2-7 6 0,0-7-2 16,4-9 4-16,1-10-1 0,2-8-3 15,-2-4-4-15,0-4 6 0,-2 4-3 16,-3 11-6-16,-4 11 8 0,-2 14-8 15,-5 12 3-15,-1 7-2 16,-1 5-5-16,1 2-20 0,1 12-35 16,-2 7 16-16,0 8-23 0,0 5-21 15,-1 4-27-15,-4 2-72 0,-2 1-100 16,-3-3-271-16</inkml:trace>
  <inkml:trace contextRef="#ctx0" brushRef="#br0" timeOffset="13432.7683">6773 3395 921 0,'6'-17'0'15,"-2"9"213"-15,-2 4-128 0,-2 4-9 16,0 9-42-16,-3 17-28 0,-6 14 23 15,-5 14 8-15,-4 10-13 0,-2 1-10 16,-3 1 1-16,2-5 0 16,-2-5-9-16,2-7-5 0,2-10 3 15,5-6-1-15,2-8-3 0,4-8 0 16,4-7 5-16,1-3-6 0,2-7 2 15,1 0-1-15,0-5-2 0,0-10 0 16,3-6-11-16,3-5 5 16,3-6 10-16,2-1-3 0,2-5-5 15,6-8 10-15,2-7-5 0,5-8-5 16,4-7 8-16,3-3-4 0,4 0-7 15,-2 6 8-15,1 10-2 0,-3 13-1 16,-3 12 4-16,-1 12 0 0,-3 7-5 16,-3 6 4-16,-1 5 2 15,-4 9 1-15,-3 9 3 0,-5 8 2 16,-1 2-3-16,-7 3 6 0,-2 2-5 15,-6 0-4-15,-7-2 8 0,-4 1-7 16,-4-3-4-16,-5-2 4 0,-2-2-3 16,0-2-9-16,0-2 6 15,0-4-5-15,3 0-11 0,3-3 3 16,6 0 5-16,6-1 3 0,4-1 2 15,3 2-12-15,3 1-5 0,0 3 23 16,2 3-3-16,5-1 3 0,3 2 2 16,2 0 1-16,3-1-2 15,1 1 0-15,-2-1 3 0,3 1-4 16,0-5-1-16,-4 0 6 0,-2-4-8 15,-2-2 8-15,-3-1-5 0,0-3 0 16,-3 0-16-16,0-1-45 0,-1-4-40 16,1-2-28-16,2 0-59 15,0-3-199-15</inkml:trace>
  <inkml:trace contextRef="#ctx0" brushRef="#br0" timeOffset="13905.7954">7228 3285 981 0,'2'-2'0'0,"3"1"90"16,1 1-31-16,2 0 18 0,4 0-12 16,3 0-14-16,3 0-11 15,6 0-5-15,1 0-8 0,2 0-6 16,0 0-5-16,-2 0-4 0,-4 0 1 15,-2 6-2-15,-4 1-9 0,-7 1-2 16,0 1 0-16,-4 0 4 0,-4 1-5 16,0 9 2-16,-7 5 5 0,-10 8-3 15,-3 8 3-15,-8 6-2 16,-4 4-3-16,-4 4 3 0,-1 0 2 15,0 1-11-15,1-4 10 0,5-2-5 16,3-5 0-16,3-5 0 0,7-6 1 16,5-4-1-16,6-7-1 0,4-3 1 15,2-2-6-15,1-4 9 16,3-2-4-16,3-1-3 0,3-4 6 15,3 0-3-15,3-3 0 0,6-3 2 16,1 0-2-16,3-2-1 0,0-3 4 16,3 2 2-16,-4-2-5 0,0 0 2 15,0 0 3-15,-3-2-6 16,2 1 1-16,-2 3-1 0,-1-3-36 15,-2 2 5-15,-4-1-24 0,-2 0-27 16,-5 0 8-16,-4-2 3 0,-3-2-57 16,-2 0-55-16,-11-2-164 0</inkml:trace>
  <inkml:trace contextRef="#ctx0" brushRef="#br0" timeOffset="14066.8046">7115 3773 789 0,'16'-9'0'0,"2"1"173"16,5 0-59-16,1-1-47 15,4 3-18-15,2 0 9 0,5 2-16 16,4-1-18-16,0 3-15 0,0-2-2 16,-3 2-14-16,-3 0-84 0,-4 2-9 15,-6 0-74-15,-8 0-257 0</inkml:trace>
  <inkml:trace contextRef="#ctx0" brushRef="#br0" timeOffset="27587.5779">8870 9392 371 0,'-15'-2'0'0,"-2"-1"154"0,-1 1-89 15,-1 0-17-15,-4 0-11 0,-3-1 12 16,-1 0 14-16,-4 0-15 0,-5 1-10 15,-4 0-11-15,-4-1-4 16,-6 1-4-16,-5-2-5 0,-6 1-4 16,-3 0 8-16,1-4-1 0,-1 0 6 15,3-1-1-15,-1-2-1 0,-1-1-1 16,-1 1-8-16,-1 0-1 0,-1 1-1 15,2 0 8-15,-2 2-11 16,-1 3-2-16,0-1-4 0,1 3 0 16,3-1-2-16,1 2 1 0,3 0 0 15,3-1 7-15,1 2-6 0,3 0 4 16,2 0 5-16,1 2-5 0,3 0 0 15,3 4 2-15,3 1 2 16,2-2-5-16,-2 4-2 0,-1 0 1 16,-1-3-3-16,0 5 0 0,1-1 2 15,0 0-3-15,1 2 2 0,1 1 5 16,4-2-9-16,0 2 6 0,2-1-2 15,5 2-1-15,3-2 0 16,1 0 2-16,6 0-2 0,-2-2-1 16,4 0 3-16,3 2-4 0,1-3 1 15,1 1 2-15,1 2-2 0,-2-3 3 16,1 2-2-16,0 3 0 0,0 1-7 15,1-1 8-15,0-1-2 16,1 1 2-16,0 0 0 0,0 0-2 16,-2 3 1-16,2 1-2 0,1 1 1 15,0 0 1-15,3 0 0 0,0-1-2 16,2 0-2-16,1-2 0 0,2 1-5 15,0-1 3-15,4 0-1 0,3 0-2 16,3 1 8-16,3 0 0 16,3 0-3-16,5 0 8 0,3-3-1 15,2 1 5-15,5-4 1 0,1-1 1 16,2 0-1-16,1 0 2 0,3 0-6 15,2 2-6-15,3-4 2 0,2 1 8 16,3 0-5-16,4-2 1 16,1 1-3-16,4-1-2 0,-2 0 0 15,5-2 7-15,1 1-8 0,1-1 2 16,5-1 7-16,0-2-8 0,2 1 0 15,1 1 8-15,2-1-8 0,4-1 0 16,1 1 3-16,1-2-3 16,2 0 0-16,-4-1 4 0,2 0-6 15,-2 0 3-15,-3-5-1 0,0 0 0 16,-3-1 0-16,-1 0 3 0,1 2-5 15,0 0 3-15,-1-1 0 0,-1 1-2 16,-2-3 1-16,-1-3 0 0,-3-2-1 16,0-2 1-16,-5-1 4 15,0-3-5-15,-8 0 2 0,-3 0 0 16,-6 1-2-16,-6 0 2 0,-6 1 0 15,-6-1 0-15,-5 0 1 0,-7 1 2 16,-1-2 0-16,-5-3 3 0,-2 3 17 16,-3-3-9-16,0-1-7 15,-6 1-3-15,-1-4-1 0,0 1 3 16,-7-2-5-16,3-1-3 0,-9 0 2 15,-4-2 2-15,-2 0-6 0,-7 3 3 16,-6 1 1-16,-3 1-2 0,-7 2 2 16,-5 0-2-16,-1 6 2 15,-2-1 3-15,-3 7-5 0,4 5 1 16,-1 1 0-16,4 4 1 0,5 0-1 15,4 0-11-15,4 1-34 0,3 3-47 16,0 5 0-16,2 0-66 0,-4-4-287 16</inkml:trace>
  <inkml:trace contextRef="#ctx0" brushRef="#br0" timeOffset="42254.4168">2324 12651 289 0,'-2'-1'0'0,"2"-2"77"16,0 2-60-16,-3-3 10 0,3 3 10 15,-3-1-1-15,2 2-5 0,-1-2 10 16,-1-1-3-16,1 2 10 15,1-2 1-15,-1 0-8 0,2 1-4 16,0-1-8-16,0 3-8 0,0-1-16 16,0 0 2-16,0-1 0 0,2 1-2 15,-1-1 7-15,1-3 5 0,0 0 4 16,1-2 6-16,-2-2 2 15,2 1-5-15,0 3-1 0,-1-2 1 16,1 2-9-16,-1 0-2 0,0-1-6 16,-2 0 6-16,1 4 5 0,-1-3 4 15,0 2 2-15,0 1-5 0,0 2 13 16,0-2-13-16,0 2-9 15,0-3 0-15,0 3-2 0,0 0-1 16,0 0 2-16,0 0-3 0,0 0-6 16,0 0 0-16,0 0 4 0,-1 8-14 15,-4 2 8-15,1 9 4 0,-3 3 0 16,-2 4 0-16,1 5 1 15,-1 3-4-15,-3 2 2 0,3 3 3 16,-3-2-4-16,-1 0 0 0,1-4 4 16,1-6-4-16,3-1 0 0,1-4 4 15,1-5-6-15,2 0 3 0,1-5 0 16,3-4-2-16,-1-2 0 15,0-3 3-15,1-1-4 0,-1-2 4 16,1 0-4-16,0 0-2 0,0 0 8 16,0 0 1-16,0-2 0 0,0-1 2 15,3-6-4-15,0-3-5 0,2-7 4 16,0-1-1-16,2-7-2 15,2-2 2-15,-1-2 1 0,0-3-2 16,-1-2 0-16,1 2 3 0,-2 0-5 16,2 2 4-16,-1 3-3 0,-1 5 0 15,1 5 2-15,-2 2 0 0,0 5-2 16,-1 2 2-16,0 5-2 15,-4 3-1-15,1 2 4 0,-1 0-2 16,0 0 0-16,0 0-1 0,0 2 0 16,-1 6-10-16,-5 8 8 0,1 10 2 15,-4 10 1-15,-1 4 0 0,-1 3 3 16,1-1-3-16,0-3 0 15,3-3 3-15,0-5-3 0,1-7 0 16,2-6 0-16,2-5 1 0,0-3 0 16,2-3-1-16,-2-3-1 0,2 0 2 15,0-2 0-15,0-2-1 0,0 0-1 16,0 0 2-16,0 0-2 15,-1 0 2-15,1-3 4 0,0-3-7 16,3-4 4-16,2-5 3 0,1-4-7 16,-1-3 4-16,1-4-1 0,1-3-1 15,0-3 0-15,-1 0 1 0,1 1-3 16,-2 0 4-16,1 6-3 0,-1 4-2 15,-3 10 3-15,0 3 0 0,-2 6 0 16,0 2 0-16,0 0-1 16,0 1-3-16,0 11-2 0,-1 6 2 15,-1 9 0-15,-3 6 7 0,-1-1-2 16,0-1-1-16,-1-2 0 0,-1-2 2 15,-1-2-2-15,1-3 0 16,2-2 3-16,-1-5-4 0,3-1 2 16,1-4-1-16,1 0-2 0,0-1 4 15,0-4-1-15,1-1-1 0,1-2 0 16,-1-1 1-16,1-1-2 0,0 0 2 15,0 0 0-15,0 0 0 16,0 0 5-16,0-3 7 0,0-3 10 16,0-4-15-16,1-4-4 0,2-1-3 15,2-6 2-15,0 1-2 0,3-5-2 16,0-1 2-16,-2 0 1 0,4-6-2 15,0-2 0-15,0 1 0 0,1-1 0 16,0 2 0-16,-1 2 2 16,-1 5-3-16,0 2 2 0,-2 4-1 15,-1 2 0-15,1 3 0 0,-1 0 0 16,1 4 0-16,3-1-2 0,-2 2 2 15,2 2 0-15,-2 2-2 0,0 0 2 16,-1 3 0-16,-2-1-1 16,1 1 0-16,0 2-3 0,-1 0 3 15,-1 4 1-15,1 4 0 0,-3 0-1 16,2 3 1-16,1-1 0 0,-2 0 0 15,1 0 2-15,0-1-3 0,-2 4 2 16,1-2 4-16,-2 1-7 16,4 5 4-16,-3-3 8 0,-2 3-8 15,0 2 4-15,0-2-2 0,0 4-6 16,0-2 4-16,0 0 9 0,0 0-9 15,0-1 3-15,0-2-3 0,2-1-2 16,-1 1 0-16,-1 0 12 0,1-1-12 16,2 2 0-16,-1-2 6 15,2 0-9-15,-4 0 6 0,1-1 2 16,1 0-6-16,-2-2 2 0,0 1 4 15,2-1-5-15,-2-2 0 0,2 3 5 16,1-2-6-16,-2 1 2 0,0 2 3 16,2-2-4-16,-2 1 0 15,1 1 8-15,-2-1-12 0,1 2 8 16,-1 1 2-16,0-3-8 0,0 2 4 15,0-2 5-15,1-1-9 0,-1 2 4 16,1-2 0-16,-1-1-3 0,1 1 2 16,0 2 0-16,1 1-2 15,2 1 2-15,-4-3 0 0,3 1-1 16,-2-2 0-16,1 2 1 0,3-1-2 15,-4 2 2-15,3-4 0 0,-2 0-1 16,-1 3 0-16,2-6 0 0,-1 1 0 16,-1-4 0-16,1 4 0 15,0 0 0-15,0 2 0 0,-1-1 2 16,1 1-4-16,-2 0 4 0,2 0-1 15,1 3-2-15,-1-1 1 0,3-2 1 16,-3-1-2-16,1-1 2 0,1 1-1 16,-1-2 0-16,1 2 0 15,-3-3 1-15,2 0-1 0,0 1 0 16,0-1 1-16,0 0-2 0,-1 0 2 15,0 0-1-15,1-1 0 0,1 3 0 16,2-2 0-16,-5 0 0 0,2-1 0 16,1-2 0-16,-2 3 0 15,0-5 0-15,1 2 1 0,0-3-1 16,-3 0-2-16,4 1 2 0,-3-2 0 15,1 0 2-15,5 0-1 0,-2 0-2 16,3 0 2-16,-3-2 0 0,1-3-2 16,-2-2 2-16,3 0 3 0,-1-4-6 15,1 0 4-15,-1-2 10 16,-1-3-11-16,1 1 7 0,0-4-3 15,-3 1-6-15,1 0 2 0,1 1 10 16,-3 0-11-16,0 1 0 0,1-2 13 16,-1-1-13-16,1 1 0 0,1 0 12 15,0-2-13-15,3 2 2 16,-3-5 2-16,3-1-4 0,-3 0 2 15,2 0 0-15,0 1-1 0,-2-1 0 16,3 2 3-16,-3-1-4 0,1 0 2 16,-1 1 3-16,0-2-6 0,0 0 4 15,-1 2 0-15,4-2-2 16,1-2 0-16,0 4 3 0,2-5-3 15,-1 0-1-15,1 1 1 0,1-3 0 16,-1 0 1-16,-2 2 0 0,-1-3-2 16,-2 2 2-16,0 2-1 0,0 2 0 15,-1 4 0-15,1 1 1 0,0 2-1 16,1 1 0-16,0 0 0 15,1 0-1-15,1 0 0 0,-1 1 1 16,-2 1 1-16,1 3 0 0,-2 3 0 16,-1 1-2-16,0 2 1 0,-1 0 0 15,0 3 0-15,0 0 0 0,0-1 0 16,0 3 0-16,0-2-2 15,2 0 1-15,1 2-3 0,-1-1 8 16,0 0-6-16,0 1-1 0,0 0 5 16,0 1-4-16,0 4-2 0,1 4 4 15,1 0 0-15,-1 4-2 0,1 2 3 16,0-2 1-16,-1 1-2 15,2 0 0-15,-2-3 3 0,-1 0-4 16,-1 1 2-16,1 0-1 0,0 1-1 16,0-1 2-16,0 1 0 0,0 0-1 15,0 2 0-15,-3-1 2 0,0 2-3 16,1 0 2-16,-1 1 7 15,1-1-5-15,1 1 3 0,-2-2-4 16,-1 1-2-16,1-1 0 0,1-1 5 16,2 0-6-16,-1 0 2 0,-2 1 1 15,2-2-4-15,-1 0 4 0,-1 1 1 16,1-2-5-16,1 2 4 15,-1-1 1-15,1-1-3 0,1 0 0 16,-3 0 4-16,1-2-5 0,-2 3 2 16,3-1 1-16,-1-1-3 0,0 4 2 15,1-1 0-15,-3 0-2 0,1 1 2 16,1 1 2-16,-2-3-4 15,1 4 2-15,0-2-2 0,2 2 2 16,1 0 2-16,-2-3-3 0,2 3 0 16,-3-5 0-16,1 0 1 0,2 0-7 15,-2-1 12-15,1 2-5 0,0-1-2 16,0-2 0-16,1 4 3 0,-1-4-4 15,-1 0 4-15,1 5-3 16,-3-7-4-16,1 1 10 0,0 1-3 16,0-1-2-16,0-2 0 0,0 0 0 15,1-2 0-15,0 3 0 0,0 1 1 16,-1-2-2-16,2 1 1 15,-2-3 0-15,1 3 0 0,1-1 0 16,-1 0 1-16,2 0-2 0,-1-2 1 16,0-1 0-16,-1-2 0 0,1-1-1 15,-1 1 2-15,1 0-2 0,2-1 2 16,1 2 0-16,-1-2-2 15,0 0 2-15,0 0 0 0,2-1-2 16,-3 1 1-16,-1-1 1 0,2 1-2 16,-2-1 1-16,1 0-1 0,0 0-3 15,-2-1 8-15,2-2-2 0,1-1-3 16,2-1 2-16,1 0 0 0,-1-4-2 15,0 0 2-15,0 0 0 16,-2-1-2-16,2 1 2 0,-1-2 0 16,-3-2-2-16,3-2 2 0,-2-2 1 15,0-4-3-15,2-1 2 0,-2 0 0 16,4-3-1-16,-1-3 0 0,2-1 0 15,-3 0 0-15,1-3-1 0,2 4 1 16,-4-2 0-16,2 3-1 16,-1 1 1-16,-2-1 0 0,3 1 0 15,-2 1-1-15,3-2 0 0,0 1 2 16,0-2 1-16,0 1-2 0,2-4-1 15,-1 1 3-15,-2-1-4 0,2-1 3 16,-1 1-1-16,-1-1 0 16,1 6-1-16,-1 4 1 0,-2 3 0 15,-1 4 0-15,-2 0 1 0,2 2-1 16,0 2 0-16,0-1 1 0,1 2-2 15,0 2-3-15,2 0 4 0,-1 0 0 16,-1 1-2-16,0 0 1 0,-1 2-3 16,-1 3 6-16,0 2-1 15,-3 0-2-15,0 0-4 0,2 0 5 16,1 0-10-16,0 0 12 0,3 5-3 15,-2-1-1-15,2 6 2 0,0-3 0 16,0 5 0-16,-1-1 2 0,0 2-2 16,-1 1-1-16,0 3 2 15,2 1 2-15,-2 1-5 0,0 1 4 16,-2-3 0-16,2 4-2 0,-4 0 0 15,1 1 4-15,1-1-5 0,-2 0 2 16,0 3 3-16,0-2-7 0,0 0 6 16,-2-1-1-16,2 1-3 15,-1-1 2-15,1 1 1 0,0-2-3 16,0-1 2-16,0 1 1 0,0-1-2 15,0 1-1-15,0-1 3 0,3-2-4 16,0 2 4-16,0 1-1 0,-1-3-2 16,1 4 2-16,0-1 2 15,-1-1-4-15,1 2 2 0,-1-1 0 16,1-1-1-16,0 1 0 0,-1-1 1 15,0-1-1-15,-1 1 0 0,-1 1 3 16,0-2-4-16,0-1 2 0,0-1 1 16,0 0-3-16,0 0 2 15,-1 0 0-15,1-3-2 0,0 0 2 16,0-2 0-16,0-3-2 0,0-3 0 15,2 2-1-15,0-2-2 0,1-2 5 16,0 1-1-16,0-3 0 0,-1 1-2 16,2-2 2-16,0 0 0 15,2 0 0-15,1-7 1 0,2 0-2 16,-1-3 2-16,0-2 0 0,0-1-1 15,0-2 0-15,1-1 2 0,-1-2-2 16,-1 0 0-16,1-2 2 0,0 1-3 16,-1-3 2-16,0 3 1 15,0-1-3-15,1 0 1 0,2 2 0 16,-3-2 0-16,1 3 0 0,0 0 0 15,-4-2 0-15,2 0-1 0,-1-2 2 16,1-2-2-16,-2 2 2 0,2 2 0 16,1-1-1-16,0 0-3 15,0 2 2-15,0 0-2 0,2 3 4 16,-1 3-1-16,-2 0 0 0,-2 6 0 15,-2 3 1-15,-2 0-2 0,0 3 2 16,0 0 1-16,0-2-3 0,0 2 2 16,0-1 2-16,0 1-3 15,0 0 0-15,0 0-1 0,0 0-3 16,0 0 5-16,0 0-2 0,0 1-6 15,0 4 2-15,-1 7 3 0,-3 2-1 16,1-2 6-16,2 2-2 0,-2-1-6 16,0 4 10-16,1 2-4 0,-3-1-1 15,-2 4 0-15,2 1 2 16,-3 0-4-16,2 3 4 0,-3-1-1 15,1-2-2-15,1 1 2 0,-2 0 1 16,2-3-4-16,2 1 4 0,-2-2-1 16,3-3-2-16,0 5-2 0,-2 0 5 15,1-4-4-15,-2 2 4 16,1-3 0-16,-1-1-3 0,2-1 2 15,-1-2 0-15,2-1-1 0,1-2 0 16,-1-1 0-16,3-1 0 0,-1-4 0 16,2-1 0-16,0-1 0 0,-2-2 0 15,2 0 2-15,0 0-3 16,0 0 2-16,-1 0 4 0,-1 0-2 15,0 0 1-15,-2-2-5 0,-1 0-1 16,1-2 4-16,1 0-1 0,0-1-2 16,0 0 2-16,1-2 1 0,1-2-3 15,-1-1 2-15,0 0 0 0,0 1-1 16,1-3 0-16,-2 1 1 15,1-5-1-15,-1-1 0 0,2-1 4 16,-1-3-6-16,0 0 4 0,-1-4 0 16,1-1-3-16,-1 0 2 0,2-2 0 15,-3-3-1-15,3-1 0 0,-4-1 2 16,0-1-3-16,-2 1 2 15,0-2-1-15,-2 1 0 0,0 3-1 16,1 2 1-16,1 3 0 0,1 3 2 16,2 2 0-16,0 1-1 0,0 3 1 15,1-2 0-15,1 0-2 0,-2 0 0 16,2-1 4-16,-1-1-4 15,0-4 0-15,0 1 2 0,1-1-2 16,0-1 0-16,1 1 0 0,-2 2 1 16,1-2 0-16,1 3-1 0,-2 1-1 15,1 6 2-15,0 2 1 0,-1 5-2 16,1 2 0-16,0 3 3 15,2 2-3-15,0 1 3 0,0 0-2 16,0 0-2-16,0 0 2 0,-2 0 0 16,0 0-1-16,-1-1 0 0,0 1 0 15,0-2 0-15,-1 2 0 0,1 0 0 16,-2 0 0-16,-1 2-1 15,0 4 0-15,0 4-6 0,0 6 6 16,-3 3 0-16,3 3-4 0,-2 2 9 16,0 1-4-16,1-3 0 0,0 2 0 15,1-7 1-15,0 1-1 0,1 0 0 16,0-2 2-16,1-1-4 15,0 2 4-15,-1 2-2 0,2 1 0 16,-1 2 0-16,0 1 2 0,1 0-2 16,-3 0 0-16,0 0 7 0,2 1-9 15,-2-2 4-15,2-1 7 0,-1-1-11 16,2 3 4-16,-1 0 6 0,0-4-10 15,0 4 4-15,1-5 3 16,-1 1-7-16,0 1 4 0,1-1 4 16,-1 1-8-16,-1 0 4 0,3 0 7 15,-4-3-11-15,2-1 4 0,2 3 4 16,-2-2-7-16,0 2 2 0,0-2 1 15,1 0-2-15,-3 0 0 16,2-1 1-16,-1 1-1 0,0 0 0 16,1 3 2-16,-2-6-2 0,2 1 0 15,0-2 1-15,1-1-1 0,1 1 0 16,-3 0 0-16,2-4 0 0,-3 2 0 15,1-2 2-15,0 0-4 16,-3-1 4-16,4 0 2 0,-3-2-7 16,-1 0 6-16,2 0 2 0,0-3-7 15,0 1 4-15,3 1 1 0,-4-3-4 16,2 1 2-16,-1-3 4 0,-1 0-8 15,2 0 6-15,-2 0 0 0,1 0-4 16,1 0 2-16,-1 0 0 16,0-2-2-16,1 1 1 0,1-1 2 15,-1 0-4-15,1-1 4 0,0 0-1 16,-1-1-2-16,1 1 2 0,0-3-1 15,-1 1-4-15,-1-4 8 0,1 1-3 16,0-4-1-16,0-3-1 16,1 1 0-16,0-7-2 0,0-4 4 15,0 1-1-15,2-3 0 0,-1-4-2 16,1 1 1-16,0-4-4 0,0-1 10 15,-2 5-4-15,0-4-2 0,1 1 2 16,-1 2-2-16,1-3 0 16,-1 2 2-16,0 0-1 0,2 1 0 15,0-1-1-15,1 3 1 0,-2 0 0 16,1-2-3-16,-1 7 5 0,2-1-4 15,-5 2 4-15,0 3-1 0,1 0-2 16,0 3 1-16,0 1-1 16,2 1 0-16,-2 2 1 0,2 0 0 15,-1 0-7-15,0-2 4 0,1 1 0 16,0-2 0-16,-1 2 3 0,1-1 0 15,-1 2-6-15,1 1 7 0,0 6-2 16,3 0-1-16,-2 1 3 16,1 2 0-16,1 0-2 0,-2 0 1 15,0 1 0-15,-1 1 0 0,0-4 0 16,-3 1-1-16,1 1-1 0,-1 1 2 15,-2-2 0-15,1 1 0 0,1 1-4 16,-1 0 4-16,3 2-7 16,-2 0 3-16,0 0-4 0,0 3 1 15,-1 2 2-15,0 0 0 0,0 3 0 16,-3-1 6-16,3 2-2 0,-1 0-6 15,2-1 8-15,0-3 0 0,2 2-2 16,0 1 1-16,-1 3-1 0,1 4-4 16,-2 3 6-16,1 8-2 15,0 1 0-15,1 4 2 0,-1 2-1 16,-2-1-2-16,2 1 4 0,0-2-2 15,-1-4-1-15,2 0 2 0,-1-2-1 16,0-2-1-16,1 2 2 16,-1-1 0-16,-1 1-1 0,1-2 0 15,0 2 3-15,1 2-3 0,-2-1 0 16,1-2 1-16,0-2-2 0,1-5 2 15,-1 2 0-15,1-3-1 0,0 2 0 16,0-1 4-16,0 0-5 16,-2 0 2-16,2 2 2 0,1-2-4 15,0 0 2-15,-1 3 1 0,-3-3-3 16,3 0 2-16,-2-1 3 0,1-3-5 15,-1-4 2-15,1-1 4 0,2 0-4 16,-2 0 2-16,1-2-1 0,-2-2-2 16,1 0 0-16,-3 1 10 15,0-2-13-15,2 0 6 0,-1-1 2 16,3 0-5-16,-1-2 0 0,1 3 6 15,-1-3-7-15,1 0 2 0,0 0 5 16,-1 0-8-16,0 0 4 0,-1-3 4 16,0-1-7-16,0-1 2 15,-1-1 4-15,1 2-7 0,-1-3 4 16,2 2-1-16,-3-2-1 0,4 0-1 15,0-4-2-15,-2 2 3 0,4-3 0 16,-2-1 3-16,-1-1-3 0,3-2 0 16,-1-1 1-16,-1-3-1 15,0 1 0-15,0-3-1 0,-1-2-3 16,-1-2 8-16,1-2-4 0,2-1 0 15,0-2-1-15,2 2 0 0,1 0-3 16,1-2 6-16,2-1-1 0,-1 3-2 16,-1 0 2-16,1 1-1 0,-2 2 0 15,0 0 0-15,0 0 1 0,0 2-2 16,0 0 1-16,0 2 0 15,0 0 0-15,0-2 0 0,0 4 1 16,0 1-1-16,-2 0-1 0,1 1 3 16,0-1-4-16,-2 4 4 0,3 1-1 15,-4-2-2-15,2 1 2 0,-1 0-2 16,1-1-3-16,0 1 8 15,0 0-4-15,0 1 0 0,0-1 0 16,1 3 2-16,-3-2-3 0,0 3 1 16,-2 1 1-16,2 3-2 0,-1 0 1 15,0 3 1-15,0-1-2 0,0 0 1 16,0 1 0-16,0 0 0 15,1 1 0-15,0 2-1 0,-2-2-2 16,1 2 6-16,-2 0-2 0,2 0-1 16,-2 1-3-16,-1 0 2 0,1 2-6 15,-1 2 9-15,1 1-1 0,2 0-2 16,-2 2-2-16,0-2 2 15,0 4-2-15,0 0 5 0,0 0-2 16,0 3 0-16,-3-3 0 0,2 0 1 16,-1 2-1-16,0 0-1 0,2 0 1 15,1 3 0-15,0 3-3 0,1 2 0 16,1 3-1-16,0 2 5 15,4 1-2-15,-2-1 0 0,0-2 2 16,2-1-2-16,0-3-1 0,-3 0 4 16,0-1-1-16,-1-2-1 0,1 0 0 15,2 1 2-15,-1 0-4 0,1 2 4 16,0-3-3-16,-3-1 0 15,1 3 2-15,-2 0 0 0,0-5-1 16,2 2 0-16,1-3 3 0,0-4-3 16,1 0 0-16,1-5 0 0,0 1 0 15,0-3 0-15,0 0 1 0,-2 1-1 16,2-1 0-16,-1 0 0 15,1 0 0-15,0 0 0 0,0 1 4 16,0-1-6-16,0 0 4 0,0 0 2 16,0 0-5-16,0-1 2 0,0-3 3 15,0-3-5-15,1-2 2 0,1-1 0 16,1-2-2-16,1-6 2 15,0-1-1-15,-1-2 0 0,2 1 0 16,-2-3 0-16,1 5 0 0,-1-5-1 16,1 3 0-16,0 3-3 0,0-3 2 15,1 1-1-15,-1 2-4 0,1 1 6 16,-1 5-2-16,-2 4-1 15,-2 5 7-15,3 1-2 0,-3 1-2 16,0 0 1-16,0 1-1 0,0 8-10 16,0 9 10-16,-5 3 0 0,-3 3-4 15,0 2 10-15,-2-2-5 0,1 3-4 16,-2-1 8-16,1-2-2 0,2-1-4 15,0-3 4-15,-1 1 0 16,4-1-4-16,-2-1 1 0,1-4 3 16,3-3-4-16,1-4 4 0,0-3-2 15,2-2-6-15,0-2 11 0,0-1-4 16,0 0-2-16,0 0 1 0,0 0 0 15,0 0 0-15,0 0 0 16,0-1 1-16,0-2-1 0,0-2 0 16,3-1 4-16,1-1-4 0,-2-3 0 15,2-2 4-15,0-4-6 0,-1 1 4 16,-1-4-1-16,1-3-2 0,1-1 2 15,-1-3 0-15,3 0-1 16,3-2 0-16,-3 1-1 0,4-1-1 16,-2 2 4-16,1 3-3 0,0 2-1 15,-3 2 4-15,3 2-1 0,-2 1-1 16,0 1 0-16,0 0-1 0,0 1-2 15,0 1 6-15,0-1-2 0,0 3-1 16,2 0-1-16,-1 2 0 16,2-1-5-16,-1 2 10 0,1 1-4 15,-2-2 0-15,-2 1 0 0,0 1 1 16,0 1-1-16,-2 4 0 0,-1 0 0 15,-1 2 0-15,-2 0 0 0,0 0 0 16,0 0 0-16,2 0-6 16,0 3 5-16,2 4-4 0,0 0 8 15,1 0-3-15,0 1 0 0,2-1 0 16,-3 3 1-16,-2-3-2 0,2 1 2 15,-1 2 0-15,1-1-1 0,0 4 0 16,-1 1 2-16,2 1-4 16,-1 0 4-16,0 1-1 0,0-2-2 15,-1 2 2-15,-1-1 4 0,-2-1-6 16,1 1 2-16,-1 0 13 0,0-1-13 15,4 1 4-15,-4 1-2 0,0-2-6 16,3 0 6-16,-3 2 0 16,1-1-5-16,1 1 4 0,-2 1-1 15,2 2-1-15,2 1 0 0,-2-1 1 16,1-1-3-16,1 2 4 0,-1-2 4 15,0-1-7-15,3-1 2 0,-1 0 3 16,-2-2-5-16,1 1 2 16,-1 1 3-16,0-2-8 0,0 2 8 15,-1-3-3-15,0 0-1 0,0 1 0 16,0-1 2-16,-2-3-2 0,2 2 0 15,-2-3 2-15,0-1-2 0,0-1 0 16,0-2 3-16,1-2-4 16,-1-1 2-16,0-2 1 0,0 0-3 15,0 0 2-15,0 0 4 0,0 0-4 16,0-1 5-16,0-2-1 0,-3-1-3 15,-1-3 4-15,0-4-8 0,-1-4 2 16,-2-5 0-16,1-2 3 0,3-4-3 16,-4-4-1-16,2-1 0 15,1-3-4-15,-2-2 9 0,3 0-5 16,-2-3-4-16,-2 0 10 0,2 1-5 15,-2 0 0-15,3-1-3 0,-1 1 2 16,0-2-6-16,-2 5 5 0,2 2-4 16,-1 2-3-16,2 5 8 15,-2 4-3-15,3 7-6 0,2 8 10 16,0 3 0-16,1 3-7 0,0 1 8 15,0 0-2-15,0 10-32 0,2 8 26 16,0 9 6-16,2 7-2 0,-1 4 6 16,1 0 1-16,1 2-5 15,0-3 2-15,0 1 0 0,1-4-1 16,1 2 0-16,-1-2 1 0,1-4-1 15,-1 1-2-15,1-2 1 0,-2-4-3 16,1-2 8-16,-1-3-1 0,-3-4-4 16,1-3 1-16,-2-2 1 0,-1-4-2 15,3-1 1-15,-3-2 0 16,0-1 0-16,2-2 0 0,-2 1 0 15,0-2 0-15,0 0 0 0,-2-3 10 16,0-7-10-16,-2-1 0 0,0-6 5 16,-3-6-6-16,2-5-1 0,0-3 2 15,-2-4 0-15,3 0-2 16,-3-1 0-16,-1 1-5 0,0 3 10 15,0 1-6-15,1 2-5 0,0 4 11 16,1 4-3-16,0 2 0 0,3 4-3 16,2 5 2-16,0 0-4 0,0 6 9 15,1 3-3-15,-2-1-2 16,2 2 1-16,0 0-1 0,0 0-7 15,0 0 8-15,0 9 0 0,2 4-15 16,-1 7 16-16,4 4-1 0,1 5 0 16,2 0 0-16,2 2 1 0,1 0-1 15,0 3 0-15,0-1 3 0,-4 0-5 16,4-1 3-16,-4-1-2 15,0-2-2-15,-1 0 6 0,1 0 1 16,1-3-5-16,0 2 2 0,0-3 0 16,-1 2-1-16,-2-2 0 0,2 1 3 15,2-1-4-15,-1 3 2 0,0-3 3 16,-2-1-5-16,1 2 2 15,-2-2 2-15,1-2-4 0,-1-3 1 16,-1 0 3-16,2-3-6 0,-3-2 6 16,1-2-3-16,1-2 0 0,-1-1 0 15,0-1 1-15,-2 1-1 16,1 0 0-16,0 2 2 0,-1-1-3 15,3-1 2-15,-3 1 0 0,1 0-2 16,-1-2 2-16,1-1 0 0,-1-3-2 16,-1 1 1-16,-1 0 0 0,2-4 0 15,-2 1 0-15,1-1-2 0,-1-1 0 16,0 3 4-16,1-3 1 15,2 3-3-15,1-1-1 0,0 1 1 16,1-1 0-16,0-1-1 0,1-1 2 16,0 0-2-16,-3 0 2 0,3-2 0 15,-2 0-2-15,1-5 2 0,0 4 1 16,1-4-2-16,2-4 0 15,0 0 3-15,-1-2-5 0,-1-3 4 16,1 0 3-16,-2-3-7 0,-1-2 4 16,-1 0 7-16,-2-3-10 0,-1 1 2 15,0-3 8-15,0-3-11 16,0 0 4-16,1 0-1 0,1-2-4 15,2-1 6-15,1 1-1 0,1 1-2 16,-1-1-1-16,2-1 1 0,0-1 0 16,-3 0 0-16,2 1 1 0,-2-2-2 15,1 1 2-15,-3 0 1 0,1-1-4 16,-1 1 2-16,2 0 1 0,1 0-2 15,0 0 1-15,1 1 1 16,-1 0-2-16,2-1 0 0,-1 3 1 16,1 0 0-16,1 7 0 0,-1 2 0 15,0 4 0-15,0 2-1 0,-3 1 1 16,-1 4 0-16,1 1 0 15,-1 4 0-15,-3 2-2 0,1 3 4 0,0 0-1 16,0 0-2-16,-1 0-1 16,2 0 2-16,2 0-13 0,1 0 15 15,1 2-3-15,2 2-3 0,-2 2 8 16,1-3-3-16,-1 2-2 15,-1 1 2-15,1 0-2 0,-2 3-1 16,2 0 4-16,-3 1-1 0,0 3-2 16,1 1 2-16,-2 3 1 0,2 4-3 15,-1 1 2-15,-1-1 2 0,2 2-3 16,-1-1 0-16,1-1 4 0,-1-1-3 15,1 0 2-15,-4 1 0 0,1 1-1 16,1 2 3-16,-2 2-2 16,1-1-3-16,-1-1 0 0,2 1 4 15,-1-1-4-15,-1-2 0 0,5 1 6 16,-2-3-9-16,2 2 4 0,-1-3 0 15,1 1-2-15,-1 1 2 16,-1-1 1-16,1 1-3 0,-1-1 2 16,0 0 0-16,-1-1-1 0,-1 0 0 15,1 0 2-15,1 0-3 0,1 1 2 16,-4-3-1-16,4-1-5 0,-1 0 10 15,1 0-5-15,-1-1-4 16,1 1 8-16,0-3-2 0,-1-1-4 16,2 0 4-16,-2-2-2 0,2-1 0 15,-1 0-1-15,-1-1 0 0,2-3-1 16,0 2 4-16,0 1-2 0,0-1 0 15,-1 2 0-15,0 1 1 0,0 0-1 16,-1 0 0-16,2 0 1 16,-4-3-1-16,3 0 0 0,-1 0 1 15,-3-4-2-15,3 1 0 0,-1-1 2 16,0-1-2-16,2-1 0 0,0 0 0 15,2-1-1-15,-2 0 4 0,3 0-1 16,-4-4-2-16,4-1 1 16,-1 0 1-16,1-2-2 0,0-1 2 15,-1 1-1-15,0-2-4 0,-1-1 8 16,0 0-2-16,1-2-3 0,-1 1 1 15,-2 0-2-15,3-3 1 0,-3-3 2 16,1 0 3-16,0-3-4 16,2-1 0-16,1-3 0 0,1-6-3 15,0-3 6-15,1 1-1 0,-1-2-2 16,0-1 0-16,1 2-1 0,-3 3-4 15,2 4 10-15,0 2-5 0,-4 0 0 16,1 3 0-16,0 2 1 0,-1-1-2 16,1 1 2-16,-1-2-3 15,-1-2-1-15,2-1 6 0,1 0 0 16,-2-1-5-16,3 1 4 0,0-2-3 15,1 0-4-15,1 1 9 0,0 3-4 16,-1 3 0-16,-1 0-1 0,1 1 0 16,-1 0-3-16,-1 0 8 15,1 1-2-15,0 0-3 0,-2 0 2 16,2 1-1-16,-2-1 0 0,-4 0 0 15,2 0 1-15,-1 5-5 0,3 0 6 16,0 4 0-16,0 1-4 16,-2-2 2-16,1 2 0 0,-1 0 0 15,0 4-1-15,-2 1 0 0,-1 1-5 16,0 1 9-16,1 0-4 0,2 0-5 15,-1 0 5-15,3 0 1 0,1 0 0 16,1 0 0-16,0 0 0 0,-1 0 0 16,1 0 0-16,-2 3 1 0,1 1-1 15,-2 2 0-15,1 3-1 16,0 3-1-16,-1 3 4 0,2 1 0 15,-1 4-3-15,0-2 2 0,-1 0 1 16,0-1-2-16,2-1 0 0,-2-1 0 16,1 2-4-16,1 0 8 0,-1 2-3 15,-2-1-1-15,0 3 0 16,-1-1 5-16,1-2-7 0,-2 2 4 15,0 0 1-15,1 1-3 0,0 1 0 16,1-2 3-16,-1 2-4 0,2-3 2 16,-2 3 2-16,1-1-4 0,-2-1 2 15,1-3 1-15,-1 2-2 16,1-1 0-16,0 0 5 0,1 1-7 15,-3-1 4-15,1 1 2 0,0 0-5 16,0-1 2-16,1 0 1 0,-2-1-3 16,0 1 2-16,0 1-1 0,0-1 0 15,1 2 0-15,-1-3 1 16,0 0-1-16,1 3 0 0,-1-3 1 15,3-3-1-15,0 1-1 0,-2-4 1 16,2 0 0-16,1 2 0 0,-1-3 1 16,1 0-2-16,-1 0 1 0,-2 1 1 15,2 0-2-15,0 1 2 16,2-2-1-16,-1-3 0 0,-2 0 0 15,1 1 0-15,-1-1 0 0,0-1 0 16,0 2 0-16,0-3 0 0,-1 1 0 16,3 2 1-16,-1-3-1 0,-2-2 0 15,1 0 0-15,-2-2 0 16,1 0-2-16,3 1 3 0,-3-2-2 15,4 0 1-15,-1 0 0 0,-2 0 0 16,3 0-1-16,-1 0 2 0,0-1-2 16,1 0 2-16,-2 0 0 0,0 0-2 15,-1-2 1-15,0 3 1 0,0-4-2 16,1 0 2-16,0-4 2 15,3-2-4-15,-1-2 2 0,1-1-1 16,5-3 0-16,-4-4 0 0,2 3-1 16,2-3-3-16,-4 3 7 0,0 2-2 15,-1-1-2-15,-1 1 2 0,1 1 1 16,-2-3-3-16,3 3 2 15,-1 0-1-15,1-1 0 0,-1 2 0 16,1-4-1-16,-2 1-4 0,1-2 10 16,-2-2-6-16,3 2-2 0,-3 1 6 15,-1-1-1-15,-1 2-4 0,-1 0 4 16,-1 1-1-16,1 2-2 15,2-3 2-15,-2 2 0 0,0 0-2 16,1 0 0-16,0 5 2 0,-1 0-2 16,0 3 2-16,1 4-2 0,-2-1-3 15,0 3 8-15,0 0-2 0,0 0-2 16,0 0 0-16,0 0 2 0,0 0-3 15,0 0 0-15,0 0 0 16,0 0-5-16,0 0 8 0,0 0-3 16,0 4-10-16,-1 5 10 0,-1 3-8 15,0 6 7-15,-2 2 4 0,0 0 3 16,1 3-6-16,-1 0 2 0,0 1-1 15,0 0-2-15,-1 0 4 16,0 0 1-16,-2-2-3 0,2 2-1 16,-1-2 2-16,1 2-2 0,0 1 2 15,-1-1 0-15,-1-2-1 0,1 1 0 16,0-3 1-16,1-1-1 0,0-2-1 15,-1 0 2-15,4-5-2 16,0 1 1-16,-1-1 0 0,1 0 0 16,0 1 0-16,-1-2 0 0,1 0 0 15,-1-1 0-15,-1 0 0 0,0-2 0 16,1-1 0-16,-1 0 1 0,1 0-1 15,0-2-1-15,-2 1 1 0,2-2 0 16,-3-1 0-16,-1 2 0 16,-1-3 0-16,0 2-2 0,0 1 2 15,0-3 0-15,-2 1 0 0,3 0 0 16,0-4 0-16,-1 1-2 0,2 0 1 15,-1 0-2-15,1 0 3 0,-1-4 0 16,1 0-2-16,-1-1 3 16,0-3 0-16,1-2-3 0,0 0 3 15,0-3-1-15,2-2 0 0,-1 0-1 16,2-2 1-16,1 2 0 0,-1-2-2 15,2 0 3-15,-1 3-2 0,1 2 1 16,-1 0 0-16,0 2 0 16,2 3 0-16,-1 4 1 0,1 3-1 15,0 0 0-15,0 0-1 0,0 0-5 16,0 0-1-16,0 3-22 0,1-1-22 15,2 4 38-15,2 0-24 0,0 1-25 16,3-2 7-16,1 0-42 16,-1-4-102-16,-2 0-122 0</inkml:trace>
  <inkml:trace contextRef="#ctx0" brushRef="#br0" timeOffset="51839.9651">4107 13055 242 0,'-2'-4'0'0,"1"1"124"16,1 1-74-16,-3-1 5 0,3 1 1 15,-2 1-13-15,1-1 9 0,1 1-23 16,0-1 18-16,0 1-3 0,0 1-3 16,-2-3 10-16,0 2-12 15,0 0-10-15,1-2 2 0,-1 2 0 16,0-1-1-16,2 1 0 0,-1 0-3 15,-1-1-1-15,1 2 0 0,0 0-4 16,-1-2 0-16,2 2 1 16,0 0-5-16,-1-3 0 0,1 3 3 15,0 0-2-15,0 0-7 0,0 0 7 16,0 0-5-16,0 0-3 0,0 0 4 15,0 0-5-15,0 0-11 0,0 0 2 16,0 0 6-16,0 0-8 16,0 0 0-16,0 2-1 0,0 3-7 15,0 3 15-15,0 4 7 0,2 5 2 16,0-2 8-16,-1 2-11 0,-1-2-3 15,3 1 0-15,-1-2-9 0,0-1 0 16,1 3 0-16,-1-1 12 0,-1-1-10 16,2 3 10-16,-2 0-6 15,-1-3-3-15,1 0 5 0,-1-1 0 16,2-1-7-16,-1-1 7 0,1-2-2 15,-2 0-8-15,1-1 4 0,2 1 7 16,-2 3-9-16,2-3 0 0,-3 2 10 16,2-1-6-16,-1 0 2 15,1 3 1-15,0-3-9 0,-2 2 4 16,2 0 5-16,-1-2-9 0,-1 1 4 15,3-1-1-15,-3-2-2 0,1 0 2 16,2 0 4-16,-2 1-8 0,1 3 6 16,0 0-4-16,0 0 0 15,1 0 2-15,-1 0 2 0,-2-2-5 16,2 2 4-16,-2 0 2 0,1-2-8 15,2-3 8-15,-2-1-6 0,0-3 0 16,-1 0 4-16,1 1-1 0,-1-1-3 16,0-1 4-16,0-2 1 15,0 0-6-15,0 0 4 0,0 0 1 16,0 0-4-16,0 1 2 0,0-1 0 15,0 0 0-15,1 0 0 0,-1 0 2 16,0 0 1-16,0-2 6 0,0-4-6 16,0-1 2-16,-2-3 3 15,1-2-9-15,-1-4 1 0,-1-2 0 16,2-2 5-16,-2-3-5 0,0-2 0 15,-1 1-2-15,-2-2 1 0,2-1 2 16,-1-2 0-16,0 0-3 0,-2-1 3 16,4 4 0-16,-2-3-2 15,1-2 2-15,2 2 1 0,-3-2-4 16,4 3 2-16,0 5 0 0,1 0 0 15,0 2 0-15,0 4-1 0,-1 0-1 16,1 6 4-16,-2 4 2 0,2 3-7 16,-1 2 6-16,-1 2-3 0,2 0-2 15,0 0 4-15,0 0 0 16,0 0-10-16,0 5 5 0,0 4-8 15,2 11 6-15,-1 4 9 0,2 5-4 16,-1 1 0-16,3 1 0 0,-1 2 2 16,-1-2-4-16,3 2 4 0,-1-2 2 15,0-5-8-15,0 1 4 16,-2-2 1-16,1-2-2 0,0-1 2 15,-1-2-1-15,3-1-2 0,-2-1 4 16,0-2-1-16,-2-4-4 0,0 0 6 16,0 1-3-16,-2-4 0 0,2 3 0 15,-1-4 3-15,0 1-6 16,-1-4 4-16,2 0 0 0,-2-2-2 15,0-3 2-15,0 0 2 0,0 0-1 16,-3 0 7-16,1 0-6 0,-2-2-3 16,-3-2 0-16,1-3 14 0,-2-3-7 15,0 0 1-15,1-3-6 0,-2-5-4 16,3-1 3-16,0-4 0 15,1-4-2-15,3-1-1 0,-3-3-1 16,2-1 0-16,-1-1 5 0,1-1 3 16,-1 2-6-16,0 2 2 0,0 1-4 15,1 7 1-15,-3 1 4 0,6 7 3 16,-2 4-6-16,0 1 1 15,2 6 2-15,0 3-4 0,0 0 2 16,0 0 2-16,0 0-4 0,0 0-5 16,0 0 1-16,2 9-11 0,0 2 21 15,5 6 1-15,-3 0-10 0,2 4 10 16,-1 1-7-16,1 2 0 15,0 3 4-15,-1-3 1 0,2 2-4 16,-1-1 2-16,-1 0 4 0,0-4-8 16,-2-2 5-16,2 1 0 0,0-3-4 15,-1 2 3-15,-1-5 0 0,2 3-2 16,-2-2 2-16,0 2 2 0,3 1-2 15,-2-1 3-15,0-2 0 16,0-3-7-16,-1-2 6 0,2-1 0 16,-2-3-4-16,2-1 2 0,-2 0-3 15,-3-4 1-15,3 2 2 0,-2 0 2 16,2-3-6-16,-1 1 6 0,1 0-4 15,0-1-1-15,0 0 3 16,-1 0 3-16,2 0-8 0,-2 0 7 16,1-2-1-16,0 0-2 0,0 0 0 15,0-2 9-15,-1-3-9 0,1 0 0 16,1 0 15-16,2-5-14 0,-3-2 2 15,2 1 1-15,0-4-4 16,-1 2 0-16,0 1 5 0,-1-3-2 16,0 2 0-16,1 0-1 0,-3-1 3 15,2 1-1-15,0 1 2 0,0-1-6 16,0 0 0-16,1 1 7 0,-2-3-6 15,1 1 1-15,-1-1 1 16,1-3-2-16,-1 1 2 0,3 0 3 16,-3-5-7-16,1 2 2 0,-1 1 3 15,1-3-5-15,1 2 2 0,-1-3 4 16,2 3-8-16,0 1 6 0,1 1 0 15,-1 0-5-15,2 1 4 16,-2 2-3-16,-2-1 1 0,2 0 0 16,-3-1 8-16,0-1-9 0,3 0 2 15,-3-3 5-15,2 1-6 0,0-2 0 16,0 2 5-16,1 1-7 0,-1 1 4 15,-2 2 0-15,2 0-3 16,0 3 2-16,-1-1 4 0,0 1-8 16,1 1 6-16,0-1-1 0,0 2-4 15,0-4 4-15,-1 1 4 0,2-2-8 16,-1 2 4-16,-1 0-1 0,0 2-2 15,-1 3 2-15,2 3 0 0,0-1-1 16,-2 1-3-16,2 3 3 16,-2-2 0-16,1 2 0 0,-2 0 0 15,0 1-1-15,0 1 2 0,2-3-1 16,0 0-2-16,1 0 4 0,1-2 3 15,0 0-7-15,0 1 2 0,-1 2-1 16,0 0-4-16,0 1 8 16,-2 1-5-16,2-1-2 0,-1 1 7 15,1 3-4-15,2 0-5 0,-2 0 7 16,3 0-1-16,-3 3 0 0,2-1-3 15,0 5 4-15,-1 0-2 0,2 5 2 16,0 1-1-16,0 1-2 16,-1 1 4-16,0-1 2 0,-3 0-5 15,0-1 2-15,1-1 0 0,-3 1-2 16,0 1 2-16,0 4 3 0,-1 2-6 15,0 4 4-15,0-3 3 0,0 1-6 16,0-2 2-16,0-3 2 0,0-2-5 16,0-1 4-16,0-1-2 15,2 1 0-15,-2 0 0 0,2 4 3 16,-1 0-4-16,-1 1 2 0,0-1 2 15,0 1-3-15,1-2 0 0,1-1 5 16,-1 0-7-16,-1-1 4 0,2-1 0 16,-1-2-2-16,2 2 0 15,-2-2 2-15,1 1-2 0,-1-1 0 16,2-2 2-16,-1 4-4 0,0-2 4 15,1-1-2-15,-2 2-3 0,1 0 6 16,0 1 0-16,0-1-4 0,0 1 2 16,0 2 1-16,0-1-3 15,0-1 2-15,1 1 1 0,1-2-2 16,0 2 0-16,-1-2 1 0,0-1-2 15,0 3 2-15,0-1-2 0,0 1-1 16,-1 2 4-16,1-4 3 0,0 0-6 16,-2 4 2-16,2-3 1 15,0-1-3-15,-1 4 2 0,0-3-1 16,1-1 0-16,-1-1 0 0,2 1 2 15,-2-3-3-15,0 0 1 0,-1 0-2 16,2-3-1-16,-1 0 6 0,1 2 1 16,-1-3-6-16,1-1 3 15,0 2-1-15,-1-3 0 0,1 2 0 16,-1-1-1-16,2-1-4 0,-1-1 10 15,1 3-5-15,0 0 0 0,-2-1-2 16,3-1 5-16,1 1-6 0,-4 2 6 16,1-3-3-16,1 0 0 15,-2-2 0-15,1 1 0 0,0 0 0 16,-2-2 0-16,1 2 0 0,1-3-5 15,1 1 9-15,-1 0-4 0,1-1 0 16,2 0 0-16,-1 0 2 0,-2 0-3 16,3 0 2-16,-3 0-1 15,0 0 0-15,2 0 0 0,-1 0 1 16,0-4-1-16,3 0 0 0,-2 0 0 15,0-4-4-15,2-1 8 0,-1-3-1 16,-1-1-6-16,-1-3 6 0,1-1-1 16,-2-2-4-16,0-3 4 15,0-1 1-15,1-2-4 0,-1 0 2 16,2-1 2-16,0-1-6 0,0-2 6 15,1 3-3-15,-2-2-5 0,1 4 10 16,1 1-8-16,-3-1 1 0,2 2 4 16,-1 2-1-16,-1-1-1 0,1 1 0 15,1 0 2-15,0-3-6 16,0 1 6-16,-2-2 2 0,2-1-8 15,1-2 8-15,1 0-7 0,0-1 1 16,0-3 3-16,0 2 2 0,-1 1-6 16,2 2 6-16,-2 2-5 0,1-1-1 15,-3 2 6-15,3-1-1 0,-1 1-2 16,-1 2-3-16,1 1 6 15,0 2-6-15,-1-2 6 0,1 3-3 16,-1 0 0-16,0 1-1 0,1 0 2 16,-2 0-2-16,1 2 2 0,0 0-1 15,-1 1 0-15,1 2-3 0,2 0 0 16,-1 1 0-16,3 1 6 15,-1 4-2-15,-2 0-1 0,1 2-4 16,-2 1 3-16,0 2-4 0,0 0 6 16,-1 3-2-16,1 4-3 0,-1-2 8 15,1 4-4-15,2 5-5 16,0 1 10-16,0 4-3 0,-1 1-3 15,0 4 2-15,-1 1-1 0,-2 3 0 16,0 2-3-16,0 0 7 0,-3 2-8 16,1-1 8-16,-1-1-2 0,0-2-3 15,0 0 2-15,0-2 0 0,0 1-2 16,-1-1 2-16,1 3 2 0,0-4-4 15,0 4 2-15,1-3 1 16,2 1-3-16,-1 2 2 0,1-2 3 16,0-1-6-16,0-2 4 0,1 0-1 15,-1-3-2-15,0 0 2 0,1 0 5 16,-1-4-7-16,3 3-1 0,-3-3 6 15,1-2-8-15,-1 1 6 16,1 1 1-16,-1-3-6 0,0 3 6 16,-1-3-1-16,-1-3-2 0,2 4 0 15,0-3-1-15,-1-1-1 0,1 2 4 16,-1-4 1-16,0 0-3 15,1 1-2-15,1-2 4 0,-1 1-4 16,1 1 4-16,-1 0-2 0,0 0 0 16,1 1-2-16,-1-2 2 0,2-2 0 15,1-1 0-15,1 2 2 0,-1-1-4 16,0-2 4-16,2 0-2 0,-1-1 0 15,0-1 0-15,0 0 1 16,-1-1-1-16,-1-2-1 0,1 0 2 16,-3 0-2-16,1 0 2 0,1-2 0 15,-2-2-2-15,4-3 2 0,-2 0 4 16,-1-5-7-16,3 1 4 0,0-1 1 15,0-1-4-15,3-1 2 16,-2-1-1-16,2-2-5 0,-3-2 10 16,1 2-3-16,-2-4-3 0,0-3 2 15,-2 2-1-15,-1-4 0 0,-2-2 0 16,-1-1 6-16,0-3-8 0,0-3 4 15,0-4 0-15,0-1-3 16,3-3 1-16,0-1 0 0,1 1 0 16,-1 2-2-16,2 5 3 0,0 2-2 15,1 4 1-15,-1-1 0 0,-1 0 0 16,1 0 0-16,0 0 0 0,1 1-2 15,0-2 4-15,0 0-1 16,1 1-2-16,0 1 1 0,2 2 0 16,-2 6 0-16,1 2-1 0,-1 4 1 15,0 2 0-15,0 1-1 0,-1 5 2 16,-3 2-2-16,2 1-3 0,-2 5 4 15,0-2 0-15,1 2-7 16,-1 0 7-16,2 5 0 0,2 0-2 16,-1 4 2-16,-1-1 0 0,2 3-1 15,-2-1 1-15,0 1 0 0,0 4-1 16,1 3 2-16,0 7-2 0,-2 0 2 15,0 4 3-15,-1-1-5 16,0 3 2-16,1-5 0 0,-1 1-2 16,0-5 2-16,0 0 3 0,-2-1-5 15,2 1 2-15,-2 1 7 0,-1-1-3 16,2-2 7-16,-2 1-1 0,0-1-9 15,0-1 9-15,1 0-7 0,-1 1-6 16,3-2 4-16,-2-2 4 16,1-3-8-16,-1-4 4 0,0 1-2 15,1-3-2-15,-2 0 4 0,0-4-1 16,0 2-2-16,0 0 2 0,0 2-2 15,0 0-85-15,-1 1 7 0,-1 5-41 16,-2-2-93-16,-6 1-37 16,0-3-272-16</inkml:trace>
  <inkml:trace contextRef="#ctx0" brushRef="#br0" timeOffset="53034.0334">3367 14333 696 0,'-1'-17'0'0,"0"5"255"0,-3-2-155 16,2 6-21-16,0 3-6 0,0 3-7 16,2 2-22-16,-2 0 2 0,-1 0-11 15,1 23-21-15,-3 16 4 16,-6 20 16-16,-3 15-2 0,-6 4-11 15,0 2-2-15,-2-3 1 0,2-2-10 16,-1-5 1-16,0-4-4 0,2-7-9 16,0-5 4-16,2-8 5 0,2-6-10 15,-1-6 5-15,6-6-4 0,0-4-30 16,3-9 10-16,2-4-6 15,2-8-9-15,1-3 10 0,2-4-28 16,0-12-33-16,4-10-3 0,2-8 20 16,5-9-38-16,1-6-41 0,3-1-90 15,0-8-49-15,2-2-20 0</inkml:trace>
  <inkml:trace contextRef="#ctx0" brushRef="#br0" timeOffset="53412.055">3277 14455 327 0,'18'-73'0'0,"-1"7"191"0,-4 11-124 16,-6 9 12-16,-1 14 27 0,-6 12-8 15,0 7-30-15,-4 11 0 0,-5 2 0 16,-1 13-30-16,-5 11 1 15,-3 9-6-15,-1 7 0 0,-2 3 0 16,1 1-4-16,3-3-5 0,1-2-6 16,4-4-2-16,2-7-11 0,3-9-5 15,2-4 0-15,2-5 16 0,1-6-22 16,1-1 12-16,1-2-5 15,0-1-1-15,3 0-7 0,4-8 5 16,1-7-2-16,6-7 6 0,2-5 5 16,3-4-9-16,3-1 1 0,0-4 5 15,1 0-8-15,-1-6 8 0,0 1 2 16,-1 0 5-16,-2 2 4 15,-1 8-5-15,-2 5 7 0,-5 6 3 16,1 8-2-16,-4 5 1 0,1 7-1 16,-1 2-4-16,-1 15-3 0,4 7 19 15,0 7-5-15,-2 1 1 0,2 4-9 16,-4-5-3-16,0-2-12 15,1-1 7-15,-2-6-8 0,1-1-1 16,-2-1 0-16,0-2 5 0,-1 0-5 16,3 1-138-16,-2-2-42 0,-1-2-240 15</inkml:trace>
  <inkml:trace contextRef="#ctx0" brushRef="#br0" timeOffset="54324.1072">2750 15775 700 0,'0'-19'0'16,"-3"7"354"-16,-4 6-234 15,-1 6-41-15,-2 6-17 0,-4 15-23 16,-2 13-17-16,-2 15-6 0,2 7 6 15,1 3-8-15,3 1-5 0,1-5 0 16,5-4-6-16,4-3-1 0,2-7 5 16,2-5-6-16,6-9-2 15,2-6 0-15,4-3 1 0,0-6 0 16,3-5-1-16,0-3 2 0,-1-4-2 15,1-6 2-15,-1-5 5 0,-2-6-8 16,-1-4 4-16,0-4-2 0,-2-6 1 16,-2-4 7-16,-2-3-4 15,-2-6 3-15,0-5 3 0,-2-4-3 16,-1-4-8-16,-2-1 2 0,0 0 10 15,-2 4-10-15,-5 6 8 0,-2 12-7 16,-1 12 13-16,-1 11 2 0,0 3-5 16,2 9-10-16,-2 1 5 15,1 5-12-15,1 8 0 0,0 2 0 16,4 5-17-16,-1-2-24 0,4 5-11 15,0-1-31-15,2 0-67 0,2 2-23 16,3-4-183-16</inkml:trace>
  <inkml:trace contextRef="#ctx0" brushRef="#br0" timeOffset="54707.1291">3112 15511 956 0,'-8'-4'0'0,"-1"4"256"16,2 2-194-16,-5 15-30 0,1 9-9 15,-2 5-10-15,1 4 1 16,3 1-9-16,4-7-6 0,4-3 2 15,1-6 3-15,9-5-5 0,3-3 2 16,2-5-1-16,3-4 0 0,1-2 0 16,0-2 2-16,0-4-3 0,0-5 2 15,-2-3 0-15,-4 0-2 16,0-4 2-16,0 0 5 0,-5-4-6 15,0 0 13-15,-4-3 0 0,-3-5 5 16,-2-2-4-16,-2 3-1 0,-7-1-11 16,-1 8 10-16,-1 4-7 0,-2 8 5 15,1 5-2-15,2 4-11 0,0 1-1 16,4 11-21-16,3 1-43 15,3 6-82-15,1 1-46 0,-1-1-233 16</inkml:trace>
  <inkml:trace contextRef="#ctx0" brushRef="#br0" timeOffset="55551.1774">5267 14291 880 0,'2'-19'0'0,"-1"8"261"16,-1 7-190-16,0 4-11 0,0 0 15 15,0 12-42-15,-3 19-22 16,-5 21 11-16,-4 16 19 0,-1 12-13 16,0 9-9-16,0 4 1 0,1 4 6 15,-1-1-5-15,-2-8-3 0,3-4-8 16,-2-10-10-16,0-8 0 0,3-8 7 15,-2-6-7-15,2-9 0 16,-1-4 5-16,-1-6-7 0,-1-8-37 16,2-4 7-16,-1-6-18 0,6-9 1 15,-2-6-11-15,3-6-31 0,3-18-3 16,3-9-38-16,4-11-84 0,8-8-120 15</inkml:trace>
  <inkml:trace contextRef="#ctx0" brushRef="#br0" timeOffset="55951.2002">5249 14304 444 0,'6'-51'0'15,"-1"16"183"-15,-3 17-115 0,-1 7 39 16,-1 11 22-16,-2 4-12 16,-5 12-68-16,-3 9-15 0,-4 9 23 15,-1 7 2-15,1 0-13 0,-2 0-10 16,1 1-10-16,1-4 2 0,-2-1-14 15,2 0-1-15,2-6-7 0,3-5-4 16,2-3-2-16,2-11 0 16,2-4 3-16,2-2-4 0,1-5-1 15,2-1-10-15,2-2-4 0,5-10 15 16,5-8 2-16,6-7 1 0,0-6 2 15,0-6 0-15,0-3-8 0,0-3 8 16,-2-5 2-16,-3 0 3 16,1-3 0-16,-1 0 2 0,1 2-6 15,-1 6 4-15,-2 9 3 0,-2 14-8 16,-1 9 8-16,0 13-2 0,2 3-9 15,4 14 14-15,2 12 8 0,1 7 3 16,-1 2-7-16,0-1-12 16,-3-2-6-16,-1-5 6 0,-2-5-3 15,1-4-8-15,-1-1 8 0,-2-6-3 16,-1 1-12-16,2-1-59 0,-2-3-76 15,-2-2-185-15,-3-2-666 0</inkml:trace>
  <inkml:trace contextRef="#ctx0" brushRef="#br0" timeOffset="56990.2597">4715 15843 730 0,'0'-6'0'0,"0"6"393"16,0 1-283-16,-5 14-44 0,-1 14-21 16,-2 12 0-16,-1 9-5 15,0 2-5-15,1-4-2 0,2-2-12 16,2-5-9-16,-1-3 2 0,1-3-7 15,0-2-3-15,0-4-1 0,0-2-1 16,1-3-4-16,-2 0 4 0,0 0-5 16,1-4-57-16,0-1-13 15,3-7-38-15,1-7-63 0,3-5-43 16,5-9-177-16</inkml:trace>
  <inkml:trace contextRef="#ctx0" brushRef="#br0" timeOffset="57450.286">4832 16070 564 0,'-1'5'0'0,"-4"11"290"0,-1 9-165 16,-4 7-64-16,1 4-10 0,2 0-3 16,2 1-12-16,2-6-12 0,3-3 2 15,1-6-4-15,6-4-7 16,4-4-11-16,-1-6 3 0,5-1-2 15,2-5 0-15,2-2 5 0,1-7 4 16,2-3-9-16,-4-4 9 0,2-1-12 16,-7 0 3-16,-3 1 4 0,-4-3 4 15,-4 0 4-15,-2-4 3 16,-3 0-5-16,-4-4-13 0,-5-5 7 15,-4 1-9-15,-1-3 0 0,1-3 0 16,0-1 0-16,3-1 0 0,3-1 0 16,3 4-1-16,7 2-2 0,2 1 4 15,9 4 2-15,5 1-6 16,6 4 6-16,2 3-1 0,2 4-2 15,0 3 17-15,-3 4-7 0,-1 6-4 16,-3 2 0-16,-3 4-5 0,-3 7 2 16,-2 4 2-16,-4 4-6 0,-7 4 2 15,0 4 15-15,-2 1-8 16,-7 3-3-16,-1 2 1 0,-3 2-7 15,-2 0 1-15,-1-1 0 0,-2-2 0 16,2-1-55-16,0-5 15 0,3-3-17 16,3-2-33-16,4-4 5 0,1-4-35 15,3-5-142-15,2-5-106 16</inkml:trace>
  <inkml:trace contextRef="#ctx0" brushRef="#br0" timeOffset="57834.3079">5296 15862 756 0,'-5'0'0'0,"-2"12"323"16,0 7-260-16,-3 8-11 0,-1 7 5 15,1 0-13-15,3 3-10 0,4 0-7 16,2-3-8-16,1-5-7 15,4-1-10-15,3-5 7 0,2-4-11 16,0-3 0-16,1-4 4 0,0-5 0 16,4-5-1-16,0-2 3 0,1 0-1 15,0-7-4-15,-1-4 2 0,-1-2 11 16,1-5-9-16,-1-3 13 15,-2-2-4-15,-2-4-7 0,-2-3 10 16,-2-4-4-16,-5-2-5 0,0-3 6 16,-5-4-7-16,-4 0-9 0,-6-2 8 15,-3 3 0-15,-3 5-8 0,1 10 7 16,0 10 0-16,1 7-6 15,2 10 6-15,5 3-6 0,-1 12-45 16,3 7-5-16,2 4-38 0,3 1-52 16,5-3-40-16,0-5-183 0</inkml:trace>
  <inkml:trace contextRef="#ctx0" brushRef="#br0" timeOffset="58151.3261">5488 15475 808 0,'-15'0'0'0,"1"0"287"16,6 7-218-16,-1 1-36 0,8 2-8 15,1 2-21-15,4 0-8 0,7-3 8 16,-1-2 0-16,4-4 3 0,2-3 11 15,-3 0 1-15,0-3 1 16,-1-4 3-16,-2-3 2 0,-1 0-9 16,-2-6 11-16,-1 1-11 0,-2-3 6 15,-1 0 2-15,-3 4-2 0,0-3-11 16,-5 4-1-16,-3 0-4 0,-1 4-3 15,-3 4 3-15,-1 3-5 0,1 2-2 16,-1 10-29-16,-1 2-24 16,3 5-50-16,1 1-14 0,0 3-70 15,-1 1-320-15</inkml:trace>
  <inkml:trace contextRef="#ctx0" brushRef="#br0" timeOffset="61500.5176">7091 14059 228 0,'0'-12'0'0,"0"1"180"16,1 0-76-16,-1-3 9 15,0 1-23-15,0 2 23 0,0 3-1 16,0 1-27-16,0 5-2 0,0 0-8 15,0 2-6-15,0 0-15 0,-2 15-36 16,-8 16-13-16,-1 21 3 0,-6 21 4 16,0 13 3-16,-1 9-9 0,2 7 2 15,-1 3 8-15,-1-3-9 16,-2-3-8-16,0-10 2 0,0-7 6 15,0-10-7-15,0-10 0 0,2-7 6 16,0-6-11-16,1-6-7 0,1-7-14 16,5-7-13-16,0-7 5 0,5-7-22 15,3-9-3-15,1-6 22 16,2-2-15-16,3-12 4 0,4-11 43 15,5-6-5-15,3-9 4 0,-1-6 0 16,2-5-19-16,1-11-29 0,-1-5 24 16,0-8 14-16,-2-8 13 0,1-4 6 15,0-4 2-15,2-1 31 16,-1-1-1-16,1 4 1 0,0 8-5 15,-3 15-7-15,-2 16 5 0,-6 21 8 16,-4 13 14-16,-2 12 14 0,-4 4 13 16,-8 9-41-16,-6 15-38 0,-6 12 1 15,-4 7 0-15,-2 3 13 16,-1-2-15-16,2-5 4 0,3-2 3 15,3-7-4-15,6-7 4 0,4-6-7 16,6-8 0-16,6-6 4 0,1-3-1 16,0-4-9-16,8-9-4 0,8-6 9 15,6-6 4-15,2-6 1 16,3-1-3-16,-1-4 1 0,0-4 0 15,1-2 13-15,-1 0 1 0,-2 1 11 16,-1 2 0-16,-4 4 2 0,-4 8 0 16,-5 8-7-16,-5 9-6 0,-3 8-4 15,1 2-9-15,1 10-2 16,2 8 1-16,-1 7 1 0,2 6 0 15,-1 6 6-15,-2 0-5 0,0 1-4 16,-1 3 2-16,1 1-2 0,-4 7-91 16,2 3 12-16,-2 4-51 0,0 1-107 15,-5-4-257-15</inkml:trace>
  <inkml:trace contextRef="#ctx0" brushRef="#br0" timeOffset="62028.5478">6705 15997 957 0,'-24'-6'0'0,"3"5"217"16,0 13-133-16,-1 15-34 0,1 12-20 16,0 13-7-16,2 8-3 0,2 4-6 15,3 1-11-15,3-4 4 0,5-7-4 16,4-4-3-16,4-9 0 0,7-8 3 15,4-7-4-15,3-8 2 16,4-5 4-16,4-9-7 0,4-4 2 16,2-10 0-16,1-8 0 0,2-6 0 15,-4-3 3-15,0 0-3 0,-5-3 0 16,-5-3 3-16,-2-3-3 0,-5-4 0 15,-5-4 6-15,-3-3-6 16,-4-6 0-16,-3 1 9 0,-8 3-6 16,-3 5 4-16,-5 6-8 0,-4 8 0 15,-3 10 2-15,4 7 9 0,1 10-7 16,0 3-2-16,2 10 0 0,1 6-2 15,3 2-49-15,1 5-27 16,3 0-47-16,3 2-4 0,1-5-63 16,4-4-274-16</inkml:trace>
  <inkml:trace contextRef="#ctx0" brushRef="#br0" timeOffset="62372.5675">6994 15705 916 0,'-16'0'0'16,"0"2"265"-16,2 7-205 0,2 5-15 16,6 1-15-16,4 1-14 0,2-2-15 15,4-2 1-15,5-2 1 0,4-3-6 16,3-4 6-16,1-3-1 0,3-3-1 15,0-9 9-15,-2-1-6 0,-1 0-3 16,-4-1 12-16,-2 0-5 16,-3 3-1-16,1-3 9 0,-4 1-6 15,0-4-7-15,-1 0 4 0,-3 3-7 16,-1-1 0-16,0 4 0 0,-1 1 6 15,-6 3-7-15,-4 3 2 0,-5 4 1 16,-7 4-8-16,-5 7-3 16,-3 6-16-16,-1 1-22 0,3 0-10 15,6-3-23-15,7 2-71 0,6-6-90 16,9-5-272-16</inkml:trace>
  <inkml:trace contextRef="#ctx0" brushRef="#br0" timeOffset="63699.6434">8790 14296 631 0,'4'-26'0'0,"0"8"282"0,-1 7-181 15,-3 9-10-15,0 1-12 0,0 1-24 16,0 1-24-16,-5 15-12 0,-7 21 19 16,-8 21 14-16,-6 21-12 0,-4 16-8 15,1 11-1-15,-2 8-4 0,0 3-9 16,1-4-1-16,1-7-9 15,1-11-5-15,5-15 4 0,3-12-7 16,5-12 0-16,2-13-1 0,3-10 2 16,6-8-2-16,1-10-25 0,0-6 2 15,3-6-20-15,0-6-14 16,3-10-21-16,7-10 2 0,4-12-24 15,3-8-30-15,2-6-67 0,-1-6 19 16,2-5 35-16,-1-8 28 0,2-7 106 16,0-9 20-16,2-7 48 0,-1-5 18 15,2-1-1-15,0-2-15 16,0 7-9-16,-5 7-3 0,-7 20 37 15,-3 19 11-15,-9 18-12 0,-2 17 13 16,-11 11-26-16,-6 7-33 0,-6 13-13 16,-5 11-2-16,-2 7-10 0,-1 4-9 15,-1 0 3-15,4 1-4 0,0-2-2 16,4-5 1-16,3-3 0 15,6-7-4-15,7-7-1 0,6-4-17 16,5-10-27-16,10-5 6 0,7-4 24 16,6-12-8-16,6-7 16 0,4-5-8 15,-1-6 7-15,1-2 10 0,-1-1 0 16,-4-4 0-16,1 0 1 15,-2-3 8-15,-2-1 4 0,0 0 14 16,-2 0-5-16,1 2-4 0,-3 4 6 16,-2 7-11-16,-1 6-4 0,-5 9 4 15,-4 10 0-15,-4 7-6 0,-5 12 1 16,-1 12 10-16,0 14 23 15,-1 8-10-15,-7 8-17 0,0 1-13 16,-2 0 9-16,-1 5-7 0,3-3-6 16,2 1 6-16,3-4-6 0,3-6-88 15,3-2 6-15,1-3-34 0,2-1-137 16,-4-6-244-16</inkml:trace>
  <inkml:trace contextRef="#ctx0" brushRef="#br0" timeOffset="64300.6778">8385 16223 916 0,'1'-23'0'0,"-1"9"206"15,-2 5-114-15,-3 5-10 16,-3 4-20-16,-2 12-26 0,-6 18-20 16,-4 16-5-16,-4 10 18 0,1 7 0 15,4-2-12-15,5-1-12 0,3-3 2 16,5-3-4-16,3-7-5 0,5-4 4 15,4-5 2-15,6-9-7 16,4-4 4-16,0-10-3 0,8-8-28 16,0-6 23-16,4-7 1 0,3-14-2 15,2-9 4-15,-2-8 3 0,0-5-1 16,-3-3 4-16,-2-3 1 0,-3-2-5 15,-5 1 4-15,-6-6 0 0,-5-2 1 16,-6-2 1-16,-3 2 1 16,-8 0-2-16,-6 3 4 0,-7 9-8 15,-2 11 1-15,-6 11 0 0,-5 14 4 16,0 9-5-16,0 13 2 0,-3 11-1 15,6 10-7-15,4 8-18 0,6 1-37 16,8 1-44-16,7-4 5 16,6-5-37-16,2-7-132 0,8-11-72 15</inkml:trace>
  <inkml:trace contextRef="#ctx0" brushRef="#br0" timeOffset="64611.6956">8749 15904 946 0,'-16'-9'0'0,"0"7"241"16,-3 0-185-16,1 12-19 0,4 4-15 16,4 1-7-16,5-1-11 15,5-4-7-15,7-2 5 0,4-4-4 16,7-4 2-16,2-3 0 0,4-6 33 15,-2-4-7-15,-1-2-1 0,-1-2-6 16,-4-2-2-16,-2-1 2 0,-5 2-7 16,-4-1 0-16,-3 6 6 15,-2-1-3-15,-5 1-10 0,-5 2 8 16,-1 4-8-16,-5 2-7 0,-2 5 4 15,-5 3-1-15,3 6-1 0,0-1-45 16,4 3-12-16,4 0-50 0,4 0-23 16,4 0-54-16,4 0-278 15</inkml:trace>
  <inkml:trace contextRef="#ctx0" brushRef="#br0" timeOffset="66527.8052">10552 14223 613 0,'14'-33'0'0,"-4"9"286"16,-6 12-193-16,-1 7-21 0,-3 5 10 15,0 1-4-15,-3 15-34 0,-6 15-27 16,-7 24 24-16,-7 15-2 0,-2 9-17 16,2 4-8-16,3-3-2 15,1 0 1-15,2-2 6 0,-1-3-7 16,-1-2-11-16,0-6 4 0,-1-1-4 15,-1-3-2-15,1-4 2 0,0-2 7 16,2-5-14-16,1-7-1 0,1-5-12 16,1-8-16-16,3-4 1 15,0-9-13-15,4-5-12 0,3-7 8 16,1-4-11-16,2-3-48 0,2-6-1 15,0-10-156-15,5-6-65 0</inkml:trace>
  <inkml:trace contextRef="#ctx0" brushRef="#br0" timeOffset="67015.8331">10537 14024 700 0,'-18'18'0'15,"-2"6"230"-15,1 6-159 0,-2 2-26 16,2 4-10-16,-2-2-16 0,2 2-7 16,-2 3-5-16,0-1 7 15,1 5-2-15,-2 4-2 0,3-2-1 16,-1 3-2-16,2-2-9 0,1-7 4 15,5-7 1-15,4-10-4 0,8-10 2 16,2-5-2-16,6-7-3 0,5-7 7 16,4-9-6-16,1-9 1 15,3-7 3-15,-1-1 1 0,0-6-2 16,1-1 0-16,0-1 8 0,0 1-1 15,1-5 7-15,1 0 9 0,2-3-5 16,0 0 9-16,-2 1-6 0,1 5-1 16,-4 4 4-16,-2 8 4 0,-6 8 3 15,-4 9 4-15,-3 7-8 16,-4 5 4-16,0 1 5 0,1 3-24 15,-1 9-16-15,3 8 8 0,0 10 17 16,1 7-9-16,0 1 0 0,1 0-1 16,-1 2-10-16,3 1 8 0,0-1-8 15,2 1-1-15,2 1 0 16,0-4 9-16,-1-1-10 0,2 0-4 15,-2-3-34-15,-1-2-42 0,1 0-17 16,-5-5-65-16,-3-3-143 0,-3-6-568 16</inkml:trace>
  <inkml:trace contextRef="#ctx0" brushRef="#br0" timeOffset="69499.9752">9938 16037 919 0,'4'0'0'0,"-4"0"277"0,0 1-205 16,-5 9-1-16,-7 12-40 15,-5 12-14-15,-3 13 18 0,0 3-5 16,3-3-14-16,5-5-3 0,3-3-1 16,1-5-5-16,0 2-8 0,1-2 2 15,1-2 6-15,1-6-12 0,-1-1-17 16,1-4-16-16,2-3-42 15,2-3-35-15,1-5-71 0,2-10-234 16</inkml:trace>
  <inkml:trace contextRef="#ctx0" brushRef="#br0" timeOffset="69983.0028">10093 16191 721 0,'-16'29'0'0,"0"8"238"0,-2 1-159 16,5 3-19-16,5-7-19 0,4 2-18 15,4-6-10-15,7-4-8 16,4-6-4-16,6-5-2 0,3-7 2 16,5-7 8-16,2-3 6 0,4-8 10 15,-1-7-6-15,0-3 4 0,-2-1-1 16,-3-1-1-16,-4-1-3 0,-8 2-1 15,-3-1-9-15,-9 1 0 16,-1-3 6-16,-11-2-8 0,-5-3-6 16,-5-3 0-16,-5 3 3 0,-1-4-3 15,-3 0 0-15,3-3 4 0,-1-3-4 16,8 1-1-16,6 0-2 0,6 5 0 15,5 4 5-15,3 5-2 0,7 5 0 16,6 4 0-16,6 2 1 16,4 2-1-16,5 7 0 0,3 5 11 15,3 4-7-15,1 10 6 0,-4 4-2 16,-3 2-1-16,-5 4-1 0,-7 0-2 15,-8-1-2-15,-7 3 10 0,-2 1-4 16,-10 3 6-16,-4 1 4 16,-3-1-15-16,-3 1 0 0,-3 1 0 15,-2-3 2-15,4-1-10 0,1-4-10 16,4-4-26-16,6-2-31 0,1-3-18 15,6-4-18-15,4-4-70 0,1-6-110 16,9-2-95-16</inkml:trace>
  <inkml:trace contextRef="#ctx0" brushRef="#br0" timeOffset="70317.0219">10590 16041 931 0,'-20'5'0'15,"-4"14"247"-15,-1 7-198 0,-1 7-14 16,3 8-10-16,5 0-4 0,6-2-11 15,5-1-7-15,7-5 8 0,2-3-12 16,10-1 0-16,5-6 2 0,3-5 1 16,1-6-3-16,3-4 2 15,0-4 7-15,1-4-11 0,2-6 6 16,0-8 11-16,-3-4 2 0,-3-2 8 15,-3-3-6-15,-5-2 0 0,-2-2 1 16,-5-4-1-16,-3-4-2 0,-3-3 5 16,-3-2-15-16,-6 0-5 15,-6-1 3-15,-3 3-1 0,-6 2-6 16,-2 6 6-16,-4 7-1 0,-5 9-4 15,2 10 4-15,0 4-6 0,5 10-24 16,5 6-10-16,8 4-27 0,5 2-48 16,7 2 11-16,4-2-55 15,7-3-162-15,4-6-176 0</inkml:trace>
  <inkml:trace contextRef="#ctx0" brushRef="#br0" timeOffset="70639.0403">10819 15552 1062 0,'-21'0'0'0,"3"5"206"0,4 8-168 16,7 0-19-16,5 3-12 0,2 1-8 15,5-1 2-15,7-1 3 0,0-5-5 16,4-5 2-16,2-5 10 0,0 0 11 16,-1-8 3-16,3-1-3 0,-4-6-2 15,-1 0-1-15,0-1-8 16,-5 0-1-16,-6 4-1 0,1 0-2 15,-5 3-3-15,0 2 5 0,-5 1-3 16,-3 2-6-16,-6 4 0 0,-6 5 0 16,-3 5-38-16,-3 3-10 15,3 2-38-15,2 0-79 0,3 2-58 16,2-7-327-16</inkml:trace>
  <inkml:trace contextRef="#ctx0" brushRef="#br0" timeOffset="76716.3879">22416 6721 492 0,'-4'-24'0'0,"1"4"33"0,-1-2 1 15,-2 0-18-15,2 0-2 16,-4 0-8-16,-2-2 9 0,-2 4 7 15,0-3 0-15,-4 4-13 0,2-1 10 16,-3 1 11-16,0 4 2 0,1-2-14 16,-2 1-5-16,1 1-10 0,-1-2-2 15,3 3 3-15,-2-1-3 0,0-2-2 16,-2 0 2-16,-3 0 3 15,-2 1-3-15,-1 2 15 0,-4-1 7 16,-2 3 3-16,-4 3-2 0,-1 3 2 16,0 1-8-16,0 1 1 0,-2 1-6 15,6 3-11-15,-2 0 3 0,1 0-3 16,3-2 0-16,-3-1-1 15,3 0 3-15,-2 0 0 0,1 1 4 16,1 0-3-16,-3 0 1 0,0 2 10 16,-2 0-9-16,-1 0 3 0,0 0-3 15,-1 4 6-15,1 1 1 0,-1 0 7 16,0 0-11-16,1 2-2 15,1 3-2-15,2-2-3 0,1 1-5 16,1 1 4-16,0-3 5 0,2 1-8 16,-2 2 2-16,0 1 15 0,1 0-12 15,-2 2 5-15,-1 2-5 0,1 0 0 16,-4 1-2-16,0 4 0 15,2-1-1-15,-4 3 6 0,1-1-4 16,3 2-2-16,-2 0 2 0,3 1 0 16,-1 1-3-16,0 0 0 0,2 0 7 15,-1 0-8-15,2 3 2 0,0-3 3 16,0 1-4-16,2-1 0 15,0 1-1-15,-1-2 0 0,1 2 2 16,0 2 6-16,-1 1-6 0,-1 3 9 16,2 0-1-16,-1 0-5 0,1 0 5 15,-1 1-6-15,2-1-5 0,-2 3 4 16,0-2 3-16,3-1-7 15,-2 3 4-15,3-3-1 0,1 1-1 16,1 2 0-16,-1 0 9 0,0 2-4 16,1 2 9-16,-1 0-6 0,3 1-6 15,0 0 6-15,3-1-7 0,-2-1 1 16,4 1 2-16,-1 0-2 0,1 0-2 15,3 0 0-15,0-1 7 16,1 2-11-16,2 0 8 0,2 1-2 16,-1 0-2-16,0 0 0 0,2-2-1 15,-3 2-1-15,3-1 4 0,0 0 2 16,0 1-4-16,4-3 0 0,-2 0 0 15,4-2 0-15,2 1 0 16,0 1 2-16,1-2-2 0,3 0 0 16,0-2 3-16,2 1-3 0,1 0 0 15,0 1 11-15,0 1-13 0,2-2 4 16,-2 0-1-16,1 3-3 0,0-2 4 15,-2 1 4-15,3 0-8 16,-2 3 4-16,1 0-5 0,0 0 1 16,1-1 4-16,2 2 1 0,-2-4-5 15,2 1 4-15,-1-1-1 0,1-3-1 16,-2 0 0-16,1 1 5 0,1 0-7 15,1 1 4-15,1-2 1 0,-1 0-5 16,3-1 4-16,0 1 0 16,3 0-3-16,0 2 2 0,1-2 0 15,-1-1-2-15,0 0 2 0,0 1-1 16,0 0 0-16,-1-1 0 0,1 1 1 15,0 2-1-15,2-2 2 0,-4 0 3 16,1 2-8-16,0 0 6 16,-2 1-3-16,3 2 1 0,2-1-1 15,-2-1 0-15,1-3 0 0,2 2 0 16,-3-4 1-16,4 1-2 0,-1-1 2 15,1-1 1-15,3-2-2 0,-2 3 0 16,2-3 2-16,0-1-2 16,1 1 0-16,0-3 1 0,-1 0-1 15,1 2 0-15,0-3 6 0,1 1-7 16,-1 0 2-16,-1-1 9 0,3 1-11 15,-1-3 2-15,4 0 6 0,-1-3-9 16,3 1 4-16,-1-2 1 16,1-3-4-16,0 1 2 0,1 0 1 15,-2-1-2-15,1 1 0 0,-1 0 0 16,2-2 0-16,-1 0 0 0,0-2 4 15,2 1-4-15,-2-3-6 0,3 1 7 16,-2 0 0-16,2-4 3 16,1 1-3-16,0-1-1 0,1-1 0 15,0 1 2-15,-3-2-3 0,1-1 1 16,-1 2 1-16,0-2-2 0,-2 1 2 15,3-2 0-15,-2-1-1 0,-2-1-1 16,0-2 0-16,1 0 2 16,-1 0 4-16,0 0-3 0,1-2-3 15,-2-1 2-15,0-1 3 0,-1 0-5 16,0-2 2-16,0-1 3 0,0 0-6 15,-2 0 4-15,2 1 0 0,-3-3-3 16,1-2 0-16,1 2 1 0,0 0 0 16,1-2 0-16,-3 2 4 15,-3-3-5-15,1-1 2 0,-3 0-1 16,1 0 0-16,0-1-1 0,0 2 1 15,0-1 0-15,1 1 0 0,-2-2 2 16,0 1-4-16,-2-3 1 0,1-1 2 16,2 0-1-16,0 0 0 15,-2-4 0-15,2 1 0 0,1-2-1 16,1-2 3-16,-1 3-4 0,0-4 1 15,1 3 1-15,1-2 0 0,-1 0 0 16,-3-3 1-16,3 0-1 16,-1 0 0-16,-2-4 2 0,2 2-3 15,-3 3 2-15,0-1 0 0,1 3-1 16,0-3 0-16,-2 1 1 0,2-1-5 15,-2 0 8-15,1-4-3 0,3 3-1 16,-3-4 0-16,3 0 1 0,-2 0-1 16,2-3-1-16,-1 1 2 0,-1-1-2 15,-3 2 2-15,2-3-1 16,-3 3 0-16,-1-1 0 0,-1-1 1 15,-3 6-1-15,0-4-2 0,-2 0 2 16,1 2 0-16,0-3 0 0,0 3 4 16,-2-3-4-16,2 0 0 0,-4-2 6 15,2-1-7-15,0 0 2 16,-2-1 3-16,-1-1-6 0,0 0 4 15,-3 1 9-15,1-2-12 0,0 0 2 16,0 2 8-16,2-3-11 0,-1 0 4 16,0-1 5-16,2-1-9 15,-1-1 4-15,-1 0 1 0,1-1-6 16,-4 1 4-16,1 0 4 0,-3 3-10 15,1 0 10-15,-2 2 2 0,1-1-3 16,-1 1 7-16,0-1-9 0,0 1 0 16,-1 0 6-16,1 2-6 0,-2-2-4 15,0-1 4-15,-1 0 2 16,1-1-4-16,0-2 0 0,-1-1 2 15,-3-1-4-15,3 2 4 0,-5 1 0 16,1-1-3-16,-3 2 2 0,1-1 4 16,0 1-3-16,-3 3 10 0,3 0-10 15,-1-2 2-15,-1 1 4 16,1 3-8-16,1-1 0 0,-2 3 4 15,1 1 0-15,0-3-8 0,-2 1 5 16,0 2 2-16,-2-1-6 0,1 0 3 16,-2 2 0-16,1-2 0 0,-1 2 0 15,0 2 1-15,1 1-1 16,-3-1 0-16,3 3 3 0,-2 1-4 15,0 1 2-15,-1-1-1 0,0 2 0 16,-1 2 0-16,1-1 0 0,0 2 0 16,1 0 0-16,-2 2 0 0,4-1-3 15,-3 1 6-15,0-1-1 16,1-2-2-16,-2 2 0 0,1-1 1 15,2 2-1-15,-2-1 0 0,2 3 2 16,-1-1-3-16,-1 0 1 0,1 1-1 16,1 0-3-16,-1 0 8 0,2 1-4 15,-1 2-4-15,-2-2 6 16,0 2-1-16,2 2-2 0,0 0 2 15,-2 2-2-15,0-2-3 0,1 0 7 16,0 0 0-16,1-2-6 0,1 4 3 16,-3-4 0-16,2 3 0 0,-1-1 1 15,-1 0 4-15,-1-2-8 16,1 1 4-16,-2 0-1 0,-1 0 0 15,0 3-1-15,-3 1 0 0,2 1-3 16,-3-1 7-16,3 4-3 0,-1-2 0 16,-1 1 0-16,2 0-1 0,-1-2-1 15,2-1 4-15,0 1 2 0,2-1-6 16,0 2 2-16,-1 0-1 15,3 1-19-15,-7 2 3 0,3 1-6 16,-3 2-22-16,-2 1 2 0,-2 4-17 16,0 4-48-16,-2 6-3 0,-6 1-54 15,-3-3-222-15</inkml:trace>
</inkml:ink>
</file>

<file path=ppt/ink/ink1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0T08:04:40.022"/>
    </inkml:context>
    <inkml:brush xml:id="br0">
      <inkml:brushProperty name="width" value="0.05292" units="cm"/>
      <inkml:brushProperty name="height" value="0.05292" units="cm"/>
      <inkml:brushProperty name="color" value="#FF0000"/>
    </inkml:brush>
  </inkml:definitions>
  <inkml:trace contextRef="#ctx0" brushRef="#br0">3063 4416 395 0,'-3'0'0'15,"3"0"51"-15,0 0 2 0,0 0-7 16,0 0-7-16,3 0-15 16,1 0-1-16,2-2 70 0,2 0-24 15,3 0-5-15,-2-1-4 0,2 1-16 16,-4 2-17-16,0-2-9 0,2 2-5 15,0 0-3-15,3 0 1 0,3 0-2 16,2 0-1-16,2 0 0 16,5 2 1-16,0-1-3 0,2 1 6 15,1-2 5-15,-1 0-2 0,-1 0-2 16,-1 0 2-16,-2 0-6 0,2 0-6 15,0 0 11-15,-3 0-8 0,3 0-2 16,0 0 8-16,-2 0-6 16,1 0-2-16,1-1 0 0,0-1-3 15,0 0 0-15,4-2 1 0,-1 3-2 16,3-1 0-16,-1-1 1 0,-1 3-1 15,1-2 1-15,-2 0 1 0,1 2 0 16,-2-1-3-16,1 1 1 16,1 0 1-16,-2 0-2 0,3 0 1 15,-1 5 1-15,0-3-1 0,4 0 0 16,1 1 8-16,0 0-6 0,3-3 4 15,-2 2-2-15,2 1-2 0,1-2 3 16,-1 3-3-16,1-3-4 16,0-1 4-16,1 3 2 0,-1-3-5 15,2 3 2-15,-3-2 2 0,0 0 0 16,-1 0 5-16,-2 1 0 0,0 0-7 15,-1 0 6-15,-2-1 0 0,0 1-6 16,-1 0 6-16,-2 0-4 0,1 3-6 16,0-4 6-16,-1 3 1 15,1-1-4-15,-1-2 0 0,1 2 3 16,-1 0-4-16,2-1 2 0,0 1 1 15,-1-1-2-15,2 1 0 0,1-1 0 16,0 0 0-16,1-1 1 0,-1-1 0 16,-2 1-1-16,1-2 0 15,-1 1 0-15,2 2-3 0,-2-2 6 16,2 2 0-16,-3-2-2 0,0 0 5 15,-1 2-6-15,0-2 0 0,2 0 0 16,-2 0 4-16,1 0-6 0,0 0 2 16,1 0 1-16,-1 0-1 15,0 0 0-15,-2 1 3 0,0 2-5 16,0-1 3-16,-1 3 1 0,4-1-4 15,0-1 4-15,-2 1-1 0,2-1-2 16,-2-1 2-16,1 1-2 0,2-1 1 16,1-2 0-16,0 0 5 0,-1 0 3 15,3 0 6-15,-1 0 0 16,3 0-5-16,-1 0 4 0,0 0-6 15,0-4-6-15,1 1 6 0,0 0-4 16,0-1-6-16,-2 1 6 0,5 3 0 16,-1-3-3-16,2 3 0 0,-1 0 0 15,0-4 1-15,0 2-1 16,0 1 3-16,1-1-5 0,1 0 4 15,2 2 0-15,-5-3-3 0,1 3 2 16,0-2-1-16,1 0 0 0,-1-1 0 16,0 3 5-16,1-1-3 0,-2-3 8 15,0 2-5-15,2 1 0 16,-1-2 2-16,2 2-3 0,-1-4-2 15,2 2 2-15,0 0-1 0,0-1 1 16,1 1 1-16,0 0-2 0,-1 2-2 16,2 1 5-16,0 0-4 0,0 0-4 15,-2 0 4-15,0 0 0 16,1 0-2-16,-3-2 0 0,3 2 1 15,-2-2-2-15,0-1 2 0,-2 2 1 16,2-1-2-16,0 1 0 0,0 1 1 16,1 0-2-16,0-1 2 0,1 1 0 15,-1 0-2-15,2 0 2 16,0 1 3-16,-1 2-5 0,1-1 2 15,-1 1 4-15,0 0-5 0,3-1 0 16,-2-1 2-16,1 1-2 0,1-1 0 16,0 0 5-16,0 1-6 0,0 0 2 15,2 2 0-15,0-2-1 16,0 1 0-16,0 1 3 0,0-1-3 15,-2 2 0-15,1-3 5 0,-1 2-5 16,-2-2 0-16,-1 2 12 0,-2-2-11 16,-3-1 7-16,-3 1-2 0,-3-2-6 15,-3 0 0-15,-2 0 13 16,-4 0-11-16,-1 0 0 0,-2 0-1 15,-4 0 1-15,0-1 1 0,-4 1-2 16,-2 0-2-16,-3-2 2 0,-2 2-1 16,-1 0 0-16,-3 0-86 0,-1 2-1 15,-8 9-79-15,-9-3-5 16,-8 0-224-16</inkml:trace>
  <inkml:trace contextRef="#ctx0" brushRef="#br0" timeOffset="6277.359">2368 5975 537 0,'20'-22'0'16,"-4"3"87"-16,-4 2-46 0,-3 6 1 16,-5 3 13-16,-2 1 15 0,-2 5-18 15,0 1-9-15,0 1 0 0,-5 0-17 16,-5 3-13-16,-6 8-1 15,-5 5 1-15,-6 7 9 0,-5 8 5 16,-5 4-5-16,-7 6-8 0,-7 7 1 16,-15 15-5-16,-7 10-2 0,-11 9 8 15,-4 7-7-15,0 3-2 0,1 1 5 16,7-6-6-16,10-8-6 0,9-9 0 15,7-10 10-15,11-10-16 16,7-9 12-16,11-12-3 0,7-10-4 16,8-8 2-16,5-7-3 0,3-4-9 15,2 0 13-15,4-5-4 0,9-8-7 16,7-8 14-16,5-8 1 0,6-5-9 15,0-6-7-15,4-3-4 16,3-7-10-16,2-6 10 0,-1-6-10 16,9-4-24-16,4-1 9 0,3-3-6 15,5 1-6-15,-1-1 23 0,5-1 16 16,0 2 4-16,4-1 13 0,-4 2-2 15,-4 2 0-15,-5 6 12 16,-12 10 8-16,-8 11-4 0,-13 7-7 16,-7 10 4-16,-9 2 9 0,-6 7 6 15,-1 4-4-15,-9 3-13 0,-3 5-4 16,-3 1-6-16,-5 1-6 0,-2 8 4 15,-1 2 6-15,0 3-8 16,-3 5 0-16,-3 5 10 0,-3 5-13 16,-5 8 6-16,-2 4 1 0,-3 1-5 15,0 1 2-15,2 0 3 0,1-6-5 16,6-2 2-16,6-10 2 0,9-7-5 15,7-7 4-15,9-9-3 16,3-2-18-16,11 0 3 0,12-10 15 16,7-8 0-16,13-5 2 0,6-5 5 15,8-2-7-15,2-3 2 0,3 0 2 16,0-1-4-16,-3 1 2 0,-2 2 7 15,-6 2-10-15,-10 9 4 16,-7 3 7-16,-14 6-9 0,-9 4 0 16,-4 4 19-16,-7 3-5 0,1 0 19 15,-1 1-20-15,0 8-24 0,-5 7 14 16,0 11-3-16,-3 9 0 0,-2 6 0 15,-2 6 4-15,-2 7-6 16,-4 4 4-16,-1 3 37 0,-2 0-13 16,1 0 1-16,0-3-14 0,2-2-10 15,-1 1 6-15,2-5-8 0,1-2-1 16,2-2 0-16,2-4 2 0,2 1-2 15,2-1-105-15,1-3-33 0,-1-8-308 16</inkml:trace>
  <inkml:trace contextRef="#ctx0" brushRef="#br0" timeOffset="7876.4505">768 7936 545 0,'3'-25'0'16,"0"4"223"-16,-3 3-122 0,0 6-32 16,-3 5 11-16,-1 2-16 0,2 4-23 15,-3 1-23-15,1 12-8 0,-2 10-9 16,-1 11 0-16,1 10 28 15,0 10 5-15,1 4-10 0,1 2-6 16,0 0-8-16,1-6-8 0,-2-8 2 16,1-5-2-16,0-11-2 0,0-2 0 15,0-3 4-15,-2-7-4 0,0-4 0 16,1-5 7-16,1-5-9 15,2-1 4-15,-2-2 9 0,1-5-11 16,2-5 0-16,-1-11 21 0,2-7-24 16,0-8 6-16,6-10 2 0,4-7-6 15,1-4 2-15,0-5 2 0,0-1-5 16,-1-3 4-16,3-2-1 0,-1-2-2 15,3 1-1-15,2 6 1 16,1 5-5-16,0 12 7 0,0 11-2 16,-3 10-5-16,-1 10 8 0,2 11-4 15,-6 4-8-15,2 10 12 0,-1 5-4 16,-2 3-2-16,-3 1 6 0,-1 4-3 15,-4-1-3-15,-1 6 8 16,0-1-1-16,0 1-5 0,-4 7 4 16,-3-3 2-16,-4 1-7 0,4-1 5 15,1-3-2-15,1-8 0 0,4-3-15 16,-2-6 3-16,3-3-12 0,3-1 8 15,3-4-5-15,4 1 5 16,1-5 9-16,2 3 4 0,0-2-6 16,5 2-1-16,-5 1 11 0,0 2-2 15,-4 3 2-15,-1 3-1 0,-5 4 0 16,1 2-2-16,1 1 2 0,-5 2 0 15,0 0 0-15,0 3 1 16,-8-2-1-16,-1 2 0 0,-1-2 3 16,-7-2-3-16,-1 0 0 0,-1-2 5 15,-5 0-7-15,-2 1 4 0,-1-2-2 16,-1-2 2-16,2-2-1 0,3 0 0 15,4-4-2-15,5-2-4 16,7-3 5-16,4-4-25 0,2 0-6 16,1-8-22-16,7-5-10 0,5-3 21 15,3-1-20-15,0-4-110 0,1-1-45 16</inkml:trace>
  <inkml:trace contextRef="#ctx0" brushRef="#br0" timeOffset="8810.5039">1195 7578 573 0,'4'-29'0'0,"5"4"219"16,-2 3-120-16,-4 6-42 0,-2 5-2 15,-1 6 6-15,0 3-5 16,0 2-4-16,-3 0-23 0,-3 2-13 16,-7 5-13-16,1 3 1 0,-1 5 12 15,-2 0 1-15,1 4-5 0,-1 4 3 16,2 0-16-16,-4 3 2 0,7-1 4 15,1-1-4-15,1 2-2 16,1-1 2-16,1-1 1 0,4-2-3 16,2-5-3-16,0-1 3 0,1-3-6 15,2-6 6-15,0-4 2 0,-2-2-2 16,5-1 3-16,-2 0-4 0,-1-4 0 15,3-1 4-15,-2-2 7 0,-2 1-9 16,0-1 0-16,-2 0 14 16,1 0-8-16,-1 2 4 0,2-1-9 15,-2-2-2-15,-1 4 2 0,1-4 5 16,-1 2-9-16,1 2 6 0,1-3-1 15,-1 2-3-15,0 0 2 0,1-2-1 16,-1 1 0-16,0-1-3 16,1 0 7-16,0-2-8 0,1 1 7 15,2-2-8-15,-3-1-1 0,3-3 3 16,-1 0-8-16,2 0 0 0,0 3 9 15,-2-2-3-15,-2 2 0 0,1 1 8 16,-2 0 0-16,0 4-6 16,0 0 6-16,0 3-2 0,0 3-2 15,0 0-1-15,0 0 1 0,2 7-14 16,-1 11 15-16,-1 11 0 0,0 11-9 15,-3 10 15-15,-1 8 0 0,4 4-3 16,0 4 10-16,-1 2-5 0,1-3-9 16,-2-3 2-16,1-2 6 15,-1-10-7-15,1-4 4 0,-1-6-2 16,-1-5-4-16,1-6 4 0,1-2-1 15,-1-5-1-15,0-1 0 0,0-5 1 16,-1-6-5-16,2-4 8 0,-1-2 1 16,0-4-6-16,-3 0 2 15,2-6 17-15,-1-7-14 0,-1-4 14 16,2-10-10-16,-2-9 3 0,3-7-5 15,2-10-3-15,0-8-6 0,5-5 6 16,1-5-3-16,5-3 0 0,3-4-1 16,3-1-1-16,3 0-6 15,1 3 3-15,0 9-7 0,2 11 3 16,-3 12 12-16,0 10-5 0,0 10 1 15,-3 11 2-15,2 8-2 0,0 5-7 16,0 6 8-16,-2 11 0 0,-1 7-6 16,-6 2 7-16,0 6 1 15,-7 0-4-15,-3 1 0 0,-6 3 2 16,-6 1 1-16,-6 1 2 0,-4-1-2 15,-2-2-2-15,-3 0 2 0,6-4-4 16,0-3-14-16,6-2-8 0,2-6-37 16,2-4-8-16,3-5-23 15,6-4-36-15,2-5-113 0,2-8-8 16</inkml:trace>
  <inkml:trace contextRef="#ctx0" brushRef="#br0" timeOffset="9183.5253">1566 7458 758 0,'11'-15'0'0,"-6"7"191"0,-3 0-99 15,-2 4-6-15,-3 2-22 0,-4 1-22 16,-2 1-21-16,-1 7-21 0,-3 5 0 16,-1 7 0-16,-2 8-1 0,-2 0-1 15,-2 4 4-15,7-4-1 16,5-2-1-16,1-5 0 0,7-2 4 15,3 1-11-15,3-2 9 0,7 3-2 16,2-3 0-16,4 4 0 0,4-1 3 16,-1 2-4-16,1 2 1 0,-3-1-3 15,-3 0-3-15,-2 0 6 16,-4 0 0-16,-6-2-4 0,-4 4 5 15,-4 1-2-15,-8 5-6 0,-6 2 10 16,-1 2-4-16,-6 1-1 0,-5 0 4 16,0-2 4-16,-2-2-7 0,3-6 2 15,3-1 1-15,1-9-3 16,5-3-2-16,4-5-13 0,5-7-18 15,4-1 5-15,3-1 9 0,3-13-12 16,10-7-21-16,2-8-13 0,7-7-23 16,4-5-120-16,-1-3-90 0</inkml:trace>
  <inkml:trace contextRef="#ctx0" brushRef="#br0" timeOffset="9649.5519">1731 7429 553 0,'5'-22'0'15,"-1"12"124"-15,0 3-65 0,-2 7 4 16,2 6-10-16,-1 13-17 15,1 11 12-15,-1 10 3 0,-2 8-19 16,-1 4-13-16,0 3 6 0,0 0 3 16,0-4-14-16,0-2 5 0,0-5-2 15,-1-8-8-15,-1-4-5 0,0-4 0 16,0-5-2-16,1 0-3 15,0-4 2-15,-1-4 2 0,1-5-5 16,1-6 0-16,0-1-11 0,0-3-10 16,1-3 8-16,6-11 6 0,3-10-4 15,1-10 2-15,5-7 5 0,4-7-7 16,1-10-2-16,2-5-6 15,1-3-8-15,1-2 15 0,-3 5 5 16,-1 8 6-16,-6 12 6 0,-5 11-1 16,-4 11-6-16,-5 8 8 0,-1 8 26 15,-1 3 4-15,-5 2-19 0,-1 7-12 16,-6 10-6-16,0 8 6 15,-3 8 20-15,2 4-8 0,-1 6 4 16,2 1-14-16,2 2-3 0,2-3 5 16,2-4-8-16,5-3 2 0,2-7 1 15,4-3 1-15,3-3-6 0,2-3 4 16,4-3 4-16,-1-2-10 15,3-1 7-15,0 0 0 0,5-2-4 16,1 1-29-16,2-2-40 0,2-5-53 16,0-3-111-16,-2-1-141 0</inkml:trace>
  <inkml:trace contextRef="#ctx0" brushRef="#br0" timeOffset="10210.584">2236 7842 743 0,'-5'8'0'0,"-3"4"0"16,-3 3 77-16,-1 4 16 0,0 5-26 16,-3-1-21-16,3 2-21 0,-1-3-2 15,1 0 0-15,2-2 5 0,1-3-9 16,4-8-16-16,1-1-1 0,3-5-1 15,1-2 2-15,0-1-6 16,2 0-12-16,5-5 18 0,3-7-3 16,3-4 0-16,2-3 9 0,2-3-11 15,0-4 3-15,1-1-2 0,0-3-5 16,-2-1 8-16,-1 1-4 0,-5 2-6 15,-4 4 12-15,-1 6-6 0,-3 5 3 16,-2 5 6-16,0 8 1 16,0 0 4-16,0 10-9 0,0 9-6 15,0 6 3-15,0 8 0 0,-1 4 20 16,0-4-16-16,1 6 5 0,0-2-6 15,-2 1-4-15,-2 3 2 0,1-2 2 16,-2 0-3-16,-1-4 0 16,-2 0 4-16,-4-4-4 0,-1 0 0 15,-3 1 0-15,-3 0-35 0,-2-1 4 16,1-3-3-16,1-3-19 0,3-2-13 15,1-6-15-15,4-6-34 16,4-4 73-16,2-5 21 0,5-2 17 16,5-6-24-16,7-7 56 0,2-3 69 15,6-4-14-15,-2 2-23 0,5-3 1 16,0 0-20-16,3 1-4 0,2-1-8 15,2-1-9-15,1 1-11 0,2 1-10 16,2 2 2-16,1 2-2 0,-1 3-71 16,-1 3-9-16,-5 1-160 15,-4 0-421-15</inkml:trace>
  <inkml:trace contextRef="#ctx0" brushRef="#br0" timeOffset="11716.6701">2525 10842 585 0,'-8'11'0'16,"-2"11"80"-16,-6 9 24 15,-5 6-22-15,0 9-30 0,-2 6-12 16,-3 0-8-16,0 2-9 0,-2-3-12 16,-3 1-3-16,-1-1 0 0,-1-1-10 15,-4 2 4-15,1-4 3 0,0 1-6 16,0-6 2-16,5-5 0 0,6-4-4 15,2-3-7-15,5-10-30 16,6-5-13-16,7-10 9 0,2-6 15 16,6-5-39-16,6-11-2 0,9-8 24 15,5-9 2-15,7-10-63 0,1-6 21 16,4-5-50-16,4-6-14 0,0-6 5 15</inkml:trace>
  <inkml:trace contextRef="#ctx0" brushRef="#br0" timeOffset="12038.6886">2349 11127 147 0,'43'-69'109'0,"0"0"-13"16,-7 1 2-16,-6 10 1 0,-7 9-40 15,-10 13-3-15,-7 12 33 0,-6 9-17 16,-7 6-26-16,-6 7-38 0,-11 2 1 15,-5 12-4-15,-6 9-5 16,-8 6 0-16,0 4 11 0,-2 4-15 16,4-2 8-16,9-3 5 0,11-8-2 15,8-4 3-15,7-6-10 0,6-4 0 16,4-2-18-16,9-6 9 0,7-1 13 15,5-6 6-15,8-8-6 0,3 2-4 16,0-5 0-16,1-1 15 16,-1 1 1-16,-1 0 14 0,-4-1 0 15,-4 4 0-15,-5 1-4 0,-5 0-3 16,-4 4 4-16,-5 4-3 0,-4 0-10 15,-4 6-1-15,0 0-4 0,0 0-9 16,0 8 0-16,-1 8-17 16,-4 6 20-16,-3 10 1 0,-1 0 0 15,1 2 0-15,1 0-6 0,0-1-6 16,0 2-11-16,2 2-25 0,-3 4-43 15,-2-2-70-15,-2-2-318 0</inkml:trace>
  <inkml:trace contextRef="#ctx0" brushRef="#br0" timeOffset="13253.7581">702 10471 635 0,'3'-13'0'15,"0"5"251"-15,-2 8-157 0,0 0-26 16,-1 14-51-16,0 8-19 0,0 11 4 16,-2 9 67-16,0 4-45 15,-1 0-3-15,2-2-9 0,-4-1-2 16,2-2 4-16,-2-3-11 0,0-3-1 15,2-6 4-15,-2-5-2 0,2-3-7 16,0-6 6-16,-3-4-1 0,6-2-3 16,-4-4 2-16,1-5 7 0,0 0-9 15,-1-3 2-15,0-9 5 0,2-5-7 16,2-7 0-16,0-8 0 15,2-8 0-15,5-6 2 0,0-6 4 16,1-5-7-16,3-3 1 0,1-6 4 16,2-3-6-16,3 1 3 0,4 1 2 15,1 6-4-15,1 10-2 16,-2 10 7-16,-1 12-6 0,-3 12 0 15,-2 8 4-15,-2 6 4 0,-4 3-3 16,-1 6 4-16,-2 8-3 0,-1 6 8 16,-5 2-1-16,0 7-3 0,-8 4 2 15,-3 0-4-15,-3 2-2 0,2-2 1 16,-2-3-1-16,2-1-4 15,3-5 2-15,2-5 1 0,6-3-7 16,1-3-7-16,0-3-3 0,5-2-13 16,5-4 21-16,-1 1-1 0,3 2-1 15,-2-2 7-15,2 2-3 0,-1 2-9 16,1 1 8-16,-5 2-2 15,-1 3 0-15,-2 3 8 0,-4 3 0 16,0 2 0-16,-8 2-4 0,-2 1 7 16,-3 1-6-16,-5 5 6 0,-2-3 0 15,1 0-4-15,-3 0 2 0,0-6-2 16,2-1-1-16,0-4 2 15,1-6 0-15,3-4 0 0,4-3-1 16,3-5 4-16,2-3-6 0,7-9-29 16,0-8-3-16,7-4-33 0,4-5-11 15,3-4-71-15,-1-4-196 0</inkml:trace>
  <inkml:trace contextRef="#ctx0" brushRef="#br0" timeOffset="13999.8007">1129 10189 639 0,'-2'-6'0'16,"-2"1"201"-16,-1-2-124 0,1 2 0 15,1-1-4-15,0 0-21 0,0 4-23 16,1 0-16-16,1 1 3 15,1-1 0-15,0 2-3 0,0 0-2 16,0 0-7-16,-1 0-3 0,-2 0 8 16,-1 0-2-16,3 0 6 0,0 0 3 15,1 0-5-15,0 0-13 0,2 0 4 16,0 0 0-16,-2 0-4 15,0 0-1-15,0 0 3 0,0 0 0 16,1 0-1-16,0-3 4 0,-1 3-6 16,0 0 6-16,0-1-2 0,2 0-1 15,4-4 0-15,-2-1-3 0,2 0 1 16,3-1 4-16,-5 0-1 0,-1 2-4 15,-2 0 6-15,0 4 0 16,1 0-4-16,-2 0 2 0,0 1 3 16,1 0-8-16,-1 1 6 0,0 6-4 15,2 5-10-15,-2 6 16 0,0 10-3 16,-1 3-2-16,-3 9 2 0,1 5 1 15,-2 4-3-15,5 6 2 16,-5 1 3-16,3 0-5 0,-3-2 2 16,-7-5 0-16,6-1-1 0,-2-5 0 15,2-5 1-15,-1-2-4 0,3-7-1 16,1-4-8-16,-2-6-13 0,5-9 12 15,0-6 6-15,-3-2 1 16,3-2 12-16,-3-4-6 0,2-8 0 16,0-6 0-16,1-7-1 0,0-4-4 15,0-6 9-15,1-6-8 0,3-3 0 16,3-5 8-16,3-8-3 0,1-2-1 15,3-6-21-15,-1-3 3 0,1 2-9 16,3-2 12-16,4 5 6 16,0 7-1-16,1 6 14 0,-4 13-7 15,-4 8 4-15,-2 12-1 0,0 7 0 16,-3 7 0-16,4 3 1 0,-3 3 3 15,4 9-5-15,0 5 2 0,-4 3 11 16,-2 4-7-16,-6 0 5 16,-2 0-12-16,-2 0 4 0,-8 1 6 15,-2 0-4-15,-2 2-5 0,-2 0 2 16,0-3 1-16,0 3-19 0,5-5-12 15,3-1-40-15,3-4-66 0,5-3-75 16,0-10 0-16</inkml:trace>
  <inkml:trace contextRef="#ctx0" brushRef="#br0" timeOffset="14376.8223">1559 9982 769 0,'-2'-11'0'0,"-3"1"223"0,-3 2-156 16,-2 5-12-16,-2 1-27 0,-2 3-1 15,0 10-15-15,-3 7-2 0,-2 5-5 16,1 5 2-16,4 3 6 16,2-5-13-16,3 3 0 0,5-6 0 15,1-1 3-15,3 0-4 0,7-2 0 16,3 0 2-16,1 1-2 0,5 1 1 15,1 0 3-15,3 1-6 0,2-2 5 16,-4-3-6-16,0 1-10 16,-2-1 17-16,-4 2-6 0,-4 1 0 15,-7-1 6-15,-1 1-3 0,-4 3-5 16,-9-2 9-16,-5-1-5 0,-2-1-1 15,-4 0 4-15,-1-2 1 0,1 0-4 16,-3-3 2-16,4-2 0 0,1-2-2 16,3-1-9-16,3-5-9 15,2-1-16-15,4-4 10 0,3 0-21 16,1-1-47-16,6-7-25 0,0-6-85 15,5-3-112-15</inkml:trace>
  <inkml:trace contextRef="#ctx0" brushRef="#br0" timeOffset="14854.8496">1660 9981 644 0,'5'-9'0'16,"-3"5"179"-16,1 4-95 15,0 9-51-15,-1 13 11 0,3 10 15 16,-3 6-17-16,-1 8-13 0,-1-1-11 15,0 0 0-15,0 1-2 0,-2-3-8 16,-2-4-2-16,-2-3-3 0,1-4-3 16,-3-1 0-16,0-4 5 0,1-2-6 15,0-4 2-15,0-5-2 16,4-3-24-16,-1-5 7 0,4-5-6 15,0-2-7-15,2-3 12 0,7-11 7 16,2-8 0-16,5-10 4 0,0-8 6 16,5-8-2-16,3-6 5 0,1-9-2 15,1-6-4-15,3-3 5 16,2-3 4-16,-1 3 8 0,-1 9-8 15,-8 11-1-15,-4 11 17 0,-8 14 21 16,-4 11-7-16,-2 8 5 0,-3 6-1 16,-2 2-21-16,-5 13-25 0,-4 11 10 15,-5 11 0-15,-2 10 3 16,0 7 1-16,1-1-1 0,2-2-1 15,3-4 2-15,4-6 0 0,1-2 1 16,4-6 0-16,3-6-3 0,-2-2-5 16,2-5 2-16,6-3 0 0,1 0-2 15,3-2 2-15,1-5 2 0,3 2-6 16,2-7-47-16,5-3 4 15,4-1-34-15,1-3-22 0,2-7-127 16,-1-2-206-16</inkml:trace>
  <inkml:trace contextRef="#ctx0" brushRef="#br0" timeOffset="15199.8694">2202 9841 785 0,'8'-15'0'0,"0"2"86"0,-2 1-41 16,-1 3 22-16,3 1-5 0,1 5-18 16,0 1-13-16,3 2-14 0,-1 7 6 15,2 8 4-15,0 4-5 0,-4 7-17 16,0 2 1-16,-9 3-4 15,0 3-2-15,-6 1 0 0,-6 2 7 16,-3 1-5-16,-4-1 1 0,2-3-2 16,3-3-2-16,3-6 2 0,5-7-3 15,2-6-5-15,4-5 10 0,4-3-6 16,3-2-7-16,6-2 16 15,2-5-6-15,3-3 0 0,1-1-3 16,5-2 3-16,-1 0-28 0,3 0-3 16,1-1-20-16,-3 7-60 0,-3-3-35 15,-5 1-112-15</inkml:trace>
  <inkml:trace contextRef="#ctx0" brushRef="#br0" timeOffset="20970.1994">15024 8998 293 0,'0'-5'0'0,"0"-2"113"0,0 2-89 16,-4-2-7-16,-1 1-2 0,-3 1 21 15,1 0-10-15,1-1-9 16,-2 1 10-16,-2 0-1 0,1 0-6 15,-3 3 14-15,-2-1 0 0,-1 2 4 16,-1 0-3-16,-3 1 2 0,0 0-8 16,-3 3-8-16,-4 4-18 0,1 4 11 15,-3-3-10-15,0 0 6 16,2-1-3-16,1-5 12 0,1 0 3 15,4-2 5-15,2 0-1 0,4 0 3 16,1 1-11-16,4 1-6 0,2-2 3 16,-1 3-9-16,2 0-7 0,-2 2 2 15,0 0 4-15,1 1-7 16,-1-2 4-16,2 0 0 0,-1 0-2 16,2 0 0-16,3-2 2 0,0 1-3 15,-1 0 2-15,0 4-2 0,-1 1-4 16,0 3 10-16,-1 1-3 0,-1 0-3 15,1 5 2-15,-1 2 12 0,-2 1-14 16,0 4 2-16,-4-2 9 16,1 2-11-16,-1 1 2 0,2 0 4 15,-1 3-6-15,2-1 2 0,2 4 5 16,-2-2-4-16,1 2-1 0,1 1 2 15,-2 0-5-15,2 3 4 0,3-3 2 16,-3-1-5-16,6 2 0 16,-2 0 1-16,-3 0 0 0,2 1 0 15,-2 3 5-15,2-3-3 0,3 4 2 16,-3 0-2-16,3 2 3 0,1 0 4 15,-2-2-4-15,1 0 1 0,1 2 2 16,0-1-4-16,3 0 0 16,2 3 4-16,2-2-2 0,-2-1-5 15,1 0 2-15,1 0 0 0,-2 2-5 16,0 0 4-16,-2-2 0 0,-3 1-2 15,2 0 0-15,-2 0 4 0,0 2-5 16,0 1 2-16,1-1 9 0,-1 3-12 16,2 0 4-16,1-3 2 15,1 4-3-15,-2-4 4 0,1-1-6 16,-2 2 2-16,1-2 4 0,-2-1-4 15,0-3-1-15,0 1 0 0,-2-5 9 16,1 1-8-16,1-3 6 0,-3-3-7 16,3-1 0-16,0-4 0 15,0-4 8-15,0 1-12 0,4-5 8 16,-1-1-3-16,1-2-2 0,-1 0 2 15,1-4-1-15,0-1 0 0,-1 0 0 16,0-3 1-16,0 0-4 0,2 0 6 16,0-2-3-16,2 0-4 15,3 1 8-15,4-3 0 0,4 0-6 16,2 0 4-16,3 0 5 0,0-1-9 15,4-1 4-15,1 1-3 0,3 0 0 16,0-1 2-16,0 0 0 0,-2 2-1 16,-3-3-1-16,-3 0-2 15,-6 3-22-15,-4 1-1 0,-4 5-22 16,-7 2-71-16,-2 4-8 0,-5-3-68 15,-6-1-182-15</inkml:trace>
  <inkml:trace contextRef="#ctx0" brushRef="#br0" timeOffset="27192.5553">19603 5474 438 0,'0'-11'0'0,"-3"-2"151"15,1-1-98-15,-2 2-30 0,2-5 7 16,-2-1 3-16,-1-1 1 15,0-2-19-15,-4-1-1 0,1 1 1 16,-2 1 8-16,-4-3 4 0,0 5 7 16,-3-2-4-16,-2 5-6 0,-3-1-2 15,-4 1-9-15,1 2-14 0,-3 0 2 16,1 2 8-16,1 1-5 15,-1-1 2-15,1 0 6 0,-2 1-2 16,1-1-2-16,1 0 10 0,0 1-4 16,-3 0-4-16,1 1 4 0,-2 1 2 15,1 1-4-15,-2 0-2 0,0 4-4 16,1-1-1-16,-1 1-2 15,1 2 1-15,-1-2-2 0,1 2-2 16,0 1 0-16,2 0 0 0,-2 1 2 16,2 1 0-16,0 0-3 0,1-1 2 15,1 1-3-15,0 1 2 0,2-1 0 16,-2 2 5-16,2 1-7 15,0-1 4-15,-1 3-2 0,1 1 0 16,1 0 0-16,-1 2 1 0,2-1-5 16,1 6 7-16,1-1-3 0,1 3 0 15,2 2-1-15,-3 1 2 0,2 0-2 16,0 0 1-16,0 3 0 0,-1-2 0 15,0 1 0-15,-1 6 1 16,-2-3-1-16,1 2 0 0,-1 3 0 16,0 1-1-16,0-2 2 0,3 4 3 15,1-3-6-15,0 0 0 0,5 6 2 16,-2-6 0-16,1-1 0 0,1 0 5 15,2 0-6-15,-1 2-1 16,0 1 7-16,-1 0-8 0,2 3 6 16,0-2 0-16,0 0-4 0,4-1 2 15,0-1 3-15,1 1-5 0,2-1 2 16,1-1 4-16,0 1-6 0,-1 0 2 15,-2 0 7-15,2 1-11 0,-2 0 6 16,1-2-2-16,0 0-1 16,1 1 0-16,-1-1 3 0,1-1-3 15,-1 4 0-15,1-3 3 0,1 1-2 16,0-1 0-16,0 0 2 0,0 1-4 15,2 1 2-15,-2 0 1 0,0-1-2 16,1 1 0-16,-1-1 3 0,2 0-3 16,1 0 0-16,0-2 7 15,1 0-5-15,0 1 3 0,1-2 0 16,5 2-5-16,-2-2 0 0,1 0 5 15,-1 1-5-15,3 0 0 0,-1-1 6 16,0 0-9-16,-1 0 6 0,-1-2-2 16,2 2-2-16,1-2 2 15,-1 1 1-15,1 0-3 0,2 2 0 16,0 2 5-16,1-2-8 0,2 2 8 15,0-1-4-15,0-1-1 0,3 3 2 16,-1-1 1-16,2 0-2 16,0 0 0-16,2-1 5 0,0-1-8 15,2 2 5-15,-2-2 1 0,0-2-6 16,2 2 6-16,-1-4-1 0,1 0-2 15,1 1 0-15,0-2 1 0,1 1-1 16,2-1 3-16,0-2-2 0,0 2 0 16,3-2 2-16,0-2-1 15,-1 0-4-15,3 0 4 0,-5-3 4 16,3-1-7-16,-2 1 2 0,-1-3 8 15,4 1-10-15,-2-1 2 0,2-2 8 16,-1 2-11-16,0-1 4 0,0-2 3 16,0 0-7-16,2-4 4 15,1 0-1-15,0-2-2 0,2-2 2 16,0-2-1-16,-1-1 0 0,-1 0 0 15,0-2 1-15,-5-2-2 0,1-1 2 16,-2-3 2-16,0-3-5 0,-1 1 4 16,0-2-1-16,1-3-1 15,1 3 3-15,-1-4-2 0,3-2-1 16,-1 1 0-16,1-2 5 0,1-1-6 15,-2-1 2-15,3 1 1 0,-3-4-3 16,1 1 2-16,-1-3 1 0,-3 4-2 16,0-4 0-16,-2 2 6 15,1-2-2-15,-3-2 5 0,1 2-2 16,3-2-4-16,-4-1 2 0,2-1-2 15,-2 1-4-15,3-4 2 0,-4 1 6 16,2-2-6-16,-2-1 7 0,-1 0-7 16,0 0-2-16,-3 0 2 15,-1 3 8-15,-3-2-3 0,-1 2 7 16,-2-1 0-16,-3 1 0 0,0-2 0 15,-4 3-3-15,3-4-3 0,0 0 1 16,1-1-2-16,-2-3-9 0,3 0 6 16,0-3-1-16,0-2-3 15,2-3 2-15,-1 0 0 0,-2-1-1 16,-1 0 0-16,-4 0 2 0,2-2-2 15,-2 0 0-15,0 0 7 0,-2 2-1 16,1 1 0-16,-5-1 1 0,0-2-1 16,-1 3 1-16,-2-1-1 0,1 0 0 15,-1 0 0-15,0 1-1 16,-1-1-5-16,-3-1 0 0,1-2 5 15,-1-2-7-15,-2-1 4 0,-1 1 1 16,0 1-4-16,-1-2 2 0,-2 4 0 16,-5 1-1-16,0 6-3 0,-1 2 3 15,-1 4 0-15,-2 4-2 16,0 2 1-16,-2 5-7 0,0 0-3 15,-4 9-8-15,0 3-19 0,-4 1-3 16,0 9-18-16,-2 4-40 0,-6 2 6 16,-1 10-27-16,-4 8-62 0,-4 0-67 15,-8-2-152-15</inkml:trace>
  <inkml:trace contextRef="#ctx0" brushRef="#br0" timeOffset="29364.6796">19617 12636 665 0,'-5'-17'0'0,"-1"3"112"0,3 2-82 15,-5-2-12-15,-1 1-5 0,-1 0-7 16,1 2-3-16,-3 2 10 16,3-2-3-16,0 3-6 0,-3-1 5 15,3 1-3-15,-4 0-7 0,1 0 2 16,-2-1 1-16,-2 0-4 0,-1 1 4 15,2-1-2-15,0 1 0 0,0-1 0 16,0 0 11-16,-2 1 2 16,-1 1 4-16,-4-1 2 0,-1 0-2 15,-1 4-3-15,-4-1-4 0,3 2-5 16,-3 2 1-16,1 1 0 0,-1 0-1 15,3 0 0-15,0 0 3 0,-1 0 5 16,2 2-3-16,0 0-2 0,0 4 2 16,1 0-6-16,1-1 2 15,0 4-5-15,-1-1 11 0,1 0-6 16,-2 1-3-16,-1 3 7 0,-2 5-4 15,-1-1-2-15,0 4 7 0,-1 0-4 16,2 1-8-16,-5-2 2 0,2 1 9 16,1 2-13-16,0 1 6 15,4 4-1-15,-3-4-3 0,7-1 2 16,-2-1 7-16,2-1-5 0,1 1 5 15,-4 3-7-15,2 1-2 0,0 0 2 16,-1 1 3-16,0 0-2 16,3 3 2-16,-2 0 1 0,-1 0 1 15,1 0 0-15,1 5-2 0,0 1-3 16,-1 0 3-16,0-1-3 0,-1 0-2 15,2 0 2-15,0 2 5 0,0 4-8 16,0-3 4-16,0 4-2 16,1-4-2-16,-1 4 4 0,3 0-2 15,0 1 0-15,-2 0 0 0,3 2 4 16,-2-1-4-16,2 2 0 0,2-1 4 15,-2 0-4-15,2-3 0 0,-1 1 11 16,2-3-12-16,1 0 2 16,-2 4 7-16,1-2-4 0,2 2 3 15,-2-1-2-15,3 0 1 0,1 1 1 16,-1 0-4-16,6-2-1 0,1 4 4 15,0-5-3-15,3 1-3 0,1-2 0 16,0 0 6-16,0 1-7 16,4-1 2-16,1 0 4 0,-2-3-8 15,3 0 5-15,1-1-2 0,1 3 0 16,1-4 0-16,1 3 3 0,0 0-3 15,3-3 0-15,0 2 7 0,4-1-8 16,-1-3 2-16,1-1 6 0,0 1-10 16,3 2 6-16,-2 0-1 15,1-1-4-15,0 2 4 0,-1 0-1 16,3-2-1-16,-1 0 0 0,0-4 2 15,2 3-2-15,0-1 0 0,-1-1 4 16,4 0-6-16,-1-1 4 0,0-1-1 16,1-2 0-16,3 2 5 15,1-3-6-15,-1 0 0 0,4-1 0 16,-2-2 3-16,2-1-5 0,2 0 3 15,1-4-1-15,0 0 0 0,-1-2 0 16,0-2 2-16,0 0-3 0,0-1 2 16,-1-1 1-16,4-1-2 15,-1-3 0-15,-1-1 2 0,2 0-2 16,-1-1 4-16,1-2-2 0,2-1-3 15,0-2 2-15,2 0 4 0,1 0-9 16,2-5 8-16,-2-3-4 0,-1 3 0 16,1-4 0-16,-3-2 2 0,3 3-3 15,-3-5 2-15,0 1-1 16,1-2 0-16,-4-3 0 0,2-2 3 15,-2 1-1-15,-2-3 3 0,-1 0-2 16,0-2 2-16,-2-4 2 0,0 3 1 16,-1-5-4-16,-3-3 2 0,-1 0 1 15,2-4-2-15,-3-1 0 16,1-2-2-16,-1 0-1 0,-3-3 4 15,1-1-3-15,-4 0-2 0,0-4 5 16,1 1 0-16,-8 3-2 0,3-5 9 16,-4-1-6-16,0-4-3 0,-1-1 4 15,-1-1-3-15,0-2-3 16,-1-2 1-16,1-4-2 0,0-1-2 15,-2 0 2-15,-1-3 2 0,-1 2-4 16,-2-2 2-16,-1-1-1 0,-1 1 0 16,-1-3 0-16,-1 2-1 0,0-1-1 15,-3 0 4-15,-1-1-2 0,-1-3 0 16,-1 1 0-16,-3-1 1 15,0 0-1-15,0 0 0 0,-4 1 1 16,0 0-1-16,-3 5-1 0,-4 2 2 16,0 1-1-16,-3 3 0 0,0 3 0 15,-5 2 0-15,0 2 0 0,-1 1-1 16,-2 3-2-16,-3-1 5 15,-3 2-3-15,-4 2-20 0,-2 3 2 16,-4 7-4-16,-4 6-30 0,-6 9 2 16,-5 6-30-16,-6 8-47 0,-10 6-33 15,-8 1-131-15</inkml:trace>
  <inkml:trace contextRef="#ctx0" brushRef="#br0" timeOffset="41490.3731">22412 8181 648 0,'-6'-35'0'0,"-1"17"100"16,3 0-62-16,1-2-23 0,-4-1-1 15,0-1-5-15,0 0 2 0,-3 0-8 16,-2-2 3-16,-1-1-4 0,0 3 4 16,-1 0-1-16,-3-1-5 0,1 4 0 15,-2-2 0-15,-2 2-1 16,-2 3-1-16,-2 1 2 0,-4-1 0 15,1 3-1-15,-3 0 5 0,-1-1-4 16,-4 4 0-16,-1-1 7 0,-1-2-7 16,-2 4 0-16,0 0 17 0,0-2-3 15,2 3 0-15,-2-2 0 16,4 4 3-16,-1 0 2 0,0-2 1 15,3 3 1-15,-4-1-5 0,3 5-1 16,0 1-1-16,-1 4-6 0,-2 4 0 16,2 1-2-16,0 2-1 0,-2 3-2 15,-1 2-1-15,0 0-2 16,-4 0 0-16,2 1 6 0,0 2-8 15,1 1 4-15,1-5 9 0,3 3-8 16,2 0 6-16,2 2-4 0,0 1-5 16,0 1 0-16,1 0 7 0,1 3-7 15,0 0 0-15,1 0 6 0,2 4-4 16,-2 0 5-16,0 2-2 15,-1 4-1-15,-3 3 1 0,1 3 1 16,-1-1-1-16,1 2 1 0,2 2 1 16,1-2 1-16,-1 3 0 0,0 3-2 15,2 0-1-15,-1 1-1 0,1 2-1 16,1-3-3-16,-1 1 0 15,3 2 10-15,-2-3-12 0,4 2 4 16,1 2 0-16,2-4-2 0,1-1 0 16,1 2 1-16,3 0-2 0,0 2-3 15,2-3 4-15,3 0-3 0,-1-1 5 16,2-1 3-16,-1 0-7 15,2 2 4-15,-3-2 1 0,3 4 1 16,2-1 0-16,1-1 0 0,2-2-1 16,1 3 2-16,1 1-2 0,0-1-3 15,1-1 0-15,2-1 7 0,0 1-7 16,2 0 0-16,1-1 5 0,0 0-5 15,-1 1 0-15,2-1 5 16,-3 2-7-16,2-1 4 0,1 0 1 16,-2 0-4-16,1-2 2 0,-1 0 1 15,0 0-2-15,1-2 0 0,-1 0 1 16,3 2-2-16,0-1 2 0,1-2 2 15,0 1-4-15,2 0 2 16,1-4 6-16,2 1-4 0,3-1 7 16,1 0-3-16,2 0-4 0,1-2 5 15,1-1-2-15,3-1-9 0,-1-2 6 16,2 0 0-16,-1 1-6 0,3-1 6 15,-1-2-3-15,0 1-3 16,1-1 6-16,2-2-4 0,1 0-1 16,5 1 4-16,0-2-2 0,2-1 0 15,-1-1 0-15,2-5 2 0,2-1-4 16,0 2 2-16,3-4 1 0,1 1-2 15,0 0 2-15,3-1 3 16,0 1-4-16,2 0 0 0,1-1 7 16,0 0-7-16,-1-2 0 0,1-3 2 15,0 0-2-15,2-5-1 0,-1-2 1 16,2-2 0-16,-1-2 0 0,2-2 1 15,-1-1-2-15,1 0 2 16,-2-4 2-16,-1-2-5 0,3-2 4 16,-2-4 1-16,1 0-5 0,-3-3 4 15,-3-3 7-15,-2-1 5 0,-6-4 5 16,-2-2 1-16,-3-2 1 0,1-3-2 15,-1-4 0-15,-2-1-7 16,-1-2-2-16,-2-7-7 0,0 3-2 16,-1-3 5-16,1-2-4 0,-2 0-4 15,0-3 3-15,-1-1 2 0,1 2-6 16,-3 0 5-16,-2-2-1 0,-1-1-2 15,0 0 2-15,-4-6 2 16,-1 0-4-16,0 0 2 0,-3-3 1 16,0 2-2-16,0-1 0 0,-2-2 1 15,-1 0-2-15,-1-3 1 0,-2-4 2 16,-2 5-4-16,1-3 4 0,-1-1 0 15,1 6-2-15,0-3 0 16,-1 2 1-16,-2 0-1 0,-2 1 0 16,-2-2 17-16,0 0-12 0,0-3 1 15,-3 0 0-15,-4 0-5 0,3-1 5 16,-2 1-5-16,-1-4-2 0,-1 1 2 15,-2-1 2-15,-3-1-4 16,-1 0 2-16,-3 3 2 0,-2-2-5 16,-2 3 4-16,-5 1 1 0,-1 3-5 15,-1-1 4-15,-1 1 1 0,-2 2-5 16,-1 2 4-16,0 3-1 0,-2 3-2 15,2 3 2-15,-3 2-2 0,-1 1-3 16,-3 2 6-16,-1 2-4 16,-5 3-21-16,-1 3 10 0,-4 4-5 15,-1 7-15-15,-4 4 3 0,-3 5-16 16,-5 6-31-16,-6 9-18 0,-7 8-46 15,-9 9-133-15,-11-5-236 0</inkml:trace>
  <inkml:trace contextRef="#ctx0" brushRef="#br0" timeOffset="56723.2444">17006 14434 567 0,'18'-55'0'0,"5"4"152"0,-5 12-107 16,-7 8-18-16,-2 13-1 15,-6 11 15-15,-3 7 16 0,1 0-40 16,-1 8-5-16,-10 11-10 0,-7 19 24 15,-8 21 12-15,-3 16 2 0,-5 11-8 16,-1 10-10-16,-1 10-8 0,-4 12-6 16,1 6-4-16,-1 1 0 15,-3-5-3-15,3-9 2 0,4-9-6 16,2-10 3-16,6-10 0 0,3-10-19 15,5-8 14-15,-1-8-1 0,4-8-8 16,1-5 14-16,4-9 0 0,4-15 0 16,3-8 0-16,4-11-3 15,2-4-80-15,6-13 90 0,2-12-4 16,2-7-6-16,2-10-3 0,1-5 3 15,-1-7-9-15,2-8 15 0,2-6-5 16,0-3-4-16,2-3 7 0,1-2 0 16,1-6-2-16,4-2-1 15,3-6 3-15,1 0-2 0,1 2 2 16,-2 3-3-16,-1 10 1 0,-5 12 1 15,-8 18 0-15,-6 16 1 0,-8 12 0 16,-1 8 7-16,-8 5 6 0,-3 4-9 16,-8 4-2-16,-4 14 3 15,-9 12 0-15,-3 6 2 0,-1 10-9 16,-4 3 2-16,4 4 7 0,0 2-8 15,5-6 0-15,7-11 3 0,9-14-5 16,7-11 4-16,7-8 0 0,1-1-4 16,10-8-52-16,7-10 61 0,9-13 1 15,7-10 1-15,3-4-3 16,3-3-7-16,-1 1 2 0,-1-1 4 15,-4 0-3-15,-1 2 6 0,-3-4 2 16,-2 4 5-16,-4 4 4 0,-6 12 0 16,-4 11-3-16,-5 8 7 0,0 11-12 15,-1 5-20-15,2 12 9 16,0 13 0-16,0 14 6 0,-2 9 6 15,-3 4-7-15,-1 4 1 0,-3-4 1 16,1 1-1-16,-1 0-7 0,0 0 2 16,0-4 4-16,-1-4-7 0,0-9-82 15,-2-4-25-15,-2-11-151 16,0-15-190-16</inkml:trace>
  <inkml:trace contextRef="#ctx0" brushRef="#br0" timeOffset="57872.3101">16863 4477 445 0,'0'-56'0'15,"0"-2"149"-15,0 2-82 16,0-3-17-16,-1 4-21 0,4 8-1 16,0 6 5-16,1 12-6 0,-2 12 1 15,-1 10-1-15,3 7 0 0,-4 3-17 16,4 18-20-16,2 21 15 0,2 29 51 15,1 30 5-15,-1 21-17 16,1 15-15-16,-2 7-10 0,0-3-7 16,2 0-4-16,0-4-7 0,1-4 5 15,-3 3-4-15,-1-1-4 0,-2-3 4 16,-4-4 4-16,0-11-6 0,-4-14 0 15,-2-12 5-15,-2-17-5 16,2-15 0-16,1-16 3 0,3-15-3 16,0-17-4-16,1-7 3 0,1-4-15 15,0-14 7-15,4-12 14 0,5-20-3 16,5-15 4-16,4-13-10 0,-1-7-11 15,1-6 4-15,2-2-4 0,-1-1-4 16,0-4 12-16,0 2 3 16,-4 2-2-16,2 5 7 0,-3 11 1 15,-2 8-4-15,-1 8 4 0,-2 13 2 16,0 9-4-16,-2 13 0 0,1 11 8 15,-2 12-9-15,2 6-11 0,1 22-2 16,-3 21 11-16,-1 21 4 16,-5 14 3-16,0 8 2 0,-6-2 0 15,-2-5-4-15,-2-10-2 0,-1-5 0 16,-3-3 7-16,1-7-9 0,-2-3 4 15,0-6-1-15,-2-3-2 0,-1-4 2 16,1-2 1-16,0-4-5 16,2-4 6-16,1-6-1 0,-2-6-3 15,1-5 2-15,1-5 4 0,-1-5-7 16,0-7 4-16,0-3 5 0,-2-13-9 15,1-6 4-15,-2-9 24 0,0-11-16 16,0-11 1-16,-1-9-6 0,0-6 1 16,0-3 6-16,-4 3-8 15,4 7-8-15,0 10 8 0,4 13 7 16,7 14-12-16,3 10 2 0,0 9-2 15,5 5-6-15,1 0-8 0,5 10-69 16,0 8-64-16,-1 5-101 0,-5 0-303 16</inkml:trace>
  <inkml:trace contextRef="#ctx0" brushRef="#br0" timeOffset="60061.4353">20113 15155 687 0,'0'-10'0'0,"0"3"141"16,1 5-106-16,1 0-5 15,1 2-6-15,2 4-15 0,6 13-18 16,7 8 18-16,4 14 37 0,8 15-27 15,6 9 27-15,3 9-20 0,3 7-16 16,1 4-3-16,5 5-2 0,-2 2-3 16,2 0 4-16,-1-2 0 15,-3-6-10-15,-5-4 8 0,-6-9-2 16,-6-7-2-16,-6-7 3 0,-4-7-2 15,-5-10-1-15,-1-6 0 0,-5-9 4 16,-2-7-7-16,-4-4 0 0,0-4-17 16,-5-6-78-16,-4-2-87 15,-2-18-176-15</inkml:trace>
  <inkml:trace contextRef="#ctx0" brushRef="#br0" timeOffset="60578.4649">20039 15377 763 0,'-1'21'0'15,"1"10"67"-15,5 8 12 0,3 6-33 16,2 7-15-16,3 6-6 0,1 2-8 16,0 2-13-16,0 0 4 0,-3-2-8 15,-2-4 0-15,-4-5 0 16,0-10 7-16,-2-10-10 0,-3-11 6 15,0-9 0-15,0-8-4 0,0-1 2 16,-2-2 10-16,-2-7 2 0,-1-9-6 16,2-9-14-16,-3-9-5 0,0-10 22 15,0-6-5-15,-2-8-10 16,0-3 10-16,-2-9-5 0,1-2 0 15,-3-5 0-15,4-1 4 0,2 1-4 16,3 2-2-16,2 4 2 0,1 3 0 16,4 5 1-16,5 5-4 0,3 2-1 15,0 9 7-15,5 9-1 0,-3 9 4 16,3 8 11-16,1 9-7 15,2 7-4-15,5 5 7 0,2 12-5 16,7 10 4-16,4 13 6 0,5 10-5 16,2 9-12-16,-2 5 5 0,1-1-2 15,-2 3-6-15,0-5 4 0,-1-8 1 16,1-10-17-16,0-10-22 15,-2-8-22-15,-5-7-61 0,-6-12-119 16,-7-5-272-16</inkml:trace>
  <inkml:trace contextRef="#ctx0" brushRef="#br0" timeOffset="61604.5236">20702 4454 500 0,'0'-22'0'16,"-1"0"118"-16,0 1-72 0,-2 0-5 15,1 0-17-15,-3 1-13 0,-2-1-5 16,1-3-5-16,-3 4 5 16,0 2-8-16,0 0 2 0,0 7 0 15,0 3 0-15,-1 5-24 0,-3 8 28 16,-4 19-2-16,-10 27 7 0,-10 30-5 15,-8 34 2-15,-10 33 10 0,-11 20 25 16,-4 12 21-16,-5 8-22 16,1 1-14-16,5-5-11 0,5-19-5 15,10-27-9-15,8-39 2 0,9-31 4 16,6-22-2-16,2-20-5 0,5-9 0 15,3-10 6-15,4-7-9 0,3-14-30 16,2-12-7-16,3-12-9 16,2-12 15-16,5-4 33 0,1-5 1 15,1-3 0-15,6 0 16 0,2-9-9 16,5-8 2-16,2-3-5 0,2-7-2 15,3-2 7-15,2 3-9 0,-1 8 0 16,-2 14-2-16,-4 23 3 0,-4 20-2 16,-4 15 2-16,-1 10 0 15,-1 16-14-15,0 13 26 0,-1 16 45 16,0 13-4-16,0 6-7 0,-2 4-7 15,2-3-10-15,0-3-13 0,1-6-6 16,6-5-8-16,1-12 0 0,6-7-6 16,6-12-4-16,3-10 7 15,7-12 0-15,12-6 4 0,2-17 2 16,9-8-2-16,6-6 0 0,1-4 3 15,4 6-1-15,-1 4-10 0,2 8-14 16,-5 11-54-16,-11 6-195 0,-12 4-486 16</inkml:trace>
  <inkml:trace contextRef="#ctx0" brushRef="#br0" timeOffset="74004.2328">22710 5317 408 0,'2'-23'0'16,"1"3"79"-16,1 5-40 0,0-2-3 16,-3 3-4-16,2 2 18 0,-3 4 1 15,0-1-2-15,0 8-6 16,0-1-3-16,-3 2-11 0,-4 6-24 15,-5 15 3-15,-8 16-3 0,-6 20 7 16,-1 18 9-16,-3 10 1 0,-1 9-10 16,-3 10-4-16,-3 5 1 0,-2 6-2 15,-3 5-2-15,-1 3 0 16,-1 4-3-16,-3 6 1 0,-1 4 2 15,1 0 0-15,-3-3-2 0,4-4 1 16,1-14-3-16,5-9-2 0,3-14 2 16,5-13 0-16,5-5-2 0,4-11-7 15,3-6-1-15,4-6-1 16,-1-10 0-16,3-9 6 0,4-10-5 15,2-7 16-15,0-7-9 0,1-6 1 16,0-3 2-16,-1-5-2 0,1-8-25 16,0-8 14-16,0-3 8 0,3-8-6 15,1-2 8-15,-3-10-4 0,2-6 4 16,1-6 1-16,0-2 1 15,2-5 0-15,1 2-9 0,0-5 12 16,6-1-2-16,2 0-1 0,2 1 4 16,5 1-2-16,-2 1 11 0,3 4-13 15,0 5 0-15,-2 9 15 0,-2 6-8 16,-5 13 6-16,-1 9 7 15,-4 8-5-15,-1 8-1 0,0 2 1 16,-1 1-18-16,0 16-18 0,-3 16 28 16,-4 15 2-16,-5 17 0 0,4 10 7 15,-3 2-10-15,2 5-3 0,1 1 5 16,-2-2-6-16,2 0 4 15,-2-2 0-15,1-2-4 0,1-3-4 16,1-3 4-16,1-5 2 0,0-8-4 16,3-8 0-16,3-11 0 0,0-10-12 15,5-8 9-15,3-8-4 0,1-11-7 16,5-4-2-16,3-14 10 0,6-10 9 15,7-7 7-15,4-9-9 16,7-4-2-16,3-5 2 0,4-6 10 16,1-3-12-16,-1-4 2 0,-3 5 0 15,-4 4-2-15,-3 10 2 0,-8 6 4 16,-1 5-8-16,-5 9 6 15,-6 3-3-15,-4 4 0 0,-1 8-83 16,-4 2-69-16,-6 4-232 0</inkml:trace>
  <inkml:trace contextRef="#ctx0" brushRef="#br0" timeOffset="84380.8263">8950 16583 355 0,'1'-3'0'0,"1"-2"123"16,-2 1-47-16,0-1 13 0,0 1 9 15,-2-2-33-15,-4-1-21 0,0-5-11 16,-3 3-4-16,-2-2-1 0,-1 0-5 16,-2 3-5-16,0 1-9 0,-2 2-9 15,0 0 0-15,-1 3 7 16,-1-1-8-16,-2 1 1 0,-3 0 3 15,0 0-6-15,-3 2 6 0,-5 0-1 16,-3 4-3-16,-4 7 2 0,-4 4 8 16,-1 5-4-16,0 4 3 0,0 4-9 15,4 1 2-15,1 9 2 16,1 1-3-16,4 2-1 0,2 2 1 15,4-1 2-15,4-2-2 0,5-1-2 16,2 5 3-16,5-1-2 0,4 6-7 16,1 0 9-16,4 1-2 0,1 5 0 15,2-2 0-15,5-3-3 16,5 4 8-16,4-1-1 0,1 4-6 15,3 1 3-15,4 0 2 0,2-7-2 16,5-1 0-16,2-1 7 0,2-3-11 16,1-4 7-16,-3-9-7 0,2-14-19 15,-1-7 20-15,0-9 4 0,4-3-2 16,3-7 2-16,-1-10 1 15,3 1-3-15,-3-4 2 0,0 0 6 16,-1-2-8-16,-2-7 0 0,-1-4-1 16,0 1-4-16,-3-9 10 0,1-2-2 15,2-7-4-15,0-17 4 16,-1-1 2-16,4-1-5 0,-5 0 2 15,-1 9 2-15,-1-5-2 0,-5 0 20 16,-5 1-6-16,-4-1 5 0,-11 0-1 16,-6 2 7-16,-6-3 8 0,-14 8-6 15,-5 2-11-15,-5 6-2 0,-5 5-6 16,0 3-6-16,-3 8-1 15,-2 4-2-15,4 9 0 0,-4 8 3 16,1 8 0-16,-2 6-6 0,0 12-22 16,-4 11 1-16,-2 9-24 0,2 6-55 15,-1 9-36-15,1 3-115 0,0-7-238 16</inkml:trace>
  <inkml:trace contextRef="#ctx0" brushRef="#br0" timeOffset="85592.8956">7280 16629 424 0,'-3'-32'0'16,"-2"1"127"-16,-1 2-70 0,-1 5-17 15,-3 0 10-15,-3 1-15 0,1 5-22 16,-4 0-18-16,-2 6 7 0,-3 0-2 15,-5 3 0-15,-4 2 10 0,-3 2-3 16,-2-1-5-16,-2 3 9 16,-1 2-2-16,-2-1-3 0,3 2 7 15,-2 5 6-15,3 7 0 0,1 4-3 16,0 6 1-16,3 7-9 0,0 10 5 15,1 11-4-15,4 15 10 0,1 7 9 16,6 4-5-16,6 0 3 16,5-7-16-16,6-3-3 0,4-7-11 15,6-4 7-15,4-9 0 0,6-3-6 16,4-4-2-16,3 0 5 0,7 0-21 15,5 4 20-15,8 3 2 0,5-1 12 16,4 2-7-16,5-2-1 0,2-5-6 16,4 3 2-16,0-6 3 15,-1-12-20-15,-3-9 8 0,-2-16-5 16,-5-18 0-16,0-13 19 0,-3-11-2 15,-3-11 4-15,0-9 7 0,-3-3-4 16,-1-1-3-16,0 1-3 0,-3 8 2 16,-3-3-8-16,-3-2 2 15,-10 3 9-15,-5-1-13 0,-7 4 6 16,-9 1 11-16,-3 0 0 0,-9-8 4 15,-4-2-6-15,-3-3-3 0,-4 1 6 16,-7 7-17-16,2 3 3 0,-6 1 3 16,-6 6-1-16,-2 3-6 15,-7 4 2-15,0 9 2 0,1 8-1 16,-3 11 0-16,4 12 12 0,1 4-18 15,1 17-6-15,1 8-39 0,0 8-63 16,-7 11-43-16,-5 3-176 0</inkml:trace>
  <inkml:trace contextRef="#ctx0" brushRef="#br0" timeOffset="86786.9639">5506 16419 606 0,'-15'-17'0'0,"-1"0"160"0,-2 0-111 16,-3 1-17-16,-2 0-2 0,-4 3-5 15,-3 2-6-15,-4 6-4 0,-4 4-8 16,-2 1-9-16,0 11 4 0,-4 8 5 15,-2 6-2-15,2 7 3 16,0 8 2-16,6 7 12 0,6 13-7 16,2 11-7-16,6 9-6 0,2 8 1 15,5 2-1-15,3-3-3 0,4 4 2 16,5-1 1-16,4 5-1 15,1 11 7-15,9 5-6 0,6 1-3 16,8-4 2-16,8-11 1 0,7-13-2 16,9-14 0-16,6-14 6 0,2-18-7 15,4-15-1-15,0-11 1 0,-1-12-13 16,1-21 15-16,-2-18-2 0,0-19-8 15,-1-17 14-15,-1-9 61 0,1-14-39 16,1-8-6-16,-1-4-13 16,-3 10-5-16,-4 12 0 0,-6 9 2 15,-6 8-8-15,-10-1 6 0,-6 2-1 16,-11 3-1-16,-8-3 3 0,-8-5 1 15,-9-1-3-15,-8 2 1 0,-6 0-1 16,-3 9-2-16,-6 4 0 16,-6 3 7-16,0 5-4 0,-2 5 2 15,-3 9 1-15,1 8-8 0,-1 11 4 16,1 13-2-16,0 7-5 0,3 19 8 15,-3 11-6-15,2 9-32 0,-4 8 2 16,1 6-26-16,-1 8-73 16,-3 4-102-16,-5-4-174 0</inkml:trace>
  <inkml:trace contextRef="#ctx0" brushRef="#br0" timeOffset="87753.0192">4163 16619 485 0,'-7'-12'0'0,"0"0"139"16,-3-2-92-16,-5-4-6 16,-2 0-13-16,-2-4 6 0,-2 4 0 15,-3 0-13-15,-3-1 5 0,-3 2 5 16,-3 3 11-16,-2 1-16 0,-2 5 4 15,-1 4-2-15,-4 3 0 0,-3 1-17 16,-1 3 0-16,-4 5-8 0,0 3 0 16,-1 1 1-16,-1 3-1 15,-2 2-2-15,0 0 1 0,-2 3 0 16,2 1 1-16,2 2 4 0,2 2 10 15,4 0 1-15,0 8-5 0,4 8-7 16,3 5 0-16,3 8 2 0,8 1-3 16,3 5 0-16,8 4 4 15,6 4-8-15,8 3-1 0,6 8 0 16,12 3 7-16,5 10-8 0,6 9 2 15,4 3 3-15,7 0-6 0,5-9 4 16,2-8-1-16,6-9-2 0,4-10-7 16,5-13 7-16,5-9-7 15,1-11 10-15,1-14-3 0,1-12-5 16,1-9 8-16,0-8-4 0,1-14-2 15,-1-10 2-15,1-13 4 0,0-6 1 16,1-12 6-16,0-8-1 0,0-6-11 16,-5-2 6-16,-2-4 0 0,-6 2-2 15,-7-2 2-15,-6 4-5 16,-10 13 0-16,-6 8 4 0,-10 4 0 15,-3-1-2-15,-8-3 6 0,-6 0 2 16,-1 1 0-16,-8 1 0 0,-6-3-3 16,-3-8-5-16,-6-3 0 0,-2-1 7 15,-3-1-6-15,-7 3 0 16,-4 9 1-16,-3 8-3 0,-5 10 2 15,-4 13 0-15,-4 12-2 0,-4 15 1 16,-4 10-1-16,0 19-4 0,-3 15 7 16,-4 11-4-16,-1 8-44 0,0 9 16 15,4 7-12-15,5 1 2 16,8 1-2-16,8-1-34 0,6 1-105 15,1 2-88-15</inkml:trace>
  <inkml:trace contextRef="#ctx0" brushRef="#br0" timeOffset="88564.0656">9748 17087 404 0,'-41'0'0'0,"3"-1"222"16,4 1-120-16,5 0-7 0,4 1-7 15,6 3-23-15,7-1-23 16,6-2-22-16,4 2-4 0,2-3-17 16,4 0-41-16,11 0 27 0,9 0 27 15,12 0 25-15,12-7-7 0,8-7-17 16,12-5-6-16,8-3 0 0,10-5 2 15,6-3 0-15,7-5 15 16,7 1-4-16,5-4 15 0,0-1-14 16,1 1-4-16,0-3 1 0,2-4 2 15,-1 1-5-15,1-1-1 0,-2 6-5 16,-8 3-3-16,-3 2-5 0,-7 2 6 15,-7-2-7-15,-7 5 0 16,-5 3 0-16,-9 2 5 0,-7 4-6 16,-7 3 1-16,-10 3 1 0,-12 5-1 15,-5 3 0-15,-10 4 0 0,-7 1 0 16,-7 1-24-16,-1 0-21 0,-11 5-22 15,-10 12 20-15,-13 8-30 16,-11 4-65-16,-8 4-8 0,-9-3-73 16,-7-4-334-16</inkml:trace>
  <inkml:trace contextRef="#ctx0" brushRef="#br0" timeOffset="89142.0986">10128 16443 454 0,'30'-21'0'0,"-3"3"53"16,-1 1-23-16,-5 5-18 0,-4 3 1 15,-2 2 8-15,-6 4 4 0,-2 2-10 16,-4 0-5-16,-2 1 8 0,-1 0 18 15,0 0 21-15,-4 2-1 16,-3 8-1-16,-9 3-19 0,-4 8-9 16,-8 3-1-16,-1 3 1 0,-5 5-6 15,-4 2-4-15,-3 3-4 0,-5 7-4 16,-2 2 0-16,-5 5-4 0,-1-1 8 15,2-2 2-15,-1-4 4 16,5 0 0-16,1-7-13 0,6-4-3 16,4-9 7-16,5-4-9 0,4-4 1 15,4-4 0-15,3-2 0 0,10-5-1 16,2-2 1-16,4 0 0 0,3-3 0 15,0 1 4-15,2-1 3 0,0 0-7 16,5-3-2-16,9-3 0 0,1-4 11 16,7 3-7-16,2 0 1 15,3-1-5-15,3 3 0 0,1 2 9 16,4 1-11-16,0 5 4 0,2 5-2 15,0 6-1-15,0 8 1 0,-3-1 0 16,-1 8 2-16,-4-1-2 0,-2-3 3 16,-4 0-3-16,-2 1-14 15,-6 1-29-15,-2 3-67 0,-8 3-84 16,-5-6-343-16</inkml:trace>
</inkml:ink>
</file>

<file path=ppt/ink/ink1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0T08:06:40.110"/>
    </inkml:context>
    <inkml:brush xml:id="br0">
      <inkml:brushProperty name="width" value="0.05292" units="cm"/>
      <inkml:brushProperty name="height" value="0.05292" units="cm"/>
      <inkml:brushProperty name="color" value="#FF0000"/>
    </inkml:brush>
  </inkml:definitions>
  <inkml:trace contextRef="#ctx0" brushRef="#br0">13460 4313 491 0,'14'-11'0'0,"4"1"85"0,2 2-7 15,0 4-12-15,1 3-4 0,-1 1 6 16,0 3-15-16,-2 11-15 16,0 3 1-16,-2 4-4 0,-1 4-9 15,-1 4 0-15,-2 3-7 0,-1 4-10 16,-1 1-5-16,-4 0 3 0,-2 0-5 15,0-2-1-15,-4-4 6 0,0 2-6 16,-4-3-2-16,-5 0-2 16,0 2 4-16,-3-3-2 0,-1-4 2 15,1 1 1-15,-3-9-2 0,3-2 0 16,4-6 9-16,3-6-2 0,3-3 19 15,1 0 8-15,1 0 6 0,0-8 9 16,2-9-20-16,4-9-18 16,3-10 1-16,2-3 2 0,4-7-1 15,2-3 1-15,2-1-11 0,3-4-2 16,3 0 7-16,2 0-6 0,2-1-4 15,1 3 4-15,-1 5 0 0,0 5-3 16,-3 4 1-16,-1 7-2 16,-5 7-1-16,-3 7 6 0,-5 13-6 15,-3 4-33-15,-5 16-24 0,-4 13-3 16,-2 12-44-16,-8 8-63 0,-1 2-177 15</inkml:trace>
  <inkml:trace contextRef="#ctx0" brushRef="#br0" timeOffset="278.0159">14233 4575 854 0,'11'-12'0'0,"4"-1"95"16,4 1-25-16,2 0-3 0,4 0-6 16,-1 0-10-16,3 3-8 15,1 1-16-15,-5 0-10 0,5 4-16 16,-5-3 0-16,1 2 2 0,-1 4 1 15,-2-1-8-15,-2 2-26 0,-3 2-25 16,-4 4-34-16,-6 3-34 16,-6 4-43-16,-7-1-125 0,-9 2-232 15</inkml:trace>
  <inkml:trace contextRef="#ctx0" brushRef="#br0" timeOffset="478.0273">14209 4785 742 0,'9'0'0'16,"6"0"132"-16,3-2-37 0,6-1-12 15,3-5-10-15,5 0-14 0,3-3-5 16,3-2-8-16,0 1-11 0,1-2 0 16,-2 0-14-16,0 2-17 15,-3 3-4-15,-4 1 0 0,-4 4-51 16,-6 2-21-16,-5 2-35 0,-5 0-85 15,-6 1-294-15</inkml:trace>
  <inkml:trace contextRef="#ctx0" brushRef="#br0" timeOffset="1056.0604">15257 4180 1020 0,'15'-20'0'0,"2"3"69"16,2 1-38-16,4 1-1 0,2 6 1 15,5 5-9-15,1 3-7 0,-1 3-11 16,1 7-2-16,-5 2 11 0,-1 6 0 16,-5 1-2-16,-2 4 7 0,-5 5-1 15,-4 0-5-15,-2 4-6 16,-5 3-3-16,-2 0-2 0,-2 0 8 15,-8 2-9-15,-3-2 0 0,-5 2 11 16,-3-1-9-16,-3-1-3 0,-4 2 2 16,-2-1 5-16,-2 0-7 0,0-6 2 15,-2 0 8-15,3-2-13 16,2-3 8-16,3-3-3 0,6 1-5 15,3-5 8-15,2 0 1 0,6-3-7 16,5-4 3-16,0-1-3 0,4-3-5 16,0-1 7-16,4 0 0 0,3-1-6 15,3-3 8-15,4 0 5 16,5 0-2-16,4-1 2 0,4-1 4 15,1-3 2-15,3-2 2 0,4 2-3 16,3-1-3-16,2 0 7 0,2 3-8 16,-3-3-6-16,-2 0 5 0,-3 2-6 15,-4-3-2-15,-6-2 2 16,-4 1 4-16,-2 1-6 0,-5-1 2 15,-3 4 2-15,-1 0-8 0,-5 1-15 16,-1 2-15-16,-3-1-37 0,0 1-31 16,-6 0-49-16,-5 0-238 0</inkml:trace>
  <inkml:trace contextRef="#ctx0" brushRef="#br0" timeOffset="4194.2399">13738 6559 538 0,'4'-18'0'0,"-1"0"113"16,0 1-51-16,-1 1 1 0,1-2 3 16,0 0-7-16,1-2-7 0,1-1-10 15,-2 0-7-15,1-3 11 0,0 2-7 16,-1 0-4-16,-2-2 0 0,0 5 1 15,-1 1-9-15,-3 1-8 16,-7 3-7-16,-3 2-9 0,-4 1-6 16,-7 5 3-16,-4 6-3 0,-8 2-4 15,-4 10 11-15,-2 5-1 0,-1 5-2 16,1 4 12-16,1 3-9 0,6 8 0 15,0 4 3-15,5 2-9 0,4 3 2 16,3-2 0-16,6 0 7 16,3-3-7-16,3-4 0 0,7-2 11 15,4-3-12-15,5 0 2 0,7-4 10 16,8 0-11-16,4-2 0 0,6-4 13 15,3-1-16-15,4 1 6 0,5-1 2 16,3 0-7-16,1 3 4 16,-3 2 1-16,-3 3-3 0,-6 3 0 15,-3 2 0-15,-6-2 0 0,-5 1 0 16,-4-3 2-16,-4-1-4 0,-4 1 1 15,-3-3 0-15,-4 1-2 0,-1-1 4 16,-4 0-2-16,-5-1-4 16,-4 3 7-16,-6-2-2 0,-5 0 0 15,-4-1 0-15,-4-2 5 0,-1-4-5 16,-2-3 0-16,-3-4 7 0,-3-5 5 15,1-4 11-15,-3-4 9 0,3-1-6 16,2-9 7-16,0-4-7 0,6-3-4 16,4-5 4-16,2 0-11 15,6-1-6-15,5-2 0 0,3 1-8 16,0-2-2-16,4 2 2 0,0 2 5 15,2-2-9-15,2 5-15 0,3 4-22 16,0 3-25-16,1 7-3 0,0 2-38 16,3 3-103-16,1 7-10 15,2 3-139-15</inkml:trace>
  <inkml:trace contextRef="#ctx0" brushRef="#br0" timeOffset="5543.317">14014 7102 256 0,'0'0'0'0,"0"0"112"0,0 0-31 15,0 0-18-15,-1 0-6 16,-1 0 7-16,1 0-14 0,1-2-2 16,0 2-9-16,0 0-3 0,0 0-5 15,0 0-5-15,0 0-2 0,0 0-5 16,0 0 1-16,0 2 8 0,0 2 4 15,0-1 1-15,3 3-2 16,4-1 10-16,4-1 1 0,5 4 0 16,3-5-5-16,5 0 4 0,6-1-7 15,3-2-5-15,5 0-3 0,2-3-3 16,2-2-4-16,1 0-6 0,-1-2 5 15,-4 1-10-15,-4 0-7 16,-2 1 5-16,-7 1-4 0,-2 0-4 16,-2 0 4-16,-5 1-2 0,-1 1-21 15,-2 2-11-15,-1 0-21 0,-5 0-47 16,-3 6-10-16,-4 4-40 0,-11 0-132 15,-4-2-81-15</inkml:trace>
  <inkml:trace contextRef="#ctx0" brushRef="#br0" timeOffset="5749.3288">14090 7417 792 0,'24'3'0'15,"6"-3"0"-15,5 0 118 0,3-5-47 16,7-2 0-16,0-3 7 0,4 1-25 15,-2-1-14-15,-4 2-18 16,-5 3-13-16,-5 2-6 0,-5 2-4 16,-1 1-74-16,-3 0-6 0,-3 2-76 15,-2 1-131-15,-5-3-193 0</inkml:trace>
  <inkml:trace contextRef="#ctx0" brushRef="#br0" timeOffset="6393.3657">15372 6713 861 0,'0'-3'0'0,"0"4"143"0,-7 16-136 16,-7 16 9-16,-7 16 40 0,-6 13 3 15,3 9-19-15,-3 6-17 0,5-1 1 16,-1-5-11-16,-2-5-3 16,7-8 7-16,0-9-8 0,6-6-2 15,2-9 5-15,3-9-4 0,0-3-5 16,5-9 2-16,0-5 1 0,2-3-10 15,-1-5 7-15,1 0 0 0,0-7-5 16,3-10 4-16,3-10 2 0,3-9-5 16,0-6 2-16,0-6 1 15,3-5-2-15,3-5 0 0,-1-6 1 16,4-2-3-16,0 0 4 0,2 3 1 15,-3 6-5-15,2 9 1 0,-2 13 3 16,-5 11-4-16,3 11 2 0,-3 6 2 16,0 7-3-16,2 3 2 15,2 14 9-15,2 8-7 0,2 11 14 16,1 7-7-16,0 4-3 0,2 5 7 15,0 0-3-15,2 0-5 0,0 1 3 16,-3-3-3-16,-1-5-8 0,-5-5 4 16,-3-6 4-16,-1-6-8 15,0-7 4-15,-4-3-1 0,0-7-1 16,-2-2 0-16,0-5 5 0,-3-4-6 15,1 0 2-15,1-9 28 0,0-7 0 16,1-9-9-16,-1-7-8 0,0-7-1 16,0-4 1-16,2-5 3 0,0-10-7 15,4-4 2-15,4-8-9 16,0-3-2-16,4-2 2 0,1 0 6 15,2 3-9-15,0 4 4 0,0 5 1 16,-3 9-4-16,-5 7-11 0,-2 16-1 16,-4 11-16-16,-3 12 2 0,3 8-29 15,-5 11-63-15,0 12 38 16,-3 13-25-16,-6 3-152 0,-9 9-285 15</inkml:trace>
  <inkml:trace contextRef="#ctx0" brushRef="#br0" timeOffset="6877.3933">14913 7695 1005 0,'45'-9'0'16,"12"1"130"-16,6-3-73 0,6 1-1 16,4-4-3-16,3-2-2 0,4-3 3 15,3 0-14-15,1-5-4 0,0 2 0 16,-1-1-2-16,-2 2-20 15,-3 6-4-15,-5 3 1 0,-3 4-4 16,-7 2-5-16,-5 6 3 0,-12 0-1 16,-7 3-6-16,-9 2 0 0,-8 2-32 15,-5-2-33-15,-7 5 4 0,-2-3-19 16,-7 2-60-16,-3 4 1 15,-13-1-75-15,-6 3-346 0</inkml:trace>
  <inkml:trace contextRef="#ctx0" brushRef="#br0" timeOffset="7577.4334">15350 8571 976 0,'4'-6'0'0,"11"3"17"16,0-1-9-16,4 4-7 0,-1 6 0 15,2 9 20-15,1 7 10 16,-1 7 4-16,0 5-11 0,-5 6 0 16,-5 2 4-16,1 6 3 0,-8-2-1 15,1-2-7-15,-1-5-7 0,-3-2-8 16,0-7-4-16,-4 1-2 0,-2-4-1 15,-1-4 0-15,-1 0 2 16,-2-6-2-16,0-4-2 0,0-3 2 16,-4-4 5-16,3-1-4 0,0-3 8 15,0-2 4-15,4 0-1 0,0-2 2 16,3-3-5-16,2-7-5 0,2-7 9 15,0-7-10-15,8-6-3 16,4-9 5-16,4-5-1 0,6-6-8 16,2-8 6-16,6-7-1 0,4-3-2 15,2-1 0-15,2 3 9 0,-1 5 0 16,1 8 11-16,0 8-4 0,1 7-6 15,-3 5 4-15,-1 6-4 16,-1 4-8-16,-4 4 1 0,-5 7-1 16,-1 3-4-16,-5 3-2 0,-1 2-23 15,-2 1-32-15,0 5-5 0,-5 0-44 16,-3 6-80-16,-6-1-101 0,-2 0-412 15</inkml:trace>
  <inkml:trace contextRef="#ctx0" brushRef="#br0" timeOffset="8870.5073">13818 10573 861 0,'-3'-1'0'0,"3"1"218"16,1 0-171-16,7 0-17 0,7 0 28 15,8 0 1-15,8-3-15 16,9-1-1-16,6-2-15 0,2 0-14 16,0 1-1-16,1 0 1 0,-3 1-2 15,-2 1-8-15,0 3 3 0,0-2-5 16,-4 2-3-16,1 1 2 15,-5-1 3-15,-5 1-27 0,-7 2-1 16,-5-3-18-16,-9 5-23 0,-3-1 5 16,-7-1-14-16,-1 6-24 0,-12 3 7 15,-9 1-85-15,-8 4-261 0</inkml:trace>
  <inkml:trace contextRef="#ctx0" brushRef="#br0" timeOffset="9126.522">13750 10907 850 0,'15'3'0'0,"5"-2"143"16,8-1-30-16,7-3-34 0,9-8-8 15,5 2 0-15,7-2-18 0,2-2-17 16,2 0-7-16,0 1 3 0,-1-3-8 15,-2 2-3-15,-3 4-6 16,-6 0-6-16,-8 2-10 0,-8 3 2 16,-8 0-2-16,-6 4-53 0,-7 0 7 15,-5 0-24-15,-2 1-47 0,-4 3 10 16,0 2-11-16,-7 4-58 0,-7-4-166 15</inkml:trace>
  <inkml:trace contextRef="#ctx0" brushRef="#br0" timeOffset="11582.6625">15423 9948 679 0,'1'-7'0'0,"-1"7"240"16,0 0-172-16,0 10-44 0,0 11-21 15,-7 13 104-15,-5 11-33 0,0 7-27 16,-2 1-17-16,4-3-2 0,0-2-7 16,3-3-10-16,1-1 0 15,-1-5 1-15,-1 0-13 0,0-3 2 16,-3-3 8-16,2 1-12 0,2-3 6 15,-2-3-6-15,6-2-56 0,1-5-2 16,2-8-34-16,9-4-76 0,2-9-91 16,5-13-208-16</inkml:trace>
  <inkml:trace contextRef="#ctx0" brushRef="#br0" timeOffset="11943.6831">15665 9878 886 0,'18'0'0'0,"5"0"173"0,5 12-85 15,0 3-36-15,0 9-21 0,-2 3-5 16,0 6 0-16,-7 3-6 0,-6 1-13 16,-6 2-5-16,-7 4 7 15,-6 0 1-15,-9 1-3 0,-7 1 8 16,-7-2-11-16,-5 0-2 0,-3-2 0 15,-1-2 9-15,2-5-13 0,2-3 4 16,3-4 5-16,7-5-9 0,5 0 1 16,7-9 2-16,6-3 0 15,6-2-1-15,0-3 0 0,7 2-12 16,6-2 12-16,7-5 0 0,5 0 3 15,6 0 2-15,4-8-7 0,2-1 0 16,2 1 4-16,2 0 1 0,-4 3-3 16,0 3 0-16,-6 1-42 0,-5 1-24 15,-4 2 0-15,-6 2-4 16,-2 2-70-16,-5 1-14 0,-5-3-105 15</inkml:trace>
  <inkml:trace contextRef="#ctx0" brushRef="#br0" timeOffset="12420.7104">16291 9968 771 0,'9'-15'0'0,"-7"8"273"0,-2 4-163 16,0 3-47-16,0 15-27 0,-5 14-26 15,-3 17 74-15,-3 10-39 0,-2 2-21 16,0 1-13-16,2-5-1 0,-1-5-10 16,0-6 0-16,0-4 12 0,3-6-16 15,1-6 8-15,1-5-3 0,2-7-30 16,4-7-4-16,0-5-14 15,1 0-28-15,0-3 23 0,0-7 22 16,0-7 8-16,0-10-34 0,0-9 21 16,2-2 25-16,1-6 14 0,1-4 0 15,4-4-8-15,2-4 2 0,3-4 2 16,4-1-11-16,1 9 12 15,0 6 0-15,-3 14 2 0,-1 14 25 16,-4 8 2-16,-1 7 0 0,6 8 4 16,-3 13-1-16,3 11 9 0,-1 8 1 15,0 8-4-15,0 3-12 0,-2-1-5 16,-1-7-3-16,0-2-10 15,-3-7-1-15,0-5-5 0,-1-5-3 16,0-5 0-16,-2-6-38 0,0-4-19 16,1-5-3-16,4-4-19 0,3-8-30 15,5-7-16-15,3-11-85 0,0-4-27 16,4-6 98-16,-2-5 98 15,2-5 25-15,2-6 4 0,2-5-60 16,1-3-27-16</inkml:trace>
  <inkml:trace contextRef="#ctx0" brushRef="#br0" timeOffset="12770.7304">16817 9855 361 0,'7'-16'214'15,"-4"9"17"-15,-5 7-68 0,-12 12-79 16,-9 14-27-16,-9 16 19 15,-6 7 9-15,-1 6-26 0,1 1-18 16,1-1-6-16,3-1-16 0,2-6-1 16,4-4-8-16,4-6-5 0,5-6-2 15,5-8 1-15,5-7-6 0,5-6 2 16,3-5 0-16,1-3 0 15,2-1-61-15,5-2 14 0,6-9-2 16,2-11 30-16,7-8-20 0,0-7-6 16,6-6 25-16,0-8 6 0,4-4-5 15,2-6-5-15,4-6-15 0,2-1-4 16,-2 0 27-16,-3 9 11 0,-8 14 1 15,-9 14 8-15,-7 15 30 16,-6 10 22-16,-4 4-8 0,-1 13-27 16,-6 12-25-16,-7 20 8 0,-6 10 84 15,3 10-61-15,0 2-6 0,-1-5 0 16,1 2-6-16,0-6 5 0,0 0-10 15,0-2-9-15,2-3 3 16,0-6-3-16,1 0-2 0,1-4-83 16,2-5-6-16,1-5-30 0,2-6-7 15,4-13-86-15,1-9-192 0</inkml:trace>
  <inkml:trace contextRef="#ctx0" brushRef="#br0" timeOffset="13226.7565">17013 9800 821 0,'2'0'0'0,"-2"11"89"16,1 13-13-16,-8 17 36 16,-5 12-34-16,-3 11-34 0,0 3-12 15,-3-3-11-15,1-2 2 0,-1-8 9 16,0-2-5-16,1-8-7 0,2-6-12 15,1-6-8-15,2-6 0 0,3-3 9 16,-1-6-11-16,2-4 4 16,2-5-1-16,3-2-1 0,1-3-25 15,2-3-3-15,0 0 2 0,6-2 17 16,6-13-9-16,6-6-1 0,6-11-2 15,5-5-4-15,1-3-23 0,4 0 13 16,-1 5 1-16,-2 6 8 16,-2 8 21-16,-7 8 6 0,-2 8-2 15,-4 5 2-15,-2 9 13 0,-4 11-1 16,-1 7 4-16,-4 4-6 0,-3 5-1 15,-2-2 0-15,0-4-2 0,-6 1 4 16,-5-4 6-16,-6-3-6 0,-6 0-1 16,-6-5-5-16,-1-1-1 15,-4-5-1-15,-1 0 10 0,3-6-2 16,2 0-9-16,7-2 4 0,5-2-6 15,7 0-2-15,4-2-30 0,6-1-13 16,2-5-18-16,8-7-56 0,6-7-87 16,5-3-69-16,6-3 60 15</inkml:trace>
  <inkml:trace contextRef="#ctx0" brushRef="#br0" timeOffset="13693.7832">17272 10246 551 0,'22'-7'0'0,"-3"7"232"16,-4 5-154-16,-7 9-18 15,-5 10 6-15,-3 8-16 0,-4 14 8 16,-5 4-13-16,-4 6-8 0,-3 4-2 15,-2 3 2-15,0 3-20 0,0-1-8 16,0 1-2-16,1-7-6 0,-2-3-1 16,2-4 0-16,0-9 7 15,0-1-9-15,3-7 4 0,4-4 1 16,2-5-3-16,3-9 0 0,1-3-4 15,0-6-33-15,2-5 19 0,-2-3-4 16,0-1 11-16,0-12 4 0,3-6 0 16,-1-7-7-16,2-11 12 15,6-11 4-15,1-11-4 0,6-10 3 16,4-5-1-16,5-5 0 0,5-3 0 15,2 2-1-15,4-2-2 0,2 6 6 16,2 1-5-16,-1 9 0 0,1 7 4 16,-1 8 0-16,-1 6-2 15,1 10-2-15,-4 8 3 0,-1 10 3 16,-6 9 6-16,-4 7-2 0,-6 2 2 15,-4 13-2-15,-5 7-3 0,-6 6-5 16,0 7 0-16,-10 2 18 0,-5 1-8 16,-4-1 3-16,-5-3-4 15,-1-1-9-15,-6-1 0 0,0-2 9 16,0-4-12-16,1-2 6 0,1-5-6 15,2-2-27-15,3-5 9 0,3-4-10 16,4-3-38-16,3-2-15 0,7-2-12 16,6-4-77-16,2-8-99 15</inkml:trace>
  <inkml:trace contextRef="#ctx0" brushRef="#br0" timeOffset="13993.8004">17895 9994 847 0,'25'-19'0'0,"-5"7"173"16,-9 2-119-16,-7 5 5 0,-4 4 39 15,0 0-18-15,-8 1-58 0,-6 3-29 16,-9 11 11-16,-4 4-1 0,-3 5-6 16,0 1 6-16,4 0-2 0,6 0-2 15,6-1 2-15,5 0-1 16,9 2-3-16,0 2 6 0,9 1-3 15,3 2-5-15,2 1 9 0,2-2-8 16,-2-1-11-16,0-4 18 0,-3 0-3 16,-3-5 0-16,-3-3-1 0,-1-1 1 15,-4-3 0-15,0 0 0 16,-6-1 0-16,-5 0 0 0,-5-2-6 15,-3-1-17-15,-5 1-41 0,-5-1-12 16,-4-1-41-16,-4 3-113 0,-6-3-100 16</inkml:trace>
  <inkml:trace contextRef="#ctx0" brushRef="#br0" timeOffset="14359.8213">15382 11131 806 0,'0'5'0'0,"20"2"124"15,14-4-26-15,16-3 0 0,15-2-33 16,16-6-10-16,14 3-1 0,12-4-16 16,13 0-4-16,8-2-3 0,14-5-2 15,4-1 0-15,3 0-14 0,2-3 4 16,-1 2-2-16,0 0-13 15,-5 3 10-15,-10 1 2 0,-13 4-5 16,-16-1-3-16,-12 4-6 0,-15 3-3 16,-18-1 2-16,-15 4 1 0,-15 1-40 15,-14 0-8-15,-10 2-25 0,-8 5-60 16,-19 1-21-16,-10 6-15 15,-14-2-271-15</inkml:trace>
  <inkml:trace contextRef="#ctx0" brushRef="#br0" timeOffset="14820.8477">16141 11529 1079 0,'34'-7'0'0,"3"6"12"15,-1 1 8-15,-5 0-1 0,0 5 2 16,-4 2 18-16,-4 2 5 0,-3 1-21 15,-5 2-7-15,-10 1-12 16,-5 5 3-16,-4 2 14 0,-15 4 11 16,-6 4-12-16,-8 3-11 0,-5 1-7 15,-2-1-1-15,-1 1 5 0,-1-2-7 16,5 0-1-16,4-2 4 0,3-3-1 15,8-2-1-15,6-8 0 16,6-5 2-16,10 0-6 0,0-6 2 16,14 1-1-16,6-2 4 0,12-3 7 15,9-7 1-15,8-4 1 0,6-3 1 16,1-1 1-16,4 0-4 0,-1-1 12 15,0 2-7-15,-4 2-2 16,-2 0 0-16,-4 2-9 0,-7 3-2 16,-7 2 0-16,-7 1 6 0,-9 2-8 15,-4-1-24-15,-6 0-14 0,-4 3-47 16,-5 0-42-16,-2 0-28 0,-7 0-210 15</inkml:trace>
  <inkml:trace contextRef="#ctx0" brushRef="#br0" timeOffset="15809.9043">13641 13305 928 0,'4'0'0'0,"17"-3"93"16,10-2-89-16,11-4 97 0,12-1-52 15,5 0 5-15,6 0-10 16,0 2-23-16,-4 0-11 0,-5 0-6 15,-7 7 1-15,-8 1-8 0,-7 3-24 16,-9 5-23-16,-6 5-43 0,-13 1-92 16,-7 3-89-16,-14 4-91 0</inkml:trace>
  <inkml:trace contextRef="#ctx0" brushRef="#br0" timeOffset="15965.9132">13653 13653 871 0,'-12'7'0'0,"11"1"145"15,6-4-157-15,12 0 24 16,10-3 75-16,11-1-18 0,14-6-23 15,7-5-23-15,3 1-12 0,0-2 1 16,-3 1-11-16,-2 0-2 0,-5 2-72 16,-4 2 17-16,-8 1-74 0,-7-1-62 15,-8 2-187-15</inkml:trace>
  <inkml:trace contextRef="#ctx0" brushRef="#br0" timeOffset="16565.9475">15389 12818 1097 0,'-3'0'0'16,"3"11"151"-16,-10 19-136 0,-8 16 60 16,-9 15-29-16,-8 11-21 0,-4 3-7 15,0 1-10-15,1 0 0 0,4-2-6 16,5 0 3-16,4-4 0 15,8-2-4-15,6-7-2 0,11-4 2 16,5-10-3-16,12-9-14 0,7-11 14 16,5-9 1-16,8-10-3 0,2-8 6 15,1-6-3-15,1-8-4 0,-4-6 7 16,-4-2-3-16,0-7-8 15,-8 0 12-15,-7-7-6 0,-2-3-3 16,-9-2 8-16,-7 1-2 0,-7 0 0 16,-11 6 0-16,-9 7 0 0,-7 5-2 15,-4 11 4-15,-7 6-1 0,0 5-2 16,-3 0 2-16,5 9 0 0,10 3-2 15,5 3-108-15,7 4 12 16,5 1-69-16,5 2-43 0,8-3-169 16</inkml:trace>
  <inkml:trace contextRef="#ctx0" brushRef="#br0" timeOffset="17075.9767">15921 12990 911 0,'-6'-7'0'16,"4"7"221"-16,0 4-172 0,-3 15-55 15,-2 16 12-15,-4 14 67 0,2 8-24 16,3 4-27-16,-2-1-11 0,1-2 2 15,-3-6 12-15,-2-1-12 0,0-4-5 16,-1-6-1-16,1-7-3 16,0-3-7-16,3-9 6 0,3-7-6 15,3-5-25-15,-1-6-20 0,4-3-32 16,-1-1-9-16,1-8 42 0,-1-9-76 15,1-7-110-15,0-7 88 0,1-2 50 16,4-7 36-16,1-1 25 16,5-8 0-16,1-6 6 0,5-7 29 15,2 1 9-15,1-2 36 0,4 3 14 16,-2 6-2-16,1 6 4 0,-5 14-6 15,-4 11 15-15,-5 11 25 0,-3 10-20 16,0 4-38-16,-1 13 22 16,2 13 19-16,-1 10-21 0,0 10-19 15,0 5-11-15,0 3-6 0,2 0-9 16,0-1 0-16,-2-3-5 0,2-4-7 15,-5-5 5-15,0-4-3 0,1-5-4 16,-4-4-1-16,0-5-34 16,1-6-31-16,1-5 9 0,3-3-32 15,3-7-50-15,1-4-63 0,4-3-73 16</inkml:trace>
  <inkml:trace contextRef="#ctx0" brushRef="#br0" timeOffset="17510.0015">16542 12915 751 0,'-10'4'0'0,"-8"14"182"16,-7 16-108-16,-7 7-3 16,-5 8-18-16,-1 6-11 0,-2-2-5 15,-1 3-8-15,-1 2-12 0,0-2 4 16,0-5-5-16,3-3-9 0,3-7-4 15,5-6 1-15,6-7-3 0,8-7-2 16,7-9-11-16,6-2-5 0,4-5-49 16,5-3-4-16,9-2-20 15,5-15 7-15,6-10 8 0,4-2-65 16,3-12 26-16,1-5 87 0,0-7 27 15,0-10 0-15,0-1 9 0,4-8-3 16,-2-2 8-16,-1 1 10 0,-2 6 2 16,-6 9 25-16,-5 13 6 15,-8 13 19-15,-5 11 11 0,-5 11 0 16,-2 7-7-16,-1 3-40 0,0 16-34 15,-7 13 21-15,-3 17 52 0,-4 11-28 16,0 8-20-16,1 0-2 0,1 4 3 16,0-1-14-16,3-4 3 15,-1-4-4-15,5-6-12 0,2-5-5 16,-2-5 0-16,2-3 7 0,0-4-10 15,1-8-12-15,0-2-12 0,1-7-33 16,-1-3-25-16,0-3-61 0,-3-8-177 16</inkml:trace>
  <inkml:trace contextRef="#ctx0" brushRef="#br0" timeOffset="18586.063">16937 12859 333 0,'0'-7'0'0,"-2"2"219"15,1 0-130-15,0-2-11 0,1 2-6 16,0-2-4-16,0 2-15 0,0-1-10 16,0 3-2-16,0 0 5 0,0 1-15 15,0 2-4-15,0 0 4 0,0 0-14 16,0 0-10-16,0 0 5 15,0 0-7-15,0 0-4 0,0 0 9 16,0 0-2-16,0 0-2 0,-1 5 7 16,-1 4 1-16,2 8 29 0,-7 9-18 15,-2 6-8-15,0 7-1 0,-4 2 3 16,0 2-13-16,2-1 1 15,-2 1 1-15,1-4 2 0,0-3-10 16,-1 4 0-16,2-2 11 0,0 6-7 16,3 4 1-16,-2 1 0 0,0 3-4 15,2-1 3-15,-1-2-1 0,1-4-5 16,1-7 4-16,1-4 0 15,0-9-4-15,2-6 4 0,1-9 3 16,1-6-10-16,0-2 10 0,2-1 26 16,0-1-6-16,0 0 1 0,0 0-3 15,0-2 1-15,-1-5-4 0,1-1-18 16,0-6-4-16,0-3 2 15,4-5-1-15,4-4-7 0,4-6 12 16,3-1-7-16,2-5-2 0,6-4 0 16,3 1 2-16,4-1-18 0,2 1 17 15,-2 7-5-15,-2 8-4 0,-3 8 9 16,-3 7 1-16,-3 8-2 15,-2 4 4-15,-2 10-1 0,-2 10-2 16,-3 7 4-16,-2 5 0 0,-1 5 0 16,-5 2 1-16,-1 0 2 0,-1-3-5 15,-2 0 4-15,-5-4-1 0,-5-6-1 16,-2 0-2-16,-7-5 2 0,-3-1 1 15,-4-1-1-15,-3-1 4 16,-4-3-5-16,1-3 2 0,3-3 1 16,3-4-5-16,7-1 4 0,3-2-2 15,5-3-46-15,4 0 15 0,4-1-10 16,2-7-44-16,3-1 0 0,1-3-14 15,6-4-32-15,3 1-3 16,1 1-58-16,1 0-130 0</inkml:trace>
  <inkml:trace contextRef="#ctx0" brushRef="#br0" timeOffset="19559.1187">17344 13485 431 0,'9'-15'0'15,"0"0"159"-15,-3 1-72 0,-1-2 41 16,-4 2-22-16,0-2-18 16,-2 2-11-16,0 0-22 0,-2 2-6 15,-2 0 2-15,1 2-7 0,-1 3-10 16,0 1-8-16,0 0-12 0,-2 4-4 15,-1 2-2-15,1 0-2 0,-7 4-5 16,-1 4-2-16,-5 7 2 16,-3 4 5-16,1 5-6 0,2 3 0 15,1-2 8-15,4 3-8 0,4-5 0 16,4-1 2-16,4-2-2 0,0-3-3 15,3 0 6-15,0 0-6 0,7-2 2 16,2 1 4-16,0-4-6 16,0-2-7-16,2-1-2 0,0-3-4 15,2-1 14-15,2-1-4 0,-1-4-2 16,1-2 8-16,-1-5 0 0,1-5-8 15,1-4 8-15,1-2 0 0,-1-3 0 16,-1-3-1-16,3-1-2 16,-2-2-17-16,-2-2 2 0,0 1-1 15,-2 0 0-15,-3 1 15 0,-1 6 3 16,-5 1-5-16,0 9 10 0,-3 3-2 15,0 3-4-15,0 5 4 0,-1 0 21 16,-5 11-31-16,-3 5 9 16,-1 8 2-16,1 0-6 0,1 1 6 15,5 2 1-15,0-4-5 0,1 1 2 16,3-2 3-16,-1-5-7 0,0-2 3 15,1 0 3-15,3-4-6 0,1-3 4 16,2 1 0-16,0-3-2 16,1-2 0-16,3-2-1 0,-1-2-21 15,4 0 12-15,-4-4-6 0,4-4-7 16,-2-4 12-16,1-2 0 0,1-7-2 15,0-2 13-15,-1-3 1 0,0-3 0 16,0-1 0-16,-1 0-2 0,-2 1 1 16,0 4 2-16,-1 4 0 15,-5 5-3-15,-1 4 4 0,-2 8-1 16,0 3-2-16,-1 1 2 0,0 8 2 15,-2 9-11-15,-3 6 16 0,1 6 28 16,-3 1-31-16,4 1 1 0,-1-3 1 16,4-2-8-16,0-4 2 15,0-3 4-15,5-2-9 0,0-5 6 16,3-2 3-16,2-2-10 0,3-2 7 15,1-1 2-15,2-4-8 0,-1-1 8 16,1-6-8-16,-1-2-7 0,-1-3 9 16,-1-2-1-16,2-2-8 15,-4-5 14-15,-2 0-6 0,0-7-2 16,0-2 7-16,-2 1 1 0,3-2-3 15,0 3 0-15,1 4-3 0,-4 3 1 16,-1 7 4-16,-2 8-3 0,-4 2 1 16,0 3 0-16,2 2 16 0,-2 7-21 15,0 11 10-15,-1 4 23 16,-4 1-17-16,2 1-7 0,-1 0-2 15,4-5 1-15,0 2 6 0,1-1-10 16,5-7 0-16,-2 1 2 0,3-1-2 16,1-3-54-16,3 0-14 0,4-1-80 15,-1-5-170-15,2-2-159 16</inkml:trace>
  <inkml:trace contextRef="#ctx0" brushRef="#br0" timeOffset="20059.1473">18251 13287 583 0,'0'-26'0'15,"0"5"309"-15,-8 6-200 0,-4 2-8 16,-3 6-41-16,-2 7-17 0,-3 0-19 16,-4 14-15-16,-1 4-2 0,-2 4 9 15,-1 8 7-15,2 3-6 16,4 0-8-16,4-1 1 0,7-1-7 15,5-4-5-15,3 0 4 0,3-3 4 16,0-2-10-16,7-3 8 0,3 0-4 16,1-4 0-16,3-3 0 0,3-2-2 15,-1-8-11-15,0-2 14 16,0-1-2-16,1-8-5 0,0-5 9 15,1-6-3-15,1-6 0 0,-1-10 0 16,1-7 1-16,-1-7-1 0,1-9 0 16,0-3-8-16,0-8 5 0,2 0 2 15,1 3 1-15,-2 0 0 16,2 7-1-16,-1 7 1 0,-3 4 0 15,-5 9 1-15,-1 9 15 0,-2 7 0 16,-7 11 8-16,0 8-2 0,-3 5 6 16,0 0-15-16,0 4-12 0,-5 10-2 15,-6 14-4-15,-4 13 19 0,-3 10-1 16,-2 10-8-16,1 5-1 15,0 3-1-15,0 1 7 0,3 0-7 16,0-4-1-16,2-3 0 0,1-5-2 16,2-5 0-16,2-7-14 0,4-5-4 15,1-5-27-15,2-5-18 16,2-3-47-16,0-7-43 0,6-6-52 15,2-6-206-15</inkml:trace>
  <inkml:trace contextRef="#ctx0" brushRef="#br0" timeOffset="20182.1543">18531 13491 899 0,'2'0'0'0,"-1"0"0"0,0 0-4 15,-1 0 3-15,-5 0-267 0</inkml:trace>
  <inkml:trace contextRef="#ctx0" brushRef="#br0" timeOffset="22619.2937">11435 15491 650 0,'13'-38'0'0,"4"-2"219"16,-3-5-118-16,0-3-31 0,-4-1-18 15,-5-1-7-15,-5 4-10 16,-5 6-8-16,-8 5 7 0,-4 8 14 16,-4 9-5-16,-6 8-11 0,-1 8-16 15,-5 5-2-15,-1 12-7 0,-1 10-1 16,-2 9-4-16,2 4-4 0,3 8 4 15,5 0 2-15,5 1-5 16,8 1 2-16,3-5-1 0,11-2 0 16,2-4 0-16,9-8 0 0,7-3-2 15,2-6 3-15,3-7-4 0,5-5 2 16,1-8 2-16,4-4 1 0,2-11-3 15,1-8 2-15,-1-5 3 0,-1-6-7 16,0-5 3-16,-2-5 0 16,-2-4 0-16,-1-4 0 0,-4-3 1 15,-3-4-1-15,-2-2 0 0,-4 1 3 16,-1-1-4-16,-2 3 1 0,-5 5 1 15,-4 9-2-15,-1 7 0 16,-4 14 5-16,1 8-8 0,0 6 8 16,0 8 0-16,0 1-5 0,-2 15-6 15,-5 18-7-15,-3 19 15 0,-5 13 10 16,-1 7 0-16,2 1-13 0,2-2 4 15,2-1 1-15,3-6-5 16,3-7 4-16,3-8-1 0,1-4-3 16,0-7 4-16,3-5 0 0,-1-5-3 15,1-4-30-15,2-4-10 0,2-3-45 16,4-7-10-16,1-3-60 0,2-7-191 15</inkml:trace>
  <inkml:trace contextRef="#ctx0" brushRef="#br0" timeOffset="22832.3059">11903 15236 866 0,'16'0'0'15,"8"0"194"-15,5 0-111 0,6-3-34 16,0-2-3-16,1 0-4 0,-4-2-23 15,-2 3-15-15,-4 0-8 16,-3 0-1-16,-5 4-60 0,-8 0-34 16,-5 0-7-16,-5 8-11 0,-5 4-105 15,-12 2 24-15,-7 6-136 0</inkml:trace>
  <inkml:trace contextRef="#ctx0" brushRef="#br0" timeOffset="22991.315">11823 15479 651 0,'-2'2'0'0,"3"1"191"15,8-1-136-15,6-1 33 0,5-1 6 16,6-4-10-16,6-4-27 0,1-1-23 15,2 0-12-15,1 0-12 0,-2-1-8 16,-3 5-4-16,0 1-27 16,-3 0-31-16,-2 4-5 0,-4-1-25 15,-5-2-106-15,-3 2-112 0,-5-2 37 16</inkml:trace>
  <inkml:trace contextRef="#ctx0" brushRef="#br0" timeOffset="23392.3379">12471 15095 824 0,'-2'-4'0'16,"-2"3"279"-16,-5 1-201 15,-2 5-33-15,-5 15-20 0,-5 10 4 16,-1 13 7-16,-1 8-5 0,3 4-14 15,5 1-6-15,0 0 3 0,6-1-7 16,5-3-8-16,4-6 2 0,10-9 6 16,6-2-9-16,5-12 4 15,3-1 1-15,7-7-4 0,4-6 1 16,2-6 5-16,3-3-8 0,1-2 6 15,-3-7-2-15,1-4-1 0,-5-8 0 16,0-4 5-16,-2-7-5 0,-4-7 8 16,-5-4 0-16,-7-11-4 15,-6-3 2-15,-5-2-2 0,-5 0-4 16,-2 2 0-16,-10 6 5 0,-9 9-6 15,-6 9 2-15,-4 9 18 0,-4 10-16 16,0 6 1-16,1 5-2 0,4 3-4 16,5 4-3-16,4 5-37 0,6 6-45 15,3 4-23-15,5 2-28 16,3 0-133-16,1-5-167 0</inkml:trace>
  <inkml:trace contextRef="#ctx0" brushRef="#br0" timeOffset="24219.3853">13545 15464 984 0,'0'-1'0'0,"2"0"129"0,10-3-114 16,5 1 37-16,10 1 4 0,12-1-12 15,11 2-13-15,16 1-3 16,12 0-7-16,8 2-15 0,9 2-3 15,8 3 5-15,4-4-6 0,5 2 4 16,3 0 20-16,-3-3 4 0,-5-2-2 16,-9 1-5-16,-9-6-9 0,-8 2-2 15,-6-1 11-15,-9 1-14 0,-9 1-5 16,-14-4 0-16,-12 6-3 0,-11-2-2 15,-11 2 2-15,-7-1-2 16,-2 0-4-16,-2-1 7 0,-7-1 2 16,-7-2-7-16,-4-2-30 0,-5-1 31 15,0 1 0-15,1 0 3 0,1-3-1 16,-1 1 0-16,-1-2-11 15,0-3 3-15,-1 0 4 0,2 0 6 16,-1-1-2-16,0-2 0 0,1 3 0 16,1 0 2-16,7 7-5 0,7 1 6 15,4 4-2-15,5 2-1 0,0-2-12 16,2 2 0-16,6 2-3 15,6-1 22-15,8 3-6 0,6 2-2 16,5 0 2-16,0-1 0 0,-2 3-4 16,-1 1 6-16,-5-1-3 0,-1 2-1 15,-6-2 2-15,-4-1 0 0,-1 0-1 16,-8-2 0-16,-1 0-1 0,1 2-1 15,-1 1 4-15,-2 2-3 16,-1 1-1-16,-1 4 4 0,-2 3 2 16,-4 4-7-16,-5 3 5 0,-4 0 1 15,-4 3-3-15,-5-3 0 0,-1 2 5 16,1-3-7-16,-1-1 4 0,0-3 0 15,1 0-9-15,0-2-13 16,3 0-35-16,1 0-42 0,2 0-16 16,2-3-50-16,1-6-225 0</inkml:trace>
  <inkml:trace contextRef="#ctx0" brushRef="#br0" timeOffset="26591.5209">15886 15254 673 0,'-4'0'0'0,"0"4"285"0,-5 14-251 15,-5 11-14-15,-3 15 54 0,1 7-18 16,1 4-28-16,2 3-1 0,3-2 0 16,1-5-1-16,-1-3 1 15,0-4-5-15,0-5 2 0,-2-3-12 16,-1-7 0-16,-1 0 0 0,3-8-11 15,-1-1 8-15,2-3-4 0,3-7-7 16,3-3 4-16,0-2 2 0,3-5-4 16,1 0 0-16,0 0 7 15,0-7 2-15,1-9 30 0,4-10-27 16,1-11-16-16,0-9 8 0,1-6 0 15,0-6-6-15,4-7 4 0,1-5-4 16,4-1 0-16,5-2 4 0,2 2-3 16,5 4-4-16,6 6 7 15,5 9 0-15,4 8-4 0,2 10 1 16,2 8 0-16,0 10-3 0,-5 9 6 15,-3 7-4-15,-5 7-2 0,-6 10 8 16,-6 2-4-16,-9 7-1 0,-7 4 2 16,-6 3 9-16,-3 3-6 15,-9 3 6-15,-5-3-4 0,-5 0-4 16,-5 0 2-16,-2-5-1 0,-3 0-2 15,-1-4 1-15,-1-2 0 0,-1-2-3 16,4-6 2-16,3-4 2 0,8-2-3 16,7-6 0-16,6-2 3 0,5-1-5 15,2-2-1-15,0 0-22 16,4 0 3-16,5-5 1 0,8 0 18 15,5-1 2-15,4 1 2 0,3 1 1 16,2-1-6-16,1 4 5 0,-2 1-1 16,-1 0 0-16,-5 10-1 0,-5 6 3 15,-3 5-4-15,-5 6 1 16,-2 2 2-16,-5 2-2 0,-4 2 2 15,0-3 4-15,-4 2-3 0,-4-1 4 16,-2-3-1-16,-3-3 2 0,-1 0 2 16,-5-5 0-16,-2 1-1 0,-2-4 3 15,-6 0-4-15,1-3-2 16,0-1 4-16,-3-2-1 0,3-2-7 15,-1-1 7-15,4-5-1 0,4 1-6 16,1-4 3-16,0 0-4 0,1-1 0 16,0-5 0-16,1-3 3 0,4-1-3 15,2-4-9-15,0-2-7 0,4-2-29 16,1-1-1-16,3 1-5 15,3 1-39-15,1 0 15 0,6 5-44 16,5 0-86-16,0 1-129 0</inkml:trace>
  <inkml:trace contextRef="#ctx0" brushRef="#br0" timeOffset="26925.54">16523 15426 874 0,'13'-6'0'0,"8"1"206"16,5 1-124-16,5 1-31 15,4 0-10-15,4 0-10 0,2-1-14 16,-1-4-7-16,0 1 5 0,-4 2-2 16,-5-2-8-16,-2 4 0 0,-7-2-3 15,-5 1-2-15,-2 3 0 0,-6-3 5 16,-4 4-7-16,-1 0-54 15,-3 0-4-15,-1 0-13 0,-1 0-16 16,-4 3-44-16,-2 2-51 0,-5 2-12 16,-2-4-203-16</inkml:trace>
  <inkml:trace contextRef="#ctx0" brushRef="#br0" timeOffset="27158.5534">16468 15660 809 0,'0'3'0'15,"7"0"121"-15,7-1-20 16,7-2-5-16,8-2-25 0,9-3-15 16,5-4-14-16,3-1-12 0,-1 1-7 15,-5-1-4-15,-5 0 1 0,-9 4-11 16,-5-1-7-16,-5 2 1 0,-3 1-2 15,-5 1-2-15,-3 2-37 16,-1 1-24-16,2 0-37 0,-4 0-15 16,0 7-49-16,-2-4-197 0</inkml:trace>
  <inkml:trace contextRef="#ctx0" brushRef="#br0" timeOffset="28308.6191">18067 14939 804 0,'15'-31'0'0,"-2"-2"251"0,-2-4-171 16,-7-1-16-16,-2 1-7 15,-4 1-7-15,-9 4-6 0,-5 3-4 16,-6 5-4-16,-8 5-6 0,-8 9-3 15,-7 8-9-15,-7 4-6 0,-4 12 4 16,2 4-8-16,2 7-5 0,7 1 2 16,7 5-3-16,0 3-3 15,8 2 2-15,2 5 1 0,3 1-4 16,4 0 3-16,4-1 2 0,4-1-6 15,6-3 5-15,7-4-4 0,0 2-2 16,10-2 7-16,7-2-3 0,7-1 0 16,8-2-1-16,5-2-1 15,6 0-1-15,4 1 5 0,1-2-1 16,-1 4-2-16,-2-4 1 0,-6 0 0 15,-4 3-7-15,-8 1 9 0,-4 1-2 16,-5 0 0-16,-6-1 0 0,1 2 0 16,-2-1 0-16,-2 0 0 15,-6 0 1-15,0-1-2 0,-3-1 2 16,-2 0-2-16,-5 0-11 0,-5-1 10 15,-3 1 3-15,-4-3-2 0,-2-1 2 16,-2-1 0-16,-4-2-2 0,-1-1 2 16,0-7 0-16,-4-1-2 0,-1-3 2 15,-2-2 1-15,-4-3-2 16,2-5 0-16,-2 1 3 0,1-7-3 15,1-5 0-15,-2-5 6 0,3-3-4 16,2-4 9-16,5-2-5 0,5-1-3 16,7-1 6-16,4-3-6 0,4 1-6 15,2-2 4-15,3-3-3 0,1 2-55 16,3 2 6-16,1 10-27 15,4 5-69-15,-2 8-58 0,-1 2-274 16</inkml:trace>
  <inkml:trace contextRef="#ctx0" brushRef="#br0" timeOffset="29752.7017">18403 15458 586 0,'0'1'0'0,"0"-1"174"0,0 2-79 15,0-1-29-15,0 0-16 0,0-1-18 16,4 1-8-16,2 2 30 0,8-1 13 16,5 1-15-16,6-2 6 15,7-1-16-15,8 0-8 0,6 0-4 16,3 0-11-16,1 0-7 0,-3 0-6 15,-4 0-3-15,-2 0 1 0,-8 0-7 16,-3 0 2-16,-6 0-25 0,-5 2-19 16,-7 0-7-16,-4-2-31 15,-6 2-57-15,-2 2-7 0,-11 3-74 16,-8 5-47-16</inkml:trace>
  <inkml:trace contextRef="#ctx0" brushRef="#br0" timeOffset="29935.7122">18396 15756 733 0,'0'2'0'15,"13"3"141"-15,6-2-50 0,10 0-24 16,7-2-9-16,7-1-5 0,7 0-22 16,1-4-7-16,1-1-1 15,-2-2-6-15,-4 1-9 0,-6 2-16 16,-5 1-23-16,-6-1-13 0,-7 1-48 15,-3-1-26-15,-4 0-145 0,-4-1-277 16</inkml:trace>
  <inkml:trace contextRef="#ctx0" brushRef="#br0" timeOffset="30485.7437">19910 14514 1003 0,'0'0'0'0,"-3"7"175"16,-14 15-109-16,-11 19-1 15,-11 18-1-15,-5 13-14 0,2 6-18 16,3 4-12-16,3 0-6 0,1-2-6 16,0 2 0-16,3-2 2 0,1-2-4 15,8-3-1-15,8-3-4 0,7-2 3 16,8-6-8-16,8-6 8 15,8-9-9-15,7-13-1 0,8-8-2 16,6-8 5-16,2-7-11 0,6-7 11 16,-3-6-9-16,1-4 2 0,-3-11 13 15,0-3-6-15,-6-9-2 0,-5-6 8 16,-3-5-2-16,-8-4-2 15,-8-4 2-15,-9 1 3 0,-4 0-5 16,-13 6 2-16,-7 6 3 0,-11 7-6 16,-10 10 4-16,-5 7 2 0,-6 7-6 15,0 2 3-15,4 2 1 0,1 7-4 16,7 1-68-16,6 2-7 15,9 2-30-15,10 1 2 0,8-2-74 16,10-2-262-16</inkml:trace>
  <inkml:trace contextRef="#ctx0" brushRef="#br0" timeOffset="30940.7697">20480 14971 960 0,'0'-9'0'0,"-2"5"258"15,-1 4-168-15,-4 8-36 0,-7 17-42 16,-5 16 6-16,-5 15 12 0,-1 9-10 16,5 1-2-16,3-1-9 0,1-4 1 15,3-3-2-15,3-6-4 0,-3-9-3 16,1-8 4-16,1-9-3 0,0-5-3 15,4-6 2-15,1-5-1 16,2-6-16-16,2-2-4 0,-1-2-9 16,3-9-21-16,5-11-53 0,5-10-9 15,4-7 29-15,2-10 54 0,5-4 19 16,1-3 8-16,0-7 3 15,1-1 3-15,2-3-7 0,1-2 6 16,2 3 12-16,1 2 2 0,-2 8 14 16,0 12-5-16,-6 14 4 0,-6 13 4 15,-3 13-10-15,-2 4-16 0,-2 17 27 16,2 13 6-16,-3 13 4 15,-2 7-16-15,0 6-17 0,-2-3-10 16,-2-1 3-16,-1-4 0 0,0-2-7 16,-5-6 4-16,-2-7-4 0,1-2-48 15,-2-10 0-15,2-5-10 0,1-6-13 16,3-6-9-16,2-4-40 0,0-2-214 15,8-8-153-15</inkml:trace>
  <inkml:trace contextRef="#ctx0" brushRef="#br0" timeOffset="31357.7935">21192 14766 649 0,'7'-11'0'16,"-9"11"323"-16,-16 11-208 16,-10 16-87-16,-14 18 27 0,-10 12-11 15,-4 7-9-15,-1 2-9 0,5-3 5 16,0-1-3-16,4-4-14 0,3-4-2 15,5-5-9-15,8-11-6 16,9-11 6-16,9-10 1 0,8-9-6 16,6-5-30-16,1-3-15 0,10-4-13 15,9-10 50-15,7-6-18 0,5-9-20 16,4-6 3-16,3-4 8 0,0-1 21 15,0-6 18-15,1-1-1 0,0-3-2 16,-1-5 2-16,3-1 1 16,-3-2-2-16,1 1 0 0,-7 5 23 15,-6 9 4-15,-10 16 9 0,-8 13 10 16,-5 11 26-16,-4 3-7 0,0 10-35 15,-8 17-32-15,-8 16 4 0,-2 17 82 16,-6 9-62-16,0 3-7 16,2 3 0-16,-1-1-6 0,0 0 5 15,0-6-13-15,3-3 1 0,1-8 3 16,5-7-5-16,3-7 0 0,6-8-50 15,3-7 8-15,2-6-65 0,1-8 34 16,5-6 2-16,0-6-50 16,4-8-221-16</inkml:trace>
  <inkml:trace contextRef="#ctx0" brushRef="#br0" timeOffset="31591.8069">21544 14771 668 0,'6'1'0'0,"-5"10"291"0,-1 12-176 15,-4 14-1-15,-6 14-24 0,-6 7-21 16,-3 5-23-16,-1 1-12 16,-1 1-7-16,1-2-6 0,2-1-6 15,-2-2-11-15,0-6-6 0,1-3 4 16,4-4-4-16,1-5-36 0,1-4-36 15,2-5 9-15,2-10-31 0,2-4 3 16,7-6-28-16,0-10-187 16,2-3-193-16</inkml:trace>
  <inkml:trace contextRef="#ctx0" brushRef="#br0" timeOffset="31847.8216">21978 14623 794 0,'3'-5'0'15,"-2"5"275"-15,-1 3-233 0,0 17-9 16,-6 15 64-16,-7 19 0 0,-6 16-46 16,-6 10-9-16,-2 6-10 15,-3 3-6-15,1 0-7 0,2-7-3 16,2-5-10-16,3-8-6 0,1-9 0 15,2-5 9-15,4-5-11 0,1-8-31 16,2-6-9-16,2-8-27 0,2-8 9 16,2-3-33-16,3-9-52 15,-2-4-51-15,0-4-304 0</inkml:trace>
  <inkml:trace contextRef="#ctx0" brushRef="#br0" timeOffset="32030.832">21405 15211 959 0,'21'-2'0'0,"7"1"111"16,3-3-31-16,5-1-28 0,3-2-11 16,3 2-10-16,7-3-21 0,-1 1-8 15,2 1-4-15,-1 1-93 16,-4-1-4-16,-5 2-118 0,-4-2-87 15,-6-1-265-15</inkml:trace>
  <inkml:trace contextRef="#ctx0" brushRef="#br0" timeOffset="32384.8523">22059 14982 852 0,'5'-7'0'0,"12"1"154"0,4-1-48 16,9-3-29-16,4 3-19 0,5 3-11 15,2 0-11-15,-5 4-15 0,-6 0-8 16,-10 7 0-16,-8 7-10 15,-9 5-5-15,-6 9 4 0,-16 9 26 16,-12 8-2-16,-10 5-8 0,-8 4-7 16,-5 3-5-16,-2-1 5 0,-1 0-9 15,5-4-4-15,5-5 4 0,7-4 2 16,12-7-6-16,8-5 3 15,9-4-2-15,7-3-6 0,4-4 9 16,4-3-4-16,7-3-4 0,4-2 7 16,7-2-1-16,5-5 0 0,3-3 0 15,2 0 1-15,1-1-1 0,2 2-6 16,-1-2 1-16,2-1 2 15,-2 0 6-15,0-3-6 0,0 0-13 16,-2 0-41-16,-6-2 4 0,-5-1-38 16,-5-1-8-16,-9-3-61 0,-5-2-199 15</inkml:trace>
  <inkml:trace contextRef="#ctx0" brushRef="#br0" timeOffset="32569.8629">21871 15390 810 0,'22'-12'0'15,"8"3"197"-15,7-1-107 0,1 0-36 16,4 3-13-16,-1 2 0 0,5 0-21 16,2 3-15-16,-3 1-2 0,1 1-6 15,-6 0-49-15,-5 2-55 0,-6 1-30 16,-7 0-93-16,-9-3-167 15</inkml:trace>
  <inkml:trace contextRef="#ctx0" brushRef="#br0" timeOffset="33124.8946">18739 16211 1230 0,'16'-5'0'0,"14"-2"74"15,10-4-9-15,12 0-32 0,5-1-15 16,12-2-9-16,9 1-6 16,9-1-3-16,12 1 0 0,10 0 7 15,7 0-8-15,10 1 2 0,4 2 21 16,7 3 13-16,7 2 8 0,8 3-10 15,7 1 1-15,10 1-3 0,1 0-10 16,2 3-16-16,0 2 1 16,-3 5-2-16,-5 0-7 0,-7 4 6 15,-13-3 2-15,-9-1-5 0,-12 0-2 16,-9-1 1-16,-16-1-13 0,-12-1 8 15,-18 0-12-15,-12-2-20 16,-15-1-2-16,-13 0 1 0,-13-3 7 16,-11-1 12-16,-8 0-8 0,-16 0 9 15,-14 0-19-15,-15-1-39 0,-16 1-31 16,-13 0-7-16,-14-3-27 0,-11 3-152 15,-12-1-154-15</inkml:trace>
  <inkml:trace contextRef="#ctx0" brushRef="#br0" timeOffset="33541.9185">18829 16420 856 0,'-53'11'0'0,"17"-2"178"16,12-4-136-16,13-1-25 0,7 0-4 15,4-1-9-15,9-1-8 0,6 0-18 16,8-2 36-16,7-2 2 16,5-6 4-16,10 1-1 0,3-3 14 15,8 0 7-15,7-2-2 0,5 0 10 16,10 1-10-16,5 1-8 0,11 2 9 15,9-1 8-15,5 3-11 0,8-1-7 16,5 0 7-16,4 2-3 16,8-2-4-16,6 2 2 0,5 0-7 15,6 1-3-15,3-1-1 0,6 2-9 16,1-2-7-16,0 1 5 0,4 1-4 15,-4-1-7-15,-2 3 4 0,-5-1 1 16,-5 2-6-16,-10 0 6 16,-8 1 3-16,-12 0-9 0,-10 3 5 15,-12 0-6-15,-11-2-15 0,-13 2 1 16,-14-2-4-16,-12 0-24 0,-14 2 3 15,-16-3-15-15,-13 1-39 0,-9-1-4 16,-20 0-13-16,-13-1-130 16,-19-1-175-16</inkml:trace>
</inkml:ink>
</file>

<file path=ppt/ink/ink1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0T09:11:03.861"/>
    </inkml:context>
    <inkml:brush xml:id="br0">
      <inkml:brushProperty name="width" value="0.05292" units="cm"/>
      <inkml:brushProperty name="height" value="0.05292" units="cm"/>
      <inkml:brushProperty name="color" value="#FF0000"/>
    </inkml:brush>
  </inkml:definitions>
  <inkml:trace contextRef="#ctx0" brushRef="#br0">14617 4204 226 0,'-2'-4'0'0,"-2"0"100"0,2 0-70 16,1 0 10-16,1-1-28 0,0-1 11 15,0-1-3-15,0 1-1 0,0-2-1 16,0 1 7-16,2 0-2 16,-2-1 5-16,1 5-8 0,-1-1 1 15,0 0 3-15,0 3-10 0,0 0 7 16,0 0 7-16,0 1-12 0,0 0-8 15,0 0 17-15,0 0-7 0,0-3-4 16,0 0 4-16,0 3-4 16,0 0-4-16,0-1 8 0,0 1-3 15,-1 0-11-15,1 0 7 0,0 0 0 16,0 0-6-16,0 0 4 0,0 0-9 15,0 0 0-15,0 0-12 0,0 0 7 16,0 0-3-16,1 1 16 16,1 5-6-16,-1-1-3 0,0 2 2 15,-1 3 1-15,0 1-2 0,1-1 0 16,-1 4 22-16,0-2-21 0,2 1 8 15,0-1 0-15,-2-1-10 0,0 0 2 16,0 3 15-16,0-1-7 16,2 2 6-16,0-2-6 0,-1 0-5 15,1 0 6-15,-2 2-3 0,2-2-5 16,0 1 8-16,0-2-5 0,-2-1-5 15,2-2 0-15,1 0 11 0,-3 0-15 16,1 0 8-16,2 1 0 0,-3-2-5 16,0 1 2-16,2-1 0 15,-1 0-2-15,-1 3 2 0,3-1 5 16,-3-1-7-16,0-2 2 0,1 2 3 15,-1-4-6-15,1 1 4 0,-1 0 4 16,0-3-8-16,0-1 4 0,0 1 6 16,0-1-13-16,0-1 10 15,0 0-1-15,0 1-6 0,1 1 4 16,-1-3-1-16,0 1-1 0,0-1 0 15,0 0 2-15,0 1-7 0,0-1 9 16,0 0-4-16,0 0 0 0,0 0 0 16,0 0 9-16,0 0-8 15,0 0 8-15,0 2-2 0,0-2-4 16,0 0 10-16,0 0-7 0,0 0-12 15,1 0 7-15,1 1-3 0,-2-1-5 16,1 0 14-16,0 0-5 0,1 0-2 16,0 0 0-16,1 0 17 0,0 0-15 15,1-1 11-15,1 1-6 16,-1 0-5-16,2-2 10 0,1 0-5 15,0-3-3-15,2 1 12 0,1-1-6 16,2-1-6-16,1-1 7 0,1 0-6 16,0-2-5-16,1-1 0 0,-1 2 12 15,0-2-10-15,-1-2 2 16,0 4-4-16,2-2 0 0,-1 0 0 15,1 4 0-15,1-1 2 0,1-3-2 16,1 2 0-16,1-3 0 0,0-3 2 16,-2 3 3-16,1 0-6 0,-1-2 2 15,-1 4 8-15,1-1-9 16,0 1 0-16,0-2 9 0,-1 2-13 15,0 0 8-15,2-3 0 0,-2 3-6 16,-1-2 4-16,2 3-1 0,0 0-1 16,-2-2 0-16,1 3 4 0,0 0-5 15,-3-1 2-15,-1 1-1 0,3 0-2 16,-2-1 4-16,1-1 5 15,4 1-10-15,1-4 3 0,2 4-2 16,0-1 1-16,-1-1 2 0,2 3 5 16,-1-5-6-16,1 1 0 0,-3 2 4 15,2-2-4-15,-3 3 5 0,-1 1-4 16,-2 0-2-16,1 0 2 15,0 1 1-15,1-3-1 0,3-1 0 16,0 0 4-16,2 1-9 0,1 0 8 16,0-1-2-16,0-1-4 0,0-1 1 15,1 0 2-15,0 0 0 0,1-2-1 16,2 3 4-16,-6 0-7 16,3-1 6-16,-3 3-1 0,0-1-3 15,3 1 2-15,2 1 0 0,-1 0-2 16,0-1 2-16,-1-1 0 0,0-1-1 15,0 0 0-15,0 1 2 0,-1 1-3 16,-2-1 2-16,-1 3 1 16,-2 0-2-16,-2-1 0 0,-2 2 9 15,1-1-8-15,-1-1-1 0,-3 2 0 16,0 0 0-16,-1 1 1 0,-2 1 0 15,2 0-1-15,0 0 0 0,-2 2 4 16,0-1-6-16,0 0 3 16,-1 1 0-16,-3 0-2 0,-1 1 1 15,0 0-2-15,-3 1 1 0,0 0 1 16,0 0-5-16,0 0-2 0,0 0-6 15,0 0-13-15,0 0-20 0,0 0 6 16,0 0-24-16,-4 2-47 16,-4 4-15-16,-1-1-108 0,-3-4-243 15</inkml:trace>
  <inkml:trace contextRef="#ctx0" brushRef="#br0" timeOffset="8905.5094">14188 3398 313 0,'-1'-4'0'0,"1"1"63"0,0-1-27 16,0 1 11-16,0-2-7 0,0 2 16 15,0-3-17-15,0 0-6 16,0 1 0-16,0-2 0 0,0 3-3 16,0 1 11-16,0 0-9 0,0-1-10 15,-1 1-15-15,1-1 7 0,0 3-10 16,0 1 7-16,0 0 4 15,0 0-12-15,0 0-6 0,0 1-2 16,0 6 0-16,-2 3 3 0,2 1 4 16,-1 4 16-16,1 0-5 0,0 2-4 15,1 0-4-15,1-3 0 0,1 1 2 16,-1-3-8-16,0 0 2 0,-2 0 8 15,0 0-9-15,2 0 0 16,-1 0 12-16,-1-2-12 0,0-1 0 16,0 0 14-16,0-1-9 0,0-1-5 15,0 1 0-15,0-5 8 0,1 1-9 16,1-2 2-16,0-1-1 0,-1 0 1 15,1 0 5-15,1 0 5 16,0-1-5-16,2 0 6 0,1 0-5 16,2 0 2-16,3-4-3 0,1-3-1 15,1-3-3-15,3 0 3 0,1-1-4 16,2-1 1-16,4-5 3 0,2 0-1 15,6-1-5-15,1-4 2 16,4-1 8-16,5-2-5 0,4-6 7 16,8 0-2-16,5-3 0 0,4-2 6 15,1-2-5-15,1-2-1 0,-1 3 3 16,-3 2-1-16,-2 1-6 0,-3 2 4 15,-2 3 2-15,-2 3-11 16,-1 2 0-16,-7 2 8 0,0 4-10 16,-5 1 4-16,-3 3 0 0,-3 0-3 15,-5 2 2-15,-3 2-1 0,-3 3-4 16,-7-1 6-16,-7 4-4 0,-4 1-10 15,-3 2 16-15,0 1-8 16,-2 0-42-16,-6 0 9 0,-2 7-12 16,-1 1-20-16,-3 3-4 0,5 1-69 15,1 0-74-15,1-7-63 0</inkml:trace>
  <inkml:trace contextRef="#ctx0" brushRef="#br0" timeOffset="13216.756">13915 6365 313 0,'-6'0'0'15,"0"0"107"-15,-1-3-55 0,0 1-11 16,0-2 2-16,-1 3-7 0,0-1-4 15,-2 1-1-15,2 1-9 0,-2-2 1 16,1 2 5-16,4 0 17 16,-1-2-14-16,2 2 0 0,2 0 2 15,0 0-4-15,2 0-6 0,0 0-6 16,0 0-6-16,0 0 3 0,0 0 15 15,0 0-4-15,0 0-5 0,0 0 2 16,0 0-7-16,0 0-8 16,0 0 0-16,0 0-14 0,3 0-8 15,5-3 26-15,4-1-1 0,5-4-1 16,6-1 11-16,7-4-2 0,6-1-7 15,9-1 4-15,2-4-1 0,7 0-9 16,4-5 8-16,4 2-1 0,0-2 2 16,2 0 0-16,3 2 2 15,-1 2-11-15,-1-1 11 0,-2 4-10 16,-3 0-8-16,-2 0 4 0,-2 2 2 15,-3 0-5-15,-1-1 2 0,-3 0 2 16,-3 2-4-16,-2 0 2 0,-6 5 0 16,-5 1-1-16,-5 1 1 15,-6 2-1-15,-7 1 0 0,-6 0 0 16,-4 3 3-16,-2 0-4 0,-1 1 0 15,-2 0-1-15,0 0-10 0,0 0 3 16,-1 2-6-16,-1 2-1 0,-1 3 9 16,-1-1-11-16,-2 2-23 15,-1 2-2-15,-1 0-25 0,-2-1-30 16,-1 1-47-16,-2-3-36 0,-3-2-173 15</inkml:trace>
  <inkml:trace contextRef="#ctx0" brushRef="#br0" timeOffset="14165.8102">14169 5896 441 0,'6'-4'0'0,"0"0"145"0,-3 0-92 16,2 1-13-16,-2 1 9 0,-2 1 6 16,-1 1-16-16,0 0-4 15,0 0-12-15,0 0-13 0,0 0-13 16,-2 5 3-16,-3 4 0 0,-4 2 0 15,0 3 20-15,-3 1-9 0,0-1 0 16,-1 3 3-16,-2 0-1 0,-1 2-4 16,-1 3 4-16,-1 0-9 0,-2 2 0 15,2 2 5-15,-1-2-1 0,-2 4 1 16,3-2 2-16,0 2 3 15,0-6-6-15,2 1 3 0,-1-6 3 16,3 1-5-16,0-1 5 0,4-2-3 16,0 0-9-16,0 0 6 0,0-3-6 15,1 1-4-15,-3 2 4 16,1-2-1-16,1-1-1 0,-1-2 0 15,3-1 6-15,2-4-8 0,-1-2 4 16,4 1-1-16,1-3-1 0,1 1 0 16,1-1 4-16,0-1-8 0,0 0 4 15,0 0 0-15,0 0-4 16,0 0 3-16,0 0 2 0,0 0-2 15,0 0 1-15,0 0 0 0,0 0 0 16,0 0 0-16,0 0 3 0,1 0-2 16,2 0 6-16,1-2-2 0,1 0-7 15,1 1 4-15,2 1-1 0,1 0-1 16,2 0 0-16,0 0 5 15,3 0-6-15,1 0 0 0,2 1 5 16,1 0-7-16,1 2 6 0,1 2-1 16,-1 1-2-16,1 3-1 0,0 1 2 15,-3 1-2-15,4 1 1 0,-5-2 1 16,1 1-2-16,-2-1 2 15,-1-3 1-15,0-1-2 0,-2 0 0 16,-3-1 2-16,-3-5-3 0,0 3 2 16,-1-2 1-16,-3-1-2 0,1 1 0 15,-1 0-2-15,-2 0-19 0,1 4-14 16,-1-2-7-16,0 4-30 15,-2 0-26-15,-3-2-110 0,0-3-245 16</inkml:trace>
  <inkml:trace contextRef="#ctx0" brushRef="#br0" timeOffset="33924.9404">9037 11472 465 0,'0'-3'0'15,"0"2"146"-15,0 0-85 0,0 1-14 16,0-2 0-16,0 2 0 0,0 0-6 16,0 0-15-16,0-1-4 0,0 1 2 15,0 0 4-15,0 0-9 16,0 0-7-16,0 0-6 0,0 0-9 15,0 4-4-15,-3 5 8 0,0 7 1 16,-3 3 4-16,0 8 2 0,-1 1-2 16,-1 3 6-16,-2 4 7 0,-1 0 7 15,-1 2-3-15,0 0-7 16,2-3-4-16,0 0-4 0,2-5-1 15,1-5 2-15,1-2-10 0,2-6 2 16,3-4-1-16,1-4 0 0,0-2-1 16,0-3 1-16,1-1-7 0,-1-1 6 15,2-1-33-15,-2 0-43 16,0 0-44-16,0-5-114 0</inkml:trace>
  <inkml:trace contextRef="#ctx0" brushRef="#br0" timeOffset="36186.0697">9074 11277 175 0,'0'-2'0'0,"0"-1"150"16,0 3-106-16,0 0-33 16,0-1-9-16,0 1-4 0,0 0 0 15,3-2 3-15,-1 1 0 0,1-1 1 16,-1-2 2-16,1 3 8 0,-2 0 25 15,0 1 14-15,-1 0 30 0,0 0-22 16,0-3-15-16,0 3-15 16,-1 0-6-16,1 0 6 0,0 0-3 15,0-2-10-15,0 2-7 0,0 0 6 16,-1 0 23-16,1-1-3 0,0-1-10 15,-2-3-9-15,2 2 3 0,0 1 1 16,-1-2-6-16,0 0-1 16,-2-1-1-16,0 2 8 0,1-3-9 15,-1 3 2-15,1 0 2 0,-1 0-5 16,0 1-2-16,-1-1-1 0,1-1-2 15,0 2-4-15,-2-1 11 0,2 0-6 16,-1 1-1-16,-3-1 4 16,1 0-2-16,1 2-1 0,-2-2 3 15,1 1-4-15,-1 2-1 0,0 0 3 16,0 0-6-16,0 0-2 0,0 0 2 15,1 0-2-15,-1 5-2 0,0-2 6 16,0 1-3-16,1 1 0 16,-2 1 0-16,1-1 6 0,-2 1-7 15,-1 3 2-15,0-2 1 0,-1 5-2 16,0 1 2-16,0-2-1 0,-1 4 1 15,0 0-2-15,2-1 0 0,0 1 0 16,0 1 1-16,0-1-1 0,2 0 0 16,-1 0 0-16,0 0 2 15,0 3-2-15,0-1 0 0,0-2 0 16,5 1 0-16,-3-3 5 0,1 4-4 15,0 1-2-15,0 2 2 0,0-4 1 16,1 2-3-16,2-2 2 0,-4 0-1 16,5 1 0-16,-2 0-1 0,0-2 1 15,2 2 0-15,-2-1 1 16,1-1-1-16,2 1 0 0,-2 0 0 15,0 1 1-15,2 1-2 0,-2 0 2 16,0 0 1-16,0 0-2 0,-1 1 0 16,3-2 2-16,-2 1-2 15,0-2 0-15,2-1 2 0,0-3-4 16,1 1 4-16,0-4-4 0,0 0-2 15,0 1 6-15,3 1-2 0,0 1 0 16,0-2 0-16,1 1 1 0,-1 0-2 16,-1-1 2-16,1 1-1 0,1-4 0 15,0 1 0-15,-2-2 2 16,2-1-2-16,0 4-1 0,0-4 2 15,0 2-2-15,1 1 0 0,0-3 2 16,2-1-2-16,-2 1 2 0,1 0 0 16,1 0-1-16,-1-1 0 0,2 1 0 15,-1-3 0-15,-1 1 0 16,1 0 3-16,-1-3-4 0,2 4 2 15,-1-3-1-15,0 4 0 0,2-3 0 16,-1 3 1-16,0-1-1 0,-2-1 0 16,2-1 1-16,-1 0-1 0,1-1-1 15,0-1 1-15,2 0 0 16,0-3 0-16,-1-1 1 0,2 0-2 15,-2-2 2-15,2 3-1 0,-1-1 0 16,-1-1 0-16,1-1 3 0,-1 2-5 16,-1-4 4-16,1 2 0 0,0 1-2 15,-2-6-2-15,3 2 5 16,-3 0-3-16,0-3 0 0,3 1 6 15,1-1-7-15,-1-2 2 0,1 2 2 16,1-1-4-16,-1 0 2 0,0 1 1 16,-1 0-4-16,0-1 4 0,1 1 1 15,-2-2-5-15,0-1 4 0,2 2 7 16,-2-1-9-16,0 0 0 15,-1-1 7-15,-1-1-8 0,-2 2 2 16,2-2 7-16,0 1-7 0,0-2 6 16,1-1-6-16,1 3-2 0,-1-2 2 15,-1 2 3-15,0-2-7 16,-2 3 6-16,0-1-2 0,-1 4-1 15,0-1 0-15,-3 0 8 0,1 0-6 16,-1 2 4-16,-1-4 3 0,2 3-5 16,-2-1 9-16,1 0-5 0,1-1-9 15,-2-4 2-15,2-1 5 16,-1 2-6-16,-1 0 0 0,1 1 3 0,-1 0-4 15,0 1 2-15,0-3 4 16,0 3-6-16,0-2 2 0,0-1 6 16,0 3-9-16,-2 0 4 0,-1 1 5 15,2 2-2-15,-3 2 0 0,2 0-2 16,1 2-6-16,-3-2 6 0,1 0-1 15,-2-1-2-15,-1 1-1 16,1-1 0-16,-3 2-2 0,-3-2 3 16,1-1 0-16,-2-1 0 0,-2 2-2 15,1 1 1-15,-3 2-3 0,0 2 3 16,1 2 1-16,-1 2 0 15,0 1-32-15,0 0 17 0,-1-2-8 16,1 1 5-16,1 0 1 0,1 1 4 16,0 0 1-16,1 0 1 0,1 0-21 15,-2 5-25-15,2 3-39 0,-1 5-123 16,-2-5-136-16</inkml:trace>
  <inkml:trace contextRef="#ctx0" brushRef="#br0" timeOffset="38897.2248">8973 11469 231 0,'0'-4'0'0,"2"2"128"16,-1-1-83-16,-1-1-10 0,3 2 6 15,-2-1-3-15,-1 0-2 16,3 2-4-16,-3 0 16 0,2-2-17 15,1-3-10-15,0 2 4 0,1-1-3 16,1-1 1-16,-1 3-3 0,-1 1-14 16,1-1-5-16,-2 3 0 0,0 0-1 15,-1-2 0-15,1 2 2 16,-2 0-2-16,0 0 0 0,0 0 0 15,0 0 0-15,0 0-6 0,0 0-5 16,0 0 17-16,0 0-12 0,0 0-27 16,-1 6 37-16,-2 1-3 0,0 4 10 15,-4-1-8-15,0 2 3 0,-2 4 5 16,0 0-8-16,-2 0 2 15,0-1 5-15,-2-1-3 0,1-2-5 16,1 1 7-16,-1 2 2 0,2-4-9 16,1 1-4-16,-1 3 4 0,0-5 3 15,5 2-6-15,-1-4 2 0,5-3 3 16,-1-2-5-16,1-3 0 15,0 0 3-15,1 1-4 0,0-1 4 16,0 0 2-16,0 0-1 0,0 0 4 16,0 0 6-16,1-1 9 0,3-3-6 15,2-4 3-15,2-1-14 0,1-3 4 16,1 1-5-16,-1-3-3 15,1 0 1-15,-2 0 3 0,1 0-5 16,-2 1 0-16,2-3 8 0,0 0-6 16,-1 0 4-16,0 1-6 0,0 5 0 15,-3-1 3-15,0 5-3 0,-1 1 3 16,2-1-3-16,-3 3 0 0,1-2 0 15,0 1 0-15,1-2 0 16,-1 5-1-16,-2-3 1 0,0 2 3 16,-2 2-5-16,0 0 3 0,0 0-1 15,0 0 0-15,0 0 0 0,0 0-4 16,0 0 1-16,0 0 2 0,0 0-4 15,0 0-17-15,0 5 23 16,0 0 2-16,0 5 2 0,-2 1-1 16,-1 0 1-16,0 3-2 0,-2-2-1 15,1 1 0-15,1 2 0 0,-1-1-1 16,-2-1 0-16,5 0-1 0,-4 1 0 15,0 1 6-15,1 0-10 16,-2 1 8-16,0-1 1 0,1 2-5 16,-3 2 0-16,2 0 10 0,0 0-10 15,-1 0 0-15,1 0 5 0,1-3-7 16,0-2 4-16,2 1 1 0,-1-2-4 15,1-1 2-15,0 1-4 16,1-1 3-16,-2 1 0 0,0-1 0 16,-1 2 3-16,0 1-4 0,2-3 2 15,-1 0-2-15,2-4 3 0,0-1-3 16,2-1 2-16,-2-3-1 0,2-2 0 15,0-1 1-15,0 0 1 16,0 0-4-16,0 0 4 0,0 0 0 16,0 0-2-16,0 0 0 0,-1 2 0 15,0-1 0-15,0 2-1 0,0-2 2 16,0 0 0-16,1-1 0 0,0 0 0 15,0 0 1-15,0 0 0 16,-1 0 1-16,1 0-2 0,-1 0 0 16,-1 0 0-16,0 0 0 0,1-1-1 15,-1-1 0-15,-2 2 0 0,2 0 0 16,-1 0 0-16,1 0 0 0,-2 0-1 15,1 0 2-15,-1 0-1 0,2 0 0 16,-2 0 0-16,1 0 1 16,0 1-2-16,-1 2 2 0,1-3-2 15,2 2 0-15,1-2 2 0,-2 0 1 16,2 0-3-16,0 0 2 0,0-1 1 15,0 1-4-15,0 0 3 0,0 0 1 16,0 0-4-16,0 0 4 16,0 0 3-16,0 0-7 0,0 0 4 15,0 0-2-15,0 0-4 0,0 0 2 16,0 0-6-16,0 0 2 0,0 0 12 15,0 0-3-15,0 1-3 0,6-1 0 16,-3 0 6-16,3 0-3 16,0 0-1-16,1 0 3 0,1 0 2 15,-1 0 6-15,1-1-6 0,-1-1-1 16,2 0 4-16,-1 0 0 0,2 0-4 15,-1 0-3-15,1-1-2 0,-2 2-1 16,0-1 0-16,1 1 3 0,-1-1-2 16,-1 1 3-16,-2 0-3 15,0 0-1-15,-2 1 0 0,1 0 6 16,-1 0-8-16,2 0 3 0,-1 0 1 15,1 0-4-15,-1 0 3 0,1 0 0 16,0 0-1-16,-2 0 0 0,1-2 3 16,-2 1-5-16,-1 1 4 15,1 0-1-15,1 0-2 0,-3 0 2 16,1 0-2-16,0 0-4 0,-1 0 10 15,3 0-5-15,-3 0-3 0,0 0-7 16,0 3 2-16,0-3 2 0,0 0 7 16,0 0 0-16,0 2-2 15,-2 0 2-15,2-1 7 0,-1-1-8 16,1 0 0-16,-2 1 0 0,2-1 0 15,-1 0-1-15,1 0-1 0,0 0-7 16,-1 0 11-16,1 1-4 0,-2-1-51 16,-1 0-13-16,-1 2-69 0,0-2-162 15</inkml:trace>
  <inkml:trace contextRef="#ctx0" brushRef="#br0" timeOffset="52656.0117">7607 10955 260 0,'-3'5'0'0,"0"-5"70"16,1 0-14-16,0 0-26 0,-1 0-11 15,1 0 44-15,0-3 0 0,-1-1-13 16,-1 3 0-16,1 0-7 16,-3-1 22-16,3 2 1 0,-2 0-22 15,0 0-11-15,2 1-3 0,-1 1-19 16,3-2-5-16,0 3 5 0,0-3-3 15,1 0 11-15,-2 0-5 0,2 0-6 16,0 0 8-16,0 0-1 16,-2-1 7-16,0-2-9 0,-1 0 3 15,3 3-16-15,-3-5 0 0,0 0 17 16,-1-4-16-16,-3-5 5 0,2 3-9 15,-1-3 4-15,3-1 2 0,-2-2-2 16,0-2 2-16,0 2-6 0,3-1 3 16,-1 3 0-16,0-1 7 15,1 3-11-15,0 2 5 0,1 1 0 16,1 4-2-16,0 0 2 0,0-3 4 15,0 0-3-15,2-3 0 0,-1 0-1 16,1 1-2-16,0 1 2 16,-1-2-1-16,4 3 1 0,-2-1 0 15,-1 2-1-15,3 4-3 0,0 0 2 16,2 1-2-16,0 0 0 0,-1 1 6 15,-1-1-4-15,2 2 0 0,1 0 2 16,-3-1 2-16,2 2-5 16,0 0 4-16,0-1 2 0,-1 1-4 15,1 0-2-15,-3 0 5 0,3 0-6 16,-2 2 6-16,0-1-4 0,0 4-9 15,2 0 10-15,-2 1 0 0,4 5 1 16,-1 0 0-16,-3-1 7 0,2 2-9 16,-1-2 2-16,0-1 6 0,0 2-8 15,1-2 2-15,-1 2 4 16,2 4-6-16,0-2 2 0,-1 1 1 15,0 3-4-15,3 0 4 0,-3 0 4 16,4 3-7-16,-2-1 2 0,-1 0 0 16,2 1-2-16,0-1 2 15,-2 1 3-15,3-1-6 0,-2 1 4 16,1 1-1-16,1 0-3 0,-1 2 4 15,0-2 2-15,-1-2-6 0,-1-1 1 16,-4-6-2-16,0-5 2 0,-2-2 2 16,-1-5 2-16,1 0-5 15,-2 0-2-15,0 0 0 0,0 0-2 16,0 0 6-16,0 0 0 0,0 0-9 15,0 0 13-15,0-2-8 0,0 2 2 16,-2-5 14-16,-3-5-5 0,0-4 5 16,-3-6-7-16,0 0-4 0,2 3 0 15,0 0 1-15,0 1-2 0,3 2 0 16,0-1 0-16,-1 1 3 15,2 2-4-15,0 0 2 0,-2-1 2 16,4 3-6-16,0 1 3 0,0-1 0 16,0 1-2-16,0-1 3 0,0-1 1 15,2 1-3-15,0 2 2 0,0 0-3 16,1 2-2-16,0 0 7 15,-1-1-6-15,2 5-2 0,-1-4 9 16,0 2-3-16,0-1-2 0,1 0 2 16,-1 0 2-16,3 1-6 0,0-2 6 15,-1-1-1-15,1 0-4 0,1 0 4 16,0-5-3-16,1 4-1 15,-1-4 4-15,-1-2 2 0,0 2-5 16,-2 2 2-16,-1-2-1 0,1 2 0 16,-2 1-2-16,1-1 2 0,-1 0 0 15,-1 0 1-15,1 1 0 0,-1 2-2 16,-1 2 2-16,0 2-1 15,-2 1-3-15,-2-3 6 0,-1-3 7 16,-2 1-11-16,-1-4 2 0,-1 3 6 16,-1-1-10-16,0 2 6 0,0-1 1 15,3 1-8-15,-1 1-34 0,1-2-23 16,2 3-61-16,-1-4-52 15,1 3-102-15</inkml:trace>
  <inkml:trace contextRef="#ctx0" brushRef="#br0" timeOffset="54162.0979">7444 10302 566 0,'-9'2'0'0,"-1"2"159"15,0-3-95-15,-1 1-19 0,3 1-7 16,-1-2 31-16,4 1-26 0,-2-1-32 16,0 0 4-16,2 1-3 0,-2 0 0 15,-1-1 6-15,-1 1-6 0,2 0 4 16,-1 4-4-16,0 2 2 0,1 1-14 15,-3 2 0-15,2 3 11 16,0 1-11-16,3 1 0 0,1 0 3 16,0 1-5-16,3 0 4 0,-2-3-2 15,1 3 1-15,1-2 2 0,0 1-4 16,1-1 0-16,0 1 2 0,0 2 3 15,2 1-3-15,1 3 1 16,2-1-2-16,1 6 0 0,0-3 0 16,1 0 5-16,-1 3-6 0,1-3 2 15,0-2 7-15,-2 0-8 0,1-3 7 16,1-1-4-16,1 1-6 0,2 1 4 15,-1 1 1-15,2 0-4 16,-1 1 4-16,0-1 2 0,3 3-3 16,-2-3 5-16,0 3-1 0,2-4 1 15,-3-1-1-15,1 0 0 0,-1-2 1 16,-1 0-4-16,1-2 0 0,-1-1 0 15,3-2-3-15,-1-2 2 0,0 2 0 16,3 0-1-16,-4-1 3 16,2-2 0-16,-4 0-3 0,3 0 0 15,-2-1 6-15,1 4-4 0,-1-7 1 16,1 4-1-16,-1-1-1 0,2-1-2 15,0 1 2-15,1-3 1 0,-1-1-2 16,1 0-1-16,0 3 1 16,-1-4 4-16,0 3-5 0,0 0 2 15,0-3 5-15,-2 4-9 0,3-1 4 16,1 1 5-16,-1 0-10 0,0-2 6 15,-1 0 1-15,-1-3-6 0,1 1 6 16,1 0-3-16,-1-2-5 16,-2 2 10-16,-1-3-7 0,1 1-1 15,-2-1 6-15,0 0-3 0,2 0-4 16,0 0 8-16,-1 0-1 0,2-2-4 15,-1-3 2-15,-1 1-3 0,0 2-5 16,1-4 12-16,-2 0-6 16,1 1-2-16,-1-1 6 0,2 1-2 15,-2 1-1-15,-1-1 0 0,-1-1 3 16,2 3-4-16,-1-4 2 0,1 2 0 15,1 1-1-15,-2-1 0 0,1-1-2 16,-1-2 0-16,0 0 4 16,1-3 2-16,-1 1-4 0,1-1-5 15,-1-4 7-15,0 5-2 0,-2-2 0 16,3-1 5-16,-3 2-6 0,1-2 2 15,0-1-1-15,0 4 1 0,0-1 1 16,-2-3-3-16,1 3-2 16,-1-3 6-16,1-2-2 0,-2 1-2 15,0-1 2-15,-1 0 0 0,1-1-1 16,0 2 0-16,-1-2 2 0,0 2-3 15,-1-3 2-15,0 1 1 0,0-1-4 16,-1-3 4-16,-1-1 4 0,-1 1-10 16,-2 2 8-16,2 0-2 15,-1 3-3-15,-2-3 2 0,3 0-1 16,-2 1 1-16,-2 0 6 0,2-1-3 15,0 4-8-15,0-3 8 0,-1 1 2 16,0 3-7-16,-1-5 2 0,0 0 9 16,0-1-13-16,0 0 6 15,-3 1 2-15,2-1-5 0,-2-1 0 16,-1 1 9-16,1 3-8 0,-3-4 8 15,0 4-4-15,-1 1 0 0,0-1 2 16,-1 1-3-16,-1 0 0 0,1 1 0 16,1 0-1-16,1 5-6 15,-2-1 6-15,1 3 9 0,1-1-7 16,-3 2 12-16,0-1-8 0,1 3-4 15,0 1 5-15,-1-2 2 0,1 2-11 16,-1-3 6-16,-1 2-3 0,-1 2-5 16,0-3 2-16,-1 3 3 0,0 3-4 15,-2 0 0-15,1 0 1 16,0 0-1-16,-1 2-1 0,1 3 1 15,0 0 0-15,1 2 2 0,-1-1-2 16,2-1 2-16,-1-1-2 0,2 3 0 16,1-1 1-16,0 2-1 0,2 2 3 15,0 1-3-15,0 2-6 16,5 2 6-16,1 2-20 0,0 0 3 15,3 0-19-15,3 3-43 0,2 3-19 16,0 1-98-16,-2 4-348 0</inkml:trace>
  <inkml:trace contextRef="#ctx0" brushRef="#br0" timeOffset="65738.76">9980 8470 348 0,'0'-2'0'0,"0"-1"38"16,0-1-23-16,0 0 1 0,0-2 18 16,0 2 6-16,3 0-1 15,-3 0-6-15,2 1 10 0,1-1-5 16,-2-1 11-16,0 2-9 0,-1-1 17 15,0-1-13-15,0 1-12 0,0 3-5 16,0-4-4-16,0 1-14 0,3-2-7 16,-1-1 1-16,3-2-3 15,-1-1 0-15,2-3 1 0,2-1-1 16,-2 0 5-16,1 1-7 0,2 1 4 15,-4 1 0-15,2 1-2 0,-1 2 0 16,-2-1 5-16,3 1-4 0,2 1 5 16,-1 2-8-16,-1-3 1 15,-1 2 2-15,0-1 1 0,0 1-2 16,0-1 0-16,1 4 2 0,-3 0-2 15,2-2 0-15,-4 4 0 0,2-3 0 16,0 3 0-16,0 1-3 0,0 0-6 16,0 0 6-16,-1 2 0 15,0 1 0-15,-1 1 2 0,1-1 2 16,-1 2 1-16,0-1 1 0,1 0 0 15,-1 0-3-15,1-1 0 0,-3 0 0 16,1 1-3-16,-1 3 6 0,0-2-4 16,0 3 2-16,-4 3 7 15,1 1-5-15,-2 1 1 0,0-2 0 16,1-1 1-16,0 0-7 0,-2-2 4 15,1 0 4-15,-1 0-6 0,0-1 0 16,0 0 0-16,1 3 6 0,0 0-4 16,0 0-1-16,-2-1 0 15,2-1 5-15,1-2-10 0,1 1 0 16,1-1 8-16,0-1-3 0,4-3-1 15,-5-1 0-15,2 0 4 0,1-1-4 16,-1 0 0-16,1 0 1 0,0 0-1 16,0 0-1-16,0 0 1 0,0 0-5 15,0 0 5-15,0 0 0 16,0 0 0-16,0 0 0 0,0 0 0 15,0 0-3-15,0 0 3 0,0 0 0 16,0 0 0-16,0 0 0 0,0 0 4 16,0 0-5-16,0 0-1 0,0 0 3 15,0-1-2-15,0-1 1 16,1-1-1-16,0 0 2 0,4-5 3 15,1 3-3-15,-1-1-2 0,3-1 2 16,-3 2 1-16,0-1-2 0,0 1 0 16,0 1 2-16,0 1-2 0,1 1 0 15,-2-1 3-15,2-1-3 16,-4 2 0-16,2-1 4 0,-3-1-6 15,3 0 4-15,1 1-1 0,0 0-2 16,1 1 2-16,-1 1-1 0,-1 0-1 16,1 0 2-16,0 1 1 0,1-1-4 15,-1 0 3-15,-1 1-1 0,1-1 0 16,-1 0-1-16,-1 1 1 15,-1 0 0-15,0 0 2 0,0 0-2 16,-1 0 0-16,2 0-2 0,-1 1 3 16,-1 1-2-16,1 1 2 0,0 0 0 15,-1-1-1-15,1 0 0 0,-1 1 1 16,0-2-1-16,0 1 4 15,0 2-4-15,1-1 0 0,-1 2 0 16,2 1 13-16,-3 1-12 0,1 1 4 16,-1 0-1-16,1 0-5 0,1 0 2 15,-2-2 1-15,1-1-3 0,1 1 2 16,-2-1 0-16,0 0-1 15,0 1 0-15,0 3 3 0,0-4-2 16,0 4 6-16,0-3-10 0,0 0 4 16,0 1 2-16,0-1-1 0,0-1-4 15,-2 2 4-15,1-3-1 0,1 1-1 16,0-1 0-16,-1-1 2 15,0-2-3-15,0 1 2 0,0 1 1 16,-1 0-2-16,1 1 0 0,0 0 6 16,-3 1-1-16,1-2 5 0,1 2 1 15,-2-1-7-15,1 1 6 0,2-1-3 16,-2-2-1-16,-1 2 0 15,1-2-2-15,-1 0-2 0,1 2 2 16,0-1 5-16,-2-2-6 0,0 1 3 16,2 1-3-16,-1-1-3 0,-3 1 0 15,4 0 4-15,-4-3-4 0,2 1 0 16,1 1 5-16,-1-2-5 15,2 1 0-15,-1-1 1 0,1 0-4 16,-1 0 5-16,-2 0 1 0,1 0-6 16,-2 0 3-16,1 0 0 0,1-2 0 15,0-1-2-15,-1 1-2 0,4-1-26 16,-2 2-13-16,4 0-25 0,-2 0-68 15,1-1-37-15,-1 0-86 16</inkml:trace>
  <inkml:trace contextRef="#ctx0" brushRef="#br0" timeOffset="67848.8807">10269 8072 439 0,'-2'-1'0'0,"0"-1"98"0,-1 1-65 16,1 0 5-16,-1-1-12 0,2 1-3 15,-3-2 1-15,3 0 2 0,-3 1-2 16,2-1 9-16,-1-1 10 16,-1-1-2-16,3 1-12 0,-4 0-3 15,3 0 8-15,-1 0-8 0,-2-1-15 16,3 2 1-16,-3-2 0 0,3 2-6 15,-3 0 2-15,1 0 2 0,0 0 0 16,1-1-5-16,-2-1 4 16,0 2-3-16,0 0-4 0,-1-2 3 15,3 5 1-15,-3-1 0 0,1 1 3 16,-1 0-1-16,-1-1-4 0,0 0 4 15,1 0-3-15,-2 0-6 0,3 1 2 16,-2 0 7-16,0 0-8 0,1 2 0 16,-1 0 5-16,1-1-7 15,-1 2 4-15,0 0-3 0,0 0 2 16,-1 3 0-16,2-4-2 0,-1 2 1 15,1 1 0-15,0-1 2 0,0 1-3 16,1-1 1-16,0 1 1 16,1 0-2-16,-2-2 2 0,0 1 1 15,0 1-4-15,0 0 4 0,-1-1-2 16,2-1 1-16,2 1 0 0,-1 0 0 15,0 0-2-15,-1-1 2 0,2 1-2 16,-1 0 1-16,-1 1 1 0,2 1-2 16,-2-1-1-16,-1 4 4 0,1-2 0 15,-2 0-3-15,0 0 2 16,1 1 1-16,1 2-3 0,1 1 2 15,1 2 1-15,-1-1-4 0,0 3 1 16,1-2 0-16,0-1 1 16,-2 0 0-16,4-3 1 0,-1-1-2 15,-1 6 2-15,-1-2 2 0,-1 3-6 16,0-4 6-16,2-2 1 0,0 0-5 15,-1 1 2-15,3 1-1 0,-1 1-3 16,2 2 6-16,-3-1 1 0,2-1-5 16,1-1 2-16,0 0 1 0,0-1-3 15,-1 1 2-15,1 0 1 0,0-2-4 16,0 2 4-16,0 0-2 15,0-1 0-15,0 0 0 0,1 1 3 16,0-3-3-16,1 1 0 0,-2-1 3 16,1 0-4-16,-1 0 2 15,2 0 2-15,1-1-4 0,-1 1 2 16,1 1-1-16,-1-2 0 0,-1-1 0 15,1 2 0-15,0-4 0 0,1 3 0 16,2-1 0-16,-3-3 0 0,2 1 0 16,-2 1 0-16,1-2-1 0,-1 3 2 15,3 3 1-15,-2-4-3 16,1 4 2-16,1-2-1 0,-2-2 0 15,1 3 0-15,-1-3 1 0,2-1-2 16,-2 4 1-16,2-2 1 0,1 0-2 16,-1 1 2-16,0 0 0 0,1 0-4 15,0-2 4-15,-2 2 0 0,3-1-2 16,0 1 2-16,-1-1 0 15,-1-1-1-15,2-1-1 0,-1 0 2 16,0-1-2-16,1 1 1 0,1 0 0 16,-1 0 0-16,1-1 0 0,1-2 1 15,-2 2-2-15,2-1 2 0,-1 0-1 16,-1 0 0-16,-1-1 0 15,1 1 0-15,0-2 0 0,0 1 0 16,1-1 0-16,0 0 0 0,0 0 1 16,2 1 0-16,-2-4-2 0,2 2 2 15,0-1-2-15,0 0 1 16,-1 1 0-16,0-2 0 0,0 1 1 15,-1 2-1-15,-1-2 1 0,1 0-1 16,-3-2 0-16,0 3-1 0,1-1 0 16,-1 0 2-16,0-2 0 0,-1 1-1 15,3-1 0-15,-4 2 0 0,2-1-1 16,1-1 2-16,-2 1 0 0,2-2-2 15,-2-2 0-15,2 1 2 16,-1 2 1-16,0-1-2 0,-1 0 0 16,-1 1 0-16,0-1 0 0,-2 0 3 15,3 0-4-15,-1 1 1 0,1-1 2 16,2 0-2-16,-2-2 0 15,-1 2 0-15,1-1 2 0,-1 0-2 16,-2 2 0-16,2 0 0 0,1 0 0 16,-2-1 0-16,1 0 0 0,0 0 1 15,-1-1 0-15,1 2-2 0,2-2 2 16,-2 1-1-16,1 1-4 15,-1-1 8-15,-1 1-1 0,0-1-4 16,0 2 2-16,-1-1 2 0,1 1-2 16,0 1 1-16,-1 0 1 0,1-3 2 15,-1-2-2-15,1 0-2 0,0-1 2 16,1 3-4-16,-1-2 2 15,0 2 0-15,0-2 4 0,0 0-5 0,-2 2 0 16,2-1 9-16,-1 1-2 16,1-2-6-16,-1 3 5 0,0-1-1 15,-1-1-5-15,1 0 0 0,1 1 7 16,-2 0-3-16,0-1 1 0,0 0 7 15,0-2-9-15,0 0 2 0,1 0-4 16,-1-2 0-16,1 0 2 16,0 0-1-16,-1-1-3 0,0 1 2 15,0 5 0-15,0-2-2 0,0-1 2 16,0 2 7-16,0-2-11 0,0 1 5 15,-1 0 3-15,1-3-10 0,0 2 10 16,0-1-2-16,-1 0-3 16,1-1 0-16,-1 0 2 0,-1-2-3 15,1 2 2-15,-1-3 1 0,-1 2-3 16,1 0 2-16,0 2 8 0,-1 0-10 15,1 2 2-15,1 0 6 0,-2 0-5 16,2-1 2-16,-1 3-5 16,-1-2 0-16,1-3 2 0,0 3 1 15,-1-3-3-15,-1 2 2 0,0-1 1 16,1 0-3-16,0 0 2 0,-1 2-1 15,1 1 0-15,0-3 0 0,0 1 1 16,1 3-2-16,-3 0 2 16,1 1-3-16,0 1-18 0,-3-1-1 15,0 0-8-15,-3 0-14 0,0 2 9 16,-1 2-4-16,0-1-31 0,-1 1 1 15,1 0-60-15,-3 0-66 0,0 0-72 16</inkml:trace>
  <inkml:trace contextRef="#ctx0" brushRef="#br0" timeOffset="74443.2579">11807 8899 309 0,'3'-9'0'0,"-3"3"153"0,1-1-83 15,-1 2 2-15,0-1 3 0,0 0-14 16,0 3 5-16,0 0 2 0,0 1-7 15,0-2-25-15,-1 0 1 0,1 2-13 16,0 0-10-16,0 0-3 16,0 1-4-16,0 1 1 0,0 0-5 15,0 0 2-15,0 0-4 0,0 0-2 16,0 1-5-16,-1 0-3 0,1 3 1 15,1 1 8-15,-1 4 0 0,3 2 0 16,-3 0 1-16,0 1-1 0,0 3 0 16,-3 0 0-16,-1 3 5 15,-1 1-5-15,1 1 0 0,-1 0 5 16,-1 1-6-16,-1-1 2 0,1-2 3 15,-1 0-6-15,1-3 4 0,1-3 0 16,3-1-1-16,-1-5 0 0,1 1-1 16,1-2 0-16,1-4-2 15,-1 2 2-15,1-3 0 0,0 1 0 16,0 1 0-16,0 0-7 0,0 0 3 15,2 0 2-15,0-1 2 0,1 2 0 16,0-2 3-16,-1 0-5 0,2-1 2 16,0 0 2-16,0 0-4 15,3 0 3-15,-1-1 1 0,0-1-4 16,0 0 4-16,1 0 2 0,0-1-6 15,0-1 4-15,1 0-1 0,1 1-1 16,-1 2 0-16,-2-1 2 0,-1-1-2 16,-2 0 0-16,0 2 1 0,-2 0-1 15,-1 0 0-15,1-2 1 16,-1 0 1-16,2 1 2 0,1-4-2 15,0 2-3-15,2-3 2 0,0-2-1 16,2 2 0-16,0-1 0 0,-2-1 0 16,1 3-1-16,-2-2 2 0,1 2 0 15,-3 2-3-15,0-3 4 16,-1 3 2-16,-1-1-4 0,0 0 0 15,0 1 5-15,0-1-6 0,0-1 2 16,0 1 2-16,0-1-5 0,0 2 3 16,0 1-1-16,0-2 0 0,0 1 0 15,0 1 0-15,0 0 0 16,0 3 0-16,0 0 0 0,0-1-1 15,0 1 2-15,0 0-2 0,0 0-5 16,0 1 2-16,0 4-4 0,0 2 5 16,0 3 3-16,-3 0 0 0,1 2 2 15,1 0-1-15,0 2 2 16,-1-1-4-16,2 3 2 0,-3 1 0 15,-1 1-2-15,3 3 2 0,-4-2-1 16,2-2 1-16,1 2 1 0,-2-1-3 16,2-1 0-16,0-1 2 0,-1-4 1 15,0-1-4-15,1-2 4 16,1-2-2-16,-1-2 0 0,2-2 0 15,0-1 0-15,0 0-3 0,0-1-5 16,0 1-14-16,-2-2-14 0,2 0-7 16,0 0-21-16,-1 0-34 0,1 0-5 15,-2-3-45-15,-1-4-410 16</inkml:trace>
  <inkml:trace contextRef="#ctx0" brushRef="#br0" timeOffset="75559.3217">11967 8732 345 0,'-2'-10'0'0,"-4"-2"146"0,0 1-89 16,1 1-11-16,-2-1-7 0,2 2 0 16,0 1-6-16,-2-1-1 0,0 2 19 15,-1-1-13-15,0 3 4 0,0-2-2 16,1 0-16-16,0 2-5 0,1 0-8 15,1 3-2-15,1-1-5 16,-4 3-3-16,1-2 0 0,-1 2-2 16,-2 0-3-16,0 5 2 0,-2 1 3 15,0 0 1-15,1-1 0 0,-2 3-1 16,2-2-2-16,-1 3 2 0,0 1 4 15,0 2 1-15,2 3 0 16,1 3-7-16,1 1 2 0,1 2 2 16,-2 1 0-16,3 0-3 0,2 0 0 15,-2-1 0-15,4 1 1 0,-4 0 1 16,3-4 5-16,0 0 1 0,2-3-1 15,-3 1-5-15,3 0-1 16,1 0 7-16,-2 1-7 0,1 2 1 16,0 0-3-16,0 0 2 0,1 1 1 15,-1 0 0-15,0-4-1 0,1 3-2 16,0-2 2-16,0-1 1 0,-1 0-4 15,1 0 4-15,0-2-1 16,0 0-2-16,0-1 2 0,1 0 2 16,1 1-5-16,1 0 4 0,0 0-1 15,1-2-2-15,-1 0 2 0,3 2 2 16,-1-4-5-16,0 0 4 0,0-1-1 15,0-1-1-15,1-3 0 16,1 2 2-16,0-2-3 0,2 3 1 16,-2-3 1-16,0 0-2 0,1 0 2 15,-1-1 0-15,1 0-2 0,1-1 2 16,0 1 1-16,2-4-3 0,0 3 2 15,0-3 0-15,-1 2-1 16,-1-1 0-16,-2 1 3 0,3-1-5 16,0-1 4-16,-5 0-1 0,2 0-2 15,1 0 2-15,-1 0 6 0,1 0-5 16,3-2 1-16,0-2 0 0,2 0-4 15,-2-2 2-15,0 1 0 16,-2-1-1-16,-1 0 3 0,-2-1-2 16,1 0-2-16,-1 2 2 0,-2-2 9 15,-1 0 3-15,0-1 7 0,0 1-5 16,1-2-8-16,0-2-1 0,1 2-5 15,-1-6 0-15,1 1 3 16,-1-3-4-16,-1 0 0 0,3 1 7 16,-1-4-5-16,-2 0 1 0,2-2 5 15,-3 1-2-15,-2 1 1 0,0 1 0 16,0 0 2-16,0 2-3 0,0 2 1 15,0 0-2-15,0 2-5 16,0-2 0-16,0 2 6 0,0-2-5 16,0-3 2-16,-1 3-1 0,-3-4-2 15,2-2 0-15,0 5 2 0,-2-4-2 16,3 4 0-16,0 1 2 0,-2-1-3 15,1 3 1-15,0 2 4 0,-1-2-8 16,-2 1 6-16,0 3-4 16,-2-4-9-16,4 6 3 0,-2-1-3 15,0-1-14-15,2 4-7 0,0-2-15 16,2 1-26-16,0-2-2 0,1 0-66 15,-1-2-110-15</inkml:trace>
  <inkml:trace contextRef="#ctx0" brushRef="#br0" timeOffset="141720.1059">12907 15420 302 0,'1'-8'0'15,"1"-2"92"-15,-2 2-9 0,0 0-26 16,0 1 18-16,0-1 1 0,-3 3-29 15,-1-2 1-15,2 0 2 16,-1 3-2-16,0-1 9 0,2 2-34 16,0 1 3-16,0 1-2 0,-1 1-6 15,2 0-11-15,0 0-7 0,0 0 0 16,0 0 5-16,0 0 1 0,0 3 2 15,-2-1-9-15,-2 10-10 16,-1 9 8-16,-5 9 6 0,-2 6 8 16,-2 1-3-16,2 1-2 0,-1-2-7 15,2 3 2-15,-3-2 7 0,2 1-11 16,-2-4 6-16,1-1-3 0,0 2-4 15,0-3 3-15,-1-1-9 0,1-4-13 16,2-3 13-16,2-2-6 16,4-6-9-16,0-3 1 0,3-3-11 15,1-4-38-15,1-1 13 0,0-3-12 16,0-1-13-16,1-1-11 0,1-1-26 15,1-6-68-15</inkml:trace>
  <inkml:trace contextRef="#ctx0" brushRef="#br0" timeOffset="142242.1358">12912 15222 549 0,'-9'-1'0'15,"-1"1"163"-15,0 0-117 0,-4 2-7 16,1 1-13-16,-1 3-1 0,1 0-9 15,-2 3-11-15,3 2 0 0,1 1-5 16,-2 1 0-16,1 0 0 16,1 2 2-16,1-3-2 0,3-3 0 15,2-3 1-15,3-3-1 0,2 0-6 16,0-2 0-16,0 0-9 0,0-1-3 15,1 0 7-15,2 0-5 0,3-2 8 16,4-5-1-16,1-1 11 16,4-5 2-16,0-2-8 0,0 0 2 15,1-2 4-15,-2 0-2 0,1 1 0 16,0-1 2-16,-3-2-2 0,-1 2 4 15,1 2 9-15,-3 5 1 0,-3 3 5 16,0 3-4-16,-5 3-9 0,-1 1-9 16,1 0 6-16,0 0-6 15,1 9 7-15,2 3 64 0,-1 4-46 16,0 2 5-16,0 2-9 0,1 0-7 15,-2 0 1-15,1-1-5 0,-1 1-4 16,-1 0-1-16,2-2 2 0,0 2-1 16,-1-1-4-16,1-1-5 15,1 2-41-15,-3-2-118 0,-1-2-88 16</inkml:trace>
  <inkml:trace contextRef="#ctx0" brushRef="#br0" timeOffset="150453.6055">10519 15276 242 0,'2'-6'0'15,"1"1"92"-15,0-1-41 0,-2 1 5 16,-1 1-10-16,0 4 4 0,0 0 16 16,0 0-27-16,0 0-11 0,0 0 2 15,0 0-4-15,0 0 7 0,0 0-4 16,0 0-13-16,0 0-9 15,0 0-2-15,0 2-3 0,0-2-1 16,0 0-2-16,0 3-2 0,-1 1-5 16,-4 6 10-16,0 9 11 0,-4 5-2 15,-1 6-1-15,-2 7 6 0,-2 3 3 16,-2 2 2-16,1 4-8 15,-1-5-7-15,0 2 4 0,2-2-4 16,0-4-2-16,1-3-4 0,3 0 0 16,-3-1 3-16,2-1-3 0,-1 0 0 15,1-1 3-15,2-1-3 0,3-2 0 16,0-2 3-16,3-4-4 15,0-5 1-15,1-3 1 0,2-4-2 16,0-2-2-16,-2-3 3 0,2-3 0 16,0 0-12-16,0-2-4 0,0 0-15 15,0 0-3-15,0 1-14 0,0 0-33 16,0-1 14-16,-1 0-30 0,-1-6-103 15</inkml:trace>
  <inkml:trace contextRef="#ctx0" brushRef="#br0" timeOffset="151064.6404">10538 15226 459 0,'0'-2'0'0,"-1"2"216"0,-1-1-131 15,-2 1-26-15,-1 0-48 16,-2 3 5-16,-1 4-5 0,-2 2-4 16,-2 2 4-16,-1 3-4 0,-2-2 5 15,0 3-6-15,0 0 3 0,0 1-4 16,0 3-5-16,1 0 0 0,0 1 2 15,2-3-3-15,1-2 2 16,3-4-1-16,6-3-3 0,-1-5-2 16,3-2-10-16,0-1-21 0,0 0 9 15,0 0 16-15,3 0 2 0,2-6 15 16,2-6 11-16,1 0-11 0,1-1 5 15,-1-2-8-15,-2 4-2 16,2-1 1-16,1-1 0 0,0 0-2 16,1-3 0-16,2 2 2 0,-1 0-2 15,0-3 0-15,-1 5 3 0,-1 1 5 16,-2 4 7-16,-4 4 0 0,-1 2-6 15,0 1-4-15,-1 0-2 0,1 0-4 16,2 3-1-16,0 1 4 16,0 3 4-16,2 0 2 0,-1 1 5 15,2 3 12-15,-2-1-8 0,-2 0 1 16,2 2-5-16,1-4-6 0,-4 1-3 15,1 3-2-15,-1-2 1 16,-2 2-2-16,0 2 3 0,0 0 2 16,-2 2-5-16,-2 1-2 0,0 1-16 15,1 2-27-15,-1-1-74 0,3 1-24 16,1-4-99-16</inkml:trace>
  <inkml:trace contextRef="#ctx0" brushRef="#br0" timeOffset="152541.7249">12933 15179 380 0,'-1'-1'0'0,"0"1"189"15,1-1-126-15,-2 0-22 16,1 0-15-16,-2 1-6 0,1 0 6 15,-4 0 8-15,3 0-10 0,-1 0 6 16,-3 0-4-16,1 0-5 0,-4 5 0 16,-1 5-11-16,0 4-6 0,-4 2-3 15,2 3 2-15,0 1-3 0,0-3 0 16,2 2 2-16,1-5-2 15,2-3 0-15,2-2-1 0,4-6 1 16,1-1 0-16,1-2-2 0,0 0 5 16,0 0-3-16,0 0 0 0,0 0 20 15,0 0-13-15,0 0 1 0,0-1-3 16,0 0-5-16,4-4 0 15,2 0 16-15,3-4-15 0,2 0 8 16,0-1-8-16,1 0-1 0,-1 1 0 16,0 0 7-16,-1 2-8 0,-2-2 2 15,-2 3 8-15,1-1-1 0,1-1-2 16,-2 1-2-16,1 1-2 15,1-2 0-15,-3 4 0 0,-1 1-4 16,2 1 3-16,-5 2-2 0,0-1-2 16,-1 0 3-16,3 1 0 0,-3 0 0 15,3 2-6-15,0 3 6 0,0 0 0 16,2 4-2-16,1 1 6 15,-1 2 0-15,1 2 4 0,0 2 2 16,-1 0-5-16,1 3 10 0,0 1-1 16,-2 0-1-16,0 1 1 0,-1-1-8 15,-1-1-5-15,0-1 8 0,-1 0-6 16,-1-2 0-16,2 0-1 15,-2-2 2-15,0-2-3 0,0-3 0 16,0-1-1-16,0 1 0 0,0-1 0 16,0-1 5-16,0 1-7 0,0 1-52 15,1-1-18-15,0 2-107 0,0-6-105 16</inkml:trace>
  <inkml:trace contextRef="#ctx0" brushRef="#br0" timeOffset="176405.0898">18327 13324 389 0,'-9'-15'0'0,"-2"3"108"0,1 2-75 15,-4-2-4-15,-2 5-3 0,-3-3 2 16,0 1-7-16,0 5-4 0,1 0-3 16,1 2-7-16,0 0-1 0,0-1 1 15,-1 1 8-15,3 0 8 16,2 0 5-16,0 1 16 0,3 1-13 15,-1 0-5-15,1 4-5 0,0 2-6 16,1 0-11-16,-1 5 10 0,-2-2-10 16,2 4-6-16,-3 5 4 0,-2-1 8 15,1 1-10-15,-5 1 0 16,0-3 18-16,1 2-10 0,1 0-2 15,2 0 2-15,2 2-13 0,0 1 5 16,1 2 0-16,0 2-1 0,2 2 1 16,1 4 0-16,0 0-3 0,2 2 6 15,-1-2 2-15,3 0-7 16,0-3 4-16,3 0 5 0,-1-1-10 15,2-3 6-15,-1-1 0 0,2-3-4 16,-2 0 2-16,0-1 4 0,1-2-8 16,1-2 4-16,0 2 0 0,0-3-2 15,0 2 0-15,0 2-4 16,0-3-3-16,2 2 14 0,2 1-6 15,-1-2 0-15,2 0-5 0,0-1 2 16,0 0-7-16,2-1 16 0,0 2-8 16,-3-3 0-16,4 1 4 0,-2-1 3 15,-1-2-6-15,3 2 2 0,-1-3 1 16,-4-1-2-16,4 1 0 15,-2-1 1-15,2 4-1 0,2-1 0 16,-2 0-1-16,0 3 0 0,1-4 2 16,0 2-1-16,0-1-4 0,2-1 8 15,-2-3-4-15,2-1-4 0,-3 1 7 16,2-4-6-16,-1 4-2 15,2-1 5-15,1 0 0 0,-1 0 0 16,0-1 4-16,1-1-2 0,-1-1-3 16,0 0-1-16,1 0 6 0,3 0-8 15,-2 0 5-15,1-3-4 0,0 0 1 16,1 2 4-16,0-3 3 0,0 0-6 15,-1 0 2-15,-1-4-1 16,0 0 0-16,0-2 0 0,0-1 3 16,0-4-1-16,-1 0 13 0,2-1-3 15,0-2-6-15,2-1 5 16,-1-3-7-16,1 0-5 0,-1 1 2 0,0-1 8 15,1 0-11-15,0-2 4 16,-3 1 3-16,3-3-7 0,-4-2 4 16,-1 4 6-16,-1-4 8 0,1-2 4 15,-4 1 8-15,3-2-17 16,-3-1 4-16,0 3-2 0,1 1-13 0,-3-2 0 15,-1 1 9-15,1-3-7 16,-1 1 6-16,-1-3-6 0,-1 0-4 16,-1 0 4-16,0 1 2 0,0 0-5 15,-3 3 2-15,-1 2-1 0,-2 0-6 16,-2 2 11-16,-3 4-10 0,-3-3 8 15,-3 0 4-15,-3 1-7 16,-3 0 0-16,-1 3 0 0,-5-1 9 16,-1 3-7-16,-2 0-1 0,-1 3-2 15,-3 2-15-15,1 1 1 0,-1 4-14 16,1 0-29-16,2 4 14 0,0 1-31 15,2 1-109-15,-3 2-90 0</inkml:trace>
</inkml:ink>
</file>

<file path=ppt/ink/ink1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0T09:24:52.761"/>
    </inkml:context>
    <inkml:brush xml:id="br0">
      <inkml:brushProperty name="width" value="0.05292" units="cm"/>
      <inkml:brushProperty name="height" value="0.05292" units="cm"/>
      <inkml:brushProperty name="color" value="#FF0000"/>
    </inkml:brush>
    <inkml:context xml:id="ctx1">
      <inkml:inkSource xml:id="inkSrc17">
        <inkml:traceFormat>
          <inkml:channel name="X" type="integer" max="1024" units="cm"/>
          <inkml:channel name="Y" type="integer" max="768" units="cm"/>
          <inkml:channel name="T" type="integer" max="2.14748E9" units="dev"/>
        </inkml:traceFormat>
        <inkml:channelProperties>
          <inkml:channelProperty channel="X" name="resolution" value="28.36565" units="1/cm"/>
          <inkml:channelProperty channel="Y" name="resolution" value="28.33948" units="1/cm"/>
          <inkml:channelProperty channel="T" name="resolution" value="1" units="1/dev"/>
        </inkml:channelProperties>
      </inkml:inkSource>
      <inkml:timestamp xml:id="ts1" timeString="2017-09-10T09:27:02.830"/>
    </inkml:context>
  </inkml:definitions>
  <inkml:trace contextRef="#ctx0" brushRef="#br0">2143 7228 523 0,'0'-7'0'0,"0"4"130"15,0-2-104-15,0 1 0 0,0-2 2 16,0-2-7-16,0 1-23 15,3-3-7-15,-2 1 18 0,2-1-6 16,-3 0 0-16,0 0-6 0,0 0-17 16,0 3 29-16,-2 0-12 0,0 2 2 15,-1-2 2-15,-1 2 5 0,0-1-7 16,-1 0 2-16,-2 4-1 0,0 1 0 15,-1 1-2-15,-2 0-1 16,0 1 6-16,-4 3 5 0,0 5 0 16,-2 1 2-16,-1 0 6 0,0 1 1 15,0 0-8-15,0 2 6 0,1 0-3 16,2 0-6-16,-2 1-1 0,1 1-2 15,1 2 0-15,1 4-2 16,2-1 1-16,0 1-4 0,0 1 4 16,0 2 0-16,0 1-2 0,0 1 0 15,-1-2 2-15,2 1-3 0,-1-2 2 16,1 0 1-16,1-1-5 0,0 2 6 15,0-4 0-15,2 3-6 16,-1 2 6-16,2-2-4 0,-1 5 1 16,-1-3 0-16,0 5 0 0,0-4 3 15,0 3-1-15,0-1-1 0,2-2-2 16,-2 3 2-16,0 0 0 0,-2 1-1 15,-3 2 0-15,0 1-1 16,0-3 0-16,0 4 2 0,1-2 2 16,-2 1-9-16,0 0 12 0,-3 1-4 15,3-3-2-15,0 1 0 0,1-1 3 16,-1-2 2-16,2-2 1 0,3-1-3 15,0-1 7-15,1 0-4 16,1 0-4-16,3-1-4 0,1 1 2 16,-1-1 3-16,-1 1-1 0,2-2-1 15,-2 2-1-15,2 1 0 0,2-2 0 16,-2 3 1-16,1-3-1 0,-3 0 0 15,2 1 2-15,-2-3-3 16,-1 4 2-16,3 1 0 0,1-1-1 16,-5 5 0-16,3-2 7 0,-2-2-8 15,-3 4 2-15,6-2 1 0,-1-2-2 16,0 2-1-16,-1 0 5 0,1-2-6 15,-3 3 1-15,2-2 2 0,-1-1 1 16,-1 3-1-16,3-2 11 16,1 1-5-16,0 0 4 0,0 0-6 15,0-3-4-15,-2 1 0 0,0-1-1 16,4-1 0-16,-2 2-2 0,3-6 4 15,0 3-4-15,0-2 3 16,0 2-2-16,0-3-3 0,0 0 8 16,0 0-4-16,0-2 0 0,0 1 0 15,-1 2 3-15,1-3-4 0,-2 5 2 16,1-2 2-16,1 2-5 0,0-1 4 15,0-2 0-15,-1 4-4 16,0-4 3-16,1 0-5 0,-2 1 3 16,2-2 2-16,0 1 0 0,0-1-2 15,0 0 2-15,0-1 0 0,-1 1-2 16,0 0 2-16,0 1-2 0,-1 0 2 15,2 0 2-15,-1-1-2 0,-2 2-2 16,2 3 2-16,0-3-3 0,-1 4 1 16,1-2 1-16,-2-3 4 15,3 4-4-15,-1-4 0 0,0 0 1 16,0-1-1-16,-1 2 0 0,0 0 0 15,1 0 0-15,-1 0-1 0,2-2 0 16,0 2-10-16,0-2 14 16,-1-3-6-16,1 1-1 0,0 0 5 15,3-5-1-15,0 2 0 0,1-2 0 16,-1-3 6-16,-1 3-5 0,0 0 10 15,0-3-9-15,3 3-4 0,-1-1 4 16,0-4-1-16,3 1-7 16,-4 1 6-16,3-5 0 0,-3 4 4 15,5-2 6-15,-1 0-11 0,0 2 2 16,4-1 9-16,-5-3-2 0,4 3-3 15,-2-4-1-15,1 3 2 0,1-1-9 16,0 1 6-16,-1-1 1 0,3 0-6 16,-3 0 4-16,2-1 3 0,0-1-5 15,0 3 2-15,0-3-2 16,1 1 0-16,1 1 3 0,1-3 0 15,-1 0-5-15,1 3 4 0,-1-5 0 16,1 2-3-16,-1 1 2 0,0-3 3 16,2 4-8-16,-1 0 8 0,0-3-1 15,0 2-4-15,0-1 2 16,-1-1 1-16,-1 1-3 0,1-1 2 15,0-1 9-15,1 1-4 0,0-1 3 16,-1-1-3-16,-2 1-9 0,3-1 6 16,0 0 1-16,-1 3-5 0,5 0 2 15,-5-2 1-15,1 2-3 16,1-3 0-16,1 0 2 0,0 0 1 15,-1 0-1-15,1 0 2 0,1 0-6 16,-1 0 6-16,-2-2 3 0,3 1-8 16,-2-2 4-16,-1 2 7 0,1-1-4 15,-1 2 1-15,-1 0-7 16,-1 0 2-16,1 0 7 0,-1 0-5 15,-1 0-6-15,1 0 3 0,-3 0 1 16,2 0 0-16,0 2-2 0,-2 1 1 16,2 1 0-16,0 0 0 0,-1-3 1 15,0 3-4-15,-2-2 6 16,1 1-1-16,-1 0-3 0,1-3 2 15,-3 0 1-15,-1 2-2 0,3-2 0 16,-2 0 2-16,3 3-2 0,-1-2 0 16,-1-1 2-16,0 3-3 0,-2-3 2 15,-1 0 1-15,0 0-3 16,0 0 2-16,0 0 0 0,-1 0-1 15,0 0 0-15,-2-1 1 0,-1 1-2 16,0 0 2-16,0-2 10 0,0 2 23 16,0 0 2-16,0 0-13 0,-2 0-8 15,-1-1-4-15,-3-6-11 16,1 1 0-16,0 0 0 0,-2-4 3 15,0 1-6-15,0-2 6 0,-1-3-6 16,-1 2-1-16,-1-5 6 0,-1 1-1 16,1 3-2-16,-4-4-1 0,4 4 2 15,0 1 0-15,-1-1 0 16,1 2-2-16,0-1 1 0,1 3 2 15,-2-2 2-15,3 1-4 0,-3-3 2 16,0 1 1-16,-1-1-4 0,-1-1 4 16,0-1 1-16,1 1-3 0,-1-2 0 15,1 0 4-15,1 5-6 16,2-2 4-16,1 3-1 0,0 3-1 15,1-2-3-15,2 3 3 0,1 4 0 16,0-2-4-16,2 4 3 0,1-2-3 16,-1 1 4-16,2 1 0 0,0 0-2 15,0 0 3-15,0-1-2 0,0 1-9 16,0 0 3-16,0 0 1 15,4 4-3-15,1 5 7 0,3-1 3 16,0 3-2-16,3 1-3 0,1 1 7 16,1 1-6-16,4-1 6 0,-2 0-2 15,4 3-1-15,-1-1-4 0,0-1 8 16,2 1-7-16,-1-1 6 15,0-1-1-15,1 0-2 0,-2-1 0 16,0-3-3-16,-1 2 4 0,-2-1 1 16,-1-3-2-16,-2 2 0 0,-5 2 0 15,0-5 3-15,-2 6-4 0,-2-2-1 16,-1 1 4-16,-1 2-4 15,-1-1 4-15,0 3-2 0,0 2 0 16,-3 1 0-16,-2 1 0 0,-1 2 0 16,-2-2 5-16,0 4-3 0,-4-2-4 15,0 3 4-15,0 1 4 0,-3-2-8 16,-2 6 4-16,1-2 2 0,-1 2-6 15,2 2 4-15,0-2 0 16,3 0-2-16,1 0 0 0,4-7 0 16,-1 0-23-16,4-2-28 0,3-4-34 15,1 3-71-15,0-11-92 0,0-8-139 16</inkml:trace>
  <inkml:trace contextRef="#ctx0" brushRef="#br0" timeOffset="1633.0934">2689 6711 465 0,'13'-8'0'16,"0"1"86"-16,-2 2-66 0,-1-2-10 16,-2 2 1-16,-2 1-6 15,-2 1 10-15,-1 1 0 0,-3-1 1 16,1 1 16-16,-1-1-3 0,0-1-16 15,-1-1 15-15,-2 1-10 0,2-1 4 16,-2 3-4-16,-1-1 1 0,-3 0-14 16,0 2 4-16,-3-1-7 0,-2 2-4 15,-1 0-1-15,-5 0 3 16,1 3 1-16,-3 1 3 0,-3-1-3 15,0 0-1-15,-3 0 0 0,-1 1 14 16,-1 0-12-16,2 1 9 0,0-2 1 16,2 4 0-16,2-3 8 0,2 2-12 15,1-2-8-15,3 1 0 16,1-2 15-16,1-2-14 0,3 0 8 15,-1-1-5-15,4 3 2 0,2-3 9 16,3 0 0-16,1 0 5 0,2 0 5 16,0 0-16-16,0 0-9 15,-2 0 0-15,1 0 8 0,1 0-9 16,0 3-3-16,0-1 2 0,0 3 0 15,0 0 3-15,0 1 2 0,0 2-6 16,-1-3 6-16,-2 2 0 0,0 2-6 16,-1 1 6-16,0 5-1 0,0-1-2 15,-1 2 0-15,1 2 0 0,0 2-1 16,-2-1 2-16,3 3 1 15,-1-3-2-15,1 3 0 0,1-5 14 16,-1 1-5-16,0 1 2 0,1-1-4 16,1 1-2-16,0-1 7 0,1 2-2 15,-2-1-4-15,0 2 4 0,1-1-8 16,1-1-1-16,0-1 2 15,0-2-2-15,0 1-2 0,0-2 2 16,5-2-1-16,-3 0-3 0,0-1 6 16,2-2-4-16,-2 0 4 0,-1-1 0 15,0 1-2-15,-1 0-1 0,0 0 0 16,0-1 4-16,0 0-5 15,0 2 0-15,0-2 3 0,-1 0 0 16,1 1-2-16,-2-1 0 0,1 1 0 16,0 0 0-16,0 1 1 0,0 0-2 15,-1 3 3-15,2-2-2 0,0 0 0 16,0-1 0-16,0-2 0 0,0 2 0 15,1-1 0-15,1 0-1 16,0-2-6-16,2 0 8 0,2 2-2 16,-1-4-6-16,1 3 13 0,1 0-5 15,2-1-2-15,1 2 2 0,1 0 5 16,2-2-8-16,2 2 4 0,-3-1-1 15,4-2-1-15,-2 2 0 16,1-5 8-16,0 0-11 0,-1 0 6 16,3-1 4-16,-3 0-7 0,-1-3 0 15,1 0 6-15,-1 0-6 0,-1 0 0 16,-2 0 5-16,-1 2-5 0,-4 0 0 15,2 0 1-15,0-1-1 16,0 0-14-16,0 0-11 0,0 1-28 16,3 2-3-16,-4 2-10 0,-2 3-71 15,-4 2-15-15,0 0-73 0</inkml:trace>
  <inkml:trace contextRef="#ctx0" brushRef="#br0" timeOffset="9793.5602">2655 10131 302 0,'3'-8'0'0,"1"2"65"15,1 0-37-15,0-2 1 0,0 1 3 16,0-2-11-16,0 1 3 0,-1-2-4 15,2 3 5-15,-4 1 6 0,1-1-9 16,0 4 14-16,-3 0 7 0,0 0 14 16,0 1-3-16,0-1-14 15,2 1-30-15,-2 0 6 0,0-1 3 16,1 1-5-16,1-5 2 0,3-1-3 15,-1-1-8-15,-1-1 5 0,1-1 4 16,2 0-12-16,-2 0 3 0,3 1 5 16,0-4 3-16,3-2-7 15,0 1 9-15,1-4-5 0,2 2-5 16,1-4 5-16,-2 1 3 0,3-1-5 15,-2-1 8-15,2-2-10 0,0 2 7 16,-1 0 6-16,1 0-10 0,0 3-7 16,-1-3 7-16,1 2-5 15,-1 1-2-15,-1 2 14 0,0 1-13 16,0-1 3-16,-3 3 3 0,-2 3-6 15,2 0 0-15,-2 4 7 0,1-1-8 16,0-2-2-16,1 1 0 0,-1-1 0 16,2 1-1-16,-1 6 4 15,-1-4-2-15,1 3-2 0,1 0 2 16,-1-3-1-16,1 2 0 0,0 0 0 15,-1 1-3-15,1 1 1 0,-1 1 4 16,1 0 0-16,0 2-2 0,-1-1 0 16,0 1-1-16,-1 0-2 15,1 0 6-15,0 0-3 0,0 0-3 16,1 1 6-16,0 1-1 0,0-1-3 15,0 1 2-15,1 1-1 0,-1-1 0 16,0-1 0-16,1 3 2 0,-1-3-3 16,0 3 1-16,-1 2 0 0,0-4 0 15,1 5-2-15,-1-2 0 16,1 1-2-16,-1 0 5 0,0-1-2 15,1 1 0-15,-2 0 2 0,3-1 3 16,1-1-4-16,0 2 0 0,2-4 5 16,0 2-7-16,1 2 4 0,0-2-5 15,-1 0 1-15,3 0 4 16,0-1 4-16,0 1-9 0,0 1 6 15,0-2-3-15,-3 1-4 0,-1 1 8 16,0-2-2-16,0 2-4 0,-1 1 2 16,1 0 0-16,-1 0 0 0,2 2 0 15,-2 0 3-15,-1 0-4 16,-1-1 0-16,1 0 2 0,-1 0-2 15,0 0 2-15,-1 1-1 0,1-2 0 16,0 4 0-16,-1-2-2 0,1 2 0 16,0 1 3-16,-2-1-2 0,2 3-4 15,-2 0 9-15,1-1-4 0,1-1 0 16,-1-2 0-16,4 0 4 15,-3 3-7-15,3 0 6 0,1 1-4 16,-3-1-2-16,2 1 6 0,-1-2-1 16,-1 2-2-16,2 0 0 0,-2 0 0 15,-1-4-5-15,2 3 10 0,-1-2-4 16,1 0-1-16,0 4-3 15,-1-5 6-15,1 0-6 0,0 0 6 16,0 0-4-16,-1-1-2 0,1 0 6 16,-1-2 3-16,-2 3-9 0,1-1 6 15,-1-1-6-15,-1 1 1 0,0-3 4 16,-1 0-1-16,0-1-3 15,1 2 4-15,-2 0 4 0,1-2-9 16,0 0 2-16,-2-2 5 0,4 1-8 16,-4 1 7-16,2-4-2 0,-1 3-2 15,0-1 2-15,1-1 4 0,0 3-9 16,-1-3 8-16,0-1-2 15,0 0-4-15,3 0 4 0,-1-4 5 16,6 0-12-16,-2 0 7 0,-1-3 8 16,5 1-14-16,-1-3 7 0,2 1 0 15,1-2-6-15,0 2 6 0,-1-1-3 16,-1 4 0-16,-3-4 0 15,2 2-2-15,-4-1-2 0,1 0 8 16,1-1-3-16,-3 3 2 0,2-2-4 16,-3 0 1-16,0 2 0 0,1 0 0 15,-1-1 4-15,0 2-6 0,-1-3 3 16,0 1-1-16,1 2 0 15,-2-1 0-15,1 0 2 0,-1 3-2 16,0-3-2-16,-1 2 2 0,1-1 0 16,-1 1 4-16,-1-1 0 0,0-2-7 15,3 1 6-15,-2-2 10 0,2 1-14 16,1 0 2-16,-1-1 6 0,1 1-7 15,3-2 0-15,-1-2 2 16,2 2-6-16,0-3 8 0,-1 0-2 16,3 2-6-16,0 0 8 0,0-2-2 15,-2 2-2-15,-1-2 0 0,1 0-3 16,3 0 4-16,0-2 1 15,5-1 0-15,-3 1-4 0,-1 0-2 16,0 2 9-16,0 0-6 0,0-3 2 16,0 1 0-16,-1-1-2 0,1-1 1 15,-1 1 3-15,1 2-6 0,1-1 4 16,-1 0-2-16,0 1 0 15,1 0 2-15,2 0 2 0,0-2-6 16,4 2 3-16,-1-1 0 0,2 1 0 16,0-2 1-16,1 0-1 0,1 1 0 15,1-1-1-15,0 0 0 0,1 1-2 16,-1 2 5-16,-1 2 3 0,-1 0-7 15,-3 2-1-15,2 0 5 0,-2 3-4 16,0-1 2-16,0 3 1 16,-1 1-2-16,-2 1 1 0,-1 1-1 15,0 0-2-15,-2 0 6 0,-2 2-3 16,2 1 0-16,-4 4-1 0,3-1-2 15,-2 2-2-15,-1 1 8 0,1 2-4 16,-3-2-1-16,2 3 4 16,0 0-4-16,-1-1-2 0,1 2 5 15,0-2-1-15,-1 0 0 0,1 2 0 16,-1-4 0-16,2 3 1 0,-1-2 2 15,2 0-3-15,-1 0-2 16,0 0 1-16,-3-1 2 0,2 1-2 16,-3 0 4-16,0 1-3 0,2-1-4 15,-1 2 8-15,-1-2-3 0,-1-1-8 16,0 3 12-16,0-2-4 0,1 2-2 15,1 0 1-15,0-1-2 0,0 2 3 16,-1-1 2-16,0 1-3 0,1-1 0 16,-2 1-4-16,2-2 4 15,0 1 0-15,1-1 1 0,-1 2 1 16,2-3-4-16,-1 0 4 0,-1 2-2 15,3 0 0-15,0 1 0 0,-1-2 2 16,0 1-3-16,2 1 2 0,-2-2-1 16,1 2 0-16,2-1 0 15,0-2 1-15,0 1-1 0,-2 1 0 16,2-4 1-16,1 4-1 0,1 0-3 15,-2-2 7-15,4 1-8 0,-1-2 8 16,1-1 0-16,0 0-4 0,0 0 0 16,-2-1 0-16,0 0 1 15,1 0 1-15,-1 1 3 0,2 1-5 16,-2 0 0-16,-1-1 5 0,0 1-7 15,0 1 2-15,-1-3 0 0,0 3 0 16,1-3 0-16,-3 1 3 0,3-1-6 16,-2-1 2-16,-1 2 1 15,1-3 0-15,-2 4 3 0,1-2-6 16,1 1 4-16,-2 0 2 0,1-1-5 15,1 0-2-15,1 2 8 0,1-4-3 16,2 2-2-16,0-1 2 0,1-1 0 16,0 2-6-16,-1 0 10 15,-1-2-4-15,-1 2-6 0,-1 0 10 16,2 1-4-16,-2-1-2 0,1 1 2 15,0-1-5-15,0 0 3 0,-2 2 2 16,2-2 3-16,1 2-7 0,1 0 6 16,1 0 1-16,-1-1-8 15,0 1 8-15,0-2-3 0,0 1-1 16,1 0 0-16,1-2 2 0,-3 1-2 15,2-2 5-15,-2-1-4 0,-1 2-1 16,1-1 0-16,0 0 16 0,-1 0-10 16,0 1-3-16,1-4 2 15,1 2-5-15,-2-1 0 0,-1-1 10 16,1 0-15-16,-1 0 10 0,4 1-4 15,-3-1-1-15,0 1 0 0,1-1 7 16,-1 2-12-16,2-3 9 0,1-1-2 16,1 0-3-16,0 0 2 15,1-3 5-15,2 1-8 0,-1-2 4 16,0 1 8-16,-2-2-6 0,2 1 0 15,-2 0-2-15,0 0-4 0,-1 0 4 16,0-2 1-16,0 3-4 0,-1-1 2 16,-1-3-2-16,1 2 0 15,-3 0 1-15,1-3 4 0,0 4-4 16,-1-1 0-16,-2-1 2 0,2 3-3 15,-3 0 2-15,1 0 0 0,1-1-1 16,-2 1-2-16,2 0 3 0,-1 0-2 16,0-2 1-16,0 2 1 0,0-2-2 15,0 0 0-15,-2 1 2 16,4 1-2-16,-4-1 2 0,0 1 3 15,2-1-4-15,0 0-1 0,-2 1 2 16,4-2-2-16,-2 2 2 0,0-2 0 16,0 2-1-16,0-1 0 0,1-2-1 15,0 3-1-15,-1-3 3 16,-1 2 0-16,1 1-2 0,-2 0 0 15,-2-2 5-15,2 3-8 0,-2-3 7 16,2 2-5-16,2 2-2 0,-3-5 8 16,1 2-1-16,-1 1-4 0,1-2 1 15,0 1 2-15,-2 1-4 16,1-1 4-16,0 0-1 0,2 0-1 15,0 1-2-15,0-2 2 0,3 4 0 16,-5-4-1-16,3 2 4 0,-2-2-6 16,-1 2 6-16,-1-1-3 0,2-1 0 15,1 2-2-15,-1-1-1 0,2 0 2 16,0 0 2-16,3-1 5 15,0-2-8-15,2 2 4 0,2-2-4 16,1 2-2-16,1 0 8 0,0-2-3 16,1 0-2-16,1 0 0 0,0-1 1 15,1 1 0-15,-3-1-1 0,3-1 4 16,-2-1-5-16,-1 1 4 15,4-1-1-15,-2 3-1 0,1 0-1 16,-1-1 1-16,-2-2 0 0,1 2-1 16,0-2 2-16,1 2-2 0,-1-2 2 15,0-1-2-15,1 3-3 0,0-1 8 16,0 0-2-16,-1 3-3 15,0-3 2-15,-1 0-1 0,-1 2 0 16,2 0 0-16,-3-2 3 0,3 4-4 16,-5-3-1-16,4 1 4 0,-2-2-4 15,1 1 1-15,-1-1 4 0,1-1-6 16,1-1 5-16,0-2-2 15,4 2 0-15,-3 0-1 0,2-1 4 16,-2-3-6-16,2 0 6 0,0-1-3 16,1 1-2-16,1 1 2 0,-1 0 0 15,0 0 0-15,0-1 0 0,2-1 2 16,0 1-3-16,2-1 2 15,0 1 4-15,-1-1-8 0,3-1 5 16,0 1-2-16,-1-2 0 0,3 4 0 16,-4-2 4-16,0 0-3 0,1 2 4 15,-1-3-4-15,0 2-2 0,1 1 2 16,2-1 1-16,-2 1-3 15,3-3 2-15,-3 2 3 0,0 1-4 16,0 1-1-16,1 2 1 0,0-1 0 16,0 1-3-16,-1 0 7 0,1-1-8 15,1 2 8-15,2 0-7 0,-1 0 3 16,3 1 0-16,1-1 3 0,-1 1-5 15,4-1 2-15,-2 2 1 16,-2 1-2-16,2 0 1 0,0 2 1 16,-1 0-2-16,0 1 0 0,-2 0 2 15,0 3-2-15,0-2 1 0,-1 1 0 16,-1 1 0-16,2 0 2 0,-3 0-4 15,-2 1 2-15,0-1 0 16,1 1 0-16,0 0 0 0,1 0 2 16,1 2-2-16,-5 1 0 0,1 1-1 15,-1 1 1-15,-2 1 0 0,-2 0 0 16,0 1 1-16,0 0-1 0,-5 1 0 15,1 1-1-15,-3 0-5 16,1 0 9-16,-1 2-2 0,1-1-1 16,-3 1 0-16,-2 0 0 0,-2 3-4 15,1-2 7-15,1 3-4 0,-1-1-5 16,2 0 12-16,-2 1-7 0,-1 0-1 15,1 2 4-15,-2-3-3 0,-1 2 0 16,3 0 1-16,-1 1 0 16,1 1 0-16,-1 1 0 0,1-1 2 15,1 0-4-15,0 2 0 0,0-1 2 16,1 0 0-16,-1 0 0 0,2 2 1 15,-2-1 0-15,0 1 1 0,-1-1-2 16,0 2 0-16,3 2 0 16,-2 0 2-16,2 0-2 0,-1 1 0 15,1-2 2-15,2 2-3 0,1-1 2 16,-2-2 4-16,0 2-7 0,1-2 4 15,-1-3 4-15,4 4-9 0,-2-2 6 16,0 0 5-16,1 3-12 16,0-4 7-16,-1 2 2 0,1-2-10 15,0 0 10-15,1-2 0 0,2 1-6 16,-2 0 2-16,0-4 9 0,-1 2-12 15,-1-2 4-15,-1 1 7 0,-1 0-7 16,-1 1 2-16,-3-2-5 16,-2 0-1-16,-2 0 4 0,-2-3 0 15,1-1-4-15,-3 1 3 0,-1-1 0 16,0 3-2-16,0 1-7 0,-2 1-40 15,-2-1-37-15,-2 2-1 0,-7-2-38 16,-10-4-112-16,-7-11-181 16</inkml:trace>
  <inkml:trace contextRef="#ctx0" brushRef="#br0" timeOffset="13397.7663">13811 9590 577 0,'13'-12'0'0,"4"0"122"16,1-3-64-16,0 0-18 0,-2 0-7 15,1 0-17-15,-1-2-3 0,0 2-6 16,4-2 1-16,-3-2-7 0,1-1 5 16,2-2-1-16,3 0-1 15,2-1-8-15,2-4 8 0,1-4 0 16,4 2-5-16,2-3 2 0,4-1 5 15,4 1-5-15,4-2 12 0,4-2 3 16,-1 2 0-16,0-5 9 0,1 2-9 16,-2-1-1-16,1 0 8 15,0 1-5-15,2-4-11 0,-1 1 5 16,0-4-2-16,-2-2-2 0,-1 0-3 15,-1 2 5-15,2 0-11 0,-1 0 2 16,-1-1 11-16,0-2-13 0,0 4 2 16,0-2 10-16,0-1-4 15,-1-2 1-15,-4-1-2 0,-1 0 4 16,-1-2 2-16,-2 2-3 0,-1-4-5 15,-2 3 4-15,-1 0-4 0,-4 0-3 16,0 1 9-16,-3-3-2 0,-1-3-9 16,1 1 2-16,-2-1 14 0,1-1-16 15,0 1 2-15,1 1 10 16,-1 0-12-16,0 1 2 0,-1 2 2 15,1-2-3-15,-1 1 0 0,-1-2 4 16,1 1-4-16,-2-1 0 0,0-1 16 16,-1 2-8-16,1-1 4 0,1-1-1 15,-4 1-6-15,-1-1 2 16,-3 1-3-16,3-1-7 0,-2 1 6 15,1-3 2-15,-3 3-7 0,0-1 4 16,0 1-3-16,-1 1-2 0,0-1 6 16,-1 1-4-16,-2-1 2 15,-2 0-1-15,-2-2 0 0,-3 0-2 16,1 1 3-16,-1 2 2 0,-1 0-3 15,-2 2 0-15,0-1-2 0,-4 2-2 16,-2-1 7-16,1 2-3 0,-3-1 0 16,-2-3 0-16,-1 2 0 0,-2 0 0 15,-3-2-1-15,1 4 2 16,-6-1-2-16,-1 1 0 0,-2 4 3 15,-2 1-4-15,-2 1 2 0,-2 4-1 16,-1 2-4-16,-1-1 9 0,-1 2-2 16,0 0-2-16,-2-1 0 0,-1 0 1 15,-1 1-2-15,-1 2-2 16,0-1 6-16,1 1-5 0,-2-1 4 15,-1 3-4-15,-1 1 0 0,0 0 3 16,-1 2-1-16,-1-1-3 0,0 1 6 16,-1 3-2-16,2-1-2 0,-1 4 1 15,0-1 3-15,-1 1-6 16,2 2 2-16,0 1 5 0,1 1-8 15,2 2 7-15,0 0-3 0,2 1 0 16,0 3-2-16,1 2 1 0,0 0 0 16,-2 3 0-16,1 4 2 0,-1 2-2 15,2 2 3-15,0 2-6 16,0 3 5-16,0 2-2 0,1 3 1 15,-1 0 0-15,2 2 0 0,-2 3 1 16,-2 2-1-16,1 2 0 0,-2 4 1 16,0-2-2-16,2 2 0 0,2 2 1 15,0 0 0-15,7 3 0 16,0-4 0-16,3-1 0 0,3-3 0 15,3-4 0-15,2 1-4 0,2-6 5 16,2 3 2-16,0-1-6 0,2-4 6 16,-1 5-1-16,1-2-4 0,1-2 3 15,2 1-3-15,0 0-1 16,2-3 4-16,1 1 0 0,2-1-7 15,-1-1 12-15,3-2-7 0,-1-4-7 16,1 1 7-16,1-1 2 0,0-1-2 16,0 0 1-16,0 0-2 0,0 0 1 15,0 0 2-15,0 0 6 0,0 0-6 16,2-3 13-16,2-3-3 15,0-5-11-15,4-3 0 0,1-2 11 16,2-4-11-16,0-1 0 0,2-1 4 16,1-4-4-16,1-2-2 0,1 1 2 15,0-4 0-15,1-1 0 0,-1-1 0 16,-1-1 0-16,1-2 0 15,0 2 1-15,3 3-7 0,-1-1 11 16,3 7-5-16,-2-2 0 0,1 0-2 16,-2 3 2-16,-4 2 0 0,-2 4 0 15,-3 4 1-15,-4 6-1 0,0 2 0 16,-4 3 2-16,0 2-3 15,0 1-1-15,-1 0 1 0,0 0-9 16,0 0 9-16,-7 2-14 0,-1 6-3 16,-6 4 19-16,-3 8-2 0,-6 3-5 15,-2 8 11-15,-4 10-6 0,-2 4-4 16,-2 3 10-16,1 4-6 0,-2-1-3 15,1-1 7-15,1-3-3 16,3-2 0-16,1-4 0 0,-1-3 5 16,5-3-7-16,-2-4 4 0,2-1-2 15,1-4 0-15,5-4 0 0,5-3-1 16,2-6 1-16,7-4 0 0,2-2 0 15,1-4-2-15,1 1-7 16,0-2 7-16,1 1-8 0,5-1 17 16,1-1-13-16,4 1 5 0,2-2 2 15,4 0 3-15,1 0-2 0,3-5 1 16,2 1-3-16,1-2 0 0,2-3 0 15,1-1 5-15,1 1-5 16,2-3 0-16,1 2 3 0,-1-2-5 16,0-2 1-16,3 4 1 0,-2 0 0 15,3 0 0-15,-1 3 1 0,-3 2-1 16,1 0 0-16,-5 2 1 0,-3 3-7 16,-5 0 5-16,-6 3-13 0,-4 5-27 15,-7 3-7-15,-3 7-35 16,-10 7-58-16,-8-3-115 0,-3-7-403 15</inkml:trace>
  <inkml:trace contextRef="#ctx0" brushRef="#br0" timeOffset="110427.3161">9042 15357 608 0,'-4'-6'0'0,"3"5"229"0,-1 0-130 16,-1-1-40-16,1 2-10 0,0-2 14 15,1 0-18-15,1 2-19 0,0 0-14 16,-2 3-8-16,-2 10-6 0,-3 8 4 15,-3 8 36-15,0 6-14 0,-2 4-4 16,-1 3-1-16,1 2-6 0,0 3-6 16,0-1 3-16,3-2-3 15,-2-1-1-15,-1-2 5 0,1-3-6 16,0-1-5-16,-1-5 0 0,1-2 17 15,1-3-15-15,2 0 3 0,0-7-3 16,3-2-4-16,-2-1 4 0,3-4 1 16,2-1-5-16,-1-3 1 15,1-1-1-15,1 1-70 0,-1-4 18 16,2-1-23-16,0-3-67 0,0-1-28 15,1-3-81-15,4-13-300 0</inkml:trace>
  <inkml:trace contextRef="#ctx0" brushRef="#br0" timeOffset="111150.3575">9014 15337 784 0,'3'-29'0'0,"7"1"240"0,5 1-173 16,2-1-14-16,2 0-4 0,0 1-8 15,-1 2-8-15,2 1-11 0,-3 1-13 16,5 3 1-16,0 2 3 0,1 4-3 16,3 2-3-16,0 3 4 15,3 4-2-15,2 5-10 0,-1 0 2 16,-1 10 10-16,-1 5-7 0,-3 6 5 15,-3 1-6-15,-4 10-1 0,-6 2 7 16,-6 2-8-16,-3-1 1 0,-4 1 4 16,-8-2-8-16,-7 3 3 15,-7 0 6-15,-4-1 2 0,-1 0-10 16,-5-4 2-16,1-3 4 0,1-3-7 15,3 1 4-15,3-3-1 0,2-5-1 16,5-2 0-16,3-7 2 0,3-5-2 16,9-1 0-16,0-4 1 0,3 0-1 15,0 3 0-15,0-3 5 16,1 0-7-16,0 0-12 0,-1 0 16 15,6-5-4-15,4 1-9 0,6-1 17 16,4-2-2-16,-1 3-4 0,0 4 2 16,3 0-3-16,-4 1 1 0,2 6-1 15,0 3 0-15,-2 0 2 16,4 6 3-16,-4 2-7 0,-1 6 2 15,-1 0 2-15,-4 2-2 0,1 1 0 16,-4 2 2-16,-3 0-2 0,-3 0 1 16,-3 0 0-16,0 0 0 0,-7 0 0 15,-3 1 4-15,-1 3-5 16,-3-2 2-16,-2-2 4 0,1-2-6 15,-1-2 2-15,-1-4 7 0,1 1-11 16,-1-6 6-16,-1-3-2 0,1-3-1 16,-4-1 23-16,-4-4-4 0,3-5 5 15,-3 0-5-15,-1 0-4 0,2-5-7 16,0-2 0-16,4-3-3 15,-1-2-3-15,3 2 2 0,0-4-4 16,2 0 0-16,-1-3 0 0,3 2 1 16,0-3-1-16,4 1-3 0,1 2 2 15,1 1-6-15,1 0-1 0,1 5-6 16,3-1-24-16,-1 1 5 15,1 1-27-15,2 3-52 0,1 3 8 16,0 2-63-16,2 0-299 0</inkml:trace>
  <inkml:trace contextRef="#ctx0" brushRef="#br0" timeOffset="111917.4013">9619 16063 723 0,'2'-2'0'16,"-2"0"80"-16,0 2 24 0,0 0 7 15,-1 4-51-15,-6 8-40 16,-5 10-26-16,-6 10 12 0,-4 8 66 16,0 2-42-16,1-1-13 0,3 0 2 15,1-3-12-15,0-3 8 0,3-7-11 16,4-6 1-16,3-5 3 0,1-8 0 15,5-4 1-15,-2-3 0 16,3-1-6-16,0-1-1 0,0 0 9 16,0 0 5-16,0-2 4 0,2-6 0 15,4-8-2-15,3-4-17 0,1-6 0 16,3-2 3-16,-1-2-6 0,3-3 4 15,2-4 1-15,2-5-3 16,2-4 0-16,-1 3 1 0,0 1-2 16,-2 9 2-16,-3 5 2 0,-3 10-6 15,-4 6 6-15,-5 7-4 0,0 3-3 16,-2 2 5-16,3 0-2 0,3 9-17 15,-1 5 23-15,2 6-10 0,0 6 4 16,-3 1 1-16,0 3 6 16,0 1-9-16,-2 1 6 0,0 3 2 15,-1-3-4-15,0 1 15 0,-2-3-8 16,2-3-10-16,-2 1 4 0,1-3 5 15,-1-2-9-15,1-1 4 0,-1-4 1 16,0-2-4-16,0-2-2 16,0-2 7-16,0-1-8 0,3-2-41 15,-2-1-16-15,2-1-26 0,-3 1-16 16,0-4-16-16,0-1-119 0,-8-3 45 15,-2 0-131-15</inkml:trace>
  <inkml:trace contextRef="#ctx0" brushRef="#br0" timeOffset="112100.4118">9564 16354 793 0,'0'-4'0'16,"5"-2"188"-16,3-2-146 0,5-1-4 15,1-2 7-15,1 3-12 0,-1 0-19 16,2 3-13-16,2-1 3 0,0 3-1 15,1-2-6-15,1 3-46 0,-2 1-4 16,-1-1-11-16,0 2-48 16,-5-2-56-16,1-2-67 0,-1 0-51 15</inkml:trace>
  <inkml:trace contextRef="#ctx0" brushRef="#br0" timeOffset="112855.455">9942 16116 618 0,'0'0'0'0,"0"0"136"0,1 0-62 15,-1 10-33-15,0 4-18 0,-1 6 86 16,-2 7-52-16,1 1-24 16,-1 2 21-16,-2-1-12 0,1-3-23 15,0-4-5-15,2 0 2 0,1-4-9 16,-1-5-10-16,0 2 6 0,2-3-1 15,0-5-3-15,0 0 2 0,0-2 0 16,0-3-1-16,0-1-12 16,0-1 0-16,0 0-1 0,0 0 7 15,0 0 2-15,0-3-2 0,0-4 6 16,1-7 0-16,3-6-21 0,1-5 15 15,0-4-5-15,4-4-11 0,2-3 9 16,0 1 5-16,-1 1-2 16,-2 5 11-16,-3 7 4 0,-3 8-9 15,1 4 8-15,-1 8 25 0,0 0-10 16,-1 1-2-16,3 1-14 0,4 3-6 15,1 7 6-15,2 5 16 0,2 4-13 16,0 2 8-16,-3 1-3 0,2-2 1 16,-3-1 3-16,-1 0 2 15,2-4-2-15,-3 0 2 0,2-3-4 16,-4-1-13-16,2-1 0 0,0 0 5 15,-2-2-5-15,0-1 0 0,-4-2 3 16,3-1-5-16,-2-1 4 0,-2-3-2 16,1 0-10-16,0 0 3 15,-1 2 2-15,1-2-4 0,1 0 2 16,3-7-3-16,6-3 4 0,-1-2 5 15,7-2-4-15,-2-1-7 0,2-2 12 16,3-2 0-16,1-3-4 0,-3 0 6 16,2-3-3-16,-2 2 0 15,0 2 2-15,-4 6 2 0,-3 4-4 16,-3 5 2-16,-1 3-2 0,-2 0 2 15,0 2 4-15,-2 1-4 0,1 1-2 16,1-1-1-16,-1 0 5 0,-1 6-6 16,2 4 6-16,-4 6 3 0,0 4 5 15,-1 6 13-15,0 3-9 16,-5 1 0-16,-1 4 3 0,0 2-3 15,-1-1 2-15,1 0 1 0,0-2-6 16,-1-3-1-16,3-1-4 0,-1-2-4 16,0-2-2-16,3-2 2 0,0-2-2 15,1-1-2-15,1-1 2 16,0-2 0-16,0-1-1 0,2-3-48 15,1-1-3-15,2-2-56 0,0-7-42 16,2-3-161-16</inkml:trace>
  <inkml:trace contextRef="#ctx0" brushRef="#br0" timeOffset="113449.489">10871 15806 863 0,'-5'-2'0'0,"3"0"210"16,0 2-146-16,2 0-51 0,0 0 8 15,0-1 10-15,2 0-8 0,9-1-19 16,9-1 13-16,13-2 30 15,8-1-4-15,7 0-4 0,9 1-8 16,1-3-1-16,0-1 5 0,1 0-4 16,-3 0-8-16,-3 0-12 0,-4 0 0 15,-6 0-9-15,-4-1-2 0,-2 2 0 16,-4 1 7-16,-3 4-8 15,-5-2 2-15,-3 2-1 0,-4 1-21 16,-5 1 2-16,-3 0-5 0,-7 0-13 16,-2 1-1-16,0 0-27 0,-2 3-16 15,-8 7-12-15,-8 5-10 0,-10 3-195 16,-7-1-124-16</inkml:trace>
  <inkml:trace contextRef="#ctx0" brushRef="#br0" timeOffset="113716.5042">10997 16093 722 0,'2'1'0'0,"4"-1"138"0,8 0 44 16,9-6-61-16,4-5-24 0,8-1-22 15,5 0-12-15,0-3-17 0,3 3-10 16,-3-2-10-16,-2 4-9 0,-1 1-6 15,-5-1-2-15,-2 0-12 16,1 0 6-16,-4 1 0 0,0 0-4 16,-2 1 2-16,-4 3 3 0,-3 0-12 15,-2 0-9-15,-5 1-14 0,-2 2-25 16,-1 2-19-16,-2 0-38 0,-2 2-66 15,-4 0-97-15,0-2-242 0</inkml:trace>
  <inkml:trace contextRef="#ctx0" brushRef="#br0" timeOffset="114305.5379">12014 15400 972 0,'12'-20'0'15,"2"5"188"-15,4 1-126 0,1 4-22 16,-1 3-22-16,2 5-7 0,3 2-1 15,-2 0-4-15,4 8 5 0,-1 4-5 16,-1 8 7-16,-1 5 6 16,-3 3-3-16,-1 2-7 0,-5-2 7 15,-6 0-6-15,-6 2-4 0,-2 4 5 16,-11 3-8-16,-11 7 4 0,-7 0 9 15,-7 0-12-15,-5-1-6 0,-2-4 4 16,-1 0 2-16,0-5-4 16,5-3 0-16,2-4 6 0,5-3-7 15,8-5 2-15,3-2-1 0,7-5-1 16,4-4 2-16,5-4-2 0,2 0-2 15,4-1 1-15,3-2-6 0,4 0 2 16,8 2 12-16,7-2-2 0,7-1 4 16,9-1 3-16,4-6 0 15,4 2-10-15,6 0 9 0,1 0-4 16,2 3 2-16,-3-1 2 0,-6 3-9 15,-4 0 0-15,-6 1 2 0,-8-1-6 16,-8 2-26-16,-8-2-1 16,-7 0-2-16,-4 0-52 0,-1 1 13 15,-1 0 18-15,-4 2-57 0,-4 0-28 16,-4 1-173-16</inkml:trace>
  <inkml:trace contextRef="#ctx0" brushRef="#br0" timeOffset="115210.5897">12797 15501 939 0,'-2'-4'0'0,"0"4"233"16,1 0-141-16,0 0-46 0,0 0-15 16,0 7-25-16,-4 13-12 0,-3 12 12 15,-3 10 27-15,-3 7-10 16,0-1-8-16,1-2-6 0,-1 0-5 15,1-4 0-15,2-1-6 0,1-6 4 16,2-3 2-16,3-3-6 0,0-5 4 16,3-3-2-16,1-5 0 15,1-7-1-15,0-4 0 0,-2-1-32 16,2-3 4-16,-1-1-13 0,1 0-15 15,0 0 19-15,6-9 19 0,4-4 0 16,-1-9-8-16,1-4 8 0,0-6 10 16,-3-6 7-16,4-6 2 0,2-6 0 15,3-4 0-15,2-3 6 16,1-3 11-16,3-2 3 0,1-1-4 15,0 2 0-15,0 8 2 0,0 3-3 16,-1 10 1-16,2 7-5 0,-4 4 0 16,2 5 7-16,2 7 2 0,0 5 3 15,1 2-7-15,-2 7 6 16,0 3-1-16,-4 0-6 0,1 6-2 15,-4 6-8-15,-1 5-6 0,-3 6 2 16,-3 4 5-16,-5 5-8 0,-4 3 4 16,-2 4 2-16,-9 1-5 0,-4-1 2 15,-4-3 7-15,-3 1-15 16,-4-6 14-16,-2-4-2 0,2-4-3 15,-1-5 2-15,-1-3 3 0,3-2-3 16,-1-1 0-16,1-2-1 0,5-3-1 16,2 1 0-16,2-4-3 0,5-1 2 15,4-3 1-15,4 0 0 16,3 0-2-16,0 0 0 0,0 0 0 15,0 0-10-15,8-5 8 0,7 0-1 16,5 1 1-16,2 0 2 0,1 3 0 16,-1 1 0-16,3 0 0 0,-1 1 0 15,2 7 0-15,-1 4 0 16,-1 4 4-16,0 1-8 0,-3-2 6 15,-1 3 0-15,-1 0-4 0,-3-1 4 16,-2 1-2-16,-3-1 0 0,-4 0-3 16,-4 0 2-16,-3-1 0 0,-3 1 2 15,-5-2 10-15,-4 1 3 16,-4 0 3-16,-1-3-4 0,-3 3-7 15,-1-4 8-15,-1-1-5 0,-1 2-3 16,0-6 6-16,1 1-11 0,-2-2-2 16,1-1 2-16,-1-3 2 0,2-1-4 15,-3-1 2-15,2 0 2 0,-1 0-3 16,-1-6-10-16,3 4-12 15,0-3-24-15,1 1-9 0,2 2-25 16,0 1-49-16,-2 1-5 0,1 0-98 16,-1 0-332-16</inkml:trace>
  <inkml:trace contextRef="#ctx0" brushRef="#br0" timeOffset="116749.6777">11640 16644 705 0,'2'-10'0'16,"-2"-2"243"-16,0 0-142 0,-2 4-31 15,-2 0-7-15,0 0-21 0,-1 1-19 16,-1 0-12-16,-1 1-5 0,0 1 0 16,-1 0-2-16,-1 3-2 15,1-1 4-15,0 3-2 0,-1 0 3 16,0 0 2-16,-2 6-2 0,-2 3-4 15,2 6 8-15,-2 4 0 0,0 5-2 16,2 5 4-16,1 2 0 0,0-1-4 16,1 1 5-16,2-2 0 0,1-4-13 15,-1 3 8-15,0-1-1 16,0 0-3-16,-1 1 6 0,-1-3-4 15,4 2-1-15,1-1 5 0,1-2-5 16,0 3-4-16,1 0 9 0,0-1-3 16,1 2-2-16,-1-2 3 0,1 1-4 15,-3-1 1-15,3 0 0 16,-2 3 0-16,-1-4-1 0,1 6-1 15,-2 5-3-15,0 2-1 0,1 3 0 16,1-1 8-16,-1-6-8 0,1 0-2 16,-2-1 6-16,-1-4-8 0,2 3 8 15,-2-1-3-15,1-3-1 16,-1 1 0-16,0-6 1 0,-1-1-4 15,0 0 6-15,0-1 1 0,1-1-5 16,1-3 2-16,-3-3 2 0,0-3-4 16,3-2 2-16,-3 1 2 0,2-6-5 15,0 5 4-15,-4-1-1 16,2-5-2-16,-2 2 2 0,0-3 3 15,-3-2-7-15,2 0 6 0,-1 0-1 16,1-2-2-16,2-2-9 0,-4-2 0 16,1-4-12-16,2 4 9 0,-3-4-9 15,3 0-30-15,-2 0 6 16,1 0-17-16,1-1-27 0,1 0 9 15,2 5-33-15,2-5-128 0,2-5-39 16</inkml:trace>
  <inkml:trace contextRef="#ctx0" brushRef="#br0" timeOffset="117099.6978">11193 17212 881 0,'15'-9'0'0,"5"4"199"15,5-4-112-15,1-2-16 0,5 2-12 16,-1-3-9-16,-1 7-15 0,1 1-25 16,-3 0-6-16,-1-3-3 0,-1 3 6 15,0-1-9-15,0 2 0 16,1 3 4-16,-2 0 0 0,-1-5-2 15,-1 2-31-15,-1-1 0 0,-3 2-25 16,0 2 6-16,-4 1-6 0,-2 2-44 16,-3 2-25-16,-6-2-150 0</inkml:trace>
  <inkml:trace contextRef="#ctx0" brushRef="#br0" timeOffset="117755.7353">11918 17302 701 0,'0'0'0'0,"0"-1"217"0,0-1-135 15,0 2-27-15,-4-2-12 0,-1-1-4 16,0 1-10-16,-2 0-12 0,0 2 1 15,0 0-4-15,-3 0 5 16,-1 0-3-16,-2 5-4 0,-3 6-1 16,-2 4-3-16,1-3 5 0,-2 5-5 15,6 10 7-15,-1 0-11 0,1 7 4 16,2-3 0-16,0-5 0 0,4 0 0 15,1-3 3-15,2 2-3 0,1-7-1 16,1-4 3-16,2-2-1 16,0-1-2-16,2 1 3 0,1 4-2 15,4-5-2-15,3 3 9 0,4-6 0 16,3 1 8-16,3 2-3 0,2-5 0 15,2 2-15-15,0-7 9 0,3-1-8 16,-3 0-8-16,-2 0 4 16,-4-2 1-16,-2-1-4 0,-4-4 0 15,-3 0-26-15,-4 5-34 0,-3-3-14 16,0 5-39-16,-1-3-69 0,-1-2-115 15,0-4-438-15</inkml:trace>
  <inkml:trace contextRef="#ctx0" brushRef="#br0" timeOffset="119649.8436">12408 16898 840 0,'-3'-17'0'0,"0"-3"131"15,-1-1-98-15,-1-3-4 0,-1-1 7 16,-2 0 0-16,0-1 2 0,-2-2-15 16,0-5-11-16,-3-2 23 15,-2 3-1-15,-1 1-1 0,-3 2-5 16,1 2 1-16,0 1-7 0,1-1-3 15,-1 2 4-15,1-1-7 0,-1 4-4 16,0 0 3-16,0 1-6 0,0 4-4 16,-1 2 1-16,0 1-1 0,-2 2-7 15,0 2 4-15,1 3-2 16,-3-1 0-16,3 5 0 0,-2-1 1 15,0 0-3-15,4 1 4 0,2-1 12 16,-1 3-2-16,1-3-2 0,3 2-4 16,-3 1-2-16,2 1 2 0,-2 0-2 15,-1 0-5-15,2 3 2 16,0 2-1-16,-5 3-2 0,1 0 4 15,0 2-2-15,1-1-3 0,-2 1 6 16,0 2-2-16,-1-4-2 0,1 4 1 16,1-3 0-16,-1 1 0 0,2 0 0 15,1-1 4-15,-1 5-5 16,1-1 2-16,1-1 0 0,-2 3-1 15,1-1 0-15,1 3-1 0,2-3-3 16,1 2 8-16,2-1 0 0,-4 1-8 16,3 1 3-16,-2-1 1 0,0 1 0 15,1 0 0-15,-4 5 3 16,-2 4-3-16,2 1 0 0,2 0 8 15,-1-3-11-15,2 0 5 0,-1 0-1 16,1-4-2-16,2 1 1 0,2-2 1 16,-1-1-2-16,2 1 2 0,0-2 1 15,-3 1 2-15,1 2 4 16,0-2-2-16,-2 0-4 0,4 1 3 15,-2-3-4-15,0 1-1 0,2 0 0 16,-1 0 2-16,0 2-2 0,1 1 0 16,-1 1 2-16,1-1-5 0,0-1 6 15,2 3-4-15,-1-3 0 16,1 3 2-16,1-2 2 0,-2 0-4 15,2 2 2-15,1-1 7 0,-3 1-10 16,3 1 4-16,0 0-1 0,1 3-2 16,1 10 2-16,-1-5 4 0,0 1-9 15,1 0 5-15,0-4-1 0,3-1 0 16,0 0 0-16,0-1 1 15,0-2-1-15,0 0 0 0,-1 3 2 16,1-2-2-16,0 2 0 0,-1 1 5 16,1-6-7-16,0 4 4 0,0-1 2 15,0-1-5-15,2 1 2 0,-2-2 1 16,3-1-2-16,0 3 0 15,1-4 2-15,1 2-3 0,2 0 2 16,1 0 0-16,-1-2-3 0,2 4 4 16,0-5 0-16,0 2-2 0,0 0 0 15,1-2 8-15,0 1-9 0,3-2 2 16,-2 2 5-16,3-1-7 15,-2-1 2-15,1-1 2 0,3 1-4 16,-2 0 2-16,-1-2 4 0,1-1-6 16,-1 0 2-16,2-2 0 0,-3-1-2 15,2 0 2-15,-2 2 4 0,-1-1-9 16,3-1 8-16,1 1-3 0,-1-3-1 15,3 0 0-15,-1 2 4 16,1-6-5-16,3 0 2 0,-1 0 0 16,1-2-2-16,2 0 0 0,-3 0 0 15,5-2-2-15,-4 1 6 0,1 3 0 16,-3-3-4-16,3 2 2 0,-3-2-1 15,-1-4-4-15,4 1 8 16,-2-1-2-16,-1 0-3 0,0 0 2 16,2 0 0-16,-1 0-1 0,2 0 0 15,0-3 1-15,0 1-1 0,0-3 0 16,-1 1 1-16,2-1-1 0,1 2 0 15,1 0 2-15,-2-4-4 16,-1 1 4-16,1-2-3 0,-2-1-3 16,1 1 8-16,-3-2-2 0,2 1-2 15,-1-1-3-15,0 1 7 0,2-2-8 16,-2-3 8-16,2 0-3 0,-2-3-1 15,3 2 0-15,0 0-3 16,-3-3 3-16,2 0 0 0,-1-1 0 16,-3-5 0-16,3 4 1 0,-2-3-1 15,-1-1-2-15,1 2 4 0,-1-3 3 16,-2 1-6-16,0 0-1 0,-1-1 3 15,-1-1-2-15,1-3 2 16,-1 0-1-16,-1-5-3 0,1 0 6 16,0-5 0-16,-2 1-4 0,2-6 2 15,-3 0 0-15,1-2-5 0,-2 3 6 16,0 2 3-16,-1 1-10 0,2 5 8 15,-3-4-3-15,-2 3 0 16,1 2 0-16,-2-7 2 0,-3 2-3 16,1 0 2-16,1 1 2 0,-3 4-5 15,2 2 4-15,-2-2 3 0,0 0-7 16,0 1 4-16,-2-3-1 0,-1 0-2 15,0-3 2-15,-1 3 0 16,-2 1-2-16,-1-1 1 0,-2 2 2 16,-3 0-4-16,0 3 3 0,-1-1-3 15,1 2-15-15,-2 0 0 0,1 1-11 16,-3-3-27-16,2-3-20 0,-1 0-28 15,-4-1-62-15,-3-2-58 16,-2-4-300-16</inkml:trace>
  <inkml:trace contextRef="#ctx1" brushRef="#br0">20811 9153 0</inkml:trace>
  <inkml:trace contextRef="#ctx1" brushRef="#br0" timeOffset="1380.0789">19893 8384 0</inkml:trace>
</inkml:ink>
</file>

<file path=ppt/ink/ink1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0T09:30:17.930"/>
    </inkml:context>
    <inkml:brush xml:id="br0">
      <inkml:brushProperty name="width" value="0.05292" units="cm"/>
      <inkml:brushProperty name="height" value="0.05292" units="cm"/>
      <inkml:brushProperty name="color" value="#FF0000"/>
    </inkml:brush>
  </inkml:definitions>
  <inkml:trace contextRef="#ctx0" brushRef="#br0">9754 5520 341 0,'0'-14'0'15,"0"-5"108"-15,0-2-74 0,2 0-18 16,1-3 1-16,-2 6-3 15,0 0 8-15,-1 5 12 0,0 4 7 16,0 3 5-16,-1 0 9 0,0 4 8 16,-2 1-8-16,0-1 0 0,-2 2-15 15,3 0-19-15,-1 0-6 0,2 0-9 16,0 2-6-16,0-1 0 15,-1 3 8-15,2 6-12 0,-3 7 5 16,0 10 3-16,1 9-3 0,-1 7 9 16,3 7-1-16,-2 5 1 0,2 2-1 15,0-1-6-15,0 1-3 0,2-2 0 16,-1-2 7-16,-1 1-10 15,0 1 6-15,0 5-1 0,1 1-2 16,-1 3 0-16,-1 1 1 0,-2-1-2 16,2 1 2-16,-3-1 1 0,2 0-3 15,-3-3 2-15,-1-7-1 0,4-4 0 16,-3-3 0-16,0-4 2 0,0-5-3 15,-2-6 1-15,3-7 0 16,1-7 0-16,0-8 1 0,1-3-1 16,2-4 0-16,-1-3-1 0,1 0-1 15,-1-4-5-15,-1-7 5 0,2-8-2 16,0-5-2-16,0-9 6 0,0-7 0 15,2-7-7-15,2-9 4 16,0-3 1-16,1-4-6 0,0 0 11 16,1-3-4-16,1-1-3 0,0 4 8 15,2-4-4-15,0 3 0 0,0-1 1 16,0 0-1-16,1 3-3 0,-2 2 5 15,0 4 0-15,-1 2-3 16,-3 1 2-16,-1 8 3 0,0 5-4 16,-2 6-3-16,-1 5 3 0,0 5 0 15,0 0 6-15,-1 7-8 0,-2 5 1 16,2 0 1-16,0 4 0 0,0-1 1 15,0 3-1-15,1 3 1 0,0 1-1 16,-2 2 0-16,2 6-1 16,0 13-11-16,0 12 14 0,0 15 2 15,0 10-6-15,-1 11 4 0,-1 9 7 16,-2 8-9-16,-1 4 10 0,0-1-7 15,-2 0-4-15,-1-3 2 0,1-6 2 16,1-3-3-16,-1-7 0 16,4-8 3-16,-1-4-4 0,1-6 2 15,1-9-3-15,0-6-8 0,2-11 7 16,0-8 0-16,0-6-4 0,0-6 7 15,2-4 0-15,-1 0-7 0,0-8 9 16,2-9 2-16,-2-7 1 16,2-11 4-16,-1-4-7 0,-1-6-4 15,2-11 4-15,-1-2 0 0,1-12-3 16,-1-7 0-16,3-3 1 0,-2-7 0 15,1-3 0-15,1-3-2 0,-1 0-1 16,-1 5 3-16,-1 7 0 16,0 6 0-16,-1 12-2 0,-1 10 1 15,0 14 0-15,-1 14 2 0,-1 12 1 16,2 5-1-16,0 7 2 0,0 1 2 15,0 0-8-15,-1 0 6 0,-1 9 8 16,-2 12-14-16,-3 11 2 16,1 13 2-16,0 8 4 0,0 4 8 15,2 6 0-15,3 4-8 0,-1 8 4 16,0 4-6-16,0 4-4 0,-2-1 2 15,0 0 4-15,0-4-5 0,-2-4 0 16,2-10 2-16,0-9-3 16,-1-6 2-16,1-8 3 0,3-4-6 15,-3-5 4-15,3-7-4 0,1-5-1 16,-1-6 4-16,1-7-2 0,-1-4-14 15,0-1 9-15,1-2-5 0,0-6 6 16,0-10 4-16,0-9 2 16,0-8-2-16,2-6 1 0,1-8-1 15,0-10-1-15,-1-7 4 0,4-6-2 16,-1-6 0-16,3-4-1 0,-2-3 2 15,3 2-2-15,-5 0 1 0,1 9-1 16,-2 4-6-16,0 9 11 16,-2 10-3-16,0 7-1 0,-1 9 0 15,0 9 3-15,0 7-4 0,0 6 2 16,0 5 0-16,0 6-1 0,-1 0 0 15,-1 7 0-15,-1 15-7 0,-1 11 8 16,2 16-1-16,0 11 0 16,-1 9 0-16,3 8 10 0,-2 5-5 15,2 1 5-15,-1-2-4 0,0-1-5 16,0-2 3-16,-1-6-3 0,-2 1-2 15,0-6 2-15,1-6 3 0,-2-6-4 16,0-7 0-16,2-8 1 0,1-6-2 16,0-6 1-16,2-8 0 15,0-6 0-15,0-6-1 0,0-4-1 16,0-4-5-16,0-4 7 0,4-13 0 15,0-15-3-15,3-8 3 0,0-11 7 16,1-8-8-16,0-3 2 0,-4-10-1 16,2-3-2-16,-2-6 3 15,2-1-2-15,-2-2-3 0,0-1 4 16,1 0 0-16,-3 4-6 0,2 1 9 15,0 4-2-15,-2 6-2 0,1 3 2 16,-3 10-3-16,0 9 1 0,0 11 2 16,0 13 0-16,-1 10-1 15,-1 9 0-15,2 5 2 0,-3 5-2 16,-1 21 0-16,0 17-1 0,-2 21 0 15,0 19 2-15,3 13 24 0,-2 6-14 16,1 9 3-16,0-2-7 0,0 0-3 16,-1-1-4-16,-2-6 0 0,-1-5 1 15,1-10-1-15,0-10-9 16,1-11-4-16,0-11 13 0,2-9 0 15,0-5 0-15,0-8 0 0,1-5 1 16,1-10-2-16,0-7 2 0,0-8-1 16,2-3 0-16,-1 0-2 0,-1-12 2 15,1-12 0-15,1-13-8 16,0-14 6-16,0-11-2 0,3-10 3 15,-1-9-5-15,2-4-7 0,-1-2 1 16,-1 4 0-16,1-1-1 0,1 4 2 16,0 3 3-16,1 7-1 0,-2 5 4 15,2 9 6-15,-2 2-2 16,-1 8-2-16,0 3 5 0,-2 4-3 15,0 9 2-15,0 7 2 0,0 9-4 16,0 9 2-16,0 2 6 0,0 3 15 16,0 7 3-16,-2 22-21 0,-3 18-8 15,0 25 8-15,2 17 16 0,-2 6-3 16,1 0 0-16,-2 1-10 15,3-4-5-15,-2-3 2 0,2-6-4 16,-1-9 0-16,1-11-22 0,0-6-18 16,1-6-38-16,-2-6-89 0,-1-8-171 15</inkml:trace>
  <inkml:trace contextRef="#ctx0" brushRef="#br0" timeOffset="2987.1708">9680 9919 354 0,'-3'-9'0'0,"-1"5"135"15,4 3-43-15,-2 1-31 0,1 0-28 16,0 0-13-16,-1 0-4 0,1 0-4 16,0 0-5-16,-2 5-1 0,2 2-7 15,-1 2 1-15,-2-1 0 16,1-1 7-16,0 0-10 0,3-2 6 15,-1 0 0-15,0 2-4 0,-1 0 2 16,2 1 5-16,-1 2-5 0,-1-3 13 16,2 0 4-16,0-1 11 0,-3-5 16 15,2 2-1-15,0-3-11 16,-1 3-5-16,1 1-7 0,-2-2-11 15,3 1-5-15,-2-1-2 0,1 1-2 16,0 4-1-16,1-2 0 0,0-1-3 16,0 3 5-16,0-3 1 0,0 2-6 15,0-1 4-15,0-3-1 0,0 1 0 16,0 0-2-16,3 3 2 15,-2 5 1-15,3 5 3 0,0 6 9 16,0 11-4-16,-1 12 9 0,3 8-2 16,-1 10 2-16,0 8 0 0,0 3-10 15,-1 6-2-15,-2 7-2 16,-2 2-2-16,0 8-2 0,0 7 0 15,-4 7 7-15,1 3-9 0,-4 5 4 16,0-1 1-16,0 0-5 0,1-1 2 16,0-5 1-16,0-6-2 0,0-5 1 15,0-8-1-15,2-1-6 16,0-8 3-16,3-9-1 0,1-7 0 15,0-10 2-15,3-5-3 0,1-9-1 16,-1-8 2-16,0-4-3 0,0-11-5 16,1-3 8-16,-3-7-2 0,3-6-15 15,-4-2-1-15,2-3-9 0,0-3-11 16,0-10 26-16,-1-8 13 0,0-8-9 15,-1-7 4-15,-1-7 0 16,0-3 2-16,-3-12 5 0,0-4-2 16,-1-9-3-16,0-9 8 0,-3-7-2 15,1-5-12-15,1-8 18 0,-1-2-5 16,2-2 0-16,-1 0-5 15,0 3 6-15,1-2-2 0,-1 5 2 16,4-1 0-16,-3-1-2 0,2-1 2 16,1 0-2-16,2 8 0 0,-2 11 2 15,2 10-1-15,0 16 0 0,-1 15 5 16,-1 16-4-16,2 14-1 0,-1 7 0 15,1 3 58-15,0 1-46 16,0 4-6-16,1 9-12 0,2 15 12 16,-1 16 29-16,-1 17-13 0,1 21-1 15,0 15-1-15,-2 12-2 0,3 11 3 16,-1 4-3-16,-1 6-13 0,1 4-5 15,-2 1 0-15,0 2 7 0,0-3-8 16,-2 0 1-16,-1 5-1 16,-1 2 1-16,0 0 0 0,-1 1 6 15,4-6-6-15,-2-5 0 0,0-11 5 16,3-8-8-16,-1-8 5 0,1-9-3 15,0-11-2-15,3-11-4 16,0-13-4-16,-1-14 0 0,1-13 5 16,-1-15 4-16,-2-8-2 0,1-8-2 15,3-2-29-15,-3-15 14 0,3-11 22 16,-3-18 0-16,-1-14-1 0,0-12 0 15,0-10 1-15,0-12-1 0,-1-15-2 16,-1-8 4-16,-1-13-4 16,0-6 4-16,1-8-4 0,0-11 1 15,2-7 3-15,0-4 2 0,2 2-3 16,3 0 7-16,0 10-8 0,1 9 0 15,-1 7-3-15,2 8 3 0,-3 4 0 16,3 3 0-16,1 8 1 0,0 11 0 16,0 15 1-16,-3 19 0 15,-2 22-4-15,1 22 1 0,-3 12 4 16,-1 11-1-16,0 1 4 0,0 0 7 15,0 5 3-15,-1 20-9 0,-4 23-7 16,-1 33 0-16,-3 31 0 0,0 22 31 16,0 18-11-16,1 10-8 15,2 5-6-15,1 3-6 0,0-2 0 16,2 1 5-16,-1-5-7 0,1-2 4 15,-2-9-2-15,0-6-4 16,-2-12 2-16,-2-5-1 0,4-11-5 16,-2-4 3-16,-1-5-10 0,1-6-6 15,0-9 0-15,0-8-6 0,0-12 5 16,3-15 13-16,-2-11 7 0,2-18-5 15,1-11 6-15,3-11-10 0,0-9-23 16,0-5-17-16,0-21-8 16,0-19 58-16,5-21 1 0,-1-19 0 0,0-18 1 15,3-10-1-15,-2-15 0 16,3-8-1-16,-1-9 1 0,1-6 4 15,2-5-4-15,-3-5 0 0,4-2 4 16,1-2 9-16,0-1 5 16,1 0-5-16,1 8 0 0,0 6-7 0,-2 11-5 15,-1 10-2-15,-1 10 2 16,-2 8 1-16,0 13-4 0,-2 15 4 15,0 15 1-15,-4 17-3 0,0 19 0 16,0 15 3-16,-2 11 4 16,0 6 6-16,0 2 30 0,0 5-16 15,-2 16-28-15,-5 23-2 0,0 29 4 16,-3 31 10-16,0 24 15 0,1 25 13 15,2 17-8-15,-3 11-15 0,3 7-13 16,-1 8 1-16,3 4-2 0,1 4-2 16,1 2 0-16,2-11 5 0,0-10-6 15,1-11 2-15,1-12 3 16,2-8-4-16,1-6-11 0,-2-10-1 15,1-12-12-15,-3-15 2 0,1-14 11 16,-1-17 0-16,0-15 10 0,-1-14 1 16,-2-13 0-16,0-15 0 15,1-14 0-15,0-9 0 0,0-17-17 16,1-19 14-16,0-20-4 0,-1-23 11 15,2-18-6-15,0-17 1 0,-1-19 2 16,1-12 4-16,0-15-6 0,-1-7-2 16,0-7 2-16,1-3-1 15,0-1 2-15,2-11 0 0,2-3-11 16,2-1 10-16,2-3-2 0,1 9-3 15,1 9-5-15,1 3-19 0,0 9-6 16,-1 6 8-16,-2 14-3 0,0 15 4 16,-2 16 11-16,0 18 2 0,-3 14 5 15,-2 17 5-15,0 21 2 16,-1 19 2-16,0 15 0 0,0 9 86 15,0 2-6-15,-2 8-59 0,-3 14-22 16,-1 23-2-16,-3 26 6 0,-1 26 7 16,1 29 10-16,0 27 22 0,1 27-10 15,-1 27-6-15,0 17-12 16,0 2-2-16,-1-4-12 0,1-8 0 15,-2-10 6-15,0-8-9 0,2-15 5 16,1-16-4-16,1-10-7 0,1-12 2 16,2-5-7-16,-2-7-7 0,0-9 2 15,3-10-8-15,-1-13 1 16,3-21 15-16,0-15 5 0,1-22-10 15,0-12-5-15,0-15-10 0,0-11-16 16,1-13-26-16,1-25 44 0,1-20 32 16,1-27-5-16,2-19 4 0,-1-20-3 15,-1-12-15-15,-1-5-15 0,-2-9 13 16,0-2 9-16,-1-7 6 15,1-4 1-15,-1-3 3 0,0-1-2 16,2 7-9-16,2 19 4 0,0 28 5 16,1 36-2-16,-2 35 6 0,0 25 9 15,-1 17-10-15,3 27 49 0,0 22 7 16,2 25-20-16,1 23-21 15,0 7-8-15,-1 0-9 0,1-10 0 16,-3-10-177-16,-1-9-212 0</inkml:trace>
  <inkml:trace contextRef="#ctx0" brushRef="#br0" timeOffset="4526.2589">4629 14055 429 0,'-21'-27'0'15,"1"-2"58"-15,2-3-10 0,1-2 2 16,-3-3-21-16,-2-2-16 16,1-3 0-16,-4-2-6 0,3 1-3 15,1-1-2-15,-2 3-1 0,1 7 2 16,4 5-6-16,0 3 4 0,1 6 2 15,4 3 3-15,0 0 2 0,4 4 0 16,0-3 10-16,2 4 15 16,4 1 3-16,-2 3-2 0,3 4-3 15,-1 1-3-15,2 2-7 0,1 1 7 16,0 0-15-16,0 0-14 0,0 0-1 15,0 0-6-15,0 6-9 16,1 10 25-16,2 5-2 0,1 2 9 16,-1 8 6-16,0 2-6 0,0 3-6 15,-3 7 16-15,0 5-13 0,0 2 1 16,-2 2-3-16,-2 2-4 0,-1-2-5 15,0 1 4-15,-2 1-3 0,1-2-3 16,2-1 2-16,-3-7 2 0,3-6-2 16,2-7 2-16,2-5-2 15,1-4-2-15,4-3 2 0,2-4 0 16,-1-1-7-16,1-3 5 0,2-1 1 15,0-2 0-15,4 1-4 0,4 1 6 16,2-2-4-16,2-3 2 16,2 0-2-16,1-5 0 0,4 0 3 15,3 0 8-15,1-7-7 0,6 0 4 16,-2-2-7-16,4-3 2 0,2 1 13 15,1 1-5-15,1 2-4 0,3 3 0 16,3 1 1-16,1 2-6 0,4-1 0 16,4-1 6-16,3 0-4 15,4-2-3-15,2 0 2 0,1-1 1 16,-1 0-1-16,3 2 1 0,-2 2-2 15,3-2 0-15,2 1 2 0,2-1-3 16,5-4 2-16,5-1 5 0,1-2-10 16,2-1 4-16,1 0 0 0,-3 2 2 15,1 0-2-15,-1 4 5 16,-2 1-6-16,2 4 1 0,0 0 0 15,4 4 0-15,-3-2 5 0,0 0-7 16,1 0 4-16,-2 0 0 0,0-3 1 16,3-2-6-16,-1-2 6 0,1 2 2 15,1-1-5-15,-1 3 0 16,-2-2 0-16,-3 3 3 0,-4-1-3 15,-4 1 5-15,-3 1-5 0,-1-3 0 16,-5-1 4-16,0-2-4 0,0 0 0 16,-3-2-2-16,-1 1 2 0,-2 0-2 15,-5-1 2-15,-2 1 0 16,-5-1 0-16,-4 1 2 0,-5 5-3 15,-4-1 2-15,-5 3 2 0,-1 1-2 16,-6 0-1-16,-1 0 0 0,-3 0 0 16,-4-1 2-16,-4 2 0 0,-3-1-3 15,-5-1 2-15,-2 1-1 16,-1 0 0-16,-2 0 34 0,0 0 10 15,0-3 10-15,-2-3-4 0,-3-2-19 16,-1-4-31-16,-2-4 0 0,-1 0 3 16,2-5-3-16,-3-6 0 0,4-2 3 15,2-10-3-15,-2-7-5 16,4-6 6-16,2-7-2 0,-1-2 3 15,1 1 0-15,-2 3-3 0,0 7 2 16,1 7 6-16,-1 9-8 0,-1 6 2 16,1 3 1-16,1 10-2 0,-2 1-24 15,3 7-25-15,0 4-41 16,0 1-17-16,3 1-117 0,1-1-306 15</inkml:trace>
  <inkml:trace contextRef="#ctx0" brushRef="#br0" timeOffset="6675.3818">10010 13406 516 0,'-3'-6'0'0,"1"1"161"0,-1 1-91 16,-1 0-28-16,1-2-15 0,-1 4-11 15,0-2-9-15,2 1-1 0,0 3-3 16,2-3 1-16,0 3-1 0,-3-3 8 15,3 3 6-15,0 0 6 16,0 0-6-16,0 0-6 0,0 0-5 16,0 0-2-16,0 0-4 0,0 0 0 15,0 6-7-15,0 5 0 0,0 6 14 16,0 9 47-16,-3 0-34 0,2 5-3 15,-1 3 0-15,2 3-8 0,0-3-3 16,1 0-2-16,1 1-1 16,-2-3-2-16,1 0 1 0,-1 0-3 15,1 0 2-15,0-1 1 0,-1-1-2 16,0-3 0-16,3 0 0 0,-1-2 2 15,1-2-3-15,-1-1 2 0,1-1-1 16,1-3-1-16,-1-1 2 16,2-3 0-16,0-2-2 0,-1-2 1 15,2 0 0-15,-1-2-4 0,0-2 6 16,0 1-1-16,2-2 0 0,0 2 3 15,2-3-2-15,1 2 2 0,1-1 7 16,2 0 0-16,1 0-2 16,1-2-3-16,2 0-4 0,-2 0-1 15,1-2 1-15,-1 1 0 0,1-1-2 16,-1-1 0-16,4 1 14 0,0-1-9 15,3 1 4-15,1-1-2 0,0 0-2 16,2 0-1-16,1 0-2 0,0 0-1 16,0 0 1-16,2-1-1 15,-1 1-1-15,-2 0 0 0,2 0 3 16,-2 0-5-16,3 0 4 0,2 2-1 15,-2-1-2-15,3-1 2 0,0 0 0 16,1 0-1-16,0-3 0 0,1 0 5 16,1-1-3-16,1 1 4 15,3-1-1-15,-3 1-1 0,3 1 2 16,-1 2-4-16,-3-3-4 0,2 3 4 15,-2 0 0-15,1 0-2 0,1 0 0 16,2 0 2-16,-5 0-2 0,4 0 0 16,-2 1 4-16,-2-2-8 15,2-1 6-15,-4 0-1 0,2 1-1 16,-3 1 0-16,3-1 0 0,-1 1 0 15,3 0 1-15,-2 1 0 0,1 2-3 16,-2 2 4-16,-3 0 0 0,1 1-3 16,0-3 1-16,-1 0 1 15,3 2-2-15,-1-3 2 0,0-2-1 16,0 1 0-16,-1-1 0 0,0 0 1 15,-2 0-1-15,-1-1 0 0,-2 2 2 16,3-1-2-16,0 0 0 0,-2 0 3 16,-1 1-4-16,2-1 2 15,-1 0-2-15,-1 0 2 0,2-2 1 16,-3-1-4-16,0 1 1 0,2-1 2 15,-1-2 3-15,0 1-5 0,0-3 2 16,-1 0-1-16,-3 3-2 0,1 0 4 16,-2 2-4-16,0-1 3 15,0 1 0-15,-1-1 0 0,1 0-2 16,1-3 0-16,-2 3 1 0,-2-4 1 15,0 1 0-15,-2-2-1 0,-2 3-1 16,0 0 2-16,1 1-1 0,-2-2 0 16,0 2 0-16,0 0 2 15,0-2-3-15,3 3 1 0,-3 1 0 16,0-4 0-16,-1 2-1 0,-3 2 2 15,-2-2-2-15,0 1 2 0,-4 1-1 16,1-1 0-16,-2 1 0 0,-1 1 5 16,0-1-6-16,0-1 2 15,0-1 11-15,1-1-12 0,0 0 0 16,-2-2 13-16,1 0-6 0,0-3 1 15,1 1-6-15,0-1 1 0,2-3 8 16,0-1-3-16,0-2-3 0,1-2 10 16,-1-2-4-16,1-1-9 15,-3 0 7-15,0 1-1 0,1 0-6 16,-1 3 5-16,-1-1-1 0,0-1-7 15,0 1 2-15,-2 0 4 0,0 0-4 16,1-2 5-16,-1 1-7 0,0-2 2 16,2 0 11-16,0-1-4 0,0-2-2 15,0 3 1-15,1-1-1 0,0 3-2 16,1 4 3-16,-2 1-3 15,0-1 3-15,0 3 1 0,0 2-3 16,0 3-2-16,0 3 2 0,0 3-4 16,0-4-2-16,0 3 2 0,0 0 2 15,0 1-3-15,0 1-1 0,0 0 1 16,0-1 0-16,0 1-8 15,0 0-1-15,0 0-5 0,0 0 3 16,0 0-11-16,0 0-20 0,0 0-21 16,0 6-44-16,-6 4-120 0,-4-7-106 15</inkml:trace>
  <inkml:trace contextRef="#ctx0" brushRef="#br0" timeOffset="61865.5385">16100 5882 120 0,'0'-14'0'0,"2"2"104"0,-1-2-94 16,1 2-12-16,3-2-79 15</inkml:trace>
  <inkml:trace contextRef="#ctx0" brushRef="#br0" timeOffset="63036.6055">15467 5729 713 0,'0'-10'0'0,"0"-2"199"16,0 0-120-16,-1-5-2 0,0 2-19 16,-1 1-7-16,1-1-3 15,1 1-12-15,0 4-12 0,0 2-3 16,0 1 2-16,0 3-1 0,0 1 4 15,0 1-5-15,0 2 0 0,0 0-8 16,0 0-11-16,-2 17-4 0,-3 12-14 16,-5 12 23-16,-1 11 6 15,-3 5-1-15,1 3-7 0,0 0-2 16,0-3-1-16,1-4 2 0,1-4 0 15,3-7-6-15,0-4 4 0,2-5 0 16,1-4-2-16,2-7 0 0,1-3 0 16,2-5-28-16,-1-6-10 15,1-1-23-15,0-5-49 0,0 1-5 16,1-3-47-16,1-7-141 0,1-8-182 15</inkml:trace>
  <inkml:trace contextRef="#ctx0" brushRef="#br0" timeOffset="63614.6385">15503 5585 691 0,'15'-31'0'0,"5"5"277"16,-3 1-204-16,3 4-8 0,1 2-9 16,3-1-8-16,0 3-12 15,4 4 3-15,-4 4-10 0,0 9-15 16,-3 0-8-16,-3 7 1 0,-2 10 0 15,-4 5 2-15,-5 1 1 0,-2 6-4 16,-4 2-3-16,-2 1 2 0,-5 3-1 16,-3-1-8-16,-5 0 8 15,-2 0 2-15,-4-3-5 0,-2-1 6 16,-2-1-6-16,0-5-2 0,-1-3 2 15,4-2 2-15,3-6-4 0,4 0 2 16,3-6-2-16,7-1-10 0,-1-1 12 16,2-3-2-16,3-1-11 15,0-1 9-15,0 0-10 0,3-1 2 16,4-3 9-16,2-2 2 0,7 0 0 15,-1 1 0-15,1 1 1 0,2 4-2 16,-3 5 1-16,1 7-1 0,-2 4-4 16,-1 3 10-16,-1 4-5 0,-3 3 0 15,-1 0 0-15,-3 6 0 0,-2-4 0 16,-3 2 0-16,0-1 1 15,-4 0-5-15,-4 2 8 0,-2-4 0 16,0-2-5-16,-3-2 2 0,-1-2 4 16,0 0-6-16,-4-4 2 0,1 2 8 15,-2-5 0-15,0-1 4 16,-4-2-5-16,2-6-4 0,-2 0 3 15,1-3 1-15,1-1-4 0,0-1 1 16,0 0-3-16,3-5 0 0,-1-1 3 16,2-5 0-16,2-1-5 0,-2 0 0 15,3-3 3-15,1 2-4 16,3 2 2-16,2 0 0 0,2 3-22 15,0 2-7-15,4 1-26 0,0 3-59 16,2 2-29-16,0 2-136 0,3 4-240 16</inkml:trace>
  <inkml:trace contextRef="#ctx0" brushRef="#br0" timeOffset="64168.6702">15807 6411 883 0,'0'-5'0'0,"0"3"148"15,0 2-59-15,0 0-29 0,-2 5-28 16,-1 8-25-16,-4 6-2 0,-1 5 8 16,-2 3 1-16,2 3-2 0,-1-1-4 15,0 0-1-15,2 0-5 0,0-4 0 16,1-1-2-16,1-1 0 15,3-5 0-15,-2 0 1 0,3-3-2 16,1-5-24-16,-1-3 5 0,1-2 1 16,0-5-1-16,0 0 10 0,0-2 0 15,2-5 3-15,2-6 5 0,0-6 3 16,1-3 0-16,0-6 1 15,-1-2 1-15,1-2 0 0,3-3-1 16,-4-2-1-16,1 0-1 0,-2 2 0 16,0 0 9-16,0 7 2 0,-1 4 3 15,1 4 5-15,1 6 1 0,0 4 0 16,0 1-8-16,3 2-7 15,0 0 5-15,5 1 2 0,0 0-3 16,3-2 3-16,3 3 0 0,0 0-1 16,2 0-2-16,0 3-3 0,-2 2-6 15,0 0 0-15,-3 0 3 0,-2 0-8 16,-4 0 0-16,-4 1-20 0,1 3-23 15,-4 0 2-15,-2 3-7 16,0 6-18-16,-8 4 4 0,-5 4-30 16,1 1-160-16,-11 0-16 0</inkml:trace>
  <inkml:trace contextRef="#ctx0" brushRef="#br0" timeOffset="64348.6805">15776 6554 643 0,'-1'6'0'16,"1"-3"119"-16,1-1-24 0,4 1-22 15,3 0-19-15,2-2-3 0,4-1-12 16,1-1-11-16,1-7-8 0,3 2-6 15,-3-2-9-15,1 0-4 16,-2 3 2-16,-1 0-6 0,-1 1-38 16,0 2-10-16,0-1-17 0,-1 3-62 15,-2-2-27-15,0 2-10 0,-2 0-66 16</inkml:trace>
  <inkml:trace contextRef="#ctx0" brushRef="#br0" timeOffset="64937.7142">16082 6495 536 0,'0'2'0'0,"0"5"168"0,0 4-54 16,-4 6 5-16,1 1-40 0,-3 3-16 15,1 1-14-15,-2 0-19 0,2-1-3 16,1-2 1-16,-4 0-2 16,2-1-10-16,-1-2-6 0,1-3 4 15,2 0-7-15,-3-5-2 0,3-1 11 16,2-3-11-16,0-3-3 0,2 2 2 15,0-3-2-15,0 0-2 0,0 0 0 16,2-3 6-16,2-4-5 16,0-6 2-16,1-4-3 0,1-1 0 15,2-2 0-15,1-9 2 0,2 1-3 16,-2-4 1-16,2-3-2 0,0 4-1 15,0 7 3-15,-2 7 0 0,-1 8-11 16,-2 5 15-16,1 4-6 0,0 4-4 16,-1 6 5-16,3 9 2 15,-3 0 1-15,1 5 6 0,-2-2 0 16,-1-3-5-16,-2-2 7 0,0-5 0 15,-1-2-5-15,0 0 5 0,-1-6-2 16,0-1-1-16,0-2 4 0,0-1-4 16,0 0-7-16,0 0 0 15,0 0 4-15,2-1-6 0,-1-4 4 16,3-4-6-16,3-4-6 0,2-6 8 15,2-4-3-15,3-2-3 0,3-2 0 16,0-1-3-16,2 1-5 0,-4 2 9 16,-2 8 5-16,-2 5-1 15,-4 5 4-15,0 4 0 0,-1 3-2 16,-2 0-1-16,0 10 2 0,1 7 0 15,-2 2 20-15,-1 6-5 0,-2 3 0 16,0 2-4-16,-3 1 2 0,-3-4 4 16,-1 1 0-16,2-3-9 0,-1 2-2 15,1-6-2-15,0-1-3 16,3-1-2-16,-1-2-12 0,0-2-40 15,-1 2-77-15,-2-5-55 0,-1-4-264 16</inkml:trace>
  <inkml:trace contextRef="#ctx0" brushRef="#br0" timeOffset="66303.7923">16833 6309 865 0,'-1'0'0'0,"1"0"116"0,0 0-38 15,0 0-14-15,1-2-19 0,7-1-20 16,8-2 16-16,4-2 0 16,5 0-11-16,5 0-2 0,0-2-4 15,4 1-6-15,1 3-1 0,-1-4-3 16,-1 3-3-16,-1-1-8 0,-6 2 2 15,-3 1-5-15,-5 3 0 0,-5 0 0 16,-2 1 0-16,-2 0-39 16,-2 1 9-16,0 3-23 0,-2-1-49 15,-3 2-7-15,-2 1-23 0,-2 1-118 16,-11 3 14-16</inkml:trace>
  <inkml:trace contextRef="#ctx0" brushRef="#br0" timeOffset="66515.8045">16800 6547 762 0,'3'4'0'16,"9"1"77"-16,2-3 13 16,7-2-19-16,6 0 12 0,5-2-6 15,3-5-20-15,2-4-3 0,-1 1 2 16,-2-1-8-16,-3 3-24 0,-2 2-16 15,-4 0-6-15,-4-1-2 0,-1 2 0 16,-3-2-39-16,-1 3-50 16,-1-1-18-16,0-2-63 0,-2-2-250 15</inkml:trace>
  <inkml:trace contextRef="#ctx0" brushRef="#br0" timeOffset="67264.8473">17955 5914 819 0,'0'-8'0'16,"6"2"80"-16,3-3-48 0,3 1 15 16,3-1-4-16,1 2-20 0,2-1 5 15,0 3 11-15,1 1-7 16,-2 4-11-16,-1 0-4 0,-2 4 0 15,-1 7-4-15,-1 3-5 0,-3 7 4 16,-1 3-1-16,-4 6-3 0,0 3 8 16,-4 4-11-16,-3 3-1 0,-5 4 0 15,-3 0 0-15,-4 2-7 16,-3-1 6-16,-3 0 3 0,0-2-8 15,-5-3-4-15,1-2 4 0,-3-2-4 16,-3-4 11-16,3 0-4 0,0-2-2 16,-2-1 2-16,2-1 0 0,3-3-1 15,2-3 0-15,6-3 3 0,6-5-6 16,3-3 5-16,5-4 0 15,2-5-4-15,1 1 1 0,4 0 1 16,4-3 0-16,5 0 18 0,5 0 9 16,4-6 7-16,5-1-4 0,-2-1-5 15,8 1-3-15,-1 0 2 0,2 3-13 16,3 2-13-16,-5 0 4 15,1 2 4-15,-4 0-6 0,-5 0 0 16,-3 0 5-16,-4 0-8 0,-4 0 6 16,0 1-3-16,-2 2 0 0,0 1-27 15,-1 1 12-15,0-3-27 0,-3-1-13 16,0 0-14-16,-2 1-34 15,0-1-42-15,-1-1-106 0,-1 0-285 16</inkml:trace>
  <inkml:trace contextRef="#ctx0" brushRef="#br0" timeOffset="68175.8994">19009 5375 601 0,'0'-9'0'0,"0"4"215"16,0 1-83-16,0-1-52 0,0 4-19 15,0-1 0-15,0-2-13 0,0 4-5 16,0-2 4-16,0 2 0 0,0 0-9 15,-2 0-8-15,-2 6-12 0,-7 8-9 16,-3 6-3-16,-6 14-2 16,-4 8 10-16,-3 1-9 0,2 5 12 15,-1 2-7-15,1 1-4 0,0 5 1 16,-2 2-2-16,0 1-4 0,1 2 4 15,0 1-2-15,1 0-3 0,2-4 0 16,1 0 17-16,-1-2-7 16,5 0 1-16,-2-2-4 0,4-2-3 15,2 0 5-15,1-2-3 0,3-4-7 16,2 2 2-16,3-2 9 0,3 0-10 15,2-4 0-15,0-2 6 0,5-1-6 16,0-2 0-16,4 1 8 16,-2-4-11-16,3 0 6 0,2-2 2 15,-1-3-6-15,0-1 2 0,0-3 2 16,-1-1-4-16,2 0 2 0,-3-2 1 15,1-1-2-15,-1-1 0 0,0-2 3 16,-3-1-5-16,-1-1-5 16,1-3-10-16,-2-2-36 0,-1-3 9 15,-1 0-30-15,0 0-76 0,-1-3-19 16,-1-1-205-16</inkml:trace>
  <inkml:trace contextRef="#ctx0" brushRef="#br0" timeOffset="68986.9458">19046 6138 612 0,'0'-6'0'0,"0"2"298"16,0-1-189-16,0 2-23 15,0 1-10-15,0 2-20 0,0 0-22 16,0 7-25-16,-1 10-4 0,-3 10 13 16,-1 14 24-16,-3 12-6 0,0 5-11 15,-2 7-4-15,-1 1 0 16,0-3-9-16,0-3-7 0,-1-7 0 15,3-2-1-15,-1-11 0 0,1-2-1 16,-1-7 1-16,3-4-5 0,-1-1 2 16,1-6 1-16,3-3-2 0,-1-3 0 15,1-3-3-15,1-3-26 16,2-2-7-16,0-3-28 0,1-1-44 15,0-2 1-15,0-3-58 0,2-7-242 16</inkml:trace>
  <inkml:trace contextRef="#ctx0" brushRef="#br0" timeOffset="69336.9658">19161 6592 741 0,'3'0'0'0,"3"0"174"16,1-5-77-16,2 0-12 0,4 0-21 15,0-3-16-15,3 0-14 16,1 4-3-16,0-1-14 0,2 2-2 15,3 1 8-15,0 1-4 0,4-1-1 16,2-1 15-16,-1-1-17 0,2 1-10 16,0 1 8-16,-4-3-8 0,0 1-8 15,-2 1 4-15,-5 3 4 0,-2 0-7 16,-4 0 2-16,-3 0 2 15,-3 2-3-15,-1 1-8 0,-3-1-18 16,0 2-36-16,1-1 4 0,0 0-12 16,0-1-47-16,-3 1-36 0,0-3-172 15</inkml:trace>
  <inkml:trace contextRef="#ctx0" brushRef="#br0" timeOffset="69652.9839">19475 6353 887 0,'-4'-3'0'0,"4"2"238"0,-1 1-144 15,1 0-39-15,0 4-30 16,-3 10-12-16,1 9 13 0,-4 6 4 16,-2 6 2-16,1 4 0 0,0 0-12 15,-2 0-2-15,0-3 0 0,1 2-2 16,0-1 1-16,0-1-4 0,2-2-3 15,0-3-12-15,-1-3 4 16,2-3 6-16,-2-2-13 0,1-4 5 16,2 0 0-16,1-4-101 0,0-2 21 15,0-2-50-15,-2-7-147 0,-2-4-519 16</inkml:trace>
  <inkml:trace contextRef="#ctx0" brushRef="#br0" timeOffset="72064.1218">19962 5854 343 0,'3'-12'0'0,"0"3"166"16,-1 0-61-16,-1-2-21 0,2 2 3 16,-2 1 8-16,-1 0-20 0,1 4-27 15,-1-1-6-15,0 1-5 16,0 1-16-16,0 1 7 0,0-1-7 15,0 3 2-15,0 0 6 0,1 0-8 16,-1 0-3-16,0 0-3 0,0 0 0 16,0 0-2-16,0 0-4 0,0 0-3 15,0 0-3-15,0 0-4 16,0 0 0-16,0 0 1 0,0 0 0 15,1 3-1-15,-1 1 5 0,0 1 1 16,0 0 2-16,0 0 3 0,0 2 1 16,0-4-1-16,0 3 1 0,0 0-2 15,-1-1-1-15,1 3-2 16,-2-2-1-16,2 3-1 0,-1-2 0 15,-1 1-1-15,2-1 0 0,-1 0-1 16,1-1 2-16,0-4 5 0,-1 1-2 16,-1-2-3-16,2 0 6 0,0 1-3 15,0-1-2-15,0-1 2 16,0 2-5-16,0-2-3 0,0 0 2 15,0 0 2-15,0 0-4 0,0 0 2 16,0 2 1-16,0-2-3 0,0 3 2 16,0-3 0-16,-1 2-1 0,0 1 0 15,0 1 8-15,0 3-9 16,1 3 2-16,-3 4 5 0,3 1-6 15,-4 7 0-15,0 2 10 0,0 3-10 16,-1 4 0-16,1 1 8 0,-2 4-10 16,-1 3 4-16,0-1 6 0,1-1-9 15,-1 1 2-15,1-4 5 16,1 0-8-16,0-2 4 0,-1-3 1 15,1-1-3-15,-2-1 0 0,2 2 3 16,-1-4-4-16,0 2 2 0,1-1-2 16,0-3 2-16,-1 2-1 0,3-5 0 15,-1-3 1-15,1 0 0 16,0-6 0-16,0-3-1 0,1 0 0 15,0-4 3-15,1-2-5 0,1 2 4 16,-1-2-2-16,1 0 0 0,0 0 0 16,-1 0 1-16,1-2-1 0,0 0 0 15,0 0 1-15,0 0-1 16,0 0 0-16,0 0 3 0,0 0-3 15,0 0 0-15,0-2 8 0,0-2-7 16,0-1 2-16,0 1-2 0,0-5-2 16,0 1 2-16,0-1 0 0,0 0-2 15,3 0 2-15,-1 0-1 0,1 0 0 16,1-1 0-16,1 0 1 15,-2-1-2-15,2-2 2 0,0 0-3 16,-1 0 2-16,0 1 0 0,2-2 1 16,-2-1-1-16,0-1 0 0,2-2 4 15,-1 3-4-15,0 0 0 0,-1-1 0 16,0 3 0-16,-1-1-1 15,1 3 2-15,-1 0-2 0,1-1 2 16,-1 1-4-16,1 1 5 0,0 0-1 16,0 0-1-16,-1 0 0 0,0 1 0 15,1 1-1-15,-2-1-1 0,3 0 4 16,-3 3-2-16,2-1 0 15,-2 2-1-15,1 3 1 0,-2-3 0 16,2 3-1-16,0-1 1 0,1 0 0 16,-1-1-2-16,1 1 2 0,2-1-8 15,-3 1 14-15,1 0-6 0,0-1 0 16,0 2 0-16,0-3 0 0,1 2 0 15,0 1 0-15,1-1 2 16,-1 1-2-16,0 0-2 0,1-1 3 16,1 1-2-16,-1-1 0 0,0 1 2 15,-1 0-2-15,0-1 2 0,0 2 0 16,0 0-2-16,-1-2 2 0,0 3-2 15,1 0 0-15,-2-1 2 16,2 1-2-16,1 0-4 0,1 0 10 16,-1 0-5-16,0 1 0 0,3 2 0 15,-3-3 0-15,1 0 0 0,1 2 0 16,-2 1 0-16,2 0-6 0,-3 2 12 15,-1-1-6-15,1-1 0 16,-3 3 0-16,4-1 0 0,-1 3 0 16,0-1 0-16,-1 1 0 0,-1 1 0 15,3 0 0-15,-1 2 0 0,-1-2 0 16,0 3 0-16,0-3 1 0,-2 0-1 15,0 2 0-15,1 1 2 0,-1 0-3 16,0 2 2-16,-1-3 2 16,-1 3-4-16,2 1 2 0,-1 0 3 15,0 1-7-15,0-2 6 0,-1-1-2 16,0 1-2-16,0 0 2 0,-2-1 1 15,-1 2-3-15,1 1 2 0,-1-2 2 16,-3-1-4-16,1 1 2 16,-1-2 0-16,-1 1 1 0,1 1-1 15,-2-2 3-15,1 0-8 0,-3-2 8 16,1-1 0-16,3 2-6 0,-4-3 4 15,2 1 0-15,0-2-4 0,-1 0 4 16,0-3-1-16,-1 3-1 16,0-2 0-16,-1-1 3 0,0 0-4 15,2-2 2-15,-2 1 0 0,1-2-2 16,0-1 2-16,-1 0 0 0,-1 0-1 15,0-2 0-15,3 0 0 0,0-1 0 16,-1 3 0-16,2 0 3 16,-2-2-6-16,2 1 3 0,0-3 0 15,1 3 0-15,3-3-1 0,-1-1 0 16,1 1 0-16,0-3 0 0,0 0 0 15,0 1-6-15,-1-1-5 0,2 2-11 16,0-4-19-16,1 4-13 16,0 1-34-16,1-2-50 0,1 1-10 15,-2-1-128-15,-1 0-494 0</inkml:trace>
  <inkml:trace contextRef="#ctx0" brushRef="#br0" timeOffset="72676.1568">20494 5336 819 0,'0'-4'0'0,"1"1"114"0,3 2-75 15,3 1 9-15,0 0-5 0,2 4-5 16,3 1-4-16,1 8-7 0,2 5-3 16,0 2 2-16,-2 8-6 0,-1 4 13 15,2 7 0-15,-1 6 3 16,-1 5-5-16,2 0-7 0,-2 5 2 15,0 2-6-15,1 2-4 0,-4 2-4 16,-3 1-6-16,0-1 6 0,-6-2-6 16,0 1-2-16,0-1 4 0,-4 1-2 15,-3 2-7-15,0 1 2 16,-3-2 9-16,0 2-11 0,-3-5 2 15,1-2 2-15,-5-3-3 0,3-1 0 16,-3-3 5-16,-1-3-5 0,-1-3 0 16,-1-2 3-16,1-4-4 0,-2-3-5 15,1 0-4-15,-2-5-4 16,-1-4-1-16,1 1-2 0,0-5-13 15,1-1-5-15,5-3-19 0,0-4-12 16,3-3 13-16,5-3-13 0,0-3-66 16,1-1-76-16,4-3-131 0</inkml:trace>
  <inkml:trace contextRef="#ctx0" brushRef="#br0" timeOffset="73953.2299">21210 6004 797 0,'0'-7'0'15,"0"2"215"-15,0 1-144 16,0-2 1-16,0 2 1 0,0 1-15 15,4 3-8-15,-4 0-18 0,0 6-19 16,-5 12-13-16,-3 12 0 0,-5 15 30 16,-4 9-9-16,-1 4-7 0,1 3 0 15,1 1-5-15,0-4-5 0,1-1 4 16,1-6-6-16,0-4 0 15,2-3 2-15,0-6-2 0,3-6-4 16,1-3 4-16,3-8 1 0,1-7-5 16,2-3 4-16,1-6-1 0,1 0-1 15,0-5-1-15,0 0 1 0,0 0 0 16,0-7 0-16,0-8 13 0,1-5-17 15,3-9 8-15,0-3 3 16,-1-8-9-16,4-4 4 0,4-7 0 16,2-7-3-16,1-5 2 0,3-1 2 15,-3-2-5-15,2 2 4 0,1 3 7 16,-2 2-11-16,0 3 4 0,1 3 8 15,-3 3-12-15,1 4 4 16,1 4 4-16,1 1-8 0,4 5 4 16,0 1-2-16,0 4 0 0,3 4 0 15,1 2 1-15,-1 7-2 0,2 0 2 16,0 7-3-16,0 3-6 15,1 5 11-15,-1 3-4 0,-1 9-7 16,-3 5 9-16,-1 10-2 0,-3 1 0 16,-3 4 1-16,-2 1 0 0,-1 2 0 15,-3 1 0-15,-5 1 1 0,-2-2-1 16,-1 0 0-16,-5 0 2 0,-4 2-2 15,-5 0 0-15,-4-2 3 16,-2-2-5-16,-4-3 4 0,2-1 3 16,-2-2-8-16,-2-4 6 0,0-1-2 15,0-4-1-15,-2 0 4 0,5-4-2 16,3-1-2-16,1-3 0 0,2-2 3 15,6-2-4-15,3 0-2 16,1-3 3-16,6 2-5 0,-1-2 5 16,2 0 0-16,0 0-20 0,1 0 24 15,0 0-7-15,2 0-2 0,4-3 4 16,1 1 0-16,6-3-3 0,2 0 8 15,1-2-3-15,0 2-1 16,4 0 0-16,-1 0-1 0,1 4-4 16,2 0 10-16,-1 1-5 0,-1 0 0 15,-1 7 0-15,-1 2 1 0,-3 4-4 16,-2 4 5-16,-1 1-2 0,-2 1 0 15,-2 4 0-15,0 4 3 16,-2 2-4-16,-1 5 2 0,-2 0 3 16,-1-2-7-16,-3 0 6 0,1 0-2 15,-1-1-1-15,-4 1 0 0,-2 0 5 16,-3 1-7-16,-1-3 4 0,-3 1 6 15,-2-1-12-15,-2-2 8 16,-1 1 0-16,0-6-7 0,-1-1 6 16,0-6-2-16,0-2-1 0,1 0 2 15,-3-1 0-15,1-4-2 0,1 0 0 16,0-3 4-16,-2-3-6 0,1 1 4 15,-2-4-1-15,1 0-1 16,-1 0 0-16,-1-7 3 0,1 2-4 16,4 1 1-16,1-2-1 0,4 0-3 15,-1-1 8-15,0-1-3 0,3 1-7 16,-1-1 12-16,1-3-6 0,0-1 0 15,1-1 0-15,-1-1 0 0,2 2 0 16,-2-1 0-16,3-1 0 16,2 2 0-16,0 1-37 0,2 3 7 15,4 2-36-15,-3 0-14 0,3 4-41 16,-1-2-122-16,-6-1-254 0</inkml:trace>
  <inkml:trace contextRef="#ctx0" brushRef="#br0" timeOffset="81762.6765">20001 5903 382 0,'0'-8'0'0,"0"-1"156"0,0-2-79 16,1 2-22-16,0-3-5 0,0 1 2 15,2 1-13-15,-1-1-3 0,0 0 12 16,0 0-5-16,-1 4-8 0,0-2-1 15,0 4 3-15,0 1 0 0,1 0-5 16,-2 3-1-16,0-2-7 0,0 3-2 16,0-1-8-16,0 0-2 15,0 1-4-15,0 0 9 0,0 0-2 16,0 0-3-16,0 0 5 0,0 0-5 15,0 0-8-15,0 2 2 0,0 8-7 16,-3 5-1-16,1 4 4 0,-4 5 27 16,-1 4-20-16,1-3 9 15,0 2-9-15,0-3 1 0,1 0 0 16,2 1-5-16,-2-2-3 0,-1 2 7 15,3 1-3-15,-4 1-3 0,2 3 9 16,-3 1-5-16,3 3-2 0,-3-2 6 16,2-1-6-16,0 1-4 15,0-2 4-15,2 2-3 0,-2-6-4 16,2 1 4-16,0-1 2 0,-2-1-6 15,2-1 3-15,-1-1 5 0,-2 0-4 16,2-1 5-16,1-1 3 0,-1-1-7 16,2-1 0-16,-3-1 1 15,1 1-4-15,1 2 0 0,0-2 2 16,-1 0-2-16,-1 5 0 0,0 4 3 15,-1 1-5-15,3 0 4 0,-2-4 17 16,4-4-19-16,-1 1 0 0,-3-3 4 16,2 1-4-16,1-1 0 15,-2 0 4-15,1-2-6 0,0 2 4 16,0-1 0-16,0 0-3 0,-1 0 2 15,1-2 0-15,1 0-2 0,0-1 2 16,0 0-1-16,1 0-3 0,-1-1 6 16,2-2-2-16,-3-1-1 15,1-2 0-15,0-3 1 0,2-1-1 16,-1 0 0-16,1-3 1 0,0 2-1 15,1-1 0-15,0-2 1 0,0-1-1 16,0 1 0-16,0-1 0 0,-1 0 0 16,1 0-15-16,0 0 0 15,0 0-12-15,0 0-2 0,0-6-17 16,0-3-44-16,3-6-29 0,3-6-67 15,-2-5-282-15</inkml:trace>
  <inkml:trace contextRef="#ctx0" brushRef="#br0" timeOffset="83984.8036">19991 5878 509 0,'0'-9'0'0,"0"2"205"16,0-1-108-16,0 1-21 0,0 1-11 16,1-3-12-16,4-1-11 0,-1-1 8 15,-1-3 7-15,2 1-16 16,0-1-9-16,0 3-11 0,1 0 3 15,-1 2-5-15,2 1-10 0,-1 1 1 16,0 1-5-16,2-1-1 0,0 3 2 16,0-1 3-16,1-1-3 0,-2 0 4 15,5-2 1-15,-2 1-4 16,2 3 7-16,0-1-3 0,-1 2-10 15,1-1 11-15,-1 2-7 0,-2 2-1 16,0 0 5-16,0 0-5 0,-1 4-6 16,2 3 4-16,-1 0 10 0,-2 3-12 15,3 1 0-15,-3 0 13 0,2-1-14 16,-1 1 2-16,-1-1 8 15,1 2-9-15,-1 1 9 0,0 0-5 16,-2-2-6-16,-1 1 4 0,0 2 10 16,1-2-10-16,0 3 3 0,-1-3 1 15,-2 2-8-15,0-4 4 0,-1 2 4 16,1 0-8-16,-1-4 4 15,0 4 11-15,-1-3-16 0,0 1 6 16,-1 1 13-16,-3 2-14 0,1 1 7 16,-2 1-1-16,1 0-5 0,-2-1 7 15,-1-2-4-15,0 1-3 0,-3 1 4 16,2-2-3-16,-2 1-6 15,4-2 4-15,-1 1 7 0,-3-1-12 16,0 0 6-16,2 1 1 0,-2 0-5 16,0 1 2-16,0-2 2 0,0-1-4 15,2 0 2-15,0-2 0 0,-1 1-1 16,2-1-1-16,-1-2 4 15,0 1-6-15,0-1 6 0,-3-2 0 16,-3 2-3-16,4 0 0 0,0 0 3 16,-1 0-4-16,1-1 2 0,0 1-4 15,1-2 1-15,1 2 4 0,1-5 3 16,0 2-7-16,1-3 4 15,-2 0-2-15,4 0 0 0,1 0 0 16,2 0 1-16,-1 0-1 0,2 0 0 16,0 0 0-16,0 0 0 0,0 0-1 15,0 0 0-15,0 0-2 0,0 0 2 16,2-4-1-16,1 1-6 15,0-1 12-15,2-2-7 0,1 1-2 16,3 0 9-16,-1 0-3 0,1 0-2 16,1 1 2-16,-3-1-1 0,1 5 0 15,0-3 0-15,0 2-1 0,-1 1-3 16,1 0 7-16,1 0-5 0,-1 0 1 15,-2 1 2-15,1-1 0 16,1 3-3-16,-1-2 4 0,1 2-1 16,0 0-1-16,-4-1 0 0,3 1 2 15,-1 4-3-15,1 0 1 0,-1 1 3 16,-1-1-6-16,1 0 6 0,-2 0 0 15,1 0-3-15,0 1 0 16,0 0 3-16,-2 1-4 0,1 3 2 16,-1-3 3-16,0 1-6 0,-1 1 4 15,-1-3 11-15,1 5-13 0,0-2 0 16,-2 0 13-16,3 1-15 0,-3-2 4 15,2 1 5-15,-2-1-9 16,0-2 4-16,0 3 5 0,0-4-8 16,0 3 2-16,0-3 6 0,0 3-8 15,0 1 2-15,0-1 9 0,0-1-14 16,0 2 8-16,0-1 2 0,-3 0-9 15,1 2 6-15,-2-5 5 0,1 3-8 16,0 2 0-16,1-5 13 16,-3 3-15-16,0-3 4 0,0 0 6 15,0 2-8-15,1 0 7 0,1-2-10 16,-1 2 2-16,-1-2 2 0,0 1 6 15,-2-1-8-15,-1 0 2 0,2 1 6 16,0-1-10-16,-1-1 6 16,-1 0 2-16,1 0-5 0,-1-2 0 15,0 0 14-15,-1 1-17 0,0-1 6 16,3 0 5-16,-3-2-10 0,0 0 4 15,2-2 5-15,-2 0-9 0,2 0 4 16,0 0 9-16,-1 0-10 16,0 0 9-16,-1 0 1 0,1-2-10 15,-1 0 11-15,2-1-7 0,-1 1-6 16,0 0 2-16,0-1 11 0,1-1-16 15,0 0 8-15,0-3 0 0,-1 3-5 16,2-2 2-16,0 1 2 0,-1 0-3 16,1 1 0-16,1-1 6 15,-1 3-8-15,2-1 4 0,0-2 4 16,1 2-9-16,-1 2 6 0,1-2-2 15,-1 1-1-15,2 0 0 0,1 0 1 16,-2 0-1-16,2 1 0 0,0-2 0 16,1 3 0-16,0 0 0 15,0 0 0-15,0 0 0 0,0 0-1 16,0 0-2-16,0 0-3 0,0 0 3 15,0 0-3-15,1 0-3 0,1 4 10 16,3 0 0-16,1 0-2 0,-1 0 0 16,2 2 2-16,0-1-2 15,0 0 2-15,1 1 1 0,2 0-4 16,-2-1 4-16,3 2-2 0,-3-2 0 15,2 0 0-15,1-1 1 0,-1 1-1 16,0-1 0-16,1-1 1 0,-1 1-1 16,0-2-1-16,1 0 1 15,0 1 0-15,-2-3-2 0,1 0 0 16,1-3-1-16,-2-2 6 0,0 0 0 15,1-5-4-15,0 2 2 0,-1 0 0 16,-1 0-1-16,2 0-2 0,-2 0 3 16,0 0-2-16,-2-2 2 15,0 1 2-15,-3-1-3 0,2-2-1 16,0 1 4-16,-1-2-6 0,0 3 6 15,-1-1-3-15,0-2-2 0,-1 1 4 16,-2-3 4-16,0 1-7 0,0 0 2 16,0 0-1-16,0 1-2 15,0-3 4-15,0 1 1 0,-2-2-3 16,-1 1 0-16,3 3 0 0,0 0 0 15,-1-1-1-15,0 3 3 0,-1-3-4 16,-1 2 2-16,-1-2 4 0,1 0-8 16,-2 1 6-16,-1 0 2 0,2 3-8 15,-3-1 8-15,1-1-3 16,1 3-1-16,0-1-3 0,0 1 6 15,1 1-5-15,-1-1 4 0,-2 2-4 16,1 0-2-16,-1 1 8 0,3 2-1 16,-2 0-3-16,0 0-1 0,1 1 2 15,1 1-2-15,-2 1 0 16,-1 1 0-16,-1 0-1 0,0 1 3 15,-1 1-2-15,-2 2-6 0,3 4 10 16,0-3-5-16,0 0-4 0,3 2 10 16,0-4-4-16,-1 1 0 15,3-1 0-15,1-1 2 0,-2 1-3 16,2-3 2-16,-2 2 1 0,2-2-2 15,-1 0 0-15,2 1 4 0,1 1-7 16,-1-2 5-16,1 0-2 0,0 0 0 16,0 0-1-16,0 0-1 0,0 0-2 15,-1 0 5-15,1 0-2 0,0 0-3 16,0 0 5-16,0 0-2 15,0 0-21-15,0 0-4 0,0 0-17 16,1 0-30-16,4-3-20 0,2 1-30 16,0 2-116-16,-1-2-84 0</inkml:trace>
  <inkml:trace contextRef="#ctx0" brushRef="#br0" timeOffset="85351.8818">20025 7369 649 0,'0'-5'0'0,"0"2"201"0,0-1-112 15,-1 3-9-15,0 1-23 16,0-2-19-16,1 2-12 0,0 0-11 16,-2 3-1-16,1 2 6 0,-2 4 6 15,1 5-7-15,-3 1 4 0,0 12 2 16,-2 1-3-16,1 6-2 0,-2 5-8 15,0 3-4-15,1 2-5 16,0 3 9-16,-1-2-5 0,0 1-8 16,1-8 2-16,0 0 13 0,-1-2-7 15,1-1-1-15,0-2-1 0,1 0 1 16,1-2 1-16,-2-2 0 0,1 0-8 15,2-5 2-15,-1-5 7 0,2-2-11 16,0-5 6-16,2-2 2 16,1-1-8-16,0-1 5 0,0-2-1 15,4-2-2-15,3 1 0 0,0-1 1 16,4 0 0-16,3-2 0 0,4 1 5 15,2 1-3-15,5-2 5 0,2 4 1 16,1-2-7-16,3 0 6 16,1 2-3-16,0-2-4 0,1-1 0 15,-5 1 9-15,-3-2-12 0,-3-2 6 16,-3 1 0-16,-3 1-3 0,-2-2 0 15,-3 2 1-15,-3-1-1 0,-3-1 0 16,-4 2 0-16,1-2-7 16,-2 0 9-16,1 0-4 0,-1 0-2 15,0-3 8-15,-1-4 0 0,-4-3-5 16,0-1-4-16,0 0 5 0,-3-1 0 15,0-2-6-15,1 0 7 0,-1 1-2 16,2 1 2-16,0 2-1 16,1 2 0-16,0 2 0 0,3 4 3 15,1 0-1-15,1 2 11 0,0 0-12 16,0 0-2-16,0 0-1 0,3 2-1 15,2 3-2-15,2 2 8 0,3 3-2 16,-2 1-2-16,1 3 2 16,-1 2 4-16,-4 3-5 0,-3 0 0 15,-1 3 10-15,0 5-5 0,-4-2 10 16,-5 3-5-16,-1-3-8 0,-1 1 6 15,-2-1-3-15,1-2-10 0,1 0 10 16,0-2-5-16,0-2-10 16,3-2-8-16,0-1-20 0,1-2-34 15,4 0-18-15,-1 0-25 0,3-3-94 16,0-4-103-16,1 0-358 0</inkml:trace>
  <inkml:trace contextRef="#ctx0" brushRef="#br0" timeOffset="86318.9371">20731 7943 757 0,'7'-15'0'0,"-2"8"191"16,-1 4-107-16,-1 3 7 0,-3 5-43 15,0 17-29-15,-6 10 23 0,-3 14-3 16,-4 9-15-16,-2 5-1 0,1 1 6 16,1-3-6-16,-2-2-15 15,2-5 5-15,-1-3-9 0,-1-2-4 16,2-3 0-16,1-4 5 0,-1-2-5 15,3-3 0-15,1-5 1 0,1-4-13 16,4-7 10-16,-1-6-4 0,2-5-2 16,2-4 12-16,0-3-3 0,1 0-2 15,-1-7 2-15,-1-4 9 16,1-8-9-16,1-7 10 0,4-5-9 15,4-6-4-15,3-9 4 0,1-1 3 16,2-6-5-16,1-2 0 0,1 0 6 16,-2-6-5-16,2 3 3 0,0-5-6 15,0 2 2-15,0 3 0 16,4-2 3-16,-2 6-3 0,1 1 0 15,2 6 0-15,1 2 0 0,0 8-2 16,1 7 4-16,-1 8-4 0,-2 9 4 16,-3 6 7-16,0 7-10 0,-4 3 2 15,-3 9 8-15,-1 4-11 16,-3 4 4-16,-2 8 5 0,-4-2-2 15,1 5 0-15,-5 0-2 0,-7-3-6 16,-1 5 6-16,-3-3 4 0,-2-1-9 16,-1 3 4-16,1-2 1 0,-3 1-3 15,1 0 0-15,-1-3 1 0,3-4-1 16,1-3 0-16,1-3 0 15,1-6-13-15,3-2 15 0,1-4-4 16,4 0-3-16,2-4 3 0,2-2-3 16,1 0-4-16,1 0 9 0,0-2 0 15,0-4-19-15,4-3 11 0,1 2-7 16,3-3-2-16,2 0 16 15,3 3-1-15,-1-2-6 0,1 2 10 16,2 0 0-16,-3 1-4 0,2 5 4 16,-1 1-1-16,-1 0-1 0,1 8-4 15,0 4 4-15,1 5 0 0,-1 3 0 16,-1 2 0-16,0-2 0 15,-3 1 1-15,-2-2 0 0,0 1-1 16,-4-2 4-16,-2 2-4 0,-1 4 0 16,0 0 0-16,-1 3 7 0,-4 0-6 15,0 1 6-15,0 0-4 0,-3-2-4 16,3 0 2-16,-1-3 3 15,-3-6-6-15,1-1 4 0,-3-1 1 16,1-4-3-16,-4 0 0 0,-1-2 13 16,-1 2-7-16,0-2 3 0,0-3-5 15,-1-1 2-15,0-2-2 0,0-2 2 16,3 0-7-16,1-1 2 15,-1 0 15-15,1-2-12 0,2-5 4 16,0 0-4-16,-1-3-7 0,0 0 6 16,2 1 1-16,-1-3-5 0,1 1 2 15,2 2 1-15,2-2-3 0,1 2 1 16,3 3-1-16,1 1-22 15,1 2-12-15,0 1-41 0,2 1-95 16,3 1-83-16,-2 0-286 0</inkml:trace>
  <inkml:trace contextRef="#ctx0" brushRef="#br0" timeOffset="87435.001">21058 8531 1049 0,'3'-6'0'0,"0"-1"101"16,2 3-52-16,0-2 33 15,2-1-38-15,1 2-23 0,-1-3-18 16,3 0 3-16,0 0-1 0,-1-1-6 16,-1-1 2-16,0 3 27 0,0-3-22 15,-3 0 19-15,-1 1-1 0,-3-1-2 16,1 0-3-16,-2 3-13 0,0 0-5 15,0 2 3-15,0 2-1 0,-3-1-6 16,-3 4 1-16,0 0 1 16,-4 1-19-16,-3 8 21 0,-1 5 0 15,-1 2-2-15,-1 4 2 0,2 2-1 16,3 3 0-16,2 0 0 0,5 0 1 15,1 0-1-15,3-2-3 16,0 1 3-16,4-3 0 0,2-2-1 16,0 0 0-16,2-5-5 0,-1-4 12 15,1-3-6-15,3-2 0 0,1-5 0 16,5 0 0-16,1-10-1 0,5-3 2 15,1-5 5-15,-1-3-6 16,5-4 5-16,-3-4-1 0,-2-5-1 16,1-5 3-16,-2-6-5 0,0-4-2 15,1-5 2-15,-1-5 2 0,-2-4-4 16,0-1 2-16,1-1 2 0,-4 7-4 15,-1 4 1-15,-4 12-2 0,-4 10 2 16,-3 13 0-16,-3 9 5 16,-1 4-7-16,-1 6 4 0,-1 6 8 15,-7 10-15-15,-8 16 5 0,-2 14 1 16,-1 8 0-16,-1 8 6 0,3-1-5 15,0-5-1-15,3-1 4 0,5-6-2 16,1-5 0-16,3-4 2 16,3-3-2-16,1-5-6 0,1-4 6 15,4-4-1-15,3-2-3 0,2-5 1 16,4-2 1-16,1-4-2 0,6-1 0 15,4-5-4-15,2-3-12 0,4-2 7 16,0-3-4-16,-1-5-6 16,0-7 11-16,-2-1 5 0,-1-4-5 15,0 0 7-15,-2-5 4 0,-3-4-4 16,-2-4 1-16,-3 2-2 0,-2-1-6 15,-6 8 11-15,-4 5-2 0,-4 2 0 16,-2 6 6-16,-2 4-8 16,-3 2 2-16,-2 4 0 0,-2 1 5 15,-3 3-4-15,-2 7 2 0,0 6-3 16,0 3 0-16,-2 4 0 0,-1 2-2 15,3 2 2-15,0 0 0 0,2-1 4 16,5 0-4-16,2-3 0 16,3 1-2-16,2-6 0 0,2-2 4 15,0-4-4-15,3-4-4 0,1-4 10 16,4 1-8-16,-1-5-4 0,4 0 7 15,2 0-15-15,1-12-14 0,3 2 13 16,0-2-6-16,-4-5-7 16,2 2 15-16,-3 1 6 0,3-2 4 15,-4 2 3-15,0 4 1 0,-1 4-1 16,-1 3 4-16,-3 3-1 0,0 3-1 15,-1 8 17-15,-3 4 5 0,1 2-7 16,1 0 2-16,-1-1-7 0,3-1-6 16,0-3 9-16,2-2-8 15,1-2-7-15,2-2 4 0,1 2 5 16,1-8-9-16,1 2 4 0,0-2 2 15,0 0-5-15,-1-2-18 0,-2 0-17 16,-3-8-31-16,1 2 0 0,-6-5-34 16,1-1-68-16,-4-1-130 15,0-5-322-15</inkml:trace>
  <inkml:trace contextRef="#ctx0" brushRef="#br0" timeOffset="87596.0102">21441 8165 558 0,'21'-8'0'0,"2"-3"66"0,3-2 5 16,4 0-28-16,3 0-28 0,3 1-16 15,2 0-35-15,-3 4-104 16,-2 2-192-16</inkml:trace>
  <inkml:trace contextRef="#ctx0" brushRef="#br0" timeOffset="96350.5109">20498 9029 552 0,'-7'-2'0'0,"1"-1"171"0,1 1-74 16,0-2-28-16,-2-2-8 0,3 4-11 15,-1-3-6-15,0 1-6 0,1 0-6 16,0 0 1-16,0-2-4 0,2 4 2 16,-1-2 2-16,3 4-17 15,0 0 2-15,0-2 0 0,0 1-10 16,0 1 0-16,0 0-6 0,0 0-4 15,3 0 3-15,3 0 4 0,6 0 4 16,3-2 15-16,10 0-7 0,5-1 7 16,9 0-1-16,6 0 0 0,3-2-12 15,6-1 7-15,4-1-3 16,2 0-8-16,5 2 5 0,2-2-2 15,1-1-6-15,2 3 7 0,0 1-11 16,-5-1 0-16,0 2 0 0,-5 1 6 16,-2 1-6-16,0 0 0 0,-3 0 4 15,-4-1-4-15,-5 0-1 16,-7 2 2-16,-5 0-2 0,-7 0 2 15,-5 0 1-15,-5 0-4 0,-5 0 4 16,-4 0 0-16,-3 0-8 0,-4 0 6 16,0 0 0-16,-1 0-38 15,0 0 16-15,0 0-12 0,0 0-12 16,0 0 18-16,-2 0-17 0,-4 2-11 15,-6 3 17-15,-5 2 10 0,-5 0-67 16,-4 0-3-16,-2 1-62 0,-2-3-73 16,-4 4-82-16</inkml:trace>
  <inkml:trace contextRef="#ctx0" brushRef="#br0" timeOffset="96839.5389">20395 9252 586 0,'0'0'0'16,"0"0"118"-16,0 0-21 15,1 0 6-15,4 0-28 0,0 0-37 16,-2-1-20-16,1 1-7 0,-4 0 2 16,1 0 18-16,1-1-2 0,-1 0-4 15,4 1 2-15,5 0 3 0,5 0 11 16,9 0-1-16,6-2-7 15,7-1-2-15,9 0-3 0,9-2 1 16,5 1-3-16,6-3-10 0,5 0-2 16,1 1-1-16,3 0 0 0,1-1-3 15,1 1-5-15,-2-1 4 0,-3 2-5 16,-2 1-3-16,-4-1 8 15,-2 1-5-15,-3 0-8 0,0 0 8 16,-5 1 1-16,-4 1-10 0,-4-1 10 16,-7 2-7-16,-8-1 0 0,-9 0 4 15,-9 2 2-15,-7-1-4 0,-7 0-2 16,0 1 0-16,-1 0-5 15,0 0 2-15,0 0-12 0,-1 0-14 16,1 0 13-16,-3 0-9 0,-2 0-35 16,-5 0-23-16,-4 2-21 0,-3 2-69 15,-2-3-121-15,0-1-263 0</inkml:trace>
  <inkml:trace contextRef="#ctx0" brushRef="#br0" timeOffset="101405.8">22081 8374 455 0,'-5'-9'0'0,"-2"1"205"0,2 2-132 16,0 0 4-16,-1-2 4 0,3 3-20 15,0 1-12-15,0-2 5 16,3 4 6-16,-4-3-9 0,4 1-3 16,0 0-5-16,-2 0-5 0,2 2-7 15,0 1-6-15,0 0-13 0,0 1-5 16,0-2 4-16,0 2-10 0,5-1-2 15,1 1 2-15,3 0 3 0,4-2-4 16,1 2 0-16,2 0 15 16,2-1-10-16,5 1 8 0,1 0-8 15,2 0-5-15,-1 0 0 0,2 2 8 16,-4-2-9-16,-1 0 2 0,0 0 2 15,-3 0-1-15,-2-2-2 0,-3-1 0 16,-1 2 0-16,0-2 0 16,-1 0-1-16,-3 1-43 0,-1 0 17 15,-4 2-9-15,-1 0-21 0,-3 0-4 16,-4 2-10-16,-6 6-2 0,-4 0 0 15,-3 2-78-15,-2 0-28 0,0-2 7 16,1 3-34-16</inkml:trace>
  <inkml:trace contextRef="#ctx0" brushRef="#br0" timeOffset="101666.815">22133 8449 383 0,'-6'4'0'16,"0"-1"223"-16,2-2-137 16,2-1 6-16,2 0-2 0,0 1-32 15,0-1-29-15,0 0 0 0,2 0 8 16,5 2 5-16,-1-1-19 0,2 1-7 15,1-1 9-15,1-1 6 0,3 0-5 16,2 0-3-16,5-3 0 16,1 0-8-16,3-1-6 0,3 3 0 15,-1-1-6-15,0-2-6 0,-1-1 6 16,-4 2-1-16,-2 0-2 0,-4 2 0 15,-1-1 0-15,-5 1-22 0,-2-1-5 16,-3 2-15-16,-1-1-32 16,-2 1-15-16,0 0-58 0,-1 1-98 15,0 1-107-15</inkml:trace>
  <inkml:trace contextRef="#ctx0" brushRef="#br0" timeOffset="102450.8598">22723 7804 653 0,'3'-14'0'0,"0"7"212"16,-3 1-112-16,1 3-7 15,-1 1-16-15,0 2-41 0,0 0-28 16,0 9-3-16,0 6 1 0,-3 10 18 15,-1 7-2-15,-5 4-5 0,0 4 0 16,-2 3-1-16,-1 0-6 0,-1-1-6 16,-2-1 2-16,-1 0-3 0,1-2-3 15,-2-3 0-15,3-3 7 16,0-4-8-16,5-4 1 0,1-2 0 15,4-7 0-15,4 0 1 0,0-5-2 16,4-2-1-16,4 0 0 0,1-5-1 16,5-1-2-16,3-2 7 0,4-1-2 15,3 0 0-15,2-3-3 16,0 1 2-16,3-5-4 0,-1 0 8 15,-3 0-2-15,-1-2-2 0,-3 1 1 16,-1 0 1-16,-2-2-2 0,-4-2 2 16,0 1 1-16,-4-4-3 0,0-1 2 15,1 2-1-15,-5-3-2 16,1 2 4-16,0-1 0 0,-4-1-2 15,1 3 0-15,-2-1 3 0,-2 3-4 16,2 1 2-16,-2 0 2 0,0-1-4 16,0 3 2-16,0 1 3 0,0-2-5 15,0 1 2-15,0 2 9 0,0-1-11 16,0 4 2-16,0 1 11 15,0 2-15-15,0 1 6 0,0-1 1 16,0 1-5-16,0 0 2 0,0 0-1 16,0 0-4-16,0 2 5 0,0 10-2 15,0 5-4-15,0 8 9 0,-5 6 8 16,0 3 2-16,-2 5 8 15,-1 2-1-15,-2 1-5 0,-3 0 1 16,2-1-13-16,0-3-5 0,1-1 2 16,0-3 4-16,2-2-5 0,-1-2 0 15,0-5 3-15,2 2-3 0,0-5 0 16,3-1 1-16,-1-1-1 15,2-1 0-15,0-3 0 0,-2 1-41 16,2-2-4-16,-1 1-14 0,-2-2-29 16,0 0-30-16,-1-2-94 0,0-3-305 15</inkml:trace>
</inkml:ink>
</file>

<file path=ppt/ink/ink1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0T09:35:37.171"/>
    </inkml:context>
    <inkml:brush xml:id="br0">
      <inkml:brushProperty name="width" value="0.05292" units="cm"/>
      <inkml:brushProperty name="height" value="0.05292" units="cm"/>
      <inkml:brushProperty name="color" value="#FF0000"/>
    </inkml:brush>
  </inkml:definitions>
  <inkml:trace contextRef="#ctx0" brushRef="#br0">4787 5964 100 0,'0'5'0'16,"0"0"18"-16,0-1-18 0,0 1 0 15,0-1 9-15,0 0-8 0,0-3 0 16,0 2 3-16,0 1 4 0,0-1 1 16,-1 2-5-16,-2-3 0 0,2 1-6 15,0-1 4-15,0 0-4 0,-1-1-68 16</inkml:trace>
  <inkml:trace contextRef="#ctx0" brushRef="#br0" timeOffset="2710.155">4787 5964 258 0,'-22'43'0'0,"20"-43"92"15,-1 0-44-15,1 0-26 0,1 0-13 16,-1 0-7-16,0 0 5 15,2 0-3-15,-2 0 2 0,0 0 0 16,2 0 0-16,-3 0 10 0,-1 0-1 16,2-3-1-16,-1-1-2 0,-2 2 7 15,2-1-10-15,1 0-3 0,0 3-5 16,-1-2 0-16,1 1-2 15,0-1 2-15,-1 0 1 0,3 1-1 16,-1-1 5-16,-1 0 9 0,2 0-2 16,0 2 11-16,0-3-6 0,0 2-2 15,2-4 20-15,-1 2-15 0,1-4 0 16,0 0-2-16,1 1-6 0,0-1-14 15,1 0 2-15,2 0 19 16,1-2-23-16,1-4 6 0,2 2 18 16,1-2-16-16,0 1 2 0,0-1 5 15,1 1-6-15,-2-2 0 0,0 2 6 16,-1-2 1-16,-1 4 3 0,-1-3-1 15,1 4-10-15,1-3 6 16,0 0-4-16,2 2-3 0,0-5 5 16,0 3-7-16,1 2-4 0,0-2 4 15,0 0 4-15,0 3-5 0,1-3-1 16,0 4 0-16,-1-2 0 0,-2-1 4 15,1 3 0-15,-4-2-5 16,2 1 2-16,-1 2 5 0,0-1-5 16,1-1 6-16,-2 1-2 0,2-1-9 15,0 2 8-15,1-1-3 0,-1-1-2 16,0 1 2-16,0-1 6 0,-1 1-10 15,2-1 6-15,-2 1 0 16,1 1-5-16,1 0 4 0,0-2 3 16,0 4-4-16,1-5 1 0,-1 1 1 15,1 0-6-15,2-1 6 0,-2 2-1 16,4 0-2-16,-1 0 0 0,2-1 3 15,-1 2-6-15,-1-3 4 16,3 1 3-16,-1 1-6 0,0-1 3 16,-1-1 1-16,1 0-4 0,-1 1 2 15,-1 0 1-15,-1 1-2 0,0 0 2 16,0 2 1-16,-2 0-2 0,1-3 0 15,2 4 4-15,-1-5-4 16,1 0 0-16,0 2 6 0,1-3-5 16,0 2 2-16,0 1-1 0,-1-1-3 15,0 1 2-15,-3 1 6 0,1 0-4 16,-2-1 1-16,-1 4 1 0,0-3-1 15,1 1-2-15,0 3 1 0,1-2-6 16,-1 0 5-16,1 2-1 16,-3-2 1-16,3 2-1 0,0 1-2 15,0-1-1-15,0 0 4 0,-1 2-1 16,2 0-1-16,0-1 0 0,1 1-1 15,-2 0 1-15,0-1-4 0,0 2 2 16,-1 0-2-16,-1 0 8 16,3 0-4-16,0 2-2 0,-1 0 4 15,3 2 1-15,0-3-4 0,-1 1 2 16,5 1 0-16,-2-1-2 0,-1 1 1 15,-1-1 1-15,4 1-2 16,-1 1 2-16,0-1-2 0,2 2-1 16,-1-3 4-16,0 1 1 0,2 1-5 15,-1-3 4-15,0-1 1 0,2 0-3 16,-2 0 0-16,1 2 2 0,1 0-2 15,0-2 0-15,0 0 0 0,-2 0 2 16,2 0 0-16,-1 0 0 0,0 3-3 16,1-3 2-16,-1 0-1 15,-1 0 0-15,2 0 0 0,-2 0 1 16,2 0-1-16,0 0 0 0,-1-3 0 15,1 3 2-15,0-2-2 0,-2 2 0 16,1 0 2-16,-1 0-1 0,2 0 2 16,1 0-3-16,-1 0 0 15,0 0 0-15,-2 2 0 0,1-1 1 16,-1 2-1-16,-1-1-1 0,1 0 2 15,1 2 1-15,1-2-3 0,0 1 2 16,0-1 3-16,1 1-6 0,-2-1 4 16,1 3-1-16,-2-2-1 15,-1-3 0-15,0 5 1 0,0-3-2 16,-1 0 2-16,1 3 2 0,0-2-1 15,-1-2 2-15,-1 3-1 0,1-1 1 16,-2-2-1-16,2 3-1 0,-2 0 0 16,-1 2 3-16,1-3-3 0,-1 0-4 15,-1 1 4-15,1-4 0 16,-2 3-3-16,0-1 2 0,0 3 3 15,-1 0-4-15,2-1-2 0,-2-1 2 16,1 2 2-16,0-3-2 0,-1 3 0 16,-1 0 2-16,2 0-2 0,0 2 0 15,-1-3 0-15,1 1 0 16,-1 1 1-16,0-1-2 0,0-3 2 15,1 1 1-15,-1 1-3 0,2 1 2 16,-1 0 2-16,-1 0-4 0,0-3 2 16,0 3 2-16,0-1-4 0,1-1 2 15,1 0-1-15,2 2 0 16,0-1 0-16,-1-1 7 0,3-1-8 15,-2 1 2-15,-2-3 1 0,1 4-3 16,1-1 2-16,-1-1 4 0,0 2-7 16,-1-3 4-16,0 2 5 0,-1 1-8 15,3-1 2-15,-3 2 9 16,0-3-12-16,1-2 4 0,0 5 4 15,0-3-7-15,0-1 2 0,-2 2 2 16,1 1-5-16,0-3 4 0,-1 3-2 16,1-1 0-16,-1-1 0 0,1 2 0 15,0-4 0-15,1 1 0 16,2 1 0-16,-1 0 0 0,1 1-1 15,1 3 6-15,-3-3-8 0,1 0 4 16,2 1-1-16,-3-2 0 0,2 0 0 16,0 2 1-16,-1-1-2 0,2 0 2 15,-4 0 0-15,3 0-2 16,0-1 2-16,-1 3-3 0,3-2-1 15,-3 1 6-15,3-1-2 0,-2-1-1 16,1 4 0-16,1-2 0 0,1 1 0 16,-1-2 0-16,0 1 2 0,3 0-3 15,-2 1 2-15,-1-2-3 0,1 4 3 16,-2-3 1-16,0 2-3 15,0 1-3-15,-1-1 6 0,0 0-3 16,-4 1-5-16,2-1 10 0,-1-1-3 16,0 1-2-16,2 1 2 0,0-1 0 15,0 2-2-15,-1-3 2 0,-2 1-2 16,1 1-2-16,0-2 6 15,1 2-1-15,-2-1-3 0,-1 0 2 16,2-1-1-16,-2 2 0 0,1-2-1 16,0 0 0-16,0 2 1 0,1-2 0 15,-1 1 0-15,2 0 0 0,1 0 1 16,2 0-1-16,-1-1 0 15,2 0 1-15,-2 0-1 0,2 2 0 16,-2-4 4-16,0 4-5 0,1-2-2 16,-1 2 6-16,2 0-2 0,0-2-2 15,-2 2 2-15,3 1-1 0,-2 1 0 16,-2-2 0-16,3 1 0 0,-3-3-3 15,3 4 6-15,-2-1 0 16,0 1-6-16,1-2 4 0,0 1-1 16,-1 1 0-16,1 0 0 0,-2 0 0 15,2 0 0-15,-1 1-5 0,-1 0 7 16,3 0-2-16,-1 1 2 0,1 1 2 15,1-2-4-15,-1 2 0 16,1-2 8-16,-1 0-9 0,-1-2 1 16,-1 3 0-16,1-3 4 0,0 2-3 15,0 1 0-15,0-3 5 0,0 1-1 16,1-2 1-16,0 0-4 0,1 2 6 15,1-1-5-15,1 0 0 16,1 1 2-16,-1 1-8 0,3-2 5 16,-2 1 1-16,0-3-2 0,2 1-2 15,-1-1 2-15,1-1 0 0,0 0-2 16,-1-1 2-16,-1 2 0 0,2-2-1 15,-3 3 0-15,2-2 2 16,-2 0-2-16,0 3 0 0,0-1-1 16,0 0 0-16,0 0 2 0,1 1 1 15,-1 1-2-15,1-1-3 0,2 4 6 16,-1-5-5-16,2 3 3 0,-2-3 0 15,0 1-2-15,-1 1 2 16,0-2 0-16,-2 0-2 0,0 3 2 16,0-2-1-16,-3 1 0 0,-1-2 0 15,2 0 0-15,-1 1 0 0,-1 1 0 16,0-1 1-16,-1-1-2 0,1 2 1 15,-2-1 0-15,3 2 0 16,-2-1 0-16,1-3 2 0,-1 1-4 16,1 0 3-16,-1 0 0 0,1-2-2 15,0-1 2-15,-1 1 0 0,2 1-2 16,-2-1 1-16,0 0 0 0,-1 1 0 15,2 1 0-15,-4-1 2 16,4 0-2-16,0-2 0 0,-1 1 0 16,1 0 0-16,1-2 0 0,-1 0 1 15,2 0-4-15,-1 1 6 0,1-2-2 16,-2 1-2-16,3-1-1 0,-2-2 4 15,1 2-4-15,2 1 4 16,0-1-2-16,-2 1-4 0,0-2 8 16,1 0-3-16,2 2-1 0,1-3 0 15,-3 0 2-15,2 0-3 0,-1 0 2 16,0 0-1-16,0 0 0 0,3-2 0 15,1-1 0-15,3-1-4 16,1 0 8-16,1-3-3 0,0 0-1 16,5 0 0-16,-1-1 3 0,3 1-5 15,1-5 3-15,1 3-2 0,1-1-3 16,1 0 8-16,1 0-2 0,0-2-3 15,1 0 1-15,-1 0-3 0,3 3-12 16,2 1-20-16,-2 0-26 16,2 4-58-16,0-1-73 0,-5-4-180 15</inkml:trace>
  <inkml:trace contextRef="#ctx0" brushRef="#br0" timeOffset="8438.4826">4729 10518 295 0,'0'-13'0'0,"0"1"122"0,0 1-49 16,0-2-36-16,0 0 0 0,0 1 7 16,0-2-16-16,3-1-11 15,0 1-9-15,-1-4-1 0,1 0-4 16,-1 0-6-16,1 0 6 0,-1-2 4 15,0 0-7-15,2-1 3 0,-4-3-4 16,3 2 2-16,-1 1 4 0,2-2-5 16,1-2 0-16,1 2-1 15,-2-1 1-15,-1 2 2 0,0 4-2 16,-1 2 0-16,0 6 0 0,-2 1 4 15,0 4-3-15,3 5-1 0,-2-1 0 16,1 0-1-16,-1 1-5 0,1 0 4 16,0 0-3-16,1 2-7 15,-1 0 12-15,0 1 0 0,1 5 2 16,0 0-2-16,1 6 0 0,-1 2-11 15,2 3 15-15,-1 0 5 0,1 1-2 16,1-1-1-16,-3 1-2 0,3-1-1 16,0 2 0-16,1-1 4 15,0 2-6-15,-1-3 10 0,1 0-8 16,-2 1 2-16,-1 1 3 0,-1 1-7 15,-1 3-2-15,-2 2 2 0,0 0 8 16,0 1 0-16,0 2-4 0,0-2 0 16,0 3-4-16,0-1 8 15,0-2-7-15,0 4-4 0,0-3 4 16,0-2 5-16,2 3-7 0,1-1 0 15,0 2 9-15,1 1-10 0,1 0 2 16,-2 0 17-16,0-3-10 0,1 1 5 16,0 1-2-16,0-2-13 15,-1-1 4-15,1 4 3 0,-2-3-6 16,-1 0 2-16,2 2 4 0,-3-4-7 15,2-1 4-15,-2-2 0 0,2-1-3 16,0-1 2-16,-1-7 0 0,3 0-2 16,-1-2-7-16,2-2 3 0,1-1-1 15,0-2 12-15,1-3-5 16,0 2-2-16,0-2-1 0,0-2-2 15,-1 1-4-15,0-2 10 0,-1-2-2 16,-1 2 0-16,0-1 0 0,-1 1 7 16,1 0-7-16,-2 1 0 0,-1-2 0 15,1 3-30-15,0-2 23 16,0-2 2-16,0 3-6 0,-2-3 5 15,2 0-10-15,-2 0 12 0,1 0 4 16,2 0 0-16,-3-3 0 0,3 2-2 16,-2-3 0-16,2-1-2 0,0-5 14 15,1-3-7-15,-1-5-1 16,1 0 4-16,0-6-2 0,-3-1-5 15,3-1 2-15,-4-6 11 0,3-2-15 16,1-2 6-16,-2-4-3 0,0 0 3 16,-2-6-3-16,2 2 0 0,-2-4 0 15,0 2 0-15,1-4 3 0,1 0-4 16,1-3 2-16,3-2 0 15,3 1-7-15,-1-2 11 0,2-2-6 16,-3 3 1-16,1-4 0 0,-2 2 0 16,1 4-7-16,-1 2 12 0,-1 7-3 15,1 3-2-15,-2 7 0 0,1 4 1 16,0 3-1-16,2 2 0 15,1 3 2-15,0 1-4 0,-3 4 4 16,-1 5-2-16,-2 7-5 0,2 5 8 16,-1 0-6-16,2 5-15 0,0 9-9 15,1 5 35-15,-1 8-16 0,-3 4 11 16,0 3 5-16,1 3-6 15,-1 2 6-15,-1 4-5 0,0 2-4 16,-1 3 2-16,0 2 16 0,0 0-17 16,0 0 0-16,0-3 7 0,0 5-8 15,0-2 2-15,0 3 6 0,1 1-9 16,1-1 4-16,-1-1 3 15,1-1-1-15,1-2 0 0,2-6 1 16,1-1-5-16,1-7 0 0,0 0 6 16,1-1-7-16,0-2 2 0,0-2 7 15,0 0-10-15,0-4 3 0,1 0 0 16,1-3-2-16,0-1-4 15,0-6 5-15,0 1 5 0,-2-3-3 16,1-5-1-16,-2 0 0 0,0-1 4 16,3-2-4-16,-2 0-1 0,2 0 0 15,-2 1 5-15,-1-1-6 0,0-2 2 16,-1-1-1-16,-1-3 0 15,0 0-19-15,0-3 17 0,0-3 4 16,0-6 13-16,1-3-11 0,0-2 3 16,1-2 2-16,0-4 0 0,-3 2 5 15,2-1-1-15,-2-7-2 0,0 4-1 16,-1-3-5-16,0-3-3 0,0-3-4 15,-2-6 4-15,0-6 2 16,1-2-5-16,-2-4 2 0,1-3-1 16,2 0 0-16,-3-1 0 0,3 1 6 15,0 3-11-15,1 0 10 0,-1 2-8 16,1 0 1-16,-1 2 4 0,0-4 2 15,1 3-4-15,2 0-2 16,0-1 2-16,1 3 0 0,2-1 0 16,-2 4-1-16,1 1-5 0,0 4 12 15,0 3-6-15,-1 5 0 0,-2 6-5 16,0 6 9-16,-1 7-8 0,-1 4 6 15,0 4-2-15,-1 1 0 16,-1 3-8-16,3 4-10 0,-2 7-29 16,1 9 38-16,-1 6-5 0,-1 9 9 15,-1 7 10-15,0 4 4 0,0 7-5 16,-2 2 3-16,2 3-2 0,-2 6-4 15,1-1 6-15,0-2-1 0,1-2-6 16,-2-2 0-16,2-1 10 16,-2 2-6-16,-1-1 0 0,3 3-2 15,0-2-4-15,0-2 4 0,-2-2 4 16,1-3-6-16,1-2 2 0,0-5 0 15,0-4-4-15,3 0 4 0,2-7-1 16,-1-1-2-16,3-3-2 16,-2-5 3-16,2-1-9 0,-1-5 13 15,0-5-8-15,1-1-4 0,1-1 12 16,0-3 2-16,1 1-8 0,0-3-5 15,-2-1-9-15,1 1-3 0,0-5 22 16,0 0-6-16,-1 1-5 16,1-2 8-16,-1 0 0 0,-1-3-14 15,1-6 9-15,3-4 8 0,-3-3-1 16,3-4 10-16,-2-4-5 0,0 1-5 15,1-6 3-15,3-3-3 0,-1-5-3 16,5-2 2-16,-2-4 6 0,1-2-8 16,-2-4 2-16,1-7-4 15,-2 0-1-15,0-6-1 0,0-2 2 16,-1 2-4-16,0-3 13 0,0 1-5 15,-1 1-1-15,-2 1 0 0,-1 3 0 16,0 6 1-16,-1 3-1 0,-2 5 6 16,-1 9-8-16,1 1 4 15,-4 7 5-15,3 2-9 0,-1 0 3 16,2 2-2-16,-1 2-1 0,2 4 4 15,0-1 0-15,1 6-2 0,-1 2-2 16,0 4 3-16,-2 4-2 0,1 3-6 16,-1 1-2-16,1 13-24 15,0 8 35-15,-1 9 0 0,0 9-1 16,-1 7 17-16,1 6-10 0,-2 6-4 15,1 8 12-15,-2-1-5 0,3-1-5 16,0 0-1-16,1-4 1 0,1 2-9 16,-2-5 6-16,2-1 2 15,1 2-8-15,0-3 6 0,2-1 1 16,0 2-6-16,2-4 4 0,2-1-1 15,0 0-1-15,3-3-1 0,-1-2-2 16,0-3 3-16,1-3 0 0,1-6 3 16,1-4-6-16,1-4 6 15,1-4 4-15,0-1-6 0,1-3 6 16,0-2-7-16,0-3 0 0,3-4-3 15,-1-2 2-15,-1-3-3 0,0-3 5 16,-2-2-2-16,-3 0-1 0,0-7 3 16,-4-4 3-16,-2-2-8 15,-1-5 8-15,0-7 6 0,-1-5 9 16,-1-6 1-16,0-10-12 0,1-3-10 15,0-5 4-15,0-6 5 0,-1-1-8 16,-2-1 0-16,2-5 0 0,-2 3-8 16,2 2 13-16,1-1-4 15,2 4 0-15,3-1 0 0,1 0-1 16,4 2-3-16,1-3 8 0,-3 1-8 15,2 1-4-15,-2 3 8 0,-3 6 0 16,-3 4-15-16,1 5 20 0,-4 3-5 16,2 6 0-16,0 4-1 15,-2 2 0-15,0 7-4 0,-2 2 10 16,-1 5-5-16,-1 5 0 0,1 6-1 15,-3 1-3-15,1 0-20 0,1 8 2 16,-1 6-1-16,-2 11-2 0,0 11 29 16,-5 7 0-16,1 11-3 15,-4 6 7-15,3 4 0 0,-2 3-4 16,-1 0 8-16,2 1-8 0,0 2 2 15,0-2-2-15,4 2 1 0,-1-3-7 16,3-3 4-16,0-3 4 0,4-4-10 16,3-6 8-16,2 2-1 0,-1-4-4 15,2-3 2-15,0-4 10 0,1-4-15 16,0-1 7-16,2-4-6 15,0-3-2-15,-1-2 10 0,1-4-1 16,2 0-3-16,-1-4-2 0,0-5 2 16,1-1 0-16,-1-5 0 0,1-1-1 15,1 0 0-15,0-4 0 16,1 0 13-16,-1 1-16 0,-2-3 6 15,-1-1 3-15,0-1-8 0,-3 0 4 16,0 0 1-16,-2-1-4 0,2-6-5 16,-1-1 5-16,-1-5 1 0,2-2 0 15,-2-3 10-15,4-3-10 16,-1-3 0-16,0-1 8 0,-1-2-8 15,-2-5 4-15,-1-6-6 0,2-4 4 16,-3-3 4-16,0-5-6 0,4 0 0 16,-3-4 0-16,0-4 3 0,2-1-5 15,0-3 1-15,1-1 4 0,0 2-6 16,1 0 3-16,1 0 0 15,-3 3 0-15,3 1 0 0,-3 0-3 16,1-1 4-16,-1 5-2 0,5 2 1 16,-5 5-1-16,4 5 2 0,-1 4 2 15,-3 3-3-15,1 5 0 0,-1 3 0 16,0 4-5-16,-1 7 10 15,-2 2-3-15,-1 7-2 0,0 1-2 16,0 0 2-16,2 3 0 0,0 0-2 16,-1-1 1-16,2 3-6 0,-1 0 5 15,0 7-12-15,0 4-3 0,2 8 24 16,-2 5-13-16,1 4 0 15,1 7 12-15,-1 3 0 0,1 5-7 16,-1 6 2-16,-1 2 6 0,2 5-8 16,-4 1 2-16,2-1 3 0,1 2 0 15,-3 0 0-15,3 1 2 0,0-1-9 16,2 0 6-16,-2-2 4 15,1-1-9-15,1 1 4 0,-2-1 4 16,2-2-9-16,1 0 6 0,0-6 5 16,0 0-11-16,-1-2 6 0,1-3 8 15,-1 1-10-15,0-2 2 0,-1-3-1 16,0 3 0-16,0-4 4 15,1-1-3-15,1-2-4 0,2-2 2 16,-2-1 3-16,3-2-6 0,0-4 3 16,-1 0 0-16,2-3-2 0,0-1 2 15,0-2-1-15,2-3-3 0,1-2 6 16,0-3-1-16,4-4-2 15,0-4 0-15,2-3-2 0,0-2-1 16,-1-9 3-16,-2 1 9 0,0-5-6 16,0-3 15-16,-2-3 1 0,3-4-1 15,-5-3 6-15,-3-4-8 0,-3-1-6 16,-1-6-4-16,-2-5-4 0,-2-2-2 15,0-4 0-15,-1 0 0 16,-1-1 0-16,1-6-2 0,0-2 0 16,1 0-12-16,1-2 12 0,1-3 1 15,2 4-7-15,0-4 14 0,-3 1-11 16,6 3-1-16,-3 0 9 0,1 0-5 15,-2 6-1-15,-1 3 4 16,-1 6-2-16,1 1-3 0,0 2 3 16,1 4 1-16,-1 1 0 0,2 1-4 15,3 0 4-15,-1 2 0 0,3 0-1 16,0-1 1-16,1 3 0 0,1 0 1 15,0 3-2-15,-2 2-6 16,0 4 11-16,1 2-5 0,-1 2-4 16,-1 5 9-16,0-3-4 0,-2 7 0 15,-1 3-1-15,1 4 1 0,-1 3 0 16,-1 1-12-16,1 9 1 0,-1 7-1 15,-1 6 13-15,3 9 3 0,-3 9-8 16,-1 9 2-16,-3 6 2 16,-1 5-2-16,-2 6 3 0,1 1 9 15,0 1-11-15,-3 0 2 0,4-3 8 16,1-4-12-16,-2-1 6 0,3-4 3 15,1 2-8-15,-2 1 4 0,0-1 2 16,-2 2-6-16,1-2 3 16,-3 0 3-16,1 1-7 0,-1 0 2 15,-1-2-32-15,-1 4-40 0,-4 1-36 16,-3-5-106-16</inkml:trace>
  <inkml:trace contextRef="#ctx0" brushRef="#br0" timeOffset="26014.4879">15603 5383 748 0,'2'-1'0'16,"-1"-1"112"-16,0 2-41 0,-1 0 0 15,0 0-18-15,0 2-22 0,0 8-14 16,-2 7 8-16,-3 12 11 0,-2 5-4 15,-1 3-12-15,-2 5-2 16,1-2 1-16,-1 3 0 0,2 3-6 16,0 1-7-16,1 1 2 0,-1 1-6 15,1-4 0-15,1-1 3 0,-1-4-4 16,2-6-2-16,-1-7 2 0,1-5 3 15,2-8-5-15,-1-2 2 16,1-4 1-16,1-1-3 0,1-5-25 16,0-2-32-16,1 0-48 0,3-9-14 15,1-7-148-15,1-7-338 0</inkml:trace>
  <inkml:trace contextRef="#ctx0" brushRef="#br0" timeOffset="26614.5222">15569 5378 771 0,'9'-33'0'0,"5"2"222"15,1 1-148-15,4 5-19 0,3-1-1 16,2 2-10-16,1 6-4 16,1 1-9-16,-2 5-8 0,0 5-4 15,-2 5 3-15,-2 2-3 0,1 7-10 16,-6 5-1-16,-2 7 6 0,-2 6-1 15,-5 0-6-15,-3 4 4 0,-2 4-5 16,-1-4-3-16,-5 2 2 16,-4-2-3-16,-4 3-1 0,-2-3 3 15,-3 2-3-15,-2-6-2 0,-4-2-7 16,0-1 1-16,2-2-4 0,2-3 5 15,3-5-3-15,7-5-2 0,3-4 14 16,4 0-6-16,3-2-7 16,0-1 4-16,0 0-7 0,3 0-20 15,4-5 13-15,3-1 15 0,6 0 0 16,2-1 6-16,-1 2-2 0,5 2-7 15,-2-1 10-15,1 4-1 0,0 0-2 16,-1 3 2-16,-1 8-2 16,0 2-2-16,-2 5 6 0,1 7-3 15,-4 5 0-15,-1 5-2 0,-2 2 3 16,-1 2 0-16,-6-2 1 0,-3 0-1 15,-1-3-2-15,-1 0 2 0,-6-4 0 16,-1-2-1-16,-4-1 0 16,-3-3 5-16,-1-2-5 0,-3-2 0 15,1 0 21-15,-2-2-13 0,-2-1 0 16,-1-4 1-16,0-2 2 0,-2-4 4 15,1-2-5-15,4-2-2 0,0-3 8 16,0 0-4-16,1-5-5 16,1-3 4-16,-1-1-6 0,2 0-5 15,0-1 0-15,2 0 3 0,2-2-3 16,2 0-11-16,1 0-5 0,3-1-15 15,0 2-2-15,3 1-24 0,2 2-50 16,2 2-3-16,0 3-56 0,2 3-229 16</inkml:trace>
  <inkml:trace contextRef="#ctx0" brushRef="#br0" timeOffset="27203.5559">16185 6079 852 0,'-2'0'0'16,"0"6"65"-16,-3 8 9 0,1 3 29 15,-2 7-45-15,1 3-19 0,-1 3-10 16,0 5-13-16,-1-3-7 0,0 1 0 16,0 1 1-16,-1-5-2 0,1 0-6 15,0-2 2-15,0-5-1 16,1-3-4-16,-2-2 2 0,1-5 3 15,4 0-5-15,-1-5 2 0,3-4 1 16,0-3-2-16,0 0 0 0,1-1 0 16,0-4-11-16,0-11 7 0,1-3 3 15,2-8-1-15,3-5 4 16,2-4-2-16,4-5 0 0,1-2 0 15,3-3 0-15,-1-1 0 0,3 1-2 16,1 1 1-16,1 5-12 0,-1 2 14 16,0 7-2-16,-1 7-5 0,-1 5 10 15,-3 7-4-15,2 4 0 16,-1 5 14-16,1 3-8 0,-1 5 2 15,2 7 3-15,-3 3-2 0,0 5 0 16,-5 3-4-16,-3 2 1 0,-1-1 0 16,-5-2 2-16,0 0 0 0,-4 0-4 15,-6-1 6-15,-1-4-3 0,-4 1-3 16,-3 0 3-16,-2-3-4 15,0 1-6-15,1 0 6 0,1-2-3 16,3-1-14-16,1-2-5 0,3-1-11 16,3-2-21-16,1 0-7 0,2-2-32 15,2 0-95-15,1-3-112 0,2-3-226 16</inkml:trace>
  <inkml:trace contextRef="#ctx0" brushRef="#br0" timeOffset="27886.595">16546 6062 788 0,'1'-1'0'0,"0"1"143"15,-1 1-88-15,0 9 13 0,-5 9 9 16,-1 6-33-16,0 4-9 15,-2 3-3-15,-1 1 0 0,1 1-8 16,0 0-1-16,-1-3-1 0,1-2-9 16,0-5-8-16,-2-4 1 0,2-1-2 15,4-4-4-15,-4 1 0 0,4-5 6 16,1-1-6-16,0-4 0 15,1-1 4-15,2-4-6 0,-1-1 2 16,1 0-1-16,0-1-9 0,0-6 8 16,4-5-2-16,1-8-3 0,2-1 10 15,1-4-3-15,1-6 0 0,2-3-6 16,1-5-3-16,1 2-10 15,-1 3 6-15,1 5 0 0,0 6 1 16,-2 8 13-16,-2 6-1 0,-3 6 0 16,1 3-6-16,-1 7 6 0,2 7-7 15,-3 7 11-15,0 3 4 0,-3 2-4 16,-1 0 5-16,1 1-1 0,-2-5-2 15,0-2 5-15,0 0-5 16,0-5-3-16,-3-1 6 0,1-4-5 16,1-2-2-16,0 0 0 0,0-2 2 15,-1-4-6-15,2-1 4 0,0-1 0 16,0 0-3-16,0 0 2 15,0-5-3-15,4-5-9 0,4-6 8 16,3-4-6-16,2-4-14 0,2-5 4 16,0-4-15-16,5-2-16 0,1-1 22 15,-4 0-1-15,3 6 3 0,-5 4 29 16,0 7-4-16,1 6-1 0,-3 7 4 15,-2 4 0-15,0 2-3 16,-4 11 2-16,1 6 31 0,-3 10-16 16,-5 7 4-16,0 4-3 0,-2 0-2 15,-3 0 0-15,-2-2 2 0,0-5-4 16,1 0-2-16,1-4-9 0,0-3 0 15,2-2 0-15,0-7-2 0,1-1 0 16,2-2 0-16,0-2-1 16,0 0-52-16,0-1-4 0,2-5-44 15,1-1-112-15,3-3-95 0</inkml:trace>
  <inkml:trace contextRef="#ctx0" brushRef="#br0" timeOffset="28186.6122">17168 5795 910 0,'11'-1'0'0,"2"1"0"16,7 0 82-16,-2 0-5 16,0 2-7-16,2 1-18 0,3-1-14 15,1 0-17-15,1-2-7 0,-1 0-8 16,-3-1-7-16,-1-2 2 0,-3 0 6 15,0-2-10-15,-2 1-1 0,-2 1-26 16,-3 1-29-16,-4 2-3 16,-3 0-38-16,-3 0-130 0,-12 4-73 15</inkml:trace>
  <inkml:trace contextRef="#ctx0" brushRef="#br0" timeOffset="28385.6235">17179 6067 729 0,'11'4'0'0,"1"1"229"15,-1-2-136-15,6 2-14 0,1-2-8 16,2-1-17-16,5 0-21 16,0-2-16-16,1 0-6 0,-3-3-7 15,-4-1-1-15,0-1 0 0,-2 2-2 16,-3-1-2-16,-4 2-60 0,-1-1-36 15,-6 3-112-15,-2-4-147 0</inkml:trace>
  <inkml:trace contextRef="#ctx0" brushRef="#br0" timeOffset="30468.7427">18659 4984 475 0,'0'-15'0'0,"0"3"187"15,0 2-85-15,-1 1-19 0,1 3-9 16,-3 1-13-16,3-1-14 0,-1 1-4 15,1 2 2-15,0-2-6 16,0 2-6-16,0 0-2 0,0 1-11 16,0 2 3-16,0 0 2 0,0 0-4 15,-3 3-11-15,-2 5-6 0,-7 6 2 16,-8 7-1-16,-2 7-3 0,-4 5 6 15,-4 4 1-15,3 2-3 16,-3 2 3-16,1-2-5 0,4-1-1 16,3-4 0-16,4-3-1 0,3-6-1 15,7-4 8-15,0-2-2 0,3-1-1 16,0-4 6-16,1-2-2 0,1 0 0 15,2-4 4-15,-1 1-3 0,1-4-2 16,0-3 6-16,-1-2-4 16,2 0-2-16,-1 0 5 0,1 0-4 15,0 0-4-15,0 0 2 0,0 0-1 16,0 0 1-16,0 0 8 0,0 0 1 15,0-2-1-15,0-3-3 0,0-1-8 16,0-4-3-16,0-3 2 16,5-1-4-16,2-4 0 0,3-3-1 15,4-2 3-15,3-5-4 0,0-3 4 16,4-3 0-16,2-2-3 0,-4-1 2 15,2 0-1-15,-2 4 0 0,-2 2 0 16,-2 3 18-16,-1 5-35 16,-1 2 18-16,0 4-2 0,1 2-2 15,1 0 5-15,0 1-2 0,4-3 0 16,-2 2-2-16,2 4 2 0,0 1 0 15,-4 0-2-15,0 3 1 0,-3 3-1 16,0 3 3-16,0 1-2 16,2 5-5-16,0 4 8 0,4 6-4 15,1 2 0-15,0-1 4 0,0 4-3 16,-3-3-1-16,-2-1 4 0,-4 1 1 15,-2 1-3-15,-2 3-1 0,-1 4 2 16,-3 5-2-16,-2 3 2 16,0 5-4-16,-5 2 2 0,-2 0 2 15,-4 4 2-15,-1-1-4 0,-3 1 2 16,-3 2 2-16,-2 4-4 0,-6 1 2 15,-3 0-1-15,-3 3 0 0,-3-1 0 16,-3 2 2-16,-3 0-2 16,-3 1-3-16,-2-2 3 0,-1-2-13 15,0-2 7-15,2-5-2 0,3-1-1 16,2-3 7-16,3 0-7 0,1 0-6 15,4-4 11-15,4 1-2 0,3-1-7 16,5-4 3-16,4-5 0 16,6-4-2-16,2-6 10 0,8-5-3 15,0-5-7-15,0-2 8 0,8-1 4 16,2-4 0-16,7-1-1 0,5-1 1 15,3-6 0-15,6-2 0 0,2-1 13 16,2-1-10-16,1 0 5 0,-1 3 1 16,2-1-1-16,-1 4 3 15,-3 0-5-15,0 1-4 0,-1 1 1 16,-3 1-2-16,1 1-1 0,0 1 0 15,-3 0 2-15,-4 3-2 0,-6 5 0 16,-3-2 0-16,-7 4-18 16,-2-3-1-16,-5 4-11 0,0 0-48 15,-1 1-24-15,-6-2-45 0,-1-1-157 16,-3-6-332-16</inkml:trace>
  <inkml:trace contextRef="#ctx0" brushRef="#br0" timeOffset="30952.7704">19461 4896 608 0,'-1'-4'0'0,"-2"0"250"16,-2 2-149-16,-3 2-25 0,1 0 0 15,-3 5-32-15,-1 6-8 0,-2 5-4 16,-1 5-4-16,-3 9 4 0,-2 6 4 16,-2 9-8-16,-3 9-8 0,-2 9-2 15,-4 7-3-15,1 8-7 16,-3 4-1-16,0 5 1 0,0 0-2 15,1 0-5-15,3-4 6 0,4-8 2 16,5-2 3-16,3-6 8 0,7-6-8 16,5-4 1-16,4-3 2 0,4-2-2 15,6-3-4-15,3 0 3 16,2-3-7-16,1-2-2 0,3-1 5 15,1-7-8-15,0 0 0 0,1-4 4 16,-2-3-3-16,-1-2-2 0,-2-2 2 16,-1-1-2-16,-2-6-19 0,-4 1-3 15,0-6-8-15,-2 1-32 16,-3-2-34-16,-1-1-59 0,-3-4-172 15</inkml:trace>
  <inkml:trace contextRef="#ctx0" brushRef="#br0" timeOffset="31695.8129">19701 5413 594 0,'2'-9'0'0,"1"0"289"16,0 2-162-16,-1 2-27 0,0 2-28 16,-2 1-11-16,0 2-9 0,0 0-8 15,0 0-1-15,0 7-10 0,1 6-17 16,-4 14 4-16,-2 13 12 0,0 8-12 15,0 4-8-15,1-2-3 16,1-1-6-16,2-2-2 0,-2-3 3 16,0 0-1-16,-2-5-3 0,-1-3 0 15,-1 0 5-15,-1-4-5 0,0-1 0 16,0-5 5-16,3-3-7 0,0-2 4 15,2-5-4-15,-1-5-42 16,1-4 0-16,3-2-25 0,0-5-62 16,0 0-9-16,3 0-55 0,1-12-228 15</inkml:trace>
  <inkml:trace contextRef="#ctx0" brushRef="#br0" timeOffset="31936.8267">19903 5782 876 0,'17'-3'0'16,"4"1"264"-16,2-5-173 16,2 2-29-16,2 0-26 0,0-2-20 15,2 0-4-15,-2 2-5 0,-3-2-1 16,0 2-4-16,-3 1 1 0,-4 0-1 15,-3 1-1-15,-4 0-2 0,-2-2-18 16,0 4-10-16,-1-4-29 16,-1 2-15-16,0 2-28 0,-4-4-78 15,-2 2-121-15</inkml:trace>
  <inkml:trace contextRef="#ctx0" brushRef="#br0" timeOffset="32202.8419">20095 5552 751 0,'0'-2'0'0,"0"1"252"16,0 1-170-16,0 0-17 0,0 0-28 15,-3 8-17-15,2 8 12 0,-3 9 10 16,-1 9-6-16,0 2 2 0,-2 5-10 15,-1 0-6-15,0-1 1 0,0 2-7 16,1-3-5-16,1 0-9 16,1-3 2-16,0-2-2 0,1-4-4 15,-1-2-20-15,1-3-25 0,1-6-41 16,0-1 2-16,0-2-37 0,-1-7-139 15,0-2-183-15</inkml:trace>
  <inkml:trace contextRef="#ctx0" brushRef="#br0" timeOffset="33124.8946">20666 5261 822 0,'4'-7'0'16,"-2"7"159"-16,-2 5-62 16,-4 16-12-16,-5 14-20 0,-3 18-2 15,-5 17-16-15,-3 15-19 0,0 9-2 16,-2 6 3-16,3 4-13 0,-2-1-4 15,4-6-3-15,-1-8-3 0,1-8-7 16,2-6 2-16,0-7 5 0,2-9-8 16,0-7-5-16,2-9-8 0,2-6-10 15,1-6 8-15,1-9 3 16,0-8 8-16,4-5 5 0,1-8-3 15,1-1 0-15,1-6 5 0,-2-12-2 16,1-5-28-16,1-10 26 0,3-7 4 16,4-8-2-16,3-7 1 0,0-13 0 15,4-5 0-15,3-8 0 16,2-9 2-16,3-6-3 0,1-4 1 15,6-1 0-15,-1 6 0 0,3-1 1 16,1 8 1-16,-2 3-2 0,1 8 0 16,-4 16 2-16,-1 11-6 15,-1 14 8-15,-4 11 2 0,3 9 0 16,-2 3 7-16,2 10-3 0,0 3 5 15,1 3-1-15,1 10-1 0,-3 6-5 16,-3 3-2-16,-5 7-3 0,-6 2-2 16,-4 2 1-16,-5 1 0 0,-6 2-1 15,-7-3 2-15,-5 3 1 16,-4-2-6-16,-1-3 4 0,-2 3 3 15,0-6-4-15,0-4 0 0,2-1 0 16,0-2-2-16,4-7 2 0,4-1 0 16,2-7-1-16,3-2-7 0,2-1 2 15,3-1-4-15,2-1 10 16,1-1-2-16,2 0-13 0,0 0 15 15,0-3-2-15,5-3-12 0,2 0 12 16,4-2-1-16,2 1-6 0,2 2 12 16,3-2-4-16,0 4 0 0,2-1-1 15,4 4 1-15,-1 4 0 16,2 4-2-16,-2 3 2 0,-1 1 0 15,-3 3 0-15,-3 3 3 0,-6-1-4 16,-2 4 2-16,-3 6 3 0,-2 2-4 16,-3 3 0-16,0 0 8 0,0-1-8 15,-5 0 0-15,-2-4 7 16,-2 1-7-16,-6-2 0 0,0-3 8 15,-6-2-2-15,1-3 8 0,-3-2-4 16,-1-1 0-16,-2-5 5 0,1-1-4 16,-1-1-3-16,0-4 5 0,1-1-3 15,0-3-1-15,4 0-2 16,0 0-5-16,1-6-4 0,2-1 4 15,1-3 1-15,2-2-3 0,-1 1-12 16,2-1-12-16,1 0-5 0,2 2 12 16,1 1-6-16,3 3-24 0,3 1-10 15,4-1-42-15,0 1-66 16,4-3-92-16,1-1-330 0</inkml:trace>
  <inkml:trace contextRef="#ctx0" brushRef="#br0" timeOffset="33800.9333">21328 4555 812 0,'4'-7'0'16,"2"4"136"-16,3 0-57 0,0 3-1 16,6 0-19-16,-1 6-11 0,2 6 0 15,2 7-14-15,-4 3-7 0,0 11 1 16,-2 10-6-16,0 11 4 0,0 7 2 15,1 11-10-15,-1 4-1 16,-3 1 0-16,1 1-6 0,-5 2-2 16,-3-3 2-16,-2 2-6 0,-4-3-3 15,-5-4 6-15,-1 2-6 0,-2-6 0 16,-5 1 5-16,-1-1-4 0,-3-1-2 15,-4 1 3-15,0-5-4 16,-3-3 0-16,0-4 0 0,-4-3 5 16,1-1-6-16,0-4 2 0,0-3 1 15,0-5-3-15,0-6 2 0,2-4-2 16,3-5-19-16,6-4 10 0,2-4-5 15,2-5-11-15,4-2-12 16,3-6-28-16,6 0-39 0,1-2 7 16,3-2-45-16,3-5-193 0,1-9-158 15</inkml:trace>
  <inkml:trace contextRef="#ctx0" brushRef="#br0" timeOffset="35358.0223">22014 5088 669 0,'0'-10'0'0,"0"0"264"15,3 3-163-15,-1 4-9 0,-1 1-14 16,-1 0-26-16,0 2-19 0,0 4-17 15,0 13-10-15,-2 8 14 0,-3 16 14 16,-2 10-8-16,-3 5-2 0,1 4-1 16,-2-2 0-16,3 0-7 0,1-3-6 15,1-1-1-15,2-4-4 16,-1-6-6-16,-1-5 2 0,-1-1 6 15,4-3-9-15,-1-6 4 0,-2-3-1 16,2-4-13-16,-3-8-4 0,2-1-5 16,-1-4-11-16,-1-5-5 0,1-1-13 15,-1-3-25-15,4 0 14 16,0-9 4-16,2-3-44 0,1-7 13 15,1-4-11-15,4-6 15 0,1-7 30 16,1-5 43-16,3-6 10 0,1-5 2 16,0-6 10-16,0-3 7 0,0-2 15 15,4-2 4-15,4 1 27 16,3 2-23-16,2 2-10 0,3 1 1 15,-1 6-3-15,3 5 5 0,-1 9 0 16,-1 5-3-16,-4 5 1 0,-1 7 4 16,-2 6-1-16,-2 6-4 0,-1 6 5 15,0 4-5-15,0 6-9 16,0 8 1-16,2 3 2 0,-3 4-9 15,-2 2-4-15,-3 2-3 0,-2 2-1 16,-5 0-3-16,-2 3 6 0,-2-1-4 16,-8 0-6-16,-2 3 9 0,-3-2-7 15,-4 1-3-15,-4 0 0 16,-4-1 10-16,-4-1-10 0,-2-4 0 15,1-1 2-15,2-4-7 0,1-6 4 16,4-3 2-16,7-2-2 0,2-4 2 16,6 0-1-16,2-1 0 0,5-4-12 15,1 0 10-15,0 1-4 16,0-1 5-16,0 0-4 0,1 0-1 15,5-1 6-15,2-4 0 0,4 1 0 16,2-4-1-16,3 6 1 0,2 0 0 16,2-3-1-16,1 5 1 0,-2 0 0 15,4 0 0-15,-7 9 0 0,0-1 0 16,1 8 0-16,-2 1 2 15,-2 5-3-15,0 7 2 0,-4 3 1 16,-3 2-2-16,0 2 0 0,-4 0 3 16,-3 3-4-16,0 0 2 0,-3 0 2 15,-3 0-4-15,-3-1 2 0,-1-2 2 16,-5-1-4-16,-2-2 2 15,-2-4 4-15,-2 0-7 0,-4-3 4 16,1-4 0-16,-2-3-2 0,-2-1 0 16,-1-4 6-16,-3-4-8 0,3-1 4 15,-4-6-1-15,3-1 0 0,4-2 3 16,-2-2 0-16,6-2-5 15,3-6 2-15,1 0 0 0,5 0-12 16,0-2-30-16,1 0-33 0,0 0-66 16,1-2-54-16,1-1-166 0</inkml:trace>
  <inkml:trace contextRef="#ctx0" brushRef="#br0" timeOffset="39051.2336">16846 7883 356 0,'5'-8'0'16,"0"0"66"-16,1-2 46 16,-1 2-22-16,0 0-14 0,-5 0 29 15,3-1-10-15,-3 4-19 0,0-3 3 16,1 4-17-16,-1-1-18 0,0 2-4 15,1 2-7-15,1 0-10 0,-2 0-5 16,0 1-8-16,0 3-7 0,0 9-6 16,-4 13 5-16,-4 10 16 15,-4 12 10-15,-5 12-5 0,-2 4-2 16,-1 4-4-16,-1 2 0 0,1-2-2 15,-2-4-6-15,2 0-1 0,0-2-2 16,0-2-4-16,2-1 1 0,0-4 0 16,0-2-3-16,3-3 0 15,0-2 3-15,2-6-4 0,1-5 2 16,2-7 3-16,2-6-7 0,2-8 6 15,0-2-3-15,3-6 0 0,2-5-1 16,0 1 3-16,1-3-4 0,0 0 3 16,0 0-4-16,0-7-11 15,0-5 6-15,2-5-1 0,1-5 3 16,3-2 10-16,1-5-4 0,0-5 0 15,1-4 0-15,2-4 1 0,2-5-2 16,1-7 2-16,2-6 0 0,2-4-1 16,2-5 0-16,3-4 4 15,3-3-6-15,0-1 4 0,3 1 0 16,0 1-2-16,-1 3 0 0,1 4 12 15,0 5-9-15,-1 7 5 0,-3 7-5 16,-3 9 0-16,-3 11 5 0,-5 6-3 16,-2 9-1-16,-2 5 1 15,2 3-3-15,1 2-4 0,4 2 3 16,1 1 0-16,0 1-2 0,5 0 0 15,1 3 1-15,-2 3 0 0,1 3 1 16,-1 2-1-16,-3 3-1 0,-6 5 2 16,1 4 0-16,-4 5-1 15,-3 1 0-15,-4 4 9 0,-2-1-8 16,0-4 3-16,-2 1-2 0,-5-3-2 15,-2 0 0-15,-1-3 7 0,-3-1-7 16,-3 1 0-16,-2-2 7 0,-2-1-8 16,-2 1 2-16,-3-4 2 0,2-5-3 15,2 0 0-15,0-3 5 16,4-2-7-16,3-1 4 0,2-3-2 15,7 1-1-15,0-2 2 0,3 0-1 16,-1-1-4-16,2-1 5 0,1 0-2 16,0 0-6-16,0 0 8 0,0-3-2 15,0 0-2-15,2-1 3 16,2-1 0-16,2-1-6 0,2-1 5 15,1 2 1-15,4 0 0 0,0 1-2 16,2 2 1-16,0 0-1 0,-1 2 3 16,0 0-1-16,-2 3 0 0,1 4-1 15,-2 0 1-15,-1 2 0 16,1 2 0-16,-1 3 0 0,0 2 0 15,-2 1 0-15,1 1 1 0,-4 1-1 16,1 0 0-16,-2 2 2 0,-2 0-2 16,-2-1 0-16,0 3 4 0,-7-2-6 15,-1 1 4-15,-1 0 3 0,-1 0-6 16,-2-2 2-16,0-1 2 15,-3-2-2-15,1-2 2 0,-2-1 1 16,1-2-2-16,-1-1 6 0,-1 0 0 16,0-1-4-16,-1 1 2 0,1 0-2 15,3-3-2-15,0 2 4 0,1-3-4 16,-1-3 0-16,2 0 3 15,-1-1 3-15,0-3 3 0,-1 0 6 16,-2 0-6-16,-1-5-1 0,-1-3 0 16,1 1-2-16,1-2-6 0,3 3 4 15,2 0-4-15,2 0-3 0,2 0 2 16,0 0 2-16,0-1-3 15,3 0 0-15,-1-1 1 0,1-1-1 16,1 1-9-16,0 0-3 0,3 1-15 16,-1-1-8-16,1 2-25 0,0 0-29 15,3 3-13-15,5 0-40 0,0 1-93 16,2 2-153-16</inkml:trace>
  <inkml:trace contextRef="#ctx0" brushRef="#br0" timeOffset="46373.6524">17575 8100 424 0,'-2'0'0'0,"1"0"227"16,1 0-164-16,0 0 12 0,0-2-10 16,0 2-15-16,0 0-12 0,0 0-10 15,0 0 4-15,0 0 13 16,0 0 0-16,0 0-5 0,0 0-6 15,0 0 2-15,0 0-5 0,0 0 4 16,0 0-4-16,0 0-7 0,0 0-13 16,0 0 1-16,0 0-9 0,0-1-4 15,0 1 2-15,1 0 2 0,-1 0-4 16,2 0 2-16,0 0 9 15,-1 0 4-15,3 1 5 0,0 1 2 16,-1-2-2-16,2 0-3 0,3 2-8 16,0-2-5-16,3 2 6 0,1-2-3 15,1 0-8-15,2 0 4 0,0 0 5 16,5 0-9-16,0 0 4 15,0 0 4-15,0-1-8 0,1-1 4 16,1-1 3-16,-1 1-7 0,0 1 4 16,-5 1 0-16,-3 0-2 0,-1 0 0 15,-5 0 1-15,0 0-1 0,-4 0-5 16,1 0 4-16,-1 0-18 15,-1 1 5-15,1-1-11 0,-1 1-23 16,0-1 12-16,-1 0-17 0,-1 0-31 16,0 3 1-16,0 0-19 0,-3 1-36 15,-3 3-28-15,-4-2-63 0</inkml:trace>
  <inkml:trace contextRef="#ctx0" brushRef="#br0" timeOffset="46734.673">17472 8306 595 0,'6'1'0'16,"3"1"276"-16,4 0-161 0,2-1-23 16,5 0-20-16,3 1-22 0,0-2-3 15,2 0-7-15,0 0-6 0,0 0 1 16,-1-1-2-16,-2-1-12 0,-5 0-11 15,1 2-2-15,-4 0-6 16,-3 0-2-16,0 1 0 0,1 0 5 16,-5 0-6-16,6 1 1 0,-4 1-4 15,-2-1-22-15,-1-2 16 0,0 2-10 16,-3-1-17-16,0 1-1 0,-3 0-32 15,0 0-25-15,0 1-28 16,-2-2-124-16,-1 1-88 0</inkml:trace>
  <inkml:trace contextRef="#ctx0" brushRef="#br0" timeOffset="47301.7055">18356 7768 628 0,'2'-12'0'0,"-1"5"184"15,1 0-62-15,-1 3-18 0,-1 2-10 16,0 1-33-16,0-1-4 16,0 1-2-16,0 1-7 0,0 0-13 15,0 0-16-15,1 7-8 0,-1 1-10 16,1 9 26-16,0 8 0 0,-1 3-2 15,0 8 5-15,-4 0-6 0,-3 3-5 16,-1-1 5-16,-2 2-8 16,-1 1-4-16,-2 0-1 0,2 0-3 15,-2 0-3-15,1-4 3 0,3-1-6 16,1-5-4-16,0-2 4 0,1 0 3 15,0-4-5-15,0-1 0 0,0-2 3 16,0-1-4-16,1-2 2 16,0-1 2-16,1-2-4 0,2 1 2 15,-2-5 0-15,2 1-1 0,0-4-5 16,1 1 4-16,-1-3-26 0,2-4 14 15,0 2-8-15,1-4-21 0,-1 2 4 16,1-3-16-16,0 0-32 16,-1 0 9-16,0 0-24 0,-2-2-73 15,-1-3-160-15</inkml:trace>
  <inkml:trace contextRef="#ctx0" brushRef="#br0" timeOffset="48973.8011">19254 8178 913 0,'-2'-6'0'0,"2"-3"187"16,0-1-126-16,0-1-30 0,6-1-16 15,1-1-9-15,3 3-2 0,1-2-4 16,6 3 0-16,-1 2 5 0,0 3-4 15,-1 2 6-15,-2 2 0 16,-1 3 3-16,-2 9 6 0,-2 4-4 16,-4 4 2-16,-2 9 7 0,-2 3-6 15,0 1-8-15,-3 1 5 0,-5-3-7 16,1-3-6-16,-2-2 2 0,1-2 11 15,0-2-14-15,-2-3 4 16,2-1 7-16,-2-6-11 0,1 0 4 16,2-2 4-16,0-3-7 0,3-3 2 15,1 1 3-15,1-5-7 0,2 0 6 16,0 0 0-16,0 0-4 0,4-5 2 15,3-2 11-15,2-7-4 16,3-4 3-16,1-1-4 0,2-5-5 16,2-2 3-16,1-2-6 0,4-1-3 15,0-2 8-15,2 0-3 0,2 0-1 16,0 1 0-16,-2 6 0 0,-1 4 0 15,-6 6 0-15,-2 5 2 0,-2 6-2 16,-3 3 0-16,-2 3-2 16,-2 11-4-16,1 6 11 0,-1 7-3 15,-2 3-3-15,-2 3 2 0,-1 0 4 16,-1-2-8-16,0-2 6 0,0-4 2 15,1 1-6-15,-2-4 1 0,-1-1 0 16,1-3 0-16,0-3 3 16,-2 1-1-16,3-6-8 0,-2 2-2 15,0-2-17-15,1-1-28 0,1 2-19 16,0-5-26-16,3 0-74 0,5-4-48 15,2-2-74-15</inkml:trace>
  <inkml:trace contextRef="#ctx0" brushRef="#br0" timeOffset="50433.8846">20034 8291 731 0,'5'-17'0'0,"-3"1"256"16,-2-2-145-16,-1 3-27 0,-2-2-25 15,-2 3-13-15,-4 2-17 0,1 5-4 16,-1 2-6-16,-1 2 3 16,-2 3-7-16,-2 0-8 0,-3 10 11 15,-2 4-3-15,1 6-9 0,-4 6 8 16,3 4-8-16,2 3-9 0,2 2 6 15,0-2 3-15,4-2-7 0,0-3 2 16,4-2 1-16,4-4-3 16,0-3-1-16,3-3 0 0,2-3-5 15,2-3 1-15,3 2-3 0,4-7 0 16,-1-3 6-16,3-1-10 0,1-1-1 15,2-6 8-15,-1-2-3 0,-1-5-5 16,0 1 8-16,-1-3 2 0,0-2-3 16,1-3 11-16,-1-2-5 15,2-3-1-15,0-2 4 0,-2 0-4 16,0 1 0-16,-3 6 3 0,-5 5 0 15,0 4-3-15,-4 5 4 0,0 6 0 16,-1 0-3-16,-2 10 0 0,-2 8 3 16,-2 4 0-16,-3 6 3 15,5-1-4-15,-2-5-1 0,1 0 0 16,1-1 6-16,2-4-6 0,2 0 0 15,0-4 1-15,2-2-5 0,2 1 7 16,2-4-1-16,3 0-4 0,2-2 4 16,2-2 0-16,0 0-3 15,-1-4 2-15,1 0 1 0,1-2-3 16,-2-6 2-16,1-3 3 0,1-5-7 15,1-1 6-15,0-3 0 0,0-3-3 16,1-3 0-16,-1-1 1 0,-1-5-2 16,-1 0-4-16,-3 0 2 0,-2 2 0 15,-3 3 2-15,-1 5 0 16,-1 8 1-16,-2 4 0 0,1 5 3 15,-1 3-4-15,-1 2 2 0,0 0 0 16,0 0-1-16,0 7-8 0,0 3 6 16,0 4-2-16,-3 1 8 0,-1 2-4 15,2 3 0-15,-1 3 0 16,-1 1 2-16,1 0-2 0,0 3 0 15,2 2 1-15,-1-3-4 0,1 1 6 16,-1-1-2-16,1-2-1 0,1-3-9 16,0-4 5-16,0-1-5 0,0-5 12 15,0 0-5-15,2-1-2 16,0 0 5-16,-1-1-2 0,0 1-9 15,3 0 6-15,-1-2-11 0,2 0-9 16,-1-4 18-16,2-1-3 0,-2-3 4 16,2 0 9-16,2-2-1 0,-3-7-5 15,2-3 4-15,1-3-4 16,0-4 1-16,0 0 2 0,1-3 19 15,-2-2-12-15,2-1 3 0,0 0-5 16,3-1-8-16,-2-3 4 0,1-1 3 16,-2-3-6-16,1 0 2 0,-1-1-2 15,1 5 1-15,-3 2 0 16,-1 8 0-16,-2 4 2 0,-3 8-1 15,1 4 5-15,-2 3-4 0,0 2 3 16,1 6-10-16,-1 7 5 0,0 2 0 16,0 4 0-16,0 0 2 0,-1 0-1 15,-1 2 0-15,2-2-1 16,0 2 0-16,0 1 2 0,0-1-3 15,0 1 1-15,0 0 0 0,0-4 0 16,0-1-22-16,0-2 7 0,0-2-7 16,3-2 14-16,1-1-5 0,-2-4-14 15,1-1 19-15,-1-4 1 0,-2-1-8 16,3-2 12-16,0 0-3 15,-3 0-4-15,2-4 13 0,0-2-6 16,1-5-24-16,2 1 18 0,1-3-1 16,0-1-11-16,1-4 10 0,3 0-1 15,1-4 1-15,1-2 9 16,1 2-1-16,0-2-3 0,0 2 11 15,-4 2-5-15,0 3 0 0,-5 7 0 16,-1 4 21-16,-3 3-3 0,0 3 0 16,0 3-14-16,0 9-5 0,-5 8 2 15,0 6 24-15,-1 1-24 16,1 1 2-16,-1-2-4 0,2-3 2 15,1-3 0-15,3-1-1 0,0-3 0 16,0-3 1-16,3 0-1 0,1-2 0 16,3-2 0-16,0-1 1 0,3-4-1 15,-2-1 0-15,4-3 8 0,-1 0-3 16,0-3 0-16,2-6 5 0,0-2 1 15,0-2 7-15,-3-4 0 16,-2-3 0-16,-2-2 2 0,-1-2-6 16,-2-2-5-16,-1-1 9 0,-3 1-2 15,0-2-14-15,-4 3 4 0,-4 4-1 16,2 2-5-16,-3 4 0 0,3 3 4 15,0 5-5-15,3 3 2 16,-1 4-6-16,2 0-26 0,-3 4 2 16,0 9-7-16,-2 2-17 0,-1 9-11 15,1 3-50-15,-1 1-173 0,2-1-111 16</inkml:trace>
  <inkml:trace contextRef="#ctx0" brushRef="#br0" timeOffset="51005.9173">20852 8347 665 0,'1'-12'0'0,"0"6"289"15,-1 2-169-15,0 3-39 0,0 1-33 16,-2 8-32-16,-4 6-8 0,0 9 5 15,-4 3 10-15,1 3-9 0,1-2-2 16,2-4-7-16,1 0 3 16,2-5-6-16,3-2-3 0,0-1 2 15,0-4 2-15,4-1-3 0,1-3 0 16,0-2 2-16,2-2-4 0,2-3 1 15,0 0 0-15,1 0-8 0,1-6-1 16,-1-2 0-16,2-3 3 16,-1-3 4-16,-2-1 1 0,1-2 3 15,0-3-1-15,-1-1 0 0,0-1 0 16,0-2 0-16,0 0 3 0,0 2-4 15,-1 5 0-15,-2 6-1 0,-1 5-8 16,-3 6 6-16,0 0-1 16,-1 8 1-16,-1 8 3 0,-2 6 2 15,-4 4-2-15,1 1 2 0,0 0 1 16,1-3-2-16,2-2 0 0,2-2 1 15,0-6-1-15,1 0-1 0,7-4 2 16,1-3-2-16,4-2 1 16,3-2 1-16,0-2-2 0,2-1 2 15,-1-1 0-15,1-9-1 0,-2-3 0 16,-1 0 28-16,-2-4-13 0,-2-3-2 15,-4 1 1-15,0-5 5 0,-2-1 3 16,-4-1-10-16,-1 0-10 16,0 1 7-16,-5 3-8 0,0 4-2 15,-1 5 2-15,3 2 0 0,-2 5-21 16,-1 4-22-16,2 2-20 0,-3 0-62 15,-3 7-44-15,2 2-117 0</inkml:trace>
  <inkml:trace contextRef="#ctx0" brushRef="#br0" timeOffset="51600.9514">21458 8053 824 0,'6'-18'0'0,"0"5"223"16,-4 5-148-16,0 6-13 0,-1 2-14 15,-1 5-18-15,-4 13-31 0,-6 5 2 16,-4 16 43-16,-3 5-25 0,-2 4 0 15,-1 0-4-15,0-2-8 0,-3 0-7 16,1-2 0-16,4-5 10 0,0-5-12 16,3-4 4-16,2-4 4 15,3-2-7-15,2-5 1 0,2-4-3 16,1-7-9-16,2-2 7 0,3-5-1 15,0-1-3-15,0 0 11 0,3-4-4 16,3-5-7-16,2-2 15 0,2-3-5 16,3-2-2-16,1-4 1 15,2 1 2-15,3-4-4 0,-1-1-1 16,4-1 0-16,-3 0-16 0,1 4 10 15,-2 2 6-15,-1 3-5 0,0 9 10 16,0 5-3-16,-2 2-5 0,-2 1 9 16,1 10-4-16,-3 4-6 15,-1 5 12-15,-2 3-4 0,-3 1-2 16,-4 2 2-16,-1-3 3 0,0-1-6 15,-5-3 4-15,-2-1 3 0,-3-1-5 16,-3-4 0-16,-1 0 16 0,-4-1-10 16,-1-1 5-16,-2-1-5 0,0-2-3 15,-1-3 2-15,2-2-4 16,1 0-2-16,4-3 2 0,0 0 0 15,5 0-1-15,1-2-48 0,2-4 9 16,3 0-31-16,2-1-8 0,1 0-11 16,0-1-19-16,1 1-30 0,1 0 16 15,5 2-75-15,4 3-59 16</inkml:trace>
  <inkml:trace contextRef="#ctx0" brushRef="#br0" timeOffset="52868.0238">21789 8416 868 0,'17'-21'0'0,"-4"-1"236"16,-3 0-151-16,-4 3-26 0,-2 0-6 16,-1 4-18-16,-3 0-5 0,0 6-5 15,-2 0 6-15,-3 4-10 16,-3-1-10-16,-5 6 1 0,-3 2-5 15,-5 7 0-15,-2 9 3 0,2 5-2 16,-1 3-7-16,2 5 8 0,1 1-7 16,3-1-2-16,3 0 0 0,1-2 5 15,4-4-5-15,4-3 0 16,1-3-1-16,2-4-16 0,1-3 13 15,0-5-2-15,4-2-5 0,3-3 11 16,2-2 0-16,2-3-9 0,4-5 10 16,-1-4-2-16,4-3-8 0,0-1-3 15,-2-4 3-15,2 0-11 16,0-2-3-16,1 1 0 0,-2-3-2 15,1 0 13-15,2 1-4 0,-4 2-2 16,-1 4 14-16,-5 7 4 0,-3 8 0 16,-5 2-1-16,-2 0 5 0,0 10-6 15,-5 9 4-15,-3 6 20 0,-2 1-22 16,1 1 0-16,2-1 11 15,4-7-12-15,0-1 2 0,1-4-1 16,3-5 0-16,-1-1 3 0,2-1-4 16,2-5 2-16,1 0 4 0,2-2 1 15,2 0-7-15,2-7 2 0,3 1 6 16,1-3-9-16,3-5 0 15,0 3 0-15,-1-3-30 0,2-1 21 16,-3 0-3-16,2-5-7 0,1 3 12 16,-1 0-6-16,0 1-2 0,-6 5 11 15,-5 4 4-15,-1 3 1 16,-3 4 2-16,-3 4 0 0,0 9 6 15,-2 8 16-15,-5 3-4 0,-1 1-10 16,-1 0 5-16,1-2 1 0,2-3 8 16,1-1-4-16,2-4-2 0,1-3-5 15,2-3 0-15,-2-3-2 0,1-4-5 16,1-2 12-16,0 2-10 0,0-2-6 15,0 2 8-15,0-2-10 16,0 0 0-16,0-2 2 0,5-5 2 16,3-1-19-16,4-4 13 0,0-5-9 15,5 2-11-15,1-8 6 0,3 2-6 16,1-3-9-16,1-3 15 0,0 2 2 15,-2-2 2-15,1 9 5 16,-4 5 8-16,-3 3 0 0,-2 8-1 16,-3 2 0-16,-3 6-4 0,-2 10 9 15,-3 8-2-15,-2 1-1 0,0 5 9 16,-2-1-5-16,0-2-2 15,2-4 3-15,0-6 0 0,5 1 1 16,5-3 2-16,2-1-6 0,6-3 4 16,3-2 3-16,4-5-8 0,0-4-4 15,2 0 4-15,1-2 2 0,1-5-5 16,-3 1 2-16,-2-5-2 0,1 0 2 15,-2-4 2-15,-1-3-5 0,-2-5 0 16,0-5 4-16,-5-1 1 16,-2-4-1-16,-4 2-2 0,-6 0 0 15,-2 8 2-15,-1 2 0 0,-3 8-3 16,-7 5 3-16,-4 4 9 0,-4 4-10 15,-5 0-2-15,-5 10 2 0,0 6 3 16,-2 4-5-16,2 6 2 16,1 1 2-16,4 1-4 0,6-2-1 15,4-3 5-15,7-1-6 0,5-5 5 16,1-3-5-16,4-1-8 0,3-4 14 15,4-4-4-15,1 0-4 0,3-5 9 16,-1 0 0-16,1-5-8 16,1-6 8-16,1-4 4 0,3-5-1 15,-1-6 4-15,1-3-5 0,1-3-1 16,-1-2 4-16,3-2-4 0,2-3-3 15,0-3 3-15,2-5-4 0,0-3-2 16,0 1-2-16,-1 0 3 16,-3 9 3-16,-5 7 1 0,-10 11 12 15,-2 8 8-15,-5 9 6 0,-1 5-13 16,-1 5-10-16,-10 16-4 0,-6 13 4 15,-6 14 6-15,-4 7 3 0,0 2-11 16,3 0-3-16,1-1 4 16,6 0-4-16,3-2-4 0,3-6 0 15,2-2-20-15,1-7-44 0,-1-3-10 16,-1-7-36-16,-2-7-92 0,0-6-182 15</inkml:trace>
  <inkml:trace contextRef="#ctx0" brushRef="#br0" timeOffset="54310.1063">16693 9381 971 0,'-3'-2'0'0,"1"2"117"0,-6 13-43 16,-5 11-34-16,-2 20-6 0,-5 11 18 16,1 12-19-16,1 4-13 0,0-1-11 15,1-2-2-15,0-5 3 16,1-4-3-16,2-7-1 0,0-7 2 15,2-9-8-15,0-3 0 0,0-9 6 16,1-3-7-16,0-5 2 0,3-7 4 16,1-2-3-16,2-4 10 0,2-3-2 15,2 0-1-15,-1-7 0 16,2-5-3-16,1-6-9 0,3-8 6 15,5-6-1-15,1-6-5 0,2-10 6 16,3-8 4-16,0-6-10 0,4-7 6 16,1-6 1-16,1-4-8 0,5-1 8 15,1-3-3-15,3 1-2 16,1 0 0-16,7 4 2 0,-1 6-2 15,4 9-1-15,-1 14 4 0,-4 13-4 16,-4 12 4-16,-4 14-1 0,-5 7-2 16,-1 4 2-16,-4 13 35 0,-6 8-29 15,2 9 14-15,-6 5-7 0,-4 4-8 16,-4 3 7-16,-2-1-11 15,-8-2 3-15,-5 0-1 0,-5-3 0 16,-4-4-6-16,-1-2 4 0,-4-3 7 16,0-3-12-16,2-2 2 0,1 0 1 15,3-4 0-15,3-4-23 0,6-3 13 16,3-5-3-16,4 2 7 15,3-5-10-15,2-2-15 0,2 0 13 16,0-2-5-16,0 0-5 0,2 0 12 16,4 0 0-16,2 0 9 0,5-2 12 15,3-1-8-15,1 1-5 0,4 1 12 16,3 1-4-16,-3 4 0 15,1 7-4-15,-2 2 5 0,-2 3 0 16,-4 4-2-16,-3 3 2 0,-3 0-2 16,-1 3 4-16,-5-1 1 0,0 1-6 15,-2-3 4-15,-4-2 1 0,-7-2-3 16,-1 0 30-16,-3-3-18 0,-6-3-5 15,-1 2 10-15,-3-6 4 16,0-1-9-16,1 0 2 0,-2-6 4 16,2-1-7-16,-1-1 8 0,5 0-13 15,-1-4-2-15,2-3 4 0,3-1-6 16,2-3-4-16,5 1 4 0,2-1-6 15,2-1-35-15,5 1-2 16,0-3-24-16,2-2-52 0,4 0 0 16,1 1-45-16,2 3-227 0</inkml:trace>
  <inkml:trace contextRef="#ctx0" brushRef="#br0" timeOffset="54634.1249">17324 9601 1030 0,'12'-8'0'0,"6"4"92"16,0-2-30-16,2 4-8 0,4 2-5 16,1 0-12-16,4 0-9 0,2 0-11 15,-2 0-9-15,-4 0-5 0,-1 0 12 16,-5 0-10-16,-4 0-8 0,-4 0 6 15,-1 1 1-15,-4 2-30 16,-3 0-15-16,-2 1-22 0,-1 1-35 16,-10 5 11-16,-6 1-47 0,-8 2-195 15,-4 0-6-15</inkml:trace>
  <inkml:trace contextRef="#ctx0" brushRef="#br0" timeOffset="54834.1363">17318 9780 582 0,'-5'9'0'0,"5"-3"292"0,0 0-217 15,5 1-4-15,6-2-1 0,1 0-16 16,2-3 15-16,3-1-20 0,3 0-8 15,1-1 4-15,5 0-6 0,2 0-9 16,-3-4-19-16,3 1 0 16,-5 1-6-16,-5-3-8 0,-2 1 6 15,-4 3 2-15,-3-1-6 0,-4 2-53 16,-2 0-25-16,-2 0-91 0,-1 0-55 15,-4 0-345-15</inkml:trace>
  <inkml:trace contextRef="#ctx0" brushRef="#br0" timeOffset="55834.1935">18037 9269 784 0,'0'-8'0'16,"7"-2"215"-16,6-1-146 0,4-2 3 15,5-3-25-15,3 3-12 0,3-1-5 16,0 2-7-16,-2 5 1 0,-2 2-12 16,-4 5 12-16,-5 0-7 0,-5 9-11 15,-6 7 10-15,-2 10 5 16,-2 7 10-16,-10 6-3 0,0 2-17 15,-4-5 0-15,-2-2-4 0,0-5 1 16,-4-4-9-16,0-1 2 0,-3-7 7 16,-3 0-8-16,0-5 9 0,3-3-11 15,0-1-1-15,4-1 6 16,6-5 2-16,4 1-7 0,3-3 4 16,5 0 1-16,0 0-5 0,1 0-2 15,0 0 2-15,3 0-11 0,3-3 15 16,5 1-2-16,1-3 0 0,5 0 0 15,0 2 2-15,0 1-2 16,1 2 0-16,-4 0-1 0,1 5 0 16,-1 4 2-16,1 2-2 0,-3 5-1 15,0 2 3-15,-1 1-1 0,-1 0 0 16,-3 2 0-16,-3-1 2 0,-2-2-6 15,-2 1 8-15,-3 0-4 16,-4 0-2-16,-1 1 4 0,-4-2 2 16,-2 3-2-16,-2-2 2 0,0-2-6 15,-2 0 1-15,-1-1 2 0,1-3 9 16,-1-4-9-16,1-2 12 0,-2-1-5 15,1-3 6-15,-1-2 10 16,-1-1-5-16,1 0-5 0,0-7 9 16,2-1-12-16,1 2-2 0,2-2 3 15,2-1-8-15,6 4-7 0,-2-4 6 16,5 1-2-16,1 1-1 0,1-4-28 15,2 2-21-15,2 0-51 16,4 1-1-16,2 6-34 0,-2-1-82 16,-1 3-151-16</inkml:trace>
  <inkml:trace contextRef="#ctx0" brushRef="#br0" timeOffset="57322.2786">19167 9530 895 0,'0'0'0'0,"0"0"147"16,-2 2-83-16,-4 7-31 0,-6 9-11 16,-2 8 0-16,-3 3 4 0,-2 1-7 15,1 1 2-15,0-2 7 0,3-1-10 16,2 0-5-16,1-3 4 15,4-4-7-15,1-2-3 0,4-4-3 16,3-3-2-16,0 0-1 0,0-2-1 16,0-3 0-16,3-2-5 0,3-1 5 15,2-1 0-15,3-3-11 0,2 0 16 16,4-7-8-16,-2-3 3 15,1-5 0-15,0 1 0 0,-1-1-8 16,-1-2 11-16,-2-2-1 0,0 1-4 16,0 0 3-16,-1 1-1 0,1 8 0 15,-2 3-7-15,-1 4 6 0,-1 2-9 16,-3 0 11-16,2 5 1 0,-2 7-4 15,2 5 1-15,0 2-1 16,1 0-1-16,0-2 6 0,2-1 1 16,1-6-8-16,2 0 5 0,2-4 2 15,1-2-6-15,1-4 6 0,-1 0 6 16,1-4-3-16,0-2 5 0,-4-5 3 15,0 2 7-15,-3-7 12 16,-1 2 0-16,-2-1-5 0,-2-6-1 16,0 1-9-16,-3-1-9 0,0-4 8 15,0 1-15-15,-1-2-2 0,-1 1 0 16,3 6 5-16,-3 4-8 15,1 8-3-15,-1 3-17 0,0 3-43 16,0 1-15-16,0 8-49 0,0 4-27 16,0 3-17-16,0-2-234 0</inkml:trace>
  <inkml:trace contextRef="#ctx0" brushRef="#br0" timeOffset="57550.2917">19690 9651 768 0,'1'0'0'0,"-1"0"293"0,0 0-203 16,-1 5-50-16,-4 4-19 16,1 8-1-16,-2-2-1 0,-1 3-10 15,3 0 3-15,1 0-11 0,-2 0 7 16,1-3-5-16,-1-2-6 0,1 0 5 15,-1-3-6-15,1 0-48 0,1-2-15 16,0-3-57-16,1-1-204 16,-1-2-368-16</inkml:trace>
  <inkml:trace contextRef="#ctx0" brushRef="#br0" timeOffset="57700.3002">19667 9479 563 0,'16'-36'0'0,"-2"7"223"0,-2 9-148 16,-1 7-30-16,-3 6-40 0,-2 5-2 15,1 2-1-15,-2 3-4 0,-2 9-127 16,0 3-81-16,-1 4-231 0</inkml:trace>
  <inkml:trace contextRef="#ctx0" brushRef="#br0" timeOffset="58950.3717">19985 9719 864 0,'1'-13'0'15,"-1"-2"231"-15,0-1-164 0,0-2-7 16,-7 3-14-16,-1 0-4 0,-4 3-9 16,-3 3-5-16,-3 5-12 15,-2 4 5-15,-3 4-2 0,2 11-8 16,-1 3-11-16,1 8 0 0,4 1 2 15,4 2-2-15,6 0 0 0,4 0 0 16,2-4-15-16,1-2 7 0,4-6-7 16,3 0-18-16,3-5 18 15,2-6 3-15,4-2-3 0,0-4 17 16,3-5-2-16,2-5 0 0,1-7-2 15,1-4 2-15,0-5 0 0,0-1 0 16,-1-4 3-16,-3-1-6 0,0-2 6 16,0-5 3-16,1 0 2 15,-1-7 4-15,2-2-4 0,-2-3-7 16,-1 0 8-16,0 1-1 0,0 1-3 15,-2 6 7-15,-2 11-3 0,-5 6-6 16,-2 13 14-16,-4 6-7 0,-2 7-1 16,-1 6 5-16,-8 17-14 0,-3 14 0 15,-6 13 34-15,-5 6-21 16,-1 3-7-16,-1 0 2 0,2-2-2 15,2-4-8-15,4-5 4 0,5-9 2 16,6-5-5-16,2-4 2 0,3-6-1 16,1-1-17-16,4-8 7 15,2-3-15-15,1-4-19 0,3-1 11 16,4-5 1-16,2-2 0 0,2-4 19 15,3-5 6-15,0-3 3 0,0-5 4 16,-2-2 0-16,-3-5-2 0,0-3 3 16,-2-4 4-16,-1 4-9 0,-4 0 5 15,-4 1 0-15,-5 9-2 16,-1 3 2-16,-4 7 13 0,-1 6-8 15,-4 1 10-15,-2 10-11 0,-2 8-9 16,-3 5 8-16,1 3 0 0,3 1-7 16,1 0 6-16,3-1-1 0,4-2-3 15,0-4 1-15,3-4 1 0,1 1-2 16,3-4-3-16,5-2 4 15,4-3 0-15,2-1 0 0,5-2 3 16,0-2-7-16,4-1 8 0,-2-2 0 16,2-2-6-16,-2-6 4 0,0-2-1 15,0-4-1-15,-3-3-2 0,-1-7 6 16,-2-3-8-16,0-4 8 15,0-6 0-15,-1-3-5 0,3-6 2 16,0-3 0-16,4 0-1 0,-2-2 0 16,1 1 7-16,-1 0-1 0,-1 6-2 15,-5 8 1-15,-4 11-6 0,-4 11 2 16,-2 7 8-16,-2 7 2 15,-1 0-5-15,-1 9-10 0,-5 11-4 16,-5 14 16-16,-3 4 3 0,-3 8-4 16,-3 0-1-16,3 0-7 0,-2 4 2 15,0-3 6-15,1-4-3 0,2-4-8 16,1-6 8-16,1-3-2 15,3-6-3-15,1-4 2 0,4-6-3 16,1-7 0-16,3-3 4 0,1-4-3 16,1 0-2-16,0 0 6 0,2-1-6 15,4-2-2-15,0-4 10 0,6-5-6 16,1 2-8-16,0-7 9 15,2 0 0-15,1-2-26 0,2-5 18 16,2 2-2-16,1-4-3 0,0 2 13 16,2 3 0-16,-1 7-13 0,-3 4 13 15,0 6 0-15,-2 4 0 0,0 2-1 16,-3 8-1-16,0 5-3 15,-4 7 6-15,-3 3-1 0,-3 3 0 16,-2 1 0-16,-2-4 3 0,0-2 1 16,-2-1 5-16,-3-4-2 0,-1 0-6 15,-4-3 9-15,0-1 5 0,-4-2-5 16,-4-2 0-16,-2 0 3 15,-4-5-11-15,1 2 4 0,-1-3-3 16,2-2-6-16,2 1 6 0,4-3-3 16,3 0-2-16,1 0 4 0,4-4-4 15,0-1-31-15,4-3 2 0,2 1-23 16,2 0-35-16,0 0 13 15,2 2-34-15,6-1-44 0,3 0-55 16,5 2-94-16</inkml:trace>
  <inkml:trace contextRef="#ctx0" brushRef="#br0" timeOffset="59856.4236">20978 9617 796 0,'20'-20'0'0,"-5"1"235"0,-3 2-138 15,-5 0-28-15,-2 5-9 0,-5 0-13 16,0 4-3-16,-1-1-8 0,-7 4 1 15,0-1-5-15,-4 3-12 16,-3 3-7-16,-5 8 6 0,-3 6-10 16,-3 7-2-16,-2 3 3 0,1 5-5 15,4 1-5-15,2 0 0 0,5-2 6 16,3-2-6-16,3-2 0 0,6-4 0 15,0-3-3-15,4-1 6 16,0-6 0-16,0 2-5 0,4-6-5 16,2 1 2-16,1-3 0 0,4-1 1 15,2-2-3-15,-1-1-7 0,3 0 10 16,0-1-7-16,0-4-8 0,1-2 10 15,1-1-11-15,-3-3-4 16,1-2 20-16,1-4-2 0,-1-2 1 16,1-2 10-16,1-2-7 0,-3-6-1 15,1 3 6-15,-2-3 1 0,0 1-8 16,-2 6 8-16,-4 6-6 0,-4 7 0 15,0 6 4-15,-2 3 1 0,-1 0-8 16,0 3 7-16,-2 6-2 16,-3 11 0-16,-5 0 0 0,3 3 11 15,-1 0-12-15,1-2 2 0,1 0 8 16,2-4-13-16,2-1 8 0,2-2-3 15,1-2-1-15,-1 0-1 0,5-5-1 16,-1 0 0-16,6-2 4 16,0-1 1-16,4-1-4 0,0-3 0 15,2 0-3-15,2-2-16 0,-1-5 6 16,1-3-1-16,0 0-18 0,-4-6 9 15,-1-2 8-15,0-3 6 0,-2-4 11 16,1 0-2-16,-1-3-15 16,1 2 13-16,-1 1-7 0,-1 4-2 15,-3 8 17-15,-2 6-6 0,-2 4-1 16,-3 3 1-16,1 3-1 0,-1 9-3 15,-1 3 10-15,-2 4 15 0,-4 3-13 16,1 1 7-16,-1-4-5 0,0 0 4 16,0 0 6-16,3-4-8 15,0 1 5-15,-3-4 4 0,2-2-6 16,1-1-6-16,-1-3 3 0,1-2 4 15,1-1-8-15,-1-3 3 0,3 0-3 16,0 0-2-16,1-1 8 0,0-5-9 16,3 1-8-16,2-7 7 15,5-1-5-15,0-2-10 0,4-3 7 16,3-1-3-16,2-1-15 0,4-3 4 15,0-4-5-15,3 3-9 0,-1 0 10 16,-1 4 12-16,-2 3 1 0,-1 4 13 16,-3 4-6-16,-5 4-2 15,-1 5 3-15,0 2 4 0,-5 8-4 16,2 5 1-16,-4 4 1 0,-2 1 2 15,-2 2-2-15,-1-1 9 0,0 1-10 16,-4-1 2-16,0-3 1 0,-1 1-5 16,-1-4 6-16,1 6-2 15,3-7-8-15,0-2-8 0,1-1-44 16,0-6-63-16,1 1-41 0,3-1-182 15</inkml:trace>
  <inkml:trace contextRef="#ctx0" brushRef="#br0" timeOffset="60366.4527">21886 9506 766 0,'9'-25'0'0,"-2"1"266"16,-3 2-159-16,-4 4-25 0,0 4-7 15,-7 1-18-15,-1 5-16 0,-5 3-5 16,-3 4-14-16,-6 2-4 0,-8 11-3 16,-4 10-2-16,-1 4-10 0,3 6-2 15,1 2 6-15,8-2-6 16,5 2-2-16,4-4 0 0,6-3 5 15,3-2-8-15,4-3 4 0,1-4 0 16,4-2 0-16,3-3-5 0,3-2 5 16,5-4-8-16,1-5 8 0,5-2 0 15,0-3-3-15,2-8 1 16,2-4-2-16,-1-2-7 0,0-7 10 15,1-3 0-15,-2-3-3 0,2-5 8 16,-1-3-2-16,-1-4-2 0,2-5-1 16,-1-3 1-16,2-2 0 0,-1-4-1 15,-1 3 1-15,1-1-3 16,-3 6 5-16,-2 7 1 0,-3 7-3 15,-7 11 0-15,-5 12 1 0,-3 4-2 16,-2 7 2-16,-3 4 24 0,-6 14-26 16,-9 13 2-16,-4 11 15 0,-4 8-15 15,0 5 6-15,-1 4-7 0,2 1 0 16,3 1-5-16,2-3-33 15,6-5-31-15,5-7 11 0,1-5-20 16,1-5-69-16,-3-5-37 0,3-6-148 16</inkml:trace>
</inkml:ink>
</file>

<file path=ppt/ink/ink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0T06:57:24.043"/>
    </inkml:context>
    <inkml:brush xml:id="br0">
      <inkml:brushProperty name="width" value="0.05292" units="cm"/>
      <inkml:brushProperty name="height" value="0.05292" units="cm"/>
      <inkml:brushProperty name="color" value="#FF0000"/>
    </inkml:brush>
  </inkml:definitions>
  <inkml:trace contextRef="#ctx0" brushRef="#br0">8217 5364 365 0,'-5'-6'0'0,"3"0"117"15,-1-3-44-15,1 5-16 0,1-1-4 16,-2 3-4-16,3 2-10 0,0-3-14 15,0 3-4-15,0 0-18 16,0 0-6-16,0 0-10 0,1 0 6 16,4 3 12-16,2-1 14 0,4 3-1 15,2-2 22-15,5 0-8 0,2-2 0 16,7-1-1-16,3 0 1 0,6 0-3 15,4-5-5-15,5 1-7 16,2-1 8-16,2 1 4 0,1 0 0 16,-2 1-6-16,1 2-6 0,0-4-6 15,3 2-5-15,2-4 3 0,8 2 4 16,3 1 0-16,4-4-5 0,6 5 4 15,5-3-9-15,0-2 2 16,1 4 2-16,-4-1 4 0,-4 2-3 16,-5-2 0-16,-5 4 1 0,-5-1-4 15,-5 0 3-15,-4 2-6 0,-3-2-3 16,2 2 2-16,-2 0 6 0,0 1-9 15,3 3 2-15,-4-2 0 0,-2 1 0 16,-2-1 2-16,-6 2-3 16,-4 0 1-16,-9-2 0 0,-2 0 1 15,-9 1-9-15,-4-3-13 0,-4 2-8 16,-3-1-20-16,-5 0 14 0,-8-1-16 15,-7 1-114-15,-8-1-63 0,-4-2-136 16</inkml:trace>
  <inkml:trace contextRef="#ctx0" brushRef="#br0" timeOffset="1449.0829">3090 6320 376 0,'-10'-8'0'0,"3"3"186"16,1 1-115-16,-1-2-38 15,2 1 0-15,0 1 20 0,2 1-17 16,1 1-18-16,0 1-11 0,2 1 2 15,0 0-2-15,0 0-10 0,1 0-1 16,3 2 0-16,5 4-2 0,2-3 12 16,5 1 3-16,3-2 17 15,3 0-5-15,-1-1 1 0,1 1 5 16,1 0-4-16,-2-1-14 0,1 3 7 15,3 2-4-15,0-2 0 0,3-1 0 16,3 2-3-16,1-1-5 0,1 1-3 16,2 1 0-16,1-2 1 0,0-2-3 15,1 4 2-15,2-3 1 16,-1 0-3-16,1 1 2 0,-1-3 2 15,-1 4 2-15,0 1 13 0,0-5 5 16,0 2-6-16,3 1-2 0,0 0-7 16,4-1-1-16,1 0 1 0,0 1-4 15,1 0-4-15,0 1 0 16,-1-1 4-16,3-1-5 0,-5-1 2 15,-1 1 3-15,-1-1-3 0,-3 0 2 16,2 0-2-16,1-1-2 0,-1 1 2 16,0-1 5-16,0-1-3 0,1 0 2 15,-1 0-2-15,0 0-4 16,2 0 2-16,0 1 11 0,3 2-7 15,1 1-2-15,0-1 0 0,1 0-2 16,0 1 2-16,-1-2-2 0,-4-2-1 16,2 2 0-16,-1-1 7 0,-2-1-2 15,2 3 5-15,-1-1-4 0,-1-2-1 16,2 2 2-16,-1-1-8 15,2 0 0-15,0 1 2 0,2-2 2 16,-1 0-4-16,6 1 2 0,-3-1 3 16,2 0 3-16,2 1 1 0,1 0 0 15,1 2-2-15,0-3-3 0,-2 3 1 16,1-3 0-16,-2 1 0 15,1 3-1-15,-4-2-1 0,2-2 4 16,1 0-5-16,0 0 0 0,0 0 4 16,3 0 0-16,-1-3-1 0,2 1 2 15,3 1 0-15,-2 0-2 0,2 1 1 16,0-3-2-16,-3 1-3 15,4 0 0-15,-3-1 5 0,1 1-3 16,-2-1 2-16,-2-2-5 0,-1 1 0 16,0 1 2-16,0-1 1 0,-1 2-2 15,-2-2 0-15,0 2 1 0,1-1-1 16,1 3 0-16,-2 0 4 0,1 0-5 15,0 0 2-15,1-2 4 16,0 0-6-16,0-1 2 0,0 0 2 16,-1-1-3-16,-1-1 0 0,-1 2 5 15,-1-1-5-15,-1-1 0 0,-1 1 8 16,1-1-10-16,0 0 4 0,-2 0 0 15,1 1-1-15,-1 0 4 16,-3 0 0-16,0 0 0 0,0 1 1 16,1-2-2-16,-1 1-4 0,3 0 0 15,-1 0 7-15,1-1-11 0,0-1 6 16,-1-1 0-16,0 3-3 0,0-3 2 15,-1 2 0-15,-1 0-2 16,-1-1 2-16,-2 1 2 0,-3 1-3 16,-2 1-2-16,0 0 2 0,0-1 0 15,-2 2 0-15,1 0 2 0,-5 2-3 16,1 0 1-16,-3 0 1 0,-3 0-2 15,0 0 2-15,-6 0 0 16,-1 0-2-16,-5 0-5 0,-3 0-26 16,-3 0-35-16,-1 5-16 0,-3 0-34 15,-6 0-72-15,-8 2-43 0,-8-3-199 16</inkml:trace>
  <inkml:trace contextRef="#ctx0" brushRef="#br0" timeOffset="2915.1667">3174 7471 681 0,'0'-4'0'15,"0"-2"145"-15,1 2-87 0,1 0-38 16,2-2 2-16,2 5-9 0,3-1-6 15,0-1-6-15,2 0 2 0,2 0-3 16,4-3 0-16,0 2 2 16,1-1-2-16,-1 0 14 0,3-2 1 15,1 2 2-15,3 2-3 0,3 0 2 16,0 1 4-16,2 1-10 0,-5-1 1 15,3 2 1-15,-1-1 2 0,1 1-1 16,0 0-2-16,1 0-5 0,-1 0 5 16,4 2 1-16,0-2-3 15,1 0 1-15,4 0-1 0,1 0-1 16,2 0-3-16,3-3 6 0,3-1-4 15,1 3-2-15,3-1 5 0,1 2-8 16,-1 0 2-16,-1 0 1 0,0 0 0 16,0 3 2-16,0 0 2 15,0-3 1-15,-2 2 5 0,1-2 2 16,-1 0-3-16,2 0-3 0,-1-2-1 15,2 1-2-15,1-4-8 0,0 1 0 16,4 2 7-16,0-4-7 0,0 4 0 16,1-1 2-16,-2-2-1 15,-1 1 0-15,0 1 1 0,-1 0-3 16,1 2 2-16,1 1 0 0,-3-1-2 15,3 1 2-15,-2 0 1 0,1-2-4 16,-4 0 4-16,3-3-1 0,-2 3-3 16,1 0 4-16,3-1 2 15,-2 2-5-15,3 2 0 0,0-1 0 16,2 0 1-16,-2 0 0 0,1 2 0 15,-1 0 1-15,1 1 0 0,2-1-1 16,0 1 0-16,-4-1 0 0,2 0 3 16,-2 1-4-16,1 1 2 15,3 0-3-15,-1-2 2 0,-1 2 0 16,3 0 2-16,0 0-3 0,-1-1 2 15,1 1 0-15,3-3-3 0,-1 3 4 16,2-1-2-16,-2-1-1 0,3 0 2 16,-1 0 1-16,-1-2-2 15,2 1 0-15,0 1 2 0,-1-2-4 16,0 2 2-16,-2-2 1 0,-1 3-2 15,-1-2 2-15,-3 1 5 0,0 0 1 16,0 0 3-16,-3 1 1 0,0-2-9 16,0-1 5-16,0 0-5 0,0 0-3 15,1 0 2-15,-2-1 5 16,1-1-7-16,0 2 2 0,-4-3 0 15,3 3-3-15,-2-1 4 0,-4-2-2 16,0 2 0-16,-1 1 0 0,-1 0 3 16,1 0-2-16,0-1 4 0,0-2-1 15,0 1-1-15,1-2 6 16,0 0-3-16,0 1-2 0,-1-1 7 15,1 0-7-15,-1 1 2 0,1 2-2 16,-1-3-2-16,-1 3-2 0,-2-1 0 16,-1 2 2-16,-1 0-2 0,-1 0 0 15,0 0 3-15,-4-1-5 16,-1 1 4-16,0 0 1 0,0 0-6 15,0 0 5-15,-2 1-2 0,-1 2 0 16,-2 1-1-16,-1-4 2 0,-3 3-2 16,-2 0 2-16,-1 0 0 0,-1 0-2 15,-4 1 2-15,-1-1 0 0,-4-1-2 16,-1 1 2-16,-4-2-1 15,-2-1-9-15,-2 1 4 0,0-1-17 16,0 0-31-16,-1 3 1 0,-1-3-32 16,0 5-48-16,-7-2-45 0,-7-3-211 15</inkml:trace>
  <inkml:trace contextRef="#ctx0" brushRef="#br0" timeOffset="17369.9935">9685 8767 357 0,'0'-11'0'15,"2"1"97"-15,-2 4-41 16,0-1-3-16,0 1 13 0,-2 3-12 16,0-2 7-16,2 3 10 0,0 1-23 15,0 0-10-15,0 1-5 0,0 0-19 16,0 0-5-16,0 0-6 0,0 0-5 15,0 0-1-15,0 3 2 16,2 1 2-16,1 3 0 0,0 0 1 16,0-1 0-16,0 3 0 0,0-1 2 15,-2 1 6-15,1 3-2 0,2 1 3 16,0 3 9-16,-1 1-4 0,2 1 0 15,1-2-2-15,-1 2-6 0,0-5-4 16,1 2 3-16,-2-3 0 0,2 0-2 16,-1 0 4-16,-1-3 3 15,1 1-12-15,0 2 0 0,-1 0 13 16,2-3-8-16,-3 4 0 0,1-3-1 15,-1-1-1-15,1 1-2 0,0-5 0 16,-2-2-1-16,1 0 0 0,0-1 2 16,-2-1-2-16,3 0 7 15,-2-1-3-15,-1 0 0 0,2 0 5 16,1 0 3-16,0-4 7 0,5-4 2 15,1-4-9-15,3-3-5 0,4 0-4 16,2-6 0-16,4-2-5 16,3-3 4-16,5-5 0 0,1-5-3 15,6-1 2-15,7-4 2 0,3-2-4 16,5-6 2-16,3 3 9 0,2-5 2 15,3 3 2-15,-2 2-2 0,-3 5-3 16,-7 7-3-16,-3 2-3 0,-6 4-4 16,-2-1 2-16,-3 4 4 0,-3 3-5 15,-3 3 0-15,-7 3-1 16,-6 6 1-16,-9 2 0 0,-1 4 0 15,-6 4 4-15,0-2 0 0,0 2 0 16,-1-1-5-16,0 1-1 0,-3 0-9 16,-1 0-29-16,-2 0-4 0,-2 8-10 15,-2 3-40-15,-1 2-13 16,-2 2-74-16,-2-2-129 0</inkml:trace>
  <inkml:trace contextRef="#ctx0" brushRef="#br0" timeOffset="20542.175">12550 3621 561 0,'0'-3'0'15,"0"1"73"-15,0 1-22 0,0 0 30 16,0 1-12-16,0 0-14 15,0 0-12-15,2 0-11 0,-1 0-3 16,-1 1-20-16,0 8-5 0,-4 9-8 16,-3 11 8-16,-4 13 35 0,-2 9-9 15,-2 5-6-15,1-2-4 0,-2 0-3 16,2-5-3-16,0-5-4 15,3-3-2-15,-1-7-5 0,4-7 1 16,2-4-1-16,2-6-4 0,0-2 2 16,2-1 7-16,0-7-8 0,1-4 0 15,1 0 2-15,0-3-3 0,0 0 2 16,0 0 3-16,0-8 4 15,5-5 11-15,2-11-9 0,2-5-7 16,2-10 0-16,0-1-1 0,2-8-3 16,-1-3 2-16,2-3 0 0,0-2-5 15,0 1 7-15,0-1-2 0,-4 5-2 16,1 3 2-16,-3 7 0 0,0 6-1 15,1 5 0-15,-5 5 3 16,1 6-4-16,-3 7 2 0,1 3 1 16,1 3-3-16,-4 2 2 0,3 1-2 15,0 0-2-15,1-1 4 0,2 4-2 16,-2 0-4-16,3 0 7 0,0 0-3 15,2 5-5-15,4 3 11 16,3 3-6-16,2 3-5 0,6 3 11 16,0 3-3-16,3 5-4 0,1-3 4 15,-1 5-2-15,-1-1 0 0,-3 3 0 16,-4-1 1-16,-1 3-2 0,-2-3 1 15,-4 1 0-15,-1 0 0 16,-4-2 6-16,-1 4-4 0,-5 0-1 16,-1 1 5-16,-1 0 1 0,-8 0-1 15,0 0 1-15,-4-3-1 0,-5-2-2 16,-2-2 3-16,-2-1 1 0,-3 0 1 15,0-4 2-15,-6-4 0 16,0-1-5-16,0-2 1 0,-5-5-2 16,4 1 3-16,0-6 3 0,4 1-7 15,1-3-3-15,2-1 1 0,1 0-1 16,4-5-2-16,2-4 1 0,5 0-5 15,3-3-22-15,6-4-3 16,3 4-22-16,2-2-27 0,10 2-31 16,2 2-36-16,-1 3-226 0</inkml:trace>
  <inkml:trace contextRef="#ctx0" brushRef="#br0" timeOffset="21592.235">13176 4045 603 0,'1'-13'0'15,"-1"-1"168"-15,0-1-61 0,0-1-2 16,-1 0-33-16,-1 2-35 0,0 2-17 15,-1 0-5-15,-1 3 0 0,0-1 6 16,-2 5 5-16,-2-1-5 0,-3 4-6 16,-2 2 2-16,-3 1-5 15,-1 11-4-15,-4 7 4 0,1 10-3 16,-1 5-5-16,1 7 8 0,0 2-2 15,1-1-5-15,5-1 8 0,4-4-5 16,4-3-6-16,5-4-1 0,1-3 0 16,6-2-2-16,3-7 2 15,3-2 0-15,4-2-1 0,0-4 0 16,0-7 0-16,2-2 0 0,0-3 0 15,1-7 3-15,2-5-5 0,-5-7 4 16,2-2 0-16,-2-5-3 0,0-5 2 16,-2-2 1-16,0-3 0 15,-2 0-2-15,0 1 0 0,-3 3 1 16,0 5-2-16,-3 8 0 0,-3 5-1 15,-2 8 3-15,1 5 0 0,-2 2-1 16,1 1 0-16,-1 0 0 0,0 8-12 16,-4 3 10-16,1 9 2 15,-2 2 0-15,0 4 0 0,1 4 2 16,-2-3-2-16,3 4 0 0,2-2 1 15,0-3-2-15,1-2 2 0,1-3-1 16,4-3 0-16,0-6 0 0,2-1-1 16,0-1 0-16,1-7 2 15,1 0 0-15,2-3-1 0,0 0 0 16,3-7 1-16,1-6-1 0,0-3 0 15,0-4 6-15,1-3-8 0,1-4 4 16,-3-5 0-16,2-2-3 0,3-9 2 16,1-3 0-16,-1-4-1 15,1 0 0-15,-2 3 1 0,-1 1-1 16,-5 4 0-16,-2 3 0 0,-2 2 0 15,2 2 0-15,-2 2 2 0,2 3-3 16,-2 4 2-16,-2 4-1 0,-2 9 0 16,-2 8 0-16,-2 5 1 15,0 0-2-15,-4 15-8 0,-6 13 7 16,-6 12-5-16,0 9 14 0,0 2-7 15,-2-4 1-15,5-2 3 0,1 0-1 16,-1-5-3-16,5-2 0 0,1-1 12 16,1-3-11-16,0-2 3 15,0-3-2-15,3-1-4 0,1-3 4 16,1-4 1-16,1-2-4 0,1-2 2 15,6-3-1-15,1-3-6 0,3-2 10 16,3-3-6-16,5-3-16 0,2 0 7 16,3-3-14-16,0-3-31 15,-3-8 13-15,2-1 8 0,-3-4-19 16,-3-5 7-16,-1 1-28 0,-3-4-117 15,-6-4-64-15</inkml:trace>
  <inkml:trace contextRef="#ctx0" brushRef="#br0" timeOffset="21770.2452">13436 3930 712 0,'0'-4'0'16,"2"-1"178"-16,5-3-110 0,4 0-1 16,5-2-14-16,6-1-34 0,2 2-10 15,4 0-6-15,-1 2 1 16,-1 2-1-16,1 2-6 0,-3 3-8 15,0 4-30-15,2 4-23 0,-1 4-20 16,-2 6-92-16,-5-2-80 0</inkml:trace>
  <inkml:trace contextRef="#ctx0" brushRef="#br0" timeOffset="22241.2721">13882 3987 730 0,'1'-17'0'15,"-1"0"238"-15,0-1-164 0,-2-1-3 16,-3 3-15-16,0 4-15 15,0 1-5-15,1 4-5 0,-3 3-11 16,0 1-3-16,-4 3 5 0,-2 0-6 16,-5 12-6-16,-4 8-2 0,0 5-4 15,-2 5 2-15,0 7 1 0,4-2 1 16,2 0-4-16,2 0 4 15,5-5-6-15,4-2-4 0,4-3 4 16,3 0-2-16,0-1 1 0,6-5 0 16,2-3-1-16,3-2 0 0,-1-6-21 15,6-3 10-15,1-3-2 0,0-2 4 16,4-6 0-16,-1-5-5 15,-2-5 13-15,0-4-8 0,-3-6 0 16,0-3 6-16,-2-3-5 0,-2-2-5 16,2 2 2-16,-3 2 5 0,-2 8-5 15,-4 6 10-15,-1 10 0 0,-3 4-3 16,0 3 8-16,-1 13-3 0,-4 8-6 15,0 9 10-15,-1 5 18 16,2 2-16-16,1-4 4 0,3-2 1 16,0-5-10-16,5-9 6 0,7-2 0 15,2-7-3-15,8-5 7 0,6-4-2 16,5-4-9-16,4-10 4 0,3-1-10 15,-2 1-101-15,-7-10-70 16,-8-1-285-16</inkml:trace>
  <inkml:trace contextRef="#ctx0" brushRef="#br0" timeOffset="24208.3846">14607 3721 953 0,'0'-1'0'0,"0"-1"24"0,4 0-20 15,5-4 80-15,6-5-42 0,6-4-28 16,7-3-9-16,3-6 5 16,1-3-3-16,0-3 13 0,-1-2 11 15,-3 1-6-15,-4 1-5 0,-5 4-2 16,-5 2-10-16,-6 2 1 0,-4 3 0 15,-4 6-1-15,-2 1-5 0,-3 3-2 16,-6 4-1-16,-1 1 0 16,-3 4-4-16,-6 1 3 0,-3 10 2 15,-4 8 5-15,-3 8 1 0,-1 6 5 16,2 6 4-16,2-1-10 0,5 2 1 15,5-2-2-15,6-4-3 0,4-2-4 16,6-9 2-16,2 1 0 0,8-6-7 16,2-4 11-16,5-1 0 15,2-7-5-15,4 0 2 0,2-6 5 16,1 0-8-16,-3-3 4 0,-3-2 1 15,-4-2-4-15,-2 0-2 0,-4 0 2 16,-3 0-5-16,-3 1 4 0,-1 5 0 16,-1 0 1-16,-4 1-2 15,-6 0 0-15,-6 8-2 0,-4 8 7 16,-6 5-1-16,1 6-2 0,-2 3 2 15,0 5 14-15,1 2-9 0,3 1 2 16,2 0-3-16,4-2-3 0,6-4 4 16,2-1-2-16,5-3-5 15,3-3 2-15,1 1 14 0,3-2-11 16,4-2 2-16,4 0-4 0,2-2-3 15,3-4 2-15,2-2 6 0,3-5-9 16,2-4 4-16,1-4 4 0,3-1-8 16,0-5 4-16,3-6 0 15,2-1-1-15,-1-6 2 0,-1-3-5 16,-3-1-21-16,-4-6 11 0,-3 0 2 15,-4-1-6-15,-4-4-8 0,-3-1-7 16,-1-3-7-16,1-3 10 0,-1-2 5 16,4-1-3-16,1-2 13 15,1 1 1-15,1 1 5 0,-1 4 6 16,-1 6 0-16,-3 8 2 0,-2 8 6 15,-5 8 6-15,-1 6 8 0,-2 2 6 16,0 1-10-16,0 4-16 0,-3 13 3 16,-5 8 16-16,-2 10 8 15,-4 6-1-15,1 3-7 0,1 2-4 16,-1-1-5-16,0 1-4 0,-1 0-1 15,1-5-1-15,1-1-5 0,0-4 0 16,3-4 0-16,2 0-3 0,1-8-43 16,4-3 6-16,2-4-11 0,0-5-28 15,4-4-12-15,5-4 21 16,2-4-7-16,2 0-66 0,1-7-2 15,0-5-2-15,1 0 89 0,-2 0 48 16,0 1 10-16,-1 0 0 0,-1 4 67 16,0-2 3-16,-1 0 11 0,1 0-9 15,3-2 15-15,1-2-5 16,1-1-22-16,1 0-35 0,-2-5-7 15,-2 1 2-15,-2 0 2 0,-1 0 13 16,-4 5-6-16,-4 1 1 0,0 3 0 16,-2 1-7-16,-4 1-10 0,0 2 7 15,-2 2-9-15,-3 2-9 16,1 1 7-16,0 0-9 0,-2 7 0 15,0 8 0-15,0 9 1 0,-4 5-1 16,0 4 0-16,4 2 9 0,0-3-6 16,4-2 6-16,3-6-6 0,3 0-6 15,3-6 6-15,7-5-5 0,0-5-1 16,4-5 6-16,2-3 5 15,5 0-6-15,1-8 3 0,1-1-7 16,3-4 2-16,-3-4 0 0,1 2 8 16,-1-1-9-16,-2-5 2 0,1 1 0 15,-2-5-6-15,0 2 8 0,-2 3-6 16,-3 6-11-16,-3 6 16 15,-2 4-3-15,-4 4-7 0,-2 2 9 16,-4 13-2-16,0 8-10 0,-3 6 15 16,-4 3-2-16,0 3-4 0,-2-5 4 15,1 0 6-15,3-5-8 0,0-7 0 16,2-3 4-16,1-8-1 0,1-2 13 15,-1-3-7-15,2-2-2 16,0 0 22-16,0-4 5 0,0-1-14 16,0-3-11-16,1-4-8 0,5-1-2 15,0-3 1-15,3-1-3 0,4 0-20 16,1-8 11-16,5 0 0 0,3-3-6 15,5-1 1-15,-2 3-5 16,-2 0 6-16,-5 5 17 0,-4 5-2 16,-4 8-2-16,-2 7 5 0,-2 1 0 15,1 9-4-15,-1 8 4 0,-3 7 4 16,0 2-5-16,-1 2 6 15,0 1 0-15,-1-3 8 0,-1 2-4 16,0-5-6-16,0-7 2 0,-3-1 5 16,1-4-3-16,-1-2-2 0,0-2 3 15,-2-2-3-15,2-1-3 0,0-1 3 16,-1 0 0-16,3-3-6 15,1 0 4-15,-2 0-4 0,2-4-2 16,2-7-3-16,3 1 2 0,6-8-5 16,2-4 3-16,2-3-8 0,4-6-13 15,4-5-1-15,4 2-5 0,2-3-16 16,-1 5 17-16,-4 6 8 15,-4 9 12-15,-4 8 9 0,-4 6-2 16,-3 3 0-16,-4 5 0 0,-2 11-5 16,-3 7 7-16,0 5 2 0,-4 4 26 15,-3-2-26-15,1 1 9 0,1-5-6 16,-1-5-1-16,3-1 2 0,0-4-5 15,2-3 0-15,1-3 0 16,0-1 0-16,4 0-51 0,2-2-34 16,3-3-32-16,1-2-183 0,1-2-297 15</inkml:trace>
  <inkml:trace contextRef="#ctx0" brushRef="#br0" timeOffset="25085.4348">16020 4193 771 0,'16'-18'0'0,"0"1"191"15,-1-4-122-15,0 0-16 0,0 3-15 16,-4-2-7-16,-4 2-8 0,-6 0-2 15,-1 1 12-15,-1 5-3 16,-5 2-6-16,-1 3-7 0,-2 4-3 16,-2 3 1-16,-1 6-4 0,-3 8-11 15,-3 8 0-15,1 7 0 0,-1 2 2 16,4 1-3-16,1-1 2 0,2-1 3 15,4-3-6-15,5-4 4 16,2-6-2-16,0-2 0 0,6-5-1 0,1-4 1 16,4-1 0-16,2-5 0 15,4-3 5-15,4-4-8 0,1-6 6 16,3 2-1-16,3-5-2 0,1-1-6 15,0-2 2-15,1-3-8 16,-2 2 11-16,0-1-8 0,-5 6-1 0,-2 2 14 16,-7 8-5-16,-6 5 0 15,-3 0 1-15,-5 11 0 0,-1 7-4 16,-6 4 4-16,-4 7 25 0,0-1-18 15,0 1 12-15,1-7-3 0,3 1-2 16,0-10 9-16,3-3-10 16,2-4 1-16,1-6 10 0,1 0-5 15,0 0-11-15,0 0 5 0,0 0-8 16,0-3-7-16,0-5 4 0,1-1 0 15,5-3-14-15,2 1-5 0,3-4-7 16,4-5-12-16,3-4 12 16,5-2-7-16,0-3-27 0,6 0 7 15,-1 0 9-15,0 2 11 0,-3 6 15 16,-7 9 11-16,-3 6 0 0,-6 6 10 15,-1 7-2-15,-4 10-2 0,-4 5 9 16,0 6-2-16,0-2-1 16,-4-2 4-16,4 0 2 0,-2-7-5 15,2 0 1-15,2-5-4 0,1-2 9 16,2-3 7-16,1-2-14 0,1-3-2 15,3-2 1-15,2 0-3 0,4-7-2 16,1-8 5-16,4 1-5 0,0-5 0 16,0-3-1-16,0-2 0 0,-1-8-8 15,0-5 7-15,1-7 0 16,1-7-4-16,3-3 3 0,-1-3-2 15,0 1 1-15,-2 2 5 0,-4 2-3 16,-2 9 1-16,-5 8 0 0,-5 10 7 16,2 10-1-16,-6 6 7 15,-1 8-7-15,-1 1-4 0,1 2 9 16,-5 14-12-16,-7 8 1 0,-5 13 0 15,-4 7 19-15,0 6-19 0,1 3 0 16,0 1 16-16,3-1-7 0,1-3 12 16,2-4-8-16,3-6-3 15,2-2 3-15,2-4-1 0,4-6-7 16,1 0 3-16,1-5-6 0,0-3-4 15,6-3 4-15,1-1 0 0,1-5-3 16,5-2-1-16,1-4 0 0,6-2-33 16,3-3 10-16,3-1-19 0,2-6-33 15,3-6-14-15,-1-3-59 16,-4-1-263-16</inkml:trace>
  <inkml:trace contextRef="#ctx0" brushRef="#br0" timeOffset="25253.4444">16715 3950 910 0,'5'-4'0'16,"8"2"54"-16,0 0-16 0,2 1 17 16,5 1-10-16,4 1-32 0,5 5-8 15,2 1-4-15,0-1-2 16,1-3-159-16,-1-3-84 0,-1 0-195 15</inkml:trace>
  <inkml:trace contextRef="#ctx0" brushRef="#br0" timeOffset="25952.4844">17472 4047 1048 0,'1'-1'0'16,"4"-3"9"-16,2 1 66 0,3 1 6 16,4-3-40-16,5 3-28 0,5 2 3 15,1 0-1-15,2-2-1 0,2 2 13 16,-1 0-5-16,2 0-6 15,2 2 3-15,2 1-8 0,1-1-4 16,6 1 5-16,3-2-13 0,2-1 1 16,3 3 0-16,-1-3 7 0,0 0-8 15,-4 0 2-15,-5 0 0 0,-2 0-1 16,-9-3 0-16,-5 1 4 15,-8 0-5-15,-4-2-1 0,-6 1 2 16,-3 0 2-16,-2-3 0 0,0 3 8 16,0-3-10-16,0 2 0 0,-1 1 1 15,-2-1-6-15,1 1-7 0,-2 0-7 16,2-1 2-16,-1 2 3 15,0-1-2-15,-2-1-12 0,0-1 5 16,-3 1-12-16,0-3-18 0,-4 0 14 16,-1 0 4-16,-2-5-4 0,0 1 19 15,0 1 6-15,2-2 7 0,1 2 9 16,4 0 3-16,2 0-3 15,1 2 11-15,4 1 4 0,0 5 6 16,1-1 0-16,0 0-6 0,0 2-9 16,2 0-1-16,3 1-2 0,1 0 0 15,0 1 6-15,4 7 0 0,1 2 0 16,3 3 7-16,3 1-2 0,1-1 0 15,1 2 5-15,3-4-5 16,0 2-10-16,-1-1 5 0,-1-2-8 16,-2 0 5-16,-1 1-3 0,-5-2-2 15,-3 1-5-15,-5-3 4 0,-4 1 3 16,-1-2-4-16,-11 2 7 0,-4 6 3 15,-7 0-6-15,-4 3-1 16,-2 2-1-16,-3-1-3 0,0 1 0 16,3 0 4-16,1-1-4 0,2 1-10 15,3-3-25-15,3 2-44 0,0-3-25 16,1-3-99-16,1-2-572 0</inkml:trace>
  <inkml:trace contextRef="#ctx0" brushRef="#br0" timeOffset="35041.0042">19012 3430 538 0,'4'-12'0'0,"1"2"186"16,-1 0-84-16,1 0-8 0,-2 0-18 15,2 3-30-15,-2 0-13 0,-1 2-1 16,0 1-5-16,-1 1-2 0,-1 3-2 16,0 0-4-16,0 0-5 0,0 7-6 15,-3 9 3-15,-4 13 10 16,-6 10 5-16,-2 11-4 0,-3 3-5 15,0 4-5-15,1-3 0 0,2-4-5 16,-2-3-3-16,3-5 1 0,-1-4-1 16,3-2-2-16,-2-5-1 0,2-3 3 15,0-4-7-15,2-4 6 16,2-2 1-16,2-3-5 0,2-3 2 15,0-5 3-15,2 0-6 0,0-5 4 16,1-1-2-16,1 0 0 0,0-1 0 16,0 0 1-16,0 0-2 0,0-6 2 15,-1-2 7-15,4-6-12 16,0-3 8-16,1 0 1 0,1-2-6 15,4-4 2-15,2 0-1 0,5-4 0 16,4-1-2-16,1-1 1 0,3 1-4 16,-1-1 10-16,0 2-6 0,-1 3-6 15,-2 3 12-15,1 9-10 0,-4 2 2 16,0 6 6-16,0 4-3 15,-1 0-5-15,-1 9 5 0,2 5 0 16,-3 6 0-16,-1 2 1 0,-3 5-3 16,0 0-1-16,-5 1 5 0,-3 1 1 15,-1 0-5-15,-1 0 4 16,-3-1 4-16,-6-3-9 0,0-1 6 15,-4-4 4-15,0 0-9 0,-2-3 4 16,-4-2 6-16,0-3-9 0,-2-3 2 16,-2 0 4-16,-2-4-4 0,-1-2 2 15,1-3-3-15,-2 0 0 0,3-3-1 16,3-3 1-16,3-2 0 15,4-4 0-15,2 3-4 0,2-2-4 16,5 0 9-16,1 1-2 0,4-1-12 16,0 0 12-16,0 3-8 0,4 1-1 15,3 4 9-15,-1 1-3 0,1 2-3 16,1 0 11-16,1 0-4 0,2 8 0 15,-2 1-4-15,1 4 5 16,1 3-2-16,2 1 2 0,2 0-3 16,-1-2-1-16,4-1 6 0,2-6-3 15,1 1-3-15,3-3 6 0,0-3-2 16,3-3-2-16,-2 0 2 0,3-1 2 15,-2-4-4-15,-2-3 2 16,-3-1-2-16,1-5 0 0,-4 0 2 16,-2-6 4-16,-2-2-9 0,0-4 8 15,-4-2-1-15,0-1-3 0,0 0-1 16,-2 2 4-16,1 4-6 0,-1 5 5 15,-3 7-1-15,0 5-2 16,-5 3 2-16,1 2-1 0,-1 1 0 16,0 0 0-16,0 0-1 0,0 1-7 15,-3 4 14-15,0 6-4 0,-5 1-3 16,3 3 2-16,-3 5 12 0,0 2-14 15,1 2 2-15,0 1 6 16,0 0-9-16,0-4 4 0,0 2 2 16,4-2-4-16,2-4 0 0,1 0-3 15,3-3 1-15,2-4 4 0,3-1-1 16,2-4-6-16,3-5 7 0,3 1-2 15,-1-1 0-15,3-6 0 16,2-3-1-16,-1-5-2 0,0-1 6 16,-2-3-6-16,0-3-1 0,-1-5 6 15,4-2-1-15,1-3-2 0,1-7 1 16,1 0-2-16,3-7-9 0,-1-3 14 15,1-3-4-15,1-2-2 16,-2 0 5-16,-3 2-2 0,-2 5 0 16,-4 7 0-16,-5 6 1 0,-1 6-3 15,-3 7 4-15,-3 3 4 0,-1 6-7 16,0 3 2-16,-3 3 5 0,0 5-7 15,0 0 2-15,0 3 5 16,-6 8-13-16,-3 9 13 0,-4 14 3 16,-5 9-5-16,-1 10 6 0,-2 3-6 15,-2 0-2-15,1-4 10 0,2-5-7 16,1-5-3-16,3-6 7 0,3-2-7 15,2-6-4-15,3 0 4 16,4-3-3-16,1-3-1 0,3-1 4 16,0-3 2-16,5-1-7 0,1-3 6 15,2-2-5-15,3 0 1 0,3-1 2 16,4-2 4-16,3-5-8 0,4-1 4 15,3-2-1-15,0-1 0 16,-1 0-14-16,-3-3-10 0,-3-2-9 16,-3-4 19-16,-2-1-3 0,-2-3-44 15,-3-3-6-15,2 0-43 0,-5-3-99 16,-3-2-176-16</inkml:trace>
  <inkml:trace contextRef="#ctx0" brushRef="#br0" timeOffset="35241.0157">19689 3708 684 0,'7'-5'0'0,"4"3"55"16,1 0 19-16,2-4 25 0,2 0-34 15,5 3-19-15,4-2-5 0,-1-1-23 16,0 1-7-16,-2 0-13 0,-2-1 4 15,-6 1 3-15,-4 2-10 0,-3 0-81 16,-6 1-19-16,-1-4-157 16</inkml:trace>
  <inkml:trace contextRef="#ctx0" brushRef="#br0" timeOffset="35596.036">19322 3539 819 0,'11'-5'0'0,"-1"1"63"0,-1-1 3 15,0 1-35-15,-2-1-18 0,6 1-7 16,-5 0 0-16,-2-1-9 0,-2 0 6 16,-1 0 3-16,-2 0 20 15,0 1 2-15,-1 2-3 0,-1-1 5 16,-3 0-13-16,0 2-10 0,-3 1-6 15,2 0 4-15,-2 0-4 0,-1 0-2 16,4 1 2-16,-2 0 0 0,2 0-2 16,1-1 2-16,1 1 7 0,0 1-12 15,1 1 4-15,1 4 0 16,-1 0-125-16,0 2-54 0,0-3-220 15</inkml:trace>
  <inkml:trace contextRef="#ctx0" brushRef="#br0" timeOffset="40284.3041">12686 4920 611 0,'0'-7'0'0,"0"-3"144"16,0 3-53-16,5-4-14 0,0-3-8 16,0 4-17-16,-1-1-5 15,1 2-12-15,0-2-8 0,0 2 2 16,1-5 1-16,-1-1-1 0,-1 0-4 15,-1-4 3-15,-3-2-5 0,0 1-8 16,-2-1-1-16,-8 3-4 0,-2 4-1 16,-7 3-3-16,0 8-5 0,-7 3-2 15,0 4-2-15,-3 8 2 0,0 4-1 16,3 2 2-16,2 6 0 15,2 2-3-15,4 2 5 0,2 1-1 16,6-3-5-16,4-4 7 0,3-2-4 16,3-1-5-16,6 0 9 0,6 2-4 15,5 4-1-15,7 2 3 0,2 4 1 16,3 2-4-16,-1 2 4 15,-4 1-1-15,-5-3-1 0,-6-3-3 16,-2 0 2-16,-6-6-1 0,-2-1 4 16,-3-5-4-16,-3-2-5 0,-7-4 8 15,-2 1 2-15,-5-4-4 16,-2 1 2-16,-3-3 1 0,-3-2-3 15,-1-3 2-15,-1-2 0 0,1-1-3 16,-1-7 4-16,3-1 2 0,2-1-7 16,7-1 4-16,2 0 2 0,5-1-6 15,2-1 5-15,3 6-2 0,3 3 0 16,0 2-2-16,3 2 0 15,3 0-9-15,2 2 12 0,1 6-2 16,1 3-4-16,-1 0 8 0,1 2-1 16,0 1-4-16,3-1 2 0,1-1-2 15,3-3 1-15,4-1 2 0,3-4 3 16,0-3-4-16,2-1 0 0,0-1 4 15,-2-6-6-15,1-2 4 16,-2-4-1-16,-1 0-1 0,-2-5 0 16,-3 0 2-16,1 0-3 0,-2-5 2 15,0 0-1-15,-3-2-6 0,0 4 4 16,-4 4-4-16,-4 5 1 15,-2 5 9-15,-1 7-8 0,-2 0 2 16,0 1 2-16,-1 13 0 0,-5 4-5 16,-1 4 6-16,-1 5 12 0,2-4-9 15,1-3 2-15,3 0-4 0,2-4-3 16,0 1 2-16,3-2-1 0,3-5-1 15,3 2 2-15,3-3-2 16,5-4 0-16,4 4 2 0,2-3 0 16,0-1-1-16,-1-4-50 0,-1 0 11 15,-4-1-9-15,0-5 13 0,-3-5-17 16,-2-6-77-16,-2-6-68 15,-2-5-45-15,-3-6-317 0</inkml:trace>
  <inkml:trace contextRef="#ctx0" brushRef="#br0" timeOffset="40423.3121">12993 4863 697 0,'-7'-17'0'15,"4"7"255"-15,2 7-180 0,1-1-14 16,0 3-27-16,0 1-15 0,1 0-24 16,4 5 8-16,3 7-5 0,0 4-30 15,2 5-46-15,0 10-51 0,-3 2-165 16,-2 3-133-16</inkml:trace>
  <inkml:trace contextRef="#ctx0" brushRef="#br0" timeOffset="40940.3417">13242 5148 754 0,'-1'-18'0'0,"-5"6"206"16,-1 3-137-16,-6 2-7 0,-2 1-35 15,-2 6-2-15,-3 0 14 0,0 4-6 16,1 8-14-16,2 4-7 0,1 2-8 15,4 3 1-15,2-1-5 0,7-3 0 16,0 1 1-16,4-5-1 16,-1-1 0-16,0 0-14 0,5-2-7 15,2-3-2-15,2-2-9 0,2-3-9 16,3-2 14-16,3-1 6 0,1-4-7 15,-1-2 5-15,0-2 3 0,-2-2 6 16,-3-1 9-16,-3 2 8 0,-3 0-6 16,-4 5 6-16,-1 3 15 15,-1 2 12-15,-1 0 16 0,-6 14-30 16,-3 8-15-16,-6 14 16 0,2 6 6 15,-1 8-8-15,-1 3 0 0,0 1-5 16,-1 1-2-16,0-1-3 0,1-4-4 16,0-4 0-16,1-8 0 15,0-1 1-15,-1-8 0 0,-1-2-2 16,-2-3 0-16,-1-4 1 0,0-3 0 15,-1-4 2-15,0-2-3 0,-1-7 0 16,0-3 5-16,-1-1-5 0,-2-8 0 16,1-4 9-16,0-5-2 15,-1 0 8-15,5-4-6 0,1-1-4 16,5-3-3-16,4 1 1 0,5 0-6 15,5 2-51-15,3 1-4 0,7 3-59 16,4 2-125-16,3-1-190 0</inkml:trace>
  <inkml:trace contextRef="#ctx0" brushRef="#br0" timeOffset="41388.3673">13353 5131 883 0,'0'-3'0'16,"-2"6"123"-16,-1 13-121 15,-1 9 38-15,-4 6 17 0,1 7-22 16,-1-5-6-16,-2 0-18 0,2-4-2 15,1-10 4-15,2-4 8 0,1-7 8 16,1-7 8-16,2 1-11 0,0-2 2 16,0-1 0-16,1-5-16 0,0-5-13 15,0-4 2-15,3-4 2 16,4-1-4-16,1-3-12 0,3 1-3 15,5-2-6-15,2-3 14 0,4 1-11 16,2 1-2-16,0 1 14 0,1 7-1 16,-5 6 6-16,-3 5 4 0,-3 6 2 15,-2 0-5-15,1 16 1 16,-5 2 7-16,-4 4 0 0,0 4 8 15,-4 1-6-15,0 2-2 0,-4-3 1 16,0-3 1-16,0-4-1 0,0-3 0 16,1-1-4-16,1-2-3 0,0-1 1 15,2 0-1-15,0 1-2 16,0-2-2-16,0 0-39 0,2 0-33 15,4-1-19-15,-1-3-46 0,2-3-204 16,2-4-262-16</inkml:trace>
  <inkml:trace contextRef="#ctx0" brushRef="#br0" timeOffset="42023.4036">13767 5216 803 0,'3'-10'0'0,"-2"-1"178"0,-1 2-94 15,0 2 15-15,-4-2-32 0,-1 6-19 16,-4 1-13-16,-2 2-2 15,-4 3-13-15,-2 11-14 0,-3 9 7 16,-1 5-2-16,3 3-3 0,1-2-3 16,6-1-4-16,4-3-1 0,2-5 0 15,5-3 3-15,0-5-4 0,0-3 2 16,6-1-4-16,0-5 0 15,2-2 0-15,2-1-10 0,1-2-5 16,1-8 5-16,0-3 3 0,-2-3-6 16,2-4 1-16,-1 0 6 0,1-3-4 15,1-4 8-15,2 1-7 0,1-1-12 16,-2 5 6-16,-3 6 2 15,-4 6 6-15,-2 5 12 0,-5 5-2 16,0 5 0-16,0 11-1 0,-3 5 6 16,-1 6 0-16,1-1 3 0,1 0-1 15,2-2-2-15,0-6 6 0,4-1-10 16,4-6 4-16,4-2 5 15,5-1 2-15,4-7-4 0,6-1 4 16,1-3-4-16,0-8-7 0,-1-5 2 16,-3-3-1-16,0-3-2 0,-2-6 0 15,-4-4 9-15,-3-4-11 0,-2-8 4 16,-1-2 5-16,1-3-10 15,2-1 6-15,-1 4-4 0,0-2-4 16,-2 5 6-16,-4 6-2 0,0 8-13 16,-6 9 11-16,0 10 3 0,-2 10 0 15,-7 6-3-15,-7 17-3 0,-5 14 2 16,-6 9 8-16,1 8 6 0,0 4-2 15,1 1 8-15,4 0 6 16,5-4-8-16,5-9 0 0,3-5-6 16,5-9 2-16,1-3-4 0,3-4 0 15,4-4-10-15,4-2 8 0,1-3-1 16,4-3-4-16,2-5-6 0,0-2-24 15,2-5-53-15,2-1-14 16,-1-4-69-16,0-9-338 0</inkml:trace>
  <inkml:trace contextRef="#ctx0" brushRef="#br0" timeOffset="43783.5043">14648 4945 1011 0,'-9'-5'0'0,"3"0"171"15,2 2-89-15,4 1-35 0,2-1-19 16,11-4-26-16,8-2 0 0,10-2 2 16,5-4-1-16,1 0-3 15,-2-6 0-15,-3-3 0 0,-5-2 3 16,-3 0-3-16,-6 2 15 0,-6 5-4 15,-6 2 2-15,-3 4 5 0,-3 4-1 16,0 3-4-16,-6 0-2 0,-7 3-8 16,-4 3-6-16,-6 0 5 15,-4 8 2-15,-3 5-7 0,-1 5 3 16,3 3 0-16,2 4 0 0,4 2 1 15,5 2-2-15,4-2-5 0,5-4 7 16,5-1-2-16,3-4 0 0,1-3 1 16,4-2-5-16,5-2-8 15,1-3 8-15,5-3 0 0,2-2-8 16,3-2 0-16,0 0-10 0,-2 0-15 15,-3-1 15-15,-5 1 10 0,-5-1 0 16,-3 0 14-16,-3 2 2 0,-3 1-6 16,-7 1 5-16,-7 6 0 15,-4 1-3-15,-3 3 2 0,2 4 12 16,-3 3-6-16,5 0-5 0,3 1-1 15,4 3-2-15,6-1 2 0,1-2 1 16,4 2-6-16,2-2 8 0,0 0-1 16,0-1-4-16,5-4 2 15,2 2 2-15,3-7-5 0,6 2 4 16,0-5 0-16,4-5-4 0,4-2 4 15,0-2 4-15,3 0-6 0,2-9 0 16,2-8 6-16,3 0-5 0,-2-8 1 16,-2-2-1-16,-3-3-1 15,0-7 0-15,-4-1 8 0,0-3-10 16,-3-5 4-16,-2 0 0 0,-2-4-3 15,-2 0 2-15,-3 2 1 0,-1 2-3 16,0 3 2-16,-3 9 1 0,1 7-3 16,-2 8-2-16,-4 8 7 15,0 8-8-15,-2 3 5 0,0 10-3 16,-7 14-5-16,-6 14 13 0,-6 16 14 15,-4 1-8-15,-1 2-3 0,2-1-3 16,1-9-3-16,4-2 5 0,3-4-7 16,2-5-2-16,5-6 2 15,3-3 2-15,3-2-4 0,1-5-1 16,4 0-2-16,4-2-48 0,5-3 19 15,3-5-10-15,2-3-26 0,2-7 18 16,1 0 17-16,2-12 28 0,0-5 8 16,1-3-2-16,1-6 0 15,-1-3 0-15,-4 0 8 0,-3-3 2 16,-6 1 4-16,-1 5 3 0,-4 6 4 15,-4 5 0-15,-2 7-5 0,0 2 0 16,-1 6 9-16,-8 3-12 0,-2 11-13 16,-4 6 0-16,-3 9 8 0,0 4-7 15,3-3 2-15,1 1-2 16,6-3-1-16,2-5 0 0,5-4 0 15,1-5 0-15,5-3 1 0,6 0-1 16,-1-6 0-16,4 0 0 0,4-2 4 16,4-3-3-16,2-1 1 0,-2-7-1 15,1-3-2-15,-2-6-6 16,-2 0 1-16,-1 1 1 0,0-4 4 15,-1-2 0-15,2-2-13 0,1 2 9 16,-4 5-6-16,-2 7-8 0,-4 4 16 16,-6 6 0-16,-1 7-2 0,-3 7 7 15,-3 11 3-15,-4 2-3 16,-1 1 6-16,-1 3-6 0,2-6 11 15,0 1 7-15,3-4-6 0,-2-7-7 16,5-3 10-16,-2-3 0 0,2-4 0 16,0-5 4-16,0 0 4 0,1 0-6 15,0 0 0-15,-2 0-5 0,2 0-14 16,0-9 0-16,0-1 4 15,2-2-5-15,2-3-13 0,5-2 1 16,2-1-5-16,6-5 7 0,0-1-7 16,5-4-4-16,3-2 10 0,0 3-3 15,-3 2-1-15,0 7 14 0,-6 9 0 16,-3 6-2-16,-2 3 4 15,-3 5 0-15,-1 11-4 0,-1 4 7 16,-3 6 3-16,0 1 0 0,-1-3-3 16,-2 1 1-16,0-4-1 0,0-1 10 15,0-4-5-15,-2-3-2 0,-1-3 6 16,-3-6-3-16,1 3 1 15,-1-2-2-15,-1-3-1 0,0 0 0 16,1-1 0-16,2-1-5 0,2 0 0 16,1 0 1-16,1-5 1 0,0-2-8 15,4-4-1-15,5-1-7 0,4-4-7 16,4-4 3-16,-1-1-2 15,4-2-8-15,2-2 13 0,-3 5 4 16,0-1-6-16,-1 4 10 0,-4 6 4 16,0 5-3-16,-4 3 7 0,-1 5-4 15,-2 7-4-15,-3 9 8 0,-2 7-2 16,-2 5 1-16,-1 1 6 15,-3 0-4-15,1-5-3 0,0-4 11 16,1-1-6-16,0-4-9 0,0-3 5 16,2-1 3-16,0-1-10 0,0-6-11 15,0 0-22-15,1-1-49 0,3-2-29 16,2-2-106-16,0-1-207 15</inkml:trace>
  <inkml:trace contextRef="#ctx0" brushRef="#br0" timeOffset="44628.5526">15924 5337 612 0,'15'-17'0'0,"3"1"136"0,1-2-49 16,-1-3 17-16,1 1-29 0,-2-3-30 15,-5-3-6-15,-1 6 2 16,-5 0 5-16,-5 5 3 0,-1 5 1 16,-3 4-5-16,-6 5-18 0,-4 1-17 15,-3 14-11-15,-3 5 2 0,2 6 7 16,0 3-10-16,5-1 4 0,2-2-2 15,2-1 0-15,0-5 0 16,6 1 2-16,0-4-3 0,1-3 2 16,1 1-1-16,0-7 0 0,1 3 0 15,3-3 0-15,2-1 0 0,1-1-2 16,2-4 2-16,3-1-17 0,2 0 7 15,4-8-7-15,2-4-2 16,3-2 10-16,0-4-2 0,3-3-2 16,3-2 4-16,-3 1-5 0,-2 5-4 15,-2 2 9-15,-8 6 7 0,-6 6 1 16,-7 3 2-16,-1 7-1 0,-4 11 0 15,-6 6 37-15,-3 7-18 0,0 1-2 16,1-3-4-16,3-1 4 16,1-4 3-16,3-6-3 0,0-5-3 15,3-4-6-15,1-5 0 0,0-1 1 16,1-3 2-16,0 0-3 0,0 0-3 15,6-4-4-15,-1-6 3 0,6-2-6 16,2-2-3-16,1-3 1 16,6 1-6-16,1-5-3 0,3-4 6 15,0-1 1-15,0-4 2 0,2-3 8 16,3 1-8-16,-3-2-8 0,-1 3 0 15,-7 8 1-15,-2 10 2 0,-6 6 11 16,-3 7-1-16,-5 2-2 16,-1 9-7-16,-1 12 7 0,-6 5 0 15,-3 3 2-15,-1 2 5 0,2-4-5 16,1 0 10-16,1-3-3 0,3-4-6 15,3-2 2-15,0-1-4 0,5-5 0 16,3 1 0-16,2-3 1 16,1-4-1-16,1-4 0 0,0-1 2 15,3-3-2-15,-2-6 3 0,3-5-1 16,-1-6-1-16,2-3 1 0,0-7-1 15,2-5-2-15,2-6 2 0,0-3 2 16,0-8-4-16,1-5 2 16,3 0 1-16,1 1-3 0,-2 1 1 15,-3 9-1-15,-7 7-4 0,-4 5 8 16,-4 13-1-16,-4 5-4 0,0 9 4 15,-2 4 2-15,-4 1-6 0,-6 13 1 16,-6 10 1-16,-3 11 0 16,-2 9 9-16,2 6-6 0,-2 1-1 15,4 2 7-15,1 1-4 0,1-6-6 16,5-6 2-16,2-5 7 0,2-6-10 15,4-4 4-15,2-7 0 0,0-2-4 16,6-6-3-16,4-4-10 16,4-3-27-16,6-5-5 0,4 0-23 15,1-7-48-15,-2-5-79 0,-2-4-188 16</inkml:trace>
  <inkml:trace contextRef="#ctx0" brushRef="#br0" timeOffset="44746.5594">16677 5133 721 0,'-2'-15'0'15,"2"7"156"-15,7 5-134 0,6-4 7 16,5 3 11-16,7 1-13 0,2 2-17 15,6 1-8-15,0 4-4 0,3 4-202 16,-1-2-70-16</inkml:trace>
  <inkml:trace contextRef="#ctx0" brushRef="#br0" timeOffset="45372.5952">17233 5218 1050 0,'0'-2'0'16,"0"2"83"-16,4-3-46 0,5 1 27 16,6-1-13-16,7-2-28 0,4 1-11 15,2-1-1-15,3 0 3 16,1 2 7-16,2 1 4 0,5 0 0 15,1 2-9-15,2 0-9 0,6 0 3 16,4 2-11-16,5-1 2 0,7 4 2 16,4 3-1-16,4 0-4 15,-2 3 4-15,-4 1-1 0,-8-2-2 16,-10-4 2-16,-11-4-1 0,-12-2 0 15,-11 0-1-15,-6-2 0 0,-6-1 0 16,-2-2 2-16,0 0 8 0,0 1-12 16,-5-4-1-16,0 4-1 0,-1-4-5 15,-2 0 11-15,1 2-2 0,0-2-4 16,0 1 2-16,2 2 1 15,1 1-2-15,2-1-1 0,-1 2-2 16,-2-2-1-16,1 1 7 0,-1-3-2 16,1 2-2-16,0-2 2 0,0 2 3 15,3 2 0-15,-2 0 0 0,3 3 1 16,0 0-2-16,0 0-2 15,3 0 3-15,1 0-3 0,5 1 5 16,0 3-3-16,2 2-2 0,2-2 6 16,-1 4-2-16,0 1-1 0,-4-4 0 15,2 2 0-15,-4-2 0 0,-1 0 1 16,-2 2 1-16,-2 0 0 15,-1 1 11-15,0 6 2 0,-5 2-4 16,-5-2 2-16,-5 4-5 0,-1-2-3 16,-4-2 4-16,0 3-4 0,-1-1-2 15,0-4-2-15,6 0 2 0,0-4-6 16,2 0 6-16,2 1-1 15,-1 0-4-15,2 1-75 0,0-2-25 16,0 1-82-16,0-9-211 0</inkml:trace>
  <inkml:trace contextRef="#ctx0" brushRef="#br0" timeOffset="50115.8665">18791 4882 589 0,'7'-3'0'0,"-2"-2"164"16,1 2-69-16,0 2-27 16,-2 1-16-16,-3-3-21 0,2 3-9 15,-3 0 7-15,1 0-4 0,-1 0 6 16,0 0 5-16,0 0-5 0,0 0-3 15,-2 0-1-15,-4 0-2 0,-6 0-16 16,-2 8-9-16,-5-1 0 16,-1 5 7-16,-1-2-9 0,1-1 4 15,6 0 4-15,3-3-8 0,4-3 4 16,4 1 4-16,0 1-6 0,1-3 0 15,2 6 0-15,0-1 0 0,4 1-2 16,2 1 2-16,-1 1 0 16,2-3 1-16,4 2-1 0,-1-3-2 15,2 0 2-15,2 2 0 0,1-3 0 16,3 4-3-16,0 1 3 0,1 4 0 15,-1 1 0-15,-4 1 1 0,-1 4-1 16,-5-1 0-16,-3-1-3 16,-4 1 2-16,-1-6 2 0,-4 1-1 15,-1-5 1-15,-5-1 1 0,-2-1-1 16,-4-3 7-16,-3 1 5 0,-5-2 0 15,0-2-1-15,-2-1-1 0,-1 0-6 16,2 0-6-16,1-2 2 16,6-2 2-16,4 0-3 0,4-1 0 15,5 2 2-15,3 0-3 0,-1-3-27 16,3 5-12-16,1-1-40 0,7 2-55 15,2 0-44-15,4 0-161 0</inkml:trace>
  <inkml:trace contextRef="#ctx0" brushRef="#br0" timeOffset="50805.9059">19030 5029 779 0,'0'-3'0'0,"1"1"220"0,-1 2-142 16,0 0-9-16,-1 5-32 0,-4 8-22 15,-3 3 8-15,-1 4 9 0,0 2-1 16,-2-1-3-16,3-1 4 16,-2-2-13-16,1-3-1 0,0-5 2 15,4 2-4-15,2-8-7 0,0 1 4 16,2-1-6-16,-1-2-10 0,1 0 6 15,0-2-1-15,1 0-3 0,0 0 2 16,0 0 2-16,0 0-4 16,4-2 2-16,0-6 0 0,4-6-8 15,3-3 8-15,2-2-2 0,2-3-17 16,2-2 7-16,2-3-8 0,1 1-7 15,1 1 14-15,0 4 3 0,-4 7 3 16,-3 4 3-16,-3 5 2 0,2 5-6 16,-3 0 9-16,1 9-3 15,-1 5-2-15,-1 4 6 0,-1 4-1 16,-3 2-3-16,-1 2 2 0,-4 1-3 15,0-2 2-15,-2-2 0 0,-5-6 12 16,0-2-6-16,-3-4 8 0,1-4 3 16,-1 1 0-16,0-5 1 15,1-1-7-15,2 0-4 0,2-2 6 16,1 0-5-16,2 0-6 0,2-4 4 15,0-2-3-15,2-5-6 0,7-4 3 16,4-2-1-16,3-7-5 0,4 1 8 16,2-2-4-16,2-2-21 15,3 1 9-15,-1-1-3 0,2 3-5 16,-4 2 8-16,0 8 8 0,-6 4-3 15,-1 5 7-15,-3 5 2 0,-2 0 0 16,-2 8-2-16,-1 6 2 0,-3 3-4 16,-5 4 7-16,-1 5-2 0,0-1 1 15,-1 2 2-15,-5-3-1 16,0-2 0-16,1-1 4 0,-2-1 0 15,3-3-2-15,-2-3 1 0,3-2-2 16,-1-2-2-16,1-2 0 0,1-1-3 16,-1-2 0-16,2 2 1 0,0 0 0 15,1 0-123-15,0 0-3 16,1-2-53-16,2-4-216 0</inkml:trace>
  <inkml:trace contextRef="#ctx0" brushRef="#br0" timeOffset="52789.0194">19727 5079 431 0,'6'-9'0'0,"-2"0"206"16,-3-1-80-16,0-1 22 0,-1 3-45 16,0-1-22-16,0 1-17 0,-2 0-17 15,-4 0-3-15,3-3-8 16,-2 7-9-16,2-2-5 0,-1 1-7 15,0 1-6-15,-1 3-5 0,-1 0 6 16,-3 1-3-16,-1 0-4 0,-5 7 5 16,-2 5-5-16,-2 2-6 0,0 7 6 15,-1 4 1-15,3 3-4 16,0 0 5-16,2 0-5 0,5-1 0 15,2-5 0-15,5 0 2 0,3-7-3 16,0-2 1-16,3 0 0 0,2-4 0 16,2-3 0-16,0-1 1 0,3-2-2 15,0-1 2-15,0-2 2 0,1 0-4 16,2-4 2-16,-1-2-1 15,1-1-2-15,2-6 0 0,-1-1 0 16,1 1-8-16,0-3 2 0,-2 1-3 16,-1-1 1-16,0-1 2 0,-3-1 1 15,0 1-2-15,-2-1 5 0,1 3 4 16,-1 0 0-16,-5 1-1 15,1 3 2-15,-1 4-2 0,-2 1 1 16,1 4 2-16,-1 2-4 0,0 0 4 16,0 0-6-16,0 6-3 0,0 4 9 15,0 1-2-15,0 2 0 0,-2-2 0 16,-1-1 2-16,1-1-4 15,-1 2 4-15,0 2-2 0,3-2 0 16,-3 2 0-16,3 0 2 0,-2-1-2 16,2 1-3-16,0 0 3 0,0-2 0 15,4-1 0-15,0-5 5 0,1-1-9 16,3-1 4-16,2 0 1 0,1-2-1 15,0-1 0-15,4 0 5 16,-2-1-6-16,0-3 1 0,0 1 0 16,0-2 0-16,0 2 0 0,3-3 0 15,0-3 1-15,1-5 0 0,-2 2-1 16,3-4 0-16,-3-2 0 0,2-5 2 15,0-3-4-15,0-5 4 16,4-5 0-16,0-1-2 0,2-6 0 16,-3 0 5-16,-3-1-5 0,-2-2 0 15,-1 5 10-15,-7 8-11 0,-1 5 2 16,-5 13 6-16,-1 6-8 0,0 1 2 15,0 7 7-15,-5 1-6 16,-4 0 4-16,-5 12-8 0,-3 2-3 16,-2 9 10-16,-1 10-2 0,-1 3 0 15,0 10 3-15,2 5-2 0,1 2-1 16,2 1 0-16,3-1-2 0,5-7-1 15,4-8 0-15,3-5 1 16,1-5-1-16,7-6 0 0,2-5 0 16,6-5 0-16,4-8 0 0,5-2 4 15,2-2-5-15,6-9 2 0,2-4 1 16,0-5-3-16,0-5 2 0,-2-3 3 15,0-5-4-15,-2-8 0 16,-1-2 4-16,-3-6-4 0,0-7 0 16,-3-3 4-16,2-1-4 0,-5-2-3 15,-3 10 5-15,-3 8-4 0,-6 10 1 16,-3 14 0-16,-3 9-3 0,-2 6 5 15,-5 3-2-15,-6 14-13 16,-8 8 11-16,-4 13 3 0,-6 7 0 16,1 1 0-16,1 4 6 0,0-4-2 15,5 1 5-15,5-1-4 0,6-1-3 16,3-2 4-16,3-2-8 0,5-3 1 15,0-6 2-15,0 0 0 16,4-5-1-16,5-5 0 0,-1-6 1 16,3-3-1-16,3-2-1 0,2-4-1 15,3 0-4-15,0-4 6 0,0-4 0 16,1-2-8-16,0-5 9 0,1-1-1 15,0-5 0-15,-1-4-1 0,-1 0 1 16,-1-3-4-16,-1-2 7 16,-2-1-4-16,-2 0-4 0,-2 1 9 15,-1 2-5-15,-3 2-1 0,-4 4 4 16,-2 7-1-16,0 4-2 0,-1 3 2 15,-1 4-1-15,-7 4 0 16,-4 8-9-16,-3 7 6 0,-2 5-1 16,0 1 8-16,2 2-4 0,2-2 0 15,4-2-3-15,4 1 4 0,0-7-2 16,2-1 0-16,1-1 1 0,2-1 0 15,0-1-1-15,3 1 1 0,4-5 0 16,1 0-1-16,1-2 1 0,3-2 0 16,1-1 0-16,0-4 0 15,3 0-1-15,-2-4 2 0,2-4 0 16,0-3-3-16,2-6 4 0,0-1 1 15,3-1-3-15,0-3-1 0,3 1-2 16,-1-2-12-16,3 2 0 16,-3 4-3-16,-3 2 3 0,0 7 7 15,-7 5 5-15,-4 3-1 0,-4 1 8 16,-2 9-5-16,-3 5-4 0,0 4 7 15,-2 3 2-15,-2-1-7 0,-1 1 6 16,0-2-1-16,1-4-2 16,-3-3 0-16,-1-1 9 0,-2-5-6 15,-1-1 8-15,1-2-5 0,2-3-6 16,1-1 0-16,6 0 6 0,-1 0-7 15,2 0 2-15,0 0 2 0,2-1-4 16,5-8-1-16,4 3 1 0,1-5-4 16,5-2 9-16,1-2-4 0,3-5 0 15,4-6-3-15,2-4 4 16,1-5-2-16,2-8 2 0,1-1 0 15,1-2-2-15,1-4 1 0,-2 1 1 16,-2 2-2-16,-5 4 2 0,-3 7 0 16,-5 5-2-16,-1 6 2 0,-8 6-3 15,-3 6 4-15,-3 4 4 16,-1 3 8-16,0 4 4 0,-7 2-7 15,-6 13-13-15,-6 12-2 0,-5 8 6 16,0 11 2-16,0 2 0 0,2 3 2 16,4 0-4-16,0-3-3 15,5-3 2-15,4-3 9 0,2-5-12 16,3-2 4-16,2-6-4 0,2-3 2 15,2-5 0-15,2-4 0 0,3-2-1 16,0-5 2-16,4 0-2 0,4-6-16 16,4 0 5-16,5-2-10 0,-2-3-15 15,0-6 0-15,-1-6-8 16,-5-6-3-16,-2-4 9 0,-6-3 13 15,-2-3 12-15,-7-1 14 0,1 2 0 16,-2 2-4-16,-4-1 4 0,2 5 17 16,0 2-5-16,2 1 5 0,2 6-6 15,5 1-8-15,0 1 3 16,5 6-7-16,0 3-1 0,1 3 4 15,1 1-4-15,-1 7-69 0,-1 5-9 16,-2 6-102-16,0 1-80 0,-2 1-89 16</inkml:trace>
  <inkml:trace contextRef="#ctx0" brushRef="#br0" timeOffset="54288.1051">21350 5141 706 0,'7'0'0'16,"1"0"140"-16,2 0-4 0,1-5-48 15,-1-3-14-15,5-3-28 0,0 1-24 16,-1-2-13-16,0-5 6 0,1 0 1 16,-2-3 4-16,0-3 0 0,-1 1-2 15,0 0-1-15,-1-1-1 16,-1 5-8-16,-2 6-5 0,-2 2 0 15,-5 5 0-15,0 1-4 0,-1 2 2 16,0 2 1-16,-5 7-2 0,-5 5-4 16,-4 10 2-16,-2 3 2 0,0 1 0 15,1 4 5-15,1-2-6 16,2-3 2-16,5 1 0 0,0-6-1 15,4-3 0-15,3-2 2 0,0-1-3 16,3-6 2-16,4 1-1 0,2-4 0 16,4-4 0-16,0 2-1 0,4-3-4 15,0-1 5-15,1-4 0 0,2-3-8 16,-2-4 10-16,0 0-3 15,1-2-1-15,-2-3 4 0,-1-1-2 16,-2-2-1-16,1-3 2 0,-3 2 0 16,1 0-1-16,-2 0 0 0,-2 7 0 15,-3 2-4-15,-2 5 8 0,-1 6-4 16,-3 1 0-16,0 0-4 15,0 9-1-15,-6 7 1 0,-1 4 8 16,-3 4-4-16,2 0 0 0,-2-2 0 16,4-1 0-16,2-4-4 0,1-2 8 15,2-3-3-15,1-4-1 0,0-1 0 16,4-1 0-16,1-3 0 15,3-1-1-15,0-1 2 0,2-1-2 16,0-1 2-16,1-1 0 0,2-2-18 16,-2-2-2-16,4-1-5 0,-3-1 0 15,2-4 19-15,0-2-1 0,-1-1 2 16,2-4 6-16,-1 0-1 0,0 2-2 15,0-1 2-15,-2 4-1 16,-2 5 0-16,-2 4 0 0,0 2 2 16,-1 3-4-16,-3 2 4 0,-2 8 0 15,-3 3-2-15,-5 7 0 0,-3 2 31 16,-3 1-23-16,2-2 3 0,0-3 3 15,-1-1 5-15,1-8 2 16,2 1-5-16,2-2-4 0,0-4 3 16,3 1-5-16,0-3-10 0,3-2 0 15,-1 1 4-15,1 0-5 0,0-1 2 16,0 0 3-16,1 0-5 0,4-4-3 15,5-2 5-15,1-3-2 16,3-5-5-16,4-1 5 0,2-4-12 16,0-5 9-16,3 4-2 0,-1-4-3 15,0 0 4-15,3 2-5 0,-2 3 2 16,-2 4 6-16,-3 5-1 0,-6 6-3 15,-1 4 9-15,-5 0-4 16,-2 11-4-16,-4 4 7 0,1 5-2 16,-2 2 0-16,-5 3 0 0,0 0 6 15,-1-5-6-15,-1-1 0 0,2-3 8 16,3-3-6-16,0-3 3 0,3-1-8 15,0-1 3-15,4-3 0 16,1-1 3-16,4-1-4 0,2-1 2 16,3-1 1-16,1-1-2 0,0-1-3 15,1-5-7-15,0-2-4 0,1-5 10 16,-1 1 1-16,0-5-4 0,-1-2 11 15,-1-5-5-15,-2 0-2 16,2-3 6-16,-1-2-3 0,2 2 0 16,2-2 0-16,-1 5-1 0,-3 4 1 15,-2 6 0-15,-6 7 2 0,-4 5-2 16,-1 2 0-16,0 8 0 0,-9 8-4 15,-2 5 7-15,-5 6 15 0,-2-1-11 16,3 2-1-16,1-1 0 16,1-1-4-16,2-3 6 0,3-1-7 15,0-3-2-15,3-1 2 0,3-3 2 16,2 0-4-16,0-4 2 0,3 0 1 15,1-2-4-15,1-5 4 16,1 1-1-16,3-5-2 0,1 0 2 16,3 0 2-16,0-5-6 0,4-4 6 15,2-4-3-15,1-1 0 0,0-5-3 16,-1-5 3-16,2-1 0 0,0-4 0 15,3-4 0-15,1-1 0 16,3-4 0-16,0-2 2 0,4-3-3 16,2-3 1-16,1-3 0 0,1 2 0 15,-1-3 1-15,0 8 0 0,-8 5-1 16,-6 7 0-16,-9 11-1 0,-7 8-2 15,-3 7 6-15,-2 4-3 0,-8 3-1 16,-8 7-4-16,-9 11 4 0,-3 9 1 16,-4 3 0-16,1 6 8 15,2 2-10-15,0 1 4 0,2-1 7 16,3-1-8-16,4-5 3 0,4-2-4 15,4-4 0-15,5-7 0 0,3 0 2 16,2-4-2-16,4-4 0 16,2 1 1-16,6-4-2 0,0-1 2 15,2-1 1-15,3-4-2 0,2 0-3 16,0-1 2-16,0-3-17 0,-1-1 3 15,-2-1-13-15,1-4-11 0,-3-3-4 16,-3-2-20-16,-3-2-107 16,-3-5-122-16,-3-1-373 0</inkml:trace>
  <inkml:trace contextRef="#ctx0" brushRef="#br0" timeOffset="54417.1125">22681 4876 729 0,'18'-5'0'0,"2"1"93"16,-1 2-18-16,0-3-19 0,2 2-40 15,-3 1-16-15,4 0 0 0,-4-2-128 16,-5-4-137-16</inkml:trace>
  <inkml:trace contextRef="#ctx0" brushRef="#br0" timeOffset="54583.122">22298 4577 839 0,'9'-2'0'0,"1"1"32"0,3 1-30 16,-3-2-4-16,-1 0-150 0,-4-7-386 16</inkml:trace>
  <inkml:trace contextRef="#ctx0" brushRef="#br0" timeOffset="55760.1893">18652 5838 855 0,'-6'-6'0'15,"-3"2"215"-15,-5 4-149 0,1 5-23 16,-3 8 5-16,4 9-14 0,2 5-13 15,0 3-12-15,4-1-4 16,1-5 2-16,3 0-9 0,2-5 4 16,0-2 3-16,4-2-6 0,4-3 2 15,3-3-2-15,1-4-4 0,6 0 5 16,2-5 0-16,1 0-6 15,-1-6 8-15,-3-2-4 0,-5-5 1 16,1-3 5-16,-4-1-3 0,-3-8-2 16,0-3 2-16,-4-4-1 0,-2-4 0 15,-1 4-8-15,-6 4 3 0,-3 5-1 16,-1 6 7-16,0 4-2 0,-1 5 0 15,3 3 1-15,0 5 0 0,5 0 0 16,-1 7-5-16,3 5 4 16,2-2-7-16,4 0 8 0,6 1 0 15,5-6-3-15,5-5 4 0,4 0-1 16,3-7 0-16,1-5 0 0,0-1 2 15,-2-3-2-15,-1-4 0 16,-2-3 1-16,-2-1-1 0,-2-1 0 16,-2-1 8-16,0-1-5 0,-3 0 6 15,3 0-7-15,-1 1-2 0,-4 4 0 16,-1 5 3-16,-4 6-3 0,-3 6 0 15,-4 5 1-15,-1 4 3 16,-10 16 9-16,-6 11-2 0,-8 15 21 16,-6 15 7-16,1 6-14 0,-2 9-10 15,0 3 2-15,1 5-6 0,1-3-6 16,4-6 3-16,1-1-8 0,2-8 0 15,1-5 3-15,3-6-5 0,1-9-26 16,3-5-7-16,5-9-9 0,3-3-14 16,7-10 18-16,3-9 12 15,9-3 10-15,6-7 14 0,0-8-3 16,5-6 1-16,-1-7 7 0,-1-1 3 15,0-7 4-15,-3-7 6 0,0-6 1 16,-3-4 9-16,-1-9-2 16,-2-2-9-16,-3-6-2 0,-2 1-1 15,-6 6-2-15,-1 5 1 0,-8 9 8 16,0 10-4-16,-2 8-3 0,1 10 0 15,1 6-9-15,1 8-2 16,0 5-60-16,-1 9-15 0,3 10-48 0,6 3-69 16,0-5-285-16</inkml:trace>
  <inkml:trace contextRef="#ctx0" brushRef="#br0" timeOffset="56365.2239">19647 5719 1123 0,'0'-19'0'0,"-9"4"131"0,-9 3-78 15,-6 3-7-15,-8 8-2 0,-8 1-18 16,-1 12-14-16,-1 6-4 0,3 3 0 15,10 6-5-15,8-1-4 0,12 1 2 16,4 0-2-16,6 0-2 16,7 0 3-16,7 1 0 0,1 0 0 15,2-3-13-15,-3-6 0 0,-2 1-6 16,-2-4 13-16,-2-1-6 0,-5-3 4 15,-4 0-2-15,0 0 1 0,-11-4-3 16,-4 1 12-16,-4-4 0 0,-4-2-4 16,1-3 5-16,1-1 1 15,1-3-1-15,3-1 3 0,5 0-3 16,2 0-2-16,4 2 2 0,4 1-3 15,2 0-2-15,0 1 5 0,7 1-2 16,7-1-63-16,3 0 59 0,6-2-6 16,4 1-12-16,1-4 11 15,5 1 3-15,1-4-1 0,2-2 10 16,0-1 0-16,1 0 0 0,0-3 0 15,-2-1 0-15,-3 0 0 0,-4 2-16 16,-3 0 11-16,-5 3 0 0,-6 3 8 16,-5 3-3-16,-4 2 0 15,-5-1 0-15,0 1 20 0,0 1-3 16,-6 2-3-16,-4 0-5 0,-1 5 1 15,-3 7 4-15,0 7-9 0,1 5-2 16,3-2 1-16,1 2-3 0,4-1-2 16,6-2 2-16,-1-2 0 0,6-4-2 15,3-1 2-15,3-5-1 16,2-3 0-16,3-5-7 0,2-1-18 15,1-1-26-15,2-5-15 0,-2-5-68 16,-3-6-244-16</inkml:trace>
  <inkml:trace contextRef="#ctx0" brushRef="#br0" timeOffset="56495.2313">19843 5666 511 0,'0'-10'0'0,"0"3"171"0,4 4-108 16,2 1-7-16,-1 2-31 0,-1 0-17 15,3 10-7-15,-1 8-2 16,0 2-251-16,-1 6-81 0</inkml:trace>
  <inkml:trace contextRef="#ctx0" brushRef="#br0" timeOffset="56972.2586">20095 5912 635 0,'6'-16'0'0,"-2"-1"273"0,-3 2-174 16,-1 0-16-16,-7 2-18 0,-4 5-19 16,-5 0-11-16,-4 6-6 0,-5 2 0 15,0 7 3-15,0 9-4 0,2 5-16 16,3 8-10-16,3 0-1 15,6 0 2-15,3-4-6 0,5-4 5 16,3-5-2-16,0-3 0 0,4-2-10 16,3-5 7-16,0-2-4 0,5-3 3 15,3-1 0-15,-1-5-3 0,3-3 1 16,-2-1 0-16,2-3-8 15,-1 2 1-15,-3 0-4 0,-1-2-5 16,-3 3 9-16,-2 4 1 0,-5 2-3 16,-2 3 12-16,0 0-2 0,-5 8-4 15,-6 11 9-15,-2 5 0 0,-4 7-2 16,0 9 3-16,-3 3 4 0,-1 4-5 15,1 2 0-15,-1 1 9 16,3-3-9-16,-1-1 0 0,0-2 0 16,-2-5 0-16,-1-3 1 0,0-7 1 15,-3-3-2-15,1-4 0 0,-3-5 2 16,-2-4-3-16,-1-4 1 0,-1-7 1 15,0 0-2-15,-1-2 2 16,2-3 1-16,2-5-2 0,4 0 0 16,4-4 1-16,6 2-2 0,4-3 0 15,6-3-18-15,1 0-51 0,6-8-28 16,3-2-91-16,6-2-147 0</inkml:trace>
  <inkml:trace contextRef="#ctx0" brushRef="#br0" timeOffset="57421.2843">20159 5924 981 0,'6'-7'0'0,"-3"5"130"0,-1 2-38 15,0 2-41-15,-1 13-32 16,0 6 2-16,-6 4-4 0,-5 4-3 16,-2-1-5-16,0-3-1 0,2-6 6 15,3-4-3-15,2-8 0 0,1-4 15 16,1-3 6-16,2 0-1 0,1-1-9 15,0-6-14-15,1-3-7 16,4-4 5-16,3-1-7 0,3-3-7 16,2 0 6-16,3-1-8 0,1-1-4 15,5-1 6-15,0-1-6 0,6 0-11 16,2-1 10-16,4 5 2 0,0 4 0 15,-3 4 11-15,-4 7 4 0,-6 3-4 16,-5 5 6-16,-7 13-5 16,-6 8-1-16,-3 4 4 0,-6 1 18 15,-3 1-14-15,-1-4 3 0,2-4-6 16,3-2-6-16,0-3 6 0,4-2 0 15,1-4-5-15,0-3-25 0,2-2 4 16,4-2-41-16,4-1-4 16,1-2-30-16,2-3-83 0,-1 0-89 15,2-4-76-15</inkml:trace>
  <inkml:trace contextRef="#ctx0" brushRef="#br0" timeOffset="58015.3183">20689 5946 620 0,'13'-17'0'0,"-2"4"264"15,-4 0-147-15,-4 2-25 0,-3 2-7 16,0 0-24-16,-3 1-10 0,-2-1 0 15,-3 2-12-15,-1 2-8 0,-1 3-7 16,-3 2-7-16,-3 5-7 0,-2 9-5 16,-3 5 4-16,0 7-2 15,0 3-7-15,2-2 0 0,4 2 7 16,5-7-7-16,3-3 0 0,3-2 2 15,2-3-3-15,2-3-5 0,2-2-4 16,3-4 1-16,4-2 3 0,0-3-8 16,2 0-13-16,0-1 5 15,3-8 0-15,0 2-11 0,-2-4 6 16,1-3-3-16,1 0 1 0,2-4 19 15,0 0 2-15,-1 0-11 0,-1 3-1 16,-3 3 4-16,-1 3 10 0,-3 5 7 16,0 4 0-16,-2 3-2 15,-1 6 2-15,0 3 3 0,-1 1 2 16,0 3-1-16,1-4-2 0,0 1-4 15,3-4 2-15,4-2 4 0,2-5 5 16,4-2 2-16,0 0-3 0,5-4-7 16,1-6 2-16,1-3 4 15,-1-6 2-15,1-3-2 0,-2-4-4 16,-3-3-5-16,-1-5 2 0,-1 1 5 15,0-5-7-15,0-4 2 0,3 0-2 16,0-2 1-16,-2-1 0 0,1 1 0 16,-4 4 0-16,-5 5 1 15,-4 11 0-15,-6 8-1 0,0 8 0 16,-9 8 2-16,-5 9-2 0,-7 14 0 15,-6 12 0-15,-2 10 6 0,-2 5-2 16,5 5 2-16,4-1 7 0,4-1 12 16,5-4-7-16,4-6-6 15,4-3-3-15,4-10-6 0,1-5-5 16,0-3 4-16,2-4 1 0,7-3-4 15,1-4-10-15,5-2-14 0,2-2-28 16,4-3-23-16,-2-4-102 0,1-3-397 16</inkml:trace>
  <inkml:trace contextRef="#ctx0" brushRef="#br0" timeOffset="58754.3606">21733 5520 622 0,'5'-7'0'0,"-2"-1"207"15,3 2-80-15,-6 3-49 0,0-1-8 16,0 4-22-16,0-3-8 15,0-1-6-15,-2 3-4 0,-3-1-5 16,1-1 1-16,-3 3-2 0,-2 0-9 16,0 0-6-16,-6 2 1 0,1 7-5 15,-7 4-1-15,-4 8 2 0,-2 9-4 16,-4 7-3-16,-3 4 2 15,1 2 8-15,-1 3-8 0,4-2 7 16,2-3 5-16,4-2-2 0,4-3 3 16,5-2-6-16,5-3-5 0,3-2 5 15,4 0-2-15,1 0-7 0,2-1 2 16,2 1 6-16,3-2-9 15,4 1 4-15,1-4-3 0,1-4 1 16,-1-1 0-16,1-4-10 0,-2-3-17 16,-2-2-2-16,1-4-9 0,-2-1-39 15,1-4-5-15,0-1-52 0,0-3-150 16,-3-5-119-16</inkml:trace>
  <inkml:trace contextRef="#ctx0" brushRef="#br0" timeOffset="59382.3965">21747 5835 738 0,'3'-8'0'0,"-3"1"209"0,0 3-95 16,-1-1-3-16,-3 3-38 0,-3 2-25 15,-4 0-9-15,-3 7-11 16,-3 7-1-16,1 6-4 0,0 4-9 16,2 1-1-16,4 0-8 0,2-3-4 15,4-2 3-15,4 0-5 0,0-4 1 16,1 1 0-16,3-2 2 0,3-3-3 15,1 0-7-15,1-3-5 16,3-4-6-16,0-2 8 0,2-3-1 16,-1 0 0-16,1-7 8 0,1-3 5 15,-2-5-2-15,1-2 2 0,-1 0-2 16,2-1-1-16,-2 0 4 0,-2 3-1 15,-2 3-8-15,-2 5 5 16,-5 5-1-16,-1 1-5 0,1 1 6 16,-2 1 0-16,0 6-4 0,-2 5 9 15,-3 3-1-15,0 3-4 0,-1 0 4 16,3 1 1-16,1-2-5 0,2-2 3 15,0-1 0-15,3-1-2 16,6-2 1-16,2 0 1 0,2-2-2 16,1-4 2-16,2-1 0 0,4-1-1 15,0-3 0-15,1 0-2 0,0-3 0 16,-2-5 3-16,-2-5 0 0,-2-1-1 15,-1-4 0-15,-2-1 7 0,-2-2-6 16,-2-2 8-16,-4-3-3 16,-1 2-4-16,-3-3 3 0,0 3-2 15,-1 1-3-15,-8 2 0 0,-2 4 10 16,-3 4-13-16,-4 8 6 0,-2 5 3 15,0 6-9-15,-1 9 4 0,3 6-2 16,2 3-28-16,2-2 2 16,2-3-20-16,4-1-23 0,1-3 8 15,6-2-11-15,1 0-35 0,0-2-80 16,5-3-20-16,4-1-307 0</inkml:trace>
  <inkml:trace contextRef="#ctx0" brushRef="#br0" timeOffset="59810.421">22213 5912 692 0,'6'-5'0'0,"-2"3"201"0,-3 2-60 16,-1 0-45-16,-4 12-59 15,-2 5-6-15,-3 5 3 0,-1 2-15 16,0 2-3-16,0-4 8 0,3 0-4 15,0-5-4-15,-1-2 5 0,2-5 1 16,1-6-1-16,1 1-1 0,1-5-4 16,1 2-2-16,1-2-4 15,-1 0-11-15,1 0 2 0,1-3 5 16,0-1-11-16,4-5-18 0,3-1 12 15,3-3-2-15,4-1-6 0,0-2 10 16,1 1-3-16,6-5-9 0,1-2 8 16,3-1-5-16,-1 1-1 15,0 3 13-15,-4 8 2 0,-2 4 1 16,-4 4 2-16,-3 3 1 0,0 8 0 15,-2 7-3-15,-5 6 3 0,-1 4 0 16,-3 2 0-16,0-2 1 0,0-2-1 16,-1-1 0-16,-2-3 3 15,2-5-3-15,-1-2 0 0,2-2 4 16,-2-3-4-16,2 0 0 0,-2-3 1 15,1-2-1-15,1 0-54 0,0-2-37 16,0 0-71-16,1 0-110 0,5-5-65 16</inkml:trace>
  <inkml:trace contextRef="#ctx0" brushRef="#br0" timeOffset="60149.4404">22662 5837 643 0,'13'-18'0'16,"-5"7"261"-16,-3 2-128 15,-1 2-30-15,-4 3-31 0,-2 2-17 16,-4 2-14-16,-7 1-22 0,-4 6-11 15,0 1 3-15,1 3-6 0,3 0-7 16,4 0 4-16,3 1 2 0,3 2-5 16,1 0 0-16,2 3 0 0,0 1 0 15,0 1 1-15,2 3 0 16,0-2-22-16,1-1 13 0,-2-3 0 15,2-1 4-15,-2-2 5 0,1-2 0 16,-1-1-4-16,-1-3 7 0,0-1-1 16,-3 0-3-16,-6-2 2 15,-4-3 0-15,-3-1-1 0,-4 0-1 16,1 0 1-16,-2 0 0 0,2 0-4 15,4 0-13-15,1 0-7 0,5 0-1 16,4 0-2-16,3 0-21 0,2 0-16 16,6 0-26-16,5 0 22 15,6-2-55-15,1-5-70 0,1 1-247 16</inkml:trace>
  <inkml:trace contextRef="#ctx0" brushRef="#br0" timeOffset="61604.5236">22947 5621 575 0,'10'-21'0'0,"1"4"200"0,-7 3-75 15,0 6-6-15,-1 4-46 16,-3 4-27-16,-1 0-12 0,-8 12-27 15,-10 10 6-15,-4 10 16 0,-4 6-4 16,-1 5-5-16,4 0-2 0,2-1 1 16,2 1 1-16,4-4-11 0,0-2-2 15,6-2-4-15,-2-6-6 16,2-5 6-16,2-5 1 0,-2-5-6 15,3-4 4-15,2-3 0 0,2-3-3 16,0-1 2-16,2 0 3 0,-2-3-5 16,3 0 2-16,0 0 8 0,-1-4-12 15,-1-2 6-15,5-5-2 0,2-2-1 16,5-2-14-16,0-5 4 15,3-1-14-15,4-4 5 0,1 1-12 16,2-2-10-16,-2 4 17 0,-2 3 5 16,-4 5 11-16,2 5 11 0,-3 3-3 15,1 1 0-15,4 3 0 0,-1 1 0 16,2 1 0-16,4 0-1 15,-2 3 2-15,2 0-2 0,-2 1-24 16,2 1-36-16,-5-2 9 0,-2 0 23 16,-6 1 12-16,-4 0 8 0,-3-1 10 15,-1 1-2-15,-2-3-8 0,-5-1 10 16,-3 0 40-16,4 0-24 15,-2 0 6-15,1 2-9 0,0 0-7 16,-2 3 6-16,-2 3 3 0,-2 2-2 16,-3 5 8-16,-1 5-7 0,-3 0-4 15,1 3 0-15,3-3-6 0,3-3-5 16,4 0 0-16,3-2 5 15,3-4-5-15,1-1 0 0,4-2 3 16,-2-1-5-16,1 0 3 0,5-2-1 16,0 0 0-16,3-3 0 0,0 1 0 15,-2-3 0-15,5 0-8 0,0-3 6 16,2-6-5-16,3 2 6 15,-1-4-4-15,-1-5-2 0,0 1 9 16,1-3-2-16,-1-3 0 0,1 0-1 16,-2 3 1-16,-3 4 0 0,-5 7-1 15,-1 2 1-15,-3 5 0 0,-2 0-4 16,0 7 1-16,-4 6 0 15,-5 6 6-15,-1-1 2 0,2 0-5 16,-1-3 0-16,4-2 5 0,2-3 0 16,2 1 3-16,0-4-3 0,1-2-4 15,0-3 5-15,0 1-2 0,2-1-5 16,1 0 2-16,0-2 7 0,1 0-9 15,3 0 2-15,-1-1 0 16,-1-3-15-16,3 0-1 0,1-3-8 16,2-1-9-16,3-3 8 0,-1 0 9 15,5-2-3-15,-2-1 13 0,0-1 4 16,-1 0-1-16,-1 2 4 0,-4 6-3 15,-4 3 1-15,-2 4 0 16,-4 6 6-16,0 9 4 0,-7 4 14 16,-2 5 0-16,0 1-14 0,0-4-1 15,2-2-1-15,3-2 10 0,-2-2-2 16,4-5-2-16,-1-3-1 0,1-4 4 15,0-2 4-15,1 0 8 16,1-1-8-16,0 0-8 0,0-2-6 16,0-3-2-16,3-3-7 0,1 1-1 15,5-3-1-15,0-1-6 0,4-2-4 16,5-1 9-16,-2-4 2 0,4-1-2 15,-1-1 5-15,-1-1 0 0,1 2-13 16,-2 4 18-16,-3 8-6 16,-2 3-4-16,-3 4 5 0,-5 4 0 15,-2 9-3-15,-2 5 3 0,0 3 0 16,-4 2 0-16,-1 0 0 0,3-2 6 15,-2-4-5-15,2-3 3 0,2-2-1 16,0-4-3-16,4 0 0 16,1-4 6-16,3-1-2 0,2-3 2 15,-1 0-3-15,6-1-4 0,1-6 2 16,0-3 3-16,1 0-4 0,0-4 0 15,-3-1 0-15,1-3 0 0,-4-3-3 16,1-5 2-16,1-2-2 16,-1-2 4-16,2-4-2 0,3-2-1 15,1 0 3-15,3-2-2 0,1 2-3 16,-4 3 7-16,-1 4-2 0,-7 7-2 15,-3 8 2-15,-3 4 10 0,-4 9 6 16,0 1 4-16,-4 6-8 0,-7 11-16 16,-5 7 6-16,-2 8 20 15,-2 4-16-15,4 0 6 0,2 2-2 16,3-3-6-16,1-1 6 0,3-3-9 15,1-4-1-15,0 1 2 0,0-3-2 16,5-3-2-16,-1 0 2 0,2-1 2 16,2-6-4-16,3 0 2 15,3-5-3-15,2-4-11 0,3-1-3 16,3-4-9-16,-2-1-20 0,6-1 6 15,-2-7-6-15,0-4-42 0,2-4-25 16,-4-5-64-16,-4-2-164 0</inkml:trace>
  <inkml:trace contextRef="#ctx0" brushRef="#br0" timeOffset="61738.5312">23623 5866 643 0,'7'0'0'0,"1"0"165"16,2 0-75-16,5 0-53 15,0 1-23-15,0 3-11 0,2 2-1 16,-1-1-4-16,-2-1-46 0,-3-2-77 15,0-2-56-15,-2 0-73 0</inkml:trace>
  <inkml:trace contextRef="#ctx0" brushRef="#br0" timeOffset="62010.5468">23936 5552 633 0,'10'-20'0'16,"-2"4"190"-16,-1 5-72 15,-3 5-39-15,2 6-21 0,-3 0-32 16,0 5-12-16,1 9 10 0,3 7 12 15,-2 7 2-15,0 5-4 0,2 4 6 16,-4 4 0-16,-1 5 3 0,-1 0-2 16,-3 3-10-16,-2 1-12 0,-5-2-3 15,-6 2-4-15,-2 0-5 16,-6-3-3-16,-6 0 0 0,0-1-3 16,-6-3-1-16,-2-2 0 0,-5-3-33 15,-4-3-28-15,-4-2-11 0,-4-3-16 16,-1-3-46-16,0-3-77 0,1-2-300 15</inkml:trace>
  <inkml:trace contextRef="#ctx0" brushRef="#br0" timeOffset="77458.4304">13634 7415 584 0,'0'-5'0'0,"0"1"107"0,0-2-24 15,0-1 15-15,0-3 7 0,0-1-30 16,-2-1-13-16,1-1-10 15,-1 0-17-15,0-1-1 0,-1 0-7 16,0 1-2-16,-1-1-2 0,1 5-3 16,-2-1-11-16,-3 3-4 0,-3 0 2 15,-3 4 1-15,-7 3-2 0,-5 0 0 16,-6 5 2-16,-5 4 1 0,-5 4 1 15,-4 3 1-15,-2 2 2 16,0 3 0-16,0 1 6 0,4 2-5 16,7 0-4-16,4 1 0 0,11-4-8 15,6-4-1-15,9-1 2 0,6-6-4 16,2 2-6-16,9 2 9 0,7-3 1 15,7 4-5-15,4-2 4 16,5-1 6-16,2 4-8 0,0-3 0 16,0 2 5-16,1-2-5 0,0 0 0 15,-3-1 4-15,1 1-7 0,-2 0 6 16,-2-2-2-16,-2 2-1 0,-2 1 0 15,-4 1 1-15,-2 3-6 16,-6 2 9-16,-3 2-3 0,-4 3-2 16,-6 1-2-16,-1 1 3 0,-5-2 0 15,-3-2-1-15,-2 1 1 0,-2-2 0 16,-3 1 0-16,1-6 2 0,-3 2-4 15,0-3 4-15,-1-2-1 0,-2-3-2 16,1 0 2-16,-3-4 1 16,-3 2-3-16,0-6 2 0,-4-1 2 15,-2-2-1-15,-2 0 4 0,0-3 2 16,-2-5-3-16,-3 1 3 0,7-4-5 15,0 0-6-15,2-2 6 0,4 0-1 16,5 0-3-16,4-2 2 16,4 4 1-16,5 1-3 0,3 4-9 15,3 3-6-15,1-2-23 0,6 5-21 16,3 0-16-16,7 0-34 0,3 7-37 15,0-3-195-15</inkml:trace>
  <inkml:trace contextRef="#ctx0" brushRef="#br0" timeOffset="78030.4631">13974 7710 986 0,'0'-7'0'15,"0"4"209"-15,2 1-161 0,8-1-30 16,4-2 6-16,6 5 10 0,2 0-8 16,4 0-6-16,4 0 12 15,4 0-4-15,4 0-3 0,6 0 8 16,4 0-7-16,0-4-6 0,2 0 4 15,-2-1-10-15,-1-4-7 0,-6 3 7 16,-4 1-11-16,-4 1-2 0,-4 4 2 16,-4 0-2-16,-4 0-2 15,-5 0-8-15,-2 1-10 0,-5 5-20 16,-3-2-1-16,-3-2-10 0,-3 3-14 15,-2-2 8-15,-7 5 5 0,-4 0-47 16,-7 2-36-16,-4 1-101 0,-3-2-142 16</inkml:trace>
  <inkml:trace contextRef="#ctx0" brushRef="#br0" timeOffset="78347.4812">14000 7954 690 0,'-2'6'0'0,"2"-1"160"0,1 1-60 16,3 0-27-16,3-2 6 0,1 1-9 16,3-1-11-16,2-4 6 15,2 0 1-15,4 0-10 0,5-1-4 16,6-5-6-16,3 2-8 0,6-3-8 15,4 2 0-15,3 1-12 0,1 1-10 16,-2 1 4-16,-5 1-9 0,-4 1-6 16,-3 0 6-16,-7-3-1 0,-3 3-2 15,-6 0 0-15,-3 0 1 0,-3 0-3 16,-5 0 3-16,-3 0-2 15,-3 0-54-15,0 0 2 0,-6 3-21 16,-3 2-62-16,-3 2-23 0,-2 1-98 16,1-4-485-16</inkml:trace>
  <inkml:trace contextRef="#ctx0" brushRef="#br0" timeOffset="81435.6579">15607 7054 548 0,'1'-9'0'0,"-1"1"207"0,0 3-75 16,2 2-16-16,-2 2-35 0,0-2-12 15,0 3-18-15,0 0-12 0,0 0-15 16,0 0-7-16,-2 13-7 0,-3 11-2 15,-5 12 16-15,-3 11 10 16,-2 9-9-16,1 3-10 0,-3 2 4 16,0-1-7-16,3-4-3 0,0-3-3 15,3-12 0-15,3-7-4 0,0-10 1 16,4-6-1-16,3-7-2 15,-1-5 0-15,2-2 14 0,0-4-10 16,0 0 5-16,0 0 3 0,0-5 3 16,2-7-5-16,3-4-7 0,0-5-5 15,3-3 4-15,-1-5-1 0,2-2-2 16,-1-5 2-16,0-3-1 0,2-5-1 15,-1-2 2-15,1 0 0 16,-1-1-5-16,3 2 7 0,-2 4-3 16,-2 7 0-16,2 8 0 0,-4 10 0 15,1 6 0-15,1 7-4 0,0 3 4 16,4 5-11-16,4 10 11 0,2 4 0 15,3 7-2-15,1 6 3 16,2 1 4-16,2 4 3 0,2-1 11 16,1 0-5-16,2 0-7 0,3 0 1 15,0-4-2-15,-6-4-4 0,-1-3 1 16,-7-5-2-16,-4-7-2 0,-4 0 2 15,-4-5 3-15,-4-5-5 16,-1 0 1-16,0-1-1 0,-2-1-21 16,-1-1 13-16,0 0-4 0,0-5 1 15,0-5-8-15,0-5-6 0,0-3-14 16,0-8 15-16,2-4-7 0,4-5 0 15,3-7 18-15,1-4-7 0,4-2 4 16,2-3 14-16,1-2 2 16,0 2 1-16,-3 5 0 0,-1 1 0 15,-4 10 2-15,1 4 5 0,-5 6 8 16,1 4 3-16,-3 4-2 0,0 6-4 15,-1 5-5-15,-2 2 2 0,1 4 1 16,-1 5-7-16,0 16 1 16,-4 14 8-16,-6 13 16 0,-6 11-5 15,2 5-6-15,-3 1-6 0,0 0 13 16,0-5-7-16,-1-4-7 0,1-5 4 15,1-5-6-15,5-10-8 0,3-2 0 16,2-4 12-16,3-5-16 16,2-5 8-16,0-6-3 0,-1-3-1 15,2-1-12-15,0-3-40 0,0-1-78 16,0-3-19-16,0-3-86 0,-4 0-460 15</inkml:trace>
  <inkml:trace contextRef="#ctx0" brushRef="#br0" timeOffset="81867.6826">15154 7831 775 0,'13'0'0'0,"2"-1"233"0,10-2-119 16,6 0-32-16,5 0-15 15,11-4 0-15,9 0-17 0,9-3-10 16,9 1 0-16,4-4-2 0,4 1-6 15,-1-2-6-15,0 1 3 0,-1 2-3 16,-1 3-11-16,-4-1 3 0,-2 1-6 16,-2 3-7-16,-3-1 5 15,-3 0-7-15,-4 0-5 0,-8 0 4 16,-3-1 3-16,-9 1-7 0,-9 2 4 15,-8 0-1-15,-11 1-7 0,-8-1-6 16,-5 1-24-16,-6 1-29 0,-7 2-30 16,-4 0-41-16,-5 2-55 15,-4-2-106-15</inkml:trace>
  <inkml:trace contextRef="#ctx0" brushRef="#br0" timeOffset="82984.7465">15505 8378 1040 0,'-5'-5'0'0,"3"1"130"0,1 0-73 15,1 0-26-15,3-1-13 0,4 0-10 16,3 1-4-16,3-3-1 15,1 4 8-15,2 1-1 0,0-1 7 16,1 2 11-16,0 1-2 0,-3 0 4 16,1 0 2-16,-5 4-4 0,3 2-18 15,-3 4 2-15,-3 2-5 0,3 1-2 16,-3 4 5-16,0 2-4 15,0 5-6-15,0 5 0 0,-4-1 13 16,-1 2-8-16,-1 0 3 0,-1 1 1 16,1 0-5-16,-3 1 5 0,-1 2-2 15,1-7-3-15,-3 4 1 0,-1-2-1 16,2-1-5-16,-3 0 2 15,0 0 6-15,-2-4-6 0,2 0 3 16,-2-2-3-16,1-7-2 0,1 0 2 16,0-3 1-16,3-3-3 0,-1-4 2 15,2-2 2-15,1-1-4 0,1 0 2 16,1-1 1-16,0-1-3 15,0 0 2-15,0 0 4 0,-2-5-7 16,1-2 4-16,1-3-3 0,0-2-3 16,0-5 7-16,1 0-3 0,3-5 0 15,4-5-2-15,1 0 2 0,1-6 0 16,1 0-1-16,2-4 2 0,-2-1-2 15,2 0-2-15,1-2 3 16,-3 5-4-16,0 0 4 0,1 4 0 16,-1 0 0-16,0 3 1 0,3 5-1 15,-1-1 0-15,4 4-1 0,0 2 1 16,0-2 0-16,1 6-2 0,-2 1 2 15,1 0 0-15,-2 2-1 16,-1 4 0-16,0 0 0 0,-2 3 2 16,3 1-1-16,-4 0 0 0,0 2-1 15,-1 1 1-15,-2 0 0 0,0 0 0 16,-1 0-1-16,0 1-2 0,-2 2 4 15,-2 2-1-15,3-1 0 16,-6 0-1-16,3 0 1 0,-2-1 0 16,-1 4 0-16,2-2 2 0,-1 2-3 15,-1 1 2-15,0 2-1 0,0 1 0 16,0 1 0-16,0 0 2 0,0-2-2 15,0 0-1-15,2-1 1 0,0-2 0 16,-1-2 0-16,-1-3 1 16,0-2-1-16,0 1 0 0,0-1-2 15,0 0-81-15,0 0-4 0,-1 0-61 16,-3-1-110-16,0-7-326 0</inkml:trace>
  <inkml:trace contextRef="#ctx0" brushRef="#br0" timeOffset="93218.3318">17190 7557 697 0,'-8'0'0'0,"4"1"224"16,0 2-149-16,2 1-34 15,0 2-3-15,2-2 2 0,0-1-5 16,4-2 4-16,4 2 3 0,2-2 1 15,8 1 2-15,2-2 4 0,4 0-4 16,5 0-18-16,1 0 1 0,8 0-14 16,2-4-8-16,2 2-9 15,2 0 6-15,0-2 2 0,-1 1-7 16,-4-2 4-16,-1 0 3 0,-8-2-7 15,-3 2 4-15,-5 0 0 0,-6 3-3 16,-1 1 2-16,-6 1 0 0,-2 0-5 16,-2 0-5-16,-4 0-16 0,-1 1-30 15,0 3-6-15,-6 4-7 16,-4 1-21-16,-5 4-27 0,-4 1-29 16,-5-1-156-16,-3-1-82 0</inkml:trace>
  <inkml:trace contextRef="#ctx0" brushRef="#br0" timeOffset="93539.3502">17174 7828 632 0,'0'7'0'0,"2"-1"144"16,4-3-25-16,1 3-35 0,0-3-10 16,4 0-8-16,3-1-18 0,4-2-9 15,5 0 0-15,5 0 1 0,4-2 1 16,4-6-5-16,7-1-1 0,1 2-5 15,1-1-9-15,1 4-2 0,-2 1-10 16,0 1 3-16,-1 2-10 16,-6 0-4-16,-4 0 4 0,-2 1 4 15,-7 1-7-15,-3 1 2 0,-4 0-2 16,-6-3-17-16,-1 3 4 0,-2-1-3 15,-4 0-18-15,0 0 16 0,-3 0-14 16,1-1-29-16,-2 3 13 16,0-1-15-16,-5-1-74 0,-2-1-93 15,-2-1-101-15</inkml:trace>
  <inkml:trace contextRef="#ctx0" brushRef="#br0" timeOffset="93989.3759">17714 7369 591 0,'-5'-13'0'15,"0"4"283"-15,0 2-136 0,2 2-44 16,1 2-17-16,2 2-26 0,0 1-22 15,0 0-20-15,0 0-13 0,9 9 1 16,3 5 13-16,7 9 7 0,2 3-6 16,5 3-7-16,0 4 0 15,3 2-10-15,0 1-4 0,-3-5 2 16,-1-2 2-16,-7-4-6 0,-3-4-5 15,-6-3-5-15,-5-4-6 0,-1-2 17 16,-3-2-2-16,0 0-2 0,-5 1 8 16,0-1 1-16,-1-1-6 15,-2 2 6-15,-3 0-1 0,-2 4-3 16,-3 2 2-16,-3 3 1 0,-5-3-2 15,-2 5 0-15,0 1 27 0,-3 0-16 16,3 3 4-16,2 0-3 0,2-2-14 16,6-1 4-16,2 1 4 15,1-6-7-15,4 0 2 0,0 1 0 16,-1-2-1-16,4 0-19 0,-2 0-6 15,1-2-17-15,3-3-4 0,1 0-25 16,0-2-56-16,2-2-52 0,-1-3-340 16</inkml:trace>
  <inkml:trace contextRef="#ctx0" brushRef="#br0" timeOffset="96078.4954">18362 7575 757 0,'-3'-10'0'0,"3"1"242"16,0 3-169-16,3-3-29 0,3 0-9 15,4-1-7-15,0-1 5 0,5 0 8 16,-1 0 3-16,0 0 8 0,0 4-7 15,-4 0-17-15,-1 4-17 0,-2 0 3 16,-1 2-9-16,2 1-6 16,2 0 2-16,1 4 7 0,-1 1-10 15,1 4 4-15,-1-2 0 0,0 1-3 16,-3 3 2-16,0 1 5 0,-1 6-4 15,0 4 16-15,-3 4-7 0,-1 2-7 16,-2 5 7-16,0-2-5 16,-5 1-1-16,-1 2 7 0,-2 0-5 15,0-1-5-15,0 1 9 0,-2-2-7 16,2 0-8-16,-2-3 8 0,1 0 1 15,2-3-8-15,-2-2 4 0,3-2 2 16,-2-3-4-16,0 0 2 16,4-3 2-16,-2-3-4 0,2-1 2 15,-2-3 1-15,2-4-3 0,1-1 2 16,3-2 1-16,0-1-3 0,0-1 2 15,0 0 5-15,0-4-5 0,0-3 16 16,3-4-11-16,0-4-7 16,1-5 2-16,0-3 8 0,3-2-12 15,-1-3 6-15,2-4-2 0,1 0-1 16,2-4 0-16,0 1 0 0,2-5 0 15,3 4 0-15,-1-5 1 0,2 3-1 16,1 1-3-16,2 3 4 0,1 4-2 16,-1 4 1-16,1 4 0 15,-1 3 0-15,1 2-2 0,-3 6 0 16,-1 0-3-16,-3 1 5 0,-2 2 0 15,0 1-7-15,-3 3 6 0,3-1 1 16,-2 3 0-16,1 0-4 0,-1 2 4 16,2 0-12-16,-4 0 9 15,2 0-2-15,-5 0-4 0,1 2 10 16,-2 0-2-16,-1-2-5 0,-1 1 10 15,-1-1-4-15,-1 0 0 0,0 0 0 16,0 0 2-16,0 0-2 16,0 0 0-16,0 0 4 0,0 0-4 15,0 0 0-15,0 0-1 0,0 0-23 16,0 1-20-16,-1 0-38 0,-1 1-57 15,-1 3 13-15,1 1-42 0,-3 0-229 16</inkml:trace>
  <inkml:trace contextRef="#ctx0" brushRef="#br0" timeOffset="96617.5262">19075 7707 936 0,'0'-3'0'0,"0"2"254"0,0 1-169 16,0-1-8-16,7-1-27 0,4-2-22 15,5-2-6-15,6-1 12 16,3-2 0-16,2 0 0 0,2-2 1 15,0 2-6-15,4 0-5 0,0 1-3 16,3 1-11-16,2-1-1 0,1 1 3 16,1 0-1-16,-4 3-10 0,-4 0 8 15,-2 2-8-15,-3-1-2 16,-2 2 2-16,0-2 0 0,-3 0-2 15,-3 2 2-15,0 1 4 0,-6 0-5 16,-2 0 0-16,-5 0-2 0,-4 0-8 16,-2 1-5-16,0-1-16 0,-2 3-16 15,-6 1 13-15,-3 2-29 0,-3 1-48 16,-2 2 6-16,-1 1-15 15,-2 0-161-15,0-2-355 0</inkml:trace>
  <inkml:trace contextRef="#ctx0" brushRef="#br0" timeOffset="97067.552">19149 7903 472 0,'-2'8'0'0,"1"-3"182"15,-2 3-90-15,0-3-2 0,0-1-1 16,0-1-14-16,0-1-19 0,3-1 8 16,0-1-8-16,0 0-18 0,3 0-11 15,6 0 23-15,2 0-6 0,6 0 1 16,3 0 5-16,5-2-12 15,3-2 1-15,6-1-5 0,1 0-1 16,3-4-5-16,0 2-7 0,1-1 8 16,-1 2-12-16,-1 0-6 0,-2 1 5 15,-1 1-12-15,-3 3-3 0,-7 1 8 16,-6 0-8-16,-2 0-2 15,-6 4 2-15,-3-3 2 0,1 4-4 16,-3-2 0-16,0 0-2 0,-2-1-12 16,0 0-1-16,-2 1-18 0,0 2-45 15,-1-2-1-15,-3 4-13 0,-7-1-67 16,-1 0-106-16</inkml:trace>
  <inkml:trace contextRef="#ctx0" brushRef="#br0" timeOffset="99717.7035">20155 7820 601 0,'-4'4'0'0,"2"3"218"16,0-5-75-16,0 1-64 0,2-3-2 16,0 0-19-16,-1 0-18 0,1 0-12 15,1-1-4-15,1-5 6 0,9-2-13 16,-4-6-5-16,6-3 10 0,2-4-4 15,-1-3-3-15,2-1 8 16,5-6-7-16,1-1-12 0,2-3 7 16,2-5-6-16,2-7-6 0,2-5 2 15,1-3 11-15,-1-6-14 0,0-1 4 16,-1 0 0-16,-3 1-2 0,-2 4-1 15,-6 4 1-15,-5 9 0 16,-4 3 4-16,-1 10-4 0,-6 6 0 16,-1 7-4-16,-1 7 5 0,0 4-1 15,0 5-7-15,-3 4 4 0,-4 10-17 16,-4 12 16-16,-9 10 5 0,-3 14-1 15,-7 10 0-15,-3 7 5 0,0 6-6 16,-6 4 2-16,4 1 2 16,4 1-3-16,5-6 0 0,8-10 4 15,6-4-7-15,6-6 6 0,6-8-3 16,4-4 0-16,8-6-1 0,2-6-2 15,4-3 3-15,3-8 0 0,-2-5-13 16,0-5-3-16,-2-6 9 16,4-4-8-16,-4-8 4 0,4-5 15 15,-1-7-7-15,0-3 1 0,0-6 4 16,1-2 2-16,-2-1-5 0,-2-1 2 15,0 2-2-15,-3 2-7 0,-4 8 5 16,-3 9 0-16,-3 4 3 16,-4 8 0-16,0 1 2 0,0 3 0 15,-4 8 6-15,-6 8-4 0,-3 9-3 16,-2 4 7-16,1 5-2 0,4 4-6 15,0-1 0-15,4-2 8 0,2-4-10 16,3-2 4-16,1-5-2 16,7-5 0-16,2-1-2 0,4-5 2 15,4-4 0-15,2-2-1 0,2-5 2 16,-1-2-2-16,1-1 1 0,-1-8 3 15,-2-6-6-15,0-2 4 0,-4-5 4 16,-1-5-9-16,-2 1 8 16,-1-6-2-16,-5-5-1 0,-1-2 0 15,-3-3 4-15,-2 3-8 0,-7 3 6 16,1 5 1-16,-4 6-7 0,0 9 6 15,-1 2-3-15,2 10 0 0,-2 4-6 16,1 3 3-16,-1 12-27 16,0 4-4-16,2 6-30 0,1 4-33 15,1 0-28-15,5 1-103 0,0-6-246 16</inkml:trace>
  <inkml:trace contextRef="#ctx0" brushRef="#br0" timeOffset="100277.7356">21210 7557 807 0,'2'-30'0'16,"-2"3"260"-16,-2 0-177 15,-7 4-19-15,-7 1-11 0,-1 7-2 16,3 9-10-16,-10 2-9 0,0 5-2 15,-1 15-15-15,-6 0-15 0,5 15 0 16,4 2 11-16,3 3-13 0,4-2 4 16,8-5 2-16,3 0-5 15,4-5 1-15,4-2 0 0,2-4 0 16,5-4-14-16,2-3 4 0,4-6-9 15,0 1 13-15,4-5-7 0,0-1-1 16,-1-4 15-16,1-6-2 0,-2-5-8 16,-2-4 16-16,3 0-7 0,-5-4 0 15,1 1 0-15,-4 1 3 16,-3 2-5-16,-5 5 4 0,-2 4-1 15,-2 4 0-15,0 5 14 0,0 1-1 16,-5 1-9-16,-2 10 3 0,-1 6-8 16,-2 10 0-16,-2 5-1 0,1 8 6 15,-5 8-10-15,0 8 10 16,-5 6 5-16,-2 8-10 0,1 3 0 15,-3 5 12-15,2 0-12 0,-1-7 22 16,2-7-15-16,-2-7-8 0,3-7 2 16,-2-7 5-16,2-6-8 0,-2-4 3 15,-1-6 0-15,0-5-2 16,-1-4 2-16,-3-5 8 0,-1-3-11 15,-4-3 4-15,-2-5 9 0,-2-2-7 16,3-1-1-16,1-7 2 0,5-4-3 16,4-3 1-16,6-2-2 0,5-2-2 15,4-3-17-15,3-2-19 16,5-2-39-16,1 1-30 0,1-2-58 15,2 1-213-15</inkml:trace>
  <inkml:trace contextRef="#ctx0" brushRef="#br0" timeOffset="100816.7664">21150 8139 979 0,'0'-1'0'0,"6"1"57"16,3 0-22-16,5 0 5 0,2 1-8 15,-1 3-12-15,0 4 2 16,-3 4-12-16,-5 0-7 0,-3 4-1 15,-1 1 4-15,-3 3 10 0,-1 2 0 16,-8 2 14-16,-2 0-3 0,-3 3-6 16,-3 0-4-16,0-1-1 0,-1 3-2 15,-2-3-6-15,2-2-9 0,-2 1 2 16,3-3 10-16,-1-4-15 15,0-3 8-15,3-4 10 0,2-1-9 16,4-2 14-16,3-4 0 0,4-2-5 16,2-2 4-16,0 0-15 0,5 0-6 15,5 0 6-15,7 0-1 0,2-5-2 16,2 2 0-16,3 1 8 15,-1-2-9-15,2 3 2 0,-1 1 1 16,-2 0-2-16,-3 0 0 0,1 1-2 16,-5 1-9-16,-2-2 3 0,2 1-26 15,-4-1-38-15,-2 0-10 0,-1 0-26 16,-6-4-159-16,-2-1-284 15</inkml:trace>
  <inkml:trace contextRef="#ctx0" brushRef="#br0" timeOffset="101683.816">21940 7095 777 0,'0'-2'0'15,"0"0"259"-15,0 2-160 0,0 0-37 16,0 0-23-16,-2 5-19 0,1 2 6 15,-3 7 10-15,1 6 7 0,-1 1-5 16,-2 5-2-16,-1 3-1 16,-4 1-14-16,2 5 4 0,-5 1 0 15,-1 2-10-15,1 1-4 0,-6 2 7 16,0 2-13-16,0 3-4 0,0-2 9 15,1 2-8-15,1-3-4 0,2-4 4 16,2 0 2-16,4-8-4 16,0-5 0-16,4-4 5 0,1-3-6 15,1-1-1-15,2-1 2 0,2-3 0 16,0 1 1-16,0-4 1 0,2-1-5 15,1 0 2-15,1-1 0 0,1 0 0 16,2-2 2-16,1-1-2 16,5-1-4-16,2-2 6 0,3-2 1 15,5-1-2-15,2 0-1 0,5 0 2 16,3 0-2-16,2 0 2 0,1 0 0 15,2 0-2-15,3 0 2 0,0 0 0 16,1 1-1-16,-2 0 0 16,-1 1 0-16,-2-2 0 0,-5 1 0 15,1 1 0-15,-9-2 0 0,-3 2-9 16,-8 1-3-16,-5-3-7 0,-3 0 13 15,-2 0 3-15,-3 0 0 0,1 0 6 16,-1-3 1-16,0 1-6 16,0-3 4-16,-1 2 2 0,0 0-5 15,-1 2-25-15,1-2-24 0,-2 0-50 16,1 3 2-16,-3-1-15 0,-1 1-107 15,-2 0-124-15</inkml:trace>
  <inkml:trace contextRef="#ctx0" brushRef="#br0" timeOffset="102367.8551">21542 8322 628 0,'12'-1'0'16,"5"0"206"-16,4-1-63 0,4-1-45 15,6 1-16-15,4 0-21 16,7 1-6-16,3 0 2 0,7 0-4 15,4-1 2-15,4 0-14 0,1-1-7 16,-1 1-1-16,-2-1-2 0,-3-1-11 16,-7 1 5-16,-2-1-14 0,-7 1-4 15,-5 1-10-15,-3 1 6 16,-3 0 0-16,-3 0-6 0,-5 1 6 15,-4 0-6-15,-3 0-29 0,-5 4 9 16,-3-3-9-16,-5 0-26 0,0 2 5 16,-8 0-12-16,-5-1-33 0,-4 3-11 15,-5 0-47-15,-4-3-162 0,-3 1-128 16</inkml:trace>
  <inkml:trace contextRef="#ctx0" brushRef="#br0" timeOffset="102660.8719">21527 8520 803 0,'10'6'0'16,"6"-1"92"-16,3-2 23 0,4-1-23 15,5-2-15-15,5 0-13 0,4 0-7 16,6 0 12-16,3-3-9 15,4-1-2-15,3 1-10 0,-1-2-2 16,4-1-15-16,-1 2-8 0,0-1 4 16,-1 1-12-16,-2 1-9 0,-6-2 5 15,-5 3-7-15,-4-1-6 0,-5 3 4 16,-5 0 5-16,-5 0-10 15,-3 0-10-15,-4 0-7 0,-3 0-33 16,-4 2-15-16,-4 1-16 0,-4 0-50 16,0-1 11-16,-9 0-50 0,-4-2-317 15</inkml:trace>
  <inkml:trace contextRef="#ctx0" brushRef="#br0" timeOffset="152095.6994">9616 14407 404 0,'-10'-2'0'0,"1"1"125"15,0 0-63-15,3 1-25 0,1-1-10 16,2 1 1-16,1 0 10 0,0-1 21 15,1 1 4-15,1 0 11 0,0 0-21 16,0 0-14-16,0 0 0 0,0 0-18 16,0 0-12-16,0 0-7 15,0 0 1-15,0 0-2 0,0 0-1 16,0 0 0-16,0 0 6 0,0-1-3 15,0 1 3-15,0 0-7 0,0 0-8 16,0 1-2-16,4 3-6 0,3 1 26 16,2 2-5-16,4-4 6 0,5 2 15 15,4-3-1-15,2-2-5 16,3 0 4-16,3-7-2 0,3 1-1 15,1 0-8-15,1-4 7 0,1 5-11 16,0 1 2-16,-2 0-3 0,2 3-2 16,1 0-1-16,2 1 2 0,4 0-1 15,-1 0-4-15,5 0 2 16,-1 1-1-16,0 1-2 0,0 1 0 15,-1 1 2-15,-2-2-2 0,1-1 0 16,-1-1 2-16,-1 0-2 0,-3-1 0 16,-4-1 6-16,-2 2-8 0,-3 0 4 15,1 0 5-15,0 0-8 16,-1 1 0-16,3 1 2 0,-1 0-2 15,0-2 2-15,2 0 0 0,1 0-1 16,1 0 0-16,1-1 2 0,-4-2-3 16,-5 0 2-16,-1-1 0 0,-6 0-1 15,-6 3 0-15,-5-2 2 0,-5 3-3 16,-4-3 2-16,-1 3 3 15,0 0-4-15,0 0 0 0,0 0 0 16,0 0-38-16,0-1 0 0,-4 1-14 16,-2 0-35-16,-5 4-28 0,-5 1-84 15,-1 0-89-15</inkml:trace>
  <inkml:trace contextRef="#ctx0" brushRef="#br0" timeOffset="152739.7362">9562 14628 500 0,'1'0'0'0,"3"-2"165"0,1 1-119 16,0 0-5-16,2 1 4 0,-1 0-10 16,1 0-3-16,0 1 0 0,1 3-14 15,2 3-2-15,3 0 9 0,1 0-1 16,4 0-8-16,0-2 22 15,0 0-15-15,-1-2-8 0,-2 0 3 16,0 0 13-16,-1-2-8 0,5 1-7 16,2-2 1-16,3 0-4 0,7 0-4 15,4 0 4-15,8 0 1 0,5 0 9 16,8 1 4-16,7-1-3 15,4 0-10-15,5 0 6 0,0 2-10 16,1-1-8-16,-2 1 2 0,-3-1-2 16,-3 2-2-16,-6-2 0 0,-6 0 5 15,-5-1-6-15,-5 2 2 0,-5 0 0 16,-9-1-2-16,-2 3 2 15,-8-1 0-15,-5-2-1 0,-2 0 0 16,-4-1 1-16,3 2-2 0,0 0 2 16,1 2-1-16,3-1 0 0,1 0 0 15,1 0 3-15,2 1-5 0,-3-1-3 16,1-2 5-16,-7 0-12 15,-2-1 8-15,-3 0 3 0,-4 1-2 16,-1-1 6-16,1 0-2 0,-1 0-1 16,0 0 0-16,0-3 10 0,-4-1-13 15,-6-1-71-15,-1 3 7 0,-6 2-62 16,0 0-3-16,-1 0-116 0,2 0-299 15</inkml:trace>
  <inkml:trace contextRef="#ctx0" brushRef="#br0" timeOffset="185452.6073">8132 15229 472 0,'0'-3'0'0,"0"3"175"0,0 0-121 16,0 0 28-16,0 0 10 0,0 0-39 15,-4 7-37-15,-3 8 4 0,-3 13 10 16,-7 11 14-16,-1 12-6 15,-2 5-11-15,-3 9-11 0,1 5-2 16,-2 4-7-16,1 4-3 0,-1 3 2 16,1-2-4-16,0-3-4 0,0-3 4 15,1-5 2-15,2-6-4 16,2-4 0-16,0-2 4 0,1-6-5 15,2-6 2-15,0-4 1 0,2-5-3 16,1-3 2-16,2-4 0 0,3-7-1 16,2-3-11-16,3-7-23 0,2-3-38 15,0-3-30-15,3-5-125 0,-2-5-242 16</inkml:trace>
  <inkml:trace contextRef="#ctx0" brushRef="#br0" timeOffset="186275.6544">8275 15691 650 0,'0'-17'0'0,"0"6"249"0,0 6-147 15,0 3-23-15,-2 0-20 0,-1 2-18 16,1 8-24-16,-5 10-23 0,-2 15 9 15,-1 12 5-15,0 5-4 16,0 1-3-16,0-2 6 0,2-3-5 16,-2-6-3-16,3-5 2 0,0-3 2 15,3-10-3-15,2-3 0 0,2-8-1 16,0-1-11-16,0-2-8 0,0-3-7 15,2-1-23-15,0-2-3 16,0-2-10-16,1 0-19 0,1-3 3 16,1-8 32-16,1-4-56 0,1-4 6 15,0-5-7-15,1-9 14 0,0-4 75 16,-1-8 15-16,1-4 0 0,-2-3 44 15,0-2 25-15,-2 4 24 16,0 3-28-16,-3 10-14 0,-1 5 21 16,1 10-29-16,-1 8-1 0,1 7 0 15,1 4-7-15,0 3-27 0,3 3-10 16,5 9 4-16,-2 5 28 0,6 8 11 15,3 4 7-15,-1 4-4 0,0 1-8 16,1 2-15-16,-5-1-7 16,-1-2-9-16,-1-4 2 0,-5-7-4 15,2-1-3-15,-3-4 0 0,1-1 2 16,-1-3-1-16,-2-2-1 0,1-2 0 15,-1-5-65-15,2-1-5 0,1-3-24 16,1 0-125-16,1-7-21 16</inkml:trace>
  <inkml:trace contextRef="#ctx0" brushRef="#br0" timeOffset="186731.6804">8803 15468 586 0,'1'-6'0'0,"-1"5"294"16,0 1-208-16,-1 6-41 0,-8 11-14 15,-5 15 1-15,-4 10-3 0,-2 8-12 16,-5 3-4-16,1-2-3 16,-1-1-3-16,-1-4-2 0,-1-4-2 15,3-6-3-15,-1-3 0 0,4-6 3 16,3-4-3-16,2-6 0 0,6-3 2 15,3-7-3-15,4-3-13 0,2-3-21 16,1-1-49-16,4-3 13 16,6-8 47-16,6-8 24 0,5-8 0 15,3-7-26-15,2-5 1 0,1-7 10 16,0-3 13-16,0-8 0 0,-1-4 4 15,0 0 1-15,-4 4 17 0,-3 4 19 16,-2 9-4-16,-6 10 8 16,-3 15 7-16,-3 7 0 0,-4 9-12 15,1 3-23-15,0 5-19 0,1 14-9 16,-2 11 24-16,-1 12 14 0,-3 12-1 15,-5 1 1-15,-2 6-11 0,1-7 2 16,0-3 4-16,-1-3-8 0,3-7-7 16,-1-5-2-16,2-2-2 15,1-5-2-15,2-1 2 0,-1-3-2 16,2-3-32-16,-1-3-2 0,2-2-16 15,1-5-62-15,0-2-46 0,0-5-165 16</inkml:trace>
  <inkml:trace contextRef="#ctx0" brushRef="#br0" timeOffset="187147.7042">8979 15843 627 0,'-4'-4'0'0,"2"3"261"16,-2 1-174-16,-1 10-65 0,-2 9-13 15,-5 8 15-15,-1 4 25 16,0 3-10-16,0-2-10 0,5-1-9 16,1-5-7-16,6-4 1 0,1-5-13 15,3-4-2-15,7-2 2 0,1-3-2 16,3-5-1-16,4-2 4 0,0-1-2 15,2-2-8-15,-2-8 10 16,1-1-3-16,-2-4-4 0,-2-4 7 16,-1-1 0-16,-3-3-4 0,-2-5 4 15,-3-1 2-15,-2-1-3 0,-3-1 6 16,-1 1-1-16,0 0 1 0,-6 3 0 15,-1 2-2-15,-3 5 0 16,1 6 2-16,-3 4-6 0,1 5-2 16,0 5 1-16,0 2-1 0,1 10-96 15,1 6 3-15,2 5-12 0,3 2-130 16,3 1 8-16,1 1-196 0</inkml:trace>
  <inkml:trace contextRef="#ctx0" brushRef="#br0" timeOffset="188258.7678">9366 15886 614 0,'-8'-19'0'0,"-3"2"284"15,-1 1-194-15,-4 4 5 0,-2 3-30 16,-1 5-19-16,-2 4-8 0,-2 2-8 15,2 11-9-15,1 6-15 0,1 9 1 16,4 4-9-16,3 2 0 16,3-1 4-16,3-2-4 0,6-3-16 15,2-4 7-15,5-5-4 0,6-5 0 16,-1-3 5-16,1-4-4 0,3-4 5 15,-2-3 8-15,5 0-3 0,0-9 1 16,4-6 6-16,2-5 0 16,-3-2-4-16,-1-4 2 0,-4-5-1 15,-3-1 0-15,1-8 0 0,-3-6 1 16,0-4-1-16,1-5 0 0,-3-3 3 15,1 4-3-15,1 0 0 0,-2 11 0 16,-2 10 0-16,-4 10 1 16,-1 10 25-16,-3 7-7 0,0 4 9 15,0 2-17-15,0 9-14 0,-1 16-9 16,-5 17 20-16,-2 12-7 0,-2 7 3 15,0 2-2-15,0-5-3 0,0-6 2 16,1-5 4-16,2-8-8 16,2-7 4-16,1-5-2 0,4-4-3 15,0-5-2-15,0-5-11 0,4-2-7 16,1-2 11-16,3-5-7 0,3-1-3 15,1-3 19-15,4 0-11 0,-1-9-30 16,-1-3 29-16,2-5 11 0,-2-5-1 16,3-2 6-16,-2-5 0 15,-2 0 0-15,0-3 0 0,-3 6 2 16,-2 6-4-16,-4 6 4 0,-1 10 3 15,-2 3 9-15,-1 1-2 0,0 2-5 16,0 8-13-16,-1 7 12 16,-3 5 22-16,1 2-17 0,-2 0-7 15,2-4-2-15,0-2-3 0,2 0 2 16,1-4 0-16,0 0-1 0,5-4-4 15,-1-3 4-15,4-2-21 0,2-1 10 16,3-3 2-16,3 0 5 16,1-1-33-16,-2 0 31 0,2-5-54 15,0-3 40-15,-1-1-6 0,-1-5-12 16,-1-1 34-16,-1-5-4 0,1-5-20 15,-4-2 22-15,1-3 7 0,-2-3-2 16,-1 1 2-16,-1 0 15 0,-4 4 9 16,-1 6 12-16,-1 6-6 0,-1 7 0 15,0 5-6-15,0 3-12 16,0 1-5-16,0 8-6 0,-3 13-4 15,-3 8 0-15,-2 8 7 0,1 4 2 16,1-5-9-16,2-2 3 0,1-6 5 16,0-3-11-16,3-4 10 15,0-3-7-15,0-4-4 0,4-4 1 16,3-3 4-16,1-2-4 0,5-3 6 15,4-2-2-15,3-2-16 0,3-5 18 16,-1-2-2-16,-1-5-58 0,-1-7 54 16,-3-1 4-16,1-8-1 15,-3-5 4-15,0-6-1 0,0-9-2 16,-2-7 2-16,2 0 3 0,-1-4 1 15,1 1 1-15,1 6 6 0,-3 4-3 16,0 11 5-16,-6 12 4 0,-1 13 2 16,-5 5 3-16,0 8 0 0,-1 1-19 15,0 11-6-15,-6 13-14 16,-3 13 29-16,-4 16-5 0,-1 5-1 15,1 6-4-15,1 1 6 0,1-4 4 16,0-5-2-16,2-6-5 0,1-9-3 16,1-4-4-16,2-7 2 0,0-5 1 15,3-1-2-15,0-7-1 16,2 0 0-16,0-4-79 0,1-1-2 15,3 0-2-15,0-5-179 0</inkml:trace>
  <inkml:trace contextRef="#ctx0" brushRef="#br0" timeOffset="189897.8615">10474 15874 635 0,'-6'-12'0'0,"-3"-3"277"15,2-2-164-15,-6-2-33 0,-1 2-15 16,0 0-25-16,1 4-18 0,-2 3-15 16,-2 4 0-16,-6 6-7 0,-1 6 0 15,-2 12-1-15,0 9 4 0,5 7-4 16,5 3 2-16,4 4 0 15,3-6-1-15,6-2 0 0,3-5-1 16,3-4-2-16,5-2 5 0,1-6-1 16,2-3-2-16,-1-5-7 0,2-2-6 15,-1-3-16-15,2-3 8 0,1-5-7 16,2-5-13-16,2-5 3 15,-2-3-4-15,3-1 16 0,-2-2 20 16,1-3 4-16,-1 0 1 0,-1-1 4 16,-4 3-1-16,-2 5-2 0,-4 6 2 15,-2 6 2-15,-3 4 4 0,-1 1 10 16,0 6 1-16,0 10-12 15,-3 5 17-15,1 6-2 0,-1-2-18 16,3-2 4-16,3-4-6 0,3-4-2 16,2-1 2-16,3-6-2 0,5-3-3 15,2-5 8-15,3-3-4 0,3-7-2 16,1-6 4-16,0-4 2 0,0-5-5 15,-3-5 2-15,0-2 6 16,-2-6-12-16,-2-4 9 0,-2-1-4 16,0-5 0-16,-2-4 0 0,-2-1 2 15,-1-2-2-15,-2 1 0 0,0 9 2 16,-4 11 0-16,-3 13 8 0,-2 10 12 15,0 6 11-15,0 5-2 16,0 5-22-16,-4 16-18 0,-6 10 11 16,-1 12 0-16,-4 8 0 0,0 2 3 15,2 5-1-15,-1-3-4 0,0 1 0 16,1-3 7-16,2-4-6 0,0-6 1 15,2-6 1-15,5-8-6 16,3-5 5-16,1-5 1 0,1-3-6 16,4-5 4-16,3-2-5 0,4-6-25 15,0-3 4-15,5 0-11 0,0-8-9 16,1-5 12-16,1-3-12 0,-1-4 16 15,0-3 23-15,-1-1 7 0,-5-4-2 16,-2 2 2-16,-4 2 9 16,0 7 16-16,-1 1-4 0,-3 6 0 15,0 4-3-15,-2 3-6 0,3 3-12 16,-3 2-2-16,0 9-1 0,0 7 4 15,0 3 19-15,-3-1-15 0,2-1-3 16,-2 0-3-16,3-2 0 16,0-2 3-16,0-1-3 0,2-1-1 15,2-2 0-15,1-1-14 0,2-1 1 16,-1-2-11-16,1-2-16 0,0-2 12 15,2-1 1-15,3-2-34 0,-1 0-26 16,2-5 0-16,2-3 15 16,0-3 27-16,2-2 13 0,1-5 19 15,-1 1 11-15,-2-3 3 0,-2 1 0 16,-5 1 0-16,-3 3 39 0,-3 0 24 15,-2 8-7-15,0 1 33 0,0 4 16 16,-1 2-58-16,-3 6-37 16,1 9-15-16,-1 4 10 0,1 5-4 15,0-3 1-15,2 1-2 0,1-3 0 16,-3-2 0-16,3-3 1 0,3-1-1 15,2-3-2-15,3-1 1 0,-1-4-6 16,1 0-10-16,3-2-2 16,1-2-11-16,1-1-18 0,0 0 19 15,-4-5 20-15,1-1 0 0,-4-4 4 16,-4-1 8-16,1-5 1 0,-3-2 7 15,0-2 2-15,-4-1-4 0,-3 0 4 16,1 0 11-16,2-1 9 16,3 3-13-16,1 2-14 0,5-1-5 15,4 1-1-15,0 5 0 0,3 2 0 16,1 4 0-16,0 3-1 0,0 3 0 15,0 1 2-15,-2 6-2 0,-1 5-1 16,1 5 4-16,-1 0 0 0,-3 4-2 16,1-1 11-16,-2-1-5 15,0 0 1-15,0-2 5 0,-1 0-13 16,-2-2 2-16,-2-2 6 0,-1-2-5 15,0-2-2-15,-2-3 0 0,-6-1 45 16,0-1-24-16,0-1 12 0,2-1-5 16,3-2 0-16,1 0-8 15,2 0-10-15,0-2-13 0,2-1 6 16,4-6 6-16,1-4-13 0,5-2 8 15,4-4-5-15,0 0-3 0,3-3 8 16,1-1-8-16,1 0-7 0,1-1 7 16,-4 2-3-16,0 3 2 15,0 0 8-15,-1 4-2 0,1 6-2 16,-1 3-1-16,0 5 1 0,-3 1-2 15,-4 9 3-15,-2 12 0 0,-4 5-3 16,-4 6 5-16,1 0 5 0,-7 2-6 16,-1-2 2-16,-2-3 3 0,0-6-10 15,1 0 8-15,2-8-2 16,2-1-12-16,2-4-14 0,-1-4-31 15,1-2-57-15,-2-2-119 0,-1-2-168 16</inkml:trace>
  <inkml:trace contextRef="#ctx0" brushRef="#br0" timeOffset="190058.8708">11527 15528 667 0,'0'-1'0'15,"0"1"0"-15,0 0-14 0,-1 0-1 16,-7-2-238-16</inkml:trace>
  <inkml:trace contextRef="#ctx0" brushRef="#br0" timeOffset="190241.8812">10773 15651 691 0,'16'-10'0'0,"9"1"190"0,8-3-90 15,2 0-49-15,1 2-5 0,0 0-32 16,0 5-8-16,-5 2-12 0,-2 5-53 16,-5-1-39-16,-6 4-161 0,-9 1-223 15</inkml:trace>
  <inkml:trace contextRef="#ctx0" brushRef="#br0" timeOffset="201568.5291">14463 13517 735 0,'8'-21'0'0,"0"0"225"0,-1-1-165 15,-4-3-11-15,2 1 3 0,-5-5-10 16,0 1-10-16,0-2 5 0,0 0-5 16,-4 4-5-16,-2 2-2 15,0 9-6-15,-2 3 5 0,-2 5-3 16,-4 4-8-16,-5 3-8 0,-6 8-9 15,-5 10 5-15,-4 7 2 0,-1 4-4 16,5 5 2-16,1 0 2 0,3 4-4 16,4-1 2-16,2 4 0 0,7 0-1 15,3 5-1-15,5-3 1 16,4 1 0-16,1-3-2 0,5 1 2 15,2-1 0-15,3-2-7 0,0-1 1 16,0-3-2-16,1-2 11 0,-3-2-2 16,-3-2-2-16,-1-1 0 0,-2-1 1 15,-2-2 0-15,-2-1 0 16,-5-4 4-16,-2 1-5 0,-3-4 2 15,-1-1 2-15,0-3-3 0,-3-3 0 16,-1 1 6-16,-3-5-7 0,-1-3 2 16,-2 0 1-16,0-3-3 0,0-2 2 15,0-4 4-15,2-2-3 16,2-3 13-16,2-3-5 0,1-2-1 15,2-3 7-15,4 0-9 0,2-1-10 16,2 3 6-16,3 3 2 0,1 2-7 16,2 9-46-16,0 1-16 0,0 2-84 15,2 2-74-15,3 5-82 0,0-1-259 16</inkml:trace>
  <inkml:trace contextRef="#ctx0" brushRef="#br0" timeOffset="202284.57">14393 14026 685 0,'17'-10'0'15,"4"-1"229"-15,3 0-136 0,0 1-45 16,0-2-15-16,-1-2-2 15,-4 0-4-15,-2-1-11 0,-7-2 0 16,1-1 8-16,-7 0 2 0,-1 1-14 16,-2 4-1-16,-3 1 3 0,-8 4 4 15,-4 4 1-15,-5 4-17 0,-3 7-1 16,-1 8 0-16,0 7-2 15,2 3 0-15,2 3 2 0,1 3 0 16,3-1-2-16,3 1 1 0,3-1 1 16,5-4-2-16,4-2 0 0,3-3-1 15,4-5-5-15,5-4 6 0,4-2 1 16,2-9 0-16,3 0-1 15,3 1 1-15,1-7 0 0,1-5-12 16,0-2-4-16,1-2 5 0,0-3 7 16,2-3 1-16,-2-2 0 0,1-2-4 15,-3 0 6-15,-3 2-8 0,-5 6 11 16,-6 6-3-16,-4 7 0 15,-4 3-1-15,-3 3-5 0,0 10 3 16,0 6 7-16,-4 6 2 0,-1 3-7 16,-1-2 4-16,0-1 6 0,0-2-3 15,-1-3 2-15,1-3 1 0,-1-3 2 16,3-4-2-16,0 1-3 0,1-5-10 15,3-4 7-15,-2 1-2 16,2-3 0-16,0 0-2 0,0 0 2 16,0 0-13-16,5-5 10 0,5-7-4 15,2-5 5-15,5-4 2 0,1-2 0 16,3-3-30-16,3-3 18 0,3 0 7 15,-1 0-14-15,-3 2 0 16,-1 6 14-16,-6 6 1 0,2 4 6 16,-4 5-1-16,1 4-2 0,-1 2 2 15,1 8 1-15,-3 4-3 0,-1 5 2 16,-6 3 5-16,0 0-2 0,-2 2 3 15,-3-1 2-15,-3-3 3 16,-1-3 0-16,-1 1-3 0,0-7-2 16,1 1-2-16,1 0-4 0,-1-3-1 15,4-2 0-15,0 5 0 0,1-3-80 16,4-2-58-16,1 0-118 0,4-3-309 15</inkml:trace>
  <inkml:trace contextRef="#ctx0" brushRef="#br0" timeOffset="203174.6209">15376 13994 680 0,'1'-19'0'0,"-1"-1"274"16,-1 3-195-16,-6 0 0 0,3 2-10 15,-4 6-20-15,1 2-10 0,-1 4-13 16,-5 3-16-16,-3 3 3 0,-6 11 1 15,-4 6-7-15,-1 4 1 0,0 3-2 16,5 0-2-16,5-1-4 16,5-1 0-16,7-2 3 0,2-1-4 15,3-2 0-15,3-2 1 0,5-3 0 16,1 0-22-16,1-6-1 0,2 1-9 15,1-5 12-15,1-3 0 0,1-2 7 16,0-7 11-16,3-5 1 16,1-7 0-16,3-5 2 0,0-6 0 15,2-5-1-15,2-5 0 0,4-6 1 16,3-4-1-16,1-6 0 0,0-2 3 15,-2-2-3-15,-1 1 0 0,-4 4 1 16,-6 10 1-16,-4 5 2 16,-10 15 4-16,-5 9 15 0,-2 6 16 15,-2 10-1-15,-7 3-23 0,-4 14-13 16,-6 9-2-16,-2 11 0 0,-2 11 0 15,1 5 11-15,-1 5-11 0,4-1 0 16,0-3 7-16,4-5-9 16,4-7 4-16,1-4 1 0,3-4-5 15,4-5 2-15,1-5 0 0,2-2 0 16,5-3-2-16,0-5-12 0,6-4-16 15,1-4 15-15,3-4 7 0,4-1-5 16,2-2 4-16,3-10-6 0,4-5 7 16,-3-5 8-16,1-2 0 15,-2-5-25-15,-2-4 15 0,-2 0 9 16,-1-6-2-16,-4 4 5 0,-4 2-1 15,-3 3-2-15,-3 7 1 0,-2 8 0 16,-1 7 5-16,-2 4 14 16,0 3-2-16,-7 11-15 0,-3 9 0 15,-3 8-1-15,-1 5 1 0,2 0-1 16,2 0 1-16,1-1-3 0,2-4 2 15,3-5 0-15,3-3-1 0,1-4 0 16,0-4 0-16,4-2-6 16,4-4 10-16,1-2-3 0,4-3-2 15,3-1 2-15,3 0 2 0,4-5-5 16,-1-4 3-16,3-1-2 0,1-6-28 15,-1-3 18-15,1-4 0 0,-1-2-13 16,-1-5 12-16,-3-2-4 0,0 0 9 16,-5 0 7-16,-2 1 0 0,-6 5 0 15,-3 3 3-15,-3 10 11 16,-2 5 13-16,0 6 0 0,0 2-2 15,-7 12-22-15,-3 12-3 0,0 7 0 16,-1 5 3-16,2 1 1 0,1-1-2 16,2-4-4-16,1-3 4 15,3-3 0-15,2-6-1 0,0-1 3 16,1-4-2-16,3-3-4 0,-1-2 4 15,2 0-2-15,-2-4 0 0,2-3-178 16,-2-3-163-16</inkml:trace>
  <inkml:trace contextRef="#ctx0" brushRef="#br0" timeOffset="204212.6803">16355 13975 820 0,'-2'-2'0'0,"1"2"257"15,1-1-190-15,0 1-29 0,0 0-28 16,5-1-7-16,3-3 0 0,5 0 14 16,4 0 5-16,3 0-9 0,2-1 1 15,6-2 6-15,5 0 0 0,5-2 7 16,5 0 7-16,10 0-13 15,3 0-3-15,5 2 4 0,-1 1-16 16,-2 3-4-16,-5 2 0 0,-8 1 0 16,-7-1-3-16,-8 1 2 0,-9 0 0 15,-7 0-2-15,-4 0-4 0,-6 1-4 16,-2-1 2-16,-2 0 10 15,0 0-1-15,0 0-2 0,0-3 0 16,0-1 6-16,-2-1-7 0,0 0-8 16,0 3 2-16,-3-3-17 0,0 0 3 15,-2 2 1-15,-1-6-1 0,-3 1 16 16,-1-1 0-16,-1-3 3 15,-2-1 3-15,1 2 0 0,-1-2-2 16,2 2 2-16,4 4 0 0,-1-1-2 16,3 4 2-16,3 1 6 0,-1 0-6 15,0-1 6-15,0 1 0 0,-3-1-3 16,0 1 5-16,2 0-1 0,-1 1 5 15,6 2 1-15,-2 0 1 16,3 0-10-16,3 4-10 0,5 9 2 16,5 4 3-16,7 4 0 0,6-1 4 15,3-3-6-15,-1-3 2 0,-3 0 0 16,-3-4 0-16,-4-4 0 0,-6 0 2 15,-4-4-3-15,-3 1 1 16,-2-3 1-16,-2 3-2 0,-1-1 2 16,-5 5 1-16,-4 0 2 0,-5 6 7 15,-1-1-7-15,-1 2 1 0,-1 6 2 16,-1-1-2-16,-1 0-2 0,-1 1 2 15,2-3-4-15,1 0-1 16,1-3 0-16,4-2 3 0,-2-1-3 16,3-2-13-16,1 0-31 0,2-1-52 15,2 1-34-15,2-4-106 0</inkml:trace>
  <inkml:trace contextRef="#ctx0" brushRef="#br0" timeOffset="209505.9831">17499 13733 691 0,'8'-15'0'16,"5"1"167"-16,4-1-89 0,-1-2-31 15,3 0-12-15,4 1-4 0,-1-4 7 16,3-4-1-16,0-3 0 0,0-4 1 16,-1-5-8-16,-1-3-3 0,2-7 2 15,0-3-8-15,0-6-9 16,1-1-5-16,-1-1-3 0,-4 0-1 15,-1 4-4-15,-8 7 2 0,-5 11 2 16,-4 11-2-16,-3 8 2 0,-2 7 1 16,-4 4-3-16,-4 5 0 0,-6 6-2 15,-5 11-5-15,-2 9 6 16,-4 7 0-16,1 8-3 0,1 7 5 15,0 6 0-15,2 6-3 0,0 5 2 16,4 6 0-16,-3 1-1 0,2 2 2 16,2-5 0-16,2-6-4 0,0-10 3 15,3-7 0-15,2-12-2 16,3-8 2-16,3-8 0 0,1-9-1 15,3-6 0-15,1-2 4 0,0-1-5 16,0 0 2-16,0-2 5 0,3-7-1 16,4-7 1-16,3-4-6 0,3-3 0 15,5-3-5-15,0 0 5 16,5-3-16-16,3-5 4 0,2 2-4 15,3-1-1-15,1 4 11 0,-7 7 2 16,-3 7 2-16,-5 8 1 0,-3 7-1 16,-1 2-2-16,-3 12 4 0,-2 6 0 15,-1 9 0-15,-3 4 0 16,-3 1 8-16,0 0-9 0,-1-5 2 15,0-2 3-15,0-7-6 0,0 0 4 16,0-4-1-16,0-3-1 0,1-3-2 16,5-2 1-16,1-3-21 0,4-3-2 15,2-2-2-15,0-2 2 16,5-6 7-16,-1-3-6 0,1-6-6 15,1-2 12-15,-2-5 8 0,2-3-4 16,-1-5 10-16,1 1 2 0,-2-2 0 16,1 4 2-16,-5 6 3 0,-4 4-7 15,-4 9 6-15,-1 6-1 0,-4 4-3 16,0 2 2-16,-4 12 10 15,-3 7 3-15,-3 10 13 0,0 3-14 16,-1-2-8-16,1-2 10 0,2-3-6 16,3-3-8-16,3-5 3 0,3-2-3 15,1-5-2-15,6 0 0 0,3 0 3 16,2-5-4-16,3-1 2 15,2-2 0-15,0-1 0 0,-1-3-44 16,1 0 22-16,-3-5-64 0,-1-5-8 16,-2 0-51-16,-3-7-36 0,-2-2-33 15</inkml:trace>
  <inkml:trace contextRef="#ctx0" brushRef="#br0" timeOffset="209645.9911">18255 13193 543 0,'4'-26'0'0,"-2"13"195"0,3 7-97 16,0 5-70-16,2 1-24 0,2 7-4 15,0 6 0-15,2 6 9 16,0 5-14-16,-2 3-298 0,0-2-205 16</inkml:trace>
  <inkml:trace contextRef="#ctx0" brushRef="#br0" timeOffset="210540.0422">18523 13566 821 0,'0'-22'0'0,"0"0"219"15,0 2-157-15,-6 4-13 16,-5 1-4-16,-4 6 0 0,-3 4-10 16,-4 5-9-16,-3 5-3 0,-4 9-5 15,4 6-1-15,1 3-7 0,5 4-6 16,4 1 2-16,6 0-5 0,6-1-2 15,3-1-2-15,5-2 2 16,4-2-16-16,2-2-7 0,2-6 2 16,-1-2-8-16,3-5 4 0,-2-4 0 15,3-3 4-15,0-3 19 0,0-6-2 16,2-6 4-16,-2-1 2 0,1-2 1 15,-3-3-3-15,-1 3 2 16,-3 0 2-16,-5 2-3 0,-3 5 0 16,-2 4 5-16,0 6 3 0,-4 3 8 15,-9 16-21-15,-4 9 3 0,-7 14 4 16,0 10 0-16,-3 8-4 0,1 7 4 15,0 6 1-15,-2 1-3 16,4 0 0-16,-1-3-3 0,0-5-27 16,0-7 22-16,-1-7 3 0,-2-5 0 15,0-7 5-15,2-7 0 0,2-9 0 16,3-3 0-16,3-9 0 0,3-5 1 15,0-6 0-15,8-2 1 0,2-9-3 16,3-7 2-16,2-7-1 16,7-6 0-16,6-7 0 0,3-11 9 15,7-8-9-15,7-8 0 0,5-9 6 16,9-1-7-16,6-3 2 0,5 2 1 15,4 2 0-15,4 8 8 16,2 4-1-16,-1 8 3 0,-1 4 3 16,-2 7-6-16,-6 2-6 0,-5 2 2 15,-6-3-4-15,-7 1-2 0,-9 0 2 16,-9 3 0-16,-7 1-1 0,-8 8 0 15,-4 3 6-15,-6 9-1 0,-6 6 7 16,-1 7-8-16,-6 4-2 16,-2 12 1-16,-2 11-3 0,-1 6 0 15,3 9 0-15,0 4 1 0,0 4-1 16,1 4 0-16,2 3 2 0,1 2-3 15,3 1 2-15,-2-5 0 0,5-2-2 16,0-4-1-16,2-11 2 0,2-5 0 16,0-7-7-16,4-8 3 15,0-4-2-15,2-7 4 0,1-1-7 16,0-2-22-16,6-2 5 0,4-7 20 15,5-5-15-15,5-4 0 0,-2-2-11 16,2-1-2-16,-1 1 15 16,1 1 11-16,-2 4 7 0,1 5 2 15,-1 6 0-15,-2 4-1 0,-1 4 10 16,2 11 5-16,-3 4 13 0,-2 3-9 15,0 1-13-15,-1-5-5 0,2-3 3 16,2-3-4-16,3-7 0 16,4-5 0-16,1 0 4 0,1-8-5 15,-2-4-22-15,0-3-60 0,-2-4-217 16,-3-2-253-16</inkml:trace>
  <inkml:trace contextRef="#ctx0" brushRef="#br0" timeOffset="211412.0921">19678 13164 562 0,'1'-5'0'16,"-1"4"317"-16,-2 2-211 0,-8 19-50 15,-6 10-18-15,-8 19 33 0,-7 12-16 16,-3 13-19-16,-4 7-4 0,-1 4-10 16,0 5-6-16,2-1-4 0,6-2-2 15,0-7-6-15,7-5-5 16,0-8 2-16,5-3 2 0,1-6-4 15,3-6-6-15,5-7-11 0,2-7-1 16,6-9 8-16,2-6-34 0,9-8 11 16,4-6 15-16,3-7 7 0,7-4 6 15,5-12 8-15,-1-8-1 16,-2-7-2-16,2-9 2 0,-3-5-1 15,-2-8 0-15,-3-7-1 0,-5-3 1 16,-4-4 0-16,-10-3-1 0,-2 2 0 16,-13 2-4-16,-8 6 8 0,-2 9 0 15,-3 6 6-15,8 6 10 16,7 6-4-16,9-1-4 0,8 4-5 15,14 1-6-15,10 2 0 0,11 4 0 16,4 4-1-16,3 7-1 0,-3 8 4 16,-8 4-3-16,-2 8-4 0,-10 9 5 15,-4 6 0-15,-5 3-7 16,-4 4 10-16,0 2-5 0,-4-3 2 15,0 1 0-15,0-1 0 0,-1-4 1 16,-3-1 0-16,0-2-1 0,-2-7 0 16,1-3 0-16,-6-4 3 0,0-2-3 15,-2-6 10-15,3 1 7 0,-2-3-9 16,2 0 6-16,2-8-5 15,2-5 6-15,1-8-9 0,9-7-5 16,7-8 2-16,8-5 4 0,6-6-4 16,3-3-3-16,3 3 0 0,-1 6 4 15,-4 12-4-15,-6 12-50 0,-6 10-9 16,-4 7-103-16,-6 10-63 15,-3 5-166-15</inkml:trace>
  <inkml:trace contextRef="#ctx0" brushRef="#br0" timeOffset="212089.1308">20065 13616 460 0,'23'-4'0'0,"0"-6"249"0,-1-2-181 16,-1-6-42-16,1 0 18 0,-4-3 11 15,0-2-19-15,-7 1-6 0,-3-2-2 16,-6 5 25-16,-2 0 0 0,-10 3-1 15,-4 7-14-15,-4 7-14 0,-6 4-14 16,-3 13 0-16,-2 11-7 16,0 6-4-16,2 2 2 0,7 7 4 15,5-6-8-15,8-2 5 0,5-3-3 16,2-5-2-16,9-5 3 0,5-2 0 15,5-7-4-15,5-2 7 16,4-6-3-16,7-3 0 0,7 0-2 16,6-5 0-16,5-2-5 0,1-5 8 15,-4-2 1-15,-4-4-3 0,-8-4 2 16,-3-3-1-16,-8-3 0 0,-7-3 0 15,-9 2 1-15,-8 2 1 16,-7 5 7-16,-11 8 23 0,-10 2 1 16,-3 10-12-16,-6 3-1 0,-3 12-8 15,2 5-5-15,5 7-5 0,4 2-4 16,8-2 4-16,6-1-2 0,8-5 0 15,4-5-11-15,5-2-3 0,7-4 1 16,5-5 6-16,4-3 8 16,4-1-2-16,3-6-7 0,0-3 0 15,-2 0-9-15,-4 1 9 0,-3 1 1 16,-5 3-2-16,-4 1 2 0,-6 2 1 15,-3 2-1-15,-1 6 2 0,-3 10 4 16,-6 10 1-16,-7 12 0 16,-2 8 3-16,-3 5-4 0,2 2-13 15,1 3 12-15,0 0-14 0,1-1-32 16,2-2 19-16,-1-4-1 0,-1-8 18 15,5-6 8-15,0-10 3 0,4-9 2 16,4-7 16-16,2-5 10 16,2-4-5-16,2 0 2 0,4-8 10 15,6-8 2-15,3-3-13 0,3-5-10 16,1-5 1-16,2-3 4 0,0-5 9 15,0-4-8-15,0-4-8 0,-1-2-6 16,1-5-3-16,1 3 1 0,1 4-6 16,0 6-66-16,1 15-25 15,-3 7-94-15,-3 9-163 0</inkml:trace>
  <inkml:trace contextRef="#ctx0" brushRef="#br0" timeOffset="212218.1382">20820 13745 984 0,'0'1'0'0,"0"0"88"0,0 2-38 15,0 2-40-15,2-1-12 0,1 1-28 16,1-5-154-16,-3 0-565 0</inkml:trace>
  <inkml:trace contextRef="#ctx0" brushRef="#br0" timeOffset="213373.2043">21615 13372 912 0,'-10'-7'0'0,"-5"2"223"16,-7 3-161-16,-5 2-36 0,-5 0-2 15,-3 4-13-15,-6 5-11 0,1 0 0 16,1 5 6-16,3 2-6 15,6 2 0-15,10-1 4 0,7-4-7 16,8 1 4-16,5 3-2 0,7 1-11 16,9 2 12-16,7 1 0 0,5-3-5 15,1-1 2-15,3 2-4 0,-4-2-4 16,-2 0 7-16,-3 0 2 0,-7-3-2 15,-2 0 8-15,-7-3-6 16,-4-2-1-16,-3-2 6 0,-3 1-3 16,-6-2 0-16,-6 2 27 0,-6-1-17 15,-1 0-2-15,-5-4 2 0,-2 0-6 16,-2-3-6-16,-1 0 4 0,3 0-2 15,6 0 0-15,6 0 0 16,6-2 2-16,8 0-3 0,2 1-4 16,1 1-2-16,9-3-39 0,7 1 40 15,8 2 2-15,4-3-16 0,6-1-3 16,3 1-4-16,3-3-2 0,4 0-8 15,-1 1-6-15,4-1-9 16,-3 0 8-16,-4-1-28 0,-3 0 4 16,-7-1 38-16,-3 1 25 0,-9-2 4 15,-6 1 2-15,-2 4 56 0,-7-1 33 16,-1 5-16-16,-2 0-10 0,0 0-11 15,0 0-30-15,0 5-14 16,-7 6 1-16,-2 2 3 0,0 4-5 16,0-2-7-16,2-1 5 0,3-5-5 15,-2 1-2-15,3-3 1 0,2 2 1 16,1-3-2-16,0 2-71 0,0-2-17 15,2-5-158-15,-1-1-95 16</inkml:trace>
  <inkml:trace contextRef="#ctx0" brushRef="#br0" timeOffset="213507.2119">21922 13210 628 0,'11'-19'0'0,"1"7"110"0,1 8-108 15,0 4-2-15,1 4 0 0,-4 8-160 16,-4 2-176-16</inkml:trace>
  <inkml:trace contextRef="#ctx0" brushRef="#br0" timeOffset="214317.2583">22244 13462 788 0,'-18'-8'0'16,"-2"1"233"-16,-6 3-149 0,-4 4-27 15,-4 0 1-15,-1 7-6 0,8 9-16 16,-1 2-11-16,8 6-12 0,1 2-9 15,4 1-3-15,7-3 0 16,2-2-1-16,6-5 0 0,2-2-26 16,6-4 7-16,6-3 0 0,5-2 1 15,5-6 10-15,4 0-9 0,4-7-6 16,-1-6 4-16,0 0 2 0,-1-4 6 15,-2 0 10-15,-4-2 0 0,-3 4 1 16,-5 3 0-16,-5 3 0 16,-6 4 0-16,-2 2 1 0,-3 3 0 15,-3 7 0-15,-6 11 8 0,-4 11 8 16,-3 9-13-16,-2 11 0 0,1 6-3 15,0 4 7-15,-3 6 3 0,0 2-8 16,0-4-6-16,-3-2 1 16,-1-7 0-16,1-3-10 0,-2-8 1 15,0-4 3-15,1-5-11 0,-1-7 0 16,2-4 2-16,3-4-3 0,0-4 11 15,3-6 5-15,2-6-8 0,1-3 10 16,4-3-13-16,1-6-6 16,4-8 19-16,3-5 3 0,1-5 4 15,6-5-3-15,8-6-1 0,7-5 4 16,8-6-1-16,7-8-3 0,8-3-1 15,0-6 0-15,4-1 5 0,2-2-8 16,0 3 6-16,-2 6-6 0,-2 9 5 16,-2 13 18-16,-5 14-6 15,-3 11-4-15,-3 9 3 0,-1 4-2 16,-4 8 1-16,-6 10-3 0,-7 9-5 15,-9 2-6-15,-5 5 4 0,-4 2 7 16,-5-5-3-16,-3 0 2 0,-3-8 5 16,0-6-2-16,0-8 2 15,0-3 4-15,5-6 6 0,2 0-3 16,2-1-6-16,3-6-7 0,3-3-3 15,7-3-5-15,3-5-6 0,5-2 2 16,5 1-7-16,3-5-14 0,2-3 3 16,2 0 2-16,3-6-5 15,-1 2 15-15,0 4 5 0,-4 5 0 16,-3 7 9-16,-6 9-2 0,-4 5 0 15,-2 1 15-15,-3 10 0 0,-1 9 4 16,-2 5-5-16,-4 9 9 0,-3 5-14 16,-3 0 0-16,-2 1-8 15,0-7-4-15,1-4 4 0,1-3 2 16,3-5-6-16,3-4-51 0,0-2-5 15,8-6-58-15,5-3-9 0,2-3-99 16,4-2-146-16</inkml:trace>
  <inkml:trace contextRef="#ctx0" brushRef="#br0" timeOffset="214839.2881">23045 13617 555 0,'18'-29'0'16,"-7"6"278"-16,-3 0-155 0,-5 6-37 16,-3 3-1-16,-2 3 0 15,-7 4-30-15,-4 4-12 0,-3 3-8 16,-8 10-24-16,-1 10-3 0,-2 9-3 15,-7 2 1-15,2 3-7 0,3-2 2 16,6-3 2-16,8-2-4 0,5-4 1 16,5-4 0-16,3-4-10 0,2-4-26 15,7-4 4-15,4-3-2 16,5-4-15-16,2-1-4 0,4-7-10 15,-2-5 8-15,-2-3 33 0,-1-1 11 16,-1-3 6-16,0 0 5 0,-1 2 0 16,0 1 2-16,-4 7 0 0,0 2-2 15,-3 6 3-15,2 2 6 16,-3 9 12-16,1 4-9 0,-1 4 4 15,-1 0-10-15,3 0-6 0,-1 0 0 16,6-5 9-16,1-3 9 0,4-4-6 16,2-4 2-16,2-2-8 0,2-9 8 15,2-6-6-15,0-9 1 16,0-1 1-16,3-6-7 0,-3-2-4 15,4-4 2-15,-3-3 1 0,3-5-2 16,0-7-1-16,2-4 2 0,-1-5-2 16,-1-1 2-16,-5 7-1 0,-5 4 0 15,-8 14 0-15,-10 12 6 0,-3 12 26 16,-5 10 13-16,-11 10-33 15,-6 18-14-15,-9 14 4 0,-2 14 35 16,-3 8-18-16,0 6 4 0,2 6-7 16,3-2 0-16,5-4-8 0,6-5-5 15,7-5-4-15,3-6-11 0,5-7-74 16,2-9-87-16,1-9-150 15</inkml:trace>
  <inkml:trace contextRef="#ctx0" brushRef="#br0" timeOffset="216089.3596">17596 14235 549 0,'0'-4'0'15,"0"2"168"-15,0-1-97 16,0 0-6-16,0-1 10 0,2-3-17 16,2-4-3-16,0 2 6 0,0 0 0 15,2-1-19-15,-4 3-7 0,1 4 0 16,-2 1-11-16,0 2-14 0,-1 1-10 15,0 11 0-15,0 14 9 0,-8 13 11 16,-8 13 0-16,-5 16-2 16,-8 4-6-16,-2 5-4 0,-2 2-4 15,-3-7-5-15,2-4 2 0,0-4 5 16,4-9-6-16,-1-7 0 0,4-5 5 15,2-6-5-15,5-6 0 0,3-4 2 16,4-5-2-16,5-8-19 16,6-3 2-16,2-4 1 0,4-3 4 15,4-2 8-15,5-1 3 0,4-1 2 16,3-2 4-16,2-3-6 0,-1-2 2 15,2 1 2-15,-1 1-4 0,4 0 2 16,2 3 1-16,3 2-4 16,4 0 4-16,4 2 0 0,2 4-1 15,4-2 1-15,3 0-1 0,2-2-2 16,3-2 2-16,-3-1-1 0,-3-5 0 15,-9-1 0-15,-7-3 2 0,-7 4-2 16,-6-1-1-16,-5 2 1 0,-3 2 0 16,-6 1 0-16,-2 2-1 15,-1 0 1-15,-1-2 0 0,0 0 4 16,-3-1-2-16,-1-2-4 0,-2-3-3 15,-3-2 3-15,-3-1 3 0,-2-4 0 16,-2 1-2-16,1-1 2 0,1 1 0 16,1 2-2-16,2 0 2 15,4 2-1-15,0 2 0 0,4 1 0 16,-1 3 1-16,3 2-2 0,-1-1 2 15,0 1 0-15,2 1-2 0,0 1 2 16,0 0 5-16,0 0-7 0,0 0 0 16,1 0-8-16,6 5-6 15,6 5 18-15,3 1-2 0,5 2-1 16,3 0 0-16,1-1 3 0,1 0-3 15,-5 2 0-15,-2 0 1 0,-7-2-2 16,-2 1 2-16,-5-3 1 0,-2-2-4 16,-1 1 4-16,-2-1-1 15,-2 1-1-15,-3 0 0 0,-5 2 6 16,-3 1-7-16,-1 1 2 0,-2 2 2 15,-2 4 0-15,0-2 3 0,0 4-3 16,-4 0-3-16,3-4 0 0,-2 2 4 16,4-5-5-16,0 0 1 15,5-3-2-15,3-3-56 0,0 0-23 16,4-6-50-16,1-2-206 0,4-1-413 15</inkml:trace>
  <inkml:trace contextRef="#ctx0" brushRef="#br0" timeOffset="218556.5007">18682 14543 662 0,'3'0'0'0,"-3"1"246"0,0 13-205 16,-4 12 64-16,-5 14-13 0,-5 10-41 16,-3 2-28-16,-2 0-10 0,1-4-6 15,-2-5 5-15,2-8 0 0,0-2-5 16,1-7-3-16,1-4 0 15,2-5-1-15,2-6-1 0,5-5 4 16,4-3-2-16,-1-2-4 0,4-1 0 16,0 2 0-16,0-2-5 0,4 0-2 15,2-5-4-15,8-7 12 0,3-5 3 16,3-3-2-16,5-6-3 15,0 1 2-15,4-3 1 0,-2 2-3 16,-1 1 2-16,0 8-1 0,-3 8 0 16,0 3 0-16,-2 6-1 0,-2 8-2 15,-1 7 5-15,-3 8-1 0,-3 5-2 16,-6 2 2-16,0 2 0 0,-6-2-2 15,-3-3 2-15,-4-1 4 0,-4-4 2 16,-4-1 6-16,-1-3 0 16,-4-2 1-16,0-1-5 0,-3-2-1 15,-1-2-2-15,-5-2 2 0,2-4-4 16,1-1-2-16,-1-4 4 0,5 0-1 15,2-4-3-15,6-3 4 16,3-3-5-16,2-2-1 0,5-2 0 16,4-1 0-16,0-5-39 0,8-1 1 15,2-1-20-15,5 5-26 0,3 5-32 16,4 5-63-16,2 4-192 0</inkml:trace>
  <inkml:trace contextRef="#ctx0" brushRef="#br0" timeOffset="219466.5528">19167 14923 994 0,'5'-16'0'0,"0"-1"181"15,-5-1-103-15,0 3-26 0,-2 1-12 16,-6 5 0-16,-6 1-17 0,-6 6-12 15,-4 2 2-15,-5 8 4 0,-1 10-3 16,3 5-9-16,0 4 8 16,3 1-7-16,6 0-7 0,2-2 2 15,5 0 6-15,3-3-8 0,4-4 2 16,2 0 0-16,2-4-9 0,2-2-11 15,5-1-8-15,1-3-7 0,2-4 7 16,2-2-9-16,4-2-13 16,3-1 11-16,1-6 9 0,3-3-3 15,0-6 11-15,2 0-10 0,-1-5-7 16,-1-5 25-16,0 0 6 0,0-3 3 15,-2-1 8-15,-2 3-3 0,-3 5-1 16,-5 6 0-16,-4 6 8 16,-5 5 3-16,1 4-2 0,-3 10-3 15,0 9 24-15,-5 8 8 0,-2 2-27 16,1 1-9-16,-2-3 3 0,3-3-2 15,1-7-6-15,0-2 6 0,2-6 1 16,0-5-1-16,2-2 8 16,0 0-8-16,0-2-2 0,0 0-1 15,5 0 0-15,3-2 0 0,3-4 0 16,2-2-12-16,1-2-6 0,3-1 4 15,0 0 6-15,4-4 2 0,1 1 5 16,1-3 2-16,1-1-2 16,0 1 1-16,-2 2 0 0,-2 5 1 15,-2 5 0-15,-7 2 18 0,-3 3-6 16,-2 7-5-16,-2 9-1 0,0 4-3 15,-4 7 7-15,0 2-5 0,-1-2 0 16,-5-2 18-16,1-1-18 0,-2-5 7 16,-3-5 0-16,-1-2 10 15,-4-4 1-15,1-4-6 0,3-2-7 16,-1-1-4-16,6-1 1 0,1 0-6 15,1 0-4-15,3 0 4 0,1 0 1 16,3-6-3-16,7-1-22 0,6-4 17 16,4 0-1-16,4-3 1 15,1-2-3-15,3-3-1 0,1-2 9 16,0-1 0-16,1-4 0 0,-4-2-1 15,-1-2 1-15,-6-5 0 0,-3 3 1 16,-3 0 2-16,-2 6-2 0,-2 6 4 16,-4 3 1-16,-1 8-3 15,-3 3 0-15,0 4-1 0,-1 0 3 16,0-1 1-16,-8 3-5 0,-3-1-2 15,-7 12-9-15,-5 8 11 0,-1 9-1 16,0 6 0-16,3 2 15 0,3 1-6 16,8-1 1-16,4-1-4 0,4-6-3 15,2 0 3-15,5-5-5 16,2-2-2-16,0-2 2 0,3-2 1 15,0-4-3-15,1-2 2 0,3-1-1 16,-2-3 0-16,1 1-12 0,0-5-14 16,-1-4-41-16,0 0-27 0,-2-4-55 15,0-7-294-15</inkml:trace>
  <inkml:trace contextRef="#ctx0" brushRef="#br0" timeOffset="221004.6407">20201 15020 184 0,'5'-3'0'0,"-3"-2"220"0,1-2-120 15,-3 1 10-15,0-2-38 16,0 1 3-16,0 2 18 0,0 1-26 16,0 2-14-16,0 2-11 0,0-1 3 15,-2 1-1-15,2 0-2 0,-1-1-13 16,0 1-1-16,1-2 1 0,-2 0-11 15,-1 1 9-15,0 1 3 16,-6 7-14-16,-3 8-12 0,-3 10-2 16,-1 4 6-16,2 2-1 0,3 1-4 15,2-3 0-15,3-5-2 0,6-1-2 16,2-6 2-16,8-3-2 0,1-1-2 15,5-6 5-15,0-6-4 0,5-1-3 16,1-5 5-16,0-7 0 16,2-4 0-16,-4-2 1 0,-1-3 2 15,-5-2-4-15,-2-3 2 0,-1 0 0 16,-6-3-1-16,-4-5 0 0,-1 2 2 15,-3-1-2-15,-5 3 0 0,-6 9 0 16,0 4-1-16,-2 5 2 16,3 9 2-16,4 3-3 0,-1 7 0 15,5 6 0-15,5 4-5 0,0 1 6 16,9-3-2-16,2 2-1 0,4 0 3 15,2-8-1-15,4-1 0 0,2-4-1 16,0-4 0-16,0 0-9 16,1-1 4-16,2-5-2 0,-1-3 2 15,0-1 6-15,-1-3 0 0,-3-3-3 16,1-2 5-16,-2-4-2 0,-2-3 0 15,0-1 0-15,-3-3 1 0,-1 1-1 16,-1-1 0-16,-1 2 4 16,-3 1-3-16,0 5 10 0,-5 6-5 15,-1 5 0-15,-2 5 6 0,-1 3 5 16,0 2 4-16,0 0-3 0,-1 10-12 15,-7 8-12-15,-3 8 12 0,-4 12 12 16,1 3-7-16,-2 7-4 16,-1 6 0-16,-1 4 0 0,-3 6-2 15,0 3 3-15,-4 2-10 0,-1 2 4 16,-3 1 2-16,0-1-5 0,-2-4 2 15,2-6 2-15,3-6-4 0,2-5 2 16,5-6 0-16,3-7-1 16,6-1-22-16,1-6 6 0,5-4-16 15,1-7 3-15,3-6 0 0,0-4-1 16,7-4 11-16,3-2-1 0,4-1-4 15,1-2 11-15,2-6 3 0,0-5 5 16,1-6 8-16,2 0-3 16,-1-7 0-16,-1-2 0 0,0-6 2 15,-1-6-2-15,-2-3 0 0,-1-5 1 16,-3-2-2-16,-3-2 1 0,-4-4 3 15,-3 1 11-15,-2 1 5 0,-10-1-4 16,-3 5 8-16,-3 6 17 16,3 8-34-16,1 12 11 0,5 10-3 15,2 5-7-15,0 5-5 0,2 2 1 16,-2 0-6-16,-2 4-1 0,1 4 0 15,2 4-15-15,1 2-27 0,3-2-21 16,1 2-33-16,0 0-120 16,4-7-199-16</inkml:trace>
  <inkml:trace contextRef="#ctx0" brushRef="#br0" timeOffset="222283.7139">21006 14876 731 0,'0'-4'0'0,"0"2"303"0,2 2-213 16,-2 0-34-16,0 0-31 0,0 5-12 15,-3 8-11-15,-3 8 32 0,-1 6-2 16,-3-1-17-16,1-2-8 0,0-3 3 15,-1-3-8-15,0-3 1 16,3-1 0-16,-2-2-1 0,3-2-3 16,1-3 2-16,2 0-2 0,-1 0-79 15,0-1-9-15,-1-1-79 0,0-4-306 16</inkml:trace>
  <inkml:trace contextRef="#ctx0" brushRef="#br0" timeOffset="222439.7228">21150 14497 627 0,'1'-3'0'0,"-1"2"193"16,1 1-175-16,-1 4-36 0,0 8-149 15,-1 8-27-15</inkml:trace>
  <inkml:trace contextRef="#ctx0" brushRef="#br0" timeOffset="223188.7657">21184 14936 578 0,'-7'23'0'15,"-2"2"293"-15,-2-1-203 0,-2-2-18 16,3-2-14-16,2-2-16 16,0-2-4-16,2-5-9 0,2-4-2 15,2-1 0-15,2-5-8 0,0 1-4 16,0-2 1-16,0 0-4 0,0 0 1 15,0-2 0-15,0-6 6 0,7-4-8 16,1-7-14-16,4-1 5 16,6-4-3-16,2 0-11 0,1-3-1 15,3-3-1-15,0 4-5 0,-3-2 9 16,3 6 3-16,-1 1 3 0,-6 6 6 15,0 3-2-15,-1 6 0 0,-1 3-3 16,0 3 3-16,-2 3-3 16,-1 7 3-16,-2 6 0 0,-4 7-3 15,-6 4 4-15,0 3-1 0,-4 3 0 16,-3-3 0-16,-2-2 2 0,1-3-3 15,3-5 2-15,4-4 0 0,1-3-2 16,7-4-1-16,4 0 3 16,5-4-2-16,0-5 1 0,3 0 0 15,2-4 0-15,0-6-10 0,0-2 8 16,-1-3-2-16,-3-3 7 0,1-2-1 15,-4-5-4-15,-1-4 4 0,-2-3 0 16,4-5-3-16,-3-3 2 16,2-1 3-16,2 1 0 0,-1-2 5 15,-1 9-2-15,-4 4-4 0,-4 11 4 16,-3 12 6-16,-2 3 9 0,-1 3 1 15,-1 7-10-15,-11 15-18 0,-6 13 10 16,-6 12 5-16,-4 10-1 16,-2 10 1-16,-3 2 2 0,0 9-9 15,1-3 7-15,4-1-7 0,0-5-5 16,4-8 4-16,2-5-4 0,2-7-7 15,4-5-14-15,6-10 0 0,4-8 12 16,4-6 6-16,2-6-21 0,5-4-19 16,5-6 30-16,1-4 4 15,4-1 5-15,1-9 5 0,1-7 0 16,1-3-1-16,-1-7 4 0,-1-3 5 15,-1-5 7-15,1-4-2 0,-1-6 2 16,1-7-8-16,-1 0 1 0,-4 1-4 16,-1 7-6-16,-7 3 6 15,-2 8 6-15,-1 7-4 0,-4 4 1 16,-3 7-3-16,0 4-4 0,-1 2 2 15,1 4-2-15,0 4-84 0,-1 1-2 16,3 6-78-16,2 1-221 0</inkml:trace>
  <inkml:trace contextRef="#ctx0" brushRef="#br0" timeOffset="223777.7994">21852 14898 651 0,'-4'-1'0'16,"-1"1"288"-16,-3 0-211 0,-4 7-15 15,-2 5-4-15,-3 8-6 0,0 3-16 16,-1 5 4-16,2 3-11 0,4 2-15 16,3-1-15-16,5-6 2 0,5-1 5 15,5-5-7-15,4-4 2 16,4-3 0-16,0-5-1 0,2-5-3 15,1-3 3-15,-2 0 1 0,1-8-1 16,-4-6 3-16,-3 0-2 0,-2-3 7 16,-4-3 0-16,-2 1-4 0,-1-4 1 15,0-2-3-15,-2-1-1 16,-3-3-1-16,2 3 0 0,1 0 1 15,2 1-1-15,1 4-1 0,5 2 1 16,2 5-3-16,1 4 3 0,0 3-37 16,-1 3 6-16,1 3-10 0,-2 1 2 15,4 4 12-15,-5 9-20 0,2 4-64 16,-4 3-105-16,-2 0-252 15</inkml:trace>
  <inkml:trace contextRef="#ctx0" brushRef="#br0" timeOffset="224288.8286">22031 14847 761 0,'5'-2'0'0,"3"2"182"0,1 0-99 15,0 6-16-15,0 8-23 0,-3 8-3 16,1 2-14-16,-6 5-7 0,1-1-6 15,-2-1-2-15,-6-3 0 16,0-3-4-16,-3-4 1 0,0-4 6 16,0 0 1-16,1-5 1 0,-2-2-5 15,4 0-6-15,1-2-5 0,0-3 4 16,5 0-4-16,-1-1-1 0,1 0 0 15,1-2 9-15,4-7 8 16,6-5-12-16,6-7-4 0,0-2-1 16,7-6 0-16,0-3 5 0,1-2-6 15,-1 0 2-15,-2 4-2 0,-1 3-21 16,-5 6-17-16,-3 9-14 0,-2 8-18 15,-4 4-18-15,-4 9-10 0,-3 6-47 16,0 7-51-16,-1 2-61 16</inkml:trace>
  <inkml:trace contextRef="#ctx0" brushRef="#br0" timeOffset="224871.8619">22362 14907 652 0,'6'-11'0'0,"-2"6"214"0,-1 4-112 16,-3 1-34-16,0 3-11 16,-3 11-33-16,-2 5 42 0,-3 5-35 15,0 2-20-15,1-4-4 0,0-1-4 16,0-4 7-16,2-2 2 0,-1-4-3 15,1-2 9-15,2-3-4 0,-2 0-5 16,0-3 0-16,2-2-6 16,1 3-4-16,0-4 2 0,1 0 4 15,1 0-6-15,0 0-6 0,1-4-3 16,6-4-13-16,1-6 13 0,6-2 4 15,2-4-9-15,3-4-1 0,4-2 2 16,1-3-5-16,0-1 5 16,0 1 1-16,-4 8-1 0,-1 4 11 15,-2 5 1-15,-7 10-2 0,-2 2 5 16,-2 1-1-16,-2 10 0 0,-3 6 0 15,-1 6 32-15,0 4-12 0,-5-1-1 16,1-1-13-16,-2-3-4 16,0-2 5-16,1-9 0 0,2-2 2 15,2-6 7-15,1 0-4 0,0-3-7 16,0 1-1-16,-2-1-1 0,2 0-5 15,0 0 3-15,2-5 2 0,3-1-6 16,2-4-1-16,4-2-4 0,1-3-11 16,3-3 4-16,1-4 0 15,0-2-9-15,1-1 14 0,0-1 1 16,1-1 1-16,-2 5 8 0,-2 5 0 15,-1 9-14-15,-5 8 11 0,-3 4-4 16,-5 12-2-16,0 8-4 0,-2 6-8 16,-5 2-10-16,3-2-8 15,-1-2-12-15,4-5-35 0,0-3-72 16,1-1 41-16,3-5-19 0,4-1-33 15</inkml:trace>
  <inkml:trace contextRef="#ctx0" brushRef="#br0" timeOffset="226204.9382">22935 14927 628 0,'14'-28'0'16,"-1"-1"250"-16,-4 7-150 0,-6 3-10 15,-3 2-11-15,-5 7-12 16,-6 3-13-16,-4 3-27 0,-4 5-5 15,-7 9-2-15,-3 9-6 0,0 6-6 16,1 4-4-16,6 0-1 0,3-3 0 16,5 1-2-16,4-5 0 0,4-1-1 15,4-5 0-15,2 0 0 16,0-4 2-16,0-2-7 0,3-4-7 15,3-1-10-15,1-1-15 0,4-3 11 16,1-1-3-16,3-1 4 0,1-6-3 16,1-4 1-16,-2 3-7 15,0-6 20-15,0 0 1 0,1-2 10 16,-1 0 6-16,-3 0-2 0,0 6-2 15,-5 1-1-15,-2 8 2 0,-3 4 0 16,1 6-4-16,-3 9 4 0,1 3 11 16,0-1-7-16,2-2-4 0,0-4 0 15,0-4 0-15,2-4-1 16,2-1-2-16,2-5 5 0,4 0 17 15,2-5 4-15,2-7-7 0,1-4-3 16,1-4-13-16,1-5 0 0,-1-2 19 16,0-3-19-16,-1-5 0 0,0 1 7 15,2-3-8-15,1-1 2 16,3-3-1-16,0-3-2 0,-1-1 4 15,1-1-2-15,-3 5 0 0,-5 6 0 16,-6 12 0-16,-4 10 0 0,-6 7 32 16,0 6-1-16,-10 11-19 0,-8 14-9 15,-4 13 5-15,-6 6 5 16,1 4-4-16,1 3-3 0,4-1-1 15,3-6 6-15,2 1-4 0,4-9-3 16,2-5 4-16,5-2-6 0,0-7-4 16,3-3 4-16,2-2 0 0,0-5-2 15,1-3-37-15,2-4-6 16,4-2-17-16,2-2 1 0,3-1-26 15,3-1-26-15,3-6-47 0,-1-3 7 16,2-5-27-16,-2-3 80 0,0-3 62 16,0-1 31-16,-2-4 10 0,-2 4 52 15,-1 3 29-15,-5 5 0 16,-2 8-6-16,-2 6-34 0,-2 10-18 15,-4 7 89-15,-3 9-48 0,0 2-49 16,-2 0-10-16,4-3-5 0,0-3 2 16,3-5 12-16,2-4 8 0,0-4-3 15,0 0-9-15,3-4-1 16,2-2 6-16,1-1-5 0,4 0-5 15,-1-2-6-15,3 0 0 0,0-4-8 16,1-4-7-16,4 1-22 0,0-5-16 16,0 2 10-16,1-2 0 0,-4-3-26 15,-1 0 8-15,-3 0 33 0,-1-1 20 16,-3 2 8-16,-1 2 20 15,-1 4 37-15,-3 3-4 0,-1 3-3 16,0 2-13-16,0 5-30 0,-3 8 2 16,-2 6 10-16,0 3-13 0,0 1-7 15,1-3-2-15,2-3 0 0,2 0 1 16,0-5-3-16,0-5 2 15,3 0 0-15,0-4-1 0,2-2 0 16,-2-1 4-16,2 0-3 0,0-5 8 16,0-3-4-16,-2-2-4 0,0-4 1 15,1 0-2-15,0-2 0 0,3-1-7 16,1-3-7-16,3 1-8 15,4-2 3-15,2 1-9 0,1 7 2 16,1-1 21-16,-2 7 3 0,-1 4-2 16,-3 3 8-16,-4 4 14 0,1 10-2 15,-5 5 9-15,-2 4 1 0,0 0-11 16,-3 4 3-16,-3-2 7 0,0-3 8 15,-2-1 1-15,2-3-11 16,0-3-10-16,-1-2 2 0,1-4-5 16,0-2-5-16,2-4 6 0,-1-3 3 15,0 0 0-15,-1 0-2 0,3-2-9 16,-1-4-5-16,1-1 3 0,4-2-2 15,5-2-57-15,2-1 29 16,3-4-3-16,4 1-21 0,-1-4 5 16,7-2-1-16,3-1-3 0,-3 2 3 15,0 1 0-15,-5 6 33 0,-6 6 20 16,-1 3 5-16,-4 4 17 0,-4 4 14 15,0 10 8-15,-4 7-5 16,0 1-17-16,-4 2-16 0,-1 0-3 16,-2-5 2-16,0-1-3 0,0-4-4 15,1-3 0-15,-1-3-1 0,2-1-2 16,-2-4-108-16,1-3-106 0</inkml:trace>
  <inkml:trace contextRef="#ctx0" brushRef="#br0" timeOffset="226350.9465">23519 14555 693 0,'0'0'0'0,"5"0"-17"0,-2 0 11 16,3 0-75-16,-3 0-126 0</inkml:trace>
  <inkml:trace contextRef="#ctx0" brushRef="#br0" timeOffset="227038.9859">18629 15500 872 0,'3'4'0'0,"-3"8"209"15,-2 8-132-15,-11 2-12 0,-8 2-7 16,-7 2-15-16,-6-2-15 0,1-2-15 15,-2-3-7-15,3-1-5 0,7 0 2 16,4-1-2-16,8-2-2 0,8-3-2 16,5 0-12-16,10-1-6 15,6 3 13-15,5 0-10 0,3 1 1 16,0-1 9-16,-1 1 4 0,-5-1-4 15,-4 0 14-15,-4-4-6 0,-5-2 0 16,-4-1 0-16,-1-2 5 0,-7 0 24 16,-5-3 8-16,-7 0-21 0,-4-1-5 15,-1-1-2-15,0 0-3 16,0-1-7-16,-1-3 2 0,3-1 1 15,6 2-2-15,5-1-2 0,5 3 2 16,3-1-72-16,2 1 8 0,1 0-20 16,8-2-118-16,5-1-33 0,4-4-40 15</inkml:trace>
  <inkml:trace contextRef="#ctx0" brushRef="#br0" timeOffset="227211.9958">18791 15690 746 0,'2'-2'0'0,"-2"2"258"16,-4 9-168-16,-6 6-31 0,-1 9-31 15,-4 2-6-15,3 2-6 0,3-3-6 16,0-3-1-16,1-2-2 0,3-3-4 16,1-4 1-16,2-2-4 0,1-1 0 15,1-3-53-15,0-2-18 16,0 0-86-16,0-3-124 0,0-2-152 15</inkml:trace>
  <inkml:trace contextRef="#ctx0" brushRef="#br0" timeOffset="227339.0031">18886 15440 471 0,'5'0'0'0,"-2"6"52"16,-1 13-54-16,-2 3-138 0</inkml:trace>
  <inkml:trace contextRef="#ctx0" brushRef="#br0" timeOffset="228172.0507">19068 15730 737 0,'0'-11'0'0,"0"0"313"0,-7 1-215 16,-3 0-27-16,-4 2-17 0,0 2-10 16,-3 3-2-16,-2 3-9 0,0 7-15 15,0 6-2-15,0 5-7 0,0 5-1 16,2 1-5-16,3 1 2 0,1-2-4 15,5-3-2-15,1-2 2 16,3-4 1-16,3-2-2 0,1-3-19 16,0-1-6-16,4-2-17 0,7-2 9 15,2-3-6-15,4-1-2 0,1-2 18 16,3-5-2-16,0-1-7 0,0 0 0 15,-2-1 4-15,-2 0 17 16,-3 1 12-16,-5 2-1 0,-3 4 0 16,-4 1 0-16,-2 1 15 0,0 5 17 15,-6 7-23-15,0 11 6 0,-2 5-9 16,-2 6 0-16,3 5-3 0,-4 0-3 15,-1 1 0-15,-3 1 7 16,-1 0-8-16,-2 0 2 0,-2-2 2 16,1-3-3-16,-4-4 0 0,1-5 2 15,1-3-1-15,-2-3 0 0,1-6 0 16,0-2-2-16,1-5 0 0,6-3-3 15,2-4-2-15,7-1 5 16,5-3-2-16,1-7 1 0,3-4 2 16,7-6 0-16,6-6 4 0,4-4 1 15,5-6-4-15,6-8-2 0,3-3 1 16,7-3-1-16,4-4-20 0,3 0 14 15,2-2-7-15,-3 4-1 16,-1 3 14-16,-5 9-1 0,-3 7 4 16,-6 9 9-16,-4 12 15 0,-5 10 5 15,-5 3 3-15,-4 12-13 0,-6 13-3 16,-4 9 4-16,-3 4 2 0,-11 3-14 15,-3 0 2-15,-2-5-8 0,1-8-2 16,0-7 4-16,3-8 0 16,2-9 13-16,5-4 10 0,2-1-3 15,1 0-4-15,1-3-11 0,0-6-5 16,4-3-12-16,5-4-7 0,3-4 5 15,2 0-14-15,2 0-1 0,1-2 2 16,3-2-5-16,3-3 8 16,1 0-3-16,5-3-5 0,0 0 17 15,-1 4 4-15,3 3 4 0,-3 7 2 16,-5 8 1-16,-4 8-1 0,-7 8 10 15,-3 14-2-15,-8 10 18 0,-1 8-5 16,-8 3-10-16,-1-2-9 16,0-2 2-16,1-7-4 0,4-5-2 15,1-6 0-15,3-5-23 0,0-3-30 16,1-3 6-16,7-6-17 0,4 1-48 15,4-2-33-15,1-3-128 0,2 0-246 16</inkml:trace>
  <inkml:trace contextRef="#ctx0" brushRef="#br0" timeOffset="228693.0805">19762 15981 639 0,'12'-27'0'0,"-1"-2"280"15,-1-1-162-15,-3 2-42 0,-2 4-12 16,-2 8 1-16,-3 5-9 0,0 5 6 16,-1 5-6-16,-8 1-21 15,-6 11-19-15,-8 7-16 0,-2 6 0 16,-4 5 12-16,4-2-12 0,5 2 0 15,1-5 5-15,9 0-5 0,-1-4 0 16,6-6 0-16,5-2-10 0,0-2-6 16,0-3-8-16,2-2-21 15,5-1-6-15,1-3 0 0,3-1-10 16,1-3 24-16,2-4 6 0,-1-4 6 15,3 0 14-15,-1-2 6 0,-1 2 0 16,0 2 4-16,-3 4 0 0,-1 2-1 16,-2 3 3-16,-1 0 9 0,1 9 8 15,-1 4 12-15,-3 2-5 16,3 1-11-16,2-1-2 0,4-2-5 15,6-2-5-15,4-3 4 0,5-4 2 16,2-3-4-16,1-1 1 0,-1-8-5 16,-3-3 0-16,-5-1 0 0,-2-3 5 15,-3-1-6-15,-3-1 2 16,-1-2 6-16,-1-2-9 0,1-4 4 15,0-1-1-15,0-3-2 0,1 0 0 16,-3-1 1-16,-3 4-30 0,-4 5 29 16,-4 8 2-16,0 7 0 0,-8 6 8 15,-5 6-4-15,-6 13 1 16,-6 9 11-16,-2 9 7 0,-2 8 0 15,2 0 1-15,1 0-2 0,8-1-1 16,5-7-11-16,3-6-8 0,7-2-2 16,2-6 0-16,1-3-2 0,3-5-38 15,2-3-16-15,5-4-26 16,-2-3-56-16,4-5-94 0,-4-5-470 15</inkml:trace>
  <inkml:trace contextRef="#ctx0" brushRef="#br0" timeOffset="233493.3551">17348 12787 679 0,'3'-12'0'0,"3"-1"163"0,-1-1-84 16,-1-1-28-16,-1-1 12 0,2-1-5 16,0-3-24-16,1 1-7 15,0-5 3-15,1-2-2 0,-1-4-1 16,0-4 2-16,1 0-3 0,-2-2-3 15,1 2-4-15,-1-2-8 0,-1 2-4 16,0 1 3-16,-1 4-9 0,-1 6 0 16,-1 8 4-16,0 6 1 0,-1 7 5 15,0 2-4-15,0 0-8 16,0 0-2-16,2 0 1 0,3 0-8 15,2 5 11-15,3 1 2 0,4 1-2 16,0 2-1-16,6-4 0 0,3 2 4 16,2 0-7-16,6-2 6 0,1 0 0 15,4-1-5-15,-1 1 4 16,1 1-3-16,1-2-1 0,-2 3 4 15,3-3-1-15,-1 2-1 0,1-4 0 16,3 1 1-16,4 1-1 0,2-4 0 16,7 1 1-16,1-1-1 0,6 1 6 15,2-4-4-15,4-3-2 16,0 1 0-16,-1 2 3 0,1 1-5 15,-1-2 4-15,0 2 2 0,0 1-3 16,0-1 5-16,0 2-5 0,2 0-1 16,-1 0 0-16,3-1 5 0,3 0-6 15,0 0 2-15,3-1 0 0,0 2 0 16,1 0 1-16,-3 0-1 15,-1 0-2-15,-1 0 2 0,0 2 19 16,0 0-5-16,0-1 2 0,2 1-10 16,-2 1-4-16,1-1 11 0,3 0-8 15,-4-2 2-15,3 1-2 0,-1-1-4 16,1 1-1-16,-1-1 2 15,1 0-1-15,0 0-4 0,1 0 4 16,2 3 0-16,-1 0-2 0,5 1 0 16,2 2 3-16,2 1-6 0,-1-1 6 15,2 2-3-15,-4-4-3 0,1 2 6 16,1 0 0-16,0-2-6 15,1 1 6-15,2-1-3 0,1 3-2 16,-1-2 4-16,-3 0-2 0,-2 2 0 16,1-2 0-16,-2-2 3 0,0 2-6 15,1-1 4-15,-1-1 1 0,-5-1-4 16,2 1 1-16,-7 1 1 15,-3 1 0-15,-4-2 0 0,-10 1 2 16,-3-1-2-16,-10 0 0 0,-4-1 2 16,-7 1-2-16,-3 1 0 0,-4-1 0 15,-1 1 0-15,-2-1 0 0,-3-3 0 16,1 2-2-16,0-1 3 15,-3 0 0-15,-2-1-2 0,-3 1 2 16,-1 0-1-16,0 1 0 0,-3 0 0 16,1 0 0-16,-2 0 0 0,-3 1 1 15,1-3-2-15,-1 1 0 0,1 2 2 16,1-2 1-16,0 2-2 15,-1-2-1-15,1-1 3 0,-2 0-4 16,-1 0 3-16,0 0 0 0,0 0-2 16,4 0 2-16,-3 0-1 0,1 0 0 15,3 0 0-15,0 5 0 0,2-3 0 16,1 3 0-16,0-2-1 15,-1-1-2-15,1 3 6 0,-2-2-2 16,0 3-2-16,0 0 2 0,-1-1-1 16,-1 1-2-16,-2 0 4 0,0 3-2 15,-2 1-5-15,-1 4 9 0,-1 1-3 16,0 4-2-16,0 1 1 0,0 1 0 15,1 1 0-15,-1 1 0 16,-1-1 0-16,0 3-2 0,-2-1 4 16,2 1-1-16,-1 4-1 0,1-3 0 15,0 0 1-15,1-1-2 0,0-1 2 16,-1-3-2-16,0-3-3 15,0-1 0-15,-1-7-13 0,0-5-21 16,0-3-1-16,-1-2-21 0,0 0-94 16,-4-7-114-16,0-7-554 0</inkml:trace>
  <inkml:trace contextRef="#ctx0" brushRef="#br0" timeOffset="238037.615">18216 10958 420 0,'0'-1'0'0,"0"-2"122"15,3 1-63-15,-2-2-2 0,-1-1 15 16,0 2 10-16,0 1-5 0,0-3-10 15,0 3-17-15,0-3-2 0,0 0-3 16,0 1-11-16,0-3-5 16,0 3-3-16,0-3-5 0,0 1-12 15,2-5-7-15,1 1 2 0,2-4-3 16,-1 0-2-16,1-2 2 0,0-2 6 15,0-2-8-15,0-3 2 0,0 2 11 16,-3-3-8-16,2 1 10 16,-3 1-8-16,0 0-4 0,-1 2 6 15,0 2-4-15,0 1-2 0,0 2 7 16,-2 1-4-16,-2 2 1 0,-1 3 2 15,-2-2-3-15,-2 2 1 0,-3 0-3 16,-4 0 15-16,-4 5-35 16,-1 4 21-16,-2 0-1 0,2 7-2 15,1 3 4-15,-2 4-1 0,0 10-5 16,-1 7 2-16,-5 5 17 0,1 6-5 15,-1 3 4-15,1-1-6 0,-1 5-4 16,1-2 4-16,3 1 2 0,0-1-3 16,6-2 0-16,1-5-3 15,6 1-4-15,3-1 1 0,3-3-4 16,2 5 0-16,3-4 3 0,0-1-3 15,0-3 0-15,3 0 0 0,1-4 2 16,0 0-4-16,3-2 4 0,2-2 1 16,0 0-4-16,3-1 1 15,2-4 1-15,2 0-2 0,2-2 2 16,1-5 0-16,3-1-2 0,-1-3 2 15,2-6-2-15,-1-1-4 0,-1-2 7 16,2-4-4-16,-1-4-4 0,-1-4 10 16,1-3-5-16,-2-4-2 15,2-4 6-15,-4-5-2 0,3 1-1 16,0-3 0-16,1-6 2 0,2 2-3 15,2-2-13-15,-1 1 3 0,4 0-6 16,0 2 13-16,0 3-3 0,0 3-4 16,0 5 6-16,-4 2 3 15,-3 7-1-15,-2 7 5 0,-7 1-1 16,1 4-2-16,-3 0-3 0,-1 4 4 15,1 5 0-15,-1-2-2 0,-1 3 3 16,-2-3-2-16,-2-3 0 0,-1 0 1 16,-4-2 0-16,0-2-2 15,0 0 4-15,0 0 0 0,0 0 7 16,0 0 6-16,0 0 5 0,0 0-3 15,-3 0-6-15,2 0-11 0,-3-2 0 16,0-2 3-16,-1 3-3 0,-1-1-1 16,-2-3-1-16,-2 0 1 15,2-2 2-15,-2-1 2 0,0 2-5 16,0 0 3-16,-3-1-1 0,-2 3 0 15,-1 4 0-15,-2 0-2 0,-1 7-4 16,-3 12 9-16,1 8-5 0,-3 9-1 16,3 3 6-16,1 4-3 0,3 0 1 15,2-1 5-15,1-1-6 16,1-4 0-16,4-7 0 0,1-4 2 15,4-2-3-15,1-5 2 0,3-2 1 16,0-3-2-16,5-2 0 0,3-3 1 16,7 2-2-16,1-6 2 0,6-2 2 15,3-3-3-15,2-1 0 16,-1-9 7-16,-2 0-8 0,-2-6 2 15,-2-5 4-15,-3-2-7 0,-2-3 4 16,1-2 0-16,-2-1 0 0,-1 0-1 16,-2-2 0-16,0 5-1 0,-2 2 0 15,-3 6 1-15,-2 4-2 16,-2 5 2-16,0 4 1 0,-2 3-2 15,0 1 0-15,0 0 3 0,0 1-4 16,0 0 2-16,0 0 0 0,0 0-2 16,1 0 2-16,-1 0 0 0,0 0-2 15,0 3-5-15,-3 7-1 0,-4 7 0 16,1 8 10-16,-2 3-3 15,1-1 0-15,3 1 0 0,0-2 0 16,2-1-1-16,1-4 2 0,1-3-2 16,0-2 2-16,0-5-2 0,3 0 2 15,-2-3-2-15,3-2-1 0,-1-2 2 16,3 1 0-16,3-3 1 15,3-2 0-15,2 1-2 0,3-1 2 16,1-4 0-16,0-5-1 0,-1-6-3 16,2-2 3-16,-2-3 0 0,1-5 0 15,0-5 3-15,-1-3-4 0,0-4 2 16,3-3 0-16,-2 0-1 15,2-1 0-15,-3 3 0 0,-6 5 0 16,-1 7 0-16,-5 8 2 0,-5 6-2 16,2 6 0-16,-2 4 7 0,0 2-5 15,0 0 0-15,-5 0-4 0,-2 0-11 16,-1 2 9-16,2 1 6 15,3 4-4-15,1-2-1 0,2 5 3 16,0 5-12-16,0 6 15 0,2 3-3 16,3 4 0-16,2 3 0 0,0 2 1 15,-2-2-2-15,0 0 1 0,-2-5 0 16,2 0 0-16,-5-3 0 15,0-5 3-15,0-1-6 0,0 1 5 16,-4-1-2-16,0 4 0 0,0 1 0 16,-2-2 0-16,2-1-3 0,1-3 3 15,0-1 0-15,3-4-21 0,0-3 11 16,2-4 2-16,2 2 0 15,5-6 11-15,1-1-3 0,6-8 0 16,0-4 0-16,1-4 6 0,0-1-8 16,-2-6 4-16,0-1 8 0,1-4 0 15,-1-3-1-15,0-3-6 0,1 1-2 16,0-4 1-16,1-2-3 15,3-1-1-15,2-2 3 0,-1 0-1 16,0 3 0-16,-3 7-18 0,-7 8 13 16,-5 11 2-16,-5 5 6 0,-1 3 5 15,0 6-7-15,-6 0 7 0,-6 0-10 16,-2 11-9-16,-1 1 11 15,4-1 0-15,5 1 0 0,2 0-4 16,3 0 0-16,1-1-1 0,0 2 6 16,3 2-2-16,3 3-6 0,0 2 6 15,1 2 1-15,0 3 0 0,0 1-3 16,-1 1 2-16,-2 0-2 15,-1-4 5-15,-2-3-2 0,0 0 0 16,1-4-1-16,-2-3 2 0,1 0-2 16,1-2 1-16,-2-1 1 0,0 3-2 15,2-1 1-15,1 0 0 0,-2 3 0 16,3 2 0-16,-2-3 1 0,1-1-2 15,1-2-7-15,1-5-2 16,-1 1-4-16,0-4 16 0,-1-3-3 16,1 0-2-16,2 0 6 0,2-10-1 15,3 1-2-15,1-7 0 0,2 0 13 16,0-2-14-16,-2-3 2 0,1-5 4 15,3 0-6-15,-2-4 2 16,3-2 2-16,0-1-6 0,1-3 3 16,0-2 0-16,-3 5 0 0,-3 4-1 15,-2 7 1-15,-5 10 0 0,-3 9 0 16,-1 2 4-16,-1 1-6 0,0 4 1 15,-2 5-7-15,-5 9 3 16,-3 6 9-16,-1 3-2 0,1 2-2 16,-1 2 0-16,-2-2 6 0,3 0-4 15,0-1 2-15,3-5-3 0,3 1 0 16,4-4 2-16,0-4-3 0,2-1 0 15,4-3 0-15,3-3 3 0,2-1-5 16,3-1 4-16,3-6 1 16,4 0-4-16,0-1 2 0,2-2 3 15,0-6-5-15,0-5 2 0,-2-2-4 16,-1-3 3-16,0-5 0 0,-2-4 4 15,-1-2-5-15,0-5 1 0,1-3 0 16,-3-2 0-16,1-1 0 16,-3 4-1-16,-2 5-3 0,-4 7 5 15,-5 6-1-15,-2 6 0 0,0 5 0 16,0 2 3-16,-2 5-4 0,-5 0-3 15,-4 4-4-15,-3 10-3 0,-6 6 11 16,2 6 0-16,-2 6 0 16,1 4 1-16,1 3-3 0,0 2 4 15,2 0-1-15,4-6-1 0,3-1 0 16,4-6-1-16,2-6 0 0,3-2 0 15,0-5 1-15,3-4 0 0,5-1 0 16,-1-2 4-16,4-4-7 16,1 1 4-16,3-5 4 0,3 0-5 15,0-2 0-15,2-5 0 0,1-4 4 16,1-3-5-16,0-3 2 0,-1-5 4 15,2 0-7-15,-3-6 4 0,2-4 0 16,-2-1-3-16,1-6 2 16,0-1 0-16,-1-1-1 0,0 0 0 15,0 0 0-15,-3 7 0 0,-4 3-1 16,-2 8 1-16,-4 7 0 0,-5 7 0 15,1 3 3-15,-3 5-3 0,0 0 0 16,0 1 8-16,-3 0-9 16,-3 3-16-16,-1 4 13 0,2 3-1 15,1 4 7-15,2 1-4 0,2 3-4 16,2 5 10-16,2 0-7 0,0 5-4 15,0 4 7-15,-1 3 0 0,-3 2-3 16,0 2 5-16,-4-3-1 0,-1-2-1 16,3-3 0-16,-1-9 1 15,3-2-2-15,1-6 1 0,3-2 0 16,3 0 0-16,1-3 0 0,3-2 4 15,2-1-5-15,2-3 2 0,2-1 1 16,-1 0-3-16,-2-1 2 0,0 0-3 16,-1-1-55-16,-1 0-17 15,-2 0-32-15,0-8-107 0,-6-5-192 16</inkml:trace>
  <inkml:trace contextRef="#ctx0" brushRef="#br0" timeOffset="238203.6245">19388 10719 1178 0,'-4'-8'0'0,"4"6"43"15,9 1-53-15,7 1-54 16,6 0-63-16,1 0-179 0</inkml:trace>
  <inkml:trace contextRef="#ctx0" brushRef="#br0" timeOffset="239276.6858">20778 10785 912 0,'20'-32'0'0,"-7"4"23"15,-8-1 47-15,-2 1-17 0,-3 4 23 16,-3 5-17-16,-4 3-23 0,-4 4-4 16,-5 5-9-16,-3 5-3 0,-6 3 3 15,-4 7-2-15,-5 7-9 0,-3 5 0 16,-2 3-2-16,2 3-5 15,3 4-6-15,4 6 2 0,3 1 3 16,6 6-6-16,6 3 4 0,5 5-3 16,5 5-1-16,5 4 4 0,9 0-4 15,2-1-4-15,4-4 5 0,1-6 0 16,-5-3-2-16,-2-5 3 15,-5-6 0-15,-4-3 0 0,-1-6 0 16,-8-4 0-16,-3-2 0 0,-5-2 4 16,-6-4 0-16,-1 0-3 0,-6-3 2 15,-1-5 3-15,-2 0-9 0,0-5 4 16,7-1 3-16,1 0-6 15,10 0 4-15,6 0-3 0,6 0-6 16,3-2 4-16,5-1-21 0,7-1-17 16,5-2 48-16,6-1-6 0,5 3-2 15,-1-2 2-15,3 2-1 0,-1-1 1 16,1-2 1-16,2-3-1 0,0-1-2 15,0-2 2-15,0 0 0 16,-4-3-2-16,0-2 2 0,-1-3 2 16,-5-1-5-16,-2 0 4 0,-6-3 1 15,-3 7-3-15,-2 1 0 0,-3 5 6 16,-4 5-7-16,0 4 2 0,-2 1 25 15,0 2-11-15,-1 0 3 16,-5 1-9-16,-4 11-16 0,-6 6 14 16,-3 4-4-16,2 5-3 0,4-3 0 15,5-4 3-15,5 1-8 0,3-6 6 16,3-1-2-16,5 0-5 15,4-3 12-15,7-1-6 0,2-3 0 16,5-3-13-16,0-4-26 0,1 0-29 16,-2-5-3-16,-2-4-17 0,-3-1-38 15,-6-4 6-15,-1-5-40 0,-5-4 55 16,-3-7 30-16,0-7-3 0,1-2 24 15,2-8 47-15,3-6 1 0,3 0-10 16,3-1-22-16,0 1 13 16,-3 7 39-16,-5 9 55 0,-4 7 59 15,-5 10 59-15,0 8-31 0,0 0-58 16,-3 7 23-16,3 1-26 0,-1 1-25 15,1 3-22-15,0 0-45 16,0 8-6-16,0 12-94 0,0 6 64 16,0 5-72-16,0 5-52 0,0 1-52 15,1-1-33-15</inkml:trace>
  <inkml:trace contextRef="#ctx0" brushRef="#br0" timeOffset="239793.7154">21085 11250 401 0,'11'-8'0'0,"-1"-4"280"15,-3-4-126-15,-4-1-11 0,-3-1-10 16,0-2-46-16,-3 0-22 0,-4 4-3 15,-1 3-12-15,-1 3-12 0,-2 7-5 16,-3 3-10-16,-2 3-12 16,-3 11-11-16,-1 4 0 0,1 4 4 15,1 6-4-15,0 1 0 0,4 0 4 16,4-3-6-16,2-5 2 0,3-3 0 15,5-2 0-15,0-2-12 0,5-2 4 16,6-1-10-16,4-2 3 16,5-4-8-16,3-1-21 0,0-4 16 15,0 0 3-15,-3-4 0 0,1-4 15 16,-4-6 5-16,-3-1 6 0,-2-2 0 15,-3-3 2-15,-3 4-2 0,-2-1 4 16,-3 0 4-16,-1 7 0 16,0 3 5-16,0 5 2 0,0 2-9 15,-1 4 0-15,-5 11-14 0,-5 12 4 16,-1 9 6-16,-4 7 3 0,1 8-7 15,-3 5 2-15,-1 3 2 0,0 1-3 16,1 1 6-16,-3-6-4 16,-2-4-4-16,1-4 4 0,-2-6 3 15,0-3-8-15,-2-5 5 0,-2-6 3 16,-1-7-6-16,-2-4 2 0,0-3 14 15,1-4-10-15,-2-4-1 0,1-5-1 16,0 0-5-16,2-10 4 16,2-3-1-16,4 0-1 0,2-4 0 15,7 0 2-15,3 0-2 0,5-2 0 16,3 0 0-16,2-4-48 0,6-2-9 15,5-1-34-15,5 0-87 0,0-1-121 16,2 2-411-16</inkml:trace>
  <inkml:trace contextRef="#ctx0" brushRef="#br0" timeOffset="240237.7408">21283 11177 917 0,'5'-5'0'16,"-1"5"112"-16,-4 8-73 0,0 10 7 16,-2 10 16-16,-6 6-19 15,-4 0-19-15,-2 1-10 0,-1-4 14 16,1-9 18-16,3-4 4 0,1-8-17 15,5-4-9-15,2-3 6 0,2-3-1 16,1 0-8-16,0 0-14 0,0 0-1 16,0-7-2-16,2-4-8 15,3-5-27-15,3-4 21 0,2 2-10 16,3-4-3-16,2-2 1 0,3 1-2 15,2-4 4-15,5-1-3 0,5 2-8 16,2 3 7-16,-1 6 12 0,-1 6 7 16,-5 7 5-16,-5 5 0 0,-5 4 0 15,-2 12 3-15,-6 8-2 16,-4 8 7-16,-3 4 8 0,-5-1-2 15,-3 0 0-15,-2-1 6 0,2-5-4 16,2-4-11-16,0-3 4 0,2-2-8 16,1-5-2-16,3-2 1 0,0-1-2 15,0-2-125-15,2-3-24 16,2-4-145-16</inkml:trace>
  <inkml:trace contextRef="#ctx0" brushRef="#br0" timeOffset="240920.7799">21834 11209 922 0,'-1'-18'0'16,"1"2"187"-16,-3 1-118 0,0 2-12 15,1 3-4-15,-1 1-16 0,-2 3-17 16,2 3-7-16,-3-1-4 15,-3 4 4-15,-2 4-13 0,-2 11 0 16,-5 4 0-16,0 4 2 0,-1 2 0 16,1 0-6-16,1 2 8 0,3-3-3 15,-1 2-2-15,2 1 2 0,1-2-1 16,0-1 0-16,1-2 0 15,1-2 0-15,4-2 0 0,4-3-1 16,2-4 1-16,0-2-12 0,5-3 11 16,2-3 2-16,7-3-2 0,1 0-2 15,5-9 3-15,0-1-10 16,0-6 8-16,1-1 1 0,-1-2-1 15,-3-3 1-15,-2-1 1 0,0 3 0 16,-2-6 0-16,0 1 1 0,-1 5-1 16,-2 5 0-16,-2 6-2 0,-5 4 0 15,-2 5 0-15,-1 2 2 0,-4 13 0 16,-1 10-10-16,-3 4 11 15,0 3-1-15,3 0 0 0,2-4 5 16,2-2-5-16,1-6-1 0,4-5 2 16,4-6-2-16,3-4 2 0,7-5 30 15,6-2-5-15,5-9-7 16,5-6-12-16,4-3-8 0,-3-8 2 15,0-3 5-15,-1-3-3 0,-4-7 2 16,-5 0 6-16,0-5-6 0,-1-4 4 16,-2-4-4-16,0 0-1 0,-1-6 0 15,-3 2-1-15,0 5-4 16,-6 5 2-16,-3 13 1 0,-6 11-5 15,-3 10 6-15,-5 10 0 0,-9 5-5 16,-10 19-12-16,-7 15 11 0,-6 12 0 16,-3 11 4-16,2 5 0 0,1 3-1 15,6-1 0-15,8-3 4 0,6-4-3 16,6-7 1-16,10-2-1 0,1-8-1 15,4 0 0-15,6-8-1 16,3-5 1-16,3-4-40 0,0-6-13 16,2-3-55-16,-2-7-11 0,-2-7-142 15</inkml:trace>
  <inkml:trace contextRef="#ctx0" brushRef="#br0" timeOffset="295032.8749">8156 16471 643 0,'-7'0'0'0,"4"1"147"15,1-1-90-15,0 1-15 0,2 0-11 16,0 2-5-16,0-3-12 0,0 2-14 15,0 2 0-15,0 2 0 0,4 1 25 16,4 1-11-16,5 0 5 0,7 0 9 16,4-1-5-16,7-4-5 15,8 1-1-15,7-3-6 0,6-1-9 16,4 0 5-16,5-2 4 0,3-2 2 15,4-1 13-15,5 1-7 0,4-3 0 16,3-1 1-16,5-2-5 0,2 1-9 16,7-1 8-16,3 1-5 0,1 1-9 15,5-1 0-15,-1 1 8 16,3-1-11-16,0 2 6 0,2 1 2 15,-1 0-6-15,3-1 2 0,-3 1 2 16,1-3-3-16,-2 3 0 0,-5-1 20 16,-1 1 1-16,-6 3 0 15,-3-4-10-15,-3 2 4 0,-2 0-3 16,-7 0-7-16,-2 1-6 0,-6 0 2 15,-7 0 8-15,-5 0-10 0,-7 1 2 16,-7 1 0-16,-8 0-1 0,-5 1 3 16,-5 1 0-16,-7-1-6 0,-2 1 6 15,-6-1-7-15,-3 2-52 16,-2-1 12-16,-4 0-20 0,0 0-28 15,-2 2 8-15,-8 2-17 0,0-1-54 16,-6 0-151-16</inkml:trace>
  <inkml:trace contextRef="#ctx0" brushRef="#br0" timeOffset="295637.9095">7849 16876 361 0,'-7'-6'0'16,"4"-2"149"-16,3 2-65 0,5-1-21 16,4-2-4-16,2 4 33 0,2-3-8 15,3 0-20-15,3 2-17 16,4 1-7-16,2-3-12 0,3 5-19 15,5 0-6-15,-1 0-4 0,5 3 2 16,5 0 2-16,4-2-6 0,5 2 6 16,5-1 2-16,3 0-5 0,5 1 0 15,5 0 39-15,3-3-21 16,7-2 8-16,2 0-5 0,4-4-4 15,8 2 2-15,2-2-1 0,5-2-7 16,1 1 2-16,5 1-2 0,2-2-1 16,1 2 2-16,-1 0-6 0,-1-3-6 15,-4 1 0-15,-2 2 13 0,-2-5-13 16,-2 5 0-16,-3 1 7 15,0 1-8-15,-4 2 2 0,-5 0 5 16,-7 0-8-16,-5 0 4 0,-9 4-3 16,-7-1-7-16,-9-1-7 0,-8 1-10 15,-9 1-38-15,-9 1 5 0,-8 0-25 16,-8-4-36-16,-6 0-21 15,-4-3-77-15</inkml:trace>
  <inkml:trace contextRef="#ctx0" brushRef="#br0" timeOffset="296387.9524">12230 15308 680 0,'2'-17'0'15,"1"8"218"-15,-3 3-116 16,0-1-30-16,0 6-10 0,0 0-19 16,-3 1-8-16,2 0-21 0,0 0-9 15,-5 3 3-15,-5 12-9 0,-8 8 2 16,-4 11 3-16,-7 6 8 0,-2 7-1 15,-2 7 2-15,-1 5-5 0,0 2-5 16,-2-2 5-16,5-4-1 16,4-4-11-16,6-7 8 0,3-3-1 15,5-6-4-15,-1-3 1 0,5-5 0 16,3-4 0-16,2-4 0 0,3 1 3 15,2-2-9-15,0-4 1 0,0 1-23 16,0-4-6-16,0-3 13 16,1-1-16-16,2-4-58 0,0-1-64 15,0-2-238-15</inkml:trace>
  <inkml:trace contextRef="#ctx0" brushRef="#br0" timeOffset="297158.9965">11894 15852 660 0,'-4'-2'0'0,"0"2"254"16,-3 0-212-16,-3 0-29 0,-5 9 4 15,-1 7 15-15,-1 6 1 0,0 6-2 16,1 1 0-16,2 3-6 0,6-1-5 16,1 1-11-16,6 1 7 0,1-3-13 15,0-1-4-15,2-3 2 16,0 1 6-16,5-6-10 0,0 1 3 15,3-5 5-15,0-5-10 0,2 3-12 16,1-6-28-16,3-1-46 0,0-1-12 16,0-5-108-16,1-2-117 0</inkml:trace>
  <inkml:trace contextRef="#ctx0" brushRef="#br0" timeOffset="299221.1145">12641 15491 875 0,'0'-18'0'0,"0"3"215"15,-4 1-168-15,-2 2-21 0,-1-3 0 16,-1 5 0-16,-2 1-8 0,1 1-11 16,-4 4 2-16,0 4-9 0,-4 1 0 15,-2 9 0-15,-5 5 6 0,2 7-7 16,0 5 2-16,0 3 1 0,5 4-3 15,0 0 2-15,4 2-3 16,7 2-2-16,3-1 6 0,3 1 1 16,3 5-6-16,3-2 4 0,4 3-1 15,3-1 0-15,0-3 0 0,1-3-2 16,-3-4-6-16,1-6 1 0,-6-7 4 15,-3-4-4-15,-2-5 12 16,-1-1-5-16,-7 0 0 0,-5-2 0 16,-5 3 7-16,-2-6-10 0,-6 1 6 15,0-3 0-15,0-1-4 0,-2-1 2 16,-2-2-1-16,-1-1 0 15,-1-6 0-15,2-1-10 0,4-3 6 16,4-5 3-16,3 1-7 0,5 2 1 16,5 1 13-16,4 5-3 0,4 4-6 15,0 1 2-15,10 3 1 0,2 3-17 16,6 9 19-16,0 4-1 0,3 3-2 15,-2 4 2-15,-2-3 3 16,0-1-5-16,-2 1 2 0,-2-2 4 16,-2-3-7-16,1 2 4 0,-1-5-4 15,0-3 3-15,2 1-2 0,1-5 2 16,6-2 0-16,3-3-1 0,4-8 4 15,3-6-7-15,1-6 6 16,1-4 2-16,-1-3-7 0,-3-6 4 16,-1-2 4-16,-3-6-4 0,1-3 5 15,1-3-7-15,-1-5 0 0,-1 0 0 16,0-2 3-16,-1 1-3 0,0 2-1 15,-3 7 5-15,-5 7-8 16,-3 12 5-16,-7 11 3 0,-1 6 15 16,-4 8 12-16,0 0-16 0,0 0-15 15,0 6 0-15,-3 10 0 0,-6 15-16 16,-4 12 19-16,-4 6 5 0,-2 7-11 15,-1-3 6-15,0-4 1 16,2 1-8-16,3-8 8 0,0-4-2 16,7-4-3-16,-1-5 1 0,2-5-1 15,2-3-6-15,-1-6 9 0,6-2-4 16,-1-8-13-16,1 0 17 0,0-3-4 15,0-2-11-15,0 0 10 16,0 0 0-16,2-5-5 0,6-6 13 16,4-6-6-16,7-6-7 0,0-3-6 15,0 1-8-15,-1-4-7 0,-1 0 18 16,1 0 3-16,-1 4 5 0,1 3 6 15,-5 5-1-15,-2 5-3 16,-2 5-1-16,-2 5 7 0,0 2-8 16,0 3 6-16,-2 4-2 0,0 8-1 15,-1 5 0-15,-4 2 7 0,0 1-9 16,0 1 4-16,-4 0 2 0,-1-2-3 15,0-2 4-15,-1-1-2 0,4-4-6 16,-1 0 5-16,3-3-2 16,0-1 0-16,5-3-2 0,1-1 1 15,1-2-2-15,1-1 5 0,2-3-2 16,-1-1 0-16,2 0-1 0,2-5 0 15,-1 0-6-15,4-7 9 0,1 0-4 16,0-1-8-16,2-6 8 16,0-1-4-16,0-2-10 0,-2-4 12 15,-2 0-4-15,-2-3 1 0,2 0 11 16,-4 1-3-16,0 7-2 0,-5 7 0 15,0 8 2-15,-5 4-2 0,0 2 1 16,-1 4-1-16,0 11-19 16,-3 7 32-16,-3 9 1 0,-5 1-10 15,2 3 5-15,-1-4-6 0,3-3-4 16,0-1 3-16,3-5 0 0,1-5-2 15,3-5 0-15,0 0 0 0,7-4-5 16,0-2 9-16,1-1-4 0,3-2-2 16,2-2 4-16,0-1-1 15,1-1 0-15,2-7 0 0,0-4 3 16,-1-2-4-16,-1-6 2 0,2-3 0 15,-1-6-1-15,3-4 0 0,0-7 4 16,2-3-6-16,3-3 3 0,1-2-2 16,-1 1-4-16,0-3 8 15,-4 3 1-15,-1 9-8 0,-8 6 5 16,-4 10 6-16,-2 10 15 0,-4 5 20 15,0 7-2-15,0 0-13 0,-1 12-22 16,-9 11-10-16,-7 17-3 0,-8 18 11 16,-2 6 9-16,-1 5-13 15,-2 6 2-15,-2 0 9 0,0 0-11 16,1 0 2-16,0-1-1 0,2-7-2 15,3-4 2-15,2-5 0 0,5-5-61 16,4-5 16-16,4-9-4 0,5-7-17 16,5-4-1-16,1-8 22 0,2-6 16 15,5-2 12-15,2-7 5 16,1-5 4-16,4 0 11 0,1-5 7 15,3-8 15-15,1-7 13 0,2-2-9 16,-2-8-8-16,-1-7-3 0,-1-3-8 16,-3-8-11-16,-1-5 2 0,-3-1 4 15,-4-4-5-15,-4 0 0 16,-2 7 6-16,-10 6-7 0,-2 8 2 15,0 8 39-15,1 6-7 0,1 5-10 16,4 4-12-16,1 9-10 0,2 2 7 16,3 2-6-16,0 1-4 0,0 1-14 15,0 5-10-15,6 3 22 16,-1 0-5-16,1-1-6 0,1-4-2 15,3 1 17-15,2-4 0 0,3 0 0 16,3-1 0-16,1-2 1 0,2-7-1 16,1-1 0-16,1-3 2 0,1-3-2 15,0-1-3-15,0 0 9 16,1-4-12-16,-3-3 8 0,1-3 4 15,-1-2-11-15,-1-3 10 0,1-2 0 16,-3-4-5-16,-2 0 17 0,-3-2-6 16,-2 5 4-16,-4 7 7 0,-2 6-8 15,-3 11 2-15,-1 6 28 16,-2 5-28-16,0 3-21 0,0 11-3 15,-3 14 3-15,-5 11 10 0,-3 7 5 16,-2 2-4-16,-3 1-4 0,0-1 7 16,-2 0-3-16,0-1 1 0,3-4 2 15,-2-2-6-15,6-4-6 16,1-6 6-16,4-4 0 0,5-6-3 15,1-4-2-15,1-5-1 0,9-2-16 16,1-5 7-16,6-5 0 0,4 0-24 16,5-8-10-16,-2-6-15 0,1 2-31 15,0-4 16-15,-5-2-31 0,1-4-57 16,-5-6 31-16,-1-2-45 15</inkml:trace>
  <inkml:trace contextRef="#ctx0" brushRef="#br0" timeOffset="299399.1247">13606 15853 511 0,'-2'-1'0'0,"5"-3"255"0,6-1-222 16,7-1 27-16,4-2 21 0,4-1-35 16,0 2-33-16,3-1-6 0,-1 2-3 15,-3 0 2-15,-2 3-10 0,-3 0-2 16,-5 0-50-16,0 3-81 15,-7 0-7-15,-1 0-33 0,-4 0-192 16</inkml:trace>
  <inkml:trace contextRef="#ctx0" brushRef="#br0" timeOffset="299599.1361">13210 15479 929 0,'0'-2'0'0,"0"-2"13"0,-2-1-13 15,4 3-301-15</inkml:trace>
  <inkml:trace contextRef="#ctx0" brushRef="#br0" timeOffset="300082.1637">14214 15620 712 0,'0'-5'0'16,"0"3"264"-16,0 2-191 16,0 2-25-16,-5 13-29 0,-4 13-19 15,-3 14 0-15,-5 12 34 0,1 3-30 16,-1 0-7-16,-1-2 6 0,1-5 2 15,0-4-6-15,0-7 2 16,3-6 2-16,2-3-4 0,0-4-5 16,5-6-17-16,3-3-25 0,4-5-9 15,0-4-10-15,1-4-66 0,5-4-44 16,3-7-78-16</inkml:trace>
  <inkml:trace contextRef="#ctx0" brushRef="#br0" timeOffset="300437.184">14539 15562 675 0,'25'-17'0'0,"-5"9"323"0,-4 5-210 16,-4 3-63-16,-6 9-24 0,-4 5-6 16,-2 8 1-16,-11 3-9 15,-7 7-2-15,-8 2-4 0,-7 4-2 16,-4 1-4-16,-4 1 0 0,-1 1 5 15,-1-6-6-15,1 0 2 0,7-3-2 16,1-8-27-16,7 1 7 16,6-6-2-16,4-5-18 0,7-3 11 15,4-5-11-15,4-4-2 0,2-1 17 16,1-1-6-16,6-1 17 0,3-3 21 15,2-2-3-15,2 2 4 0,0 2 10 16,-1 2 6-16,0 0 0 16,1 4 5-16,2 6-9 0,-1 5 14 15,1-1 0-15,-1 5-8 0,-3-1-18 16,-1-1 2-16,-4-1-7 0,2-2-4 15,0-3 4-15,-4 1 1 0,3-3-3 16,-3-3-52-16,1-1-13 0,0-2-62 16,0-3-104-16,0 0-42 15</inkml:trace>
  <inkml:trace contextRef="#ctx0" brushRef="#br0" timeOffset="301725.2577">14565 16080 497 0,'17'-10'0'0,"-1"1"196"15,0 1-121-15,-1-1 0 0,-2-1-21 16,0 0-14-16,-3-2-4 0,1-3-8 15,1 1-12-15,-4-3-4 0,2 0 4 16,-2 0-7-16,-2-2-6 0,-1 2 9 16,-2 0-1-16,-1 3 3 15,-2-1 10-15,-4 4-4 0,-3 3 3 16,-4 5 5-16,-1 3-16 0,-5 8-9 15,-2 10 2-15,-5 9-5 0,-1 7 0 16,1 3-2-16,4 0 4 0,4-4-4 16,7-2 4-16,4-6-2 15,4-1-4-15,1-3 6 0,4-3-2 16,4-2 0-16,3-3-1 0,2-1 1 15,1-3 0-15,3-2 0 0,0-1 1 16,2-2-2-16,2-4-27 0,-2 0 11 16,1 0 2-16,-1-9 15 15,-3-2 0-15,2 0 0 0,-4-4 0 16,2-2 0-16,1-4 0 0,-3 1 0 15,-3-1 3-15,-1 3-10 0,-3 6 10 16,-3 0-2-16,-2 3-2 0,0 2 0 16,0 2 2-16,-1 2 0 15,1 3 2-15,-2 0 2 0,0 0 1 16,0 2-4-16,-2 6 0 0,-2 6-4 15,-2 6 4-15,-2 2 7 0,2-1-12 16,1-3 6-16,1-2-1 0,2-1-3 16,0-1 2-16,1-4 0 0,1 0-1 15,0-2-1-15,1-2 0 16,4-1-3-16,1 0 3 0,1-4 2 15,2-1-2-15,3 0-8 0,0-4-1 16,4-3 0-16,0-3 9 0,3-2-6 16,2-5 1-16,-5 2 4 0,0-3 2 15,-1 1 0-15,-3 0 0 16,-1-1 6-16,1 2-4 0,-5-1 9 15,0 2-5-15,1 1-7 0,-2 0 2 16,0 4 7-16,-5 5-9 0,2 0 2 16,-3 5 18-16,0 0-9 0,0 0 0 15,0 0-2-15,0 0-10 16,0 0 4-16,0 0-3 0,-3 5-6 15,2 4 11-15,-3 2-3 0,0 0-2 16,1 1 2-16,1-3-1 0,-1 1 0 16,1-2 0-16,0-1 2 0,-1-1-3 15,1-2 2-15,0 0 0 0,1-1-1 16,1-1-2-16,-1-1 2 15,1-1 0-15,0 0-2 0,0 0 3 16,0 0 0-16,0-1 2 0,1-3 2 16,1 1-6-16,-1-4 2 0,1 1 3 15,-1 2-4-15,1 0 0 0,-2 1 12 16,0 2-8-16,0 1 10 15,0 0-6-15,0 0-11 0,0 0 6 16,0 0 0-16,0 0-3 0,0 0-1 16,0 0-2-16,0 5-8 0,-4 7 12 15,-3 8 1-15,-4 5 1 0,-1 8 1 16,-1 6-1-16,-1 4-3 15,-2 2 0-15,-1 1 11 0,0 0-14 16,2 0 6-16,0-1 0 0,-1-3-4 16,1 1-4-16,-2-5-7 0,1 2 0 15,1-2 8-15,0 1-6 0,2-6-7 16,-2-4 6-16,2-5-5 0,-1-6-1 15,1-1 1-15,1-3-5 16,-1-7-15-16,0-2 16 0,-2-3 2 16,0-2 8-16,0-1 12 0,0-6 1 15,-2-4-6-15,0-2-11 0,4-2 15 16,2-3-2-16,4-3 2 0,6-4-1 15,1-9 0-15,9-2-3 16,4-1 14-16,6-5 15 0,8 5 18 16,6-5-12-16,4-4-8 0,5-1-4 15,1-2-8-15,6-2-5 0,2 1 1 16,2 3-1-16,0 6-8 0,-5 4 2 15,-5 5 2-15,-6 2-4 16,-4 3-1-16,-5 3 3 0,-6 5-2 16,-6 5 2-16,-9 7 4 0,-2 6-10 15,-2 1 9-15,-3 0-8 0,3 0-5 16,-3 8 10-16,0 3-2 0,0 6-6 15,-7 5 10-15,-3 0 1 16,1 2-8-16,-1 1 5 0,1 1-1 16,2-2 0-16,0 1-2 0,4-4 1 15,1-2-46-15,1-3 23 0,1-5-20 16,0-2-27-16,2-3-24 0,-1-5-133 15,-1-1-288-15</inkml:trace>
  <inkml:trace contextRef="#ctx0" brushRef="#br0" timeOffset="301865.2657">15339 15750 689 0,'8'0'0'0,"-1"0"4"0,-2 1-5 16,-1-1-298-16</inkml:trace>
  <inkml:trace contextRef="#ctx0" brushRef="#br0" timeOffset="302747.3162">15345 16145 502 0,'0'0'0'16,"-1"0"149"-16,1 5-17 16,-3 3-50-16,0 6-1 0,-1 2-11 15,-2 2-30-15,1 1-22 0,0-3-9 16,0-1 10-16,-2-3-6 0,0-4 2 15,0-1 2-15,1-2-3 0,1-3-9 16,3 1 0-16,-1-3 1 0,3 0-10 16,0 0 7-16,0 0 1 15,3-4-8-15,2-2 1 0,3-6 2 16,2-1-19-16,2-1 19 0,1-2-1 15,4-3-7-15,0 1 6 0,4-4-2 16,2 3-7-16,-1 5 14 0,1 1-4 16,-2 3-4-16,-2 4 9 15,-4 5-2-15,-2 1-2 0,-4 10-4 16,-1 7 5-16,-1 2 0 0,-1 8 6 15,-3 0-3-15,0-1-2 0,-2-2-1 16,1-1 0-16,2-2-84 0,2-5 12 16,0 0-37-16,3-4-61 15,5-2 70-15,1-3 4 0,3-5 12 16,4 0 73-16,0-2 11 0,0-6 0 15,0-3 65-15,-2-4 19 0,-2-4 37 16,0-3 16-16,-2-7-22 0,-2-2-34 16,-1-3-19-16,-4-1-26 15,-3 4-12-15,-3 3 0 0,-3 6 7 16,0 4-1-16,-6 5 8 0,-2 6 1 15,-2 3-10-15,-7 5-14 0,-3 11-16 16,-3 5-1-16,0 6 4 0,4 2-2 16,2 1 0-16,4-3 0 15,1-3 3-15,8-3-6 0,0-2 4 16,4-3-2-16,0-2-27 0,6-1 6 15,2-2 1-15,-1-5-6 0,4 1-6 16,0-2-2-16,0-3 0 0,0 0 22 16,-1-3 6-16,1-6 0 15,0-1 11-15,-1 2-3 0,0-3-2 16,-1 3 1-16,-3 1 1 0,-3 2-2 15,-1 5 2-15,-2 0 0 0,0 5-1 16,0 10-2-16,-6 7 22 0,-2 10-5 16,-6 10-5-16,-3 4-1 15,-2 5-7-15,0 4 3 0,-2 4-5 16,2-2 0-16,-2-1 0 0,1-2-1 15,0-10-9-15,2-4 4 0,0-7-4 16,-1-6-2-16,1-2 13 0,-3-5-2 16,-3-3-6-16,1-2 12 15,-1-6-4-15,2-2-2 0,-2-2-9 16,0-2-49-16,2-3-47 0,-5 0-33 15,3-1-22-15,2-9-67 0,1 1-155 16</inkml:trace>
  <inkml:trace contextRef="#ctx0" brushRef="#br0" timeOffset="303197.3419">16169 15746 874 0,'0'0'0'0,"4"3"75"16,2 9-72-16,6 2 55 0,0 6-18 15,4 8-6-15,2 7-10 0,-1 5-5 16,-3 10-9-16,-1 5-6 0,-5 8 7 16,-5 11 6-16,-3 9-11 0,-6 4-3 15,-4 5 5-15,-2-1-5 0,-1-1-6 16,-4-5 6-16,1-4 9 15,-2-7 21-15,-3-8-17 0,-4-2-4 16,-6-6-10-16,-3 3 5 0,-4-6-4 16,-3-1-6-16,0-5 6 0,-2-5 0 15,5-1-3-15,1 0 0 0,1 1-105 16,1-3-88-16,2-7-195 15</inkml:trace>
</inkml:ink>
</file>

<file path=ppt/ink/ink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0T07:07:02.359"/>
    </inkml:context>
    <inkml:brush xml:id="br0">
      <inkml:brushProperty name="width" value="0.05292" units="cm"/>
      <inkml:brushProperty name="height" value="0.05292" units="cm"/>
      <inkml:brushProperty name="color" value="#FF0000"/>
    </inkml:brush>
  </inkml:definitions>
  <inkml:trace contextRef="#ctx0" brushRef="#br0">13743 3667 447 0,'-1'-1'0'16,"1"-1"144"-16,0 0-51 0,0-2-6 15,0 1-4-15,2-2-34 0,-1 1-8 16,1 1-4-16,-1-2 0 0,1 2-5 16,1 2-3-16,-1-1-8 15,3 1-15-15,0 0-10 0,0 1 8 16,4 0 5-16,0 0-9 0,3 3 0 15,1 1 9-15,-2 0-8 0,4-1 7 16,-3 1-4-16,-1 0 3 0,-2 3-3 16,-1 1 0-16,-1 2 1 15,0 4 4-15,-1 2 4 0,-2 2-2 16,1 3-1-16,0-1-7 0,0 2 6 15,0-3 2-15,-1 3-5 0,0-1-6 16,-1 0 0-16,-3 0 8 0,0-1-9 16,0 1 2-16,-1 1 1 0,-4 3-1 15,-1-2 6-15,-1 2-9 16,0 0 3-16,1-5 3 0,-1-2-3 15,1-2-2-15,3-5 2 0,-2-2 2 16,3-2-5-16,1-3 4 0,0-1 1 16,1-3-3-16,-1 0 0 0,1 0 7 15,-1 0 6-15,-1 0 11 16,0 0-7-16,0-4-6 0,1-5-1 15,1-2-2-15,0-3-5 0,2-6 4 16,3-4-5-16,3-2-3 0,0-4 2 16,3-1 5-16,1-2-9 0,0 0 3 15,0 2 0-15,0-2 0 16,0 4 1-16,2 4-1 0,0-4 0 15,3 1 0-15,0 0 3 0,3 1-3 16,1 0-2-16,0-1 2 0,0 2 0 16,2 1 0-16,-2 1 3 0,-2 6-3 15,-3 2-3-15,-2 6 3 16,-4 3 0-16,1 3 0 0,-3 2 0 15,1 2-8-15,-2 0 9 0,0-1-2 16,1 5-5-16,-3 0 0 0,2 2-33 16,-3 1-38-16,-2 4-18 0,-1 0-81 15,-1 0-305-15</inkml:trace>
  <inkml:trace contextRef="#ctx0" brushRef="#br0" timeOffset="1277.073">14363 3785 446 0,'0'0'0'0,"-1"0"188"0,-1 2-84 15,2-1-8-15,0-1-15 16,0 0-34-16,0 0-16 0,0 0-4 16,2 0 6-16,3 0 1 0,0 0 3 15,2 0-4-15,3 3-6 0,2-3-5 16,5 0 2-16,3 2-8 0,1 0-2 15,4-1 3-15,4-1-2 0,0 0-4 16,4-1 10-16,-3-3-5 16,3 1-4-16,-8-1 3 0,1 1-8 15,-1 1-7-15,-5-1 0 0,1 1 10 16,-1-1-12-16,-1 3 4 0,-2 0-3 15,-4 0-1-15,0 0 4 0,-3 0 2 16,-2 0-7-16,-1 0-2 16,-3 0-13-16,1-3-14 0,-3 3-2 15,0-1-12-15,-1 1-31 0,-1 0 5 16,0 0-13-16,-3 1-60 0,-2 2-43 15,-4 0-48-15</inkml:trace>
  <inkml:trace contextRef="#ctx0" brushRef="#br0" timeOffset="1700.0972">14389 4000 691 0,'0'3'0'0,"3"-1"96"0,1 1 5 16,3 2-19-16,2-2-5 0,2 1-21 16,2 1-12-16,-1-2-9 15,5-1 1-15,1 0 1 0,2-1-8 16,4 1 2-16,0-2-9 0,3 0-1 15,-2 0-3-15,-1 1-5 0,-2 1-13 16,-1 1 0-16,-1 1 10 0,-3-2-12 16,0 1 4-16,-3-1-2 15,-1 0 0-15,-2-1 0 0,-3 1-3 16,-1 0-23-16,0-2 11 0,-1 0-13 15,-2 0-15-15,-1 0-11 0,-1 0-17 16,-1 0-47-16,-1 0-23 0,-3 0-98 16,-4 0-364-16</inkml:trace>
  <inkml:trace contextRef="#ctx0" brushRef="#br0" timeOffset="2938.168">15272 3225 856 0,'6'-12'0'0,"1"4"80"0,0-1 7 16,-3 2-1-16,0 6-32 0,-3 1-31 15,1 1-15-15,-2 12-12 0,-2 7 8 16,-5 9 44-16,-5 8-8 15,1 5-8-15,-6 3-5 0,1 3-6 16,-2 0-4-16,2 1-2 0,1-3-7 16,2 0-5-16,0-6 3 0,1 1 0 15,3-4-7-15,2-5 2 0,-2-2 5 16,4-2-6-16,-3-5 0 15,4 0 4-15,2-5-5 0,-3-3 2 16,3-1 0-16,-1-3-1 0,2-5 0 16,1-1 2-16,0 1-2 0,0-3 0 15,0 0 1-15,0 0-1 0,0-3-1 16,1 3-2-16,1-3 1 15,1 0 4-15,2 2-4 0,-2-2-1 16,2 0 6-16,1-5 0 0,1 1-6 16,3 0 5-16,-1-1-2 0,1 2 0 15,0 1-2-15,0 1 0 0,2 0-4 16,-1-1 10-16,2 1-5 0,1 0-6 15,0-1 11-15,0 2-8 16,-1-3-1-16,2 0 6 0,1 3 1 16,1-1-4-16,3 1-1 0,0-1 5 15,0-1-4-15,1 2-5 0,-1-2 3 16,-4 2-4-16,0-3 12 0,-5 1-7 15,1 0-4-15,-3-1 7 16,-3 1 0-16,1 1-9 0,-4-2 13 16,0 2-4-16,-3-2 0 0,0 2 0 15,3-2 2-15,-3-2-1 0,1-3 3 16,0 2-5-16,-1-3-2 0,2 0 6 15,-2 1-1-15,0-1-1 16,0 1-1-16,0-1 0 0,0 2 0 16,0 0 0-16,0 2 0 0,0-2 0 15,0 0 0-15,1-1 1 0,1-1-2 16,-1-2 4-16,0-2-5 0,0 0 1 15,-1 0 2-15,0-1 0 16,0 1-1-16,2 0 0 0,0 0 0 16,-1 1-1-16,1 2 2 0,1 3-1 15,-2 3-3-15,0 1 6 0,-1 1-3 16,0 2 0-16,0 0-2 0,0 0 1 15,0 0-3-15,0 2 4 16,0 3 0-16,0 3-5 0,0 0 5 16,-2 4 0-16,1 1 0 0,-1 4 1 15,-2 5 10-15,0 2-1 0,0 2 2 16,0 3 1-16,0 2-7 0,-1 1 6 15,-1 0 0-15,1-1 0 16,-1 0 2-16,0 0-4 0,1-2-5 16,0-2 4-16,0 0-7 0,0-2 0 15,1 1 6-15,0-1-5 0,0-1-6 16,0 0 6-16,-1 0-1 0,1 0-3 15,1 0 2-15,-2-1 1 0,1-4-3 16,1 0 2-16,-1-4 4 16,2 0-8-16,1-4 6 0,-1 1-4 15,1-4-1-15,1-3 2 0,0-3 0 16,0 1-45-16,-1 0 8 0,0 1-17 15,1-2-31-15,0 1-3 16,0-1-24-16,0-1-87 0,-1-1-135 16</inkml:trace>
  <inkml:trace contextRef="#ctx0" brushRef="#br0" timeOffset="9160.5239">17655 3385 454 0,'0'-1'0'0,"0"-1"140"0,0 1-47 15,0 1-6-15,0-1-8 0,0 1-18 16,0-3-22-16,0 3 0 0,0-2 6 15,0-1-6-15,0 3-8 16,0-2-1-16,0-1 3 0,0 2-13 16,-2-2 2-16,0 0-6 0,2 1-4 15,-3-3 2-15,3 1 1 0,0 0-2 16,0-3-1-16,0-1 1 0,-1-1-1 15,0 0-1-15,-1-4 3 16,1 2-2-16,-2-3-1 0,-2 0 2 16,0 2-5-16,1-1-3 0,-2 1 3 15,-2-2-5-15,2 3-1 0,-5-2 6 16,2 1-3-16,2 3-4 15,-1 1 4-15,-1 1-1 0,1-1-2 16,-3 4 3-16,1-2-3 0,3 3-3 16,-4 2 2-16,3-2 3 0,-3 3-5 15,0 0 2-15,-2 0-1 0,-1 3 0 16,1 2 0-16,0 0 1 0,0-3-3 15,0 3 4-15,1 2 2 16,3-4-6-16,-2 7 4 0,2-1-1 16,0 2-2-16,0 4 0 0,0 0 2 15,-2 5-2-15,0 1 1 0,-1-1 2 16,3-1-4-16,0 0 4 0,5-4-1 15,0 1-2-15,3-3 2 0,1 1 0 16,0 2-2-16,0-3 2 16,0 3 2-16,0-5-4 0,1 4 2 15,-1-5 4-15,2 1-6 0,1-1 2 16,-2 0 5-16,1 0-7 0,1-1 2 15,0-1 6-15,1 3-10 16,0-2 6-16,2 2-1 0,-2 0-3 16,3 0 2-16,0 0 2 0,-1-3-3 15,1 1 0-15,2-1 9 0,-4-2-8 16,4 1 6-16,0 2-2 0,0-2-6 15,1 2 2-15,-1-1 8 0,0-1-14 16,-1 0 10-16,0 0-4 0,1-1-2 16,-3 1 2-16,2-2 2 15,-1 1-5-15,1 0 4 0,0-1 1 16,0 4-4-16,1-2 2 0,0 3 2 15,0-1-5-15,-3 1 4 0,2-1-1 16,0-1-2-16,-2 0 2 0,0 1 0 16,1-1-2-16,-2 1 2 15,0-1-2-15,-1 1 0 0,-1 0 2 16,1-1 3-16,-1 2-7 0,0-1 6 15,-1 1 1-15,0 1-8 0,1-2 8 16,-1 3-3-16,-2-2-4 0,0 0 6 16,0-1 1-16,0 0-7 15,1 2 5-15,-1 1-1 0,0-1-2 16,0 0 2-16,1 2 2 0,-1-1-5 15,0-2 4-15,1 2-1 0,-1-2-2 16,-3 0 2-16,0 3 2 16,-1 0-5-16,1-1 4 0,-3 0 1 15,1 1-4-15,1-2 2 0,-2 0 0 16,1 1-1-16,2-2 0 0,-1 0 2 15,0 1-3-15,1-3 2 0,-1 2-1 16,-2-2 0-16,1 1 0 16,0 1 1-16,-1-2-3 0,1 2 4 15,-2-1 1-15,0-3-4 0,-2 2 2 16,2-1 2-16,-2-2-5 0,1 2 4 15,2-1 3-15,-3-3-9 0,2 1 4 16,-1 0 4-16,-1 0-8 16,2 0 8-16,-2 3-4 0,0-3-2 15,-3-2 4-15,4 3 1 0,-2-3-4 16,3 2 2-16,-3 0 1 0,0-4-4 15,3 2 4-15,-2-2 5 0,1 0-4 16,-1 0 6-16,1 0-5 0,1 0-3 16,-1-5 8-16,-1 0-4 15,1 1-8-15,0-3 6 0,-1 1-1 16,0 3-2-16,0-4 0 0,1 2 5 15,0-1-5-15,0-2 0 0,1 1 9 16,-2-3-7-16,2 3 4 0,-1-4-3 16,-1 0-4-16,1-4 2 15,-2-2 6-15,0 1-9 0,0-1 4 16,2 0-2-16,1 1 0 0,-2-2 0 15,1 4 3-15,0-2-4 0,3 4 2 16,2 1 2-16,-1 3-5 0,3 2 4 16,0 0-3-16,0 5-16 15,1 0-3-15,-1 1-23 0,1 0-32 16,0 0-25-16,0 6-45 0,7 5-16 15,2-2-37-15,4-4-185 0</inkml:trace>
  <inkml:trace contextRef="#ctx0" brushRef="#br0" timeOffset="9921.5675">17843 3860 550 0,'-3'0'0'16,"3"-1"157"-16,0 1-39 0,0 0-17 16,0 0-45-16,-1 0-15 0,-1 0-6 15,1 0 7-15,0 0-2 0,1 0-2 16,0 0-19-16,0 1-10 15,0 2-5-15,2 0 10 0,5 1 6 16,2-1 7-16,2 1-3 0,3-1-2 16,-1 0-3-16,7-1-2 0,0-1-1 15,4-1 3-15,5 0-2 0,-1-1-3 16,3-3-2-16,-4 0 1 15,0 0-8-15,-4-1-6 0,-2 0 2 16,-3 2 4-16,0-1-7 0,-1-1 4 16,-2 3 1-16,-1-4-3 0,-3 3 0 15,-1 1 2-15,-5 1-1 0,0-2 0 16,-3 3-1-16,1-2 0 15,-1 1-3-15,-2 1-8 0,3 0-14 16,-3 0-7-16,0 0-10 0,0 3-32 16,0-3 6-16,0 4-1 0,-4-1-46 15,-2 2-8-15,-2 0-90 0,-4-1-78 16</inkml:trace>
  <inkml:trace contextRef="#ctx0" brushRef="#br0" timeOffset="10337.5913">17849 4093 775 0,'0'2'0'0,"0"1"171"0,2-1-65 16,4 3-33-16,-1-1-23 0,3 3-12 15,-1-6-6-15,4 4 3 0,-1-4 8 16,2-1-7-16,4 0-8 0,1 0 2 15,4-1 3-15,1-1-5 0,1-1-7 16,-1-1-1-16,1 2-7 16,-2 0-6-16,-1 2 2 0,-2 0-8 15,-3 0-2-15,1 0 2 0,-2-1 5 16,0-1-8-16,-2 1 4 0,0-1-1 15,-2-1-1-15,-3 0 0 0,1 2 2 16,-1-1-2-16,-1-1-4 16,1 3-5-16,1-3-15 0,2 0 2 15,-4 3-18-15,1 0-23 0,-3 0 11 16,2 0-21-16,-4 0-34 0,1 0 2 15,-1 0-37-15,-2 0-128 0,0 0 2 16</inkml:trace>
  <inkml:trace contextRef="#ctx0" brushRef="#br0" timeOffset="11798.6748">18944 3443 651 0,'3'-5'0'0,"-3"1"239"16,0 4-151-16,0-2-7 0,0 2-21 15,0 3-34-15,-3 13-22 0,-4 8 22 16,-3 14 19-16,-2 9-3 15,-2 5-2-15,1 0-5 0,0 0-11 16,2-4-5-16,0-4 0 0,0-1-4 16,3-2-7-16,-1-4 1 0,1-2-3 15,2-3-4-15,1-3 3 0,0-2-3 16,0-5-1-16,0-1 3 15,0-4-2-15,4-1-2 0,-1-3 0 16,-2-1 3-16,3-2-4 0,-4-3 2 16,4 1-2-16,-3-3-54 0,2-1 4 15,2 1-22-15,-1-5-31 0,1 0-22 16,1-4-70-16,1-9-311 15</inkml:trace>
  <inkml:trace contextRef="#ctx0" brushRef="#br0" timeOffset="12281.7025">19216 3585 694 0,'0'-12'0'16,"0"3"245"-16,-4 4-138 0,-1 1-30 15,0 4-6-15,-3 3-25 16,-1 10-24-16,-3 8-9 0,-1 8 17 16,-1 6 1-16,-1 5-3 0,3-1-5 15,-3 1-10-15,4-1-3 0,1 2-3 16,2-4-3-16,5 1-4 0,1-4 0 15,2-3 5-15,3-2-6 16,6-6 2-16,1-2 0 0,4-1-6 16,0-8 5-16,3-1 0 0,1-5-14 15,2-2 14-15,3-4 0 0,-1 0-9 16,2-9 8-16,-3-5 1 0,2-5 0 15,-1-4 0-15,-1-3 1 0,-1-5-1 16,-6-4 0-16,-1-4 4 16,-3-3-6-16,-4-2 4 0,-1 1 1 15,-5 1-3-15,0 0 0 0,-8 3 5 16,-1 3-6-16,-5 4 1 0,3 4 1 15,-1 8-1-15,-2 5 0 0,1 4 2 16,0 4-6-16,0 5 5 16,1 2-2-16,0 2-23 0,-1 5 4 15,2 8-3-15,0-1-26 0,0 6-3 16,1 3-18-16,2 2-47 0,3 4-22 15,2-1-125-15,4 0-377 0</inkml:trace>
  <inkml:trace contextRef="#ctx0" brushRef="#br0" timeOffset="12804.7324">19688 3621 763 0,'-2'-14'0'0,"1"3"205"16,-3 3-101-16,-1 1-12 0,-3 3-31 15,1 4-20-15,-4 3-16 0,-5 12-10 16,-2 7 5-16,-6 11 7 0,0 6-5 15,0 4-2-15,2 0-2 0,-1-1-3 16,7 1-5-16,2-3-4 16,4-2 1-16,3-3-4 0,2-2-3 15,5-1 0-15,0-2 3 0,4-1-3 16,3-5 0-16,2 0 1 0,4-3-1 15,3-6 0-15,1-1 0 0,4-6-8 16,3-4 9-16,0-4-2 0,0 0-2 16,1-6 4-16,1-6 1 15,-1-2-4-15,-1-3 1 0,-1-4 0 16,-1-3 0-16,-2-4 2 0,-2-4 3 15,-1-1-6-15,-1-5 4 0,-4-1-1 16,-3 2-1-16,-5-1 0 0,0 1 2 16,-4 4-3-16,-5 1 2 15,-3 0 3-15,-5 2-6 0,1 0 3 16,-2 5 0-16,3 3-2 0,0 4 2 15,1 8-1-15,2 3-3 0,-2 7-17 16,0 0-10-16,1 4-21 16,-2 6 0-16,-1 5-15 0,3 2-20 15,0 1-5-15,2 2-29 0,3 0-143 16,0-3-100-16</inkml:trace>
  <inkml:trace contextRef="#ctx0" brushRef="#br0" timeOffset="13626.7794">20171 3655 613 0,'0'-7'0'0,"-2"3"214"0,-2-2-85 15,0 2-33-15,-3 1-15 0,2 2-24 16,-3 1-23-16,-1 2-17 0,-3 11-8 16,-4 6 16-16,-2 10 2 0,-3 5 3 15,0 7 0-15,-1 1-6 16,2 1-2-16,3-1 2 0,3-6-10 15,5 0-8-15,3-4 4 0,3-3-5 16,2-2-5-16,1-3 0 0,4 0 10 16,2-4-11-16,3-2 2 0,4 0 6 15,2-2-9-15,2 0 4 16,2-4 0-16,3-1-1 0,-1-4 0 15,0-4 2-15,0-3-4 0,-1 0 2 16,4-8 3-16,-2-4-5 0,1-3 2 16,-1-4 4-16,-2-5-5 0,-3-2 0 15,0-2 5-15,-3-2-6 16,-4-4 2-16,0-1 4 0,-7 0-6 15,0 1 2-15,-3-2 2 0,-1 3-4 16,-4-2 2-16,-4 6 2 0,0 1-4 16,0 2 2-16,-1 7 3 0,-2 1-7 15,0 5 6-15,0 1-4 0,-4 3-26 16,-2 2 2-16,-4 5-16 0,-3 2-30 15,0 0-3-15,0 9-18 16,-1 2-51-16,-1 1-50 0,-2-1-226 16</inkml:trace>
  <inkml:trace contextRef="#ctx0" brushRef="#br0" timeOffset="18037.0317">13915 5069 758 0,'0'0'0'0,"0"6"44"16,-4 11 11-16,-3 16 35 0,-5 9-14 15,-2 10-27-15,-1 5-5 0,-3 3-17 16,4-1-9-16,1-2-3 0,1-8 1 15,1-5-4-15,2-5-2 0,1-9 5 16,1 0-9-16,1-4-2 16,-1-4 0-16,3-1-2 0,-1-6-2 15,1-2 0-15,1-7 7 0,1-3-11 16,1-3 7-16,1 0-3 0,0-5 0 15,3-8 0-15,2-8 9 0,1-8-9 16,3-7 0-16,0-4 4 0,0-4-4 16,1-5 0-16,-2 0 3 15,0-3-3-15,-3-1 0 0,2 6 2 16,-2 4-3-16,-2 7 2 0,2 9 5 15,0 6 0-15,-3 7 8 0,1 5-5 16,-1 5-6-16,2 2 2 0,1 2-4 16,4 7-2-16,1 0 2 15,5 9 4-15,0 5 0 0,3 4 7 16,2 7-1-16,3 4 2 0,-1 3 2 15,4 2-5-15,-1-1-3 0,0-3 4 16,-2-2-2-16,-1-4-6 0,-4-6-1 16,-5-4 1-16,-2-4-3 15,-2-5 0-15,-2-2 2 0,-1-1-2 16,1-3 0-16,-2 2 4 0,0-2-6 15,1-1-17-15,-1-1-5 0,0-1-11 16,-1-2 6-16,-2-1 2 0,-1-1-2 16,-1-8 14-16,0-5-10 15,0-4-16-15,0-4 14 0,0-4-4 16,0-7-8-16,1-8 16 0,3-4 8 15,2-3 11-15,1-3 6 0,3 0-1 16,3-2-2-16,1 2 2 0,1 5 1 16,0 2-3-16,-1 5 2 15,1 4 7-15,-4 7 3 0,-3 4 8 16,-2 10 6-16,-2 4 4 0,-1 5-4 15,-1 3-4-15,-1 2-1 0,-1 0-11 16,0 12-9-16,0 7 0 0,-5 13 39 16,-3 9-14-16,-2 7-5 15,-2 5-2-15,-1 5 3 0,-1 0-2 16,0 1-4-16,1-1-8 0,3-8-3 15,1-6 1-15,1-5-2 0,2-8 0 16,1-6 2-16,3-3-1 0,-1-4-4 16,1-4 0-16,2-1 4 0,0-1-5 15,0-2 2-15,0 0 1 16,0-2-2-16,0-2-9 0,0 0-14 15,0 0-30-15,0-3-31 0,3-3-36 16,-1 0-111-16,2-9-155 0</inkml:trace>
  <inkml:trace contextRef="#ctx0" brushRef="#br0" timeOffset="18465.0561">14678 5341 951 0,'0'0'0'15,"0"0"104"-15,0 0-84 0,2 4 18 16,4 0 5-16,7-2-1 0,5 1-5 16,4-3-2-16,4 0 5 0,5-8 2 15,0 0-9-15,-3-1-1 16,1 0-9-16,-4 5-12 0,-4-3-11 15,-3 2 0-15,-5 4 6 0,-2 0-8 16,-4 1-2-16,-3 0-24 0,0 0-23 16,-1 3-4-16,0 1-15 0,0 2-28 15,-3-1-16-15,-2 1-37 0,-6 2-195 16</inkml:trace>
  <inkml:trace contextRef="#ctx0" brushRef="#br0" timeOffset="18693.0692">14674 5567 917 0,'8'0'0'16,"3"0"66"-16,3-4 46 0,3-2-28 15,3-1-24-15,4-1-6 0,1 0-18 16,-1 2-17-16,-2 0-11 0,-3 0-2 15,-2 3-3-15,-3 1-4 16,-1-3 2-16,-5 3-2 0,0 0-64 16,1 2-10-16,-2 0-24 0,3 4-69 15,-3-1-83-15,0-1-88 0</inkml:trace>
  <inkml:trace contextRef="#ctx0" brushRef="#br0" timeOffset="19364.1076">15484 5090 932 0,'-2'-15'0'0,"0"3"173"0,2-2-97 15,0-1-18-15,2 1-4 16,3-3-24-16,4 0-18 0,0 2-8 16,4 1-2-16,2 0 10 0,-3 4-3 15,4 1-4-15,-2 1-1 0,2 5-2 16,0-1-2-16,0 3 0 0,-1 1 12 15,1 1-10-15,-4 6 6 16,0 2-4-16,-1 2 0 0,-1 3 0 16,-3 2-2-16,-1 2 2 0,-1 2-1 15,-2 1 0-15,0 3-2 0,0-2 4 16,-2 2-3-16,-1-4-2 0,0-1 0 15,0 0 10-15,-4-2-7 16,-2 2 6-16,1-1-3 0,-5 0-3 16,-2-3 6-16,0 2-2 0,-1-3-2 15,-2 0 3-15,3-1-3 0,-2-1-6 16,2 0 2-16,-1-2 7 0,2 0-8 15,1-3 0-15,-1-2 7 0,2 2-9 16,0-5 4-16,1 1 1 16,1 2-3-16,0 2 0 0,0 0 1 15,0 1-1-15,1 3-4 0,-2-2 5 16,2 5-1-16,-1 0 0 0,0-2 8 15,3 2-6-15,-1 0 5 0,2-2-3 16,2 1 1-16,0-3-1 16,0-1-3-16,0 1-1 0,0-3 0 15,-1 1 2-15,1-4-2 0,0 3 0 16,1 1 3-16,-1-4-3 0,1 0-27 15,0 1-19-15,0 1-59 0,1 1-32 16,1 1-49-16,-2-1-245 16</inkml:trace>
  <inkml:trace contextRef="#ctx0" brushRef="#br0" timeOffset="19877.1369">15358 5929 783 0,'0'2'0'0,"0"-1"45"0,1-1 48 16,1 2-24-16,0-1-41 0,0 1-14 16,2 0-4-16,-1 0-9 15,1-2 3-15,-1 1 0 0,2-1 0 16,0 0 1-16,-4 0-2 0,2 0-2 15,-2-2 14-15,-1-2 0 0,0 0-1 16,0-2 0-16,0 3-1 0,-3 0 4 16,-2 1 1-16,0 2-7 15,0 0-4-15,1 0 3 0,-3 5-11 16,3 1 2-16,1 2 0 0,1 1 3 15,1-2-6-15,1-2 4 0,0 0-2 16,0-2-1-16,3-1 2 0,0 0 10 16,1-2-10-16,0 0 7 15,-1 0-7-15,-1 0 1 0,0-4 5 16,-2 1 1-16,1 0 6 0,0-1-3 15,-1 0-1-15,0-1-11 0,1 2 2 16,-1 0 2-16,0 1-3 0,0 2 0 16,-2 0 5-16,2 0-5 15,-1 0-38-15,0 0-13 0,0 0-47 16,-1 0-41-16,-1 0-180 0</inkml:trace>
  <inkml:trace contextRef="#ctx0" brushRef="#br0" timeOffset="23002.3157">13762 7132 564 0,'3'-9'0'16,"0"0"194"-16,-1-2-64 0,0-1-44 15,0 1-4-15,0-2 0 16,1-1-25-16,1-3-12 0,-3-4 4 16,1 0 0-16,-2-6-12 0,-2 0-5 15,-3-1 1-15,-4 0-9 0,0 3-8 16,-3 6-3-16,-1 3-3 0,-2 7-3 15,-3 4-1-15,-4 5-2 0,-4 4-4 16,-2 10 0-16,-3 7 0 16,1 4-1-16,2 5 2 0,1 2 1 15,6 4-2-15,5 3-1 0,3 3 0 16,7 1-3-16,1-2 6 0,0 3-1 15,2-4-2-15,2 1 2 0,1 0 1 16,4-4-2-16,6-3-2 16,6-5 2-16,3-3 0 0,7-1-2 15,1-1 1-15,1 0 0 0,1-2 2 16,-3 4 2-16,-7-4-4 0,-2 1 1 15,-6 0 0-15,-5-1 0 0,-2 2 0 16,-4-2 2-16,-1 0-2 16,-4-2 0-16,-3 1 3 0,-2-3-4 15,-2 1 2-15,0-1 2 0,-2-3-4 16,-1 2 2-16,-3-4 3 0,-2-2-4 15,0 1 0-15,-1-3 5 0,1-3-6 16,-1 1 2-16,0-5 2 0,-2-2-2 16,1-2 9-16,1-7 6 15,-1-4 5-15,1-3-2 0,3-4-7 16,-1-2-4-16,3-2 1 0,0-2-9 15,1-3 0-15,2 0 0 0,2 4 1 16,4 5-1-16,-2 7-8 0,5 2 1 16,0 8-19-16,3 2-17 15,1 1-23-15,0 12-69 0,2 0 21 16,4 8 3-16,2-2-83 0,1 2-109 15</inkml:trace>
  <inkml:trace contextRef="#ctx0" brushRef="#br0" timeOffset="23403.3386">14031 7414 881 0,'-1'-3'0'0,"0"2"230"0,1 1-164 15,0 0-17-15,3 0 1 0,7 5-10 16,5 0-3-16,7-4-3 0,6 2-6 16,8-3-3-16,5 0-2 15,6-4 3-15,5-4-8 0,1-1-5 16,-2 1 9-16,-5 2-15 0,-9 0-4 15,-8 3 1-15,-9 1-3 0,-6 1-2 16,-5 1 2-16,-1 0-2 0,-4 0-65 16,-3 1 1-16,-1 0-11 0,0 1-18 15,-8 3 34-15,-3 0 1 16,-8 4-80-16,-4 2-30 0,-7-2-25 15,-3-1-238-15</inkml:trace>
  <inkml:trace contextRef="#ctx0" brushRef="#br0" timeOffset="23636.3519">14031 7645 815 0,'0'1'0'0,"7"1"173"16,3 1-82-16,7 0 2 0,2-3-24 15,8 0 2-15,6 0-9 16,4-4-20-16,5-1-7 0,1-2 0 15,1 0-4-15,-1 1-1 0,-6 2-13 16,-4 0-5-16,-9 1-8 0,-5 0-5 16,-2 3 2-16,-5 0 4 0,0 0-6 15,-4 0-80-15,0 3 0 0,0 4-51 16,-5-3 2-16,0 2-51 15,-3 1-284-15</inkml:trace>
  <inkml:trace contextRef="#ctx0" brushRef="#br0" timeOffset="24708.4132">15482 6871 660 0,'-4'-5'0'0,"-3"5"239"0,1 0-157 16,-1 4-38-16,0 8 13 0,-2 6-16 15,1 9-9-15,-2 8 3 0,1 9-5 16,0 7-4-16,-2 2 3 15,0 1-2-15,-1-1-9 0,2-5-6 16,-1-2 0-16,1-8-4 0,3-8-3 16,1-5 0-16,2-8-2 0,1-6-2 15,2-5 9-15,0-5 1 0,1-1 1 16,0 0 3-16,0-4 6 0,0-4 2 15,0-8-11-15,2-2-11 16,3-4 1-16,-1 0 1 0,2-3-2 16,-3-3-2-16,6-1 2 0,-1-2 0 15,1-5-1-15,2-4-1 0,-1-5 1 16,3 0 0-16,-2 2 0 0,-1 2 1 15,1 8-1-15,-4 10 0 16,-1 9 2-16,-1 5-2 0,0 9-1 16,-1 0 0-16,5 6-9 0,1 11 11 15,2 6-2-15,2 11 2 0,3 7 6 16,2 2-4-16,3 4-4 0,3 2 2 15,-1 0 5-15,-1-3-7 16,-1-4 2-16,-5-4 2 0,-2-5-4 16,-3-8 2-16,-5 0 5 0,0-7-8 15,-3-3 3-15,1-2 0 0,-3-5-1 16,0-1 0-16,-1-4 3 0,0-3-5 15,-1 0 4-15,2-4 2 0,-2-4 11 16,3-8 8-16,-1-2-10 16,1-8-1-16,1-5 3 0,1-6-3 15,1-9-3-15,3-5-2 0,5-8-1 16,3-6-8-16,2-2 4 0,2 0 0 15,-2 3-3-15,0 9 2 0,-3 8 2 16,0 9-3-16,-6 11 0 16,-3 7-2-16,-2 10-33 0,-5 5-14 15,1 5-20-15,-1 9-70 0,-2 8-29 16,-6 10-74-16</inkml:trace>
  <inkml:trace contextRef="#ctx0" brushRef="#br0" timeOffset="25303.4473">15154 7645 843 0,'-7'0'0'15,"4"0"183"-15,3 2-119 0,0 0-35 16,9 5-17-16,6-2 39 0,10-1 4 16,9-2 3-16,9-2-10 15,5 0-6-15,7-7-2 0,6-1-6 16,4-1-3-16,3-3 4 0,3 1-5 15,1-1-4-15,0 3-6 0,1 2-5 16,-7-3-4-16,-5 3-7 0,-7 2 0 16,-12 0-2-16,-7 3-2 15,-11-1 0-15,-6 1 4 0,-7 2-4 16,-2 0-18-16,-6 0-4 0,-2 0-23 15,-1 0 1-15,-1 0-11 0,-4 0-63 16,-5 0-63-16,-1 0-66 0,-5 0-338 16</inkml:trace>
  <inkml:trace contextRef="#ctx0" brushRef="#br0" timeOffset="25953.4844">15325 8233 1001 0,'-7'-5'0'0,"7"3"55"0,0 1-41 15,3-3 16-15,6 1 20 0,2 0-6 16,7 3-10-16,6 0-11 15,3 11-5-15,1 3 7 0,-3 6-2 16,-2 2-8-16,-6 3 6 0,0 0 6 16,-4 4-8-16,-5 0-4 0,2 5 0 15,-6-1-8-15,-1-1-6 0,-1 2 5 16,-2-2-3-16,0-2-3 15,-2 0 0-15,-1-4 6 0,-4-2-7 16,-3-5 2-16,-1-3 5 0,-3-4-5 16,1-2 7-16,-1-3 7 0,0-2 1 15,4-3 0-15,0-2 2 0,4 0 0 16,2-2 2-16,2-6-3 15,1-4-7-15,1-7-1 0,3-10-5 16,7-6-1-16,4-8 4 0,2-3-3 16,2-6-3-16,3 0 2 0,0-3-3 15,0 1 0-15,1 2 0 0,1 4 3 16,3 4-5-16,0 7 1 15,0 9 0-15,1 5-20 0,-1 8 6 16,-2 4-5-16,0 4-19 0,-1 1 4 16,-5 4-14-16,-2 2-34 0,-7 0-18 15,0 4-33-15,-8 0-125 0,-1-1-257 16</inkml:trace>
  <inkml:trace contextRef="#ctx0" brushRef="#br0" timeOffset="26613.5222">16872 7323 847 0,'-4'-3'0'0,"3"2"258"0,1-2-162 15,0 3-32-15,5-3-15 0,8 1-11 16,10-1 5-16,6-1-4 0,11-1-8 15,7 0-7-15,-2 0-6 0,3 1-4 16,-2 0-4-16,-6 0-6 16,-3 0-2-16,-6 1 3 0,-6 0-4 15,-4 1-2-15,-5 2 2 0,-5-2-3 16,-3 2-24-16,-4 0 1 0,-2 0-25 15,-2 0-41-15,-4 1-7 0,-6 5-30 16,-8 2-240-16</inkml:trace>
  <inkml:trace contextRef="#ctx0" brushRef="#br0" timeOffset="26853.5359">16839 7577 835 0,'9'4'0'0,"4"0"141"15,5-2-52-15,5 0-23 0,5-2-14 16,6 0-7-16,2 0-7 16,5 0 3-16,0 0-5 0,-2-6-4 15,-3 0-4-15,-4-1-16 0,-3-2-9 16,-4 1-3-16,-5 3 0 0,-4 0 6 15,-3 2-10-15,-6 2-85 0,-2-2-27 16,-1 0-97-16,-4 2-133 16</inkml:trace>
  <inkml:trace contextRef="#ctx0" brushRef="#br0" timeOffset="29630.6948">17361 7011 686 0,'-7'-16'0'0,"4"3"285"0,-2 1-198 15,1 4-8-15,2 3-18 16,1 4-4-16,1-1-12 0,0 2-30 15,2 2-9-15,5 7-2 0,1 8-2 16,5 7 7-16,3 9-4 0,1 5-3 16,3 0 4-16,-3-1-4 0,2-4-3 15,-2-6 2-15,-1-3 2 16,-4-7-3-16,-3-5 0 0,-4-2 3 15,-3-4-4-15,-1-1 2 0,-1 0 0 16,-2-1-2-16,-3 4 2 0,-5 2 2 16,-3 2-3-16,-2 8 0 0,-4-2 3 15,-3 5-4-15,-2 8 2 16,-2 1-1-16,0 3 0 0,-2 1 3 15,4-3-2-15,-3-3-2 0,3 0 2 16,2-5-2-16,1-2 1 0,1-1 0 16,7-2-8-16,1-3-10 0,2 2-5 15,5-1-18-15,4-1-37 16,2 1-29-16,5-6-74 0,1-6-298 15</inkml:trace>
  <inkml:trace contextRef="#ctx0" brushRef="#br0" timeOffset="30873.7659">18280 7082 608 0,'0'-7'0'0,"0"2"260"0,-4 2-168 15,1 0-24-15,-1 2 2 0,-1 1-24 16,-3 7-22-16,-1 11-19 0,-4 11 9 15,0 11 11-15,0 9 4 0,-1 5-5 16,3-1-7-16,-2 3-1 16,2-3-4-16,0-5-2 0,0-4-7 15,1-6 1-15,0-9 2 0,0-4-10 16,2-3 8-16,1-7 0 0,1-1-4 15,2-4 0-15,0-3 3 0,1-2-3 16,2-3 0-16,1 0 0 16,0-2 0-16,0 0 2 0,0 0 3 15,0-6 8-15,1-7 4 0,4-5-11 16,0-6-3-16,-1-4 2 0,3-5-2 15,0-4-3-15,-2-4 0 0,2-3 3 16,1-1-3-16,2-2 0 16,1-1 3-16,-1-1-3 0,1 3 0 15,1 1 0-15,-1 3 0 0,0 4 0 16,-2 5 1-16,-1 8-1 0,0 9 0 15,-2 6 0-15,-2 5 0 0,3 4 0 16,-1 1 0-16,4 8 0 16,1 11 0-16,7 11 4 0,2 10 8 15,4 8 9-15,4 8-3 0,3 1-10 16,3 4-2-16,1-1-3 0,-2-8-2 15,-2-2 4-15,-5-12-4 0,-4-6-2 16,-4-7 2-16,-6-8 1 0,-1-4-3 16,-3-4 2-16,0-5 1 15,-1 1-3-15,-1-4 2 0,-1-1 1 16,0 0-3-16,1-8 2 0,-2-8 15 15,0-4 7-15,0-7 5 0,-2-8-7 16,1-6-3-16,0-8-5 0,2-8-2 16,2-5-4-16,4-6 6 15,2-6-3-15,3-1-3 0,2 1 0 16,4 5-4-16,-4 8-4 0,0 15 2 15,-5 11 3-15,-2 12-5 0,-2 8 0 16,-5 6-2-16,1 6-56 0,-3 3-1 16,1 0-10-16,0 2-18 15,0 8 15-15,-2 10-2 0,-1 11-34 16,-2 13-37-16,-5 4-152 0</inkml:trace>
  <inkml:trace contextRef="#ctx0" brushRef="#br0" timeOffset="31169.7828">19052 7168 940 0,'10'-12'0'0,"7"2"145"15,2-2-64-15,3 1-3 0,5 1-11 16,1-3-16-16,4 1-12 0,1 3-7 16,-1 1-9-16,-1 1-1 0,-4 2-8 15,2 3-9-15,0-2-7 16,-3 3 4-16,-1-1 3 0,0 1-5 15,-4 1-2-15,-3-1 2 0,-4 1-70 16,-4 0 34-16,-6 0-10 0,-2 2-38 16,-2 5-6-16,-6-1-31 0,-7 2-185 15</inkml:trace>
  <inkml:trace contextRef="#ctx0" brushRef="#br0" timeOffset="31391.7955">19104 7364 868 0,'15'0'0'16,"3"0"206"-16,4 0-101 0,-2 0-32 16,4-6-5-16,3 0-5 0,2-1-24 15,4-1-11-15,1 0-8 16,-4 0 4-16,-3 0-11 0,-6 2-10 15,-5 3 2-15,-3 1-5 0,-2 2 0 16,-6 0-56-16,2 5-22 0,-3 1-66 16,-3 3-15-16,-1-3-133 0</inkml:trace>
  <inkml:trace contextRef="#ctx0" brushRef="#br0" timeOffset="32051.8333">20292 6738 1117 0,'12'-34'0'0,"-4"2"141"0,-4 1-47 16,-4 2-22-16,0 5-20 0,-5 2-18 15,-4 6-15-15,-1 2-5 0,-4 3-3 16,-5 6 11-16,-3 5-11 15,-6 5-11-15,-6 13 0 0,-3 6 6 16,0 7-8-16,1 3 4 0,6 1-1 16,6 4-1-16,5-2 0 0,5 2-1 15,4-4-2-15,6 1 5 0,1-3-1 16,0-3-1-16,3-2 0 15,0-4 0-15,1-1 0 0,3-3-1 16,3-3 1-16,1 0 0 0,3 1-3 16,2-2 4-16,2-2-2 0,1 2 1 15,0-1 2-15,3 0-4 0,-1 2 4 16,-2-2-5-16,0 2-1 15,-3-1 6-15,-1 2-4 0,0 1-8 16,-2 2 10-16,-3-2 0 0,-2-4-4 16,-4 4 4-16,-1-3 0 0,-1 1 0 15,-5 2 0-15,-1 2 2 0,1-1-4 16,-5 1 4-16,0-1-1 0,-1-3-2 15,1-2 2-15,-3-1 2 16,2-2-5-16,-2-2 4 0,-2 0 1 16,-1-1-4-16,-3-3 2 0,1-1 2 15,-2-2-2-15,2 0 5 0,1-3 1 16,1 0-6-16,1 0 7 0,2-5-5 15,0-1 0-15,2 0 6 16,1 0-4-16,-1-4-5 0,5-3 0 16,-2 1 5-16,3-2-6 0,0 1-10 15,2 1-22-15,0 1-42 0,-1 2-29 16,1 2-52-16,-1 4-109 0,-3-2-277 15</inkml:trace>
  <inkml:trace contextRef="#ctx0" brushRef="#br0" timeOffset="33034.8895">20744 7025 780 0,'0'-2'0'0,"0"-1"200"0,0 0-107 16,0 1-21-16,0 0-16 0,0 2-11 15,0 0-4-15,-1 1-11 16,-4 8 1-16,-3 8-8 0,-5 9-3 15,-3 7 0-15,-2 5-1 0,-3 3-7 16,3 1-3-16,-3-2 0 0,2-1-5 16,0-3-3-16,1-3 5 0,0-3-7 15,2-5 2-15,0-3 2 16,1-2-1-16,2-4-4 0,2-2 2 15,4 1 0-15,0-5-40 0,2-1 3 16,4 0-19-16,-2-4-34 0,3 2-2 16,0-4-60-16,3 0-168 0,0-3-157 15</inkml:trace>
  <inkml:trace contextRef="#ctx0" brushRef="#br0" timeOffset="33352.9077">20482 7172 882 0,'-6'-9'0'0,"6"4"245"0,0 1-175 15,0 2-10-15,0 2-20 16,4 0-8-16,-1 0 0 0,3 1-5 15,5 9-2-15,2 9 8 0,2 9-5 16,3 2-3-16,2 4-13 0,0 0-2 16,-2-2-5-16,2-1-3 0,-1-2 5 15,-1-4-5-15,1-1-4 16,0-4 4-16,0-3 1 0,-2-3-3 15,-2-4 0-15,-3-3-1 0,-1 0-17 16,-3-6-15-16,-4 4-26 0,-1-2-51 16,-3 0-10-16,-3-1-36 0,-5-2-164 15</inkml:trace>
  <inkml:trace contextRef="#ctx0" brushRef="#br0" timeOffset="35063.0055">21054 7112 824 0,'-1'-13'0'0,"-2"4"268"0,3 0-184 16,1-1-32-16,2 0-17 0,4 0-11 16,0-1-2-16,3 3 3 15,3 4-2-15,2 4 0 0,2 0-5 16,3 9-6-16,0 8 0 0,0 6-1 15,-1 6 8-15,-1 2-6 0,-1 2 0 16,-6 1-1-16,-2 1-1 0,-1-2-5 16,-2 1 0-16,-2-2-2 0,-1-2-4 15,-3-3 0-15,0-2 5 16,0-4-7-16,-4-5 4 0,-4-1 4 15,-1-1-5-15,0-2 6 0,-2-2-4 16,1-1 0-16,-1-2 10 0,2-4-3 16,3-2-4-16,2 0 7 0,2-1-2 15,1 0 0-15,1 0 3 16,0-11 1-16,3-7-12 0,3-8 6 15,4-4-4-15,2-5-4 0,2-5 3 16,3-2-4-16,2-6 0 0,4 1 0 16,4-4 0-16,2-1 0 0,0 2-1 15,4 2 1-15,-1 4 0 16,2 10 0-16,-2 6-2 0,-4 9-19 15,-2 8-6-15,-6 4-10 0,-2 4-21 16,-4 3 10-16,-4 4-20 0,-7 4-38 16,-1 7-4-16,-13 5-44 0,-8 1-273 15</inkml:trace>
  <inkml:trace contextRef="#ctx0" brushRef="#br0" timeOffset="36736.1012">16989 9461 648 0,'0'-11'0'15,"0"1"313"-15,-1 1-197 0,1 1-20 16,-2-1-37-16,2 3-8 0,0 2-2 15,-1 2-13-15,1 2-4 0,-3 5-19 16,-1 16-8-16,-4 13-4 0,-7 19 0 16,-3 13 20-16,0 3-9 15,-2-1-6-15,0-5 3 0,3-5-3 16,-1-4-5-16,1-8 6 0,3-7-2 15,1-5-5-15,2-4 0 0,1-5 4 16,2-3-8-16,0-8 8 0,3-4-2 16,4-6-2-16,0-3-10 15,1-1 6-15,0 0-4 0,0 0 9 16,1-9 0-16,3-6-2 0,2-10 0 15,2-8 2-15,0-9-2 0,1-2 2 16,2-8 0-16,-1-6-1 16,4-1 0-16,1-3-1 0,-2-1-5 15,6 0 12-15,1 2-6 0,-1 1 0 16,3 5-2-16,-2 6 0 0,-5 8 2 15,-4 12 0-15,-3 13 3 0,-6 8 1 16,0 7 6-16,-1 1-5 0,-1 0-6 16,3 8-1-16,2 9-1 15,1 10 6-15,3 11 9 0,-1 6-5 16,3 2-5-16,4 2 12 0,1 1-4 15,5 2 3-15,4-1 0 0,1-4-4 16,2 0-7-16,-4-8 1 0,-3-1-1 16,-3-3-4-16,-4-1 4 15,0-1 1-15,-4-2-3 0,-2-3 0 16,-1-4 0-16,-2-5-7 0,-1 0 3 15,0-5-5-15,-1-2-10 0,1-1 2 16,-1-5-10-16,-1-1-19 0,-1-1 6 16,0-2-6-16,-1-1-22 15,0 0 24-15,1-3 7 0,1-5-46 16,1-4-38-16,1-2-17 0,0-10-82 15,-1-1-14-15</inkml:trace>
  <inkml:trace contextRef="#ctx0" brushRef="#br0" timeOffset="37002.1164">17555 9259 462 0,'8'-32'0'16,"-5"13"243"-16,-3 10-93 0,0 6-5 16,-2 3-48-16,-3 0-44 15,-2 10-23-15,-4 11-17 0,-3 8 16 16,1 8 3-16,2 4 0 0,-1 6-3 15,-1 6-2-15,-3 7 3 0,-2 10-1 16,1 1-8-16,-4 1-2 0,0-2 2 16,0-3-4-16,1-7-2 15,3-8-6-15,3-11-6 0,3-10-3 16,2-5 0-16,4-6 3 0,0-5-4 15,5-3-7-15,0-4-23 0,0-2-43 16,3-3-40-16,1-3-55 0,0 0-251 16</inkml:trace>
  <inkml:trace contextRef="#ctx0" brushRef="#br0" timeOffset="39352.2508">17787 9700 646 0,'-6'0'0'0,"0"0"229"0,1 0-116 16,3 0-30-16,1 1-19 0,1 0-19 16,0 1-20-16,8 0-21 0,6 1 3 15,7-2 29-15,12-1 5 0,4-5 6 16,8-3-10-16,5-1-12 0,2 1-9 15,2 0 8-15,-2 1-6 16,-5 1-9-16,-4 0-4 0,-5 2-3 16,-5 1-3-16,-4-2 2 0,-6 3 0 15,-5-1-2-15,-4 1-9 0,-5-1-5 16,-4 3-8-16,-2 0 3 0,-2 0-20 15,-1 0-32-15,0 0 6 16,-4 5-20-16,-5 1-70 0,-4 2-108 16,-1-2-69-16</inkml:trace>
  <inkml:trace contextRef="#ctx0" brushRef="#br0" timeOffset="39612.2657">17890 9869 707 0,'-2'4'0'0,"0"-4"219"0,2 3-164 15,0-1 13-15,8 1-12 16,4 2-8-16,5-5 4 0,7 4-2 16,5-4-5-16,5 0 3 0,4 0-6 15,3-4-6-15,2-4 2 0,3-2-13 16,0 1 1-16,-1-3-10 0,-2 5-6 15,-5 2-12-15,-5 2 4 16,-7 1 4-16,-7 0-24 0,-4 1-1 16,-7 1-7-16,-4 0-18 0,-2 0-13 15,-2 0-18-15,0 3-28 0,-3 2-7 16,-4 3-42-16,-5-2-374 0</inkml:trace>
  <inkml:trace contextRef="#ctx0" brushRef="#br0" timeOffset="40202.2994">19158 9189 897 0,'1'-8'0'0,"-1"6"227"0,1 2-188 15,-1 7-4-15,0 15-6 0,-6 17 28 16,-6 17-5-16,-3 6-12 0,-3 6-12 15,0-2-5-15,2-4 2 0,0-4-1 16,1-5-7-16,1-5-10 0,1-5 2 16,2-7-4-16,1-3-7 15,2-4 4-15,1-5-1 0,2-4-2 16,1-3-6-16,0-5-10 0,1-7-18 15,2 2-3-15,0-5-39 0,1 1-68 16,2-3-25-16,3-4-91 0,3-7-377 16</inkml:trace>
  <inkml:trace contextRef="#ctx0" brushRef="#br0" timeOffset="40634.3241">19416 9385 976 0,'-4'-3'0'0,"1"3"260"0,-3 0-178 16,-6 5-34-16,-3 14-12 15,-5 11-9-15,-1 10-8 0,0 7-4 16,3 0-2-16,5-2-5 0,2-4-8 15,6-3 0-15,3-4 10 0,2-4-12 16,3-2 4-16,5-8 0 0,6-2-3 16,2-4 2-16,1-2-3 0,6-1-18 15,-2-8 16-15,2-2-3 16,1-1-1-16,-1-6 11 0,1-3 0 15,-1-6-6-15,-3-5 6 0,-1-4 0 16,-2-5-4-16,-5-7 2 0,1-5 1 16,-3-3-3-16,0-4 2 0,-3-3 0 15,-1-2-2-15,-6 4 2 16,-2 2-1-16,-9 4 0 0,-5 7 0 15,-2 7 3-15,-5 8-4 0,-2 9 2 16,-1 11-1-16,-3 1-5 0,4 13 8 16,1 6-5-16,7 5-27 0,6 5-10 15,4 0-15-15,7 0-35 16,0 3 4-16,4-4-43 0,4-1-119 15,0-4-75-15</inkml:trace>
  <inkml:trace contextRef="#ctx0" brushRef="#br0" timeOffset="41068.349">19802 9453 709 0,'0'-13'0'0,"0"1"299"0,-3 5-204 16,0 0-11-16,-1 4-20 15,1 2-8-15,0 1-18 0,-5 7-22 16,-4 11-14-16,-5 10 3 0,-2 9 8 16,1 5-2-16,1 3 1 0,2 2-1 15,3-3-6-15,5 1-6 0,4-6 2 16,3-4 6-16,3-5-8 15,4-3 2-15,4-6 2 0,1-3-4 16,4-4-4-16,2-5 5 0,1-3-9 16,4-4 9-16,2-2 0 0,1-6-12 15,1-10 16-15,3-3-6 0,-3-3 2 16,-2-9 0-16,-3 0 6 15,-6-4-7-15,-1-3 1 0,-4-5 1 16,-1-3-1-16,-5-3 0 0,-5-1 5 16,0 3-2-16,-10 1 4 0,-4 5-2 15,-4 2-3-15,-2 7 6 0,-1 5-8 16,0 9 0-16,1 8 0 15,1 10 3-15,1 7-9 0,4 11-11 16,3 4-21-16,2 6-57 0,3 1-9 16,0 0-70-16,-1-3-278 0</inkml:trace>
  <inkml:trace contextRef="#ctx0" brushRef="#br0" timeOffset="41901.3966">20289 9421 812 0,'-7'-22'0'16,"1"8"251"-16,-2 6-168 0,1 3-24 15,-5 5-11-15,-1 10-18 0,-5 15-24 16,-4 8 9-16,-1 9 10 0,0 7-3 15,3 2 2-15,3 3-6 0,6-3-8 16,4 1 6-16,7-5-11 0,0-5-6 16,5-2 2-16,8-6 3 15,-2-7-7-15,5 0 5 0,3-6-1 16,2-4-2-16,3-4-16 0,2-6 6 15,-2-7-6-15,0-3 17 0,1-6 0 16,-3-6-8-16,-1-4 13 16,-3-6-3-16,-4-3-4 0,-1-3 4 15,-2-4 2-15,0-7-6 0,-1 0 4 16,-3-6 2-16,-4 1-5 0,-1-1 2 15,-2 2 0-15,-8 5-2 0,-5 4 1 16,-2 8 1-16,-5 7-2 0,0 6 2 16,1 10 0-16,1 4-6 15,0 3 4-15,3 8-29 0,2 4-38 16,1 4 17-16,4 4-10 0,0 3-66 15,3 3-33-15,2-3-158 0</inkml:trace>
  <inkml:trace contextRef="#ctx0" brushRef="#br0" timeOffset="42195.4134">20928 9472 850 0,'4'-15'0'16,"-2"8"234"-16,1 2-133 0,-3 4-20 16,0 1-10-16,-7 9-38 15,-6 14-21-15,-8 12-2 0,-7 11 19 16,-2 7-1-16,1 0-9 0,2-2-10 15,3-5 1-15,1-5-6 0,5-6-2 16,3-3 0-16,4-4 2 0,2-2-7 16,0-5 6-16,3-1-6 15,0-4-73-15,3-1 22 0,0 1-23 16,3-5-38-16,0-4-24 0,0-4-103 15,3-3-205-15</inkml:trace>
  <inkml:trace contextRef="#ctx0" brushRef="#br0" timeOffset="42468.429">20713 9551 797 0,'1'-4'0'15,"0"4"213"-15,0 0-158 0,1 0-14 16,2 6 2-16,3 7 18 0,1 7-11 15,2 6 0-15,5 3 6 0,1 4-11 16,1 2-11-16,4 2-10 0,-4-2-8 16,2-1-5-16,-2-5-3 0,-2-5-12 15,-3 1 8-15,-2-7 0 16,-2-1-5-16,-5-3-4 0,2-5-17 15,-4 4-18-15,1-5-4 0,-1 0-33 16,3 3-68-16,-2-8-45 0,5 0-250 16</inkml:trace>
  <inkml:trace contextRef="#ctx0" brushRef="#br0" timeOffset="43001.4595">21388 9183 969 0,'0'-2'0'0,"2"2"153"0,-2 8-97 15,0 11 9-15,-1 12 7 0,-7 11-12 16,-4 6-32-16,-4 3-9 15,-2-3-3-15,-4-2-7 0,-1-2-5 16,1-7-5-16,1-5 2 0,6-5 7 16,0-7-9-16,5-4 2 0,5-1 1 15,4-2-2-15,2 1-5 0,6-3-11 16,4 0-19-16,2-1 20 15,2-3-9-15,1-3-6 0,2-2 20 16,2-1 2-16,-2 0-1 0,3-1 14 16,0-6-5-16,-1-2 0 0,-1-3 0 15,3-2 1-15,-2-2-6 0,-2-3 10 16,1-2-4-16,0-2-1 15,-2-1 0-15,-3-2 10 0,-2 5-9 16,-4 0 6-16,-4 4 7 0,-3 7-1 16,0 2 9-16,-1 1-5 0,0 5-6 15,0 0 3-15,0 1 0 0,-2 0-13 16,-2 8 6-16,-5 7-6 15,0 8-1-15,-2 9 0 0,0 2 23 16,0 4-14-16,-1-1 1 0,0-1 0 16,2-2-4-16,-1-3 4 0,4-2-7 15,0-2-5-15,0-2 4 0,3-2 3 16,1-3-6-16,-1-1 2 15,1-2-2-15,0 0-57 0,-2-1-30 16,-1-3-69-16,-3 1-148 0,-5-6-532 16</inkml:trace>
  <inkml:trace contextRef="#ctx0" brushRef="#br0" timeOffset="43784.5043">17770 11454 926 0,'-3'0'0'15,"3"0"244"-15,0 0-195 0,1 0-23 16,6 0-11-16,5 0 16 0,7 0 17 16,3 0-13-16,8 0-10 15,3 0 16-15,7-6-5 0,7 0-7 16,2 0-5-16,2 0 8 0,-1-5-8 15,0 5-5-15,-5-2-6 0,-3 3-9 16,-1 2-5-16,-6-1 2 0,-3 4 5 16,-6-1-8-16,-9-1-1 15,-3 2 3-15,-7 0-59 0,-4 0 35 16,-2 0-19-16,-1 0-25 0,-1 0-1 15,-6 0-27-15,-3 6-62 0,-3-1-38 16,-5-1-94-16,2 2-329 0</inkml:trace>
  <inkml:trace contextRef="#ctx0" brushRef="#br0" timeOffset="44050.5195">17877 11676 742 0,'-5'5'0'0,"5"-1"189"15,0 1-147-15,1 2 20 0,5-3-13 16,4 2 1-16,5-3-3 0,5-3-14 16,3 0 3-16,5 0 11 15,3 0-7-15,3-6-8 0,1-1-8 16,-3 0-3-16,-3 3-6 0,-4 1-7 15,-6 1-9-15,-3 2 0 0,-3 0 2 16,0 0-2-16,-4 2-74 0,1 3 30 16,-2 0-12-16,-3-1-10 15,2-1 1-15,0 2-36 0,-4-3-124 16,-2 1-69-16</inkml:trace>
  <inkml:trace contextRef="#ctx0" brushRef="#br0" timeOffset="45095.5793">19083 10911 780 0,'0'-12'0'0,"0"4"245"15,2 6-157-15,-2 0-14 0,1 2-16 16,-1 0-9-16,0 3-23 0,0 9-11 16,-6 10-3-16,-6 12 21 0,-3 12-5 15,-5 9-8-15,1 0-5 0,-1 2-8 16,0-6 3-16,0-4-1 15,0-1-4-15,3-6-6 0,1 1 2 16,3-10 6-16,2 0-8 0,2-4 2 16,5-10 0-16,1-2-1 0,3-7-8 15,0-3-1-15,6 1-3 0,2-2 11 16,4-4-3-16,5 0-4 15,6-1 9-15,5-7-2 0,4 0-11 16,4-1 6-16,-1-3-6 0,-2 3-16 16,-1-2 5-16,-2 0 1 0,-5-2 8 15,-4 1 12-15,-5 0 2 0,-3 0 0 16,-4 1 0-16,-2 0 5 15,0-1-7-15,0-1 4 0,-3-2 5 16,-1 2-6-16,-3 1 7 0,0-1-4 16,0 2-7-16,0-4 6 0,-3 1 5 15,0 0-9-15,-2-1 2 0,0 0 11 16,2 3-15-16,0 3 6 15,1 1 2-15,2 5-6 0,-1 1 2 16,1 2 10-16,0 0-13 0,-2 0-1 16,2 0 5-16,0 6-4 0,-3 10-8 15,-2 9 11-15,-2 13 18 0,-5 2-5 16,0 3-9-16,0 1-2 15,0-5 9-15,2-2-9 0,2-3-5 16,0-5 4-16,2-2 0 0,0 0-2 16,2-6 0-16,1-1 0 0,0-2 0 15,2-4-23-15,0-2 4 0,-1-3 1 16,2-1 2-16,0-3-21 0,0-2-46 15,0 0-21-15,1-3-91 16,1-1-286-16</inkml:trace>
  <inkml:trace contextRef="#ctx0" brushRef="#br0" timeOffset="45523.6038">19589 11175 998 0,'-6'-2'0'0,"-4"5"229"16,-5 11-185-16,-6 10-17 0,-3 12 4 15,0 6 8-15,4 1-20 0,3 1-3 16,5-4-3-16,6-1-3 0,2-3-11 15,4-5 2-15,5-6 7 0,2-6-10 16,4-2 4-16,3-6-2 16,2-2 0-16,4-4-10 0,2-5 5 15,3 0-4-15,-1-5 16 0,-2-4-8 16,-1-2-5-16,-4-6 12 0,-2-1-5 16,-2-3-4-16,-4-4 6 0,-2-6 2 15,-2-4-7-15,-3-4 4 16,-1-3 6-16,-1-1-10 0,0 0 4 15,-1 0-2-15,-6 6-4 0,-5 5 8 16,0 8-4-16,-2 10 0 0,-3 6 0 16,1 4 6-16,-2 4-6 0,0 12-4 15,1 9 1-15,6 8-42 16,2 3-5-16,4-2-26 0,5 3-52 15,1-5-25-15,6-5-145 0</inkml:trace>
  <inkml:trace contextRef="#ctx0" brushRef="#br0" timeOffset="45967.6292">19979 11217 868 0,'0'-15'0'0,"-2"2"259"15,0 3-183-15,1 3-8 0,-1 4-11 16,2 2-8-16,-1 1-9 0,0 3-27 16,-6 8-13-16,-5 16 0 0,-5 7 0 15,-4 5 13-15,4 3-9 16,1-2 10-16,4-6-3 0,2 3-7 15,5-7 0-15,5-2-3 0,2-1-2 16,7-4 0-16,3-6-1 0,3-2-23 16,2-4 3-16,3-3-5 0,3-1 6 15,1-4 26-15,2-3-7 0,-4-3-7 16,1-8 12-16,-2-2-5 15,-2-1 1-15,-1-6 2 0,-2-2 4 16,0-2-5-16,-5-8 0 0,0 0 13 16,-4-3-14-16,-4-1 2 0,-3-3 8 15,-5 2-11-15,-5 1 4 0,-6 0 3 16,2 10-4-16,-2 3 8 15,4 9-5-15,0 9-6 0,1 5 4 16,3 4-4-16,-2 10-54 0,0 7 2 16,4 3-19-16,0 4-57 0,1 0-22 15,1-4-187-15</inkml:trace>
  <inkml:trace contextRef="#ctx0" brushRef="#br0" timeOffset="46345.6508">20396 11247 902 0,'-1'-12'0'16,"-2"5"238"-16,-2 1-142 0,-2 1-24 15,2 5-11-15,-8 5-28 0,-2 12-28 16,-4 9-9-16,-3 7 8 0,4 6 3 15,0 4-8-15,5-1 2 16,3-6 3-16,4-4-6 0,6-3 2 16,2-8 2-16,6 3-4 0,6-2 0 15,2-3-1-15,1-3-20 0,4-2 7 16,0-7-3-16,1-2 2 0,3-5 20 15,1 0-3-15,-1-9 0 16,2-4 0-16,0-6 6 0,-3-2 14 16,0-6-7-16,-3-5 2 0,-4-2-6 15,-3-7-1-15,-2-2-7 0,-1-1 1 16,-4 2-1-16,-4 4 0 0,-3 8-2 15,-3 7 2-15,-3 9 3 0,-4 4-5 16,-6 7-11-16,-3 3-17 16,-5 7-39-16,-2 8-23 0,-1-2-62 15,1 3-232-15</inkml:trace>
  <inkml:trace contextRef="#ctx0" brushRef="#br0" timeOffset="47077.6927">21015 10975 847 0,'8'-15'0'16,"-3"10"223"-16,-1 5-126 0,-4 0-21 15,3 0-17-15,-3 5-35 0,-3 16-12 16,-6 13 22-16,-6 19 12 16,-4 9-11-16,-5 0-17 0,2 1-12 15,0-4 6-15,0-6-4 0,3-4-8 16,0-8 0-16,3-6 9 0,3-6-8 15,3-7 4-15,4-5-8 0,1-4 2 16,2-2 2-16,3-6 1 0,0 0-4 16,0-3-18-16,0-1 13 15,4-1-7-15,3-1 10 0,4-10 5 16,3-5-1-16,1-6 0 0,2-3 4 15,0-3-4-15,3-3-3 0,0-3 3 16,3 3-19-16,1 0 14 16,0 3-5-16,-1 7-3 0,-4 7 16 15,-1 5-6-15,0 6-3 0,-1 3 10 16,3 1-4-16,-1 10 0 0,-4 8-3 15,1 5 3-15,-6 8 0 0,-3 4 0 16,-1 0 2-16,-6-1-3 16,-6 0 2-16,-3-6 9 0,-5-1-9 15,-5-5 9-15,-4-5-5 0,-3-2-1 16,-5-3 7-16,-1-3-6 0,-2-1-8 15,0-5 6-15,0-2 0 0,3 1-5 16,4-3 4-16,6 0-1 0,8 0-1 16,1 0-76-16,6 0 26 15,2 0-17-15,1-4 11 0,3-4-21 16,0-1-68-16,6-3-27 0,4-1-27 15,-1 0-326-15</inkml:trace>
  <inkml:trace contextRef="#ctx0" brushRef="#br0" timeOffset="47667.7264">21318 11460 958 0,'4'-4'0'16,"-2"3"155"-16,-1 1-86 0,-1 9-29 15,0 10 3-15,-3 10-5 0,-6 14-11 16,-3 7 0-16,-5 2-3 0,1 6 4 16,-5-1 3-16,0 1-13 0,-1-1-9 15,0-4 1-15,3-2-7 16,0-5-6-16,4-3 6 0,2-2 3 15,3-4-7-15,4-2-25 0,1-6-5 16,3-5-12-16,0-6 22 0,0-6 4 16,2-4-3-16,0-3 18 0,0-3-3 15,-2-2 0-15,0-3 10 16,0-5 6-16,2-5-12 0,0-2 2 15,2-7 9-15,6-5-10 0,3-8 0 16,3-7 12-16,2-4-9 0,1-7 3 16,2-5-1-16,3-5-8 0,0-3 5 15,1-6 3-15,1 0-9 16,-3-3 8-16,5 3 0 0,-1 3-6 15,1 8 4-15,3 6 1 0,-1 9-8 16,0 10 10-16,2 14-3 0,-5 8-4 16,0 11 0-16,-5 4 3 0,0 15-2 15,-4 5 0-15,-1 6 0 16,-4 5-4-16,-3 3 7 0,-2-3 3 15,-3 3-9-15,-2-4 8 0,-1-3 1 16,0-3-7-16,-5 0 4 0,-1-4-2 16,-6 0-3-16,-5-4 2 0,-5-2-3 15,-3-3-9-15,-5-2 11 16,0 0-3-16,0-5-12 0,0 0 4 15,3-5-19-15,2 0-11 0,7 0 12 16,4-3-24-16,4-1-75 0,3 0-90 16,5-2-158-16</inkml:trace>
  <inkml:trace contextRef="#ctx0" brushRef="#br0" timeOffset="48106.7515">22041 11257 839 0,'-2'-11'0'16,"-7"3"282"-16,-7 1-194 0,-2 5-21 15,-4 2 6-15,-3 0-16 0,2 7-16 16,-1 1-14-16,7 5-4 15,2-3-15-15,4 4-11 0,2 1 6 16,2 0 1-16,4 3-4 0,1 0 0 16,2-1-1-16,0 3-3 0,0-2 8 15,4-1-8-15,1 0-8 0,2 1 13 16,3-4-2-16,1 3-13 15,5-2 12-15,1 0-3 0,1 1-9 16,-2-1 8-16,-1-1-13 0,-1 2 4 16,-7-2 6-16,-3 0 0 0,-4-3 6 15,1-1 6-15,-6-2-2 0,-2 1-1 16,-5 0 7-16,-1-1 3 0,-3 1-3 15,-1-1 2-15,-1-2-3 16,0 1-4-16,1 0 0 0,-3-2-1 16,2-1-1-16,-2-1 0 0,1-3 0 15,3 0 0-15,0 0 1 0,2-3-2 16,2 2-14-16,1-3-24 0,1-3-44 15,0 2-67-15,-2-3-63 16,-4-1-299-16</inkml:trace>
</inkml:ink>
</file>

<file path=ppt/ink/ink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0T07:08:02.564"/>
    </inkml:context>
    <inkml:brush xml:id="br0">
      <inkml:brushProperty name="width" value="0.05292" units="cm"/>
      <inkml:brushProperty name="height" value="0.05292" units="cm"/>
      <inkml:brushProperty name="color" value="#FF0000"/>
    </inkml:brush>
  </inkml:definitions>
  <inkml:trace contextRef="#ctx0" brushRef="#br0">13614 3667 735 0,'0'-1'0'16,"-1"1"236"-16,-2 0-158 0,-1 7-33 15,-2 8-12-15,-4 10 9 16,1 9-2-16,-3 7-3 0,-2 6 0 16,0 3-4-16,-4 0-9 0,-2-1-3 15,5-3-5-15,1-5-12 0,2-6 3 16,0-7 1-16,6-4-10 0,0-9 4 15,0-3 1-15,5-2-3 16,-1-7 0-16,0 1 4 0,2-2-5 16,0-2 2-16,3 0-4 0,1-4-11 15,1-8 16-15,3-9-2 0,0-6 0 16,2-5 0-16,1-3 3 0,-3-5-3 15,3-5 0-15,1-2 4 0,-1-2-4 16,1 0 0-16,-3 2 3 0,-2 5-4 16,-1 6 2-16,-2 11 4 15,0 12-6-15,-2 6 2 0,-1 6 17 16,0 1-18-16,3 7 0 0,4 7-6 15,2 11 5-15,5 5 2 0,-2 5 9 16,4 2-12-16,-3-2 4 16,1 2 21-16,3 3-4 0,-1 0-3 15,2 0-2-15,2-1-12 0,-1-3 4 16,1-2-1-16,-2-2-8 0,0-5 6 15,-1-4 2-15,-5-8-7 0,-1-1 4 16,-4-5-1-16,-3-3-2 16,-2-1-3-16,-3-4 4 0,1 1-27 15,-1-2 12-15,-3-2 4 0,-2-1-32 16,-3-6-1-16,1-1 2 0,0-5-4 15,2-6 2-15,4-3-7 0,1-6-39 16,7-5 6-16,5-1 18 16,0-6 7-16,2-2 49 0,0-2 12 15,0 0 23-15,-1 0 19 0,-2 5-6 16,-1 3 15-16,-3 6-4 0,-2 5-8 15,-3 4 4-15,1 6-9 0,-1 4-9 16,1 6-8-16,-1 0-2 16,1 4-6-16,-1 0-4 0,1 3-2 15,0 0-2-15,1 12-3 0,-4 8 0 16,0 13 29-16,-7 9 10 0,-2 4-12 15,-4 7-8-15,-1-2 4 0,-3 2 0 16,2-3-11-16,2-6 0 16,1-2-5-16,4-6-6 0,2-3-2 15,1-5 2-15,4-2 3 0,0-6-5 16,1-3-7-16,0-3-12 0,1-2-18 15,3 0-2-15,0-4-34 0,2-2-49 16,2-6-32-16,-3 0-119 0</inkml:trace>
  <inkml:trace contextRef="#ctx0" brushRef="#br0" timeOffset="344.0197">14163 3916 889 0,'0'-4'0'0,"1"4"133"15,1-3-52-15,-2 3 3 0,2 0-21 16,2 0-41-16,5 0-9 0,3 0-2 15,6 0 14-15,6 0 2 0,5 0 0 16,7-4 1-16,4-1-7 0,3 0 0 16,2-3 8-16,-5 2-6 0,-3 2-11 15,-5 0-6-15,-6 1-1 16,-2 2-8-16,-7 0 6 0,-4 1-6 15,-4 0-81-15,-2 2 26 0,-6 3-16 16,-1-2-28-16,0-1 17 0,-8 5-18 16,-5 1-69-16,-6-1 3 0,-3 3-32 15</inkml:trace>
  <inkml:trace contextRef="#ctx0" brushRef="#br0" timeOffset="550.0315">14279 4105 683 0,'0'6'0'0,"1"1"204"16,2-2-115-16,0 0-4 0,3-1-2 15,4-2-21-15,4 2-12 0,5-4 5 16,7 0-9-16,2 0-7 0,4-6 2 16,2-3-9-16,-1 3-3 0,-1-2-14 15,-4 2-4-15,-3 3-8 0,-6 2-3 16,-4 0 0-16,-5 1-34 15,-1 2-32-15,-2-2-3 0,-2 5-24 16,0-3-38-16,-3 2-19 0,-2-2-133 16</inkml:trace>
  <inkml:trace contextRef="#ctx0" brushRef="#br0" timeOffset="1476.0845">15272 3568 824 0,'-3'-9'0'0,"-5"6"269"0,-5 2-157 16,-5 1-49-16,-2 13-12 16,-3 7-8-16,4 6-15 0,1 5-17 15,5-2-11-15,4 0 0 0,5-2 6 16,4-3-6-16,8-3 0 0,5 2 2 15,10-4-3-15,3-2 2 0,7-2 0 16,7-7-5-16,0-6 8 16,-2-2 0-16,1-3-5 0,-5-7 2 15,-5-2 1-15,-3-2-4 0,-6-6 4 16,-6-2 8-16,-4-2 4 0,-4-5 4 15,-6 0-10-15,0 1-3 0,-6 3 3 16,-8 3-7-16,-5 3 2 16,-7 5 3-16,-6 3-6 0,-2 7 0 15,-3 4-2-15,2 0 3 0,4 7-2 16,0 5-47-16,0 5-9 0,7 5-46 15,3 5 3-15,4 4-33 0,3 1-159 16,2-4-63-16</inkml:trace>
  <inkml:trace contextRef="#ctx0" brushRef="#br0" timeOffset="1861.1065">15299 3905 691 0,'-2'-7'0'16,"-6"4"212"-16,-5 0-113 0,-3 3-25 15,-6 0-5-15,-1 4-13 0,-3 9-7 16,2 2-10-16,3 8-1 16,1 1-11-16,6 5-15 0,4 3-1 15,5-2 0-15,5 0-11 0,5-5 0 16,9-1 0-16,8-5 5 0,4-4-2 15,7-3 4-15,3-4-2 0,5-8 0 16,5 0 6-16,-2-7 1 16,0-3-8-16,-4-1 3 0,-7-2-2 15,-9 0-7-15,-5-6 4 0,-7 2 14 16,-6-3 3-16,-6-3-7 0,-1-1-7 15,-8-1-4-15,-6 3 4 0,-5 2-6 16,-5 4-1-16,-4 2 4 16,-2 6 2-16,0 2-5 0,2 3-4 15,0 3 5-15,7 0-52 0,2 4 3 16,3 3-19-16,6 1-39 0,4 2 21 15,4 1-45-15,3 3-148 0,8-4-53 16</inkml:trace>
  <inkml:trace contextRef="#ctx0" brushRef="#br0" timeOffset="2271.1299">15823 3824 999 0,'-11'-10'0'15,"-3"5"212"-15,-2 2-122 0,-1 3-32 16,0 8-13-16,3 10-18 0,0 9-23 16,4 3-1-16,1 4-2 15,5-2 0-15,4 0-2 0,3-5 2 16,5-2 2-16,5-2-4 0,4-6 2 15,0-1 4-15,6-4-7 0,4-2 2 16,2-1-3-16,2-5-9 0,0-4 6 16,0 0-8-16,-3-6 4 15,-4-4 8-15,-3-1 2 0,-7-4 0 16,-2-5-1-16,-3-1 6 0,-3-6-9 15,-3-5 8-15,-5 0-1 0,0-3-3 16,-8 0 0-16,-3 3 10 0,-8 2-7 16,-3 8 7-16,-7 8-3 0,-4 9-6 15,0 5 6-15,2 5-6 16,3 7-2-16,6 5-1 0,6 3 0 15,6 2-44-15,6 1-3 0,5 4-38 16,3-3-27-16,7-2-24 0,2-2-110 16,2-6-215-16</inkml:trace>
  <inkml:trace contextRef="#ctx0" brushRef="#br0" timeOffset="2661.1523">16286 3849 973 0,'-11'-7'0'0,"-4"2"184"16,-3 2-98-16,-4 3-4 0,1 8-16 16,1 9-29-16,-1 6-26 0,2 4-4 15,2 2 3-15,4 1 0 0,6 1-5 16,5-3 3-16,2-2-6 15,3-4-3-15,6-1 2 0,6 0 6 16,3-4-11-16,7-2 5 0,1-5-3 16,3-2-4-16,2-5 4 0,-1-2 0 15,3-1-1-15,-4-4 5 0,1-5 1 16,-3-8-6-16,-3-2 6 15,-5-5-2-15,-5-6-2 0,-3-3 2 16,-6-3 6-16,-4-1-9 0,-1-1 4 16,-9 2 3-16,-4 3-7 0,-4 4 2 15,-5 6 0-15,0 7 0 0,-2 5 0 16,0 9-1-16,0 3-6 15,1 12-6-15,0 11-19 0,2 6-45 16,5 6-26-16,5 1-27 0,4-2-124 16,4-7-143-16</inkml:trace>
  <inkml:trace contextRef="#ctx0" brushRef="#br0" timeOffset="3099.1773">16724 3824 951 0,'0'-2'0'16,"-4"2"172"-16,-7 4-88 15,-7 7-18-15,-5 7 3 0,3 4-11 16,-3 3-18-16,3 3-20 0,3-1-5 16,2 0-6-16,4-1-3 0,5 1-4 15,5-2 0-15,1-2-1 0,7-2-2 16,5-4 2-16,5-1 2 0,4-5-5 15,4-3 3-15,2-3 0 16,2-5-2-16,1 0 2 0,1-4-1 16,1-5-3-16,-3-2 6 0,-2 0 0 15,-4-5-4-15,-5-5 2 0,0-2 5 16,-5-3-7-16,-3-3 2 0,-4-2 3 15,-6-1-5-15,-4-3 2 16,-9 0 0-16,-6 3-1 0,-8 1 0 16,-6 6-1-16,-2 7-4 0,1 6 10 15,-1 6-9-15,5 6-30 0,5 4-20 16,5 7-29-16,4 6-57 0,4 0-36 15,4-1-174-15</inkml:trace>
  <inkml:trace contextRef="#ctx0" brushRef="#br0" timeOffset="4294.2457">17365 3452 948 0,'0'-3'0'16,"0"6"144"-16,0 11-122 15,-3 13 47-15,-5 18 3 0,0 12-18 16,-7 7-14-16,1 2-15 0,0-3-9 15,-1-9 5-15,0-5 8 0,0-7-7 16,1-7-6-16,3-4 3 0,1-5-3 16,2-5-10-16,0-5 4 15,1-3-8-15,3-3-4 0,0-4 4 16,2 0 4-16,1-3-7 0,1-3 1 15,0 0-2-15,0 0-10 0,5-11 4 16,7-2 3-16,2-6-4 0,5-7 11 16,2-4-4-16,2-5-5 15,0-4 4-15,2 1-4 0,2 7-13 16,-1 3 9-16,-1 9 2 0,-3 7 5 15,-2 6 3-15,1 6 2 0,-3 9-2 16,1 6 1-16,-3 9 6 0,-2 5-6 16,-4 3 0-16,-4 1 14 0,-1-4-12 15,-5-2 9-15,0-1-7 16,-5-5 4-16,-6-2 5 0,-3-2 2 15,-9-3-4-15,-5 1 4 0,-1-4-12 16,-6-1-5-16,1-4 4 0,-1-2 1 16,2-4-3-16,3 0 0 0,5 0-4 15,4 0-19-15,5-7-2 16,7 1-13-16,1 1-25 0,5-1 11 15,3 3-28-15,4 1-73 0,6-1-42 16,5 1-52-16,3-3-126 0</inkml:trace>
  <inkml:trace contextRef="#ctx0" brushRef="#br0" timeOffset="4826.2761">17872 3838 1059 0,'0'0'0'16,"-1"0"105"-16,-5 13-34 0,-5 13-12 15,-3 11-12-15,-3 13-11 0,-2 8-7 16,1 5 0-16,-3 5-4 0,1 4-5 16,0-5-11-16,1-3-2 0,-1-6-2 15,0-6-2-15,2-7 4 16,3-3-6-16,0-9-2 0,5-2 2 15,0-6-2-15,1-5-11 0,3-4 3 16,1-6-7-16,2-3 1 0,3-4 8 16,0-2-2-16,0-1-8 0,0-8 20 15,2-6-6-15,4-6-12 16,0-6 22-16,2-5-7 0,1-6 0 15,2-10-4-15,0-3 4 0,0-6 0 16,1-4-1-16,3-4-1 0,1-4 0 16,3 0 1-16,3 1 0 0,2 1-4 15,6 4 5-15,2 2 0 0,0 7-26 16,-1 7 18-16,-4 7 1 15,-3 13 0-15,-4 8 10 0,-2 11-3 16,-3 7 0-16,3 3-4 0,1 12 9 16,1 3 2-16,-2 7 4 0,-1 3-5 15,-3 1-2-15,-4 1 0 0,-3-3-5 16,-3-2 2-16,-4-3 4 15,0-2-7-15,-9-4 2 0,-4-1 0 16,-3-2 11-16,-4-3-9 0,-2-2 7 16,-3 0-6-16,-1-3-6 0,0-3 6 15,3 1-4-15,3 1-6 0,3-3-6 16,3 1-31-16,3-1-55 15,3-1 5-15,3 0-41 0,2-6-155 16,3-4-119-16</inkml:trace>
  <inkml:trace contextRef="#ctx0" brushRef="#br0" timeOffset="5227.299">18644 3681 1009 0,'6'-8'0'0,"-5"2"62"0,-7-1 58 15,-9 7-32-15,-8 0-33 16,-9 11-27-16,-8 9-7 0,-4 2 0 16,1-2-4-16,5 0 5 0,8-5 1 15,7-1-9-15,11-4-8 0,8 0 4 16,3 1-12-16,1 0-1 0,4 0 5 15,6 2 1-15,5-1-6 16,4 3 0-16,3-2 2 0,5 1-4 16,-1 0 9-16,0 1-7 0,-2 0 1 15,-1 1 4-15,-6-3 3 0,-5 0-9 16,-2-1 7-16,-3 0 3 0,-5-3-3 15,0 1 12-15,-2 1 4 0,-7 0 1 16,-7 0 2-16,-5-1-5 16,-5-1-7-16,-6-1 0 0,-1 1-9 15,0-2-2-15,1 0 2 0,2 0-2 16,0-2-54-16,3 0-13 0,0 1-25 15,3-3-67-15,-1-2-43 0,3-1-297 16</inkml:trace>
  <inkml:trace contextRef="#ctx0" brushRef="#br0" timeOffset="6960.3982">13903 5095 741 0,'15'-17'0'0,"0"-2"10"0,-3 1 51 15,-3 2 34-15,-5-1-3 16,-2 0-3-16,-2 3-23 0,0-4-10 15,-3 1-12-15,-4 0-3 0,-5 1-9 16,-5 1-4-16,-4 5-10 0,-3 3-7 16,-4 2-1-16,-2 5-3 0,-5 0-1 15,-3 9 4-15,3 4-9 0,-1 4-1 16,1 3 0-16,2 6 11 15,4 5-11-15,0 1 0 0,5 5 5 16,3-2-6-16,2-2 2 0,7 0 3 16,3-4-6-16,7-3 4 0,2-1 3 15,0-2-6-15,11 0 2 0,4-3 6 16,3 1-5-16,4 0 8 15,3-1-3-15,2-1-3 0,1 2 1 16,-1 1-1-16,-4 0-6 0,-2 0 4 16,-3 2 0-16,-3-4-2 0,0 3 0 15,-3-3 6-15,0 2-7 0,-4-3 2 16,-1-1 1-16,-5 2-2 0,-1-2 0 15,-1 4 4-15,-1-2-5 16,-5 2 2-16,-5-1 7 0,0 0-9 16,-4 1 2-16,-2-5 7 0,-4 2-10 15,-1-3 4-15,-3-2 13 0,-4-2 0 16,-2-3 4-16,-2-1-6 0,-5-3 5 15,1-3-1-15,0 0-4 0,-2-2-3 16,3-2 8-16,4-6-8 16,4-1-6-16,5-3 7 0,6 0-4 15,5-3-6-15,2-2 7 0,3-3-8 16,2-3 0-16,3-1-3 0,0-1 3 15,4 0-43-15,4 4-11 0,3 5-22 16,4 3-69-16,2 11-22 16,2 2-52-16,-1 2-308 0</inkml:trace>
  <inkml:trace contextRef="#ctx0" brushRef="#br0" timeOffset="7315.4185">14020 5445 869 0,'-2'0'0'0,"2"0"121"0,3 0-87 15,3 0 11-15,9 5 33 0,4-2-21 16,8 1-23-16,6-1-8 0,8-3 1 15,4 0 0-15,5-1 2 0,0-4-10 16,-2 1-5-16,-3-1-10 16,-9 1 2-16,-7 2-7 0,-8 2-2 15,-7 0-2-15,-5 2-19 0,-5 2-32 16,-3 1-13-16,-5 2-9 0,-7 2-53 15,-6 0-96-15,-5 0-144 0</inkml:trace>
  <inkml:trace contextRef="#ctx0" brushRef="#br0" timeOffset="7521.4302">14132 5613 691 0,'-11'10'0'15,"6"1"87"-15,1-1-32 0,3-3 24 16,1 1 9-16,0-1-17 16,7 0-20-16,2-2-21 0,6-2 4 15,7-1 0-15,6-2 6 0,4 0-6 16,6 0-11-16,0-3-7 0,0-2-5 15,-1 3-3-15,-5-2-5 0,-5 1 1 16,-10 0-1-16,-3 3-5 16,-7 0 4-16,-1 0-4 0,-3 1-100 15,-3 3 8-15,-2-1-53 0,-6 0-222 16</inkml:trace>
  <inkml:trace contextRef="#ctx0" brushRef="#br0" timeOffset="8277.4735">15200 5153 959 0,'0'-4'0'0,"0"3"208"0,0 1-148 15,0 10-27-15,-3 13-2 16,-7 14 12-16,-2 14 6 0,-5 8-10 15,-2 1-14-15,4-3-1 0,0-6 4 16,1-4-8-16,1-5 0 0,-1-10-6 16,1-3-5-16,3-5-5 0,3-4 3 15,1-3-4-15,1-5-6 16,3-2 6-16,1 0-6 0,1-1-50 15,0-3-9-15,7 0-29 0,3-2-74 16,3-4-4-16,2-4-129 0,-1-6-387 16</inkml:trace>
  <inkml:trace contextRef="#ctx0" brushRef="#br0" timeOffset="8693.4973">15565 5284 996 0,'0'-3'0'0,"0"1"168"16,-2 2-71-16,-6 2-3 0,-5 9-50 15,-5 9-9-15,-6 9 2 0,1 5 1 16,-2 3-9-16,3 3-10 15,4-2-3-15,3-3-2 0,7-1-15 16,8-5 2-16,0-3 3 0,11-3-4 16,4-3 0-16,4-2 3 0,5-4-6 15,5-5-12-15,4-3 0 0,1-3-7 16,-2-4 15-16,0-7 2 0,-1-4 0 15,-4-6 10-15,-4 0-7 16,-5-3 1-16,-3-5 2 0,-5-6 5 16,0-3-8-16,-5-5 4 0,-3-3-1 15,-2 2-1-15,-1-3 0 0,-10 1 6 16,-4 3-7-16,-5 2 0 0,-6 11 2 15,-3 8-2-15,-2 12-1 16,1 6 3-16,-1 4-2 0,4 14-25 16,4 5-21-16,7 10-38 0,4 3-18 15,7 0-25-15,4-2-119 0,2-6-116 16</inkml:trace>
  <inkml:trace contextRef="#ctx0" brushRef="#br0" timeOffset="9120.5217">15962 5295 1020 0,'-8'-9'0'16,"-1"6"201"-16,-2 3-123 0,-3 0-20 15,1 14-7-15,-1 6-16 0,0 7-15 16,0 4-12-16,1 0 4 16,5 4-9-16,0-5-2 0,5 2 5 15,3-3-5-15,0-2-2 0,7-7 2 16,4-1 0-16,3-1-1 0,2-5-6 15,5-1-4-15,1-4-7 0,0-4 10 16,0-3 4-16,-1-1-7 16,2-4 10-16,-2-6 0 0,1-1 0 15,-2-6 0-15,-2-2 4 0,-5-3-5 16,-4-8 2-16,-6-1 4 0,-1-2-4 15,-2-3 3-15,-9-1-4 16,-2 3 0-16,-8-4 0 0,-5 8 1 0,-2 4-1 16,-3 9-2-16,2 9 2 15,3 7 0-15,4 4 1 0,4 11-2 16,6 5-60-16,4 5-4 0,6 5-19 15,0 2-35-15,11-2-21 0,4-2-119 16,2-5-236-16</inkml:trace>
  <inkml:trace contextRef="#ctx0" brushRef="#br0" timeOffset="9510.544">16331 5366 748 0,'-7'-13'0'15,"0"1"255"-15,-4 5-156 0,-2 2-14 16,-3 2-14-16,-2 4 5 0,0 9-23 15,-2 7-7-15,1 7-16 0,1 5-6 16,2 5-8-16,3 3-4 0,3 1-9 16,7-1 2-16,3-2-2 0,3-6-5 15,7-4 4-15,4-1 1 16,3-3-5-16,4-6 4 0,3-1 0 15,6-6-3-15,2-7-4 0,-1-1 3 16,4 0-3-16,-1-4 9 0,-6-6-6 16,-1-3-1-16,-2-5 6 0,-5-2 1 15,-3-4-5-15,-2-6 2 16,-4 1 6-16,-5-3-6 0,-3-5 6 15,-3 1-4-15,-1 0-5 0,-9 4 4 16,-4 5 1-16,-4 6-4 0,-5 4 0 16,0 10 2-16,-2 4-2 0,2 3-5 15,4 3-19-15,1 2-39 16,2 4-8-16,3 3-26 0,2 2-25 15,3 1 8-15,2-2-85 0,2-2-267 16</inkml:trace>
  <inkml:trace contextRef="#ctx0" brushRef="#br0" timeOffset="10810.6184">17227 5058 710 0,'0'-3'0'0,"0"2"272"0,0 1-166 16,0 4-37-16,0 6-36 0,-2 7 11 16,-3 8 11-16,-3 6 5 0,-2 6-18 15,-1 5-14-15,-1 3-6 0,1 3 1 16,-2-1-10-16,-3 0-2 0,2-6 5 15,-1-2-5-15,1-3-6 16,3-9 5-16,2-3 3 0,4-4-9 16,0-7 5-16,3-3-6 0,-1-5-2 15,0-5 1-15,3 0 1 0,0 2-5 16,0-2 4-16,0 0 0 0,0-1 0 15,4-6 5-15,2-5-5 16,2-4-4-16,3-3 4 0,3-2-1 16,4-2-2-16,2-6 0 0,5 1 0 15,1-1-11-15,3-1 8 0,0 3 1 16,-2 4-8-16,0 5 10 0,-2 6-1 15,-3 3-1-15,-2 5 6 16,-1 4-5-16,-4 4-2 0,-2 10 6 16,-2 6-1-16,-2 6-2 0,-3 3 2 15,1 3 1-15,-4-3-3 0,0 0 2 16,-1-3-2-16,-2-2 1 0,-5-4 0 15,-2-1 8-15,-4-4-12 16,-1 2 8-16,-5-5-3 0,-2 2-1 16,-3-2 0-16,-2-2 6 0,-3-3-6 15,3-4 0-15,0-3 1 0,-1 0-1 16,3-1 0-16,3-4 2 0,-1-1-2 15,8-3 0-15,0 1 0 0,1-2-10 16,4 0-5-16,1 2-14 16,2 2-20-16,1-1 0 0,2 6-26 15,1 0-48-15,4 1-49 0,3 0-124 16,3 0-300-16</inkml:trace>
  <inkml:trace contextRef="#ctx0" brushRef="#br0" timeOffset="11797.6748">17755 5508 997 0,'13'-24'0'15,"-4"-2"155"-15,-4 3-73 0,-4 0 25 16,-1 6-24-16,-4 3-19 0,-1 4-28 15,-2 2-15-15,-5 1-6 0,-2 4 4 16,-7 3 0-16,-1 10-9 0,-5 6-8 16,-3 9 4-16,2 4-3 15,-2 2-1-15,5 4 2 0,4-1-3 16,6 2-2-16,3-5 2 0,7-2-1 15,3-4-3-15,2-4 1 0,4-4 1 16,4-3-9-16,2-3 8 0,2-2-5 16,2-6-8-16,7-2 7 15,1-1-4-15,1-4 0 0,3-3 5 16,-3-5-4-16,0-3-9 0,-1-2 12 15,-3-5 3-15,-2-2-3 0,-1-5 6 16,-2 0-2-16,1 0-4 0,-1-2 6 16,1 4 1-16,-5-1-4 15,0 6 6-15,-6 7-1 0,-1 5 0 16,-3 5 0-16,0 5 2 0,0 5-2 15,-5 7-1-15,-6 12 2 0,-1 7 2 16,-2 1 4-16,3 0-6 0,2-3 4 16,4-2 3-16,3-2-3 0,2-2-4 15,0-3 2-15,6-4-1 16,1-1-3-16,2-6 2 0,0-1 4 15,3-2-5-15,2-3 0 0,2-2 6 16,2-1-6-16,2-3 0 0,1-6 0 16,-1-1-9-16,3-1 8 0,-1-4-11 15,-2-3-1-15,-1-6 4 16,-2 2-8-16,-3-2 4 0,-3 0 13 15,-3 1 0-15,-3 2-6 0,0 2 11 16,-2 1-4-16,-2 4-2 0,0 4 2 16,0 3 9-16,-1 5-2 0,1 1 7 15,-1 1-10-15,0 3-10 16,0 9 8-16,-5 5 1 0,-2 7 0 15,-1 3 5-15,-2 0 2 0,2-1-4 16,-2-4 10-16,5 1-14 0,-1-2-2 16,3-4 6-16,1-1-7 0,1-3 0 15,1-1 0-15,0-2-1 16,5-3-1-16,2-3 4 0,4 1 1 15,1-4-4-15,4-1-5 0,1 0-6 16,2-5-11-16,2-3 9 0,-2-2-2 16,-1-2-9-16,-1-5 14 0,-1-1 4 15,-2-4 4-15,-2-3 5 16,-2 1-2-16,0-2 0 0,-3 0 0 15,2 1 1-15,-1 0-2 0,2 1 2 16,0 2 0-16,-2 3-1 0,-1 4 0 16,-1 8 7-16,-2 0-9 0,-3 7 4 15,0-1 1-15,-1 1-4 16,0 2 0-16,-1 7 2 0,-3 5-2 15,-1 3 2-15,-3 3 12 0,0-1-8 16,-2 2 9-16,3 1-4 0,2-1-5 16,-2 0 4-16,2 0-3 0,2-1-3 15,2-2 5-15,1 0-4 0,0 0-3 16,1-2 0-16,5-1-1 15,3-3 0-15,-1-3 0 0,3-1 1 16,2-4-1-16,3-4-31 0,4 0-31 16,2-2-120-16,-1-8-49 0,-1-1-305 15</inkml:trace>
  <inkml:trace contextRef="#ctx0" brushRef="#br0" timeOffset="12331.7054">18676 5489 949 0,'9'-13'0'0,"-4"-1"195"0,1 0-65 15,-4-1-36-15,-2 3-36 0,0 0-5 16,-4-2-12-16,-3 2-9 0,-4 4-4 15,-3 4-6-15,-4 4-5 16,-6 6-13-16,-5 9 4 0,-3 7-2 16,2 6-3-16,2 3 1 0,2-1-1 15,5 1-5-15,5-3 4 0,4 1-1 16,6-3-1-16,3-3 0 0,3 0-2 15,3-2-6-15,5-1 3 16,3-4-3-16,4-2-5 0,1-6 9 16,3-2-10-16,2-4 1 0,0-2 5 15,1 0-1-15,-2-9-3 0,1-5 8 16,0-4 4-16,-2-4 0 0,2-6 0 15,-1-4 6-15,-3-6-10 16,4-6 5-16,-2-2 0 0,-1-3-2 16,0-4 1-16,0 2 1 0,2 2-2 15,0 0 1-15,1 4 3 0,-1 4-6 16,-3 5 2-16,-3 7 1 0,-3 11 0 15,-6 9 0-15,-2 5 1 16,-3 4-2-16,-3 7 1 0,-5 12-1 16,-7 13 2-16,-4 11 16 0,0 9-11 15,-3 3-8-15,4 3 4 0,1 0 2 16,0-4-5-16,3-2 2 0,3-6 1 15,1-7-2-15,1-3-31 16,1-4-28-16,0-4-71 0,-1-6-32 16,2-5-82-16</inkml:trace>
  <inkml:trace contextRef="#ctx0" brushRef="#br0" timeOffset="26480.5146">13472 6967 452 0,'2'-17'0'0,"0"3"161"15,0 3-96-15,0 2-14 0,1 0 16 16,-3 4-7-16,3 0-4 0,-3-2 1 16,1 3-6-16,0-2 1 0,0 0 10 15,0 3-15-15,-1 0-8 0,2 0-7 16,-1 3-3-16,-1 0-5 15,0 0-5-15,0 4-14 0,0 7-5 16,1 10 0-16,-5 5 39 0,0 4-20 16,-3 2-3-16,-1 0 1 0,0 0-3 15,0 1 1-15,-2 2 0 0,-1 3 1 16,-1 3-3-16,-3 2 2 15,-5 0-4-15,4 2-4 0,-2-5 2 16,4 0-5-16,1-2-2 0,1-2 1 16,3-1 0-16,1-2-3 0,3-1 0 15,2-1 4-15,3-2-5 0,0 0 2 16,0-4 0-16,4-2-1 15,-1-1 0-15,0-5 2 0,0-5-3 16,1 0 2-16,1-2 0 0,1-4-2 16,4 0 1-16,4-1 0 0,7-2 0 15,6-3 0-15,7 0 2 0,8 0-2 16,3-3 0-16,4 2 4 0,1-2-6 15,-2 2 4-15,-3 0 0 16,-6-1-4-16,-4 1 4 0,-9 0-3 16,-5 1-3-16,-8-2-3 0,-5 2 1 15,-4 0-13-15,0 0-4 0,-4 0-14 16,1 0-31-16,-1 0-4 0,0 2-28 15,0 3-47-15,-3-5-33 16,-1 0-189-16</inkml:trace>
  <inkml:trace contextRef="#ctx0" brushRef="#br0" timeOffset="26792.5325">14148 7402 996 0,'4'-4'0'16,"7"-2"104"-16,8 0-42 0,5 0-8 15,7-3 0-15,8 2-7 16,0-4-17-16,4 4-12 0,-5-1-12 16,-3 1-2-16,-6 4-5 0,-5 0 2 15,-7 3 1-15,-4 0-10 0,-5 3-18 16,-3 2-30-16,-5 2-44 0,-1 4 1 15,-8 2-34-15,-5 0-252 16</inkml:trace>
  <inkml:trace contextRef="#ctx0" brushRef="#br0" timeOffset="26975.543">14193 7593 675 0,'7'6'0'16,"3"2"149"-16,4-4-50 16,3-2-13-16,4-2-16 0,1 0-10 15,6 0-7-15,5-5-13 0,0-1-5 16,2 3-8-16,-4-1-8 0,-3 1-5 15,-1 3-14-15,-8 0 0 0,-1 0-72 16,-3 0 0-16,-1 0-27 16,-2 0-56-16,-3 0-228 0</inkml:trace>
  <inkml:trace contextRef="#ctx0" brushRef="#br0" timeOffset="27397.5671">15074 7207 987 0,'7'-17'0'0,"1"-1"154"15,2 0-98-15,1-1-2 0,2 2-5 16,4 1-11-16,3 2-16 0,2 0-10 16,4 6-6-16,0 1 6 15,-4 5 2-15,0 2 1 0,-4 5 2 16,-3 5-6-16,0 6-4 0,-3 5 4 15,-3 2-6-15,-2 4-4 0,-6 1 6 16,-1 1-4-16,-1 0-4 0,-9 3 2 16,-3-1 6-16,-5 0-4 15,-3-1 4-15,-1 1-3 0,-3-3-2 16,5 2 1-16,-2 0 1 0,1-4-4 15,3 0 0-15,1-3 5 0,4-1-8 16,5-2 6-16,1-1-4 0,2-3-2 16,3-3 4-16,0 1-2 15,2 0-35-15,0-1-7 0,0 3-39 16,2-1-75-16,0 0-47 0,-1-1-237 15</inkml:trace>
  <inkml:trace contextRef="#ctx0" brushRef="#br0" timeOffset="27575.5773">15062 7994 1040 0,'1'5'0'0,"2"0"143"16,-3-2-62-16,0-1 3 15,2-1-55-15,-2 0-23 0,0-1-7 16,2 1-19-16,0 0-40 0,1-1-46 15,-2 0-65-15,-1-4-279 0</inkml:trace>
  <inkml:trace contextRef="#ctx0" brushRef="#br0" timeOffset="32740.8727">13296 8985 1083 0,'5'-7'0'0,"10"5"70"0,2 0-60 16,2 1 3-16,-2 1-7 0,3 8 3 15,1 8 6-15,1 9-4 0,1 6 2 16,0 6 6-16,-4 6-2 16,-3 2-3-16,-3-1-1 0,-4-2-4 15,-5-4-2-15,-2-4 0 0,-2-2-4 16,0-6-2-16,-7 1 3 0,0-5-4 15,-3-2 0-15,-4-2 0 16,-2-3 8-16,1-2-8 0,2-4 0 16,2-3 13-16,1-2 1 0,3-2 3 15,2-2 2-15,1-1 6 0,4-8-2 16,0-4-8-16,8-8-7 0,9-8 0 15,4-5-2-15,8-10-3 16,3-5 4-16,-2-3-7 0,3-5 0 16,-2 0 0-16,-3 2-2 0,0 0 5 15,-3 7 2-15,-2 6-3 0,-2 13-4 16,-6 9 3-16,-3 12-2 0,-2 8-42 15,-1 6-31-15,3 13-20 0,0 3-71 16,-1 5-93-16,1-1-343 0</inkml:trace>
  <inkml:trace contextRef="#ctx0" brushRef="#br0" timeOffset="33013.8883">14144 9070 1189 0,'13'-5'0'0,"5"-3"32"16,7-3 9-16,2 1 5 0,8 0-4 15,1 3-16-15,1 0-9 0,-1 1-11 16,-4 0-1-16,-3 1-4 0,-5 3-2 16,-6 2 2-16,-6 0-3 15,-5 0-55-15,-6 0-1 0,-1 0-19 16,-11 9-59-16,-7 1-68 0,-4 2-338 15</inkml:trace>
  <inkml:trace contextRef="#ctx0" brushRef="#br0" timeOffset="33185.8982">14110 9261 824 0,'10'8'0'0,"4"1"148"0,3-6-85 16,3-1 4-16,4-1 3 0,4-1-19 16,3-1-11-16,1-4-12 15,0 1-13-15,-2-1-7 0,-2 0-9 16,-6 1 2-16,-2 0-2 0,-5 2-114 15,-1 1 22-15,-2 0-46 0,-3 0-236 16</inkml:trace>
  <inkml:trace contextRef="#ctx0" brushRef="#br0" timeOffset="33640.9242">15051 8692 1156 0,'15'-33'0'16,"5"0"113"-16,-1 3-68 0,3 5-4 16,-1 7-14-16,4 5-11 0,2 6-6 15,2 7 1-15,-3 2-9 16,-2 12-1-16,-3 7 2 0,-5 3 2 15,-1 5-2-15,-4 5 5 0,-5-1-5 16,-2 3-1-16,-4-3 3 0,-7 2 2 16,-4 2 2-16,-6-1 2 0,-4 0-4 15,-3-2-5-15,-3-2 5 16,2-1-5-16,0-4-2 0,2-1 0 15,2-4 3-15,4 0-3 0,4-5 0 16,1 0 2-16,3-5-2 0,0-1-18 16,5-1-17-16,0 0-37 0,3 2-24 15,1 1-13-15,0-2-63 16,0 3-49-16,1 0-39 0</inkml:trace>
  <inkml:trace contextRef="#ctx0" brushRef="#br0" timeOffset="33796.9331">15052 9605 1093 0,'-1'7'0'16,"1"-1"86"-16,0-2-36 0,0 0 10 15,0 1-10-15,0 0-43 0,3 0-6 16,0 0-2-16,-2-5-164 15,-1 0-69-15</inkml:trace>
  <inkml:trace contextRef="#ctx0" brushRef="#br0" timeOffset="38090.1787">12978 10534 787 0,'5'0'0'0,"1"0"0"16,-2 0-4-16,-4 3-56 0,0 6-1 16,-5 1 37-16,-2 4-13 0,-3 1 17 15,2-4 20-15,1 1 0 0,1-3 32 16,3-5 4-16,1 1 15 15,2-3-6-15,0-2-8 0,0 1-20 16,0 0 21-16,0-1 24 0,3 0 4 16,1-4-4-16,1-7 0 0,0-1-11 15,1-4-14-15,-1-3-10 0,1 2 1 16,-2-5-5-16,2-2-5 15,-2 5-5-15,0-3 1 0,-1-2 1 16,-3 4 2-16,0-1 4 0,-2-1-2 16,-4 5-7-16,-3-1-1 0,-3 2-4 15,-6 6 5-15,-3 3-3 0,-5 7-1 16,-8 1-7-16,-3 12 6 15,-3 7 1-15,-4 8-5 0,-3 2 2 16,3 1 0-16,3 1-5 0,6-3 0 16,6 0 11-16,6 0-10 0,7 0 3 15,5-3-2-15,6 0-4 0,5 0 4 16,2-3-3-16,3 1-2 15,5-5 5-15,0-1-2 0,2-3 0 16,1 1 0-16,2-1 2 0,2 2-3 16,5 4 2-16,3 2 4 0,2 3-4 15,3 3 3-15,-1-1-2 0,1 1-4 16,-5 2 4-16,-2-5-1 15,-4 0-1-15,-4 0 0 0,-2-2 0 16,-5 1 0-16,-2-1 0 0,-2 1 1 16,-2 1-1-16,-2 3 0 0,0-1 2 15,0 0-3-15,-5 1-3 0,0-2 1 16,0-1-3-16,-5-4 6 15,-1-4 0-15,-2 0 0 0,-2-3 1 16,-1-3 0-16,-1-1-2 0,-3-3 2 16,-1-1 0-16,-3-3-1 0,-5-1 0 15,1-3 2-15,-2 0-2 0,-3-4 0 16,1-3 21-16,-2-5-13 15,1 0 2-15,3-2-3 0,1-1-7 16,4-2 0-16,6 0 8 0,2 3-9 16,6 1 2-16,2 3 3 0,6 6-16 15,0 1-9-15,3 3-25 0,5 2-73 16,6 6 31-16,6 3-22 0,1 0-146 15,4-4-249-15</inkml:trace>
  <inkml:trace contextRef="#ctx0" brushRef="#br0" timeOffset="38441.1988">13074 11136 952 0,'-5'-4'0'0,"5"4"208"15,0-2-180-15,3 1-19 0,7 1 11 16,6 0 33-16,9 0-8 0,9 0-5 15,8 1-4-15,4-3-10 0,0-1-9 16,-4 0 2-16,-4 0-12 16,-6 2-7-16,-5-1 0 0,-5 2 6 15,-6 0-8-15,-4 0-18 0,-4 2-9 16,-3 2-37-16,-3 0-2 0,-2-1 2 15,0 1-2-15,-7 0 19 0,-3 1-9 16,-6 3-34-16,-1 0-95 16,-4-1-129-16</inkml:trace>
  <inkml:trace contextRef="#ctx0" brushRef="#br0" timeOffset="38674.2121">13041 11397 632 0,'-2'8'0'15,"2"0"275"-15,0-3-186 0,7-1 3 16,6 0-13-16,4-4-5 0,7 0 5 15,6-7-12-15,5-2-17 0,3-1-5 16,3-1-6-16,1-2-2 16,-6 1-1-16,-2 0-13 0,-3 3-12 15,-4 2-9-15,-3 3 1 0,-2-1-1 16,-2 3-4-16,-3 2-3 0,-3 0-51 15,-4 0-40-15,-7 0 24 0,0 5-30 16,-3 1-70-16,-9 2-108 16,-1 0-541-16</inkml:trace>
  <inkml:trace contextRef="#ctx0" brushRef="#br0" timeOffset="40640.3245">14372 10507 637 0,'8'-25'0'15,"-1"9"157"-15,-2 6-69 0,-3 4-10 16,0 6 13-16,-2 0-20 16,0 9-40-16,-6 13-3 0,-4 14 21 15,-4 11 2-15,-2 12 0 0,0 0-21 16,0-1-7-16,1 0-6 0,1-6-4 15,0-3-9-15,1-1-2 0,3-6 1 16,-1-8-1-16,4-4-4 16,0-8 4-16,1-7 1 0,4-4-4 15,0-7 1-15,2-4-1 0,0 3 0 16,0-3 2-16,0-5 2 0,1-8-3 15,4-10 0-15,5-9 4 0,-1-7-4 16,4-6 0-16,0-7 1 0,-1-4-1 16,5-1-1-16,-1-1 1 15,2 2 0-15,1 1 0 0,-2 2 0 16,-1 8 0-16,-3 7 0 0,-1 9 2 15,-3 12-4-15,-2 7 3 0,0 8-2 16,3 4-7-16,0 13 8 16,5 9 0-16,2 11 3 0,0 5 2 15,0 6-2-15,1 2-2 0,2 1 4 16,0 1-4-16,0-1-1 0,0 1 0 15,1-1 3-15,-2-3-3 0,-2-4 0 16,-3-5 1-16,-4-9-1 0,0-5-1 16,-4-7 1-16,-2-8 0 15,0-3 0-15,-1-4 1 0,-2-1-2 16,1-2 2-16,2-14 3 0,2-5-4 15,-1-11 0-15,1-3 8 0,1-7-6 16,1-6 10-16,1-7 0 0,2-6-6 16,3-5 7-16,5-4-4 0,4-3-4 15,3 1 1-15,3 0-4 16,-2 4-4-16,-2 7 4 0,-1 5-1 15,-7 13-1-15,-4 11 0 0,-5 13 6 16,-3 9-8-16,-3 9 4 0,-2 1-4 16,0 19-101-16,-6 13 56 0,-3 15-42 15,-4 11-98-15,-5-1-152 16</inkml:trace>
  <inkml:trace contextRef="#ctx0" brushRef="#br0" timeOffset="41012.3458">14021 11419 788 0,'8'3'0'0,"10"1"112"15,7 0 6-15,10-4-21 16,11 0-22-16,9 0-3 0,9-2-9 15,12-4-17-15,6 2-4 0,6-4-10 16,2-2 3-16,-2 0-5 0,-7 1-11 16,-4-3-4-16,-6 3-3 0,-7-3 6 15,-9 2-12-15,-8 4-4 16,-9 4 3-16,-9 0-3 0,-6 2-4 15,-9 2-4-15,-6-2-23 0,-3 5-33 16,-5 1-7-16,-8 3-19 0,-7 2-49 16,-7 4-79-16,-2-5-303 0</inkml:trace>
  <inkml:trace contextRef="#ctx0" brushRef="#br0" timeOffset="41812.3916">14248 12101 886 0,'7'-11'0'0,"1"1"144"0,1 2-71 16,1 0-36-16,0 1-4 0,3 4 11 15,2-3-4-15,1 6-9 0,1 0-2 16,0 3 0-16,-1 4-2 0,1 8-7 15,-2 4-6-15,0 6 0 16,0 6-6-16,-3 0 4 0,-1 3-5 16,-1 0-4-16,-3 0 1 0,-1 0 0 15,-1-1-6-15,-2-1 4 0,-2-3 1 16,-1 0-3-16,-2-3 0 0,-3 1 3 15,-2-2-4-15,-3-1 2 16,1-2 3-16,-2-3-5 0,0-4 2 16,2-3 3-16,1-3-6 0,0-3 4 15,-1-1 1-15,3-3-4 0,1-2 2 16,2 0 7-16,0-7 2 0,2-3 1 15,1-7-3-15,-2-3-2 16,5-6 3-16,7-6-5 0,3-6-4 16,1-4 0-16,4-4 5 0,3-6-5 15,1 0 0-15,4 0 0 0,1 1 0 16,4 2 0-16,-2 0 5 0,1 5-4 15,-3 2 3-15,1 7-2 0,-2 5-2 16,-2 5 0-16,-3 7 1 16,-4 3-13-16,-2 9-24 0,-4 2-46 15,-1 4-66-15,-6 7-19 0,-4 0-136 16</inkml:trace>
  <inkml:trace contextRef="#ctx0" brushRef="#br0" timeOffset="44206.5285">15979 11208 619 0,'-10'-2'0'15,"2"2"229"-15,1-2-131 0,4 2-38 16,1 0 14-16,2 0-12 16,0 0-31-16,2 0-27 0,6 0 1 15,7 0 24-15,7 0 21 0,9 0-2 16,10-2-4-16,9-3-1 0,7-2-6 15,7-3-10-15,4 3-6 0,-2-1-6 16,-4 1-1-16,-4 2-6 16,-10 0-3-16,-5-1-2 0,-5 3-6 15,-6-2 6-15,-7-1-1 0,-4 4-4 16,-1-2-7-16,-6 3-13 0,-4-1-19 15,-3 2 2-15,-5 0-13 0,-2 0-49 16,-2 3 13-16,-8 4-22 0,-5 3-110 16,-7 2-152-16</inkml:trace>
  <inkml:trace contextRef="#ctx0" brushRef="#br0" timeOffset="44501.5454">15966 11450 697 0,'-10'5'0'15,"5"-3"178"-15,5 2-103 0,0-2-43 16,3-1-6-16,5 2 41 0,8-2-4 16,6-1-14-16,9-3 5 15,6-3-1-15,5-2-11 0,6 1-12 16,5 2-11-16,4-1-11 0,3 2-2 15,1 0 1-15,-2-2 2 0,-4 4-11 16,-3-3 4-16,-8 3 3 0,-8 0-7 16,-6-1 3-16,-9 2-2 0,-5 0-6 15,-8 1 1-15,-3-1-6 16,-3 1-22-16,-2 0-28 0,0 0-11 15,-4 0-17-15,1 1-23 0,-4-1-123 16,0 0-238-16</inkml:trace>
  <inkml:trace contextRef="#ctx0" brushRef="#br0" timeOffset="44900.5682">16711 10832 767 0,'0'-13'0'0,"0"7"271"0,0 0-172 16,0 2-22-16,0-1 1 0,0 3-4 16,0 2-32-16,2 0-26 0,2 0-16 15,7 6 0-15,7 5 0 16,9 7 18-16,3 5-3 0,8 3-10 15,-5 3-4-15,0 2 3 0,-4-2-5 16,-5 0-6-16,-3-2-13 0,-7-5 0 16,-5-2 4-16,-5-4 16 0,-4 0 0 15,-4 4 0-15,-7 0 0 16,-5 6 2-16,-7 6-2 0,-5 0 0 15,-4 7 3-15,-3 1-4 0,0 4 2 16,-1 2 2-16,2 1 2 0,4 0-1 16,4-4 2-16,5-2-7 0,3-6 2 15,4-6 2-15,3-2-6 16,0-7 5-16,3 1-6 0,1-3-28 15,1-2-9-15,3-4-18 0,-1 2-39 16,1-6-22-16,0 1-51 0,0-4-230 16</inkml:trace>
  <inkml:trace contextRef="#ctx0" brushRef="#br0" timeOffset="45672.6124">17723 10864 755 0,'0'-8'0'0,"1"3"216"15,5-4-145-15,1-4-1 0,7 6-6 16,-1 2-16-16,2 5-28 0,3 2-14 15,0 14 2-15,-1 3 0 16,2 9 12-16,-4 7 6 0,-3 0-2 16,0 2 4-16,-5-4-1 0,-2 0-10 15,-3-3-4-15,-2-5-5 0,2 0-3 16,-5-6-5-16,-2 0 0 0,-2-2 6 15,-1-5-5-15,-3 0 2 16,0-4-1-16,2-1-3 0,1-3 2 16,3-4 6-16,1 0-6 0,4-4 3 15,1-10-1-15,7-7-6 0,7-9 6 16,4-5 5-16,2-8-1 0,4-4 0 15,0-6-3-15,2-2-5 16,1-1 2-16,-2 3 5 0,0 5-5 16,-3 9 3-16,-3 7 1 0,-4 13-7 15,0 4 4-15,-1 6 0 0,0 4-9 16,0 4-1-16,-1 0-47 0,-1 1-61 15,-3 4-2-15,-1 4-32 16,-3 6-133-16,-5 3-121 0</inkml:trace>
  <inkml:trace contextRef="#ctx0" brushRef="#br0" timeOffset="46062.6347">18496 10883 1064 0,'10'-1'0'16,"7"1"75"-16,9-3 7 0,7-4-25 15,5-1-9-15,4-3-6 0,3-3-15 16,0 1-9-16,-1-1-4 16,-5 0-3-16,-2 4-9 0,-6 0 1 15,-5 3-2-15,-8 4-2 0,-5 2-6 16,-8 1-33-16,-2 0-48 0,-3 0 14 15,-6 5 2-15,-9 4-63 0,-7 6-79 16,-6-1-91-16</inkml:trace>
  <inkml:trace contextRef="#ctx0" brushRef="#br0" timeOffset="46249.6454">18451 11090 769 0,'0'9'0'0,"3"2"169"16,11-5-103-16,2-3-1 15,7-3 7-15,6 0-19 0,7-7-13 16,3 0-1-16,1-1-6 0,1 0-8 15,-5-1-6-15,-2 0-3 0,-5 2-8 16,-4 3-5-16,-4 1-5 0,-4 1-35 16,-5 1-17-16,-3 1-51 15,-2 0-71-15,-4 0-215 0</inkml:trace>
  <inkml:trace contextRef="#ctx0" brushRef="#br0" timeOffset="47100.6941">19493 10270 825 0,'6'-7'0'0,"-5"4"280"0,-1 3-162 15,0 3-64-15,-4 15-35 16,-4 15 3-16,-5 16 33 0,-1 7-17 15,2 3-16-15,0-5-7 0,1-7-1 16,1-6 0-16,-2-7-4 0,3-11-5 16,3-6-3-16,0-8 2 0,4-6-2 15,2 0 1-15,-1-3-1 16,1 0-1-16,0-1-2 0,4-8 2 15,4-8 1-15,3-5-3 0,0-7 2 16,0-3 2-16,1 0-4 0,-2-7 2 16,2-4 2-16,-1-2-5 0,1-3 3 15,-1-1 0-15,2 3-2 16,3 5 1-16,-2 6 0 0,1 9 0 15,-1 9-1-15,3 7 0 0,2 8-3 16,3 2 5-16,1 5 0 0,2 12-2 16,2 6 1-16,2 7 2 0,3 6 0 15,1 3 1-15,2 5 2 0,0-1-8 16,2 3 6-16,-1-5 3 15,-3-2-7-15,-2-6 2 0,-6-7 1 16,-5-5-3-16,-4-6 2 0,-7-9 0 16,-3 0-1-16,-4-4 0 0,-1-2 2 15,0 0-2-15,-1-10 0 0,3-7 24 16,-3-3-23-16,3-6 9 15,-1-5-4-15,3-5 1 0,2-6 1 16,1-6-6-16,5-3-4 0,0-2 4 16,3-2-1-16,0 1-3 0,-1 0 3 15,-2 2 1-15,-2 10-4 0,-2 11 4 16,-5 9 1-16,-1 14-3 15,-3 5 0-15,0 3-47 0,1 9-52 16,1 10 40-16,0 10-9 0,-2 7-59 16,-5 6-30-16,-6 1-123 0,-4-2-270 15</inkml:trace>
  <inkml:trace contextRef="#ctx0" brushRef="#br0" timeOffset="47449.714">19285 11029 902 0,'7'1'0'0,"10"1"94"16,7 1-6-16,5-3-6 0,6 0-5 16,9 0-9-16,10-8-1 0,9 2-12 15,13-3-11-15,6-4 3 0,4 0-3 16,1-1-20-16,-5 0-8 0,-4 3 1 15,-7-1 1-15,-6 3-5 16,-6 2-8-16,-6 3 1 0,-9 3-5 16,-7 1-2-16,-9 0 2 0,-10 0-2 15,-5 0-40-15,-9 3 0 0,-3-3-23 16,-3 2-48-16,-8 2-25 0,-4-1-97 15,-6-1-503-15</inkml:trace>
  <inkml:trace contextRef="#ctx0" brushRef="#br0" timeOffset="48216.7579">20052 11298 958 0,'-1'-11'0'0,"-4"3"133"0,-3 0-51 16,-3-1-49-16,-2 4-19 15,-4-2 5-15,1 0-6 0,-3 7-5 16,-2 0 2-16,0 0-5 0,-4 6 2 15,-2 7 9-15,-4 0-2 0,-4 6-3 16,0 4 2-16,1 0-9 0,3 4-1 16,3 2 6-16,6-2-2 0,6 3-7 15,3-3 0-15,10-3 3 0,2 2-3 16,3-1-2-16,8-1 2 15,5 1 0-15,6-4 0 0,3-2 3 16,4-2-3-16,1 1-2 0,0-4 0 16,-1 3-4-16,-6-4 7 0,-2 1-2 15,-5 3-10-15,-1-3 11 0,-2-2 0 16,-1-1-3-16,-3 0 3 15,1-3 0-15,-5 4 0 0,-1-2 0 16,-1 1 2-16,-2 1-4 0,0 0 4 16,-3 1 1-16,-3 0-4 0,-2 1 2 15,-1-2-1-15,-2 2 0 0,-1-3 0 16,0 2 2-16,-1-1-3 15,-1 0 0-15,2-2 0 0,2 0-1 16,0-1 4-16,-3-1 1 0,0-1-5 16,-4 2 4-16,-2-4 0 0,-3 0-3 15,-3-1 2-15,-4-4 5 0,1 3 4 16,-2-3 4-16,-1 0-2 15,0 0 0-15,0 0 0 0,-3-3-1 16,3 0 0-16,0-3 4 0,1-1-3 16,5 0-11-16,4-3 6 0,3-2-5 15,4 5-3-15,1-6 2 0,2 1-1 16,3 0-10-16,2-4-15 15,4 1-20-15,2 2-36 0,2 2-10 16,2 0-79-16,0 2-390 0</inkml:trace>
  <inkml:trace contextRef="#ctx0" brushRef="#br0" timeOffset="50977.9158">13055 13737 804 0,'-7'-7'0'0,"4"4"156"0,3 0-113 15,1 0-19-15,6-5-13 0,6-4 25 16,2 1-6-16,4-2-3 0,1 0 2 15,-3 2 2-15,1 1 1 16,-1 7-2-16,-4 2-12 0,0 1-3 16,-3 10-8-16,-1 8 2 0,-1 6 0 15,-3 10 7-15,-2 5-4 0,-1 4-7 16,-2-1-1-16,0-6 0 0,0-2-7 15,-1-5 4-15,-1-2 1 0,-1-8-2 16,-2-2 0-16,1-3 0 16,-3-2 3-16,1-2-1 0,1 0 7 15,-2-5-2-15,2-1 7 0,3-2-1 16,1-1 3-16,1-1 0 0,0 0 3 15,0 0-7-15,-1-5 6 0,1-9-2 16,4-8-12-16,2-10 2 16,5-6-3-16,1-5-6 0,3-4 6 15,3-6 1-15,4-4-5 0,3-1-1 16,2-1 2-16,1 6 0 0,0 6 0 15,1 9 1-15,-2 6-7 0,-3 8-8 16,0 7-13-16,-5 5-17 16,-1 7-7-16,-6 6-38 0,-3 10-43 15,-5 10-16-15,-4 5-134 0</inkml:trace>
  <inkml:trace contextRef="#ctx0" brushRef="#br0" timeOffset="51282.9333">13790 13779 920 0,'9'-11'0'15,"8"2"192"-15,5 0-109 0,5-3-24 16,8 2-12-16,4-2-8 16,5 1-3-16,0 2-14 0,-3 0-18 15,-1 3 0-15,-6 0-1 0,-5 1-3 16,-3 1 0-16,-6 1 4 0,-6-1-4 15,-6 3-33-15,-3 1-12 0,-4 0-17 16,-1 0 9-16,0 0-12 0,-5 6-50 16,-8 5-25-16,-3-2-110 15,-3 2-338-15</inkml:trace>
  <inkml:trace contextRef="#ctx0" brushRef="#br0" timeOffset="51517.9467">13792 13987 651 0,'0'6'0'15,"5"1"151"-15,5-1-36 0,6-3-24 16,4-3-9-16,6 0-2 0,5-3-18 16,3-3-17-16,1-2 1 15,3 0-5-15,-3 1-7 0,-1 1-7 16,-3 0-7-16,-2 2-9 0,-6 1-9 15,-3 0-1-15,-6 3-2 0,-4-2-35 16,-2 2-21-16,-2 0-30 0,-3 0-39 16,-2 1-33-16,-1 0-111 0,-4 1-231 15</inkml:trace>
  <inkml:trace contextRef="#ctx0" brushRef="#br0" timeOffset="54555.1204">15227 13569 822 0,'-24'11'0'0,"-3"5"208"0,2 0-122 16,-4 4-27-16,3 3-16 0,0 2-10 16,6 4-13-16,3 2-12 0,5-1-5 15,8-2 2-15,2-3-5 0,3-2 0 16,9-1 0-16,3-3 3 0,5-4-4 15,4-1 2-15,0-3 0 16,3-2-1-16,1-6 0 0,-1-3 4 16,0-1-5-16,0-6 2 0,-1 0 1 15,-2-3-2-15,-2 0 0 0,-5-1 2 16,-3-2-2-16,-5-3 0 0,-4-1 7 15,-3 0-5-15,-4-4 5 16,-5 1 6-16,-7-4 1 0,-6 1-1 16,-6-3-5-16,-3-3-8 0,-8-1 0 15,-1-5 22-15,2-4-9 0,3-2 0 16,3 0 2-16,4-1-8 0,6-1-3 15,6 2-2-15,8-3-4 16,7 5 4-16,2-2-1 0,13 3-4 16,6 5 3-16,5 5 0 0,9 9-5 15,7 4 7-15,2 8-3 0,5 3-1 16,-1 4 4-16,-2 6 0 0,-9 7-4 15,-5 8 1-15,-8 3 1 0,-5 1-3 16,-5 4 5-16,-6 0-1 16,-6 0-2-16,-2 2 2 0,-10-1 2 15,-6-1-3-15,-4-1 0 0,-4-3 5 16,-5-4-6-16,-2 1 2 0,-1 0 3 15,-1-2-5-15,5 2 0 0,1-4 0 16,8 0-75-16,3-2-9 16,7 1-41-16,-1-5-160 0,5-1-266 15</inkml:trace>
  <inkml:trace contextRef="#ctx0" brushRef="#br0" timeOffset="56156.212">16095 12947 857 0,'0'0'0'16,"-6"9"208"-16,-5 17-188 0,-5 13 53 16,-6 12-13-16,1 13-15 15,-2 5-11-15,0 6-7 0,0-3 5 16,-1-5 2-16,3-7-9 0,1-6-6 15,2-11-5-15,3-5-3 0,2-11-1 16,3-5-1-16,4-6 5 16,0-6-3-16,2-4-3 0,4-4 1 15,-3-2-2-15,0-1 1 0,2-6-2 16,1-5-5-16,0-4-2 0,9-2 0 15,1-4 0-15,6-2-1 0,4-4 3 16,2-2-1-16,5-4 0 0,2-4-2 16,5 1 2-16,-1 1 0 0,3 4-2 15,-1 6 0-15,-5 7-1 16,-2 11 5-16,-6 7-4 0,-4 2-3 15,-2 12 6-15,-1 8-2 0,-3 8-2 16,-1 5 6-16,-3 5-2 0,-1-3-2 16,-3 0 2-16,-2 1 1 15,-2-4-3-15,-6-4 2 0,-6-2 1 16,-4-5-3-16,-4 0 2 0,-4-3 4 15,-4-4-5-15,-1-2 0 0,-4 0 3 16,0-3-4-16,1-5 1 0,-2 1-1 16,6-4-5-16,2-2 6 15,6 0 0-15,7-1-3 0,4-4 5 16,5 0-4-16,3 0-4 0,1-3-1 15,6 0-1-15,5 0 2 0,5 2 6 16,2 0 0-16,3 4-1 0,2 2 1 16,2 0 1-16,4 5-1 0,-1-3-1 15,1 0 0-15,0-2-2 16,-2 0 2-16,2-2 0 0,-1-5-1 15,0-1 3-15,-2-3 1 0,-2-4-4 16,1 0 4-16,-2-3-1 0,-4-2-2 16,0 0 1-16,-2-2 0 0,-2 1 0 15,1-4 0-15,-1 1 0 16,1 0-3-16,-2 0 6 0,-3 5-1 15,-1-1-3-15,-3 6 1 0,-4 6-1 16,0 4-2-16,-3 1 6 0,0 3 5 16,-6 0-11-16,-5 13 6 0,-3 8-3 15,-3 8-5-15,1 5 9 16,1 2-8-16,2-2 4 0,8-2 0 15,-1-6 0-15,5-1-2 0,1-5 4 16,0-2-3-16,3-3-1 0,2-3 2 16,4-5 0-16,2-2 0 0,2-3 0 15,5-2 0-15,2-1-5 16,4-7 7-16,-2-4-2 0,2-6 0 15,1-6 0-15,-3-4 1 0,2-7-2 16,1-6 2-16,2-3 0 0,2-7-2 16,2-4 2-16,3-3 1 0,-2-4-4 15,-1 2 2-15,-1 3 2 0,-3 5-4 16,-6 3 3-16,-6 9-1 0,-1 7 0 15,-8 10-1-15,-1 12 4 16,-3 6 3-16,-2 3 3 0,0 2-5 16,-5 15-8-16,-8 14 1 0,-7 14 3 15,-4 9 0-15,-1 3 1 0,2 2 0 16,-1 0-1-16,2 0 0 0,3-1 1 15,1-5-4-15,2-7 6 16,3-3-1-16,1-5-3 0,5-7 1 16,0-1 1-16,2-5-2 0,3 0 2 15,1-4-1-15,0-3 0 0,1-4-2 16,2-2 2-16,4-3-9 15,2-2 3-15,3-1 1 0,2-4 0 16,3 0 5-16,1-5 0 0,0-5-22 16,1-1 18-16,-1-6 2 0,3-1-1 15,1-5 5-15,3-3-3 0,2-2-3 16,0 2 6-16,0 3-4 0,-2 5-6 15,-2 5 8-15,-4 4 0 16,-1 4-4-16,0 1 5 0,-1 3-1 16,0 1 0-16,-2 0 0 0,-1 9 0 15,-1 0 0-15,1 5 0 0,1 2 2 16,-2 0-1-16,2 5 4 0,-2 1-2 15,-2-3-4-15,-3 3 2 16,-4-1 5-16,-3 0-6 0,-1 0 0 16,-8-4 13-16,-2 0-9 0,-3-2 8 15,-2-2-4-15,-1-3-3 0,2 0 0 16,-4-3 0-16,-1-2-8 0,-2-1 5 15,0-3-1-15,-1-1-2 16,-1 0 1-16,0-2 0 0,1-2 0 16,4-2 1-16,3 1-2 0,3-2-21 15,1-1-13-15,6-1-21 0,2-3-46 16,0 0-1-16,1-1-65 0,0-5-205 15</inkml:trace>
  <inkml:trace contextRef="#ctx0" brushRef="#br0" timeOffset="56389.2253">16910 13229 747 0,'17'-14'0'0,"8"4"208"16,1-2-148-16,4 0 0 16,-1 4-21-16,1 1-10 0,-3 3-17 15,-1 1-8-15,-5 2-1 0,-5 0-6 16,-5-1 3-16,-3 2-1 0,-5 0-188 15,-4-3-88-15</inkml:trace>
  <inkml:trace contextRef="#ctx0" brushRef="#br0" timeOffset="56556.2349">16358 13194 1075 0,'1'0'0'0,"8"0"20"15,1 0-20-15,2 2-184 0,-2-2-223 16</inkml:trace>
  <inkml:trace contextRef="#ctx0" brushRef="#br0" timeOffset="58744.36">17786 13084 745 0,'11'-37'0'0,"2"7"261"15,-2 0-176-15,-2 4-12 0,-4 6-7 16,-1 5-10-16,-2 7-9 0,-2 6-15 15,0 1 2-15,0 1-14 0,0 0-11 16,-4 10-7-16,-6 14-4 0,-5 17 4 16,-5 19 16-16,-7 11-6 0,-1 6-9 15,-2 7 1-15,-1 1-3 16,1 2-2-16,-3 1 2 0,2-4 1 15,-3-4-3-15,1-7 0 0,1-12 0 16,1-8-7-16,3-6 7 0,3-8-1 16,4-4-6-16,4-6 1 15,5-5-10-15,4-4-20 0,4-7 0 16,3-1-11-16,1-4-13 0,0-3 8 15,5-1-42-15,0-1-48 0,0-3-101 16,-4-4-222-16</inkml:trace>
  <inkml:trace contextRef="#ctx0" brushRef="#br0" timeOffset="59399.3975">18244 12998 964 0,'-4'-18'0'16,"-1"9"210"-16,1 4-116 0,2 5-29 15,-3 7-31-15,0 17-32 0,-5 17 13 16,-2 11 8-16,0 8-3 0,0-2-2 16,1 2-11-16,0-9-2 0,1 0 2 15,-3-5 0-15,2-3-3 16,-2-2 0-16,0-4-2 0,0-3-1 15,2-5 1-15,1-5 1 0,2-4-5 16,3-6 4-16,2-3 0 0,2-7-4 16,-1-2-4-16,2-2-2 0,0 0-2 15,0 0 4-15,4-7 1 16,3-6 5-16,4-7 0 0,1-3 0 15,-1-3 0-15,2-3-10 0,1 0 3 16,2-1-3-16,2 0 3 0,1 2 0 16,1 1-1-16,-2 3 9 0,1 5-2 15,0 4-5-15,0 6 10 16,-1 4-8-16,-1 5 1 0,0 2 3 15,-4 8 0-15,-2 5-7 0,-1 7 6 16,-3 2 1-16,-2 6 0 0,0 2 0 16,-3-3 3-16,0 2-4 0,-2-3 2 15,0 0-1-15,-1-1 0 16,-6 0 0-16,-4-1 4 0,-4-2-5 15,-4-2 2-15,-1-1 5 0,-2-1-7 16,0-3 2-16,-2-2 1 0,-1-3-3 16,-1-3 2-16,-1-3 3 0,-1-2-6 15,2-4 4-15,4 0 1 0,3 0-2 16,5-4 5-16,4-2-8 15,3-3 2-15,2-3 0 0,2 0 0 16,3-3-16-16,1-2-5 0,6 2-43 16,4-3-39-16,4 1-16 0,3 0-96 15,0 2-518-15</inkml:trace>
  <inkml:trace contextRef="#ctx0" brushRef="#br0" timeOffset="60372.4532">18719 13458 979 0,'-4'-25'0'16,"2"2"153"-16,-4 0-79 0,0 3-16 15,-4 6-19-15,-3 2-3 16,-5 9-11-16,-5 3-5 0,-5 15-1 16,-5 9 1-16,1 12-1 0,1 6-7 15,3 2-7-15,7-2-1 0,4-3-3 16,8-7-1-16,4-3 0 0,5 2 2 15,0-8-2-15,2-2-1 16,6-1 0-16,-1-6-4 0,2-2-2 16,0-3-11-16,2-6-7 0,2-3 13 15,-1 0 2-15,4-7-1 0,0-3 7 16,0-4 0-16,1-4 2 0,0-3 2 15,1-3 0-15,1-3-5 16,1-3 5-16,1-2 0 0,0-1-17 16,-5 2 5-16,-2 2 4 0,-2 7 0 15,-7 5 12-15,-1 8-1 0,-3 6-3 16,-1 2 0-16,0 2 35 0,-5 11-24 15,-4 8-5-15,-1 9 4 16,-2 5 1-16,3 0-3 0,0-2-4 16,3-4 2-16,1-3-2 0,3-3-2 15,2-5-3-15,3-3 2 0,4-2-2 16,-2-5 0-16,4 2 2 0,3-5 0 15,0-4-1-15,3 0-1 16,0-3 2-16,1-7-2 0,1-2-2 16,-2-5 2-16,2-3-3 0,-2-4 4 15,0-1 0-15,-2-3 0 0,-1-4 0 16,2 3 2-16,-2-4-4 0,0 3 4 15,2 2-2-15,-2 2 0 16,-1 7-2-16,-3 6 2 0,-3 7 0 16,-3 4 0-16,-1 2-2 0,-1 6-7 15,-3 12 9-15,-6 9 0 0,-1 2 10 16,-2 3-6-16,2-1-1 0,1-4-3 15,1-3 0-15,2-3 1 0,3-4-2 16,3-2 2-16,0-3 1 16,0-2-2-16,0-1-2 0,0-1 4 15,4-4-4-15,2 0-12 0,1 0-4 16,1-4-14-16,1 0 8 0,0-3 5 15,0-6-4-15,1-1 12 16,0-3 8-16,-1-5-2 0,1-4 9 16,0 0-5-16,1-3-1 0,2-3 4 15,0-4-1-15,3 3-2 0,-1-3 1 16,0 0 1-16,1 6-2 0,-2 2 2 15,-5 9-1-15,-2 7 0 0,-6 2-3 16,-1 6 3-16,-1 8-2 16,-6 9 1-16,-4 6 2 0,-1 5 0 15,-1 1 2-15,2 2 5 0,2-2 0 16,-1-1 0-16,2-2-6 0,3-3-4 15,2-1 4-15,0-3 1 0,3-2-3 16,0-2 0-16,0-5-1 16,4-1 0-16,2-1 1 0,2-6 0 15,5 1-19-15,1-3 7 0,5-1-10 16,3-6-39-16,6-1-24 0,0-1 62 15,2-5-309-15,1 2-8 0</inkml:trace>
  <inkml:trace contextRef="#ctx0" brushRef="#br0" timeOffset="60838.4798">19423 13462 713 0,'1'-15'0'0,"1"-2"316"0,-3 3-217 16,1-1-18-16,0 1-13 0,-2 2-10 16,-2 0-12-16,-3 4-10 15,-1-1-13-15,1 7-9 0,-5 2-7 16,-5 11-2-16,-3 10-4 0,-5 7 0 15,1 6 4-15,1 2-1 0,5-2-5 16,4 0 2-16,3-1 3 0,5-6-6 16,2 0 3-16,3-2-1 0,1-7 0 15,0-1-3-15,3-5-8 16,5-2-6-16,5-5 7 0,3-2 2 15,5-3 5-15,3 0 6 0,1-5-6 16,1-5-8-16,1-8 10 0,-3-3 2 16,2-6-2-16,-1-4 2 15,-3-4 1-15,-1-7-4 0,-1-6 3 16,0-5 0-16,-1-6-2 0,1-2 2 15,-2-1 0-15,-1 1-2 0,0 5 1 16,-3 5 1-16,-1 7-2 0,0 9 0 16,-6 9 2-16,-3 11-2 0,-3 7 2 15,-1 8 3-15,0 3-7 16,-7 18 1-16,-7 18 2 0,-7 19 0 15,-4 10 9-15,-2 7-7 0,0 2-2 16,3-3 0-16,0-7 6 0,6-9-7 16,5-9 2-16,1-9-1 0,5-5 0 15,2-7-22-15,3-6-24 16,2-4-20-16,1-7 2 0,5-1-25 15,2-7-104-15,1-3-213 0</inkml:trace>
  <inkml:trace contextRef="#ctx0" brushRef="#br0" timeOffset="62788.5914">20832 9765 414 0,'4'-10'0'15,"-1"5"201"-15,-2 1-88 0,0 1-3 16,-1 0-18-16,0 3-37 0,0-2-14 16,0 2-11-16,0 0-4 15,0 0-7-15,0 0 3 0,0 0 1 16,0 0 9-16,0 0-1 0,0 0-2 15,0 0-2-15,-1 0-3 0,-4 0-5 16,-5 2-18-16,-2 8-2 0,-6 9 0 16,1 5 2-16,-1 5 2 0,0 6-3 15,2 2 0-15,3 2-1 16,-2 0-1-16,3 0 4 0,1-5 1 15,0 3-4-15,-1-1 2 0,-1 0 2 16,0 2-5-16,-2-3 4 0,0-1 1 16,0-1 2-16,2-1 2 0,3-3-1 15,3-2 0-15,2-2-3 16,3-2 0-16,2-1 0 0,0 0 0 15,1-3 2-15,3 3 1 0,0-2-2 16,1-2 2-16,-2-1-7 0,2 2 2 16,0-6 7-16,-1 2-9 0,3-2 2 15,0-1 11-15,0 0-9 16,4-1 6-16,2 0 6 0,0-2-7 15,0 1 5-15,0-4-7 0,0 3-5 16,-3-1 3-16,-2-3-3 0,-2 2-2 16,-2-5 2-16,-2-1 1 0,-2 1-4 15,2-2-7-15,-2 0-19 16,0 0-23-16,1 0-12 0,-1 2-33 15,1-2-102-15,-1 0-177 0</inkml:trace>
  <inkml:trace contextRef="#ctx0" brushRef="#br0" timeOffset="64304.6781">21134 9954 710 0,'6'-18'0'0,"-5"8"261"15,2 8-149-15,-3 7-47 16,-4 13-40-16,-5 17 36 0,-6 9-2 16,-2 11-26-16,-2 1-18 0,1-1-6 15,0-6 2-15,2-2 4 0,-1-5-5 16,1-3-4-16,3-5-5 0,1-5 2 15,2-5 0-15,1-2-4 16,2-7 2-16,2-3 4 0,3-2-8 16,0-6 5-16,2-2-4 0,0-1-4 15,0-1 6-15,4 0 0 0,1-6-7 16,7-6 9-16,2-7 3 0,1-2-6 15,4-6 2-15,2-2 1 16,-1 0-4-16,2-2 2 0,0 5-1 16,-2 5-1-16,0 5 4 0,-3 6-3 15,0 6-2-15,-2 4 3 0,2 2 0 16,-3 7-5-16,1 3 6 0,1 3 0 15,-2 2-2-15,-2-3 2 16,-3 1 2-16,-4 1-4 0,-3-1 2 16,-2 2 0-16,-4 2-1 0,-4 2 6 15,-2-2-2-15,-3 4-2 0,-1-5-1 16,-2-2 1-16,-2-1-2 0,-4-2 0 15,2-5 4-15,-2 2-5 16,0-5 2-16,4-3 3 0,1 1-5 16,7-3 2-16,1 0 2 0,4-2-4 15,0 0 2-15,4-1 1 0,-1 0-3 16,1-1 2-16,1-1-1 0,-2 4 0 15,2-1-1-15,0 0 3 16,0 2-4-16,0 0-3 0,6 0-6 16,6-1 9-16,4 0 3 0,6 1-2 15,2 0 0-15,5 0 2 0,2-2 1 16,0 1-2-16,-2-3-1 0,-4-1 1 15,-5 1 0-15,0-5 0 16,-5 0 0-16,2-3 0 0,-1-2-9 16,1-2 9-16,-1-3 0 0,0-3-1 15,0 0 1-15,0-1 0 0,0-1 0 16,0-1-2-16,-3 1-16 0,-3 4 15 15,-6 4-1-15,-1 6 0 16,-3 2 8-16,0 4-2 0,-4 4-3 16,-4 0 2-16,-2 14 10 0,-3 8-12 15,-2 8 2-15,1 3 2 0,2 1-3 16,2-1 0-16,4-6 6 0,4-1-10 15,0-7 5-15,2-3-2 0,0-4-2 16,6-3 6-16,1-1-2 16,0-5-2-16,7-1 0 0,0-2 1 15,1-1 0-15,2-6-1 0,-1 0 1 16,1-5 0-16,-3-4 0 0,0-4 1 15,1-1-3-15,-2-4 4 0,1-5 0 16,0-3-3-16,0-4 2 16,3-5 2-16,0-3-4 0,1-4 2 15,3 0 0-15,0 0-1 0,0 4-3 16,-3 0 4-16,-3 8-2 0,-5 6 2 15,-3 10 0-15,-4 13-1 0,-2 4 12 16,-1 4 8-16,0 1-14 16,-4 10 1-16,-6 12-14 0,-5 10 7 15,-3 7 0-15,3 4 2 0,1 0-2 16,2 2-1-16,0 0 1 0,1-1 0 15,0-6 1-15,-1 0 1 0,1-5-2 16,2-3 0-16,2-6 0 0,3-6-2 16,3-2 2-16,1-5 0 15,5-1-19-15,3-3 5 0,2-3 1 16,4-3-11-16,0-1 2 0,1-1-9 15,1 0-23-15,-1-4 3 0,0-2-46 16,-4-1-40-16,2-2-35 0,-2-4 33 16,-4 1-75-16,-2-6 114 15</inkml:trace>
  <inkml:trace contextRef="#ctx0" brushRef="#br0" timeOffset="64704.7009">21702 10239 626 0,'-1'-7'0'15,"1"2"257"-15,5-1-193 0,5-2-57 16,4 0-1-16,6 0-8 0,1 4 2 15,0 1 0-15,3 3 3 0,-2 0-4 16,-1 0 2-16,0 0 1 0,-3 0-2 16,-1 0 0-16,-5 3 0 15,-3 0 19-15,-4 1 11 0,-3-1-5 16,-1 4 35-16,-2 1-39 0,-6-1 30 15,-3 7 7-15,-1-2-32 0,0 2-10 16,2 2-2-16,4 0-4 0,0-1-7 16,5 1-2-16,0 2 2 15,0-3-1-15,5-1-1 0,0 0 0 16,1-3-2-16,1 1 2 0,0-1 0 15,-2-1 0-15,-1 3-1 0,-1-3 0 16,-3 0 6-16,0 2 11 0,-4-2 5 16,-1 2-1-16,-4-2-4 15,-2-1-4-15,0-3 0 0,-4 2-12 16,0-2 4-16,-1-1-3 0,0 2-4 15,-3-5 0-15,1 0-34 0,1-1-38 16,0-1 21-16,3 0-8 0,4-3-65 16,2-4-31-16,2-4-144 0</inkml:trace>
  <inkml:trace contextRef="#ctx0" brushRef="#br0" timeOffset="64954.7152">21516 10101 972 0,'4'-10'0'0,"4"1"205"16,5-1-150-16,3 3-14 0,2 2-13 16,2 5-13-16,-2 0-12 0,-1 4-6 15,-4 6-66-15,1 2-30 0,-4-3-151 16,-2-3-167-16</inkml:trace>
  <inkml:trace contextRef="#ctx0" brushRef="#br0" timeOffset="65253.7323">22203 9711 909 0,'6'-5'0'0,"3"1"185"0,-1 4-79 15,4 0-50-15,0 12-17 0,2 5 11 16,3 12-4-16,-2 5-10 0,0 12-5 16,-2 8 1-16,-2 5-7 0,-5 3-5 15,0 4-6-15,-6-5-6 0,-7 0 0 16,-3-3 1-16,-7-4-4 0,-1-2-5 15,-3-4 0-15,-2-4 9 16,-1-2-14-16,-1-3-17 0,0-1-30 16,1-2-15-16,3-2 34 0,0-3-165 15,-1-5-23-15,-1-5-114 0</inkml:trace>
  <inkml:trace contextRef="#ctx0" brushRef="#br0" timeOffset="65971.7734">20795 11289 660 0,'4'-11'0'0,"-4"2"287"15,0 3-175-15,-3 3-2 0,-5 3-49 16,-7 12-40-16,-5 12-20 0,-9 15 8 15,-3 9-2-15,-5 11 2 16,-2 5 8-16,5-2-4 0,0 0-5 16,5-2 7-16,3-7-4 0,8-3-2 15,4-3 1-15,7-1-4 0,6-2-4 16,1-2 3-16,1-4-3 0,7-4-4 15,3 2 3-15,1-6 1 0,-1-2-4 16,0-6 4-16,-1-4-3 0,-1 0-25 16,-2-6-9-16,0 1-28 15,-1-6-57-15,-2-5-84 0,0 0-280 16</inkml:trace>
  <inkml:trace contextRef="#ctx0" brushRef="#br0" timeOffset="66537.8058">20987 11373 926 0,'0'-4'0'16,"0"4"223"-16,0 14-197 0,-4 16 13 16,-4 13 35-16,-5 9-30 15,-1 7-29-15,-1-5-6 0,-1-3 1 16,2-5 0-16,-3-8 1 0,5-5 2 15,-3-5-9-15,3-6 3 0,4-6 1 16,1-4-3-16,1-4 2 0,3-6-10 16,3 1 3-16,0-3 0 15,0 0 0-15,0 0-6 0,2-4 5 16,3-6-11-16,6-4 9 0,6-7 5 15,1-3-4-15,4-3-1 0,1-2 6 16,2-4-4-16,1 3-1 0,-3-1 2 16,2 3 0-16,-4 8-3 15,-2 6 5-15,-1 5 0 0,-5 10-4 16,-1 5 2-16,-1 8-1 0,-2 9-4 15,2 8 8-15,-4 4-1 0,-1 1-1 16,-6-3 1-16,-1-1-2 0,-4-3 0 16,-2-2 0-16,2-3 5 15,-7-4-4-15,-4-4 4 0,2-2 1 16,-5-3-4-16,0-2 4 0,-2 1-4 15,-1-3-3-15,-4-2 2 0,3-2 1 16,3 1-2-16,-1-4 0 0,6 0 0 16,3 0-2-16,2-3-5 15,2-3-9-15,5-2-10 0,-1-1-1 16,3-1-20-16,1 0-23 0,0 5-15 15,5 2-43-15,3 2-168 0,4-2-137 16</inkml:trace>
  <inkml:trace contextRef="#ctx0" brushRef="#br0" timeOffset="67421.8564">21330 11759 1063 0,'0'-15'0'0,"-6"-2"185"0,2 2-114 15,-3 4-13-15,-4 2-21 0,4 2-19 16,-6 6-5-16,-1 1-1 0,-4 10-2 16,-3 10-7-16,-2 5 3 0,2 4-3 15,1 0-2-15,3 2 3 16,4-4-1-16,4-2-3 0,6-2 0 15,3-7 2-15,0 0-5 0,7-3 5 16,1-3-3-16,4 0-2 0,-1-3-1 16,5-3-11-16,1-3-17 0,0-1-1 15,4-5-5-15,-6-5-11 16,3-2 25-16,-4-1 2 0,-1-5 10 15,-3 0 12-15,1-4 0 0,-4 0 0 16,-1-2 0-16,1 0 6 0,-3 3 2 16,-1 5 5-16,0 5 2 0,-2 4 3 15,0 5 4-15,-1 2-3 0,0 0-10 16,-1 13-9-16,-5 4 0 15,0 5 13-15,-3 3-3 0,2-2-4 16,0-1-1-16,2-2 9 0,0-3-8 16,2-1-5-16,3-4 1 0,0-2-2 15,4 2 0-15,2-3-1 0,1-3 0 16,3-2-6-16,2-4-13 15,-1 0-11-15,2 0-19 0,0-2 12 16,0-6 5-16,1-1-1 0,-1-2 19 16,-2-4 12-16,0 0 1 0,-1-2 3 15,0-5-1-15,0 1 0 0,1-4 2 16,1-1-2-16,0-1 8 15,3 3-8-15,-2 5 6 0,-5 6-8 16,-3 6 4-16,-1 4-1 0,-4 3-1 16,0 6 0-16,-4 6 32 0,-6 9-6 15,0 4-7-15,-1 0-8 0,4-1-3 16,0-1 4-16,2-3-6 15,2-3-7-15,3-1 2 0,0-3-1 16,0-2 0-16,0 0 0 0,1-4 0 16,5 2 0-16,-1-4-17 0,2-4 3 15,2 1-8-15,2-1 10 0,3-1 0 16,0 0 1-16,2-4 14 15,-3-8-6-15,-1 1-36 0,-1-6 42 16,-1-1-5-16,0-1-6 0,-3-5 12 16,1 0-5-16,2-3-3 0,2-2 8 15,1 1-3-15,1 0-1 0,-2 3-1 16,-1 4 1-16,-2 7 0 15,-5 5 0-15,-3 5 3 0,-1 4 1 16,0 13 14-16,-4 5-3 0,-3 12 7 16,-1 3-8-16,0-1-9 0,0 2-5 15,1-2 0-15,0-3 9 0,3-4-12 16,1-6 6-16,1-3-2 0,2-4-1 15,0 1-19-15,6-3-22 16,5-1-42-16,5-5 50 0,5-1-193 16,0-3-176-16</inkml:trace>
  <inkml:trace contextRef="#ctx0" brushRef="#br0" timeOffset="68092.8947">21963 11797 696 0,'4'-23'0'0,"-3"3"266"0,-1 5-175 15,-4 3 5-15,-3 3-17 0,-2 1-20 16,-6 6-13-16,1 2-5 15,-4 5-11-15,-1 9-13 0,3 7-9 16,0 3-2-16,0 1-2 0,2 0-4 16,2-4 0-16,5-2 3 0,4 1-3 15,3-1 0-15,0-4 0 0,4-1-1 16,3-1-9-16,1-4-12 0,1 0-4 15,-1-5 10-15,1-1-3 0,-1-3-9 16,2 0 9-16,0-3 7 16,-1-5 6-16,4-5 7 0,-1-3 0 15,1-4-1-15,1-6 0 0,4-3 1 16,3-5-1-16,3-5 0 0,0-6 1 15,-2-3-2-15,0-4 1 16,-2 0 4-16,-2 2-4 0,-3 2 0 16,-1 5 22-16,-6 6-16 0,-1 8 6 15,-4 7-2-15,-1 12 2 0,-2 6 10 16,0 7-7-16,-5 18-14 0,-13 18-1 15,-3 14 0-15,0 14 12 0,-3-1-12 16,4-2 0-16,3-2 0 16,1-6 0-16,3-10 1 0,3-6-2 15,2-8 2-15,5-8 0 0,1-2-1 16,2-6-4-16,0-3 1 0,5-4-4 15,1-4 6-15,3-4-2 0,3-1-5 16,0-3 3-16,3-7 0 0,2-2-1 16,-1-3 6-16,1-2 0 15,3-4-4-15,-2-1 2 0,3-2-2 16,0-2-4-16,3 0 2 0,-1 1 2 15,-4 1 2-15,2 4 4 0,-1 4-2 16,-3 6-3-16,-1 5 4 16,-3 4-2-16,-1 3-4 0,-1 10 8 15,-3 4-2-15,0 6-2 0,-4 0 2 16,0 4 4-16,-1-2-6 0,-3 0 2 15,1-2 3-15,-2-5-6 0,-6 1 4 16,0-1-1-16,-2-1-2 0,-1-2 2 16,-2-2 2-16,-1-2-3 15,-5 0 0-15,1-3 2 0,-3 0-3 16,-1 0-14-16,-1-1-30 0,-1 3-80 15,0-6-74-15,3-3-243 0</inkml:trace>
  <inkml:trace contextRef="#ctx0" brushRef="#br0" timeOffset="68414.9132">22616 11285 1009 0,'4'-3'0'0,"2"3"90"0,5 3-36 16,2 6 3-16,1 9-16 15,0 5-6-15,0 6-6 0,1 4-7 16,-3 6 7-16,1 3-1 0,0 9 1 15,-5 0-11-15,3 2 5 0,-5 0-13 16,-2-2-1-16,-4-1-2 0,-2-2-4 16,-6 1 1-16,-5-3-1 15,-5 3-3-15,-3-2 0 0,-3-1 3 16,0-3-26-16,-1-3-2 0,-2 0-15 15,2-5-40-15,-2-1-13 0,-1-5-41 16,1-4-221-16</inkml:trace>
  <inkml:trace contextRef="#ctx0" brushRef="#br0" timeOffset="84851.8533">12597 15504 640 0,'4'-7'0'0,"6"0"119"0,2-1-56 16,2-1 17-16,1 1-20 0,4 1-16 16,-1 2-8-16,1 1-1 15,1 4-12-15,-1 0-14 0,0 2 2 16,-2 9 0-16,-3 7-3 0,-3 10 14 15,-3 7 3-15,-1 8 2 0,-4 4 0 16,-1 3-9-16,-1-2-12 0,-1-4 1 16,0-7 1-16,0-6-8 15,-5-4 0-15,2-2 6 0,-5-6-8 16,0-1 4-16,-1-3 5 0,-2-5-4 15,-1 1 6-15,1-3-1 0,1-3-8 16,-1-2 0-16,4-1 16 0,2-2-19 16,2 0 6-16,1 0 14 0,2-3 6 15,0-8-8-15,2-4-13 16,4-6-4-16,6-4 4 0,3-9-1 15,3-4-2-15,3-6 2 0,5-6 1 16,3-3-2-16,4-3 0 0,2-1 3 16,0 6-4-16,1 3 2 0,0 5 0 15,-2 9-2-15,0 4 1 16,-1 6-1-16,-2 7-1 0,-1 3 1 15,-3 4-13-15,0 4-60 0,-7 4 0 16,-1 2-44-16,-7 3-141 0,-4-1-216 16</inkml:trace>
  <inkml:trace contextRef="#ctx0" brushRef="#br0" timeOffset="85369.8829">13614 15654 698 0,'-1'0'0'0,"2"-3"289"0,7-1-241 16,7-2 0-16,8-3 14 0,4 0-10 16,10-1-6-16,4-4 2 0,7 2-2 15,2-3-3-15,-3 2-8 0,-2 1-11 16,-6 3-4-16,-4 4-11 15,-4 2-6-15,-5 3-6 0,-5 0 6 16,-3 3-7-16,-2 3-38 0,-4-2-3 16,-1 0-23-16,-4 1-17 0,-4-3 9 15,-3 3-34-15,-4-2-88 0,-11 1 13 16,-7 0-317-16</inkml:trace>
  <inkml:trace contextRef="#ctx0" brushRef="#br0" timeOffset="85629.8978">13624 15840 881 0,'17'3'0'0,"4"-1"259"16,3 1-180-16,2-3-27 15,4 0-10-15,4-3-2 0,3-2 0 16,1-2-12-16,-3-2-7 0,0 4-2 16,-5-4-9-16,-4 3-4 0,-1 1-1 15,-3 0-4-15,-1 4-2 0,0 1 2 16,-4 0 2-16,1 5-3 15,-3 2-70-15,-2 1 7 0,-1 2-42 16,-2-3-2-16,-3-1-57 0,-2-4-224 16</inkml:trace>
  <inkml:trace contextRef="#ctx0" brushRef="#br0" timeOffset="87735.0182">14707 15588 401 0,'-2'3'0'0,"0"0"120"0,2-2-91 16,-1 4-21-16,0-2-2 15,0-3-3-15,0 1 0 0,1-1 2 16,-1 1 23-16,0-1 31 0,0 0-11 16,1 0 4-16,0 0 36 0,0 0-22 15,0 0-21-15,0 0-10 0,0 0-21 16,0 0-8-16,0 0-1 15,1 0 10-15,5-1-3 0,5-9 9 16,8-5 32-16,6-3-8 0,3-10-15 16,3-1 1-16,1-5 2 0,0-6 12 15,-2 0-2-15,-2-1-6 0,-5-3-12 16,-1 0-9-16,-3-1-9 0,-5-1-7 15,0 1 0-15,-4 3 10 16,-3-4-11-16,3 4 2 0,-5 2 2 16,-2 3-3-16,1 9 0 0,-2 5 3 15,-1 11-3-15,0 7 0 0,-1 4 4 16,-4 4-4-16,-9 14-13 0,-10 14 13 15,-4 14 0-15,-6 11 0 16,-1 6 0-16,-1 4 0 0,3 6 0 16,1-3 2-16,6 2-2 0,2-5-2 15,4-3 2-15,3-1 0 0,5-10 0 16,4-5 3-16,2-7-3 0,5-6-1 15,1-5 1-15,6-5 0 16,6-5-5-16,2-6 5 0,3-5-17 16,3-4 2-16,1-4-4 0,3-5-9 15,1-8 14-15,1-5-1 0,3-4-7 16,-2-6 16-16,1-2-2 0,-2-6-3 15,2-2 14-15,-2 0-5 0,0-2-6 16,-3 6 13-16,-5 6-5 16,-7 8 0-16,-6 5 0 0,-3 10 4 15,-3 2 8-15,0 3 27 0,-3 7-32 16,-4 10-14-16,-4 8 8 0,-1 6 3 15,0 4-8-15,6-2 8 0,0-2-6 16,4-2-7-16,2-1-2 16,0-6-2-16,8-1-1 0,2-2 9 15,3-5-1-15,3 3-4 0,3-7 12 16,2-3-4-16,4-4-4 0,1-3 9 15,-2 0-4-15,-3-3-4 0,3-4 10 16,-1-5-2-16,-2-3-5 16,-3-6 4-16,-1 1 0 0,-4-9-4 15,-2-1 4-15,-3-3 0 0,0-4-2 16,-5 0-1-16,-1 3 4 0,-2 1-6 15,-3 2 6-15,-5 7 1 0,-3 7 2 16,-5 2 8-16,-6 10 1 16,-1 3-20-16,-4 2 10 0,0 4 1 15,0 6-8-15,4 5 4 0,4 2-2 16,2 4-16-16,7-3-13 0,2 0-11 15,4 1-37-15,4 1 2 0,0-2-14 16,4-1-145-16,3-4-25 16</inkml:trace>
  <inkml:trace contextRef="#ctx0" brushRef="#br0" timeOffset="88291.05">15786 15444 946 0,'4'-32'0'0,"-1"0"189"0,-3 3-130 15,-9 8-19-15,-3 4 0 0,-3 7 3 16,-1 4-11-16,-1 6-19 0,-2 6-3 16,-3 10 4-16,-3 10-8 15,-2 8-2-15,-1 6-2 0,3 2 2 16,0-3-4-16,3-3 0 0,7-7 1 15,4-4-18-15,6-7-4 0,5 1-9 16,3-6-16-16,7 1 21 0,2-5-2 16,4-3 2-16,5-2 11 15,2-4 5-15,2 0-4 0,-1-4 7 16,-2-2 3-16,-3-5 3 0,-3-4 0 15,-3 1 2-15,-2-5-3 0,-2 0 2 16,-3-1 22-16,-2 2 1 0,-1 4-5 16,-2 2-7-16,1 9-6 15,-1 1 15-15,-1 2-3 0,-2 11-11 16,-3 10-14-16,-5 13 14 0,3 9 44 15,-5 9-47-15,2 6 4 0,-3 3 11 16,-3 5-11-16,1-1-3 0,0-3 0 16,-1-5 0-16,1-6-3 0,-1-7-4 15,0-5 4-15,-1-5 1 16,-1-5-6-16,-4-4-5 0,-1-5 6 15,0-3-6-15,-5-3 1 0,3-2-2 16,-3-4-2-16,-2-2 2 0,-3-4-8 16,3-2 8-16,-3-3 10 0,5-5-1 15,5-3 0-15,4-1 0 16,3-1 1-16,4-4-2 0,2-1-6 15,4-2-24-15,4-2-25 0,2-1 0 16,8 2-41-16,5 2-42 0,3-1-106 16,3 1-236-16</inkml:trace>
  <inkml:trace contextRef="#ctx0" brushRef="#br0" timeOffset="88736.0755">15838 16024 1103 0,'5'-1'0'0,"4"1"25"15,1 0-8-15,1 1 10 0,1 4 5 16,-1 2-18-16,-2 1-12 0,-1 0 9 16,-3 1-3-16,-2 3 5 0,-3 2 10 15,0 3-1-15,-6 3-2 0,-6 1 15 16,-4 1-13-16,-2-1-4 15,0 2-1-15,-2-2-6 0,2-1-9 16,1 1 3-16,0-3-4 0,2-1-2 16,1-1 2-16,3-4 0 0,3-3-1 15,3-1 0-15,3-5 1 0,2-1-6 16,0 2 5-16,3-1 0 15,5 0-7-15,5-1 10 0,4-2-3 16,5 0 0-16,3 0 0 0,1 0 1 16,1 0-1-16,-3 0 0 0,-4 0 1 15,-4 0-5-15,-2 0 0 0,-2 5-24 16,-1-4-13-16,-1 1-11 15,-3 1-43-15,2-3-101 0,-3 0-184 16</inkml:trace>
  <inkml:trace contextRef="#ctx0" brushRef="#br0" timeOffset="89558.1225">16556 14979 843 0,'0'0'0'0,"0"0"233"0,0 0-174 15,0 0-4-15,0 0-5 16,-2 4-17-16,-3 9-6 0,-6 7 29 16,-3 11-6-16,-5 10-21 0,-5 8-8 15,0 5 3-15,0 7-10 0,-2 0-5 16,1 4-3-16,3 1 0 0,2-3-4 15,3-4 3-15,4-9-4 0,4-7-2 16,4-7 2-16,3-8 2 16,2-4-4-16,0-5 2 0,0-3-2 15,3-3-2-15,3-1 6 0,4 0 0 16,7-2-4-16,2 1 2 0,9-4 1 15,7-1-4-15,5-1 4 0,4-2-1 16,1 1-2-16,0-2 2 16,-3 0 0-16,-6-1-2 0,-5 1 2 15,-6-2 4-15,-8 0-6 0,-2-1 1 16,-2-1 3-16,-2-1-6 0,-1-1 4 15,-2 1 1-15,-1-1-4 0,-5 1-6 16,1 1-11-16,-2 2-32 16,-1 0-10-16,-1 0-24 0,-6 0-64 15,-4 0-102-15,-2 0-217 0</inkml:trace>
  <inkml:trace contextRef="#ctx0" brushRef="#br0" timeOffset="99040.6649">12433 16840 230 0,'1'-3'0'0,"0"-4"91"16,0 3-44-16,-1 1-9 0,1-1 20 16,-1 0-9-16,1 1 0 0,-1-1 8 15,0 2-6-15,0-3-6 0,0-1 7 16,0 2-2-16,0-2-14 0,0 1 3 15,0-1 1-15,0 3-10 16,3 0-6-16,-2 0 5 0,1 1-15 16,-1 1 7-16,-1-2 15 0,0 3-4 15,0 0 3-15,0 0-4 0,0 0-10 16,0 1-5-16,0 1 5 0,0-2-11 15,0 4-9-15,-1 6 7 16,-3 5-5-16,-2 6 5 0,-2 7 1 16,-2 1-4-16,0 4-2 0,-3 6 5 15,-1-2-1-15,-2 6 1 0,-1-2 1 16,-1 1-4-16,0-1 0 0,0-5 5 15,-2 5-3-15,3-7-9 16,1 2 4-16,3-2 5 0,1-8-8 16,5 11 2-16,0-3 1 0,2-2-3 15,2 3 2-15,3-10 1 0,0-8-3 16,0 2 1-16,4-5-1 0,0-7-3 15,3-1 7-15,3 1-3 16,2-5 0-16,3 2-1 0,3-3 0 16,3-1 1-16,3 0 0 0,4 0 2 15,6 0-2-15,3 0 0 0,5-2 8 16,3-1-5-16,4-1 4 0,2 3 3 15,2 0-11-15,1-3 2 16,-2 4 6-16,-2-2-9 0,-5 2 4 16,-9 0 3-16,-6 0-6 0,-9 1 2 15,-8 3-2-15,-5 0-17 0,-6 2 0 16,-2-2 0-16,-1 4-9 0,-5 0-15 15,0 1-27-15,1-5-72 16,0 1-55-16,-1-3-165 0</inkml:trace>
  <inkml:trace contextRef="#ctx0" brushRef="#br0" timeOffset="100839.7678">13528 17081 751 0,'9'-4'0'0,"4"0"230"0,3 0-124 16,8 0-40-16,3 0-12 0,3-1-17 15,7-1-8-15,3-1-7 0,4 4 7 16,5-4-3-16,0 1-8 0,-1 0 2 15,-4-2-4-15,-2 2-6 16,-8 3 0-16,-3 0-5 0,-3 1-7 16,-4 1 4-16,-3 1 1 0,-4 0-3 15,-3 0-11-15,-2 3-21 0,-3 0-38 16,1 4 18-16,-3-3 24 0,-3 0-62 15,-4 0-65-15,-1 2 52 16,-9-2-65-16,-7 0-23 0,-3-2-86 16</inkml:trace>
  <inkml:trace contextRef="#ctx0" brushRef="#br0" timeOffset="101117.7837">13589 17218 717 0,'13'6'0'16,"7"-6"256"-16,3 5-156 0,5-5-10 16,7 0-27-16,5 0-1 0,5-5-14 15,3 1-10-15,0 0-9 0,1-2-8 16,-3 1 4-16,-6-1-9 0,-6 4-8 15,-4-1 4-15,-5 2-9 0,-4 0-6 16,-7 1 5-16,0 0-1 0,-6 0-2 16,-3 3-29-16,-1 0-18 15,-2-2-49-15,0 3-8 0,-2-2-51 16,0-2-188-16</inkml:trace>
  <inkml:trace contextRef="#ctx0" brushRef="#br0" timeOffset="102589.8679">14776 17114 713 0,'-7'-9'0'16,"2"2"294"-16,1 0-194 0,3 0-33 15,1 0-24-15,0-2-16 0,3-1-9 16,1 0-5-16,6 0-1 15,2 1-2-15,5-2 8 0,5 0-3 16,5 1 1-16,6 1 3 0,3 4 2 16,2 0-6-16,1 4 8 0,-5 1-13 15,-2 0-5-15,-5 8 3 0,-7 2-4 16,-4 1-6-16,-3 6 4 15,-4 1 11-15,-3 3-10 0,-5 6 3 16,-1-2 4-16,-1 5-6 0,-7 1 2 16,-2-1-5-16,-2-1 0 0,-5-2 1 15,-3-1 0-15,-1 1-1 0,-7-5 4 16,-1 7-4-16,-4 6-2 15,-2 3 2-15,-1 10 2 0,-1-7-4 16,2 2 2-16,1 1-1 0,3-6 0 16,3 4 0-16,2-5-1 0,3-4 1 15,5-4 0-15,4-7 0 0,2-5 0 16,3-5 1-16,2 0-1 15,3-7 0-15,1-1 0 0,3-2-1 16,0-2-5-16,0 0 4 0,6-2 0 16,-1-5 1-16,1 0 2 0,4-4 1 15,1-2-7-15,2 1 8 0,-1-3-3 16,3-4 0-16,0 2-5 0,2-4 4 15,1 0-2-15,1 10 6 16,1 1-4-16,-3 6-2 0,3 4 5 16,1 4-4-16,-1 6 0 0,1 4 3 15,1 1 0-15,-2 4-2 0,0 3 2 16,0-5 0-16,-2-3-2 15,-3-2 2-15,2-6 0 0,-1-4-1 16,-2 0 0-16,1-2 1 0,-1 0-1 16,2-3-1-16,1-2 2 0,2-6-2 15,2 2 2-15,-1-2 0 0,1-5-2 16,1-1 1-16,0-5 0 0,-1-3 0 15,1-1 0-15,-4-3-3 0,-3-2-14 16,1 4 0-16,-6-5-15 16,-3 10-26-16,-2 4 14 0,-5 5-7 15,0 11-47-15,-2 2-79 0,-5 0-251 16</inkml:trace>
  <inkml:trace contextRef="#ctx0" brushRef="#br0" timeOffset="103605.926">15397 16789 689 0,'-1'-6'0'0,"1"2"242"16,0 2-182-16,4 1-34 0,3-4 3 15,-1-1 11-15,1 3-10 16,1 1-12-16,1 2 7 0,-1 0-8 15,0 0-7-15,1 5 15 0,-1 4-6 16,-1 0-7-16,2 6 12 0,1 3-5 16,-1 0-10-16,3 5 8 0,-2 0-9 15,1-4-7-15,-1 3 4 16,0-2-3-16,-5-5-3 0,0 2 2 15,-3-3 0-15,-2-2-1 0,-2 0 0 16,-5 0 6-16,-1-4-6 0,-2 2 0 16,1-1 8-16,0-3-7 0,1 0 1 15,2-6 0-15,0 0-4 16,1 0 4-16,2 0 4 0,1 0-6 15,1 0 0-15,0-2 7 0,1-2-9 16,0-4 4-16,-2-1 8 0,8-5-14 16,2-1 8-16,4-3 2 0,0-1-9 15,2-1 6-15,1-2 2 0,2-3-7 16,0 2 4-16,1-3-2 15,1 2 0-15,1 2-1 0,-3-3 3 16,3 4-4-16,-4 4 3 0,-1 5-3 16,-5 7-18-16,0 4-7 0,-3 1-27 15,0 3-44-15,-3 4-50 0,-1-2-158 16</inkml:trace>
  <inkml:trace contextRef="#ctx0" brushRef="#br0" timeOffset="104672.987">16465 17379 779 0,'7'-5'0'0,"7"3"192"0,5-5-122 15,7 0 8-15,7 4-16 0,5 0-15 16,8 0-6-16,3 2-2 16,2-2-6-16,-3 3-10 0,-1 0-4 15,-2 0-14-15,-6 0-5 0,-3 0 0 16,-6 0 8-16,-10 0-11 0,-5 3 1 15,-5-3-32-15,-5 2-32 0,-4-1 8 16,-1 1-9-16,-3-2-54 16,-5 1-45-16,-8-1-113 0</inkml:trace>
  <inkml:trace contextRef="#ctx0" brushRef="#br0" timeOffset="104906.0003">16496 17575 779 0,'0'12'0'0,"0"2"217"0,10-8-134 15,5 3-4-15,8-6-12 0,8 2-9 16,7-4-6-16,7-1-14 0,3 0-6 16,0-3 1-16,4 0-1 15,-2-5-12-15,-2 1-10 0,-4 0-4 16,-10 0-3-16,-1 4-5 0,-8-1 4 15,-4 1-3-15,-6-1-35 0,-2 4-14 16,-3 0-40-16,-3 0-72 0,-3 1-29 16,-2-1-219-16</inkml:trace>
  <inkml:trace contextRef="#ctx0" brushRef="#br0" timeOffset="105618.0411">17810 16935 780 0,'9'-13'0'0,"4"2"246"0,3-2-158 16,4-2-9-16,6 3-20 0,5 4-8 16,5-1-3-16,7 9-4 0,-2 0-17 15,1 5-13-15,-4 10 6 16,-6 4-10-16,-5 0-5 0,-5 8 0 15,-6 2 0-15,-5 2-2 0,-6 8 18 16,-5 0-9-16,-1 2-5 0,-8 7 3 16,-7-3-6-16,-6-1-7 0,-6 2 6 15,-4-6 4-15,-6 7-9 16,0 2 4-16,-3-3 1 0,0 1-4 15,0-9 1-15,3-2 1 0,6-9-2 16,1-1 2-16,7-1-2 0,3-9-1 16,6 2 4-16,5-6-2 0,5-5 0 15,5 0-1-15,0-5 0 0,7-1-16 16,6-1 23-16,9 0-6 15,8-9 0-15,11-4 0 0,4 1 4 16,8-5-7-16,4 4 5 0,2 1-1 16,2-2-2-16,-3 8 1 0,-2 6 2 15,-6 1-4-15,0 7 3 0,-4 0-1 16,-11 0 0-16,-8-2-3 15,-10-1 3-15,-10-1-95 0,-7-2 19 16,-6 2-1-16,-9-1-54 0,-3 0-90 16,-4-3-234-16</inkml:trace>
  <inkml:trace contextRef="#ctx0" brushRef="#br0" timeOffset="107456.1462">18706 16639 498 0,'-2'0'0'0,"1"0"179"15,-4 0-99-15,1 0 10 0,0 0-17 16,1 0-15-16,-1 0-12 0,-1 2 4 16,-1 1-15-16,-3 7-7 15,-2 6-7-15,0 2-1 0,-3 8 9 16,-1 0-10-16,1-5-8 0,-2 2 5 15,6-1-9-15,2-3-12 0,3 1 10 16,3-4-1-16,2-3-8 0,0-1 8 16,3 0-5-16,4-1-5 15,2-2 12-15,4 2-5 0,5-6-1 16,2-3-1-16,0-2 2 0,3-4-2 15,-1-4 2-15,-1-1 1 0,-4-3-3 16,-1 0 2-16,-4 0 1 0,-4-2-2 16,-3-2 0-16,-4 1 3 0,-1-3-4 15,-2-2 2-15,-7-2 6 16,-1-2-9-16,-7-2 4 0,-2-3 1 15,-4-1-4-15,-4-1 2 0,-4 0 4 16,3-1-7-16,0 1 4 0,2-3 0 16,5 2-3-16,6 3 2 0,7 3 10 15,7-2-13-15,6 3 4 16,10 2 2-16,5 0-6 0,6 4-3 15,4 4 5-15,1 1 0 0,0 3 0 16,-2 2 2-16,-1 3-2 0,-1 2 0 16,-5 2 2-16,-4 0-4 0,-4 2 4 15,-4 4 4-15,-3 5-5 16,-2 6 9-16,-4 3-2 0,0 8-2 15,-6 5 9-15,-4 0-9 0,-5 1-9 16,0 0 6-16,-3-6 5 0,-3 1-11 16,-1-4 6-16,-2 0 0 0,-3-4-5 15,0 0-2-15,1-2 2 0,2-4-55 16,5 2 23-16,6-1-27 15,6-2-59-15,5 0-64 0,3-5-232 16</inkml:trace>
  <inkml:trace contextRef="#ctx0" brushRef="#br0" timeOffset="108040.1796">19182 17004 1063 0,'17'0'0'0,"14"0"128"0,9 1-41 16,9-2-22-16,5-4-27 0,7 0-11 15,0 2 0-15,0-1-15 16,-3-5 3-16,-4 1 5 0,-2-1-3 16,-5-1-5-16,0 3 4 0,-2 0-14 15,-4 1-2-15,-1 4 0 0,-5 0 6 16,-6 2-7-16,-6 0-26 0,-7 0 4 15,-8 2-13-15,-5 0 6 16,-3 2-21-16,-8-2-2 0,-8 2 25 16,-8 1-58-16,-4-2-92 0,-6-1-73 15,-4-1-101-15</inkml:trace>
  <inkml:trace contextRef="#ctx0" brushRef="#br0" timeOffset="108301.1945">19173 17236 642 0,'12'9'0'16,"4"-3"281"-16,6 1-167 16,6 1-29-16,8-4-14 0,5 3-17 15,6-7 0-15,3 1-8 0,0 0-4 16,0-1 3-16,-1 0-4 0,-4-2-12 15,-3 1-6-15,-4 1-11 0,-8 0-4 16,-8 4-10-16,-8 0 4 16,-4-2-1-16,-6 2-35 0,-1-2-15 15,-3 1-28-15,0 3-42 0,-3-2 21 16,-5 0-83-16,-1-2-236 0</inkml:trace>
  <inkml:trace contextRef="#ctx0" brushRef="#br0" timeOffset="108984.2336">20471 16675 917 0,'0'-14'0'0,"0"5"142"16,4 1-76-16,7 0-16 15,8-1-19-15,8 5 2 0,8 2-3 16,6 3-7-16,5 4 9 0,1 9-8 15,-1 11-7-15,-4 8 5 0,-8 6-10 16,-12 5-3-16,-11 5 2 16,-11 3 4-16,-17 2-1 0,-11 6 1 15,-9-2-8-15,-7-2-4 0,-1 0 3 16,0-6-3-16,1-4-6 0,1-4 6 15,3-8 1-15,2-3-4 0,3-2 0 16,2-1 3-16,3 0-5 16,-3-2 4-16,10-5 0 0,4-5-4 15,3-7 4-15,10-4-1 0,1 2-1 16,5 0-2-16,3-1-1 0,8-2-4 15,9 1 9-15,8-1 1 0,12-4-6 16,5 1 6-16,5-2 2 0,4-6-3 16,-2 4 6-16,4 1 2 15,-4-3-3-15,-5 4 2 0,-7 1-7 16,-9 4-3-16,-9 3 2 0,-8 0 2 15,-8-2-5-15,-6-5 3 0,0 10-2 16,-7-3-30-16,-5 3-16 0,1-3-30 16,-3-5-21-16,2-2 23 15,2 0-48-15,-1 0-183 0,3-4-249 16</inkml:trace>
  <inkml:trace contextRef="#ctx0" brushRef="#br0" timeOffset="109606.2692">21254 16742 1071 0,'2'-1'0'0,"-1"1"130"16,-1 4-56-16,0 5-10 0,-3 6-12 16,-4 6-7-16,-5 3-8 0,-3 2-10 15,-3 0-2-15,-1 0 6 0,0-1-18 16,1 1-13-16,2-2 0 15,2-4 11-15,-2-1-13 0,3-4 4 16,4 2 2-16,0-7-5 0,5 2 2 16,2-3 0-16,0-2-1 0,2-1-3 15,2-2 0-15,3 0-5 16,5-3 7-16,1-1 1 0,5 0 0 15,1-3-1-15,2-5 1 0,6-3 0 16,-2-5-3-16,2 4 2 0,0 2-11 16,-3-2 14-16,3 5-4 0,-3 2-7 15,0 2 15-15,-1 3-7 0,-1 0-5 16,2 1 12-16,1 7-7 15,0-1-5-15,1 2 12 0,0 0-6 16,-2 1 0-16,-1 7-2 0,-5 0 3 16,-2 5-2-16,-4 6 2 0,-3-1 2 15,-4 4-6-15,-3 0 6 0,2-2 0 16,-6-4-3-16,-1-1 0 15,0 3 5-15,-2-5-6 0,-2 3 2 16,-2-4 5-16,-2 2-7 0,-6 7 2 16,-2-3 4-16,-6 1-8 0,-1-6 6 15,0-5-1-15,-1-3-3 0,1-4 2 16,3-1 1-16,-1-4-3 15,3 3 2-15,3-8-1 0,3 0 0 16,3-1-2-16,2-5 1 0,0-4-51 16,2 1-8-16,2-7-38 0,3-2-60 15,0 0-15-15,2-10-150 0</inkml:trace>
  <inkml:trace contextRef="#ctx0" brushRef="#br0" timeOffset="109940.2883">21235 16883 962 0,'15'-15'0'0,"3"-2"183"16,4 1-103-16,7 0-29 0,3 0 0 16,6 3-3-16,5 0-13 0,2 1-6 15,1 5 2-15,3-2-12 0,-1 2-6 16,0 2 6-16,-5 1-11 0,-7 1 1 15,-6 2-3-15,-8 1-4 16,-5 0-4-16,-8 0 4 0,-4 2 1 16,-5 0-4-16,0 1-1 0,-3 2-1 15,-5 2-42-15,-3 4-1 0,-2 0-37 16,1 1-47-16,-1 1-10 0,0-2-125 15</inkml:trace>
  <inkml:trace contextRef="#ctx0" brushRef="#br0" timeOffset="110600.326">22205 16639 777 0,'11'-20'0'16,"-7"8"242"-16,-2 3-161 0,-2 4-14 16,0 2-11-16,-6 4-14 0,-4 14-32 15,-10 18-3-15,-9 15 15 16,-5 14 25-16,-4 12 2 0,0-2-13 15,0 3-15-15,3-3 2 0,2-1-11 16,9-5-8-16,7-4 1 0,10-6-6 16,7-8 0-16,13 3 2 0,7-3 3 15,4 1-4-15,9-3-2 16,2-12-1-16,6-5-12 0,6-15 22 15,1-3-7-15,2-8 0 0,-5-3 0 16,-6-9 2-16,-7-10-2 0,-8-5 10 16,-6-6-1-16,-8-14 3 0,-5-5 2 15,-5-2-6-15,-10 0-1 16,-9 15 3-16,-10 3-3 0,-9 5-7 15,-6 1 0-15,-5 8 10 0,-1 6-11 16,-3 5 2-16,1 7-3 0,0 1-51 16,1 4-17-16,3 6-43 0,1 5-73 15,2 3-66-15,2-4-364 16</inkml:trace>
  <inkml:trace contextRef="#ctx0" brushRef="#br0" timeOffset="111976.4047">9334 17302 943 0,'-9'2'0'15,"8"1"106"-15,2-2-104 0,11 1 10 16,12-2 22-16,15-1 33 0,13-6-14 15,21-1-9-15,16-4 6 16,15 0-10-16,9-5-2 0,7 1-1 16,2 3-14-16,-2 1-3 0,1 4 7 15,-1 3-3-15,-7 4-3 0,-2 1-10 16,-3 0-5-16,1 5-9 0,-3 4 6 15,-1-1 2-15,-6-1-3 16,-6-2 0-16,-8 0-1 0,-8-3-2 16,-8 1 2-16,-15-1-1 0,-10 2 0 15,-17 1 0-15,-12-2 2 0,-8 2-2 16,-7-5 0-16,-6-2 7 0,-8 1-5 15,-8-1 2-15,-2-1-4 0,-4-1 0 16,-3-1-13-16,3-1 7 16,-1 2-3-16,1-1 3 0,4 0-5 15,1 3 3-15,1-5 12 0,4 4-7 16,0-6-16-16,1 1 13 0,0 0 3 15,0-4-1-15,0 2 8 0,-1-6-7 16,3-1 0-16,-1 1 3 16,3 1 0-16,2 3 0 0,1 2 2 15,5 2 1-15,2 2-4 0,1 1 2 16,2 2 2-16,0-1-4 0,0 3-1 15,0 1 0-15,6 0-5 0,4 0 7 16,5 0 0-16,5 0 0 16,0 1 0-16,5 6 1 0,-1 5-2 15,4 2 2-15,3-1 0 0,5 1-1 16,3-1 0-16,0 1 6 0,-1-2-6 15,-2 0 0-15,-4 3 1 0,-2-3-2 16,-5-3 0-16,-9 3 3 0,-5-7-4 16,-6 1 2-16,-5-5-1 15,0-1-4-15,0 0 10 0,0 0-3 16,0 0-4-16,0 0 4 0,-1 3 1 15,-2-3-4-15,2 0 2 0,-1 2 0 16,2-2-2-16,-3 5-1 0,-1 2 2 16,-4 1 0-16,-5 7 0 15,-6-3 8-15,-3 2-10 0,-4 0 4 16,-2-2 3-16,-1 0-5 0,0 0 0 15,2 1 2-15,2 1-3 0,3 9-8 16,1-1-50-16,2 3-90 0,2-1-9 16,-1-11-74-16,0 2-523 15</inkml:trace>
  <inkml:trace contextRef="#ctx0" brushRef="#br0" timeOffset="114250.5348">10331 14224 524 0,'-20'0'0'0,"-2"0"100"15,-2 0-59-15,-1 1-1 0,4-1-6 16,0 0 22-16,3 0-12 0,4 0-20 15,5-2-1-15,2-2 13 0,3 1 10 16,4 1 22-16,0 0-24 0,4 2-30 16,8-1-17-16,6-4 6 15,8 0 37-15,6 1 0 0,5 2-5 16,6 2-13-16,6 0-9 0,7 0 14 15,7 0-3-15,7 0-2 0,9 0 9 16,8 0-19-16,8 0 0 0,7 0-5 16,7 2-3-16,0 1-8 15,1 2 8-15,-5-1 10 0,-4-1-5 16,-6-3 6-16,-9 2-14 0,-7 0 0 15,-9 0 8-15,-9 1-2 0,-8-3-2 16,-7 0 5-16,-2 2-1 0,-5 0-8 16,-1 2 9-16,-4-2-7 0,-5 0-6 15,-5-2 6-15,-7 0-2 16,-5 0-1-16,-2 0-1 0,-3 0 2 15,1-4-1-15,0 0 0 0,0 1 2 16,-1 1-1-16,0 1 1 0,0 1-4 16,3-1 1-16,-1 0 1 0,2 0 3 15,1-1-3-15,-2 0 0 16,-2 2 3-16,-4-3-4 0,-3 3 2 15,-1-1 1-15,0-5 6 0,0-2 15 16,-4-3-22-16,-4-3 0 0,-3 3-2 16,-4 0 2-16,-4 1-3 15,-5-2 3-15,-2 0-4 0,-3-3-3 16,-4-1 6-16,-1-2 0 0,-1 1-6 15,1-2 9-15,4 1 2 0,1 0-10 16,5 2 10-16,3 3-3 0,6 3-3 16,3 1 2-16,7 5 0 15,4 3-1-15,1 1-5 0,5 2-19 16,9 7-22-16,10 6 53 0,14 4-4 15,8 1-6-15,6-1 6 0,2-2-1 16,-3-4-2-16,-6-1-2 0,-6-3 6 16,-6-2-8-16,-8 1 7 15,-3-1 12-15,-7-2-3 0,-7-1-6 16,-3 1-6-16,-4 0 0 0,-1 2 1 15,-1 3-1-15,-7 3 4 0,-6 5 0 16,-6 2-2-16,-5 1 2 0,-6 4-4 16,-3 1 0-16,-4 5 0 15,-2-1 2-15,0 4-1 0,2 1-2 16,-2-3 2-16,4 0 3 0,-1-3-5 15,1 0 1-15,3 1-4 0,0 1-40 16,2 0 0-16,-1 0-63 0,3 4-82 16,-2-4-71-16,0-5-395 0</inkml:trace>
</inkml:ink>
</file>

<file path=ppt/ink/ink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0T07:13:53.902"/>
    </inkml:context>
    <inkml:brush xml:id="br0">
      <inkml:brushProperty name="width" value="0.05292" units="cm"/>
      <inkml:brushProperty name="height" value="0.05292" units="cm"/>
      <inkml:brushProperty name="color" value="#FF0000"/>
    </inkml:brush>
  </inkml:definitions>
  <inkml:trace contextRef="#ctx0" brushRef="#br0">4880 6074 189 0,'-5'0'0'15,"0"0"49"-15,0 0-18 16,1 0 11-16,0-2 5 0,0 0 5 16,0-1-6-16,0 0-5 0,0 1-9 15,1 1-2-15,-1 0-9 0,1 1-10 16,0 0-8-16,1 0-6 0,1 0 6 15,-2 2-2-15,2-2-1 16,-2 1 0-16,3-1 5 0,0 1-2 16,0-1 8-16,0 0-4 0,0 0-3 15,0 1-5-15,0-1 2 0,0 2-1 16,0-2 0-16,0 3 8 0,2-1-6 15,0 1 13-15,1-1 10 0,1-1-5 16,1 0 10-16,0-1-9 16,3 0-1-16,1 2-3 0,-2-2-11 15,1 0 11-15,2 0 1 0,1 0-5 16,-1 0 2-16,2 0 1 0,-4 0-5 15,0 0 2-15,1 0-8 0,-1 0 2 16,1 0-7-16,1 0 0 16,-3 0 12-16,3 0-9 0,-4-2 0 15,4 2 1-15,-2 0 0 0,-1 0 7 16,2 0 1-16,0 0-4 0,1 0 4 15,2 3-4-15,-2-3-1 0,6 2-1 16,-3-2-1-16,-1 0-3 16,6 0 6-16,-3 0 0 0,-2 0 0 15,1 0-3-15,-4 0 3 0,1-2-4 16,-1 1 4-16,1-1-4 0,-2 2 0 15,1-1 2-15,0 0-1 0,-2-1-1 16,2 1-2-16,-2 1 1 0,0-1-2 16,0 0 8-16,-2 0-9 15,0 0 0-15,2 1 3 0,1 0-1 16,1 0-4-16,0 0 4 0,2 0-1 15,-1 0-1-15,2 0 0 0,-1 0 4 16,-1 0-5-16,1 0 2 0,-3 0 4 16,0 0-4-16,0 0 7 15,-2 0-3-15,0 0-5 0,0 0 0 16,0 0 10-16,-1 0-11 0,2 0 2 15,0 0 6-15,1 0-6 0,-1 0 7 16,1 0-5-16,-1 0-4 0,-1 0 2 16,0-3 10-16,0 3-12 15,0-2 2-15,-1 2 11 0,-1-2-10 16,-2 2 4-16,0 0-4 0,-2 0-4 15,0-1 4-15,-1 1 7 0,0 0-11 16,0 0 4-16,0 0-1 0,1 0-9 16,1 0 9-16,-2 0-2 0,1 0-6 15,-1 3 8-15,0 0-2 16,0 3-86-16,-4 2 4 0,-5-1-49 15,-6-4-233-15</inkml:trace>
  <inkml:trace contextRef="#ctx0" brushRef="#br0" timeOffset="3178.1818">4875 6756 213 0,'-2'0'0'15,"0"0"101"-15,1-2-37 16,-1 1-6-16,2 0-6 0,0 0 5 16,-1 0 4-16,1 0-21 0,-2 0-13 15,0 0 5-15,2 1-6 0,0-1-4 16,0 1-8-16,0 0-5 0,0 0-10 15,0 0-7-15,0 0-2 16,0 0-1-16,4 0-9 0,-1 2 24 16,-1-1 8-16,2 0 28 0,0 2 5 15,2-2-15-15,-1 2-10 0,2-3-4 16,-1 0-3-16,4 2 8 0,1-2 3 15,2 0-10-15,2 0 1 16,-2 0-1-16,1 0-4 0,-1 0-5 16,-1 0 7-16,0 0-6 0,0 0-4 15,3 0 9-15,-1 0-6 0,3 0-3 16,-1 0 5-16,1 0-3 0,-2 0-6 15,1 0 4-15,-2 0 3 0,-4 0-5 16,2 0 8-16,-1 0-6 16,-1 0-4-16,1 2 4 0,-1-2 2 15,-1 1-6-15,1-1 4 0,0 0 12 16,0 0-13-16,1 0 9 0,-1 0-8 15,1 0-4-15,0 0 4 0,-2 0 0 16,0 0-6-16,-1 0 8 16,-1 0-3-16,1 0-1 0,-1 0 0 15,2 0 2-15,-2 1-2 0,0 0 0 16,0-1 1-16,-1 0-2 0,2 0 2 15,-1 1-1-15,-2 0-1 0,0 0 1 16,0-1 0-16,-2 0 0 16,1 0 0-16,-1 0 1 0,-1 0-2 15,-2 0 1-15,0 0-2 0,0 0-4 16,0 0 9-16,0 0-6 0,0 0-20 15,2 1 8-15,-2 0 1 0,1 0-3 16,-1-1 0-16,3 1-4 16,-1 2-30-16,-1 0-4 0,0 1-31 15,-1-1-66-15,0-2-10 0,-7-1-126 16</inkml:trace>
  <inkml:trace contextRef="#ctx0" brushRef="#br0" timeOffset="9926.5678">2846 6357 425 0,'3'-9'0'15,"1"-1"116"-15,1-4-51 0,0 1-3 16,-3-3 12-16,1-1-14 0,-3-1-10 15,0-1-12-15,0 0-8 16,0 0-15-16,-4 2 12 0,0 0-9 16,-3 0-3-16,2 3-3 0,-1 3-5 15,-1 0-11-15,2 3 4 0,-2 1 0 16,0 2-13-16,-1 5 15 0,1 0-1 15,-2 0-2-15,0 3 1 16,-1 6 0-16,-2 3 0 0,1 6 0 16,-2 1 2-16,2 2-4 0,3 0 4 15,0-3 4-15,5 0-8 0,1-4 4 16,2 1-5-16,0-2 0 0,5 1 5 15,1-1-4-15,1-4-6 16,1 2 8-16,0-2 0 0,2 3-1 16,3 1 3-16,-1-1 3 0,2 4-8 15,-1 0 6-15,-2 0-2 0,0 1-3 16,-3-2 4-16,-2-4 1 0,-1 3-4 15,-1-3 2-15,-1 2 1 16,0 0-3-16,-2 0 2 0,-1-1 3 16,0 0-8-16,0 2 5 0,0-2-2 15,-2 0 0-15,-2 1 2 0,-2-6 3 16,-1 2-4-16,-2-3-3 0,-3-2 6 15,0 3 0-15,-3-5 4 16,-1-2 2-16,-1 0-1 0,1 0 8 16,0-6 3-16,2-2-5 0,-1-2 0 15,4 1-13-15,2-1 0 0,2-1 2 16,2 1 0-16,1 0-6 0,2 0-11 15,1 2 16-15,0 2-3 16,1 1-9-16,0 2-17 0,0 3-19 16,2 0-23-16,4 5-29 0,1 4-64 15,0 0-8-15,0-1-101 0</inkml:trace>
  <inkml:trace contextRef="#ctx0" brushRef="#br0" timeOffset="11208.6411">3073 6333 442 0,'1'-24'0'16,"1"3"158"-16,-2 4-101 0,-2 5 26 16,0 6-16-16,-3 0-26 0,0 5-32 15,-2 1-2-15,-3 7 9 0,1 8-2 16,-2 8 0-16,-2 2 8 0,3 4-3 15,2 0-4-15,2 2-14 0,1-2 7 16,3-1 7-16,2-2-9 0,0-2-7 16,0 0 2-16,4-5 3 15,1-1-6-15,2-3 0 0,0-8-7 16,1 1 0-16,2-5 16 0,0-3-2 15,1-2-2-15,1-7-1 0,3-3 3 16,-4-5-5-16,1-3 0 0,-2 0 9 16,-1-3-12-16,-2-1 6 15,0-3-2-15,-2 3-11 0,-2-5 6 16,0 3-7-16,-1 1-6 0,0 3 13 15,-1 3-1-15,-1 4 0 0,0 6 9 16,0 4-4-16,-1 4 0 16,1 1-13-16,0 6-1 0,0 8 7 15,-2 5 11-15,2 3-1 0,-1 0-5 16,0 0 4-16,1-4 3 0,0-1-6 15,2-1 2-15,0-4 4 0,3 0-7 16,-2-3 4-16,3-3-2 0,0 2-8 16,1-4 14-16,1 0-5 15,0-1 1-15,2-1 0 0,0-2-1 16,0 0-2-16,0-2-8 0,-2-5 5 15,0-6-4-15,-1-1 10 0,0-2-2 16,-1-4 0-16,-2-1 4 0,0-2-3 16,0 1-2-16,-2-1 2 15,4 3-2-15,-4 1-25 0,0 4 4 16,0 5 11-16,-1 3 6 0,-1 7 10 15,0 0-10-15,0 0-10 0,0 5 2 16,0 7 1-16,0 1 7 0,0 5 10 16,-2-3 5-16,1 2 1 15,1-3 5-15,0 1-2 0,0 1-4 16,0-3-1-16,0 2 0 0,0-1-9 15,0-1 0-15,0-1 12 0,0-4-11 16,0 2 6-16,0-2-4 0,0-3-6 16,1-1 4-16,1-3 1 15,-2 0-4-15,0 0-8 0,0-1 18 16,0 0 5-16,2-3 18 0,-1-6-9 15,0 0-17-15,0-5 1 0,1 0-4 16,-1-1-3-16,4-3 2 0,-1 0-1 16,1-3 0-16,2 1-5 15,0-1-4-15,0 2-6 0,1 2 8 16,-3 2-6-16,1 6 2 0,-2 3 13 15,0 4-3-15,0 2-6 0,0 0 6 16,-1 5-4-16,1 2 3 0,1 4-1 16,-1 0 2-16,-2 1 0 15,2 2 2-15,-1-2 2 0,0 1 3 16,-1-1 0-16,1-3 0 0,0 3 4 15,-3-4-2-15,0 1-4 0,0 2 5 16,0 1-3-16,0 1 0 0,-3-3-7 16,0-2 2-16,-1-1 8 0,0-1-7 15,2 0 6-15,1-4-4 16,-2-1 7-16,3 1 13 0,-3-2-5 15,1 0-1-15,0-4-5 0,1-5-10 16,0-1-1-16,1-1 7 0,1-5-6 16,4-2-6-16,1-1 5 0,1-3-2 15,0-2 0-15,1-1-11 16,1 0-3-16,1 1-13 0,1 3 10 15,-1 1-2-15,-1 2 0 0,-1 3 10 16,-1 8 2-16,-2 0 1 0,1 5 6 16,0 1 0-16,1 1 0 0,0 0-10 15,-1 6 7-15,1 3-7 16,-2 6 7-16,2 4-2 0,-4 2 6 15,0 3-1-15,-3-1 0 0,0 0-11 16,1 2 23-16,-1-4-5 0,1-4-5 16,-1 0 3-16,2-4-2 0,0 0-2 15,0 0 1-15,1-3-1 0,-2-1-2 16,1 0 1-16,-2-2 0 15,1-3-95-15,2 1-71 0,-1-5-69 16</inkml:trace>
  <inkml:trace contextRef="#ctx0" brushRef="#br0" timeOffset="11588.6629">3666 6270 360 0,'12'-14'0'0,"4"-3"167"15,2 0-97-15,-4-2 1 0,3 2-27 16,-5-1-4-16,-1-1 17 15,0 2-13-15,-4-1-24 0,-2 0-11 16,-1 4 2-16,-3-2-5 0,-1 2-1 16,0 3 6-16,-1 1-4 0,-3 3-9 15,-1 2 1-15,3 3-9 0,-3 2-4 16,-3 1 16-16,-2 7-4 15,-3 4 4-15,-2 6 5 0,1 5-3 16,-2 4-8-16,3 4 6 0,1 3 0 16,2-2 1-16,3-1 12 0,3-4 9 15,4-3-1-15,0-2 9 0,5-5-9 16,2-3 2-16,1-3-1 15,3 0-12-15,1-4-4 0,3-2 4 16,1 0-6-16,1-5-5 0,0 0 6 16,0 0-4-16,-2-5-6 0,-1 0 6 15,-1 2-6-15,-6-4-97 0,2 3 3 16,-4-5-97-16,-2-2-221 15</inkml:trace>
  <inkml:trace contextRef="#ctx0" brushRef="#br0" timeOffset="15410.8815">2410 7514 343 0,'-3'-19'0'16,"-3"1"144"-16,-3 1-89 0,2 6-12 15,-1 1 14-15,2 6-8 0,-1 1-11 16,0 0-15-16,1 3-17 0,0 0 11 16,-1 3-3-16,0 2 3 15,-1 5-10-15,-1 4 3 0,0 3-3 16,-1 5 7-16,2 5 11 0,0-1-5 15,0 4-5-15,5-2-2 0,-1-6 1 16,3-2-11-16,1-6-1 0,1-1-2 16,6-4 0-16,0 0-4 15,4-1 6-15,0-4 3 0,1-1-3 16,2-3 3-16,-2-2-3 0,1-3-1 15,-1-4 5-15,-1-2-5 0,-1-1 0 16,-2-2 1-16,2-1 2 0,-4-3-2 16,-1-1 3-16,0-3-4 0,-4 0 1 15,2 1-1-15,-3 2-1 0,0 5 0 16,0 4 0-16,0 5 2 15,0 2-3-15,0 1 2 0,0 2-1 16,0 0 0-16,-1 3-14 0,-1 6 7 16,2 4 6-16,-1 1 2 0,1 3 1 15,0 1 0-15,0-3-1 16,1 1 0-16,-1-5-2 0,3-2 0 15,2-3-4-15,0-2 4 0,2 2 2 16,1-4 1-16,2-1-4 0,0 1 4 16,0-2-1-16,1-3 1 0,-1-2-1 15,0-2 1-15,-2-1-4 16,-1-3-10-16,-1-5 5 0,-1 0-4 15,2-1 0-15,-4-1-2 0,2-2-11 16,-1 0-10-16,-2 3-6 0,0 3 1 16,-1 6 26-16,-1 2 12 0,0 2 2 15,0 4 5-15,0 0-9 0,-1 1 1 16,-1 8-7-16,0 5 18 15,-1 3 2-15,3 3-2 0,-1 0-1 16,1-3-2-16,0 0 4 0,1-2-2 16,-1-5 3-16,0 3-1 0,0-5 3 15,0-1 6-15,0 1-1 0,-3-2-4 16,2-2-1-16,1-2-6 15,-2 0-3-15,1 0-3 0,1 0 0 16,0-2-2-16,0 2-2 0,0-1-3 16,0-1-6-16,1 0 14 0,1-8 2 15,2-2 3-15,-1-1-4 0,2-7 2 16,3 0-5-16,0-4 0 15,0-1 0-15,3-2-18 0,0 3-11 16,0 1-1-16,0 5 7 0,-3 2 9 16,1 8 16-16,-5 2-2 0,-1 2 0 15,1 2-3-15,0 5 1 0,0 4-3 16,-1 4 9-16,1 1 7 15,-1 0 5-15,-1 0-4 0,1 0-1 16,-1-3-3-16,0 0 4 0,-2-3-1 16,1-2-1-16,-1 2 1 0,0-2-1 15,0-1-4-15,0 2 2 0,0-4-2 16,-1 1-2-16,1-4 5 15,0 0-9-15,0 1 0 0,0 0 8 16,0-1 2-16,0 0-10 0,0-2 0 16,3-5 7-16,0-4-8 0,2-4 2 15,3-3 0-15,-1-2-2 0,1 0-4 16,2-3-5-16,0 2-7 15,1 1 4-15,-3-1-3 0,1 4 2 16,-2 2 10-16,0 5-6 0,-1 3 5 16,-3 4 8-16,2 3-6 0,-2 0-5 15,0 6 5-15,1 6-3 0,-4 4 3 16,2 3 6-16,0 5 2 0,-2 1 2 15,2 0 2-15,-1-2 2 16,1-1-5-16,1-5 0 0,2 0 4 16,0-6-12-16,2-1 4 0,1-5 4 15,0-2-1-15,-1-2 2 0,4-1 3 16,0-4-10-16,2-1 0 0,0-4 8 15,1-3-8-15,-2 0 0 16,-2-4 6-16,0-2-7 0,-2-1 2 16,-1-4 1-16,-2-1-3 0,-2-2 2 15,1 0 1-15,0 0-2 0,1 3 0 16,0 6-1-16,-2 5 1 0,-2 3-6 15,1 6 8-15,-1 1-4 16,0 2-7-16,0 9 6 0,-1 3-5 16,1 10 6-16,-1 4 4 0,0 8 4 15,0 10 10-15,0 2-3 0,-2 9-2 16,0 3 5-16,-1 5-5 0,-1 3-2 15,-1-2-1-15,0-2-5 0,1-5-5 16,-2-2 4-16,2-5 1 16,1-9-3-16,-1-7 0 0,1-5-11 15,2-12 5-15,-2-2 5 0,1-8 2 16,1-3-2-16,-1-3 2 0,2-1 8 15,-1 0-8-15,-1-8-2 0,1-2-1 16,1-9 6-16,0-5-2 16,0-5-1-16,0-7-2 0,3-6 2 15,3-5 1-15,-2-7-4 0,3-6 4 16,2-6-2-16,0-1-14 0,1-4-2 15,1 1 2-15,0 6 3 0,-1 4 9 16,0 8-3-16,1 9-8 16,-2 10 12-16,1 5-1 0,3 6-1 15,-1 6 5-15,1 3-3 0,2 4-4 16,-3 6 9-16,-1 3-4 0,-1 2 0 15,-3 10 0-15,0 2 6 0,-1 6-2 16,-2 2 11-16,-1 0-12 0,-2 2 1 16,-1-2 1-16,-1-2-4 15,-5-2-1-15,0 1 0 0,-2-4 8 16,-2-1-9-16,1 4 2 0,-2-7 3 15,1 4-3-15,2-1 4 0,1-3-8 16,2-2 3-16,0-4 0 0,2 1 0 16,1-6-12-16,0 0 16 15,2 0-8-15,-1-2-10 0,1-1 12 16,0-2 3-16,1 1-2 0,2-1-2 15,2 0-1-15,0 1 1 0,3-4 4 16,1 1 0-16,3-2-2 0,1-2 2 16,0-1 1-16,3-5-4 15,1-2 4-15,2-2 4 0,-2-1-9 16,2-2 5-16,-1-5-1 0,1 0 2 15,-3 2 1-15,-4-1-1 0,-4 0-4 16,-3 0 2-16,0-4 10 0,-3 0-14 16,1 1 6-16,-3-2 5 15,0 4-6-15,1 2 3 0,0 2-3 16,0 9 0-16,1 3 1 0,-1 5 0 15,0 4-6-15,-1 4 4 0,-1 0-3 16,-2 12-8-16,-6 11 14 0,-1 9 0 16,3 8-5-16,-4 1 2 15,4-1 5-15,0-3-5 0,3-1 6 16,1-5-6-16,1-3 3 0,2-4 0 15,2-4 3-15,5-5-9 0,0 1 4 16,0-4 4-16,3 0-4 0,-1-2 0 16,2-3 0-16,-2-1-3 15,0-4 2-15,-3-2 3 0,2 0-5 16,0-5 2-16,-1-2 3 0,3-3-3 15,-2-5 4-15,0-2-4 0,-1-4-2 16,0-1-6-16,-2-3-5 0,2 1-12 16,-1 0 3-16,0 4-10 0,-1 6-1 15,-1 6 18-15,-3 3 7 0,0 3 2 16,0 2 4-16,-1 2-5 15,0 7-12-15,0 6 19 0,-1 3 2 16,-1 2-4-16,2-1 2 0,0-2 6 16,1-1-6-16,3-3 0 0,-1-3 3 15,1-1-4-15,2-5 0 16,-1 1 5-16,1-4-7 0,0-1 4 15,5 0 6-15,-3-1-10 0,2-6 4 16,0-2 1-16,-2-3-3 0,1-2 0 16,-2-6 7-16,0 0-7 0,-2-4 0 15,-1-3 9-15,1-4-13 16,2-1 8-16,-1-6-3 0,1 0-1 15,-4-1 0-15,1 0 1 0,0 0-2 16,3 5-2-16,-2 2 3 0,1 4 0 16,0 8 0-16,-1 5-1 0,-2 5 1 15,-1 6 0-15,-2 4 1 0,0 0-9 16,0 14-9-16,-3 7 19 15,-2 10 15-15,-3 7-6 0,0 6 4 16,-1-2 3-16,1 0-1 0,4-3 2 16,-2-4-11-16,4-3 2 0,1-5-8 15,1-6-4-15,0 0 4 0,1-5-3 16,4 0-2-16,1-2 3 15,0-2 0-15,3-2 3 0,-2-1-2 16,0-3 3-16,1-5-8 0,0-1 5 16,2-1-1-16,1-7 0 0,0-5 0 15,0-3 2-15,1-5-3 0,1-2 0 16,-4-3-1-16,1-2-3 15,-1-2 0-15,-1 0-13 0,1-1-15 16,-2 4-1-16,0 4-1 0,-2 5-11 16,-2 5 28-16,0 6 9 0,-2 4 11 15,-1 3-4-15,0 3-15 0,-2 10 12 16,-2 5 10-16,-1 5 12 15,2 4-1-15,0-1-5 0,1-2 5 16,1-2-3-16,1-3-9 0,0-3 11 16,0-3-4-16,1-3-8 0,2 0-4 15,1-5 0-15,1 0 2 0,0-1 11 16,1-3-11-16,2 1 2 0,0-2-1 15,1 0-2-15,1-1 0 16,2-5-24-16,-1-3-16 0,-1-4 4 16,0-4 19-16,0-3 13 0,0-3 7 15,-1-6-6-15,0-1-4 0,2-2-13 16,-1-4-12-16,0 3-11 15,-1 1 15-15,-1 8 7 0,-3 7 11 16,-2 8 13-16,-3 5 1 0,0 3 14 16,0 1 11-16,0 3-6 0,-4 5-14 15,0 5 10-15,1 4 11 0,3 0-9 16,-1 4 0-16,0-1-4 15,-1-1-1-15,2 2 3 0,-3-1-3 0,3 1-12 16,0 0 2-16,0 0-4 16,0-2 1-16,0-3-4 0,0-2 1 15,3-2 0-15,1-2-57 0,3-2-36 16,1-5-25-16,4-3-40 15,2-4-173-15</inkml:trace>
  <inkml:trace contextRef="#ctx0" brushRef="#br0" timeOffset="16147.9236">4180 6858 629 0,'0'-20'0'0,"3"2"181"0,-3 4-96 0,0 3-17 16,0 2-3-16,-3 2-19 16,-1 3-27-16,-2 1-13 0,-2 3-3 15,-2 7 4-15,-2 8-6 0,1 6 0 16,0 5 3-16,2 1 0 0,4 1-4 15,-2-2 0-15,4-1 5 0,2-2-6 16,1-1 2-16,1-3 0 16,3-5-1-16,0-1 0 0,1-2 5 15,0-4-9-15,1-1 6 0,0-2 0 16,-1-4-4-16,4 0 4 0,-1-4-1 15,1-6 0-15,0-3 3 0,3-5-2 16,-1-4-1-16,4-3 1 16,-1-8-3-16,1-4-12 0,0-4 1 15,-2-2 4-15,0-6-1 0,0 1 3 16,-2-5 0-16,1 2-9 0,-1 2 1 15,-4 3 4-15,-1 8-2 0,-4 9 9 16,0 8 2-16,-2 9-1 16,0 6 4-16,0 6-4 0,-3 0-21 15,0 12 15-15,-2 5 4 0,0 6 3 16,-1 7 2-16,0 2 4 0,2 2-2 15,-2 4 11-15,2 1-2 0,1 3 4 16,0 2-1-16,1-2-1 0,0 0-8 16,-1-1-2-16,0-3 0 15,-1-6-3-15,3-3 2 0,1-3-2 16,0-6-2-16,5-1 2 0,1-5-2 15,0-6-7-15,0 0 11 0,2-6-6 16,2-2-1-16,1 0 1 0,1-5-2 16,0-5-3-16,0-2 6 15,-2-1-5-15,0-3 1 0,-3-3 2 16,1-3-6-16,-3-2-2 0,1-2 4 15,-2-3-9-15,2 0-8 0,-1 2 2 16,-4 2 5-16,1 3-7 0,-2 8 17 16,0 6 7-16,0 4-3 15,-2 4-14-15,-3 5 2 0,-4 9 20 16,1 6 9-16,0 6-5 0,-1 1 1 15,4 2-3-15,3 0 2 0,-1-4 2 16,3-2 5-16,0-1-8 0,0-5-4 16,3-2 6-16,1-1-5 0,2-1-1 15,1-1 10-15,-1-2-4 16,2-2-10-16,-1-1 2 0,1-1 5 15,1-3-8-15,-1-2-2 0,2-1-22 16,0 0-42-16,3-3-31 0,-3-6-82 16,0-3-311-16</inkml:trace>
  <inkml:trace contextRef="#ctx0" brushRef="#br0" timeOffset="16360.9358">3820 6828 366 0,'3'-8'0'0,"-2"-2"-96"16</inkml:trace>
  <inkml:trace contextRef="#ctx0" brushRef="#br0" timeOffset="17549.0038">3176 8344 494 0,'8'-26'0'16,"-4"1"76"-16,-1 4-61 0,-3 3 14 16,0 4 15-16,-4 3 23 0,-2 5-12 15,-1 4-13-15,-2 2-27 0,-3 5 11 16,2 9 2-16,-4 4-5 15,0 10-2-15,2 4-3 0,1 3-7 16,2 5 0-16,0-4-5 0,3-5-8 16,3-4 4-16,-1-4 2 0,3-7-4 15,1-2 0-15,0-4 7 0,0 0-7 16,5-5 0-16,0 4 10 0,4-6-10 15,0 2 0-15,2-5 8 16,1 0-10-16,2-3 4 0,0-6 4 16,0-4-4-16,2-5 0 0,-3-6 0 15,0-1-1-15,-1-7 3 0,-3 0-2 16,-1-1-1-16,-3-3 1 0,-2 2-1 15,-1 3-2-15,2 4 2 16,-1 7 0-16,-1 4-8 0,-2 8 9 16,1 3-2-16,-1 4 0 0,0 1 0 15,0 2-2-15,0 9-19 0,-2 9 17 16,-4 6 8-16,1 6 2 0,0-1 7 15,1 3-11-15,2-4 3 16,1-6 1-16,1-3-8 0,6-7-2 16,2-1 8-16,3-4 3 0,0-4-6 15,1-2 2-15,1-3 1 0,-1-1-3 16,1-6 4-16,1-4-3 0,-3-4-1 15,0-2 3-15,0-5 0 0,-3-2-5 16,-1-3 2-16,2-3 5 16,-2-3-6-16,-1-3 0 0,2-2 1 15,-1 0-1-15,0 1-2 0,1 8-8 16,-3 7-8-16,-1 7 14 0,-1 5 3 15,-3 5-1-15,1 3 4 0,-1 2-2 16,0 0-4-16,0 2 0 16,2 4-5-16,0 4 3 0,4 3 8 15,-1 2 0-15,4 0-4 0,2 4 3 16,1 0 0-16,3 2-1 0,-1 3 0 15,0 1 2-15,-5-1-2 0,-2 1 5 16,-2 0-8-16,-4-3 1 16,1 3 3-16,-2-4 2 0,0-1-5 15,0-4 4-15,-1-2 2 0,-4-2-4 16,-1 0 0-16,-3 2 1 0,-3-2-1 15,-4 0 0-15,-3 0 0 0,0 1-49 16,-2-1-26-16,2 0-131 16,-1-8-322-16</inkml:trace>
  <inkml:trace contextRef="#ctx0" brushRef="#br0" timeOffset="19954.1413">2571 9406 625 0,'0'-12'0'15,"0"3"94"-15,0-2-35 0,0 0 21 16,-1 1-13-16,0 1-24 0,-3 4-4 15,-1-1-2-15,0 4-3 0,-4 2-4 16,2 3-16-16,-4 10-9 0,-5 7 2 16,1 6-1-16,-1 6 1 0,0 3-1 15,1 4 1-15,2 4-4 16,3 0 2-16,2-2 0 0,2-2-2 15,6-3-3-15,0-6 0 0,2-8 2 16,5-6-2-16,5-3 0 0,1-6 3 16,3-2-3-16,4-5 0 0,0-4 3 15,2-5-1-15,1-7 3 16,-1-4-3-16,0 3-2 0,1-5 0 15,-6 1 4-15,-2-3-4 0,-2-1 0 16,-3-1 5-16,1-3-6 0,0-5 2 16,4-5 2-16,-1 0-5 0,2-2 2 15,1 3 0-15,0 5-16 16,0 8 12-16,-3 9 0 0,-1 5-3 15,-3 9 6-15,-1 2-1 0,-2 1-1 16,-2 7 5-16,-4-1-4 0,1-2-4 16,-2 0 8-16,1-3-2 0,0-2 0 15,-1 1 27-15,0-1-10 0,0 0 0 16,-2 0-4-16,-1 0-11 15,0-1-4-15,-1-1 4 0,1 0 0 16,1 2-3-16,-1 0-6 0,0 0-7 16,-3 4-2-16,-3 1 16 0,1 2 0 15,-2 0-7-15,3 1 10 0,-4-1-4 16,4 3 2-16,-3 2 0 15,0 5 1-15,3 7-4 0,-2 5-3 16,3 3 5-16,1 4 0 0,4-2-1 16,1-5 0-16,0-3-3 0,5-4 5 15,0-8-1-15,2-4 0 0,1-2-1 16,-2-5 2-16,2-2-2 15,2-1 1-15,-1-7 2 0,0-5-1 16,1-5 2-16,-1 0 3 0,0-4-7 16,0-1 2-16,0 0 1 0,-1 0-2 15,1 0 0-15,-3-2 5 0,1-2-6 16,-1-3 0-16,-1-1-1 15,0 3-3-15,-2 4 6 0,-1 6-2 16,-2 7-2-16,0 8 6 0,0 2-2 16,1 2-1-16,-1 13-19 0,0 6 16 15,-1 7 2-15,-2 2 2 16,2-3 4-16,1 0-6 0,0-2 2 15,0-4 2-15,2-2-3 0,0-2 0 16,0-5 1-16,2-2-5 0,-1-1 8 16,1-4-1-16,3-2-4 0,0 0 1 15,2-3-1-15,1 0-1 16,2-6 4-16,0-1 1 0,1-3-3 15,-2-3 0-15,-1-3 3 0,-2-4-4 16,-1-3 2-16,-3-3 4 0,1-2-6 16,-3-1 2-16,-2-6 3 0,0 0-6 15,1-6 2-15,2 4 0 0,2 2 0 16,-2 6-1-16,1 12-1 15,-2 2-2-15,-1 10 6 0,-1 3 1 16,0 2-4-16,0 2-5 0,0 6-9 16,-3 4 12-16,0 2 6 0,0 1-5 15,2-1 1-15,1-2 2 0,0 1 1 16,6 0-7-16,0 4 7 15,4 1-3-15,1 2-1 0,1 4 4 16,2 1 0-16,0-2-3 0,-4 3 2 16,1-6-1-16,-5 1 0 0,0-2-5 15,-3-3 8-15,-1-3-6 0,-1-4 3 16,0-1 0-16,0-4 0 15,1 2 0-15,-1-4 4 0,1 1-7 16,0-3 2-16,0 2 0 0,0-1-7 16,1-1 1-16,-1-1-2 0,3-6-1 15,0-4 4-15,1-4 5 0,2-4-1 16,-1-6 4-16,-1-2-3 0,1-4 1 15,0-4 0-15,-2-2 2 16,-1-2-2-16,-1 0 5 0,-3 3-3 16,0 3-4-16,0 5 4 0,-2 6 1 15,0 4-4-15,-3 5 2 0,3 4 1 16,1 6-2-16,-1-2-1 0,2 5 0 15,0 0-11-15,0 5 3 16,1 7 3-16,1-2 2 0,1 4 6 16,2-1-1-16,-1 1-2 0,3-1-1 15,1 1 2-15,3 3 0 0,0 0-13 16,2 4 9-16,-2 1-3 0,-4 2 5 15,0-2 1-15,-3 1-2 16,0-2 5-16,1-5-1 0,-3-3-2 16,1-1 2-16,-1-4 2 0,-1-2-4 15,2 0 1-15,-2-2 0 0,3-2-2 16,-1 1 3-16,0-1-1 0,0 3 0 15,1 0 0-15,-1-3 0 0,2 3-20 16,0-3 3-16,0-2 3 16,1 0 4-16,1-7 6 0,1-2 3 15,2-3-2-15,-1-1 6 0,-2-2-2 16,0-2-2-16,-2-1 2 0,1-2 3 15,-5-1 1-15,2-1 1 0,-2-3-3 16,1-1-4-16,3-5 1 16,1-1 0-16,3-2-8 0,-2 0 2 15,3 2-9-15,0 6-13 0,-2 11 20 16,-5 7 9-16,-1 4-1 0,-2 4 0 15,0 3 10-15,0 7-15 0,-4 7 3 16,2 5 13-16,-2 3-6 16,2 3 2-16,2-2 1 0,0-1-2 15,0 2 1-15,2-4 2 0,4-2-7 16,-1-3 3-16,-1-5-5 0,3-4 0 15,0 0 0-15,0-4 6 0,3-4-4 16,2-1 5-16,1-3-1 16,2-7-3-16,0 0 0 0,-2-2-1 15,1-5-2-15,0-1 0 0,-3-2 3 16,0-4-4-16,-2-1 2 0,-2-2 2 15,-1-4-3-15,-2-2-2 0,-2-1 4 16,0 0-4-16,-2 2-10 16,0 5 5-16,0 4-7 0,0 13 12 15,0 5 2-15,0 3 0 0,-3 5-15 16,-1 10 4-16,-1 9 10 0,0 7 2 15,0 3 9-15,1-1-6 0,0 3 7 16,2-3-2-16,2-3-5 16,0-2 0-16,0-4-4 0,0-4 0 15,5-3-2-15,2-2 1 0,3-5 2 16,0 0 5-16,1-1-1 0,1-6-6 15,2-1 2-15,2-1 7 0,0-7-7 16,1-4 7-16,2-4-8 0,0-7 0 16,0-4 0-16,0-4 8 15,1-4-9-15,-2-1 2 0,-1-5 12 16,-3 0-7-16,-2-5 3 0,-4 1 0 15,-4-2-4-15,-1 3-3 0,-3 6-1 16,0 7-2-16,0 8 2 0,0 11-1 16,0 2 0-16,0 6 0 15,0 4 0-15,0 5-8 0,1 5-1 16,1 11 2-16,1 4 5 0,1 8 4 15,1 3 1-15,-2-2 0 0,1 0 5 16,2-3-1-16,0-5-4 0,-1-2 0 16,1-6-1-16,0-2-1 15,1 0 2-15,0-2-2 0,-2-3-2 16,1-4-11-16,0 0-31 0,-1-3-42 15,-1-3-27-15,-1-1-175 0</inkml:trace>
  <inkml:trace contextRef="#ctx0" brushRef="#br0" timeOffset="20087.149">3497 8739 408 0,'10'-15'0'0</inkml:trace>
  <inkml:trace contextRef="#ctx0" brushRef="#br0" timeOffset="21075.2055">2856 10135 640 0,'4'-8'0'15,"-1"4"118"-15,-1 3-48 16,-1 1-5-16,-1 0-26 0,0 11-8 15,-3 11 5-15,-3 13-3 0,-2 17-9 16,0 8 4-16,-2 7 0 0,3-1-6 16,1-2-3-16,3-2 0 0,1-6-4 15,2-5-13-15,0-1-1 16,3-4 2-16,1-5-2 0,0-1-2 15,-2-6 2-15,1 1-3 0,-1-6-11 16,0-4 0-16,1-4-6 0,0-10-6 16,4-3 5-16,0-5 4 0,2-3 0 15,4-10 10-15,1-6 6 0,2-8 0 16,-1-2 7-16,-1-5-8 0,-2-5-2 15,-4 2 6-15,0-4 1 16,-6 2-6-16,-2-3 4 0,-1-1 3 16,-6 2-8-16,-4-3 6 0,-1 3-1 15,-2 3-2-15,0 4 0 0,3 6 0 16,-1 6-1-16,1 9 2 15,4 5 0-15,0 5-1 0,1 0-31 16,1 8 30-16,0 3-4 0,3 0 8 16,2 0-4-16,2-2-11 0,3-1 14 15,4-4-3-15,1-2-4 0,2-2 8 16,2 0-2-16,0-5-2 15,0-5 2-15,0-2 0 0,-1-3-1 16,-1-3-4-16,-2-5 4 0,-1 0 0 16,1-3 0-16,-2-3 1 0,-1-2-1 15,-1 2 0-15,1 3 2 0,0 1-3 16,-1 5 2-16,0 6 0 0,-1 2-1 15,-1 3 0-15,-3 2 2 0,1 5-3 16,-2 1 2-16,0 1 8 16,0 0 1-16,0 10-14 0,0 4 8 15,1 10 6-15,2 1-4 0,2-5-4 16,0 1-2-16,2-5 0 0,0-1 0 15,0 0 2-15,0-1-2 16,0 1 3-16,1-1-4 0,0 1-23 16,0-2-26-16,1 0-90 0,-2-5-77 15,-1-5-113-15</inkml:trace>
  <inkml:trace contextRef="#ctx0" brushRef="#br0" timeOffset="22820.3053">3198 10222 388 0,'6'-15'0'0,"1"6"173"0,-2-1-86 15,2-2-23-15,1 0-7 0,1-2-14 16,0-1-1-16,2-1-3 16,0 3-6-16,-2-4-11 0,-4 2-11 15,-3 1 2-15,-2 1 17 0,0 6 9 16,0 2-7-16,0 3-16 0,-4 1-14 15,-5 1-4-15,2 8-2 0,-2 6 5 16,0 4-2-16,3 8 2 16,0-1 1-16,3 2-2 0,1-1 0 15,-1 0 2-15,3-3-1 0,0-4 1 16,0-1-3-16,7-5-2 0,3-3-1 15,2-1 2-15,6-4 4 0,4-2 2 16,3-3-2-16,5-1-3 16,1-8 2-16,1-4 3 0,1-3-5 15,-2-3 2-15,-3-1-1 0,0-1 0 16,-4-4-1-16,-4-1 4 0,-2-1-5 15,-7-2 4-15,-3-3 0 0,-3 6-2 16,-2-3 4-16,-3 2-2 16,0 8-4-16,-7 0 4 0,-2 7-3 15,-2 7-5-15,-1 5 5 0,-2 5-2 16,-2 11-3-16,-1 6 7 0,1 5-2 15,1 5 2-15,3 1 0 0,2 0 0 16,1-2-1-16,6-7 0 16,3-3 2-16,0-6-3 0,0-6-3 15,4-2 0-15,1-3 2 0,0-3 3 16,4-1 1-16,2-1-3 0,3-7 2 15,0-4 2-15,2 0-4 0,-1-4-23 16,0 2 6-16,-2 0-2 16,0 2 15-16,-5 0 1 0,1 2-2 15,-4 3 6-15,-3 3 0 0,2 3-3 16,-4 1 1-16,0 2-5 0,0 12-4 15,0 7 10-15,0 8 1 0,0 9 0 16,-4 6 0-16,4 5 5 0,-4 3-4 16,2 1 1-16,-2-4-2 15,2-2 0-15,0-7 0 0,2-11 0 16,0-5-1-16,0-9 1 0,2-6 0 15,-1 1-2-15,3-5 2 0,-2-2 0 16,1-1 0-16,-1-2-7 0,2 0 7 16,0-5 0-16,2-5 0 15,1-5 1-15,-2-4 0 0,0-3 5 16,-1-5-3-16,-1-4-5 0,0-4 4 15,2-5 5-15,0-4-7 0,0-4 0 16,4-5 0-16,0-3 1 0,2-2-1 16,1-2 0-16,0 4 0 15,-1 3-2-15,-1 5 3 0,-2 7-2 16,-4 12-1-16,0 9 3 0,-1 11-2 15,-3 7 2-15,0 2 7 0,0 6-14 16,0 11 6-16,-4 10 9 0,-2 6 3 16,2 2-4-16,2-6-2 0,1-5-7 15,1-5 2-15,1-2 0 16,2-2-1-16,2-1 0 0,-1-4 4 15,3-3-4-15,-2 0-1 0,3-6 3 16,-1 1-4-16,0-2 4 0,1 0-4 16,1 0-18-16,1-7 1 0,-1-3 4 15,1-5-2-15,0-4 8 16,-3-5 5-16,2-1 5 0,-2-2 0 15,-3-6 0-15,2 2-2 0,-1 2 2 16,-1-1 0-16,1 6-2 0,-2 6-1 16,1 8 2-16,-2 5 0 0,0 5-2 15,-2 0 1-15,0 3-6 16,0 8-4-16,0 4 11 0,0 2 0 15,-3 2 17-15,2-2-9 0,0 0 0 16,1 2-1-16,0-4-3 0,0 1-2 16,3-1 0-16,1-1-1 0,1-3-2 15,1-1 1-15,1-4 0 16,0-1 0-16,3-2 0 0,0-3 3 15,2-1-3-15,2-11 0 0,1-1 0 16,3-3-4-16,0-8 5 0,2 0-2 16,-3-3-3-16,-1-2 1 0,-1 0-5 15,-6 3-3-15,0-3 8 16,-6 2 3-16,-3 3 0 0,0 0 0 15,-6 5 0-15,1 6 0 0,1 7 7 16,-1 1-4-16,2 5-6 0,-4 6-9 16,1 10 8-16,0 9 2 0,-1 7 4 15,2 2 4-15,2 0-2 16,2-1 0-16,1-5-2 0,0-3-1 15,0-7 0-15,7 3 3 0,-3-10 1 16,1-2 3-16,0-3-2 0,-4-6-2 16,6 0 3-16,1 0 0 0,0-1-5 15,2-7 3-15,0-1-1 0,2-3-4 16,2-2 0-16,1-2 1 15,0-2-1-15,-1-2-10 0,-2-4 7 16,-1-1-1-16,-2-2 3 0,0 2 1 16,-2 2 0-16,0 3 0 0,1 2 2 15,-5 6-3-15,2 6 2 0,0 4 1 16,-2 2-3-16,4 9-2 15,-3 4 4-15,-1 6 1 0,3 3 5 16,-4 0-2-16,1 0-3 0,0-3 4 16,-2-4-1-16,-1-2-1 0,0-4 2 15,-1-2 6-15,-1-3 3 0,0-1 7 16,1-3-5-16,0 2-2 15,0-2-10-15,0 0-1 0,-2 0-4 16,2 0 0-16,1-4 0 0,0-4-34 16,0-4 23-16,1-5-1 0,3-2-2 15,3-5 6-15,0-2-2 0,1 0 1 16,1-4 5-16,4-2 2 0,-3 1-2 15,1 3 1-15,1 5-2 16,-2 4 2-16,1 5 3 0,-1 6 0 16,-1 5 0-16,2 3-2 0,-2 0 1 15,2 7-4-15,-1 3 6 0,0 2 1 16,0 2-3-16,-3 1 2 0,0 5 2 15,-4-2 6-15,-2 0 0 16,0 1-2-16,0-4-3 0,1-1-2 16,-1-2 1-16,1-4-5 0,0-1 4 15,0-2-4-15,1 0-44 0,2-3-7 16,1-2-34-16,3 0-93 0,-1-7-48 15</inkml:trace>
  <inkml:trace contextRef="#ctx0" brushRef="#br0" timeOffset="23563.3478">4653 9468 295 0,'3'-20'0'0,"-3"8"231"15,0 4-105-15,-2 4-12 16,-3 3-27-16,-2 1-45 0,0 0-15 16,1 6-8-16,-2 8 4 0,1 1-4 15,1 5 0-15,0 3 3 0,3 1-6 16,0 2-8-16,1-1 4 0,2-1-5 15,0-2-7-15,4-5 0 16,2-3 0-16,-2-2-3 0,3-2 4 16,0-5 2-16,2-3-6 0,1-2 6 15,2-6 5-15,1-2-11 0,2-4 6 16,-1-4-4-16,1 0-12 0,-1-1 7 15,-2-4-2-15,-2 3-12 16,-2-6 13-16,0 3 5 0,-3 1-1 16,-1 0 6-16,-2 6-3 0,0 5 0 15,-2 6 0-15,0 3 21 0,0 0-12 16,0 3-9-16,0 6 0 0,2 8-11 15,1 0 25-15,0 0-9 0,1-1-6 16,0-3 2-16,0-1 2 16,2-1-4-16,-2-2 2 0,4-4 1 15,-3-1 0-15,0-1 3 0,2-3-7 16,-2 0 3-16,1 0-1 0,3-7 0 15,0-3 7-15,2 0-3 16,-1-4-5-16,1 1-4 0,-1-1-5 16,-3-2-3-16,2 0 4 0,-4-1 9 15,-1 1 0-15,0 2 0 0,-2 2 0 16,-1 3 2-16,1 2-2 0,-2 3 4 15,0 4 0-15,0 0-5 0,0 0-1 16,1 0-2-16,1 9-5 16,-1 3 14-16,1 8 5 0,-1 4-7 15,-1 4 5-15,0 7 1 0,-3 1 3 16,-1 5 0-16,-2 5 1 0,0 0-2 15,2 3-4-15,0-3-1 0,3-1-7 16,-2-1 2-16,2 0 3 0,-1-2-6 16,2-2 4-16,0-1-1 15,-1-1-2-15,1-1 2 0,0-4-1 16,-1-1-3-16,0-8-5 0,-1-3 2 15,0-1 2-15,-2-2 6 0,-2-2-4 16,-1 1-8-16,-4-3 9 0,-2 0-3 16,-2 2-9-16,-4-5 12 15,0-3 1-15,-4-1 0 0,-2 1 0 16,-3-3 3-16,-4-1-3 0,-5-2-1 15,0-2 4-15,-2-1 4 0,2 1 2 16,3-1-7-16,3-1-4 0,2-3-121 16,2-2-77-16,-1 0-215 15</inkml:trace>
  <inkml:trace contextRef="#ctx0" brushRef="#br0" timeOffset="31796.8187">9293 5430 175 0,'4'-7'0'0,"-4"-2"118"16,2 1-45-16,-1-1-3 0,-1 2-2 15,0-3 4-15,0 3 1 0,0-3 10 16,-3-2-13-16,3 2-56 0,-3-2 5 16,3-2 21-16,-1 1-15 15,1-3-10-15,0-4-4 0,0-1-2 16,2-4-1-16,4-3 4 0,0-3 6 15,1-5-3-15,3-4 1 0,-1-1 0 16,1-3 2-16,-1-4-2 0,-1 2 5 16,-1 0-1-16,-2 0 7 15,0 3-8-15,1-2-7 0,-2-2 4 16,3 2-9-16,-1-5-5 0,1 0 1 15,4-1 0-15,-2-5-6 0,2 3 6 16,-1 0 2-16,0-1-7 16,1 5 4-16,0 6 7 0,-1 5-8 15,0 4 6-15,-4 6-1 0,0 5-2 16,-2 1 4-16,1 8 1 0,-4-2-2 15,1 0 6-15,1 4-4 0,-2-1-10 16,1 1 2-16,-1 3 7 0,2-1-9 16,-3 0 2-16,1 4 1 0,-1 0-3 15,0-1 2-15,0 3 3 16,0 2-7-16,0 1 6 0,0 1-1 15,0-3-4-15,0 2 4 0,0 0-2 16,0 1 0-16,0-2 0 0,0 2-1 16,0 0-1-16,0 0 2 15,0 0 0-15,0 0 0 0,-4 1-3 16,0 4-2-16,-5 2-2 0,-3 7 2 15,0 3 0-15,-6 4 1 0,0 0 1 16,1 6-3-16,-1-3-5 0,0 2 2 16,3 0-2-16,2-2-6 15,-2-1 12-15,5-3-3 0,0-3-2 16,3-9 13-16,7-2-2 0,-2-5-2 15,2-1-7-15,5 0 8 0,4-7-12 16,5-3 17-16,5-4 0 0,1-4-8 16,3-3 6-16,-1 0 4 0,0-2-10 15,-2-1 6-15,-2 2 0 0,-2-4-3 16,-3 0 0-16,-1 0 10 15,-1 3-4-15,-4 0-3 0,3 3 0 16,-5 0-5-16,-1 1 4 0,0 1 2 16,-1 2-4-16,-2 1 0 0,1 5 4 15,-1 1-7-15,0 3 6 16,1 4-4-16,-1 2 0 0,-1-1 2 15,1 1 0-15,-1 0-1 0,0 0 3 16,0 0-3-16,1 0 0 0,-1 0 0 16,1 0-2-16,-1 1-7 0,2 4 12 15,1 0-3-15,0 2 0 16,-1 3 4-16,1 1-4 0,-2 2 0 15,0-1 0-15,2 5 11 0,-3 1-3 16,1 5 1-16,1 1-5 0,-2 2-3 16,0-1 7-16,3 4-7 0,-3-4 1 15,0 1-1-15,0-3 1 0,1-2-2 16,0-2 0-16,2-2 2 15,-2-3-1-15,-1-1 0 0,2-4 2 16,-2 0-4-16,1-1 2 0,0 2 1 16,-1-5-2-16,0 0 0 0,0-1 2 15,0 0-1-15,0-3 0 0,0 3-2 16,0 0-99-16,-2-3-30 15,0 0-136-15,-2-1-441 0</inkml:trace>
  <inkml:trace contextRef="#ctx0" brushRef="#br0" timeOffset="35536.0326">8697 3330 917 0,'0'-2'0'0,"0"2"0"15,0 9 0-15,0 9 2 16,-3 15 15-16,-5 13 24 0,1 11-1 15,-1 5-10-15,0 0-8 0,2-4-1 16,0-6 4-16,-1-4-1 0,2-7-10 16,-1-5-4-16,1-4-4 0,3-5-3 15,-2-5-5-15,1-3 4 16,2-3 3-16,-2-5-6 0,2-4 2 15,1-3 1-15,-2-2-2 0,1-1 0 16,1-1-1-16,0 0-1 0,1-7 3 16,1-5 1-16,-1-5-3 0,1-7 2 15,-1-3 2-15,2-4-3 16,-3-5 0-16,2-3 1 0,3-3-1 15,0-5-2-15,5-3 1 0,-2-2-12 16,2 0 13-16,1 2 0 0,0 0-8 16,1 3 9-16,4 3 1 0,-2 8-4 15,3 6 1-15,0 7 0 0,-2 11-2 16,1 2 2-16,-1 6-2 15,-2 4 2-15,-2 2 2 0,0 10-2 16,-3 2-5-16,-2 7 12 0,-1 2-6 16,-1 4 0-16,-4-1 0 0,0 1 1 15,-8-1 0-15,-5-1 1 0,-2 0-3 16,-5-2 2-16,-4-1 3 15,0-1-1-15,-1-2-6 0,2-1 5 16,2-3-3-16,4-1-15 0,5-5-1 16,2-1-22-16,4-3-29 0,2-3 8 15,2-2-31-15,2 0-56 0,4-5-9 16,4-6-97-16</inkml:trace>
  <inkml:trace contextRef="#ctx0" brushRef="#br0" timeOffset="36852.1079">8958 3410 764 0,'15'-11'0'16,"2"-3"107"-16,-3 0-66 0,3 0-13 15,-3 0 2-15,-1 0-7 0,0-1-14 16,-2 1-9-16,-4 1 0 15,-1-1 18-15,-3 1 4 0,-1 3 10 16,-2 2-6-16,0 0-6 0,0 3-2 16,0-2-13-16,-3 2-7 0,-2 0 4 15,-2 3 0-15,-2 2-12 0,-3 3 9 16,0 6 0-16,-5 4-8 15,1 2 15-15,1 5-9 0,1 4 2 16,0-1 2-16,3 2 0 0,1 0-1 16,4 2 0-16,2-4 3 0,1-1-4 15,2-5 2-15,1-2-1 0,1-2 0 16,4-5-3-16,4 0 6 0,2-3-6 15,3-1 6-15,4-4 6 16,2 0-8-16,3 0 1 0,3-4 2 16,-1-1-8-16,-1 0 7 0,3 2-7 15,-5-1-87-15,0 1 19 0,-2-1-56 16,-2-4-47-16,-1 2 47 15,1-2-27-15,-3-5 30 0,-1-1 83 16,-1-2 41-16,-2-4 1 0,1 1 0 16,-4-2 71-16,-1 2-38 0,-3 1-3 15,-1 0-1-15,-2 4 32 0,-1 2 12 16,0 3 6-16,-4 0-16 0,0 2-17 15,0 3 10-15,1 0 6 16,-4 4 2-16,-1 0-26 0,-2 0-4 16,-2 6-8-16,-2 5-2 0,-1 5 3 15,-2 3-4-15,2 4-11 0,2 3 0 16,1 1 4-16,4-1-12 0,0-4-3 15,3-2 7-15,1-4-7 0,2-2-2 16,2-3 2-16,0-2 2 16,5-1-3-16,-1-2-1 0,5-3-1 15,2-1-5-15,-1-2 3 0,5 0-4 16,0-7-11-16,1-2 4 0,2-5 0 15,-2 0-6-15,-2-3 16 0,-2-2 1 16,-3-2-2-16,-3-1 8 16,0-2 3-16,-3 2-8 0,-1 0 6 15,2 5-4-15,-1 5-1 0,0 5 4 16,-1 4-1-16,-1 3-5 0,0 3-1 15,0 9 4-15,-1 2-6 0,0 8 14 16,-3 0-3-16,2 0-3 16,1-1 5-16,0-4-1 0,3-2-5 15,1-2 0-15,3 0 8 0,0-5-9 16,0-1 2-16,2-2 6 0,0-5-8 15,3 0 2-15,-1 0 1 0,1 0-2 16,1-6 0-16,0-3 2 16,-3-2-3-16,0-4 1 0,-3-1 2 15,0-3-4-15,0-4 3 0,-2-1 0 16,0-7 1-16,-1-1 1 0,1-5-2 15,2-2-2-15,1-7 2 0,3 0 4 16,1-4-6-16,-2 3 2 16,0 2 1-16,-1 10-3 0,-2 9 2 15,-3 11 8-15,-2 9-4 0,-2 6 2 16,0 7-6-16,0 16-2 0,-5 13 2 15,1 8 20-15,-4 3-16 0,2 4 3 16,2-1-4-16,-1-2-2 16,2-4 9-16,1-7-7 0,-1-7-3 15,1-5 1-15,0-5 4 0,-1-2-6 16,-1-7 0-16,3 1 13 0,1-7-13 15,-1 0 0-15,1-1 3 0,0-1-4 16,0-3-1-16,4 0 2 16,3-5 0-16,3-7-5 0,4-3 0 15,4-4-8-15,0-5 1 0,3-5-14 16,-1-5-5-16,0-3 6 0,-2-2 2 15,-2 2 8-15,-3 5 16 0,-1 0-1 16,-4 7 0-16,-1 4 0 16,-2 7 3-16,-3 7 8 0,-1 3-2 15,-1 4-2-15,0 0-8 0,-3 8-3 16,-2 6 6-16,-3 1-1 0,-2 6 6 15,0 0-7-15,-2 1 0 0,-1 4 7 16,1-3-7-16,1 2 0 16,1-1-1-16,5-2 2 0,-1 0-2 15,5-1 1-15,1 0 0 0,0-5 0 16,2-1 0-16,4-3 0 0,1-1-5 15,2 0 8-15,2-4 3 0,1 1-8 16,3-2 3-16,0-4 4 0,2 1-8 16,-1-1 4-16,-1 0 3 15,-1-1-8-15,-4-1-47 0,1 0-12 16,-5-2-192-16,-4-3-285 0</inkml:trace>
  <inkml:trace contextRef="#ctx0" brushRef="#br0" timeOffset="40269.3033">10211 3150 840 0,'3'-14'0'16,"-3"-2"150"-16,-1-1-82 0,-4 1-6 15,-2 0-22-15,3 5-20 0,-3 3-17 16,-2 3 2-16,1 3-1 0,-6 2 1 16,4 3 11-16,-5 13-3 0,-2 9-7 15,0 10 6-15,0 3-10 0,5 2-1 16,1-3 2-16,7-4 2 15,1-7-9-15,3-3 8 0,3-6-6 16,0-7 0-16,3-1 4 0,2-3 2 16,0-2-8-16,4-4 6 0,5-1 1 15,-2-10-6-15,5-3 4 0,-2-1-1 16,-2 1 0-16,-1-4-10 15,-3-1 9-15,-3-4-6 0,-2-2 8 16,1 3 3-16,-3-5-8 0,0 3 7 16,1 5-5-16,-3 3-11 0,1 10 11 15,-2 2-1-15,-2 4-8 0,0 5 10 16,1 11-3-16,-1 7-5 15,0 4 14-15,-3 0-4 0,2-2-2 16,1-4 2-16,0-2 10 0,1-6-9 16,3-2 2-16,1-2-2 0,2-1-4 15,1-2 4-15,2-2 3 0,0-1-7 16,4-3 4-16,0 0 0 15,3-6-3-15,-3-2-1 0,1-2-1 16,-3-3-5-16,-2-1 10 0,1-1-3 16,-4-1-11-16,0-4 13 0,-1-2-2 15,-2-3-14-15,3 0 3 0,0 3-9 16,-3 2-15-16,2 9 16 15,-2 8 5-15,-3 3 3 0,0 4 10 16,-1 13-5-16,0 8 0 0,-5 9 14 16,0 4 4-16,-1-1-5 0,0-3 6 15,1-3 1-15,-1-2-5 0,2-7 5 16,1-4-2-16,1-4 1 15,0-5 15-15,0-4-5 0,0 1-7 16,1-3 4-16,0-1-6 0,1-1-12 16,0-1 6-16,0 0-6 0,0 0-2 15,0 0 2-15,0 0-2 0,3-2-9 16,0-3 16-16,2-5-6 0,1 0 0 15,0-4 0-15,-2-1 2 16,0-4-3-16,0-1 2 0,-1-3-1 16,0-2 0-16,1 3-2 0,0-3 1 15,1 2-8-15,-1 2 5 0,0 6-1 16,-2 6-1-16,0 2 10 0,-2 3-3 15,0 3-2-15,0-2 2 16,0 3 2-16,-2-1-4 0,1-2 2 16,1 1 2-16,-1 0-5 0,0 2 3 15,1-2 0-15,0 2-2 0,-1-3 2 16,1 3-2-16,0-1 0 0,0 0 2 15,-1 1-2-15,1-1-6 16,0 1 11-16,0 0-5 0,0 0-2 16,0 0 6-16,0-1-1 0,0 1-2 15,0 0 0-15,0 0 4 0,0 0-4 16,0-2 0-16,0 2 1 0,0 0-1 15,0 0-3-15,0 1 2 0,0-1-3 16,3 0 4-16,-1-2 0 16,0 1 0-16,0 1 1 0,-1-1-1 15,1-2 0-15,0 1 0 0,-1 0 0 16,1-1 0-16,3 0 1 0,-1 2-2 15,3-3 0-15,0-2 1 0,0 1 0 16,1 0-1-16,1 0 1 16,-1 1 0-16,-2-1-1 0,1 4 1 15,-3 1 2-15,-2 0-2 0,0 6-3 16,0 5 3-16,-2 1-8 0,0 8 11 15,0-1-1-15,0 3-1 0,0 2 3 16,0-5 2-16,0 1-8 16,2-4 4-16,-2 0-2 0,0-5 0 15,0-1 2-15,-3-1 0 0,0 1-3 16,-2 0 2-16,0 2 7 0,-1-2-9 15,1 0 2-15,-1-1 2 0,2-2-3 16,3-4 0-16,0 0 0 16,0-2 0-16,1-1-2 0,0 0 2 15,0 0 0-15,3-5 0 0,2-4 5 16,0-2-10-16,1-4 10 0,0 0-5 15,-2-5 1-15,1 2 1 0,-1-1-4 16,4-6-2-16,-1 5 6 16,1-2-4-16,4 1-14 0,-2 4 13 15,4-1 1-15,-3 4-2 0,0 1 4 16,1 4 0-16,-2 1 0 0,1 3-1 15,-2 2 0-15,-1 3-3 0,0 0 8 16,0 0-4-16,-3 4-7 16,2 1 12-16,-3-2-6 0,2 4-3 15,-2-1 8-15,1-2-3 0,-1 2-1 16,0-2 0-16,-2 1 1 0,0 3-1 15,-1 3 0-15,-1 4 8 0,0 3-9 16,0 4 2-16,0-1 8 16,0 2-11-16,0-2 4 0,0-1 4 15,0-1-9-15,0-4 6 0,3-2-2 16,-3-2-2-16,3-1 2 0,0-1-1 15,-3-2 0-15,2 1 0 0,-2-3 1 16,2-1-2-16,1 2 2 16,-1-1-1-16,0 1 0 0,1-2-11 15,3-1 6-15,-2-2-5 0,8-1 9 16,0 0-11-16,-1 0-2 0,2-1 11 15,-1-6-6-15,0 0 3 0,-1-3 9 16,-2 1-3-16,-2-3 0 16,0-5 0-16,-2-1-1 0,-1-5-1 15,3-2 4-15,0-2 2 0,2-3-4 16,3 1 0-16,1 1-3 0,-2 0 2 15,0 6 2-15,-5 7 2 0,-2 6-3 16,-2 6 0-16,-2 3 1 0,0 0-1 16,0 8-4-16,-4 14 6 0,-2 10 0 15,-5 6 10-15,1 11-8 16,-1 1 0-16,1 6 10 0,-1 2-8 15,0 0-8-15,0 1 4 0,2-5 5 16,-1-1-8-16,1-8 2 0,1-7 0 16,3-9-1-16,1-7-5 0,1-5 3 15,-2-6 0-15,2-3 4 16,0-1 1-16,2-3-3 0,0-3 0 15,1-1 3-15,-2 0-4 0,2-3 1 16,0-6 4-16,0-6-8 0,3-7 7 16,1-5-2-16,1-9-2 15,3-4 2-15,1-5 0 0,2-7-6 16,1-6 10-16,2-2-6 0,3-3-4 15,6 2 8-15,-2 0-3 0,0 1 0 16,3 5-12-16,-2 6 10 0,-1 8 0 16,2 7 4-16,-3 10 0 0,-3 9-2 15,1 8-4-15,-6 7 6 16,3 0-4-16,-1 12 4 0,-3 7-4 15,-1 6 4-15,-2 4 5 0,-3-1-5 16,-4 3-4-16,-1-4 4 0,-4 1 2 16,-5-2-5-16,-5-4 0 0,-1-1 3 15,-5-4-4-15,2 1 4 16,-2-1 0-16,2-3-3 0,3-2-5 15,2-2 6-15,4-3-12 0,3-2 9 16,3-2-5-16,1-3-8 0,2 1 4 16,2-1 3-16,1 0-17 0,6-3 20 15,1-4 8-15,4-2-4 16,3-2 2-16,2 0 3 0,1-1-6 15,3-5 6-15,-1 0-5 0,1-6 0 16,1 0 4-16,-3-6 3 0,1 0-8 16,1-2 6-16,-4-1 7 0,1 1-9 15,-4-1 7-15,-2 2-3 16,-5 5 4-16,-1 1 0 0,-3 2 0 15,-4 4-1-15,-1 0 1 0,-2 5 3 16,-4 4-10-16,1 2 5 0,0 5-10 16,0 2 2-16,0 0 2 0,-2 7 2 15,-4 7-4-15,2 10-2 16,-2 10 3-16,-1 5 0 0,3 5 4 15,0-1-1-15,2-5-6 0,4-4 6 16,3-4 3-16,-2-4-8 0,2-4 4 16,2-2 1-16,1-6-5 0,1-2 4 15,2-3-1-15,-2-4-2 16,4-2 1-16,1-1 2 0,-2-1-4 15,4-1 4-15,-2-2-3 0,1-2-10 16,2-3 4-16,-2-3-9 0,-3-4-12 16,4-1 13-16,-3-4-7 0,1-1 0 15,2-3 6-15,-2-2-8 0,-2 4-2 16,-1 3 19-16,-1 7 5 16,-2 6 0-16,-2 5 1 0,-1 2-5 15,0 12-2-15,0 4 16 0,-4 4-1 16,2-1-4-16,0 0-3 0,2-6 0 15,0-3 0-15,0-3 0 0,2-4 1 16,3-2 6-16,1-3 3 16,1 0 2-16,3 0-2 0,1-2-7 15,1-5-1-15,0 1-3 0,1-3 2 16,0-4 2-16,0 1-3 0,-2-4 0 15,-1-4 1-15,0-1-1 0,-2-4 0 16,1-1 4-16,-1-1-5 16,2-5 2-16,-1-1 1 0,-1-3-3 15,1 4 2-15,-2-1-2 0,-1 6 1 16,0 3 0-16,-2 7 18 0,-2 4-16 15,1 6 4-15,-3 3-5 0,1 3-2 16,1 1 2-16,-2 0-3 0,0 5-8 16,-4 7 9-16,-5 10 2 15,-1 10 4-15,-2 9 3 0,-1 5 5 16,0 2-4-16,2 0 2 0,0-6-5 15,3-3-5-15,3-8 2 0,2-7-4 16,2 0-5-16,1-7 12 0,0 1-4 16,3-5-3-16,1-3 2 15,-3 2 1-15,3-4-5 0,0 0 6 16,-2-2-1-16,4-4-3 0,0-2 1 15,3 0 0-15,1-2 0 0,0-8-7 16,2-1 7-16,-1-3 0 0,1-3-1 16,-1-2 1-16,-2-2-12 15,0 0 13-15,-2 3-2 0,-3 1-28 16,0 8 17-16,-2 5 4 0,-2 3 0 15,1 1 11-15,0 3-6 0,-1 6-11 16,0 3 16-16,0 7 3 0,0 1-3 16,0-2 11-16,0-1-7 0,0-3-4 15,0-2 9-15,1-2-7 16,1-4-5-16,1-1 2 0,-2-1 8 15,2-1-13-15,2-3 7 0,1 0 2 16,1 0-7-16,2-4 4 0,2-1 4 16,3-4-11-16,1 1 7 0,-1-4-4 15,1-2-10-15,-2-1 7 16,-2 0-1-16,-3-2-9 0,0 2 14 15,-5-3 2-15,-1 3-2 0,1-3 2 16,-2 5-1-16,-1 3 0 0,2-1-3 16,-1 7 7-16,-1 2-2 0,1 0 6 15,-1 2-5-15,0 3-6 16,0 6 3-16,-1 8 6 0,-2 7 8 15,1-1-1-15,0 1-1 0,0-2-10 16,1-2 6-16,1-1 0 0,-1-1-10 16,1-2 4-16,0-5 2 0,1 0-5 15,5-3-1-15,2-4 1 16,5-1-59-16,5-2-16 0,6-1-67 15,0-4-238-15</inkml:trace>
  <inkml:trace contextRef="#ctx0" brushRef="#br0" timeOffset="40952.3424">12162 3087 599 0,'0'-13'0'0,"-3"3"212"16,-4 5-88-16,0 3-42 0,-3 2-30 16,-4 9-33-16,-1 4-12 0,-3 4 19 15,-1 5-1-15,1 2-12 16,-1-2 5-16,4 2-7 0,3-5-2 15,4-1 0-15,3-1-6 0,3-1-5 16,0-4 4-16,2 0 0 0,0-2-3 16,5 2 2-16,1-4 2 0,1-2-14 15,2-3 4-15,0-1 1 0,2-2-7 16,2 0 11-16,0-8-2 15,-1-5 0-15,2-4 6 0,-1-2 1 16,-2-5-6-16,2-4 6 0,-1-5-1 16,1-2-6-16,4-7 8 0,-1-4-4 15,2-3 0-15,1-3 0 0,-1 0 1 16,0 2-6-16,-2 4 8 15,-2 6-2-15,-4 9-2 0,-1 11-1 16,-5 7 2-16,-2 8 5 0,-2 5 2 16,0 4-6-16,-6 13-2 0,-5 12-1 15,-3 13 17-15,-2 5-6 0,0 6 5 16,0 1-2-16,4-1-5 15,6-5-3-15,2-7 0 0,3-7-4 16,1-5 0-16,0-6 2 0,2-2-4 16,2-5 4-16,-1-3 1 0,4-3-3 15,0-3 0-15,-1-3 1 0,4-3-5 16,-3-1 0-16,2-2-6 0,2-5-3 15,5-3-6-15,1-3 3 16,1-3 0-16,2-3 4 0,-2-3-4 16,-1-1-12-16,-2-4 15 0,-3 4 1 15,-4-1-1-15,-3 6 14 0,-4 4 1 16,-1 7-4-16,-3 3 4 0,-2 4 20 15,-4 8-14-15,-2 7 9 16,1 4-2-16,-1 4-3 0,5-2 5 16,-1 0-8-16,4-3-2 0,0-1 5 15,3 0-7-15,0 0-5 0,3-1 0 16,2-2 13-16,-1-3-15 0,0-3 4 15,-2-1 5-15,3 0-9 16,-1-3 2-16,2 3 3 0,1-2-6 16,1-4 0-16,1 1-27 0,3-2-27 15,4-5-10-15,-2-2-59 0,2-6-207 16</inkml:trace>
  <inkml:trace contextRef="#ctx0" brushRef="#br0" timeOffset="41568.3776">11614 2999 648 0,'5'-3'0'16,"5"-1"66"-16,-1-2 65 0,3 0-22 15,5-6-38-15,6 2-25 0,4-2-20 16,2 3-7-16,3 0-5 16,-2 2-4-16,-2 3-14 0,-3-1 1 15,-7 2-69-15,-10 3-148 0,-8-2-189 16</inkml:trace>
  <inkml:trace contextRef="#ctx0" brushRef="#br0" timeOffset="41702.3853">11439 2960 363 0,'16'-9'0'0</inkml:trace>
  <inkml:trace contextRef="#ctx0" brushRef="#br0" timeOffset="42557.4342">13004 2986 802 0,'-6'-13'0'0,"1"3"240"16,2 5-156-16,0 3-20 0,2 2-16 15,-4 11-30-15,0 7-16 16,-1 9 5-16,0 3 19 0,-1 3-8 15,2-1-9-15,0-2 4 0,0-5-8 16,4-3-3-16,-5-8 6 0,5-4-9 16,-2-1 0-16,0-5 2 0,3 2 5 15,0-2-9-15,0-1-1 16,2 1-8-16,6-3-9 0,2-1 14 15,3 0-8-15,2-8-3 0,2-4 13 16,1-4-4-16,0-4-3 0,3-6 13 16,-2-1-2-16,-1-9-1 0,0-2 3 15,-2 0 2-15,-5 3-6 16,-1 10 5-16,-5 7-1 0,-2 10-2 15,-1 7 2-15,-1 0 5 0,1 1-9 16,3 1-3-16,-3 6 5 0,1 3-3 16,0 2 8-16,1 3-4 0,-2-4-2 15,1 2 4-15,0 2 2 0,0 1-3 16,3 2 8-16,-1 3-4 15,3 3-4-15,1-1 6 0,1 0-6 16,1 0-2-16,1-4 2 0,-4 0 2 16,-1-5-3-16,-3-1 0 0,-3-2 3 15,-1-3-4-15,-1 0 0 0,-7-3 5 16,-2-1-8-16,-4-1 8 15,-3-1-8-15,-3 0-20 0,-2-2 7 16,2 0-32-16,-4-4-69 0,-1-4-41 16,-2-2-154-16</inkml:trace>
  <inkml:trace contextRef="#ctx0" brushRef="#br0" timeOffset="42718.4434">12963 2704 827 0,'0'-8'0'16,"1"1"208"-16,0 4-173 0,0 2-19 15,2 1-11-15,2 2-8 16,4 6-35-16,1 3-52 0,3 3-146 16,-3-3-349-16</inkml:trace>
  <inkml:trace contextRef="#ctx0" brushRef="#br0" timeOffset="43151.4682">13435 2902 893 0,'15'-10'0'16,"6"2"24"-16,-2-1-19 0,-1 2 55 15,1 1 10-15,-1 0-18 0,0 4-13 16,-4-1-19-16,-3 3-5 0,-6 0-12 15,1 2 9-15,-4 4-9 16,-1 6 7-16,-1 5 4 0,0 4 0 16,-7 7-4-16,-1 2-1 0,-3 3 1 15,-1 4-12-15,-1-3 4 0,-4-1 1 16,4-2-3-16,-3-6 0 0,1 0 4 15,3-4-5-15,2-3 2 16,2-5 1-16,2-8-2 0,4-1 0 16,2 1 0-16,0 0-5 0,6-1 6 15,4 0 3-15,5-4-8 0,2 0 8 16,1 0-7-16,3 0-2 0,3-2 4 15,-4-1-1-15,1-1-3 16,1 0 10-16,-3 1-6 0,0 1-1 16,-2 0 4-16,-3-1-4 0,-2 3-36 15,-5 0 4-15,-3 0-16 0,-2 0-69 16,-2 2-12-16,-4 3-54 0,-4-2-8 15,-2 2-68-15</inkml:trace>
  <inkml:trace contextRef="#ctx0" brushRef="#br0" timeOffset="43991.5162">13741 3157 559 0,'11'-10'0'15,"-1"0"39"-15,2-2 11 0,-1-3 16 16,-1-1 17-16,-2-1-14 0,-1-2-8 15,-4-1-11-15,-2 2 5 0,-1-1-1 16,-2 5-12-16,0 2-9 16,-3 0 2-16,1 5-14 0,1 2-9 15,-2 4-2-15,0 1-10 0,-2 1 0 16,-2 8-3-16,-3 8 5 0,0 7-4 15,-1 6 4-15,1 3-2 0,3 3 0 16,3-6 0-16,5-1 4 0,1-3-5 16,4-3 2-16,5-1 4 15,2-4-6-15,0-6 2 0,1-2-2 16,1-5-1-16,0-3 4 0,1-2 3 15,2-4-6-15,-1-6 2 0,2-3 2 16,1-5-4-16,0-5 2 0,-3 1 2 16,2-5-4-16,-3 0 2 15,1-3 7-15,-1-1-11 0,-2-3 6 16,-1 3-2-16,-1 4-2 0,-4 3 1 15,-2 10-1-15,-3 3-1 0,-1 5 4 16,0 6 1-16,-3 0-4 0,-2 6-8 16,0 11 6-16,0 2 2 15,2 8 0-15,1 0 0 0,2 0-2 16,3 2 6-16,3-1-4 0,1 1-13 15,2-3 7-15,-1-1-5 0,-1-3-4 16,0-2 11-16,-3-3-3 0,0-1-7 16,1-3 10-16,-3-4-6 15,1-2-3-15,0-1 13 0,0-4-13 16,2 0-8-16,1-2 4 0,3 0-15 15,0-4-16-15,1-6 13 0,2 0-21 16,-1-3-11-16,0-5 45 0,-1-1 19 16,1-1 4-16,0-6 0 15,0 0 2-15,-1-2-2 0,1 1 0 16,-2 5 9-16,-3 2-1 0,-1 9 12 15,-4 4 1-15,0 6-1 0,-1 2-9 16,0 8-8-16,-1 8 12 0,-3 6 15 16,0 0-15-16,2 1-10 15,2-4 5-15,0-3-4 0,0-3 3 16,3-2 5-16,2-4-13 0,2-1 2 15,2-2 2-15,1-3-1 0,3-2 5 16,4 0 7-16,-1-7-12 0,3-3-6 16,2-1 4-16,-3-7 3 15,1 4 1-15,-4-7 9 0,-1 0-4 16,-4-4 2-16,-3-7-2 0,-3 2-5 15,-4 1 0-15,-4 3 3 0,-8 2-3 16,-4 7-8-16,-7 7 3 0,-2 7 0 16,-3 4-2-16,-2 11-25 15,1 4-23-15,3 7-52 0,3-4-132 16,2-2-352-16</inkml:trace>
  <inkml:trace contextRef="#ctx0" brushRef="#br0" timeOffset="59405.3978">8593 16766 299 0,'-1'0'0'0,"0"0"158"15,-2-1-57-15,2-2-23 0,1 1-14 16,0-3 12-16,0-1-19 0,0-2-22 16,-1 0 0-16,1-1 6 0,-1 4-4 15,-1-2-6-15,2 4-9 16,-1 1-4-16,1 2-7 0,0 0-9 15,0 0 0-15,0 0-4 0,0 0-4 16,0 0 2-16,0 0-2 0,0 0 7 16,0 0-2-16,0 0-5 0,0 5 5 15,0 2-5-15,-2 1 8 16,2 6 15-16,-1 4-3 0,0 2-1 15,0 3-3-15,0 2 5 0,0 0-3 16,1 4 1-16,0-1-6 0,3-2-4 16,1 2 2-16,0-1 3 0,0-1-1 15,-2 2 0-15,0-4 1 16,0-1-3-16,-2 1 3 0,1 2-3 15,0-2-4-15,0 1 0 0,0-3-1 16,0-3 0-16,-1 2 0 0,0-7 3 16,0 1-4-16,0-6 2 0,0 3 2 15,0-2-5-15,0-6 3 16,0 1-1-16,0-5 0 0,-1 0-1 15,1 0-1-15,0 0-17 0,0 0-7 16,0 0-25-16,-2 0-74 0,-4 0-54 16,2-2-142-16</inkml:trace>
  <inkml:trace contextRef="#ctx0" brushRef="#br0" timeOffset="60127.4391">8587 16595 377 0,'0'-12'0'0,"1"3"198"16,1 3-132-16,-2 0-1 0,1 3 24 16,-1 2-8-16,0 1-27 0,0 0-36 15,0 0-23-15,-1 7-25 0,-2 6 27 16,-4 9 6-16,-1 7 56 0,-1 0-39 15,1 3-3-15,1-3 1 16,-1-1-9-16,0-1 0 0,-1 0-5 16,-2-5-6-16,3 2 4 0,0-5 3 15,1-2-6-15,0 1 2 0,1-2 2 16,1-4-4-16,1-7-1 0,4-2 0 15,0-2-9-15,-1 0 8 16,1-1 0-16,0 1-6 0,0-1 0 16,0 0 0-16,0-3 9 0,6-5 0 15,4-5 15-15,1-4-14 0,-1 1 3 16,1-2 0-16,-2-2-5 0,1-2 2 15,-1 2 4-15,1-4-7 16,-1 0 4-16,0-1 1 0,1-3-3 16,-2 0 0-16,0 5 1 0,-1 3-1 15,-5 9 0-15,0 6 24 0,0 2-6 16,-2 2-3-16,0 1-4 0,1 0-1 15,0 0-2-15,0 0-5 16,1 0-6-16,1 6-13 0,1 8 17 16,6 1-2-16,0 5 2 0,1 2 22 15,3 1-3-15,-1 0 5 0,-1 0-7 16,1-4-4-16,-2-4-3 0,-1 0-4 15,-1-1-5-15,-1-4 1 16,-2 2-1-16,-1-5-2 0,-2 3 0 16,-1-3 1-16,-1 5-37 0,-1 0-57 15,-7-1-81-15,-3-4-523 0</inkml:trace>
  <inkml:trace contextRef="#ctx0" brushRef="#br0" timeOffset="79053.5216">10600 14521 476 0,'2'0'0'16,"2"0"102"-16,3 0-17 0,0-4 12 15,1-1-18-15,2-2-4 0,3 2-14 16,-1-1-16-16,1 1-19 0,0-1-8 15,3 3 3-15,2-2-12 0,2-2-2 16,6 2 2-16,2-4-2 0,1 4 0 16,7-4 4-16,2-2-11 15,4-1 0-15,3-4 27 0,3-1-11 16,-3 2 9-16,-1-2-12 0,-3 5 1 15,-6 1-2-15,0 1-5 0,-2 2 5 16,0-2-5-16,3 2-3 0,0 1-1 16,-1-2-5-16,2 2 4 15,-3-4 2-15,0 3-6 0,-2 0 4 16,-3 1 2-16,-3 0-8 0,-3 0 7 15,-3 1-2-15,-4-1-2 0,2 2 2 16,-3 1 0-16,-2-1-1 0,-1-2 0 16,0 4 2-16,-3-2-2 15,1 1 0-15,-2 1 2 0,2 1-2 16,0 0 0-16,1-1 0 0,0 1 0 15,1-4 0-15,-2 4 4 0,-4 0-7 16,-4 2 2-16,1 0 2 0,-3 0-2 16,0 0 2-16,0-2 4 15,0 1-1-15,-3 1 18 0,-4-3 8 16,-1-2-30-16,-2-1 0 0,0 3 5 15,0 0-2-15,3-1 4 0,0 3-5 16,0-3-2-16,3 2 0 0,1-1 4 16,-2-1-4-16,1-1 0 15,0-1 1-15,0 0-2 0,-2-2 2 16,2 0 3-16,-2 0-7 0,1 0 5 15,4 3 0-15,-1 2-4 0,1 0 4 16,1 3-1-16,0 0-2 0,1 0 0 16,-1 0 1-16,0 0 0 15,0 0-7-15,0 0 7 0,0 0 0 16,0 0-11-16,1 2 7 0,1 2 4 15,3-1 0-15,1 1 3 0,-1 0-3 16,1-1 0-16,1 0 1 0,0 1-3 16,2 0 4-16,0 0-1 0,0-1-2 15,1-1 2-15,-2 1 1 16,3-1-3-16,-4-1 1 0,-1 2 1 15,-2-1-2-15,-1-1 2 0,-1 1-1 16,0-1 0-16,-1 0 0 0,3 2 1 16,-2-1-4-16,3 0 4 0,-2 1-2 15,0 0-11-15,0-2 4 16,-3 1 2-16,0-1 0 0,0-1 9 15,0 6-6-15,-3-1-5 0,-3 7 14 16,-1 1-5-16,-3-2-1 0,1 3 0 16,0 1 8-16,0-1-6 0,1 4 4 15,1 0-5-15,-3 0-2 16,2 1 2-16,-2 0 0 0,2-2-1 15,0-2 0-15,1 0 4 0,3-3-8 16,1 0 3-16,-1-5 1 0,2-2-25 16,1-3-2-16,0 1-24 0,1-1-49 15,-1 1-63-15,-2-3-142 0</inkml:trace>
  <inkml:trace contextRef="#ctx0" brushRef="#br0" timeOffset="81208.6449">12022 13832 589 0,'3'-7'0'0,"0"-1"164"16,1 0-92-16,2 2-5 0,0-3-15 15,3-1-13-15,0 2-11 16,1-2-11-16,2 2 2 0,-3 2 1 15,2 1 1-15,-2 2 3 0,-5 2-8 16,2 1-4-16,2 0-7 0,-4 3-1 16,3 5-3-16,1 3 5 0,-2 5-4 15,1 1-3-15,1 4 2 16,-6-1 3-16,1 0-4 0,-3-1 0 15,0-2 5-15,-4 0-5 0,0 1 16 16,-3-1-5-16,2-2-8 0,0-1 4 16,0 1-5-16,0-5-3 0,0 2 2 15,0-4 6-15,1-3-8 16,1-1 2-16,1-1 0 0,1-2 0 15,1-1 15-15,0 0-2 0,0 0 1 16,0-1 7-16,1-4-3 0,3-5-12 16,1-4-5-16,2-3 1 0,1 0-5 15,1-3 3-15,2-3 1 0,-1 0-4 16,6-5-2-16,-1-1 4 15,1-3-12-15,3 0 7 0,-4 3 6 16,0 5-2-16,0 8 2 0,-5 6 0 16,-2 6-1-16,-1 4-3 0,0 0 2 15,2 6-5-15,-2 4 9 0,0 7-4 16,-1 0-2-16,-1 2 6 15,0 2-2-15,-1-2-2 0,-1 3 2 16,-2-2 1-16,-1 0-3 0,0-1-1 16,0 0 4-16,-3 1-4 0,0-3 4 15,-1-1-3-15,-1-3-14 0,2-1 2 16,-1-4-2-16,0-1-10 15,2-1 4-15,-1-3-6 0,3-1-28 16,-1-2-29-16,0 0-54 0,1-2-176 16</inkml:trace>
  <inkml:trace contextRef="#ctx0" brushRef="#br0" timeOffset="81570.6656">12516 13699 766 0,'0'-5'0'0,"0"4"233"16,0 1-168-16,-2 6-38 0,0 10-15 15,-3 6 28-15,-3 7-3 16,0 2-16-16,1-1-6 0,1 0-7 16,1-3-3-16,3-2-5 0,2-3 0 15,0-3 7-15,3-4-10 0,3-5 3 16,4-1 0-16,3-4 0 0,2-3-14 15,2-2 9-15,0-2 1 16,0-7 4-16,-1-2 0 0,-1-3 0 16,-2-6 1-16,-3-1 0 0,-3-5-1 15,-3-4 0-15,-4-1 10 0,0-2-2 16,-2 1 1-16,-5 3-1 0,-2 8 10 15,0 5 2-15,0 7-3 16,1 2-6-16,3 4-5 0,-1 3-6 16,-1 0 0-16,1 4-8 0,-2 2-24 15,2 4-25-15,1 2 8 0,-1 2-25 16,2 2-48-16,2 0-65 15,-1 2-94-15</inkml:trace>
  <inkml:trace contextRef="#ctx0" brushRef="#br0" timeOffset="82008.6907">12819 13710 822 0,'5'-8'0'0,"-3"3"197"0,0 2-116 15,-1 3-35-15,-1 2-23 0,0 8-18 16,0 6 17-16,-5 4 5 0,2 0-7 15,-4 4 0-15,0-2-2 0,-1 2 1 16,-1-2-6-16,-2-3-6 16,3 0-6-16,-1-2 4 0,2-1-4 15,1-2-1-15,1-2 0 0,-1-5 0 16,4 0-16-16,0-4 10 0,2-1 0 15,0-2-2-15,0 0 6 16,0 0-1-16,6-8-8 0,2-4 2 16,3-7 9-16,1-3 0 0,3-2-2 15,1-3-1-15,1-5-9 0,3-3 8 16,-1 1-3-16,0 0 1 0,1 3 3 15,-3 9 3-15,-2 2 0 0,-3 9-1 16,-3 3-1-16,-1 6 0 16,-1 2 4-16,-1 7-2 0,2 5-1 15,-1 3 2-15,-4 8 8 0,1 2-10 16,-2 4 2-16,-1 1 6 0,-1-3-8 15,0-2 2-15,0-1 1 0,-3-7-3 16,1 0 2-16,0-3 0 0,-1-4-1 16,1 0-60-16,-3 0-57 15,2-2-208-15</inkml:trace>
  <inkml:trace contextRef="#ctx0" brushRef="#br0" timeOffset="82703.7304">13386 13732 847 0,'0'-2'0'0,"0"2"101"0,0 2-64 16,0 10 28-16,1 11 13 0,-1 14-21 15,-5 13-28-15,-4 10-16 0,0 3-5 16,-5 0-3-16,0-2-2 0,-5-5 5 16,1-4-1-16,-2-6-3 15,2-8 5-15,1-4-7 0,1-6-1 16,1-3 6-16,4-4-8 0,2-7 1 15,4-2 0-15,1-7 0 0,3-4-26 16,1 0 17-16,0-1 7 0,0-1-2 16,0-14 7-16,0-6-6 15,4-9-11-15,3-8 16 0,4-4-4 16,1-6-3-16,6-6 3 0,4-2 0 15,2-4-15-15,0 0 12 0,0-1 1 16,0 1 0-16,2 1 7 0,-2 4-6 16,0 7 0-16,-2 6 6 15,-1 13 0-15,-1 12-4 0,2 9 2 16,-3 8 1-16,0 8-3 0,-3 9 2 15,0 9 10-15,-3 6-3 0,-3 5 2 16,-5 2 2-16,-1-3-7 0,-3-3 2 16,-5-3-5-16,-5-4 1 15,-9-3 4-15,-3-2-5 0,-7-2 2 16,0-4-1-16,-1-3-1 0,0-1-3 15,4-5-10-15,1-1-8 0,5-3-24 16,3-2-6-16,4-3-25 0,6-7-55 16,4-4-113-16,2-4-80 0</inkml:trace>
  <inkml:trace contextRef="#ctx0" brushRef="#br0" timeOffset="83430.772">13635 13808 532 0,'27'-3'0'15,"-2"-5"290"-15,1 0-211 16,-1-4-38-16,-1-3 4 0,-2 0-6 15,-1-2-22-15,-2-1 0 0,-2-3-1 16,-3 0 0-16,-4-3 1 0,-1-1 10 16,-4 1-7-16,-2 2-1 0,-2 1-2 15,-1 6-4-15,0 3-8 16,-1 4 2-16,-2 5-5 0,-1 2-4 15,-2 4-1-15,-6 13 4 0,-3 8-2 16,-4 8 2-16,1 5-1 0,-2 3-9 16,1-1 6-16,3 2-9 0,6-8 4 15,4-3 10-15,4-3-4 0,2-6-5 16,3-1 11-16,6-7-5 15,2-4-4-15,5-5 6 0,0-3-2 16,2-1-4-16,1-5 8 0,1-7-2 16,-1-4-2-16,-1-4 2 0,0-2 3 15,-4-4-3-15,0-4 0 0,-1-1 5 16,-1-4-4-16,0-1 3 15,-2 0-4-15,2 4-2 0,-1 8 2 16,-6 10 0-16,-2 6-2 0,-3 5 2 16,2 3 2-16,0 5-4 0,-1 8-9 15,-1 8 10-15,0 4 0 0,0 2 5 16,0 3-3-16,-3-1-3 15,-1-1 2-15,1-2 3 0,1-2-5 16,1-2 1-16,1-1 0 0,0-1 0 16,1-3 0-16,3-1 0 0,-1-5 0 15,0-1 0-15,0-3 0 0,0-3 0 16,0-3 0-16,-2 1 0 15,2-2-13-15,2-2 12 0,1-3 1 16,4-6 0-16,0-3-20 0,3-3 2 16,1-4-3-16,0-2 3 0,1-2 5 15,1-1-1-15,1-2 10 0,-3 0 1 16,0 1-3-16,-2 2 8 15,-4 6 0-15,-1 5-3 0,-4 7 2 16,-2 4 19-16,0 2-9 0,-1 1-12 16,0 8-11-16,-1 7-6 0,-3 8 22 15,1 3-2-15,-1 0-2 0,1-2 0 16,-2-2 2-16,3-3-2 15,-1-1 0-15,-1-2 3 0,4-3-4 16,0-2 2-16,2 0-1 0,3-5 0 16,3 2-5-16,4-1 5 0,3-4 0 15,0 1-47-15,3-2-27 0,-2-2-273 16,-3 0 189-16</inkml:trace>
  <inkml:trace contextRef="#ctx0" brushRef="#br0" timeOffset="83614.7825">14176 13306 768 0,'0'-1'0'0,"6"1"87"16,2 6-83-16,3 6-8 0,3 8-130 15,0 2-3-15,2 2-339 16</inkml:trace>
  <inkml:trace contextRef="#ctx0" brushRef="#br0" timeOffset="83970.8029">14426 13583 841 0,'-6'-8'0'0,"2"4"245"16,-1 2-181-16,1 2-24 0,-6 3-12 15,2 11-17-15,-3 4-3 0,0 7 3 16,5 1-4-16,-1 3-2 16,2 0-4-16,4-1 0 0,1-2 2 15,0-3-1-15,6-5-4 0,2-1-20 16,2-3 12-16,4-4-12 0,0-5 5 15,0-1-2-15,1-4-7 0,-1 0 10 16,-3-4-8-16,0-6 12 16,1-3 17-16,-5-3-7 0,3-3 2 15,-5-6 0-15,-3-1 5 0,-1-5-4 16,-1 0 4-16,0 3 2 0,-2 2 0 15,-2 4 2-15,1 5-3 0,1 7 0 16,0 5 9-16,1 5-10 0,-1 1-10 16,-2 10-61-16,-2 7 2 15,1 1-80-15,4 0-133 0,1-1-185 16</inkml:trace>
  <inkml:trace contextRef="#ctx0" brushRef="#br0" timeOffset="84603.8391">14769 13624 715 0,'0'-24'0'0,"0"-2"232"0,-7 3-167 16,-3 2 12-16,-1 3-8 0,0 5-28 16,-2 5-13-16,-1 3-18 15,0 5 2-15,-4 3-4 0,-2 11-4 16,2 6-1-16,-2 8 0 0,4 1-6 15,4 3 5-15,4 2-2 0,3-3 0 16,5-2-22-16,0-5 3 0,5-3 14 16,2-3 3-16,3-5 0 15,1-2-5-15,1-6 10 0,-2-2-4 16,4-3-5-16,-1-1 12 0,2-8-5 15,4-5-2-15,-1-4 2 0,0-8 3 16,-1-2-6-16,0-6 4 0,1-7 0 16,0-6 3-16,-2-3 7 15,1-2-3-15,0-1-5 0,-2 0 8 16,-1 7-7-16,-1 2-2 0,-3 13 4 15,-6 14-5-15,-1 7 5 0,-2 8 21 16,-1 2-19-16,-1 9-18 0,-9 15-10 16,-3 13 29-16,-4 9-9 15,0 3 5-15,2 1-5 0,1-4-2 16,4 0 2-16,2-1 0 0,1-5-2 15,3-4 2-15,3-5-1 0,1-6-5 16,2-6-4-16,5-1-4 0,0-6-15 16,3-4 7-16,0-2-6 0,3-6-8 15,1-1 11-15,2-8 7 16,2-6-12-16,1-2 3 0,-2-7 4 15,2-6-9-15,-2-5 23 0,0 3 5 16,-3 1-2-16,-2 3 10 0,-3 10-8 16,-3 6 6-16,-3 7 8 0,-2 5 11 15,-1 4-18-15,-3 11-8 16,-4 9 8-16,1 5 28 0,-2 1-27 15,2-1 0-15,2-3-8 0,1-4 6 16,3 0-3-16,0-5-1 0,2 0 2 16,4-5-2-16,2-2-65 0,1-2 32 15,2-3-31-15,1-5-84 16,1 0 51-16,-4-6-289 0</inkml:trace>
  <inkml:trace contextRef="#ctx0" brushRef="#br0" timeOffset="84719.8457">15198 13218 564 0,'6'0'0'16,"0"0"2"-16,-1 7-76 0,0 7-67 16</inkml:trace>
  <inkml:trace contextRef="#ctx0" brushRef="#br0" timeOffset="84986.861">15368 13483 668 0,'-8'1'0'0,"2"3"315"15,-4-1-203-15,0 3-33 0,-3 2-10 16,0 5-22-16,1 5-19 0,1 4-12 16,-2 5-6-16,2 3-3 0,1 1-6 15,2-2 2-15,5-3-2 0,2-3-2 16,2-5-1-16,2-1 2 15,5-5 0-15,3-2 0 0,3 0 4 16,6-4-4-16,-2-2 0 0,6-2-2 16,2-2-38-16,0-2-4 0,2-3-23 15,-2-3-44-15,0-4-42 0,-3-2-130 16</inkml:trace>
  <inkml:trace contextRef="#ctx0" brushRef="#br0" timeOffset="89136.0983">12427 14909 644 0,'1'-18'0'0,"-1"4"221"16,0 4-140-16,-2 4 9 0,-7 0-22 15,0 6-23-15,-7 3-8 0,-7 12-13 16,-3 11 2-16,-2 8 16 0,1 1-5 16,2 5-11-16,4-1-10 15,4-3-8-15,4-3-3 0,5-3-5 16,4-4 0-16,3-2 5 0,1-4-6 15,6 0 2-15,3-2-4 0,1-6-36 16,6-3 6-16,1-5 1 0,5-4-1 16,2 0 10-16,1-7-12 0,0-6-1 15,1-3 12-15,-3-2 8 16,-1-3 0-16,-2-1 13 0,-2-2 3 15,-3-1 0-15,-2 1 0 0,-3 5 2 16,-3 5-1-16,-3 7 11 0,-4 4 14 16,0 3 20-16,0 0-15 0,-4 7-24 15,-4 13-14-15,-1 4 13 16,0 5-2-16,4 1-5 0,2-5 2 15,3-1-2-15,1-5-4 0,7-5 5 16,2-2 0-16,5-3 0 0,2-6-18 16,1-3 11-16,-1 0 0 0,3-10 2 15,-2-1-3-15,-2-3-3 16,-1 0 6-16,-5-3-1 0,-6 1-1 15,-4-3 5-15,-4-1 1 0,-8-3 2 16,-3 2-2-16,-1 4-3 0,0 1 2 16,0 4 4-16,3 3 1 0,3 3 4 15,6 0 1-15,4 4-6 0,1-3-4 16,11-1-6-16,4 1 8 15,3 0 0-15,5-1-2 0,1 1 2 16,3 1 0-16,-2-1 2 0,0 4 0 16,-2 1-3-16,-5 1 2 0,-1 5 0 15,-5 5-2-15,-3 2 1 0,-4 8 1 16,-2 3-2-16,-3 0 2 15,0 2 2-15,-1-4-4 0,-4 0 2 16,-1-2 7-16,0-4-4 0,-1-3 4 16,-2-2 2-16,-2-5-2 0,2 1 4 15,0-3-3-15,1 0-5 16,3 0 0-16,-2-4-1 0,4 1-5 15,0-1 4-15,2 0 0 0,0-2-2 16,1-7-6-16,8-2 6 0,-1-5-5 16,5-2 7-16,2-5-2 0,2 1 0 15,0-3-2-15,3-1 3 0,-2-1-2 16,0 2-12-16,-2 3 10 15,-3 5 0-15,-2 8 3 0,-4 1 0 16,-1 8 0-16,-1 0 0 0,1 4 2 16,-1 7-2-16,0 5 0 0,-3 7 9 15,-2 3-9-15,0-2 0 0,-1 1 7 16,-3-3-8-16,-3-6 2 15,1 0 6-15,1-7 0 0,-1-3 8 16,6-3 1-16,-2 0-11 0,2-3-4 16,0 0-2-16,0 0-4 0,0 0 5 15,0 0 0-15,2-5 0 0,4-3-22 16,0-3 17-16,3-2-10 15,1-5-1-15,1-1 2 0,2-2-3 16,1-3 7-16,2 2 2 0,-2 3-6 16,-1 4 12-16,-2 5 1 0,-2 6-1 15,-2 4 1-15,-1 1 1 0,-1 12 0 16,-3 5-3-16,-2 3 9 15,0 5-3-15,0 1-1 0,2-3-1 16,1-2-2-16,2-2 2 0,0-6-4 16,1-5-1-16,2 1 3 0,1-3 0 15,-2-4-4-15,5 0-8 0,0-3-7 16,0 0 8-16,3-6-9 15,-1 0-24-15,-3-5 41 0,2-2 8 16,-3-3-3-16,0-3-1 0,-1-5 0 16,-2-2 1-16,0-3-1 0,2-2 0 15,-3 1 3-15,2 1-3 0,-1 5 0 16,0 4 3-16,-2 9-1 15,-2 6 9-15,-1 5 8 0,-2 2-6 16,0 13-13-16,0 11 0 0,-5 9 64 16,-4 8-52-16,-2 3-3 0,-4 6-6 15,0 2 2-15,1 6 0 0,0 1-6 16,2-3 2-16,0-1-2 0,1-3-67 15,1-5 8-15,0-4 16 0,2-5-43 16,-2-5 7-16,3-8-30 16,1-5 49-16,2-8 15 0,0-7 5 15,2-4 25-15,0-3 20 0,0-7 27 16,2-7 14-16,0-6-11 0,0-5 3 15,6-4 12-15,1-6-20 0,2-7-9 16,4-5-5-16,2-7-1 16,1-5-7-16,3-3-4 0,3-6 5 15,2 0-12-15,3-3 8 0,2-3 36 16,1 6-7-16,-1 3 1 0,1 7 0 15,-4 13 1-15,-2 12 16 16,-5 14-14-16,-2 9-14 0,-3 10-8 16,0 1-4-16,-3 13 0 0,1 11-1 15,-5 8 0-15,-6 8 0 0,-1 3-4 16,-5 1 1-16,-8-5-3 0,0-2-7 15,-4-8 5-15,-6-4-4 0,-2-4 0 16,0-4 4-16,0-5 0 16,2-1-3-16,3-4 2 0,5-2-2 15,4-2-14-15,5-1 3 0,1-2-1 16,3-1 1-16,2 0 5 0,0 0-6 15,0 0-1-15,2 0 8 0,3 0 1 16,2 0 7-16,4-4 2 16,1 0-2-16,1-3-3 0,2 2 2 15,0-2 1-15,1 0-2 0,2 2 0 16,0 0 1-16,-1 2-1 0,1-1 0 15,-4 1 2-15,-2-1-2 0,0 2 0 16,-2-4 1-16,-3 2-1 16,2 0 0-16,-2-2 3 0,0 1-2 15,0-2 2-15,-2 0 0 0,1 1-2 16,-1 2 0-16,1 0-1 0,-1 1 0 15,-1 0 0-15,0 0 1 0,-1-1-1 16,0 3 0-16,1-4 1 16,-1 2-1-16,3-4 3 0,-4 1-2 15,3-1-2-15,1-1 2 0,-1-3-1 16,2 0 0-16,0-5 2 0,1 0-2 15,1-4 0-15,0-1 0 0,0 2 0 16,1 0 0-16,-1 3 0 16,-4 6 1-16,-2 3-2 0,-1 6 2 15,-2 1 3-15,0 0 15 0,-5 7-3 16,-4 8-16-16,-3 9 0 0,-1 4 14 15,1 1-11-15,3-4-6 0,2-2 5 16,2-2 0-16,3-3-4 16,2-1 0-16,0-3 2 0,5 0 0 15,0-3 1-15,1 1 0 0,2-3-2 16,0-1 0-16,2-4 0 0,1-1-11 15,-1-3 9-15,3 0-2 0,-3-8 2 16,5-5 2-16,0-3 1 0,-1-4 0 16,0-1 0-16,-2-3 4 15,0-2-7-15,-1-3 4 0,-2 0-2 16,0 0-2-16,-4 1 2 0,-5 4 2 15,0 9-2-15,-1 3 2 0,-7 5-1 16,1 5 0-16,-5 2-4 0,-3 2 3 16,1 9 2-16,0 3 6 15,2 2-8-15,5 1 1 0,3 0 0 16,3-2 0-16,1-3 0 0,1 1-3 15,2-4 3-15,0 0 1 0,2-2-1 16,0-2 0-16,2-2 0 0,0-3 0 16,2 0-1-16,2 0-7 15,1-8 10-15,0-1-3 0,2-3-6 16,1 0 4-16,1-2-4 0,-1-3-3 15,1-2 4-15,2 1-3 0,-3 1-4 16,3 2 11-16,-3 3 0 0,-1 3-3 16,1 5 9-16,-2 4-4 0,-2 1 0 15,-2 10 0-15,-2 6 3 16,-2 6 4-16,-3 4 5 0,-1 2 2 15,-1 0-6-15,0-3 1 0,-5-2-1 16,-2-4-4-16,0-2 5 0,-4-2-3 16,1-2 0-16,-3 0 2 0,0-4-6 15,4-2-3-15,2-3 2 16,2-2 3-16,2-2-4 0,3-1-30 15,0 0 0-15,7-5-7 0,2-4 35 16,2-3 0-16,4-1-10 0,-1-3 2 16,2-2 6-16,4-5 0 0,2-4 8 15,0-2-5-15,0-1-1 16,-3-2 4-16,-1-2-2 0,-2 2-1 15,0 3 2-15,-2 6 3 0,-4 6 3 16,-2 7 5-16,-2 5 0 0,-3 2-5 16,-3 3 2-16,0 10-12 0,-4 8 6 15,-3 4 24-15,-4 7-23 0,4 1-3 16,-3-1 4-16,3 0-4 15,1-3-2-15,1-1 1 0,4-4 0 16,-1-1-27-16,2-5 12 0,0-2-2 16,3-3 1-16,5-3 17 0,-1-2-2 15,3-3-3-15,1-2 4 0,3-2 0 16,4-6 1-16,2-5 0 15,2-4-1-15,1-9 0 0,1-3 13 16,0-11 2-16,0-4 2 0,1-9 3 16,-2-5-9-16,1-2 5 0,-2-3 1 15,0 2-4-15,-1 3 3 0,-2 8-2 16,-2 8 0-16,-6 9 4 15,-3 13-1-15,-5 8-4 0,-2 8 3 16,0 4-1-16,-2 10-12 0,-8 16-6 16,-8 12-6-16,-8 14 14 0,-2 5-2 15,-1 4-1-15,4 2 0 0,2-2-2 16,4-1 0-16,4-3 3 15,2-7-3-15,7-10 0 0,-3-3 0 16,6-7-1-16,0-7 1 0,0 0 0 16,2-8-16-16,0-4 10 0,2-2-6 15,4-4-2-15,2 0 3 0,3-2 2 16,6-3-9-16,-2-4 7 15,5-6-3-15,3-5-9 0,-1-6 12 16,1 0-6-16,-2-3-2 0,-1-5 12 16,-3 0 7-16,-3-3 0 0,-3 0-4 15,-1 4 4-15,-6 4 0 0,-1 7 0 16,-2 7 10-16,-1 3 6 15,0 6-1-15,0 1 3 0,0 0-12 16,-8 10-9-16,-2 5 3 0,-4 4 0 16,1 3 0-16,5 1 3 0,1 0-4 15,4 0 2-15,0 0-2 0,2-3 0 16,1-2 0-16,1-2 0 0,2-2-2 15,4-2 5-15,-2-2-2 16,1-1 0-16,2-4-1 0,1-2 1 16,1-2-23-16,4-1 3 0,2 0-8 15,2-5-33-15,1-6 0 0,3-2 3 16,-1-3-83-16,-1-4-125 15,-1-2-75-15</inkml:trace>
  <inkml:trace contextRef="#ctx0" brushRef="#br0" timeOffset="89331.1095">14502 14582 672 0,'24'-10'0'16,"1"1"11"-16,1 0-3 0,0 1 2 15,-2 1 3-15,-1-3-10 0,-5 6-6 16,-5 1-255-16,-8 2-153 16</inkml:trace>
  <inkml:trace contextRef="#ctx0" brushRef="#br0" timeOffset="89464.1171">14117 14497 927 0,'6'-4'0'0,"12"-1"14"15,0 0-118-15,4-3-223 0</inkml:trace>
  <inkml:trace contextRef="#ctx0" brushRef="#br0" timeOffset="90364.1686">15038 14640 585 0,'6'-7'0'0,"0"4"207"0,-2-1-119 15,-2 4-47-15,-2 0-19 0,0 2 6 16,-5 6 8-16,-5 1 7 0,-5 5-19 15,-3 1-1-15,2 2-1 0,-1-3-2 16,3 1-6-16,2-3-3 16,3-1-3-16,2 1-3 0,1 1-5 15,2 1 0-15,2 1 2 0,1 3-2 16,1-3-15-16,0 3-4 0,2-3-10 15,3-3 15-15,2 0-1 0,0-6 13 16,0-2 3-16,0-2 2 0,-2 0 3 16,-4-2 11-16,0 0-2 15,-1 3-4-15,0-3-3 0,0 1-1 16,-2 3-5-16,-3 2 3 0,-2 1 1 15,-2 0-4-15,-3-2 5 0,0-1-2 16,-1 1 7-16,-3-3 0 0,1 3 0 16,2-3-5-16,2 0 3 15,4-1-9-15,4 1-2 0,1-1 2 16,2 3-4-16,2 0-23 0,3 1 30 15,5-1-7-15,3-3-4 0,3-1 9 16,3 0-3-16,1-4-6 0,1-6 6 16,1-2 0-16,3-1-4 15,-2-1 6-15,2-2-1 0,-2-1 0 16,0-3 0-16,0 1 1 0,-2 0-1 15,-3-2-1-15,-2-1 3 0,1 1-3 16,-5 3 2-16,-3 5 0 0,-3 7-1 16,-5 1 0-16,1 5 8 0,-2 0 27 15,-7 2-11-15,-4 11-23 16,-1 5-2-16,-3 9 1 0,2-1 0 15,3 0 0-15,0-1-1 0,3 0 0 16,2-4-15-16,1-2 2 0,4-2-9 16,0-3-29-16,1-2-17 0,3-1-28 15,0-7-100-15,1-3-53 16</inkml:trace>
  <inkml:trace contextRef="#ctx0" brushRef="#br0" timeOffset="90520.1775">15247 14539 412 0,'11'-35'0'0,"-4"6"207"0,-2 8-115 16,-3 4 0-16,-2 10-24 0,0 2-44 16,0 5-19-16,2 8-10 0,2 8-98 15,-2 4 2-15,1 6-103 16</inkml:trace>
  <inkml:trace contextRef="#ctx0" brushRef="#br0" timeOffset="91397.2277">15460 14745 753 0,'-2'-13'0'16,"-4"-1"250"-16,-1 3-172 0,-1 4-14 15,-5 2-23-15,2 5-21 0,-1 1-11 16,-3 8-5-16,1 11-5 0,-3 2 1 16,0 2 0-16,0 5 3 0,4 0-4 15,2-3 2-15,5-4-3 0,4-6-17 16,2-2 13-16,0-5 0 15,2-1-9-15,3-2-3 0,2-3 4 16,3-3-12-16,1 0 2 0,3 0-4 16,2-6-16-16,-1-2 8 0,0 1 8 15,1-1 5-15,-4-2 18 0,-1 0 3 16,-3 2 0-16,-4 2 4 15,-1 1 0-15,-3 3 22 0,0 2 19 16,-1 2-14-16,-5 9-27 0,-1 7 5 16,1 6-2-16,0 8-6 0,-2 1 2 15,1 6 2-15,-2 2-3 0,-1 1 0 16,-2 1-21-16,1-1-20 15,-5 1-5-15,1-1-11 0,-1-3 0 16,-1 1 71-16,1-6-11 0,-3-6-6 16,-2-3-33-16,2-5 40 0,0-4-4 15,2-3 0-15,4-8 11 0,3-2 1 16,1-3-3-16,5-3 0 0,2-6 9 15,2-7 17-15,2-3-22 16,4-6-3-16,3-6-2 0,4-4 4 16,5-5 7-16,3-6-4 0,6-5-10 15,1-3-6-15,2-6 2 0,3 0-1 16,1-4 0-16,2-1-4 0,-1 4 5 15,1 7-1-15,-3 10 0 16,-2 12 5-16,-3 11-1 0,-7 8 5 16,-3 9-10-16,-5 4 2 0,-3 13 23 15,-3 8 7-15,-4 4 13 0,-3 8-17 16,-1-1-13-16,-5 1-5 0,-1-3 2 15,0-6-7-15,-1-3 0 16,1-8 7-16,1-5 3 0,0-4 0 16,3-5 7-16,1 1-6 0,2 0-9 15,0-3-3-15,0-5-6 0,7-5-25 16,1-3 17-16,2-3-4 0,3-1-16 15,0-5 15-15,4-3-4 0,2-3-4 16,1-2 13-16,4-3-11 16,0 3 3-16,-1-1 11 0,-1 9 4 15,-3 9 2-15,-6 8 4 0,-3 6 0 16,-2 6-2-16,-5 11 18 0,1 7 8 15,-4 9-3-15,-2 3-7 0,-1 0-8 16,-2 0-6-16,-1-3 0 16,2-3 1-16,1-3-4 0,1-4-25 15,2-2-21-15,0-6-14 0,2-5-23 16,3-2-121-16,4-3-145 0</inkml:trace>
  <inkml:trace contextRef="#ctx0" brushRef="#br0" timeOffset="91630.241">16034 14609 750 0,'0'-13'0'0,"0"4"246"16,-2 6-159-16,-6 3-16 16,-4 7-43-16,-6 11-22 0,-4 9-2 15,1 4 1-15,1 1 2 0,2-2-1 16,5-1-5-16,2-4 3 0,5-3-4 15,2-3 0-15,3-2-3 0,1-3 3 16,0-1 0-16,3-6-7 16,2 0-14-16,0-2-28 0,3-4-28 15,0-1-18-15,4-1-81 0,0-11 10 16,3-1-21-16,2-3 15 0,1-6 22 15</inkml:trace>
  <inkml:trace contextRef="#ctx0" brushRef="#br0" timeOffset="91974.2607">16067 14719 212 0,'9'-8'0'0,"-5"2"273"0,-2 6-124 15,-2 0-88-15,7 7-6 0,-3 4 35 16,-4 0-51-16,5 3-22 0,-3-5-13 15,4-2 0-15,3-3 0 0,0-4-2 16,2-2 15-16,1-6 11 0,3-6 7 16,-1-4 2-16,3-4-8 15,-1-3-8-15,-4-3-13 0,3 0-4 16,-2-3-3-16,-2 0 1 0,2-4-2 15,1-3 0-15,2-2 0 0,2-6 1 16,1-2-1-16,-1-2-3 16,-1 4 2-16,-2 6 0 0,-6 7 1 15,-4 13 0-15,-4 9 1 0,-1 6-1 16,-3 5 29-16,-9 12-27 0,-7 12 1 15,-6 14-1-15,-3 9 3 0,1 6-2 16,3 3 2-16,5 4 4 16,2 1 2-16,3-3 0 0,6 0 1 15,-2-6-1-15,3-4-7 0,1-5-2 16,3-5 1-16,2-6 0 0,1-3-6 15,6-6-4-15,2-4-24 0,2-6-32 16,4 0-38-16,0-7-122 0,1-5-401 16</inkml:trace>
  <inkml:trace contextRef="#ctx0" brushRef="#br0" timeOffset="99813.7091">12397 16426 797 0,'3'-13'0'0,"0"4"215"0,-3 5-148 16,1 1 3-16,-1 3-10 0,0 0-5 15,0 0-14-15,0 0-16 0,-2 3-12 16,-2 5-5-16,-3 15-4 0,-4 11-1 16,-1 12 3-16,-1 3 3 15,2 3-2-15,2-3-6 0,2-6 5 16,-1-4-4-16,2-10-1 0,3-7 1 15,2-5-3-15,-2-6 0 0,3-4 2 16,0-4 1-16,-1-2-2 0,1 1 0 16,0-2 1-16,0 0-2 15,0-2-10-15,2-11 0 0,3-6-12 16,3-8 14-16,-1-6 3 0,-2-6 1 15,1-2 6-15,-1-5-1 0,-1-1 0 16,1-1-1-16,0-4 1 0,3-2 0 16,5-1 3-16,1 4-1 15,3 2 2-15,1 10 4 0,0 9-1 16,0 7 1-16,4 6 3 0,3 3-8 15,2 1 2-15,3 2 2 0,-3 3 1 16,1 6-5-16,-7 2 2 0,-5 0-4 16,-3 7-2-16,-4 5 2 15,-3 6 3-15,-4 5 2 0,-2 3 9 16,0 4-4-16,-8 0-7 0,-2-3 0 15,-3-2 0-15,-1-4-8 0,-5-1 8 16,0-3 1-16,-1 0-5 0,-1-4 0 16,2 1 4-16,3-6-5 15,4-2-4-15,4-1-10 0,4-2-5 16,4-2 3-16,0 0 2 0,0-1-6 15,0 0 15-15,0 0 1 0,2 0-9 16,5-3 6-16,3-4 4 0,4-1 8 16,2 0-4-16,2 2 0 0,0 2 0 15,0 4 2-15,-2 0-3 16,1 4-1-16,-1 8 4 0,0 1-1 15,-1 5-1-15,0 2-1 0,-2 0 2 16,2-2-1-16,-4 0 0 0,-4-1 3 16,-2 0-4-16,-5 2 2 0,0 1 5 15,-3 5 1-15,-4 3 6 16,-5-1-9-16,-2 1-7 0,-2-2 6 15,-2-4 4-15,0-4-9 0,-2-1 4 16,0-7 4-16,0-3-9 0,0 0 6 16,-1-2 10-16,-1-5-8 15,0 0 5-15,2 0-4 0,0 0-1 16,3-3 0-16,1-4-2 0,1 0 1 15,3-3 2-15,0 1 1 0,4-3-7 16,0-2 0-16,3 0 0 0,1-2-11 16,4-1-17-16,0 2-22 0,4 0-50 15,4 4-1-15,0 3-73 0,-4 3-267 16</inkml:trace>
  <inkml:trace contextRef="#ctx0" brushRef="#br0" timeOffset="106196.0741">13055 16145 908 0,'0'-7'0'0,"1"2"233"16,1 0-153-16,-2 3-16 16,0 2-19-16,0 0-19 0,0 0-17 15,-2 10-15-15,-2 15 3 0,-1 12 6 16,-1 14 19-16,-1 5-11 0,1 3-4 15,-1 0-4-15,1-3 3 0,-2-2-1 16,-1-6-10-16,2-3 10 16,-1-6-3-16,2-8-2 0,1-6 0 15,2-10 2-15,3-7-2 0,0-4 0 16,-1-4 0-16,1 0-8 0,0 0 8 15,3 0 0-15,7-7-10 0,4-7 14 16,2-8 3-16,2-6-11 16,1-1 2-16,-3-4 0 0,1-3-1 15,-2-3 3-15,0-3 0 0,0-2 0 16,-1 2 0-16,-4 5 2 0,2 6-4 15,-4 9 4-15,-2 8-1 0,-3 7-1 16,1 6 0-16,-4 1-1 16,2 0-7-16,2 2-1 0,0 8 3 15,4 5 6-15,1 7 0 0,0 6 5 16,0 4-4-16,1 4 3 0,-1-1-2 15,-1 3-4-15,2-2 4 0,-4-2 0 16,1-4-3-16,1 1-3 16,-5-3-11-16,1-4-13 0,0-5 9 15,-1-6 3-15,-2-8 3 0,1-2 9 16,0-1 1-16,1-1-1 0,-2-1 5 15,1-1-2-15,3-11 1 0,0-3 0 16,0-9 13-16,2-6-4 16,0-3-1-16,1-9 2 0,4-1-1 15,0-6 9-15,3-4-5 0,5-6 1 16,0-4 1-16,5 1-5 0,1 2-5 15,1 4 2-15,-3 7-6 0,-2 9-1 16,-5 9 0-16,-4 10 5 0,-5 7-7 16,-4 8 2-16,-1 1 2 15,-2 5-4-15,1 0-18 0,-2 2-19 16,0 6-62-16,1 8 53 0,-6 7-52 15,-6 1-143-15,-2-3-232 0</inkml:trace>
  <inkml:trace contextRef="#ctx0" brushRef="#br0" timeOffset="107229.1332">14592 16270 452 0,'2'-16'0'0,"-1"-1"240"0,-1 0-124 16,-4 1-20-16,-1 0-8 0,-2 5-12 15,3 1-16-15,-4 3-14 16,1 3-16-16,-2 1-3 0,-1 1-7 15,-2 2-4-15,-3 0-8 0,-3 5 3 16,-1 4 4-16,-3 5-4 0,0 5 0 16,-3 8 1-16,1 3-6 0,2 6-3 15,-1 6 3-15,1 1-3 0,2 2-5 16,-1 0 4-16,-2-2 3 15,1-3-6-15,-4-3 2 0,-1-1 4 16,0-4-5-16,0-2 0 0,2-6 6 16,-2-7-6-16,5-3 0 0,3-5 4 15,1-4-5-15,2-2 2 16,3-3 6-16,1 0-8 0,2-4 2 15,0-7 1-15,0-4-1 0,2-7 1 16,1-5-3-16,4-6-1 0,3-3 2 16,5-3 0-16,10-5-5 0,3 0 4 15,4 1-2-15,1 3-4 0,1 5 2 16,-2 6 1-16,3 7 1 15,-3 5 1-15,-2 8 0 0,1 6-2 16,-7 3 5-16,3 7-2 0,-3 6-7 16,0 10 12-16,-5 6-4 0,-1 6 0 15,-3 6 0-15,-3 5 3 0,2-3-4 16,0 3 2-16,0-5 0 0,5-4-1 15,3-1-1-15,0-6 1 16,9-7 0-16,3-7-1 0,0-5-1 16,4-6-13-16,-1 0-1 0,-3-5-12 15,0 0-26-15,-5 0 22 0,-1-3-4 16,-2-4-4-16,-3-3 2 15,-1-4-11-15,-2-6-31 0,1-2-58 16,0-6-41-16,0-4-143 0</inkml:trace>
  <inkml:trace contextRef="#ctx0" brushRef="#br0" timeOffset="108262.1923">15574 15959 837 0,'0'-17'0'16,"-1"2"228"-16,-2 1-168 16,-1 5-12-16,-2 1 4 0,-3 3-20 15,2 2-16-15,-4 1-13 0,-4 2 1 16,-3 4-4-16,-1 4 0 0,-4 6 0 15,0 0 3-15,1 2-3 0,-2 1 0 16,3 1 4-16,3 2-3 16,1 2 2-16,4 3-4 0,6 1-3 15,2 1 6-15,5 2-3 0,2-1-1 16,8 2 3-16,4-2-2 0,3-3-5 15,1 1 12-15,-1-6-8 0,-3 1-2 16,-2-1 6-16,-5-3-3 16,-2 3 0-16,-5-1 2 0,0 0 1 15,-7-2-3-15,-2 3 2 0,-3-6 1 16,-5 3-4-16,0 0 4 0,-6-5 1 15,1 1-4-15,-4-2 2 0,-2-3 2 16,3-1-3-16,-3-5 0 16,5 1 3-16,5-3-5 0,1 0-1 15,6 0 2-15,5-2-4 0,5 1 8 16,1-1-3-16,1 0 0 0,6-1-25 15,9 0 8-15,5 0 19 0,2 2 1 16,2 1-4-16,1-3-3 0,-1 3 8 16,0-2-3-16,3-3-1 15,-2 0-4-15,0-4 3 0,0-1-19 16,-2-2 21-16,0-3-2 0,1-2-10 15,1-2 13-15,0-1-4 0,2-1-7 16,-3-2-1-16,1 2-4 0,-2 2-4 16,-4 0 14-16,-5 5 1 15,-6 4 0-15,-4 2 6 0,-4 3-4 16,-1 3 4-16,-1 0 66 0,-6 2-51 15,-3 2-9-15,-4 12-6 0,-3 8-1 16,0 5-2-16,1 4 0 0,4 1 9 16,3-2-12-16,3-2 6 0,3-5-1 15,3-4-2-15,1-3 0 16,7-2-1-16,1-3-2 0,1-1 2 15,6-4-6-15,-1-4-20 0,2-2-6 16,2 0-18-16,1-5-52 0,0-2-6 16,0-5-96-16,-3-5-142 15</inkml:trace>
  <inkml:trace contextRef="#ctx0" brushRef="#br0" timeOffset="108412.2009">15845 15949 582 0,'0'-2'0'0,"0"2"178"16,0 3-176-16,0 8-4 0,6 3-38 16,-1 0-107-16,4 0-295 0</inkml:trace>
  <inkml:trace contextRef="#ctx0" brushRef="#br0" timeOffset="109324.253">16082 16216 723 0,'4'-17'0'0,"-4"1"229"0,0 5-130 15,-2 1-9-15,-5 5-26 16,-5 3-20-16,-5 2-22 0,-5 7-15 15,-4 10-2-15,1 5 7 0,0 4-7 16,2 3-4-16,2 2 2 0,4-1-3 16,6-3 0-16,2-1-1 0,5-6 1 15,4-4 0-15,0 1-28 16,4-4 13-16,0-4-13 0,3-1-4 15,4-1-2-15,1-6-21 0,2-1 20 16,1-1 12-16,2-10 2 0,-2 0 16 16,0-3 3-16,2-5 0 0,0 1 4 15,-2-1-1-15,-1-1-2 16,-4 4 2-16,-2 4 9 0,-1 4-4 15,-5 5 16-15,-1 2 3 0,-1 1 4 16,-1 8-22-16,-8 12-13 0,-2 9 12 16,-6 11 7-16,-2 8-11 0,1 7-2 15,-3 13 0-15,1 5 19 0,-2-1-18 16,0-2 6-16,0-9-12 0,1-10-33 15,-2-3-12-15,1-9 1 16,0-7 3-16,-1-4 11 0,1-8-1 16,1-4 22-16,-1-3 7 0,0-1-14 15,2-5-8-15,0-5 19 0,4 1 2 16,2-3 8-16,4 0 0 0,3-6 0 15,4-5-10-15,3-1 11 16,5-8 12-16,6-6 37 0,4-4 3 16,3-8-17-16,5-8-8 0,4-5-2 15,5-6-9-15,5-11-5 0,4-2-4 16,3 0-2-16,-1 1-8 0,2 14 4 15,-3 10 11-15,-1 8-9 16,-3 12 8-16,-6 4-8 0,1 8 1 16,-9 3 7-16,-4 7-9 0,-5 4-6 15,-5 2 5-15,-3 11-2 0,-1 5 0 16,-5 8 40-16,-1 0-29 0,-4 2-10 15,-3-4 8-15,-1-5-6 0,0-7 3 16,1-4 13-16,0-3 3 16,4-2-4-16,-1-3-36 0,2 1 36 15,2-2 15-15,0 0-26 0,1 0-8 16,1-3-3-16,3-4 0 0,3-3-4 15,5-5 2-15,4-5 9 16,0-3-6-16,3-2-20 0,-1-2 17 16,3 0-3-16,2-2 0 0,-1 4 6 15,1 2 0-15,-1 4 2 0,-2 4 2 16,-3 7-1-16,-2 5 0 0,-2 3-3 15,-3 11 3-15,-2 7 0 16,-3 8 1-16,-4 6 14 0,-2 0-13 16,0 1 4-16,-6-4-5 0,-2-3 1 15,0 0 1-15,1-7-2 0,1 0-1 16,2-2 0-16,2-2 0 0,1-1-80 15,1-2-36-15,0-2-67 0,3-3-240 16</inkml:trace>
  <inkml:trace contextRef="#ctx0" brushRef="#br0" timeOffset="109962.2895">16729 16388 665 0,'4'-15'0'0,"-4"0"282"16,0 1-205-16,-2 2 1 0,-1 3-27 15,-2 2-13-15,-1 3-8 0,-5 4-14 16,-2 6-7-16,-7 14-8 16,-2 8 9-16,-2 6-1 0,4 2-8 15,0 0 2-15,5-5 0 0,2-4-6 16,3-3 6-16,4-2-2 0,2-4-2 15,2-4-1-15,2-3 0 0,0-3-31 16,0-4 17-16,7-1-10 0,-2-3-5 16,3-2 13-16,2-6-1 15,1-4 3-15,2-2 3 0,0-1 0 16,3-6 1-16,0-1 4 0,0-1 1 15,0 0-3-15,-3 3 7 0,-1 3 1 16,-5 5 1-16,0 6 2 0,-4 4 8 16,0 2-5-16,1 8-4 15,1 7 0-15,1 1 29 0,0 2-19 16,-2-1-6-16,0-1-4 0,1 0 0 15,-1-3 3-15,3-3-3 0,3-3-1 16,1-2 1-16,1-2 0 0,6-3 1 16,-3-2 1-16,2-4-6 15,1-3 8-15,-2-3 1 0,3-3-6 16,-3-4 2-16,4-4 0 0,-2-4-1 15,0-5 0-15,4-4 2 0,0-8-2 16,2 0 0-16,0-6 0 0,0-1 0 16,-1 5 0-16,-4 0 2 0,-2 10-3 15,-7 9 1-15,-6 11 2 16,-4 8 14-16,-4 8 11 0,-6 5-17 15,-10 14-11-15,-4 15 1 0,-3 12 0 16,-2 5 7-16,1 5 1 0,4-1-4 16,3-1-1-16,6-2 6 0,4-7-1 15,8-3-3-15,1-7 3 16,4-4-7-16,3-5-2 0,2-6 2 15,2 0-2-15,1-3-29 0,6-2-21 16,-2-5-54-16,3-10-228 0</inkml:trace>
  <inkml:trace contextRef="#ctx0" brushRef="#br0" timeOffset="110751.3347">17715 16058 768 0,'-4'-2'0'0,"-2"4"200"16,-3 13-193-16,-5 14 53 15,-7 6 30-15,3 10-28 0,-3 5-31 16,2 1-13-16,-3 4-5 0,0-3-1 16,-2-1-4-16,1-6 0 0,0-7-5 15,1-10 1-15,6-8-1 16,4-9 0-16,7-8 21 0,2-3 22 15,0-3-19-15,3-11-21 0,1-8-3 16,9-9-6-16,6-6-18 0,6-6 19 16,4-6-3-16,1-1-6 0,6-1 5 15,2-3 0-15,1-2-1 16,8-4 5-16,1 2-3 0,4 1 0 15,2 6 2-15,-4 9 6 0,-4 13-6 16,-7 15 6-16,-6 11-6 0,-8 6-4 16,-3 13 14-16,-8 11-1 0,-8 9 2 15,-5 6 6-15,-11 3-3 0,-7-3-4 16,-3-3 0-16,-4-4-4 15,-1-6-3-15,-4-2 0 0,-3-5 6 16,0-4-6-16,-1-3 0 0,4-4 0 16,4-2-43-16,6-4 9 0,5 0-15 15,2-2-19-15,7-1 17 0,2-1 3 16,3-1 6-16,3 1 30 15,0-1-13-15,2 0 2 0,4 3 22 16,-1 6-3-16,4 3 7 0,1 10 17 16,0 5 7-16,2 5 4 0,-1 2 4 15,0 1-6-15,-2-2-4 0,2-4-15 16,-4-3-3-16,1-5-12 15,1-4 9-15,-2-2 1 0,3-6-10 16,2-2-32-16,4-4-26 0,3-3-55 16,4-5-159-16,-3-4-266 0</inkml:trace>
  <inkml:trace contextRef="#ctx0" brushRef="#br0" timeOffset="111579.382">18137 16323 538 0,'6'-20'0'0,"-5"7"333"0,-1 1-238 15,0 3-7-15,-3 1-21 0,-5 1-11 16,0 3-20-16,-3 3 2 0,-4 1-12 15,-2 7-11-15,-4 11 5 16,-2 6-7-16,-1 2-7 0,3 4 5 16,2 3-8-16,3-2-3 0,6-1 0 15,0-4 3-15,6-5-3 0,1-4-2 16,3-2-1-16,2-5-21 0,5-2 10 15,0-2-3-15,1-6-14 16,5 0 14-16,-1-2-1 0,1-7-4 16,4-4 8-16,-4-3-2 0,1-4-1 15,1-2 13-15,1-2-3 0,-2 2-2 16,0 0 10-16,0 4-2 0,-4 5-2 15,-2 8 3-15,-3 5 0 16,-1 1-13-16,0 11 11 0,-4 8 2 16,2 2 0-16,1 3 8 0,-1-1-8 15,1-7 0-15,1 1-1 0,2-7 1 16,0-4 0-16,3-4 0 0,3-3 1 15,1-1 6-15,2-7-1 16,2-6-1-16,-1-4-3 0,3-4-1 16,-2-3 1-16,-2-2 0 0,1-3 0 15,1-2 0-15,1-4 3 0,3-2 2 16,3-3-5-16,2-4-1 0,3 0-1 15,-1-2 0-15,-3 2 1 16,0 1-1-16,-7 3 2 0,0 5-3 16,-8 7 2-16,-3 9 2 0,-3 8 14 15,-3 9 12-15,-1 3-2 0,-5 11-31 16,-12 18-5-16,-8 12 18 0,-5 9 2 15,-1 6 0-15,3-2-6 0,2 0 1 16,4-3 2-16,1-2-3 16,7-4-1-16,3-5-2 0,5 0-2 15,6-7 0-15,0-4 0 0,8-3 1 16,2-6-1-16,3-6-7 0,2-2-8 15,1-5-9-15,5-4 11 0,0-3-5 16,0-2-9-16,4-8 10 16,-3-2 4-16,-1-8 5 0,2-1 14 15,-2-5-7-15,-4-5-3 0,0-2 8 16,-6-1 0-16,-3 3-4 0,-2 4 0 15,-1 7 12-15,-3 6-10 0,2 6 8 16,-4 4-5-16,0 3 2 16,0 2 5-16,-12 11-13 0,-4 5-6 15,-2 8 14-15,-5 3-6 0,4 0-1 16,3 0 0-16,1 1 4 0,3-5-6 15,7-2 3-15,3 0-2 0,2-4-5 16,7 0 11-16,-1-4-5 0,5-4 0 16,0 1-1-16,2-2 0 15,2-4-14-15,0 2 1 0,2-5-7 16,2 0-49-16,5-1 3 0,0-1-105 15,-1-8-141-15,-1-4-100 0</inkml:trace>
  <inkml:trace contextRef="#ctx0" brushRef="#br0" timeOffset="111795.3944">18382 16051 758 0,'21'-1'0'15,"6"0"27"-15,4-3 7 0,3 0 11 16,2 1-10-16,5 1-18 0,-1 2-13 16,0-1-2-16,-3 1-2 0,-6 1 0 15,-5 1-166-15,-8 1-244 16</inkml:trace>
  <inkml:trace contextRef="#ctx0" brushRef="#br0" timeOffset="118354.7695">17679 12658 661 0,'3'-16'0'0,"2"1"184"16,-1 3-72-16,1 1-29 15,-4 4-11-15,-1 3-6 0,0 4-24 16,0 0-2-16,-1 0-17 0,1 6-9 16,-4 16-25-16,-4 18 9 0,-5 17 4 15,-4 12 56-15,-3 3-39 0,4-5-11 16,4-2-1-16,-2-9-8 15,5-6 2-15,-1-7 8 0,2-9-9 16,1-5 0-16,0-4 4 0,0-6-4 16,3-4 0-16,-2-2 1 0,5-6-19 15,-1-2-3-15,1-5-23 0,1 0-41 16,-2-4-18-16,2-10-80 15,0-6-407-15</inkml:trace>
  <inkml:trace contextRef="#ctx0" brushRef="#br0" timeOffset="118987.8058">17731 12460 754 0,'13'-19'0'0,"8"-1"237"0,6-1-166 15,11-1-17-15,4-1 8 0,3 4-17 16,-1 1-7-16,-3 8-13 15,-5 7-1-15,-6 3-4 0,-8 7-7 16,-4 7-7-16,-6 7-1 0,-4 3 1 16,-3 2 4-16,-4 1 0 0,-1 0-1 15,-4 2-1-15,-8 1-2 0,-5-1 0 16,-6-1 0-16,-6 3-1 0,-6-2-3 15,0 0 2-15,-4-1-2 16,-2-3-2-16,4-4 0 0,5-4 2 16,8-5-2-16,9-4-1 0,7-3 3 15,7-5-4-15,1 0-10 0,1 0-10 16,5 0 3-16,5 0 21 0,2-7 0 15,4 0-2-15,2-5 0 16,-1 1 2-16,1 0-4 0,1 1 4 16,-2 3-1-16,0 2-1 0,1 3 0 15,-4 2 1-15,3 0-2 0,1 5-1 16,-1 5 2-16,0 4 0 0,-2 3 0 15,-1-2 0-15,-3 5-4 16,0 2 8-16,-3 4-4 0,-3 4 0 16,-4 4 0-16,-1 3 3 0,-1 4-5 15,-2 2 4-15,-4 1-2 0,-1-5 1 16,-1 1 1-16,-2-4-1 0,1-4-2 15,-2-3 2-15,-1-5 0 0,-2-2-7 16,-2-5 12-16,-1-2-6 16,-4-3 0-16,0-2 0 0,-3-1 2 15,-4 1-2-15,-3-3 0 0,-6 0 1 16,-1-2-1-16,3-2-1 0,-1-1 0 15,6-2-3-15,0 0 8 0,5-2-2 16,2-6-2-16,5-1-1 16,1-1 2-16,1-5-2 0,1 1 2 15,2 1 2-15,2-3-3 0,4 4-7 16,3-3-29-16,2 3-66 0,2 0-17 15,5 4-94-15,-1-3-344 0</inkml:trace>
  <inkml:trace contextRef="#ctx0" brushRef="#br0" timeOffset="120337.883">18367 12884 681 0,'-2'1'0'0,"1"0"259"16,-1-1-172-16,2 0-5 0,0 0-36 15,0 0-24-15,0 0-24 0,7 0 4 16,6 0 10-16,8 0 23 15,7 0 6-15,6-3-6 0,3-1-5 16,-1 1-8-16,0 1-12 0,-4-1-6 16,0 1 2-16,-3 1-1 0,-4 0-8 15,0-2 6-15,-4 1 3 0,-1-1-8 16,-5-1 4-16,-4 1-2 0,-4 1-23 15,-3 2-16-15,-3 0-19 16,-1 0-17-16,-2 0 17 0,-8 0-67 16,-6 0-255-16</inkml:trace>
  <inkml:trace contextRef="#ctx0" brushRef="#br0" timeOffset="120610.8986">18412 13032 661 0,'0'5'0'0,"1"-1"159"0,2 2-72 16,4 0-28-16,-2-1-2 0,4-4-1 16,2 1-10-16,5-2-1 0,5-2 6 15,7-4 4-15,5-3-11 0,0 1-11 16,0 1-14-16,-3 1-13 0,-4 1-9 15,-4 1 6-15,-3 4 4 0,-5 0-9 16,-3 0 3-16,-2 0-2 16,-5 0-18-16,1 1 0 0,-2 1-8 15,1 3-29-15,-2-1-10 0,0 2-20 16,-2 3-76-16,-2-2-149 0</inkml:trace>
  <inkml:trace contextRef="#ctx0" brushRef="#br0" timeOffset="121310.9386">19456 12376 641 0,'3'-4'0'0,"-2"1"207"0,-1 2-106 16,0 1-4-16,-4-2-22 0,-3 2-44 15,-1 0-8-15,-5 0-10 0,-2 6 8 16,-2 5 0-16,-6 6 4 16,2 6-5-16,-3 8 5 0,-1 4-2 15,0 6-11-15,1 1-4 0,1 4-2 16,-1 5-1-16,3-1-5 0,2 3 0 15,1-1 7-15,4 0-8 0,4 1 2 16,2-2 1-16,3 0-2 16,1-2 0-16,2 0 1 0,2-6-1 15,0-5-2-15,4 1 2 0,1-5 0 16,1 3 2-16,1-2-2 0,-1-6 0 15,0 2 0-15,-2-6 3 0,1-1-4 16,-1-4 2-16,0-3-1 0,-1-1 0 16,-2-4-38-16,2-2 1 15,-2-3-45-15,-1-2-21 0,0 0-65 16,0-5-234-16</inkml:trace>
  <inkml:trace contextRef="#ctx0" brushRef="#br0" timeOffset="121615.9561">19504 12749 816 0,'1'-2'0'0,"0"2"184"16,-1 3-149-16,0 12-10 0,-7 11 61 16,-4 12-23-16,-6 9-31 0,0 2-15 15,-2 3 2-15,0-3-3 16,5 0-4-16,1-5 1 0,3-6-7 15,3-9-11-15,-1-4 10 0,5-2-1 16,1-3-6-16,1-3 4 0,1-1-1 16,0-6-2-16,0 0-60 0,0-1-18 15,3-5-100-15,-2-4-137 16,1-3-293-16</inkml:trace>
  <inkml:trace contextRef="#ctx0" brushRef="#br0" timeOffset="121892.9719">19616 13060 876 0,'11'-2'0'0,"8"-1"200"0,3 0-81 16,5 2-50-16,0 0-24 15,3-1-6-15,0 0-7 0,2-1-13 16,3-2-7-16,1-1 2 0,1 0-2 16,2-2-3-16,-7-1 1 0,-4 4-6 15,-8 1-4-15,-10 2 0 0,-3 2 2 16,-4 0-3-16,-3 0-63 15,0 2-2-15,-2 0-36 0,-5 3 12 16,-1 2-48-16,1-4-161 0,-5-1-53 16</inkml:trace>
  <inkml:trace contextRef="#ctx0" brushRef="#br0" timeOffset="122143.9863">19934 12837 754 0,'0'0'0'16,"0"6"158"-16,0 10-99 0,-4 8 52 16,-3 10-20-16,0 4-34 0,-2 4-17 15,-2-1-10-15,0-4 0 0,1 1-5 16,3-5-11-16,-1-5-6 15,2-1-9-15,2-5 2 0,-1 2 3 16,1-3-6-16,0-4-49 0,-1 3-43 16,0-6-55-16,1-3-180 0,-2-3-171 15</inkml:trace>
  <inkml:trace contextRef="#ctx0" brushRef="#br0" timeOffset="122744.0206">20491 13037 880 0,'4'-18'0'0,"-1"-1"115"0,-2-1-16 15,-1 1-11-15,-3 0-29 16,-4 2-9-16,-2 4-8 0,-7 2-13 16,-1 6-2-16,-5 5-1 0,-2 4-3 15,-3 9-16-15,-3 8-2 0,2 6 2 16,-2 3-2-16,2 1-6 0,1 2 2 15,5-2 2-15,3-1-3 16,6-1 0-16,4-5 0 0,6-2-5 16,3-3 3-16,4-1-7 0,8-4-1 15,5 2 8-15,1-5-1 0,7-2-3 16,2-4-1-16,0-5 2 0,1-3 0 15,-2-8 9-15,2-2-3 0,-3-7-2 16,2-6 2-16,0-3 1 16,-1-10-2-16,3-4-3 0,-2-5 3 15,0-6-34-15,0-3 17 0,-3-1-2 16,0 1 3-16,-4 2 14 0,-2 2 2 15,-4 7 0-15,-4 4-1 0,-2 6 1 16,-2 5 0-16,-2 7 0 16,0 9 4-16,-2 6 1 0,-2 6 4 15,0 3-9-15,1 1 0 0,-1 13-19 16,-2 10 20-16,-4 15-1 0,-6 9 0 15,-2 3 19-15,-2 4-14 0,-1 6 13 16,-1-3-2-16,1 2-6 16,-2-2 1-16,2-5-9 0,2-5 2 15,-1-4 1-15,2-7-4 0,3-5-2 16,3-5 1-16,3-5-5 0,3-4-120 15,2-5-3-15,1-2-59 0,2-10-247 16</inkml:trace>
  <inkml:trace contextRef="#ctx0" brushRef="#br0" timeOffset="123221.0479">20964 12266 983 0,'0'-14'0'0,"0"7"178"16,1 2-101-16,0 2-27 0,1 1-17 15,0 2-16-15,2 3-19 0,2 12 1 16,1 13 2-16,1 14 14 16,-5 13 10-16,1 10-2 0,-4 8 1 15,0 2-9-15,0-2-5 0,0-1 8 16,2 0-4-16,-2 0-13 0,1 4 8 15,0 5-2-15,-5-2-7 0,-5-6 0 16,-4-8 8-16,-3-10-12 16,-4-3 8-16,-2-3-3 0,1-3-1 15,-4-6 3-15,1-2-3 0,-1-4 0 16,-1-4-5-16,3-1-7 0,-1-5-14 15,1 0-7-15,1-5-24 0,4-2-42 16,-1 0-6-16,-1-5-112 0,1-2-730 16</inkml:trace>
  <inkml:trace contextRef="#ctx0" brushRef="#br0" timeOffset="124882.1429">21709 12663 656 0,'4'-14'0'0,"2"2"159"0,-2-2-67 16,0-1-27-16,-1-2-15 0,2-1-10 15,-1-4-5-15,-2 1 1 0,1 4 0 16,-2 1-4-16,-1 3-1 16,-1 1 3-16,-3 3-1 0,-3 1-5 15,-3 3-6-15,-4 1-3 0,-6 4-10 16,-6 6-4-16,-7 9 5 0,-4 5-5 15,0 5-4-15,0 2 8 0,6 3-2 16,7 0-7-16,5-2 0 16,6-2 4-16,4-2-4 0,2 1 0 15,5-3 5-15,2 0-6 0,0-3 2 16,0-1-1-16,2 0 0 0,2 0 0 15,2-3 0-15,4 1 1 0,1-2 1 16,1-2-3-16,4 2 1 16,1-3 0-16,-1 2 2 0,0 0-2 15,0 2 0-15,-2 2 4 0,0 4-4 16,-2-1 0-16,-2 1 1 0,-3 1-1 15,1-5-1-15,-3 3 2 0,0-1-2 16,-2 0 2-16,-2 1 0 0,0 1-1 16,-1 3 0-16,0-2 3 15,0 2-6-15,-1-2 6 0,-2 2-2 16,0-2-2-16,-5-2 1 0,1-2 1 15,1-6-2-15,-4-1 0 0,-1 1 2 16,-3-3-2-16,-2-1 2 0,-1 2 0 16,-3-3-2-16,-1 2 2 15,0-1 3-15,-1-6-6 0,-2 1 4 16,3-3 1-16,2 0-5 0,2 0 4 15,1-5 1-15,3-2-5 0,1-1 4 16,2 1 0-16,0-3-3 0,4 0-22 16,-1 3-40-16,4-3-75 15,0 3-57-15,-1-1-282 0</inkml:trace>
  <inkml:trace contextRef="#ctx0" brushRef="#br0" timeOffset="127871.3139">19580 14671 524 0,'0'0'0'0,"0"0"193"0,1-2-80 16,-1-2-33-16,1 1-27 0,0-4-18 16,1-3-2-16,1 1-10 0,1-2-1 15,2-3 4-15,-1 1-8 0,2 2-7 16,-1-6 9-16,0 2-7 15,-1 1-4-15,-2-6 6 0,1-6-7 16,-3 1-4-16,0-6 8 0,-2 0-6 16,1 2-6-16,-1 4 0 0,-6 6 22 15,-1 6-7-15,-5 6 4 0,-1 5-12 16,-5 1-12-16,-5 12 10 15,-3 6-3-15,-3 7-3 0,2 6 2 16,1-1 1-16,5 2-3 0,2-2 2 16,5 0 0-16,6-1-1 0,4 0-1 15,3 0-1-15,2 0-4 0,3-2 11 16,3-1-8-16,1-3 3 15,2-4 0-15,-2-4 1 0,3-4-9 16,3-4 6-16,-1-4 2 0,6-1 0 16,3-3 0-16,4-7 2 0,2-3-3 15,2-8 1-15,1 0 0 0,-2-4 0 16,-1-4 0-16,-2-1 1 0,-1-3-1 15,-1-1-3-15,-2-6 3 16,-1-1 0-16,-1-4 3 0,-1 3-2 16,-2 1-2-16,0 4 0 0,-3 5 0 15,-2 4 0-15,-6 8 1 0,-1 6 0 16,-2 8 3-16,-2 1 1 0,0 4-4 15,0 0 0-15,0 0-2 16,-7 15 1-16,-2 8-12 0,-4 6 16 16,0 5-2-16,0 2-2 0,-2 6 2 15,-1 1 1-15,0 7-2 0,-1 0 0 16,2-2 2-16,-2-2-8 0,5-5 11 15,2-5-3-15,5-3-4 16,4-5 3-16,1-6-2 0,4-3-5 16,6-5 10-16,1-3-4 0,4-5 0 15,1-3-2-15,1-3-3 0,1 0-66 16,0-7-16-16,1-3-63 0,1-2-298 15</inkml:trace>
  <inkml:trace contextRef="#ctx0" brushRef="#br0" timeOffset="128199.3326">19954 14565 705 0,'7'5'0'0,"7"0"169"0,3-3-70 0,7-2-46 16,4 0 6-16,5 0 0 16,3-5-16-16,2 0-7 0,4-4 2 15,3 0-2-15,0 3-4 0,-1 1-11 16,-6 1-7-16,-4 2-12 0,-8-1 0 15,-5 0 1-15,-4 3-3 0,-4 0 0 16,-3 0 0-16,-1 3 3 16,-3-3-4-16,-1 0-10 0,-2 0 0 15,-1 0-13-15,-2 3 11 0,0-3-5 16,0 0-2-16,-8-3-61 0,0-4-54 15,-4-1-68-15,1 0-81 0,3-1-265 16</inkml:trace>
  <inkml:trace contextRef="#ctx0" brushRef="#br0" timeOffset="128721.3625">20427 14325 554 0,'-5'-12'0'0,"3"7"258"0,2 2-129 16,0 2-49-16,-2 1-21 0,2 0-32 15,0-2-9-15,0 1-8 0,0 1-11 16,0 0 2-16,2 3 6 0,0 2 20 15,1 2-1-15,2 2-4 0,3-1-2 16,1 6-1-16,2-2-6 16,3 3-8-16,3 2 8 0,1-3-8 15,3 3-5-15,-2-3 0 0,1-1 5 16,-3-3-5-16,-3-3 0 0,-4-2 4 15,-2-1-6-15,-3-1 4 0,-2-3-2 16,0 2 0-16,-2 1 0 16,1-3 0-16,1 4 0 0,1-3 0 15,-1 1 1-15,0 0-8 0,-2-1 10 16,-1 0-6-16,0 0-4 0,0 1 12 15,0 1-4-15,-4 0-2 0,-3 2 2 16,0 4 4-16,-2 0 1 16,1 3 6-16,-2 0 0 0,0 0-11 15,-1 3 8-15,-1-1-6 0,0 5-6 16,-2 1 6-16,-1 0-1 0,-1 5-2 15,0-4 0-15,-1 3 3 0,2-3-4 16,1-2 2-16,4-1-1 0,0-2 0 16,0-2-1-16,2-1 3 15,1-1-4-15,0-2 4 0,1 1-1 16,-1-7-1-16,2 5 0 0,-1-4 2 15,0 0-4-15,2 0 4 0,1-3 0 16,0 1-2-16,2-3 0 0,1 0 0 16,0 0-6-16,0 0 7 15,0 0-2-15,0 0-116 0,-2 0 26 16,-1-6-104-16,-2-2-517 0</inkml:trace>
  <inkml:trace contextRef="#ctx0" brushRef="#br0" timeOffset="135336.7409">20986 14577 549 0,'-1'-2'0'16,"-1"-3"254"-16,1-2-145 0,-1 2-35 15,1 0-1-15,1-1-26 0,0 0-22 16,1 0-8-16,7-2-9 0,-1-3-9 15,6 0 2-15,1 1 7 16,0 0-11-16,1 3 6 0,-1 0 8 16,-2 1-5-16,-2 1 11 0,-4 3 0 15,0 2-13-15,1 0 6 0,-1 4-8 16,-1 2-4-16,-2 6 4 0,-1 8 4 15,-2 1-7-15,-3 6 2 16,-3 1 17-16,-4-3-18 0,0 2 0 16,-2-5 9-16,2-1-10 0,-2-2 2 15,0-4 5-15,2 0-8 0,-3-5 4 16,2-1 1-16,0-2-4 0,2-3 2 15,2-3 6-15,1 0-10 16,5-1 6-16,0 0 11 0,1 0-17 16,4-5 6-16,1-9 1 0,5-4-9 15,3-6 10-15,1-5-5 0,5 3 0 16,2-5-3-16,1-2 7 0,3 2-8 15,0-1 8-15,-2 6-4 0,1 4 0 16,-3 6 0-16,-2 4 0 16,-1 7 0-16,-4 3-2 0,-3 2 2 15,-3 8 0-15,-3 12-1 0,-4 6 4 16,-1 6-4-16,0 6 2 0,-5-1 10 15,0-4-13-15,-3 1 3 0,3-6-1 16,0-3 0-16,0-6 0 16,2 0 4-16,-2-5-4 0,-1-3 0 15,1-2 2-15,-2-2-2 0,1-5-1 16,1 1 6-16,2-1-10 0,-1-2 10 15,3-2 2-15,1-6-12 0,0-7 10 16,7-4-6-16,5-8-7 16,4-2 14-16,4-2-6 0,5-4 0 15,1-2 0-15,1-2 0 0,-1 0 0 16,0 9 0-16,-4 5 0 0,-2 7-7 15,-5 9 14-15,-1 4-9 0,-1 2-5 16,0 3 11-16,-2 6-5 0,0 3-3 16,-3 8 5-16,-2 5-2 15,-2 6 2-15,-4 7 0 0,-1 1 0 16,-6 2-2-16,-3-3 2 0,-1-4 3 15,1-2-5-15,0-6 2 0,3-4-1 16,1-3-5-16,1-6 10 0,2 0-5 16,1-6 0-16,0 0-13 15,2-1-16-15,0 0-34 0,2-3 9 16,5 0-7-16,5-5-25 0,1-7-48 15,2-3-80-15,3-2-102 0</inkml:trace>
  <inkml:trace contextRef="#ctx0" brushRef="#br0" timeOffset="135691.7612">21671 14518 428 0,'4'-11'0'0,"-1"6"244"15,0 0-132-15,-3 5 20 0,0 0-31 16,-1 0-31-16,-4 0-20 0,-4 3-24 16,-2 8-4-16,-3 4 5 15,1 5 4-15,0 9-11 0,2 0-6 16,3 0-7-16,4 0-1 0,2 0-3 15,2-3-6-15,0-4 3 0,5-1 4 16,2-4-8-16,2-6 5 0,2-1-2 16,2-5-14-16,-1-3 12 15,4-2 1-15,1 0 0 0,2-7 2 16,0-3 0-16,-1-3-1 0,-3-3 1 15,-2-2 3-15,-1-3-4 0,-1-3 2 16,-2-4 2-16,-3-6-3 0,-2-1 0 16,-2-2 11-16,-2 0-8 15,0 2 7-15,-6 4-7 0,1 9 0 16,-2 5 10-16,0 10-6 0,-1 6-10 15,-4 0 6-15,0 10-3 0,0 5-18 16,0 9-9-16,1-1-17 0,3-1-33 16,1 0-17-16,6-3-21 15,1 1-164-15,1-2-124 0</inkml:trace>
  <inkml:trace contextRef="#ctx0" brushRef="#br0" timeOffset="136226.7918">22061 14533 790 0,'8'-24'0'0,"0"-2"190"16,-2 0-105-16,-2 2-28 0,-3 1-20 16,-1 4-13-16,0 7 0 15,-7 2 9-15,-2 5-12 0,-2 5-8 16,-6 2 4-16,-2 14-12 0,-5 6-5 15,-2 7 0-15,0 6 17 0,3 4-19 16,-1-1 4-16,8 1 4 0,4-3-7 16,3-4 2-16,6-2-3 0,2-7-30 15,1-3 7-15,4-5 0 16,1-5 6-16,4-3 12 0,4-5 1 15,1-2-1-15,4-1 13 0,1-8-6 16,2-1 0-16,0-4 0 0,-1-6 4 16,4-2-1-16,-3-4 11 0,1-5 3 15,0-6-9-15,-2-7 5 16,1-4-2-16,-1-4-4 0,2-2 7 15,0-2-9-15,1 0-1 0,1 1 8 16,-1 5-8-16,-3 9-6 0,-3 9 4 16,-7 11 6-16,-5 8-5 0,-2 8 7 15,-3 2 4-15,0 3 3 16,-6 5 2-16,-9 11-15 0,-4 12-4 15,-5 10 0-15,0 7 3 0,2 3-4 16,3 2 2-16,3-2 2 0,3-1-4 16,1 0 2-16,3-2-4 0,-1-5 0 15,3-2 6-15,0-3-6 0,3-8-27 16,2 2 21-16,-1-10-10 15,3 1-22-15,1-6 11 0,5-4-7 16,7 0-20-16,-3-8-13 0,5 0-46 16,1-2-181-16,-3-4-229 0</inkml:trace>
  <inkml:trace contextRef="#ctx0" brushRef="#br0" timeOffset="138590.927">22326 14509 634 0,'3'-9'0'0,"0"1"237"0,-2 4-136 15,0 3-40-15,0 1-5 0,-1 0-24 16,-2 11-20-16,-2 8 18 15,-6 4 22-15,-1 3-24 0,-1-1-17 16,3-2 3-16,0-1-6 0,3-1-9 16,2-3 2-16,0-3 7 0,4-3-9 15,0-1 2-15,0-2 0 0,2-2-1 16,1-3-16-16,3 0-6 0,1-4-4 15,4 0 15-15,1 2-7 16,0-9-3-16,2-3 8 0,0-3 3 16,0-2 5-16,2-3 4 0,-3-3 2 15,1-4-2-15,1-1 4 0,1-3-3 16,1 0 0-16,-1 2 0 0,-4 5 1 15,-4 7-1-15,-4 6-2 16,-3 5 2-16,-1 3 10 0,-1 1 11 16,-8 11-14-16,-3 7-6 0,-3 9 1 15,1 1 7-15,2 0-9 0,1-1 0 16,5-2 4-16,2-2-4 0,2-3-3 15,2-4 4-15,0-2-2 16,4-4 3-16,1 0-2 0,4-2 0 16,0-4-3-16,1 1 4 0,3-4-2 15,1-1 2-15,0-2-2 0,1-5 0 16,0-2 2-16,-1 0-1 0,0-4 2 15,1-4-2-15,1-5 0 0,0-2 3 16,0-7-3-16,1-3 10 16,1-7-12-16,2-4 4 0,1-2 10 15,1-4-16-15,0-2 8 0,-1 2 2 16,-2 2-7-16,-5 5 2 0,-1 9 14 15,-6 8-10-15,-1 8 9 0,-2 8-2 16,-4 5 0-16,0 3 10 16,0 3-9-16,-9 8-15 0,-5 10 2 15,-7 12 0-15,-3 5 0 0,-4 6 0 16,4 4 2-16,0-1-3 0,3 4 2 15,3 0 2-15,4-1-3 0,2-4 0 16,1-5 1-16,5-6-4 16,2-2 6-16,4-5-6 0,3-5-9 15,3-1 1-15,2-4-6 0,2-3-9 16,1-5 7-16,2-1 2 0,0-5-1 15,2-1 6-15,0 0-5 0,2-3-17 16,2-4 9-16,0-2 5 16,1-2 0-16,-1-5 15 0,0 0 2 15,-1-4-2-15,-2-3 10 0,1-1-3 16,-2-1-4-16,0-4 4 0,-6 1 0 15,0 2-3-15,-5 1 2 0,-2 4 23 16,0 6-2-16,-2-1 7 16,-1 9 0-16,-3 3-5 0,-3 3-2 15,-2 4-16-15,-5 6-5 0,0 8 2 16,-3 7-1-16,-1 5-4 0,-2 3 3 15,1 0 3-15,3 2-8 0,4-2 8 16,3-7-4-16,4 0 0 16,1-8-1-16,4-1 1 0,0-3 0 15,0-4-5-15,0-1 2 0,4-4-11 16,1-3 14-16,2-1 0 0,-1-1-27 15,3-4 23-15,1-5-6 0,0-4-12 16,4 2 19-16,-4-5-5 16,2-4 1-16,0-1 10 0,2-2-1 15,0-1-4-15,4 5 4 0,-2 0-6 16,-4 7 4-16,-2 3 0 0,-5 10 0 15,-2 0-9-15,0 10 11 0,-3 10-3 16,0 1-3-16,1 5 8 16,-5-1-1-16,3-1-4 0,-1-3 1 15,0-5-2-15,2-2-6 0,0-7 6 16,0 2-1-16,3-4-4 0,4-2 13 15,0-3-10-15,3 0 1 0,3 0 5 16,4-3 1-16,1-3-3 16,-2-2 0-16,-1-5 1 0,-3-3-6 15,2-1 10-15,-1-6-5 0,3-3-4 16,-1-3 8-16,0-5-3 0,4-5-1 15,-1-9 0-15,1 2 0 0,1-4 0 16,-2 1 0-16,-1 3 8 0,-4 5 2 16,-1 5 9-16,-5 9-8 15,-3 6 2-15,-2 8 2 0,-1 8-3 16,-1 3-6-16,0 2 1 0,-6 10-6 15,-7 11-2-15,-6 11-2 0,-3 12 6 16,-2 8-4-16,-2 3 2 0,2 2-1 16,1-1 0-16,4-4 0 15,2-7 3-15,6-4-5 0,2-8-10 16,5-7 12-16,4-3-13 0,0-6 17 15,0-5-8-15,2-2-12 0,4-3 6 16,0-2-1-16,0-2-5 0,5-2 18 16,-3-1-4-16,4 0-11 15,0-7 9-15,1-2-2 0,4-1-4 16,-3-5 12-16,0-1-3 0,0-4-6 15,-2 1 12-15,-2-3-4 0,0-1-2 16,-2 7 2-16,-2 2 2 0,-2 7 2 16,-4 3 3-16,0 4-1 0,0 3-9 15,-4 8 4-15,-2 7 8 0,-2 2-1 16,0 2-8-16,2 0 2 15,1-3-5-15,2-2 3 0,1-3 0 16,2-3-2-16,0-2 1 0,0-2 0 16,2-1 0-16,0-3-5 0,2 0 4 15,0-2-7-15,2-1 1 16,0 0 3-16,2 0 3 0,2-3 0 15,1-3-4-15,2-5-3 0,2-1 7 16,0-3-3-16,1-2-9 0,1-3 10 16,-3 0 1-16,2 0-4 0,-4 1 12 15,0 3-7-15,-5 4-3 16,-2 4 8-16,-3 5 21 0,-1 2-13 15,-1 1 2-15,-1 1-10 0,-7 10-8 16,0 7 8-16,-2 1 9 0,-1 3-16 16,3-1 6-16,1-1 4 0,1 1-7 15,1-6 0-15,3 2 4 0,1-7-5 16,1 1 0-16,0-1 3 15,2-5-4-15,4 2 2 0,-1-3 0 16,2-3 0-16,2-1-3 0,1 0 7 16,0-6-8-16,2-5 8 0,-1-1-1 15,0-2-5-15,1-3 4 0,-3-3-1 16,1-1-1-16,-3-1 0 15,-2 0 0-15,-3-2 0 0,-2-1 0 16,1 6 5-16,-1 3-6 0,0 6 2 16,0 3 4-16,3 2-8 0,1 2 4 15,2 1-3-15,2 2-1 0,1 0 0 16,0 1 3-16,3 8 0 15,-3 5-10-15,-1 5 5 0,-1 3 5 16,-5 2 0-16,-1 0 0 0,1 1 0 16,-2-3 4-16,0-1 4 0,0-1 1 15,0-3 0-15,-4-2-9 0,1-6 0 16,-1 1 5-16,-2-6-4 15,3 1-1-15,-1-4 0 0,0 0 8 16,2-1-10-16,0 0 4 0,2-4 4 16,0-2-7-16,0-2 2 0,6-2 2 15,2-3-6-15,2-1 4 0,3-4 0 16,2 0-2-16,5-4-12 15,1-2-2-15,2-2-6 0,0-1 13 16,1 5-8-16,-6 2 11 0,-2 8 9 16,-2 5-1-16,-4 3 10 0,4 4 2 15,-4 0 6-15,1 9-3 0,-1 3-4 16,-6 7-2-16,-4 5 3 15,-4 2-3-15,-4 5-4 0,-3-8-9 16,2 1 2-16,2-3 6 0,0-5-9 16,-1 0 4-16,3-5 2 0,-2 0-8 15,1-6-43-15,1 2-21 0,-3-5-136 16,0-2-297-16</inkml:trace>
  <inkml:trace contextRef="#ctx0" brushRef="#br0" timeOffset="138725.9347">23686 14330 748 0,'4'-12'0'0,"-2"3"26"16,-2 1-29-16,0-2-216 0</inkml:trace>
  <inkml:trace contextRef="#ctx0" brushRef="#br0" timeOffset="138837.9411">23203 14238 681 0,'15'3'0'0,"4"-3"-14"16,2 0 4-16,-1 0-44 0,-3-3-115 15</inkml:trace>
  <inkml:trace contextRef="#ctx0" brushRef="#br0" timeOffset="139697.9903">20778 16027 750 0,'-10'0'0'0,"0"-5"276"16,-3-2-174-16,0-2-36 0,-1-2-9 15,0-3-6-15,1-7-8 0,-1-3-9 16,1-8-6-16,2-5-17 0,2-5-6 16,2-5-6-16,3-2 2 15,4-7 6-15,7-3-8 0,9-1 2 16,7 0-1-16,7 2-5 0,1 8 8 15,1 10 0-15,-2 13-6 0,-6 15 2 16,-4 8 1-16,-3 4 0 0,-6 8-4 16,-4 7 3-16,-5 6-1 15,-2 5 4-15,-8 6 1 0,-6 4-3 16,-6 7 0-16,-2 2-3 0,-4 3-34 15,-6 0 22-15,-2 3-10 0,0-1-4 16,0-3 12-16,5-4 6 0,5-2 4 16,4-4 3-16,8-5-4 0,5-6-7 15,7-4 10-15,1-5-1 0,9-4-5 16,4-2 6-16,5-8 2 15,3-3-3-15,0-1 11 0,3-9-5 16,0-3 0-16,-1-3 5 0,-2-2 0 16,-1-1-8-16,0-2 5 0,-1-2 0 15,1 3-4-15,-1 0-39 0,0 3-45 16,-2 3-57-16,-6 3-52 15,0 4-44-15</inkml:trace>
  <inkml:trace contextRef="#ctx0" brushRef="#br0" timeOffset="140392.03">21429 15429 704 0,'3'-7'0'16,"-2"4"249"-16,0 3-152 0,-1 6-40 16,-4 14-22-16,-8 17 36 0,-7 14-27 15,-5 12-27-15,-5 7-15 0,-1 2 4 16,-1 6 0-16,0 1-6 15,0 2 0-15,-2-5 9 0,0-5-10 16,3-6 2-16,3-8 1 0,5-7-2 16,8-6-36-16,7-10 6 0,6-7-17 15,2-6 7-15,7-6-11 0,5-7-8 16,4-4 28-16,1-4 7 15,2-6-2-15,1-7 28 0,-1-6-3 16,-1-4-4-16,0-5 9 0,-4-2-3 16,-2-8 9-16,-3-3 16 0,-4-5-7 15,-5 0-6-15,-4 3-2 0,-7 3 2 16,-4 6 15-16,-3 5 16 0,1 0-3 15,3 7-13-15,5 2-6 16,6 2-14-16,3 1-12 0,9 2 8 16,4 1-3-16,3 5-1 0,4 3-4 15,-1 2 4-15,0 1 0 0,-2 0-4 16,1 1 4-16,2-1-27 0,-2-2 17 15,-1-1-1-15,1 1-3 16,-3-3 15-16,0 1-2 0,-3 0-1 16,-2 0 4-16,-2 2 2 0,-2 0-6 15,-4 5 1-15,0 0 0 0,-3 8-7 16,-1 8 16-16,-5 4 1 0,0 3-9 15,-3 2 0-15,2-3 10 0,1-3-12 16,1-3 4-16,-1-3-2 16,5-1 0-16,-2-3-2 0,3-1-3 15,0 1-53-15,0-3-17 0,1-2-26 16,2-2-166-16,0-2-203 0</inkml:trace>
  <inkml:trace contextRef="#ctx0" brushRef="#br0" timeOffset="141809.1111">21626 15875 526 0,'11'-10'0'0,"0"-5"245"0,2 1-138 16,-1-6-22-16,2-2-23 16,0-2-25-16,-1-2-9 0,3-2 3 15,-3-2-2-15,1-2-10 0,0 0 3 16,-3-2-8-16,-1 1-8 0,-6 4 9 15,-1 8-3-15,-1 6 1 0,-2 7 5 16,-4 8 6-16,-6 5-24 16,-6 16 0-16,-2 11 4 0,-2 7-4 15,-2 5 0-15,2-1 0 0,0 6 0 16,2-5-11-16,1-1 6 0,4-4 3 15,3-6 0-15,3-7 1 0,3-1 1 16,4-5 0-16,0-2 2 16,6-1-2-16,-1-3-1 0,5-3 0 15,-1-1-4-15,3-6 8 0,5-1-5 16,0-3 0-16,1 0 0 0,5-7 2 15,-2-8 0-15,1-2-1 0,0-3 2 16,0-6-2-16,-1 0 2 16,2-8 2-16,-2-3-4 0,0-4 2 15,1-3 9-15,4-5-13 0,0-3 6 16,2-2 3-16,1 2-7 0,-4 3 2 15,-2 5 6-15,-6 8-10 0,-7 8 6 16,-6 12 16-16,-1 7-7 16,-2 6 21-16,-1 3-11 0,-3 7-17 15,-8 14-3-15,-6 14-1 0,-4 9-2 16,0 7 2-16,1-1-2 0,0-1 0 15,1-3 2-15,4 0 1 0,3-4-3 16,2-2 2-16,4-4 3 0,1-4-5 16,-1-3 1-16,3-3-3 0,2-3-3 15,1-4 3-15,0-4-11 16,4-2-14-16,5-3 16 0,-1-5 0 15,5-2-4-15,3-3 11 0,0 0-9 16,3-7-3-16,2-1 16 0,-2-3-2 16,1-3 2-16,-2-4 2 15,-2-1 2-15,0-3-3 0,-2-2 0 16,-2-1-1-16,1-3-3 0,-1-1 8 15,1 2 0-15,2 0-5 0,-5 3-1 16,-2 3 5-16,-3 7-6 0,-3 3 6 16,-2 6 10-16,-2 5 6 15,-3 0-6-15,-5 3-11 0,-3 13-4 16,-4 6 2-16,-1 6 0 0,0 7 0 15,-1 0-1-15,4 0 0 0,2-1-1 16,4-5 4-16,5-3-3 0,3-4-1 16,1-5 4-16,0-2 0 0,3-5-5 15,1-3 5-15,3-2-4 16,2-3-6-16,3-2 13 0,-1 0-6 15,4-4-8-15,-2-3 14 0,-1-2-6 16,2-4-4-16,-1 0 7 0,-1-6-1 16,1-2-2-16,2-2 1 0,1-3 1 15,0-1-2-15,1 0 2 16,-3 3-1-16,-2 3 0 0,-5 7 0 15,-2 8 0-15,-4 2 0 0,-1 4 15 16,0 0-5-16,0 0 0 0,0 2 1 16,-5 8-10-16,-3 4-2 0,1 5 2 15,0 1 1-15,3-3-4 16,1 2 2-16,0-3 1 0,2-3-2 15,-1 0 0-15,2-2 0 0,0-3-12 16,0 1 14-16,3-2-2 0,2-2-10 16,0 0 13-16,2-2-4 0,2-1-21 15,-1-2 16-15,1 0-5 16,2-3-4-16,-1-4 0 0,-1 1 3 15,0-2-6-15,3-3 14 0,-5 1 1 16,2-1 5-16,0-3-2 0,-2 2 1 16,0-3 0-16,1 3 2 0,-1 2-2 15,0 2 2-15,1 0 1 16,-1 5-3-16,1 0-3 0,-2 1 5 15,-1 2-1-15,-1 0-2 0,-4 0 1 16,0 7-1-16,0 3 0 0,0 5 2 16,-8 2 11-16,1 3-13 0,1 1 2 15,-1 0 14-15,1 0-15 16,2-3 0-16,-1-2 6 0,3-2-6 15,-2 2 0-15,1-5 1 0,3-3-2 16,-2-2 2-16,2-2-1 0,0-2 0 16,1 1-2-16,3-3-1 0,1 0-19 15,3 0-4-15,-1-5-50 0,0-3-63 16,-1-3-104-16,-1-1-115 15</inkml:trace>
  <inkml:trace contextRef="#ctx0" brushRef="#br0" timeOffset="141925.1177">22550 15586 567 0,'1'-12'0'0,"2"3"206"0,-3 3-82 16,2 6-37-16,-1 0-75 0,2 7-24 16,1 6-38-16,-1 4-121 0,-1 1-88 15</inkml:trace>
  <inkml:trace contextRef="#ctx0" brushRef="#br0" timeOffset="142709.1625">22605 15848 593 0,'-3'18'0'16,"-3"0"210"-16,0 1-124 0,1-2-9 15,-2-1-11-15,3-2-14 16,1-5 3-16,-2-3-9 0,3-2-9 16,2-4 6-16,0 0-21 0,0 0-15 15,0 0-2-15,0 0 2 0,0 0-1 16,3-1-9-16,1-5 0 0,3-1-3 15,3 1-26-15,2-3 4 16,4-3 1-16,0 2-1 0,0 0 5 16,-2 1 5-16,-4 5 8 0,1 3 15 15,-4 1-4-15,2 1-2 0,-2 6 2 16,-1 4 12-16,5 3-8 0,-4 1 8 15,-2 0-9-15,3-2-6 16,-4-2 4-16,0 1 3 0,2-5-6 16,1 1 2-16,2-4 0 0,3-1-2 15,1-2 2-15,1-1 1 0,2 0-2 16,2 0 0-16,-1 0 2 0,-2-6-2 15,1-4 0-15,-3-4 4 0,4-2-7 16,-2-3 6-16,-1-4 7 16,-2-4-13-16,-1 1 6 0,-2 1 2 15,-5 6-4-15,-3 7 23 0,-1 2 4 16,-5 5 1-16,-3 5-6 0,-5 0-11 15,-4 11-9-15,-4 7 9 0,-1 5-9 16,-4 0-6-16,6 4 6 16,2-3 2-16,4 0-6 0,4-2 2 15,2-3 1-15,3-2-3 0,1 0 2 16,2-5-2-16,2 0-5 0,0-3 12 15,1 1-8-15,4-4 0 0,2 4 3 16,-2-1 0-16,1 0-2 16,-1 1 2-16,-4-2 0 0,1-1-2 15,-2 2 2-15,0-1 1 0,1 1-2 16,-1 3 0-16,0 2 7 0,-4 2 9 15,0 1 7-15,-2 2-7 0,-1 0-11 16,-2 1 9-16,-1 1-2 16,-3 0-8-16,-1 4 5 0,-2 2-6 15,-2 2-6-15,1 5 6 0,-1-3-1 16,2 3-3-16,2 0 2 0,-1-2 0 15,0-2-2-15,1-1-5 0,-1-3 5 16,0-3-17-16,0-3 16 16,1-2 0-16,-2-4-5 0,-2-3 11 15,0 0-5-15,-1-6-4 0,-3 1 1 16,0-3-5-16,-4-3-4 0,-2 0 0 15,-1 0-9-15,3-9 0 0,-2-4 11 16,1-4-4-16,3-3-31 16,-1-1-21-16,5 1-54 0,2-5-132 15,0-2-165-15</inkml:trace>
  <inkml:trace contextRef="#ctx0" brushRef="#br0" timeOffset="143021.1804">22034 15558 715 0,'18'-13'0'0,"4"6"199"0,5 2-114 15,1-3-38-15,0 4-10 0,-2-1-28 16,-4 2 1-16,-7 3-14 0,-2 0-36 16,-8 6-18-16,-5-1-107 0,-3 0-175 15</inkml:trace>
  <inkml:trace contextRef="#ctx0" brushRef="#br0" timeOffset="143181.1895">21747 15502 911 0,'0'-3'0'16,"0"1"67"-16,0 2-87 0,1 0-122 15,2-2-121-15</inkml:trace>
  <inkml:trace contextRef="#ctx0" brushRef="#br0" timeOffset="143892.2302">21225 16858 807 0,'-3'31'0'0,"-3"10"87"0,-3 7-42 16,0 3-5-16,-4-1-20 0,-2-1-13 16,-1-3-6-16,-4-3 10 0,2-4 0 15,-3-5 9-15,1-4 15 16,-1-5-6-16,2-3 9 0,1-1-6 15,5-9-12-15,4-1-5 0,-1-2-6 16,5-5-6-16,2 1-6 0,3-4 6 16,0 0-6-16,1-1-3 0,3-8 12 15,3-4-4-15,4-11-4 16,2 0 4-16,2-4 2 0,2-9-6 15,0 0 3-15,4-7-1 0,5-2 0 16,3-4 0-16,2-3 1 0,2-3-6 16,0-2 10-16,-2 2-3 0,-2-3-3 15,-5 10 2-15,-6 9-4 0,-4 10 6 16,-5 12 29-16,-5 9-5 15,-3 4-9-15,-1 4-2 0,3 5-16 16,0 8 0-16,2 10 0 0,-3 8 7 16,2 5-11-16,-4 1 8 0,0 1 1 15,-4-6-6-15,-3-3 2 0,-6-4 3 16,-3-4-5-16,-3-4 2 15,-4-1 5-15,-2-3-9 0,2-4 6 16,-1 1-2-16,3-5-24 0,3 2-2 16,4-4-27-16,1 1-35 0,5-4-32 15,6 0-61-15,1-9-235 0</inkml:trace>
  <inkml:trace contextRef="#ctx0" brushRef="#br0" timeOffset="144409.2598">21498 16783 580 0,'12'1'0'0,"-1"15"232"0,-4 4-100 16,-2 5-38-16,-5 4-34 0,0-1-19 16,1 0-8-16,-3 0-8 0,-1-2-6 15,-1-3 3-15,0-1-4 0,-1-4 2 16,1-3-5-16,-1-3 8 0,0-7-10 15,0 2-5-15,2-3 4 16,1-3-7-16,2-1-6 0,0 0 2 16,1-4 5-16,5-4-7 0,4-4-1 15,5-5 3-15,5-2-2 0,2-4-30 16,2-2 9-16,1-2-4 0,1 1 6 15,0 1 2-15,-3 3 1 16,-7 5 10-16,-4 8 0 0,-7 4 4 16,-1 5 4-16,-2 0 0 0,-2 6-2 15,-3 11 0-15,-3 6 3 0,0 6-1 16,3 0 1-16,-2 1-1 0,1-8-2 15,3-1-1-15,1-5 1 0,1-4-2 16,5-1 3-16,0-2 0 16,3-5-1-16,5-1 3 0,0-2-5 15,2-4 2-15,1-5 1 0,-2 1 1 16,1-5-1-16,-3 0 0 0,-1-3 2 15,-2-5-3-15,-5 2 2 0,0-5 9 16,-4 0-8-16,-1-1 10 16,0 2-12-16,-4 1 0 0,-1 4 11 15,0 5-5-15,-2 4-2 0,0 5 5 16,-2 3-9-16,-1 7 0 0,-2 7-5 15,2 5 4-15,-1-1-96 0,2 4-31 16,3-4-96-16,1-4-236 16</inkml:trace>
  <inkml:trace contextRef="#ctx0" brushRef="#br0" timeOffset="145209.3055">22095 16886 715 0,'-10'-3'0'15,"-1"3"237"-15,-4 6-142 0,0 8-35 16,1 5-3-16,0 3-18 16,1 2-15-16,3 0-12 0,0 3 10 15,4-2-5-15,2-2-8 0,2-1-3 16,2-2-4-16,1-6-4 0,3 3 4 15,1-3 0-15,2-6-3 0,0-1 2 16,4-2-2-16,2-4-19 16,3 0 13-16,2-1-5 0,5-5-4 15,0-2 17-15,3-8-2 0,0-2-12 16,-2 1 17-16,-2-4-4 0,-3-2 0 15,-2 1 0-15,-3-6 1 0,-5 0-1 16,2 0 0-16,-6-1 0 0,-2 8 0 16,-1 4 0-16,-2 7 12 15,0 7 0-15,-4 2 4 0,-5 13-8 16,-5 6-11-16,0 13 6 0,-2-2-2 15,1 2-1-15,2 2 0 0,0-7 0 16,4-2-11-16,0-4 5 0,3-4 1 16,1-2-2-16,2 0 10 15,3-6-2-15,0 0-2 0,0-2-1 16,5-2 0-16,2-2 0 0,4-1 1 15,0-2 2-15,3 0-2 0,-1-6 2 16,2-1-5-16,4-3-8 0,2-5 14 16,4 4-4-16,0-8-5 15,1 2 9-15,-2-2-3 0,-3 0-1 16,-2 4 4-16,-5 4 1 0,-1 6 0 15,-5 5 10-15,-1 0 2 0,-4 10-10 16,-1 3 13-16,-2 9-3 0,0-2-12 16,0 1 6-16,-5-1-5 0,0-5 0 15,0-1 17-15,0-5-9 16,0-1 1-16,0-3 8 0,1-5-6 15,0 1-9-15,1-1 6 0,3 0-8 16,-1 0-6-16,0-1 4 0,0-2 3 16,1-3-5-16,1-2-8 0,4-1-8 15,6-4-12-15,-1-2 14 16,4-1-6-16,5-2-11 0,3-3 15 15,6-3 0-15,4-1-4 0,0-3 1 16,-1 4 0-16,-2 3 7 0,-1 6 18 16,-4 4-5-16,-4 9-1 0,-2 2 0 15,-3 7 36-15,-1 8-18 16,-4 6 5-16,-5 6-6 0,-5-1-7 15,-4 3 5-15,-6-2-11 0,-3-6-6 16,-2-1 4-16,0 0 3 0,0-6-5 16,-2 0-66-16,0-4-1 0,-4-5-82 15,-2-4-164-15</inkml:trace>
  <inkml:trace contextRef="#ctx0" brushRef="#br0" timeOffset="151218.6492">20208 17734 459 0,'0'-1'0'0,"0"0"114"0,0 1-67 16,0-2-11-16,0 2-13 0,0 0 8 15,0 2 2-15,-1-1 33 0,-3-1-11 16,-1 0-32-16,0 0 3 0,3 0-3 16,-2 0-6-16,3 0-1 15,-4 0 0-15,4 0-3 0,-1-2 8 16,2 1-3-16,0 1 0 0,0-1-5 15,0 1 1-15,-2 0-9 0,2 0-8 16,-1 0 6-16,0 1 3 0,-2 0-5 16,-1 2 3-16,0 3 1 15,-1-1 1-15,-2 4 6 0,1 0 4 16,-2-1-1-16,0 8-3 0,-1-1-5 15,2 2 2-15,0 5 0 0,0 3-2 16,-3 3 2-16,4 3 3 0,-2 1 5 16,1-4 6-16,1 0 4 15,3-1-10-15,1-6-2 0,2 1 0 16,0-2-7-16,2-3-8 0,6-1 0 15,4-2 7-15,4-3-9 0,2 0 4 16,1-3 1-16,3-6-5 0,0-2 4 16,1 0 2-16,1-9-5 15,-1 1 2-15,1-2 1 0,-2-4-4 16,-2 3 3-16,-5-4 1 0,-1-1 2 15,-2 0-2-15,0-3-2 0,1 0 0 16,-2-1 3-16,2 1-3 0,-6 2 0 16,-3-1 0-16,-1-1 0 0,-3 0 0 15,0 1 0-15,-3-1 1 0,-3 2-2 16,1-4 2-16,-4 1 1 15,1-1-2-15,-2 2 0 0,0 1 2 16,2-1-2-16,-3 2 0 0,2 4 1 16,-1-2-1-16,-1 7 0 0,1 2 1 15,0-1-1-15,-1 6-1 16,0-1 1-16,0 2 0 0,-1 0-4 15,1 0 1-15,1 2-11 0,0-2 6 16,3 4-8-16,2-2-12 0,2-1 3 16,-1 4-23-16,4 2-51 0,0 5-40 15,0-4-135-15,0-5-331 16</inkml:trace>
  <inkml:trace contextRef="#ctx0" brushRef="#br0" timeOffset="152457.7201">20695 18014 559 0,'0'1'0'16,"0"2"138"-16,0-2-61 0,0 0-15 16,2 2-5-16,5-2 22 0,2 1-8 15,4 0-16-15,6-2 0 0,4 0-4 16,2 0-15-16,4 0-7 0,0 0-10 15,4 2-1-15,4-2-10 0,2 0-7 16,3 0 4-16,6 3 0 16,3-1-5-16,4 3 0 0,-2-1 22 15,0-1-26-15,-2 2 8 0,-3-3-1 16,-1-2-4-16,-5 1 2 0,-5-1 3 15,-7 0-7-15,-7 0 5 0,-6-3 0 16,-5 0-4-16,-6-1 4 16,-2-1-1-16,-3 0-1 0,-1-2 0 15,0 2 9-15,0-5-12 0,-5 1 6 16,-2-1-1-16,0-1-3 0,-3 2 2 15,-2-3-1-15,0-2-4 0,-4 3 7 16,0-2-2-16,-2 1-2 16,0 2 0-16,2-2 1 0,-1 2 0 15,3 3 0-15,3 2 3 0,3-2-3 16,4 4 0-16,3 1 6 0,1 0-8 15,2 2 0-15,9 0-1 0,6 0-2 16,2 4 10-16,5 4-3 0,-1 0-3 16,-1 5 2-16,0 2-2 15,-6 0 0-15,0 2 2 0,-3-1 1 16,-6-3-2-16,-1 1-1 0,-5 0 2 15,-1-1-2-15,-5 3 2 0,-5-2 4 16,-1 0-7-16,0 3 4 0,-4-1 0 16,3 1-2-16,1-3 0 15,-2-2 1-15,6-2-1 0,-3 0-2 16,2-1 0-16,1-4-36 0,-1 1 7 15,1-1-7-15,-1-1-22 0,1-1 8 16,2 0-18-16,2-2-33 0,3 0-58 16,0-1-47-16,4-5-182 15</inkml:trace>
  <inkml:trace contextRef="#ctx0" brushRef="#br0" timeOffset="153117.7579">22022 17888 549 0,'0'2'0'0,"-5"3"142"16,-3 2-4-16,-3 3-34 15,-4 2-40-15,0 2 2 0,-3 2-16 16,-1-4-12-16,1-1-2 0,-4 2-6 15,3-2-14-15,2-1-11 0,1 2-1 16,0-3-3-16,6-4 0 0,0 2-2 16,6-4 2-16,4-3-2 15,0 2 1-15,2-2-1 0,8-1-19 16,3-7 22-16,3-5-4 0,4-1-3 15,-1-2 6-15,-1-2-1 0,1-1 0 16,-2 0-11-16,0 0 6 0,0-1-4 16,-3-1 5-16,-2-4 4 15,-2 1 0-15,-2 4-1 0,-3 3 3 16,-1 5 2-16,-1 5 12 0,-2 0 2 15,1 7-9-15,-2 5-4 0,0 12-6 16,1 8 2-16,-4 8 26 0,-4 5-17 16,2 2-8-16,-4 1 9 0,2-1-8 15,-2-3-1-15,0-1-1 16,3-2 1-16,0-2-2 0,1-2 0 15,2-3 3-15,1-4-4 0,2-2 2 16,-2-3 1-16,1-5-2 0,-9-1 0 16,5-2 0-16,0-3-4 15,-2 1 6-15,1-1-4 0,-8-3-17 16,-1 3 10-16,-3-1-2 0,1-3 3 15,0 1 7-15,1-2 2 0,7-2-2 16,1 2-1-16,4-2 3 0,4 0-2 16,0 0 0-16,4-2 1 0,4-2-4 15,4 0 7-15,-1 3 8 0,2-4-4 16,-2 2 2-16,3 1-3 15,2-3-2-15,2 3 1 0,3 2-3 16,3-1-4-16,0 1 4 0,3 0 12 16,-3 0-3-16,-2 1-4 0,-2 1-6 15,-2-1-2-15,-1 0-33 16,-3 1-3-16,-1-1-32 0,-2 1-42 15,-5-2-81-15,0-1-248 0</inkml:trace>
  <inkml:trace contextRef="#ctx0" brushRef="#br0" timeOffset="153441.7764">22409 17555 917 0,'1'-2'0'16,"3"2"127"-16,2 3-57 0,3 3 5 15,2 8-12-15,1 8-9 0,2 9-10 16,-2 8-4-16,-4 13-7 15,-2 9-11-15,-6 7 2 0,1 5-7 16,-4-3-10-16,-3-3-3 0,-3-4 3 16,-1 0-3-16,-1-7-7 0,-3 0-4 15,-3-8-21-15,-4-7-31 0,-4-3-2 16,-1-6 0-16,-6-3 1 15,-2-5-10-15,-6-4-81 0,-3-6-222 16</inkml:trace>
  <inkml:trace contextRef="#ctx0" brushRef="#br0" timeOffset="154018.8094">20176 17511 624 0,'-1'-8'0'16,"1"0"217"-16,-4 0-136 0,-2 4-12 15,0 0-19-15,-6 4-19 16,0 10-9-16,-7 14-1 0,-5 15 2 16,-3 8 18-16,-3 14-5 0,-2 10-1 15,-1 6-3-15,-1 5-2 0,0 1-3 16,4-4-7-16,2-4-14 0,7-7-9 15,7-5 6-15,4-8-3 0,7-7-40 16,3-6-9-16,5-5-9 16,7-4-49-16,2-2-30 0,3-8-85 15,3-12-263-15</inkml:trace>
  <inkml:trace contextRef="#ctx0" brushRef="#br0" timeOffset="168294.6259">20611 12272 306 0,'2'0'0'0,"-1"0"89"15,1-1-40-15,1-3 2 0,-2 1-1 16,0 1-4-16,1-5-3 0,-1 3 0 15,1 0 4-15,-1 0 7 16,1-2 0-16,-1-1-24 0,1 0-5 16,1-1-5-16,1-1 0 0,3-2-5 15,2-4-2-15,3-2 4 0,3-3-7 16,1-4 4-16,3-4-2 0,2-8 9 15,2-1 14-15,2-5-6 16,2-1-7-16,1 2 5 0,0-3-8 16,0 2-6-16,0 0-10 0,-2 0-2 15,0 0 2-15,-4 1 0 0,-1 0 0 16,-3 3 3-16,-3 7-8 0,-4 6 4 15,-3 6 4-15,-2 6-8 16,1 3 4-16,-3 2 3 0,2 2-6 16,-3 3 2-16,0 0-1 0,-1 1-6 15,-2 1 10-15,0 1-4 0,0 0 0 16,0 0 0-16,0 0 7 0,-1 0-6 15,-5 0 3-15,-1 6-6 16,-9 4-5-16,-3 6 13 0,-5 4-5 16,-4 8-2-16,-6 3 1 0,0 0 0 15,-2 1 0-15,1-2 0 0,2-5-1 16,4-3-7-16,6-2 10 0,4-5-2 15,6-3 0-15,5-5 0 16,5-3-1-16,3-1-8 0,0-3 9 16,0 0 0-16,3-1-13 0,6-6 19 15,5-4-4-15,3-2-4 0,4-4 4 16,-1-1 3-16,4 2-7 0,-2-4 4 15,3-2 8-15,0 0-8 16,-1-4 8-16,-1-2-3 0,0 1-3 16,-2 0 4-16,-3 2-3 0,0 1-4 15,-2 3 9-15,-2 3-5 0,-3 4-5 16,-3 4 0-16,-3 4 8 0,0 3-12 15,-3 1 7-15,0 2-5 0,-1 2-10 16,2 3 16-16,-1 5-2 16,-1 5-4-16,0 2 4 0,-1 5 3 15,-4 5-9-15,1 0 8 0,-2 4 3 16,-1 3-9-16,0-1 4 0,-1-1 5 15,0-1-6-15,0-3 1 0,1-3-1 16,1 0-2-16,2-6 2 16,3 0 1-16,0-3-3 0,0-3 0 15,0-2 1-15,0-3 0 0,2 0-49 16,0 0-8-16,-2-3-96 0,-1-1-125 15,-7-4-390-15</inkml:trace>
  <inkml:trace contextRef="#ctx0" brushRef="#br0" timeOffset="170089.7286">21382 10868 697 0,'3'-13'0'0,"0"-3"214"0,2-4-152 16,-2 0-19-16,-3-5 1 0,0-2-5 16,0 2-11-16,0 2-2 0,-3 4-4 15,-2 6 7-15,-2 6 6 0,-3 4-16 16,-6 6-15-16,-4 11 1 15,-6 11-4-15,-4 8-2 0,-1 6 2 16,3 0 1-16,1 0-6 0,8-3 8 16,2-2-1-16,7-5-4 0,6-3 1 15,2-4-2-15,4-4-16 0,6 0 14 16,2-6-3-16,5-2-2 15,1-7 8-15,4-3-2 0,2-2-6 16,1-10 14-16,4-3-5 0,-2-3 0 16,-1-3 0-16,-1-6 1 0,-1 0-2 15,-1-7 2-15,-3-5 14 0,0-2-15 16,-1-5 0-16,0-1 10 0,-1 0-7 15,-2 1 4-15,3 2-5 16,0 3-4-16,-3 4 4 0,-1 6-1 16,-4 9-2-16,-3 8 1 0,-2 5 4 15,-3 5-8-15,1 3 6 0,-2 1 1 16,0 0-6-16,-4 12 2 0,-6 10-1 15,-4 9-3-15,-3 8 10 16,2-3-1-16,1 2-6 0,1 1 4 16,3 1 0-16,0 1-3 0,4-1 1 15,-1-5 0-15,3 3 0 0,0-5 0 16,2-3 0-16,1-4 0 0,1-3 0 15,0-4 0-15,0-4-5 0,3-5 9 16,0-1-6-16,2-3-11 16,2-3 0-16,-1-2-2 0,1-1-10 15,3 0 3-15,2-4-22 0,3-5-51 16,1-3-34-16,1-4-147 0</inkml:trace>
  <inkml:trace contextRef="#ctx0" brushRef="#br0" timeOffset="170478.7509">21698 10743 752 0,'-3'-3'0'15,"3"1"282"-15,0 2-227 0,6-3-43 16,5 1 4-16,7-1 48 0,6-1-17 15,3-4-18-15,3 4-8 0,0 0-2 16,-2-1-11-16,-5 3-7 0,-7 0 2 16,-4 0-3-16,-5 2 0 15,-4 0-34-15,-3 0-8 0,0 0-21 16,-10 6 21-16,-1 3 12 0,-6 2-72 15,-5 1-13-15,-3 0-20 0,-1 3 26 16,0-3-3-16,1 2 29 0,4 1 65 16,-3-3 19-16,10 0 50 15,4-2 62-15,6 1-11 0,4-3-23 16,3-1 14-16,5-3-5 0,6-1-13 15,5-2 8-15,3-1-28 0,2 0-15 16,0 0-15-16,-1-1-12 0,-1 0-9 16,-2-2-6-16,-1 3 4 15,-1 0-2-15,-2-1-41 0,-2-1-7 16,-1 0-47-16,-1 2-93 0,-4-2-64 15,-4-4-70-15</inkml:trace>
  <inkml:trace contextRef="#ctx0" brushRef="#br0" timeOffset="170839.7715">22145 10672 698 0,'0'-4'0'16,"0"2"299"-16,-3 2-195 15,-6 2-52-15,-5 11-31 0,-4 5-5 16,-2 7 8-16,2 1 0 0,3 0-5 15,5 3-6-15,5-2 2 0,2-4-12 16,3 0-6-16,5-4 6 0,5-4-1 16,4-1-3-16,2-1 2 15,2-6 1-15,3 1-3 0,0-5 2 16,-2-3 4-16,1 0-6 0,-2-2 2 15,0-9 4-15,-2 2-5 0,2-7 0 16,-7-4 11-16,0-2-11 0,-4-7 0 16,-2-1 14-16,-2-3-13 15,-3-1 3-15,-4 1-4 0,-4 1 0 16,-2 6 0-16,-1 3 1 0,-1 9-1 15,-1 5 7-15,-2 6-10 0,0 3 2 16,1 7-8-16,0 3-30 0,1 5-54 16,-2 2-33-16,1-1-109 0,-1-3-475 15</inkml:trace>
  <inkml:trace contextRef="#ctx0" brushRef="#br0" timeOffset="172028.8395">22604 10751 730 0,'0'-1'0'15,"1"0"142"-15,-1 1-75 0,1 0-43 0,2 0-13 16,1 0-7-16,3 3 16 16,2 0 3-16,4 2 11 0,4-3-7 15,5 0-1-15,6-1 0 0,4 1 0 16,2-2-8-16,6 0-4 0,-4 0-4 15,-2 0 0-15,-5 0-13 16,-9 0 6-16,-4 0 1 0,-5 0-5 16,-3 0 2-16,-3 0 2 0,-3-3-3 15,-2-3-1-15,0-2-1 0,-2 1-11 16,-1-1 9-16,-2-2-2 0,-3 0-5 15,-3-2 11-15,-4-2 0 0,-3 2-9 16,-1 1 13-16,0 2-3 0,-1 4-2 16,6 0 2-16,5 4 12 15,2 0-5-15,7 1 0 0,0 0-8 16,1 0 0-16,5 5-5 0,5 0 8 15,4 4-4-15,0 1 2 0,2 2 5 16,-3 2-8-16,-2 1 4 0,1 2 0 16,-3 0-3-16,-3 1 2 15,-1-3 1-15,-5 0 0 0,1 0 11 16,-2 2-5-16,-2 0-6 0,-2 0 10 15,-6 0-6-15,1 0-6 0,-4 0 0 16,-1 1 11-16,1 0-12 0,-1-2 2 16,0-4-2-16,1-4-33 15,1 2 0-15,3-5-25 0,1 0-62 16,0 2-20-16,1-7-160 0</inkml:trace>
  <inkml:trace contextRef="#ctx0" brushRef="#br0" timeOffset="172916.8903">23237 10802 876 0,'5'-5'0'0,"0"5"116"0,-5 1-50 15,0 11-24-15,-7 6 3 0,-1 5-13 16,-1 2-15-16,-2 1-10 16,1-3 10-16,2-5-8 0,-2-3 0 15,2-1 3-15,1-6-2 0,1-2 0 16,0 1 4-16,2-4-10 0,1-1-2 15,0-1-1-15,3 0 0 0,0-1-2 16,0 0-2-16,0 0-11 0,3-3-14 16,3-4 23-16,2-2 2 15,4-5-3-15,2-3 5 0,1-3 1 16,1-1 0-16,0-3-6 0,3-3 6 15,-3 2 0-15,2 3 0 0,-3 5 2 16,0 8-7-16,-3 9 9 0,-2 0-6 16,-4 8-5-16,1 7 12 15,-2 5-3-15,-2 5 1 0,-1 0 5 16,-2-1-1-16,0-1-1 0,-1-5 2 15,-2-1-6-15,-1-5-3 0,-1-5 2 16,0 0 25-16,0-4-22 0,0 2 10 16,1-3-8-16,0 1-8 15,2-2 4-15,1-1 3 0,1 0-5 16,0-1 0-16,0-2-2 0,2-7-18 15,4-1 5-15,5-4 4 0,1-5-3 16,4-1 7-16,1-4-4 0,2 2-3 16,1-2 15-16,1 0-2 0,-2 6-7 15,-1 3 12-15,-3 5-5 16,-5 5-2-16,2 4 6 0,-4 2-3 15,2 6 0-15,-2 6 0 0,-4 3 13 16,3 4-11-16,-5 1-1 0,-2 2 1 16,0 3 0-16,-6 1 0 0,-2 1 8 15,-2 0-6-15,1-4 1 16,1-3-4-16,0 0-1 0,2-6 0 15,0-1 7-15,4-4-8 0,2-1-3 16,0-5 2-16,2 3-34 0,5-5 8 16,0-1-28-16,3 0-33 0,3-5 3 15,-2-4-41-15,1 1-15 16,1-3 31-16,0-4 43 0,1-2 49 15,0-1 15-15,0-4 6 0,-1 2 17 16,0 2 7-16,-2-3 17 0,-1 7 22 16,-3 1-13-16,-3 3-4 0,0 8 21 15,-4 2-31-15,0 5-10 0,0 7 33 16,-7 6-4-16,-3 2-28 15,3 2-7-15,-2 0 2 0,1-3-7 16,4 1-7-16,0-6-1 0,1 1-8 16,3-2-2-16,0-4 2 0,0 1 3 15,5-4-5-15,3 2 1 0,0-4 0 16,0-1 0-16,1-3-5 15,1 0-60-15,1 0-26 0,2-7-25 16,1-2-60-16,-5-3-26 0</inkml:trace>
  <inkml:trace contextRef="#ctx0" brushRef="#br0" timeOffset="173045.8977">23860 10655 367 0,'7'-5'0'0,"-2"5"102"15,-3 2-72-15,-2 7-21 0,0 6-2 16,-2 3 1-16,-5-1-16 15</inkml:trace>
  <inkml:trace contextRef="#ctx0" brushRef="#br0" timeOffset="173472.9221">23894 10918 707 0,'-4'15'0'0,"-2"6"212"15,0 0-110-15,-2 0-33 0,0 2-29 16,-1-2-14-16,0-1-5 0,-2-4-8 16,2-2 0-16,-3 0 4 0,2-3-11 15,-1-4 0-15,1-2-6 0,6-3 0 16,-2 1 16-16,4-1-14 0,0-2-1 15,1 0 6-15,1 0-3 16,0-5-3-16,2 1-2 0,7-7-14 16,2 0-6-16,3-6-5 0,2-2 5 15,3-2-9-15,1-2 8 0,2-2-5 16,1 6 2-16,-2 0 18 0,-1 6 6 15,0 6-3-15,-8 3 8 16,1 4 15-16,-3 2 9 0,-3 8 3 16,0 6-5-16,-2 4-7 0,0 4 3 15,-4 0-13-15,2 3-8 0,-3-3 8 16,0-3-7-16,-3-2-4 0,-1 0 4 15,0-5-5-15,-2-2-104 16,0-4-9-16,-4-5-189 0</inkml:trace>
  <inkml:trace contextRef="#ctx0" brushRef="#br0" timeOffset="174503.9811">21601 11715 684 0,'1'-19'0'0,"-1"-1"245"16,0-2-171-16,-4 1-2 15,-3 1-15-15,-5 4-16 0,-5 5-10 16,-1 7-12-16,-5 4-10 0,-2 7 9 15,3 8-5-15,0 6-6 0,1 4 5 16,3 0-7-16,3 1-7 16,2 0 4-16,3 1 2 0,3-2-4 15,1-2 0-15,3 1 3 0,2-3-4 16,1 0 2-16,5-2-2 0,5-3-11 15,5-3 6-15,2-4-5 0,3-4-4 16,0-5 15-16,3-2 0 0,1-8-8 16,-2-7 7-16,1-4 0 0,1-4 2 15,-2-5 2-15,0-6-3 16,-1-3 0-16,-2-3 0 0,0-2 2 15,-1-3-3-15,-1 1 2 0,-2-3-1 16,-2 6 0-16,-2 3 0 0,-2 6 9 16,-2 5-10-16,-4 9 2 15,-1 7 20-15,-2 7-13 0,0 4 11 16,0 4-17-16,-5 13-4 0,-2 9-2 15,-3 10 7-15,-4 3-4 0,0 5 2 16,-1-1 6-16,-1 4-6 0,2-1 7 16,1 1 1-16,3-5-9 15,5-1 0-15,2-6 8 0,3-2-8 16,0-5 0-16,3-4 0 0,4-2 0 15,0-6-1-15,1-3-2 0,5-3-24 16,-1-5 8-16,5-3-15 0,3 0-24 16,1-2-35-16,3-6-43 0,0-1-163 15,-2-6-103-15</inkml:trace>
  <inkml:trace contextRef="#ctx0" brushRef="#br0" timeOffset="174738.9945">21882 11703 723 0,'0'0'0'0,"6"0"209"16,4 0-143-16,5 0 31 0,2 0-35 16,4-1-32-16,3 1-17 0,2 0-4 15,-2-1-6-15,-2 1-2 16,-5 0 1-16,-3 0-3 0,-4 1-15 15,-5-1 0-15,-3 0-17 0,-2 0-31 16,-3 0 12-16,-5 1-47 0,-5 4-124 16,-4 1 39-16,-4 1-136 0</inkml:trace>
  <inkml:trace contextRef="#ctx0" brushRef="#br0" timeOffset="174873.0022">21868 11889 498 0,'6'0'0'16,"6"3"260"-16,4-2-122 0,5-1-63 15,2 0-14-15,3-2-25 0,0-2-10 16,1 4-19-16,-5-3 1 15,0 1-6-15,-3 0-4 0,-4 1-69 16,-1-2-33-16,-4-1-170 0,-3 0-171 16</inkml:trace>
  <inkml:trace contextRef="#ctx0" brushRef="#br0" timeOffset="175506.0384">22546 11526 823 0,'0'-1'0'0,"0"1"241"0,-4 4-186 15,-5 10-36-15,-6 3 7 0,-2 3 0 16,-4 3-18-16,0-3 4 15,1 0-8-15,0-3 0 0,4-4 5 16,3-2-7-16,4-3-4 0,5-4 4 16,2-3-1-16,2 0-2 0,0-1-12 15,5 0-12-15,2 0 15 0,3-5 14 16,1-4-5-16,0-2-2 15,2-1 5-15,-1-1-2 0,1-2 0 16,1-4 0-16,0-1 0 0,-1-1 0 16,-1 1 0-16,-3 5 1 0,-2 6-2 15,-3 2 2-15,-4 4 8 0,0 3-6 16,0 10 3-16,-4 9 1 0,-3 10 8 15,-3 5-2-15,-1 2-6 16,0 1-7-16,-1 1 0 0,3-2 10 16,0-1-12-16,2-3 4 0,0-4 0 15,-1-5-2-15,3-2 0 0,-2-3 4 16,-1-3-8-16,1-1 2 0,-3-3 1 15,-1-2-24-15,-1 0 16 16,-4-1-6-16,0 2-2 0,-3-1 3 16,0 1 4-16,1-2 0 0,2-1 14 15,2-3-4-15,6-1 0 0,4 0 0 16,3-3 2-16,1 0-3 0,0 0-1 15,4 0-1-15,3 0-1 16,4 0 7-16,0-1 5 0,1 0-10 16,0 0 4-16,1 1 10 0,2 0-8 15,-1 0 8-15,1 4-8 0,1-1-5 16,-2 0 2-16,3 1 6 0,-3-3-9 15,2 2-15-15,0-3-27 0,1 0-90 16,-4 1 48-16,-1-8-196 16,-2 2-312-16</inkml:trace>
  <inkml:trace contextRef="#ctx0" brushRef="#br0" timeOffset="175773.0537">22685 11846 902 0,'17'-7'0'15,"4"1"168"-15,3 1-82 0,0 0-31 16,3 2-13-16,1 0-15 0,-3 0-13 15,-5 3-2-15,-3 0-11 0,-3 0-1 16,-8 0 0-16,-1 1 0 16,-1 2-44-16,-2-3 11 0,-2 0-10 15,2 0-40-15,-1 0-5 0,0 0-34 16,0 0-135-16,-1 0-10 0</inkml:trace>
  <inkml:trace contextRef="#ctx0" brushRef="#br0" timeOffset="176145.075">22857 11672 732 0,'1'-14'0'0,"1"3"224"16,-1 1-173-16,-1 3-5 0,2 6-7 15,-2 0-20-15,1 1-4 0,2 0-3 16,-1 0-3-16,3 5-1 0,2 6 22 16,3 3-5-16,1 1-5 15,-1 2 1-15,2 1-7 0,-3-1-7 16,2-2-5-16,-1 1 4 0,-2-4-3 15,-1 0-5-15,-2-3 4 0,-3-1 0 16,0 1-4-16,-2-1 4 0,-2 1 1 16,-3 1-5-16,-2 4 4 15,-3 1 5-15,-2 3-10 0,-1-1 6 16,-3-1 1-16,1 0-5 0,-1-2 2 15,2-3-3-15,0-1-2 0,0-1 0 16,2-3-11-16,0-2-22 0,1 2 5 16,1-2-29-16,3 2-68 15,-1-3-25-15,3-1-112 0</inkml:trace>
  <inkml:trace contextRef="#ctx0" brushRef="#br0" timeOffset="176927.1197">23169 11855 658 0,'0'0'0'15,"0"0"212"-15,0 0-139 0,-3 7-7 16,-3 6-17-16,-3 1-5 0,-1 3-13 16,-2 3-3-16,1-4-9 0,1 2-3 15,-1-2 8-15,0-4-11 16,0 1-9-16,2-3 7 0,0-2-5 15,2 0-6-15,0 1 0 0,2-5 8 16,1 0-8-16,2-1 0 0,0-3 4 16,2 0-5-16,0 0 2 0,0-1 2 15,2-1-4-15,3-6-11 16,4-2 0-16,2 1-7 0,2-5 11 15,2 2-10-15,-1-3-6 0,4 1 7 16,-2-1-13-16,-1-2 6 0,-2 10 22 16,-3 0 0-16,-3 6-4 0,0 1 9 15,-2 4 0-15,-2 7-6 16,-2 6 6-16,-1 2 14 0,0 2-6 15,-3 2 2-15,0-1-6 0,-1-4-1 16,-2-2 0-16,1-4 4 0,-1-2-2 16,0-1 5-16,1-2-4 0,0-3 0 15,2 0 3-15,-2-2-6 0,0-1-3 16,4-1 0-16,-1 0-2 15,0 0-2-15,2-3 2 0,0-4-1 16,7-4-22-16,1-3 14 0,5-3-2 16,1 0-6-16,3-2 6 0,2 0-5 15,1-3 3-15,2 1 9 16,-1 0 0-16,-3 6-10 0,-3 2 16 15,1 4-3-15,-4 3 0 0,1 3-1 16,-4 3 1-16,-3 6 0 0,-6 5 0 16,1 7 8-16,-2 3-6 0,-7 5 9 15,0 1-5-15,0-4-1 16,-2-2 12-16,1-1-4 0,1-6-5 15,1 1 7-15,2-3-11 0,1-1-7 16,1 1 6-16,0-4 0 0,3 2-3 16,0-3-22-16,0-4-28 0,0 2-62 15,0-1-46-15,2-4-123 0</inkml:trace>
  <inkml:trace contextRef="#ctx0" brushRef="#br0" timeOffset="177406.1471">23623 11944 873 0,'7'-14'0'0,"2"2"205"0,-3-2-133 16,-3 1-29-16,0 1 0 0,-2 5-19 15,-1-2-2-15,0 6 3 0,-5 1-2 16,-7 2-15-16,-2 6-10 15,-8 10 4-15,-2 5-4 0,1 3-1 16,1 1 6-16,5 0 2 0,3-2-7 16,2-4 1-16,3-1 4 0,0-2-6 15,4-4-23-15,2-1 9 0,-1-3-10 16,4-2 2-16,0-1-5 0,3 0-14 15,3 1 11-15,-1-3-9 16,2-3-8-16,1 0 23 0,1-3 0 16,2-7 3-16,-1 1 6 0,3-1 5 15,0-5-2-15,-1 1 15 0,1-5 0 16,3 0-3-16,0-2 2 0,-3 0 2 15,0 3-2-15,-3 7 0 16,-5 3 2-16,-2 4 5 0,-1 4 23 16,-2 2 24-16,-5 8-5 0,-5 8 9 15,-2 3-17-15,-1 3-17 0,2-1 2 16,1-3-8-16,2-1-7 0,1-2-6 15,2 0 2-15,1-3-10 16,1-3 8-16,0-1-4 0,3-5 0 16,-2 0-57-16,1-3-2 0,1 1-37 15,0 1-5-15,3-4-96 0,3 0-136 16</inkml:trace>
  <inkml:trace contextRef="#ctx0" brushRef="#br0" timeOffset="177639.1604">23882 11847 791 0,'0'0'0'0,"-1"2"203"0,-6 9-99 16,-1 6-19-16,-5 7-42 16,-4 3-7-16,-2 2-4 0,-1-3-1 15,2-4-4-15,3 2-11 0,-2-5-2 16,2 1-10-16,0-3-6 0,2-1 4 15,2-3-2-15,2-4-33 0,-1 4-2 16,1-5-13-16,1 2-24 16,-1-6-7-16,4-2-28 0,1-2-95 15,0-2-63-15,4-6-280 0</inkml:trace>
  <inkml:trace contextRef="#ctx0" brushRef="#br0" timeOffset="177805.1699">23740 11893 576 0,'9'-4'0'0,"-2"1"161"16,-2 3-1-16,0 4-59 0,0 10-25 15,-4 7-11-15,1 4-13 0,-2 1-16 16,0-1-8-16,1-1-2 16,1-1-23-16,1 0-1 0,1-3 1 15,-1-4-6-15,1-1-76 0,-3-4 10 16,2 0-58-16,-3-2-151 0,-3-4-125 15</inkml:trace>
</inkml:ink>
</file>

<file path=ppt/ink/ink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0T07:19:59.629"/>
    </inkml:context>
    <inkml:brush xml:id="br0">
      <inkml:brushProperty name="width" value="0.05292" units="cm"/>
      <inkml:brushProperty name="height" value="0.05292" units="cm"/>
      <inkml:brushProperty name="color" value="#FF0000"/>
    </inkml:brush>
  </inkml:definitions>
  <inkml:trace contextRef="#ctx0" brushRef="#br0">2211 10943 17 0,'-3'0'0'0,"1"1"6"15,0-1-6-15</inkml:trace>
  <inkml:trace contextRef="#ctx0" brushRef="#br0" timeOffset="847379.4674">3532 2931 365 0,'6'-10'0'16,"1"3"94"-16,0-2-42 0,1 4 28 15,-1-2-47-15,-2 2-61 16,0 1 56-16,-2 1 133 0,-2 2-151 16,-1 1 8-16,0 0 34 0,0 0-11 15,0 0-29-15,0 0 3 0,0 0-10 16,-1 3-3-16,-3 3 11 0,-1 5-10 15,1 6 5-15,-7 3 4 16,1 6 4-16,-4 3-3 0,0 2 1 16,1 1 0-16,-1 0-1 0,2-3 8 15,-1-1-6-15,3 3-8 0,0-4 6 16,1 1-6-16,1-3-8 0,0 0 2 15,-1-1 9-15,2 2-7 16,-4-4 3-16,3 4-6 0,0-3 0 16,0-1 10-16,3-2-8 0,-1 0-3 15,0-2 2-15,3-3 9 0,3 1-10 16,-2-5 0-16,2 1 8 0,0-1-10 15,0 2 4-15,4 0 6 16,-1-1-12-16,3 1 8 0,-1-1-3 16,4 0-1-16,2 1-1 0,1-1 2 15,2 1-2-15,-3-2 1 0,2-3 2 16,1-2-2-16,-1 1 0 0,2-2 4 15,-2-1-4-15,0-1 0 16,-2-2 3-16,0 1-3 0,-1-2 0 16,0 1 2-16,-1-1-1 0,3 0 3 15,-5-2-2-15,4-3-4 0,0 1 4 16,-2-2 2-16,2 0-4 0,0-4 0 15,1-1 7-15,1-2-4 16,0-2 2-16,0 1-2 0,0-2-3 16,0-2 0-16,-1-1 7 0,0-1-8 15,1-1 2-15,-1-1 10 0,2 0-9 16,2-6 10-16,0 0-1 0,-2-3 2 15,1-1 6-15,-1-2-6 0,1 0 0 16,0-2 6-16,0-1-8 0,2-1-5 16,-1-3 4-16,2-1-3 15,0 3-4-15,-1-1 6 0,0 5-5 16,-3 6 0-16,0 7 1 0,-6 4-2 15,1 4-1-15,-1 2-2 0,-3 3 0 16,0 0 0-16,2 5 2 0,-3 1-1 16,-2 0-1-16,1 3-1 15,-3-1-3-15,0 1-59 0,0 7 10 16,0 12-16-16,-3 8-24 0,-4 7-40 15,-1 4-125-15,0-4-249 0</inkml:trace>
  <inkml:trace contextRef="#ctx0" brushRef="#br0" timeOffset="850046.6199">4036 3437 686 0,'3'-9'0'16,"0"5"99"-16,-2 2-10 0,0 2-1 15,-1 2-23-15,0 7-36 16,-1 7 3-16,-6 8 12 0,-4 9-9 15,-1 3-6-15,0 0-5 0,1-1 0 16,1-1-1-16,2-5-5 0,1-4-11 16,-1-6 2-16,4-3-1 0,0-5 3 15,1-3 7-15,0-1-7 16,3-3-7-16,0-3 5 0,-2-1-3 15,2 0-5-15,-1 0 10 0,1-1-3 16,0-6 5-16,5-6-6 0,2-3 0 16,1-5-12-16,4-4 9 0,3-2-1 15,2-5-6-15,4-4 3 0,0-1 0 16,3 1 0-16,0 1-12 15,-3 7 10-15,1 3-5 0,-5 7 11 16,-2 4-2-16,-3 6-4 0,-1 5 1 16,-1 3 0-16,-2 2-8 0,0 7 14 15,0 3-7-15,-2 5-1 16,-4 4 5-16,0 3-2 0,1-2 0 15,-3 3 0-15,0-2 0 0,0 0-5 16,-1 0 10-16,-5 0-4 0,2-2-1 16,-2-1 0-16,1 0 1 0,0-3-2 15,1-3 2-15,3-1-1 0,1-2 0 16,1-2-2-16,4-1 1 0,2 0-5 15,2-3 8-15,1-1-4 16,1-3-8-16,2-1 3 0,1 0-5 16,-2-1-4-16,1-6 6 0,0-3 0 15,2-2 0-15,-2-5 6 16,1 0-10-16,2-4 2 0,0-4-1 0,3-1-2 15,-1-3-2-15,0 0 6 16,-3 4 4-16,-4 4-1 0,-3 3 13 16,-5 8-1-16,-1 3-7 0,-2 4 6 15,0 2 28-15,0 1-14 0,0 0-2 16,-1 0-5-16,-1 6-8 0,-2 3 4 15,-2 2-3-15,-1 9 0 16,1 1-1-16,-1 4 1 0,1 1 1 16,0-1-3-16,3 0 5 0,-1-2-9 15,2-2 3-15,2 0 0 0,4-3 1 16,2-3-1-16,2 0 0 0,5-6-1 15,0-2 1-15,1-1 5 16,3-3-6-16,2-3 2 0,0-3-2 16,1-6-2-16,-1-3 6 0,1-4-2 15,-1-4 0-15,-2-2 4 0,-1-3-3 16,-1-3-3-16,0-3 2 15,-3 2 3-15,-1 3-6 0,0 1 4 16,-4 5 7-16,-2 5-2 0,-2 4 4 16,0 5-5-16,-3 2-1 0,0 3 5 15,0 1-7-15,-2 9-6 0,-5 10 0 16,-4 11 8-16,-3 8 2 15,-3 9 4-15,-1 6-4 0,-4 5-2 16,-1 4 12-16,-1 1-8 0,1 2-5 16,1 0 0-16,1-1 1 0,2-3-5 15,2-4 0-15,2-6 3 0,2-5-3 16,3-5 0-16,0-7 0 0,2-6-11 15,4-6 3-15,-2-6 0 16,4-6-1-16,1-4 6 0,1-5-5 16,0-1-3-16,0-5 15 0,0-6-3 15,3-8-2-15,3-9 2 0,0-5 0 16,3-10-1-16,3-10 0 0,4-7-1 15,4-6 0-15,4-7 1 16,3 1 0-16,3-2-2 0,-1 1 3 16,2 2 0-16,-3 3-7 0,0 5 11 15,0 11-3-15,-4 6-4 0,1 10 4 16,-3 11-1-16,-2 5-1 0,0 9-4 15,0 7 3-15,-1 3 0 16,0 1 1-16,-1 8 0 0,-2 6 0 16,0 5 0-16,-4 5 1 0,-6 1-1 15,-3 4 0-15,-3 0 3 0,-3-1-3 16,-8 0 0-16,-4-3 9 0,-4-3-9 15,-2-3 0-15,-2-2 7 0,1 1-9 16,-2-4 4-16,1-2 0 16,1-1-2-16,2-2-1 0,4 2 0 15,4-4-6-15,3-1 12 0,4-2-9 16,2 0-4-16,3-1 7 0,0 2-2 15,2 1 0-15,3-4 3 0,2 0 0 16,4-2-11-16,3 0 14 16,5-2-3-16,2-7 0 0,5-4 0 15,2 1 1-15,3-5-1 0,1-3-2 16,0-1 2-16,0-7 0 0,-2-2-8 15,0 0 0-15,-5 0-1 0,-5 1 9 16,-2 5 0-16,-8 4 0 16,-4 4 0-16,-3 6 5 0,-3 2-5 15,0 5 0-15,-2 3 35 0,-4 0-25 16,-1 12-9-16,-2 5-1 0,-4 7 0 15,0 3 0-15,1 3 9 0,2-1-8 16,1-3 2-16,4 0-2 0,2-2-1 16,3-6 0-16,1-1 0 0,5-5-3 15,1-2 6-15,2-1 0 16,2-4-4-16,4-2 2 0,1-3-3 15,2 0-1-15,2-7 6 0,2-4 3 16,-1-5-8-16,1-5 4 0,-3-5 1 16,-2-3-4-16,0-6 2 15,-3-2 3-15,-2-1-7 0,-6 4-3 16,-4 2 5-16,-2 11-2 0,-3 4 6 15,-5 5-2-15,-1 7-2 0,0 0-7 16,-1 5 7-16,2 0 1 0,1 4 0 16,0 9-5-16,1 0 1 15,1 0 2-15,2 6 0 0,3-3-4 16,0 0 8-16,3 3-4 0,2-2-9 15,4 0 3-15,2-3 4 0,3-3-8 16,3-2 11-16,3-5 1 0,2-4 0 16,4 0 0-16,2-9 1 0,2-6-1 15,0-4 0-15,3-5 4 16,-1-8-5-16,2-4 2 0,0-4 2 15,0-5-4-15,-4-7 2 0,-1-3 4 16,0-4-7-16,-3-2 4 0,-1-2 0 16,-6 5-1-16,-8 8 0 0,-3 10 1 15,-5 14-3-15,-3 11 2 16,0 7 23-16,-3 7-13 0,-5 1-9 15,-7 17-4-15,-6 7-7 0,-2 13 15 16,-4 8-5-16,-4 4-2 0,3 8 2 16,-3 2 3-16,4 2-3 0,3 1 3 15,2-4-5-15,6-2-4 16,3-4 10-16,7-8-3 0,3-3-3 15,3-8 2-15,2-4-1 0,5-4-2 16,4-5 4-16,5-6-2 0,4-6 0 16,5-4 0-16,5-4 0 0,5-1 0 15,2-7-11-15,2-5 6 16,0-4-3-16,-1-4 11 0,-1-2-4 15,-3-4-7-15,-3-3 2 0,-2-4 5 16,-5 1 0-16,-5 3 0 0,-8 2 2 16,-7 4-2-16,-4 3 2 0,-1 4 3 15,-7 4-4-15,-5 3 0 16,-1 6 13-16,-6 4-17 0,-3 1 8 15,-3 9-2-15,-3 7-1 0,0 6 4 16,1 5 1-16,-1 5-3 0,5 3 6 16,4 1-7-16,4-1-4 0,5-2 4 15,4-4 1-15,4-5-6 16,3-3 6-16,0-4-1 0,6-6-3 15,4-1-1-15,3-5 3 0,0-6-2 16,4 0 1-16,0-7 0 0,2-5 0 16,0-4-5-16,1 0 4 0,-2-4-8 15,-1-3 9-15,-1 0 0 0,-1-4-8 16,0 1 8-16,-2 2 0 15,1 3-12-15,-6 5 5 0,-3 7 4 16,-2 5-1-16,-3 4 7 0,0 4-6 16,0 11-11-16,-3 9 19 0,-2 5-1 15,0-1-5-15,1 2 2 0,1-3-1 16,1-2 0-16,2-5 0 15,1-2 5-15,4-6-6 0,2-3 1 16,0-1 1-16,1-3-2 0,1-3 2 16,4-2 2-16,2-2-4 0,2-7 2 15,0-4 2-15,3-3-4 0,0-5 2 16,-1-2-2-16,0-4-7 15,-2-4 12-15,0-4-5 0,-1 0-5 16,-1-2 7-16,-1 2-2 0,-3 4-6 16,-1 8 7-16,-5 8 0 0,-2 9 0 15,-2 3 0-15,-1 3 0 0,0 7-5 16,-4 10-7-16,-3 12 18 0,-3 4 4 15,1 9-5-15,0-4 1 16,3 0-3-16,2-3 10 0,1-2-7 16,3-5-4-16,0-4 3 0,1-4-2 15,3-2-4-15,1-5 2 0,2 0 4 16,3-5-5-16,1 0 0 0,1-2-3 15,2-3-37-15,1-3-15 16,1 0-56-16,1-10-94 0,-1-3-149 16</inkml:trace>
  <inkml:trace contextRef="#ctx0" brushRef="#br0" timeOffset="850285.6336">4706 3006 1138 0,'12'-5'0'16,"2"0"-159"-16,0 1 45 0,-4-1-39 16,-4-2-85-16</inkml:trace>
  <inkml:trace contextRef="#ctx0" brushRef="#br0" timeOffset="851445.6999">6933 3193 942 0,'-11'24'0'15,"-5"13"21"-15,-6 11 63 0,-4 8-30 16,-2 2-22-16,-1 0-4 0,3-2-5 15,0-6-9-15,2-5-3 0,2-10 6 16,2-8 13-16,2-6 17 0,4-8-5 16,4-1-14-16,3-6-12 15,4-2-10-15,2-1-1 0,1-2-7 16,0-1 4-16,0 0-3 0,4-2-3 15,2-11 8-15,5-6 2 0,1-6-6 16,4-8 0-16,1-6 5 0,1-4-5 16,1-8 0-16,4-3 4 15,-2-1-5-15,3 4 2 0,-4 6 0 16,-2 11-2-16,-1 14 2 0,-6 7-1 15,-1 9 0-15,1 4-4 0,-3 13 1 16,2 10-5-16,-2 11 11 0,-1 10-1 16,-1 5-3-16,0 1 2 15,-3 3 0-15,1-5-2 0,-1 1 2 16,0-10 0-16,-2-5-1 0,1-6 0 15,0-5 0-15,0-5 0 0,1-5 0 16,0-4 0-16,1-4-1 0,-1-3 2 16,1-2 2-16,3 0-4 15,3-13 2-15,6-9 26 0,1-10-8 16,4-10-3-16,1-5-4 0,2-10-3 15,1-3 0-15,2-2-7 0,0-1-4 16,-3 7 4-16,-2 10-1 0,-4 7-1 16,-5 14 0-16,-4 9 0 0,-5 8-4 15,-3 7-10-15,-1 1-15 16,0 11-41-16,-1 6 12 0,-4 7-29 15,-1 6-36-15,0 3-32 0,2 2-113 16,-1-2-227-16</inkml:trace>
  <inkml:trace contextRef="#ctx0" brushRef="#br0" timeOffset="852062.7352">7477 3309 687 0,'5'-17'0'0,"-3"9"191"15,1 4-75-15,-3 4-23 0,-4 4-25 16,-4 13-41-16,-4 12-5 0,-5 12 26 16,-1 10-7-16,-2 0-14 0,2 2-4 15,-2-2-3-15,2-2-6 0,1-5-2 16,1-6-1-16,3-9 5 0,1-7-6 15,2-5 6-15,3-5-6 16,0-2-6-16,3-3 6 0,2-5-6 16,1-2-6-16,1 0 4 0,0-2 6 15,1-9-8-15,6-9 0 0,4-9 7 16,1-9-7-16,8-7 0 15,3-7 1-15,3-5-1 0,6-7-3 16,3 0 4-16,2-1-2 0,2 1-8 16,1 7 1-16,-3 6 2 0,-5 9 8 15,-1 13-3-15,-5 8-2 0,-2 12 4 16,-3 6-1-16,-3 3 0 15,-3 14-3-15,-2 6 2 0,-5 8-3 16,-2 8 7-16,-6-2-3 0,0 1 0 16,-6 0 0-16,-6-3 2 0,-3-2-3 15,-5-2 2-15,-7-4 0 0,0-1-1 16,-4-4 0-16,1 1 3 0,-2-2-4 15,3-3 1-15,3-1-5 16,3-1-18-16,2-1 2 0,3-3 1 16,6-1-4-16,2-1 7 0,4-3 2 15,4 0 4-15,2 1-3 0,0 4-6 16,5 2 3-16,3 4 17 0,2 4 0 15,4 6 0-15,1-1 1 16,3 3-1-16,2 0 1 0,0-1-1 16,4-4 2-16,-3-3 0 0,0-5-3 15,-3-2 1-15,-3-3 0 0,1-2-44 16,-4-3-13-16,-1-3-64 0,1 0-37 15,-1-1-129-15</inkml:trace>
  <inkml:trace contextRef="#ctx0" brushRef="#br0" timeOffset="852551.7632">7987 3147 916 0,'0'-3'0'0,"1"0"114"16,4 0-64-16,5-1-4 0,5 0-11 15,4 1-9-15,6-1-6 16,3 4-3-16,3 0-2 0,0 0 8 16,-1 1-6-16,-4 2-1 0,-5 5-9 15,-5-1-3-15,-4 1 1 0,-2 1 0 16,-5 0-2-16,-2-1-4 0,-3 4 2 15,0 5 8-15,-5 2 1 16,-8 5 4-16,-4 8-4 0,-4 2-1 16,-6 2 3-16,-2 6-2 0,-3 0-1 15,-2 1 0-15,0 1-2 0,2-2-9 16,1-1 4-16,3-3 5 0,1 0-9 15,5-5 4-15,1-4-1 0,4-3-1 16,5-3 0-16,2-4 0 16,4-2-2-16,3-3 4 0,3-2-1 15,0-2-1-15,6 0-3 0,3-2 3 16,2 0 0-16,3-4 0 0,6 0 2 15,3-2-3-15,3-2 2 0,5 0 2 16,1 0-4-16,1 0 2 16,-2-1 3-16,-1 0-4 0,-4 1 0 15,-2 0 1-15,-4 0-1 0,-1 0 0 16,-3 0 1-16,-5 0-20 0,-2-1-7 15,-3 0-15-15,-5-5-24 0,-1 2 1 16,0-1-2-16,-7-4-89 16,-5 0-51-16,-3-2-60 0</inkml:trace>
  <inkml:trace contextRef="#ctx0" brushRef="#br0" timeOffset="852795.7771">7935 3570 979 0,'0'-4'0'0,"5"-2"85"0,0 3-19 16,2-2-1-16,6-1-4 15,1 1-16-15,3-1-17 0,1 2-10 16,0 3-7-16,-1 1-9 0,0 0 1 15,0 1-5-15,1 5-48 0,2 0-8 16,1 2-33-16,-4 1-75 0,-2-3-72 16,-5-2-115-16</inkml:trace>
  <inkml:trace contextRef="#ctx0" brushRef="#br0" timeOffset="856962.0154">8777 3553 571 0,'23'-3'0'16,"-1"2"151"-16,1 1-103 0,-1 0-25 15,-1 0 3-15,2 0 17 0,-2 0 9 16,1 1-14-16,1-1-5 0,2 0 5 16,2-2-7-16,4-3-1 15,6 3-4-15,1-2-5 0,1 1-6 16,1 3-13-16,-5-3 5 0,-2 3-5 15,-6 0-4-15,-5-1 4 0,-2 1 1 16,-4 0-4-16,-6-1 2 0,-2-1 1 16,-3 1-2-16,-4-1 0 15,1 1 7-15,-2-2-3 0,0-5 0 16,-4 1-2-16,-1-1-4 0,-2-1 4 15,-4 0 1-15,-2-2-4 0,0 2 2 16,-2 1 2-16,-1 0-5 0,1 1 3 16,-2-1 2-16,3 2 3 15,0-3 1-15,2 5-1 0,3 0 4 16,0 0 4-16,4 2 0 0,2 1-3 15,2-1 7-15,1 2-15 0,1 2-6 16,6 2-1-16,7 6 5 0,5 0-2 16,9 0 2-16,0 1 4 15,2 1-6-15,-4-4 2 0,-4 0 1 16,-2 1-3-16,-4-1 2 0,-6-1 0 15,-1 0-1-15,-6 1 0 0,-1-1 1 16,-2 5-1-16,-2 0 0 0,-6 3 32 16,0 2-12-16,-5 1-3 15,-1 0-5-15,-1-1-7 0,-1 0 2 16,2 0-3-16,-2-1-7 0,2 0 6 15,-2-2 2-15,4-2-6 0,2 0 2 16,2-1 0-16,1-2-1 0,2-3-7 16,4 1-18-16,-1-2-22 15,2-2-11-15,2 0-23 0,2-3-59 16,3 0-15-16,1-8-116 0</inkml:trace>
  <inkml:trace contextRef="#ctx0" brushRef="#br0" timeOffset="857311.0354">9983 3055 869 0,'0'-16'0'16,"0"8"238"-16,0 3-167 0,0 2-5 15,0 3-9-15,0 0-28 16,0 12-26-16,0 10 1 0,-3 10 11 15,0 6 9-15,-4 4-8 0,-1-4-9 16,-1 1 5-16,1-1-4 0,-3-1-6 16,-1-2 7-16,1 0-6 0,-1-1-3 15,0-5 0-15,1-2 5 0,1-3-6 16,2-3-30-16,2-4-4 15,3-1-29-15,0-4-1 0,3-5-10 16,2-1-59-16,6-6 17 0,5-3-51 16,3-8-11-16,1-8-129 0</inkml:trace>
  <inkml:trace contextRef="#ctx0" brushRef="#br0" timeOffset="857568.0501">10221 3015 543 0,'5'-10'0'0,"-2"5"214"0,0 3-89 16,-3 2-12-16,0 0-5 15,0 6-51-15,-1 7-33 0,-4 8 6 16,-2 8 6-16,-3 7-5 0,1 5-3 16,-4 3 6-16,0 0-10 0,-2 1-5 15,2 1-9-15,1-2-3 0,-1-1-9 16,4-4 4-16,1-3 5 15,2-7-9-15,3-1 4 0,1-4-4 16,2-3-26-16,0-4 4 0,0-5-19 16,0-3-23-16,1-4 9 0,-1-2-18 15,0-3-71-15,-3 0-35 0,-1-8-90 16</inkml:trace>
  <inkml:trace contextRef="#ctx0" brushRef="#br0" timeOffset="857751.0606">9934 3399 608 0,'5'-5'0'0,"4"-1"101"0,2 2 19 16,1-2-27-16,4 0-35 0,1 3-9 16,4 0-19-16,1 0-17 0,0 3-12 15,2 0 3-15,0 0-5 0,-1 1-37 16,-1 1-5-16,-2-1-30 0,-2 3-111 15,0-2 4-15,-4-1-133 16</inkml:trace>
  <inkml:trace contextRef="#ctx0" brushRef="#br0" timeOffset="858145.0831">10348 3185 585 0,'5'-16'0'0,"-2"3"204"16,0 4-92-16,-3 4-14 0,2 5-32 15,-1 0-33-15,2 2-27 0,-1 13 6 16,2 4 16-16,-1 10 18 0,0 3-9 15,3 4-4-15,-2 1-8 16,2-1 1-16,-1-2-7 0,-2-6-7 16,0-1-3-16,-1-4-5 0,1-3 1 15,-1-2-3-15,1-4 2 0,-1-2-4 16,0-2 0-16,1-1 1 0,-1-3-1 15,1-2 0-15,-1-2 5 0,1-2-5 16,0-1 0-16,1-7 6 16,1-4-2-16,4-6 12 0,0-7-4 15,4-3-1-15,0-8-1 0,4-2-6 16,0-3-3-16,1-5 2 0,1-1-4 15,-1-1-1-15,-1 4 4 0,-3 8 0 16,0 8-3-16,-6 10 1 16,-2 8 0-16,-3 6-25 0,0 4-5 15,-1 2-17-15,3 8-18 0,-1 4 4 16,-1 9-12-16,-3 0-44 0,0 6-21 15,-4-1-135-15</inkml:trace>
  <inkml:trace contextRef="#ctx0" brushRef="#br0" timeOffset="858545.106">10839 3338 669 0,'3'-4'0'0,"-3"2"151"0,3 0-27 16,0 2-21-16,0 0-38 0,4 0-25 15,1 1-3-15,2 2-5 0,1-2-5 16,3 2-5-16,0 0 1 16,2-3-3-16,6 0-4 0,2 0-8 15,4 0 10-15,1 0-11 0,-5 0-8 16,-2 0 2-16,-2 0 7 0,-3 0-11 15,1 0 6-15,-3 0 0 0,-6-3-3 16,-2 0 0-16,-2 3 4 16,-3-2-4-16,-1-1 0 0,-1-1 9 15,0-1-12-15,0 2 6 0,-1-2 1 16,-3 1-4-16,1 1-18 0,-1 3-14 15,0 0-34-15,-2 3-24 0,-1 1-60 16,-3 4-149-16,0-3-136 16</inkml:trace>
  <inkml:trace contextRef="#ctx0" brushRef="#br0" timeOffset="858867.1244">10879 3489 680 0,'-6'0'0'0,"1"0"189"0,-1 0-97 16,3 0-44-16,2 0-8 0,1 0 1 15,0 0-12-15,0 0-15 0,0 0-9 16,0 2 8-16,4-2 5 0,3 1 12 16,3 1 0-16,3-2-7 15,2 0-1-15,5 0-2 0,2 0-5 16,0-1-5-16,2 0 1 0,0 1-4 15,0 0-3-15,0 0 2 0,-1 4-5 16,-3 0-1-16,-2-2 0 0,-4 1 4 16,-4-2-4-16,-2-1 0 15,1 1 2-15,-5-1-2 0,1 0 0 16,1 0 2-16,-5 0-15 0,3 0-19 15,-1 0-16-15,-2 1-26 0,-1-1-1 16,0 0-22-16,0 0-32 0,-2-1-82 16,-4-4-278-16</inkml:trace>
  <inkml:trace contextRef="#ctx0" brushRef="#br0" timeOffset="859751.175">11884 3005 918 0,'-7'-1'0'0,"-4"1"115"15,-7 11-62-15,-7 9-8 0,-5 5-2 16,-1 3-15-16,1 0-14 15,2-2-7-15,1-2-4 0,5-2 0 16,6-5-1-16,4-8-2 0,6 1 0 16,6-7 3-16,0 0-3 0,4-2-6 15,6-1 6-15,3-4 0 0,5-6 0 16,-2-2 5-16,2-2-5 15,-3-6 0-15,1 0 5 0,-2-1-6 16,0-6 2-16,0 5 2 0,-1-4 0 16,1 1 5-16,1 4-6 0,-1 1 0 15,1 6 4-15,-6 5-4 0,-1 2-1 16,-3 7 11-16,-2 0-4 15,-3 1-2-15,0 12 1 0,-3 6 14 16,-3 10 0-16,-1 9 0 0,-5 4-9 16,3 1-7-16,-1 2 1 0,2 0-2 15,-1-2-4-15,1-3 0 0,1-5 6 16,-1-3-6-16,-1-3 0 15,2-4 4-15,-4-1-4 0,1-5 0 16,-1-2 0-16,-3-3-23 0,1-2 8 16,-1-5-2-16,0 0-2 0,2-3 4 15,1 0 0-15,0-4-5 0,3 0 10 16,2 0 2-16,-1 0 7 16,4-3 2-16,0 2-1 0,2 0 1 15,1-1 5-15,0 1-4 0,0 1 0 16,2 0 3-16,7-1-1 0,2-2 1 15,3-2 2-15,2 0-3 0,2 1 0 16,5 1 7-16,1 0-5 0,4 2-1 16,3 0 9-16,-2 1-11 15,0 0-5-15,-2 0 4 0,-2 0 3 16,-4 0-7-16,0 0-54 0,0 0-12 15,-7 0-65-15,-1 0-51 0,-7 0-189 16</inkml:trace>
  <inkml:trace contextRef="#ctx0" brushRef="#br0" timeOffset="860510.2184">9859 3987 979 0,'3'-15'0'0,"3"7"175"15,-3-1-95-15,0 4-12 16,-3 5-15-16,2 0-27 0,-2 3-18 15,1 8-3-15,-1 5 12 0,-1 4 6 16,-5 5-8-16,-2 2-2 0,-1-1-1 16,0 3-2-16,-1 1-3 0,-3-1-2 15,3 0-2-15,-1-1-1 16,2-2-1-16,1 1 4 0,4-2-8 15,1-5 6-15,3 1-4 0,0-7-2 16,4-2 6-16,3-1-5 0,6-4-2 16,3-2 4-16,3-5 0 0,8 0 0 15,5 0 1-15,4-5 0 16,3 2-2-16,-2-2 2 0,-3 2 1 15,-3 3-3-15,-8-4-3 0,-1 4-1 16,-7 0-5-16,-2 0-2 0,-4 0-12 16,-4 3-10-16,-2-2-3 0,-2 0-10 15,-1 0-22-15,0-1-20 0,0 3-55 16,-3-2-121-16,-2 0-100 15</inkml:trace>
  <inkml:trace contextRef="#ctx0" brushRef="#br0" timeOffset="860911.2413">10285 4067 642 0,'2'-1'0'0,"-1"1"190"16,1 7-145-16,1 8 51 0,1 7-14 15,2 5-33-15,1 3-21 16,2 0-12-16,3 1-4 0,2-4 1 16,0 0 6-16,0-5 2 0,-4-1-15 15,0-5-5-15,-3-5 4 0,-2-1 0 16,-1-2 0-16,0-4 0 15,-1-1-2-15,-1-1-2 0,2-1 1 16,2-1-1-16,0 0 1 0,2-6 9 16,0-4 6-16,1-4 7 0,0-5-1 15,2-4 1-15,0-8 2 0,1-5-8 16,0 0 0-16,1-3-13 0,0 1 2 15,2 1-7-15,-3 3 0 16,1 5 0-16,-1 10 3 0,-3 6-4 16,0 6-12-16,-1 7-22 0,-2 0-32 15,1 2-9-15,-3 7-22 0,-1 0-53 16,2 2-62-16,-2-1-45 0</inkml:trace>
  <inkml:trace contextRef="#ctx0" brushRef="#br0" timeOffset="861161.2556">10756 4158 693 0,'16'0'0'0,"2"0"270"15,5-4-172-15,-1 1-12 0,5-2-28 16,4 0-14-16,0 2-21 0,0-5-5 15,-1 2-16-15,-4 2 2 0,-6-2-1 16,-5 5-2-16,-2-2-2 16,-6 3-6-16,-3 0-16 0,-2 0-24 15,-2 0-4-15,-4 4-9 0,-8-1-6 16,-4 6-9-16,-5 2-74 0,-4-2-22 15,-3 3-40-15,-1 0-216 0</inkml:trace>
  <inkml:trace contextRef="#ctx0" brushRef="#br0" timeOffset="861311.2642">10766 4280 470 0,'-2'6'0'0,"4"-2"206"0,4-1-97 15,2-3 31-15,5 3-54 0,1-3-20 16,1 0-16-16,5 0-13 16,0 0-19-16,1-1-11 0,1-1-2 15,1 2-4-15,1 0-2 0,-2-1-19 16,1 1-37-16,-4-2-70 0,2-4-27 15,1 4-102-15</inkml:trace>
  <inkml:trace contextRef="#ctx0" brushRef="#br0" timeOffset="861711.2871">11491 4004 705 0,'4'-12'0'0,"-2"2"211"0,1 6-120 15,-3 1 2-15,-3 2-27 0,-3 1-34 16,-6 8-18-16,-5 10-1 16,-3 10 8-16,-3 6 5 0,2 2 0 15,2 3-11-15,3-1-10 0,5-6 4 16,3 4-6-16,4-3-6 0,4-3 6 15,1-3 0-15,5-3-4 0,2-6-4 16,4-1-3-16,0-4-7 16,3-9 11-16,5-2 2 0,-2-2-3 15,6-6 10-15,-1-2-4 0,1-5-2 16,-3-6 2-16,-2-4 5 0,-1-2-1 15,-1-4 11-15,0-4-9 0,-3-5 0 16,-1-4 0-16,-1-1-2 0,-6-1 0 16,-1 6 0-16,-5 4 1 15,-2 3-1-15,-10 8 2 0,-3 4 1 16,-8 6-8-16,-2 4 0 0,-2 8 0 15,-4 1 0-15,1 9-67 0,1 7-27 16,-5 3-128-16,1-2-299 0</inkml:trace>
  <inkml:trace contextRef="#ctx0" brushRef="#br0" timeOffset="879942.3298">19893 9547 492 0,'0'-3'0'0,"0"-1"143"0,0 2-92 15,0-1 13-15,0 0 11 0,0 1-23 16,-1-4-10-16,0 1-12 0,0 1-1 15,-1-1-2-15,-1 1 6 0,1-1-1 16,-1 0-7-16,1-2 2 16,-1 3-4-16,2-1-5 0,-1 1-4 15,0 0 0-15,0 1-5 0,-1-2-5 16,0 1 3-16,-1 0-2 0,-1-2-3 15,-1 1 9-15,1-2 0 0,1 0 1 16,-1 0 3-16,0-1-2 16,0 3-4-16,1-3 5 0,0 2-6 15,-1-2-3-15,0 1 5 0,0 0-6 16,1 0-5-16,-3 1 2 0,1 0 8 15,0-1-9-15,-1 1 0 0,-1-1 12 16,1 0-8-16,0 0 7 16,-1 0-3-16,1-1-4 0,-1 2 5 15,0-1-4-15,2 2-2 0,-2 1 3 16,2 0-5-16,0 1-1 0,1 3 0 15,-2-3 5-15,0 1-6 0,-2 0 2 16,0-1-1-16,-1 1 0 16,0 0 0-16,-1 2 9 0,4-3-5 15,0 3 7-15,1-2 11 0,1 2-33 16,-1-2 20-16,2 0-4 0,1 2-5 15,-1-2 0-15,0 2 10 0,0 0-12 16,0 0 4-16,-3 0-1 0,1 0-5 16,-3 1 8-16,-1 1-3 15,0 2-2-15,0-1 1 0,-1 0 2 16,1 1-4-16,2 1 4 0,-2 1-3 15,3-2 0-15,1 0 2 0,-2 0-1 16,2 1 0-16,-4 0-1 0,4-1 4 16,0-1-6-16,0 1 6 0,-1-1-3 15,0 1 0-15,1-1 0 16,0 2 0-16,0 2 0 0,-1-1-2 15,-2 1 1-15,1 0 1 0,-1 0 0 16,2-2 2-16,1 2-2 0,-1 0 0 16,0-2 0-16,1 2-1 15,1 0 1-15,1 1 0 0,0-2 0 16,0 3-5-16,-1-2 6 0,0 2-1 15,-1-2 0-15,-1 1 1 0,2 0-1 16,0 1 0-16,-1-2 2 0,2 2-3 16,-3 0 0-16,1 0 1 0,1 0 0 15,2 2 0-15,-1-2 3 16,-1 0-5-16,0 1 2 0,0 2 1 15,0-2-2-15,2 2 1 0,-2-1 0 16,3 0 0-16,-2 1-1 0,2-1 1 16,-1 1 0-16,0-1 0 0,-1 1 0 15,2 2-2-15,-1-4 4 16,0 4-2-16,2-1 0 0,-2-1 0 15,-1 1 1-15,3 0-2 0,-3 2 2 16,1-3 0-16,0 2-2 0,1-4 2 16,-1 0 0-16,2-1-2 0,-1 1 1 15,2 0 2-15,-2 1-4 16,1 0 3-16,-1 1 0 0,2 0-2 15,-1 0 1-15,0-2 0 0,2 4 0 16,-2-2 0-16,1 3-1 0,0-3 1 16,0 2 0-16,0-2 0 0,0 3 0 15,0 0 1-15,2-4-1 0,0 3 0 16,0-3-1-16,-1-2 1 15,1 2 0-15,1-2 2 0,-3 1-1 16,3 1-2-16,0 0 2 0,-1 0-1 16,3 1 0-16,0 2 0 0,-3-3 1 15,3 3-1-15,-2-2 0 0,1 0 0 16,2 0 0-16,-1 0 0 15,0-1 2-15,1 0-3 0,-1 1 2 16,1 0-2-16,1-2 1 0,0 2 0 16,0-2 3-16,1-3-4 0,-3 3 1 15,1-5 1-15,-1 4-2 16,1-1 2-16,-1 1-1 0,-3-1 0 15,3 1 0-15,-1-2 2 0,1 1-3 16,0-1 2-16,1-2 2 0,-1 3-4 16,1-2 2-16,1 1 0 0,-1-1-1 15,-1 1 0-15,0-2 2 16,1 2-3-16,0-2 2 0,0 1 1 15,-2 0-4-15,3-4 3 0,-1 0-1 16,-1 1 0-16,2 1 0 0,-1-3 2 16,1 2-3-16,-2-1 2 0,0-1 1 15,3 1-3-15,-1-1 2 16,1-1 2-16,0 2-4 0,0-1 2 15,-1-1-1-15,1 0 0 0,-1 0 0 16,-1 0 3-16,3 0-3 0,0 0 0 16,-1 0 3-16,0 0-4 0,0-2 2 15,2 1 1-15,-2 0-3 16,1-2 2-16,0 2-1 0,0-3 0 0,2 3 0 15,-2-1 1-15,2-1-2 16,-3 1 2-16,-1 0-1 0,0 0-1 16,1 0 2-16,-1 0 0 0,1-1-1 15,0-2 0-15,0 2 2 0,-2-2-4 16,3-2 4-16,-1 0-1 0,0 0-2 15,1-2 2-15,0-2 2 16,0 3-2-16,1-2 4 0,-1-1-4 16,-1 2 2-16,2-1 1 0,-2 0-2 15,-2 2 1-15,1-1 2 0,0-1 2 16,0 1-2-16,0-1 6 15,-1 0-4-15,0 0-3 0,0-1 5 0,2-1-2 16,-3 2-7-16,2-1 0 16,0-3 10-16,2 0-15 0,-1-1 9 15,1-2-1-15,1 1-6 0,-2 1 6 16,-1 0-1-16,-2 4-4 15,1-1 4-15,-2 0 13 0,0 2-10 16,0-2 6-16,-1 2-6 0,1 1 0 16,-1-1 3-16,3-2-4 0,-3-2-5 15,1 1 2-15,-1-2 10 0,2-2-8 16,-1-2 4-16,0-2-2 0,0-1-6 15,-1-3 2-15,1 1 4 0,-1-2-6 16,1 6 2-16,-1-2 2 16,-1 1-3-16,0 6 0 0,-1-3 2 15,0 1-2-15,-1 1 3 0,0-3-2 16,0 0 0-16,0 2 5 0,-2-3-5 15,-1 3-2-15,-1-4 2 0,1 4 4 16,-1 0-5-16,2-2 0 16,-1 4 4-16,-2-1-5 0,1 0 2 15,0 0 0-15,-1 1-2 0,1 2 2 16,0 2 0-16,1 1-2 0,-1 1 2 15,0 1 1-15,1 1-3 0,1 0 1 16,-2 2-1-16,1-1-27 16,-3 2 5-16,0-1-16 0,-1 1-28 15,-3 3-6-15,-1 0-9 0,-2 1-26 16,-1 2-32-16,-3 5 2 0,0 1-62 15,-1-2-58-15</inkml:trace>
  <inkml:trace contextRef="#ctx0" brushRef="#br0" timeOffset="882526.4776">15267 5034 654 0,'-1'-13'0'0,"0"3"178"15,-2 3-117-15,3 1-12 16,0-1 0-16,0 4 9 0,0 3-6 16,0-2-10-16,0 2-22 0,0 0-4 15,0 2-11-15,0 10-3 0,-2 6 13 16,-3 13 14-16,-2 10-5 0,-2 7-1 15,0 6-3-15,-3 6-6 0,1 5 3 16,2 5 0-16,0 4-3 0,2-1-1 16,0 1-1-16,1 0-2 15,0-1-3-15,2 1 3 0,0 0-4 16,1-4 6-16,-1-5-1 0,1-4-3 15,-1-7-4-15,2 0 4 0,-1-3-2 16,1 0-3-16,1-3 0 0,-3-4 0 16,2-3-3-16,-1-4 0 15,0-3 3-15,-1-4-3 0,2-1 0 16,0-6 3-16,-1-4-4 0,0-5 2 15,1-4 2-15,1-1-4 0,0-3 2 16,1-3 0-16,-1-1-1 0,1-2 0 16,0 0-2-16,0 0-3 15,0-5 5-15,4-3 0 0,2-8-14 16,2-4 11-16,3-4 0 0,2-7-1 15,-2-11 2-15,6-1 0 0,1-3-4 16,2-1 3-16,3 2-3 0,-5-6-2 16,2 0 8-16,0-2 0 0,-3 4-4 15,4 1 5-15,-6 5-1 16,-1 6 0-16,-2 4 0 0,-4 9 3 15,-2 6-4-15,-1 4 2 0,-3 7-2 16,0 4 1-16,-1 3 0 0,-1 0 0 16,0 0-6-16,0 9 0 15,0 11 0-15,-5 10 4 0,-5 9 4 16,-4 8-2-16,-3 4 2 0,0 6 2 15,-4 3 1-15,2 0 1 0,1 0-1 16,0-6-3-16,2-3-3 0,4-3 2 16,-3-9 2-16,3-3-3 0,1-5 0 15,-1-6 2-15,2-4-3 16,-2-4 2-16,2-5 2 0,0 0-4 15,-1-5 2-15,4 1 0 0,-2-3-4 16,1-2 1-16,-1-1-3 0,-1-2 0 16,1-5 8-16,-1-8-5 0,-1-3 2 15,1-6 0-15,-4-6 4 16,1-4-4-16,-1-5-5 0,-4-6 7 15,1 2-2-15,-4 2 1 0,-1 5 1 16,2 5-2-16,0 6 0 0,5 5 7 16,2 4-8-16,4 7 1 0,2-1-1 15,3 5-13-15,1 2-21 16,1 0-27-16,2 1-41 0,0 0 16 15,0 0-58-15,0 0-160 0,0 0-52 16</inkml:trace>
  <inkml:trace contextRef="#ctx0" brushRef="#br0" timeOffset="883770.5488">14845 4164 761 0,'1'-5'0'16,"-1"2"159"-16,0 3-76 15,0 0-23-15,-4 8-31 0,-3 10-29 16,-4 10 0-16,-2 11 31 0,-2 1-13 16,1-1-2-16,2-1-2 0,2-7 0 15,2-4 7-15,2-1-2 0,1-8-7 16,2-3 3-16,1-3-7 0,0-4 1 15,1-2 2-15,-1-1-7 16,2-1-5-16,0 2 2 0,0-2 1 16,0-1-2-16,2 0-2 0,-1 1 2 15,1-1 0-15,0-3 3 0,-2 2-2 16,3-2-2-16,-3 0 2 0,0 0 16 15,0 0-1-15,0 0 11 16,0 0-4-16,0 0-6 0,0 0-7 16,0 0-4-16,0 0-10 0,1 0 5 15,1 3-2-15,-2-1-4 0,3-1 7 16,-2 0 1-16,2 2-4 0,0-3 2 15,-3 2 1-15,1-2-3 16,-1 0 2-16,0 0 2 0,0 1-5 16,0-1 4-16,2 2-2 0,1 2 0 15,1-2-1-15,-2 1 1 0,2 1 0 16,1-2 0-16,-1 2 1 0,-1-1-2 15,-1-3 2-15,0 2 0 16,-1-2-2-16,0 0 2 0,0 2 0 16,1 1-1-16,2-1 0 0,1 5 0 15,0-3 0-15,1 2 0 0,0 1-1 16,-2-3-2-16,2-3 6 0,-2 1-2 15,-1-2-1-15,2 0 0 16,-3 0 3-16,2 0-3 0,1 0 0 16,0 0 1-16,3 0-2 0,1-3 2 15,0 2 1-15,1-4-4 0,-1-1 4 16,-1 1 0-16,0-2-2 0,-1-2 0 15,0 2 19-15,-1-4-6 16,0 0-2-16,0 2-3 0,-1 1 0 16,0 2 1-16,-1 0-5 0,-1 0-3 15,2-3 4-15,-1 3-2 0,0-3 1 16,1-2 5-16,1 1-1 0,-2-6 2 15,2 0 6-15,0 1 0 0,0-5-4 16,2 3 2-16,-2-3-7 16,0 1-3-16,1-1 1 0,-3-1-2 15,1-1-4-15,-1 0 2 0,0 3 2 16,0 0-3-16,-1-1 0 0,0 0 3 15,-3 0-4-15,1 0 2 0,2 3 1 16,-2 3-3-16,3 5 2 16,-3 5 0-16,0 2-2 0,-1 2-22 15,0 2-31-15,0 10-37 0,-1 5 42 16,-4 7-22-16,0 3-58 0,-2 2-3 15,3-1-76-15,0-3-243 16</inkml:trace>
  <inkml:trace contextRef="#ctx0" brushRef="#br0" timeOffset="884525.592">15397 4191 786 0,'2'-5'0'0,"-2"2"173"15,1 3-123-15,-1 2-8 0,0 13-19 16,-5 11 26-16,0 11-10 0,-3 6-13 15,2 0-10-15,-2-1-5 0,-1-8-1 16,2-5 3-16,-1-3-3 0,2-4 5 16,2-6 2-16,-1 0-3 0,2-8-6 15,0-2 5-15,0-1-4 16,2-5-7-16,1 0 4 0,-1 0-3 15,1 0-3-15,0-3 0 0,0-4 10 16,2-7-13-16,1-4 4 0,3-1 0 16,1-4-2-16,1-3 2 0,2 0-1 15,-1-7 0-15,4-2-3 16,0 0 2-16,1 3-5 0,0 6 5 15,-5 8-1-15,-3 9 1 0,-1 6 2 16,0 3-2-16,2 7-8 0,1 10 9 16,0 8 0-16,0 9 7 0,1 2-1 15,2 2-2-15,0-4 4 16,2-2-4-16,-1-3 1 0,-2 0-3 15,2-7 3-15,-3 1-7 0,-1-8 3 16,-1-2 2-16,-1-4-1 0,-1-5-3 16,-2-1 2-16,0-1 13 0,-1-2-7 15,0 0 8-15,-2-2 19 16,2-8 9-16,-1-11-19 0,2 2-12 15,-2-6-3-15,3-1 6 0,1-1-6 16,1-9-9-16,2-5 0 0,2-4 6 16,1-2-8-16,0 1 3 0,0 4-1 15,-1 8 0-15,-1 8-1 16,-4 9 1-16,-2 8 0 0,-3 5 0 15,0 4-3-15,0 0-39 0,0 3-7 16,-1 12 4-16,-1 4 12 0,-2 5-11 16,1 4-23-16,1 1-25 0,2 4-8 15,-1 2-39-15,1-5-175 16,0-3-180-16</inkml:trace>
  <inkml:trace contextRef="#ctx0" brushRef="#br0" timeOffset="885163.6285">15865 4271 735 0,'8'-24'0'0,"-2"6"194"0,-4 3-123 16,-1 8 23-16,-1 3-29 0,0 3-19 15,0 3-23-15,-2 10-22 16,-4 11 8-16,-1 10 27 0,-2 4-3 15,0 6-21-15,1-3 2 0,1 0-1 16,-1 2-9-16,0-7-5 0,1-6 2 16,-1-2 5-16,2-7-5 0,2-3 1 15,-2-3 0-15,4-5-2 16,-1-4 0-16,1-4 4 0,0-1-1 15,-1-1 8-15,-1-4-3 0,2-4-1 16,-1-6-3-16,3-2-3 0,0-5 0 16,4-7-2-16,4-5-2 0,4-4 0 15,4-6-1-15,4-5-2 0,3-1-10 16,1-2 7-16,0 1 0 15,2 5 0-15,-5 4 9 0,0 10 0 16,-2 10 0-16,-3 9 0 0,-6 7 1 16,2 6-1-16,-2 0 0 0,-1 5 6 15,2 10-7-15,-4 2 2 0,-2 4 3 16,-2 1-3-16,-1-4 3 15,-2 1-1-15,-4-2 0 0,-4 0 4 16,-7 1-6-16,0 1 0 0,-6-2 2 16,-1 3-1-16,-1 0-2 0,-2-3 0 15,3 2 1-15,4-2-2 0,3-2-1 16,7-2-6-16,1-5-11 15,4-1 4-15,1-2-5 0,2 0-3 16,0-2 10-16,1 2 3 0,6 0 4 16,-1 2 7-16,4 3-2 0,1 4-2 15,3 3 6-15,0 4 1 0,-1 1 1 16,-1-2 6-16,1 1-4 0,-3-1-5 15,1-2 2-15,-2-3-3 16,-1-2-2-16,2-4 2 0,-3-1 1 16,0-3-4-16,3-3-2 0,0 0-24 15,3-2-33-15,1 0 0 0,-1-3-57 16,0-6-136-16,-1-4-3 0,-3-3-183 15</inkml:trace>
  <inkml:trace contextRef="#ctx0" brushRef="#br0" timeOffset="885635.6555">16239 4121 613 0,'0'-8'0'0,"0"3"319"16,2 2-239-16,1 3-18 0,3-2-9 16,2 1-7-16,4 1-7 0,4 0-5 15,4 0-5-15,1 0-6 0,3 0-10 16,1 0 5-16,-2 1-5 0,-2 2-2 15,-4 1-2-15,-3 2-7 16,-3-1-2-16,-5 1 0 0,-1 2 10 16,-4 3-12-16,-1 2 4 0,-5 8 1 15,-4 6-3-15,-7 4 0 0,-2 11 8 16,-3-2-9-16,-2 2 2 0,3 1 4 15,-1-7-4-15,2-3 2 16,2-3-1-16,3-5-4 0,2-4 4 16,2 3 0-16,3-5-4 0,0 1 4 15,1-3-1-15,1-2-2 0,2-3 1 16,1 1 0-16,1-7 0 0,1 1-4 15,0-1 3-15,4-2 0 16,3-1 2-16,1 1 0 0,4-4-1 16,2 0 0-16,-1 0 4 0,3 0-5 15,-1 0 2-15,-1 0 0 0,3 0-2 16,0 0 1-16,-4 0 0 0,2-2 0 15,-1 0-6-15,-2 0-4 0,0-1-6 16,-2 0 10-16,1 0-13 16,0-1-20-16,-3 1 2 0,0 1-9 15,-4-3-13-15,-1 2 11 0,-3-1-9 16,0-1-56-16,-8 1-118 0,-4 0 27 15,1-2-86-15</inkml:trace>
  <inkml:trace contextRef="#ctx0" brushRef="#br0" timeOffset="885842.6673">16257 4486 561 0,'-1'-1'0'16,"1"-1"169"-16,0 2-75 0,0 0-27 15,7 3-6-15,2 0 10 0,5 0-1 16,5-3-20-16,3 0-15 0,4 0-3 15,3-5-2-15,-2 1-14 0,-1-1-10 16,-3 1 1-16,-2 1-6 0,-4-1-2 16,-4 1-61-16,-8 3-42 15,-5 0-115-15,-1-1-215 0</inkml:trace>
  <inkml:trace contextRef="#ctx0" brushRef="#br0" timeOffset="889658.8856">21461 9884 529 0,'5'-1'0'0,"0"1"184"15,-2 0-56-15,-3 0-13 0,0-1-25 16,0 0-16-16,0 1-28 0,0 0-19 15,0 0 7-15,0 0 1 16,0 0-9-16,0 0-7 0,-5 0-7 16,-2-2 0-16,-3 2-6 0,-4 0 2 15,-5 5 0-15,-5 1 3 0,-7 4 4 16,-6 0 1-16,-5 2-3 0,-3 0 1 15,-3 0 0-15,0-1-5 16,-1 2-6-16,3-1 6 0,3 0-9 16,3-2 0-16,3-3 0 0,4-1 4 15,1 1-2-15,1-3 3 0,1-1 1 16,-2 2 4-16,-4 1 3 0,-3-4-6 15,-3 1-4-15,-1 0 7 16,-2-3-7-16,1 2 2 0,0 1 0 16,2-2-1-16,4 3-4 0,1 1 0 15,4-3 4-15,4 3-5 0,5 1 2 16,1-2 2-16,4 3-3 0,2-1-1 15,0-2 2-15,4 0-2 16,2-1 2-16,1-2 1 0,-1 0-2 16,2 1 0-16,2-2 1 0,4 2-2 15,1-2 2-15,1 0 1 0,1 0-4 16,-1 0 4-16,1 0-2 0,0 0 0 15,0 0 0-15,0 0 1 0,0-1-2 16,-1-1-8-16,2-1 0 16,5-5-5-16,2-4-6 0,5-2 3 15,4-1 9-15,2-2 6 0,3 2-4 16,3-3-2-16,-1 0 7 0,3-3 1 15,0 3 0-15,0-5 0 16,1 0 1-16,-1 4-2 0,-1 0 2 16,-2 7 0-16,-4 5-2 0,-6 0 0 15,-4 3 1-15,-4 4 0 0,-1-1-2 16,-5 1 0-16,0 0-2 0,0 0 7 15,0 0-2-15,0 0-2 16,-2 1 2-16,-4 10 17 0,-11 4-19 16,-6 5 2-16,-4 6 16 0,-2-2-16 15,4 2 2-15,-3 1-3 0,-1-4 0 16,1 0 0-16,-3-2 3 0,2-1-4 15,2-1 0-15,3-3 1 0,4-3 0 16,6-1 1-16,4-2 0 0,6-3-1 16,2 0-7-16,2-3 8 15,-1 0-2-15,1 1-5 0,0 1 5 16,3 1-3-16,1 1 7 0,1 0-3 15,3 1 0-15,2 3 0 0,0 1 2 16,6 1-3-16,1 0 2 16,0 1 6-16,1 2-5 0,0-2 1 15,-2-1-1-15,1 0-3 0,0-1 2 16,-3-3 2-16,0 0-4 0,-1-1 1 15,0-1 1-15,-2 0-2 0,-3 0 1 16,-2-3 0-16,-3 2-89 16,-3-2-28-16,-1 0-38 0,-9 0-202 15</inkml:trace>
  <inkml:trace contextRef="#ctx0" brushRef="#br0" timeOffset="902700.6315">1077 7415 402 0,'-3'0'0'0,"3"-2"156"0,-6-2-76 16,2 1-16-16,0 0 22 16,-1 2-21-16,3-1-17 0,-2 1-9 15,2 1-14-15,2-1 1 0,-1 1-3 16,1 0-12-16,0 0-7 0,5 0-4 15,4 4 0-15,2 1 30 0,5 1-4 16,2-2-2-16,6-1-1 0,4 0 4 16,5-3 3-16,0 0-6 15,8-5 0-15,0-2 0 0,3 0-3 16,4 2-11-16,-2 0 3 0,2 0-3 15,-2-1-7-15,-2 1 0 0,-3 1 3 16,-3-1-6-16,-2 2 0 0,-3 0 6 16,-6 0-8-16,-6 0 4 15,-6 0 0-15,-6 1-3 0,-5 2 2 16,-2-2 0-16,-1 2-1 0,-1-1 0 15,0 1 7-15,0-1-8 0,-1 1 2 16,-2-2 5-16,0 1-6 0,3 1 0 16,0 0 3-16,0-2-3 15,0 1 0-15,0 1 0 0,0 0 0 16,0 0 0-16,0-2 3 0,0 2-4 15,0 0 2-15,0-4 1 0,0 0-3 16,0-3 2-16,2-2 1 0,-1 1-4 16,0-4 4-16,-1 1-2 15,0-4 0-15,0 3-1 0,-4-1 0 16,2-1-2-16,-2 3 4 0,-2 0-2 15,-4 1-9-15,-2 1 8 0,-2 3-1 16,-2 1-3-16,-1 1 7 0,2 3-2 16,3 1-1-16,6 0 4 15,2 0-4-15,2 0-1 0,2 0 1 16,0 4-6-16,3 1 1 0,6 4 10 15,5 2-3-15,2 2 0 0,5 3-1 16,-1 0 2-16,0-1-2 0,-3 0 2 16,0-2 0-16,-4-1-1 15,-2 1 0-15,-3 0 0 0,-3 3 1 16,-5 4 0-16,-1 1-2 0,-3 8-1 15,-6 2 4-15,-1 4-1 0,-1 0-1 16,0 1 0-16,-1-2 7 0,4-2-8 16,-1 1 2-16,1-2 2 0,-1-3-3 15,2-3 0-15,0-4 3 16,1-2-4-16,-1-4-3 0,3-1-48 15,2-2-45-15,3-4-32 0,0-3-96 16,1-5-373-16</inkml:trace>
  <inkml:trace contextRef="#ctx0" brushRef="#br0" timeOffset="914080.2824">2329 10972 97 0,'0'0'0'0,"0"-1"55"0,0-1-51 16,0 1 1-16,0-1-2 0,0 1 1 15,0-1 7-15,0-1-5 0,0 3-4 16,0-3 2-16,0 3 5 15,0-3 5-15,0 1 6 0,-2-2 10 16,0-1-4-16,1 2-3 0,-1 3-1 16,2-1-15-16,-3 1-5 0,3 0-1 15,-3 0-1-15,2-1 0 0,1 1 3 16,-2-1-3-16,2 1 0 0,0 0 33 15,0 0-4-15,-1-1 7 0,1 0 0 16,0 0-1-16,-2-3-2 16,2 4-1-16,0 0-17 0,-2 0-11 15,2 0-1-15,0 0 0 0,0 0 2 16,0 0 0-16,0 0 7 0,0 0 8 15,0 0 11-15,0 0-1 0,0 0 3 16,0 0-8-16,0 0-16 16,0 0-6-16,0 0-5 0,0 0 4 15,0 0 3-15,-1 0 0 0,-2 0 4 16,3 0 2-16,-3 1 8 0,3-1-1 15,0 0-1-15,-1 0-2 16,1 0 1-16,0 0-8 0,-2 0-9 16,2 0 2-16,0 0 4 0,0 0-5 15,0 0 3-15,0 1-2 0,0 1-2 16,0-2 2-16,0 0 0 0,-1 0-1 15,0 0 3-15,1 0-1 0,0 1 5 16,0-1 4-16,0 1 4 16,0 0-4-16,0-1 5 0,0 0-3 15,0 0-8-15,0 0 3 0,0 0-4 16,0 0 2-16,0 0-1 0,0 0-3 15,0 0-2-15,0 0 0 0,0 0 5 16,0 0-2-16,0 0 5 16,0 0-1-16,0 0-2 0,0 0-2 15,0 0 0-15,0 0-3 0,0 0 0 16,0 0 0-16,0 0-7 0,2 1 3 15,-2-1 2-15,3 0 4 0,0 1 11 16,-1-1 9-16,1 0 6 16,2 0-9-16,0 0-4 0,0 0-10 15,2 1 5-15,-2-1-5 0,3 3 0 16,-2-3 2-16,0 0-1 0,1 0-1 15,0 0 3-15,0 0-3 0,0 0-1 16,0 0 4-16,2 0-3 16,-1 0-3-16,3 0 5 0,-1 0-4 15,-2-1-2-15,3 1 6 0,-2 0-3 16,0 0-3-16,0 0 10 0,0 0-8 15,1 0-4-15,0 0 2 0,-1 0 13 16,2 0-10-16,-1-2 3 0,2 2-2 16,0 0-6-16,1-1 2 15,3 1 6-15,-5 0-9 0,4 0 4 16,-3 0 0-16,0 0-2 0,0 0 0 15,-4 0 6-15,0 0-7 0,-1 0 2 16,0 0 5-16,2 0-8 16,-2 0 4-16,3 1 1 0,0-1-4 15,0 0 2-15,1 0 1 0,-3 0-2 16,1 0 0-16,1 0 2 0,-2 0-3 15,4 2 2-15,-3-2 1 0,0 0-3 16,2 1 1-16,0-1 1 0,-1 0-2 16,1 0 2-16,-2 0 0 15,3 3-2-15,-3-3 1 0,0 1 0 16,-1 2 0-16,-2-3 0 0,1 3 0 15,0-1-1-15,0-2 1 0,1 2 0 16,0 1 0-16,1-3 1 0,0 2-1 16,-1 1 0-16,2 0 0 0,0-3 0 15,0 4 0-15,0-4 1 0,-1 3 2 16,-1-1-4-16,0-2 1 15,2 0 1-15,-2 2-2 0,3 0 1 16,0-1 2-16,-2 1-4 0,1-1 4 16,-1 0-4-16,0 2 3 15,0-3 0-15,-1 0-1 0,-1 0 0 16,1 0 0-16,0 3 0 0,0-1 0 15,2 1-1-15,1 1 1 0,1 0 0 16,1-1 0-16,2-3 2 0,-1 2-3 16,0-2 2-16,0 1 0 0,-3-1-1 15,-1 0 0-15,0 0 1 16,-4 0-1-16,2 0 0 0,-2 0 3 15,2 2-6-15,1-1 3 0,-1-1 0 16,3 1 0-16,1-1 0 0,1 3 3 16,1-3-4-16,4 1 2 0,-2 1 0 15,2-2-2-15,1 0 1 16,-1 0 0-16,-2 0 0 0,1 0 0 15,-3 0 2-15,-3 0-3 0,1 0 1 16,-3 0 1-16,1 0-2 0,-2-2 2 16,1-2-1-16,2 4 0 0,2 0 0 15,-1 0 2-15,3 0-2 16,0-1 0-16,2 1 3 0,-1 0-5 15,-1-1 4-15,-1-1-1 0,0-1-2 16,-2 1 2-16,-1 1 2 0,0 1-3 16,-2 0 0-16,0-1 5 0,0 0-3 15,-4 1 2-15,1-2-1 0,0 2 0 16,-1 0 3-16,2-5-5 15,2 5-2-15,1-2 2 0,1-3 2 16,-1 5-4-16,1-4 2 0,0 3-1 16,1-2-1-16,-1 1 2 0,-1 0 2 15,1 0-4-15,-2 2 2 0,0-3-3 16,-1 3-1-16,-2 0 6 15,-1-3-3-15,2 2 0 0,-3 1 0 16,1-1 3-16,-2-1-4 0,4 1 1 16,-1-3 0-16,1 4 0 0,-1 0 0 15,1 0 2-15,-4-2-3 0,0 1 2 16,-2-1 2-16,-1 2-6 15,0 0 5-15,0-1-2 0,0 1 0 16,0 0 0-16,0 0 1 0,0 0-5 16,0 0 8-16,0 0-3 0,0 0-2 15,0 0 2-15,0 0 0 0,0 0-2 16,0 0-3-16,-1 0 2 0,-2 0-2 15,0 0 4-15,-2 0 0 16,-5-1 1-16,2 1 1 0,-3 0-1 16,0 0-1-16,-1 0 0 0,-2 0 2 15,1 0-2-15,-1 2 0 0,-2 0 2 16,-2 1-3-16,-4-3 2 0,-1 1 2 15,-2 0-3-15,0 1 0 16,2 0 2-16,1 0-2 0,1 2-1 16,2-1-1-16,0 0 0 0,1 1 2 15,-2-2 4-15,3 0-4 0,-3 1 0 16,1-3 2-16,-4 0-2 0,-1 1 0 15,-3 1 1-15,0 0-3 16,-1 0 4-16,0 0-2 0,1 0-3 16,-2-3 6-16,5 1-2 0,-1 0-1 15,5 0 0-15,2 0 1 0,1 0-1 16,1 1 0-16,0-1-1 0,-2 1-4 15,0-1 10-15,-2 0-4 0,-1 0-2 16,0 0 1-16,0 0 1 16,1 0-2-16,-2 0 0 0,-1 0 4 15,1 0-6-15,-2 0 6 0,0 2-3 16,0 1 0-16,-3-1-1 0,2 0 0 15,-1-2-2-15,2 2 6 0,2-2 0 16,1 1-4-16,1 0 2 16,4-1 1-16,0 1-3 0,0-1 2 15,1 0 2-15,2 0-4 0,1 0 2 16,0 0 5-16,-1-1-7 0,-1 1 2 15,-2 0 1-15,0-1-2 0,0 1 0 16,0 0 0-16,-1 0 0 16,3 0 0-16,2-2 2 0,1 2-2 15,3-1 0-15,-1 1 2 0,0 0-3 16,0 0 1-16,0-1 0 0,0 1 0 15,-4 0-1-15,0 3 1 0,-3 0 0 16,0-3 0-16,1 2 1 16,-2-1-2-16,3-1 1 0,2 0 1 15,1 0-2-15,2 0 2 0,1 0-1 16,-1 0 0-16,0 3 0 0,-3-3-1 15,0 0-3-15,-1 0 8 0,1 0-3 16,3 1-1-16,3 1-1 16,1-2 1-16,2 1 0 0,1-1 1 15,2 0-1-15,0 0-3 0,0-2 4 16,2 1 0-16,1-3 0 0,2-1 1 15,3-1 0-15,-2 0-4 0,6 1 4 16,-3 1-2-16,2-3 0 16,3 1 0-16,2 1 2 0,5 0-2 15,3 0 0-15,4 1-1 0,2 1-4 16,4-1 10-16,1 0-4 0,3 3-2 15,0 0 1-15,4 1 1 0,-1 0-2 16,0 0 2-16,1 3 0 0,-1-1-2 16,1-1 2-16,-1-1-1 15,-1 0 0-15,-1 0-1 0,0-1 0 16,1 1 0-16,2 0 2 0,0 0 2 15,2 3-3-15,-2-1-1 0,3-2 0 16,2 3 1-16,3 1 0 0,0-4 2 16,-1 1-2-16,-1-1 0 15,-3 0 0-15,0 0 0 0,-4-3 0 16,-4 1 2-16,-7-1-3 0,-4-1 1 15,-3 3 0-15,-4-1 0 0,1 1 0 16,-5-2-1-16,0 1-2 0,0 1 6 16,-1-2 0-16,-1 3-3 15,0-2 0-15,-1 2 0 0,-2 0-4 16,0 0 8-16,-3 2-5 0,-3-2-2 15,-1 0 1-15,-3 0 1 0,0 0-9 16,0 0 5-16,0 0 0 0,0 3-5 16,-6-3 11-16,-2 0-2 0,-5 0 2 15,-6 0 4-15,-3 0-6 16,-4 0-1-16,-6 0 4 0,-4 0 4 15,-2 0-8-15,-3 0 2 0,-1 0 1 16,-6 0-2-16,-3 0 2 0,-5 0 0 16,-4 0-2-16,-2 0 1 0,-2-4 1 15,2 1-2-15,-1 1 2 16,1-1-2-16,1 3 2 0,2 0 3 15,1 2-3-15,2 4-2 0,0-2 2 16,1 1-1-16,1 2 0 0,5-2 0 16,1-1 2-16,5 0-2 0,7-3 0 15,2-1 2-15,5 0-3 16,6 3 2-16,1-3-1 0,5 3-4 15,1-2 8-15,2-1-3 0,4 1-2 16,3-1 2-16,1 0 0 0,3 0-1 16,2 0-1-16,1 0 0 0,0 0-3 15,0 0 5-15,0 0-1 0,0 0 0 16,1 0-1-16,3 0 3 15,4 0-4-15,9-2 4 0,7-1 4 16,12 3-9-16,11-3 6 0,10 0 3 16,11 0-6-16,7-5 0 0,10 2 23 15,5-1-17-15,4-2 5 0,3 0-6 16,-5 0-4-16,-1 2 3 15,-4 1 0-15,-2 3-8 0,-7 1 8 16,-5 2-1-16,-9 0-4 0,-7 0 2 16,-4 2 0-16,-6 1-1 0,-5 0-2 15,-4 1 2-15,-4 1 0 0,-6-1 2 16,-8-1-5-16,-7-3 3 15,-8 0 0-15,-5 0 0 0,0 0-3 16,-4 1-1-16,-10-1-6 0,-5 0 10 16,-9 0 0-16,-6 0 8 0,-6 0-9 15,-6-1 2-15,-9-2-1 0,-6-1 0 16,-10 0 0-16,-11-2 0 15,-10 3 0-15,-10-1 1 0,-6-1-3 16,-5 3 1-16,0 1 1 0,-2 0 0 16,3 2 1-16,7 4-1 0,8 1 5 15,13 1-6-15,20-2 2 0,16 1-1 16,17 0 0-16,17-4 0 15,11 1-1-15,6 1-19 0,15 0 15 16,19-1 10-16,18 0 12 0,18-3-1 16,13 0-7-16,7 0-5 0,7-4 14 15,2-2-7-15,-1-1-1 0,1-4 3 16,-6 0-6-16,-7 0-6 15,0 4 2-15,-7 0-1 0,-4 1-4 16,-6 4 4-16,-8-1-1 0,-10 3-6 16,-10 3 10-16,-13 0-7 0,-11 3-2 15,-10-1 1-15,-5-1-2 0,-5-1-12 16,0 1 7-16,-3-1-2 15,-7 2 0-15,-7-1 15 0,-6-2 2 16,-10-1-5-16,-5-1 0 0,-9-2 6 16,-10-1-7-16,-9-6 2 0,-9 4 1 15,-5 0-3-15,-8 0 0 0,-1 1 1 16,-4 1 0-16,-1 1 0 15,2 2 3-15,6 0-5 0,7-1 4 16,9 5 0-16,5 0-3 0,9 1-1 16,9-3-1-16,11-2 0 0,13 0 5 15,9 0-1-15,10 0-1 0,4 0 0 16,0 0-9-16,9 1-6 15,11-1 18-15,14 0 1 0,12 0-6 16,12 1 4-16,11-2 0 0,13-2-2 16,14 0 0-16,5-2 3 0,9-1-4 15,2 0 2-15,0-1 0 0,-3 4-2 16,-7 1 0-16,-14-3 3 0,-18 5-4 15,-16-3 4-15,-16 2-4 0,-15 1-5 16,-11 0 3-16,-8 0-12 16,-4 0-16-16,0 0 22 0,-3 0 1 15,-5 1-9-15,-3 1 26 0,-5 0-9 16,-4-2 2-16,-7 0 2 0,-11 0-3 15,-13 0 0-15,-14 0 0 16,-13 0 0-16,-15-1-3 0,-4 0 6 16,-3-2-4-16,-2 2-3 0,0-2 8 15,3 0 0-15,5 2-5 0,4-3 2 16,9 4 4-16,8 0-7 0,11 0 4 15,16 3-2-15,9 1-4 16,13-3 8-16,12 1-4 0,9-1 0 16,3 0 0-16,5 0-16 0,5 1 9 15,14 0 14-15,14 0 2 0,11 2-6 16,13-1 0-16,8-2-2 0,10 1-1 15,12-2 0-15,7 0 14 0,8 0-14 16,3-5 0-16,4 2 8 16,2 1-10-16,-3 2 4 0,-4-1 2 15,-6 1-6-15,-14 0 4 0,-13 1-3 16,-17-1 1-16,-20 0 0 0,-17-3 3 15,-14 3-6-15,-8 0 1 0,-2 0-2 16,-9 1-13-16,-9 4 23 16,-9 3-4-16,-7-2-2 0,-5 0 0 15,-3-3 6-15,-7-3-8 0,-4 0 0 16,-11 0 4-16,-6-4-4 0,-13-4 4 15,-5 3-1-15,-4-2-6 0,-4 1 10 16,-1 2-6-16,1 4-1 16,3 0 4-16,2 4 0 0,7 2-4 15,10-1 4-15,15 2 1 0,14 0-4 16,18-1 1-16,13-1 0 0,11-3 0 15,6 2-17-15,15-3 5 0,13 3 19 16,15-1 1-16,14 0-5 16,8-1-6-16,11 2 6 0,7-1-1 15,6-3-2-15,7 0 0 0,3 0 5 16,0-4-9-16,4 0 8 0,2 2-3 15,-4 2-2-15,-7 0 2 0,-7 1 1 16,-12-1-3-16,-10 1 0 16,-10-1 4-16,-9 0-6 0,-12 0-3 15,-12-2 5-15,-11 0-2 0,-9 2 3 16,-6 0 0-16,-14-1-23 0,-8 1 29 15,-11 0-5-15,-8 0-2 0,-7-2 2 16,-4 0 3-16,-7-1-5 16,-3-3-1-16,-6 1 2 0,-7-4 1 15,-8 1 0-15,-5 0 4 0,-4 3-5 16,-1 1 0-16,0 3-2 0,3 1 2 15,2 0 0-15,-1 0 0 0,8 1 1 16,3-1-1-16,10 3 5 0,10-1-5 16,13 0 0-16,13 3 3 15,13-3-6-15,12 0 3 0,7 1-2 16,3-1-20-16,10 5 20 0,4-2 4 15,8 0-1-15,9-2 0 0,6-1 9 16,4 1-12-16,7-1 4 0,6 0 0 16,7 1-3-16,8-3 2 15,9 2 2-15,6 1-4 0,4-3 2 16,2 0 0-16,-3 0-2 0,2 1-6 15,-4-1 4-15,-4 0-5 0,-8 0 5 16,-8 0 1-16,-13 0-6 0,-10-1 11 16,-9-2-3-16,-8 0 0 15,-5-1-11-15,-6 1-1 0,-5 1-3 16,-6 0 7-16,-1 0 7 0,-2 1 2 15,0-3 4-15,-5-1-9 0,-7 0-8 16,-9-1 10-16,-7-1-4 0,-11 5 2 16,-10-3 8-16,-9-1-1 0,-12-1-6 15,-8-1 6-15,-6-1-1 16,-3 2-2-16,0 1 0 0,-4 3 4 15,3 3-7-15,-3 0 5 0,1 5-1 16,1-1-2-16,1 0 2 0,5 0 1 16,6-1-5-16,13 1 6 0,12 2 0 15,17-2-3-15,13 2 0 16,13-5-1-16,8 4-4 0,4-2-16 15,14 1 28-15,12 1 8 0,13-5 10 16,9 1-9-16,9 0-10 0,5 0 0 16,8-1 0-16,6 0 0 0,4 0 9 15,2 1-9-15,0-1-2 16,-3-4-2-16,-1 0 1 0,-3 1-5 15,2 3 4-15,2 0 0 0,1 2-3 16,-2 5 2-16,-4 0 0 0,-9 2-1 16,-9-1-23-16,-13-2 10 0,-12-1-3 15,-10-2 11-15,-8-1-1 16,-9 2-4-16,-3-3 7 0,-4-1-5 15,0 1-4-15,-7-1 5 0,-6 0-9 16,-8 0 18-16,-9-3 4 0,-6-5-4 16,-6 1-2-16,-6 2 0 0,-7-4 1 15,-10 1-1-15,-7-3 0 16,-6 0-1-16,-4 1-6 0,0 0 13 15,6 1-7-15,7 2 1 0,8 0 0 16,10 5 5-16,12 2-6 0,15 0 0 16,11 0 0-16,10 0-16 0,3 1-15 15,8 0-48-15,5 3 26 16,5 2 32-16,3-3-71 0,0 3-101 15,-3-4-59-15,-5-2-83 0</inkml:trace>
  <inkml:trace contextRef="#ctx0" brushRef="#br0" timeOffset="924521.8796">4762 13058 822 0,'1'-7'0'15,"1"4"141"-15,0 3-98 0,-2-1 7 16,0 1-22-16,0 0-6 0,0 0-9 15,0 0-7-15,0 0-5 0,-2 1-2 16,-1 9-14-16,-4 14 18 0,-4 10 9 16,-4 16 9-16,-3 12-3 0,-1 7 0 15,-3 11 9-15,-1 2-7 16,0 3 0-16,-2-3-2 0,2 0-8 15,0-6-1-15,-1-5-1 0,0-4-9 16,1-7 1-16,-1-5 0 0,3-6 9 16,2-7-11-16,2-5 4 15,3-7-4-15,1-2-15 0,4-6-1 16,1-6-22-16,3-7-33 0,0-7 0 15,4-2-45-15,1-4 3 0,3-13-97 16,5-9-97-16</inkml:trace>
  <inkml:trace contextRef="#ctx0" brushRef="#br0" timeOffset="925015.9079">4815 12830 754 0,'5'-12'0'15,"-2"9"187"-15,-3 2-143 0,0 1 6 16,0 0 15-16,-8 8-26 0,-6 10-6 16,-7 8-15-16,-2 8 2 0,-5 3-1 15,0 1-2-15,-3 3-9 0,-1 3 1 16,-2 3-10-16,-2 1 2 15,2-2 5-15,0 2-7 0,1-2 2 16,5-4 2-16,4-7-3 0,8-9 0 16,8-11 3-16,4-10-3 0,4-2-9 15,0-3 1-15,6 0 2 0,6-7 12 16,8-11 16-16,5-6 0 15,2-7-9-15,1-3-11 0,0-2-4 16,-3-4 4-16,1-1 1 0,-2-2-4 16,-1 0 1-16,1 1 4 0,-2 0-8 15,3 0 6-15,-1 3-4 0,1 1 3 16,-3 2-2-16,-1 6 1 0,-5 6 0 15,-1 8 0-15,-6 10 6 16,-1 1-7-16,0 5 2 0,2 5 0 16,1 7-2-16,2 11 0 0,-3 7 3 15,1 7-1-15,-1 6 12 0,-1 1-1 16,0 2-5-16,-1 0 7 15,-1-3-9-15,-1-2-6 0,1 1 2 16,-1-4 4-16,-1-1-7 0,-2-2 0 16,-1-4-35-16,4-1-45 0,-2-2-22 15,-3-8-103-15,0-7-568 0</inkml:trace>
  <inkml:trace contextRef="#ctx0" brushRef="#br0" timeOffset="933455.3906">4135 11596 368 0,'-3'-2'0'0,"3"0"151"0,-3 0-44 16,3 1-38-16,0-2 19 0,0 3-7 16,0 0-35-16,3-2-26 0,3 1-7 15,2-2 31-15,4 1-12 0,3 1-2 16,2 1-6-16,3 0-8 15,4 0 2-15,2 0 2 0,6 0 1 16,4 0-2-16,6 0 0 0,7 2-5 16,7-1-2-16,5 3 3 0,4-3-8 15,-3 0-14-15,0-1 14 0,-4 0 10 16,-2 0-17-16,-5 1 0 15,-5-1 9-15,-1 2-9 0,-4-1 0 16,0 1 4-16,-4 3-5 0,-2-1 2 16,-3-1 0-16,-3 1-2 0,-3-2-2 15,-6 1-1-15,-5 2-4 0,-5-4 4 16,-7 1-1-16,-1-1-7 15,-2-1 11-15,-4 0-7 0,-4 0-7 16,-6-1 22-16,-4-3-7 0,-3 1 0 16,-3-1 0-16,-3 2-1 0,-7 0-2 15,-4 1 6-15,-4 0-1 0,-5-2-5 16,-4 0 6-16,-2 0-2 0,-2 1-1 15,-1 1 3-15,-2-1-4 16,3 2 2-16,2 0 0 0,2 0-2 16,6 2 2-16,7-2 3 0,8-2-7 15,6 2 5-15,9 0 5 0,6 0-6 16,4 0-1-16,2 0 0 0,3 0 18 15,0 0-19-15,0 0 2 16,0 0 3-16,1 0-4 0,4 0-3 16,6 0-1-16,7 0 8 0,9 0 7 15,8 2-7-15,8-2-6 0,9-2 4 16,8 1 4-16,6 1-3 0,8 0 8 15,3 1-3-15,4 2-5 16,-2-2 3-16,-2 1-5 0,-9-1 0 16,-6-1 3-16,-11 0-2 0,-7-1-4 15,-9-1 4-15,-9 0 1 0,-7-1-4 16,-7 3 2-16,-7-2 4 0,-2 2-7 15,-3-1 4-15,0 1 2 0,0-1-7 16,0 1 6-16,0-1-1 16,-4 0-3-16,-4-2 2 0,-7-1 2 15,-8 0-3-15,-10-3-8 0,-10 2 7 16,-10 0 0-16,-13 2 0 0,-10 0 2 15,-8 1 2-15,-3-1-3 0,-1-1 0 16,-1 2 2-16,2-5-3 16,3 2 2-16,6 0-2 0,9-2 4 15,9 2 0-15,10 0-3 0,13-1 0 16,12 2 6-16,13 3-6 0,8 0 0 15,4 0 24-15,3 0-36 0,7-2 7 16,13-2 10-16,13 0 5 16,7 1-4-16,6 3-6 0,6 1 0 15,4 0-1-15,11 0 3 0,5 0 1 16,9 4 4-16,5 0-8 0,4 3 2 15,3-1 1-15,-6 1-1 0,-7 0 0 16,-8 0-1-16,-16-1 0 16,-10-1 0-16,-13-1 4 0,-12-2-3 15,-9 0-2-15,-7-2 2 0,-6 0-3 16,-2 1-3-16,0-1 8 0,0 0-6 15,0 1-21-15,-2-1 20 0,-4 0-2 16,-6 0-16-16,-9 0 40 16,-9-1-14-16,-8-3-4 0,-9-1 0 15,-10-2 8-15,-10 3-8 0,-11-1-1 16,-5 0 3-16,-8 1-1 0,0 1 1 15,1-2 4-15,4 3-1 0,2 0 4 16,6-1-2-16,9 3-1 16,10-2 4-16,9-1-6 0,14 3-6 15,9 0 4-15,14 0 3 0,8 0-6 16,5 0 2-16,4 0-5 0,7 0-24 15,16 3 40-15,13 1-2 0,9 3-7 16,11 0 4-16,5 0-7 0,4 2 0 16,6-4-1-16,4 1 1 15,3 0 2-15,3-1 2 0,1-1-2 16,1-3-3-16,-6 1 0 0,-8-2 3 15,-9 1-4-15,-10-1 3 0,-10 0 2 16,-12 0-6-16,-8 0 6 0,-8 0-2 16,-5 0-2-16,-5 1 1 15,-2-1-5-15,-2 2-12 0,-2-2 11 16,0 0 3-16,0 0 0 0,0 0 6 15,0 0 2-15,-5 0-6 0,-6-3-9 16,-7-1 15-16,-9 0-10 0,-7 1 8 16,-8 2-2-16,-5-1-2 15,-6 1 2-15,-5 0-3 0,-11 0-3 16,-4 0 8-16,-4 1 3 0,-4-3-7 15,4 3 2-15,1 0 9 0,4 0-11 16,7 6 2-16,10 1 9 0,9 0-11 16,13-1 2-16,13-3 4 0,12 0-9 15,5-1 6-15,3-2-6 16,6 3-22-16,4 1 18 0,12 0 16 15,9 0 4-15,12-2 0 0,7 0-11 16,2-2 0-16,5 0 2 0,3-2-3 16,6 0 0-16,7-2 0 0,4 0 3 15,5 0-3-15,0 1 0 16,0-2 0-16,-5 0 0 0,-7 1 0 15,-8-3 0-15,-14 3-3 0,-8-3 6 16,-13 2-3-16,-11 3-6 0,-8 0 7 16,-8 1 1-16,0 1-4 0,0 0 3 15,-4-1-4-15,-4 1-22 16,-4-3 32-16,-5 0-5 0,-3 2-2 15,-2-2 0-15,-2 1 8 0,-3-1-10 16,-2-1 4-16,-2 0-1 0,-5 3-4 16,-1 1 6-16,-6 0-6 0,-6 3-2 15,-7 1 5-15,-5-2 4 0,-1 3-4 16,-2-2 0-16,5-1 0 15,6 0 0-15,8 1 0 0,9-2 5 16,7 2-6-16,5-2 2 0,10-1-1 16,6 0 0-16,6 0 0 0,2 0-1 15,2 1-22-15,9 1 12 16,10 2 21-16,15 0-9 0,11 2 6 15,12 1-4-15,9 0-6 0,7-2-9 16,3-2 6-16,1 0 2 0,0-3 3 16,-6 0 2-16,-8 0 0 0,-7 1 1 15,-9-3-1-15,-8 0-1 0,-10 1-7 16,-8-1-7-16,-10-1-4 15,-8 3 16-15,-3 0-1 0,-2 0-1 16,0 0 6-16,-3 0-4 0,-7 0-35 16,-3 5 43-16,-7-3 0 0,-3 1-5 15,-2-2 6-15,-5-1-1 0,-5 0-4 16,-8-1 2-16,-5-4 1 15,-12 0-4-15,-8 2 6 0,-12-2-6 16,-9 1-2-16,-3 1 2 0,1-2 22 16,6 5-16-16,13 0 2 0,10 0-6 15,11 3-6-15,10-1 6 0,11 1-1 16,9-3-2-16,11 3 0 15,6-3 7-15,3 0-10 0,1 0-2 16,0 0-2-16,7 0 5 0,9 0-5 16,11 0 14-16,15 0-2 0,12 0 2 15,6 0-5-15,8 0-4 0,10 0 3 16,6 0-1-16,7 0 0 15,2 2-4-15,-5-2 4 0,-8 3-11 16,-11-1 3-16,-16-2 1 0,-10 0-2 16,-17 0 8-16,-12 0-4 0,-8 0-2 15,-6-1 14-15,-5-3-2 0,-8 2-9 16,-11-2-7-16,-13 0 5 15,-12 4 3-15,-10-2 6 0,-9-1-1 16,-8 2-3-16,-7-3-1 0,-8-2 0 16,-1 2 0-16,2-2 2 0,3 3 13 15,1 1-11-15,2 0 8 0,6 1-1 16,2 1-7-16,5 0-1 15,3-2 4-15,9 2-10 0,15 0 10 16,16-1 0-16,13 1-10 0,14 0 10 16,1 0-6-16,0 0-24 0,4 0 21 15,9 3 4-15,7 0 0 0,13-1 16 16,1-1-10-16,6 3-7 15,-1-1 2-15,4-2 6 0,1 3-8 16,4 0 2-16,4-2 2 0,0 1-4 16,3 2 1-16,-1-2 0 0,0 1 0 15,0-3 1-15,0 2 2 0,-2 1-3 16,-7 0-2-16,-6 1 0 0,-5 0-11 15,-8-2 13-15,-4-2 0 16,-5 1-7-16,-4-1 8 0,-4-1-2 16,-4 0-8-16,-4 0 8 0,-1 0 2 15,-2 0-2-15,-8 0 0 0,-9-3 0 16,-10-1-5-16,-9-1 8 0,-10 0-1 15,-4 1-1-15,-4 1-1 16,-3-2 0-16,-2 5-5 0,-3 0 11 16,-2 0-5-16,3 0 1 0,3 0 6 15,4 4-4-15,5-1-5 0,9 2 4 16,10-3 4-16,9 1-6 0,9 0 0 15,5-2 5-15,6 0-6 16,1-1-1-16,2 2-13 0,7 0-1 16,11 4 26-16,9-2-3 0,7 2-1 15,8-2 3-15,4-1-6 0,6 2-6 16,7 1 6-16,5-3-2 0,6 3-1 15,4-3 0-15,6 0 4 0,0 0-5 16,1-3 2-16,-1 2 0 16,-7 0-3-16,-6 0 4 0,-10-2 0 15,-10 0-3-15,-10 0 1 0,-7-2-1 16,-4-1 0-16,-6 0 2 0,-1 1-2 15,1 2-15-15,1 0 5 0,-1 0-9 16,1 0-8-16,0 1 23 16,-4-1 1-16,-3 0-4 0,-6 0 15 15,-5 0-11-15,-2 0 4 0,-1 0 0 16,-2-3 22-16,-7 1-17 0,-5 0-4 15,-8-3-2-15,-8 3-4 0,-3-1 7 16,-6-2 9-16,-2 3-9 16,-5 0 11-16,-5-1-4 0,-5 0 1 15,-2 2 0-15,-1 1-2 0,3 0 0 16,4 0-5-16,6 1-1 0,7 2-4 15,4 0 4-15,11-3 3 0,4 1-6 16,9 0 2-16,7-1 3 16,1 0-7-16,3 0 5 0,0 0-4 15,0 0-13-15,3 0 14 0,5 0-3 16,13 0 3-16,11 2 2 0,11-2 8 15,8 1-7-15,5 0-4 0,4 1-13 16,2-2 0-16,2 0 16 16,2 0-1-16,-4-2 0 0,0 2-3 15,-7 0 3-15,-7-1-19 0,-8 0 6 16,-6-1-4-16,-10 0-1 0,-8-1 13 15,-8 3-2-15,-5 0 2 0,-3 0 7 16,0 0-4-16,-1 0-9 16,-5 0 0-16,-2 0-6 0,-5 0 26 15,-4 3-1-15,-2-3-3 0,-4 0 0 16,-3 0 8-16,-6 0-6 0,-6 0-8 15,-7 0 2-15,-6 0 13 0,-8 0-11 16,-7 0 0-16,-8-3 0 0,-5 1 2 16,-2 1 3-16,4 0-4 15,6 0 3-15,9 1-4 0,8 0 0 16,8 2-5-16,11 1 4 0,7-3 1 15,14 1-5-15,6-1 2 0,6 0 0 16,2 0 0-16,0 0-13 0,2 3 6 16,5-1 1-16,7 1 11 15,8 0-2-15,7 2-1 0,8-2 7 16,7-1-8-16,8 0-2 0,7-2 2 15,7 2 3-15,9 1-4 0,4 0-17 16,3-2 8-16,-5 2-4 0,-5-3 7 16,-10 0-10-16,-12 0-5 15,-11 0 16-15,-11 0 2 0,-11 0-5 16,-9-2 12-16,-5 1-3 0,-3 1-2 15,0 0 2-15,0 0 9 0,0 0-13 16,0 0 0-16,0 0 2 0,0 0-1 16,0 0 3-16,-4-1-2 0,-6-1-6 15,-7 0 13-15,-7-2-1 16,-11 1-5-16,-10 1 0 0,-8-1 4 15,-10 1-4-15,-8 0-4 0,-10-2 10 16,-2 3-7-16,-7-1 2 0,0 1 21 16,0 0-12-16,-1 1-1 0,9 0 0 15,3 0-3-15,7 0 1 16,4 0-4-16,6 0-5 0,10 0 4 15,10-3 4-15,13 1-8 0,16 1 4 16,8 1-1-16,5 0-1 0,10 3-35 16,12 0 39-16,15 0-6 0,14-1 4 15,12-1 12-15,5 1-16 16,7-1 4-16,-1-1 4 0,1 0-6 15,1-4 0-15,-3-1 5 0,-2 0-7 16,-1 0 4-16,-5 2-2 0,-3 1-9 16,-6 1 0-16,-8 1-3 0,-10 0-2 15,-7 0 12-15,-10 0 4 16,-11 1-4-16,-3 2-3 0,-5-1 1 15,-2 0-10-15,-6-1 3 0,-7 3-2 16,-10-1 25-16,-8-1-4 0,-6-2-7 16,-9 0 9-16,-7-2 6 0,-6-4-6 15,-8 2-6-15,-7-2-1 16,-2-2 0-16,-6 0-2 0,-1 3 16 15,0 1-13-15,3 0 4 0,4 3-3 16,5-2-2-16,9 3-3 0,12 0 0 16,13 0 4-16,16 0-4 0,12 0 0 15,8 0 9-15,1 0-12 16,5 3-24-16,12-2 24 0,14 2 6 15,18 2 18-15,13-3-8 0,10 1-11 16,9 1 3-16,5-1 0 0,4-2-4 16,4 0 11-16,4-1-6 0,3 0-6 15,1 3 0-15,-2-3 5 0,-8 1-6 16,-10 1 2-16,-11-2 2 15,-13 1-4-15,-14 0 2 0,-12-1-3 16,-14 1-19-16,-10 0 17 0,-7-1-10 16,-1 1-14-16,-4 1 16 0,-9 0-14 15,-7 3 31-15,-6-2 2 16,-5-2-4-16,-3-1-5 0,-7 0 4 15,-6-4 3-15,-8-2-9 0,-11-1 1 16,-9-2 4-16,-7 2 4 0,-7-3 7 16,2 0-4-16,-2 3-2 0,3 0 4 15,4 4 1-15,8 2-7 16,12 1 0-16,16 0 0 0,16 0-4 15,17 1 0-15,9-1 6 0,4 3-10 16,1-3-21-16,9 2 21 0,11 1 7 16,15 1 8-16,16-2-6 0,10 3-2 15,8-1 1-15,9 0-2 0,7 1-4 16,8-2 4-16,9-1 0 15,0 1-4-15,-4-3 3 0,-8 0 1 16,-14 1-1-16,-13 0-1 0,-15 0 0 16,-14 0-18-16,-14 0 10 0,-9-1-3 15,-8 0 3-15,-4 0 13 0,0 0-2 16,0 0-6-16,0 0 6 0,0 0-6 15,-1 0-8-15,-5 0 3 16,-3-1 4-16,-5-1 5 0,-9-3 9 16,-4 3-11-16,-9-1-4 0,-5 1 10 15,-8 0-6-15,-7-1 1 0,-9-2 0 16,-6 0 1-16,-7-3 2 15,-3 0 11-15,-2 0-6 0,4 1 3 16,3 1 0-16,6 1-3 0,10 3-9 16,7 2 2-16,13 0 8 0,13 0-11 15,10 3 1-15,11 0 2 0,5-3 0 16,1 2-1-16,10 0-30 0,12 1 30 15,16 4 0-15,15-3 14 0,14 4-11 16,11 1 3-16,6-1-8 16,8-2-5-16,2-1 6 0,2-4-3 15,-4 4 2-15,-7-5 4 0,-13 0 2 16,-11 2-7-16,-18 0-7 0,-14-1-1 15,-14-1 1-15,-7 0 10 16,-8 0 0-16,0 0 0 0,-10-1-1 16,-9-1 0-16,-5 0-6 0,-7 2 11 15,-7 0 2-15,-5 0-10 0,-7-2 7 16,-5-1 1-16,-11 1-6 0,-5-4 4 15,-5 1 1-15,-4-2-3 0,-3-2 16 16,-3 2-14-16,-2 2 1 16,2 0 4-16,0-1-9 0,8 1 4 15,9 1 6-15,11 0 0 0,13 1-13 16,13 2 10-16,13 0-2 0,12 1-3 15,7 0-7-15,3 0-21 0,10 5 20 16,10-1 16-16,13 2-2 16,9-3-5-16,6 0 5 0,5-2-3 15,1 1-4-15,6-1 2 0,4 0 4 16,5 0-7-16,3 1 4 0,-2-2 0 15,0 1-2-15,-5 1 0 0,-3-2-1 16,-9 2 2-16,-8 0 1 16,-11 0-4-16,-11 1-13 0,-12 1 5 15,-7-2 2-15,-5-1-6 0,-2 0 14 16,0-1 0-16,-7 0-9 0,-4 0 0 15,-9 0 18-15,-9-2-4 0,-7-1-4 16,-7-3 2-16,-8 2-1 16,-3-1-2-16,-6 0 0 0,-3 0 0 15,-1-1 3-15,-1 0 8 0,0 1-4 16,4 1 5-16,1 1-8 0,8 3-1 15,1 0-1-15,6 0 3 0,6 0-7 16,4 0 4-16,5 0 7 16,5 0-10-16,8 0 2 0,7 0 1 15,7 3-4-15,3-3 2 0,0 0-3 16,0 2-26-16,0-2 26 0,3 2 4 15,5 3-2-15,8 0 2 0,7 0 8 16,8 0-9-16,8-1 0 16,9-1 11-16,8 1-12 0,10 0 2 15,5-3 3-15,6 2-6 0,5-3 4 16,1 0 2-16,3 0-4 0,-3 0-3 15,-5-3 8-15,-8 2-10 0,-8-1 10 16,-17 0-9-16,-14 1-1 16,-14-2 1-16,-8 3 6 0,-6 0-4 15,-3-2 4-15,-2 1-2 0,-8-1-10 16,-6 0 5-16,-7 0 3 0,-12 1 1 15,-5-1 2-15,-11 0 0 0,-9-1-3 16,-8-3 4-16,-7 0-1 0,-4 1 0 16,-2 0 4-16,-2 2 1 15,1 2-5-15,3 1 12 0,2 0-10 16,7 3-6-16,7 3 6 0,6-3 0 15,10 1-4-15,10-1 2 0,10-1-6 16,11 2 2-16,9-3 6 0,6-1 2 16,1 3-5-16,3-1-31 15,10 3 33-15,5-1-4 0,9 2 4 16,7-4 10-16,5 1-12 0,5 1 0 15,2 1 8-15,4 1-10 0,3-1 4 16,4-1-1-16,4 1 1 0,4-1 2 16,0-4-3-16,3 0-2 15,1 2-2-15,-1-2 6 0,-1 0-5 16,-7 0 2-16,-7 0 0 0,-8 1-14 15,-10-1 5-15,-11 0 1 0,-6 0-2 16,-8 0 5-16,-7 0 0 0,-3 0-3 16,0-3 15-16,-10 1-9 0,-8-2-13 15,-12-1 5-15,-9-1 10 16,-9-2 0-16,-7 1-6 0,-7 1 6 15,-7 1 0-15,0 0 0 0,0 2 2 16,1 3-3-16,4 0 2 0,5-1 7 16,7 2-6-16,9 2 3 0,9-1-6 15,9-1 2-15,10 0 7 16,7-1-1-16,7 1-7 0,1 1 0 15,0-1-18-15,1 3 3 0,5 2 21 16,4-2-1-16,7 1-2 0,6-1 0 16,9-2 7-16,7 1-9 0,10 1 4 15,6 0-4-15,10 0-2 16,7 1 2-16,4 1-1 0,3-3-3 15,3 0 6-15,-2-3-3 0,-5 0-2 16,-7 0 4-16,-8 0 0 0,-11 3-2 16,-8-3 0-16,-10 0 0 0,-12 1-2 15,-9-1 4-15,-6 0-4 16,-4 0-7-16,0 0 13 0,0 0-3 15,0 0-2-15,0 0-2 0,0 0 1 16,0 0 1-16,-1 0 2 0,0 0 13 16,0-1-15-16,-2-5 2 0,-2 2-1 15,-5-1-13-15,-5 0 12 16,-6 2-7-16,-9 1 0 0,-7-1 10 15,-5 3-3-15,-4-1-4 0,-5 1 9 16,1 0-7-16,-1 0 4 0,-4 0-1 16,2 0 0-16,2 0 5 0,2 0-1 15,4 0-1-15,5 2-6 16,6 1 2-16,6 1 3 0,7-1-4 15,8-1 4-15,6-1 5 0,4 0-9 16,3-1 0-16,0 0-1 0,0 0-14 16,7 1 20-16,7 0-6 0,11 2 6 15,12-1 8-15,12 1-11 0,8 0 0 16,9-1 0-16,5-1 4 15,5-1-8-15,1 0 7 0,-5-2-2 16,-3-2 0-16,-8 0 0 0,-7 0 3 16,-8 2-8-16,-10 0 4 0,-8 2 5 15,-6 0-10-15,-5 0 4 0,-5 2-1 16,-5 3-15-16,0-1 11 15,-4-2 1-15,0 2-6 0,-1 0 13 16,0 0-3-16,-1-2-5 0,-1 0 11 16,0-2-8-16,2 0 2 0,-2 0 2 15,0 0 0-15,0 0-2 0,0 0 2 16,0 0 5-16,0 0-11 15,0 0 4-15,-3 0-2 0,-4 0-10 16,-3 0 26-16,-2 0-9 0,-4 0-7 16,2 0 6-16,1 0 8 0,1 0-13 15,-1 0 4-15,2 0 1 0,1 3-3 16,-3-2-4-16,-1 0 4 0,-7 1 0 15,-6-1 2-15,-4 0-3 16,-7 2 1-16,-3 0 0 0,-4-1 6 16,-6-2-7-16,-2 1-1 0,-2-1 3 15,0 0-2-15,0-1 2 0,3 1 2 16,3-2-3-16,2 2 0 0,4-3 2 15,1 3-2-15,2-3 0 16,2 2 0-16,4 0 0 0,5-2 6 16,6 0-8-16,6 2 2 0,7-2 0 15,6 3 4-15,1-1-2 0,3 1-4 16,3 0-18-16,9 0 13 0,14 0 12 15,11 0 3-15,13 0-9 16,7 0 2-16,4 0 1 0,3 1-2 16,5-2 0-16,1 0 2 0,-2 1-1 15,-2 0-2-15,-5 0 2 0,-7 0-2 16,-4-1 2-16,-7 0 2 0,-6 1-6 15,-5 0 0-15,-10 0-5 16,-8 0-10-16,-7 1 9 0,-7 0 2 16,0 0-4-16,-7 0 7 0,-4 2-13 15,-9-2 24-15,-11 1 4 0,-1-2-10 16,-6 0-1-16,-6 0 0 0,-4-5 8 15,-9 2-8-15,-4-2 0 16,-6-2 12-16,-3 2-2 0,1-2 6 16,1 1-13-16,2 0 0 0,1 1 6 15,7 1-8-15,5 0 4 0,6 2-1 16,10 0-1-16,10 2-6 0,11 0 2 15,9 0 2-15,7 1-2 16,0-1-24-16,0 2-1 0,6 3 10 16,6-1 21-16,7 0-1 0,12 3-1 15,6-1 3-15,6-2-2 0,6 4-6 16,4-3 3-16,7 0 3 0,6-1-8 15,5 3 4-15,7-3 0 16,0 0 0-16,1-1-10 0,-7-1 9 16,-6-2-3-16,-16 0 6 0,-10 1-3 15,-13-1 1-15,-10 0 0 0,-10-2 0 16,-7 2-3-16,0-1 4 0,-3-5 20 15,-8 2-26-15,-6-1 4 16,-3-2 0-16,-8 2 0 0,-4 0 2 16,-5 1 7-16,-4-1-9 0,-8-3 2 15,-8-1 18-15,-4 1-15 0,-6-4 3 16,-2 3 4-16,2 2-1 0,1-1 3 15,5 4-7-15,6 4-11 16,6-1 10-16,7 2-5 0,5 3 0 16,6-1 0-16,7 0 0 0,5-1 0 15,6 0 2-15,2 0-1 0,5-2-1 16,4 1 0-16,1 1 0 0,1-2-1 15,0 1 1-15,0-1 0 0,0 0 0 16,0 0-5-16,0 0 4 16,0 0-11-16,0 0 8 0,0 0-2 15,1 1-3-15,3 1 7 0,6 0-5 16,8 3 9-16,9 0 2 0,10-2 4 15,5 1-8-15,6-4 0 0,4 0 6 16,2-1-11-16,2-3 9 16,2-2-4-16,1 0 0 0,3 2 0 15,-3-1 2-15,-3 2-6 0,-5 2 8 16,-9 1-4-16,-9 0 0 0,-6 0-21 15,-6 0 13-15,-6 0-3 0,-5 1 8 16,-4 0 0-16,-4 1 0 16,0 2 1-16,-1-2-4 0,1 1-12 15,-1-3-3-15,-1 0 1 0,0 0 8 16,0 2 13-16,0-2-2 0,0 0-5 15,0 0 5-15,-3 0 0 0,-2 0-13 16,-3 0 24-16,-1 0-10 0,-1 0 0 16,1 0 0-16,-3 0-14 0,0 0-34 15,-3 1-41-15,1 2-44 16,-2 1-78-16,2-3-101 0</inkml:trace>
  <inkml:trace contextRef="#ctx0" brushRef="#br0" timeOffset="941386.8443">6757 13459 298 0,'13'-9'0'0,"-3"-2"70"0,0 1-35 15,1 2-13-15,2-1 18 0,-2-2 9 16,0-1-2-16,1-2 4 0,-2-2-3 16,-2 3 6-16,-2 5 23 15,-2 1-10-15,-2 5-7 0,0 2 3 16,-2 0-8-16,0 0-11 0,0 0-2 15,0 0-6-15,0 0-8 0,-2 2-5 16,-4 6-9-16,-6 6-5 16,-4 5-6-16,-6 9 4 0,-1 2 2 15,-1 2-8-15,0-3 2 0,0 2-2 16,-1-2-2-16,2-2 2 0,3-1 6 15,0-4-13-15,4-4 7 0,4-4 1 16,5-7-4-16,6-3 4 16,1-4 1-16,0 0-15 0,0 0 7 15,0 0-1-15,0 0-2 0,8-2 1 16,2-7 3-16,5-1 6 0,5-5 3 15,0-2-4-15,-3-2-1 0,0-6 0 16,1 1 4-16,1-4-5 16,2-1 2-16,-1 0 1 0,0 0-3 15,0 0 2-15,-2 2 0 0,-1 8-1 16,-7 2-1-16,-3 9 1 0,-3 4 1 15,-3 3 0-15,0 1 4 0,-1 0 5 16,0 0 0-16,0 0-4 0,0 0-5 16,-1 7-1-16,-4 9 0 15,-3 8-5-15,-2 11 15 0,-3 7-9 16,0 5 3-16,1 10 8 0,-4 6 9 15,0 7 3-15,-3 3-19 0,0 2 0 16,0 0-6-16,-1-5 2 0,2-6 3 16,2-5-4-16,1-6 0 15,3-7 4-15,-1-4-4 0,3-8 0 16,1-3 1-16,-2-7-2 0,3-5 2 15,0-4 2-15,-1-4-4 0,-2 0 2 16,-1-2 2-16,-1-1-4 0,0 0 2 16,-2-1 0-16,-5 1-3 15,-2 0-3-15,-2 2-3 0,0-4 4 16,1-1 8-16,1-2-3 0,4-3-2 15,0 3 1-15,3-1 1 0,7-2-2 16,2 0 2-16,2 0 1 0,3 0-4 16,1 0 2-16,0 0-1 15,3 0-16-15,7 0 14 0,6 2 5 16,4 0-4-16,8 1 4 0,6-3 5 15,3 0-9-15,4 1 4 0,4-6 15 16,0-1-10-16,1-2 9 0,2 0 1 16,-5-2 3-16,-3 5-1 15,-5 1-15-15,-7 2-4 0,-4 1 0 16,-7-1 2-16,-6 2-3 0,-6 0 2 15,-2 0-2-15,0 0-30 0,-1 0-7 16,0 0-26-16,-1 0-28 0,-1 0-18 16,2 0-81-16,-2 0-247 0</inkml:trace>
  <inkml:trace contextRef="#ctx0" brushRef="#br0" timeOffset="942258.8941">7339 14028 812 0,'-2'-2'0'16,"2"-1"206"-16,0 3-186 0,5 0-18 16,4-2 0-16,9 2 28 0,10 0 15 15,8 0-15-15,14 4-6 0,11-1-9 16,6 3 1-16,9 2 0 15,5 0-3-15,7 1 2 0,2-3 3 16,3-5 6-16,6 1-5 0,0-2 12 16,3 0-5-16,-1-2-7 0,-6-5 0 15,-9 2-11-15,-9-2-1 0,-10 3 1 16,-11 1-7-16,-10 0-2 15,-12 1 2-15,-14 0 0 0,-9 2-4 16,-8 0 6-16,-3-1 0 0,0-1-1 16,0 2 4-16,0-1-4 0,0-2 0 15,-4-2 7-15,-4-2-11 0,-2-1-4 16,-2-1-1-16,-6-1-4 0,-2-1-6 15,-3-2 3-15,-5 3 7 16,-1-2-5-16,-3 2 13 0,-1 1-1 16,0 3 0-16,3 2 0 0,3 0 3 15,9 0-4-15,6 2 1 0,7 1 5 16,4 1-9-16,1 0-1 0,5 2-8 15,5 4 5-15,8 0 15 16,3 1-7-16,6 0 0 0,3 1 0 16,-2-4 3-16,-2 1-4 0,-1-1 2 15,-6-2-1-15,1 0 0 0,-4-1-1 16,-3 2 2-16,0-1-2 0,-3 2 1 15,-1 2 0-15,-1-1 0 16,-2-1 0-16,-2 1 0 0,-1 1 0 16,-3 3 0-16,0 3 0 0,-7 6 0 15,-8 3 0-15,-5 5 9 0,-5 3-11 16,-5 0 4-16,-1-1 3 0,0 0-4 15,1 1 8-15,1-3-11 0,3-1 1 16,5-4 2-16,2-3 2 16,7 2-4-16,1-4-24 0,2 1-38 15,4 0-63-15,0-5-35 0,3 0-59 16</inkml:trace>
  <inkml:trace contextRef="#ctx0" brushRef="#br0" timeOffset="943807.9827">9389 14043 716 0,'8'-13'0'0,"2"-2"93"16,6-1-54-16,3-1 2 0,0 0 10 15,2 0 18-15,1 2-13 0,-2 4-10 16,-1 4-10-16,-6 4-8 15,-5 3-10-15,-3 6-4 0,-2 8 12 16,-3 8-3-16,1 4-7 0,-5 5-2 16,-3 0-7-16,1-3-7 0,-2-2 0 15,-2-5 7-15,0-1-3 16,-1-3 1-16,0-3 0 0,3-4 1 15,-3-5 4-15,0-1-5 0,4-1 0 16,1-1-3-16,4-2 1 0,2 0-2 16,0-1 1-16,6-10-4 0,6-3-12 15,5-6 16-15,4-4-2 0,5-4 0 16,0-2-4-16,2 1-2 15,0-2-3-15,-1 2 8 0,-4 4-4 16,-1 4-1-16,-3 9 5 0,-1 4 1 16,-2 8 0-16,-1 0-2 0,-4 10 2 15,0 5 0-15,-2 8-1 0,-5 2 2 16,-3 2-2-16,-1-1 2 15,-1 0 3-15,-5-3-2 0,-2-2 10 16,-2-1-1-16,-4-4-5 0,2-3 5 16,0-1-5-16,-1-3 2 0,1-4 3 15,2 0-5-15,5-3 0 0,3-2 2 16,1 0-5-16,1 0-5 15,2-4 4-15,5-6-4 0,7-5-4 16,3-6 9-16,6-3-2 0,0-3-2 16,3-4-5-16,2-1 6 0,0-2-22 15,1 0 22-15,-1 1 0 0,-1 4-7 16,-4 7 7-16,-1 7 0 15,-3 8 0-15,-3 7 2 0,-3 2-7 16,-1 10 2-16,-4 9 6 0,-2 7-5 16,1 3 2-16,-4 3 0 0,-3-1 3 15,0 0-5-15,-4-5 4 0,-2-1 3 16,0-3-6-16,-1-4 2 15,3-1 4-15,1-4-7 0,3 0-2 16,0-2-25-16,6-1-57 0,3-2-9 16,6 0 42-16,4-3-301 0,4-2-34 15,1-5 281-15</inkml:trace>
  <inkml:trace contextRef="#ctx0" brushRef="#br0" timeOffset="945070.0549">10392 14059 554 0,'9'-24'0'15,"-2"0"328"-15,-3 2-239 0,-4 0-11 16,-1 1-11-16,-6 4-11 0,-4 5 4 15,-2 3-11-15,-4 5-13 16,-4 4-9-16,-3 7 4 0,-3 8-21 16,1 9 1-16,-1 3 0 0,5 4-7 15,1 1-2-15,3 1 1 0,5-3 0 16,3-1-3-16,5-3 0 0,1-1 4 15,3-3-4-15,2-1 0 16,0-2 1-16,3-4-8 0,2-3-10 16,1-5-4-16,5-2-9 0,3-5 9 15,3-1-3-15,3-9-4 0,2-5 12 16,-2-4 1-16,4-1-6 0,0-4 15 15,-1-5 5-15,0 0-2 16,-4-3 5-16,-3 6-2 0,-2 4 0 16,-3 6 0-16,-5 8 3 0,-3 3-6 15,-4 5 6-15,0 5 10 0,-4 9-1 16,-4 10 17-16,-4 6-13 0,0 1-10 15,2-1 1-15,0-4 1 0,3-2 0 16,2-4 1-16,3-4-6 16,2-4-5-16,0-2 4 0,3-1-1 15,3-4-1-15,2-2 0 0,3-3 0 16,3-3 0-16,2-5 0 0,6-1 0 15,2-5-7-15,2-5 11 0,2-3-5 16,-4-2-15-16,1-4 15 16,-2-3 0-16,-1-2-1 0,1-1 4 15,-5 2 0-15,-4 6-2 0,-4 6 0 16,-6 11 3-16,-3 5-4 0,-1 4 2 15,0 2 15-15,-5 12-21 0,-5 8 10 16,1 9-1-16,-2 0-5 16,2 0 2-16,2-2 2 0,1-6-5 15,0-2 4-15,5-4 3 0,-2-5-7 16,3-1 3-16,0-3-1 0,2-2 0 15,3 1-3-15,4-2 2 0,3-1-3 16,2-3 3-16,5-1-8 0,2 0-6 16,0-5 18-16,1-2-6 15,-3-6-69-15,3-3 72 0,-3-4 0 16,-1-4 0-16,3-3-6 0,-3-3 4 15,1 1 0-15,-2 4 3 0,-1 7 0 16,-6 7-2-16,-2 6 1 0,-2 5-3 16,-6 8-4-16,0 8 7 15,0 6 0-15,-6 6 11 0,-1 1-6 16,2-1-1-16,-6-3-2 0,2-3 4 15,1-4 0-15,0-1 7 0,1-3 3 16,1-3 2-16,1-5-6 16,1-2 4-16,1-3-4 0,1-1-1 15,2 0 0-15,0 0-8 0,0 0-2 16,0-2 2-16,3-3-1 0,3-5-4 15,1-4-20-15,5-3 15 0,2-3-8 16,3-2 1-16,5-2-2 0,-2-2-5 16,5-3 15-16,5 4 0 15,-1 1 4-15,-2 6 4 0,-3 7-4 16,-6 6-8-16,-5 5 12 0,0 3-4 15,-6 11-3-15,-5 4 10 0,-2 8-7 16,0 1 4-16,-4 2 2 0,1-3-2 16,-1-3-3-16,3-4 2 15,0-2 0-15,1-2-1 0,3-2-2 16,3-5 3-16,3 1-2 0,2-4 2 15,2-2-1-15,3-2 0 0,1-1-3 16,2-4-2-16,-2-3-1 0,1-8 8 16,-1-3-4-16,2-5-2 15,0-11 7-15,1-4-3 0,2-6 0 16,3-7 0-16,2-2 2 0,6-4-2 15,-1-5-1-15,2-4-1 0,-2 2-1 16,-2 4 6-16,-6 10 0 0,-7 14-1 16,-6 12 17-16,-6 12 7 0,-4 9 13 15,-1 3-15-15,-1 6-18 16,-12 17-12-16,-9 16 3 0,-6 15 8 15,-6 6-6-15,5 3 2 0,1-5 5 16,1 0-5-16,7-6 3 0,3-1-4 16,5-4 0-16,3-8 0 0,3 0 3 15,4-8-5-15,2-1 4 16,2-4-2-16,4-5 0 0,3-4-9 15,2-4-10-15,5-5-13 0,5-4 5 16,4-1-1-16,2-3-46 0,3-3 17 16,1-9-4-16,-1-8-28 0,-2-4-62 15,-5-5-18-15,-8-4-136 16</inkml:trace>
  <inkml:trace contextRef="#ctx0" brushRef="#br0" timeOffset="945220.0635">11478 13912 764 0,'0'-6'0'0,"2"0"270"0,9 2-235 15,4-2-22-15,5 2-4 0,2 1-3 16,3 0-6-16,2 1 0 0,2 1 7 16,-2-1-7-16,1 1-78 0,-1-1-132 15,-1-2-239-15</inkml:trace>
  <inkml:trace contextRef="#ctx0" brushRef="#br0" timeOffset="947586.1989">11976 14026 629 0,'-2'-25'0'16,"2"1"264"-16,0 2-155 0,1-2-40 16,-1 4-6-16,0 4-6 0,-2 4-4 15,-3 4-3-15,-4 4-17 0,-3 4-3 16,-6 0-9-16,-8 14-12 0,-6 9-9 15,-2 8 0-15,1 5 14 16,2 2-11-16,8-1 1 0,5-1-3 16,3-5-1-16,10-2 0 0,3-4 5 15,2-3-5-15,3-3-5 0,6-5 5 16,3-1-26-16,5-7 11 15,3-4-6-15,2-2-12 0,7-6 15 16,0-8 0-16,-1-1-2 0,1-7 11 16,0-2 5-16,-3-5 1 0,-1-1 5 15,0-2 1-15,-3 2-6 0,-4 1 6 16,-3 9 1-16,-8 7-6 15,-3 6 4-15,-3 6 40 0,-1 1-21 16,-1 2-9-16,-6 12-11 0,-4 5-2 16,-2 7 2-16,0 0 4 0,0 1-5 15,3-3 0-15,5-3 4 0,1-1-5 16,4-4 1-16,2-1-1 0,4-2-3 15,5-2 6-15,4-4-2 16,0-2 0-16,5-4-14 0,1-1-3 16,1 0-10-16,1-6 6 0,1-3 7 15,-2-5-4-15,1-3 14 0,-3-2 1 16,-2-2-2-16,-2-4 8 0,-1 0-3 15,-4 0 0-15,0-3 1 16,-2 7-1-16,-5 4 3 0,-1 6-1 16,-1 5 6-16,-2 4 9 0,-1 2-4 15,-4 11-9-15,-5 9-3 0,-2 6 0 16,1 3 1-16,1-2-4 0,2-1 4 15,1-2-2-15,3-4 0 16,3-5 0-16,1-4-1 0,1-2-6 16,6-3 8-16,3-2-1 0,-1-3 0 15,4-1 0-15,5 0 0 0,0-5-18 16,3-1 7-16,3-3-6 0,-2-3-12 15,2-3 18-15,0-2 4 0,-3-4 3 16,2 0 8-16,-2-3-7 16,0-1 2-16,-1 3 2 0,-5 5 0 15,-3 6-3-15,-3 3 4 0,-2 8 3 16,-5 0-9-16,2 9 5 0,-4 8 8 15,-3 7 8-15,0 3-7 0,-4 0 3 16,1-1-12-16,1-2 3 16,-1-4-2-16,0-3 4 0,-2-5 2 15,-1-2 7-15,0-3 6 0,0-2-3 16,3-1-5-16,1-3-6 0,3-1-2 15,1 0 1-15,1 0-12 0,0-1 6 16,6-8-1-16,3-3-43 16,5-3 36-16,4-2-3 0,4 0-14 15,2-4 8-15,6-1 7 0,2-3 3 16,-2-2 8-16,5 0-2 0,-7 2-16 15,1 5 18-15,-5 8 3 0,-5 5-8 16,-6 6 5-16,-5 1 1 16,-4 9-4-16,-4 9 2 0,-8 12 13 15,-3 4-1-15,-6 4-3 0,0 0-5 16,1-5-4-16,1-3 0 0,9-4 7 15,-1-5-9-15,9-3 3 0,-2-5-3 16,1-3-1-16,6-5 3 16,1-3 0-16,5-2 0 0,4-2 0 15,1-7 6-15,4-1-7 0,0-5 1 16,2-4 0-16,-1 1 0 0,-1-6 0 15,1-2 1-15,-2-1-2 0,2-7 2 16,1 2 3-16,-2 0-4 16,-1 3-2-16,-3 7 2 0,-7 7 0 15,-5 9 0-15,-3 4 11 0,-3 2 14 16,-2 2 0-16,-4 11-30 0,-4 7 9 15,-5 8 5-15,1 1-6 0,0 0-5 16,2-4 4-16,2-1 3 0,0-4-6 16,4-5 1-16,1 1 4 15,4-4-8-15,1 0 6 0,0-2-6 16,0-3 0-16,3 3 4 0,3-3 0 15,0 1 0-15,5-2 0 0,0-1-3 16,2 0-22-16,2-5 10 0,2 0 12 16,1-2-6-16,-2-7-10 15,2 0 10-15,-1-7 4 0,2-2 6 16,-1-3 0-16,2-2-2 0,0 0 2 15,0-4 2-15,0 5-6 0,0 2 6 16,-2 5-2-16,-4 7-2 0,-2 1-1 16,-5 7 2-16,-2 0 0 15,-4 0-5-15,-1 9 5 0,0 5-9 16,-6 9 12-16,-1 1 12 0,-3 7-14 15,-1-2 3-15,1-2-2 0,0-3-2 16,0-1 0-16,0-2 8 0,2-6-6 16,2 0 3-16,0-6 1 0,4-3-6 15,-1-3 0-15,3-3 6 16,0 0-6-16,0 0 0 0,0 0 9 15,4-5-8-15,5-6 4 0,4-5-4 16,3-3-2-16,4-6-15 0,4 0 2 16,2-4 6-16,1-3 1 0,4 0 2 15,0-1 1-15,1 2 7 16,0 5-5-16,-4 3 0 0,-4 7 4 15,-3 7 4-15,-7 5-6 0,-3 4 0 16,-3 9 14-16,-4 6-15 0,-4 8 2 16,-2 7 32-16,-5 3-28 0,0 0 2 15,1-2-6-15,0-7 2 16,6 0-3-16,1-7 0 0,5 0 0 15,6-3 0-15,2-6 2 0,7 0-2 16,4-6 0-16,3-2 3 0,4 0-5 16,2-5 4-16,5-3-1 0,-1-1-1 15,3-10 0-15,-1-3 3 0,-3-6-6 16,2-7 2-16,-3-4 0 15,-2 1-7-15,-3-2 9 0,-8 2 1 16,-8 6-4-16,-8 3 4 0,-7 8 13 16,-7 6 16-16,-10 5-4 0,-5 6-12 15,-8 4-12-15,-7 9 3 0,-1 8-1 16,-1 5-3-16,5 5-1 15,9-1 0-15,3 3-2 0,7 0 2 16,5-2-1-16,3 0 0 0,3-6 0 16,4-2 0-16,0-3 0 0,6-2-3 15,3 0 1-15,3-6-9 0,3-4 9 16,3-4-2-16,4-1-5 15,2-7 9-15,2-3 0 0,1-2-10 16,-1 0 1-16,-2-1 4 0,0 2-4 16,-1 5 6-16,-4 3 2 0,-6 3-8 15,-6 1 10-15,-4 7-2 0,-4 10-9 16,-8 11 15-16,-7 12-6 15,-8 12 1-15,-7 9 0 0,-6 10 9 16,-5 5-11-16,-2 1 4 0,0-2-5 16,0-3-21-16,2 1 11 0,3-8 13 15,2-3 0-15,2-6-21 0,-1-5-3 16,2-5 20-16,2-8 6 15,-4-8 1-15,4-2-4 0,-2-8 2 16,5-5 11-16,6-6-6 0,2-9 0 16,6 0-5-16,3-8-2 0,2-6 2 15,3-4 2-15,3-4-5 0,6-10 4 16,8-4 11-16,9-10-13 15,10-8 0-15,9-6 3 0,9-7-5 16,5-3 4-16,6-4-1 0,-2 3-4 16,-2 1 6-16,-2 3-3 0,-4 9-15 15,-6 7-5-15,-7 8-25 0,-5 9-112 16,-8 5-122-16,-5 3-280 0</inkml:trace>
  <inkml:trace contextRef="#ctx0" brushRef="#br0" timeOffset="947753.2084">13384 13615 895 0,'-1'-12'0'0,"-1"4"77"15,2 0-70-15,0 1-14 16,-1-4-412-16</inkml:trace>
  <inkml:trace contextRef="#ctx0" brushRef="#br0" timeOffset="947942.2192">12544 13566 890 0,'-4'-5'0'0,"4"4"230"16,0 1-194-16,0 0-28 16,0 0-3-16,0 0-10 0,0 0-158 15,-2 0-189-15</inkml:trace>
  <inkml:trace contextRef="#ctx0" brushRef="#br0" timeOffset="948153.2313">10981 13724 973 0,'4'-1'0'0,"7"1"-281"16,-2-1 53-16,0-3-164 16</inkml:trace>
  <inkml:trace contextRef="#ctx0" brushRef="#br0" timeOffset="953096.514">14876 14004 601 0,'10'-17'0'0,"0"1"277"16,-1-3-195-16,-1 1-32 16,-3 1-3-16,-2 0-4 0,-3 2-6 15,0 3 4-15,-4 3 6 0,-8 4 8 16,-6 5-23-16,-6 5-13 0,-8 14-10 15,-3 7 2-15,1 6 1 0,0 4-5 16,4 1-5-16,4-3 5 16,3-1-4-16,7-6-6 0,3-3 6 15,8-5-4-15,2-4-1 0,3-5 2 16,0-1 0-16,8 1-16 0,3-3 6 15,6-4-1-15,3-2 0 0,5-1 1 16,0-6-2-16,1-4-5 16,-1-2 12-16,-3-5-4 0,1-1-3 15,-3-3 15-15,-1 0-4 0,-3 0-2 16,-3 0 5-16,-1 3 1 0,-4 3-6 15,-5 5 6-15,-1 3 2 0,-2 5-3 16,0 2 28-16,-3 2-11 0,-6 10-21 16,-4 10-1-16,-3 6 6 15,1 2-4-15,3 1 3 0,1-2 1 16,7-4-3-16,3-2 0 0,2-3-4 15,6-8-3-15,4 0 10 0,5-5-6 16,2-4-10-16,4-3 11 0,3-1-6 16,3-8-5-16,1-4 5 15,-1-3 4-15,0-3-5 0,-3-3 1 16,-2 0 5-16,0-5-1 0,-1 1 7 15,-4 0-4-15,-2 1 0 0,-4 1 2 16,-5 9 0-16,0 6-1 16,-5 5 0-16,0 4 2 0,-2 0-3 15,0 7 0-15,-7 7-4 0,0 5 8 16,-3 2 2-16,3 2-2 0,0-2-6 15,-1-1 4-15,3-1 0 0,4-3-2 16,1-3 0-16,0-1 1 0,6-1 0 16,5 2 0-16,0-5 0 0,5-1 0 15,1 0-3-15,1-4-15 16,0-3-8-16,1 2 5 0,-3-2 1 15,-4-7-1-15,0-3 14 0,-4-5 6 16,0-1-1-16,0-1 4 0,-2-3-1 16,1-2-1-16,2 3 0 0,-1 0 3 15,3 2-4-15,-4 0 2 16,0 9-1-16,1 1 0 0,-5 4 0 15,1 3-1-15,-2 0-3 0,-2 6 6 16,0 5 6-16,-1 4 7 0,-2 2-4 16,-2 2-7-16,0-1-1 15,0 0 4-15,-1 0 2 0,0-1-2 16,-1 0 1-16,-2 0 2 0,1 2-3 15,-2-2-1-15,0 2 1 0,2 0-2 16,-2-2-1-16,2-4-2 0,2-2 0 16,3-5 3-16,1-2-3 0,2-3-4 15,3-1 4-15,2-4-2 16,5-5 0-16,1-3 36 0,2-5-31 15,3 0-4-15,2-4 3 0,1 3-3 16,1-2-2-16,1-3 2 0,-2 3 0 16,2-3-1-16,1 1 0 0,-1 0 0 15,1 3 0-15,1-2 0 16,-2 3-2-16,-1 5-6 0,-5 2 11 15,-5 7-4-15,-3 3-1 0,-6 1 0 16,-1 5-2-16,0 12 6 0,-3 5 0 16,-3 6 1-16,-1 3-1 0,4 1-1 15,2 0-1-15,2-5 0 16,5 1 0-16,2-6 1 0,2-2-4 15,-1-5 6-15,2-8-2 0,3-3-1 16,2-3 0-16,1-1 2 0,4-1-4 16,0-9 4-16,1-3 1 0,-1-5-5 15,0-1-2-15,-5-6 5 16,2-4-2-16,-2-2 2 0,-1-2 0 15,1-2-1-15,0-1 0 0,-1 2 3 16,0 5-6-16,0 7 2 0,-3 9 1 16,-4 4 0-16,-5 7-1 0,-2 2 1 15,-1 7-9-15,-1 12 12 16,-4 9 12-16,-7 11-5 0,-4 7 0 15,-4 6-1-15,-3 6 1 0,-3 8-1 16,0 4-6-16,-3 7 12 0,2-4-8 16,-2-1-3-16,1-9-8 0,1-7 7 15,1-6 0-15,3-3-6 16,1-9 4-16,2-5-3 0,4-6-7 15,4-8 6-15,6-9-10 0,3-4-7 16,2-6 4-16,1 0 3 0,3-9-1 16,7-11 16-16,4-4-2 0,4-7 0 15,3-11 0-15,4-6 4 0,5-7-4 16,1-9 0-16,5-4 6 15,4-9-7-15,2-8 2 0,4-4-2 16,3 1-3-16,0 5 6 0,-1 9-2 16,-2 12 0-16,-4 11 0 0,-8 14 2 15,-4 14-4-15,-8 14 4 0,-4 9-1 16,-5 6-3-16,-6 15 4 15,-3 11 10-15,-4 5-5 0,-9 6 0 16,-6-2-4-16,-3-1-1 0,-5-4 3 16,-4-3-1-16,-4-5-3 0,-5-6 3 15,0 0-2-15,0-7-3 0,3-1 2 16,2-2 1-16,4-2-2 15,7 0 0-15,5 0 0 0,7-1 0 16,3 3-2-16,2 0 2 0,3-4-8 16,3-1 6-16,5-2 1 0,9-3-1 15,5-2 4-15,7-5 1 0,6-7-1 16,5-10 1-16,6-3-1 0,6-3-1 15,-1-5 2-15,0-1 0 16,-6-1-3-16,-1-3 0 0,-3-3 4 16,-1-3-6-16,0-4 4 0,-6-5 1 15,0-3-3-15,-5 0-1 0,-5 3 1 16,-7 5 0-16,-10 11 0 0,-3 11 5 15,-4 8 5-15,0 7 18 16,-4 8-8-16,-3 3-13 0,-7 5-5 16,-5 19-4-16,-8 9 0 0,-3 9 4 15,-1 6 2-15,3-1-3 0,1 4 1 16,6-1-1-16,3-7-2 0,5 1 2 15,3-7-2-15,6-2-2 16,1-5 5-16,3-6-3 0,0-3-5 16,3-6-2-16,4 0-12 0,4-6-9 15,1-3 4-15,3-4 1 0,1-2-12 16,3-7 4-16,0-7 2 0,3-1-2 15,2-9 20-15,-1-2 0 0,0-2 5 16,0-4 5-16,-2 4 1 16,-3 4-5-16,-5 3 10 0,-5 10-2 15,-5 4 2-15,-2 4 7 0,-1 3-4 16,0 5-13-16,0 7 0 0,-4 6 11 15,1 3-6-15,1 0 2 0,2-4-1 16,1-1-3-16,6-5 4 16,1 1 0-16,2-4-2 0,2-3 2 15,2 0 1-15,2-3-4 0,-1-2 1 16,2-1 5-16,1-5-8 0,0-4 4 15,1-1 0-15,2-5 0 0,2-6-3 16,0-2 4-16,6-7-2 16,0-5 0-16,4-5 0 0,1-6 0 15,1-3 2-15,-1-3 2 0,-5-1-3 16,-4 6 0-16,-5 6 5 0,-6 7 0 15,-4 10 8-15,-3 9-6 0,-6 6 7 16,1 7 2-16,-2 3-9 16,-5 11-14-16,-7 12 3 0,-7 9 7 15,-4 6 1-15,-4 8-4 0,1-1 9 16,-3 2-12-16,5 0 6 0,-2-3 1 15,4-4-6-15,6-2 4 0,1-4-5 16,8-4-3-16,3-2 2 16,0-6-10-16,4-2-8 0,0-4 4 15,1-3 2-15,6-4-23 0,0-4-12 16,3-4 6-16,3-1 1 0,5-3 2 15,-1-6-34-15,6-2-53 0,-1-5 60 16,2 0 22-16,-1-4 20 16,1-3 19-16,-2-1 12 0,-1 0-6 15,-1 1 4-15,-5 3 14 0,-3 6-2 16,-4 4 5-16,-4 7 13 0,-4 1 31 15,0 2-12-15,0 4-20 0,-3 9-22 16,-2 5 22-16,-1 4-16 0,-1-1-13 16,4 1 2-16,0-3 1 15,2-5-8-15,1-2 5 0,0-2-2 16,0-3 0-16,2 0 0 0,1-4 1 15,2-1-1-15,4-2 0 0,0 0 8 16,5-5-14-16,3-2-84 0,3-3 62 16,1-3-70-16,1-3-2 15,1-1 95-15,1-3 3 0,-2-1 3 16,1-1-2-16,-3 0-2 0,-5 5 4 15,-3 3 20-15,-6 7 30 0,-4 2 6 16,-2 5 40-16,-2 5 4 0,-4 9-96 16,-6 7 9-16,0 4 0 15,1 2-9-15,4 2-3 0,0-5-1 16,5-5 1-16,2 0-3 0,4-4 1 15,6-4 0-15,4 0 1 0,5-4-1 16,3-2-20-16,5-3-9 0,5-2-72 16,4 0 9-16,2 2-33 0,2-6-33 15,1-2 55-15,-1-3 7 16,-1-3 154-16,-4-2-58 0,-7-5 0 15,-9-3 0-15,-10 1 144 0,-7 0-15 16,-4 3 49-16,-9 3-51 0,-3 5-50 16,-7 3-19-16,-1 6-6 0,-2 1-13 15,-3 5-11-15,3 8-9 16,-1 5-8-16,1 4-9 0,2 0 6 15,5 0-7-15,4-5-2 0,4 0 0 16,5 0 3-16,4-2-4 0,0-1 2 16,8-2-1-16,2-2-9 0,3-3 12 15,3-2-4-15,2-3-10 16,2-2 8-16,3-4-1 0,0-4 0 15,1-6 6-15,4-6 1 0,0-4-4 16,4-7 4-16,1-3-1 0,1-6-2 16,1-3 2-16,0-3 3 0,3-5-6 15,-1-1 4-15,-2 1 14 16,-1 3-7-16,-6 8 7 0,-9 8 11 15,-5 9 9-15,-7 10 6 0,-5 9 3 16,-2 2 8-16,0 4-35 0,-14 13-23 16,-10 11-1-16,-8 11 12 0,-2 6-2 15,2 3-5-15,5 0 2 16,3 0 3-16,1-2-5 0,4-1 2 15,1-2 2-15,3-4-3 0,3-4 0 16,3-3-1-16,2-2-8 0,5-3-8 16,2-7-8-16,0-2-14 0,4-4 1 15,5-5 4-15,2-2 4 16,7-5 13-16,1-7-4 0,5-5-11 15,3-8 6-15,-1-4 13 0,1-4 11 16,0-4 3-16,0-1 3 0,0-2-8 16,0 0 7-16,-2 2 0 0,-4 4 2 15,-7 8 7-15,-7 11 6 16,-4 5 15-16,-2 3 9 0,-1 2-17 15,-4 7-17-15,-12 9-12 0,-6 8 8 16,-5 7 6-16,0 1 2 0,6 2 0 16,2-2-7-16,5-2 5 0,3 0-3 15,4-6-3-15,5-2 9 16,2-2-8-16,0-4-9 0,3 1 6 15,4-7-1-15,1 0-2 0,5-2-1 16,1-4-13-16,2-3-15 0,1-1 3 16,0-6-19-16,2-4-28 0,-3-6-29 15,0 0-69-15,-3-5-212 16</inkml:trace>
  <inkml:trace contextRef="#ctx0" brushRef="#br0" timeOffset="953286.5249">17361 13779 667 0,'7'0'0'0,"6"0"90"0,4-5-7 15,3-2-51-15,6-1-24 0,3 2-5 16,3 0-6-16,0 2-73 16,-3 0-78-16,-6-1-123 0</inkml:trace>
  <inkml:trace contextRef="#ctx0" brushRef="#br0" timeOffset="953425.5328">16794 13544 934 0,'0'0'0'0,"15"0"0"16,5 3-78-16,9-3-143 0</inkml:trace>
  <inkml:trace contextRef="#ctx0" brushRef="#br0" timeOffset="954235.5792">18851 13843 730 0,'1'-9'0'0,"-2"4"235"0,-13 2-128 15,-7 3-56-15,-4 11-3 0,-3 6 1 16,0 5-16-16,3 4-15 0,7 1-7 16,6 2-11-16,7-3 0 15,5-2 0-15,5-3 2 0,7-6-2 16,6-7 0-16,5-3 1 0,2-5-1 15,2-9 0-15,-4-5 8 0,-2-6-6 16,-4-3 4-16,-7-6 0 0,-2-3-8 16,-6-1 4-16,-2-4 4 0,0-3-6 15,1-4 0-15,3-3 19 16,7-5-19-16,5-3 0 0,9-2 2 15,6-3-7-15,3 3 8 0,1 10-3 16,-5 6 0-16,-5 13 0 0,-4 8 1 16,-5 8-1-16,-4 7 0 0,-4 5 0 15,-2 12-7-15,-3 16 10 16,-3 12-1-16,-7 15 2 0,-9 16 7 15,-4 14-3-15,-11 12-3 0,-6 6 7 16,-5 8-6-16,-2 1-4 0,-2-1 2 16,4 2-1-16,2-7-6 0,2-8 3 15,8-11 0-15,6-9-49 16,3-11 19-16,7-9-5 0,2-12-18 15,4-12 9-15,6-9 6 0,2-12-5 16,8-10 16-16,6-3 5 0,4-12 1 16,4-8 20-16,4-6 1 0,1-7 0 15,1-6 7-15,0-5 0 0,-4-9 6 16,-2-5 0-16,-3-1 3 15,-7 1-1-15,-5 6 2 0,-7 8-1 16,-2 10 14-16,-8 5-8 0,0 2-18 16,3 5-8-16,0-4-94 0,7 1-101 15</inkml:trace>
  <inkml:trace contextRef="#ctx0" brushRef="#br0" timeOffset="956252.6945">19913 13619 823 0,'4'-22'0'0,"-1"8"291"16,-3 3-198-16,-3 3 20 0,-7 7-47 16,-8 1-25-16,-7 10-18 0,-9 14-7 15,-3 8 3-15,-1 6 0 0,3 6 3 16,3 4-16-16,5 0-1 0,6-3 2 15,8-2-4-15,5-9-6 16,6-2 6-16,4-4-3 0,9-3 0 16,2-5-6-16,5-2 6 0,-1-6-22 15,6-5 12-15,1-7-3 0,4 0-1 16,2-7 10-16,2-3-6 0,0-6-2 15,3-4 9-15,-3-5 0 16,2-5 0-16,1-4 4 0,1-7-1 16,-1-2 0-16,0-5 0 0,-4 4 2 15,3 4-5-15,-6 7 6 0,-3 11-2 16,-4 7-4-16,-4 10 6 0,-1 2-3 15,-3 3 0-15,-2 2-4 16,-3 4 4-16,0 3 0 0,-3-1 0 16,-1 0 2-16,-1-3-4 0,0-1 4 15,-3-4-3-15,0 0 1 0,0 0 0 16,0 0 13-16,0 0-6 0,0 0 3 15,-5-2-7-15,-4-1-6 16,-3 2 0-16,-3 1-7 0,-9 8 0 16,-4 9 12-16,-3 8-4 0,-3-1-1 15,-1 4 5-15,3 1 0 0,3-3-2 16,8-2-2-16,4-1 3 0,7-5-2 15,5-2-3-15,5 0 0 0,0-2 2 16,7 0 1-16,6-2 2 16,2-2-2-16,1-1 2 0,1-3 1 15,2-3-4-15,0-3-33 0,-1 0 3 16,0-6 2-16,-1-4 29 0,-2-1-1 15,2-5-3-15,-1-5 10 0,-1-2-5 16,1-5 0-16,0-3 0 16,-1-3 0-16,1 0 0 0,-3 1-2 15,-1 11 3-15,-6 7-2 0,-3 7 2 16,-2 8 13-16,-1 0 0 0,-1 3-11 15,-5 11-3-15,-2 13 0 16,-4 4 0-16,2 8 7 0,1-8-10 16,2-1 6-16,2-4-3 0,2-4 0 15,3-5 0-15,2 0 1 0,3-4-1 16,2-5-4-16,0-1 4 0,2-6 0 15,2-1-1-15,2 0 4 0,2-7-5 16,2-3 4-16,-1-5 2 0,1-1-7 16,0-6 6-16,2-2-1 15,-2-4-5-15,1-3 6 0,-1-5-2 16,2 0-1-16,0-5 0 0,-1 2-1 15,-3 0 0-15,-3 10 2 0,-4 8 3 16,-4 8-4-16,-3 9 46 0,-1 4-19 16,0 0-7-16,-4 1-14 15,-5 10-12-15,-3 5-4 0,-1 0 12 16,3 4-4-16,5-2-12 0,3-1 5 15,2 7-6-15,0 0 1 0,7 5 12 16,1 5-4-16,1 0-11 0,1 2 6 16,-3 0-8-16,-2-2 2 15,-2 0 10-15,-1 0 3 0,1-5-4 16,-1-5 11-16,0-5-6 0,-1-6-46 15,1-4 53-15,-2-6-4 0,1-3 0 16,-1 0 0-16,1-3 14 0,3-5 19 16,1-5-26-16,3-1-6 15,2-4-2-15,4-2 1 0,0-3-2 16,3-1-1-16,3-3 6 0,1-5-2 15,0-2-2-15,3-7 0 0,-1-2 1 16,3-2 0-16,-1-2 0 0,-1 3 1 16,-3 3-1-16,-6 10 13 15,-3 11 0-15,-6 8-2 0,-3 7 8 16,-3 5-2-16,0 0-10 0,-3 6-2 15,-8 10-10-15,-3 6 7 0,-2 4 0 16,2 1-2-16,5 0 0 0,3-1-15 16,3 0 1-16,3-1 3 15,0 4 3-15,4 0-2 0,2 0-3 16,-3 1 6-16,0-1 0 0,1-1-3 15,-1-3 8-15,3 0-5 0,1-7-14 16,2-2 7-16,1-3 11 0,3-5-29 16,0-4 33-16,2-4-2 15,-1 0-24-15,-1-2 19 0,-1-7-12 16,-2-3 12-16,-1-4 10 0,0-3-3 15,-2 0-2-15,0-3 2 0,0-2 1 16,1-1-2-16,3-3 0 0,1-1 6 16,3 0-7-16,0-3 2 15,-1 3 5-15,0 6-8 0,-5 6 4 16,-2 9 15-16,-3 5-8 0,-2 2-2 15,-1 1-1-15,-1 1-10 0,-1 13 1 16,-5 9 6-16,-4 6 46 0,0 8-36 16,-4-1-9-16,0-1-6 15,2-1 4-15,2-6 2 0,3-2-5 16,3-6 2-16,3-3 1 0,1-3-3 15,4-5-4-15,9-1 5 0,4-4-12 16,7-1 13-16,4-3 0 0,2-5-2 16,0-3-17-16,3-4 9 0,-3-3-1 15,-1-5 11-15,-3-2 1 16,-3-5-4-16,-1-5 4 0,-4-3-2 15,0-2-3-15,-4-3 6 0,-3 5-1 16,-2 6-3-16,-5 7 2 0,-3 10 16 16,-1 5 1-16,-1 6 8 0,-6 1-22 15,-4 10-8-15,-6 8 2 16,-5 8 3-16,-1 6-2 0,-1 6-1 15,4 1 6-15,2-2-8 0,4-2 8 16,5-6-6-16,8-2-2 0,1-3 8 16,2-4-4-16,6-1 0 0,1-5-4 15,4-1 8-15,5-6-8 16,1-1 8-16,2-3-3 0,4-3-2 15,0 0-1-15,-2-5 0 0,1-7-4 16,-2-4 9-16,-1-4-1 0,1-5-4 16,-3-4 4-16,3-3-2 0,-1-5 0 15,2-4 0-15,2-2 3 0,-1-3-6 16,1 2 3-16,-1 5-2 15,-4 8 1-15,-4 11 2 0,-8 10 1 16,-4 7-4-16,-2 4-5 0,-1 14-2 16,-7 13 12-16,-5 11 7 0,-4 9-5 15,-2 3 0-15,1-5-1 0,4-1-1 16,1-8-4-16,4-4 2 0,2-4 0 15,2-3-3-15,0-5-6 16,2-2-31-16,0-5-48 0,1-3-27 16,-2-6-85-16,0-5-395 0</inkml:trace>
  <inkml:trace contextRef="#ctx0" brushRef="#br0" timeOffset="956391.7025">21316 13210 1138 0,'0'-7'0'16,"4"4"0"-16,1-4-209 0,0 3-112 16</inkml:trace>
  <inkml:trace contextRef="#ctx0" brushRef="#br0" timeOffset="957290.7539">6628 15258 929 0,'-27'1'0'0,"-3"16"172"0,-2 16-122 16,-5 15-19-16,-2 15 4 0,-2 12 8 15,0 7-8-15,5 3-9 0,3-4 1 16,11-5-9-16,8-13-5 0,11-8-10 16,5-9 1-16,11-12 0 15,10-7-8-15,7-9 7 0,8-8-1 16,5-9-4-16,2-4 2 0,3-11 0 15,-3-5-10-15,-2-3 11 0,-5-7 0 16,-2-3-2-16,-7-7 2 0,-2-5 5 16,-4-7 7-16,-7-8 17 15,-3-9-3-15,-5-5-7 0,-5-4-4 16,-3-1-8-16,-8 4-5 0,-10 8 1 15,-7 9 0-15,-9 14-4 0,-3 12 0 16,-4 12 9-16,4 12-9 0,4 7 0 16,5 4 0-16,8 8-50 15,9 4-29-15,11 4-44 0,4 4-89 16,8-3-88-16,8-3-286 0</inkml:trace>
  <inkml:trace contextRef="#ctx0" brushRef="#br0" timeOffset="957968.7927">7583 15603 850 0,'-14'1'0'16,"12"3"199"-16,6 0-192 0,14 0-14 15,14 0 14-15,17-4 87 0,18 0-46 16,21 0-23-16,16-6-6 15,18 3-5-15,9 0 8 0,2 0 0 16,4 3 7-16,-10 3-15 0,-13 7-5 16,-16-1-7-16,-19 1 0 0,-18-3 2 15,-19-3-8-15,-13-2 8 0,-17-2-3 16,-7 0-2-16,-5-1 2 15,-5-6 22-15,-3-4-22 0,-7-4-2 16,-1 0 2-16,-3 2-2 0,-2-5 3 16,-1 1-2-16,-3-3 0 0,1 0 0 15,-2 2-2-15,0-2-2 0,5 0 8 16,2 2-5-16,4-2 1 15,2 5 0-15,4 2 3 0,1 3-1 16,6 2 6-16,2 3-5 0,5 0-6 16,11 2 1-16,7 2 0 0,11 1-1 15,3 4 5-15,5 5 0 0,1 4-4 16,1-2 4-16,-1 2-2 15,-6-4 0-15,-9 4 0 0,-8-4 0 16,-7 5 0-16,-9 0-1 0,-6 3 0 16,-8 7-2-16,-13 5 3 0,-11 6 14 15,-8 5-12-15,-9-3 3 0,-1 2-1 16,-3 1 0-16,2-4 4 15,4 1-9-15,7-8 1 0,7 0 0 16,10-2 1-16,7-4-32 0,9-1-35 16,6-3-39-16,3-5-65 0,7-3-117 15</inkml:trace>
  <inkml:trace contextRef="#ctx0" brushRef="#br0" timeOffset="961107.9723">9935 15406 627 0,'0'-2'0'0,"0"2"250"16,2 0-202-16,8 0-5 16,8 0 24-16,5 0 1 0,10-2-25 15,4-2-15-15,3 1-2 0,1-1-9 16,-4 2-13-16,-5 1-3 0,-8 1 2 15,-7 2-2-15,-6 8-2 0,-5-1 2 16,-5 6 0-16,-1 2-2 16,-7 4 2-16,-7 4 26 0,-6 1-16 15,-7 4-4-15,-5-1-4 0,0-1-3 16,-3 2 0-16,-2-6 5 0,1 1-5 15,2-4 0-15,8-4 4 0,8 2-5 16,8-4 2-16,5 0-2 0,4 0-4 16,1-2 3-16,11 1 0 0,9-2 1 15,8-1 2-15,7-4 8 16,7-1-2-16,2-5-3 0,1-1-3 15,-3 3-1-15,-3-3 0 0,-4 0 3 16,-5-1-5-16,-3-2 3 0,-5 0-2 16,-6 2-23-16,-6-2-9 15,-2 2-21-15,-5-1-57 0,-3-3 0 16,-3-3-165-16</inkml:trace>
  <inkml:trace contextRef="#ctx0" brushRef="#br0" timeOffset="961969.0215">10590 15572 548 0,'21'-19'0'16,"-1"4"181"-16,-6-1-109 0,0 1-5 15,-5-5-7-15,-4 2 0 0,1 0 15 16,-4-3-46-16,0 3 0 15,0 1 4-15,-2 1-5 0,0 6-3 16,-2 0 8-16,-4 5 1 0,0 5-7 16,-6 0-11-16,-4 7-12 0,-3 12-2 15,-5 10-4-15,-2 10 4 0,-1 5 2 16,1 6-5-16,4-2 0 15,5-4 1-15,4-4 0 0,7-8 0 16,5-4-1-16,3-4-3 0,8-4 7 16,4-4-6-16,5-3-4 0,5-8 1 15,3-5-6-15,2-1-5 16,2-8 16-16,0-3-6 0,-1-5-7 15,0-2 15-15,-1-5-2 0,-5 1-1 16,0-5 4-16,-6-2 2 0,0-4-4 16,-2-4 0-16,-4 0 17 0,-3 3-9 15,-6 1 3-15,-3 8 4 0,-3 8 11 16,-3 8 1-16,2 3-4 15,0 7 3-15,1-1-12 0,3 1-12 16,-3 11-4-16,2 7-10 0,0 7 11 16,1 5-3-16,0 3 0 0,5 1-6 15,2 3-10-15,0 1 12 0,-1 0 0 16,1-2-4-16,-3 0 1 15,-1-5 4-15,0-1 4 0,-2-2 4 16,2-8 0-16,-3-4-2 0,0-4 2 16,0-6-1-16,1-2-5 0,0 0-22 15,3-4 7-15,-3 0-4 0,4-1 15 16,2-10 0-16,2-2 8 15,2-6 2-15,2-1-1 0,-1-1-5 16,2-3 6-16,4-3-2 0,-1-1-1 16,1-3 4-16,0-1-2 0,2 1-1 15,-3 3 2-15,-2 6 2 0,-4 8-6 16,-5 6 6-16,-3 5-4 15,-3 10-7-15,0 12 5 0,-4 8 6 16,-3 7 2-16,1-2-2 0,2-1-5 16,4-2-1-16,0-5 5 0,7-5-3 15,0-4-3-15,4-5 6 0,3-4-2 16,3-5 0-16,5 1 0 15,3-2 5-15,2-7-5 0,1-2 0 16,0-3 2-16,-4-5-3 0,0-1 2 16,-6-1 2-16,-5-2 1 0,-4-3 0 15,-4-2 14-15,-5-5-2 0,-3 1-2 16,-6 0-4-16,-6 4 11 15,-1 4-1-15,-2 3-6 0,0 5-4 16,-1 3 0-16,0 6-6 0,-1 5-6 16,1 0 2-16,0 6 0 0,5 3-70 15,1 4-6-15,5 2-34 0,1-2-121 16,1-3-161-16</inkml:trace>
  <inkml:trace contextRef="#ctx0" brushRef="#br0" timeOffset="964746.1803">12465 15555 931 0,'-10'-22'0'15,"-1"0"208"-15,-7 3-145 0,-6 6-12 16,-4 7-17-16,-6 6-5 0,-5 5-8 15,-3 12 1-15,1 8-9 0,4 5 7 16,7 2-14-16,6 4-4 16,6 0 1-16,7-4 0 0,6 1-6 15,5-7 2-15,0 1 1 0,7-4 0 16,3-5 0-16,2-1 1 0,0-5-1 15,3-4-24-15,2-4-3 0,2-1-11 16,3-3 13-16,2-6-2 16,0-4 0-16,0-1 8 0,3-3-2 15,-3-2 1-15,-1-2 15 0,0-3 5 16,-4-2 0-16,-4 1 0 0,-1 1 4 15,-7 4 10-15,-4 5 8 0,-3 7 7 16,0 2 14-16,-3 3-8 16,-4 8-14-16,-6 9-24 0,-2 8 1 15,-2 4 4-15,4-2-4 0,4-5 4 16,5-4-3-16,4-6-5 0,2-2 8 15,9 0-4-15,3-4-7 0,6-5 0 16,2-1-3-16,3-6-11 16,4-6 2-16,2-2 1 0,-2-2-3 15,0-4 13-15,-4 1 6 0,-4 0 1 16,0-2 5-16,-3 2 0 0,-7-1-1 15,0 2 6-15,-6 8 3 0,-1 3-6 16,-2 5 3-16,-2 2-2 0,0 1 13 16,-7 12-5-16,-3 9-13 15,-3 7 0-15,-2 3 22 0,3-1-17 16,-1-4 1-16,5-1 6 0,-2-3-1 15,2-5 1-15,0-5 5 0,4-7-4 16,3 0-1-16,-1-3-2 0,2-2-8 16,0-1-3-16,0 0 2 15,0 0 4-15,0-4-7 0,7-4-5 16,3-4 0-16,2-3 2 0,4-3 2 15,1 0-8-15,1-1 1 0,3-5 9 16,-1 0-1-16,2-2 1 16,1-2 2-16,1-1 0 0,-2 3-3 15,1 6 4-15,-8 7-1 0,-3 7-1 16,-1 6-4-16,-4 0 4 0,-3 10 0 15,0 5 0-15,-2 8 19 0,-2 2-5 16,0 1-3-16,0-1-6 0,-3-5-1 16,-1-2 5-16,-1-4 3 0,-1-1 5 15,-2-4 0-15,0-3-1 16,-1-2 1-16,1-1-4 0,4-3-5 15,0 1-6-15,1-1 4 0,3 0-3 16,0 0-3-16,0 0 0 0,4-5 0 16,4-3-19-16,6-8 10 0,5-1-1 15,5-5-6-15,4-3-1 16,3 0-3-16,2-2-1 0,1-1 13 15,-1 3 0-15,-5 6 1 0,-1 6 8 16,-7 5 2-16,-6 7-6 0,-5 1 4 16,-4 9-3-16,-4 13-5 0,-2 10 11 15,-7 5 5-15,-7 6-9 16,-2 1 0-16,2-3 8 0,-1-1-11 15,5-5 6-15,4-6 0 0,5-7-4 16,2-1 0-16,6-5 0 0,7-4-5 16,4-1 10-16,7-5-6 0,3-5-3 15,3 2 10-15,3-3-10 0,1-5-27 16,1-4 11-16,-6-5-6 15,-4-2 15-15,-2-6 13 0,-4-2-1 16,-2-7 0-16,-2-1 3 0,1 0-1 16,-5 1-4-16,-1 7 3 0,-5 4 0 15,-2 11 1-15,-3 5 10 0,0 4-3 16,0 4-8-16,-9 15-2 15,-4 10 2-15,-6 10 15 0,-1 7-8 16,-1 0-7-16,-3 5-1 0,-2 1 0 16,0-2 4-16,2-1-4 0,2-2 0 15,1-5 5-15,4-1-6 0,-1-7-20 16,2-3 12-16,2-5-16 15,2-5 15-15,2-3-4 0,0-10-39 16,2-1 26-16,2-5 6 0,2-2-12 16,2-4 11-16,2-9-7 0,0-2-1 15,1-4 32-15,6-6-2 0,3-6 0 16,6-7 0-16,2-5 2 15,5-6 2-15,5-4 0 0,3-3-1 16,8-8-4-16,2-2 2 0,4-4 4 16,2 2-6-16,-1 0 2 0,-1 8 5 15,-8 10-2-15,-6 13 0 0,-8 15 8 16,-8 11-4-16,-2 11 2 15,-3 3-8-15,-3 12 2 0,-3 9 4 16,-4 8 8-16,-3 9 2 0,-7 5-7 16,-4-1-4-16,-4 0-4 0,-1-3 1 15,-2-4 0-15,-2-3-4 0,-1-6 0 16,1-7 6-16,-1-4-6 15,0-6 0-15,2-3 6 0,5-4-6 16,1-5 0-16,7 0 4 0,4 0-5 16,3 0 2-16,2 0-2 0,1-2-12 15,3 1 4-15,3-4-3 0,4 0 9 16,4-2 6-16,6-3-5 15,3 3 0-15,5-4 4 0,1 0 0 16,5-3-3-16,3 0 1 0,1-1 1 16,3-3-2-16,0 0 2 0,-2-3 0 15,1-2-1-15,-3-6-2 0,0-1 2 16,0-6 2-16,-4-4-2 15,-4-4 4-15,-3-4-4 0,-2-6 0 16,-4 4 23-16,-4-1-11 0,-5 8 8 16,-4 6 5-16,-7 8-1 0,-1 10 5 15,-1 4-5-15,-7 12-4 0,-5 4-3 16,-6 18-16-16,-12 14-2 15,-4 10 1-15,-2 10 0 0,-3 5 0 16,0 0-2-16,3 2 3 0,2-2 2 16,9-2-2-16,9-6 0 0,8-5-2 15,7-5 0-15,2-4 1 0,7-7 0 16,5-4-3-16,3-6 3 0,2-6-15 15,1-2 0-15,2-7 4 16,1-3-7-16,1-1 11 0,0-5 1 16,-1-5-17-16,3-3 12 0,0-6 2 15,2-3-2-15,-2-3 8 0,0-3 0 16,-1-1-1-16,-4 3 7 0,-4 2-4 15,-5 4-2-15,-4 7 5 16,-4 7 1-16,-2 4 23 0,0 2-2 16,-2 7-20-16,-3 9-8 0,-3 5-3 15,2 5 11-15,4-2-8 0,2-2 7 16,0-2-7-16,1-4-10 0,3-1 13 15,3-3-1-15,1-4-1 16,2-3 6-16,5-2-5 0,0-3 2 16,6 0 0-16,1-7 2 0,3-2-2 15,-2-4 0-15,2-8 1 0,-1-1-1 16,1-5 0-16,-1-7 2 0,2-4-4 15,0-5 3-15,2-5 0 0,0-4-2 16,-2-3 2-16,0-1 2 16,-1 1 6-16,-2 3 2 0,-4 9-1 15,-4 9 0-15,-4 13 9 0,-8 7 4 16,-2 11 7-16,-1 3-4 0,0 0-16 15,-1 3-13-15,-10 18-4 0,-11 12 9 16,-4 14-2-16,-9 6 0 16,1 4 7-16,0 0-6 0,0 1 1 15,8-1 0-15,1-6-4 0,7-2 4 16,4-6-1-16,3-7-2 0,4-4-40 15,2-10 8-15,4-3-11 0,1-5 12 16,7-6 3-16,1-1-3 16,2-6 9-16,6-1-1 0,1-6-10 15,5-4 0-15,3-3 2 0,1-5 1 16,-1-2 18-16,1-3 7 0,-2-2 4 15,-2-1 3-15,-3-1 1 0,-5 3 9 16,-2 2 15-16,-6 7 13 16,-2 7 6-16,-2 4 3 0,-2 4 3 15,0 1-16-15,-6 8-27 0,0 5-12 16,-1 6 8-16,-2 5 2 0,3-2-5 15,0 1-1-15,4-3 0 0,1-2 2 16,0-2-2-16,1-3 0 16,0-2-2-16,2-4-4 0,3 1 3 15,-1-4-4-15,3-1-8 0,1-1 0 16,3-3-2-16,4 0-16 0,-1 0 6 15,3-8 6-15,4-2-51 0,-1-5 32 16,2-3 7-16,-1-3 6 16,2-6 15-16,0-1 10 0,2 0 2 15,-4-1 0-15,-4 1 19 0,-4 6 9 16,-4 2 25-16,-4 11 13 0,-3 3 5 15,-2 6-9-15,0 0-39 0,-3 8-25 16,-3 9-1-16,-5 7 6 0,-1 3 10 16,1 1-6-16,1 0-6 15,2-2-2-15,2 1 2 0,1-4 2 16,2-2-3-16,2 0-11 0,1-2-21 15,1-5-26-15,7 4 9 0,5-4-15 16,2-2-55-16,7-2-73 0,4-3-28 16,4-2-81-16</inkml:trace>
  <inkml:trace contextRef="#ctx0" brushRef="#br0" timeOffset="965413.2185">15198 15915 507 0,'22'-36'0'16,"-9"2"310"-16,-7 2-165 0,-6 6-42 16,-6 5-20-16,-4 7-9 15,-6 8-28-15,-2 6-21 0,-4 1-11 16,-5 10-4-16,0 4-1 0,0 4-3 15,3 2 0-15,3 2-4 0,4-1-3 16,6 0 2-16,1-2 0 0,3 0-1 16,4 1 0-16,3-1 3 0,1 0-5 15,5-3 0-15,2 0 1 16,4-5-20-16,2-3-1 0,0-1-9 15,4-8-1-15,2 0 18 0,4-7 5 16,1-8-4-16,3-5 13 0,3-5 0 16,2-7 0-16,2-5 0 0,3-5 13 15,0-2-2-15,0-5 3 16,-1-1-10-16,1 0 11 0,-7-3 5 15,-1 5-1-15,-4 0 4 0,-9 4 7 16,-4 9-3-16,-2 10 3 0,-6 9 0 16,-3 12-8-16,-2 4-4 0,-2 1-5 15,-10 17-16-15,-9 11-1 16,-10 13 8-16,-7 5 5 0,2 10-7 15,0 1 3-15,0 5-2 0,1-1-2 16,1-1 2-16,1-3-1 0,5-4-4 16,6-6 4-16,3-8-2 0,10-8 0 15,1-7-25-15,6-4 3 16,2-4-12-16,5-5 4 0,9-2-10 15,4-7-12-15,9-3 16 0,4 0-6 16,4-8-4-16,6-1 25 0,0-3-1 16,4-4-9-16,-4-2-21 0,-5-2 24 15,-3-7 22-15,-4-1 9 16,-6-1-2-16,-5-1-2 0,-3-1 2 15,-8 6 22-15,-5 3 7 0,-2 4 11 16,-2 8 2-16,-4 5-4 0,-3 3-4 16,-2 2-13-16,-7 11-6 0,-2 7-6 15,-1 4 0-15,1 4-2 16,2 3 2-16,3-2-6 0,4 0-7 15,2 1 6-15,3-3 0 0,2-2-3 16,1-1 0-16,3 0 1 0,0-5-1 16,4-1-11-16,4-2-7 0,1-6-22 15,5 0 3-15,0-4-16 0,6-3-38 16,1-1-8-16,0-1-67 15,-1-9-166-15</inkml:trace>
  <inkml:trace contextRef="#ctx0" brushRef="#br0" timeOffset="965618.2302">14562 15483 1021 0,'-21'-11'0'16,"19"11"161"-16,11 3-165 0,15 6 4 15,14 4 0-15,12-2 16 0,5-3-13 16,5-3 0-16,-4-3-6 0,-3-1-151 16,-10-1 21-16,-8-4-137 0</inkml:trace>
  <inkml:trace contextRef="#ctx0" brushRef="#br0" timeOffset="971961.593">8108 7899 364 0,'0'-2'0'0,"0"0"52"0,0-1-9 16,-5-2-21-16,-1 3 7 0,0-4 14 15,3 3 32-15,-2-3 5 0,2 0-18 16,-1-2-4-16,1-1 2 0,-1 1-22 15,-2-2-16-15,-1 5-12 16,-4-1-6-16,-2 3-1 0,-1 2-3 16,-3 1 0-16,-2 0 0 0,0 1 0 15,-2 2 1-15,1-1 2 0,-2-1-3 16,0 2 0-16,-2-3 24 0,1 0-7 15,-2 0 3-15,-1 0-7 0,-1 0-6 16,-2-2 4-16,-4 2-8 16,-2 0 2-16,-3 2 0 0,-2 1-2 15,-3-2-1-15,2 2 4 0,1-2-3 16,1 0-1-16,7 2 9 0,0-3-9 15,2 2-4-15,5-1 4 0,1 0 3 16,1 1-5-16,-1 1 0 16,-2 0 6-16,-3-1-5 0,-3 1 1 15,2 0-1-15,-6 0-2 0,2 1 2 16,0 1 3-16,-1 0-6 0,0 1 4 15,-1 1-4-15,2 0 2 0,0-3 0 16,-1 1 1-16,-1-1-1 16,0 1 0-16,0-2 4 0,-2 1-5 15,1-1 1-15,0 4 0 0,-2-4 0 16,0 1-1-16,1 4 1 0,1-4 0 15,2 2 0-15,4 1 2 0,0-4-4 16,3 2 3-16,4 1-1 0,0-2 0 16,3 1 0-16,-1 1 2 15,0-1-2-15,2 1 0 0,0 0 0 16,1 0-2-16,0 0 4 0,3 3-1 15,0-1-4-15,1 2 6 0,2-2-2 16,-2 0-1-16,0 2 0 0,-1-2 2 16,-1 1-4-16,-1-2 2 15,1 1 0-15,1-1 0 0,1 2 0 16,-3-1 0-16,2 0 0 0,-1 0 0 15,3 0 2-15,0 2-4 0,-1 0 4 16,3 1 0-16,-2 1-2 0,2-1 0 16,-1 1 3-16,0 2-3 15,-4 0 3-15,1 3-2 0,1-2 2 16,2 4-1-16,-2-4 1 0,4 1-6 15,1-2 5-15,1-3-2 0,2 1 0 16,-2-2 1-16,2 1-1 0,2-1 0 16,-1 2 0-16,2 3 1 0,1-4 0 15,0 3-1-15,2-1 0 16,1-1 0-16,2 1 2 0,3-1 0 15,0 1-2-15,3-1 0 0,0 1 10 16,1-1-10-16,-1 2 0 0,1-1 8 16,-1-1-10-16,-1 1 4 0,0 1 1 15,0-4-4-15,0 2 2 16,-1-3-2-16,1-2 1 0,-1 2 0 15,4 1 6-15,2-2-4 0,1 3 6 16,2-2-3-16,3 3-3 0,0-1 1 16,1 0 0-16,2 0-4 0,1-3 2 15,3 2 16-15,0-3-9 16,1 1 7-16,-2 1-8 0,-2-4-3 15,-4 2 3-15,3 0-6 0,-2 0-2 16,-1 1 2-16,2-1 3 0,-1-2-3 16,2-2 3-16,2 2 4 0,1-1-1 15,3-1 2-15,1-1-3 16,0-1-5-16,0 2 7 0,0 0-6 15,-1-1-4-15,-2 3 4 0,-2-1 3 16,-2-2-6-16,1 1 2 0,0 0 4 16,1 2-5-16,1-1 0 0,2 2 5 15,5-3-6-15,-1-1 2 16,5 2 6-16,3-2-9 0,3-1 4 15,1-1 9-15,2 0-5 0,-2 0 5 16,-1 0-1-16,-3 2-6 0,-1 1 3 16,1-1-4-16,-2 0-3 0,0-2 0 15,3 0 7-15,-1 0-9 16,1 0 4-16,1 0 6 0,-2 0-4 15,-1 0 1-15,-1-1 3 0,2 0-4 16,-1-1 6-16,1 0-2 0,0-1-7 16,-1 1 7-16,0 1-3 0,0-1-2 15,0 1 3-15,0-1-3 16,-1 1-2-16,0 1 3 0,1 0-3 15,1 0-2-15,0 1 2 0,0-1 1 16,-3 0-2-16,1 0 0 0,-1 0 5 16,-3 0-6-16,2-1 1 0,-3-1 3 15,-3 0 2-15,2 0 3 16,-2 2 1-16,-1 0-5 0,1 0 4 15,-2 0-4-15,3 0-8 0,2 0 8 16,4 0-1-16,-1 0-3 0,-2 0 0 16,0-3 6-16,0 1-2 0,-1-2 9 15,-4 3-3-15,-2-1-4 16,-1 0-2-16,0-1 0 0,1 3-7 15,3-2 6-15,1 0-1 0,1 1-3 16,1-3 2-16,-3 0 7 0,1 0-10 16,-4-2 3-16,-2 0 1 0,-1-1-2 15,2-1 0-15,-2-3 13 0,2-1-13 16,1-1 0-16,1 0 11 0,4-2-11 15,-1 2 0-15,0-1 7 16,-4 2-8-16,-3 0 2 0,-4 0-2 16,-2-1 0-16,-2-2 2 0,-3 0 2 15,-1 4-4-15,-2-1 2 0,-1 0 1 16,-1-1-3-16,0-1 2 0,1 0 1 15,-1-1-4-15,1 0 4 16,-1 1 2-16,0-3-8 0,-2 1 7 16,-1 1-2-16,1-2-2 0,-2 0 2 15,-2 0-2-15,0 0-6 0,0-1 12 16,-3 0-5-16,0 1 0 15,0 1-3-15,-2 1 3 0,0 1 0 16,2 1-2-16,-2 2 3 0,0-1-2 16,-1 1-1-16,-2-1 1 0,0 0-3 15,-2 1 5-15,-2 0-2 0,-2-1-4 16,-2 1 7-16,-3 0-3 0,2-4-1 15,-4 4 2-15,3 4 0 16,-2 0 0-16,0 3-2 0,3-2 2 16,-2 1-3-16,0-1 5 0,1 1-1 15,-2 1-1-15,1-1-1 0,-2 1 3 16,-2 1-4-16,2 1 1 0,-1-4 1 15,1 2 0-15,1-1 0 16,-1 0 2-16,0-2-3 0,0-1 2 16,-1 1-1-16,-1-1 0 0,1 0 0 15,-1 0 1-15,0 0-1 0,0 0 0 16,-1 0 2-16,1 1-2 0,0 0 0 15,1 1 0-15,-2 2 0 16,4 0-2-16,-2 2-1 0,3 1 1 16,-2-2 4-16,0 0-2 0,2 2-2 15,-2-4 4-15,0 2 2 0,1-2-5 16,-2-1 2-16,3 0-1 0,-2 1 0 15,1 0 0-15,-3 1 0 16,2 1-6-16,-1-1 10 0,-1 2-3 16,2 0-2-16,-2 2-1 0,1 0 2 15,0 0 0-15,-2 0 0 0,2 0 1 16,0 0-1-16,2 0 0 0,-1 0 3 15,1 0-4-15,2 0 2 0,1 0 4 16,-1-1-6-16,1 1 2 16,-2 0 4-16,0 0-6 0,1 0 2 15,-2 0-2-15,0 1-1 0,-1-1 4 16,-1 0 1-16,0 0-3 0,-2-1 0 15,0 1 2-15,-1-3-3 16,1 2 2-16,2 1-1 0,1 0 0 16,-1 0 0-16,1 4-1 0,1 2-28 15,-1 3-29-15,3 2-24 0,-1 6-53 16,0 2-5-16,-1-2-70 0,-1-10-323 15</inkml:trace>
</inkml:ink>
</file>

<file path=ppt/ink/ink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0T07:38:59.720"/>
    </inkml:context>
    <inkml:brush xml:id="br0">
      <inkml:brushProperty name="width" value="0.05292" units="cm"/>
      <inkml:brushProperty name="height" value="0.05292" units="cm"/>
      <inkml:brushProperty name="color" value="#FF0000"/>
    </inkml:brush>
  </inkml:definitions>
  <inkml:trace contextRef="#ctx0" brushRef="#br0">6449 11096 796 0,'-10'-20'0'16,"5"3"301"-16,3 1-242 0,2 1-3 15,0 2-16-15,2 3-11 0,5 1-15 16,2 2-4-16,3 2 2 16,4-4 14-16,1 3 1 0,3-1-3 15,1 2-10-15,1 5-1 0,0 0-2 16,-1 4 1-16,0 7-9 0,-2 6 1 15,1 2-2-15,-3 8-3 0,-2 7 2 16,-5 0 4-16,-4 5-6 16,-4-1 2-16,-2-1 3 0,-2 1-5 15,-6-1 2-15,-1-7 6 0,-2-1-7 16,0-4 0-16,0-8 6 0,3 0-6 15,-1-5 0-15,3-5 5 0,3-3-7 16,1-3 4-16,2-1 8 0,0 0 1 16,0-4 16-16,0-7 6 0,0-3-28 15,0-8 5-15,1-8-3 16,6-5-1-16,3-6-2 0,6-5-2 15,2 0-4-15,2-5 4 0,4 1 0 16,-2 1-3-16,2 6 2 0,0 4 1 16,-3 5-3-16,0 7 1 15,0 4 2-15,1 5-4 0,-2 9 2 16,-4 2-1-16,0 7-18 0,-7 0-10 15,-1 7-12-15,-5 8-23 0,-1 6-10 16,-4 2-28-16,-4 9-65 0,-3 0-35 16,-2-3-170-16</inkml:trace>
  <inkml:trace contextRef="#ctx0" brushRef="#br0" timeOffset="361.0206">7017 11128 812 0,'0'0'0'0,"0"0"157"16,4 0-128-16,4 0 43 0,5 1-1 16,4 2-21-16,6-2-8 0,1-1-17 15,3 0-3-15,0-3 3 16,1-2-3-16,-2-2-8 0,-4 2-11 15,-1-1 0-15,-4 3 1 0,-2 0-5 16,-5-1 2-16,1 3 1 0,-4-2-3 16,-2 0-39-16,1 3-8 0,-2 0-31 15,-1 0 15-15,-1 0-14 0,-2 0-13 16,0 0 23-16,-3 3-20 16,-4 2-71-16,-8 2-113 0</inkml:trace>
  <inkml:trace contextRef="#ctx0" brushRef="#br0" timeOffset="594.0339">7021 11294 521 0,'-1'7'0'15,"1"-4"163"-15,4 2-68 0,4-1 5 16,3-3-4-16,5 0-6 0,5-1-23 15,2-1-6-15,6-5 15 0,3-1-19 16,1-2-16-16,2-2-1 16,-3 2-6-16,-2 1-10 0,-5 4-17 15,1-1 3-15,-7 0-9 0,-1 5 1 16,-6 0 1-16,-3 0-6 0,-4 0-48 15,-4 0-3-15,0 0-24 0,-1 3-42 16,0 4 6-16,-2-2-25 16,-3 2-166-16,-2-3-196 0</inkml:trace>
  <inkml:trace contextRef="#ctx0" brushRef="#br0" timeOffset="1410.0806">7945 10785 913 0,'0'-3'0'0,"0"3"181"0,-5 2-89 16,-7 7-37-16,-5 8-18 15,-3 7 15-15,-1 5-22 0,-2 0-13 16,0 5-4-16,0-3 4 0,-1-2-6 15,3-1-4-15,3-4 3 0,2-5-3 16,4-4-4-16,5-4 2 0,3-4-5 16,2-1 0-16,2-4-1 15,0 1 0-15,0-2-3 0,0-1 1 16,4 0-2-16,4-1-1 0,4-10 11 15,2-1-4-15,2-8-2 0,5-6 2 16,1-2 3-16,0-5-5 0,1-5 2 16,0-2 1-16,-3 0-2 15,-2 4 0-15,-3 5 1 0,-3 9-1 16,-5 7 0-16,-1 5 0 0,-4 3 0 15,-2 7 4-15,1 0 1 0,-1 0-6 16,0 0 2-16,0 10-2 0,0 8-3 16,0 8 5-16,-5 7 23 0,-3 10-12 15,0 2 3-15,-2 3-5 16,0 5-3-16,-1-4-1 0,2-3-4 15,-1-2-1-15,2-6 2 0,1-3-1 16,1-4-4-16,-1-3 4 0,1-6-1 16,-1 0-1-16,0-3 0 0,-1-5-1 15,1 1-3-15,0-3 3 16,-4-3 0-16,1 2-5 0,-3 0 4 15,-3-3-3-15,2 0-4 0,-1-2 11 16,0 0-1-16,2-2-2 0,0 0 2 16,1-3 0-16,-1 1-2 0,4-1 2 15,0-1 0-15,5 0-2 16,1 0 2-16,1 0 1 0,2 0-4 15,0 0 1-15,2 0 0 0,7 0-16 16,2 0 24-16,6 0 0 0,1 0-8 16,-1 0 2-16,4-1 7 0,0 1-4 15,0-2 2-15,2-1 1 16,1 3-4-16,-2 0 9 0,1 0-7 15,-2 0-4-15,-4 0 3 0,-5 0-5 16,-3 0 1-16,-2 0 0 0,-3 0 0 16,-3 0-32-16,1 0-5 0,-2 0-23 15,0 3-36-15,-4 0-21 16,-2-1-27-16,-2 3-173 0,-2-5-212 15</inkml:trace>
  <inkml:trace contextRef="#ctx0" brushRef="#br0" timeOffset="6294.36">14913 2968 604 0,'0'-13'0'15,"0"1"186"-15,0 3-79 0,-6 0-7 16,-1 0-27-16,-2 2-30 0,-3 3-5 15,-1 4-6-15,-1 0 0 0,-1 0 0 16,-1 8 2-16,0 6-8 16,0 8 0-16,0 6-5 0,1 8-4 15,1 3-3-15,4 5 3 0,0 1-1 16,3 1-2-16,1 1 1 0,2 1-2 15,3 2-2-15,0-1 1 0,1 1-4 16,0 2 3-16,0 0 1 16,2 1-5-16,1 2 7 0,-1-2 0 15,0-1-6-15,-1-3 1 0,-1-3 2 16,1 2-5-16,-6-2-3 0,-3-1 4 15,1 1-4-15,0-3-3 0,-3-3 0 16,2-1 4-16,-1-2-3 16,1-3 3-16,-1 0-3 0,3-3-1 15,0-4 0-15,0-3 3 0,1 0-4 16,0-4 2-16,-1-1 1 0,-2-2-3 15,-3-6 0-15,-2 1 1 0,-1 0 0 16,0-3-12-16,0 0 8 0,-1-1-2 16,-1-6 7-16,0 2-2 15,2-4-4-15,-2 0 6 0,-1-4-2 16,-1-6-16-16,1-2-17 0,-1-3-13 15,4 2-22-15,-1-7-10 0,2 3-50 16,3-2-78-16,-1-5-41 0,4 2-118 16</inkml:trace>
  <inkml:trace contextRef="#ctx0" brushRef="#br0" timeOffset="6511.3724">14494 3900 874 0,'12'-3'0'0,"2"2"175"16,2 0-109-16,1 1-25 15,2 0-18-15,1-3-12 0,1 3-7 16,-1-3-2-16,-3 1 2 0,1 0-6 15,-3 1-50-15,-1 0-41 0,-1 0-43 16,0-1-149-16,-4 2-40 0</inkml:trace>
  <inkml:trace contextRef="#ctx0" brushRef="#br0" timeOffset="6849.3917">15065 3898 980 0,'-7'-6'0'0,"-1"2"179"0,-4 1-86 16,0 3-26-16,-4 1-20 0,-1 9-12 15,-3 6-10-15,-1 2 0 16,2 7-2-16,-1 1 1 0,4 3-9 15,3 3-10-15,4-3 3 0,3 3-5 16,4-5-5-16,3-1 4 0,0-2 3 16,5-1-8-16,1-3 6 0,4-1-3 15,-1-4-3-15,4-2 6 16,2-3-3-16,2-6-3 0,5 1 3 15,0-5 0-15,1 0 0 0,3-1-11 16,-1-3-13-16,-1 0-28 0,-1-4-3 16,-3 0-22-16,0-1-64 0,0-3-43 15,-4-2-159-15</inkml:trace>
  <inkml:trace contextRef="#ctx0" brushRef="#br0" timeOffset="7126.4076">15457 3730 947 0,'8'-5'0'0,"6"0"165"0,6 1-72 15,3 0-13-15,6-1-12 0,6-1-21 16,5 1-11-16,3-2-20 0,1 0-5 16,-4 1-7-16,-4-2-4 0,-7 4 0 15,-6 2 0-15,-6 0-44 0,-6 2 0 16,-9 0-23-16,-2 0-46 15,-4 7 18-15,-6 1-52 0,-4 1-184 16,-4-1-51-16</inkml:trace>
  <inkml:trace contextRef="#ctx0" brushRef="#br0" timeOffset="7310.4181">15499 3896 697 0,'12'4'0'0,"7"-1"291"0,3-3-189 15,8 0-26-15,6-7-23 0,1 0-15 16,3-2-12-16,-3-1-2 0,-5 2-11 15,-6-1-12-15,-5 2 5 16,-4 2-12-16,-5 2-85 0,-4 2-15 16,-5 1-62-16,-3 0-178 0</inkml:trace>
  <inkml:trace contextRef="#ctx0" brushRef="#br0" timeOffset="7743.4429">14638 3975 529 0,'-5'-1'0'0,"-1"0"188"15,4 0-92-15,0 1-23 0,2-1-9 16,0 0-30-16,3-2-19 0,5 3 22 15,2-4 14-15,4-2-2 16,6-1-2-16,2-2 9 0,4-1-1 16,3 3-6-16,-2-1-11 0,-2 6-25 15,-3 2-14-15,-3-1 2 0,-1 1-2 16,0 0-99-16,-2 0 10 0,-3 2-18 15,-3-1-90-15,-6-1-145 16</inkml:trace>
  <inkml:trace contextRef="#ctx0" brushRef="#br0" timeOffset="8593.4915">16449 3422 934 0,'-16'-19'0'0,"6"6"187"16,7 5-117-16,3 3 10 0,11-2-53 16,9 0-18-16,10-1 3 15,9 3 11-15,8 5-8 0,-1 2-4 16,-4 10-1-16,-4 1-2 0,-8 5-2 15,-7 3 5-15,-7 5 1 0,-10 3-2 16,-6 7 2-16,-6 3-4 0,-13 6-1 16,-6 2 4-16,-5 2-4 15,-7-2-2-15,-2-2 1 0,-1-2-4 16,-1-5-3-16,3-2 2 0,1-4 6 15,4-5-10-15,6-3 6 0,6-7 0 16,5-4-5-16,7-6 4 0,5 0 1 16,4-3-4-16,2-1-6 15,8 1 9-15,7-3-3 0,7-1 2 16,4 0 10-16,6-8-10 0,5-3 9 15,4 0-3-15,2-1-1 0,-1 1 1 16,-4 5-9-16,-6 0 4 0,-5 0-2 16,-6 4 0-16,-6 1 0 15,-8 0-41-15,-5 0 0 0,-1 1-48 16,-3 0-15-16,-4 0-17 0,-4 1-115 15,-2-1-242-15</inkml:trace>
  <inkml:trace contextRef="#ctx0" brushRef="#br0" timeOffset="9077.5192">17120 3435 1003 0,'-3'3'0'0,"-4"11"128"15,-1 5-29-15,-3 5 5 0,-4 5-53 16,1 3-18-16,0-1-17 0,-1 0-8 16,-1-1-3-16,2-1-8 0,2-5 6 15,2-2 2-15,4-6-6 16,4-5 2-16,2-2-1 0,2-2-8 15,5-2-3-15,2-1-5 0,4-2-4 16,3-2 6-16,0 0-1 0,2-6-4 16,1-6 6-16,1-1 0 0,2-2-3 15,2 0 11-15,1 0 2 0,0 6-2 16,1 5 6-16,0 4-1 15,0 8 0-15,-1 6-1 0,-1 8 4 16,-6 2 6-16,-1 4 3 0,-6-1 2 16,-5-3-2-16,-3 0-2 0,-2-3-1 15,-6-3 11-15,-5 0 7 0,-3-1-6 16,-4 0-9-16,-4-3 3 15,-3 3-1-15,-4-2-7 0,-1 2 4 16,-4-2-7-16,1-2-5 0,1-1 2 16,2-2 3-16,4-2-6 0,4-4 4 15,4 0-3-15,6-4-13 0,3 0-15 16,3 0-24-16,2-4-35 15,1-4-15-15,2-4-52 0,0-5-146 16,0-3-100-16</inkml:trace>
  <inkml:trace contextRef="#ctx0" brushRef="#br0" timeOffset="9293.5315">17107 3459 862 0,'10'-12'0'0,"10"-2"211"15,7 1-133-15,8-2-2 0,6 2-21 16,2 5-28-16,-1 3-20 0,-2 3-5 16,-2 2-4-16,-7 3-61 0,-4 7-14 15,-9 3-35-15,-5 6-80 0,-8 1-75 16,-3 3-119-16</inkml:trace>
  <inkml:trace contextRef="#ctx0" brushRef="#br0" timeOffset="9671.5531">17679 3563 918 0,'-14'0'0'0,"1"3"198"15,-3 9-129-15,0 9-18 0,-4 7-2 16,2 7-13-16,-1 2-11 0,1 2-9 15,3-1 1-15,3-1-4 16,6-1-7-16,4-5-7 0,5-4 2 16,9-1 2-16,6-4-4 0,4-1 2 15,7-4 3-15,4-2-5 0,4-7 2 16,4-3 2-16,0-4-4 15,1-2 2-15,-3-10 5 0,-3-7-7 16,-4-7 2-16,-4-1 9 0,-3-9-6 16,-5-5 2-16,-3-3 0 0,-6-6-1 15,-7-4 4-15,-4 4-5 0,-8 1-3 16,-12 4 6-16,-11 7 4 0,-8 6-4 15,-8 7 2-15,2 9 0 0,0 9-4 16,7 6-2-16,4 11-3 16,6 6 0-16,10 8-43 0,5 5-19 15,6 7-64-15,6 3-21 0,1 0-73 16,2-5-348-16</inkml:trace>
  <inkml:trace contextRef="#ctx0" brushRef="#br0" timeOffset="10227.5849">18375 3193 856 0,'7'0'0'15,"-1"7"121"-15,-2 14-39 0,-4 12-2 16,0 15-16-16,-7 12-7 16,-4 9-14-16,-1 5-19 0,-1 1-4 15,1-3-2-15,2-7-3 0,-2-9-8 16,0-8-3-16,-2-9 11 0,3-3-4 15,-2-4-9-15,2-5 3 0,1-6-3 16,1-5-3-16,3-6 2 0,2-2 3 16,2-5-5-16,2 0-29 15,2-3-1-15,6-3 6 0,5-11 21 16,5-4-5-16,3-8-5 0,4-3 11 15,2-5-2-15,3-7-5 0,0-4 7 16,3-1-16-16,-2 2-1 0,-4 2 22 16,-6 10 1-16,-6 7-6 15,-4 7 6-15,-3 8 24 0,-5 3-14 16,-1 5-7-16,-1 2 1 0,-1 0 2 15,-5 11-4-15,-4 3 2 0,-6 7-1 16,-2 3-2-16,-5 5-2 0,0-2-2 16,2 1 0-16,3 0 5 15,5-2-6-15,5-2 2 0,3 3-1 16,4-2 0-16,0-1-4 0,4 0 4 15,2-5 0-15,3-1 0 0,1-3 0 16,5 0 0-16,-3-5-3 0,6 0-15 16,1-3-8-16,2-3-3 15,1 2-36-15,2-2-36 0,1-1-35 16,-2-3-137-16,0 0-404 0</inkml:trace>
  <inkml:trace contextRef="#ctx0" brushRef="#br0" timeOffset="10476.5992">18923 3410 774 0,'2'-8'0'15,"-2"6"237"-15,2 1-149 0,1 1-18 16,-1 11-24-16,0 6 16 0,0 12-9 15,-2 12-12-15,-4 8-14 0,-5 6-6 16,-1-1-7-16,-1-6 0 0,0-2-4 16,-2-7-11-16,3-6 2 15,1-1 8-15,1-5-12 0,3-1-22 16,0-2-29-16,1-5-32 0,2-4-18 15,1-3-28-15,1-4-123 0,3-4-148 16</inkml:trace>
  <inkml:trace contextRef="#ctx0" brushRef="#br0" timeOffset="10743.6145">19290 3260 770 0,'2'-7'0'0,"-2"4"271"16,0 3-150-16,0 5-61 0,-2 13-34 15,-3 13 20-15,-5 10 8 0,-2 9-14 16,-2 7 5-16,0 2-4 0,-1 3-4 16,2-4 0-16,3-5-8 0,2-3-14 15,1-8-11-15,3-4 4 16,0-2-6-16,0-5-3 0,2-3 0 15,2-2-16-15,0-5-32 0,0-4-5 16,4-2-19-16,2-3-17 0,2-4 0 16,-2-3-25-16,0-2-89 0,-5-3-140 15</inkml:trace>
  <inkml:trace contextRef="#ctx0" brushRef="#br0" timeOffset="10937.6255">18960 3773 868 0,'15'-5'0'0,"2"1"112"16,5-1-4-16,1 0-36 0,1 1-20 16,1 2-8-16,1 0-17 0,-1 2-20 15,-1 0-4-15,0-1 0 0,0 1-6 16,1 0-110-16,0 1 2 15,-2 0-99-15,-2-1-349 0</inkml:trace>
  <inkml:trace contextRef="#ctx0" brushRef="#br0" timeOffset="11408.6525">19514 3560 828 0,'13'-7'0'0,"3"0"221"16,3-1-117-16,2 0-33 15,2 2-10-15,2 2-21 0,-2-3-6 16,1 3-4-16,-1 2-2 0,-4 0-8 16,-2 2-6-16,-1 1-7 0,-5 5-1 15,0 3-8-15,-4 1 4 0,-5 5 0 16,-2 2-3-16,-4 4 1 15,-8 4 2-15,-5 1-4 0,-6 5 4 16,-3 2 4-16,-2-1-8 0,-2 1 4 16,2-2 3-16,0-1-7 0,3-2 4 15,2-1-1-15,5-3-1 0,1-2 0 16,3-2 5-16,3-2-4 15,1-4 5-15,2 0-5 0,5-4-2 16,0-2 2-16,3 0 3 0,3-1-4 16,3-2 0-16,4-3 2 0,4-2-1 15,4 0 6-15,4-2-2 0,0 0-1 16,2-3 4-16,1 3-2 0,-2-2-1 15,1 1 0-15,0 2-1 16,1 0-4-16,0-1 0 0,-2 0 5 16,-2 0-6-16,-4-1 2 0,-1 0-3 15,-4-1-29-15,-3-1-9 0,-4 1-15 16,-4-2-30-16,-2 0-11 0,-8 1-41 15,-5-4-177-15,-5-2-144 16</inkml:trace>
  <inkml:trace contextRef="#ctx0" brushRef="#br0" timeOffset="11610.664">19378 3788 868 0,'15'-4'0'15,"6"1"152"-15,2 2-45 0,2 0-25 16,5 1-26-16,1 0-20 0,0 0-16 15,0 1-12-15,-3 0-1 0,-3-1-7 16,-2 0 0-16,-2 0-44 16,-6 0-51-16,-3-2 2 0,-6-1-68 15,-5 1-229-15</inkml:trace>
  <inkml:trace contextRef="#ctx0" brushRef="#br0" timeOffset="13493.7718">13566 5823 907 0,'0'-6'0'0,"0"5"136"0,0 1-53 15,0 2-11-15,0 11-40 16,0 10-6-16,-2 11 27 0,-1 7-12 16,-1 5-11-16,0 0 5 0,-1-1-3 15,-1-2-12-15,-2-3 3 0,-3-3-4 16,-2 1-8-16,-2-2-5 0,-1-3 0 15,0-1-2-15,0-4-4 16,-2-2 0-16,6-6 0 0,3-2-54 16,4-6-4-16,4-7-26 0,2-5-53 15,10-9 22-15,6-7-25 0,0-11-151 16,3-3-100-16</inkml:trace>
  <inkml:trace contextRef="#ctx0" brushRef="#br0" timeOffset="14065.8045">13639 5695 789 0,'9'-28'0'0,"5"6"248"15,3 3-165-15,3 1-29 0,4 6-7 16,3 2 6-16,4 5-9 16,2 5-8-16,0 3 3 0,-4 9-10 15,-2 5-8-15,-9 4-4 0,-4 4 0 16,-5 2-5-16,-7 1-3 0,-1 3 5 15,-6 0-5-15,-6 2-6 0,-3-2 7 16,-8 0-8-16,-1 1 1 16,-3-6 0-16,-2 1 1 0,0-8-7 15,-2 1 6-15,4-6 2 0,-1-2-8 16,3-2 6-16,3-3 0 0,0-1-4 15,6-4 2-15,4 0 0 0,5-1-2 16,3-1 2-16,3 0-1 16,3 0-8-16,7-4 6 0,5 0-2 15,5-1 3-15,3 1 2 0,2 2 1 16,-2 1-2-16,2 1-2 0,0 0 2 15,-2 2 0-15,-1 5 0 0,-3 1 0 16,-3 6 0-16,-2 2 0 16,-6 4 0-16,-2 0 0 0,-2 3 0 15,-3 2 3-15,-1 0-4 0,0 3 2 16,-2 1 3-16,-3-2-6 0,-1 0 4 15,-3-2-1-15,-1-1-1 0,-4-1 0 16,-3 0 7-16,-1 0-7 16,-3-1 0-16,-2-1 13 0,2-1-2 15,-1-2 3-15,-1-4-4 0,2-2-2 16,-2-2 7-16,3-4-2 0,-3-4 2 15,-1-2 4-15,-3-3-4 0,-1-5-3 16,0-4 0-16,5 2-5 0,3-2-5 16,2-3 3-16,7 2-3 15,2 0-4-15,3 1 0 0,4 0-23 16,2 4-34-16,0-3-23 0,6 1-33 15,1 2-62-15,6 3-8 0,-1-1-130 16</inkml:trace>
  <inkml:trace contextRef="#ctx0" brushRef="#br0" timeOffset="14431.8254">14177 6084 1121 0,'6'-2'0'15,"6"2"59"-15,3 0 18 0,6 0-18 16,3 0-15-16,2 0-16 0,4 0-8 16,4 0-2-16,1 0-2 0,1-5 0 15,2-2-2-15,-2 1-5 16,-4-1-5-16,-3 3-2 0,-5 1 2 15,-7 3-3-15,-2 0-2 0,-7 0-56 16,-3 5-10-16,-4 0-28 0,-1 0 23 16,-4 0 13-16,-6 2-29 0,-5-2-39 15,-4 5-82-15,-3-1 49 16,-6 3 37-16,-3 2-84 0</inkml:trace>
  <inkml:trace contextRef="#ctx0" brushRef="#br0" timeOffset="14636.8371">14231 6258 345 0,'-16'15'0'0,"4"-4"217"15,6 0-116-15,2-2 36 0,4-4-3 16,0-2-52-16,3 1-11 15,5-1-7-15,3-3-8 0,5 1-1 16,5-1 4-16,3 0-15 0,3-2-12 16,6-2-6-16,-1-1-6 0,2 0-9 15,-2-3-3-15,-3 2-2 0,-3-1-3 16,-5 2-6-16,-4 1 6 15,-3 0-1-15,-4 2-2 0,-1 0-62 16,-4 0-1-16,-3 2-56 0,-2 0-12 16,-4 0-73-16,-5 0-424 0</inkml:trace>
  <inkml:trace contextRef="#ctx0" brushRef="#br0" timeOffset="16009.9157">15289 5442 451 0,'7'-10'0'0,"-2"-1"235"0,1 0-100 15,0 3-21-15,-1 1-30 0,-2 0-5 16,1 4-13-16,-3 0-12 0,-1 3-7 15,0 0 9-15,0-2-10 0,0 2-9 16,-5 0-6-16,-6 2-15 16,-5 8-8-16,-8 9-8 0,-6 8 0 15,-7 5 19-15,-3 9-15 0,-2 2 5 16,2 10 0-16,1 9-5 0,0 5 3 15,6 8-5-15,1 5-1 0,5-5 4 16,3-3-3-16,6-6-4 16,2-4 4-16,2-3 0 0,3-3-3 15,4-1 2-15,3-5 8 0,1-5-2 16,3-2 6-16,0 1-3 0,4-3-8 15,2 0 13-15,1-5-13 0,0-5-3 16,-1-2 2-16,-2-5 5 0,0-4-7 16,-2-3-2-16,-2-5 3 15,1-2-66-15,-1-3 19 0,0-3-29 16,0 0-47-16,0-4-17 0,2 0-92 15,-1-8-346-15</inkml:trace>
  <inkml:trace contextRef="#ctx0" brushRef="#br0" timeOffset="16320.9335">15289 5857 985 0,'0'-3'0'0,"0"0"209"16,0 3-131-16,-1 1-23 0,-1 12-39 16,-4 13 0-16,-5 12 29 0,-4 8 8 15,-3 3-16-15,-1-1-6 16,0-4-3-16,0 0-9 0,2-4-3 15,1-3-8-15,3-4 3 0,2-3-6 16,2-2-5-16,1-2 0 0,2-1 5 16,2-2-6-16,0-2-24 0,2-5-12 15,-1-5-19-15,1-2-2 16,2-4-26-16,0-2-50 0,9-3 12 15,1-4-65-15,4-9-359 0</inkml:trace>
  <inkml:trace contextRef="#ctx0" brushRef="#br0" timeOffset="16553.9468">15382 6175 927 0,'15'0'0'0,"6"-1"220"0,5-2-134 16,5-3-28-16,4-2-3 15,2 1-14-15,1-1-10 0,-3 1-12 16,-1 0-2-16,-5 0-6 0,-6 2-5 16,-2 2-8-16,-6 1 4 0,-5 1-2 15,-4 0-49-15,-2 0-18 0,-4 1-31 16,0-1-33-16,0-2-1 15,-5-2-138-15,-6 1-283 0</inkml:trace>
  <inkml:trace contextRef="#ctx0" brushRef="#br0" timeOffset="16759.9586">15669 5921 672 0,'0'8'0'16,"-3"7"207"-16,1 7-89 0,-6 4-15 15,0 6-44-15,-4 2-5 0,0 3-1 16,-2-1-10-16,0-3-8 15,1 0-8-15,2-3-7 0,1-3-13 16,3-1-8-16,1-2 2 0,1-2-2 16,1 0-92-16,2-4-16 0,2-2-76 15,0-3-298-15</inkml:trace>
  <inkml:trace contextRef="#ctx0" brushRef="#br0" timeOffset="17292.9891">16167 6116 1017 0,'-4'-15'0'15,"-1"1"170"-15,-4 1-92 0,-3 2-10 16,-2 3-15-16,-6 5-19 0,-4 3-1 15,-3 7-6-15,-2 8-14 16,0 7-4-16,1 5-2 0,3 2-6 16,1 2 1-16,3-2 1 0,4-2-2 15,5 0-2-15,3-3 2 0,4-1 1 16,4 0-3-16,1-6-3 0,5 0-2 15,7-5-11-15,1-1 0 16,7-5-2-16,-1-5-7 0,5-1 16 16,-1-3-2-16,-2-7 0 0,2 0 12 15,-4-5 0-15,2-4 0 0,-2-3 0 16,-1-2 3-16,-2-5-3 0,-1-7 0 15,2-3 3-15,1-5-4 16,2-3 2-16,-2 0 1 0,1-2-2 16,-1-1 0-16,-2 2 0 0,-1 7 3 15,-4 8 2-15,-6 15 5 0,-1 5 8 16,-4 9 6-16,0 4-8 0,-3 14-18 15,-7 13 0-15,-3 16 4 0,-5 8 21 16,0 7-13-16,-3 0-4 16,2-2 2-16,2-3 3 0,3-4-4 15,2-6-7-15,4-6 0 0,2-5 5 16,2-6-6-16,4-2-19 0,0-5-13 15,2-2-43-15,3-4 15 0,3-2 5 16,3-4-99-16,0-4 20 16,3-3-99-16,-1-5-276 0</inkml:trace>
  <inkml:trace contextRef="#ctx0" brushRef="#br0" timeOffset="17610.0072">16503 5559 724 0,'3'-5'0'16,"1"5"156"-16,3 3-100 16,3 6 20-16,-1 9 1 0,4 8-10 15,-1 10 4-15,-1 10-11 0,0 12-2 16,-4 3-5-16,-2 6-4 0,-4 1-7 15,-1-2-8-15,0 0-5 0,-6-4 1 16,-2 1-7-16,-2-5-5 16,-5 1-5-16,2-4-5 0,-4-5 8 15,-1 4-7-15,-4-4-7 0,0-1 6 16,-5-1-5-16,2-7-2 0,-3-4 2 15,-2-4-4-15,5-3-9 0,-3-4-6 16,2-4-14-16,4-2-37 16,2-3-17-16,3-4-41 0,3-1-87 15,4-6-101-15</inkml:trace>
  <inkml:trace contextRef="#ctx0" brushRef="#br0" timeOffset="19713.1275">17434 5973 677 0,'0'-15'0'0,"0"-1"203"16,0-1-117-16,0 0-27 16,0 0-7-16,-4 0-11 0,-2 4-4 15,0 1-4-15,-5 5 13 0,-2 2-6 16,-1 4-16-16,-4 1-11 0,-4 10 8 15,-1 7-7-15,-3 6-1 0,0 1-2 16,-2 6-4-16,3-1-2 16,-1-1 4-16,3-1-5 0,1-3-2 15,2-2 5-15,5 0-7 0,0-1 0 16,3 0 3-16,2-1-2 0,2 0-2 15,1 1 2-15,4-3 1 0,0 1-3 16,3-2-2-16,1 0 3 0,6-1 0 16,1-3-1-16,2-1 1 15,2 0 0-15,1 1 0 0,3 0 2 16,0-1-2-16,2 1 0 0,0-1 3 15,-3 0-4-15,0 0 1 0,1 1 1 16,-2 0-2-16,0 3 2 0,-3 2-1 16,-3 0 0-16,-1 4 0 15,-1 1 4-15,-4-1-4 0,1 1 0 16,-2 0 2-16,0 2-3 0,-1-2 2 15,0-1 1-15,0-1-3 0,0-1 2 16,0-1 2-16,-1-1-4 0,-3 1 2 16,-1-4 5-16,-4 1-7 15,-1-3 2-15,-4-1 24 0,0 0-10 16,-3 0 2-16,-2-2 0 0,0-3-3 15,0 0 9-15,1-2-6 0,-1-4-1 16,0 0-1-16,-1-1-1 0,1-1 1 16,-2-5 3-16,-2-1-4 0,3-4-2 15,-2-1 1-15,4 1-6 16,1-3-7-16,1 1 0 0,5-1 11 15,0-1-15-15,3 4 6 0,3 1-4 16,1 2-59-16,4 6-5 0,0 1-38 16,3 0-91-16,3 0-44 0,-3-1-192 15</inkml:trace>
  <inkml:trace contextRef="#ctx0" brushRef="#br0" timeOffset="24586.4062">13352 8066 561 0,'1'-34'0'0,"2"2"252"16,0 6-132-16,0 4-42 0,0 8-7 15,0 7-2-15,-2 3-23 16,1 2-21-16,-1 2-12 0,0 3 3 15,2 9 6-15,-3 10 18 0,0 12 7 16,-4 10-5-16,-5 9-8 0,-3 3-9 16,-1 0-7-16,-3-1-2 0,-1-6 0 15,1-2-5-15,1-5-9 16,0-4 2-16,0-4-1 0,4-10-2 15,2-4 2-15,6-3-2 0,-1-10 0 16,3-2 0-16,1-3-2 0,0-2-2 16,0 0 3-16,5-5 0 0,2-7-4 15,3-12 6-15,4-5 6 0,2-6-8 16,-3-4 0-16,-1-4 4 15,1-8-5-15,0-6 2 0,1-4 5 16,0-6-8-16,4-1 3 0,-1 0-2 16,1 3-1-16,2 4 4 0,1 8 0 15,0 4-3-15,3 12 0 0,2 9 1 16,3 6 0-16,3 9 1 15,0 8-1-15,-3 5 0 0,-4 4 0 16,-3 8 1-16,-4 2-1 0,-5 6 0 16,-2 4 3-16,-4 3-3 0,-3 2 0 15,-4-2 6-15,0 3-6 0,-5-2 0 16,-3 1 7-16,-4-1-7 15,-3 1 0-15,-3 0 5 0,-5-3-5 16,-2 0 0-16,1-4 3 0,1-3-4 16,2-5 2-16,4-1-1 0,1-5 0 15,7-4-1-15,1-1 1 0,4-2 0 16,4-1-4-16,0 0 2 0,0 0-12 15,5-2 6-15,5-5 1 16,2-3 1-16,6 0 6 0,1 1 0 16,4 1-5-16,0 1 7 0,2 2-2 15,0 4 0-15,-4 1-2 0,0 4 3 16,-2 6-2-16,1 5-2 0,-2 4 3 15,-3 5 0-15,-2 3-1 16,-1 3 5-16,-3-1-8 0,-2 0 8 16,-4-2-5-16,-3 2 0 0,-1-1 2 15,-9 2 2-15,-1-1-4 0,-3 1 2 16,-2-2 4-16,-1-1-7 0,-3-3 4 15,1 1 2-15,-2-3-2 16,-1-3 3-16,-1 0 3 0,0-5-1 16,-3-4 1-16,1-3 1 0,-3-4 2 15,0-3 7-15,-2 0-8 0,1-8-4 16,0 1 3-16,4-3 1 0,0-3-8 15,2 1 4-15,3-3-5 16,0-3-2-16,5 0 2 0,4 0 1 16,4 1-3-16,0 3-9 0,4-1-13 15,3 3-21-15,0 1-10 0,3 5-27 16,2-4-58-16,4 6-8 0,1 4-41 15,0-4-182-15</inkml:trace>
  <inkml:trace contextRef="#ctx0" brushRef="#br0" timeOffset="24997.4297">14048 8133 1046 0,'0'0'0'16,"0"0"82"-16,5 0-51 16,7 3 32-16,6-1 5 0,5 0-27 15,2-1-12-15,5-1-2 0,1 0 0 16,0 0-6-16,-1 0 0 0,0-2 1 15,-4-2-5-15,-3-1-1 0,2-1-3 16,-3 3-9-16,-1-1-3 16,-2 1 2-16,-4 1 0 0,-2 0-6 15,-4-1 6-15,-2 3-6 0,-4 0-37 16,-1 0-11-16,-2 0-16 0,0 0-3 15,-3 0 2-15,-5 3-34 0,-3 1-64 16,-2 2-50-16,-3-2-103 0</inkml:trace>
  <inkml:trace contextRef="#ctx0" brushRef="#br0" timeOffset="25258.4447">14056 8371 825 0,'0'2'0'0,"0"0"160"0,4 1-64 15,2 0-22-15,4-1-6 0,4 1-6 16,6-3-8-16,3 0-4 0,4-4-5 16,2-2-6-16,2-3-4 15,1 0-7-15,1 0-4 0,-1 0-7 16,-4 4-4-16,-3 1-5 0,-7 1-7 15,-4 3 2-15,-4 0-1 0,-4 1-4 16,-1 2-10-16,-2 3-33 0,-1 1-41 16,-1 0-11-16,-1 2-34 15,0-1-85-15,-3 1-124 0</inkml:trace>
  <inkml:trace contextRef="#ctx0" brushRef="#br0" timeOffset="26590.5208">15218 7440 584 0,'11'-15'0'15,"-1"-1"223"-15,-1 5-141 16,-4 1-29-16,-1 4 6 0,-3 3-4 16,-1 2-1-16,0 1 10 0,-4 0-16 15,-2 0-22-15,-4 8-8 0,-7 9-5 16,-6 5 11-16,-3 7 5 0,-4 1 2 15,0 6-5-15,-3 7-1 16,-4 5-3-16,-2 7-5 0,2 6 4 16,2 2-11-16,1 3-1 0,6 1-3 15,4 0-2-15,6-1 3 0,6-3-5 16,4-3 9-16,6-6-4 0,2-4-3 15,1-1 3-15,4-3-4 16,1-4-2-16,-2-1 7 0,3-2-6 16,-1-3 1-16,2-3 6 0,0-1 6 15,0-6-14-15,-1-3 2 0,0 2-1 16,0-5-3-16,0-3 2 0,0 0 4 15,-1-4-7-15,0 2 3 16,-3-4 0-16,1-2-2 0,-1-1-23 16,-1-3-15-16,-2-1-36 0,0-2-28 15,0-1-43-15,-2-1-117 0,-2-3-324 16</inkml:trace>
  <inkml:trace contextRef="#ctx0" brushRef="#br0" timeOffset="28196.6127">15316 7838 472 0,'1'-5'0'0,"0"1"238"0,-1-1-115 16,1 1-24-16,0 0 5 0,0 0-23 15,1 3-16-15,-2 0 7 0,0 1-26 16,-3 17-33-16,-3 12-7 0,-5 14 38 15,0 11-2-15,-2 2-23 16,0 0-7-16,0-4-1 0,0-5-9 16,0-7 6-16,1-6-5 0,1-7-2 15,2-2 1-15,0-4-2 0,2 0 0 16,0-2 2-16,2-6-3 0,5-2-54 15,0-1-9-15,2-2-35 16,7-4-55-16,2-3-91 0,0-1-321 16</inkml:trace>
  <inkml:trace contextRef="#ctx0" brushRef="#br0" timeOffset="28414.6252">15457 8141 730 0,'18'-8'0'16,"7"4"286"-16,6-1-174 0,1 0-45 15,3 0-9-15,-1-1-5 16,-2 2-19-16,-2-1-19 0,-4-1-11 16,-2 1 2-16,-3 0-7 0,-4 0 1 15,-2 1 0-15,-3 1-29 0,-5 1-40 16,-2 2-3-16,-3-1-17 0,-2 1-77 15,-5-3-103-15,-4 3-301 16</inkml:trace>
  <inkml:trace contextRef="#ctx0" brushRef="#br0" timeOffset="28636.6379">15694 7915 613 0,'0'-4'0'16,"0"4"261"-16,0 0-141 0,0 0-32 15,-3 10-52-15,-2 12-1 0,-4 9 25 16,-3 5-13-16,1 1-1 0,-2 1-1 15,1-1-15-15,1-5-4 16,0 1-1-16,0-4-13 0,4-2-11 16,-1-4 4-16,3-1-4 0,2-4-2 15,-1-1-35-15,3-1-27 0,1-3-57 16,0-1-10-16,2-5-85 0,3-5-328 15</inkml:trace>
  <inkml:trace contextRef="#ctx0" brushRef="#br0" timeOffset="28858.6506">16006 7896 746 0,'0'0'0'0,"0"6"229"15,0 8-128-15,-1 10 15 0,-3 7-42 16,-1 4-20-16,-4-2-13 0,1 2-15 15,1-2-10-15,-3-4-4 0,3 0-5 16,1-5-4-16,0-3-3 16,2-3 0-16,1-1-40 0,1-5-26 15,1 0-14-15,-1-2-12 0,2 0-87 16,-3-6-133-16</inkml:trace>
  <inkml:trace contextRef="#ctx0" brushRef="#br0" timeOffset="29179.6689">16282 7582 802 0,'11'-4'0'16,"-1"3"193"-16,2 1-98 0,3 9-29 15,-1 12-4-15,2 8 10 0,2 10-17 16,-1 6-16-16,-3 8-7 0,-3 3-4 16,-3 7 2-16,-5 2-15 15,-1 3 1-15,-7 2-2 0,-6-6-11 16,-3-2 4-16,-1-6-5 0,-3-6-3 15,0-4 2-15,0-4 8 0,-1-6-11 16,0-2 4-16,-1-3 0 0,-2-4-3 16,-1-2-12-16,-1-4-12 15,0-1-19-15,-1-3-9 0,3-1-26 16,3-1-67-16,2-3-40 0,1-5-153 15</inkml:trace>
  <inkml:trace contextRef="#ctx0" brushRef="#br0" timeOffset="29713.6995">17132 7657 866 0,'10'-29'0'0,"-5"6"183"0,-5 0-75 16,-4 4-43-16,-7 4-16 0,-4 3-6 15,-4 4-13-15,-5 5-14 16,-4 3-6-16,-2 3 5 0,-2 11 1 15,0 5 5-15,0 5-4 0,8 5-7 16,5 2-5-16,6 5 0 0,4 3-4 16,3-2-1-16,1 1 0 0,3-1 2 15,1-1-2-15,2-4 0 16,-1-1 1-16,5-5-2 0,3-1 1 15,-1-3 0-15,3 0 0 0,3-1 0 16,-1-2 0-16,4 1 0 0,-2 1 0 16,-1-1 1-16,-2-1-2 0,-2 2 2 15,-1-1 0-15,-4 1-1 16,-3 2 0-16,-1-2 2 0,0-1-4 15,-5-1 2-15,-3 1 1 0,-4-2-2 16,0 2 2-16,-2-1 2 0,-1 1-3 16,1-1 0-16,-3 1 5 0,1-3-3 15,-2-2 2-15,-1-1 4 0,-2-2 6 16,0-1 4-16,-2-2-6 15,1-3-3-15,2-2 0 0,-1-4-2 16,1 0-5-16,3 0 1 0,1-1-2 16,4-5-2-16,-1-3-26 0,3 4-48 15,-2-7-68-15,-1 0-29 0,-2-2-129 16</inkml:trace>
  <inkml:trace contextRef="#ctx0" brushRef="#br0" timeOffset="30941.7697">13499 9611 723 0,'0'0'0'16,"0"5"186"-16,-2 13-102 0,-3 9 42 16,-4 14-48-16,-2 7-22 0,-1 5-12 15,-3 1-21-15,2-1-5 0,-1-5-5 16,0-4 0-16,2-6-8 0,2-6-2 15,-1-6 3-15,2-9 1 0,-1 0 7 16,0-6 5-16,3-5-4 16,1-2 1-16,4-2 0 0,1-2 3 15,1 0-5-15,0-3-1 0,0-5-5 16,2-11-11-16,3-7 5 0,4-8 0 15,1-6-4-15,3-7 4 0,2-6-1 16,1-5-2-16,2-3 2 16,6-5-1-16,-2 1-3 0,5 0 4 15,4 4-1-15,2 5 0 0,2 10 0 16,-1 10 2-16,-2 13-4 0,-5 8 1 15,-3 9-2-15,-2 4 1 16,-2 2 4-16,-3 7-4 0,-3 3-4 16,-3 5 7-16,-3 2-1 0,-1 6 0 15,-2 2-2-15,-2 3 4 0,0 3-4 16,0 2 4-16,-3 0 0 0,-5 2-3 15,-7-1 1-15,-7-1 0 0,-4-1 0 16,-5-1-10-16,-2-6 2 0,0-2-4 16,1-5 8-16,4-4 1 15,3-4-1-15,8-3 5 0,4-5-2 16,5-1-25-16,4 1 24 0,1-2-1 15,0 0-5-15,0 0 5 0,1-2-2 16,6-1-10-16,4 1 12 16,4-1 2-16,4 3-3 0,1 0 6 15,1 0-2-15,1 5 0 0,-2 4-1 16,-2 2 0-16,-1 5-2 0,-4 3 5 15,-2 4-1-15,-4 6 0 0,-2 3 4 16,-5 1-1-16,0 2-5 16,-4-2 2-16,-5-3 2 0,-3 0-3 15,-4-3 0-15,-3-5 7 0,-4 1-3 16,1-5 11-16,-4-3-2 0,-2-1-6 15,1-2 7-15,-2-4-6 0,-3-2-3 16,-1-1 4-16,-3-5-5 0,2 0 3 16,3-2 4-16,4-6-4 15,6-3-2-15,4-2-2 0,4-1-3 16,5-2 0-16,2-2 0 0,4-5-1 15,0 2-34-15,2-3-19 0,4 1-18 16,3 3-81-16,3 3-17 0,-2 4-148 16</inkml:trace>
  <inkml:trace contextRef="#ctx0" brushRef="#br0" timeOffset="31185.7837">14056 9861 1035 0,'34'-9'0'15,"5"3"196"-15,1-3-139 0,-1 3-16 16,-5-1-14-16,-4 2-13 0,-6 1-11 15,-5 4-3-15,-5 0 0 0,-5 0 0 16,-4 3-37-16,-4 0-18 0,-1 3-12 16,-9 2-16-16,-6 6-15 15,-9 1-93-15,-4 3-266 0</inkml:trace>
  <inkml:trace contextRef="#ctx0" brushRef="#br0" timeOffset="31330.792">13962 10086 672 0,'14'6'0'0,"4"-2"229"16,5-2-150-16,4-2-7 0,5 0-7 15,2 0-29-15,2-1-17 0,0-2-12 16,-4 1-4-16,0-1-6 0,-6-1-82 16,-3 0-50-16,-6-2-161 0</inkml:trace>
  <inkml:trace contextRef="#ctx0" brushRef="#br0" timeOffset="31933.8265">15025 9610 1006 0,'9'-8'0'0,"8"0"142"0,7 2-74 16,5 5-9-16,6 1-13 16,4 11 4-16,0 8-10 0,-5 7-14 15,-4 7-9-15,-8 5-13 0,-7 6 3 16,-9 1 1-16,-7-1 0 0,-12-1 13 15,-5 1-10-15,-9-2-7 0,-4 0 3 16,-3-3-5-16,-1-3-3 16,1-3 2-16,-2-5 4 0,1-1-6 15,3-6 2-15,6-4 3 0,6-6-4 16,11-5 0-16,4-5 5 0,5 1-6 15,0-2 1-15,2 0-1 0,6 0-10 16,4-3 16-16,6-2-1 16,8-2-3-16,2-2 3 0,4 1-1 15,1-2-5-15,5 0 4 0,4-1 3 16,2 2-6-16,1 1 2 0,-3 1 2 15,-3 5-5-15,-6 2 4 0,-6 0-7 16,-10 0-34-16,-8 0-6 16,-5 2-16-16,-1 2-51 0,-3 0-15 15,0-2-51-15,0 0-253 0</inkml:trace>
  <inkml:trace contextRef="#ctx0" brushRef="#br0" timeOffset="32451.8561">16307 9443 1064 0,'0'-28'0'16,"0"3"164"-16,-7 3-104 0,-7 1-27 16,-7 6-15-16,-8 7-2 15,-11 8-8-15,-9 3-1 0,-1 16 12 16,1 5 2-16,3 3-3 0,13 2 0 15,7 0-8-15,9 2 2 0,11 3-3 16,3 2-4-16,3 1-5 0,7 2 0 16,6-2 6-16,4 2-7 15,1-2 2-15,4-1 2 0,1-2-3 16,1-2 0-16,0-1 4 0,0-2-5 15,-4-1 2-15,-1-3 1 0,-6 0-2 16,-1-4 0-16,-4-1 3 0,-6 1-4 16,1 1 2-16,-3-2 3 0,-5-1-1 15,-5 1 9-15,-6-1-1 16,-3-2 0-16,-2 2 0 0,-3-2-3 15,1-2-2-15,-4-1 6 0,2-1-2 16,-1-2 0-16,0-1 0 0,-1-3-2 16,1-2-4-16,0-2 1 0,1-3-2 15,1 0-4-15,2 0 2 16,1 0 1-16,6-1-3 0,-1-6-21 15,4 0-33-15,0 0-57 0,0-1-43 16,0-1-89-16,-3-3-449 0</inkml:trace>
  <inkml:trace contextRef="#ctx0" brushRef="#br0" timeOffset="34174.9546">13394 11419 846 0,'-3'7'0'16,"-1"13"188"-16,-3 12-116 0,-2 15 13 16,-3 4-36-16,0 3-10 0,2-1-13 15,0-5-12-15,0-3-2 0,-1-3 2 16,-2-5 3-16,1-5-3 0,-1-3-4 15,-2-5 1-15,3-2-4 0,2-3-5 16,0-3 2-16,3-5 0 16,3-3-5-16,0-5 2 0,3 0 2 15,1-3-3-15,0 0 0 0,0 0 2 16,0-4-3-16,3-9 2 0,3-9 2 15,3-5-4-15,0-8 2 0,3-5-1 16,1-4 0-16,4-5 0 16,1-5 1-16,3-4-1 0,3 1 0 15,1-4-1-15,4 3 0 0,1 5 2 16,-1 6-1-16,2 14-2 0,-4 7 4 15,-1 11-2-15,-1 11 0 0,-3 1-3 16,-3 3 2-16,-1 8-4 16,-4 3 10-16,-1 6-8 0,-4 7 1 15,-3 2 4-15,-2 5 2 0,-3 4-3 16,-1-2 4-16,0-2-6 0,-5-1 0 15,-3-3 2-15,-3-5 3 0,-3 0-5 16,-3-3 2-16,-4-1 1 16,-2-1-3-16,-2-2 2 0,-3-2 1 15,4-1-4-15,2-3 2 0,5-1 0 16,6-4 0-16,3-1-1 0,4-3 1 15,4 0 0-15,5 0-13 0,5-1 6 16,6-5 7-16,4 1 0 16,-2-2 5-16,6 1-6 0,-3 2 2 15,-1-3 0-15,0 5-2 0,-2 0 2 16,-1 0-1-16,-1 3 0 0,-2 1 0 15,0 6 0-15,-5 6-2 0,1 3 3 16,1 2 2-16,-6 2-4 0,0 6 2 16,-2-1 4-16,-3 0-7 15,0 2 4-15,-3-4 1 0,-5-2-4 16,-1 4 2-16,-5-2 8 0,-1 1-5 15,-2 0 3-15,-2-1-1 0,0-2-4 16,-1 1 5-16,0-3-5 0,-1-1-2 16,-1-2 0-16,0-5 10 15,-1-2-5-15,0-1 3 0,-1-5 2 16,-4-2-1-16,1-2 0 0,-2 0-3 15,-1-3-3-15,3-5 2 0,3 1-2 16,0-4-3-16,6-2 0 0,4-2 6 16,1-4-7-16,3-3 2 15,2-2-2-15,2-1-4 0,3-1 3 16,2 2-10-16,1 3-23 0,3 1-8 15,1 6-18-15,3 7-51 0,0 3-15 16,0 4-73-16,-2 0-323 0</inkml:trace>
  <inkml:trace contextRef="#ctx0" brushRef="#br0" timeOffset="34584.9781">14009 11711 811 0,'4'0'0'0,"4"2"170"15,6 2-64-15,1-2-34 0,7 0-5 16,6-2-12-16,4 0-7 0,5-3-1 16,4-3-20-16,0-1 0 0,3-1-10 15,-1-1-3-15,-3 1-5 16,-6 1-6-16,-7 3 1 0,-7 0-3 15,-4 3-2-15,-5 1 2 0,-4 0-2 16,-4 0-31-16,0 0-26 0,-3 0-30 16,0 3-30-16,-5 1 25 0,-5 3-40 15,-5 0-212-15</inkml:trace>
  <inkml:trace contextRef="#ctx0" brushRef="#br0" timeOffset="34813.9912">14133 11909 811 0,'13'4'0'0,"4"-3"268"0,3 0-173 16,4-1-27-16,0 0-6 0,3 0-3 15,1-3-13-15,-2-1-13 0,0 0-8 16,-3-2 0-16,-4 2-9 15,-2 1-11-15,-4 1 0 0,-3 2-6 16,-1 0-15-16,-5 0-52 0,-3 0-22 16,-1 2-67-16,0 3-24 0,-5-3-119 15</inkml:trace>
  <inkml:trace contextRef="#ctx0" brushRef="#br0" timeOffset="36858.1081">15073 11297 666 0,'-7'-11'0'0,"2"0"305"15,2 2-175-15,3-2-68 0,0-1-10 16,1 3 1-16,4-6-15 0,3-2-8 16,3 2-5-16,6-1 0 0,4 0-2 15,5 4 5-15,7 5 1 0,2 7-6 16,-1 7-3-16,0 17-4 15,-4 6-4-15,-6 11-9 0,-5 0 8 16,-3 3-8-16,-6 2-2 0,-6 0 4 16,-2-2-1-16,-3 0-3 0,-8-4 5 15,-6-1-6-15,-6-3 0 0,-5 0 8 16,-7-2-5-16,-3 0-3 15,-6 0 0-15,-1-4 4 0,-1 2-6 16,1-4 4-16,4-2-1 0,3-1-2 16,5-4 1-16,7-3 0 0,6-4 0 15,4-4 0-15,6-4 1 0,7 1-2 16,1-1-5-16,0-2 0 0,5-1-1 15,3-1 4-15,8-2 3 16,6 0 0-16,9-4 5 0,7-4-3 16,7 1-4-16,3-2 4 0,3 0-1 15,1 5-1-15,2-1 0 0,-2 3 0 16,-2 1 0-16,-4 0 8 0,-6-2-9 15,-6 1-2-15,-10-1 5 16,-6 3-4-16,-12 0-64 0,-2 0 18 16,-4 0-23-16,0 0-49 0,-1 0-42 15,-5 0-181-15</inkml:trace>
  <inkml:trace contextRef="#ctx0" brushRef="#br0" timeOffset="37613.1513">16399 10844 576 0,'16'-20'0'0,"-3"6"266"0,-4 1-170 16,-4 5-26-16,-3 4 16 16,-2 2-6-16,0 2-13 0,0 0-17 15,0 0-21-15,-7 7-9 0,-8 8-10 16,-7 15-4-16,-8 6 15 0,-7 10 10 15,-2 9 2-15,-6 6-7 0,-1 16-5 16,-1 3-3-16,-1 9-6 0,3 5-9 16,2 1 4-16,4-2-4 15,4 1-4-15,6-3 2 0,8-4 3 16,4-2-5-16,7-6 2 0,6-5 7 15,4-7-5-15,4-4 6 0,5-2-4 16,2-9-3-16,3 0 0 0,-1-9 1 16,2-1-6-16,-1-2 6 15,-2-5-3-15,0-1 0 0,-4-3 0 16,-1-4-1-16,0-1-6 0,-4-6-7 15,-2-4-15-15,-1 0-6 0,-2-5-7 16,-3 0-30-16,-4-3-65 0,3-5-24 16,-1-3-182-16</inkml:trace>
  <inkml:trace contextRef="#ctx0" brushRef="#br0" timeOffset="38291.1901">16691 11209 942 0,'-5'9'0'0,"-3"16"150"15,-2 18-74-15,-4 15 3 0,1 5-36 16,0 1-17-16,0-1-21 0,1-8 1 16,-2-5-3-16,0-6-3 0,2-9 0 15,1-6 5-15,2-8-7 16,2-6 4-16,3-5 0 0,3-5-3 15,1-1 2-15,0-4-3 0,0 0-3 16,2-4 8-16,4-9 1 0,5-4-3 16,2-9 5-16,1-6-5 0,0-3-2 15,1-8 1-15,0-6 2 16,1-5-4-16,4-3 4 0,0-4 0 15,0 0-3-15,1 5-2 0,1 6 5 16,-4 11-4-16,0 13 4 0,-1 10 1 16,-1 13-5-16,-4 7 2 0,1 17 0 15,-3 15 6-15,-2 11 6 16,2 9-1-16,0 4-8 0,1-2 2 15,3-3-4-15,2-1-2 0,3-5 2 16,1-6 1-16,-2-3-3 0,0-5 2 16,-3-2-1-16,2-4 0 0,0-1 0 15,1-6 1-15,1-4-1 16,-4-5-1-16,0-5 1 0,-2-5 0 15,-1-3 0-15,-2-1 1 0,-1-10-2 16,-1-10 2-16,0-6 13 0,0-7 4 16,-2-8 0-16,2-8-3 0,3-7 0 15,2-7 1-15,2-5-10 0,3-4-3 16,0 0 2-16,5-1-4 15,1 2-2-15,-2 5 2 0,2 5 3 16,-5 11-4-16,-3 13 0 0,-4 12 4 16,-4 12-5-16,-7 7 2 0,1 7-2 15,0 4-11-15,-1 10-5 0,0 10-2 16,0 9-58-16,-3 6-28 15,-4 6-31-15,-7 1-110 0,-3 0-224 16</inkml:trace>
  <inkml:trace contextRef="#ctx0" brushRef="#br0" timeOffset="38707.2139">16416 12215 803 0,'1'6'0'16,"5"2"177"-16,2-2-69 0,1 1-42 16,5-2-11-16,3-1 5 0,6-2 0 15,10-2-6-15,5-1 8 0,10-4-19 16,9 0-10-16,9-1-2 0,8 0-3 15,5 2-4-15,0-1-7 16,1-3 1-16,-5 2-10 0,-2 0-1 16,-7-1 0-16,-4 2-4 0,-8-2-2 15,-8 1 3-15,-8-2-2 0,-14 0-4 16,-7 1 0-16,-10 2 0 0,-4 5-29 15,-3 0 1-15,0-1-32 16,-5 1-72-16,-6 0-29 0,-1 8-19 16,-6 2-136-16,-4 0-154 0</inkml:trace>
  <inkml:trace contextRef="#ctx0" brushRef="#br0" timeOffset="39201.2421">16855 12646 1083 0,'4'-10'0'0,"2"-1"142"0,1 1-81 15,2 2-31-15,0 1-7 16,3 3 6-16,3 4-6 0,0 0-7 16,2 4 0-16,2 5 2 0,-2 4-5 15,-3 2-2-15,0 4 7 0,-3 3-3 16,-5 0-7-16,-1 4 2 0,-3 2-4 15,-2 2-3-15,-1-1 3 16,-2 2-3-16,-5-1-5 0,0-3 4 16,-1-3 1-16,0-2-4 0,-1-5 1 15,1-3 0-15,0-4 0 0,1-1 0 16,3-6 3-16,0-2-4 0,3-1 2 15,-1 0 10-15,3 0 4 16,0-4 6-16,0-6-13 0,1-2 0 16,5-9 2-16,2 0 0 0,1-7-4 15,5-1 2-15,3-5-4 0,5-4-5 16,4-6 2-16,2-2 3 0,4-5-5 15,1-3 2-15,0 2 0 0,-1 6-2 16,-4 7-1-16,-7 10 0 16,-4 12-27-16,-6 7-2 0,-3 8-35 15,-3 2-68-15,-1 9-40 0,-4 3-75 16,-6 0-527-16</inkml:trace>
  <inkml:trace contextRef="#ctx0" brushRef="#br0" timeOffset="39713.2714">17692 10921 767 0,'14'-19'0'0,"-1"6"250"16,0 6-167-16,-2 4-31 15,0 3-15-15,3 1 2 0,1 9-7 16,5 9-7-16,-3 5 20 0,4 10-2 15,3 13-9-15,1 6 8 0,2 12-8 16,0 6-6-16,-3 5 7 0,0 6-8 16,-5 8-7-16,-3 1-6 15,-3 2 1-15,-7 2 0 0,-4 1-10 16,-3 1 1-16,-9-2-4 0,-4-1 0 15,-5-5 2-15,-2-7-4 0,-2-4 0 16,-1-6 0-16,1-4 0 0,-2-3 0 16,1-4 1-16,0-4-2 0,-1-5-3 15,0-6 0-15,0-4-9 16,-3-2-20-16,1-8-2 0,1 1-30 15,3-6-11-15,3-3-3 0,-1-1-27 16,3-7-68-16,1-2-94 0,2-6-438 16</inkml:trace>
  <inkml:trace contextRef="#ctx0" brushRef="#br0" timeOffset="44257.5313">13210 13755 484 0,'0'-8'0'15,"0"4"285"-15,0-1-179 0,0 2-5 16,0 2-15-16,0 0-18 0,0 1-22 15,0 0-17-15,0 2-7 0,-2 13-11 16,-3 11 0-16,-4 12 15 0,-1 7 7 16,-2 4-11-16,2 0-5 15,0-4-8-15,-1 0 3 0,1-3-5 16,1-4-5-16,-1-3 5 0,1-3-6 15,-2-2-2-15,3-1 2 0,0-3 4 16,0-1-7-16,2-2 3 0,2-5 3 16,1-1-8-16,1-3 5 15,1-7-2-15,1-2 1 0,0-4 0 16,0 0 0-16,0 0-1 0,0-1 2 15,0 0 2-15,0-2-2 0,0-8 7 16,2-3-4-16,2-3-5 0,0-1 2 16,0-6 4-16,-1-3-4 15,4-6 8-15,2-6-7 0,1-6-4 16,2-4 4-16,1-5 5 0,-1-3-7 15,5-6 0-15,0-3 11 0,4-3-10 16,0 0 6-16,4 2-3 0,1 6-8 16,-1 7 8-16,1 8 0 0,-2 10-5 15,-2 8 2-15,4 8 1 16,-1 7-3-16,2 6 2 0,1 4 7 15,0 2-1-15,1 4 7 0,-3 5-4 16,0 7-5-16,-2 4 1 0,-9 4-5 16,-4 5-2-16,-11 4 2 0,-1 3 6 15,-9 2-5-15,-7-2 2 16,-3 2-2-16,-5-1-3 0,-5-5 2 15,-1 2 4-15,0-6-6 0,0-3 2 16,2-3 0-16,4-7-1 0,1 0-1 16,6-5 2-16,5-3-2 0,1-1 1 15,5-4 0-15,3 0 0 16,4-2 0-16,0 0-1 0,0 0-10 15,8-4 3-15,5-2 9 0,2-3-2 16,8 1 2-16,-1 1 0 0,4 4-2 16,1 1 1-16,-1 2 2 0,0 3-4 15,-2 8 2-15,-2 4 0 0,-3 4 0 16,-3 4 0-16,-4 1 2 15,-3 2-2-15,-1 3 0 0,-2 2 3 16,-4 1-5-16,-2 2 4 0,0 0 0 16,-8 2-4-16,-2-2 4 0,-3 1 0 15,-2-2-3-15,-5-3 2 0,-1-1 1 16,-2-3-3-16,-4-5 2 15,-1 0 4-15,3-5-4 0,-3-2 7 16,1-1-3-16,1-5-1 0,-3-5 3 16,3-3 5-16,0-1-4 0,-2-7 2 15,4-4-5-15,3-3 1 0,-1-2 1 16,7 0-2-16,1-1-6 15,1-7 1-15,0 1 0 0,2-1 0 16,0-4-27-16,5 5-27 0,5 3-45 16,1 4-19-16,2 5-40 0,4 7-172 15,-1 5-294-15</inkml:trace>
  <inkml:trace contextRef="#ctx0" brushRef="#br0" timeOffset="44679.5555">13935 14147 873 0,'0'2'0'16,"2"0"122"-16,6 1-80 0,5 4 16 16,5-3 4-16,6-3-13 0,5-1-16 15,2 0-4-15,3 0-5 0,2 2-2 16,0-5 5-16,0-2-11 0,-2-1 0 15,-2 2-2-15,-6-1 0 16,-3 2-8-16,-2 2-4 0,-7 1 0 16,-1 0 0-16,-2 5-4 0,-3 0-53 15,-2-1-11-15,-2 1-34 0,-4 0 9 16,-4 0-8-16,-7 1-15 0,-6 1-102 15,-3 2-96-15</inkml:trace>
  <inkml:trace contextRef="#ctx0" brushRef="#br0" timeOffset="44873.5666">13968 14371 741 0,'13'2'0'16,"6"-1"254"-16,5 0-181 0,4 0-3 15,3-1-5-15,4 0-18 0,-1-3-7 16,1-1-6-16,-5-3-6 0,-2 4-12 15,-5-1-13-15,-5 1 6 0,-2-1-9 16,-4 3 0-16,-3-1-86 16,-1 2-20-16,-4 0-122 0,-4 0-231 15</inkml:trace>
  <inkml:trace contextRef="#ctx0" brushRef="#br0" timeOffset="45872.6237">14966 13675 690 0,'2'-22'0'0,"11"0"239"15,9 0-173-15,9 0 1 0,8 1-11 16,7 2 6-16,4 1-12 0,4 6-7 16,-5 3-1-16,-3 9-7 15,-9 2-12-15,-9 10-7 0,-4 10 1 16,-5 5-2-16,-4 6 1 0,-2 6 3 15,-5 7-2-15,-3 0-9 0,-5 4-1 16,-2-1-3-16,-8-1-2 0,-6-4 2 16,-8 2-2-16,-8-3 0 15,-5-1 1-15,-6-1-1 0,-5-5-3 16,-2 1 2-16,2-4-1 0,-2-3 0 15,6-2-6-15,1-3 3 0,4 1-2 16,6-2 0-16,5 0 3 0,6-6-3 16,6-2 7-16,9-6-4 0,3 0-3 15,4-3 1-15,5-4-2 16,8 2 2-16,6-5 8 0,8 0-3 15,6-4-2-15,9-4 2 0,3-2 2 16,6 2-2-16,5-1 7 0,2 1 0 16,-2 4 1-16,-6 0 5 0,-4 1-9 15,-6 3-6-15,-10 0 2 16,-7 0 2-16,-9 0-3 0,-7 0-18 15,-6 1-17-15,-1 1-31 0,0-2 7 16,-5 0-31-16,0-1-140 0,-4-6-165 16</inkml:trace>
  <inkml:trace contextRef="#ctx0" brushRef="#br0" timeOffset="46640.6676">15903 13748 999 0,'0'-3'0'0,"0"3"249"0,-3 12-202 15,-5 18-38-15,-3 15 22 0,-5 13 6 16,0 5-24-16,1-2-5 15,-1-2-3-15,3-4 0 0,-3-6 1 16,2-7-1-16,1-6-2 0,1-7 1 16,3-5 1-16,2-4-5 0,1-5 0 15,2-1 5-15,4-7-7 0,-3-2 4 16,2-3-3-16,1-1-2 15,0-1 6-15,0-4-1 0,0-3 4 16,0-9-5-16,1-6-1 0,2-3 0 16,5-7 0-16,1-5-1 0,3-4 0 15,3-5 1-15,1-3 0 0,4-1 0 16,0-4 1-16,0 3-2 15,-2-1-1-15,-1 5 4 0,-4 8-1 16,0 6-2-16,-2 12 2 0,-1 8 13 16,3 8-12-16,2 5 0 0,1 8 1 15,3 11 4-15,2 10 10 0,-1 8-4 16,2 6-4-16,1 5 0 15,-3 1-1-15,1 2-2 0,-3 1 2 16,0-1-6-16,0-4-4 0,-2-5 4 16,-2-3 0-16,-3-6-2 0,-2-5 0 15,-2-6 3-15,-5-10-5 0,0-3-17 16,-2-3-1-16,0-3-12 15,0-2 6-15,0-1-5 0,0 0-10 16,0-9-1-16,3-4-32 0,-1-6 8 16,1-5 8-16,2-3-20 0,0-5 11 15,2-6 27-15,2-1-11 0,2-5 1 16,2-4 33-16,-1-2 14 0,1-4 5 15,3 1 32-15,-2 0 21 16,2-1 5-16,1 4-2 0,-4 7-10 16,-3 9-5-16,-1 11-6 0,-5 11-6 15,-1 5 0-15,-2 7-4 0,-1 8-15 16,0 13-3-16,-8 18 50 0,-5 14-5 15,-4 6-32-15,0 5 0 16,-4 4-5-16,-5-1 5 0,3 3-3 16,-4-1-10-16,0-9-6 0,3-5 2 15,2-10-3-15,5-6-4 0,4-7 4 16,3-7-2-16,6-5-37 0,3-4-34 15,1-6-57-15,4-3-109 16,3-7-199-16</inkml:trace>
  <inkml:trace contextRef="#ctx0" brushRef="#br0" timeOffset="47373.7096">17941 13200 705 0,'10'-14'0'0,"-4"6"254"0,-5 1-151 16,-1 5-25-16,0 2-12 0,0 0-8 15,-7 5-21-15,-4 7-24 0,-9 5-3 16,-4 7 13-16,-4 9 1 0,-5 7 0 16,1 11-2-16,-4 10-4 15,-2 7-1-15,2 6-1 0,3 4-2 16,3 0-2-16,6-2 3 0,6-4-2 15,5-4-4-15,4-7 1 0,6-3-3 16,3-3-3-16,2-5 3 0,6-5-3 16,4-2-5-16,2-6 2 15,2-5 2-15,2-4-4 0,1-2 2 16,-2-4 3-16,-3-5-6 0,-3-5 3 15,-1-2-3-15,-5-2-28 0,-2-1-6 16,0-3-17-16,-3-1-40 0,0-2-5 16,0-1-6-16,0 0-102 15,0-6-205-15</inkml:trace>
  <inkml:trace contextRef="#ctx0" brushRef="#br0" timeOffset="47823.7353">18056 13764 992 0,'17'-5'0'0,"6"4"195"15,2 1-115-15,2 6-20 0,-5 10-28 16,-2 8-17-16,-3 4-6 0,-5 6 3 16,-5 4 4-16,-4-1-1 0,-3 1-2 15,0-4-4-15,-4-2-8 16,-1-5 10-16,-2-3-4 0,1-3-6 15,-2-2 6-15,-1-4-2 0,-1 0-6 16,-2-4 2-16,1-2 7 0,-1-2-9 16,4-3 2-16,1-4 6 0,4 0-9 15,-1-2 4-15,4-5 10 0,2-6-3 16,6-8-4-16,7-4 2 15,4-6-3-15,6-5 10 0,5-5-9 16,4-7-5-16,3-6 0 0,1-1 8 16,0-1-8-16,-4 2 3 0,-4 10-3 15,-5 9 0-15,-6 15 0 0,-7 8-31 16,-4 9-33-16,-2 4-35 15,-3 13-17-15,0 6-27 0,-3 6-50 16,-3 3-224-16</inkml:trace>
  <inkml:trace contextRef="#ctx0" brushRef="#br0" timeOffset="49301.8199">18715 13822 595 0,'-5'0'0'15,"5"0"294"-15,0 0-215 0,2 0-56 16,4 0-13-16,4 0 59 0,6 0 6 15,5 0-7-15,6-2-13 0,6-2-11 16,3 0 1-16,3 0-12 0,1 1-4 16,-6 3-19-16,-2-2-4 15,-5 2-4-15,-4 0-2 0,-6 1 0 16,-2-1 0-16,-6 1-49 0,-3 4-4 15,-3-1-27-15,-3 0-27 0,-2 3 0 16,-6 2-39-16,-9 0-210 0</inkml:trace>
  <inkml:trace contextRef="#ctx0" brushRef="#br0" timeOffset="49489.8306">18802 13958 523 0,'-4'2'0'0,"4"0"246"16,0 0-186-16,5 0-3 0,3 0 18 15,7-2-8-15,3 0-6 16,4 0-6-16,6-5-8 0,3 0 0 15,2-1-5-15,1 0-17 0,-4-1-17 16,-1 4-5-16,-4 0-1 0,-3 1-4 16,-1 2-95-16,-3-2 16 0,-1 3-43 15,-3-2-94-15,-2-2-97 16</inkml:trace>
  <inkml:trace contextRef="#ctx0" brushRef="#br0" timeOffset="50144.8681">19704 13585 802 0,'-13'10'0'0,"-2"7"183"0,-3 5-121 16,-4 2-35-16,-1 2-4 15,0-3 6-15,-2-1 1 0,3-4-5 16,1-3-6-16,4-1-3 0,5-7-8 16,5-1-7-16,4-4 2 0,3-2-2 15,2 0-2-15,5-4-7 0,5-4 9 16,2-4-2-16,3 0-6 15,-1-2-1-15,1-1 0 0,0-2 9 16,-1-2-1-16,-1-1 0 0,1-4 0 16,-2 0 1-16,3-2-1 0,-2 1 15 15,2 8-7-15,-5 2 0 0,-3 8 7 16,-4 5-2-16,-3 2-2 15,-1 4-4-15,-1 16 6 0,0 6 21 16,-2 8-10-16,-4 5-14 0,-2 1-5 16,-1 2-1-16,-2-1-1 0,0-4 0 15,0-1-1-15,-1-5 0 0,2-2-1 16,0-1 1-16,-2-4-1 0,2-1-2 15,-2-3-18-15,1-1-7 16,-2-4-2-16,-2 0 17 0,1-2 2 16,-6-5-3-16,4-1 8 0,0-2 1 15,-2 0 0-15,2 0 4 0,-2-1 0 16,-1 0-2-16,-2-3 2 15,-1 2 2-15,2-1 0 0,2 0 8 16,3 0-2-16,8 0 4 0,3-1 1 16,4 1-2-16,5-1-20 0,7-1 10 15,10 0 4-15,6 2-4 0,5-2 5 16,1 0-6-16,3 0-2 15,0 1 2-15,3 5 31 0,1-1 2 16,-1 0-32-16,-3-3 4 0,-4 1-8 16,-5-3 4-16,-5 0 1 0,-5 0-5 15,-6-4-6-15,-5 3-14 0,-4-2-27 16,-3 0 6-16,-1 0-22 0,-4-2-70 15,-4 0-67-15,0 0-177 0</inkml:trace>
  <inkml:trace contextRef="#ctx0" brushRef="#br0" timeOffset="50499.8884">20164 13130 940 0,'5'-17'0'0,"2"9"193"0,0 7-124 16,3 1-18-16,1 15-20 0,3 13 20 15,1 9-6-15,2 16-1 0,-1 10-2 16,0 9-15-16,-2 4-5 16,0 3-7-16,-2 1 0 0,-5-3-7 15,-6-2-5-15,-2-8 4 0,-6-2-6 16,-5-5 0-16,-2-3 5 0,-4-3-4 15,-2-1-2-15,-5-3 0 0,1-6 0 16,-3-2-27-16,-2-4-32 16,-1-2-17-16,-2-2-49 0,0-5-7 15,-2-4-151-15,-2-1-544 0</inkml:trace>
  <inkml:trace contextRef="#ctx0" brushRef="#br0" timeOffset="57139.2681">13427 16223 364 0,'0'0'0'0,"0"0"87"15,0 0-26-15,0 0-1 0,0-1-10 16,0-1-25-16,0 2-12 0,0 0-2 15,0 0-2-15,0 0-5 16,0 0-3-16,0 0 1 0,0 0-2 16,0 0 0-16,-2 0-18 0,2 0-3 15,0 0-13-15,-1 0 19 0,1 0 11 16,-2 0 2-16,0 0 3 0,0 0 1 15,1 0 12-15,0 0 10 16,1 0 0-16,-2 0 1 0,2 0-3 16,0 0 1-16,0 0 9 0,0 0 1 15,0 0 6-15,0 0 10 0,0 0-8 16,0 0-7-16,0 0-2 0,0 0 0 15,0 0-8-15,0 0-1 16,0 0-4-16,3 0 1 0,-3 0-7 16,3 0-1-16,-3 0 3 0,1 0 14 15,1 0-8-15,-2 0-10 0,1 0 0 16,0 0-1-16,1 0 0 0,2 0 0 15,-1 0 0-15,3 0 1 0,-1 0-2 16,3 0 4-16,1-1-6 16,3 0 1-16,-1-2 4 0,1 0 0 15,-1 0 0-15,-1 2 1 0,1-1-2 16,-5-1-3-16,3 3-1 0,-1-1-4 15,-1 0-2-15,3 1 1 0,2 0 1 16,0-2-5-16,2 1 4 16,0-1 2-16,-2 0-6 0,0-2 4 15,-5 2 2-15,-1-2-3 0,-2 3 7 16,-3 1-1-16,1 0-3 0,-1 0 3 15,2 0-4-15,-1 0-4 16,1 0 2-16,1 0 3 0,-1 0-6 16,0 0 4-16,-1 0-1 0,-1 0-1 15,-1 0 0-15,0 0 1 0,0 0-2 16,0 0 2-16,0 0 7 0,0-1-5 15,0 1 6-15,0 0 0 0,0 0-2 16,0 0 0-16,0 0-3 16,0 0-3-16,0 0 1 0,0 0 0 15,2 0-4-15,-2 0 4 0,0 0 0 16,0 0-3-16,0 0 2 0,0 0 2 15,0 0-4-15,0 0 2 0,0 0 5 16,0 0-5-16,0 0 4 16,0 0-3-16,0 0-3 0,0 0 2 15,0 0-1-15,0 0-5 0,0 0 4 16,1 0-6-16,1 0-2 0,2 2 14 15,0 0-4-15,0-1-2 0,0 0 2 16,-1-1 1-16,-2 0-3 16,0 2 1-16,-1-1 1 0,0-1-2 15,0 0 2-15,0 0 1 0,1 0-3 16,-1 0 2-16,0 0 3 0,0 0-6 15,0 0 4-15,0 0 2 0,0 0-5 16,0 2 2-16,0-2 2 16,0 0-4-16,0 0 2 0,0 0 0 15,0 0-2-15,0 0 1 0,0 0 1 16,0 0-2-16,0 0 2 0,0 0-2 15,0 0 0-15,0 0 2 0,0 0 1 16,2 0-2-16,-2 0 0 16,0 0 1-16,0 0-2 0,0 0 0 15,0 0 2-15,1 0-2 0,-1 0-2 16,0 0 3-16,0 0 0 0,0 0-4 15,0 0 4-15,0 0 0 0,0 0 1 16,0 0 0-16,1 0-2 16,1-2 2-16,-2 2-1 0,1 0 0 15,-1 0 0-15,0 0 0 0,1 0-2 16,0 0 4-16,0 0-1 0,-1 0-2 15,0 0 1-15,0 0 0 0,0 0 0 16,1 0 0-16,-1 0 1 0,0 0-2 16,1 0 0-16,0 0 2 15,1-3-2-15,-1 3 2 0,1 0-2 16,-2 0 0-16,2 0 2 0,-1 0 0 15,-1 0-1-15,0 0 0 0,0 0 1 16,0 0-1-16,0 0 0 0,1 0 0 16,-1 0 0-16,0 0 0 15,0 0 0-15,0 0 0 0,0 0-2 16,2 0 2-16,-2 0 0 0,0 0 0 15,0 0 1-15,0 0-3 0,0 0 4 16,0 0-1-16,0-1-3 0,0 1 4 16,0 0 0-16,0 0-2 15,0 0 0-15,0 0 2 0,0 0-3 16,0 0 2-16,0 0 0 0,0 0-2 15,0 0 2-15,0 0 0 0,0 0-2 16,0 0 1-16,0 0 0 0,0 0 0 16,0 0-1-16,0 0 0 0,0 0 0 15,0 0 2-15,0 0 0 16,0 0-1-16,0 0 0 0,0 0 1 15,0 0-1-15,0 0 0 0,0 0-1 16,0 0-2-16,1 0 4 0,-1 0 1 16,1 0-4-16,0 0 1 0,-1 0 1 15,0 0 0-15,0 0 0 16,0 0 2-16,0 0-3 0,0 0 2 15,0 0 0-15,0 0-1 0,0 0 0 16,0 0 2-16,1-1-3 0,-1 1 1 16,0 0 0-16,0 0 0 0,1 0-2 15,1 0 3-15,3 0-2 16,0 0 1-16,0 0 1 0,2-2-2 15,2 0 2-15,-1-1 0 0,2 3-1 16,1-2 0-16,-3 0 7 0,0 0-9 16,-1 0 4-16,1 1 1 0,-2 0-6 15,0 1 6-15,-1 0-3 16,2-2 0-16,3 1 0 0,3 0 0 15,3-2-3-15,-1 1 6 0,2-1-1 16,-1-1-2-16,-1 1-1 0,-4-2 3 16,0 2-4-16,-3 0 4 0,-2 0 0 15,-2 1-3-15,-2 1 2 16,-1 1 1-16,-1 0-2 0,0 0 0 15,0 0 8-15,0 0-7 0,0 0 7 16,-2 0-6-16,1 0-4 0,-1 0 4 16,-1-2-6-16,2 2-49 0,-3-1-25 15,1 1-44-15,-2 0-99 16,-3 0-133-16</inkml:trace>
  <inkml:trace contextRef="#ctx0" brushRef="#br0" timeOffset="58361.338">12628 15637 904 0,'0'-6'0'0,"0"6"239"0,-2 6-156 16,-5 20-53-16,-5 14-19 0,-5 21 17 15,-1 11-3-15,-1 3-10 0,2-5-10 16,0-4 2-16,3-8 1 16,1-5-7-16,1-7 3 0,1-6-2 15,2-8-3-15,0-8 2 0,3-8 2 16,2-9-4-16,1-4 2 0,3-3 3 15,0-2-5-15,0-10 2 0,8-7-1 16,2-8 0-16,6-6-1 16,-2-2 1-16,2-1 0 0,-1-5 0 15,3-5 2-15,-1-3-3 0,1-6 2 16,1-3 2-16,-1-3 1 0,0-1 7 15,3 1-1-15,-3 6-1 16,1 12 2-16,-4 12-2 0,-3 15-4 16,0 15 0-16,0 12-5 0,-1 21 0 15,2 18 15-15,-2 15 0 0,2 6-8 16,-1 2-3-16,1-2-2 0,-3-3-1 15,-1-7 3-15,-3-6-5 0,-4-9-1 16,0-7 4-16,-2-5-2 16,0-7-2-16,0-8 4 0,0-7 0 15,0-5-2-15,0-2 0 0,0-5 0 16,0 0 0-16,0 0 0 0,1-11 13 15,2-5 6-15,2-10-3 0,0-7 0 16,5-6-1-16,1-6-1 16,2-9-4-16,3-7-4 0,1-13 2 15,3-5 1-15,0-7-3 0,1 0 3 16,-1 4-4-16,1 14-5 0,-6 17 0 15,-3 19 5-15,-3 18-6 0,-1 12-36 16,0 2-57-16,0 17-68 16,2 5-30-16,-4 5-175 0</inkml:trace>
  <inkml:trace contextRef="#ctx0" brushRef="#br0" timeOffset="58772.3615">13458 16332 1140 0,'-1'0'0'16,"4"0"160"-16,5-1-153 0,7 1 22 16,5 0 6-16,4 0-8 0,6 0-9 15,1 3-7-15,0 0-1 16,2-1-5-16,-3 3 11 0,-2-3-8 15,-3 0-7-15,-2 2 2 0,-3-3-2 16,-5 0-2-16,-1 1-30 0,-2-2-36 16,-3 2-66-16,-1-2-36 0,-2 0-214 15</inkml:trace>
  <inkml:trace contextRef="#ctx0" brushRef="#br0" timeOffset="59772.4187">15007 15451 991 0,'1'0'0'15,"1"11"150"-15,-2 14-92 0,0 18 18 16,-7 13-19-16,0 10-20 0,-4 1-21 16,-1-6-9-16,1-5-3 0,-3-10-1 15,-1-3 9-15,-2-6 5 0,1-8 4 16,0-4-6-16,3-8-2 15,4-5-3-15,2-4 1 0,2-5-4 16,2-1-4-16,3-2 6 0,0 0-4 16,0-2-7-16,0-6 4 0,5-8 4 15,2-6-6-15,3-8 0 0,2-5 1 16,3-7-2-16,0-9 0 15,4-5 1-15,1-6 0 0,3-9 0 16,1 1 2-16,3-3-3 0,3 4 1 16,2 6 1-16,1 9-2 0,0 14 2 15,0 11-1-15,-3 14 0 0,0 8 0 16,0 7 6-16,-2 2 0 15,0 14 8-15,-2 6-2 0,-4 6 0 16,-2 3-3-16,-5 4-3 0,-5-3-6 16,-6 3 0-16,-2-6 8 0,-5-2-8 15,-6-1 0-15,-7-2 8 0,-4 1-8 16,-4-2 0-16,-4-1 6 0,-1-5-7 15,0-2 2-15,1-5 0 16,6-6-1-16,5 1-4 0,5-4 1 16,6 0-5-16,3-1 9 0,1 0-2 15,2-3-14-15,5-5 0 0,7-2 1 16,2-1 6-16,7 0 8 0,2 1 0 15,2 5 0-15,1-1-1 16,3 2 2-16,-3 4-2 0,-1 0 0 16,-3 6 1-16,-1 8 0 0,-4 6-1 15,-2 6 1-15,-3 6 0 0,-1 2 0 16,-4-1 3-16,-3 1-5 0,-4-4 4 15,0 1-1-15,-6-2-1 16,-4-1 0-16,-3-1 2 0,-4-3-2 16,-3 0 0-16,-1-3 2 0,-3-1-2 15,3 0 0-15,-3-3 3 0,1-5-4 16,1 0 2-16,0-5 2 0,-1-2-4 15,-1 0 2-15,1-5 2 16,1 0-3-16,-1 0 0 0,1-5 10 16,2-4-3-16,-1-2 2 0,3 0-5 15,2-1-3-15,2-2 1 0,7-2-1 16,-3 1-2-16,3-1-14 0,1 0-9 15,3 3-28-15,2 3-20 16,1 1-43-16,0 6-65 0,1 1-31 16,0 2-213-16</inkml:trace>
  <inkml:trace contextRef="#ctx0" brushRef="#br0" timeOffset="60772.4759">14479 16289 522 0,'-5'1'0'16,"0"0"274"-16,0 1-154 15,2-2-58-15,0 2 8 0,1-2-19 16,1 0-15-16,1 0-12 0,0 0-4 15,-3 0 0-15,3 0 10 0,0 3 1 16,0-3-2-16,0 0 3 0,0 0 3 16,0 2-4-16,0-2-3 15,3 0-6-15,6 0-10 0,6 0 23 16,12 0 8-16,11-2-6 0,10-1-6 15,14-2-4-15,7-2-9 0,4 1-2 16,8-2 3-16,4-1-2 0,4-3-7 16,4-1 5-16,-2-2-4 15,0-4-7-15,-5 0 4 0,-8-1-2 16,-5 3-4-16,-9 0 4 0,-5 2-3 15,-12 4-3-15,-9 0 0 0,-10 6 5 16,-11 0-6-16,-7 2 2 0,-5 3 2 16,-5-1-3-16,2 1 0 15,-2 0 0-15,0-1-7 0,0 0-5 16,0 1-16-16,-3 0-24 0,-3-2-16 15,-3 2-27-15,-3 0-30 0,-5 4-1 16,-3 4-21-16,-4-1-133 0,-1 3-220 16</inkml:trace>
  <inkml:trace contextRef="#ctx0" brushRef="#br0" timeOffset="62705.5865">15089 16880 893 0,'-2'-9'0'0,"1"2"139"16,-2-5-84-16,1 3-17 0,2-1-4 15,0-3-6-15,1-1-12 0,7-1-5 16,2 1 8-16,3 2 3 0,3-1-3 16,2 4-6-16,4 2 3 15,3 2 0-15,2 2-1 0,0 0 0 16,-2 3-1-16,-2 0 1 0,-6 9 0 15,-1 5-5-15,-3 3-2 0,-4 5 1 16,-2 2-2-16,-5 2-4 0,-2 2 3 16,-2-1-3-16,-5-2-1 15,0 1 0-15,-3-4 1 0,-1-3-3 16,0-1 0-16,-5-1 5 0,1-5-6 15,-3 1 2-15,-4 0 2 0,1-3-4 16,-3 2 2-16,-1 3-1 0,1-3 0 16,1 2-1-16,2-3 0 15,1 3-2-15,3 0 4 0,3 0-2 16,3 0-1-16,0-1 4 0,2-1-1 15,0 0-2-15,3-2-1 0,0-3 2 16,2 2 0-16,-2-4 0 0,3 3 0 16,1-6 0-16,-2 3 0 15,4-3 2-15,0-2-3 0,0 0 2 16,0-3-4-16,1-5-3 0,3 3 9 15,3-2-3-15,-2-2 0 0,4 4 0 16,0-1 1-16,1-1-2 0,2 4 2 16,-2-3-4-16,2 1 3 15,0 5 0-15,0 2 7 0,4 5-10 16,-3 6 6-16,5 3 0 0,-2 1-6 15,-1 3 5-15,-1-1 2 0,-1-5-8 16,0-4 8-16,1 0-3 0,-3-5-2 16,3 2 2-16,-1-2 16 15,-1-1-12-15,3-3 5 0,0-1-5 16,3 0-2-16,2-6 4 0,-2-1-1 15,3-2-3-15,-1-4 7 0,-1 1-6 16,0-8-6-16,-1-1 4 0,-1-3 2 16,-1-3-5-16,0 3 2 0,-1-4-5 15,-2-2-38-15,-1 4-2 16,-1 1-10-16,-4 6-36 0,-2 9-18 15,-5-3-118-15</inkml:trace>
  <inkml:trace contextRef="#ctx0" brushRef="#br0" timeOffset="64355.6809">16717 16056 592 0,'-4'2'0'16,"3"-2"231"-16,1 0-129 0,0 0-63 16,0 1-15-16,0 1-5 0,1 0-3 15,3 1 24-15,1 0 12 0,6 0-7 16,4 0-4-16,9-1 0 15,7 1-1-15,7-1-5 0,8 1-1 16,4-1-14-16,2 2-3 0,1-2-3 16,-2 0 1-16,-5-2-9 0,-3 0-4 15,-7 0 1-15,-6-4-2 0,-6 0-1 16,-5-2 0-16,-7 1 5 15,-4 2-6-15,-6 0-4 0,-2 1-14 16,0-1-5-16,-7-1-25 0,-7 1-22 16,-3 1-27-16,-4 2 7 0,-5 0-31 15,-1 0-121-15,-5 2-34 0</inkml:trace>
  <inkml:trace contextRef="#ctx0" brushRef="#br0" timeOffset="64588.6942">16724 16223 604 0,'-13'11'0'0,"5"0"293"16,5-2-208-16,3-1-24 15,2 1-12-15,6 0-5 0,5-3 4 16,10 1 5-16,5-5 2 0,8 1 1 16,5-1-16-16,5-2-5 0,2 0-4 15,0 0-2-15,-3-2-10 0,-4-1-8 16,-8 1-3-16,-1 1-6 0,-8-1-2 15,-5 2 0-15,-3-1-29 16,-2-2-26-16,-3 0-10 0,-2 0-23 16,3-2-38-16,-3 0-3 0,-3 1-73 15,-2-5-296-15</inkml:trace>
  <inkml:trace contextRef="#ctx0" brushRef="#br0" timeOffset="65692.7574">18589 15213 827 0,'3'-6'0'15,"-1"0"258"-15,-2 5-170 16,0 1 0-16,0 0-14 0,0 4-35 15,-2 14-25-15,-7 15 7 0,-7 15 25 16,-2 10-11-16,-1 6-15 0,2-1-8 16,1-3 0-16,-2-5 3 15,3-6-7-15,1-3-3 0,2-6 0 16,0-3-3-16,-1-8-2 0,1-2 0 15,3-6 4-15,-1-2-5 0,4-2-5 16,2-3-19-16,0-3-20 0,4-1-3 16,0-6-11-16,2-1-31 0,4-3-2 15,3-2-9-15,5-6-71 16,-1-8-122-16,1-2-292 0</inkml:trace>
  <inkml:trace contextRef="#ctx0" brushRef="#br0" timeOffset="66404.7981">19038 15236 815 0,'-15'17'0'0,"-5"7"185"0,-3 7-117 15,-2 4-17-15,0 2-4 0,4 1-18 16,0-1-9-16,5 0-8 0,5-4-3 16,4 0-4-16,6-3-7 0,2-1 4 15,10-1 0-15,8-4-2 16,4-5 0-16,4-5 0 0,4-4 0 15,0-3 2-15,0-6-2 0,0 0 0 16,-3-3 0-16,-1-5 5 0,-6-3-7 16,-3 1 4-16,-6-6-2 0,-8-1 0 15,-4-5 20-15,-1-4-7 0,-7 0 0 16,-4-7-2-16,-4-4-9 0,0-1-1 15,-2-5 4-15,2-2 7 16,2 1-5-16,3-1 7 0,5 5-4 16,4 5 0-16,3 4 2 0,9 8-5 15,4 6-8-15,5 2 2 0,5 7 2 16,7 4-3-16,4 3 0 15,3 2 5-15,4 6-7 0,-3 6 3 16,-2 2 0-16,-4 6-2 0,-7 2 2 16,-7 4 1-16,-7 5-3 0,-7 1 2 15,-5 3 3-15,-9 4-2 0,-3 3 3 16,-5-1-4-16,0-1-2 0,0-2 2 15,2-4 1-15,6-3-3 16,3-5-15-16,6-3 4 0,6-6-1 16,3-2-2-16,6-3 0 0,2-4-4 15,2-3 13-15,3-6 3 0,-1-1 1 16,1-5 3-16,3-3-1 0,0-7 0 15,0 0 7-15,-1-5 3 0,-2 0 2 16,1-9 6-16,-3-5 1 16,-2-4 0-16,-4-8-7 0,-6 0-1 15,-3-4 5-15,-6-1 2 0,-8 2-4 16,-9 3-3-16,-8 2-1 0,-6 7-4 15,-4 7-3-15,-2 8 2 0,0 8-4 16,4 8-2-16,4 8 2 16,6 10-3-16,7 8-45 0,8 6-13 15,2 6-25-15,6 4-37 0,1-2-30 16,3-3-144-16</inkml:trace>
  <inkml:trace contextRef="#ctx0" brushRef="#br0" timeOffset="66971.8305">19989 15004 753 0,'6'-28'0'0,"0"13"239"0,-3 5-149 15,2 9-20-15,-2 6-29 0,-1 16-28 16,-2 14 34-16,-6 15 6 16,-8 8-15-16,-2 10-14 0,-3 0-3 15,1-1-5-15,0-3-6 0,1-6-2 16,-1-3-6-16,2-6-4 0,-1-4 4 15,2-8 6-15,3-6-11 0,1-8 1 16,3-2 2-16,3-7-35 16,2-2 13-16,3-5-5 0,0-5-16 15,1-2 16-15,10-2 3 0,1-7 14 16,5-5 10-16,6-8 0 0,1-2-14 15,3-9 13-15,1-4-3 0,3 0 0 16,0-9 8-16,2 3-5 16,1-4 0-16,-2 4 2 0,-4 4 1 15,-5 8 4-15,-5 9 8 0,-4 7 8 16,-4 8-4-16,-6 4-4 0,-2 2-9 15,-2 2-6-15,-3 8 2 0,-6 7 9 16,-5 4-6-16,-5 3 1 16,-3 3-1-16,-1 1-5 0,-2-2 2 15,1 1 1-15,5 0-3 0,2 0 2 16,4 2 1-16,6 2-2 0,4 1 4 15,1-1-2-15,4 1-3 0,5-2 2 16,1-4 2-16,1-3-3 16,3-4-1-16,-1-4 0 0,0-4-1 15,0-1 4-15,-1-3-2 0,2-3 0 16,-2-2-39-16,3-1 1 0,-1 0-35 15,-1 0-42-15,0-4-84 0,-1-6-348 16</inkml:trace>
  <inkml:trace contextRef="#ctx0" brushRef="#br0" timeOffset="67215.8445">20522 15155 662 0,'4'-9'0'16,"-3"9"272"-16,-1 1-187 0,0 14-30 15,-5 10 18-15,-4 12 15 0,-3 6-42 16,1 6-15-16,-2 1-3 0,1 0-3 16,1-5-8-16,0-2-14 15,1-3 3-15,1-2-5 0,0-6-1 16,-4-3 0-16,6-3 0 0,-4-4-61 15,2-1 8-15,4-4-24 0,0-5-52 16,2-5-26-16,2-5-122 0,1-2-237 16</inkml:trace>
  <inkml:trace contextRef="#ctx0" brushRef="#br0" timeOffset="67471.8591">20775 15095 652 0,'3'-5'0'0,"-3"5"288"15,0 4-201-15,0 14-49 0,-7 10 51 16,-6 12-31-16,-4 10-25 0,-2 3-5 16,-1 0 1-16,3-1 0 0,-1-3-3 15,5-2-10-15,2-1-9 16,1-1-2-16,4-7-2 0,-1-3-4 15,1-5 2-15,1-5 2 0,0-3-3 16,0-4-26-16,5-5-20 0,-2-1-32 16,1-5-2-16,-3-3-46 0,0-4-167 15,-2-1-122-15</inkml:trace>
  <inkml:trace contextRef="#ctx0" brushRef="#br0" timeOffset="68004.8896">20467 15407 696 0,'10'-12'0'0,"3"3"200"15,4 1-130-15,1 1-2 0,2 2-13 16,3 0-27-16,-2 1-22 0,1 1-4 16,0 0-4-16,1 2-113 0,-1 1 51 15,0-1-56-15,-2 1-33 0,-3-4 52 16,-3-1 20-16,-3-2 6 15,-2 0 40-15,-4 1 33 0,-3 2 4 16,2-1 55-16,-1 2 17 0,-1-3 9 16,3 0-16-16,2 1-11 0,3-1 36 15,2 3-10-15,3 0-24 0,3-1-11 16,0 2-6-16,5-1-7 15,-1 2-3-15,4 1 2 0,-2 0 3 16,1 1 3-16,-4 3-5 0,-4 4-2 16,-4 1-4-16,-6 3-14 0,-3 2 0 15,-4 3 8-15,-5 6 7 0,-4 3-12 16,-5 0-3-16,-1 2-7 15,-1-2-4-15,-2 1-1 0,-1 1 2 16,0-2-3-16,-1-2-2 0,0-1 2 16,3-2 2-16,3 1-4 0,2-2 1 15,3-3 0-15,3-1 0 0,4-3 0 16,1-1 1-16,1-1-1 15,0-1-2-15,5-5-2 0,2 1 2 16,1-2 3-16,4-1 0 0,3-1-6 16,4-2 6-16,3 0-2 0,2 0-2 15,3-3 3-15,0-1 0 0,-1-2 0 16,1 0-2-16,-4-4 1 0,-2 2-16 15,-1-4-9-15,-4-1-15 16,-2 0-27-16,-7-5-8 0,-2 2-26 16,-5-3-88-16,-6 2-162 0</inkml:trace>
  <inkml:trace contextRef="#ctx0" brushRef="#br0" timeOffset="68160.8985">20838 15565 776 0,'11'-4'0'15,"4"1"198"-15,4-3-105 0,2-1-46 16,4 1-10-16,2-3-14 0,0 4-13 15,3 1-9-15,-3-1 1 16,-5 2 0-16,-3 1-4 0,-7-1-181 16,-4 0-14-16,-4-2-119 0</inkml:trace>
  <inkml:trace contextRef="#ctx0" brushRef="#br0" timeOffset="68653.9267">18358 16165 835 0,'-1'0'0'0,"1"0"212"0,7 0-171 16,9 0 28-16,9-3-8 16,10-1 7-16,15-1-18 0,11 0-14 15,15 0 6-15,15-2-3 0,13 2-3 16,14-1-3-16,10 1-3 0,8 1-5 15,7-2 6-15,9 2-2 0,0-3-7 16,2-1-8-16,-6 0-2 16,-9-2-6-16,-5 3-6 0,-11 2 0 15,-8 0 6-15,-11 5-7 0,-11 0 2 16,-13 0 4-16,-14 2-7 0,-16 1 4 15,-18-1-3-15,-17-1-9 0,-8-1-4 16,-7 0 0-16,-5-5 0 16,-4 0-30-16,-6 1-31 0,-5 2-23 15,-1 0 6-15,-2 2-46 0,-2 0-123 16,-3 0-223-16</inkml:trace>
  <inkml:trace contextRef="#ctx0" brushRef="#br0" timeOffset="69470.9735">19258 16599 1084 0,'1'-10'0'0,"10"-2"165"15,10-1-116-15,8-2-11 0,7 3-2 16,7 4-5-16,6 2-8 0,3 3 0 15,-1 3 3-15,-4 6 0 0,-6 5 2 16,-9 8-7-16,-7 5-5 0,-7 2-8 16,-10 8 4-16,-7 2-3 0,-1 4-1 15,-12 3 3-15,-7-3-4 16,-2-2-3-16,-6-2 0 0,-1-2-2 15,-2-1-2-15,-2 1 0 0,-2-2 4 16,-4 2-4-16,0-3 0 0,0-4 3 16,-1 3-3-16,4-4 0 0,3 1 2 15,5-6-4-15,5-3 3 16,7 1-2-16,4-5-4 0,5-1 8 15,4-3-5-15,2-4-6 0,1 2 3 16,6-5-1-16,5-3-2 0,6 0 11 16,5-5-3-16,4-1 0 0,5-6 0 15,3 0 2-15,2 1-4 16,3-1 4-16,-1 4-1 0,0-2-1 15,-2 1-2-15,-3 1 2 0,-4 3 0 16,-4 5 0-16,-5 0 2 0,-4 3-3 16,-3 5 2-16,0-2 2 0,-1 1-4 15,-2-2 1-15,3 0-1 16,-2-1-21-16,1 0-14 0,1 0-4 15,2-4-2-15,-2 0 10 0,1-2-64 16,-3-7-86-16,-1-2-140 0</inkml:trace>
  <inkml:trace contextRef="#ctx0" brushRef="#br0" timeOffset="70338.0231">21485 15915 641 0,'-8'-2'0'0,"5"1"306"16,3 0-184-16,0 1-37 0,3-2-42 15,12 1 10-15,6-1 21 16,9-1-15-16,7 0-11 0,6 2-9 16,5 1-9-16,-3 0-13 0,-3 0-13 15,-7 2-1-15,-3 1-1 0,-10 1-4 16,-5-1-18-16,-6-1-12 0,-6-2-16 15,-5 2 3-15,0-1-2 0,-8 3-4 16,-7 2-24-16,-8 4-12 16,-8 3-59-16,-7 0 11 0,-5 4-13 15,-4 2-1-15,-1-1 11 0,-1-2 23 16,4 3 23-16,6-3 106 0,6-2 113 15,9-1 23-15,10-3-18 0,7-1-9 16,7 1 25-16,3-2-75 16,10 2-4-16,5-4 0 0,7 0-14 15,3-1-17-15,2-3-13 0,3-2-4 16,-1 0-12-16,0-2-9 0,-5-5 0 15,-1 1 0-15,-4-2-51 0,-5 0-15 16,-2-1-46-16,-5 0-140 16,-3-3-178-16</inkml:trace>
  <inkml:trace contextRef="#ctx0" brushRef="#br0" timeOffset="71005.0612">22490 15194 890 0,'13'-2'0'0,"-5"2"277"0,-3 10-211 16,-5 7-9-16,-1 5 6 16,-9 7-13-16,-5 2-11 0,-4 1-7 15,-5 1-3-15,0-4-9 0,-2 1-11 16,0-4 3-16,2 0-7 0,2-1-8 15,3-3 6-15,2-2 0 0,4-2-4 16,1-3 2-16,4-2 1 0,5-5-2 16,1-1-1-16,2-1 0 15,2-1-6-15,-1-1 8 0,4-4-2 16,4 0-2-16,3 0 6 0,4-7-1 15,7-1-2-15,5-6 0 0,0-3 3 16,3 0-4-16,0-2 2 16,0 3 0-16,-1 3-4 0,-2 3 6 15,-1 3 0-15,-3 3-5 0,-2 3 3 16,-2 1-3-16,-2 5 1 0,-1 7 2 15,0 4 3-15,-3 7-4 0,0 6 0 16,-3 7 6-16,-2 0-6 16,-4 3 0-16,-2 0 6 0,-1-3-8 15,-2-3 4-15,-2-2 0 0,-4-2-2 16,-5-1 0-16,-3-1 3 0,-4 0-4 15,-2-1 2-15,-2 1 4 0,-2-1-8 16,0-2 5-16,-2 1 1 0,1-5-6 16,-1 1-5-16,1-5 1 15,2-3 1-15,-1-3 5 0,2-3 0 16,2-5 2-16,2 0 0 0,0-2 0 15,1-2-2-15,0-5 2 0,1-3 0 16,0-4-2-16,2-1 2 0,2-2-4 16,1 0-37-16,3-5-5 0,2 1-11 15,0-4-41-15,3 2-17 16,1 0-56-16,2-2-185 0,-2 2-285 15</inkml:trace>
  <inkml:trace contextRef="#ctx0" brushRef="#br0" timeOffset="71299.078">22437 15291 857 0,'26'-12'0'16,"3"-2"269"-16,6-1-171 0,6 3-10 15,3 2-15-15,5-2-18 16,-3 5-21-16,-1 0-15 0,-4 0-9 15,-3 2-6-15,-5-1-3 0,-5 2 2 16,-8 1-5-16,-3 1-21 0,-7 2-21 16,-5 0-29-16,-2 2-60 0,-3 3 6 15,-3 4-33-15,-4 2-235 16</inkml:trace>
  <inkml:trace contextRef="#ctx0" brushRef="#br0" timeOffset="72871.1679">23223 15458 462 0,'3'-14'0'16,"-2"6"236"-16,1-1-80 0,-2 1-63 15,0 2-19-15,-2-1 3 0,-1 1-20 16,-2 0-14-16,0 0 0 16,-1 1 1-16,-3-2-12 0,2 2 1 15,-4 0-1-15,2 5-8 0,-1 0 0 16,-3 5-6-16,-3 14-7 0,-1 7-5 15,-6 10 4-15,-2 7-2 0,-2 5-6 16,-2 4 3-16,2 1-3 0,-1-1-2 16,1-4 0-16,3-4 5 15,5-2-6-15,6-2 2 0,3-6 0 16,7-1-4-16,3-2 5 0,3-2-2 15,7-1 0-15,4-2-1 0,2-4 1 16,2-4 0-16,3-2-2 0,0-6 2 16,2-5 0-16,1-3 0 15,2-2 0-15,5-8 0 0,-1-3 0 16,-1-4 9-16,-2-3-9 0,0-4 0 15,-3-5 15-15,0-2-9 0,-3-6 8 16,-2-3-4-16,-3-4-5 0,-2-5 7 16,-4-2-3-16,-2-5-5 15,-2 1 7-15,-6-2-1 0,-6 1 1 16,-4 3 2-16,-4 4-3 0,-2 6-7 15,0 4 6-15,-2 5-7 0,2 9-4 16,1 3 4-16,-1 8 0 0,5 5-32 16,0 4-15-16,3 3-26 0,1 3-48 15,2 7-9-15,2 2-13 16,-1-2-123-16,-1-3-203 0</inkml:trace>
  <inkml:trace contextRef="#ctx0" brushRef="#br0" timeOffset="73843.2235">23761 15003 700 0,'0'-4'0'15,"0"4"331"-15,0 1-244 16,-3 14-71-16,-4 13 8 0,-5 15 32 15,-4 15-15-15,-1 8-10 0,-1 8-10 16,2 5-4-16,0-1-10 0,1-3 2 16,2-4-8-16,1-6-1 0,-2-9 0 15,0-6 14-15,-2-6-8 16,4-9 8-16,-1-4-8 0,2-5-5 15,1-5 4-15,0-6-2 0,3-3-5 16,2-2 4-16,3-5 0 0,2-2-6 16,0-2 6-16,0-1-3 0,4-4-5 15,6-5 12-15,4-6-1 0,3-5-7 16,5-3 4-16,5-5 1 15,4-6-5-15,2-3 3 0,6-2-4 16,-2-4-4-16,1 3 11 0,0-2-4 16,-7 6 0-16,-3 3 0 0,-6 5 1 15,-6 10-1-15,-6 3 16 0,-2 8-5 16,-3 1-4-16,-4 5 9 15,-1 0-4-15,0 1-1 0,-8 2 2 16,-3 8-9-16,-6 4-8 0,-6 3 8 16,3 3-3-16,-2 8-2 0,-1-2 0 15,7 5-1-15,1 2 1 0,3-1 2 16,4 5-1-16,1-1-1 15,3 0 2-15,1-1 3 0,3-6-8 16,0-2 7-16,0-4-3 0,3-3 0 16,3-2-8-16,-3-3 8 0,7-3-16 15,-4-1 14-15,3-4-10 0,3-1-17 16,-1 0 0-16,-3-4-21 0,2-1-41 15,-2-1 10-15,1 0-32 16,-1-4-93-16,-3-1-86 0,-3-2-253 16</inkml:trace>
  <inkml:trace contextRef="#ctx0" brushRef="#br0" timeOffset="74404.2556">24157 15238 689 0,'1'-13'0'15,"1"8"344"-15,-2 5-223 16,-4 10-58-16,-2 19-33 0,-2 12 23 16,-3 18-3-16,-4 6-29 0,1 3-10 15,-3 2-5-15,3-6 1 0,0-3-6 16,1-7 1-16,-5-9 1 0,2-9-2 15,1-6-2-15,-1-9 2 16,5-6 4-16,3-5-6 0,1-4 2 16,4-2 1-16,1-1-3 0,2-3 2 15,-2 1 0-15,2-1-1 0,2-6-13 16,6-5 2-16,2-5 1 0,5-1 11 15,2-3-2-15,2-2-5 16,4-6 9-16,0 2-3 0,1-3 0 16,-2 4-1-16,0 2 1 0,-1 4 0 15,-2 10 0-15,-5 4 8 0,-1 5-6 16,-3 7 8-16,-6 8-4 0,3 7-3 15,-6 5 10-15,-2 4-4 0,-2 5-7 16,-5-4 7-16,-3 0-5 16,-1-6-4-16,-4-2 0 0,-3-2 7 15,-2-3-7-15,-3-5 0 0,0 2 7 16,0-5-10-16,0-1 6 0,5 0-4 15,2-5-21-15,3-2-13 0,-1-1-15 16,8-2-40-16,-1 0 9 16,5-1-46-16,3-6-166 0,0-4-180 15</inkml:trace>
  <inkml:trace contextRef="#ctx0" brushRef="#br0" timeOffset="74904.2842">24284 15744 658 0,'4'1'0'15,"-4"15"257"-15,0 1-151 0,0 13-20 16,-9 6-30-16,0 8-19 0,-3 8-6 16,-1 3 33-16,-2 6-1 15,3 2-59-15,-1 1 40 0,0 1-33 16,0-3-5-16,-1-6-2 0,-3-6 0 15,2-8-8-15,1-6 7 0,-1-6-6 16,6-5-18-16,0-1 7 0,-1-8-4 16,3-3-13-16,-1-4 5 15,0-7 5-15,3 0-9 0,-2-2 14 16,2-3 10-16,2-7 4 0,-1-2 4 15,4-4-1-15,0-4-2 0,2-7 2 16,4-3 11-16,2-7 0 0,4-7-1 16,-2-5-5-16,10-9-1 15,0-3 0-15,0-3 0 0,5-1 1 16,-3-3 11-16,4 0-8 0,0 3 5 15,7 0 4-15,-4 8-7 0,4 6-3 16,-3 8 3-16,-2 11-8 0,-3 11 0 16,-2 6 3-16,0 12-2 0,-6 3-8 15,-2 9 8-15,-9 10-6 16,-6 8 4-16,-6 10 9 0,-6 2-6 15,-8-2 1-15,-1-3-4 0,1-1-2 16,-4-5 0-16,3-4 0 0,1-1 1 16,0-3-28-16,5-1 2 0,2-6-25 15,-5-2-42-15,4-3-4 16,0-4-81-16,2-4-277 0</inkml:trace>
  <inkml:trace contextRef="#ctx0" brushRef="#br0" timeOffset="75264.3048">24660 15613 758 0,'19'-12'0'0,"-3"6"303"0,-6 6-172 16,-6-1-52-16,-4 1-12 0,0 0-9 15,0-3-24-15,-4 3-10 16,-6 0-13-16,-6 3-5 0,-1 5 1 15,2 4-8-15,0 7 2 0,7 2 4 16,-1 5-9-16,2 2 5 0,2 1 0 16,0 2-2-16,5 1 1 0,1-2 1 15,-1-1-2-15,6-2 2 16,0-2 0-16,7-2-4 0,3 4 6 15,-3-5 0-15,2 5-6 0,-4 0 6 16,0-2-2-16,-3 1-1 0,-1-3 0 16,-7-4 6-16,-2-4-4 0,-6-2 12 15,-3-1-3-15,-2-3-5 16,-3 0 5-16,0-3-5 0,-4-3-5 15,1-1 2-15,-3-2-3 0,2 0 0 16,-4 0-68-16,-2-4-16 0,3 0-58 16,0 1 1-16,-3-1-114 0,1-1-580 15</inkml:trace>
</inkml:ink>
</file>

<file path=ppt/ink/ink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0T07:44:55.097"/>
    </inkml:context>
    <inkml:brush xml:id="br0">
      <inkml:brushProperty name="width" value="0.05292" units="cm"/>
      <inkml:brushProperty name="height" value="0.05292" units="cm"/>
      <inkml:brushProperty name="color" value="#FF0000"/>
    </inkml:brush>
  </inkml:definitions>
  <inkml:trace contextRef="#ctx0" brushRef="#br0">8569 3445 287 0,'-6'10'0'0,"-3"3"60"15,1 4-10-15,-1 0-1 16,-3 2 9-16,-1 6-13 0,-1 1 9 15,-2 5-19-15,-1 4-8 0,-2 4 4 16,-2 6 4-16,0 4-7 0,-3 5-5 16,0 1-1-16,0 3-10 0,-1 3-8 15,0 0 3-15,0 3-2 0,-2 1-9 16,-1 1 8-16,1 4 0 0,-1 0-3 15,1-2 4-15,0-3-2 16,2-2-3-16,0-4 0 0,3 0 6 16,-2-1-6-16,4-4 0 0,-1-1 1 15,1-4-2-15,0-5 2 0,1-5-1 16,-1-2 1-16,1-6-1 0,3-3 0 15,2-5-7-15,4-7 9 16,3-7-4-16,3-3-6 0,1-4-5 16,3 1 8-16,-1-3 2 0,0 0-7 15,1 0 7-15,-1 0 0 0,1 0 3 16,-1-4 0-16,-2-3 9 15,0 0 6-15,2-2-10 0,-2-4 1 16,3-4-1-16,0-4-2 0,0-1-3 16,4-7 0-16,1-3 13 0,2-6-7 15,0-3 2-15,2-1-3 0,2-1-5 16,2-1 0-16,-1 2 10 0,1 0-10 15,-1 2 0-15,-1 2 5 16,0 1-3-16,-1 6 14 0,0 3-7 16,-3 4 6-16,-1 2 0 0,-1 4-5 15,-1 3-7-15,-1 3 4 0,-2 6-3 16,0 1 0-16,-1 1 3 0,0 1 5 15,0 3-8-15,-1 0 14 16,-3 6-17-16,0 9-2 0,-1 8 2 16,-3 11 0-16,0 5 1 0,0 3 2 15,0 6-2-15,-1 2-4 0,2 0 4 16,-1 1 3-16,2 4-7 0,0-4 4 15,2-1 0-15,0-3-2 16,-2-6 0-16,-1-2 3 0,3-1-4 16,-2-6 2-16,0-1 0 0,1-2-1 15,-1-8 0-15,4-1 0 0,0-6-1 16,1-5 1-16,1-2 1 0,0-6-2 15,3 0-21-15,4-1 6 16,4-5 13-16,5-7 6 0,7-4 22 16,3-4-22-16,1-9 5 0,6 5-6 15,-6-3 1-15,1 0 1 0,-1 2-2 16,-5 1-4-16,0 1 4 0,-3 6 2 15,-2 1-6-15,0 3 0 16,-3 4-49-16,-1 1-110 0,-6 5-138 16</inkml:trace>
  <inkml:trace contextRef="#ctx0" brushRef="#br0" timeOffset="3033.1735">10729 3007 404 0,'-2'-3'0'15,"-1"1"99"-15,1 2-48 0,-2 0-11 16,0 2-13-16,-4 6-4 0,2 1 5 15,-4 8 13-15,1 4-3 0,-3 4-2 16,2 4 11-16,-3 4-10 0,1 2-7 16,-1 5-1-16,1-1-12 15,0 6-6-15,-1 3 6 0,-2 7-6 16,-4 5 2-16,-4 9 3 0,0 4 4 15,-2 5 2-15,-2 0 3 0,-1-2-12 16,3-2-1-16,-1-3-3 0,1-2-3 16,2-3-3-16,1-3 4 15,1-4-7-15,3-3 0 0,1-3 6 16,2-1 0-16,2-1-9 0,-2-3 6 15,3-2-2-15,0-5 0 0,2-4 1 16,2-3 2-16,3-8-7 0,0-6 6 16,1-5 0-16,1-6-3 15,1-5 0-15,1-2 7 0,1-1-10 16,0-1 6-16,0 0-1 0,0 0-2 15,0 0 8-15,1 0-2 0,0-5 0 16,-1-4 5-16,1 1-5 0,0-4-8 16,-1-2 4-16,3-1 4 15,-3-2-8-15,0 0 4 0,0-4 3 16,0-1-5-16,-3-5-1 0,3 0 1 15,0-5 0-15,4-6-1 0,1 1 1 16,1-6 0-16,0-2 0 0,3 1 0 16,-1 1 0-16,0 3 0 15,-2 4 5-15,0 7-7 0,-3 3 3 16,1 8 2-16,-2 9-6 0,-1 0 6 15,-1 7 2-15,0 2-4 0,0 0 9 16,0 0-8-16,0 0-4 0,0 0 0 16,0 2 1-16,0 7-7 15,-1 8 12-15,-3 11-5 0,-2 9-3 16,0 10 8-16,-4 7-4 0,-1 3 0 15,-3 3 0-15,1-5 6 0,2-3-8 16,0-3 4-16,0-8 0 0,4-3-3 16,-2-8 2-16,4-4-2 0,2-2-2 15,-1-3 6-15,4-1-1 16,0-6-3-16,0-3 0 0,0-2-2 15,0-5 1-15,2-1 4 0,0 0-2 16,0-1-5-16,0-2 7 0,2 0 0 16,2 0-4-16,1-8 4 0,4-1 3 15,3-9-7-15,4-5 4 16,2-4 6-16,1-2-9 0,3-2 2 15,-2 3 2-15,0 2-4 0,0 2 2 16,-3 4 3-16,-1 1-4 0,1 0 0 16,-2 2 1-16,-1 3-1 0,-4 1 0 15,0 2 0-15,-2 1 0 16,-1 0-1-16,-1 2-2 0,0 1-55 15,-1 3-10-15,-3 2-54 0,-2 1-189 16,-2-1-251-16</inkml:trace>
  <inkml:trace contextRef="#ctx0" brushRef="#br0" timeOffset="7604.4349">5972 8088 59 0,'-3'-6'0'0,"0"-1"45"0,1 3-39 15,2 2-4-15,-1 0-1 0,1 2-2 16,0 0-7-16,0 0-21 15,0 0 16-15,0 0-1 0,0-1 20 16,0 0 58-16,0 1-21 0,0-1 12 16,0 1-14-16,0 0-8 0,0-1-1 15,0 1-1-15,-3-2 7 0,2 2-5 16,1-3 11-16,0 3-10 0,0-1 13 15,0 0-23-15,0 0-6 16,0 0 2-16,0 1 0 0,1 0-14 16,-1 0-11-16,5-1 10 0,0 1 6 15,3-1-6-15,4 1 9 0,2-2 5 16,4 1 0-16,0-1 4 0,4-1 3 15,3-2 0-15,2 2 7 16,1 2-3-16,2-2-4 0,-5 0-5 16,3 2-7-16,-3-2-7 0,0 1 3 15,-1 2-6-15,0 0-4 0,2 0 0 16,-2 0 9-16,0-1-9 0,2 1 8 15,0 0-3-15,0 0 0 16,0 0 3-16,3 1-4 0,-1 1 0 16,2 0 2-16,2 0 2 0,1-2-4 15,1 2 6-15,0-1-3 0,2-1-4 16,2 3 6-16,-1-2-4 0,0-1-2 15,-3 3-1-15,-2-2-2 0,2 3 0 16,-2-3 0-16,-1-1 3 16,1 0-3-16,-1 0 0 0,0 1 4 15,-1 0-5-15,1-1 2 0,-3 0 4 16,1 0-7-16,1 0 4 0,-2 0 2 15,2 0-5-15,-3 2 2 0,2-2-1 16,1 0-1-16,1 0 2 16,0 0 1-16,0 0-3 0,-2 2 2 15,0-2 7-15,1 0 0 0,0-2 5 16,1 0-5-16,1 0-5 0,1 1 6 15,0 1-4-15,0 0-9 16,1 0 8-16,-1 1-3 0,-1 3-1 16,1-2-1-16,0 1 5 0,-1-1-6 15,-2 0 4-15,0-2-3 0,-5 2 1 16,0-2 0-16,-2 0 7 0,-2 0-10 15,-2 1 6-15,0 1 4 0,-3-1-9 16,0-1 4-16,0 0-3 0,-2 0 2 16,1 0 2-16,-2 1-2 15,0-1-2-15,-2 0-1 0,-1 0 3 16,0 0-1-16,1 0 2 0,3 0-3 15,-5 0 1-15,2-1 0 0,-1 1 0 16,-4-3-3-16,-1 3 4 0,-2 0-2 16,-3-3-27-16,0 3-30 15,-2 3-54-15,-3 2-88 0,-5 0 34 16,0-5-273-16</inkml:trace>
  <inkml:trace contextRef="#ctx0" brushRef="#br0" timeOffset="9548.5461">11559 8004 314 0,'0'-5'0'0,"0"2"147"0,0-1-89 16,0 1-21-16,0-3 0 0,-3 2 2 15,3 2-4-15,-1-1 6 0,1 1 9 16,0-1-8-16,0 1-4 16,6 0-16-16,2 2-10 0,3 0-2 15,4 0 4-15,4 0-4 0,6 0 5 16,7 5-2-16,7-1 10 0,4-3 2 15,9 2-5-15,1-3 3 0,5 0-4 16,2 0-1-16,4 0 2 16,3 0-9-16,0 0-1 0,2-1-4 15,-1-2 0-15,0 1-4 0,1 1 5 16,0-2-6-16,4 0-2 0,3 1 2 15,-2-1 4-15,0-1-5 0,-3 0 7 16,-4-2-7-16,-3 3 0 16,-3-2 0-16,-4 1 5 0,-2 2-6 15,-6 1 2-15,-4-1 2 0,-5 2-5 16,-5 0 3-16,-6 0 0 0,-3 2-2 15,-1-1 2-15,-4-1 1 0,-1 1-3 16,-3 2 0-16,-1 1 3 16,-2 1-4-16,-2-3 4 0,-2 0-2 15,-5 0 0-15,1-1 0 0,-4-1 1 16,0 0-1-16,-1 0 0 0,0 1 0 15,0 0 0-15,1-1-3 0,-2 3 0 16,0-2-20-16,0 2-13 16,-5 1-16-16,1 2-10 0,-5 2 0 15,-3 1-60-15,-2-1-70 0,3-4-58 16</inkml:trace>
  <inkml:trace contextRef="#ctx0" brushRef="#br0" timeOffset="13431.7682">14044 7996 302 0,'1'-2'0'15,"1"2"123"-15,-1 0-76 0,-1-1 11 16,0 0-19-16,2-1-7 0,0 0-1 15,3-1-3-15,0 0 7 16,1 0 16-16,2-1-12 0,-1 3-7 16,-1-1-15-16,1 1-13 0,2 1-2 15,-2 0-2-15,5 0 0 0,0 3 3 16,0 0-4-16,6 0 2 0,0 0 11 15,2 2-1-15,3-2 4 16,-1 0-2-16,1-1-3 0,1 0 6 16,2 0-6-16,1-2-5 0,7 3 8 15,-1-3-3-15,3 1-6 0,3 1 7 16,-3-2-4-16,0 0-4 0,1 0 11 15,-3 0-4-15,4 0-8 16,-2 0 5-16,0 0-2 0,-2-3-4 16,-2 3 6-16,-1-3-2 0,1 2 7 15,0 1 4-15,1 0-11 0,0 0-1 16,-1 1-1-16,3 3-2 0,-1 0-2 15,2-1 2-15,1 1 4 0,0-1-4 16,1-1 8-16,2-1-4 16,-2 0-2-16,0 0 1 0,0 1-2 15,0-1-4-15,-1 0 4 0,0 0 0 16,-1-1-3-16,0 0 2 0,0 0 2 15,-2 0-4-15,0 0 2 0,0 0 5 16,0 0-10-16,-5 0 8 16,1-1 0-16,-3-3 4 0,1 1 6 15,-2 1-3-15,0-1-3 0,2-1 3 16,-2 0-7-16,3 0-3 0,-2 3 8 15,1-1-8-15,1 2-2 0,1-1 2 16,-2 1 2-16,3 0-4 16,-3 0 2-16,-2 0 1 0,-1 0-4 15,-1 0 4-15,-2 0 1 0,-2 0-4 16,-2 0 2-16,1 0 5 0,-3 0-7 15,-1 0 2-15,-2 1 0 0,-2-1-1 16,-1 3 0-16,0-3 3 16,-2 1-3-16,-2 1 0 0,0-2 0 15,-2 0 0-15,-3 0 3 0,0 2-5 16,0-2 0-16,1 0 3 0,0 2-2 15,-1-2-8-15,-1 3-15 0,1-1-11 16,-1 3-41-16,0 1-5 16,-7 0-18-16,-6-1-107 0,-5-5-128 15</inkml:trace>
  <inkml:trace contextRef="#ctx0" brushRef="#br0" timeOffset="16702.9553">8851 5565 324 0,'-3'-6'0'0,"0"1"111"0,0 3-81 15,1-3 0-15,-2 3-22 0,1-1-1 16,-1 2-6-16,0-1 4 15,2 2-3-15,1-2 4 0,-1-2 26 16,2 4 17-16,0 0 15 0,-1 0-10 16,1 0-30-16,0 0-17 0,0 0-5 15,3 0 3-15,3 1 14 0,1 2 10 16,3 2 2-16,3-2 4 15,2-1 0-15,2 0-7 0,5-2-3 16,2 0-2-16,4 0 5 0,5 0 0 16,3-4-6-16,6 1 0 0,7-4 2 15,4-3 1-15,5 1-9 0,4 1-9 16,-2-2 3-16,5 2-6 0,1 2 1 15,1-2 2-15,3 2-8 16,-1 2 1-16,1-1 0 0,4 1 4 16,0 0-5-16,4 0 2 0,1-2 3 15,1 4-5-15,-1-3 1 0,0 2 1 16,0-1-2-16,-6-1 2 0,-1-4 1 15,-6 3-4-15,-4-3 4 16,-5 4 6-16,-4 0-2 0,-6-2 5 16,-5 4-4-16,-5-2-8 0,-4 0 2 15,-1 3 6-15,-5-3-10 0,-3 3 6 16,-1 0-4-16,-7 0 0 0,-2 1 2 15,-2 1-2-15,-6 0-44 16,0 0-5-16,-4 1-49 0,-2 5-66 16,-10 2-62-16,-4-4-82 0</inkml:trace>
  <inkml:trace contextRef="#ctx0" brushRef="#br0" timeOffset="17858.0214">16971 5936 415 0,'32'3'0'0,"-1"3"131"16,2-2-57-16,4 1-28 0,-2-1-4 15,3-1-11-15,4-1-10 16,0 1-2-16,3-1-5 0,0-1 2 15,1 0 4-15,1-1 2 0,1 0-10 16,3 0-3-16,-3 0 2 0,2 0-2 16,1 0-3-16,4 0-3 0,1 0-2 15,-1 0 1-15,0 0-4 16,-1 0 4-16,-1 0 0 0,0 0-2 15,-1 0 0-15,-1 0 12 0,0 0 11 16,-2 0 11-16,3 0-4 0,0 0-2 16,1 0-2-16,-1 0-3 0,0 0-6 15,0 1-2-15,0 0-4 16,-5-1-2-16,0 1 1 0,-4 0-4 15,-1 0-3-15,-2-1 1 0,-3 3-2 16,-2-3-3-16,-2 4 2 0,0 1 1 16,-4 0-2-16,-2-1 0 0,-3 3 5 15,-3-1-9-15,-1-1-9 16,-8 2-4-16,1-3-20 0,-4 3 0 15,-3-1-6-15,-4 2-22 0,-2 2-30 16,-5-1-84-16,-7-2-52 0</inkml:trace>
  <inkml:trace contextRef="#ctx0" brushRef="#br0" timeOffset="46778.6756">5267 6134 134 0,'-13'-2'0'0,"0"0"78"0,1 0-49 15,-1 2-2-15,5 0-6 0,1 0-16 16,2 0 5-16,5 5 6 15,-4-5 3-15,3 1 8 0,-1-1 6 16,-3 0-2-16,5 0-3 0,0 0 14 16,0 0-1-16,0 0-12 0,0 0-5 15,0-1-5-15,0 1-4 0,0 0-1 16,0 0-2-16,0 0 7 0,0 0 5 15,0 0 2-15,0 0 5 16,0 0-2-16,0 0-15 0,0 0-6 16,0 0-5-16,0 0-2 0,0 0 3 15,2 0 3-15,-1 0 12 0,3 0 0 16,-1 0-4-16,-1 0-2 0,0 2-5 15,1-2-8-15,0 0 0 16,1 0 9-16,0 0-4 0,0 0 1 16,-1 0 2-16,2 0 4 0,-1 0 3 15,0 0-6-15,2 0-2 0,0 0 4 16,3 0-4-16,-3-1-4 0,2 0 4 15,-2 0-5-15,1 0-3 16,-3 1 2-16,2-1 3 0,-2 1-2 16,1 0 1-16,-2 0 0 0,0 0 1 15,0-2 0-15,1 2 2 0,1 0-5 16,-3-1 6-16,2-1 2 0,-1 2 3 15,2-2-1-15,-1 0 2 0,1 1-8 16,1 0-4-16,1 1 2 16,0 0-4-16,3 0 2 0,-2 0-1 15,1-1 0-15,2 1 0 0,-2 0 4 16,1 0-5-16,-2 0 2 0,0 0 0 15,0 0-1-15,0 0 0 0,-1 0 1 16,0 0-1-16,0 0-1 16,0 0 3-16,-3 0-4 0,3 0 4 15,-1 0-1-15,1 0-2 0,1 0 2 16,1 0 5-16,-1 0-8 0,3 0 4 15,-1-1 2-15,2 1-4 0,1-1 0 16,-1 1 4-16,1 0-6 16,1-3 4-16,-2 3 0 0,0 0-3 15,-3 0 2-15,0 0 2 0,1 0-4 16,0 0 2-16,1 0 8 0,1 0-7 15,1 0 8-15,3 0-6 0,0 0-1 16,-1 0-1-16,1-2 2 0,0 2-4 16,0 0 0-16,2 0 6 15,-1-1-9-15,3 0 6 0,0 0 5 16,2 1-7-16,3 0 1 0,2 0-3 15,-2 2 1-15,4-1 0 0,-2-1 3 16,1 0-3-16,-2 0 4 0,1 0-3 16,-3 0-1-16,-1 0 0 15,-1 0 9-15,-1 0-13 0,-2 0 8 16,-2 2-3-16,-2-1-1 0,-1 1 0 15,-2-2 1-15,-1 0-1 0,-1 0 0 16,-2 0 2-16,-3 0-3 0,-3 0 1 16,1 1 1-16,-2 0-2 15,-1 0 1-15,0-1 1 0,0 0-2 16,-6 0-15-16,-4 0 20 0,-7 0-6 15,-7 0 4-15,-5 0 1 0,-6 1-4 16,-4 2 2-16,-8-1 1 0,-8 1-3 16,-4-1 2-16,-9 0 0 15,-3-2-2-15,0 1 2 0,-3-1-1 16,1 0 0-16,1-1 0 0,1-3 4 15,5 1-5-15,6 1 2 0,5 0 2 16,8-1-5-16,7 1 1 0,8-1 2 16,9 1 0-16,7 1 0 15,7 0 0-15,4 1-2 0,2-1 2 16,3 1 2-16,0-1-3 0,6-2-19 15,9 2 21-15,9-3-3 0,12 0 2 16,15-2 6-16,7 2-7 0,11 1 0 16,8 0 5-16,4 3-6 15,4 0 2-15,0 0 9 0,-2 0-5 16,-3 0 6-16,-5 2-5 0,-10-1-2 15,-8 1 3-15,-10-2-5 0,-7 0-1 16,-9 0 0-16,-6 0 3 0,-7 0-7 16,-9 0 6-16,-4 0-2 0,-4 0-1 15,-1 0 0-15,-5-2 2 16,-8-1 0-16,-7 1 0 0,-13 2-2 15,-8 0 0-15,-8 1 0 0,-9 3-1 16,-7-2 3-16,-6-2-1 0,-6 3 0 16,-3-2-2-16,0 2 2 15,-1 2 4-15,3-2-7 0,3 3 4 16,9 2-2-16,7 0 0 0,9 0-2 15,9 0 3-15,11-2-2 0,12 0 1 16,8-2 1-16,9 0-2 0,7-2-27 16,11 2 24-16,11-3 2 0,11-1 4 15,8 0 6-15,9-1-10 16,2-3 4-16,8 2 3 0,3-1-7 15,4-1 4-15,5 3 2 0,4-1-6 16,2 0 4-16,-1 0-2 0,-5-1-3 16,-6 0 6-16,-9 1-2 0,-14 0-1 15,-10 1 0-15,-12 1 0 0,-12 0 0 16,-7 0 3-16,-6 0-2 15,-4 0-2-15,-9 0-5 0,-11 0 6 16,-12 2 0-16,-10 1 4 0,-6 2-6 16,-6-2 1-16,-11-1 2 0,-5 2 3 15,-10-1-6-15,-4 0 4 0,-1 0-1 16,-1 3-1-16,3-1 0 15,5 3 3-15,9-1-3 0,9 0-2 16,14-1 1-16,10-3-2 0,13-2 6 16,10-1 0-16,10 0-4 0,6 0-1 15,11 0 2-15,13 0-23 0,14 0 27 16,12-1 4-16,13-6-8 15,8-2 0-15,10 2 4 0,5-1-7 16,3-2 6-16,5 3 0 0,-2 0-4 16,-5 0 1-16,-7 0 1 0,-16 2-2 15,-13 2 2-15,-12-1-1 0,-12 3 0 16,-10 0 0-16,-9 0 4 15,-7 1-5-15,-4-2 2 0,-12 0-3 16,-10 1 1-16,-16-1 2 0,-14 2-1 16,-16 0 0-16,-11 0 0 0,-8 0 1 15,-6 0-2-15,-1 0 2 0,3 0 3 16,6 0-7-16,7 0 6 15,7 5-2-15,12-1-1 0,10 1 0 16,13-2 0-16,13-1-3 0,9-1 6 16,11 0-2-16,6-1-1 0,12 3-29 15,12-3 31-15,11 0-1 0,13 0 6 16,10-1-6-16,7-1 1 15,7-2 2-15,6-1-4 0,4-1 0 16,9 5 0-16,5-1 2 0,-2 1-3 16,-3 1 0-16,-8 0 3 0,-16 0-4 15,-14 3 4-15,-13-3 0 0,-16 2-3 16,-13 0 2-16,-10-1-2 15,-6-1-10-15,-15 1 16 0,-12 0-2 16,-15-1-6-16,-12 2 3 0,-9-2 4 16,-7 0-6-16,-7 0 3 0,-5-4 1 15,-3-1-4-15,2 0 3 0,0-1 3 16,4 1-8-16,7 1 8 15,7 4-2-15,11 0-3 0,12 0 2 16,10 0-3-16,12 3-1 0,12-3 6 16,9 5-2-16,7-2-1 0,12 1-28 15,14 2 30-15,13-2-3 0,14-2 2 16,12-1 6-16,10-1-5 15,5 0 1-15,8-4-3 0,4 0 0 16,4-3 0-16,1 2 2 0,-6 0-3 16,-10 2 1-16,-14 3 0 0,-14-3 0 15,-18 1 0-15,-11 0 4 0,-15 0-5 16,-10 1 2-16,-4-1 0 0,-13 0-2 15,-15-1 2-15,-13 3 0 16,-16 0-5-16,-12 0 6 0,-8 0-1 16,-12 0-2-16,-4 0 1 0,-5-1 1 15,1 1 0-15,0 0-1 0,5 1 0 16,10 5 2-16,11 2 0 0,11-1-3 15,13 2 1-15,12 0 0 16,12-2 1-16,12 0-5 0,11 1 4 16,8-3 0-16,17 2-22 0,14-2 25 15,16-5 2-15,15 0-3 0,12 0 0 16,10-7 1-16,8-2-6 0,7-3 6 15,4 1 0-15,1 0-5 16,-7 3 2-16,-7 1 0 0,-11 1 0 16,-15 2 1-16,-12 1 2 0,-16 1-3 15,-13 1 0-15,-18 1 1 0,-8-1-2 16,-8-1-3-16,-18 1 4 0,-12 1 0 15,-17 0 0-15,-13 0 3 0,-12-2-4 16,-10-1 2-16,-9 1 0 16,-5 0-1-16,-5 0 0 0,3 0-1 15,5 1 2-15,4 1 5 0,8 0-3 16,9 5-6-16,7 2 6 0,17 2-1 15,9-3-2-15,14-1-2 0,16-1 3 16,9-2-2-16,10 1-12 16,17 1 3-16,12-1 11 0,20-1 5 15,18-2-2-15,15 0-7 0,11-1 6 16,10-6 2-16,4 0-7 0,5-2 4 15,1 0-3-15,-4 4-1 0,-10-2 4 16,-12 4 3-16,-15 0-6 16,-17-1 2-16,-19 4 0 0,-16-3-2 15,-15 1 2-15,-8 1 0 0,-8-1-1 16,-15 1-2-16,-14 1 0 0,-20 0 0 15,-12 2 4-15,-10 2-2 0,-5-1 0 16,-7-1-3-16,-6 1 4 16,-2-1-2-16,-3 1 1 0,6 1 0 15,4 1 1-15,11 2 2 0,8 0-2 16,9 1-1-16,13-1-1 0,12 1 0 15,14-3-3-15,14-1 6 0,8 1-4 16,8-3-31-16,17 1 26 16,13-3 9-16,16 0 0 0,15-3 3 15,10-4-5-15,11 0 0 0,13-1 0 16,8-1 2-16,4 1-3 0,2 3 1 15,-4 1 0-15,-4 2 0 0,-5 2 0 16,-6 0 3-16,-6 0-6 16,-6 0 6-16,-7 2-1 0,-10 0-3 15,-9 0 1-15,-12-1-1 0,-13 1 1 16,-13-1 0-16,-13 0 4 0,-7-1-5 15,-10 0-5-15,-12-2 9 0,-13 0-3 16,-11-1 3-16,-10 3-1 0,-7-2-4 16,-5 0 4-16,-3 2-3 15,3 0 1-15,1 0 0 0,4 0 4 16,3 2-5-16,4 0 2 0,8 3-1 15,7-2 0-15,10 0-1 0,10-1-2 16,11-1 3-16,8 2 0 0,3 0 0 16,13 2-18-16,11 2 23 15,13-5-3-15,12-2-4 0,10 0 4 16,7-2 2-16,8-2-4 0,10-2 0 15,5 1 1-15,7 0-1 0,1-1 0 16,-2 2 2-16,-6-1-4 0,-8 1 4 16,-8 0-2-16,-9-1 0 15,-12 3 0-15,-7-1 2 0,-13 2-3 16,-11 1-1-16,-10 0 2 0,-10 0 1 15,-4 0-1-15,-11 0-1 0,-11-1 1 16,-11 1 4-16,-10-1-5 0,-8 1 0 16,-3-2 2-16,-7-1 2 0,-5 3-4 15,-3 0 2-15,-1 0 0 16,-1 3-1-16,5 4-2 0,7 1 5 15,8 3-4-15,12-6 1 0,12 3 0 16,13-4 0-16,7 0 3 0,7 1-9 16,15 1-8-16,8-1 18 0,14-1-1 15,12-3-6-15,10-1 6 16,10 0 0-16,8-1-2 0,7-1 1 15,5 0-2-15,6 0 0 0,2 1 0 16,5-1 0-16,-4 0 0 0,-1 1-1 16,-3 1 3-16,-9-1-4 15,-9 1 4-15,-10 0-2 0,-14 0-4 16,-16 0 8-16,-11 0-3 0,-13 0-2 15,-9 0 1-15,-3-1 3 0,-8-1-6 16,-11 1 6-16,-8 0-3 0,-10 0-5 16,-8-1 9-16,-5-1-3 0,-2 2-2 15,-5-2 0-15,-3-1 4 0,-2 3-5 16,-1-2 4-16,1 3-1 15,5 0-2-15,9 2 2 0,12 3-3 16,13-2 3-16,13 2-1 0,7-1 0 16,7 4-19-16,12-1 17 0,12 0 1 15,13 0 2-15,13-4 5 0,13-1-6 16,9 1 0-16,8-2 0 15,8 0 3-15,3-1-3 0,3 1 0 16,1 1 3-16,-5-2-5 0,-1 0 4 16,-11 0-2-16,-11 0-3 0,-13 0 6 15,-16-2 1-15,-16 0-7 0,-12-1 6 16,-8 2 5-16,-6-3 6 15,-11 2-4-15,-11-1-14 0,-14 0 0 16,-16 1 3-16,-13 1 2 0,-11-1-2 16,-10-2 2-16,-3-1 0 0,-8 2-2 15,0-2-3-15,3 1 2 0,6 4-3 16,10 0 10-16,14 5-5 15,13 7 0-15,16-1-11 0,15 0 9 16,13 0-14-16,7-1 1 0,13-1 1 16,11-3 10-16,11-4 8 0,12-2 1 15,11 0-7-15,10-2 4 0,7-3 0 16,5 0-1-16,6 0 3 15,4 0-4-15,2 1 0 0,3 1-2 16,-1 1 2-16,-4 2 2 0,-7 0-3 16,-8 0 2-16,-12 0-2 0,-11-2 5 15,-6 0-3-15,-14-2-2 0,-11 0 2 16,-10 2 3-16,-11-1 2 15,-6-3 18-15,-13 0-23 0,-14-1-2 16,-13-1-12-16,-14 3 13 0,-10 3-11 16,-7-2 18-16,-5 0-6 0,-5 0-2 15,-1 1 2-15,4 3 3 0,8 0-5 16,9 3 2-16,15 4 1 0,10 0-5 15,12 0 6-15,14-1-1 16,7-2-2-16,6-1-6 0,3 2 5 16,6-1-20-16,6-1 25 0,8-1 1 15,12 0-6-15,9 0 2 0,9 0 8 16,12 0-11-16,10 0 2 15,12-1 2-15,10 0-1 0,6-1 3 16,2 0-7-16,-2 0 4 0,-8 0 2 16,-6 0-3-16,-9-2 0 0,-8-1 0 15,-6 1 2-15,-10 0-3 0,-14 1-1 16,-11-1 2-16,-13 0 0 15,-10-1 3-15,-3 3 4 0,-2-2-9 16,-12-2 3-16,-11 1-2 0,-12-4-13 16,-14 1 14-16,-6 0 0 0,-5 4 0 15,0-1-1-15,1 3 2 0,1 0-2 16,6 0 2-16,7 4 5 0,10 1-7 15,8 2 2-15,10-2 1 0,6 2-2 16,4-2-2-16,7-1 1 16,0 0-18-16,10 1 11 0,8-1 8 15,9-1 0-15,15-2 14 0,12-1-11 16,9 0-6-16,10-1 6 0,8-3 1 15,5 0-5-15,4-1 2 16,1 2 0-16,-2 2-2 0,-2-2 2 16,1 3 3-16,-1 0-7 0,-4 0 6 15,0 0-2-15,-7 0-1 0,-9 0 0 16,-5 0 4-16,-12-1 3 0,-12-2 3 15,-9 2-5-15,-14-1 6 0,-9 0 7 16,-4 2 12-16,-2-3-1 16,-10-1-20-16,-9 0-18 0,-10 1 8 15,-10 0 2-15,-2 1 0 0,-1 2-1 16,3 0 0-16,3 5 4 0,1 0-5 15,1-1 2-15,6 1 1 0,3 1-3 16,2 0 2-16,5-1 0 16,5 2-1-16,5-2-9 0,4 0 4 15,3-1-13-15,1-1-12 0,10 1 28 16,11 0 3-16,12-1 7 0,17-1-6 15,11-1-3-15,6 0 2 0,5 1 0 16,4 0-2-16,1-2 2 16,2 2 2-16,-4-1-3 0,-1-1 0 15,-1 1 0-15,-2 1 0 0,-5-1 2 16,-3-1-2-16,-12 0 0 0,-10 0 0 15,-9 0 5-15,-11-2-2 0,-8-2 5 16,-6 1 2-16,-6 3 1 16,-1-3-2-16,0 3-5 0,0 0-8 15,-1 0 3-15,-9-1-6 0,-5-1 3 16,-10 1 8-16,-8 0-3 0,-7-1-2 15,-2 2-3-15,-2 0 4 0,0 0 2 16,2 0 1-16,4 2-4 16,9 1-2-16,5 2 6 0,10-1-4 15,6-2-9-15,4-1 7 0,4-1-4 16,0 0-7-16,1 0 1 0,7 0 16 15,9 0-5-15,11 0 4 0,13 0 4 16,7 0-8-16,7 0 4 16,4 0 0-16,3 0-2 0,4 5 0 15,2-3 1-15,1 2-1 0,1 2 0 16,-2-4 2-16,-2 3-3 0,-1 1 2 15,-7-1 1-15,-5-1-2 0,-8 0 0 16,-7-3 2-16,-13 1-2 16,-9-2 0-16,-8 0 12 0,-7 0 3 15,-1-3 3-15,-10-3-20 0,-8 0-6 16,-8-3 13-16,-9 1-4 0,-1 4-2 15,2 1 0-15,5 3-2 0,5 3-104 16,4 6 43-16,2 5-42 0,-2-6-99 16,1-6-198-16</inkml:trace>
  <inkml:trace contextRef="#ctx0" brushRef="#br0" timeOffset="49300.8198">10280 6210 399 0,'-5'-7'0'0,"-1"2"135"0,2 1-82 16,0 1-13-16,2-3 5 15,2 2 20-15,0 0-1 0,2-2-27 16,4 3-6-16,3-4-4 0,2 3 4 16,2-1-8-16,2 0-2 0,3 0-6 15,4 1 5-15,2-2-2 0,5 4-9 16,2 0 0-16,5-1 1 15,2 1 1-15,1 0 5 0,5 1-1 16,3 1 1-16,3-2 6 0,5 0 6 16,1 2-5-16,0-5-10 0,2 1 1 15,0 0 0-15,0 0-3 16,-3 0-5-16,-2 0-4 0,-5-1-4 15,0 1 4-15,-6 1 5 0,-1 1-8 16,-5-3 2-16,-3 1 11 0,-6 1-8 16,1 0 11-16,-3 2-8 0,2 0-6 15,0 1 6-15,2 0-6 0,1 0-2 16,1 0 2-16,4 0 3 0,-1 0-5 15,0 2 2-15,2 0-2 16,-3 1 2-16,-2 0-1 0,-2-3 0 16,-2 2 1-16,-3 1-1 0,-2-2 4 15,-2 1-5-15,-1-1 2 0,-1-1 5 16,-1 0-6-16,3 0 0 0,-1 3 5 15,2-3-6-15,1 2 2 16,1 0 0-16,3-2-1 0,2 0 0 16,1 1 6-16,1-1-7 0,0 0 2 15,-1 0 1-15,0 0-2 0,0 0 0 16,-1 0 5-16,-1 0-6 15,1 1 2-15,-1 2 1 0,1-1-3 16,0 1 2-16,-1 0 1 0,4-1-3 16,0 2 2-16,2-1-1 0,3 0 0 15,2-1 5-15,-1-1-4 0,0 1-2 16,-3-2 2-16,-1 0 2 0,-2 1-4 15,0 1 2-15,-1-1 0 0,-5-1-1 16,-2 0 1-16,-2 0-1 16,-3 0 7-16,1-2 9 0,-3 0-2 15,1 0-7-15,3 1 4 0,1 1-8 16,3-3-6-16,4 1 6 0,4-3 3 15,2 1-5-15,4 1 9 0,-1-2-4 16,1 1-1-16,-3 2 6 16,3-1-2-16,-5 2-8 0,6-1 4 15,-4 0-4-15,3 1-2 0,2 0 2 16,-4 1 2-16,2 0-4 0,-1 0 2 15,2 0 1-15,-2 0-3 16,2 0 2-16,-1 0 0 0,-2 0-2 16,1 0 2-16,-1 0 0 0,-1 0-1 15,-1 0 0-15,0 0 1 0,-2 0-2 16,-2 0 2-16,-2 0 0 0,0-1-1 15,0-1 0-15,-2 1 2 0,0 0-2 16,1-2-2-16,-2 3 3 16,2 0-1-16,4-1 3 0,-2 0-4 15,2 1 0-15,1 0 2 0,0 0 5 16,1 0-7-16,1 0 2 0,-1-2 2 15,5 2-6-15,-3-1 6 0,2 0-1 16,1 1-4-16,-2 0 4 16,-1 0 0-16,-2 0-4 0,0-1 3 15,-1 1 0-15,-1 0-2 0,0 0 0 16,0-2 4-16,0 1-6 0,0-3 5 15,4 3-1-15,-1-2-1 0,1 0 0 16,1 1 7-16,-3-1-4 16,1 1 8-16,-1 1-8 0,-1 1-4 15,0 0 2-15,2 0 3 0,1 0-7 16,1 0 6-16,1 3-2 0,1-2-1 15,-1 1 0-15,0-1 2 0,-1 0-4 16,-1 1 3-16,2 0 0 16,0 0-2-16,-1 0 2 0,0 0 1 15,-2 0-4-15,1 0 4 0,-2 0-2 16,0 1 0-16,0-1-2 0,1 2 2 15,2-1 0-15,-4-2 0 0,2 0 1 16,-6 0-1-16,-4-1 0 16,3 1 3-16,-5 0-5 0,0-1 4 15,0 0-1-15,0 0-2 0,-3 0 2 16,4 0-2-16,-1 0-1 0,1 3 4 15,2-1-1-15,0-1-1 0,1 2 0 16,2 0 0-16,0 0 0 16,3-1 0-16,0 2 0 0,2 0-2 15,0-2 4-15,-1 0 0 0,1 0-2 16,-1-1 0-16,-3 1 0 0,-1-2 0 15,-1 0 0-15,-1 0-2 0,1 0-1 16,0 0 6-16,-1 0-3 0,2 0-3 16,-2 0 6-16,2-2-2 15,-4 1-1-15,1-1 0 0,-1 2 3 16,-1-1-3-16,-1 0 0 0,2-1 0 15,-3 1 0-15,2 0-2 0,0 1 3 16,0 0-2-16,2 0 2 0,0 0 0 16,1 0-2-16,4 4 1 15,1-1 1-15,0 1-2 0,2-1 1 16,-1 0 1-16,-1-1-2 0,0-1 1 15,-1 2 1-15,2-3-2 0,3 3 2 16,0-1 2-16,1 1-4 0,2-1 2 16,-2 1 2-16,-2 0-3 15,4 1 0-15,-5 0 4 0,-1 1-7 16,-1-3 6-16,-1-1-1 0,-1 3 0 15,2-3 1-15,-3 4 3 0,0-3-4 16,1 0 4-16,-3 1 1 0,3-1-9 16,0 1 4-16,-1 2 6 0,0-3-10 15,1 3 4-15,-3-1 5 16,1 1-11-16,1-2 8 0,-3-1-1 15,1 3-5-15,-1 1 4 0,-2-2 1 16,1 0-4-16,0 1 2 0,-2-2 1 16,2-1-3-16,-2 1 2 0,-1-2 1 15,-2 1-2-15,2 0 0 16,-3-1 2-16,1 0-2 0,2 1 0 15,-2-2 3-15,4 3-4 0,1-1 2 16,0 1 1-16,2-1-1 0,-3 1 4 16,0-1-6-16,-3-2 2 0,2 0 7 15,-2 0-2-15,-2 0 0 16,-2 0 3-16,0-2-4 0,-1 2-6 15,0 0 2-15,1 0 6 0,1 0-9 16,0 0 2-16,0 0 1 0,2 0-2 16,-1 0 2-16,0 2 2 0,0 0-5 15,0 1 4-15,-3-3-1 16,3 0-1-16,-1 1 0 0,-1 0 2 15,-1 0-3-15,-3 0 2 0,-1 0-1 16,-4 0 0-16,-1 0-2 0,-3 1-2 16,-2 1-60-16,-1 1-11 0,-6 1-19 15,-9 0-56-15,-9 0-14 16,-7-5-130-16</inkml:trace>
  <inkml:trace contextRef="#ctx0" brushRef="#br0" timeOffset="88197.0446">8019 16365 544 0,'9'-14'0'0,"-1"-1"229"15,0 1-140-15,-1 1-32 0,0-1-6 16,1-1-5-16,-1 1-13 0,1-4-8 15,1 2 1-15,-2 0-8 16,0 4-2-16,0 2 1 0,-3 3-11 16,1 2-3-16,-3 2 6 0,0 3-10 15,-1 0-1-15,-1 0 4 0,0 0 5 16,0 0-2-16,0 0 10 0,0 0-6 15,0 0-2-15,0 0 4 16,0 0-6-16,0 0-5 0,0 2 0 16,-4 10 0-16,-6 6-8 0,-7 11 16 15,-4 4 1-15,-4 2-3 0,-5 3 3 16,-1 3 1-16,-5 3-10 0,-3 4 0 15,-4 1 6-15,-4 6-7 16,-5 1-8-16,-3-1 18 0,-5 0-5 16,-5-5-3-16,2-2 1 0,2-5-3 15,8-4-4-15,8-7 10 0,9-6-3 16,8-6 1-16,7-4 0 0,8-5-6 15,5-4 6-15,4 0-5 16,3-6-6-16,1 0-6 0,0-1 7 16,0 0-7-16,3-5 8 0,6-4 9 15,1-6-3-15,2 0 0 0,0-1 4 16,0-1-16-16,0-3-2 0,0-2-3 15,0-4-6-15,1 2 10 16,2-1 0-16,0-1 1 0,2 0 10 16,-3-4-1-16,0 1 1 0,-3-2 2 15,1 0 0-15,-3 2 1 0,-2 4-1 16,-1 5 2-16,-2 4-2 0,-1 6 0 15,-3 2 4-15,2 2-3 16,-2 2 2-16,0 1 2 0,0 2 6 16,-2 1 5-16,1 0-2 0,-2 5-8 15,-6 12-7-15,-6 17 2 0,-2 7 1 16,-4 7 0-16,1 3 4 0,-2-5-7 15,0 0 2-15,0 3 5 0,-2-6-7 16,3-2 1-16,1-4 1 16,3-7-2-16,2-2 2 0,3-2-1 15,2-4-3-15,4-5 4 0,3-3-1 16,3-4 0-16,1-3-10 0,5-1 4 15,1-2 5-15,6-1 2 16,2-3 5-16,6 0 7 0,6-6 4 16,5-4-6-16,5-1-9 0,4 0 5 15,1-2-6-15,-1 0-2 0,-3 4 2 16,-4 0 5-16,-10 3-10 0,-5 5-3 15,-7-2-27-15,-6 3-63 0,-6 0-71 16,-4 0-179-16</inkml:trace>
  <inkml:trace contextRef="#ctx0" brushRef="#br0" timeOffset="89347.1103">5473 17590 777 0,'-6'-5'0'0,"4"2"254"16,0-1-177-16,2 3-34 0,0 1-18 15,0-2-6-15,0-1-10 0,2-1-10 16,6-3 0-16,5-3 2 0,7 9 6 16,3-4-6-16,3 5 7 0,2 0-5 15,1 1 0-15,-2-1-1 16,-1 2 2-16,-3-2-5 0,-6 6 2 15,-4 3 9-15,-6 1-13 0,-5 9 2 16,-4 11 0-16,-11 13-1 0,-8 15 14 16,-8 11-5-16,-6 0-7 0,-2 3 0 15,0-6 10-15,2-4-13 16,2-6 6-16,7-7-2 0,3-11-11 15,7-11 14-15,7-6-4 0,6-13 0 16,3 2-4-16,4-6 3 0,7-1-18 16,8-3 19-16,6-3 0 0,9-11 26 15,4-5-11-15,4-3-7 0,4-7-5 16,0 2 5-16,1 1-4 0,-4-2-6 15,-1 2 4-15,-6 7 3 16,-4 2-6-16,-10 8-12 0,-4 6-13 16,-7 1-16-16,-9 2 5 0,1 0-20 15,-3 2-24-15,-4 5 36 0,-4 0-7 16,-3 3-137-16,0 0-35 0,0-3-128 15</inkml:trace>
  <inkml:trace contextRef="#ctx0" brushRef="#br0" timeOffset="90264.1628">5994 17974 338 0,'8'-9'0'0,"2"-3"135"0,1-2-55 15,-1-3-24-15,3-1-13 0,-1-6 27 16,0-2-1-16,-1-1-8 0,-1-5 0 15,-2 1-8-15,-2 0-4 16,-2-2 0-16,-4 3-7 0,0 4-11 16,0 1-11-16,-3 8 6 0,-1 7-5 15,-2 3-8-15,1 2 3 0,-2 2-9 16,-1 3-12-16,-2 10 8 0,-2 10-6 15,0 12 0-15,-1 10 5 16,2 5 2-16,1 6-4 0,2-2-1 16,2-2 1-16,3-5 0 0,3-4 0 15,3-9 2-15,4-5-2 0,4-6-6 16,2-4 6-16,2-5 0 0,4-6 0 15,1-5 4-15,5-5-6 16,4-12 4-16,2-6-1 0,0-5-5 16,-1-6 6-16,-2-5-2 0,-5-4 0 15,-3-5 0-15,-3 1 2 0,-4-6-3 16,-5 0 2-16,-3-2 2 0,-3-4-3 15,-2 5 0-15,0 0 12 16,0 8-16-16,0 15 8 0,-1 11 7 16,0 12 2-16,1 7 20 0,0-2-8 15,-3 13-28-15,-1 18-1 0,-3 11 5 16,-1 11 2-16,4-3 0 0,4-4-4 15,3-8-6-15,8 0 6 16,1-1-5-16,5-7 0 0,2 4 0 16,0 2 1-16,1-4-3 0,0 4 9 15,-2-2-2-15,0-2-4 0,-3 3 9 16,-3-2-2-16,-5-2-3 0,-1-2-1 15,-4-4 2-15,1-5-5 16,-3-5 4-16,0-4-3 0,0-7-4 16,0-1 12-16,0 0-2 0,0 0-4 15,0-6-2-15,3-6-11 0,-1-6-28 16,4-3 32-16,1-2 3 0,2-2-4 15,2-3 7-15,2-4 0 0,-1-5-1 16,-1 0 12-16,1-6-9 16,-1 3 1-16,0 5 4 0,-1 8 2 15,-4 13-4-15,-4 10-3 0,0 8 0 16,-1 13-19-16,-1 12 26 0,0 9 0 15,0 2-5-15,-3 0 2 0,2-4 6 16,1-6-9-16,4-2 3 16,8-6-5-16,3-7-4 0,2-2 12 15,4-7-2-15,2-6-4 0,1 0 4 16,3-12 5-16,2-5-7 0,0-8 0 15,1-3 20-15,0-10-18 0,-3-2 8 16,-4-3-6-16,-5-8-4 16,-7 0 0-16,-6-4 17 0,-5-3-10 15,-6-4 4-15,-4 4-9 0,-8 8-1 16,-2 19 9-16,-3 16 19 0,-1 15-10 15,-4 7-12-15,0 13-4 0,1 10-4 16,-2 9 2-16,0 6-2 0,3-1-17 16,2-1-35-16,5-3-28 15,5-5-70-15,3-1-93 0,5-7-313 16</inkml:trace>
  <inkml:trace contextRef="#ctx0" brushRef="#br0" timeOffset="91834.2526">10638 16223 490 0,'-6'-6'0'0,"3"2"306"0,2 2-172 16,1-1-55-16,0 1-3 0,0 2-34 15,6-2-17-15,7-1-10 0,7 1 22 16,10 1 12-16,2 1-10 15,3 6-8-15,5 5-15 0,-1 4-4 16,8 2 3-16,6 2-4 0,8 5-6 16,9 1 4-16,4 4-9 0,3 2 0 15,3 0 5-15,3 4-2 0,3 1-6 16,2-4 6-16,5-1 0 15,5-2-6-15,5 0 3 0,6 0 3 16,2 0-6-16,2-1 6 0,-5-2 0 16,0-5-3-16,-6-4-24 0,-9 0 11 15,-9-6 2-15,-12 2 5 0,-11-5-1 16,-16-2 3-16,-15-1 5 15,-12-5-2-15,-13 0-7 0,-5 0 11 16,-5-2 1-16,-10-3-7 0,-4-1 4 16,-3 2 0-16,-3-1-2 0,-1 0 2 15,1 1 2-15,-1-1-4 0,1 0 2 16,-1 0 1-16,3-1-2 15,5 0 0-15,3-3 3 0,4 1-2 16,5-1 2-16,2 3-3 0,4-1 0 16,0 4-9-16,1-1 9 0,5-1 0 15,1 2-3-15,7-1 1 0,3 2-4 16,4 2 7-16,2 5 0 0,-2 4-2 15,1 6 2-15,-4-1 0 16,0 2-2-16,1 0 2 0,-1 3-1 16,-2-2-1-16,4 2 2 0,-4 1 3 15,-2-4-7-15,-3 3 4 0,-4-3-3 16,-3-3-3-16,-4 0 5 0,0-1 0 15,-7 0-9-15,-9 2 15 16,-2-3 1-16,-5-4-7 0,-1 2 0 16,-2-4 5-16,0 2-6 0,2 1-18 15,2-1-28-15,-2 3-41 0,5 0-17 16,0-1-52-16,3-2-245 0</inkml:trace>
  <inkml:trace contextRef="#ctx0" brushRef="#br0" timeOffset="93163.3286">13408 16900 698 0,'-12'0'0'15,"-6"8"244"-15,-5 4-149 0,-4 11-29 16,0 4-21-16,1 2-15 0,3 3-19 16,5-1-8-16,1-4-5 15,7 0 4-15,2-5-1 0,5-4-2 16,6-1-3-16,6-4 2 0,6-4 2 15,6-3 0-15,3-3 0 0,1-3 0 16,8-5 0-16,-4-4 1 0,-1-5-1 16,0 2 0-16,-7-3 7 15,-3 2-8-15,-3-3 2 0,-8 2 10 16,-3-7-9-16,-2 1 6 0,-4 0-3 15,-5-2-4-15,0 1 2 0,-5 3 1 16,-4 3-8-16,0 0 8 0,-4 5 2 16,1-3-2-16,2 3 6 15,2 4 2-15,6 0-7 0,5 4 2 16,3 0 1-16,2 0-15 0,10-1-5 15,7 0 3-15,9-1 10 0,6 1 2 16,3 1-1-16,0 0-4 0,2-1 4 16,-2 3 0-16,-4 0-4 15,-2 0 4-15,-4 4 1 0,-5 2-3 16,-2 3 0-16,-6 2 6 0,1 0-6 15,-4 4 0-15,-2 0 13 0,-3-2-8 16,-2 3 3-16,-1 0-9 0,-2 0 1 16,-3 2 0-16,-4-3 10 0,-3-3-11 15,-1 0 2-15,-2 0 9 16,1-2-9-16,-2 2 14 0,1-3-5 15,2-4-5-15,5-2 9 0,2-2-8 16,3-1-1-16,1 0 4 0,0 0-6 16,0 0-1-16,1-1 13 0,4-9-6 15,4-2-11-15,3-3 4 16,0-3-1-16,0-2-3 0,3 2 4 15,-1-4-4-15,4-1-25 0,5-1 16 16,-1-1 3-16,4-3-5 0,0 4 13 16,-2 5 0-16,-1 3-8 0,-3 7 10 15,-3 6-1-15,-2 1-4 16,-4 3 4-16,-3 9-2 0,-2 3-2 15,-3 9 6-15,-1 1-3 0,-1 2-1 16,-4 5 2-16,-1-2 3 0,-1-8-4 16,4 2 0-16,1-4 0 0,0-3-21 15,7 0 6-15,4-5 9 0,5-3 2 16,8-5 1-16,4 2-3 15,7-4-7-15,3-1 9 0,0-4-1 16,2-8-2-16,0-1 9 0,0-2 1 16,-1-6-6-16,-2-1 6 0,-2-1-3 15,-3-5-1-15,-3-2 2 0,-6-2 4 16,-3-2-3-16,-5 3 2 15,-7 4 0-15,-4 8-2 0,-4 8 11 16,-1 7 11-16,-9 3-4 0,-6 5-12 16,-6 12-7-16,-4 6-1 0,-5 8 0 15,2 0 10-15,-2 0-10 0,6 0 0 16,9-5 3-16,4 0-3 15,7-2-1-15,5-3 1 0,1 1-6 16,9-1 9-16,2-2-5 0,3 1 2 16,7-4 0-16,0-3 0 0,4 2-22 15,3-6-14-15,4-1-28 0,2 3-117 16,-3-8-118-16,-3-1-384 15</inkml:trace>
  <inkml:trace contextRef="#ctx0" brushRef="#br0" timeOffset="138952.9476">14741 12446 366 0,'0'-7'0'16,"0"1"147"-16,0-1-90 0,0 3-32 15,0-1-1-15,1 2-4 0,1 0-5 16,1-2-2-16,-2 0 7 0,2 1 22 15,-2 1-5-15,1 1 10 0,-2 0-14 16,0 1-10-16,0 0-10 16,0 1-5-16,0 0-10 0,0 0-3 15,0 0 9-15,0 0-4 0,0 0 0 16,0 0 0-16,0 0 4 0,0 0-4 15,0 0 0-15,0 0 8 0,0 0 0 16,0 0 7-16,0 0-2 0,0 0 1 16,0-1 7-16,-3-1-13 15,-1 0-5-15,0-1 1 0,-1-1 3 16,0 0-4-16,-2 0 9 0,-1 1-4 15,0 1-9-15,0 2 2 0,-1 0 8 16,-2 0-6-16,-2 0 5 0,0 3-7 16,0 2-2-16,1 1 2 15,1 4 7-15,3 0-9 0,1 2 2 16,0 3 15-16,-1 5-11 0,1 7 16 15,-1 3 3-15,1 4-4 0,1 0-2 16,2 2-6-16,1 0-6 0,-1-1 6 16,2-2-6-16,0 2-8 15,0 0 4-15,-3 0 13 0,-1 4-11 16,-2 2 10-16,-1 4-8 0,-1-1-4 15,-3 2 6-15,2 2-7 0,-2-2-1 16,0 0 0-16,0-2 9 0,0-6-13 16,2-2 8-16,-1-2-2 0,1-4-3 15,2-4 1-15,-1 1 0 16,-2-5 0-16,1-1 0 0,-2-4 3 15,-2 0-6-15,3-2 6 0,-3-2 4 16,-1-1-12-16,1-4 10 0,0-3-2 16,0 0-4-16,0-3 2 0,0-2 6 15,-1-2-11-15,2-5-4 16,-2-3-17-16,-1-4-29 0,4 2-9 15,-1-5-41-15,5-3-50 0,2-1-67 16,0-3-108-16</inkml:trace>
  <inkml:trace contextRef="#ctx0" brushRef="#br0" timeOffset="139197.9616">14275 13057 710 0,'11'-2'0'15,"5"2"196"-15,2-2-152 0,3 2-22 16,3 0-6-16,7-1 7 0,2 0-11 16,0-2-10-16,1-2 5 0,-4-1-1 15,-3 0-8-15,-1 1 4 16,-3 1 3-16,-3-2-5 0,-4 2 0 15,-4 1 4-15,-2 1-6 0,-5 2-15 16,-2 2-29-16,0 5-71 0,-3 6-64 16,0-2 37-16,-3 0-119 0</inkml:trace>
  <inkml:trace contextRef="#ctx0" brushRef="#br0" timeOffset="139529.9806">14726 13194 378 0,'0'-1'0'16,"0"-1"225"-16,0 2-142 0,0 0 4 15,0 0-5-15,0 0-19 0,0 0-22 16,0 0-17-16,0 0-6 15,0 0-9-15,0 2-12 0,-2 8 2 16,-2 8 2-16,-1 0 49 0,-2 9-18 16,2-1-4-16,-2 1-10 0,0 2 0 15,0-4 1-15,-1 1-9 16,0-2 1-16,0 0-6 0,0-2-2 15,3 0 6-15,-1-2-7 0,1-2-4 16,4-3 3-16,-1-5-1 0,0 2 0 16,2-4-20-16,0 0-23 0,0-2-31 15,5-2-17-15,0-2-53 0,1-3-179 16</inkml:trace>
  <inkml:trace contextRef="#ctx0" brushRef="#br0" timeOffset="141442.09">14599 13326 315 0,'-4'-8'0'0,"-2"-1"186"16,0 2-114-16,-1-1-25 0,0 1 3 15,0 3 21-15,0-2-7 0,1 0 11 16,2 1-18-16,1 1-10 0,2-1-13 16,1 1-24-16,0 2 11 0,-1-3-5 15,1 0-1-15,0 3-10 16,0-3 0-16,1-3 0 0,3 2 2 15,2-4-5-15,5 1 2 0,2 1 2 16,1 1-6-16,2 0 0 0,2 4 11 16,2-1-1-16,0 1 8 0,0 3-7 15,-1 0-5-15,-3 0 3 16,-1 4 0-16,-3-1-5 0,-1 2-1 15,-2 0-1-15,0 0-3 0,-1 3 2 16,0-2 1-16,-2 5-2 0,0 0 0 16,-3-1-2-16,-1 4-5 0,-2 6 10 15,-2 2 6-15,-4 6-1 16,-7-1 6-16,1 0-11 0,-3 2-1 15,-3-3 5-15,0-1-4 0,-3-1-5 16,0 0 4-16,1-5 3 0,-2 1-8 16,1-2 6-16,1-2-3 0,1-2-1 15,2 0 2-15,1-2-1 0,4-1-5 16,2-1 5-16,3-3 0 15,3 0 0-15,2-3-5 0,1-1 3 16,1-1-9-16,1 0 5 0,3 1 2 16,2-1 2-16,1-2 4 0,4 0 3 15,1 0-7-15,5-4 4 0,2-1 17 16,7-2-7-16,3-1 12 15,4 1-7-15,0 0-1 0,0 1 0 16,-3 3-10-16,-1-3-5 0,-3 3 9 16,-5-1-5-16,-4 2-7 0,-5 1 4 15,-6 1 1-15,-2 0-4 0,-3 0-2 16,-1 0 3-16,0 0-74 15,2 0 21-15,2 5 2 0,-3 0-72 16,2 1-31-16,0-5-142 0</inkml:trace>
  <inkml:trace contextRef="#ctx0" brushRef="#br0" timeOffset="141853.1135">15182 12901 609 0,'0'0'0'16,"0"0"218"-16,0 0-212 0,5 0 5 15,7 0 64-15,7 0-3 16,7 0-9-16,6-1-12 0,5-2-6 16,2-1 1-16,0 2-2 0,-3 2-27 15,-3 0-18-15,-2-2 2 0,-5 1 9 16,-3 1-9-16,-7 0-1 0,0 1 0 15,-7 3-67-15,1-1 11 16,-5 1-33-16,-3 1-98 0,-2-1-84 16,-4-3-266-16</inkml:trace>
  <inkml:trace contextRef="#ctx0" brushRef="#br0" timeOffset="142286.1383">16352 12300 664 0,'3'-34'0'0,"1"5"233"0,-4 3-159 16,0 2-22-16,-4 3-20 0,-1 5-6 15,-3 4-8-15,-2 3-2 0,-1 9-7 16,-4 0-5-16,-7 14 13 16,-2 11-4-16,-4 12 4 0,-3 8 7 15,2 8-8-15,1 8-1 0,1 3 0 16,4 5-3-16,1 4-4 0,5 2 7 15,-1 0-4-15,7 0-9 0,-2-2 6 16,2 0-3-16,0 3-5 16,-1 1 0-16,3-1 13 0,1 0-17 15,-3-6 8-15,1-3 2 0,0-4-8 16,-3-5 4-16,0-6 3 0,-1-2-7 15,-1-5 3-15,0-5 0 0,-2-2-2 16,0-3 2-16,-1-2-3 0,-2-4-53 16,-1-4 25-16,0-5-8 15,0-6-3-15,-3-2 0 0,1-4-40 16,-1-4-40-16,1-4-15 0,1-3-3 15,5-11-232-15</inkml:trace>
  <inkml:trace contextRef="#ctx0" brushRef="#br0" timeOffset="142486.1497">15916 13130 646 0,'21'-12'0'16,"-1"1"271"-16,1 2-207 0,-3 0-49 15,-2 4-5-15,2 4-12 0,0 1 1 16,-1 3-16-16,2 4-20 0,-3 4-54 16,1-1-76-16,-1 1-55 15</inkml:trace>
  <inkml:trace contextRef="#ctx0" brushRef="#br0" timeOffset="143153.1879">16431 13217 376 0,'3'-1'0'16,"-1"-2"227"-16,-2 3-134 0,0 0 56 15,0 0-41-15,0 0-38 0,-2 4-19 16,-7 6-22-16,-1 7 5 0,-5 2 0 16,1 1-7-16,3-1-10 15,1 0-7-15,0-2-2 0,0 0-5 16,2-4-6-16,-2-2 6 0,3-1 4 15,2-7-10-15,2-1 6 0,1 0-1 16,2-2-4-16,0 0 0 0,0 0 1 16,2 0-35-16,-1-2 20 15,6-3-1-15,3-5 15 0,2-2 4 16,4-3 1-16,-2-3-3 0,2 0 0 15,-1-3 3-15,-1-3-4 0,0 4 2 16,-4 1 3-16,0 6-4 0,-6 4 0 16,-1 4 2-16,-3 5-4 15,0 0 3-15,2 5-3 0,-1 10-8 16,-1 5 14-16,0 9 4 0,-4 2-6 15,-2 5 9-15,-1 0-5 0,0 3-1 16,-2-2 1-16,-1-1-3 0,2 0-5 16,-3-5 4-16,1 0 3 0,1-4-6 15,-1-2 2-15,2-6 2 16,-2-2-3-16,0 0-2 0,1-3 2 15,-4-4 0-15,0 2-9 0,1-4 1 16,-1-2-8-16,0-2 11 0,6 1-2 16,-1-4-3-16,3 1 13 0,4-2-2 15,0 0-2-15,1 0 0 16,0 0 0-16,5-4-19 0,5-2 29 15,6-3-6-15,3 1-4 0,2 0 2 16,1 2 7-16,0 1-11 0,0-2 6 16,0 4 9-16,0-2-10 0,-2 2-1 15,0 0-1-15,-1 0 0 16,0-1-26-16,-1-1-45 0,-1 2-59 15,-2-4-106-15,-4 0-157 0</inkml:trace>
  <inkml:trace contextRef="#ctx0" brushRef="#br0" timeOffset="143603.2136">16845 12854 844 0,'30'-6'0'15,"7"0"176"-15,2 0-91 0,-1 0-32 16,-1 2 2-16,2-1 0 0,-5 0-12 15,0 0-29-15,-3 1-5 16,-5 1-7-16,-3 3-4 0,-3 0 4 16,-2 0 2-16,-4 2-6 0,-4 3-56 15,-4-1-2-15,-4 2-29 0,-2 3 3 16,-10 2-16-16,-5 3-36 0,-7-2-127 15</inkml:trace>
  <inkml:trace contextRef="#ctx0" brushRef="#br0" timeOffset="143791.2244">16889 13114 670 0,'16'1'0'0,"6"-1"249"16,5 0-154-16,5-8-28 0,6-2-1 15,2-3-8-15,2 1-24 0,0 0-28 16,-3-2-8-16,1 2 4 0,-5 3 0 15,-3 0-21-15,-4 2-18 16,-4 2-24-16,-5-2-90 0,-3-3-86 16,-4 3-201-16</inkml:trace>
  <inkml:trace contextRef="#ctx0" brushRef="#br0" timeOffset="144313.2542">17618 12596 929 0,'4'-8'0'0,"8"2"94"0,8 2-73 15,0 1 14-15,2 3 9 0,2 9-18 16,0 6-7-16,0 6-5 0,-1 4 2 15,-5 5-4-15,-7 0-1 0,-1 5 8 16,-7 0-4-16,-2-1-1 16,-7 4 2-16,-7-1-7 0,-8 1-8 15,-5-1 6-15,-5 1-5 0,-6 1-3 16,-2-3 2-16,-2 0 0 0,1-2-11 15,3-3 2-15,2-2 3 0,6-6-5 16,7-4 13-16,8-6-2 0,7-6-2 16,7 0 1-16,3-5-2 15,8 2-18-15,9-1 27 0,9-3 16 16,7-1-13-16,8-5 2 0,3-1-11 15,1-1 0-15,5 4 8 0,-5-4-5 16,-3 3 6-16,-4 1 0 0,-8 1-13 16,-7 3 4-16,-8-2 0 15,-7 3-2-15,-2-2-28 0,-3 1 2 16,-2 0-33-16,-3 2-56 0,1 3-26 16,-2 0-96-16,-1-1-162 0</inkml:trace>
  <inkml:trace contextRef="#ctx0" brushRef="#br0" timeOffset="144919.2889">18515 12620 816 0,'1'-6'0'0,"-1"6"215"0,0 0-170 16,-8 8 1-16,-9 16-33 0,-11 10 11 15,-9 12 16-15,-3 5-15 0,2-2-6 16,0 1-2-16,6-4 8 15,2 0-11-15,3-5-5 0,7-2 1 16,-1-3-7-16,4-6-4 0,4-4 2 16,3-2 2-16,3-12-3 0,2 2 0 15,4-6 2-15,1-3-3 0,0 0-21 16,1-4 0-16,4-1 2 15,7 0 21-15,4-1-2 0,5-7 0 16,5-4 1-16,3-2 0 0,4-1-2 16,3 1-7-16,4 2 3 0,2 0-1 15,3 2 10-15,1 3 0 0,-1 0-6 16,-1 3 6-16,0 3 19 15,-4 1-11-15,-2 0-1 0,-5 5-11 16,-5-1-1-16,-1 3 4 0,-6-2 2 16,-4-2-5-16,-3-1 0 0,-5 1 1 15,-2-3 0-15,-4 2-2 0,-3-2 6 16,0-2 8-16,0-8 35 15,-2-2-45-15,-4-7 5 0,-2 0 13 16,-4-1-7-16,-3-4-15 0,-1 0 4 16,-4-3 4-16,1 0-7 0,-1-3 2 15,-1 0 1-15,3-3-2 0,-2-3 0 16,2 1 3-16,1-1 2 15,2 1 9-15,0 2-9 0,4 1-4 16,1 4 4-16,0 5-3 0,4 7-4 16,2 6 4-16,2 3 3 0,-1 4-7 15,3 1 4-15,0 2-6 0,-1 0-46 16,1 2-15-16,-2 10-62 0,1 0-5 15,1 5-62-15,0-2-255 0</inkml:trace>
  <inkml:trace contextRef="#ctx0" brushRef="#br0" timeOffset="145469.3203">19264 12775 660 0,'-1'-12'0'0,"1"4"223"0,-2 2-156 16,-1-2-16-16,-3 3-8 15,1 1 1-15,0 0-21 0,0 0-8 16,-1 2-3-16,0 1 11 0,-2 1 1 15,-3 3-11-15,-3 10-12 0,-3 8 6 16,-3 8 6-16,-1 5-3 0,0 7 4 16,-1 2 1-16,1 6-2 15,2 1 5-15,1 4 3 0,5-3 2 16,2-1 2-16,5 0-6 0,-1-3 4 15,3 2-1-15,1 1-9 0,2-5-6 16,1 1-1-16,0-4 1 0,0-5-7 16,0-1 0-16,-2-1 7 15,-1-5-9-15,0-1 4 0,-2-4 0 16,-2-4-2-16,1-1-27 0,-2-6-18 15,-2-2-74-15,0-4-46 0,-2-6-153 16</inkml:trace>
  <inkml:trace contextRef="#ctx0" brushRef="#br0" timeOffset="145652.3308">18899 13280 895 0,'23'-14'0'0,"2"2"175"0,3-5-94 15,0 5-40-15,0 4-23 0,-1-4-10 16,0 5-3-16,-3 2-7 0,-2 5-5 16,-4 0-33-16,-2 5-47 15,-4-1-117-15,-5-1-168 0</inkml:trace>
  <inkml:trace contextRef="#ctx0" brushRef="#br0" timeOffset="148329.4839">15966 14999 879 0,'0'-2'0'0,"-1"2"157"0,-2 0-96 16,-1 4-21-16,1 13-24 0,-6 12 6 16,-3 15 28-16,-2 11-5 0,-3 3-13 15,2 0-5-15,3 0-3 0,-1-5-6 16,1-2-8-16,0-5-3 15,1-5 5-15,-2-4-13 0,1-6 2 16,-1-2 6-16,2-4-5 0,3-4-4 16,0 0-9-16,4-5-11 0,2-6-33 15,0-2-3-15,2-6-28 0,2-2-52 16,4-8-4-16,6-9-63 0,0-10-176 15</inkml:trace>
  <inkml:trace contextRef="#ctx0" brushRef="#br0" timeOffset="148935.5186">15968 15078 525 0,'11'-47'0'0,"1"7"263"0,-2 6-148 15,1 3-24-15,1 7-13 16,5 2-17-16,2 4-11 0,6-1-9 16,2 1 2-16,6 5 6 0,1 1-7 15,1 5-13-15,0 6-12 0,-5 1 2 16,-3 2-3-16,-6 11-12 0,-2 3 5 15,-5 6-7-15,-3 5-4 16,-4 1 4-16,-3-1 8 0,-4 0-10 16,-4-2 0-16,-4-1 9 0,-7 0-10 15,-3-1 2-15,-4-1 8 0,-4 0-10 16,-3-1 2-16,-4 0 2 0,-2-3-5 15,1-2 2-15,5-4 1 0,3-2-2 16,5-1 2-16,5-3 0 16,8-3-4-16,7-2 6 0,1-1-4 15,0 0-9-15,0 0 8 0,2 0-3 16,5-3-3-16,5-1 14 0,7-1-3 15,0 3-6-15,3 1 2 0,2 1 4 16,1 0-6-16,0 5 6 16,0 1-2-16,-2 2-1 0,-2 2-3 15,-2 1 5-15,-1 1-4 0,-4 2 4 16,-2 6 2-16,-2-1-7 0,-4 5 5 15,-2 2 2-15,-3 3-7 0,-1 2 6 16,-5 2-1-16,-2-2-1 16,-4 1 6-16,0-3-7 0,-2-4 0 15,-2-2 8-15,-1-2-7 0,-3-1 0 16,-3-3 6-16,-1-1-3 0,-2-3-3 15,0-1 7-15,0-2-3 0,0-3-3 16,0-1 8-16,-1-4-6 16,0-1-1-16,-2-1 4 0,2-1-5 15,-1-7 4-15,1-2 2 0,4 0-6 16,1-5-4-16,1-1 4 0,4 1 1 15,4 0-7-15,2 1 7 0,5 0-2 16,3 0-2-16,-1 3-38 16,3 7-4-16,0 0-46 0,6 3-37 15,5 1-19-15,1 0-116 0,4-1-229 16</inkml:trace>
  <inkml:trace contextRef="#ctx0" brushRef="#br0" timeOffset="149313.5402">16637 15213 985 0,'0'0'0'0,"2"0"162"0,9 0-121 15,7-4 25-15,4 2-8 0,8-1-16 16,2 0-20-16,3 1-13 0,2 0-3 16,2 2-4-16,-1 1-3 15,0-1 2-15,-5 0 3 0,-5 0-4 16,-4-1 0-16,-7 0 4 0,-7 0-5 15,-3 0 2-15,-4 1 1 0,-3 0-3 16,0 0-43-16,0 0-12 0,-5 0-51 16,-7 3-54-16,-8 2-125 0,-6 4-96 15</inkml:trace>
  <inkml:trace contextRef="#ctx0" brushRef="#br0" timeOffset="149513.5517">16676 15388 600 0,'-1'12'0'0,"1"-3"269"0,2 0-174 16,7-1-11-16,2 0-5 0,5 2-17 15,7-5-4-15,3-2-11 0,5-1-4 16,3-2-8-16,2-1-11 0,-2-1-11 16,-4-3-5-16,-5 4-10 0,-6 0 4 15,-5-2 0-15,-4 3-18 16,-2-1-9-16,-3-2-30 0,-1 3-43 15,1 0 7-15,-2-3-50 0,-3 2-194 16</inkml:trace>
  <inkml:trace contextRef="#ctx0" brushRef="#br0" timeOffset="150174.5895">17689 14717 524 0,'15'-21'0'16,"-2"4"212"-16,-1 3-107 0,-2 4-21 16,-5 5-17-16,-2 2-3 0,-2 1-28 15,-1 2 10-15,0 0-5 0,0 0 19 16,-3 0 0-16,-3 0-14 15,-4 9-23-15,-9 5-17 0,-7 9-2 16,-4 6 9-16,-4 12 1 0,-3 10-3 16,-1 12 9-16,0 6-7 0,-1 5-2 15,5 1 1-15,6-2-6 0,8-2-4 16,6-3 6-16,8-2-2 0,5-3-4 15,2-6 8-15,5-3-5 16,2-4-6-16,1-3 2 0,-2-5 17 16,2-5-15-16,-1-2 9 0,1-4-8 15,0-2-5-15,1 0 2 0,-1-3 7 16,0-7-12-16,0-3 8 15,-2-2-2-15,0-4-3 0,-2 0-25 16,-3-6-10-16,-1-1-38 0,0-1-2 16,-1-2-14-16,0 0-37 0,-5-3-74 15,1-9-367-15</inkml:trace>
  <inkml:trace contextRef="#ctx0" brushRef="#br0" timeOffset="150519.6092">17902 15065 815 0,'0'-6'0'0,"0"5"250"0,0 1-175 15,0 0-38-15,0 8-13 0,-3 9-16 16,-2 12 63-16,-3 9-9 16,-3 6-27-16,2 2-9 0,1-3-5 15,-1-3-4-15,3-4 3 0,-2-4-7 16,3 0-9-16,0-2-1 0,1-3 0 15,0 0 0-15,0-4-4 16,0 0 2-16,-1-3-1 0,1-2-14 16,1-6-9-16,0-2-14 0,1-3-24 15,2-2-1-15,0-3-14 0,4-2-58 16,3-5-67-16,0-6-176 0</inkml:trace>
  <inkml:trace contextRef="#ctx0" brushRef="#br0" timeOffset="150742.622">18090 15344 675 0,'20'-3'0'0,"3"-1"308"0,7-1-194 15,3-2-34-15,2-1-6 0,3-1-16 16,-1-2-18-16,-2 2-21 0,-3 1-10 15,-5 2-5-15,-6 1-6 0,-5 1 4 16,-7 1 4-16,-4 3-10 16,-2-1-25-16,-3-1-7 0,0 2-12 15,0 0 4-15,0 0-35 0,-3 3-89 16,-3 0-39-16,-6 1-115 0</inkml:trace>
  <inkml:trace contextRef="#ctx0" brushRef="#br0" timeOffset="151024.6381">18351 15055 598 0,'0'-8'0'0,"0"3"266"0,0 3-178 16,0 0-6-16,0 2 4 0,0 0-48 15,0 2-19-15,0 8-9 0,-2 8 26 16,-1 9 25-16,-3 7-10 16,0 3-10-16,-1 1-7 0,-2 3-3 15,1-2-7-15,-2 0-11 0,2-3-9 16,-1-4 7-16,2-4-8 0,0 1-6 15,3-7 6-15,0 0 0 0,2-2-3 16,0-4-77-16,-1-1-7 0,3-1-74 16,-1-4-24-16,-1-3-189 15</inkml:trace>
  <inkml:trace contextRef="#ctx0" brushRef="#br0" timeOffset="151712.6774">18751 15363 799 0,'-6'-14'0'0,"0"-1"228"0,-1 4-155 15,0-4-28-15,-3 2-8 16,-2 3-6-16,-1 1-7 0,-2 5-10 15,-6 1 2-15,0 3 7 0,-2 0-6 16,-1 7 1-16,-1 8-2 0,0 3-8 16,2 7-4-16,0 6 3 0,4 2-2 15,3 1-4-15,6-1 2 16,3 1-2-16,5-3-2 0,3-2 2 15,0-3 0-15,5-6-2 0,4 0 1 16,-1-5 1-16,1-5-2 0,5-2-4 16,-2-4 5-16,1-4 0 0,2 0 1 15,0-8 0-15,1-2-2 16,1-5 2-16,-2-2 3 0,-1-4-5 15,3-5 2-15,-2-3 1 0,2-2-3 16,2-2 2-16,-2-5 3 0,0-1-7 16,-1-5 4-16,-1 1 0 0,-2 0-2 15,1-1 2-15,-1 0 2 16,-1 0-6-16,2 0 6 0,-2 5 5 15,0 3-8-15,0 4 0 0,-5 9 0 16,-3 8 0-16,-3 5 0 0,-1 9 13 16,-1 1-11-16,0 0 2 0,-2 3-6 15,-6 12-11-15,-2 10 15 16,-4 7 2-16,-3 7-7 0,1 1 6 15,2 5 4-15,0 0-4 0,-3 4 5 16,4 4-5-16,-1-2-1 0,3-3 3 16,1-3 0-16,0-6-3 0,4-4 3 15,0-6-6-15,4-2 0 16,2-6 2-16,0-2 0 0,0-4-1 15,0-3-24-15,0-5-27 0,0 0-34 16,0-1-18-16,0-5-69 0,-4 1-218 16</inkml:trace>
  <inkml:trace contextRef="#ctx0" brushRef="#br0" timeOffset="153518.7807">19103 14485 567 0,'0'-2'0'0,"1"-2"230"0,1 4-149 15,4-1-7-15,3 0 6 16,1 1-2-16,3 1-12 0,2 6-11 15,-1 11-11-15,0 5-9 0,1 13 0 16,-4 11-12-16,-1 10-4 0,0 10 2 16,-6 5-5-16,-1 3-12 0,-3-1 5 15,-3 1-6-15,-3-7-5 16,-3-2 4-16,-7-1 5 0,-1-2-9 15,-4 0 4-15,-3-2 4 0,1-1-7 16,-3-2 2-16,-3 0 4 0,0-4-7 16,-1-4 3-16,1-4-2 0,3-3-9 15,2-7 0-15,0-5 1 16,2-5-13-16,2-5 10 0,0-3-3 15,1-2-7-15,4-4 1 0,1-4-7 16,4-1-22-16,3-4 4 0,3 0-29 16,3-3-88-16,1-3-129 0</inkml:trace>
  <inkml:trace contextRef="#ctx0" brushRef="#br0" timeOffset="154316.8264">19954 14875 685 0,'7'-18'0'0,"-4"-1"296"16,1-2-202-16,-1-1-8 0,-3 2-25 15,-1-1-12-15,-1 1-6 0,-4 3-2 16,-2 2-8-16,-3 4-2 15,-4 0-8-15,-1 10-7 0,-5 1-12 16,-5 3 0-16,1 10 0 0,-1 1-6 16,3 3 4-16,3-1 6 0,1 1-10 15,1 2 4-15,0-2 1 0,1 4-2 16,1-1 1-16,1 1-1 0,3 1-2 15,3-1 2-15,2-1 0 16,4 0-2-16,3-2 2 0,1 3-3 16,5-2-1-16,2 1 6 0,2-1-1 15,3 1-3-15,0-3 0 0,0 0 2 16,1 0-2-16,-3 0 2 0,0-1 4 15,-4 1-6-15,1 0 2 16,-1 1 0-16,1 0-2 0,-1 1 2 16,1 1 1-16,-1 0-3 0,0 1 2 15,-1 2-4-15,-1-1 1 0,1 0 4 16,-4 0 0-16,0-2-2 0,-2-1-2 15,0-2 3-15,0 1-2 16,-4-2 2-16,-2-2 0 0,0 1-1 16,-2-5-1-16,-1 2 2 0,-1 0-2 15,1-2 2-15,-4 4 2 0,2-4-4 16,-4 0 2-16,-2-1 2 0,3-2-6 15,-3-2 6-15,2 1-1 16,-2-2-4-16,1-1 4 0,-1-3 4 16,2 0-7-16,-3 0 2 0,2-3 21 15,1-5-5-15,1-1 5 0,2-3-10 16,1 2-5-16,1-5 1 0,0-1-9 15,1 1-1-15,0-6 2 16,0 2 0-16,2 1-31 0,0 2 11 16,0 4-4-16,4 4-32 0,-1-1-12 15,1 6-44-15,0 2-121 0,2-3-257 16</inkml:trace>
  <inkml:trace contextRef="#ctx0" brushRef="#br0" timeOffset="155328.8843">20220 15205 517 0,'-1'0'0'16,"0"0"244"-16,1 0-170 0,0 0-16 15,0 0-15-15,0 0 1 0,0 0 20 16,0 0-3-16,1 2-11 0,6-2-6 16,3 0 10-16,6 0-5 0,7 0-10 15,6 0-10-15,4 0-2 16,8 0-1-16,5 0-4 0,3 1-5 15,5 0 1-15,1 0 0 0,-2 1-4 16,-2-1-12-16,-4 1 4 0,-7-2-4 16,-6 0-3-16,-5 0 2 0,-6-3 5 15,-5-1-9-15,-3 0 6 16,-3-1 3-16,-2 0-9 0,-4 2 4 15,-1 2 3-15,-4 1-6 0,-1-2 3 16,2 2-2-16,-2-1-45 0,0 0 9 16,-2-1-33-16,-2 1-73 0,-4-1-23 15,-4 1-89-15,-1 1-312 16</inkml:trace>
  <inkml:trace contextRef="#ctx0" brushRef="#br0" timeOffset="155656.903">20707 14926 751 0,'-1'-2'0'16,"0"2"296"-16,1 5-232 0,-3 13-57 16,2 14 44-16,-3 11 37 0,-3 9-27 15,-3 7-21-15,0 2-5 16,-3-1 5-16,0-1-9 0,-2-2-11 15,0-5-4-15,0-4-5 0,2-6-12 16,2-6 2-16,1-2 9 0,4-5-14 16,0-3 3-16,3-5-23 0,2-3-25 15,1-1-1-15,2-3-31 0,5-2-62 16,1-4-34-16,1-6-153 15</inkml:trace>
  <inkml:trace contextRef="#ctx0" brushRef="#br0" timeOffset="156333.9418">21302 14836 981 0,'-2'-12'0'16,"6"4"178"-16,5-3-136 0,8 0-7 15,8 0 13-15,5 3 3 16,4 3-18-16,4 5-12 0,-3 2 4 16,-1 12-11-16,-6 2-10 0,-7 7 8 15,-4 3 0-15,-3 5 2 0,-7 0 3 16,-6 6-4-16,0-1 4 0,-6 3-2 15,-5-1-3-15,-3 5-9 16,-5 0 6-16,0 0-9 0,-6-2 0 16,-4 0 7-16,-1-3-6 0,-3-1-2 15,-3 0 2-15,-1-2 2 0,-2-1-4 16,0-1 2-16,1-3-1 0,5-3 0 15,4-3 0-15,5-2-3 16,8-9-5-16,5-2 8 0,8-6 0 16,1-2-7-16,1 2 0 0,1 1 4 15,3 3 0-15,5-5 5 0,3 1-2 16,4-1 0-16,7-2 0 0,6 3 3 15,5-5-3-15,4 0 0 16,3-1 3-16,2 1-3 0,1 0-1 16,2 0 4-16,-3 0-5 0,-4 1 4 15,-4 6 3-15,-8-1-7 0,-6 2 3 16,-8 1-1-16,-6-4 0 0,-4 0-40 15,-3-2 10-15,0-1-9 16,0 2 2-16,-7-1-1 0,1 2-11 16,-1 0-41-16,-2-1-31 0,2 0-84 15,-5-4-178-15</inkml:trace>
  <inkml:trace contextRef="#ctx0" brushRef="#br0" timeOffset="157061.9834">22220 14976 813 0,'11'-17'0'15,"-2"5"218"-15,-2 6-117 0,-6 2-34 16,-1 4-8-16,0 0-13 16,0 2-22-16,-1 13-17 0,-8 10 8 15,-7 14 41-15,-5 9-15 0,-6 5-16 16,-3 1-4-16,-2 1-7 0,1-1-7 15,1 1 4-15,3-1-7 0,1-2-4 16,2-3 0-16,1-5 9 0,3-7-11 16,2-5 2-16,2-5-2 15,4-5-9-15,2-7 13 0,5-7-4 16,1-2-4-16,2-6 11 0,2 0-10 15,0 3-7-15,4-3 8 0,3 0-4 16,6-3 8-16,7-2 0 0,1-7 6 16,5 2-7-16,2-2 2 15,2 2 2-15,4 3-5 0,-3 0-3 16,2 4 4-16,1-1-7 0,-4 2 8 15,1 0 0-15,1 1-4 0,1 1 5 16,2 0 1-16,-1 0-4 16,-3 0 3-16,-4 5 2 0,-2-1-6 15,-5 2 5-15,-2-3-3 0,-4 2-1 16,-6-3 4-16,-5 1-2 0,-1-3 0 15,-2 0-2-15,0 0 4 0,0 0-3 16,2-2 2-16,-2 1 10 0,0-1-7 16,-2-4-3-16,2-2 1 0,-3-1-4 15,-1-5 4-15,-2-3 3 16,2-1-1-16,-3-3 4 0,-1-4-1 15,-2 2-3-15,-3-12 5 0,-1 4-6 16,-2-6-2-16,0-5 8 0,-1-2-4 16,1 0-2-16,2-1 8 0,1-1-5 15,-1 3-6-15,-1-1 0 16,1-1 9-16,-2 6-12 0,-2 2 6 15,-1 5 1-15,1 6-6 0,3 8 4 16,5 6 0-16,5 8-3 0,3 3 2 16,2 1-2-16,2 12-97 0,6 6 66 15,6 5-28-15,5 4-71 16,5-1 2-16,2-1-86 0,-4-1-374 15</inkml:trace>
  <inkml:trace contextRef="#ctx0" brushRef="#br0" timeOffset="157607.0146">23117 14926 919 0,'4'-35'0'15,"-3"5"179"-15,-1 2-104 16,-1 3-23-16,-9 3-7 0,2 4-6 15,-4 0-17-15,-4 5-10 0,2 4-10 16,-5 3 8-16,0 6-8 0,-4 0 1 16,0 5 7-16,0 8-1 0,-1 6-2 15,-1 6 10-15,4 6 3 16,-2 6-4-16,2 4 8 0,5 6-5 15,-2 3-6-15,4 2 5 0,2 1-4 16,3 3 0-16,2 0 2 0,0-1-7 16,0 1-4-16,2 1 5 0,-3-3-3 15,0 0-5-15,0 1 7 16,-1 1 0-16,4-3-2 0,0 2 7 15,0-3-11-15,3-2-1 0,-1-1 6 16,0-3-4-16,2 0-4 0,-4-3 0 16,-1-2 8-16,0-2-12 0,-1-3 8 15,1-2-1-15,-1-3-5 16,1-1 4-16,-2 0-1 0,3-3-2 15,-3 0 1-15,1-4-2 0,1-2-24 16,-3 0 9-16,2-4-7 0,-1-2-15 16,-1-3 11-16,4-4-4 0,-1-1-30 15,0 0-11-15,2-5-42 0,0-2-46 16,0 0-34-16,0-6-213 15</inkml:trace>
  <inkml:trace contextRef="#ctx0" brushRef="#br0" timeOffset="157835.0276">22526 15850 785 0,'35'-9'0'0,"4"1"306"15,4 3-212-15,1 2-40 0,-4 3-12 16,-3 0-20-16,-6 0-18 0,-7 0-6 16,-6 0 4-16,-4 3-4 0,-4-2-71 15,-2 3-7-15,-4-4-41 0,-2 0-143 16,-2 0-166-16</inkml:trace>
  <inkml:trace contextRef="#ctx0" brushRef="#br0" timeOffset="172127.8451">16272 16331 343 0,'0'0'0'15,"0"0"93"-15,0 0-64 0,0 0-18 16,-2 0-12-16,0 0-28 0,1 0-46 15,-4 0-19-15,2 0 4 16,-1 1 59-16,0 0 25 0,3-1 12 16,0 0 61-16,1 0-20 0,0 0-1 15,0 0-19-15,0 0-10 0,0 0 2 16,0 0 7-16,0 0 13 0,0 0-2 15,0 0 8-15,0 0 9 0,0 0 3 16,0 0-25-16,0 0-12 16,0-1-7-16,0 1 14 0,0 0-1 15,0 0-1-15,0 0-2 0,0 0 8 16,0-2 14-16,0 2-4 0,0-1-10 15,0 1-1-15,0 0 9 0,0 0-19 16,0 7-24-16,-7 10-6 16,1 10 18-16,-6 12 22 0,0 5-2 15,1 5-4-15,1 1-6 0,0 4-9 16,1 0-1-16,2-3-4 0,0-4-1 15,3-7-2-15,-1-4-2 0,-2-4 2 16,1-2 2-16,3-5-3 16,-4-3 0-16,2-2 2 0,1-5-3 15,0 1 2-15,1-8 2 0,1-4-4 16,-1 2 2-16,3-5-2 0,0-1-1 15,0 1 4-15,0-1 0 0,0-1 0 16,-1-4 7-16,3-9 1 16,0-3-12-16,3-5 4 0,2-4-1 15,2-4-1-15,3-5 0 0,-1-3 2 16,2-4-3-16,1-5 1 0,3-7 1 15,-3 0-2-15,3-2 2 0,-1 4 2 16,1 5-2-16,0 1 4 16,2 5-2-16,-1 2-1 0,2 6 4 15,-1 5-2-15,1 2-8 0,1 9 6 16,2 4-1-16,1 5-2 0,0 5 1 15,0 3 0-15,0 3 0 0,-3 8-2 16,0 2 1-16,-4 3-4 16,-3 4 10-16,-3-1-6 0,-1 3-4 15,-5 2 10-15,-4 1-6 0,-1-2-2 16,-6 2 6-16,-8-1 1 0,-4 0-4 15,-5 5 0-15,-2-4 4 0,-3-2-5 16,1 2 1-16,1-5-2 0,2-3-7 16,4 0 13-16,2-5-8 15,4-1-9-15,4-3 13 0,4-4 0 16,4-4-8-16,2 0 10 0,0 0-4 15,0 0 0-15,3-9 2 0,7-2 0 16,3-5 0-16,2-1 1 0,2 8 2 16,1-1-6-16,0 7 3 15,-1-1-1-15,2 3-5 0,0 2 10 16,0 5-5-16,-2 5-1 0,1 8 1 15,-3 3 2-15,-2 2-2 0,-1 2 2 16,-2-1 4-16,0 0-5 0,0 0 0 16,-4 1 9-16,0-2-8 15,-2 3 3-15,-1-3-3 0,-3-1-2 16,0 1 2-16,-5-2 4 0,-2-3-7 15,-3 1 4-15,-2-4 6 0,-4 1-7 16,-3-4 7-16,0-2-4 0,-3-3-1 16,-1-1 5-16,-3-3-2 0,-1-1-2 15,0 0 5-15,1-3-4 16,3 0-1-16,-1-3 7 0,2-2-5 15,0-2-4-15,1 2 7 0,0 1-6 16,0-4-6-16,3 2 6 0,2-2-3 16,4-2-2-16,0 3 3 0,6-4 0 15,2 1-2-15,2-1-16 16,2 2-23-16,5-2-27 0,3 2-21 15,3 2-54-15,1-4-275 0</inkml:trace>
  <inkml:trace contextRef="#ctx0" brushRef="#br0" timeOffset="172904.8896">17697 16586 806 0,'0'-11'0'0,"-5"-2"208"16,-1-2-142-16,-1 1-18 0,-4-1 0 16,3 3-12-16,-3 2-13 0,0 3-16 15,0-1-3-15,-3 6-1 0,-2 0-3 16,-2 2 0-16,-3 4 6 15,-2 9-5-15,-2 8 3 0,-3 9 0 16,-2 8-8-16,1 9 8 0,-1 1 4 16,2 0-4-16,1 0 1 0,1-3 0 15,2-5-7-15,2-4 4 16,-1-2 4-16,0-9-8 0,0 0 4 15,-1-3 0-15,2-8-2 0,-2 0 0 16,3-3 23-16,1-6-9 0,0-5 1 16,5 0-9-16,0 0 1 0,1-2 1 15,2 0-2-15,0-9-6 16,3 0 0-16,0-2 5 0,4-5-6 15,5-1 1-15,2-6 1 0,6-7-2 16,4-1-14-16,3 1 10 0,2-3-4 16,3 3 5-16,2 0 0 0,0 3-2 15,5 0 6-15,0 6 0 0,1 7 0 16,1 6 0-16,-2 9 1 0,-1 5-3 15,-1 15 0-15,-3 5 1 16,0 8-1-16,0 4 4 0,-2 0 4 16,-2 5-6-16,1-4 0 0,-4 2 7 15,-1-3-9-15,1-5 4 0,-6 1 0 16,1-3-3-16,1-4 2 15,0 1-2-15,2-5-3 0,1-1 7 16,2-5 0-16,2-3-6 0,4-3 2 16,2-7 0-16,1-2-5 0,4-2 0 15,-2-6-23-15,0-6-23 0,1 0 8 16,-4-3-18-16,-2-3-66 15,2 1-54-15,-6-5-170 0</inkml:trace>
  <inkml:trace contextRef="#ctx0" brushRef="#br0" timeOffset="173466.9217">18551 16448 955 0,'-10'-17'0'0,"-4"2"192"15,-7 3-151-15,-3-2-8 0,-3 8 11 16,0 2-5-16,2 4-27 0,-3 3-4 15,0 4-8-15,-3 3 0 0,3 2 0 16,0 3 2-16,2 0-2 16,5 3-1-16,5-4 1 0,4 2 0 15,3-2 0-15,4 1 1 0,2-3-2 16,3 1-1-16,3-1 2 0,4-2 0 15,4 4-3-15,1-2 6 0,2-4-6 16,2 5 6-16,1 0-5 16,1-2 1-16,2 3 2 0,0-1 3 15,2 0-5-15,1 2-2 0,-2 3 6 16,-1 3-6-16,-2 0 6 0,-1 4-4 15,-1 0-2-15,-5 2 6 0,0-2-3 16,-3 2 0-16,0-1 0 16,-1-2 1-16,-3-2-2 0,0 0 2 15,-3-2-1-15,0-1 0 0,-3 0 0 16,-5-4 2-16,-7-1-2 0,0-2 0 15,-9-2 6-15,-3 1-6 0,-3 0 0 16,-3-4 5-16,-1 0-5 16,-1-5 0-16,-2-1 2 0,1-2-3 15,0 1 2-15,1-3 1 0,0-1-7 16,3 4-35-16,-1-3-27 0,1-1-56 15,-3-3-63-15,0-1-231 0</inkml:trace>
  <inkml:trace contextRef="#ctx0" brushRef="#br0" timeOffset="174737.9944">15741 16141 649 0,'0'-5'0'0,"-2"5"187"16,0 12-164-16,-5 17-26 15,-6 17 6-15,-2 17 142 0,-3 12-85 16,0 9-19-16,2 3-18 0,-1 2-5 15,3-4-10-15,0-4-4 0,1-9 2 16,0-11-2-16,2-8-8 0,-2-4 8 16,2-6-4-16,0-3-2 15,0-3 4-15,4-7 1 0,0-4-4 16,2-6 2-16,2-11-5 0,3-2 3 15,0-7-2-15,0 0 6 0,0-7-2 16,2-8 13-16,5-11-10 0,2-6-3 16,3-11-1-16,-2-3 0 0,2-10 0 15,-1-9 1-15,4-6-3 16,0-9-15-16,2-9 19 0,2 0-4 15,1 1-7-15,-3 9 5 0,4 9 1 16,-2 9-1-16,-1 9 8 0,-1 6-3 16,0 6-1-16,-3 8 0 0,1 1 30 15,1 5-15-15,-1 3 3 16,1 1-6-16,-1 4-10 0,2 2 2 15,2 3-1-15,2 2-2 0,5 3-1 16,4 2 0-16,5 2 5 0,7 1-2 16,4 3-2-16,6 0-2 0,11 3 0 15,10-2 1-15,12 0 3 16,12-1 7-16,8 0-7 0,10 0-4 15,7 0 2-15,9 0 1 0,9 0-1 16,5-1 0-16,6 0 2 0,-2 0-6 16,6-1 6-16,-4-1-2 0,-5 2-1 15,-8-2 0-15,-10-1 2 16,-8 1-3-16,-8-1 2 0,-7 1 12 15,-9-2-2-15,-8 2 2 0,-10 0-5 16,-9 2 2-16,-7 1 2 0,-7 0-8 16,-7 7-8-16,-5 2 7 0,-6 1-2 15,-4 2-2-15,-7 3 2 16,-6-1 0-16,-3 2-2 0,-6 5 1 15,-4 3 0-15,-4 6 0 0,-3 12 0 16,-9 9 14-16,-6 12 8 0,-8 9 4 16,-5 6-4-16,1 4-12 0,-5 5 3 15,2 1-6-15,1-1-8 16,4-3 2-16,1-10 4 0,6-8-4 15,3-10-1-15,4-3 0 0,4-7 0 16,2-2 1-16,0-5 0 0,2-10-2 16,0-3 2-16,-2-7-1 0,1-1-3 15,1 1 6-15,-5-5-1 0,1 1-3 16,-1-1-40-16,-4-3 17 15,-2 0-10-15,-3 1 7 0,-3-7-4 16,-1 3-1-16,-4 0 25 0,0-2 1 16,-5-1-4-16,-3-5 6 0,-5-9-5 15,-3-2 4-15,-6-1 8 16,-7-2-6-16,-3 3 2 0,-8-1 2 15,-4-1 4-15,-8 1-8 0,-10 2 6 16,-9 3-5-16,-4-3 1 0,-1 6 2 16,-6-2 2-16,1 1-1 0,-3 1-3 15,-6-2 1-15,1 2 0 0,0 1 0 16,0-2-4-16,-1-2 7 15,0 3-2-15,-1-1 0 0,1-2-2 16,-4 3 2-16,6-5 16 0,4-1-2 16,7 6 10-16,12 1-1 0,9 1-15 15,6 2-1-15,9-1-8 0,6-1 0 16,6 2-14-16,9 0 12 0,5 0-17 15,4 1-11-15,7 1-9 16,3-2 5-16,8 0 21 0,6 0-6 16,4-2-54-16,6 1-43 0,2-6-144 15</inkml:trace>
  <inkml:trace contextRef="#ctx0" brushRef="#br0" timeOffset="179566.2706">23342 14238 716 0,'-2'-24'0'0,"2"3"150"15,0-2-93-15,1 0-24 0,1-2 7 16,0-1-7-16,-1 1-5 15,-1 1-9-15,-1 0-3 0,-4 0-8 16,-2 0 3-16,-3 2-6 0,-3-2-1 16,-2-1 9-16,0 1-6 0,-1 0 7 15,0 2 7-15,0-2-11 0,1 0 0 16,0 0 0-16,-6 0-4 0,0-2-3 15,-6 1 8-15,2 1-2 16,-5 1 1-16,-1 1 2 0,-1 2-4 16,-2 2 0-16,-3-1-1 0,2 4-4 15,-2-2-6-15,1 0 6 0,-2 1 1 16,4-1-6-16,-1 0 4 0,-1 1 1 15,2-2-1-15,1 1 6 0,-1 0-2 16,0 1-5-16,-1 3 8 16,0 3-1-16,-3-2 1 0,0 3-2 15,-2 3 1-15,0-1-10 0,0 3 4 16,-2 1 3-16,2-2-7 0,2 3 4 15,-2 0 3-15,3 0-7 0,-2 2 3 16,1 0-1-16,0 0 0 16,-1 0 0-16,0 2 3 0,1-2-3 15,-4 1 0-15,4 2 1 0,1-3-2 16,-2 3 1-16,3 2-1 0,0 2 2 15,-2 2-2-15,2 1 2 0,-2-2-1 16,1-1 3-16,1 6-2 0,1-2 0 16,-3 3 7-16,1 1-7 15,0-3-2-15,1 2 2 0,1 3 2 16,1 0-2-16,-1-1 7 0,3 2-6 15,1 0-3-15,-1 2 2 0,1 3 6 16,1-1-11-16,-1 2 7 0,2 0-3 16,1 0 0-16,2 3 0 15,2 4-1-15,1-2-1 0,3 3 2 16,2 1 0-16,1-5 0 0,0 3 1 15,0 0 1-15,0-2-6 0,1 3 5 16,1-1 4-16,1 1-10 0,0 1 7 16,0-1-2-16,2 2 0 15,0-1 0-15,2 2 1 0,-1 3-1 16,0-1 0-16,-2 3 5 0,3-3-6 15,-2 0 2-15,1 0 1 0,1-2-3 16,-2 1-2-16,2 1 7 0,1 0-8 16,0 0 5-16,0 0 0 15,1 0-1-15,1 1 0 0,0-1 5 16,0 1-4-16,1 1 8 0,2 1-7 15,-2 0-4-15,2-2 4 0,-1 3 0 16,1 0-2-16,0-2 0 0,2 1 2 16,0-1-3-16,1-1 2 15,2 0 0-15,-1 0-2 0,0 0 0 16,2 1 1-16,0 1 0 0,0-1 0 15,1 0 1-15,-2 1-1 0,2 0 0 16,1 3 4-16,1-3-4 0,0 2 0 16,0-1 3-16,0-3-3 15,2 4 0-15,1-2 3 0,-3-1-4 16,1-3 2-16,1 0 2 0,-2-1-6 15,1-3 6-15,0 1-2 0,0-2-2 16,1 0 2-16,0 0 3 0,1-1-5 16,-2 1 2-16,3 0 3 15,1 0-4-15,-1 2 0 0,0-1 3 16,3 0-4-16,0 0 2 0,-1-2 1 15,2 0-3-15,-1 0 2 0,1-2 7 16,2 0-6-16,-1-1 3 0,1-1-2 16,-1 2-4-16,0 1 2 15,3 0 3-15,-1-2-5 0,2 4 2 16,0-5 0-16,-1 1-1 0,2 0 0 15,1-1 2-15,-1-2-2 0,-1 0 0 16,2-4 2-16,2-1-2 0,-3-1 0 16,5-2 2-16,-2 1-2 15,2-1-3-15,0-1 7 0,-3 0-8 16,0 1 8-16,-1 0-6 0,3-2 0 15,-1 2 4-15,-1-3-2 0,-1 2-1 16,0 1 2-16,1-2 3 0,1-1-4 16,1-1-1-16,1 3 2 0,0-4-2 15,4 4 2-15,-3-4-1 16,5-2 0-16,-2 3 0 0,3-1 2 15,1-3-2-15,1 2 0 0,2 0 5 16,-1-6-7-16,0 7 4 0,1-5 1 16,2-3-3-16,-3 1 0 0,2-3-2 15,-1 2 0-15,-1 1 4 16,0-2-1-16,0-1-1 0,1-1 0 15,-1 0 2-15,-1-1-4 0,2-5 4 16,-5 2-1-16,1 0-4 0,0-2 6 16,-2-1-2-16,-1-1-1 0,-1-3 0 15,-1 1 0-15,-1-1 5 16,-2 0 5-16,-2-3 2 0,1 1 0 15,0-3-2-15,0 3 0 0,2 0-9 16,-1-4 4-16,2 0-5 0,0-2 0 16,-1-1 0-16,2-2 3 0,1 3-4 15,1-5 2-15,0 2 1 0,-1-5-3 16,-1 4 2-16,1-2 5 15,-2-3-8-15,2 0 4 0,0-1 0 16,0-4-3-16,2 0 2 0,0-5 6 16,-1-1-13-16,-3 1 8 0,1-1-1 15,0 1-2-15,-1-1 2 0,-2 1 2 16,-2-2-5-16,0 2 4 15,-3 1-2-15,2-2-3 0,-2 1 6 16,-1 0 0-16,1-1-4 0,-3 2 2 16,-2 1 3-16,0-1-5 0,-2 1 2 15,0 0 9-15,0-2-1 0,2-1 2 16,-1 1-6-16,0-1 0 15,1 0-1-15,-2-3 1 0,-1 3-5 16,-2-4 0-16,0 3 13 0,-2-2-5 16,0 2 3-16,1-2-5 0,0 2 0 15,1-2-2-15,-1-1-2 0,-3 2-2 16,2-2 0-16,-3-2 8 15,0 4-12-15,-2-4 8 0,2 2-6 16,-1-1 1-16,0-1 2 0,-1-2 2 16,2 1-3-16,0-2 0 0,-3-1 7 15,2 0-9-15,0 2 4 0,-2 0 9 16,-1 1-8-16,1 1 2 15,0-2-2-15,-1 2-2 0,-1 0 1 16,-4 2 2-16,1-1-8 0,2-1 7 16,-3 2 0-16,0 1-6 0,-3 1 6 15,0 3-5-15,1 1 0 0,-3 3 4 16,1 1 0-16,-2 1-2 15,-1 1-9-15,-1 0 2 0,-2 3-8 16,-1 0 7-16,0 3-4 0,1 2-13 16,-2 2-5-16,0 5-13 0,0 1-29 15,-3 3-10-15,1 5-50 0,-6 2-106 16,-4-4-166-16</inkml:trace>
  <inkml:trace contextRef="#ctx0" brushRef="#br0" timeOffset="191841.9727">17407 16279 463 0,'5'-11'0'0,"-2"2"183"16,-1 1-109-16,0 1-7 0,-1 1 1 16,-1 1-12-16,3 0-28 0,-1 0-12 15,1-5-11-15,2 3 5 0,0-3 0 16,1-1 2-16,0 1 3 15,-1 0 5-15,-1 0 3 0,0 2 0 16,-2 1 3-16,1-2-3 0,-2 4-2 16,0 2-4-16,1-1 0 0,-2 1 6 15,0 3-4-15,0-1 0 0,0 1 3 16,1-2-11-16,-1 2-5 15,2 0 1-15,-2 0-6 0,0 0-2 16,0 0 2-16,0 0 2 0,0 0-4 16,0 0 2-16,0 0 3 0,-1 0-5 15,1 0-4-15,0 0 5 0,-2 5-10 16,-1 3 9-16,-2 8 2 0,-2 1 4 15,2 1-5-15,0 0 5 16,-1 0-6-16,2 1 2 0,1-1 2 16,-1-2-4-16,-1 4 2 0,0 0 6 15,-2-2-2-15,1 2 7 0,0-1-4 16,1-2-3-16,0 4 1 0,0-3-1 15,1-1-4-15,1 4 4 16,-3-2-2-16,1-2-3 0,-1 1 0 16,0 0 11-16,1-2-9 0,0 3 6 15,1 0-1-15,-2-1-4 0,1 5 8 16,1-3-5-16,-2 1-1 0,2 1 9 15,-2-5-8-15,1 2-6 16,-2-1 0-16,1-3 7 0,1-3-8 16,0 2 2-16,-2-2 2 0,2 2-3 15,-1-2 0-15,0 0 10 0,2 1-9 16,-1 1 9-16,0-2-7 0,1 4-1 15,0-4 3-15,-1 1 1 16,1-2-8-16,0 0 4 0,-1-1 5 16,1-1-8-16,2 3 2 0,-1-4 2 15,0-1-3-15,-1 1 0 0,1 3 9 16,-1-4-12-16,0 3 6 0,1-2 6 15,-1-1-7-15,-2 2 6 16,3-2-5-16,0-1-5 0,0 3 4 16,1-1 5-16,-1 1-8 0,1 5 2 15,-2-3 1-15,0-2-3 0,1 3 2 16,0-1 1-16,0 1-3 0,-1 3 2 15,0-5 0-15,0 5-2 16,1-4 2-16,-1 2 0 0,-2-1-2 16,3-2 2-16,-2 0 1 0,3 0-3 15,0-1 2-15,-1 1 2 0,1-2-4 16,1 1 2-16,-2 0 0 0,0 4-2 15,0 3 2-15,-2-1-1 0,1 0 0 16,0 1 0-16,2 1 2 16,-2-2-2-16,1 5 0 0,-1-2 1 15,0-5-3-15,1 8 4 0,0-9 1 16,-3 1-3-16,2 5-1 0,0-3 1 15,-2 1 0-15,4 2 0 0,-1-4 0 16,-1-2-1-16,1 1 2 16,-3 1-1-16,3-3-2 0,-2 3 4 15,2-1 1-15,0 0-6 0,0 0 4 16,-1-1 4-16,1 0-10 0,0-3 8 15,0 4-4-15,1-1-1 0,-1 0 4 16,0-2 2-16,1-3-6 16,0 0 4-16,1-1-5 0,-1 0 2 15,2 1 2-15,-2 0-1 0,2-3-1 16,-1 1 2-16,1-1 0 0,-2 0-1 15,2 1 0-15,0-3 0 0,0-1 0 16,0 0 0-16,0 0 0 0,0-1 0 16,0 0 0-16,0 0 4 15,0 0-8-15,0 0 8 0,0 0-2 16,0-1-4-16,0-5-10 0,0-1-19 15,0-3-46-15,3-2-16 0,-1-3-58 16,0-8-232-16</inkml:trace>
</inkml:ink>
</file>

<file path=ppt/ink/ink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0T07:50:42.508"/>
    </inkml:context>
    <inkml:brush xml:id="br0">
      <inkml:brushProperty name="width" value="0.05292" units="cm"/>
      <inkml:brushProperty name="height" value="0.05292" units="cm"/>
      <inkml:brushProperty name="color" value="#FF0000"/>
    </inkml:brush>
  </inkml:definitions>
  <inkml:trace contextRef="#ctx0" brushRef="#br0">14200 3902 614 0,'-4'10'0'0,"1"2"61"16,-2 6 31-16,-2 4 1 0,1 7-16 15,-4 9-16-15,2 6-11 16,-3 5-5-16,1 5-11 0,-2 2 0 16,1-1-2-16,0-2-1 0,-1-4-11 15,3-6 0-15,0-6-7 0,0-2-1 16,1-5-9-16,-2-7 2 0,4 0-3 15,-1-6-1-15,2-5 4 16,1 0-4-16,2-7-2 0,2-1-19 16,0-4-45-16,6-2-49 0,2-10 3 15,4-5-76-15,1-8-263 0</inkml:trace>
  <inkml:trace contextRef="#ctx0" brushRef="#br0" timeOffset="583.0334">14262 3831 802 0,'13'-22'0'0,"6"1"148"16,4-1-74-16,4-1-8 0,3 2-13 16,1 4-1-16,2 4-11 0,-2 5-7 15,-3 8-15-15,-3 0-8 0,-6 9 3 16,0 4 8-16,-3 5-5 0,-2 3-7 15,-2 1-6-15,-5 4 2 16,-5 1-3-16,-2 4-2 0,-4 1 5 16,-9 1-3-16,-5 4-5 0,-7 0 4 15,-2 3 7-15,-4-2-10 0,-4-1 2 16,1-5 3-16,0-6-4 0,6-3 0 15,8-6 5-15,3-8-6 16,9-4 2-16,2-4 2 0,5-1-4 16,1 3-2-16,3-3-16 0,4 0-12 15,7 0 27-15,5-5 4 0,4 0 0 16,4-2 0-16,1 4 1 0,1 2-1 15,-1 1 0-15,-2 3 1 0,0 6-1 16,-4 5 0-16,-1 4 8 16,-2 5-6-16,-4 1 5 0,-2 3-1 15,-3 4-2-15,-3 0 3 0,-3 3-2 16,-1 0-2-16,-3-2 2 0,-4 1-1 15,-3-1-1-15,-3-3 8 0,-3 0-9 16,-2-1 3-16,-3-3 1 0,0 1-1 16,-4-3-3-16,-1-1 3 15,0-3-1-15,-2-2-2 0,-1-2 2 16,-1-3-3-16,-3-4 0 0,-2 0 2 15,1-3 0-15,0-4 1 0,1-1 3 16,5-3-2-16,-2-4-4 16,3-5 2-16,2 0-2 0,3-3-2 15,1-3 2-15,4-1-1 0,2-2 0 16,3-5-58-16,4 6-13 0,3-4-40 15,3 2-16-15,8 0-58 0,0 1-372 16</inkml:trace>
  <inkml:trace contextRef="#ctx0" brushRef="#br0" timeOffset="4337.2481">14942 4435 539 0,'0'0'0'0,"0"0"108"15,0 0-31-15,0 0 22 0,1-1-31 16,1 1-28-16,-2 0-11 0,3 0 10 15,1 0-3-15,2 0 9 0,3 0-9 16,2 3-6-16,1-3 4 0,8 1 4 16,0 0-8-16,5-1 5 15,6-1-5-15,2-1-7 0,5 0-5 16,2 2-2-16,3-2-7 0,-3-2 0 15,1-1-1-15,-3 2-4 0,-2 0-4 16,-4 2 0-16,-2-1 6 0,-5-2-7 16,-2 1 2-16,-3 1 1 15,-3 0-2-15,-2-1-3 0,-4 3-15 16,-3 0-21-16,-3 0-2 0,-2 0-18 15,-3 0-28-15,0 0-10 0,-8 7-15 16,-5 3-88-16,-5-5-67 0</inkml:trace>
  <inkml:trace contextRef="#ctx0" brushRef="#br0" timeOffset="4583.2622">15050 4652 585 0,'8'3'0'0,"6"1"91"0,2-4 38 15,5 0-31-15,4 0-8 0,7-7-2 16,5-3-26-16,3 2-13 0,3-1 8 16,-2-3-12-16,0 4-11 0,-5 1-11 15,-3 0-11-15,-7 6-9 16,-2 1-5-16,-2 0 1 0,-4 2-27 15,0 2-33-15,-2 1-3 0,-2 2-15 16,-4-2-38-16,-1-1 5 0,-1 0-69 16,-2-3-111-16</inkml:trace>
  <inkml:trace contextRef="#ctx0" brushRef="#br0" timeOffset="5061.2895">16370 3862 732 0,'1'-4'0'15,"0"3"197"-15,-1-1-97 0,0 2-14 16,0 0-27-16,-7 4-36 15,-6 10-11-15,-5 5 14 0,-7 9 16 16,-2 7-5-16,-4 9 1 0,-3 5-2 16,-2 9-7-16,0 7 1 0,1 2-8 15,3 4-6-15,2-5-2 16,6-1 1-16,2-3-5 0,7-4-4 15,4-2 0-15,1-4-2 0,9-3-3 16,1-3 4-16,7-2-3 0,2-6-2 16,4-4 0-16,-1-2 8 0,6-4-12 15,0-1 8-15,2-1-3 0,-2-1-1 16,-2-6 0-16,-2 1-15 15,-1-4-17-15,-3-2-2 0,-2-3-12 16,-1 1-34-16,-3-6 8 0,0 3-20 16,-2-4-62-16,1-3-82 0,-1-2-271 15</inkml:trace>
  <inkml:trace contextRef="#ctx0" brushRef="#br0" timeOffset="5405.3092">16593 4242 881 0,'3'0'0'16,"-2"0"26"-16,2 0 25 0,-3 10 36 15,0 8-19-15,0 8-24 16,-3 10-6-16,-5 3-2 0,-2 4-7 16,0 4 12-16,-1-3-2 0,2 1-15 15,-1-4-10-15,3-4-2 0,2-1-6 16,1-3-5-16,0-4 5 0,2 0-4 15,0-6-2-15,2-4 0 16,0 0 6-16,0-5-9 0,0-1 1 16,4-1-16-16,-2-5-22 0,4-2-21 15,-2 2-39-15,2-5-51 0,-1-2-40 16,1-5-224-16</inkml:trace>
  <inkml:trace contextRef="#ctx0" brushRef="#br0" timeOffset="5655.3235">16722 4610 973 0,'9'-2'0'15,"6"0"78"-15,2-3-7 0,6 3 8 16,5-1-2-16,7-2-22 0,5 0-11 15,1 1-22-15,-5-2-13 16,-2 1-1-16,0 1 1 0,-4 0 2 16,-5 2-7-16,0 0-4 0,-5-2 0 15,-3 4 4-15,-3 0-5 0,-5-2-82 16,-4 2 0-16,-2 0-41 0,-3 0-18 15,-3 0-106-15,-4 0-277 16</inkml:trace>
  <inkml:trace contextRef="#ctx0" brushRef="#br0" timeOffset="5905.3378">17053 4385 898 0,'1'-1'0'16,"-1"1"128"-16,0 0-34 0,-1 11-15 15,-4 8-9-15,-4 9-12 0,0 5-9 16,-3 3-4-16,2-1-10 16,1-3-7-16,0-2-5 0,1-3-8 15,5-1-7-15,-1 1-7 0,1-4 4 16,3 3-5-16,-2 0 0 0,2-6-113 15,0 2 0-15,2-6-62 0,3-6-38 16,4 0-201-16</inkml:trace>
  <inkml:trace contextRef="#ctx0" brushRef="#br0" timeOffset="6471.3702">17558 4652 996 0,'1'-18'0'0,"-1"-3"117"0,0 1-27 16,-2-3-12-16,-6-1-36 15,-2 2-22-15,-4-1-4 0,-1 4 10 16,0 6 6-16,-2 5-8 0,-2 5-10 15,-1 3-7-15,-5 9-2 0,0 10 8 16,-4 6-5-16,-1 7-8 0,-1 5 0 16,4 3 7-16,1 1-8 15,7-3 2-15,4-1 3 0,5-5-5 16,5-7 2-16,7-3-3 0,1-4-1 15,7-4 6-15,3 0-3 0,3-4 0 16,4-5 0-16,2-2 3 0,2-3-3 16,3-7 0-16,-1-5 7 15,0-6-9-15,2-7 4 0,0-3 2 16,-3-7-5-16,0-6 2 0,0-4 6 15,1-6-11-15,-3-4 7 0,2 0-1 16,-3-1-4-16,-1 1 3 0,-2 7-2 16,-5 1-4-16,-5 10 5 15,-2 11 0-15,-6 6 0 0,-1 9 0 16,0 4 3-16,0 4-5 0,0 3 4 15,0 0 2-15,-2 10-5 0,-4 11-7 16,-3 11 10-16,-1 12 5 0,-1 7 4 16,0 4 0-16,-1 2-1 15,2 0 5-15,1-5-5 0,1-4-6 16,2-6 3-16,4-5-8 0,0-6 1 15,2-7 0-15,0-2 5 0,4-3-7 16,2-4-37-16,-2-3-19 0,5-2-53 16,-3-5-31-16,-1-3-87 0,-1-2-470 15</inkml:trace>
  <inkml:trace contextRef="#ctx0" brushRef="#br0" timeOffset="7504.4293">17817 3810 685 0,'6'-11'0'0,"1"0"171"15,-1 6-76-15,3-2-22 0,1 6-10 16,-1 1-12-16,2 5-22 0,2 9-11 15,-3 6 10-15,2 8 10 16,-2 7 2-16,1 4 4 0,1 7-12 16,1 4 0-16,1 4-2 0,0 3-9 15,0 5-8-15,-2 1-6 0,0 0 1 16,-5 1-3-16,-2-2-4 0,-5-1 5 15,-3-1-2-15,-5 0 1 16,-5-3 2-16,-1-1-3 0,-3-1-3 16,0-3 4-16,-3-2-3 0,-4-5-2 15,0-3 0-15,-5-1 6 0,-3-3-6 16,-4 0 0-16,-1-2 4 0,-3-2-4 15,2-3 3-15,0 0-4 0,4-3-3 16,6-1-1-16,6-4-6 16,6-8-9-16,5-3-5 0,6-1-13 15,2-2-37-15,3-2-13 0,0-2-34 16,5-3-84-16,-2-4-165 0</inkml:trace>
  <inkml:trace contextRef="#ctx0" brushRef="#br0" timeOffset="9482.5424">18452 4449 457 0,'3'-7'0'16,"0"4"191"-16,0-1-70 0,-3 1-17 16,0 2-37-16,0 1-2 0,0 0-18 15,0 0-11-15,0 0 0 0,0 0-14 16,-3 3-16-16,-1 9-6 15,-6 5 0-15,-4 9 58 0,-3 3-23 16,-4 5-3-16,2 2-6 0,-3 1-1 16,1-1-11-16,2-1-3 0,2-4-8 15,5-2 4-15,-1-3-4 0,3-2-2 16,-1-5 1-16,4-2-1 0,-3 0-1 15,3-5 0-15,0 1 5 0,2-3-6 16,0-4 2-16,1 1 2 16,2-1-5-16,-2-3 4 0,3 2-2 15,1-4 0-15,0 0-29 0,0-1-1 16,0 0-12-16,0 0 3 0,0-1 1 15,1-5-27-15,3-7-34 0,1-1-35 16,-2-4-195-16</inkml:trace>
  <inkml:trace contextRef="#ctx0" brushRef="#br0" timeOffset="9771.5589">18243 4493 591 0,'-1'-4'0'0,"0"2"293"16,1 0-205-16,0 2-26 0,0 0-19 15,2 7-19-15,1 5 12 0,0 5 18 16,5 8-1-16,-1 6-6 0,2 1-5 16,2 1-8-16,1 1-10 15,1-5-1-15,-2 0 0 0,1-2-14 16,-2 0-4-16,-1-3 4 0,1 0-5 15,-1-3-4-15,-1-4 0 0,-1-1 7 16,-1-4-9-16,-1-1 4 16,0 0 2-16,0-5-6 0,-1 0-15 15,-2 0-15-15,-1-3-42 0,1 2-18 16,-1-2-31-16,-1-3-99 0,0-2-119 15</inkml:trace>
  <inkml:trace contextRef="#ctx0" brushRef="#br0" timeOffset="10531.6024">19123 4079 681 0,'4'-12'0'0,"-2"-1"183"0,-1-3-83 15,0 3-9-15,2-2-18 0,-3 0-30 16,0-1-9-16,0 0 7 0,0 1 6 16,-1 2-7-16,-3 4-21 15,-4 1-6-15,-4 3-10 0,-1 4-5 16,-8 1 4-16,-2 4 0 0,-4 9-2 15,0 3 0-15,1 1 5 0,1 2-6 16,3 0 2-16,3 1 10 0,5 2 0 16,0-1 6-16,4 4-3 15,1 1 0-15,1-1 0 0,0 2-3 16,2-2-2-16,0-2-2 0,4-2-2 15,0 0-3-15,2-3 5 0,0 1-3 16,3-1-4-16,1-1 0 0,3 2 8 16,1-2-7-16,2 1 3 15,1 0 0-15,1-1-4 0,0 1 0 16,1 2 7-16,2-2-8 0,0 1 2 15,-1-2 3-15,0 2-4 0,-2-2 0 16,-3 1 3-16,1-1-4 0,-2-1 2 16,-2 4 5-16,1-4-7 15,-1 1 2-15,-3 2 2 0,1-2-5 16,-3 0 4-16,-1 2 3 0,0-1-3 15,0 2 2-15,-3-1 2 0,-2 0-2 16,-2 0 1-16,0-1-2 0,-1-2-1 16,-1-1 2-16,2-1-2 0,-4-2 2 15,2-2-2-15,-2 2 2 16,1-4-4-16,-3 1 0 0,0-5 9 15,-1 0-7-15,1-1 5 0,-1-2 3 16,1 0-3-16,1-1 7 0,0 0-9 16,1-1 2-16,1-5 4 0,-1 0-10 15,-1-1 0-15,1-3 2 16,1-2-1-16,1 1-3 0,1-3 2 15,0 3 4-15,2-2-7 0,2-1 1 16,-1 4 0-16,3-1-35 0,-1 1 1 16,0 3-20-16,2 0-41 0,-2 4-35 15,-1 1-80-15,-2-2-274 16</inkml:trace>
  <inkml:trace contextRef="#ctx0" brushRef="#br0" timeOffset="11437.6542">19721 4668 941 0,'0'-1'0'0,"5"-2"114"15,3-2-34-15,2 3-33 0,7-3-19 16,4 2-6-16,-1 0-4 0,6-1 8 15,4 0 6-15,-2 3-1 0,2-3-9 16,0 1-2-16,-2-2-7 16,-4 2-4-16,0-1 2 0,-2 2-6 15,2-1-5-15,-4-1 0 0,-2 3 3 16,-4-2-6-16,-6 0-12 0,-1 1-9 15,-5 1-41-15,-2-3-10 0,-2 2-20 16,-8 0-114-16,-5-3-134 16</inkml:trace>
  <inkml:trace contextRef="#ctx0" brushRef="#br0" timeOffset="11699.6692">19954 4469 778 0,'0'-3'0'0,"2"3"184"0,-1 0-75 15,-1 0-36-15,0 9-30 0,0 11 6 16,-7 9 2-16,-2 8-5 16,-1 4-3-16,-1 4-9 0,1 1-12 15,1-5-8-15,2-5-5 0,1-4-2 16,3-6-5-16,-2-4 1 0,3 0 0 15,-2-2-3-15,2-4 0 0,0 1 4 16,0-4-5-16,2 1-35 16,-1 1-26-16,-1-2-59 0,2-2-21 15,3-2-74-15,2-6-389 0</inkml:trace>
  <inkml:trace contextRef="#ctx0" brushRef="#br0" timeOffset="12642.7232">20392 4300 691 0,'-1'-7'0'0,"1"2"242"16,0-1-159-16,0-2-2 0,4 1-24 15,-3 2-27-15,2 0-14 0,-3 1-3 16,1 1 3-16,1-1 1 0,0 0-3 16,3 1-4-16,1 0-2 0,4 2 0 15,2-1 2-15,5 1-4 0,4 1-1 16,2 0 2-16,-1 0-2 15,2 6-4-15,-2 3 6 0,-3 2-1 16,-3 6-5-16,-5 0 4 0,-3 5 0 16,-4 6 1-16,-4 3 11 0,-2 6-4 15,-7 6 10-15,-5 1-2 0,-5 2-5 16,-3 2-3-16,-5-1-1 15,1 1-4-15,-4-4-3 0,-2-2-1 16,2-4-1-16,-5-5-1 0,0-5 3 16,2-3-4-16,5-3-2 0,3-2 2 15,6-3 0-15,4-5-1 16,8-3 0-16,2-3 2 0,5-3-3 15,0-2-3-15,1 1 4 0,4 1 0 16,5-3 0-16,3 0 5 0,5 0-2 16,5 0 4-16,2 0-2 0,2-3-3 15,0 1 2-15,-1 2-3 0,-1 0 0 16,-4 0 1-16,0 0-1 15,-5 0-2-15,0 0 2 0,-5 0 1 16,0 2-3-16,-2-2-45 0,-4 3 9 16,1-1-34-16,-3 0-5 0,-2 2-18 15,-1 0-45-15,-3-3-25 0,-2 1-163 16</inkml:trace>
  <inkml:trace contextRef="#ctx0" brushRef="#br0" timeOffset="13597.7778">21091 4282 931 0,'5'-7'0'16,"-5"3"115"-16,0 3-25 0,0 1-9 16,-7 8-34-16,-4 10-37 0,-9 11 12 15,-8 6 15-15,-4 7-3 0,-2-1-1 16,-2 1-2-16,4-1-6 15,0-2-7-15,3-2-1 0,3-2-2 16,2-1-7-16,0-2-1 0,1 0-3 16,3 2-1-16,-2-2-2 0,3-5 1 15,3-2-1-15,5-7-1 0,2-5 0 16,6-3 3-16,2-4-3 15,1-3-1-15,0 0 1 0,0 0 0 16,1-3 0-16,1 0 0 0,1 0 0 16,1 0 3-16,2-2-1 0,1-1-4 15,0-1 4-15,1 0 0 0,-1 2-4 16,1-3 4-16,3 1-1 0,1 1-3 15,0-4 4-15,1 2-1 16,4-3-1-16,-1-1 0 0,1 2 2 16,2-1-4-16,-1 1 4 0,3 4-1 15,0-1-2-15,1 1 1 0,0 3 1 16,-1 0-2-16,1 0 2 0,1 0-2 15,-1 0-1-15,2 0 4 16,-1 0 0-16,2 0-2 0,-3-4 0 16,1 3 2-16,-2-1-3 0,-2 0 2 15,-5 2 0-15,-3 0-1 0,-3 0 0 16,2 0 0-16,-3 2 0 0,1-1-1 15,0 3 1-15,0-2 0 16,-1-2 0-16,0 3 1 0,-1-1-1 16,-2-2 0-16,-1 0 0 0,-1 0 0 15,-2 0 0-15,1 0 1 0,-1 0-1 16,0 0 0-16,0 0 6 0,0 0-8 15,0 0 4-15,0 0 1 0,0-1-4 16,0-1 1-16,0 0 0 16,0 2 0-16,0-5 0 0,0 3 2 15,0-1-2-15,0-1 0 0,0 2 0 16,0 0 0-16,1-2 0 0,-1 2 1 15,0 0-1-15,0-1 0 0,0-2 1 16,0 1-1-16,1-1 0 16,1 1 0-16,-2-2-3 0,0-1 6 15,0 2-1-15,0-2-3 0,0-2-1 16,0 3 2-16,-2-4 0 0,1 0 0 15,-1-1 1-15,-3-1-1 0,-1-4 0 16,-2 0 2-16,-2-7-4 16,-4-2 4-16,-1-4-1 0,-1-1-1 15,1-1 0-15,1-1 6 0,4 1 2 16,0-3-1-16,3 1-4 0,1 1-3 15,-1-2 0-15,-2 5 2 0,2 5-2 16,-1 7 0-16,2 5 2 16,3 4-2-16,0 4 0 0,1 4-2 15,2 0-53-15,0 3-16 0,3 9-4 16,5 3-17-16,2 4-18 0,4 0-47 15,-1-1-214-15</inkml:trace>
  <inkml:trace contextRef="#ctx0" brushRef="#br0" timeOffset="14047.8035">21759 4224 790 0,'0'-27'0'0,"-5"5"156"16,-2 1-84-16,-4 6-1 0,-3 3-17 15,-2 6-27-15,-2 5-13 0,1 1-6 16,-1 4 14-16,2 9 11 16,2 3-6-16,1 6-11 0,1 6 5 15,-1 7 2-15,1 5 8 0,-1 4 0 16,0 5 0-16,1 8-3 0,-1 0 0 15,0 6-3-15,-1 0-2 0,1 0 1 16,0 0-8-16,0 0 0 16,1-2-2-16,2-2-5 0,2-5-4 15,0-3 5-15,3-1-4 0,0-4-7 16,2-3 2-16,-1 0 4 0,-1-5-5 15,2-2 0-15,1-2 1 0,0-4-18 16,1-2-8-16,-1-6-17 0,2-1-22 16,0-4 10-16,0-2-10 0,0-3-53 15,-1-4-18-15,-6-2-71 16,-2-6-299-16</inkml:trace>
  <inkml:trace contextRef="#ctx0" brushRef="#br0" timeOffset="14260.8157">21328 4973 956 0,'27'-12'0'0,"1"3"139"0,-2-1-52 16,1 0-28-16,-2 6-34 0,1-1-24 15,-2 3 4-15,-3 2-10 0,-3 0-31 16,-4 0 0-16,-3 0-20 0,-2 4-85 16,-5-1-81-16,-4-1-180 0</inkml:trace>
  <inkml:trace contextRef="#ctx0" brushRef="#br0" timeOffset="19964.1419">17848 6122 804 0,'-4'10'0'0,"-7"11"35"15,-10 10 83-15,-10 9-34 0,-6 9-32 16,-3 2-13-16,-3 2-14 0,4-2-5 15,0-7-5-15,0-1-2 16,5-4-2-16,3-6-4 0,7-3 1 16,2-5 2-16,3-5 2 0,7-3 3 15,1-7-7-15,4-3-5 0,3 0 0 16,3-5-2-16,1-1-2 0,0-1 2 15,0 0-2-15,0 0-2 16,2 0 5-16,5-1 0 0,2-2-3 16,6-5 2-16,4-1 2 0,2 1-3 15,6 1 0-15,4 0 2 0,3 2-2 16,0 0 0-16,4 5 1 0,-1 0-1 15,1 0 0-15,-1 6 2 16,0 0-3-16,-1 3 2 0,-1-4-1 16,-3 0 0-16,2 1 0 0,-6-2 0 15,-1 1 0-15,-6-1 0 0,-5 1 0 16,-1-2 0-16,-10-3-4 0,-1 0 4 15,-3 0 0-15,-1 0 0 16,0 0 3-16,0 0-5 0,0 0 4 16,-2 0 3-16,-2-6-5 0,-2 0 0 15,-2-4 4-15,1 0-3 0,0-4 5 16,-2-2 5-16,1-1 8 0,1 1 2 15,-2-5-3-15,1-1 1 16,-1-4-2-16,0-4-4 0,3 5-4 16,-1-3-3-16,1 0-4 0,1-1-3 15,-3-4 2-15,2 0 1 0,-1-1-3 16,-2 0 2-16,1 0 1 0,-2 2-3 15,0 5 2-15,2 4 1 0,0 4-2 16,3 6 0-16,0 2 1 16,0 5-1-16,5 4-25 0,0 2-6 15,0 0-52-15,0 10-28 0,7 2 44 16,3 3-47-16,5 2-8 0,1-1-123 15,-4-3-361-15</inkml:trace>
  <inkml:trace contextRef="#ctx0" brushRef="#br0" timeOffset="20381.1658">18719 5958 873 0,'-14'-22'0'0,"-4"6"132"16,-2 3-73-16,-4 5-19 0,-3 5-4 15,0 3-2-15,-2 7-19 0,0 10-4 16,4 4-6-16,-4 8 15 0,5 8 1 16,-1 6 0-16,5 11-1 15,1 11-5-15,2 8-3 0,2 9 10 16,2 4-9-16,2 2 1 0,1-1-3 15,-1-5-1-15,3-4-1 0,-2-8-1 16,2-6 7-16,-2-2-6 0,2-4 2 16,0-6-7-16,0-7-3 15,2-5 2-15,-2-8-2 0,1-4-1 16,2 0 0-16,-1-8 0 0,1 0-30 15,0-5-10-15,1-2-24 0,2-5-49 16,-1-3-11-16,1-4-66 0,0-1-262 16</inkml:trace>
  <inkml:trace contextRef="#ctx0" brushRef="#br0" timeOffset="20586.1775">18180 6662 928 0,'9'-16'0'15,"8"1"121"-15,4 1-52 0,1 1-4 16,4-1-6-16,2 2-8 0,0 2-28 16,2 3-16-16,-3 1-7 15,1 4 0-15,-1 2 0 0,-2 0-106 16,1 4 2-16,0 2-49 0,-5-3-168 15,-1-3-218-15</inkml:trace>
  <inkml:trace contextRef="#ctx0" brushRef="#br0" timeOffset="20820.1909">18775 6503 827 0,'15'-4'0'0,"5"0"139"16,4-1-45-16,4 3-8 0,4-1-28 15,1-1-12-15,1 4-25 0,-5-3-15 16,-6 2-5-16,-5 0-2 0,-5-1-4 16,-5 2-26-16,-3 0-33 15,-4 0 11-15,-1 6-23 0,-6 0-8 16,-5 7 0-16,-5 1-97 0,-6 0-32 15,-5 0-97-15</inkml:trace>
  <inkml:trace contextRef="#ctx0" brushRef="#br0" timeOffset="21004.2014">18703 6699 679 0,'5'3'0'0,"2"1"232"0,5-1-144 16,5-1-13-16,3 0-25 0,2-2-13 16,5-2-2-16,2-1-7 0,3-3-7 15,0 3-4-15,-2-1-9 16,-3 2-4-16,-5 0-8 0,-4 0-41 15,-5 0-12-15,-2 1-58 0,-5 1-29 16,-6 0-188-16</inkml:trace>
  <inkml:trace contextRef="#ctx0" brushRef="#br0" timeOffset="21959.256">19580 6140 668 0,'3'-13'0'0,"-1"2"288"0,0 3-177 15,-1 3-17-15,-1 3-5 16,0 2-42-16,-3 6-33 0,-7 11-8 16,-7 9 18-16,-4 7 3 0,-3 4-5 15,0-1-4-15,2-2-4 0,1-4-5 16,1-4 2-16,3-5-5 0,4-6-3 15,3-4 8-15,5-3-3 16,2-2-3-16,0-4 0 0,3 0-3 16,0-2-4-16,0 0 2 0,0 0 0 15,3 0-4-15,4 0 6 0,3-1-2 16,5-7 0-16,4 0-1 0,1-4 1 15,2 2 0-15,2 1-1 16,-2 1 1-16,-2 3 0 0,1 2-2 16,-3 2 2-16,-2 2 0 0,-1 8-1 15,-2 5 1-15,-1 8-5 0,-1 2 8 16,-2 5-4-16,0-2 0 0,-2-1 2 15,0-4 1-15,-4-1-4 16,-3-2 4-16,0-1 0 0,-3 0-2 16,-5 1 0-16,-3 1 6 0,-4 0-3 15,-3 3 2-15,-2-2-2 0,0-1-3 16,-1-1 0-16,1-3 4 0,1-3-5 15,2-3 2-15,0-3 3 0,3-5-1 16,-2-2 7-16,1 0 1 16,1-1-3-16,-2-4 1 0,4-1-4 15,-1-2-5-15,2-1 0 0,4-1 3 16,0 3-3-16,2-1-2 0,2 1-12 15,1-3-12-15,0 1-7 0,2 2-8 16,0 3-33-16,0-2 0 16,0 3-25-16,0 1-46 0,0 0-27 15,0-2-131-15</inkml:trace>
  <inkml:trace contextRef="#ctx0" brushRef="#br0" timeOffset="22237.2719">19492 6216 724 0,'11'-13'0'0,"3"1"233"0,4 1-140 16,-1-2-1-16,6 0-24 0,3 0-9 15,1 0-1-15,3 1-19 0,1 3-21 16,0 1-12-16,-2 5 4 0,-1-1-7 16,-5 4-5-16,-4 0 4 15,-5 2 0-15,-4 3-2 0,-2-1-60 16,-4 3 3-16,-1 0-21 0,-3 4-4 15,-2 1-47-15,-3 2-170 0,-4 0-162 16</inkml:trace>
  <inkml:trace contextRef="#ctx0" brushRef="#br0" timeOffset="23103.3215">20127 6391 702 0,'-7'-9'0'0,"0"1"216"15,-5 4-153-15,-4 4 2 0,-2 0-7 16,-3 9-24-16,-4 6-11 0,0 8 4 16,-1 5 2-16,1 1 0 0,0 6 4 15,4 1-8-15,3 0-9 0,2-1-8 16,9-4 1-16,0-1-5 15,5-2-6-15,2 0 4 0,4-2 1 16,4-1-4-16,3-5 2 0,3 1-2 16,2-6-9-16,3-1 9 0,1-7 1 15,2-2 0-15,0-1-1 0,0-4 3 16,3-2-4-16,-4-7 4 15,1-1 2-15,-1-3-6 0,0-3 4 16,0 0 3-16,-1-2-3 0,-3-2 2 16,-2-4 0-16,-3-2-3 0,-1-5 3 15,-3-1 1-15,-6-7 0 0,0 0 2 16,-2 0 0-16,-5-3-3 15,-1 5 3-15,-2 3-4 0,-2 5-2 16,-3 5 4-16,1 7-5 0,-1 5 0 16,-3 4-1-16,2 6 1 0,-1 2-11 15,1 5-6-15,0 2-9 0,3 7-23 16,1-1-5-16,-1-1-3 0,2 2-21 15,0-3 1-15,3 2-13 16,1 4-128-16,1-4-47 0</inkml:trace>
  <inkml:trace contextRef="#ctx0" brushRef="#br0" timeOffset="26069.4911">20532 6045 770 0,'0'-19'0'0,"0"7"214"0,2 5-138 15,0 6-20-15,0 1-25 0,0 4-19 16,-2 14-12-16,0 17 0 0,-1 15 73 15,-6 15-22-15,-2 10-13 16,-2 0-11-16,-1 1-4 0,0-2-2 16,-4-7-2-16,2-5-3 0,-4-5-5 15,1-8-2-15,1-5-7 0,1-5 3 16,2-8-3-16,3-5-1 0,0-6 2 15,4-6-1-15,4-6-4 16,0 0 4-16,2-7-2 0,0-1 0 16,8 0-31-16,7-12 16 0,6-6-1 15,6-10 1-15,0-4-2 0,4-8-2 16,0-2 1-16,1-6-11 0,2-3-3 15,-2 0 8-15,-1 3 10 0,-4 5 1 16,-2 9 15-16,-4 5-2 16,-5 7 0-16,-5 8-1 0,-3 7 3 15,-5 6-4-15,-2 1 4 0,-1 0 0 16,0 1-3-16,-7 10 2 0,-3 4 12 15,-3 4-11-15,-5 1 6 0,0 1-5 16,-2 1-3-16,0-2 0 16,-1 1 10-16,2-3-12 0,0 1 4 15,1 0 2-15,3 0-5 0,2 2 2 16,2-1 1-16,6-5-3 0,2 2 1 15,3-6-2-15,0-4-1 0,3 0 4 16,4-1 0-16,0-3-2 16,0 1 2-16,1-3 1 0,-2 2-2 15,4 1 0-15,-3 0 4 0,2 2-7 16,1 6 3-16,0 1 0 0,1 5 11 15,1 1-2-15,-2-2-2 0,3 1-4 16,-2-4 4-16,1-4-1 0,-1 0-5 16,-3-5 5-16,-1-1-3 15,0-3-2-15,-3 1 1 0,1-1 0 16,0-1-4-16,-2 1-11 0,2-1-26 15,-1 0-33-15,1 0-24 0,-1 0-52 16,-1-6-166-16,0-5-121 0</inkml:trace>
  <inkml:trace contextRef="#ctx0" brushRef="#br0" timeOffset="26403.5102">21044 6220 562 0,'4'-6'0'16,"-2"3"247"-16,-1 2-133 0,-1 1-32 16,0 4-49-16,0 13-2 15,-4 11 34-15,-6 11-14 0,-2 8-8 16,0 4-2-16,-1 2-1 0,3-2-9 15,-2-6-9-15,1 0-3 0,1-8-3 16,0-1-4-16,0-2-3 0,-1-3-5 16,2 0-3-16,0-2 3 15,0-2-4-15,2-1 0 0,0-4 0 16,1-7-8-16,3-1-18 0,1-4-2 15,2-5-19-15,0-1-25 0,0-3 6 16,6-1-7-16,2-5-30 0,3-7-1 16,4-5-92-16,-1-6-24 15,2-3-84-15</inkml:trace>
  <inkml:trace contextRef="#ctx0" brushRef="#br0" timeOffset="26719.5283">21318 6111 607 0,'5'-12'0'0,"-3"7"245"0,-1 3-153 16,-1 0-1-16,0 2-36 0,1 4-30 16,-1 10-9-16,-8 9 27 0,2 10 1 15,-5 6 3-15,0 5-13 16,2 2-3-16,-4 2-1 0,1-1-2 15,1 2 0-15,2-1-6 0,0-1-7 16,2-5-6-16,1-2-4 0,1-1 1 16,1-6-4-16,0-2-2 0,1-1 0 15,0-6 4-15,1 0-5 16,0-4 2-16,0-3 3 0,1-2-5 15,-3-1-3-15,2-4-14 0,0-3-27 16,-3 1-6-16,3-2-19 0,-3-3-37 16,0-1 5-16,-1-2-27 0,-2-2-135 15,-4-6-63-15</inkml:trace>
  <inkml:trace contextRef="#ctx0" brushRef="#br0" timeOffset="26909.5392">20951 6595 801 0,'14'-10'0'0,"5"3"173"0,1-1-93 16,4 1-12-16,2 2-16 0,2 0-31 15,2 1-15-15,1 4-6 0,-3 0 0 16,0 0 0-16,0 0-146 15,-3 0-39-15,-4 0-158 0</inkml:trace>
  <inkml:trace contextRef="#ctx0" brushRef="#br0" timeOffset="27335.5635">21487 6357 715 0,'15'-7'0'15,"3"0"204"-15,2 0-122 0,1 3-21 16,1 1-1-16,0 3-20 15,-1 0-15-15,-6 6-17 0,0 4-4 16,-4 3 0-16,-4 1 6 0,-3 3 8 16,-4 0 2-16,0 2 6 0,-6 1 4 15,-5 2 2-15,-2 3-6 0,-5 5-5 16,-3 3-9-16,-4 2-8 15,-3 4 7-15,-1-3-7 0,-2 4-5 16,4-5 2-16,1-1 3 0,4-4-6 16,3-5 3-16,5-4 3 0,6-5-8 15,2-4 7-15,3-3-3 0,3-1 0 16,0-2 1-16,2 0-1 0,6 0 0 15,4 1 1-15,2-2 2 16,2 1-1-16,6-3 2 0,1-1-1 16,1-2-5-16,1 0 4 0,2 0 3 15,0-1-5-15,-3-1 0 0,-1 1 5 16,-3-3-5-16,-1 3 0 15,-4-2 3-15,-4-1-3 0,-1 3 0 16,-7 0-2-16,1 1-73 0,-4 0-2 16,-4 0-35-16,-5 0-109 0,-6 1-211 15</inkml:trace>
  <inkml:trace contextRef="#ctx0" brushRef="#br0" timeOffset="28951.656">13823 8301 861 0,'-8'-8'0'0,"3"6"225"0,2 4-175 15,-3 17-43-15,-2 10 22 0,-4 15 31 16,-1 7 13-16,1 3-26 0,1 1-17 16,4 0-11-16,0-5 2 15,0 0-3-15,0 1-4 0,-3-5-9 16,0 0 4-16,-1-8 1 0,2-6-7 15,1-8 3-15,1-5-2 0,3-7-1 16,1-6 2-16,1-4-3 0,2-2-3 16,0 0 2-16,0-1 19 0,0-13 5 15,-1-7 2-15,1-12-26 16,0-11-1-16,0-8 0 0,3-9 4 15,5-3-4-15,5-5-4 0,4-2 2 16,10-5-15-16,5-4 9 0,5 1 0 16,4 3-4-16,-1 9 3 0,-1 13-3 15,-4 14 2-15,-3 17 14 16,-5 11-5-16,-1 10-3 0,-2 9 7 15,-5 13-4-15,-1 9 2 0,-7 10 6 16,-6 4-1-16,-5 3-1 0,-3 0 5 16,-6-5-5-16,-4-2-6 0,-5 0 2 15,-3-1 8-15,-1-4-8 16,-4 0 4-16,1-3-3 0,0-4-4 15,0-3 4-15,6-7 1 0,7-5-4 16,5-7 2-16,4-1 0 0,2-3-1 16,1-1-15-16,0 0 3 0,4 0-8 15,3-3 13-15,5-4 6 0,6-2-1 16,3-3 3-16,2 2-2 15,0 2-14-15,0 4 8 0,0 4 4 16,-4 2-2-16,1 10 7 0,-1 7-3 16,-1 6 0-16,-4 9 1 0,1 4 0 15,-4 3 2-15,-2-1-1 0,-2-2 2 16,-2-4-5-16,-4-5 4 15,-1-3-2-15,-3-3 0 0,-3-4 0 16,-6 0 6-16,-4-3-1 0,-4-1 4 16,-3 0-1-16,-1-1-6 0,-3-3 2 15,0-2 2-15,2 0-6 0,-1-4 0 16,0 0 8-16,2-5-8 15,-2 0 0-15,3-7 17 0,3-4-8 16,-1-3-1-16,3-4-2 0,1-3-5 16,0-2 3-16,3 0-4 0,2 0 0 15,2 4 0-15,5 3-2 0,2 5-14 16,1 3-3-16,1 5-8 15,1 2-37-15,0 1-34 0,3 0-60 16,3 5-58-16,0 2-131 0</inkml:trace>
  <inkml:trace contextRef="#ctx0" brushRef="#br0" timeOffset="29812.7052">14625 8792 767 0,'9'0'0'15,"5"-2"140"-15,3-3-48 0,6 2-17 16,3-2 1-16,7-2-22 0,2-4-2 15,5 0-5-15,0-1-5 0,-2 0-8 16,-5 7-7-16,-4-1-14 16,-5 5-11-16,-2 0 0 0,-4 1 0 15,-2 0-1-15,-3 3-2 0,-3 2-25 16,-2 0-13-16,0 2-24 0,-3-2 6 15,-3 2-6-15,-2-2-29 0,-5 3-15 16,-6 4-67-16,-6-3-186 16</inkml:trace>
  <inkml:trace contextRef="#ctx0" brushRef="#br0" timeOffset="30007.7164">14667 9000 868 0,'2'5'0'0,"8"-2"58"15,5 1 41-15,7-2-23 0,5-2-3 16,5-4 0-16,6-6-24 0,4-1-13 15,5-4-3-15,1 2-5 0,-2 1-6 16,-4 0-15-16,-4 5-4 0,-4 0-2 16,-3 3-2-16,-5 3-64 15,-6 1-6-15,-2 0-64 0,-3 0-41 16,-8 0-177-16</inkml:trace>
  <inkml:trace contextRef="#ctx0" brushRef="#br0" timeOffset="34969.0001">15651 8491 650 0,'-6'-15'0'16,"4"0"279"-16,0 2-182 0,2-3-21 15,5 0-31-15,5 2-17 16,4-4-14-16,6 2 7 0,2 0-4 16,0 2 8-16,4 3 8 0,0 2-8 15,1 2 8-15,-2 4-2 0,0 3-8 16,1 2-13-16,-1 8-1 0,2 3-3 15,-2 3-6-15,3 3 0 16,-5 2 8-16,-1 2-9 0,-4 5 2 16,-5 2 0-16,-5 4-2 0,-6 4 2 15,-2 2 7-15,-5-2-3 0,-5 3 7 16,-6 1-4-16,-3-4-9 0,-7 1 2 15,-2-3 14-15,-3-2-12 16,-1-2 7-16,-2-4-5 0,0-1-6 16,1 0 2-16,-1-4 9 0,3-2-13 15,2-3 6-15,6 0 1 0,5-6-3 16,6-3 3-16,7-1-2 0,2-6-4 15,3 1-3-15,0-1 0 0,0 0-1 16,3 1 10-16,2-1-5 16,3 0-1-16,5-2 4 0,4 0 2 15,6-1-5-15,6-5 2 0,2 1 4 16,3-2-6-16,3 0 1 0,2-3 2 15,1 1 1-15,-2 1 8 0,-2 1-4 16,-2 3-4-16,-6 1 1 16,-7 3-2-16,-4 0-4 0,-4 0 3 15,-5 0-1-15,-3 0 0 0,-2 0-36 16,-2 0 0-16,-1 0-29 0,0 0-4 15,0 2-27-15,0-2-43 16,0 5 1-16,-1-2-103 0,0-3-276 16</inkml:trace>
  <inkml:trace contextRef="#ctx0" brushRef="#br0" timeOffset="35619.0373">16906 8415 735 0,'-3'-13'0'0,"0"0"208"16,-1-2-130-16,0-1 1 16,-6-3-12-16,0 0 2 0,-1-1-9 15,-5-1-27-15,0 4-7 0,-2 2 2 16,-2 6-1-16,1 4-9 0,-2 4-8 15,-4 2 0-15,-1 13-3 0,1 8-3 16,1 6 5-16,3 4-2 0,3-1-8 16,3 2 2-16,2-2 7 15,4-6-11-15,4 2 6 0,3-4-1 16,2-3-3-16,0 1 2 0,7 0 0 15,4-1-1-15,2-2 0 0,3 1 3 16,3-2-5-16,-1-1 2 0,2-1 2 16,-2 0-2-16,1 1 0 15,-5 1 4-15,-1 3-6 0,0 0 4 16,-2 3-1-16,-1 0-2 0,-2-2 2 15,-1 0-1-15,-1-3 0 0,-3-1 0 16,2 3 0-16,-4-3 0 0,0 2 0 16,-1 0 1-16,-2 0-5 15,-4 3 8-15,-2-1-2 0,-4-3-2 16,-1 1 0-16,0-1 3 0,-4-5-4 15,3-1 2-15,-2-2 4 0,-2-3-4 16,1-2 5-16,-3-1 9 0,0-4 12 16,-2 0 0-16,1-4-8 0,-3-6-3 15,2 1 0-15,0-2-5 16,4 0-2-16,2 1 2 0,4-2-7 15,2 0-5-15,3 0 2 0,0-2 0 16,2 0-23-16,2 0-7 0,2 3-18 16,1 1-42-16,0 4-1 0,3 3-36 15,1 3-99-15,0 0-120 16</inkml:trace>
  <inkml:trace contextRef="#ctx0" brushRef="#br0" timeOffset="36086.064">17136 8828 543 0,'39'-3'0'16,"3"1"99"-16,2 0-32 0,1-3 16 15,0 0 9-15,-2-1-35 16,0-2-12-16,-5-1-3 0,-3 3-10 15,-8-1-5-15,-6 0-19 0,-6 6-5 16,-5-1-2-16,-4-1 0 0,-4 3-2 16,-2 0-108-16,-5 0-13 0,-3 3-99 15,-5 2-124-15</inkml:trace>
  <inkml:trace contextRef="#ctx0" brushRef="#br0" timeOffset="36358.0796">17396 8586 907 0,'0'0'0'0,"0"0"167"16,0 3-130-16,-2 11-13 0,1 5 53 15,-3 13 2-15,1 7-25 16,-2 7-9-16,3 4-1 0,-1 0-7 16,3-3-8-16,-1-1-8 0,1-4-13 15,-1-6-8-15,1-2 0 0,-1-5 9 16,0-3-10-16,-2-2-26 15,-1-4-34-15,-3 0-82 0,-3-4-44 16,0-5-251-16</inkml:trace>
  <inkml:trace contextRef="#ctx0" brushRef="#br0" timeOffset="37429.1409">18047 8454 612 0,'18'-33'0'0,"-2"1"248"16,-5 4-132-16,0 7-10 0,-4 6-19 15,-4 8-2-15,-1 2-8 0,-2 5-15 16,0 0-19-16,0 4-25 0,-6 11-10 15,-6 7 11-15,-4 10 15 0,-2 2-12 16,-1-4-11-16,2-4 1 16,-1-3-1-16,3-1-2 0,1-3 2 15,2 1-6-15,2-8-8 0,3-3 6 16,5-4 2-16,0-2-5 0,2-1-2 15,0 1-1-15,2 1-3 0,4-1 9 16,1-1-6-16,3 1-5 16,1-3 14-16,2 0-10 0,1-3-1 15,3-1 6-15,3 1-2 0,1 0-7 16,3 0 8-16,3 3 0 0,-2 0-14 15,-1 3 10-15,-1 5 2 0,-1 4-3 16,-4 3 6-16,-1 4 0 0,-3 4-2 16,-3 2 1-16,-2 0 0 15,-5 1 0-15,-1 0 0 0,-3-1-1 16,0 1-2-16,0-5 6 0,-6-1-1 15,-2-2-1-15,-5 1 0 0,-2-2 4 16,-5 0-5-16,-3-2 0 0,-1-1 6 16,-2-2-6-16,0 0 0 15,1-4 2-15,2 0-2 0,-1-2 0 16,2-2 3-16,3-1-4 0,-2-3 2 15,2 0 1-15,-2-3-3 0,4-3 0 16,0 1 1-16,3-4-10 0,3 1-5 16,2 0-23-16,4 3-27 15,2 0 4-15,3-2-28 0,0 1-42 16,5-2-28-16,3-4-52 0,4-5-98 15</inkml:trace>
  <inkml:trace contextRef="#ctx0" brushRef="#br0" timeOffset="37685.1555">18049 8444 860 0,'10'-11'0'0,"5"-1"195"16,6-2-119-16,5 0-9 0,6-3-4 15,6 2-12-15,2-1-8 0,3 3-18 16,-1 1-11-16,0 5-11 0,-5 0 2 16,-5 4-2-16,-9 1-6 0,-5 2 0 15,-7 0-23-15,-4 5-42 16,0 4 3-16,-5 4-1 0,-2 2-32 15,0 6-9-15,-6 4-71 0,-1 2-106 16,-3 2-223-16</inkml:trace>
  <inkml:trace contextRef="#ctx0" brushRef="#br0" timeOffset="38157.1825">18851 8503 845 0,'3'-25'0'16,"-3"4"153"-16,-3 4-64 0,-4 4-20 15,-6 6-10-15,-1 5-7 16,-4 3-24-16,-5 11-7 0,-5 10 4 15,-2 12 5-15,-1 10-1 0,2 4-2 16,1 5-9-16,5 1-6 0,8-1-2 16,5-5-2-16,7-3-7 0,6-2-2 15,7-6 2-15,5 0 4 0,5-5-7 16,0-6 4-16,7-2 0 15,2-7-2-15,2-7 0 0,1-6 1 16,3-4-1-16,-2-5 0 0,-2-8 2 16,1-5-3-16,-2-3 2 0,-5-3 2 15,1-8-1-15,-4-4 2 16,-2-8 4-16,-3-4-6 0,-5-3 6 15,-5-5-6-15,-7 3-4 0,-4 3 4 16,-12 4 4-16,-7 7-5 0,-5 5 15 16,1 6 1-16,-3 5-5 0,3 6-3 15,3 7-6-15,2 6-6 16,4 4 1-16,2 7-16 0,1 7-41 15,0 4-6-15,-1 7-25 0,2 3-68 16,-3 3-31-16,3-2-217 0</inkml:trace>
  <inkml:trace contextRef="#ctx0" brushRef="#br0" timeOffset="41407.3684">13524 9351 367 0,'-6'0'0'16,"2"-2"195"-16,3 1-105 0,1-1 18 15,0 0-10-15,5-1-49 0,3-2-15 16,5-4-15-16,8-1 17 0,7 0 2 16,7-1-2-16,4 2-5 15,6 0-14-15,3 2-3 0,4-3-5 16,4 2-4-16,-2 1 1 0,-2 0-10 15,-4 0 8-15,-4 2-2 0,-5 0-3 16,-3 1 2-16,-6-1-3 0,-6 3-25 16,-8 1 1-16,-5 1-13 15,-8 0-18-15,-3 0-28 0,-5 7-46 16,-8 4 45-16,-8 3-50 0,-4 0-167 15</inkml:trace>
  <inkml:trace contextRef="#ctx0" brushRef="#br0" timeOffset="41668.3833">13606 9462 419 0,'-22'2'0'0,"8"-1"238"16,5 0-141-16,7 0 8 0,-2-1-28 16,4 0-60-16,7 0-34 15,7 0 7-15,9 0 98 0,7-5-26 16,10-2-22-16,5-2-10 0,6 1-7 15,2-2-1-15,0-2-4 0,0 2 3 16,-4-2-2-16,-2 0-2 0,-6 3-8 16,-4 1 1-16,-5 4-8 0,-5 0-4 15,-3 3 4-15,-5 1 0 16,-4 0-2-16,-1 0-50 0,-3 5 0 15,-1 2-27-15,-2 3-12 0,-2 2-13 16,-3 2-111-16,-3-4-39 0</inkml:trace>
  <inkml:trace contextRef="#ctx0" brushRef="#br0" timeOffset="43256.4742">13852 10628 653 0,'-11'-17'0'15,"6"2"301"-15,3-1-187 0,2-5-71 16,7 1-8-16,5 0 0 0,5-1-11 16,3 3-10-16,5-1 1 15,5 2 0-15,3 3 13 0,3 6 8 16,-1 4-6-16,1 4-9 0,-5 10-7 15,-3 6-6-15,-6 9-3 0,-4 5 5 16,-3 3 2-16,-7 4 1 0,-4 4-2 16,-4-1-2-16,0 2-3 15,-9-4 0-15,-4-1-4 0,-7 1 3 16,-8-1 4-16,-3 0 0 0,-7 1-8 15,-3-3 9-15,-3 2-8 0,-1-1 0 16,0-1 1-16,3-5-3 0,6-4 0 16,7-6 0-16,8-8 4 15,9-3-6-15,5-4 4 0,7-5-3 16,0 1-13-16,3 0 4 0,7-1 6 15,7 0 6-15,10 0 11 0,7-6-9 16,6-1-5-16,1-5 2 0,3-2 4 16,2 1-5-16,2-1 0 15,-1 3 6-15,-2 4-2 0,-6 3-4 16,-6 4 0-16,-5 0 0 0,-7 2 3 15,-8 0-7-15,-4 2-28 0,-5 0-6 16,-3 1-31-16,-1 0-29 0,0 7 15 16,-3-3-6-16,-2 2-70 15,2-4-127-15,0-7-325 0</inkml:trace>
  <inkml:trace contextRef="#ctx0" brushRef="#br0" timeOffset="43750.5024">15213 10338 893 0,'-6'-32'0'0,"-8"3"161"0,-7 3-81 16,-4 1-43-16,-5 5-2 0,-5 4 14 15,-4 7-7-15,-3 6-9 0,1 3-2 16,-3 12-4-16,3 8 1 0,2 2-3 16,7 2-7-16,9-3-6 15,7 1 5-15,7 3-12 0,7 1-7 16,2 3 4-16,4 2 2 0,9 1-5 15,5-1 2-15,4 1 5 0,4-1-7 16,4 5 2-16,1 1 1 0,-2 2-2 16,4 6-6-16,-7-3 4 0,-4 5-1 15,-4-2 3-15,-6-1 0 16,-5-1 0-16,-4-2 1 0,-3-1-2 15,0-5-7-15,-2-3 10 0,-3-7-4 16,-2-2-3-16,-4-6 10 0,-4-5-2 16,-1 2-5-16,-6-4 4 0,-3-2 2 15,0-2-6-15,-6-5 4 16,1-2 0-16,0-3-2 0,1-6 0 15,1-5 19-15,4 3-4 0,3-7 6 16,4-1-8-16,3 1-12 0,1-7 6 16,4-1-7-16,2-2 0 0,3 0-33 15,4 0-22-15,2 5-42 16,6 7-7-16,1 2-31 0,3 6-137 15,1 4-189-15</inkml:trace>
  <inkml:trace contextRef="#ctx0" brushRef="#br0" timeOffset="44000.5167">15462 10743 1026 0,'24'-8'0'15,"7"-2"68"-15,7 3-4 0,0-4-32 16,2 3-9-16,0 2-10 0,2-1-4 16,0 2-6-16,-2-2-3 0,-2 2 0 15,-4-1 6-15,-6 1-7 0,-2 0 0 16,-7-1 1-16,-4 2-53 15,-4 4-13-15,-7-3-59 0,-3-1-175 16,-2-3-143-16</inkml:trace>
  <inkml:trace contextRef="#ctx0" brushRef="#br0" timeOffset="44211.5288">15760 10489 952 0,'0'3'0'15,"0"13"31"-15,0 11 72 0,-3 8-14 16,-5 6-3-16,1 3-23 15,0 0-24-15,0-4-8 0,1 0 3 16,1 0-7-16,-2 0-15 0,1 0-4 16,1-5-6-16,-1-3-4 0,2-2-34 15,1-5-15-15,1 1-45 0,2-5-27 16,0-4-61-16,3-9-279 15</inkml:trace>
  <inkml:trace contextRef="#ctx0" brushRef="#br0" timeOffset="44728.5584">16400 10343 1092 0,'0'0'0'16,"0"12"11"-16,-3 5 59 0,-5 8-6 15,-3 5-10-15,-2-1-21 16,-3-1-20-16,1-2-2 0,-4-1 8 16,1-4 5-16,0 0-6 0,2-4-8 15,2-2-3-15,2-3-7 0,5-5 0 16,2 0 7-16,4-2-8 0,1-2-2 15,0-2 3-15,0 2 0 16,3-1-16-16,1-2 6 0,4 0 1 16,5 0 10-16,7-9-2 0,1 3-3 15,3-2 0-15,1 0-3 0,0 4 0 16,1 1 3-16,-3 3 5 0,-3 6-2 15,2 5 1-15,-4 6 0 0,2 6 0 16,-4 2 0-16,-1 2 4 16,-3 3 1-16,-1 0 9 0,-3-3-8 15,-1 2-6-15,-3-4 0 0,-3 1 6 16,-1 1-6-16,-5-2 18 0,-6 4-7 15,-7 0-4-15,-4 2 3 0,-3-1-7 16,-1-3-4-16,-2-5 2 16,-1-2 3-16,2-3-2 0,-1-3 4 15,1-4-1-15,4-5-4 0,1 0 4 16,0-5-4-16,2 0-2 0,0-2 2 15,1-7-6-15,4 1-53 0,2-3 17 16,1-2-23-16,7 0-39 16,3-6 1-16,0-2-78 0,4-5-265 15</inkml:trace>
  <inkml:trace contextRef="#ctx0" brushRef="#br0" timeOffset="44951.5711">16368 10377 974 0,'22'-14'0'16,"6"-1"147"-16,6 0-88 0,3 1-9 16,5 4 16-16,2 0-12 15,1 2-21-15,-1 3-9 0,-2 1-9 16,-4 2-14-16,-6 0 2 0,-5 0-1 15,-3 2-4-15,-7 0-95 0,-5 0-8 16,-4 0-54-16,-8 0-251 0</inkml:trace>
  <inkml:trace contextRef="#ctx0" brushRef="#br0" timeOffset="45534.6045">17246 10439 1061 0,'-21'18'0'15,"-8"14"93"-15,-6 11-38 16,-1 7-15-16,-1 7-4 0,3-2 4 15,4 2-14-15,5-1-3 0,7-6-10 16,5 0-5-16,10-5 1 0,6-7-7 16,10-5-4-16,12-3 4 0,5-7 8 15,9-6-3-15,6-5 7 16,3-7-10-16,2-5-8 0,2-8 8 15,-4-9 2-15,-1-6 3 0,-2-7 4 16,-4-5-3-16,-6-5-6 0,-3-7 7 16,-5-6-5-16,-9-1-8 0,-8-2 4 15,-8 1 6-15,-9 3-8 16,-12 6 0-16,-10 7 2 0,-13 11-2 15,-8 9 0-15,-9 8 1 0,-1 7-8 16,3 4 12-16,10 2-10 0,14 6-31 16,12 3-7-16,11 0-30 0,10 3-61 15,6 0 17-15,14-2-15 0,4-3-227 16</inkml:trace>
  <inkml:trace contextRef="#ctx0" brushRef="#br0" timeOffset="45773.6181">18118 10495 1211 0,'17'-6'0'15,"10"-1"78"-15,12 1-11 0,7 0-28 16,8 0-8-16,7-1-5 15,2-3-8-15,-3 1-13 0,-1 1-3 16,-7 1 1-16,-7-1-1 0,-11 6-4 16,-8-3-8-16,-9 3-32 0,-7 2-34 15,-5 0-16-15,-5 0-32 0,-10 5-97 16,-12 6-12-16,-12 2-187 15</inkml:trace>
  <inkml:trace contextRef="#ctx0" brushRef="#br0" timeOffset="45945.628">18049 10686 833 0,'5'9'0'15,"11"-1"119"-15,9-4-11 0,10 0-26 16,7-4-23-16,8 0-9 0,4-2-15 16,6-6-15-16,0 5 9 0,1-3-2 15,-5-3-12-15,-2 3-12 0,-8-2 1 16,-8 2-8-16,-6 3-76 15,-10 0-10-15,-6-1-59 0,-7-1-231 16</inkml:trace>
  <inkml:trace contextRef="#ctx0" brushRef="#br0" timeOffset="46467.6578">19536 10205 874 0,'1'0'0'0,"2"0"107"0,-3 7 1 16,0 8-36-16,0 14 12 0,-6 9-3 15,-6 11-28-15,-3 9-2 0,0-4-21 16,-2-4-5-16,3 0-3 0,0-4-2 15,1-3-12-15,3-3-8 16,0-5 0-16,-1-4 10 0,1-1-12 16,1-3-1-16,1-2 3 0,0-2-138 15,5-3 8-15,3-7-48 0,3-8-229 16</inkml:trace>
  <inkml:trace contextRef="#ctx0" brushRef="#br0" timeOffset="47101.6941">19925 10235 990 0,'1'-1'0'0,"-1"1"192"16,-3 5-137-16,-6 12 8 0,-9 9 21 15,-5 11-22-15,-1 6-21 0,3-2-18 16,7-3-13-16,4-3-6 0,4-1 7 16,4-2-8-16,2 2-5 0,10 0 4 15,6-1 0-15,7-2-4 16,6-4 4-16,4-6 3 0,4-5-7 15,2-7 4-15,0-7 1 0,0-1-5 16,-3-2 1-16,-6-10 1 0,-6-5-14 16,-7-7 17-16,-5-7-2 0,-9-4-2 15,-5-7-4-15,-9-3-1 0,-6-1-5 16,-6-3 7-16,-1 1 3 15,1 1-2-15,2 5 6 0,7 3-2 16,6 6-2-16,5 6 1 0,4 4 3 16,12 2-6-16,9 0-6 0,9 4 2 15,7 2-9-15,5 7 15 16,2 3-3-16,0 4-1 0,-4 11 8 15,-3 6-4-15,-4 10-5 0,-7 4 11 16,-5 5-5-16,-5 8 0 0,-9 1-2 16,-6 1 0-16,-2 1 3 0,-8-4-1 15,-1-2 0-15,2-2 0 16,-3-3-3-16,7-4-4 0,1-4-9 15,2-1 5-15,8-6 0 0,5-2-6 16,5-3 13-16,3-7-1 0,6-4-2 16,1-3 10-16,2-5-1 0,-1-5-2 15,2-9 0-15,-1-3 0 0,-1-6 1 16,-3-6 0-16,-1-5 11 15,-1-6-4-15,-5-5 1 0,-2-3-7 16,-9-2-2-16,-8 0 0 0,-12 0 6 16,-13 2-6-16,-13 4 0 0,-10 3 11 15,-4 8-3-15,-3 12 9 0,7 10-12 16,4 13-9-16,5 7 5 15,5 16-2-15,1 7-128 0,7 5-42 16,4-2-148-16</inkml:trace>
  <inkml:trace contextRef="#ctx0" brushRef="#br0" timeOffset="47867.7379">14668 12405 1177 0,'28'-12'0'0,"13"1"18"16,11-3-7-16,4 5 6 0,-1 7-2 15,-5 4-7-15,-4 17-1 0,-10 6-3 16,-6 8-1-16,-8 3 5 0,-7 7 28 15,-8 2 4-15,-7 0 3 0,-6 4-5 16,-11-3-8-16,-6-2-4 16,-6 1-5-16,-9-1-2 0,-5 2-9 15,-7 0 1-15,-5 0-9 0,-3-6 0 16,1 2 5-16,-1-3-7 0,6-5 0 15,7-2 0-15,11-11 0 0,15-9-2 16,11-3 4-16,8-6-1 16,6 1-11-16,15-3 10 0,13-1 0 15,16-4 13-15,13-7 6 0,5-3-12 16,8-1-8-16,1 1 2 0,3-1 7 15,-1 3-8-15,-3 2 0 0,-7 2 10 16,-10 1-11-16,-12 1 2 16,-12 3 1-16,-13 1-3 0,-12-1-20 15,-3 3-9-15,-6 0-20 0,-1 0-4 16,-1 7-30-16,-10-1-70 0,1 6 5 15,-7-3-131-15,3-2-374 0</inkml:trace>
  <inkml:trace contextRef="#ctx0" brushRef="#br0" timeOffset="48350.7655">16372 12291 1088 0,'3'-43'0'0,"-3"0"116"16,-5 4-58-16,-13 3-4 0,-6 4-7 16,-7 9 10-16,-5 3-24 0,-5 9-14 15,-1 8-7-15,-3 3 18 16,1 7-6-16,7 1-8 0,8 4 0 15,11 0-7-15,9 6-8 0,6 4 2 16,3 7-3-16,7 7 0 16,7 4 0-16,7 4 5 0,6 4-7 0,1-1 4 15,2 0 2-15,-2 0-5 16,-2-4 2-16,-3-4 1 0,-2-3-2 15,-3-1 0-15,-4-3 0 0,-3 0 0 16,-4-2 0-16,-5 4 1 0,-2-2-2 16,-1-2 2-16,-4 1 1 0,-2-4-4 15,-3-4 4-15,-3 0 1 16,-4-6-5-16,-4 0 4 0,-4-2 4 15,-5-3-9-15,-3-4 6 0,0-2 16 16,-5-3-14-16,5-3 9 0,1 0-6 16,1-5-3-16,6-2 7 15,2-5-5-15,8-1-3 0,2-1 2 16,3-2-3-16,6-2-6 0,-2-1 4 15,4-2-3-15,2 0-91 0,0-1-9 16,2 1-56-16,4-1-138 0,-4 0-246 16</inkml:trace>
  <inkml:trace contextRef="#ctx0" brushRef="#br0" timeOffset="48784.7904">17155 12419 1026 0,'-3'0'0'16,"5"0"144"-16,9 4-162 0,9 2 36 16,7-2 50-16,10-4-7 0,7 0-3 15,10 0-22-15,5-2-10 0,0 0-2 16,1-3 5-16,-6 4-4 15,-7-2-17-15,-9 2 0 0,-10-1-5 16,-8 1-6-16,-5 1-13 0,-9 0-19 16,-5 0-52-16,-1 3-26 0,-12 8-3 15,-11 5-6-15,-11 4-92 0,-8 3-89 16</inkml:trace>
  <inkml:trace contextRef="#ctx0" brushRef="#br0" timeOffset="48950.7999">17215 12695 548 0,'-18'10'0'0,"7"-6"314"15,7 1-212-15,4-3-34 0,4 1-49 16,6-1 51-16,9-1 16 15,9-1-11-15,9-6-17 0,7-3-17 16,5-2-9-16,6-2-8 0,0 1-12 16,2 2-1-16,-5 2-9 0,-5 1-4 15,-4 0-31-15,-7 4-25 0,-4 1-47 16,-5 0-33-16,-8-3-82 0,-6 0-384 15</inkml:trace>
  <inkml:trace contextRef="#ctx0" brushRef="#br0" timeOffset="50483.8875">18367 12026 484 0,'6'-8'0'0,"0"2"129"0,0-1-80 16,1 1 0-16,0 0 28 0,0-1 0 15,-1 4-16-15,-4 0-5 0,-1 2 18 16,-1 1 9-16,0 0 0 0,0 0-31 16,-3 9-23-16,-9 11-12 0,-3 9 30 15,-8 6-1-15,2 4-14 16,-1-2-12-16,1-7-2 0,1 1 2 15,1-4-8-15,2-6-2 0,4-6 1 16,3-4 2-16,4-8 5 0,4 0 4 16,2-1-5-16,0-2-12 0,0 0-3 15,0 0 3-15,0 0-5 16,1-1 0-16,0 0-8 0,6-2 1 15,6-3 5-15,5-2 4 0,3 0 0 16,-1-2-3-16,1 3 2 0,-3 3 1 16,0-1-4-16,0 5 4 0,-3 0-1 15,0 5-2-15,0 5-1 16,-2 1 4-16,0 8-4 0,0 3 2 15,-3 0 0-15,1 6 0 0,-3-3 0 16,0 2 1-16,-4 0-5 0,0-1 8 16,-3-3-2-16,-1 0-3 0,-1 0 2 15,-5-2 2-15,-1-2-5 16,-8 1 4-16,1 2 0 0,-5 1-3 15,-3-2 2-15,-3-1 4 0,-3-3-6 16,0-1 2-16,-1-3 2 0,0-4-3 16,2-1 0-16,1-5 4 0,1-1-4 15,0-2 0-15,2 0 3 0,0-2-4 16,5-4 1-16,0 0 1 15,4-1-2-15,6-1-35 0,4 3-15 16,3-2-28-16,2-2-17 0,8-4-41 16,2-1-27-16,5-6-2 0,0-4-128 15</inkml:trace>
  <inkml:trace contextRef="#ctx0" brushRef="#br0" timeOffset="50739.9022">18310 11959 625 0,'22'-13'0'0,"3"-3"157"16,6 1-29-16,6 1-31 0,2 0 2 15,3-1-31-15,-1 3-17 16,-2 3-10-16,-5 1-23 0,-3 4-14 16,-5 2-6-16,-3 3 4 0,-6-1 1 15,-3 1-36-15,-4 4-9 0,-4 4-26 16,-2 1-74-16,-4 4-5 0,-4 0-114 15</inkml:trace>
  <inkml:trace contextRef="#ctx0" brushRef="#br0" timeOffset="51183.9276">18923 12143 929 0,'-8'0'0'0,"-3"0"190"16,-4 11-124-16,-3 2-12 0,-1 5-4 16,0 4-5-16,2 6-13 0,2 3-15 15,3 4-7-15,5 5 11 0,3-2-14 16,4 0-4-16,5-1 4 0,5-2-6 15,3-3-2-15,2-3 2 16,4-3 4-16,1-3-5 0,3-4 0 16,0-6 5-16,0-4-5 0,2-7 0 15,3-2 7-15,-1-1-8 0,4-10 2 16,-3-4 9-16,-3-4-6 0,-1-5 0 15,-4-3 4-15,-3-6 6 16,-4-4-1-16,-6-5 0 0,-4 0-7 16,-3-1 1-16,-5 3-4 0,-6 2-6 15,-3 6 6-15,-2 7 1 0,-2 1-5 16,0 10 2-16,-4 1 1 0,2 6-2 15,-2 5-5-15,1-2-6 0,-1 4-17 16,2 0-11-16,-1 3-9 16,5 5-34-16,2 1-7 0,1 4-24 15,1 3-115-15,3-1-188 0</inkml:trace>
  <inkml:trace contextRef="#ctx0" brushRef="#br0" timeOffset="52606.0089">19653 11838 698 0,'8'-29'0'15,"-3"12"295"-15,-3 4-185 0,-2 6-17 16,0 4 10-16,0 3-47 0,0 7-47 16,-1 18-18-16,-5 14 18 0,-6 14 67 15,1 11-47-15,-4 1-5 16,2 3-7-16,1 2 2 0,-6-4 16 15,0-3-11-15,1-1-18 0,1-8 3 16,1-4-3-16,1-6-8 0,2-6 4 16,1-4 5-16,4-5-9 0,4-7 4 15,1-5-5-15,2-5-13 16,0-5 2-16,2-4-8 0,5-1 1 15,3-2 18-15,7-10-4 0,5-9-5 16,6-8 3-16,1-8-10 0,1-5-12 16,4-5 18-16,0-1-5 0,3-2-1 15,-3 3 17-15,-1 7-2 0,-4 6-1 16,-4 5 9-16,-3 9-3 15,-7 6-2-15,-3 4 2 0,-6 3 2 16,-2 2-4-16,-4 2 2 0,0 1 0 16,0 0-1-16,-2 3 9 0,-6 8-5 15,-7 6 3-15,-2 5-7 0,-5 0 0 16,1-2 5-16,0-1-3 15,1 0-1-15,4 2-2 0,0 1 2 16,3-5 0-16,5 0-1 0,1-2 0 16,4-1-1-16,3 3-6 0,0-1 11 15,7 2-5-15,2 1-5 0,3 3 11 16,1-3-5-16,2 3 0 15,0-2 0-15,0-1 0 0,0-2 0 16,0 0 0-16,-1-2 1 0,-3-4-2 16,1-1 2-16,-1-4 2 0,1-3-3 15,0-2-28-15,2-1-46 0,1-4-80 16,-1-7-24-16,-2-1-213 0</inkml:trace>
  <inkml:trace contextRef="#ctx0" brushRef="#br0" timeOffset="52851.0229">20271 11957 899 0,'0'-3'0'0,"0"3"163"15,0 10-149-15,-3 9 27 0,-6 15 49 16,-1 9-30-16,-1 9-29 0,-2 4-11 15,1-2 1-15,0-3 2 16,-1-2 0-16,1-5-13 0,-1-5-11 16,1-4 2-16,1-7 6 0,1-3-11 15,3-2-17-15,3-4-22 0,2-2-44 16,2-5-19-16,3-4-50 0,4-6-148 15,3-2-69-15</inkml:trace>
  <inkml:trace contextRef="#ctx0" brushRef="#br0" timeOffset="53106.0375">20575 11851 683 0,'17'-22'0'16,"-8"7"294"-16,-3 11-158 0,-3 4-62 15,-3 11-56-15,-1 14 18 0,-9 18 36 16,-7 11-19-16,-7 11-18 0,0 7-7 15,1-1-2-15,1-1 7 16,4-4-4-16,1-6-11 0,3-6-9 16,2-5-1-16,4-5-1 0,1-5-9 15,1-5 4-15,5-3 1 0,0-7-39 16,1-2-17-16,0-5 2 0,2-5-43 15,1-5-9-15,0-2 1 0,-2-5-82 16,-1-6-102-16,0-7-239 16</inkml:trace>
  <inkml:trace contextRef="#ctx0" brushRef="#br0" timeOffset="53301.0487">20221 12235 918 0,'6'-7'0'0,"5"0"84"16,4 0-27-16,3 1 4 0,3 2-6 15,6 1-20-15,-2 3-18 0,4 0-4 16,-1 0-14-16,0 3 1 16,1 2 0-16,-1 2 3 0,-1-2-44 15,0 1-27-15,-3-4-40 0,0-1-99 16,-2 2-96-16</inkml:trace>
  <inkml:trace contextRef="#ctx0" brushRef="#br0" timeOffset="53684.0706">20707 12107 695 0,'9'-10'0'0,"4"-2"221"0,4 5-134 16,5 0-14-16,2 2-19 0,3 4-22 16,-1 0-12-16,-1 1-3 15,-3 4-1-15,-4 3 2 0,-2 5 15 16,-2-2-8-16,-7 3-8 0,-2 2 542 15,-4 1-1083-15,-1 3 544 0,-7 5 17 16,-6 2-8-16,-3 5-9 0,-5 1-7 16,-1 5-7-16,-6-2-7 15,1 3 2-15,1 0 7 0,1-1-8 16,0 0 0-16,5-2 2 0,3-6-2 15,3-6 0-15,7-5 3 0,5-3-7 16,2-4 7-16,5-1-5 0,4-2-4 16,7-1 11-16,2-4-7 0,5-1 1 15,1-2 2-15,4 0 5 16,-2 0-7-16,-1-1 2 0,-1-1 0 15,-1 0-2-15,-1-2-1 0,0-2 1 16,-2-1-40-16,-2 1 12 0,0-3-6 16,-2-2-38-16,-4-4-9 0,-3 0-21 15,-4-3-89-15,-5-2-172 16</inkml:trace>
  <inkml:trace contextRef="#ctx0" brushRef="#br0" timeOffset="53883.082">20558 12359 799 0,'13'1'0'0,"5"1"128"0,4-2-45 16,4 0-24-16,7 0-8 0,2-1-7 15,3 0-19-15,1 0-14 16,-5 0-9-16,-4 1 3 0,-4 0-5 15,-5 0 0-15,-5 3-53 0,-6-1-54 16,-4 0-160-16,-6-2-162 0</inkml:trace>
  <inkml:trace contextRef="#ctx0" brushRef="#br0" timeOffset="55261.1608">15457 13779 711 0,'13'-17'0'15,"-2"0"217"-15,1 0-136 0,-5 1-4 16,1-1 1-16,-1-1-12 0,-1 0-19 15,0-3-14-15,-2-1-5 16,-1 1-9-16,-3-3-1 0,0 2 3 16,-11 1-9-16,-5 5 2 0,-10 8 3 15,-10 8-12-15,-8 6-4 0,-9 13 7 16,1 7 2-16,0 3-7 0,6-1 10 15,12 1-13-15,9-3 0 16,8-2 9-16,8 1-7 0,6-4-4 16,3 3-1-16,7 1 6 0,3 0-6 15,5 1 6-15,3 0 3 0,4-3-9 16,1 0 6-16,2 2 2 0,-2-1-6 15,-1 2 2-15,-4 3 3 0,-3 0-8 16,-2 0 8-16,0 3-3 16,-2 2-1-16,-1-1 0 0,-2 1 0 15,-3-8-2-15,-1 1 4 0,-3-5 0 16,-1-4-4-16,-1 0 4 0,-6-4 1 15,-2 0-3-15,-4 0 0 0,-5-2 14 16,-4-1-15-16,-2 0 2 16,0-1 19-16,-2-2-13 0,1 0 8 15,-1-5 3-15,1-1-8 0,-1-2 7 16,0-2 1-16,1-9-4 0,-3-2 4 15,4-1-9-15,0-4-1 0,0-1 4 16,2 1-8-16,2-2-7 16,3-1 6-16,3 3-6 0,4 3-24 15,4 2-20-15,3 2-45 0,1 2-57 16,2 1-41-16,4 5-10 0,3-1-325 15</inkml:trace>
  <inkml:trace contextRef="#ctx0" brushRef="#br0" timeOffset="55700.1859">16511 13993 730 0,'33'0'0'0,"2"-1"276"0,5-4-176 16,6-2-20-16,4-1-10 15,3-1-16-15,0 1-23 0,2 0 5 16,-5 2-20-16,-6 4-18 0,-8-2 4 15,-8 4-2-15,-9 0-8 0,-6 0-33 16,-6 0-42-16,-6 0-29 0,-1 2-41 16,-5 2-65-16,-6 1-74 15</inkml:trace>
  <inkml:trace contextRef="#ctx0" brushRef="#br0" timeOffset="55917.1983">16558 14217 870 0,'5'6'0'0,"5"2"164"0,4-3-97 16,6-2-11-16,4-1 1 0,7-2-13 16,5 0-6-16,7-5-6 15,2-2-9-15,0 0-9 0,-2 0-3 16,-3 1-5-16,-6 2-9 0,-6 1 6 15,-5 1-6-15,-9 2-129 0,-5-2 29 16,-5 2-60-16,-3 0-328 0</inkml:trace>
  <inkml:trace contextRef="#ctx0" brushRef="#br0" timeOffset="56917.2555">17906 13658 816 0,'0'-22'0'0,"3"0"300"0,4 1-226 15,5 0-22-15,6 3-7 16,6-2-8-16,5 3-3 0,9 1-2 16,1 6-6-16,2 7 8 0,-3 3-3 15,-4 10-12-15,-4 5-7 0,-9 6 6 16,-4 6-11-16,-6 2 1 0,-7 7 1 15,-4 0 0-15,-8 3 4 16,-8 0-1-16,-6 1-7 0,-5-1-4 16,-6-3 5-16,-3-1-3 0,-2-3-3 15,0-3 0-15,1-2 4 0,4-4-3 16,4-2 2-16,5-4-5 0,6-5 1 15,8-4 2-15,5-3 3 16,3-4-4-16,2 2-11 0,3 3 2 16,4-3 3-16,8 1 10 0,8-2 2 15,8-2-7-15,6-3 2 0,3-3 7 16,5-2-10-16,-2 1 4 0,0 1 0 15,-1 3-2-15,-3-1 0 16,-4 3 3-16,-7 1-6 0,-11-1 4 16,-9 1-6-16,-6 1-45 0,-2-3 32 15,0-1-1-15,-3 0-32 0,-5 0-63 16,-1 2-7-16,-2 1-29 0,-1 0-27 15,3-3-203-15</inkml:trace>
  <inkml:trace contextRef="#ctx0" brushRef="#br0" timeOffset="57500.2889">18680 13440 810 0,'1'-5'0'0,"-1"3"265"0,0 2-188 15,0 5-16-15,-5 11-22 0,-4 9 41 16,-7 4-32-16,-1 2-21 16,0-2-1-16,1-4 1 0,0-1-1 15,1-2-14-15,3-3-7 0,1-5 5 16,5-2-6-16,2-4-8 0,2 0 8 15,2-2-1-15,0-1-3 0,0 0-3 16,0 0 0-16,1-2-5 16,6-1 6-16,2-2 3 0,3-1-2 15,6-8 1-15,0 1 1 0,2-1-2 16,2-1 2-16,0 0 1 0,-1 2-2 15,0 2 0-15,0 3 3 0,-2 1-4 16,0 2 2-16,-5 5-2 0,-2 2-5 16,0 3 12-16,-2 4-5 15,-2 0-2-15,1 4 2 0,-2 1 2 16,-3 1-6-16,2 4 6 0,-2 1 5 15,0-2 1-15,0 1-2 0,-4-2-6 16,0-1-1-16,-5 2 0 0,-5-1 17 16,-1-1-4-16,-2 1 4 15,-5-1-6-15,1-3-3 0,-3 0 4 16,-1-2-6-16,-1-2-8 0,-2 1 4 15,-4-6 7-15,2 3-12 0,1-1 6 16,-2-3 0-16,4-1-4 0,-2-1 2 16,3-1 1-16,2-1-3 15,2-2-1-15,2-1 5 0,3-1-5 16,5 0 4-16,1 0-4 0,2 0-13 15,0-4 2-15,0-2-17 0,2 1-35 16,0-4 2-16,2-1-19 0,1-2-58 16,3-2-2-16,1-2-79 15,-1-4-397-15</inkml:trace>
  <inkml:trace contextRef="#ctx0" brushRef="#br0" timeOffset="57789.3054">18523 13484 800 0,'4'-8'0'0,"6"-2"224"15,8 0-157-15,6 0-3 0,4-2 6 16,7 5-13-16,3 1-16 0,-2 0-9 16,1 0-4-16,-4 3-13 0,-2-2-10 15,-2 4 2-15,-8-2-1 16,-4 0-9-16,-4 1 6 0,-6 2-3 15,-2 0 0-15,-2 0-103 0,0 3 21 16,-1 3-42-16,-2 3-22 0,0-3-152 16</inkml:trace>
  <inkml:trace contextRef="#ctx0" brushRef="#br0" timeOffset="59400.3975">19533 13169 681 0,'2'-10'0'16,"0"8"289"-16,-2 0-174 0,0 2-30 15,0 4-48-15,-2 17-20 0,-8 18 48 16,-3 17 10-16,-3 15-30 0,-3 4-8 15,1 2-12-15,1 0-4 0,-2-6 0 16,3-4 1-16,-1-6-13 16,0-10-1-16,2-8 0 0,2-7 0 15,1-11-12-15,5-6 8 0,1-9 2 16,2-3-8-16,1-5 4 0,3-2 4 15,0 0-8-15,0 0 4 0,0 0-3 16,9-10-18-16,8-7 19 16,7-9 0-16,9-6-13 0,2-8 9 15,3-2-8-15,4-8-5 0,-2-2 18 16,1 0-2-16,-5 0-3 0,0 7 5 15,-7 10-1-15,-3 7-1 0,-8 10 2 16,-8 9 3-16,-3 3-7 16,-5 3 4-16,-2 3 1 0,0 0-4 15,0 0 3-15,0 0 1 0,-2 5-4 16,-4 5-2-16,-4 6 10 0,-5 3-5 15,-4 2 5-15,-2-2-4 0,-1 0-4 16,-3 2 4-16,-1 3 1 0,-1-2-5 16,3 5 3-16,2-3 0 15,3-3-2-15,4-1 0 0,4-1 0 16,3-6-19-16,6-4 15 0,-1-2-4 15,3-4-5-15,0 0 15 0,1 1-2 16,2-1-5-16,3-1 6 0,3 7 0 16,2-1 0-16,7 2 4 15,2 1-1-15,5 2-4 0,3 1 2 16,2 3 22-16,1 0-20 0,-4 0 9 15,-2 0-7-15,-7-2-8 0,-2-3 6 16,-5-3 1-16,-5-4-5 0,-3-2 2 16,0 0 0-16,-2-2-2 15,-1 0-18-15,0-1-38 0,0 0-74 16,3 0-16-16,0-4-93 0,-3-3-383 15</inkml:trace>
  <inkml:trace contextRef="#ctx0" brushRef="#br0" timeOffset="60005.4322">20156 13237 946 0,'0'0'0'15,"0"2"194"-15,-5 13-177 0,-6 18 26 16,-6 14 25-16,0 6-28 0,0 6-12 16,0-4-5-16,1-2 4 15,0-5 1-15,0-4-7 0,1-6-10 16,0-6-4-16,2-2-5 0,0-5-1 15,3-3 8-15,1-4-10 0,3-4-2 16,1-2 6-16,4-2 0 0,-1-6-6 16,1-1-7-16,1-2 3 0,0-1-1 15,0 0 14-15,0 0-5 16,0-4-2-16,3-6 2 0,1-6 8 15,6-6-11-15,0-2 4 0,4-3 1 16,0-3-4-16,6 0-3 0,0-2 5 16,2 1-2-16,1 5-1 0,0 6 1 15,-3 3-5-15,0 9 7 16,-1 4-2-16,0 1-3 0,-2 3 8 15,0 0-2-15,-1 1-2 0,-3 5-4 16,0 2 3-16,-3-1-1 0,1 5 4 16,-3 3-2-16,-2 1-2 0,0 6 4 15,-5 0 0-15,2 5-3 16,0 2 2-16,1 1 10 0,-3-5-11 15,-1-3 0-15,-1-2 7 0,-4-3-8 16,-3-2 2-16,-3-2 7 0,-4-3-10 16,-1 1 4-16,-2-3 4 0,-1-1-7 15,-2-1 2-15,-1 0 1 0,-2-1-3 16,3-4 2-16,0 1 0 15,1-2-1-15,3-2 0 0,3-2-1 16,3-2 0-16,3 1-6 0,2 0-10 16,1-1-35-16,4 0-13 0,1-2-32 15,2 2-55-15,6-2-20 16,1 4-131-16</inkml:trace>
  <inkml:trace contextRef="#ctx0" brushRef="#br0" timeOffset="60927.4849">20653 13639 897 0,'0'-27'0'0,"0"3"230"0,-6 2-143 15,-3 5-20-15,-3 5-9 0,-3 1-9 16,-4 7-11-16,-5 4-13 15,0 3-8-15,-3 13 2 0,0 8-13 16,2 2 3-16,3 4-1 0,6-1-5 16,2-1-3-16,6 0 0 0,4-1 7 15,2-3-7-15,2-2-3 0,3-3 7 16,4-4-8-16,1-1 8 15,0-2-8-15,2-2-1 0,1-4-1 16,1 0-8-16,1-4-16 0,1-2 5 16,1 0-5-16,-1-4-4 0,0-5 8 15,2-4 2-15,-1-3 0 0,1-4 22 16,-2-2 0-16,0-5-2 15,-1-1 8-15,0-1-2 0,-2 1-2 16,-1 4 0-16,-2 3 2 0,-2 6-3 16,-1 5 2-16,-2 6 8 0,-3 4 8 15,0-1-11-15,0 1-7 0,0 5-6 16,-4 7 3-16,-2 8 8 15,-1 3 19-15,-2 0-14 0,3-1-3 16,-1-1 2-16,2-1 2 0,2 1-7 16,0-4-2-16,2-3 2 0,2 0-5 15,-1-4-2-15,4-2 7 0,0 1 0 16,0-6-6-16,3 2 6 15,-1-3-3-15,4-2 0 0,0-1 0 16,3-5-2-16,2-3-7 0,1-3 4 16,1-3-1-16,-1-4-3 0,0-2 9 15,-1-2 0-15,-1-1-8 0,-1-3 11 16,1 2-3-16,-3-1 0 15,0 2-1-15,-1 2 1 0,-2 4 0 16,-3 7 0-16,-2 5 1 0,-3 5-1 16,1 1 21-16,-1 0-11 0,0 3-12 15,-3 9 2-15,-3 7 0 0,-4 5 6 16,2 4 0-16,2-3-5 0,3 0-2 15,-1-2 2-15,2-3 0 16,2-2-2-16,0-4 2 0,3 0 2 16,0-4-3-16,1-3 0 0,1 0 0 15,3 1 0-15,4-5-2 0,1 0-1 16,1-3 1-16,3 0 2 0,-2-3-47 15,1-5 42-15,-1-6 1 16,-1-1-26-16,-1-7 20 0,0-2 13 16,-3-3-2-16,2-2-2 0,-2-2 0 15,3 2 3-15,-1-3-4 0,-4 0 4 16,2 6-4-16,-2 7 0 0,1 4 4 15,2 10-2-15,-9 1-1 16,0 1 2-16,-2 3 1 0,0 0-2 16,0 5 0-16,-3 10 2 0,0 4 1 15,-4 5 27-15,1 5-21 0,1 0-11 16,1-2 4-16,0-2 4 0,1-4-7 15,0-1-1-15,3-2 1 0,0-1-34 16,1-2-2-16,5 0-42 0,5-4 11 16,1-2-106-16,5-4-132 15,1-2-36-15</inkml:trace>
  <inkml:trace contextRef="#ctx0" brushRef="#br0" timeOffset="61416.5129">21447 13507 620 0,'3'-16'0'0,"-3"4"301"15,0 1-196-15,-2 5-10 0,-3 0-32 16,-4 0-22-16,-2 2-3 16,-6 0-9-16,-1 4-8 0,-3 0 5 15,-6 8-8-15,0 11-7 0,-3 3-2 16,-1 7 5-16,0 6-7 0,2 1-8 15,2 0 2-15,7-1 6 0,5-4-12 16,7-2 10-16,5-5-5 0,3-3 0 16,0-4-2-16,4-2 2 15,5-4 0-15,0-3-1 0,6-1 1 16,3-5 0-16,4-2 0 0,-1 0 1 15,2-4-1-15,-2-2-6 0,-2-6 5 16,-3-2-4-16,1-6 10 0,-2-4-1 16,0-5-6-16,0-5 4 15,4-4 0-15,0-5-3 0,4-6 2 16,-1 2-3-16,1-8 3 0,-2 1 1 15,0-1-1-15,-2 2-2 0,-2 5 1 16,-2 5 0-16,-2 6 0 0,-3 7-2 16,-2 8 5-16,-4 7-6 15,-1 9 6-15,-3 1 4 0,0 5-3 16,-7 9 0-16,-6 13-8 0,-8 13 8 15,-7 11 15-15,-2 9-5 0,0 1 0 16,0 5-1-16,0 4-6 0,0-2-10 16,4-1 6-16,2-3-1 15,6-1-13-15,1-4-42 0,1-3-67 16,2-6-137-16,-3-6-319 0</inkml:trace>
  <inkml:trace contextRef="#ctx0" brushRef="#br0" timeOffset="73797.221">14960 15287 619 0,'5'-11'0'0,"-2"3"166"16,-2 5-86-16,0 0-20 15,-1 2 2-15,0 1 15 0,0 0-7 16,0 0-22-16,0 0 7 0,0 0-4 16,-2 1-19-16,-1 7-8 0,-5 12-11 15,-4 13-4-15,-2 13 11 16,-1 9 3-16,1 7-5 0,1 0-14 15,0 1 5-15,2-3-8 0,1-4-1 16,0-5 0-16,0-5 4 0,-1-8-6 16,4-3 4-16,-3-5 4 0,0-3-7 15,2-4 2-15,0-3 1 0,1-5-3 16,1-4 2-16,3-5 0 0,1-3-1 15,1-2-1-15,1-1 4 16,0 0-6-16,0-6-6 0,3-9 5 16,3-5-1-16,2-10 5 0,1-4 0 15,2-3 0-15,-1-9 0 0,1 0 3 16,0-8-4-16,3-4 2 0,-1-2-4 15,0-2 1-15,3 4 4 16,0-1-2-16,-2 6-2 0,4 5 4 16,-3 5-1-16,0 9-7 0,1 8 12 15,-5 11-5-15,-1 9-2 0,-1 6-5 16,-1 9 6-16,0 13-5 0,2 14 5 15,-3 14 21-15,3 12-13 16,0 9-1-16,2 0-3 0,2 0-4 16,3-3 0-16,-1-3 5 0,2-7-6 15,-2-5 2-15,-1-7 2 0,-3-9-5 16,-5-6 3-16,-1-4-1 0,-4-9 0 15,2-2 0-15,-2-5 1 16,0-4-1-16,1-3-1 0,-1-2 1 16,-1-2 0-16,-1 0 0 0,0-3 2 15,4-11-3-15,2-5 2 0,1-9 2 16,1-9-3-16,-1-7 0 0,3-7 2 15,2-7-2-15,0-5 7 16,2-5-6-16,3-1 1 0,-1-5 2 16,4 2-3-16,-1 3-1 0,0 8 0 15,-2 9 7-15,-1 12-9 0,-2 12 4 16,-4 10 1-16,-5 7-4 0,-2 7 2 15,-3 4-3-15,0 0-38 16,1 3-5-16,-1 9-10 0,0 7-4 16,-3 9-26-16,-3 8-29 0,-2 4-99 15,-1-1-123-15</inkml:trace>
  <inkml:trace contextRef="#ctx0" brushRef="#br0" timeOffset="74132.2402">15669 15570 870 0,'8'-11'0'0,"4"2"188"15,5-1-112-15,4-1-24 16,5 2-11-16,3 0-4 0,6 0-6 16,3 0-9-16,3 0-6 0,0 0 0 15,3-1 4-15,-2 0-6 0,0 3 3 16,-4 3-7-16,-7 1-6 0,-7 3-3 15,-6 0 1-15,-6 5 0 0,-3 3-4 16,-3-1-42-16,-6-1-15 16,0 4-38-16,-7 3 18 0,-10-1-40 15,-4 5-72-15,-8-3-70 0,-5 3-166 16</inkml:trace>
  <inkml:trace contextRef="#ctx0" brushRef="#br0" timeOffset="74364.2534">15612 15850 606 0,'9'6'0'15,"6"-3"254"-15,7-3-120 0,6-1-23 16,6-7-27-16,8-2-1 16,1-4-17-16,5-1-15 0,0-1-10 15,-1 3-5-15,-2-2-9 0,-3 4-2 16,-2 0-5-16,-4 2-13 0,-6 0-4 15,-3 1 1-15,-8 1-2 0,-6 3-2 16,-3 2 0-16,-6 0 0 0,-1 2-57 16,-2 0 12-16,-1 0-21 15,2 0-37-15,-1 2 5 0,-1 1-62 16,0 0-183-16,0 0-172 0</inkml:trace>
  <inkml:trace contextRef="#ctx0" brushRef="#br0" timeOffset="75298.3069">17263 15097 783 0,'12'-28'0'16,"-2"0"248"-16,-3-1-174 0,-4 1-16 16,-3 1-11-16,-1-2 11 0,-5 2-7 15,-4 1-11-15,-1 2-13 16,-4 2 6-16,-4 4 0 0,-2 2-10 15,-4 7-9-15,-3 3-1 0,0 6-4 16,-4 3-7-16,-1 11 2 0,0 10-1 16,-4 6-4-16,0 9 2 0,1 4 6 15,1 3-9-15,5 3 4 16,5-1 0-16,5-3-4 0,5 1 4 15,6-3-1-15,3-3-4 0,6-2 5 16,0-1-1-16,6-4-2 0,3-3 1 16,5 0-1-16,1-4-1 0,3-3 4 15,5 0-3-15,1-5 0 16,4 0 2-16,2 1 1 0,-1 2-3 15,2-1 2-15,1-1-2 0,-6-4-2 16,-1 2 4-16,-6-2-1 0,-4 2 0 16,-3 0-1-16,-3-1 3 0,-5 3-4 15,-1-2 3-15,-3 1 3 0,0-1-8 16,-1 2 5-16,-4-1 0 15,-1 1-2-15,-3 0 2 0,2 0 1 16,-3 1-5-16,-2-1 5 0,-1 1-1 16,-3-1-2-16,-2-1 1 0,-1 0 0 15,-2-1 0-15,1-2 0 0,-3-1 0 16,0-3 0-16,-2-3 0 15,-1 0 1-15,0-1-4 0,0-5 6 16,-3-2-3-16,2 0 0 0,-1 0 0 16,3-5 4-16,2-4-3 0,-1-2 7 15,4 0-7-15,-1-3 0 0,-1-2 5 16,2-3-9-16,0-2-1 15,5 1 8-15,3-2-3 0,1 1-12 16,5 1-1-16,1 0-15 0,3 2-21 16,2 6 3-16,0 4-17 0,0 8-52 15,2 0-21-15,-1 8-61 0,-1 1-265 16</inkml:trace>
  <inkml:trace contextRef="#ctx0" brushRef="#br0" timeOffset="80725.6173">15157 16681 441 0,'2'-20'0'0,"-1"5"206"16,1-2-110-16,0 4-1 0,-1 5-14 15,-1 2-2-15,2 4-13 0,-2 2-4 16,1 0-6-16,-1 9-22 0,-4 13-10 15,-5 16 25-15,-5 12-12 16,-1 2-17-16,1-3-6 0,1-5 0 16,1-7-2-16,1-3-11 0,1-3 6 15,2-6-4-15,1-5-4 0,4-5 2 16,-1-5 3-16,3-5-4 0,1-3 0 15,0-2 1-15,0 0-3 16,0 0 2-16,4-2 0 0,4-8-5 16,1-7 8-16,3-6-1 0,0-5-3 15,0-2 2-15,-2-4 0 0,3-3-1 16,1-5 0-16,0-8 3 0,0-4-6 15,2 1 3-15,-2 1 1 0,0 10-2 16,-1 10 2-16,-2 11-1 16,-3 13-2-16,2 8 1 0,-1 4-1 15,2 16 0-15,4 9 4 0,2 12 8 16,3 10-6-16,5 3 3 0,0 1-5 15,6-3-1-15,-1-5 3 0,-2-6-3 16,-3-7-2-16,-5-5 2 16,-5-6 1-16,-4-6-3 0,-5-3 2 15,-1-7 3-15,-4-2-5 0,1 0 2 16,-1-5 6-16,-1 0 1 0,1 0 10 15,1-3 0-15,-2-7 2 0,1-5 2 16,3-7-21-16,2-6-2 16,0-7 2-16,1-7 9 0,1-7-12 15,2-10 4-15,-3-5 5 0,4-4-9 16,-1 1 4-16,5 9 1 0,-2 7-6 15,2 15 6-15,-2 13-2 0,0 10-2 16,-1 10-3-16,-1 3 3 16,3 8-63-16,-3 8 12 0,-3 6-24 15,-1 3-46-15,-7 5 5 0,0 3-62 16,-6-3-255-16</inkml:trace>
  <inkml:trace contextRef="#ctx0" brushRef="#br0" timeOffset="81147.6414">16001 16639 977 0,'-1'-3'0'0,"1"3"247"0,2 0-221 16,6 1-20-16,9 2 32 0,7 1 20 16,5-2-15-16,7 3-14 15,2-2-10-15,4-3 2 0,-2 1 1 16,2-1-10-16,-5-6-2 0,-3 4 2 15,-7-2-7-15,-4-1-7 0,-6 4 4 16,-4 1 4-16,-3 0-7 16,-3 0 2-16,-4 2-6 0,-1 0-46 15,-2 3-1-15,0 2-24 0,0-2-44 16,-5 5 25-16,-6 2-26 0,-4 0-110 15,-6 2-55-15,-2-4-208 0</inkml:trace>
  <inkml:trace contextRef="#ctx0" brushRef="#br0" timeOffset="81358.6535">16042 16883 802 0,'6'5'0'0,"4"2"215"16,4-3-125-16,7-2-19 0,2 0-4 15,3-2 6-15,3 0-21 16,2-1-15-16,4-4 0 0,2 0-4 15,2-1-14-15,-3-1-6 0,-4 2-3 16,-4 0-3-16,-3 1-6 0,-3 1 7 16,-3 2-7-16,-3-3-2 15,-5 4-12-15,-3 0-22 0,-4 0-42 16,0 0-31-16,-2 0-53 0,-1-1-222 15</inkml:trace>
  <inkml:trace contextRef="#ctx0" brushRef="#br0" timeOffset="82336.7094">17478 16416 973 0,'-3'-12'0'16,"3"-2"202"-16,0 0-139 0,10-1-17 15,4 0-17-15,6 0-3 0,6 2 0 16,2 5-8-16,3 5 9 15,-1 3 3-15,-3 12-20 0,0 8 1 16,-5 10 7-16,-5 5 3 0,-7 8-7 16,-5 3 2-16,-5 2-2 0,-8 1-7 15,-6 2 3-15,-5-4-6 0,-7-1-2 16,-3-1 4-16,-5-8-3 0,-2-6-5 15,1-4 4-15,0-2 2 16,1-4-5-16,3 0 2 0,4-4 4 16,6-5-9-16,9-4 7 0,4-3-2 15,7-4-2-15,1 0 0 0,0 0-2 16,10-1-17-16,10-4 27 0,8-5-5 15,9-3-4-15,6 0 4 16,2-1 1-16,6-1-4 0,-3 4 2 16,1 0 5-16,-4 3-4 0,-5 3 4 15,-8 2-7-15,-7-1 0 0,-6 3 2 16,-10 0-2-16,-4-3-18 0,-5 3-17 15,0 0 1-15,-3-2-25 16,-4 2-33-16,-4 0-35 0,-2-1-32 16,1 1-17-16,0-3-150 0</inkml:trace>
  <inkml:trace contextRef="#ctx0" brushRef="#br0" timeOffset="82881.7406">18219 16188 921 0,'2'0'0'0,"-2"3"164"16,0 11-73-16,-5 6 1 0,-5 6-32 15,-7 6-18-15,-1 0-16 0,-2-2-7 16,1 0-6-16,0-4-3 0,1-2 6 15,1-1-11-15,4-8-8 0,5-1 6 16,3-7 0-16,4-3-5 16,1-1 4-16,0-1-3 0,0-1-3 15,1-1 7-15,4 0-4 0,2 0 0 16,4-3 2-16,4-7 3 0,2-1-5 15,4 1 2-15,5-2 3 0,0 0-7 16,3 1 1-16,-1 2 0 16,0 0-1-16,-1 8 6 0,-5 1-1 15,-2 0-3-15,-2 8 2 0,-2 2 2 16,-2 6-4-16,-1 5 2 0,-3 2 12 15,0 4-11-15,-2 2 8 0,-3 1-5 16,0 0-1-16,-3 4 4 16,-2-2-3-16,1-2-8 0,-4 0 6 15,-4-4 5-15,-6-1-7 0,-1 1 3 16,-4-5-1-16,-1-4-3 0,-2 1 0 15,0-7 6-15,0 0-8 0,0-1 4 16,0-6 4-16,-1-1-7 16,0-3 2-16,-2 0-2 0,-2 0 2 15,0-4-2-15,1-1-18 0,4-1 0 16,4-2 5-16,4-1-15 0,3-3-21 15,3-2 0-15,4-3-20 0,2-4-34 16,1-2-4-16,8-3-36 0,-2-8-220 16</inkml:trace>
  <inkml:trace contextRef="#ctx0" brushRef="#br0" timeOffset="83136.7552">18183 16165 1008 0,'8'-7'0'16,"8"-3"173"-16,5-2-80 0,5 2-25 16,4 0-14-16,2 0-5 15,7 0-19-15,1 1-7 0,0 0-8 16,0 6 2-16,-4-2-12 0,-3 5-9 15,-5-2 8-15,-4 2-5 0,-3 0-24 16,-4 0-12-16,-1 2-10 0,-3-2-18 16,-1 3-1-16,-2-1-9 0,-5-1-34 15,-3 1-75-15,-2 0-230 16</inkml:trace>
  <inkml:trace contextRef="#ctx0" brushRef="#br0" timeOffset="85691.9013">19030 15911 752 0,'0'-10'0'15,"0"5"265"-15,0 4-129 16,0 5-96-16,-2 17-43 0,-1 16 6 15,-2 21 42-15,-5 12 11 0,0 7-3 16,-2 5-17-16,0-3-17 0,-1-4-6 16,-3-6 5-16,2-6-8 0,-2-10-5 15,0-3 6-15,3-9-12 16,3-10 2-16,0-6 7 0,6-8-10 15,-1-7 0-15,2-5 4 0,3-2 0 16,0-2-2-16,0 2-2 0,2-3 0 16,4-4-15-16,7-11 18 0,6-9 6 15,3-5-13-15,5-5 7 16,2-5-2-16,0 1-11 0,3-8 12 15,1 0 0-15,1-3-5 0,3-2 5 16,-1 3 0-16,1 3 0 0,2 8 2 16,-5 8-2-16,-2 5 0 0,-5 8-3 15,-7 6 2-15,-6 4-1 16,-7 3 4-16,-4 2-4 0,-3 1-3 15,-3 6 10-15,-9 9-3 0,-5 8 1 16,-8 5 0-16,-1-1 1 0,-4 3-8 16,2 1 7-16,3-1-2 0,-1-1-2 15,5-2 2-15,1-3 1 0,4-1-2 16,4 0-1-16,2-3 1 15,5-1 0-15,2 0-2 0,3 2 3 16,2-1-2-16,6 1 0 0,2 0 1 16,3 3 0-16,5 3-2 0,4-2 5 15,2-2-6-15,5-3 6 0,1-2-2 16,-3-6-1-16,0 1-3 15,-6-8 3-15,-3-3-99 0,-1 0 33 16,-6-2-15-16,0-1-40 0,-2-5-2 16,-1-2-107-16,-3-4-180 0</inkml:trace>
  <inkml:trace contextRef="#ctx0" brushRef="#br0" timeOffset="86197.9303">19721 16056 663 0,'6'-18'0'15,"-3"11"298"-15,-3 5-200 16,0 5-29-16,0 19-47 0,-4 12 51 16,-8 14 2-16,-6 10-32 0,0 2-18 15,-2-1-13-15,1-2 0 0,0-3 2 16,2-7-12-16,-3-5 5 0,5-8-3 15,1-10-3-15,4-4 4 16,3-4-6-16,1-6 1 0,4-1 0 16,1-4 2-16,1-4-3 0,0 1-3 15,0 0-10-15,0-2-9 0,5-5 10 16,5-7 7-16,5-9 6 0,4-2 0 15,4-5 0-15,0-6-21 16,5 0 13-16,2-4 4 0,-1 6-6 16,2 7 11-16,-3 7-2 0,-1 8-1 15,-1 8 4-15,-5 3-3 0,1 9-2 16,-2 7 6-16,-3 5 11 0,-2 3 13 15,-4 4-9-15,-2 0-11 0,-6-4-9 16,-3 0 4-16,-2-4 24 16,-8-3-19-16,-5 1 13 0,-5 1-2 15,-6-4-7-15,-5 6 0 0,-4-3-5 16,-5-1-8-16,-1 3 4 0,-1-9 0 15,1-2-2-15,3-2 0 16,4-4 3-16,9 0-4 0,5-2-17 16,3-2-19-16,6 0-14 0,3-3-8 15,2-3-23-15,3-2-38 0,1-2-24 16,2-5-86-16,0-4-162 0</inkml:trace>
  <inkml:trace contextRef="#ctx0" brushRef="#br0" timeOffset="86730.9608">20124 16465 859 0,'3'0'0'0,"-3"0"193"0,0 9-151 16,0 11 30-16,-4 14-4 0,-6 11-22 15,-2 11-10-15,-4 5-13 16,0 7-3-16,-2 2 6 0,0 1-3 16,2 0 42-16,1-5-61 0,1-5 3 15,1-1-5-15,3-12-1 0,2-2 6 16,0-10-7-16,0-4 0 0,5-4-1 15,-1-6 1-15,-2-7 0 16,5-7-8-16,-3-2 8 0,2-6-12 16,1 0 13-16,-3-10-2 0,-2-8-14 15,1-2 6-15,-1-7-5 0,3-6-6 16,3-3 4-16,0-8 0 0,6-6-3 15,4-4 18-15,4-4-3 0,4-6 2 16,6-4 2-16,1-3 0 16,4-8 0-16,4 1 1 0,1 2 1 15,4 6-3-15,2 10 2 0,1 9 6 16,-1 7-4-16,-3 13 9 0,-6 12-6 15,-4 9 2-15,-6 7 3 0,-5 3 10 16,0 7-7-16,-5 11-1 16,0 6-3-16,-5 5 1 0,-5 5 2 15,-1 4-7-15,-11 0-3 0,-4 2 2 16,-5-4 3-16,-10 0-11 0,-3-2 6 15,-6-2-1-15,-5-3-2 0,3-3-21 16,-2-2 1-16,7-4-23 16,2-3-2-16,6-3-14 0,6-6-41 15,2-3-8-15,8-4-65 0,4-1-235 16</inkml:trace>
  <inkml:trace contextRef="#ctx0" brushRef="#br0" timeOffset="87107.9823">20967 16337 1022 0,'0'-12'0'15,"-2"-1"198"-15,-9 3-110 0,-9 3-36 16,-4 5-18-16,-6 2-13 0,-1 2-7 15,1 6-11-15,1 4-3 0,7 3 0 16,5-1 18-16,6 0-20 0,7 1 4 16,3 0-3-16,1 1-2 15,3 3 6-15,6-1-1 0,4 1-3 16,1 3 2-16,4 2 3 0,-1 2-7 15,3 2 6-15,-2 3 0 0,0 2-5 16,-1-1 2-16,-3 2 5 0,-4-5-10 16,-5-3 8-16,-4-2 3 0,-1-6 4 15,-6-1 14-15,-6-1-13 16,-5-7 4-16,-6 2 9 0,-4-6-8 15,-2-3-9-15,-6 0 0 0,-1-3-7 16,-1 1 0-16,-2 0-47 0,1-2-25 16,-1-2-60-16,-1 2-13 0,-1-4-74 15,-5-1-385-15</inkml:trace>
  <inkml:trace contextRef="#ctx0" brushRef="#br0" timeOffset="87820.0231">14665 17250 950 0,'25'1'0'0,"8"0"85"16,4 1-15-16,3-1-35 0,5 0-24 15,3 2-5-15,8-1-4 0,8 2-4 16,10 1 4-16,8-2-2 15,7 2 0-15,10 1 5 0,3-5-5 16,6 1 0-16,6-2 0 0,3-2 24 16,6 2 10-16,8-3 1 0,6 3-7 15,6 1-6-15,5 6-5 0,4-1 2 16,7 2 5-16,5 1-1 15,5-3-4-15,6 0 0 0,1 0 8 16,5 3-1-16,2-4-2 0,5 5-2 16,-2-3 1-16,2 4-2 0,0 2 3 15,4-5-5-15,-3 1-5 0,5-1 6 16,-4 1-6-16,3 6-5 15,1 5 4-15,-5-1-2 0,-2 2-7 16,-6 1 5-16,-4-3-2 0,-8-1-5 16,-7-2 7-16,-9-4-5 0,-11-2-7 15,-6 2 6-15,-12-1 1 0,-13-6-5 16,-13 0 2-16,-12-5 0 0,-13 1-2 15,-14-1 0-15,-8-4-5 16,-12-4-22-16,-8 0 2 0,-10 0-7 16,-7 0-20-16,-8 4 0 0,-5-6-33 15,-4 2-60-15,-16-5-53 0,-12 2-250 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402138" y="0"/>
            <a:ext cx="3368675" cy="504825"/>
          </a:xfrm>
          <a:prstGeom prst="rect">
            <a:avLst/>
          </a:prstGeom>
        </p:spPr>
        <p:txBody>
          <a:bodyPr vert="horz" lIns="91440" tIns="45720" rIns="91440" bIns="45720" rtlCol="0"/>
          <a:lstStyle>
            <a:lvl1pPr algn="r">
              <a:defRPr sz="1200"/>
            </a:lvl1pPr>
          </a:lstStyle>
          <a:p>
            <a:fld id="{54572ED0-72DE-C240-BCBB-31C8A0F1691C}" type="datetimeFigureOut">
              <a:rPr lang="en-US" smtClean="0"/>
              <a:t>10-Sep-17</a:t>
            </a:fld>
            <a:endParaRPr lang="en-US"/>
          </a:p>
        </p:txBody>
      </p:sp>
      <p:sp>
        <p:nvSpPr>
          <p:cNvPr id="4" name="Slide Image Placeholder 3"/>
          <p:cNvSpPr>
            <a:spLocks noGrp="1" noRot="1" noChangeAspect="1"/>
          </p:cNvSpPr>
          <p:nvPr>
            <p:ph type="sldImg" idx="2"/>
          </p:nvPr>
        </p:nvSpPr>
        <p:spPr>
          <a:xfrm>
            <a:off x="1624013" y="1257300"/>
            <a:ext cx="4524375" cy="33940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77875" y="4840288"/>
            <a:ext cx="6216650" cy="39608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553575"/>
            <a:ext cx="3368675" cy="5048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402138" y="9553575"/>
            <a:ext cx="3368675" cy="504825"/>
          </a:xfrm>
          <a:prstGeom prst="rect">
            <a:avLst/>
          </a:prstGeom>
        </p:spPr>
        <p:txBody>
          <a:bodyPr vert="horz" lIns="91440" tIns="45720" rIns="91440" bIns="45720" rtlCol="0" anchor="b"/>
          <a:lstStyle>
            <a:lvl1pPr algn="r">
              <a:defRPr sz="1200"/>
            </a:lvl1pPr>
          </a:lstStyle>
          <a:p>
            <a:fld id="{C09C5CA0-3008-994A-AEC0-0F663F2510BB}" type="slidenum">
              <a:rPr lang="en-US" smtClean="0"/>
              <a:t>‹#›</a:t>
            </a:fld>
            <a:endParaRPr lang="en-US"/>
          </a:p>
        </p:txBody>
      </p:sp>
    </p:spTree>
    <p:extLst>
      <p:ext uri="{BB962C8B-B14F-4D97-AF65-F5344CB8AC3E}">
        <p14:creationId xmlns:p14="http://schemas.microsoft.com/office/powerpoint/2010/main" val="603800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9C5CA0-3008-994A-AEC0-0F663F2510BB}" type="slidenum">
              <a:rPr lang="en-US" smtClean="0"/>
              <a:t>1</a:t>
            </a:fld>
            <a:endParaRPr lang="en-US"/>
          </a:p>
        </p:txBody>
      </p:sp>
    </p:spTree>
    <p:extLst>
      <p:ext uri="{BB962C8B-B14F-4D97-AF65-F5344CB8AC3E}">
        <p14:creationId xmlns:p14="http://schemas.microsoft.com/office/powerpoint/2010/main" val="1212636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63" name="PlaceHolder 2"/>
          <p:cNvSpPr>
            <a:spLocks noGrp="1"/>
          </p:cNvSpPr>
          <p:nvPr>
            <p:ph type="body"/>
          </p:nvPr>
        </p:nvSpPr>
        <p:spPr>
          <a:xfrm>
            <a:off x="628560" y="1825560"/>
            <a:ext cx="1895760" cy="2075040"/>
          </a:xfrm>
          <a:prstGeom prst="rect">
            <a:avLst/>
          </a:prstGeom>
        </p:spPr>
        <p:txBody>
          <a:bodyPr lIns="0" tIns="0" rIns="0" bIns="0">
            <a:normAutofit/>
          </a:bodyPr>
          <a:lstStyle/>
          <a:p>
            <a:endParaRPr lang="en-US" sz="3200" b="0" strike="noStrike" spc="-1">
              <a:latin typeface="Arial"/>
            </a:endParaRPr>
          </a:p>
        </p:txBody>
      </p:sp>
      <p:sp>
        <p:nvSpPr>
          <p:cNvPr id="64" name="PlaceHolder 3"/>
          <p:cNvSpPr>
            <a:spLocks noGrp="1"/>
          </p:cNvSpPr>
          <p:nvPr>
            <p:ph type="body"/>
          </p:nvPr>
        </p:nvSpPr>
        <p:spPr>
          <a:xfrm>
            <a:off x="628560" y="4098240"/>
            <a:ext cx="1895760" cy="20750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66" name="PlaceHolder 2"/>
          <p:cNvSpPr>
            <a:spLocks noGrp="1"/>
          </p:cNvSpPr>
          <p:nvPr>
            <p:ph type="body"/>
          </p:nvPr>
        </p:nvSpPr>
        <p:spPr>
          <a:xfrm>
            <a:off x="628560" y="1825560"/>
            <a:ext cx="924840" cy="2075040"/>
          </a:xfrm>
          <a:prstGeom prst="rect">
            <a:avLst/>
          </a:prstGeom>
        </p:spPr>
        <p:txBody>
          <a:bodyPr lIns="0" tIns="0" rIns="0" bIns="0">
            <a:normAutofit/>
          </a:bodyPr>
          <a:lstStyle/>
          <a:p>
            <a:endParaRPr lang="en-US" sz="3200" b="0" strike="noStrike" spc="-1">
              <a:latin typeface="Arial"/>
            </a:endParaRPr>
          </a:p>
        </p:txBody>
      </p:sp>
      <p:sp>
        <p:nvSpPr>
          <p:cNvPr id="67" name="PlaceHolder 3"/>
          <p:cNvSpPr>
            <a:spLocks noGrp="1"/>
          </p:cNvSpPr>
          <p:nvPr>
            <p:ph type="body"/>
          </p:nvPr>
        </p:nvSpPr>
        <p:spPr>
          <a:xfrm>
            <a:off x="1600200" y="1825560"/>
            <a:ext cx="924840" cy="2075040"/>
          </a:xfrm>
          <a:prstGeom prst="rect">
            <a:avLst/>
          </a:prstGeom>
        </p:spPr>
        <p:txBody>
          <a:bodyPr lIns="0" tIns="0" rIns="0" bIns="0">
            <a:normAutofit/>
          </a:bodyPr>
          <a:lstStyle/>
          <a:p>
            <a:endParaRPr lang="en-US" sz="3200" b="0" strike="noStrike" spc="-1">
              <a:latin typeface="Arial"/>
            </a:endParaRPr>
          </a:p>
        </p:txBody>
      </p:sp>
      <p:sp>
        <p:nvSpPr>
          <p:cNvPr id="68" name="PlaceHolder 4"/>
          <p:cNvSpPr>
            <a:spLocks noGrp="1"/>
          </p:cNvSpPr>
          <p:nvPr>
            <p:ph type="body"/>
          </p:nvPr>
        </p:nvSpPr>
        <p:spPr>
          <a:xfrm>
            <a:off x="1600200" y="4098240"/>
            <a:ext cx="924840" cy="2075040"/>
          </a:xfrm>
          <a:prstGeom prst="rect">
            <a:avLst/>
          </a:prstGeom>
        </p:spPr>
        <p:txBody>
          <a:bodyPr lIns="0" tIns="0" rIns="0" bIns="0">
            <a:normAutofit/>
          </a:bodyPr>
          <a:lstStyle/>
          <a:p>
            <a:endParaRPr lang="en-US" sz="3200" b="0" strike="noStrike" spc="-1">
              <a:latin typeface="Arial"/>
            </a:endParaRPr>
          </a:p>
        </p:txBody>
      </p:sp>
      <p:sp>
        <p:nvSpPr>
          <p:cNvPr id="69" name="PlaceHolder 5"/>
          <p:cNvSpPr>
            <a:spLocks noGrp="1"/>
          </p:cNvSpPr>
          <p:nvPr>
            <p:ph type="body"/>
          </p:nvPr>
        </p:nvSpPr>
        <p:spPr>
          <a:xfrm>
            <a:off x="628560" y="4098240"/>
            <a:ext cx="924840" cy="20750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71" name="PlaceHolder 2"/>
          <p:cNvSpPr>
            <a:spLocks noGrp="1"/>
          </p:cNvSpPr>
          <p:nvPr>
            <p:ph type="body"/>
          </p:nvPr>
        </p:nvSpPr>
        <p:spPr>
          <a:xfrm>
            <a:off x="628560" y="1825560"/>
            <a:ext cx="610200" cy="2075040"/>
          </a:xfrm>
          <a:prstGeom prst="rect">
            <a:avLst/>
          </a:prstGeom>
        </p:spPr>
        <p:txBody>
          <a:bodyPr lIns="0" tIns="0" rIns="0" bIns="0">
            <a:normAutofit/>
          </a:bodyPr>
          <a:lstStyle/>
          <a:p>
            <a:endParaRPr lang="en-US" sz="3200" b="0" strike="noStrike" spc="-1">
              <a:latin typeface="Arial"/>
            </a:endParaRPr>
          </a:p>
        </p:txBody>
      </p:sp>
      <p:sp>
        <p:nvSpPr>
          <p:cNvPr id="72" name="PlaceHolder 3"/>
          <p:cNvSpPr>
            <a:spLocks noGrp="1"/>
          </p:cNvSpPr>
          <p:nvPr>
            <p:ph type="body"/>
          </p:nvPr>
        </p:nvSpPr>
        <p:spPr>
          <a:xfrm>
            <a:off x="1269720" y="1825560"/>
            <a:ext cx="610200" cy="2075040"/>
          </a:xfrm>
          <a:prstGeom prst="rect">
            <a:avLst/>
          </a:prstGeom>
        </p:spPr>
        <p:txBody>
          <a:bodyPr lIns="0" tIns="0" rIns="0" bIns="0">
            <a:normAutofit/>
          </a:bodyPr>
          <a:lstStyle/>
          <a:p>
            <a:endParaRPr lang="en-US" sz="3200" b="0" strike="noStrike" spc="-1">
              <a:latin typeface="Arial"/>
            </a:endParaRPr>
          </a:p>
        </p:txBody>
      </p:sp>
      <p:sp>
        <p:nvSpPr>
          <p:cNvPr id="73" name="PlaceHolder 4"/>
          <p:cNvSpPr>
            <a:spLocks noGrp="1"/>
          </p:cNvSpPr>
          <p:nvPr>
            <p:ph type="body"/>
          </p:nvPr>
        </p:nvSpPr>
        <p:spPr>
          <a:xfrm>
            <a:off x="1910880" y="1825560"/>
            <a:ext cx="610200" cy="2075040"/>
          </a:xfrm>
          <a:prstGeom prst="rect">
            <a:avLst/>
          </a:prstGeom>
        </p:spPr>
        <p:txBody>
          <a:bodyPr lIns="0" tIns="0" rIns="0" bIns="0">
            <a:normAutofit/>
          </a:bodyPr>
          <a:lstStyle/>
          <a:p>
            <a:endParaRPr lang="en-US" sz="3200" b="0" strike="noStrike" spc="-1">
              <a:latin typeface="Arial"/>
            </a:endParaRPr>
          </a:p>
        </p:txBody>
      </p:sp>
      <p:sp>
        <p:nvSpPr>
          <p:cNvPr id="74" name="PlaceHolder 5"/>
          <p:cNvSpPr>
            <a:spLocks noGrp="1"/>
          </p:cNvSpPr>
          <p:nvPr>
            <p:ph type="body"/>
          </p:nvPr>
        </p:nvSpPr>
        <p:spPr>
          <a:xfrm>
            <a:off x="1910880" y="4098240"/>
            <a:ext cx="610200" cy="2075040"/>
          </a:xfrm>
          <a:prstGeom prst="rect">
            <a:avLst/>
          </a:prstGeom>
        </p:spPr>
        <p:txBody>
          <a:bodyPr lIns="0" tIns="0" rIns="0" bIns="0">
            <a:normAutofit/>
          </a:bodyPr>
          <a:lstStyle/>
          <a:p>
            <a:endParaRPr lang="en-US" sz="3200" b="0" strike="noStrike" spc="-1">
              <a:latin typeface="Arial"/>
            </a:endParaRPr>
          </a:p>
        </p:txBody>
      </p:sp>
      <p:sp>
        <p:nvSpPr>
          <p:cNvPr id="75" name="PlaceHolder 6"/>
          <p:cNvSpPr>
            <a:spLocks noGrp="1"/>
          </p:cNvSpPr>
          <p:nvPr>
            <p:ph type="body"/>
          </p:nvPr>
        </p:nvSpPr>
        <p:spPr>
          <a:xfrm>
            <a:off x="1269720" y="4098240"/>
            <a:ext cx="610200" cy="2075040"/>
          </a:xfrm>
          <a:prstGeom prst="rect">
            <a:avLst/>
          </a:prstGeom>
        </p:spPr>
        <p:txBody>
          <a:bodyPr lIns="0" tIns="0" rIns="0" bIns="0">
            <a:normAutofit/>
          </a:bodyPr>
          <a:lstStyle/>
          <a:p>
            <a:endParaRPr lang="en-US" sz="3200" b="0" strike="noStrike" spc="-1">
              <a:latin typeface="Arial"/>
            </a:endParaRPr>
          </a:p>
        </p:txBody>
      </p:sp>
      <p:sp>
        <p:nvSpPr>
          <p:cNvPr id="76" name="PlaceHolder 7"/>
          <p:cNvSpPr>
            <a:spLocks noGrp="1"/>
          </p:cNvSpPr>
          <p:nvPr>
            <p:ph type="body"/>
          </p:nvPr>
        </p:nvSpPr>
        <p:spPr>
          <a:xfrm>
            <a:off x="628560" y="4098240"/>
            <a:ext cx="610200" cy="20750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42" name="PlaceHolder 2"/>
          <p:cNvSpPr>
            <a:spLocks noGrp="1"/>
          </p:cNvSpPr>
          <p:nvPr>
            <p:ph type="subTitle"/>
          </p:nvPr>
        </p:nvSpPr>
        <p:spPr>
          <a:xfrm>
            <a:off x="628560" y="1825560"/>
            <a:ext cx="1895760" cy="435060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44" name="PlaceHolder 2"/>
          <p:cNvSpPr>
            <a:spLocks noGrp="1"/>
          </p:cNvSpPr>
          <p:nvPr>
            <p:ph type="body"/>
          </p:nvPr>
        </p:nvSpPr>
        <p:spPr>
          <a:xfrm>
            <a:off x="628560" y="1825560"/>
            <a:ext cx="1895760" cy="43506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46" name="PlaceHolder 2"/>
          <p:cNvSpPr>
            <a:spLocks noGrp="1"/>
          </p:cNvSpPr>
          <p:nvPr>
            <p:ph type="body"/>
          </p:nvPr>
        </p:nvSpPr>
        <p:spPr>
          <a:xfrm>
            <a:off x="628560" y="1825560"/>
            <a:ext cx="924840" cy="4350600"/>
          </a:xfrm>
          <a:prstGeom prst="rect">
            <a:avLst/>
          </a:prstGeom>
        </p:spPr>
        <p:txBody>
          <a:bodyPr lIns="0" tIns="0" rIns="0" bIns="0">
            <a:normAutofit/>
          </a:bodyPr>
          <a:lstStyle/>
          <a:p>
            <a:endParaRPr lang="en-US" sz="3200" b="0" strike="noStrike" spc="-1">
              <a:latin typeface="Arial"/>
            </a:endParaRPr>
          </a:p>
        </p:txBody>
      </p:sp>
      <p:sp>
        <p:nvSpPr>
          <p:cNvPr id="47" name="PlaceHolder 3"/>
          <p:cNvSpPr>
            <a:spLocks noGrp="1"/>
          </p:cNvSpPr>
          <p:nvPr>
            <p:ph type="body"/>
          </p:nvPr>
        </p:nvSpPr>
        <p:spPr>
          <a:xfrm>
            <a:off x="1600200" y="1825560"/>
            <a:ext cx="924840" cy="43506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28560" y="365040"/>
            <a:ext cx="7886160" cy="61423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51" name="PlaceHolder 2"/>
          <p:cNvSpPr>
            <a:spLocks noGrp="1"/>
          </p:cNvSpPr>
          <p:nvPr>
            <p:ph type="body"/>
          </p:nvPr>
        </p:nvSpPr>
        <p:spPr>
          <a:xfrm>
            <a:off x="628560" y="1825560"/>
            <a:ext cx="924840" cy="2075040"/>
          </a:xfrm>
          <a:prstGeom prst="rect">
            <a:avLst/>
          </a:prstGeom>
        </p:spPr>
        <p:txBody>
          <a:bodyPr lIns="0" tIns="0" rIns="0" bIns="0">
            <a:normAutofit/>
          </a:bodyPr>
          <a:lstStyle/>
          <a:p>
            <a:endParaRPr lang="en-US" sz="3200" b="0" strike="noStrike" spc="-1">
              <a:latin typeface="Arial"/>
            </a:endParaRPr>
          </a:p>
        </p:txBody>
      </p:sp>
      <p:sp>
        <p:nvSpPr>
          <p:cNvPr id="52" name="PlaceHolder 3"/>
          <p:cNvSpPr>
            <a:spLocks noGrp="1"/>
          </p:cNvSpPr>
          <p:nvPr>
            <p:ph type="body"/>
          </p:nvPr>
        </p:nvSpPr>
        <p:spPr>
          <a:xfrm>
            <a:off x="628560" y="4098240"/>
            <a:ext cx="924840" cy="2075040"/>
          </a:xfrm>
          <a:prstGeom prst="rect">
            <a:avLst/>
          </a:prstGeom>
        </p:spPr>
        <p:txBody>
          <a:bodyPr lIns="0" tIns="0" rIns="0" bIns="0">
            <a:normAutofit/>
          </a:bodyPr>
          <a:lstStyle/>
          <a:p>
            <a:endParaRPr lang="en-US" sz="3200" b="0" strike="noStrike" spc="-1">
              <a:latin typeface="Arial"/>
            </a:endParaRPr>
          </a:p>
        </p:txBody>
      </p:sp>
      <p:sp>
        <p:nvSpPr>
          <p:cNvPr id="53" name="PlaceHolder 4"/>
          <p:cNvSpPr>
            <a:spLocks noGrp="1"/>
          </p:cNvSpPr>
          <p:nvPr>
            <p:ph type="body"/>
          </p:nvPr>
        </p:nvSpPr>
        <p:spPr>
          <a:xfrm>
            <a:off x="1600200" y="1825560"/>
            <a:ext cx="924840" cy="43506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55" name="PlaceHolder 2"/>
          <p:cNvSpPr>
            <a:spLocks noGrp="1"/>
          </p:cNvSpPr>
          <p:nvPr>
            <p:ph type="body"/>
          </p:nvPr>
        </p:nvSpPr>
        <p:spPr>
          <a:xfrm>
            <a:off x="628560" y="1825560"/>
            <a:ext cx="924840" cy="4350600"/>
          </a:xfrm>
          <a:prstGeom prst="rect">
            <a:avLst/>
          </a:prstGeom>
        </p:spPr>
        <p:txBody>
          <a:bodyPr lIns="0" tIns="0" rIns="0" bIns="0">
            <a:normAutofit/>
          </a:bodyPr>
          <a:lstStyle/>
          <a:p>
            <a:endParaRPr lang="en-US" sz="3200" b="0" strike="noStrike" spc="-1">
              <a:latin typeface="Arial"/>
            </a:endParaRPr>
          </a:p>
        </p:txBody>
      </p:sp>
      <p:sp>
        <p:nvSpPr>
          <p:cNvPr id="56" name="PlaceHolder 3"/>
          <p:cNvSpPr>
            <a:spLocks noGrp="1"/>
          </p:cNvSpPr>
          <p:nvPr>
            <p:ph type="body"/>
          </p:nvPr>
        </p:nvSpPr>
        <p:spPr>
          <a:xfrm>
            <a:off x="1600200" y="1825560"/>
            <a:ext cx="924840" cy="2075040"/>
          </a:xfrm>
          <a:prstGeom prst="rect">
            <a:avLst/>
          </a:prstGeom>
        </p:spPr>
        <p:txBody>
          <a:bodyPr lIns="0" tIns="0" rIns="0" bIns="0">
            <a:normAutofit/>
          </a:bodyPr>
          <a:lstStyle/>
          <a:p>
            <a:endParaRPr lang="en-US" sz="3200" b="0" strike="noStrike" spc="-1">
              <a:latin typeface="Arial"/>
            </a:endParaRPr>
          </a:p>
        </p:txBody>
      </p:sp>
      <p:sp>
        <p:nvSpPr>
          <p:cNvPr id="57" name="PlaceHolder 4"/>
          <p:cNvSpPr>
            <a:spLocks noGrp="1"/>
          </p:cNvSpPr>
          <p:nvPr>
            <p:ph type="body"/>
          </p:nvPr>
        </p:nvSpPr>
        <p:spPr>
          <a:xfrm>
            <a:off x="1600200" y="4098240"/>
            <a:ext cx="924840" cy="20750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59" name="PlaceHolder 2"/>
          <p:cNvSpPr>
            <a:spLocks noGrp="1"/>
          </p:cNvSpPr>
          <p:nvPr>
            <p:ph type="body"/>
          </p:nvPr>
        </p:nvSpPr>
        <p:spPr>
          <a:xfrm>
            <a:off x="628560" y="1825560"/>
            <a:ext cx="924840" cy="2075040"/>
          </a:xfrm>
          <a:prstGeom prst="rect">
            <a:avLst/>
          </a:prstGeom>
        </p:spPr>
        <p:txBody>
          <a:bodyPr lIns="0" tIns="0" rIns="0" bIns="0">
            <a:normAutofit/>
          </a:bodyPr>
          <a:lstStyle/>
          <a:p>
            <a:endParaRPr lang="en-US" sz="3200" b="0" strike="noStrike" spc="-1">
              <a:latin typeface="Arial"/>
            </a:endParaRPr>
          </a:p>
        </p:txBody>
      </p:sp>
      <p:sp>
        <p:nvSpPr>
          <p:cNvPr id="60" name="PlaceHolder 3"/>
          <p:cNvSpPr>
            <a:spLocks noGrp="1"/>
          </p:cNvSpPr>
          <p:nvPr>
            <p:ph type="body"/>
          </p:nvPr>
        </p:nvSpPr>
        <p:spPr>
          <a:xfrm>
            <a:off x="1600200" y="1825560"/>
            <a:ext cx="924840" cy="2075040"/>
          </a:xfrm>
          <a:prstGeom prst="rect">
            <a:avLst/>
          </a:prstGeom>
        </p:spPr>
        <p:txBody>
          <a:bodyPr lIns="0" tIns="0" rIns="0" bIns="0">
            <a:normAutofit/>
          </a:bodyPr>
          <a:lstStyle/>
          <a:p>
            <a:endParaRPr lang="en-US" sz="3200" b="0" strike="noStrike" spc="-1">
              <a:latin typeface="Arial"/>
            </a:endParaRPr>
          </a:p>
        </p:txBody>
      </p:sp>
      <p:sp>
        <p:nvSpPr>
          <p:cNvPr id="61" name="PlaceHolder 4"/>
          <p:cNvSpPr>
            <a:spLocks noGrp="1"/>
          </p:cNvSpPr>
          <p:nvPr>
            <p:ph type="body"/>
          </p:nvPr>
        </p:nvSpPr>
        <p:spPr>
          <a:xfrm>
            <a:off x="628560" y="4098240"/>
            <a:ext cx="1895760" cy="20750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628560" y="365040"/>
            <a:ext cx="7886160" cy="1324800"/>
          </a:xfrm>
          <a:prstGeom prst="rect">
            <a:avLst/>
          </a:prstGeom>
        </p:spPr>
        <p:txBody>
          <a:bodyPr lIns="0" tIns="0" rIns="0" bIns="0" anchor="ctr"/>
          <a:lstStyle/>
          <a:p>
            <a:r>
              <a:rPr lang="en-US" sz="1800" b="0" strike="noStrike" spc="-1">
                <a:latin typeface="Arial"/>
              </a:rPr>
              <a:t>Click to edit the title text format</a:t>
            </a:r>
          </a:p>
        </p:txBody>
      </p:sp>
      <p:sp>
        <p:nvSpPr>
          <p:cNvPr id="39" name="PlaceHolder 2"/>
          <p:cNvSpPr>
            <a:spLocks noGrp="1"/>
          </p:cNvSpPr>
          <p:nvPr>
            <p:ph type="body"/>
          </p:nvPr>
        </p:nvSpPr>
        <p:spPr>
          <a:xfrm>
            <a:off x="628560" y="1825560"/>
            <a:ext cx="1895760" cy="435060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18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1800" b="0" strike="noStrike" spc="-1">
                <a:latin typeface="Arial"/>
              </a:rPr>
              <a:t>Second Outline Level</a:t>
            </a:r>
          </a:p>
          <a:p>
            <a:pPr marL="1296000" lvl="2" indent="-288000">
              <a:spcBef>
                <a:spcPts val="850"/>
              </a:spcBef>
              <a:buClr>
                <a:srgbClr val="000000"/>
              </a:buClr>
              <a:buSzPct val="45000"/>
              <a:buFont typeface="Wingdings" charset="2"/>
              <a:buChar char=""/>
            </a:pPr>
            <a:r>
              <a:rPr lang="en-US" sz="1800" b="0" strike="noStrike" spc="-1">
                <a:latin typeface="Arial"/>
              </a:rPr>
              <a:t>Third Outline Level</a:t>
            </a:r>
          </a:p>
          <a:p>
            <a:pPr marL="1728000" lvl="3" indent="-216000">
              <a:spcBef>
                <a:spcPts val="567"/>
              </a:spcBef>
              <a:buClr>
                <a:srgbClr val="000000"/>
              </a:buClr>
              <a:buSzPct val="75000"/>
              <a:buFont typeface="Symbol" charset="2"/>
              <a:buChar char=""/>
            </a:pPr>
            <a:r>
              <a:rPr lang="en-US" sz="1800" b="0" strike="noStrike" spc="-1">
                <a:latin typeface="Arial"/>
              </a:rPr>
              <a:t>Fourth Outline Level</a:t>
            </a:r>
          </a:p>
          <a:p>
            <a:pPr marL="2160000" lvl="4" indent="-216000">
              <a:spcBef>
                <a:spcPts val="283"/>
              </a:spcBef>
              <a:buClr>
                <a:srgbClr val="000000"/>
              </a:buClr>
              <a:buSzPct val="45000"/>
              <a:buFont typeface="Wingdings" charset="2"/>
              <a:buChar char=""/>
            </a:pPr>
            <a:r>
              <a:rPr lang="en-US" sz="1800" b="0" strike="noStrike" spc="-1">
                <a:latin typeface="Arial"/>
              </a:rPr>
              <a:t>Fifth Outline Level</a:t>
            </a:r>
          </a:p>
          <a:p>
            <a:pPr marL="2592000" lvl="5" indent="-216000">
              <a:spcBef>
                <a:spcPts val="283"/>
              </a:spcBef>
              <a:buClr>
                <a:srgbClr val="000000"/>
              </a:buClr>
              <a:buSzPct val="45000"/>
              <a:buFont typeface="Wingdings" charset="2"/>
              <a:buChar char=""/>
            </a:pPr>
            <a:r>
              <a:rPr lang="en-US" sz="1800" b="0" strike="noStrike" spc="-1">
                <a:latin typeface="Arial"/>
              </a:rPr>
              <a:t>Sixth Outline Level</a:t>
            </a:r>
          </a:p>
          <a:p>
            <a:pPr marL="3024000" lvl="6" indent="-216000">
              <a:spcBef>
                <a:spcPts val="283"/>
              </a:spcBef>
              <a:buClr>
                <a:srgbClr val="000000"/>
              </a:buClr>
              <a:buSzPct val="45000"/>
              <a:buFont typeface="Wingdings" charset="2"/>
              <a:buChar char=""/>
            </a:pPr>
            <a:r>
              <a:rPr lang="en-US" sz="1800" b="0" strike="noStrike" spc="-1">
                <a:latin typeface="Arial"/>
              </a:rPr>
              <a:t>Seventh Outline Level</a:t>
            </a:r>
          </a:p>
        </p:txBody>
      </p:sp>
      <p:sp>
        <p:nvSpPr>
          <p:cNvPr id="40" name="PlaceHolder 3"/>
          <p:cNvSpPr>
            <a:spLocks noGrp="1"/>
          </p:cNvSpPr>
          <p:nvPr>
            <p:ph type="body"/>
          </p:nvPr>
        </p:nvSpPr>
        <p:spPr>
          <a:xfrm>
            <a:off x="2619720" y="1825560"/>
            <a:ext cx="1895760" cy="435060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18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1800" b="0" strike="noStrike" spc="-1">
                <a:latin typeface="Arial"/>
              </a:rPr>
              <a:t>Second Outline Level</a:t>
            </a:r>
          </a:p>
          <a:p>
            <a:pPr marL="1296000" lvl="2" indent="-288000">
              <a:spcBef>
                <a:spcPts val="850"/>
              </a:spcBef>
              <a:buClr>
                <a:srgbClr val="000000"/>
              </a:buClr>
              <a:buSzPct val="45000"/>
              <a:buFont typeface="Wingdings" charset="2"/>
              <a:buChar char=""/>
            </a:pPr>
            <a:r>
              <a:rPr lang="en-US" sz="1800" b="0" strike="noStrike" spc="-1">
                <a:latin typeface="Arial"/>
              </a:rPr>
              <a:t>Third Outline Level</a:t>
            </a:r>
          </a:p>
          <a:p>
            <a:pPr marL="1728000" lvl="3" indent="-216000">
              <a:spcBef>
                <a:spcPts val="567"/>
              </a:spcBef>
              <a:buClr>
                <a:srgbClr val="000000"/>
              </a:buClr>
              <a:buSzPct val="75000"/>
              <a:buFont typeface="Symbol" charset="2"/>
              <a:buChar char=""/>
            </a:pPr>
            <a:r>
              <a:rPr lang="en-US" sz="1800" b="0" strike="noStrike" spc="-1">
                <a:latin typeface="Arial"/>
              </a:rPr>
              <a:t>Fourth Outline Level</a:t>
            </a:r>
          </a:p>
          <a:p>
            <a:pPr marL="2160000" lvl="4" indent="-216000">
              <a:spcBef>
                <a:spcPts val="283"/>
              </a:spcBef>
              <a:buClr>
                <a:srgbClr val="000000"/>
              </a:buClr>
              <a:buSzPct val="45000"/>
              <a:buFont typeface="Wingdings" charset="2"/>
              <a:buChar char=""/>
            </a:pPr>
            <a:r>
              <a:rPr lang="en-US" sz="1800" b="0" strike="noStrike" spc="-1">
                <a:latin typeface="Arial"/>
              </a:rPr>
              <a:t>Fifth Outline Level</a:t>
            </a:r>
          </a:p>
          <a:p>
            <a:pPr marL="2592000" lvl="5" indent="-216000">
              <a:spcBef>
                <a:spcPts val="283"/>
              </a:spcBef>
              <a:buClr>
                <a:srgbClr val="000000"/>
              </a:buClr>
              <a:buSzPct val="45000"/>
              <a:buFont typeface="Wingdings" charset="2"/>
              <a:buChar char=""/>
            </a:pPr>
            <a:r>
              <a:rPr lang="en-US" sz="1800" b="0" strike="noStrike" spc="-1">
                <a:latin typeface="Arial"/>
              </a:rPr>
              <a:t>Sixth Outline Level</a:t>
            </a:r>
          </a:p>
          <a:p>
            <a:pPr marL="3024000" lvl="6" indent="-216000">
              <a:spcBef>
                <a:spcPts val="283"/>
              </a:spcBef>
              <a:buClr>
                <a:srgbClr val="000000"/>
              </a:buClr>
              <a:buSzPct val="45000"/>
              <a:buFont typeface="Wingdings" charset="2"/>
              <a:buChar char=""/>
            </a:pPr>
            <a:r>
              <a:rPr lang="en-US" sz="18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2.emf"/><Relationship Id="rId4" Type="http://schemas.openxmlformats.org/officeDocument/2006/relationships/customXml" Target="../ink/ink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customXml" Target="../ink/ink6.xml"/><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image" Target="../media/image14.emf"/></Relationships>
</file>

<file path=ppt/slides/_rels/slide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customXml" Target="../ink/ink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 Id="rId5" Type="http://schemas.openxmlformats.org/officeDocument/2006/relationships/image" Target="../media/image18.emf"/><Relationship Id="rId4" Type="http://schemas.openxmlformats.org/officeDocument/2006/relationships/customXml" Target="../ink/ink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customXml" Target="../ink/ink9.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customXml" Target="../ink/ink10.xml"/><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image" Target="../media/image21.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5.emf"/><Relationship Id="rId5" Type="http://schemas.openxmlformats.org/officeDocument/2006/relationships/customXml" Target="../ink/ink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5" Type="http://schemas.openxmlformats.org/officeDocument/2006/relationships/image" Target="../media/image24.emf"/><Relationship Id="rId4" Type="http://schemas.openxmlformats.org/officeDocument/2006/relationships/customXml" Target="../ink/ink11.xml"/></Relationships>
</file>

<file path=ppt/slides/_rels/slide21.xml.rels><?xml version="1.0" encoding="UTF-8" standalone="yes"?>
<Relationships xmlns="http://schemas.openxmlformats.org/package/2006/relationships"><Relationship Id="rId3" Type="http://schemas.openxmlformats.org/officeDocument/2006/relationships/customXml" Target="../ink/ink12.xml"/><Relationship Id="rId2" Type="http://schemas.openxmlformats.org/officeDocument/2006/relationships/image" Target="../media/image25.png"/><Relationship Id="rId1" Type="http://schemas.openxmlformats.org/officeDocument/2006/relationships/slideLayout" Target="../slideLayouts/slideLayout4.xml"/><Relationship Id="rId4" Type="http://schemas.openxmlformats.org/officeDocument/2006/relationships/image" Target="../media/image26.emf"/></Relationships>
</file>

<file path=ppt/slides/_rels/slide22.xml.rels><?xml version="1.0" encoding="UTF-8" standalone="yes"?>
<Relationships xmlns="http://schemas.openxmlformats.org/package/2006/relationships"><Relationship Id="rId3" Type="http://schemas.openxmlformats.org/officeDocument/2006/relationships/customXml" Target="../ink/ink13.xml"/><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image" Target="../media/image28.emf"/></Relationships>
</file>

<file path=ppt/slides/_rels/slide2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customXml" Target="../ink/ink14.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 Id="rId5" Type="http://schemas.openxmlformats.org/officeDocument/2006/relationships/image" Target="../media/image32.emf"/><Relationship Id="rId4" Type="http://schemas.openxmlformats.org/officeDocument/2006/relationships/customXml" Target="../ink/ink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5" Type="http://schemas.openxmlformats.org/officeDocument/2006/relationships/image" Target="../media/image38.emf"/><Relationship Id="rId4" Type="http://schemas.openxmlformats.org/officeDocument/2006/relationships/customXml" Target="../ink/ink16.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 Id="rId5" Type="http://schemas.openxmlformats.org/officeDocument/2006/relationships/image" Target="../media/image41.emf"/><Relationship Id="rId4" Type="http://schemas.openxmlformats.org/officeDocument/2006/relationships/customXml" Target="../ink/ink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png"/><Relationship Id="rId1" Type="http://schemas.openxmlformats.org/officeDocument/2006/relationships/slideLayout" Target="../slideLayouts/slideLayout4.xml"/><Relationship Id="rId5" Type="http://schemas.openxmlformats.org/officeDocument/2006/relationships/image" Target="../media/image44.emf"/><Relationship Id="rId4" Type="http://schemas.openxmlformats.org/officeDocument/2006/relationships/customXml" Target="../ink/ink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customXml" Target="../ink/ink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customXml" Target="../ink/ink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customXml" Target="../ink/ink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3000" y="990600"/>
            <a:ext cx="3581400" cy="495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92500" lnSpcReduction="10000"/>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P</a:t>
            </a:r>
            <a:r>
              <a:rPr lang="en-US" sz="2400" b="1" dirty="0" smtClean="0">
                <a:latin typeface="Calibri" panose="020F0502020204030204" pitchFamily="34" charset="0"/>
                <a:cs typeface="Calibri" panose="020F0502020204030204" pitchFamily="34" charset="0"/>
              </a:rPr>
              <a:t>rocess </a:t>
            </a:r>
            <a:r>
              <a:rPr lang="en-US" sz="2400" b="1" dirty="0">
                <a:latin typeface="Calibri" panose="020F0502020204030204" pitchFamily="34" charset="0"/>
                <a:cs typeface="Calibri" panose="020F0502020204030204" pitchFamily="34" charset="0"/>
              </a:rPr>
              <a:t>of changing one of the characteristics </a:t>
            </a:r>
            <a:r>
              <a:rPr lang="en-US" sz="2400" b="1" dirty="0" smtClean="0">
                <a:latin typeface="Calibri" panose="020F0502020204030204" pitchFamily="34" charset="0"/>
                <a:cs typeface="Calibri" panose="020F0502020204030204" pitchFamily="34" charset="0"/>
              </a:rPr>
              <a:t>of </a:t>
            </a:r>
            <a:r>
              <a:rPr lang="en-US" sz="2400" b="1" dirty="0">
                <a:latin typeface="Calibri" panose="020F0502020204030204" pitchFamily="34" charset="0"/>
                <a:cs typeface="Calibri" panose="020F0502020204030204" pitchFamily="34" charset="0"/>
              </a:rPr>
              <a:t>analog </a:t>
            </a:r>
            <a:r>
              <a:rPr lang="en-US" sz="2400" b="1" dirty="0" smtClean="0">
                <a:latin typeface="Calibri" panose="020F0502020204030204" pitchFamily="34" charset="0"/>
                <a:cs typeface="Calibri" panose="020F0502020204030204" pitchFamily="34" charset="0"/>
              </a:rPr>
              <a:t>signal based </a:t>
            </a:r>
            <a:r>
              <a:rPr lang="en-US" sz="2400" b="1" dirty="0">
                <a:latin typeface="Calibri" panose="020F0502020204030204" pitchFamily="34" charset="0"/>
                <a:cs typeface="Calibri" panose="020F0502020204030204" pitchFamily="34" charset="0"/>
              </a:rPr>
              <a:t>on the information in digital </a:t>
            </a:r>
            <a:r>
              <a:rPr lang="en-US" sz="2400" b="1" dirty="0" smtClean="0">
                <a:latin typeface="Calibri" panose="020F0502020204030204" pitchFamily="34" charset="0"/>
                <a:cs typeface="Calibri" panose="020F0502020204030204" pitchFamily="34" charset="0"/>
              </a:rPr>
              <a:t>data</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smtClean="0">
                <a:latin typeface="Calibri" panose="020F0502020204030204" pitchFamily="34" charset="0"/>
                <a:cs typeface="Calibri" panose="020F0502020204030204" pitchFamily="34" charset="0"/>
              </a:rPr>
              <a:t>A sine wave is defined by 3 characteristics:</a:t>
            </a:r>
          </a:p>
          <a:p>
            <a:pPr marL="800100" lvl="1" indent="-342900">
              <a:buFont typeface="Wingdings" charset="2"/>
              <a:buChar char="ü"/>
            </a:pPr>
            <a:r>
              <a:rPr lang="en-US" sz="2400" b="1" dirty="0" smtClean="0">
                <a:latin typeface="Calibri" panose="020F0502020204030204" pitchFamily="34" charset="0"/>
                <a:cs typeface="Calibri" panose="020F0502020204030204" pitchFamily="34" charset="0"/>
              </a:rPr>
              <a:t>Amplitude</a:t>
            </a:r>
          </a:p>
          <a:p>
            <a:pPr marL="800100" lvl="1" indent="-342900">
              <a:buFont typeface="Wingdings" charset="2"/>
              <a:buChar char="ü"/>
            </a:pPr>
            <a:r>
              <a:rPr lang="en-US" sz="2400" b="1" dirty="0" smtClean="0">
                <a:latin typeface="Calibri" panose="020F0502020204030204" pitchFamily="34" charset="0"/>
                <a:cs typeface="Calibri" panose="020F0502020204030204" pitchFamily="34" charset="0"/>
              </a:rPr>
              <a:t>Frequency </a:t>
            </a:r>
          </a:p>
          <a:p>
            <a:pPr marL="800100" lvl="1" indent="-342900">
              <a:buFont typeface="Wingdings" charset="2"/>
              <a:buChar char="ü"/>
            </a:pPr>
            <a:r>
              <a:rPr lang="en-US" sz="2400" b="1" dirty="0" smtClean="0">
                <a:latin typeface="Calibri" panose="020F0502020204030204" pitchFamily="34" charset="0"/>
                <a:cs typeface="Calibri" panose="020F0502020204030204" pitchFamily="34" charset="0"/>
              </a:rPr>
              <a:t>Phase</a:t>
            </a:r>
          </a:p>
          <a:p>
            <a:pPr marL="800100" lvl="1" indent="-342900">
              <a:buFont typeface="Wingdings" charset="2"/>
              <a:buChar char="ü"/>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smtClean="0">
                <a:latin typeface="Calibri" panose="020F0502020204030204" pitchFamily="34" charset="0"/>
                <a:cs typeface="Calibri" panose="020F0502020204030204" pitchFamily="34" charset="0"/>
              </a:rPr>
              <a:t>By changing one of these characteristics, we can use it to represent a digital signal</a:t>
            </a:r>
          </a:p>
          <a:p>
            <a:pPr marL="800100" lvl="1" indent="-342900">
              <a:buFont typeface="Wingdings" charset="2"/>
              <a:buChar char="ü"/>
            </a:pPr>
            <a:endParaRPr lang="en-US" sz="2400" b="1" dirty="0">
              <a:latin typeface="Calibri" panose="020F0502020204030204" pitchFamily="34" charset="0"/>
              <a:cs typeface="Calibri" panose="020F0502020204030204" pitchFamily="34" charset="0"/>
            </a:endParaRPr>
          </a:p>
        </p:txBody>
      </p:sp>
      <p:sp>
        <p:nvSpPr>
          <p:cNvPr id="5"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Digital-to-Analog Conversion</a:t>
            </a:r>
            <a:endParaRPr lang="en-US" sz="3000" b="1" i="1" dirty="0">
              <a:solidFill>
                <a:schemeClr val="bg1"/>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Binary </a:t>
            </a:r>
            <a:r>
              <a:rPr lang="en-US" sz="3000" b="1" dirty="0">
                <a:solidFill>
                  <a:schemeClr val="bg1"/>
                </a:solidFill>
                <a:latin typeface="Calibri" panose="020F0502020204030204" pitchFamily="34" charset="0"/>
                <a:cs typeface="Calibri" panose="020F0502020204030204" pitchFamily="34" charset="0"/>
              </a:rPr>
              <a:t>A</a:t>
            </a:r>
            <a:r>
              <a:rPr lang="en-US" sz="3000" b="1" dirty="0" smtClean="0">
                <a:solidFill>
                  <a:schemeClr val="bg1"/>
                </a:solidFill>
                <a:latin typeface="Calibri" panose="020F0502020204030204" pitchFamily="34" charset="0"/>
                <a:cs typeface="Calibri" panose="020F0502020204030204" pitchFamily="34" charset="0"/>
              </a:rPr>
              <a:t>mplitude </a:t>
            </a:r>
            <a:r>
              <a:rPr lang="en-US" sz="3000" b="1" dirty="0">
                <a:solidFill>
                  <a:schemeClr val="bg1"/>
                </a:solidFill>
                <a:latin typeface="Calibri" panose="020F0502020204030204" pitchFamily="34" charset="0"/>
                <a:cs typeface="Calibri" panose="020F0502020204030204" pitchFamily="34" charset="0"/>
              </a:rPr>
              <a:t>S</a:t>
            </a:r>
            <a:r>
              <a:rPr lang="en-US" sz="3000" b="1" dirty="0" smtClean="0">
                <a:solidFill>
                  <a:schemeClr val="bg1"/>
                </a:solidFill>
                <a:latin typeface="Calibri" panose="020F0502020204030204" pitchFamily="34" charset="0"/>
                <a:cs typeface="Calibri" panose="020F0502020204030204" pitchFamily="34" charset="0"/>
              </a:rPr>
              <a:t>hift Keying (Binary ASK)</a:t>
            </a:r>
            <a:endParaRPr lang="en-US" sz="3000" b="1" dirty="0">
              <a:solidFill>
                <a:schemeClr val="bg1"/>
              </a:solidFill>
              <a:latin typeface="Calibri" panose="020F0502020204030204" pitchFamily="34" charset="0"/>
              <a:cs typeface="Calibri" panose="020F0502020204030204" pitchFamily="34"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325221"/>
            <a:ext cx="6332538" cy="2718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6600" y="4343799"/>
            <a:ext cx="2032000"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p14="http://schemas.microsoft.com/office/powerpoint/2010/main" Requires="p14">
          <p:contentPart p14:bwMode="auto" r:id="rId4">
            <p14:nvContentPartPr>
              <p14:cNvPr id="2" name="Ink 1"/>
              <p14:cNvContentPartPr/>
              <p14:nvPr/>
            </p14:nvContentPartPr>
            <p14:xfrm>
              <a:off x="814680" y="966600"/>
              <a:ext cx="7835040" cy="5709240"/>
            </p14:xfrm>
          </p:contentPart>
        </mc:Choice>
        <mc:Fallback>
          <p:pic>
            <p:nvPicPr>
              <p:cNvPr id="2" name="Ink 1"/>
              <p:cNvPicPr/>
              <p:nvPr/>
            </p:nvPicPr>
            <p:blipFill>
              <a:blip r:embed="rId5"/>
              <a:stretch>
                <a:fillRect/>
              </a:stretch>
            </p:blipFill>
            <p:spPr>
              <a:xfrm>
                <a:off x="805680" y="956520"/>
                <a:ext cx="7855200" cy="5726160"/>
              </a:xfrm>
              <a:prstGeom prst="rect">
                <a:avLst/>
              </a:prstGeom>
            </p:spPr>
          </p:pic>
        </mc:Fallback>
      </mc:AlternateContent>
    </p:spTree>
    <p:extLst>
      <p:ext uri="{BB962C8B-B14F-4D97-AF65-F5344CB8AC3E}">
        <p14:creationId xmlns:p14="http://schemas.microsoft.com/office/powerpoint/2010/main" val="5754033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Amplitude Shift </a:t>
            </a:r>
            <a:r>
              <a:rPr lang="en-US" sz="3000" b="1" dirty="0" smtClean="0">
                <a:solidFill>
                  <a:schemeClr val="bg1"/>
                </a:solidFill>
                <a:latin typeface="Calibri" panose="020F0502020204030204" pitchFamily="34" charset="0"/>
                <a:cs typeface="Calibri" panose="020F0502020204030204" pitchFamily="34" charset="0"/>
              </a:rPr>
              <a:t>Keying (ASK)</a:t>
            </a:r>
            <a:endParaRPr lang="en-US" sz="3000" b="1" dirty="0">
              <a:solidFill>
                <a:schemeClr val="bg1"/>
              </a:solidFill>
              <a:latin typeface="Calibri" panose="020F0502020204030204" pitchFamily="34" charset="0"/>
              <a:cs typeface="Calibri" panose="020F0502020204030204" pitchFamily="34" charset="0"/>
            </a:endParaRPr>
          </a:p>
        </p:txBody>
      </p:sp>
      <p:sp>
        <p:nvSpPr>
          <p:cNvPr id="5" name="CustomShape 2"/>
          <p:cNvSpPr/>
          <p:nvPr/>
        </p:nvSpPr>
        <p:spPr>
          <a:xfrm>
            <a:off x="4953000" y="990600"/>
            <a:ext cx="3657600" cy="4830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marL="342900" indent="-342900">
              <a:buFont typeface="Arial" charset="0"/>
              <a:buChar char="•"/>
            </a:pPr>
            <a:r>
              <a:rPr lang="en-US" sz="2400" b="1" dirty="0" smtClean="0">
                <a:latin typeface="Calibri" panose="020F0502020204030204" pitchFamily="34" charset="0"/>
                <a:cs typeface="Calibri" panose="020F0502020204030204" pitchFamily="34" charset="0"/>
              </a:rPr>
              <a:t>The amplitude </a:t>
            </a:r>
            <a:r>
              <a:rPr lang="en-US" sz="2400" b="1" dirty="0">
                <a:latin typeface="Calibri" panose="020F0502020204030204" pitchFamily="34" charset="0"/>
                <a:cs typeface="Calibri" panose="020F0502020204030204" pitchFamily="34" charset="0"/>
              </a:rPr>
              <a:t>of the carrier signal is varied to create signal </a:t>
            </a:r>
            <a:r>
              <a:rPr lang="en-US" sz="2400" b="1" dirty="0" smtClean="0">
                <a:latin typeface="Calibri" panose="020F0502020204030204" pitchFamily="34" charset="0"/>
                <a:cs typeface="Calibri" panose="020F0502020204030204" pitchFamily="34" charset="0"/>
              </a:rPr>
              <a:t>elements</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smtClean="0">
                <a:latin typeface="Calibri" panose="020F0502020204030204" pitchFamily="34" charset="0"/>
                <a:cs typeface="Calibri" panose="020F0502020204030204" pitchFamily="34" charset="0"/>
              </a:rPr>
              <a:t>Both </a:t>
            </a:r>
            <a:r>
              <a:rPr lang="en-US" sz="2400" b="1" dirty="0">
                <a:latin typeface="Calibri" panose="020F0502020204030204" pitchFamily="34" charset="0"/>
                <a:cs typeface="Calibri" panose="020F0502020204030204" pitchFamily="34" charset="0"/>
              </a:rPr>
              <a:t>frequency and phase remain constant while the amplitude </a:t>
            </a:r>
            <a:r>
              <a:rPr lang="en-US" sz="2400" b="1" dirty="0" smtClean="0">
                <a:latin typeface="Calibri" panose="020F0502020204030204" pitchFamily="34" charset="0"/>
                <a:cs typeface="Calibri" panose="020F0502020204030204" pitchFamily="34" charset="0"/>
              </a:rPr>
              <a:t>changes</a:t>
            </a:r>
          </a:p>
          <a:p>
            <a:pPr marL="342900" indent="-342900">
              <a:buFont typeface="Arial" charset="0"/>
              <a:buChar char="•"/>
            </a:pPr>
            <a:endParaRPr lang="en-US" sz="2400" b="1" dirty="0" smtClean="0">
              <a:latin typeface="Calibri" panose="020F0502020204030204" pitchFamily="34" charset="0"/>
              <a:cs typeface="Calibri" panose="020F0502020204030204" pitchFamily="34" charset="0"/>
            </a:endParaRPr>
          </a:p>
          <a:p>
            <a:pPr marL="342900" indent="-342900">
              <a:buFont typeface="Arial" charset="0"/>
              <a:buChar char="•"/>
            </a:pPr>
            <a:r>
              <a:rPr lang="en-US" sz="2400" b="1" dirty="0" smtClean="0">
                <a:latin typeface="Calibri" panose="020F0502020204030204" pitchFamily="34" charset="0"/>
                <a:cs typeface="Calibri" panose="020F0502020204030204" pitchFamily="34" charset="0"/>
              </a:rPr>
              <a:t>Binary ASK or On-Off Keying (OOK)</a:t>
            </a: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endParaRPr lang="en-US" sz="2400" b="1" dirty="0" smtClean="0">
              <a:latin typeface="Calibri" panose="020F0502020204030204" pitchFamily="34" charset="0"/>
              <a:cs typeface="Calibri" panose="020F0502020204030204" pitchFamily="34" charset="0"/>
            </a:endParaRP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endParaRPr lang="en-US" sz="2400" b="1" dirty="0" smtClean="0">
              <a:latin typeface="Calibri" panose="020F0502020204030204" pitchFamily="34" charset="0"/>
              <a:cs typeface="Calibri" panose="020F0502020204030204" pitchFamily="34" charset="0"/>
            </a:endParaRP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endParaRPr lang="en-US" sz="2400" b="1" dirty="0" smtClean="0">
              <a:latin typeface="Calibri" panose="020F0502020204030204" pitchFamily="34" charset="0"/>
              <a:cs typeface="Calibri" panose="020F0502020204030204" pitchFamily="34" charset="0"/>
            </a:endParaRP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endParaRPr lang="en-US" sz="2400" b="1" dirty="0" smtClean="0">
              <a:latin typeface="Calibri" panose="020F0502020204030204" pitchFamily="34" charset="0"/>
              <a:cs typeface="Calibri" panose="020F0502020204030204" pitchFamily="34" charset="0"/>
            </a:endParaRP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904410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Implementation </a:t>
            </a:r>
            <a:r>
              <a:rPr lang="en-US" sz="3000" b="1" dirty="0">
                <a:solidFill>
                  <a:schemeClr val="bg1"/>
                </a:solidFill>
                <a:latin typeface="Calibri" panose="020F0502020204030204" pitchFamily="34" charset="0"/>
                <a:cs typeface="Calibri" panose="020F0502020204030204" pitchFamily="34" charset="0"/>
              </a:rPr>
              <a:t>of </a:t>
            </a:r>
            <a:r>
              <a:rPr lang="en-US" sz="3000" b="1" dirty="0" smtClean="0">
                <a:solidFill>
                  <a:schemeClr val="bg1"/>
                </a:solidFill>
                <a:latin typeface="Calibri" panose="020F0502020204030204" pitchFamily="34" charset="0"/>
                <a:cs typeface="Calibri" panose="020F0502020204030204" pitchFamily="34" charset="0"/>
              </a:rPr>
              <a:t>Binary </a:t>
            </a:r>
            <a:r>
              <a:rPr lang="en-US" sz="3000" b="1" dirty="0">
                <a:solidFill>
                  <a:schemeClr val="bg1"/>
                </a:solidFill>
                <a:latin typeface="Calibri" panose="020F0502020204030204" pitchFamily="34" charset="0"/>
                <a:cs typeface="Calibri" panose="020F0502020204030204" pitchFamily="34" charset="0"/>
              </a:rPr>
              <a:t>ASK</a:t>
            </a:r>
          </a:p>
        </p:txBody>
      </p:sp>
      <p:pic>
        <p:nvPicPr>
          <p:cNvPr id="3"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133600"/>
            <a:ext cx="7620000" cy="239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p14="http://schemas.microsoft.com/office/powerpoint/2010/main" Requires="p14">
          <p:contentPart p14:bwMode="auto" r:id="rId3">
            <p14:nvContentPartPr>
              <p14:cNvPr id="2" name="Ink 1"/>
              <p14:cNvContentPartPr/>
              <p14:nvPr/>
            </p14:nvContentPartPr>
            <p14:xfrm>
              <a:off x="376560" y="1031040"/>
              <a:ext cx="7445160" cy="4868640"/>
            </p14:xfrm>
          </p:contentPart>
        </mc:Choice>
        <mc:Fallback>
          <p:pic>
            <p:nvPicPr>
              <p:cNvPr id="2" name="Ink 1"/>
              <p:cNvPicPr/>
              <p:nvPr/>
            </p:nvPicPr>
            <p:blipFill>
              <a:blip r:embed="rId4"/>
              <a:stretch>
                <a:fillRect/>
              </a:stretch>
            </p:blipFill>
            <p:spPr>
              <a:xfrm>
                <a:off x="366840" y="1018800"/>
                <a:ext cx="7466400" cy="4891320"/>
              </a:xfrm>
              <a:prstGeom prst="rect">
                <a:avLst/>
              </a:prstGeom>
            </p:spPr>
          </p:pic>
        </mc:Fallback>
      </mc:AlternateContent>
    </p:spTree>
    <p:extLst>
      <p:ext uri="{BB962C8B-B14F-4D97-AF65-F5344CB8AC3E}">
        <p14:creationId xmlns:p14="http://schemas.microsoft.com/office/powerpoint/2010/main" val="17590454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685800" y="1143000"/>
            <a:ext cx="3886200" cy="4830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r>
              <a:rPr lang="en-US" sz="2400" b="1" dirty="0">
                <a:latin typeface="Calibri" panose="020F0502020204030204" pitchFamily="34" charset="0"/>
                <a:cs typeface="Calibri" panose="020F0502020204030204" pitchFamily="34" charset="0"/>
              </a:rPr>
              <a:t>We have an available bandwidth of 100 kHz which spans from 200 to 300 kHz. What are the carrier frequency and the bit rate if we modulated our data by using ASK with d = 1?</a:t>
            </a:r>
            <a:endParaRPr lang="en-US" sz="2400" b="1" i="1" dirty="0">
              <a:latin typeface="Calibri" panose="020F0502020204030204" pitchFamily="34" charset="0"/>
              <a:cs typeface="Calibri" panose="020F0502020204030204" pitchFamily="34" charset="0"/>
            </a:endParaRP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Example</a:t>
            </a:r>
            <a:endParaRPr lang="en-US" sz="3000" b="1" dirty="0">
              <a:solidFill>
                <a:schemeClr val="bg1"/>
              </a:solidFill>
              <a:latin typeface="Calibri" panose="020F0502020204030204" pitchFamily="34" charset="0"/>
              <a:cs typeface="Calibri" panose="020F0502020204030204" pitchFamily="34" charset="0"/>
            </a:endParaRPr>
          </a:p>
        </p:txBody>
      </p:sp>
      <mc:AlternateContent xmlns:mc="http://schemas.openxmlformats.org/markup-compatibility/2006">
        <mc:Choice xmlns:p14="http://schemas.microsoft.com/office/powerpoint/2010/main" Requires="p14">
          <p:contentPart p14:bwMode="auto" r:id="rId2">
            <p14:nvContentPartPr>
              <p14:cNvPr id="2" name="Ink 1"/>
              <p14:cNvContentPartPr/>
              <p14:nvPr/>
            </p14:nvContentPartPr>
            <p14:xfrm>
              <a:off x="2315520" y="1045800"/>
              <a:ext cx="6580080" cy="5203440"/>
            </p14:xfrm>
          </p:contentPart>
        </mc:Choice>
        <mc:Fallback>
          <p:pic>
            <p:nvPicPr>
              <p:cNvPr id="2" name="Ink 1"/>
              <p:cNvPicPr/>
              <p:nvPr/>
            </p:nvPicPr>
            <p:blipFill>
              <a:blip r:embed="rId3"/>
              <a:stretch>
                <a:fillRect/>
              </a:stretch>
            </p:blipFill>
            <p:spPr>
              <a:xfrm>
                <a:off x="2304360" y="1034640"/>
                <a:ext cx="6603480" cy="5227560"/>
              </a:xfrm>
              <a:prstGeom prst="rect">
                <a:avLst/>
              </a:prstGeom>
            </p:spPr>
          </p:pic>
        </mc:Fallback>
      </mc:AlternateContent>
    </p:spTree>
    <p:extLst>
      <p:ext uri="{BB962C8B-B14F-4D97-AF65-F5344CB8AC3E}">
        <p14:creationId xmlns:p14="http://schemas.microsoft.com/office/powerpoint/2010/main" val="47055464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3000" y="990600"/>
            <a:ext cx="3733800" cy="4800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smtClean="0">
                <a:latin typeface="Calibri" panose="020F0502020204030204" pitchFamily="34" charset="0"/>
                <a:cs typeface="Calibri" panose="020F0502020204030204" pitchFamily="34" charset="0"/>
              </a:rPr>
              <a:t>The frequency </a:t>
            </a:r>
            <a:r>
              <a:rPr lang="en-US" sz="2400" b="1" dirty="0">
                <a:latin typeface="Calibri" panose="020F0502020204030204" pitchFamily="34" charset="0"/>
                <a:cs typeface="Calibri" panose="020F0502020204030204" pitchFamily="34" charset="0"/>
              </a:rPr>
              <a:t>of the carrier signal is varied to represent </a:t>
            </a:r>
            <a:r>
              <a:rPr lang="en-US" sz="2400" b="1" dirty="0" smtClean="0">
                <a:latin typeface="Calibri" panose="020F0502020204030204" pitchFamily="34" charset="0"/>
                <a:cs typeface="Calibri" panose="020F0502020204030204" pitchFamily="34" charset="0"/>
              </a:rPr>
              <a:t>data</a:t>
            </a:r>
          </a:p>
          <a:p>
            <a:pPr marL="342900" indent="-342900">
              <a:buFont typeface="Arial" charset="0"/>
              <a:buChar char="•"/>
            </a:pPr>
            <a:endParaRPr lang="en-US" sz="12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smtClean="0">
                <a:latin typeface="Calibri" panose="020F0502020204030204" pitchFamily="34" charset="0"/>
                <a:cs typeface="Calibri" panose="020F0502020204030204" pitchFamily="34" charset="0"/>
              </a:rPr>
              <a:t>The </a:t>
            </a:r>
            <a:r>
              <a:rPr lang="en-US" sz="2400" b="1" dirty="0">
                <a:latin typeface="Calibri" panose="020F0502020204030204" pitchFamily="34" charset="0"/>
                <a:cs typeface="Calibri" panose="020F0502020204030204" pitchFamily="34" charset="0"/>
              </a:rPr>
              <a:t>frequency of the modulated signal is constant for the duration of one signal element, but changes for the next signal element if the data element </a:t>
            </a:r>
            <a:r>
              <a:rPr lang="en-US" sz="2400" b="1" dirty="0" smtClean="0">
                <a:latin typeface="Calibri" panose="020F0502020204030204" pitchFamily="34" charset="0"/>
                <a:cs typeface="Calibri" panose="020F0502020204030204" pitchFamily="34" charset="0"/>
              </a:rPr>
              <a:t>changes</a:t>
            </a:r>
          </a:p>
          <a:p>
            <a:pPr marL="342900" indent="-342900">
              <a:buFont typeface="Arial" charset="0"/>
              <a:buChar char="•"/>
            </a:pPr>
            <a:endParaRPr lang="en-US" sz="12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smtClean="0">
                <a:latin typeface="Calibri" panose="020F0502020204030204" pitchFamily="34" charset="0"/>
                <a:cs typeface="Calibri" panose="020F0502020204030204" pitchFamily="34" charset="0"/>
              </a:rPr>
              <a:t>Both </a:t>
            </a:r>
            <a:r>
              <a:rPr lang="en-US" sz="2400" b="1" dirty="0">
                <a:latin typeface="Calibri" panose="020F0502020204030204" pitchFamily="34" charset="0"/>
                <a:cs typeface="Calibri" panose="020F0502020204030204" pitchFamily="34" charset="0"/>
              </a:rPr>
              <a:t>peak amplitude and phase remain </a:t>
            </a:r>
            <a:r>
              <a:rPr lang="en-US" sz="2400" b="1" dirty="0" smtClean="0">
                <a:latin typeface="Calibri" panose="020F0502020204030204" pitchFamily="34" charset="0"/>
                <a:cs typeface="Calibri" panose="020F0502020204030204" pitchFamily="34" charset="0"/>
              </a:rPr>
              <a:t>constant</a:t>
            </a:r>
            <a:endParaRPr lang="en-US" sz="2400" b="1" dirty="0">
              <a:latin typeface="Calibri" panose="020F0502020204030204" pitchFamily="34" charset="0"/>
              <a:cs typeface="Calibri" panose="020F0502020204030204" pitchFamily="34" charset="0"/>
            </a:endParaRP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Frequency Shift </a:t>
            </a:r>
            <a:r>
              <a:rPr lang="en-US" sz="3000" b="1" dirty="0" smtClean="0">
                <a:solidFill>
                  <a:schemeClr val="bg1"/>
                </a:solidFill>
                <a:latin typeface="Calibri" panose="020F0502020204030204" pitchFamily="34" charset="0"/>
                <a:cs typeface="Calibri" panose="020F0502020204030204" pitchFamily="34" charset="0"/>
              </a:rPr>
              <a:t>Keying (FSK)</a:t>
            </a:r>
            <a:endParaRPr lang="en-US" sz="30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4528722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Binary </a:t>
            </a:r>
            <a:r>
              <a:rPr lang="en-US" sz="3000" b="1" dirty="0">
                <a:solidFill>
                  <a:schemeClr val="bg1"/>
                </a:solidFill>
                <a:latin typeface="Calibri" panose="020F0502020204030204" pitchFamily="34" charset="0"/>
                <a:cs typeface="Calibri" panose="020F0502020204030204" pitchFamily="34" charset="0"/>
              </a:rPr>
              <a:t>F</a:t>
            </a:r>
            <a:r>
              <a:rPr lang="en-US" sz="3000" b="1" dirty="0" smtClean="0">
                <a:solidFill>
                  <a:schemeClr val="bg1"/>
                </a:solidFill>
                <a:latin typeface="Calibri" panose="020F0502020204030204" pitchFamily="34" charset="0"/>
                <a:cs typeface="Calibri" panose="020F0502020204030204" pitchFamily="34" charset="0"/>
              </a:rPr>
              <a:t>requency </a:t>
            </a:r>
            <a:r>
              <a:rPr lang="en-US" sz="3000" b="1" dirty="0">
                <a:solidFill>
                  <a:schemeClr val="bg1"/>
                </a:solidFill>
                <a:latin typeface="Calibri" panose="020F0502020204030204" pitchFamily="34" charset="0"/>
                <a:cs typeface="Calibri" panose="020F0502020204030204" pitchFamily="34" charset="0"/>
              </a:rPr>
              <a:t>S</a:t>
            </a:r>
            <a:r>
              <a:rPr lang="en-US" sz="3000" b="1" dirty="0" smtClean="0">
                <a:solidFill>
                  <a:schemeClr val="bg1"/>
                </a:solidFill>
                <a:latin typeface="Calibri" panose="020F0502020204030204" pitchFamily="34" charset="0"/>
                <a:cs typeface="Calibri" panose="020F0502020204030204" pitchFamily="34" charset="0"/>
              </a:rPr>
              <a:t>hift </a:t>
            </a:r>
            <a:r>
              <a:rPr lang="en-US" sz="3000" b="1" dirty="0">
                <a:solidFill>
                  <a:schemeClr val="bg1"/>
                </a:solidFill>
                <a:latin typeface="Calibri" panose="020F0502020204030204" pitchFamily="34" charset="0"/>
                <a:cs typeface="Calibri" panose="020F0502020204030204" pitchFamily="34" charset="0"/>
              </a:rPr>
              <a:t>K</a:t>
            </a:r>
            <a:r>
              <a:rPr lang="en-US" sz="3000" b="1" dirty="0" smtClean="0">
                <a:solidFill>
                  <a:schemeClr val="bg1"/>
                </a:solidFill>
                <a:latin typeface="Calibri" panose="020F0502020204030204" pitchFamily="34" charset="0"/>
                <a:cs typeface="Calibri" panose="020F0502020204030204" pitchFamily="34" charset="0"/>
              </a:rPr>
              <a:t>eying</a:t>
            </a:r>
            <a:endParaRPr lang="en-US" sz="3000" b="1" dirty="0">
              <a:solidFill>
                <a:schemeClr val="bg1"/>
              </a:solidFill>
              <a:latin typeface="Calibri" panose="020F0502020204030204" pitchFamily="34" charset="0"/>
              <a:cs typeface="Calibri" panose="020F0502020204030204" pitchFamily="34"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284449"/>
            <a:ext cx="5943600" cy="275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799" y="4267200"/>
            <a:ext cx="2271713"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p14="http://schemas.microsoft.com/office/powerpoint/2010/main" Requires="p14">
          <p:contentPart p14:bwMode="auto" r:id="rId4">
            <p14:nvContentPartPr>
              <p14:cNvPr id="2" name="Ink 1"/>
              <p14:cNvContentPartPr/>
              <p14:nvPr/>
            </p14:nvContentPartPr>
            <p14:xfrm>
              <a:off x="1851480" y="1080720"/>
              <a:ext cx="6573960" cy="5499360"/>
            </p14:xfrm>
          </p:contentPart>
        </mc:Choice>
        <mc:Fallback>
          <p:pic>
            <p:nvPicPr>
              <p:cNvPr id="2" name="Ink 1"/>
              <p:cNvPicPr/>
              <p:nvPr/>
            </p:nvPicPr>
            <p:blipFill>
              <a:blip r:embed="rId5"/>
              <a:stretch>
                <a:fillRect/>
              </a:stretch>
            </p:blipFill>
            <p:spPr>
              <a:xfrm>
                <a:off x="1840320" y="1074240"/>
                <a:ext cx="6599520" cy="5517000"/>
              </a:xfrm>
              <a:prstGeom prst="rect">
                <a:avLst/>
              </a:prstGeom>
            </p:spPr>
          </p:pic>
        </mc:Fallback>
      </mc:AlternateContent>
    </p:spTree>
    <p:extLst>
      <p:ext uri="{BB962C8B-B14F-4D97-AF65-F5344CB8AC3E}">
        <p14:creationId xmlns:p14="http://schemas.microsoft.com/office/powerpoint/2010/main" val="3607833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3000" y="990600"/>
            <a:ext cx="3733800" cy="4800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smtClean="0">
                <a:latin typeface="Calibri" panose="020F0502020204030204" pitchFamily="34" charset="0"/>
                <a:cs typeface="Calibri" panose="020F0502020204030204" pitchFamily="34" charset="0"/>
              </a:rPr>
              <a:t>The frequency </a:t>
            </a:r>
            <a:r>
              <a:rPr lang="en-US" sz="2400" b="1" dirty="0">
                <a:latin typeface="Calibri" panose="020F0502020204030204" pitchFamily="34" charset="0"/>
                <a:cs typeface="Calibri" panose="020F0502020204030204" pitchFamily="34" charset="0"/>
              </a:rPr>
              <a:t>of the carrier signal is varied to represent </a:t>
            </a:r>
            <a:r>
              <a:rPr lang="en-US" sz="2400" b="1" dirty="0" smtClean="0">
                <a:latin typeface="Calibri" panose="020F0502020204030204" pitchFamily="34" charset="0"/>
                <a:cs typeface="Calibri" panose="020F0502020204030204" pitchFamily="34" charset="0"/>
              </a:rPr>
              <a:t>data</a:t>
            </a:r>
          </a:p>
          <a:p>
            <a:pPr marL="342900" indent="-342900">
              <a:buFont typeface="Arial" charset="0"/>
              <a:buChar char="•"/>
            </a:pPr>
            <a:endParaRPr lang="en-US" sz="1200" b="1" dirty="0">
              <a:latin typeface="Calibri" panose="020F0502020204030204" pitchFamily="34" charset="0"/>
              <a:cs typeface="Calibri" panose="020F0502020204030204" pitchFamily="34" charset="0"/>
            </a:endParaRPr>
          </a:p>
          <a:p>
            <a:pPr marL="342900" indent="-342900">
              <a:buFont typeface="Arial" charset="0"/>
              <a:buChar char="•"/>
            </a:pPr>
            <a:endParaRPr lang="en-US" sz="12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smtClean="0">
                <a:latin typeface="Calibri" panose="020F0502020204030204" pitchFamily="34" charset="0"/>
                <a:cs typeface="Calibri" panose="020F0502020204030204" pitchFamily="34" charset="0"/>
              </a:rPr>
              <a:t>Both </a:t>
            </a:r>
            <a:r>
              <a:rPr lang="en-US" sz="2400" b="1" dirty="0">
                <a:latin typeface="Calibri" panose="020F0502020204030204" pitchFamily="34" charset="0"/>
                <a:cs typeface="Calibri" panose="020F0502020204030204" pitchFamily="34" charset="0"/>
              </a:rPr>
              <a:t>peak amplitude and phase remain </a:t>
            </a:r>
            <a:r>
              <a:rPr lang="en-US" sz="2400" b="1" dirty="0" smtClean="0">
                <a:latin typeface="Calibri" panose="020F0502020204030204" pitchFamily="34" charset="0"/>
                <a:cs typeface="Calibri" panose="020F0502020204030204" pitchFamily="34" charset="0"/>
              </a:rPr>
              <a:t>constant</a:t>
            </a:r>
            <a:endParaRPr lang="en-US" sz="2400" b="1" dirty="0">
              <a:latin typeface="Calibri" panose="020F0502020204030204" pitchFamily="34" charset="0"/>
              <a:cs typeface="Calibri" panose="020F0502020204030204" pitchFamily="34" charset="0"/>
            </a:endParaRP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Frequency Shift </a:t>
            </a:r>
            <a:r>
              <a:rPr lang="en-US" sz="3000" b="1" dirty="0" smtClean="0">
                <a:solidFill>
                  <a:schemeClr val="bg1"/>
                </a:solidFill>
                <a:latin typeface="Calibri" panose="020F0502020204030204" pitchFamily="34" charset="0"/>
                <a:cs typeface="Calibri" panose="020F0502020204030204" pitchFamily="34" charset="0"/>
              </a:rPr>
              <a:t>Keying (FSK)</a:t>
            </a:r>
            <a:endParaRPr lang="en-US" sz="30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57362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Example</a:t>
            </a:r>
            <a:endParaRPr lang="en-US" sz="3000" b="1" dirty="0">
              <a:solidFill>
                <a:schemeClr val="bg1"/>
              </a:solidFill>
              <a:latin typeface="Calibri" panose="020F0502020204030204" pitchFamily="34" charset="0"/>
              <a:cs typeface="Calibri" panose="020F0502020204030204" pitchFamily="34" charset="0"/>
            </a:endParaRPr>
          </a:p>
        </p:txBody>
      </p:sp>
      <p:sp>
        <p:nvSpPr>
          <p:cNvPr id="5" name="CustomShape 2"/>
          <p:cNvSpPr/>
          <p:nvPr/>
        </p:nvSpPr>
        <p:spPr>
          <a:xfrm>
            <a:off x="838200" y="997352"/>
            <a:ext cx="3733800" cy="4800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anose="020F0502020204030204" pitchFamily="34" charset="0"/>
                <a:cs typeface="Calibri" panose="020F0502020204030204" pitchFamily="34" charset="0"/>
              </a:rPr>
              <a:t>We have an available bandwidth of 100 kHz which spans from 200 to 300 kHz. What should be the carrier frequency and the bit rate if we modulated our data by using FSK with d = 1</a:t>
            </a:r>
            <a:r>
              <a:rPr lang="en-US" sz="2400" b="1" dirty="0" smtClean="0">
                <a:latin typeface="Calibri" panose="020F0502020204030204" pitchFamily="34" charset="0"/>
                <a:cs typeface="Calibri" panose="020F0502020204030204" pitchFamily="34" charset="0"/>
              </a:rPr>
              <a:t>?</a:t>
            </a:r>
          </a:p>
        </p:txBody>
      </p:sp>
      <mc:AlternateContent xmlns:mc="http://schemas.openxmlformats.org/markup-compatibility/2006">
        <mc:Choice xmlns:p14="http://schemas.microsoft.com/office/powerpoint/2010/main" Requires="p14">
          <p:contentPart p14:bwMode="auto" r:id="rId2">
            <p14:nvContentPartPr>
              <p14:cNvPr id="2" name="Ink 1"/>
              <p14:cNvContentPartPr/>
              <p14:nvPr/>
            </p14:nvContentPartPr>
            <p14:xfrm>
              <a:off x="4864680" y="1326240"/>
              <a:ext cx="3038040" cy="5019480"/>
            </p14:xfrm>
          </p:contentPart>
        </mc:Choice>
        <mc:Fallback>
          <p:pic>
            <p:nvPicPr>
              <p:cNvPr id="2" name="Ink 1"/>
              <p:cNvPicPr/>
              <p:nvPr/>
            </p:nvPicPr>
            <p:blipFill>
              <a:blip r:embed="rId3"/>
              <a:stretch>
                <a:fillRect/>
              </a:stretch>
            </p:blipFill>
            <p:spPr>
              <a:xfrm>
                <a:off x="4856400" y="1314720"/>
                <a:ext cx="3058920" cy="5045400"/>
              </a:xfrm>
              <a:prstGeom prst="rect">
                <a:avLst/>
              </a:prstGeom>
            </p:spPr>
          </p:pic>
        </mc:Fallback>
      </mc:AlternateContent>
    </p:spTree>
    <p:extLst>
      <p:ext uri="{BB962C8B-B14F-4D97-AF65-F5344CB8AC3E}">
        <p14:creationId xmlns:p14="http://schemas.microsoft.com/office/powerpoint/2010/main" val="189490073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Implementation </a:t>
            </a:r>
            <a:r>
              <a:rPr lang="en-US" sz="3000" b="1" dirty="0">
                <a:solidFill>
                  <a:schemeClr val="bg1"/>
                </a:solidFill>
                <a:latin typeface="Calibri" panose="020F0502020204030204" pitchFamily="34" charset="0"/>
                <a:cs typeface="Calibri" panose="020F0502020204030204" pitchFamily="34" charset="0"/>
              </a:rPr>
              <a:t>of BFSK</a:t>
            </a:r>
          </a:p>
        </p:txBody>
      </p:sp>
      <p:pic>
        <p:nvPicPr>
          <p:cNvPr id="3"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4880" y="2506663"/>
            <a:ext cx="7239000" cy="24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p14="http://schemas.microsoft.com/office/powerpoint/2010/main" Requires="p14">
          <p:contentPart p14:bwMode="auto" r:id="rId3">
            <p14:nvContentPartPr>
              <p14:cNvPr id="2" name="Ink 1"/>
              <p14:cNvContentPartPr/>
              <p14:nvPr/>
            </p14:nvContentPartPr>
            <p14:xfrm>
              <a:off x="946080" y="1338480"/>
              <a:ext cx="5687280" cy="3996360"/>
            </p14:xfrm>
          </p:contentPart>
        </mc:Choice>
        <mc:Fallback>
          <p:pic>
            <p:nvPicPr>
              <p:cNvPr id="2" name="Ink 1"/>
              <p:cNvPicPr/>
              <p:nvPr/>
            </p:nvPicPr>
            <p:blipFill>
              <a:blip r:embed="rId4"/>
              <a:stretch>
                <a:fillRect/>
              </a:stretch>
            </p:blipFill>
            <p:spPr>
              <a:xfrm>
                <a:off x="933840" y="1325520"/>
                <a:ext cx="5711760" cy="4020840"/>
              </a:xfrm>
              <a:prstGeom prst="rect">
                <a:avLst/>
              </a:prstGeom>
            </p:spPr>
          </p:pic>
        </mc:Fallback>
      </mc:AlternateContent>
    </p:spTree>
    <p:extLst>
      <p:ext uri="{BB962C8B-B14F-4D97-AF65-F5344CB8AC3E}">
        <p14:creationId xmlns:p14="http://schemas.microsoft.com/office/powerpoint/2010/main" val="78242298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3000" y="1143000"/>
            <a:ext cx="3733800" cy="5105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T</a:t>
            </a:r>
            <a:r>
              <a:rPr lang="en-US" sz="2400" b="1" dirty="0" smtClean="0">
                <a:latin typeface="Calibri" panose="020F0502020204030204" pitchFamily="34" charset="0"/>
                <a:cs typeface="Calibri" panose="020F0502020204030204" pitchFamily="34" charset="0"/>
              </a:rPr>
              <a:t>he </a:t>
            </a:r>
            <a:r>
              <a:rPr lang="en-US" sz="2400" b="1" dirty="0">
                <a:latin typeface="Calibri" panose="020F0502020204030204" pitchFamily="34" charset="0"/>
                <a:cs typeface="Calibri" panose="020F0502020204030204" pitchFamily="34" charset="0"/>
              </a:rPr>
              <a:t>phase of the carrier is varied to represent two or more different signal </a:t>
            </a:r>
            <a:r>
              <a:rPr lang="en-US" sz="2400" b="1" dirty="0" smtClean="0">
                <a:latin typeface="Calibri" panose="020F0502020204030204" pitchFamily="34" charset="0"/>
                <a:cs typeface="Calibri" panose="020F0502020204030204" pitchFamily="34" charset="0"/>
              </a:rPr>
              <a:t>elements</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smtClean="0">
                <a:latin typeface="Calibri" panose="020F0502020204030204" pitchFamily="34" charset="0"/>
                <a:cs typeface="Calibri" panose="020F0502020204030204" pitchFamily="34" charset="0"/>
              </a:rPr>
              <a:t>Both </a:t>
            </a:r>
            <a:r>
              <a:rPr lang="en-US" sz="2400" b="1" dirty="0">
                <a:latin typeface="Calibri" panose="020F0502020204030204" pitchFamily="34" charset="0"/>
                <a:cs typeface="Calibri" panose="020F0502020204030204" pitchFamily="34" charset="0"/>
              </a:rPr>
              <a:t>peak amplitude and frequency remain constant </a:t>
            </a:r>
            <a:endParaRPr lang="en-US" sz="2400" b="1" dirty="0" smtClean="0">
              <a:latin typeface="Calibri" panose="020F0502020204030204" pitchFamily="34" charset="0"/>
              <a:cs typeface="Calibri" panose="020F0502020204030204" pitchFamily="34" charset="0"/>
            </a:endParaRPr>
          </a:p>
          <a:p>
            <a:pPr marL="342900" indent="-342900">
              <a:buFont typeface="Arial" charset="0"/>
              <a:buChar char="•"/>
            </a:pPr>
            <a:endParaRPr lang="en-US" sz="2400" b="1" dirty="0" smtClean="0">
              <a:latin typeface="Calibri" panose="020F0502020204030204" pitchFamily="34" charset="0"/>
              <a:cs typeface="Calibri" panose="020F0502020204030204" pitchFamily="34" charset="0"/>
            </a:endParaRPr>
          </a:p>
          <a:p>
            <a:pPr marL="342900" indent="-342900">
              <a:buFont typeface="Arial" charset="0"/>
              <a:buChar char="•"/>
            </a:pPr>
            <a:r>
              <a:rPr lang="en-US" sz="2400" b="1" dirty="0" smtClean="0">
                <a:latin typeface="Calibri" panose="020F0502020204030204" pitchFamily="34" charset="0"/>
                <a:cs typeface="Calibri" panose="020F0502020204030204" pitchFamily="34" charset="0"/>
              </a:rPr>
              <a:t>PSK </a:t>
            </a:r>
            <a:r>
              <a:rPr lang="en-US" sz="2400" b="1" dirty="0">
                <a:latin typeface="Calibri" panose="020F0502020204030204" pitchFamily="34" charset="0"/>
                <a:cs typeface="Calibri" panose="020F0502020204030204" pitchFamily="34" charset="0"/>
              </a:rPr>
              <a:t>is </a:t>
            </a:r>
            <a:r>
              <a:rPr lang="en-US" sz="2400" b="1" dirty="0" smtClean="0">
                <a:latin typeface="Calibri" panose="020F0502020204030204" pitchFamily="34" charset="0"/>
                <a:cs typeface="Calibri" panose="020F0502020204030204" pitchFamily="34" charset="0"/>
              </a:rPr>
              <a:t>relatively </a:t>
            </a:r>
            <a:r>
              <a:rPr lang="en-US" sz="2400" b="1" dirty="0">
                <a:latin typeface="Calibri" panose="020F0502020204030204" pitchFamily="34" charset="0"/>
                <a:cs typeface="Calibri" panose="020F0502020204030204" pitchFamily="34" charset="0"/>
              </a:rPr>
              <a:t>common than ASK or </a:t>
            </a:r>
            <a:r>
              <a:rPr lang="en-US" sz="2400" b="1" dirty="0" smtClean="0">
                <a:latin typeface="Calibri" panose="020F0502020204030204" pitchFamily="34" charset="0"/>
                <a:cs typeface="Calibri" panose="020F0502020204030204" pitchFamily="34" charset="0"/>
              </a:rPr>
              <a:t>FSK</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Phase Shift Keying (PSK)</a:t>
            </a:r>
            <a:endParaRPr lang="en-US" sz="30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3352128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Digital-to-Analog </a:t>
            </a:r>
            <a:r>
              <a:rPr lang="en-US" sz="3000" b="1" dirty="0">
                <a:solidFill>
                  <a:schemeClr val="bg1"/>
                </a:solidFill>
                <a:latin typeface="Calibri" panose="020F0502020204030204" pitchFamily="34" charset="0"/>
                <a:cs typeface="Calibri" panose="020F0502020204030204" pitchFamily="34" charset="0"/>
              </a:rPr>
              <a:t>C</a:t>
            </a:r>
            <a:r>
              <a:rPr lang="en-US" sz="3000" b="1" dirty="0" smtClean="0">
                <a:solidFill>
                  <a:schemeClr val="bg1"/>
                </a:solidFill>
                <a:latin typeface="Calibri" panose="020F0502020204030204" pitchFamily="34" charset="0"/>
                <a:cs typeface="Calibri" panose="020F0502020204030204" pitchFamily="34" charset="0"/>
              </a:rPr>
              <a:t>onversion</a:t>
            </a:r>
            <a:endParaRPr lang="en-US" sz="3000" b="1" dirty="0">
              <a:solidFill>
                <a:schemeClr val="bg1"/>
              </a:solidFill>
              <a:latin typeface="Calibri" panose="020F0502020204030204" pitchFamily="34" charset="0"/>
              <a:cs typeface="Calibri" panose="020F0502020204030204" pitchFamily="34"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8625" y="2532062"/>
            <a:ext cx="5824537" cy="181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0550" y="2935287"/>
            <a:ext cx="11620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3162" y="3030537"/>
            <a:ext cx="1011238" cy="413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7900" y="2730500"/>
            <a:ext cx="2176462" cy="7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p14="http://schemas.microsoft.com/office/powerpoint/2010/main" Requires="p14">
          <p:contentPart p14:bwMode="auto" r:id="rId5">
            <p14:nvContentPartPr>
              <p14:cNvPr id="2" name="Ink 1"/>
              <p14:cNvContentPartPr/>
              <p14:nvPr/>
            </p14:nvContentPartPr>
            <p14:xfrm>
              <a:off x="2166480" y="4435200"/>
              <a:ext cx="187200" cy="550440"/>
            </p14:xfrm>
          </p:contentPart>
        </mc:Choice>
        <mc:Fallback>
          <p:pic>
            <p:nvPicPr>
              <p:cNvPr id="2" name="Ink 1"/>
              <p:cNvPicPr/>
              <p:nvPr/>
            </p:nvPicPr>
            <p:blipFill>
              <a:blip r:embed="rId6"/>
              <a:stretch>
                <a:fillRect/>
              </a:stretch>
            </p:blipFill>
            <p:spPr>
              <a:xfrm>
                <a:off x="2156760" y="4424760"/>
                <a:ext cx="208080" cy="570600"/>
              </a:xfrm>
              <a:prstGeom prst="rect">
                <a:avLst/>
              </a:prstGeom>
            </p:spPr>
          </p:pic>
        </mc:Fallback>
      </mc:AlternateContent>
    </p:spTree>
    <p:extLst>
      <p:ext uri="{BB962C8B-B14F-4D97-AF65-F5344CB8AC3E}">
        <p14:creationId xmlns:p14="http://schemas.microsoft.com/office/powerpoint/2010/main" val="35685770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Binary </a:t>
            </a:r>
            <a:r>
              <a:rPr lang="en-US" sz="3000" b="1" dirty="0">
                <a:solidFill>
                  <a:schemeClr val="bg1"/>
                </a:solidFill>
                <a:latin typeface="Calibri" panose="020F0502020204030204" pitchFamily="34" charset="0"/>
                <a:cs typeface="Calibri" panose="020F0502020204030204" pitchFamily="34" charset="0"/>
              </a:rPr>
              <a:t>P</a:t>
            </a:r>
            <a:r>
              <a:rPr lang="en-US" sz="3000" b="1" dirty="0" smtClean="0">
                <a:solidFill>
                  <a:schemeClr val="bg1"/>
                </a:solidFill>
                <a:latin typeface="Calibri" panose="020F0502020204030204" pitchFamily="34" charset="0"/>
                <a:cs typeface="Calibri" panose="020F0502020204030204" pitchFamily="34" charset="0"/>
              </a:rPr>
              <a:t>hase </a:t>
            </a:r>
            <a:r>
              <a:rPr lang="en-US" sz="3000" b="1" dirty="0">
                <a:solidFill>
                  <a:schemeClr val="bg1"/>
                </a:solidFill>
                <a:latin typeface="Calibri" panose="020F0502020204030204" pitchFamily="34" charset="0"/>
                <a:cs typeface="Calibri" panose="020F0502020204030204" pitchFamily="34" charset="0"/>
              </a:rPr>
              <a:t>S</a:t>
            </a:r>
            <a:r>
              <a:rPr lang="en-US" sz="3000" b="1" dirty="0" smtClean="0">
                <a:solidFill>
                  <a:schemeClr val="bg1"/>
                </a:solidFill>
                <a:latin typeface="Calibri" panose="020F0502020204030204" pitchFamily="34" charset="0"/>
                <a:cs typeface="Calibri" panose="020F0502020204030204" pitchFamily="34" charset="0"/>
              </a:rPr>
              <a:t>hift </a:t>
            </a:r>
            <a:r>
              <a:rPr lang="en-US" sz="3000" b="1" dirty="0">
                <a:solidFill>
                  <a:schemeClr val="bg1"/>
                </a:solidFill>
                <a:latin typeface="Calibri" panose="020F0502020204030204" pitchFamily="34" charset="0"/>
                <a:cs typeface="Calibri" panose="020F0502020204030204" pitchFamily="34" charset="0"/>
              </a:rPr>
              <a:t>K</a:t>
            </a:r>
            <a:r>
              <a:rPr lang="en-US" sz="3000" b="1" dirty="0" smtClean="0">
                <a:solidFill>
                  <a:schemeClr val="bg1"/>
                </a:solidFill>
                <a:latin typeface="Calibri" panose="020F0502020204030204" pitchFamily="34" charset="0"/>
                <a:cs typeface="Calibri" panose="020F0502020204030204" pitchFamily="34" charset="0"/>
              </a:rPr>
              <a:t>eying</a:t>
            </a:r>
            <a:endParaRPr lang="en-US" sz="3000" b="1" dirty="0">
              <a:solidFill>
                <a:schemeClr val="bg1"/>
              </a:solidFill>
              <a:latin typeface="Calibri" panose="020F0502020204030204" pitchFamily="34" charset="0"/>
              <a:cs typeface="Calibri" panose="020F0502020204030204" pitchFamily="34"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498190"/>
            <a:ext cx="5775325" cy="2479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800" y="4469990"/>
            <a:ext cx="2012660" cy="147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p14="http://schemas.microsoft.com/office/powerpoint/2010/main" Requires="p14">
          <p:contentPart p14:bwMode="auto" r:id="rId4">
            <p14:nvContentPartPr>
              <p14:cNvPr id="2" name="Ink 1"/>
              <p14:cNvContentPartPr/>
              <p14:nvPr/>
            </p14:nvContentPartPr>
            <p14:xfrm>
              <a:off x="1168200" y="976680"/>
              <a:ext cx="5872320" cy="4585320"/>
            </p14:xfrm>
          </p:contentPart>
        </mc:Choice>
        <mc:Fallback>
          <p:pic>
            <p:nvPicPr>
              <p:cNvPr id="2" name="Ink 1"/>
              <p:cNvPicPr/>
              <p:nvPr/>
            </p:nvPicPr>
            <p:blipFill>
              <a:blip r:embed="rId5"/>
              <a:stretch>
                <a:fillRect/>
              </a:stretch>
            </p:blipFill>
            <p:spPr>
              <a:xfrm>
                <a:off x="1155960" y="966600"/>
                <a:ext cx="5896800" cy="4607280"/>
              </a:xfrm>
              <a:prstGeom prst="rect">
                <a:avLst/>
              </a:prstGeom>
            </p:spPr>
          </p:pic>
        </mc:Fallback>
      </mc:AlternateContent>
    </p:spTree>
    <p:extLst>
      <p:ext uri="{BB962C8B-B14F-4D97-AF65-F5344CB8AC3E}">
        <p14:creationId xmlns:p14="http://schemas.microsoft.com/office/powerpoint/2010/main" val="35380781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Implementation </a:t>
            </a:r>
            <a:r>
              <a:rPr lang="en-US" sz="3000" b="1" dirty="0">
                <a:solidFill>
                  <a:schemeClr val="bg1"/>
                </a:solidFill>
                <a:latin typeface="Calibri" panose="020F0502020204030204" pitchFamily="34" charset="0"/>
                <a:cs typeface="Calibri" panose="020F0502020204030204" pitchFamily="34" charset="0"/>
              </a:rPr>
              <a:t>of </a:t>
            </a:r>
            <a:r>
              <a:rPr lang="en-US" sz="3000" b="1" dirty="0" smtClean="0">
                <a:solidFill>
                  <a:schemeClr val="bg1"/>
                </a:solidFill>
                <a:latin typeface="Calibri" panose="020F0502020204030204" pitchFamily="34" charset="0"/>
                <a:cs typeface="Calibri" panose="020F0502020204030204" pitchFamily="34" charset="0"/>
              </a:rPr>
              <a:t>BPSK</a:t>
            </a:r>
            <a:endParaRPr lang="en-US" sz="3000" b="1" dirty="0">
              <a:solidFill>
                <a:schemeClr val="bg1"/>
              </a:solidFill>
              <a:latin typeface="Calibri" panose="020F0502020204030204" pitchFamily="34" charset="0"/>
              <a:cs typeface="Calibri" panose="020F0502020204030204" pitchFamily="34" charset="0"/>
            </a:endParaRPr>
          </a:p>
        </p:txBody>
      </p:sp>
      <p:pic>
        <p:nvPicPr>
          <p:cNvPr id="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20" y="2463800"/>
            <a:ext cx="7696200"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p14="http://schemas.microsoft.com/office/powerpoint/2010/main" Requires="p14">
          <p:contentPart p14:bwMode="auto" r:id="rId3">
            <p14:nvContentPartPr>
              <p14:cNvPr id="2" name="Ink 1"/>
              <p14:cNvContentPartPr/>
              <p14:nvPr/>
            </p14:nvContentPartPr>
            <p14:xfrm>
              <a:off x="778680" y="1050120"/>
              <a:ext cx="7628040" cy="5004360"/>
            </p14:xfrm>
          </p:contentPart>
        </mc:Choice>
        <mc:Fallback>
          <p:pic>
            <p:nvPicPr>
              <p:cNvPr id="2" name="Ink 1"/>
              <p:cNvPicPr/>
              <p:nvPr/>
            </p:nvPicPr>
            <p:blipFill>
              <a:blip r:embed="rId4"/>
              <a:stretch>
                <a:fillRect/>
              </a:stretch>
            </p:blipFill>
            <p:spPr>
              <a:xfrm>
                <a:off x="764640" y="1037880"/>
                <a:ext cx="7655040" cy="5029200"/>
              </a:xfrm>
              <a:prstGeom prst="rect">
                <a:avLst/>
              </a:prstGeom>
            </p:spPr>
          </p:pic>
        </mc:Fallback>
      </mc:AlternateContent>
    </p:spTree>
    <p:extLst>
      <p:ext uri="{BB962C8B-B14F-4D97-AF65-F5344CB8AC3E}">
        <p14:creationId xmlns:p14="http://schemas.microsoft.com/office/powerpoint/2010/main" val="32705571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QPSK </a:t>
            </a:r>
            <a:r>
              <a:rPr lang="en-US" sz="3000" b="1" dirty="0">
                <a:solidFill>
                  <a:schemeClr val="bg1"/>
                </a:solidFill>
                <a:latin typeface="Calibri" panose="020F0502020204030204" pitchFamily="34" charset="0"/>
                <a:cs typeface="Calibri" panose="020F0502020204030204" pitchFamily="34" charset="0"/>
              </a:rPr>
              <a:t>and its </a:t>
            </a:r>
            <a:r>
              <a:rPr lang="en-US" sz="3000" b="1" dirty="0" smtClean="0">
                <a:solidFill>
                  <a:schemeClr val="bg1"/>
                </a:solidFill>
                <a:latin typeface="Calibri" panose="020F0502020204030204" pitchFamily="34" charset="0"/>
                <a:cs typeface="Calibri" panose="020F0502020204030204" pitchFamily="34" charset="0"/>
              </a:rPr>
              <a:t>Implementation</a:t>
            </a:r>
            <a:endParaRPr lang="en-US" sz="3000" b="1" dirty="0">
              <a:solidFill>
                <a:schemeClr val="bg1"/>
              </a:solidFill>
              <a:latin typeface="Calibri" panose="020F0502020204030204" pitchFamily="34" charset="0"/>
              <a:cs typeface="Calibri" panose="020F0502020204030204" pitchFamily="34" charset="0"/>
            </a:endParaRPr>
          </a:p>
        </p:txBody>
      </p:sp>
      <p:pic>
        <p:nvPicPr>
          <p:cNvPr id="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2795" y="1295400"/>
            <a:ext cx="7258050" cy="491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p14="http://schemas.microsoft.com/office/powerpoint/2010/main" Requires="p14">
          <p:contentPart p14:bwMode="auto" r:id="rId3">
            <p14:nvContentPartPr>
              <p14:cNvPr id="2" name="Ink 1"/>
              <p14:cNvContentPartPr/>
              <p14:nvPr/>
            </p14:nvContentPartPr>
            <p14:xfrm>
              <a:off x="231840" y="1458720"/>
              <a:ext cx="8019360" cy="5077800"/>
            </p14:xfrm>
          </p:contentPart>
        </mc:Choice>
        <mc:Fallback>
          <p:pic>
            <p:nvPicPr>
              <p:cNvPr id="2" name="Ink 1"/>
              <p:cNvPicPr/>
              <p:nvPr/>
            </p:nvPicPr>
            <p:blipFill>
              <a:blip r:embed="rId4"/>
              <a:stretch>
                <a:fillRect/>
              </a:stretch>
            </p:blipFill>
            <p:spPr>
              <a:xfrm>
                <a:off x="220680" y="1450080"/>
                <a:ext cx="8043480" cy="5097240"/>
              </a:xfrm>
              <a:prstGeom prst="rect">
                <a:avLst/>
              </a:prstGeom>
            </p:spPr>
          </p:pic>
        </mc:Fallback>
      </mc:AlternateContent>
    </p:spTree>
    <p:extLst>
      <p:ext uri="{BB962C8B-B14F-4D97-AF65-F5344CB8AC3E}">
        <p14:creationId xmlns:p14="http://schemas.microsoft.com/office/powerpoint/2010/main" val="90769716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Example </a:t>
            </a:r>
          </a:p>
        </p:txBody>
      </p:sp>
      <p:sp>
        <p:nvSpPr>
          <p:cNvPr id="3" name="CustomShape 2"/>
          <p:cNvSpPr/>
          <p:nvPr/>
        </p:nvSpPr>
        <p:spPr>
          <a:xfrm>
            <a:off x="685800" y="1219200"/>
            <a:ext cx="3657600" cy="4800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anose="020F0502020204030204" pitchFamily="34" charset="0"/>
                <a:cs typeface="Calibri" panose="020F0502020204030204" pitchFamily="34" charset="0"/>
              </a:rPr>
              <a:t>Find the bandwidth for a signal transmitting at 12 Mbps for QPSK. The value of d = 0</a:t>
            </a:r>
            <a:r>
              <a:rPr lang="en-US" sz="2400" b="1" dirty="0" smtClean="0">
                <a:latin typeface="Calibri" panose="020F0502020204030204" pitchFamily="34" charset="0"/>
                <a:cs typeface="Calibri" panose="020F0502020204030204" pitchFamily="34" charset="0"/>
              </a:rPr>
              <a:t>.</a:t>
            </a:r>
          </a:p>
          <a:p>
            <a:endParaRPr lang="en-US" sz="2400" b="1" dirty="0" smtClean="0">
              <a:solidFill>
                <a:srgbClr val="C00000"/>
              </a:solidFill>
              <a:latin typeface="Calibri" panose="020F0502020204030204" pitchFamily="34" charset="0"/>
              <a:cs typeface="Calibri" panose="020F0502020204030204" pitchFamily="34" charset="0"/>
            </a:endParaRPr>
          </a:p>
        </p:txBody>
      </p:sp>
      <mc:AlternateContent xmlns:mc="http://schemas.openxmlformats.org/markup-compatibility/2006">
        <mc:Choice xmlns:p14="http://schemas.microsoft.com/office/powerpoint/2010/main" Requires="p14">
          <p:contentPart p14:bwMode="auto" r:id="rId2">
            <p14:nvContentPartPr>
              <p14:cNvPr id="2" name="Ink 1"/>
              <p14:cNvContentPartPr/>
              <p14:nvPr/>
            </p14:nvContentPartPr>
            <p14:xfrm>
              <a:off x="4002120" y="1475280"/>
              <a:ext cx="4207680" cy="4450680"/>
            </p14:xfrm>
          </p:contentPart>
        </mc:Choice>
        <mc:Fallback>
          <p:pic>
            <p:nvPicPr>
              <p:cNvPr id="2" name="Ink 1"/>
              <p:cNvPicPr/>
              <p:nvPr/>
            </p:nvPicPr>
            <p:blipFill>
              <a:blip r:embed="rId3"/>
              <a:stretch>
                <a:fillRect/>
              </a:stretch>
            </p:blipFill>
            <p:spPr>
              <a:xfrm>
                <a:off x="3989880" y="1464120"/>
                <a:ext cx="4232520" cy="4471920"/>
              </a:xfrm>
              <a:prstGeom prst="rect">
                <a:avLst/>
              </a:prstGeom>
            </p:spPr>
          </p:pic>
        </mc:Fallback>
      </mc:AlternateContent>
    </p:spTree>
    <p:extLst>
      <p:ext uri="{BB962C8B-B14F-4D97-AF65-F5344CB8AC3E}">
        <p14:creationId xmlns:p14="http://schemas.microsoft.com/office/powerpoint/2010/main" val="271499111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3000" y="1143000"/>
            <a:ext cx="3733800" cy="5105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smtClean="0">
                <a:latin typeface="Calibri" panose="020F0502020204030204" pitchFamily="34" charset="0"/>
                <a:cs typeface="Calibri" panose="020F0502020204030204" pitchFamily="34" charset="0"/>
              </a:rPr>
              <a:t>Helps us define the phase and amplitude of a signal element when we are using two carriers (one in phase and other in quadrature)</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smtClean="0">
                <a:latin typeface="Calibri" panose="020F0502020204030204" pitchFamily="34" charset="0"/>
                <a:cs typeface="Calibri" panose="020F0502020204030204" pitchFamily="34" charset="0"/>
              </a:rPr>
              <a:t>Signal element is represented as a dot</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endParaRPr lang="en-US" sz="2400" b="1" dirty="0" smtClean="0">
              <a:latin typeface="Calibri" panose="020F0502020204030204" pitchFamily="34" charset="0"/>
              <a:cs typeface="Calibri" panose="020F0502020204030204" pitchFamily="34" charset="0"/>
            </a:endParaRPr>
          </a:p>
          <a:p>
            <a:endParaRPr lang="en-US" sz="2400" b="1" dirty="0">
              <a:latin typeface="Calibri" panose="020F0502020204030204" pitchFamily="34" charset="0"/>
              <a:cs typeface="Calibri" panose="020F0502020204030204" pitchFamily="34" charset="0"/>
            </a:endParaRP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Constellation Diagram</a:t>
            </a:r>
            <a:endParaRPr lang="en-US" sz="30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7042850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Constellation Diagram</a:t>
            </a:r>
            <a:endParaRPr lang="en-US" sz="3000" b="1" dirty="0">
              <a:solidFill>
                <a:schemeClr val="bg1"/>
              </a:solidFill>
              <a:latin typeface="Calibri" panose="020F0502020204030204" pitchFamily="34" charset="0"/>
              <a:cs typeface="Calibri" panose="020F0502020204030204" pitchFamily="34"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066800"/>
            <a:ext cx="2770187" cy="341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4648200"/>
            <a:ext cx="5287963"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p14="http://schemas.microsoft.com/office/powerpoint/2010/main" Requires="p14">
          <p:contentPart p14:bwMode="auto" r:id="rId4">
            <p14:nvContentPartPr>
              <p14:cNvPr id="2" name="Ink 1"/>
              <p14:cNvContentPartPr/>
              <p14:nvPr/>
            </p14:nvContentPartPr>
            <p14:xfrm>
              <a:off x="2614320" y="1027800"/>
              <a:ext cx="4030920" cy="4743720"/>
            </p14:xfrm>
          </p:contentPart>
        </mc:Choice>
        <mc:Fallback>
          <p:pic>
            <p:nvPicPr>
              <p:cNvPr id="2" name="Ink 1"/>
              <p:cNvPicPr/>
              <p:nvPr/>
            </p:nvPicPr>
            <p:blipFill>
              <a:blip r:embed="rId5"/>
              <a:stretch>
                <a:fillRect/>
              </a:stretch>
            </p:blipFill>
            <p:spPr>
              <a:xfrm>
                <a:off x="2603880" y="1017360"/>
                <a:ext cx="4051800" cy="4762440"/>
              </a:xfrm>
              <a:prstGeom prst="rect">
                <a:avLst/>
              </a:prstGeom>
            </p:spPr>
          </p:pic>
        </mc:Fallback>
      </mc:AlternateContent>
    </p:spTree>
    <p:extLst>
      <p:ext uri="{BB962C8B-B14F-4D97-AF65-F5344CB8AC3E}">
        <p14:creationId xmlns:p14="http://schemas.microsoft.com/office/powerpoint/2010/main" val="18210381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3000" y="1067160"/>
            <a:ext cx="3733800" cy="495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PSK is limited by the ability of the equipment to distinguish small differences in </a:t>
            </a:r>
            <a:r>
              <a:rPr lang="en-US" sz="2400" b="1" dirty="0" smtClean="0">
                <a:latin typeface="Calibri" panose="020F0502020204030204" pitchFamily="34" charset="0"/>
                <a:cs typeface="Calibri" panose="020F0502020204030204" pitchFamily="34" charset="0"/>
              </a:rPr>
              <a:t>phase which limits its </a:t>
            </a:r>
            <a:r>
              <a:rPr lang="en-US" sz="2400" b="1" dirty="0">
                <a:latin typeface="Calibri" panose="020F0502020204030204" pitchFamily="34" charset="0"/>
                <a:cs typeface="Calibri" panose="020F0502020204030204" pitchFamily="34" charset="0"/>
              </a:rPr>
              <a:t>potential bit </a:t>
            </a:r>
            <a:r>
              <a:rPr lang="en-US" sz="2400" b="1" dirty="0" smtClean="0">
                <a:latin typeface="Calibri" panose="020F0502020204030204" pitchFamily="34" charset="0"/>
                <a:cs typeface="Calibri" panose="020F0502020204030204" pitchFamily="34" charset="0"/>
              </a:rPr>
              <a:t>rate</a:t>
            </a:r>
          </a:p>
          <a:p>
            <a:pPr marL="342900" indent="-342900">
              <a:buFont typeface="Arial" charset="0"/>
              <a:buChar char="•"/>
            </a:pPr>
            <a:endParaRPr lang="en-US"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smtClean="0">
                <a:latin typeface="Calibri" panose="020F0502020204030204" pitchFamily="34" charset="0"/>
                <a:cs typeface="Calibri" panose="020F0502020204030204" pitchFamily="34" charset="0"/>
              </a:rPr>
              <a:t>We</a:t>
            </a:r>
            <a:r>
              <a:rPr lang="en-US" sz="2400" b="1" dirty="0" smtClean="0">
                <a:latin typeface="Calibri" panose="020F0502020204030204" pitchFamily="34" charset="0"/>
                <a:cs typeface="Calibri" panose="020F0502020204030204" pitchFamily="34" charset="0"/>
              </a:rPr>
              <a:t> </a:t>
            </a:r>
            <a:r>
              <a:rPr lang="en-US" sz="2400" b="1" dirty="0">
                <a:latin typeface="Calibri" panose="020F0502020204030204" pitchFamily="34" charset="0"/>
                <a:cs typeface="Calibri" panose="020F0502020204030204" pitchFamily="34" charset="0"/>
              </a:rPr>
              <a:t>have been altering only one of the three characteristics of a sine wave at a time; but what if we alter two? </a:t>
            </a:r>
            <a:endParaRPr lang="en-US" sz="2400" b="1" dirty="0" smtClean="0">
              <a:latin typeface="Calibri" panose="020F0502020204030204" pitchFamily="34" charset="0"/>
              <a:cs typeface="Calibri" panose="020F0502020204030204" pitchFamily="34" charset="0"/>
            </a:endParaRPr>
          </a:p>
          <a:p>
            <a:pPr marL="342900" indent="-342900">
              <a:buFont typeface="Arial" charset="0"/>
              <a:buChar char="•"/>
            </a:pPr>
            <a:endParaRPr lang="en-US"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smtClean="0">
                <a:latin typeface="Calibri" panose="020F0502020204030204" pitchFamily="34" charset="0"/>
                <a:cs typeface="Calibri" panose="020F0502020204030204" pitchFamily="34" charset="0"/>
              </a:rPr>
              <a:t>Why </a:t>
            </a:r>
            <a:r>
              <a:rPr lang="en-US" sz="2400" b="1" dirty="0">
                <a:latin typeface="Calibri" panose="020F0502020204030204" pitchFamily="34" charset="0"/>
                <a:cs typeface="Calibri" panose="020F0502020204030204" pitchFamily="34" charset="0"/>
              </a:rPr>
              <a:t>not combine ASK and PSK? </a:t>
            </a: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Quadrature Amplitude </a:t>
            </a:r>
            <a:r>
              <a:rPr lang="en-US" sz="3000" b="1" dirty="0" smtClean="0">
                <a:solidFill>
                  <a:schemeClr val="bg1"/>
                </a:solidFill>
                <a:latin typeface="Calibri" panose="020F0502020204030204" pitchFamily="34" charset="0"/>
                <a:cs typeface="Calibri" panose="020F0502020204030204" pitchFamily="34" charset="0"/>
              </a:rPr>
              <a:t>Modulation (QAM)</a:t>
            </a:r>
            <a:endParaRPr lang="en-US" sz="30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4916516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Constellation </a:t>
            </a:r>
            <a:r>
              <a:rPr lang="en-US" sz="3000" b="1" dirty="0">
                <a:solidFill>
                  <a:schemeClr val="bg1"/>
                </a:solidFill>
                <a:latin typeface="Calibri" panose="020F0502020204030204" pitchFamily="34" charset="0"/>
                <a:cs typeface="Calibri" panose="020F0502020204030204" pitchFamily="34" charset="0"/>
              </a:rPr>
              <a:t>diagrams for some QAMs</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1295400"/>
            <a:ext cx="4457700" cy="202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1900" y="4038600"/>
            <a:ext cx="4457700" cy="202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5154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3000" y="1143000"/>
            <a:ext cx="3733800" cy="5029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R</a:t>
            </a:r>
            <a:r>
              <a:rPr lang="en-US" sz="2400" b="1" dirty="0" smtClean="0">
                <a:latin typeface="Calibri" panose="020F0502020204030204" pitchFamily="34" charset="0"/>
                <a:cs typeface="Calibri" panose="020F0502020204030204" pitchFamily="34" charset="0"/>
              </a:rPr>
              <a:t>epresentation </a:t>
            </a:r>
            <a:r>
              <a:rPr lang="en-US" sz="2400" b="1" dirty="0">
                <a:latin typeface="Calibri" panose="020F0502020204030204" pitchFamily="34" charset="0"/>
                <a:cs typeface="Calibri" panose="020F0502020204030204" pitchFamily="34" charset="0"/>
              </a:rPr>
              <a:t>of </a:t>
            </a:r>
            <a:r>
              <a:rPr lang="en-US" sz="2400" b="1" dirty="0" smtClean="0">
                <a:latin typeface="Calibri" panose="020F0502020204030204" pitchFamily="34" charset="0"/>
                <a:cs typeface="Calibri" panose="020F0502020204030204" pitchFamily="34" charset="0"/>
              </a:rPr>
              <a:t>Analog </a:t>
            </a:r>
            <a:r>
              <a:rPr lang="en-US" sz="2400" b="1" dirty="0">
                <a:latin typeface="Calibri" panose="020F0502020204030204" pitchFamily="34" charset="0"/>
                <a:cs typeface="Calibri" panose="020F0502020204030204" pitchFamily="34" charset="0"/>
              </a:rPr>
              <a:t>information by an </a:t>
            </a:r>
            <a:r>
              <a:rPr lang="en-US" sz="2400" b="1" dirty="0" smtClean="0">
                <a:latin typeface="Calibri" panose="020F0502020204030204" pitchFamily="34" charset="0"/>
                <a:cs typeface="Calibri" panose="020F0502020204030204" pitchFamily="34" charset="0"/>
              </a:rPr>
              <a:t>Analog signal</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smtClean="0">
                <a:latin typeface="Calibri" panose="020F0502020204030204" pitchFamily="34" charset="0"/>
                <a:cs typeface="Calibri" panose="020F0502020204030204" pitchFamily="34" charset="0"/>
              </a:rPr>
              <a:t>Amplitude Modulation (AM)</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smtClean="0">
                <a:latin typeface="Calibri" panose="020F0502020204030204" pitchFamily="34" charset="0"/>
                <a:cs typeface="Calibri" panose="020F0502020204030204" pitchFamily="34" charset="0"/>
              </a:rPr>
              <a:t>Frequency Modulation (FM)</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smtClean="0">
                <a:latin typeface="Calibri" panose="020F0502020204030204" pitchFamily="34" charset="0"/>
                <a:cs typeface="Calibri" panose="020F0502020204030204" pitchFamily="34" charset="0"/>
              </a:rPr>
              <a:t>Phase Modulation (PM)</a:t>
            </a:r>
            <a:endParaRPr lang="en-US" sz="2400" b="1" dirty="0">
              <a:latin typeface="Calibri" panose="020F0502020204030204" pitchFamily="34" charset="0"/>
              <a:cs typeface="Calibri" panose="020F0502020204030204" pitchFamily="34" charset="0"/>
            </a:endParaRP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Analog-to-Analog Conversion</a:t>
            </a:r>
            <a:endParaRPr lang="en-US" sz="3000" b="1" i="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2258101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Types of Analog-to-Analog </a:t>
            </a:r>
            <a:r>
              <a:rPr lang="en-US" sz="3000" b="1" dirty="0">
                <a:solidFill>
                  <a:schemeClr val="bg1"/>
                </a:solidFill>
                <a:latin typeface="Calibri" panose="020F0502020204030204" pitchFamily="34" charset="0"/>
                <a:cs typeface="Calibri" panose="020F0502020204030204" pitchFamily="34" charset="0"/>
              </a:rPr>
              <a:t>M</a:t>
            </a:r>
            <a:r>
              <a:rPr lang="en-US" sz="3000" b="1" dirty="0" smtClean="0">
                <a:solidFill>
                  <a:schemeClr val="bg1"/>
                </a:solidFill>
                <a:latin typeface="Calibri" panose="020F0502020204030204" pitchFamily="34" charset="0"/>
                <a:cs typeface="Calibri" panose="020F0502020204030204" pitchFamily="34" charset="0"/>
              </a:rPr>
              <a:t>odulation</a:t>
            </a:r>
            <a:endParaRPr lang="en-US" sz="3000" b="1" dirty="0">
              <a:solidFill>
                <a:schemeClr val="bg1"/>
              </a:solidFill>
              <a:latin typeface="Calibri" panose="020F0502020204030204" pitchFamily="34" charset="0"/>
              <a:cs typeface="Calibri" panose="020F0502020204030204" pitchFamily="34" charset="0"/>
            </a:endParaRPr>
          </a:p>
        </p:txBody>
      </p:sp>
      <p:pic>
        <p:nvPicPr>
          <p:cNvPr id="3"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20" y="1981200"/>
            <a:ext cx="7696200"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77331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Types </a:t>
            </a:r>
            <a:r>
              <a:rPr lang="en-US" sz="3000" b="1" dirty="0">
                <a:solidFill>
                  <a:schemeClr val="bg1"/>
                </a:solidFill>
                <a:latin typeface="Calibri" panose="020F0502020204030204" pitchFamily="34" charset="0"/>
                <a:cs typeface="Calibri" panose="020F0502020204030204" pitchFamily="34" charset="0"/>
              </a:rPr>
              <a:t>of </a:t>
            </a:r>
            <a:r>
              <a:rPr lang="en-US" sz="3000" b="1" dirty="0" smtClean="0">
                <a:solidFill>
                  <a:schemeClr val="bg1"/>
                </a:solidFill>
                <a:latin typeface="Calibri" panose="020F0502020204030204" pitchFamily="34" charset="0"/>
                <a:cs typeface="Calibri" panose="020F0502020204030204" pitchFamily="34" charset="0"/>
              </a:rPr>
              <a:t>Digital </a:t>
            </a:r>
            <a:r>
              <a:rPr lang="en-US" sz="3000" b="1" dirty="0">
                <a:solidFill>
                  <a:schemeClr val="bg1"/>
                </a:solidFill>
                <a:latin typeface="Calibri" panose="020F0502020204030204" pitchFamily="34" charset="0"/>
                <a:cs typeface="Calibri" panose="020F0502020204030204" pitchFamily="34" charset="0"/>
              </a:rPr>
              <a:t>to A</a:t>
            </a:r>
            <a:r>
              <a:rPr lang="en-US" sz="3000" b="1" dirty="0" smtClean="0">
                <a:solidFill>
                  <a:schemeClr val="bg1"/>
                </a:solidFill>
                <a:latin typeface="Calibri" panose="020F0502020204030204" pitchFamily="34" charset="0"/>
                <a:cs typeface="Calibri" panose="020F0502020204030204" pitchFamily="34" charset="0"/>
              </a:rPr>
              <a:t>nalog </a:t>
            </a:r>
            <a:r>
              <a:rPr lang="en-US" sz="3000" b="1" dirty="0">
                <a:solidFill>
                  <a:schemeClr val="bg1"/>
                </a:solidFill>
                <a:latin typeface="Calibri" panose="020F0502020204030204" pitchFamily="34" charset="0"/>
                <a:cs typeface="Calibri" panose="020F0502020204030204" pitchFamily="34" charset="0"/>
              </a:rPr>
              <a:t>C</a:t>
            </a:r>
            <a:r>
              <a:rPr lang="en-US" sz="3000" b="1" dirty="0" smtClean="0">
                <a:solidFill>
                  <a:schemeClr val="bg1"/>
                </a:solidFill>
                <a:latin typeface="Calibri" panose="020F0502020204030204" pitchFamily="34" charset="0"/>
                <a:cs typeface="Calibri" panose="020F0502020204030204" pitchFamily="34" charset="0"/>
              </a:rPr>
              <a:t>onversion</a:t>
            </a:r>
            <a:endParaRPr lang="en-US" sz="3000" b="1" dirty="0">
              <a:solidFill>
                <a:schemeClr val="bg1"/>
              </a:solidFill>
              <a:latin typeface="Calibri" panose="020F0502020204030204" pitchFamily="34" charset="0"/>
              <a:cs typeface="Calibri" panose="020F0502020204030204" pitchFamily="34" charset="0"/>
            </a:endParaRPr>
          </a:p>
        </p:txBody>
      </p:sp>
      <p:pic>
        <p:nvPicPr>
          <p:cNvPr id="3"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439" y="1905000"/>
            <a:ext cx="7606761"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874945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Amplitude </a:t>
            </a:r>
            <a:r>
              <a:rPr lang="en-US" sz="3000" b="1" dirty="0">
                <a:solidFill>
                  <a:schemeClr val="bg1"/>
                </a:solidFill>
                <a:latin typeface="Calibri" panose="020F0502020204030204" pitchFamily="34" charset="0"/>
                <a:cs typeface="Calibri" panose="020F0502020204030204" pitchFamily="34" charset="0"/>
              </a:rPr>
              <a:t>modulation</a:t>
            </a:r>
          </a:p>
        </p:txBody>
      </p:sp>
      <p:pic>
        <p:nvPicPr>
          <p:cNvPr id="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2600" y="3856038"/>
            <a:ext cx="2481263"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95400"/>
            <a:ext cx="4419600" cy="320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p14="http://schemas.microsoft.com/office/powerpoint/2010/main" Requires="p14">
          <p:contentPart p14:bwMode="auto" r:id="rId4">
            <p14:nvContentPartPr>
              <p14:cNvPr id="2" name="Ink 1"/>
              <p14:cNvContentPartPr/>
              <p14:nvPr/>
            </p14:nvContentPartPr>
            <p14:xfrm>
              <a:off x="449640" y="1408680"/>
              <a:ext cx="7042680" cy="5279400"/>
            </p14:xfrm>
          </p:contentPart>
        </mc:Choice>
        <mc:Fallback>
          <p:pic>
            <p:nvPicPr>
              <p:cNvPr id="2" name="Ink 1"/>
              <p:cNvPicPr/>
              <p:nvPr/>
            </p:nvPicPr>
            <p:blipFill>
              <a:blip r:embed="rId5"/>
              <a:stretch>
                <a:fillRect/>
              </a:stretch>
            </p:blipFill>
            <p:spPr>
              <a:xfrm>
                <a:off x="440280" y="1397160"/>
                <a:ext cx="7061400" cy="5304960"/>
              </a:xfrm>
              <a:prstGeom prst="rect">
                <a:avLst/>
              </a:prstGeom>
            </p:spPr>
          </p:pic>
        </mc:Fallback>
      </mc:AlternateContent>
    </p:spTree>
    <p:extLst>
      <p:ext uri="{BB962C8B-B14F-4D97-AF65-F5344CB8AC3E}">
        <p14:creationId xmlns:p14="http://schemas.microsoft.com/office/powerpoint/2010/main" val="17174781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Frequency </a:t>
            </a:r>
            <a:r>
              <a:rPr lang="en-US" sz="3000" b="1" dirty="0">
                <a:solidFill>
                  <a:schemeClr val="bg1"/>
                </a:solidFill>
                <a:latin typeface="Calibri" panose="020F0502020204030204" pitchFamily="34" charset="0"/>
                <a:cs typeface="Calibri" panose="020F0502020204030204" pitchFamily="34" charset="0"/>
              </a:rPr>
              <a:t>M</a:t>
            </a:r>
            <a:r>
              <a:rPr lang="en-US" sz="3000" b="1" dirty="0" smtClean="0">
                <a:solidFill>
                  <a:schemeClr val="bg1"/>
                </a:solidFill>
                <a:latin typeface="Calibri" panose="020F0502020204030204" pitchFamily="34" charset="0"/>
                <a:cs typeface="Calibri" panose="020F0502020204030204" pitchFamily="34" charset="0"/>
              </a:rPr>
              <a:t>odulation</a:t>
            </a:r>
            <a:endParaRPr lang="en-US" sz="3000" b="1" dirty="0">
              <a:solidFill>
                <a:schemeClr val="bg1"/>
              </a:solidFill>
              <a:latin typeface="Calibri" panose="020F0502020204030204" pitchFamily="34" charset="0"/>
              <a:cs typeface="Calibri" panose="020F0502020204030204" pitchFamily="34"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143000"/>
            <a:ext cx="4162425" cy="358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8800" y="4191000"/>
            <a:ext cx="2428875" cy="212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p14="http://schemas.microsoft.com/office/powerpoint/2010/main" Requires="p14">
          <p:contentPart p14:bwMode="auto" r:id="rId4">
            <p14:nvContentPartPr>
              <p14:cNvPr id="2" name="Ink 1"/>
              <p14:cNvContentPartPr/>
              <p14:nvPr/>
            </p14:nvContentPartPr>
            <p14:xfrm>
              <a:off x="1522800" y="1918080"/>
              <a:ext cx="6743520" cy="3259800"/>
            </p14:xfrm>
          </p:contentPart>
        </mc:Choice>
        <mc:Fallback>
          <p:pic>
            <p:nvPicPr>
              <p:cNvPr id="2" name="Ink 1"/>
              <p:cNvPicPr/>
              <p:nvPr/>
            </p:nvPicPr>
            <p:blipFill>
              <a:blip r:embed="rId5"/>
              <a:stretch>
                <a:fillRect/>
              </a:stretch>
            </p:blipFill>
            <p:spPr>
              <a:xfrm>
                <a:off x="1513080" y="1908360"/>
                <a:ext cx="6765120" cy="3279240"/>
              </a:xfrm>
              <a:prstGeom prst="rect">
                <a:avLst/>
              </a:prstGeom>
            </p:spPr>
          </p:pic>
        </mc:Fallback>
      </mc:AlternateContent>
    </p:spTree>
    <p:extLst>
      <p:ext uri="{BB962C8B-B14F-4D97-AF65-F5344CB8AC3E}">
        <p14:creationId xmlns:p14="http://schemas.microsoft.com/office/powerpoint/2010/main" val="25102141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3000" y="1143000"/>
            <a:ext cx="3733800" cy="5029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R</a:t>
            </a:r>
            <a:r>
              <a:rPr lang="en-US" sz="2400" b="1" dirty="0" smtClean="0">
                <a:latin typeface="Calibri" panose="020F0502020204030204" pitchFamily="34" charset="0"/>
                <a:cs typeface="Calibri" panose="020F0502020204030204" pitchFamily="34" charset="0"/>
              </a:rPr>
              <a:t>epresentation </a:t>
            </a:r>
            <a:r>
              <a:rPr lang="en-US" sz="2400" b="1" dirty="0">
                <a:latin typeface="Calibri" panose="020F0502020204030204" pitchFamily="34" charset="0"/>
                <a:cs typeface="Calibri" panose="020F0502020204030204" pitchFamily="34" charset="0"/>
              </a:rPr>
              <a:t>of </a:t>
            </a:r>
            <a:r>
              <a:rPr lang="en-US" sz="2400" b="1" dirty="0" smtClean="0">
                <a:latin typeface="Calibri" panose="020F0502020204030204" pitchFamily="34" charset="0"/>
                <a:cs typeface="Calibri" panose="020F0502020204030204" pitchFamily="34" charset="0"/>
              </a:rPr>
              <a:t>Analog </a:t>
            </a:r>
            <a:r>
              <a:rPr lang="en-US" sz="2400" b="1" dirty="0">
                <a:latin typeface="Calibri" panose="020F0502020204030204" pitchFamily="34" charset="0"/>
                <a:cs typeface="Calibri" panose="020F0502020204030204" pitchFamily="34" charset="0"/>
              </a:rPr>
              <a:t>information by an </a:t>
            </a:r>
            <a:r>
              <a:rPr lang="en-US" sz="2400" b="1" dirty="0" smtClean="0">
                <a:latin typeface="Calibri" panose="020F0502020204030204" pitchFamily="34" charset="0"/>
                <a:cs typeface="Calibri" panose="020F0502020204030204" pitchFamily="34" charset="0"/>
              </a:rPr>
              <a:t>Analog signal</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smtClean="0">
                <a:latin typeface="Calibri" panose="020F0502020204030204" pitchFamily="34" charset="0"/>
                <a:cs typeface="Calibri" panose="020F0502020204030204" pitchFamily="34" charset="0"/>
              </a:rPr>
              <a:t>Amplitude Modulation (AM)</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smtClean="0">
                <a:latin typeface="Calibri" panose="020F0502020204030204" pitchFamily="34" charset="0"/>
                <a:cs typeface="Calibri" panose="020F0502020204030204" pitchFamily="34" charset="0"/>
              </a:rPr>
              <a:t>Frequency Modulation (FM)</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smtClean="0">
                <a:latin typeface="Calibri" panose="020F0502020204030204" pitchFamily="34" charset="0"/>
                <a:cs typeface="Calibri" panose="020F0502020204030204" pitchFamily="34" charset="0"/>
              </a:rPr>
              <a:t>Phase Modulation (PM)</a:t>
            </a:r>
            <a:endParaRPr lang="en-US" sz="2400" b="1" dirty="0">
              <a:latin typeface="Calibri" panose="020F0502020204030204" pitchFamily="34" charset="0"/>
              <a:cs typeface="Calibri" panose="020F0502020204030204" pitchFamily="34" charset="0"/>
            </a:endParaRP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Analog-to-Analog Conversion</a:t>
            </a:r>
            <a:endParaRPr lang="en-US" sz="3000" b="1" i="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2251213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Phase </a:t>
            </a:r>
            <a:r>
              <a:rPr lang="en-US" sz="3000" b="1" dirty="0">
                <a:solidFill>
                  <a:schemeClr val="bg1"/>
                </a:solidFill>
                <a:latin typeface="Calibri" panose="020F0502020204030204" pitchFamily="34" charset="0"/>
                <a:cs typeface="Calibri" panose="020F0502020204030204" pitchFamily="34" charset="0"/>
              </a:rPr>
              <a:t>M</a:t>
            </a:r>
            <a:r>
              <a:rPr lang="en-US" sz="3000" b="1" dirty="0" smtClean="0">
                <a:solidFill>
                  <a:schemeClr val="bg1"/>
                </a:solidFill>
                <a:latin typeface="Calibri" panose="020F0502020204030204" pitchFamily="34" charset="0"/>
                <a:cs typeface="Calibri" panose="020F0502020204030204" pitchFamily="34" charset="0"/>
              </a:rPr>
              <a:t>odulation</a:t>
            </a:r>
            <a:endParaRPr lang="en-US" sz="3000" b="1" dirty="0">
              <a:solidFill>
                <a:schemeClr val="bg1"/>
              </a:solidFill>
              <a:latin typeface="Calibri" panose="020F0502020204030204" pitchFamily="34" charset="0"/>
              <a:cs typeface="Calibri" panose="020F0502020204030204" pitchFamily="34"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7743" y="1219200"/>
            <a:ext cx="3987657" cy="300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02325" y="4038600"/>
            <a:ext cx="2098675" cy="216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p14="http://schemas.microsoft.com/office/powerpoint/2010/main" Requires="p14">
          <p:contentPart p14:bwMode="auto" r:id="rId4">
            <p14:nvContentPartPr>
              <p14:cNvPr id="2" name="Ink 1"/>
              <p14:cNvContentPartPr/>
              <p14:nvPr/>
            </p14:nvContentPartPr>
            <p14:xfrm>
              <a:off x="1696320" y="1635120"/>
              <a:ext cx="6545520" cy="2616840"/>
            </p14:xfrm>
          </p:contentPart>
        </mc:Choice>
        <mc:Fallback>
          <p:pic>
            <p:nvPicPr>
              <p:cNvPr id="2" name="Ink 1"/>
              <p:cNvPicPr/>
              <p:nvPr/>
            </p:nvPicPr>
            <p:blipFill>
              <a:blip r:embed="rId5"/>
              <a:stretch>
                <a:fillRect/>
              </a:stretch>
            </p:blipFill>
            <p:spPr>
              <a:xfrm>
                <a:off x="1689480" y="1624680"/>
                <a:ext cx="6565320" cy="2636640"/>
              </a:xfrm>
              <a:prstGeom prst="rect">
                <a:avLst/>
              </a:prstGeom>
            </p:spPr>
          </p:pic>
        </mc:Fallback>
      </mc:AlternateContent>
    </p:spTree>
    <p:extLst>
      <p:ext uri="{BB962C8B-B14F-4D97-AF65-F5344CB8AC3E}">
        <p14:creationId xmlns:p14="http://schemas.microsoft.com/office/powerpoint/2010/main" val="23413197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3000" y="1112880"/>
            <a:ext cx="36576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Before we discuss specific methods of digital-to-analog modulation, two basic issues must be reviewed</a:t>
            </a:r>
            <a:r>
              <a:rPr lang="en-US" sz="2400" b="1" dirty="0" smtClean="0">
                <a:latin typeface="Calibri" panose="020F0502020204030204" pitchFamily="34" charset="0"/>
                <a:cs typeface="Calibri" panose="020F0502020204030204" pitchFamily="34" charset="0"/>
              </a:rPr>
              <a:t>:</a:t>
            </a:r>
          </a:p>
          <a:p>
            <a:pPr marL="342900" indent="-342900">
              <a:buFont typeface="Arial" charset="0"/>
              <a:buChar char="•"/>
            </a:pPr>
            <a:endParaRPr lang="en-US" sz="2400" b="1" dirty="0" smtClean="0">
              <a:latin typeface="Calibri" panose="020F0502020204030204" pitchFamily="34" charset="0"/>
              <a:cs typeface="Calibri" panose="020F0502020204030204" pitchFamily="34" charset="0"/>
            </a:endParaRPr>
          </a:p>
          <a:p>
            <a:pPr marL="800100" lvl="1" indent="-342900">
              <a:buFont typeface="Wingdings" charset="2"/>
              <a:buChar char="ü"/>
            </a:pPr>
            <a:r>
              <a:rPr lang="en-US" sz="2400" b="1" dirty="0" smtClean="0">
                <a:latin typeface="Calibri" panose="020F0502020204030204" pitchFamily="34" charset="0"/>
                <a:cs typeface="Calibri" panose="020F0502020204030204" pitchFamily="34" charset="0"/>
              </a:rPr>
              <a:t>Bit and Baud rates and </a:t>
            </a:r>
          </a:p>
          <a:p>
            <a:pPr marL="800100" lvl="1" indent="-342900">
              <a:buFont typeface="Wingdings" charset="2"/>
              <a:buChar char="ü"/>
            </a:pPr>
            <a:r>
              <a:rPr lang="en-US" sz="2400" b="1" dirty="0" smtClean="0">
                <a:latin typeface="Calibri" panose="020F0502020204030204" pitchFamily="34" charset="0"/>
                <a:cs typeface="Calibri" panose="020F0502020204030204" pitchFamily="34" charset="0"/>
              </a:rPr>
              <a:t>The Carrier Signal</a:t>
            </a:r>
            <a:endParaRPr lang="en-US" sz="2400" b="1" dirty="0">
              <a:latin typeface="Calibri" panose="020F0502020204030204" pitchFamily="34" charset="0"/>
              <a:cs typeface="Calibri" panose="020F0502020204030204" pitchFamily="34" charset="0"/>
            </a:endParaRP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Aspects of Digital to Analog Conversion</a:t>
            </a:r>
          </a:p>
        </p:txBody>
      </p:sp>
    </p:spTree>
    <p:extLst>
      <p:ext uri="{BB962C8B-B14F-4D97-AF65-F5344CB8AC3E}">
        <p14:creationId xmlns:p14="http://schemas.microsoft.com/office/powerpoint/2010/main" val="248802034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609600" y="1143000"/>
            <a:ext cx="35814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In Analog Transmission of Digital Data, Baud Rate is less than or equal to the Bit </a:t>
            </a:r>
            <a:r>
              <a:rPr lang="en-US" sz="2400" b="1" dirty="0" smtClean="0">
                <a:latin typeface="Calibri" panose="020F0502020204030204" pitchFamily="34" charset="0"/>
                <a:cs typeface="Calibri" panose="020F0502020204030204" pitchFamily="34" charset="0"/>
              </a:rPr>
              <a:t>Rate</a:t>
            </a:r>
          </a:p>
          <a:p>
            <a:pPr marL="800100" lvl="1" indent="-342900">
              <a:buFont typeface="Wingdings" charset="2"/>
              <a:buChar char="ü"/>
            </a:pPr>
            <a:r>
              <a:rPr lang="en-US" sz="2400" b="1" dirty="0" smtClean="0">
                <a:latin typeface="Calibri" panose="020F0502020204030204" pitchFamily="34" charset="0"/>
                <a:cs typeface="Calibri" panose="020F0502020204030204" pitchFamily="34" charset="0"/>
              </a:rPr>
              <a:t>Data Element vs. Signal Element</a:t>
            </a:r>
            <a:endParaRPr lang="en-US" sz="2400" b="1" dirty="0">
              <a:latin typeface="Calibri" panose="020F0502020204030204" pitchFamily="34" charset="0"/>
              <a:cs typeface="Calibri" panose="020F0502020204030204" pitchFamily="34" charset="0"/>
            </a:endParaRPr>
          </a:p>
          <a:p>
            <a:pPr marL="800100" lvl="1" indent="-342900">
              <a:buFont typeface="Wingdings" charset="2"/>
              <a:buChar char="ü"/>
            </a:pPr>
            <a:r>
              <a:rPr lang="en-US" sz="2400" b="1" dirty="0" smtClean="0">
                <a:latin typeface="Calibri" panose="020F0502020204030204" pitchFamily="34" charset="0"/>
                <a:cs typeface="Calibri" panose="020F0502020204030204" pitchFamily="34" charset="0"/>
              </a:rPr>
              <a:t>Data Rate vs. Signal Rate</a:t>
            </a:r>
          </a:p>
          <a:p>
            <a:pPr marL="342900" indent="-342900">
              <a:buFont typeface="Arial" charset="0"/>
              <a:buChar char="•"/>
            </a:pPr>
            <a:endParaRPr lang="en-US" sz="2400" b="1" dirty="0" smtClean="0">
              <a:latin typeface="Calibri" panose="020F0502020204030204" pitchFamily="34" charset="0"/>
              <a:cs typeface="Calibri" panose="020F0502020204030204" pitchFamily="34" charset="0"/>
            </a:endParaRPr>
          </a:p>
          <a:p>
            <a:pPr marL="342900" indent="-342900">
              <a:buFont typeface="Arial" charset="0"/>
              <a:buChar char="•"/>
            </a:pPr>
            <a:r>
              <a:rPr lang="en-US" sz="2400" b="1" dirty="0" smtClean="0">
                <a:latin typeface="Calibri" panose="020F0502020204030204" pitchFamily="34" charset="0"/>
                <a:cs typeface="Calibri" panose="020F0502020204030204" pitchFamily="34" charset="0"/>
              </a:rPr>
              <a:t>Bandwidth Required ∝ Signal Rate (except FSK)</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smtClean="0">
                <a:latin typeface="Calibri" panose="020F0502020204030204" pitchFamily="34" charset="0"/>
                <a:cs typeface="Calibri" panose="020F0502020204030204" pitchFamily="34" charset="0"/>
              </a:rPr>
              <a:t>Carrier Signal</a:t>
            </a: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endParaRPr lang="en-US" sz="2400" b="1" dirty="0" smtClean="0">
              <a:latin typeface="Calibri" panose="020F0502020204030204" pitchFamily="34" charset="0"/>
              <a:cs typeface="Calibri" panose="020F0502020204030204" pitchFamily="34" charset="0"/>
            </a:endParaRP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Aspects of Digital to Analog Conversion</a:t>
            </a:r>
          </a:p>
        </p:txBody>
      </p:sp>
      <mc:AlternateContent xmlns:mc="http://schemas.openxmlformats.org/markup-compatibility/2006">
        <mc:Choice xmlns:p14="http://schemas.microsoft.com/office/powerpoint/2010/main" Requires="p14">
          <p:contentPart p14:bwMode="auto" r:id="rId2">
            <p14:nvContentPartPr>
              <p14:cNvPr id="2" name="Ink 1"/>
              <p14:cNvContentPartPr/>
              <p14:nvPr/>
            </p14:nvContentPartPr>
            <p14:xfrm>
              <a:off x="1095480" y="1206720"/>
              <a:ext cx="7548840" cy="5086080"/>
            </p14:xfrm>
          </p:contentPart>
        </mc:Choice>
        <mc:Fallback>
          <p:pic>
            <p:nvPicPr>
              <p:cNvPr id="2" name="Ink 1"/>
              <p:cNvPicPr/>
              <p:nvPr/>
            </p:nvPicPr>
            <p:blipFill>
              <a:blip r:embed="rId3"/>
              <a:stretch>
                <a:fillRect/>
              </a:stretch>
            </p:blipFill>
            <p:spPr>
              <a:xfrm>
                <a:off x="1087200" y="1195920"/>
                <a:ext cx="7569360" cy="5103360"/>
              </a:xfrm>
              <a:prstGeom prst="rect">
                <a:avLst/>
              </a:prstGeom>
            </p:spPr>
          </p:pic>
        </mc:Fallback>
      </mc:AlternateContent>
    </p:spTree>
    <p:extLst>
      <p:ext uri="{BB962C8B-B14F-4D97-AF65-F5344CB8AC3E}">
        <p14:creationId xmlns:p14="http://schemas.microsoft.com/office/powerpoint/2010/main" val="200836496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3000" y="1112880"/>
            <a:ext cx="3657600" cy="47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Before we discuss specific methods of digital-to-analog modulation, two basic issues must be reviewed</a:t>
            </a:r>
            <a:r>
              <a:rPr lang="en-US" sz="2400" b="1" dirty="0" smtClean="0">
                <a:latin typeface="Calibri" panose="020F0502020204030204" pitchFamily="34" charset="0"/>
                <a:cs typeface="Calibri" panose="020F0502020204030204" pitchFamily="34" charset="0"/>
              </a:rPr>
              <a:t>:</a:t>
            </a:r>
          </a:p>
          <a:p>
            <a:pPr marL="342900" indent="-342900">
              <a:buFont typeface="Arial" charset="0"/>
              <a:buChar char="•"/>
            </a:pPr>
            <a:endParaRPr lang="en-US" sz="2400" b="1" dirty="0" smtClean="0">
              <a:latin typeface="Calibri" panose="020F0502020204030204" pitchFamily="34" charset="0"/>
              <a:cs typeface="Calibri" panose="020F0502020204030204" pitchFamily="34" charset="0"/>
            </a:endParaRPr>
          </a:p>
          <a:p>
            <a:pPr marL="800100" lvl="1" indent="-342900">
              <a:buFont typeface="Wingdings" charset="2"/>
              <a:buChar char="ü"/>
            </a:pPr>
            <a:r>
              <a:rPr lang="en-US" sz="2400" b="1" dirty="0" smtClean="0">
                <a:latin typeface="Calibri" panose="020F0502020204030204" pitchFamily="34" charset="0"/>
                <a:cs typeface="Calibri" panose="020F0502020204030204" pitchFamily="34" charset="0"/>
              </a:rPr>
              <a:t>Bit and Baud rates and </a:t>
            </a:r>
          </a:p>
          <a:p>
            <a:pPr marL="800100" lvl="1" indent="-342900">
              <a:buFont typeface="Wingdings" charset="2"/>
              <a:buChar char="ü"/>
            </a:pPr>
            <a:r>
              <a:rPr lang="en-US" sz="2400" b="1" dirty="0" smtClean="0">
                <a:latin typeface="Calibri" panose="020F0502020204030204" pitchFamily="34" charset="0"/>
                <a:cs typeface="Calibri" panose="020F0502020204030204" pitchFamily="34" charset="0"/>
              </a:rPr>
              <a:t>The Carrier Signal</a:t>
            </a:r>
            <a:endParaRPr lang="en-US" sz="2400" b="1" dirty="0">
              <a:latin typeface="Calibri" panose="020F0502020204030204" pitchFamily="34" charset="0"/>
              <a:cs typeface="Calibri" panose="020F0502020204030204" pitchFamily="34" charset="0"/>
            </a:endParaRP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Aspects of Digital to Analog Conversion</a:t>
            </a:r>
          </a:p>
        </p:txBody>
      </p:sp>
    </p:spTree>
    <p:extLst>
      <p:ext uri="{BB962C8B-B14F-4D97-AF65-F5344CB8AC3E}">
        <p14:creationId xmlns:p14="http://schemas.microsoft.com/office/powerpoint/2010/main" val="332883123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685800" y="1066800"/>
            <a:ext cx="3810000" cy="4724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anose="020F0502020204030204" pitchFamily="34" charset="0"/>
                <a:cs typeface="Calibri" panose="020F0502020204030204" pitchFamily="34" charset="0"/>
              </a:rPr>
              <a:t>An analog signal carries 4 bits per signal element. If 1000 signal elements are sent per second, find the bit </a:t>
            </a:r>
            <a:r>
              <a:rPr lang="en-US" sz="2400" b="1" dirty="0" smtClean="0">
                <a:latin typeface="Calibri" panose="020F0502020204030204" pitchFamily="34" charset="0"/>
                <a:cs typeface="Calibri" panose="020F0502020204030204" pitchFamily="34" charset="0"/>
              </a:rPr>
              <a:t>rate</a:t>
            </a:r>
            <a:r>
              <a:rPr lang="en-US" sz="2400" b="1" dirty="0">
                <a:latin typeface="Calibri" panose="020F0502020204030204" pitchFamily="34" charset="0"/>
                <a:cs typeface="Calibri" panose="020F0502020204030204" pitchFamily="34" charset="0"/>
              </a:rPr>
              <a:t>?</a:t>
            </a:r>
            <a:endParaRPr lang="en-US" sz="2400" b="1" dirty="0" smtClean="0">
              <a:latin typeface="Calibri" panose="020F0502020204030204" pitchFamily="34" charset="0"/>
              <a:cs typeface="Calibri" panose="020F0502020204030204" pitchFamily="34" charset="0"/>
            </a:endParaRPr>
          </a:p>
          <a:p>
            <a:endParaRPr lang="en-US" sz="2400" b="1" dirty="0" smtClean="0">
              <a:solidFill>
                <a:srgbClr val="C00000"/>
              </a:solidFill>
              <a:latin typeface="Calibri" panose="020F0502020204030204" pitchFamily="34" charset="0"/>
              <a:cs typeface="Calibri" panose="020F0502020204030204" pitchFamily="34" charset="0"/>
            </a:endParaRPr>
          </a:p>
          <a:p>
            <a:endParaRPr lang="en-US" sz="2400" b="1" i="1" dirty="0">
              <a:latin typeface="Calibri" panose="020F0502020204030204" pitchFamily="34" charset="0"/>
              <a:cs typeface="Calibri" panose="020F0502020204030204" pitchFamily="34" charset="0"/>
            </a:endParaRP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Example</a:t>
            </a:r>
            <a:endParaRPr lang="en-US" sz="3000" b="1" dirty="0">
              <a:solidFill>
                <a:schemeClr val="bg1"/>
              </a:solidFill>
              <a:latin typeface="Calibri" panose="020F0502020204030204" pitchFamily="34" charset="0"/>
              <a:cs typeface="Calibri" panose="020F0502020204030204" pitchFamily="34" charset="0"/>
            </a:endParaRPr>
          </a:p>
        </p:txBody>
      </p:sp>
      <mc:AlternateContent xmlns:mc="http://schemas.openxmlformats.org/markup-compatibility/2006">
        <mc:Choice xmlns:p14="http://schemas.microsoft.com/office/powerpoint/2010/main" Requires="p14">
          <p:contentPart p14:bwMode="auto" r:id="rId2">
            <p14:nvContentPartPr>
              <p14:cNvPr id="2" name="Ink 1"/>
              <p14:cNvContentPartPr/>
              <p14:nvPr/>
            </p14:nvContentPartPr>
            <p14:xfrm>
              <a:off x="4760280" y="1124640"/>
              <a:ext cx="3174840" cy="3300480"/>
            </p14:xfrm>
          </p:contentPart>
        </mc:Choice>
        <mc:Fallback>
          <p:pic>
            <p:nvPicPr>
              <p:cNvPr id="2" name="Ink 1"/>
              <p:cNvPicPr/>
              <p:nvPr/>
            </p:nvPicPr>
            <p:blipFill>
              <a:blip r:embed="rId3"/>
              <a:stretch>
                <a:fillRect/>
              </a:stretch>
            </p:blipFill>
            <p:spPr>
              <a:xfrm>
                <a:off x="4746960" y="1112040"/>
                <a:ext cx="3196440" cy="3324600"/>
              </a:xfrm>
              <a:prstGeom prst="rect">
                <a:avLst/>
              </a:prstGeom>
            </p:spPr>
          </p:pic>
        </mc:Fallback>
      </mc:AlternateContent>
    </p:spTree>
    <p:extLst>
      <p:ext uri="{BB962C8B-B14F-4D97-AF65-F5344CB8AC3E}">
        <p14:creationId xmlns:p14="http://schemas.microsoft.com/office/powerpoint/2010/main" val="16055814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761820" y="1143000"/>
            <a:ext cx="3810000" cy="4724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anose="020F0502020204030204" pitchFamily="34" charset="0"/>
                <a:cs typeface="Calibri" panose="020F0502020204030204" pitchFamily="34" charset="0"/>
              </a:rPr>
              <a:t>An analog signal has a bit rate of 8000 bps and a baud rate of 1000 baud. How many data elements are carried by each signal element? How many signal elements do we need?</a:t>
            </a:r>
            <a:endParaRPr lang="en-US" sz="2400" b="1" i="1" dirty="0">
              <a:latin typeface="Calibri" panose="020F0502020204030204" pitchFamily="34" charset="0"/>
              <a:cs typeface="Calibri" panose="020F0502020204030204" pitchFamily="34" charset="0"/>
            </a:endParaRPr>
          </a:p>
          <a:p>
            <a:endParaRPr lang="en-US" sz="2400" b="1" dirty="0" smtClean="0">
              <a:solidFill>
                <a:srgbClr val="C00000"/>
              </a:solidFill>
              <a:latin typeface="Calibri" panose="020F0502020204030204" pitchFamily="34" charset="0"/>
              <a:cs typeface="Calibri" panose="020F0502020204030204" pitchFamily="34" charset="0"/>
            </a:endParaRP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smtClean="0">
                <a:solidFill>
                  <a:schemeClr val="bg1"/>
                </a:solidFill>
                <a:latin typeface="Calibri" panose="020F0502020204030204" pitchFamily="34" charset="0"/>
                <a:cs typeface="Calibri" panose="020F0502020204030204" pitchFamily="34" charset="0"/>
              </a:rPr>
              <a:t>Example</a:t>
            </a:r>
            <a:endParaRPr lang="en-US" sz="3000" b="1" dirty="0">
              <a:solidFill>
                <a:schemeClr val="bg1"/>
              </a:solidFill>
              <a:latin typeface="Calibri" panose="020F0502020204030204" pitchFamily="34" charset="0"/>
              <a:cs typeface="Calibri" panose="020F0502020204030204" pitchFamily="34" charset="0"/>
            </a:endParaRPr>
          </a:p>
        </p:txBody>
      </p:sp>
      <mc:AlternateContent xmlns:mc="http://schemas.openxmlformats.org/markup-compatibility/2006">
        <mc:Choice xmlns:p14="http://schemas.microsoft.com/office/powerpoint/2010/main" Requires="p14">
          <p:contentPart p14:bwMode="auto" r:id="rId2">
            <p14:nvContentPartPr>
              <p14:cNvPr id="2" name="Ink 1"/>
              <p14:cNvContentPartPr/>
              <p14:nvPr/>
            </p14:nvContentPartPr>
            <p14:xfrm>
              <a:off x="3356640" y="1241640"/>
              <a:ext cx="4842360" cy="5190840"/>
            </p14:xfrm>
          </p:contentPart>
        </mc:Choice>
        <mc:Fallback>
          <p:pic>
            <p:nvPicPr>
              <p:cNvPr id="2" name="Ink 1"/>
              <p:cNvPicPr/>
              <p:nvPr/>
            </p:nvPicPr>
            <p:blipFill>
              <a:blip r:embed="rId3"/>
              <a:stretch>
                <a:fillRect/>
              </a:stretch>
            </p:blipFill>
            <p:spPr>
              <a:xfrm>
                <a:off x="3346920" y="1232640"/>
                <a:ext cx="4865040" cy="5212800"/>
              </a:xfrm>
              <a:prstGeom prst="rect">
                <a:avLst/>
              </a:prstGeom>
            </p:spPr>
          </p:pic>
        </mc:Fallback>
      </mc:AlternateContent>
    </p:spTree>
    <p:extLst>
      <p:ext uri="{BB962C8B-B14F-4D97-AF65-F5344CB8AC3E}">
        <p14:creationId xmlns:p14="http://schemas.microsoft.com/office/powerpoint/2010/main" val="243497130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Amplitude Shift </a:t>
            </a:r>
            <a:r>
              <a:rPr lang="en-US" sz="3000" b="1" dirty="0" smtClean="0">
                <a:solidFill>
                  <a:schemeClr val="bg1"/>
                </a:solidFill>
                <a:latin typeface="Calibri" panose="020F0502020204030204" pitchFamily="34" charset="0"/>
                <a:cs typeface="Calibri" panose="020F0502020204030204" pitchFamily="34" charset="0"/>
              </a:rPr>
              <a:t>Keying (ASK)</a:t>
            </a:r>
            <a:endParaRPr lang="en-US" sz="3000" b="1" dirty="0">
              <a:solidFill>
                <a:schemeClr val="bg1"/>
              </a:solidFill>
              <a:latin typeface="Calibri" panose="020F0502020204030204" pitchFamily="34" charset="0"/>
              <a:cs typeface="Calibri" panose="020F0502020204030204" pitchFamily="34" charset="0"/>
            </a:endParaRPr>
          </a:p>
        </p:txBody>
      </p:sp>
      <p:sp>
        <p:nvSpPr>
          <p:cNvPr id="5" name="CustomShape 2"/>
          <p:cNvSpPr/>
          <p:nvPr/>
        </p:nvSpPr>
        <p:spPr>
          <a:xfrm>
            <a:off x="4953000" y="990600"/>
            <a:ext cx="3657600" cy="4830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marL="342900" indent="-342900">
              <a:buFont typeface="Arial" charset="0"/>
              <a:buChar char="•"/>
            </a:pPr>
            <a:r>
              <a:rPr lang="en-US" sz="2400" b="1" dirty="0" smtClean="0">
                <a:latin typeface="Calibri" panose="020F0502020204030204" pitchFamily="34" charset="0"/>
                <a:cs typeface="Calibri" panose="020F0502020204030204" pitchFamily="34" charset="0"/>
              </a:rPr>
              <a:t>The amplitude </a:t>
            </a:r>
            <a:r>
              <a:rPr lang="en-US" sz="2400" b="1" dirty="0">
                <a:latin typeface="Calibri" panose="020F0502020204030204" pitchFamily="34" charset="0"/>
                <a:cs typeface="Calibri" panose="020F0502020204030204" pitchFamily="34" charset="0"/>
              </a:rPr>
              <a:t>of the carrier signal is varied to create signal </a:t>
            </a:r>
            <a:r>
              <a:rPr lang="en-US" sz="2400" b="1" dirty="0" smtClean="0">
                <a:latin typeface="Calibri" panose="020F0502020204030204" pitchFamily="34" charset="0"/>
                <a:cs typeface="Calibri" panose="020F0502020204030204" pitchFamily="34" charset="0"/>
              </a:rPr>
              <a:t>elements</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smtClean="0">
                <a:latin typeface="Calibri" panose="020F0502020204030204" pitchFamily="34" charset="0"/>
                <a:cs typeface="Calibri" panose="020F0502020204030204" pitchFamily="34" charset="0"/>
              </a:rPr>
              <a:t>Both </a:t>
            </a:r>
            <a:r>
              <a:rPr lang="en-US" sz="2400" b="1" dirty="0">
                <a:latin typeface="Calibri" panose="020F0502020204030204" pitchFamily="34" charset="0"/>
                <a:cs typeface="Calibri" panose="020F0502020204030204" pitchFamily="34" charset="0"/>
              </a:rPr>
              <a:t>frequency and phase remain constant while the amplitude </a:t>
            </a:r>
            <a:r>
              <a:rPr lang="en-US" sz="2400" b="1" dirty="0" smtClean="0">
                <a:latin typeface="Calibri" panose="020F0502020204030204" pitchFamily="34" charset="0"/>
                <a:cs typeface="Calibri" panose="020F0502020204030204" pitchFamily="34" charset="0"/>
              </a:rPr>
              <a:t>changes</a:t>
            </a:r>
          </a:p>
          <a:p>
            <a:pPr marL="342900" indent="-342900">
              <a:buFont typeface="Arial" charset="0"/>
              <a:buChar char="•"/>
            </a:pPr>
            <a:endParaRPr lang="en-US" sz="2400" b="1" dirty="0" smtClean="0">
              <a:latin typeface="Calibri" panose="020F0502020204030204" pitchFamily="34" charset="0"/>
              <a:cs typeface="Calibri" panose="020F0502020204030204" pitchFamily="34" charset="0"/>
            </a:endParaRPr>
          </a:p>
          <a:p>
            <a:pPr marL="342900" indent="-342900">
              <a:buFont typeface="Arial" charset="0"/>
              <a:buChar char="•"/>
            </a:pPr>
            <a:r>
              <a:rPr lang="en-US" sz="2400" b="1" dirty="0" smtClean="0">
                <a:latin typeface="Calibri" panose="020F0502020204030204" pitchFamily="34" charset="0"/>
                <a:cs typeface="Calibri" panose="020F0502020204030204" pitchFamily="34" charset="0"/>
              </a:rPr>
              <a:t>Binary ASK or On-Off Keying (OOK)</a:t>
            </a: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endParaRPr lang="en-US" sz="2400" b="1" dirty="0" smtClean="0">
              <a:latin typeface="Calibri" panose="020F0502020204030204" pitchFamily="34" charset="0"/>
              <a:cs typeface="Calibri" panose="020F0502020204030204" pitchFamily="34" charset="0"/>
            </a:endParaRP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endParaRPr lang="en-US" sz="2400" b="1" dirty="0" smtClean="0">
              <a:latin typeface="Calibri" panose="020F0502020204030204" pitchFamily="34" charset="0"/>
              <a:cs typeface="Calibri" panose="020F0502020204030204" pitchFamily="34" charset="0"/>
            </a:endParaRP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endParaRPr lang="en-US" sz="2400" b="1" dirty="0" smtClean="0">
              <a:latin typeface="Calibri" panose="020F0502020204030204" pitchFamily="34" charset="0"/>
              <a:cs typeface="Calibri" panose="020F0502020204030204" pitchFamily="34" charset="0"/>
            </a:endParaRP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endParaRPr lang="en-US" sz="2400" b="1" dirty="0" smtClean="0">
              <a:latin typeface="Calibri" panose="020F0502020204030204" pitchFamily="34" charset="0"/>
              <a:cs typeface="Calibri" panose="020F0502020204030204" pitchFamily="34" charset="0"/>
            </a:endParaRP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2694511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2498</TotalTime>
  <Words>701</Words>
  <Application>Microsoft Office PowerPoint</Application>
  <PresentationFormat>On-screen Show (4:3)</PresentationFormat>
  <Paragraphs>125</Paragraphs>
  <Slides>33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DejaVu Sans</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Mubasher Hussain</dc:creator>
  <cp:lastModifiedBy>Administrator</cp:lastModifiedBy>
  <cp:revision>65</cp:revision>
  <dcterms:created xsi:type="dcterms:W3CDTF">2017-07-28T06:00:57Z</dcterms:created>
  <dcterms:modified xsi:type="dcterms:W3CDTF">2017-09-10T09:40:31Z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1</vt:i4>
  </property>
  <property fmtid="{D5CDD505-2E9C-101B-9397-08002B2CF9AE}" pid="8" name="PresentationFormat">
    <vt:lpwstr>On-screen Show (4:3)</vt:lpwstr>
  </property>
  <property fmtid="{D5CDD505-2E9C-101B-9397-08002B2CF9AE}" pid="9" name="ScaleCrop">
    <vt:bool>false</vt:bool>
  </property>
  <property fmtid="{D5CDD505-2E9C-101B-9397-08002B2CF9AE}" pid="10" name="ShareDoc">
    <vt:bool>false</vt:bool>
  </property>
  <property fmtid="{D5CDD505-2E9C-101B-9397-08002B2CF9AE}" pid="11" name="Slides">
    <vt:i4>10</vt:i4>
  </property>
</Properties>
</file>