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3" r:id="rId2"/>
    <p:sldId id="357" r:id="rId3"/>
    <p:sldId id="429" r:id="rId4"/>
    <p:sldId id="258" r:id="rId5"/>
    <p:sldId id="345" r:id="rId6"/>
    <p:sldId id="358" r:id="rId7"/>
    <p:sldId id="259" r:id="rId8"/>
    <p:sldId id="430" r:id="rId9"/>
    <p:sldId id="427" r:id="rId10"/>
    <p:sldId id="359" r:id="rId11"/>
    <p:sldId id="260" r:id="rId12"/>
    <p:sldId id="263" r:id="rId13"/>
    <p:sldId id="308" r:id="rId14"/>
    <p:sldId id="361" r:id="rId15"/>
    <p:sldId id="309" r:id="rId16"/>
    <p:sldId id="431" r:id="rId17"/>
    <p:sldId id="346" r:id="rId18"/>
    <p:sldId id="362" r:id="rId19"/>
    <p:sldId id="264" r:id="rId20"/>
    <p:sldId id="265" r:id="rId21"/>
    <p:sldId id="432" r:id="rId22"/>
    <p:sldId id="348" r:id="rId23"/>
    <p:sldId id="433" r:id="rId24"/>
    <p:sldId id="409" r:id="rId25"/>
    <p:sldId id="411" r:id="rId26"/>
    <p:sldId id="434" r:id="rId27"/>
    <p:sldId id="412" r:id="rId28"/>
    <p:sldId id="413" r:id="rId29"/>
    <p:sldId id="414" r:id="rId30"/>
    <p:sldId id="415" r:id="rId31"/>
    <p:sldId id="410" r:id="rId32"/>
    <p:sldId id="428" r:id="rId33"/>
    <p:sldId id="416" r:id="rId34"/>
    <p:sldId id="417" r:id="rId35"/>
    <p:sldId id="418" r:id="rId36"/>
    <p:sldId id="419" r:id="rId37"/>
    <p:sldId id="435" r:id="rId38"/>
    <p:sldId id="421" r:id="rId39"/>
    <p:sldId id="423" r:id="rId40"/>
    <p:sldId id="436" r:id="rId41"/>
    <p:sldId id="424" r:id="rId42"/>
    <p:sldId id="425" r:id="rId43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12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14"/>
    <p:restoredTop sz="94667"/>
  </p:normalViewPr>
  <p:slideViewPr>
    <p:cSldViewPr>
      <p:cViewPr varScale="1">
        <p:scale>
          <a:sx n="63" d="100"/>
          <a:sy n="63" d="100"/>
        </p:scale>
        <p:origin x="516" y="72"/>
      </p:cViewPr>
      <p:guideLst>
        <p:guide orient="horz" pos="480"/>
        <p:guide pos="3120"/>
        <p:guide pos="5712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6:44:31.5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20843 7095 301 0,'0'0'0'0,"0"0"51"0,0 0-13 15,0 0-3-15,0 0 22 16,0 0-4-16,0 0-20 0,0 0 0 0,0 0 18 15,0 0-12-15,0 0 1 16,0 0 5-16,0 0-19 0,0 0-21 16,0 0-9-16,0 4 6 0,-2 3-3 0,-1 4 2 15,-9 6 5-15,-1 2 1 16,-4 1 1-16,-2 4 9 0,0 1 6 15,-3 2 11-15,2 2-1 16,2-2-8-16,2 0-7 0,1 1-3 0,4-2-4 16,-1 2-4-1,1 1 2-15,-2 1-3 0,0 3-6 0,-2-3 0 16,-1 4 8-16,-3-2-8 15,-2 0 9-15,1 3-3 0,-3-1 1 16,1-1 3-16,-2-3 4 0,1-1-2 0,-1-3 1 16,2 5-3-16,1-1-1 15,-3 2-3-15,3-1-2 0,-2-2-5 16,1 3 2-16,1-3 2 15,-2 1-3-15,-1 1 0 0,1 2 2 0,0 1-2 16,0 2 6-16,0-3-7 16,1 1-1-16,2-1 3 0,1 0-1 15,3-4 0-15,2-4 1 16,2-1 0-16,2-6-2 0,1-1 2 0,2-5 0 15,4-4-1-15,-1-3 0 0,3-3 1 16,-1-1-1-16,1-1 0 16,0 0 4-16,-1 0-5 0,0-6 2 0,1-4-1 15,1-8-9 1,0-6-9-16,5-3 5 0,5-7-9 0,5 0 10 15,0-4 1-15,4 1 1 16,-1-2 6-16,-1 1 5 0,-2 2-2 16,-2 2 2-16,-3 5 5 0,-3 2-8 0,-2 0 4 15,-2 3 20-15,-1 3-12 16,0 1 0-16,0 5-3 0,-1 2-5 15,2 2-1-15,-3 8 0 16,0 1-2-16,0 2 2 0,0 0-2 0,0 10-13 16,0 14 11-16,-4 6 3 15,-8 9 0-15,-4 5 8 0,-3-2-3 16,-2-1-7-16,0 0 4 15,1-4 4-15,2-3-6 0,0 0 0 0,2-1 5 16,3-4-4-16,2 0 0 0,2-7 0 16,4-3-2-16,1-2 1 15,5-4 0-15,-1-3-10 0,6-4 10 0,6-1 0 16,2-5 9-1,5 0-3-15,5 0 2 0,5-8-7 0,3-3 4 16,1-3-3-16,1 1-4 16,1-1 4-16,-2-1-2 0,-2 3 1 15,-6 2 1-15,-5 3 1 16,-6 3-6-16,0 1 6 0,-4 2-2 0,-3 0-2 15,0 1-43-15,-3 0-31 0,-4 3-124 16,-1-2-127-16</inkml:trace>
  <inkml:trace contextRef="#ctx0" brushRef="#br0" timeOffset="3750.0053">20185 6636 727 0,'-3'-2'0'0,"1"0"192"0,-1-1-91 0,1 2-36 15,0-1-12-15,0 0-1 16,1 0-14-16,1 1-15 0,0 1-6 15,1 0-10-15,5-4-5 0,2-4-3 0,6-1 2 16,3-1 2-16,5-2-3 16,1-2 0-16,5-1 4 0,-1-7-5 15,1 2 2-15,-6 2 1 16,-6 5-2-16,-6 7 0 0,-4 3 3 0,-4 3 1 15,-2 0 1-15,1 0-4 16,0 4-2-16,-1 9 2 0,0 3 0 16,0 5-2-16,-1 4 2 0,-5 0 2 0,-4 2-3 15,0 4 0-15,-6 2 3 16,-3 1-3-16,-2 1 4 0,-3-2-1 15,3-2-4-15,1 0 2 16,5-5 0-16,4-8-1 0,6-6 0 0,3-6 1 16,2-4-4-1,0-2 6-15,4 0-4 0,5-15 2 0,7-4 13 16,5-10-5-16,3-6-6 15,1-3 2-15,2-3-4 0,1-2-1 16,-1-3 0-16,1 4 4 0,-2 4-5 0,-5 9 1 16,-5 12 0-16,-8 5 0 15,0 11-1-15,-4 1 1 0,-1 1-7 16,0 12 6-16,0 3 1 15,-2 10 0-15,-1 5 0 0,0 1 2 0,0-1-2 16,0-3 0-16,-4-2 2 16,-2-4-3-16,0-3 2 0,-1-2 1 15,0-2-3-15,-3 1 2 16,3-6 2-16,0 0-4 0,2-3 2 0,4-4 1 15,1-1-2-15,0-2-1 0,0 0 1 16,1 0 0-16,6-7 0 16,4-10 1-16,5-7-1 0,2-6 3 0,3-3-2 15,3-4-2 1,1-1 2-16,5 1 2 0,0-1-4 0,1 4-4 15,-3 5 5-15,-3 7-22 16,-2 5 22-16,-5 7 0 0,-3 5-7 16,-3 5 9-16,-6 7-4 0,-5 11-9 0,-1 11 13 15,-7 9 0-15,-4 7-3 16,-2 2 2-16,0-2 8 0,-1-4-9 15,4-1 0-15,-1-5 8 16,2-5-7-16,1-3-1 0,0-5 0 0,2-1 2 16,-2-3-1-16,3-6-1 15,1 0 0-15,1-3 0 0,3-2-11 16,0-2-24-16,2-5-14 15,6-1-10-15,7-11-54 0,5-8-87 0,3-9-223 16</inkml:trace>
  <inkml:trace contextRef="#ctx0" brushRef="#br0" timeOffset="4310.0061">20939 6684 672 0,'4'-5'0'15,"3"1"85"-15,1-3 29 16,2 0-35-16,1 0-41 0,1-2-14 0,-1-4-11 15,3-2-1-15,0-2-7 0,-4-3 9 16,1 3 11-16,-3-1 1 16,-3 1 0-16,-4 1 0 0,1-1-4 0,-2 3-7 15,-2 3 2-15,-1 4-8 16,-2 3-5-16,-2 2-3 0,-3 2-2 15,-5 10-2-15,-2 9 5 16,-5 10-2-16,-2 5 0 0,4 5 0 0,0-1 2 16,6 1-2-16,2 0 0 0,4-3 3 15,4-5-3-15,1-2-1 16,2-5 2-16,1-6-2 0,1-2-1 0,3-7 1 15,4-3-1 1,3-5 4-16,5-1 9 0,4-2-6 0,4-10 2 16,7-6 0-16,1-6-8 15,6-8 2-15,3-5 3 0,3-6-4 16,0-10 4-16,-1-10-5 15,-2-4 2-15,-4-9 1 0,-1 1 0 0,-4 3-3 16,-6 7 2-16,-6 9 3 0,-9 17-4 16,-4 13 0-16,-6 11 3 15,1 8 1-15,-2 6 10 0,-2 1-10 0,-5 8-1 16,-8 16-3-16,-5 12 0 15,-4 12 0-15,-7 11 10 0,4 6-5 16,-1 0-1-16,5-2 5 16,2-5-2-16,4-7-4 0,3-5 2 0,5-7-4 15,4-5-1 1,4-4 0-16,1-2 1 0,6-6-1 0,4-3-1 15,5-2 1-15,2-5 0 0,4-1-52 0,2-5 2 16,2-4-58 0,0-2-70-16,-2-7-221 0</inkml:trace>
  <inkml:trace contextRef="#ctx0" brushRef="#br0" timeOffset="4450.0062">21277 6575 626 0,'0'-10'0'0,"5"0"114"15,8-1-82-15,5 2-1 16,-1-3 6-16,7 4-23 0,0 1-10 0,0 3-8 15,0 4-51-15,-2 0-31 16,-5 5-152-16</inkml:trace>
  <inkml:trace contextRef="#ctx0" brushRef="#br0" timeOffset="5470.0077">21627 6575 787 0,'-4'-19'0'15,"-1"1"247"-15,0 5-147 0,-2 1-29 0,-1 2-25 16,0 7-8-16,-5 3-15 15,-5 9-9-15,-4 13-6 0,-1 5 1 16,-3 7 5-16,3 2-6 16,3 0-6-16,4-4 3 0,4 0-5 0,6-6 0 15,3-3-2-15,3-2 2 16,1-8 0-16,6-4-15 0,0-2 0 15,6-5-7-15,3-2 15 0,6-5-2 0,-1-7-10 16,1-5 6-16,0-6-3 16,-1-1 6-16,-1-7 3 0,1-4 1 15,-2-2-3-15,-1 3 1 16,-5 11-4-16,-6 7 0 0,-4 10 14 0,-3 6-1 15,-5 9-2 1,-8 14-4-16,-3 9 10 0,-1 6-2 0,2 3 2 16,5-5-5-16,3-3 0 0,4-3 0 0,1-6 3 15,3-4-3 1,2-7 0-16,4-5 4 0,4-3 2 0,3-5 3 15,7-1 0-15,4-11-3 16,3-4-2-16,5-7 1 0,-1-6-1 16,2-5 6-16,0-8-2 15,0-6-6-15,3-9 3 0,0-7-2 0,3-3-3 16,-2-2 0-16,-4 5 2 15,-6 9-2-15,-11 11 0 0,-9 13 5 16,-5 12-6-16,-3 7 2 0,-4 7 7 0,-4 5 1 16,-8 5 0-16,-8 14-12 15,-7 9 5-15,-6 12 3 0,2 9-1 16,0 3-3-16,2 7 5 15,7 1-7-15,0-3 0 0,4-3 2 0,5-8 3 16,3-2-5 0,4-8 2-16,4-6-2 0,5-4-3 0,1-5 7 15,7-4-4-15,8-4-4 16,1-2 9-16,8-8-5 0,7-3-5 15,3-1 5-15,5-12 0 0,4-4-10 0,2-8 4 16,1-6 0-16,-1-10-3 16,-2-10 11-16,1-10-2 0,0-6-1 15,0-3 3-15,-6 1 3 16,-6 7-4-16,-6 6-2 0,-8 10 4 0,-3 8-1 15,-5 7 5-15,-4 8-1 16,-4 6 4-16,0 5 0 0,-3 7-5 16,-2 3 1-16,-7 5-3 0,-12 16-4 0,-8 15-4 15,-11 14 8-15,-4 14-1 16,0 7-1-16,-1 2 0 0,5-1 5 15,3-3-4-15,7-6 1 16,8-8 0-16,7-7-3 0,9-7 1 0,4-6 0 16,3-6 0-1,0-4 1-15,8-5-2 0,1-6-2 0,7-3 3 16,2-4 0-16,5-4 0 15,4-1-5-15,3-10-2 0,3-7-9 16,2-7 9-16,2-8 1 0,-3-5-1 0,-4-3 7 16,-4 3 0-16,-5 4-4 15,-8 8 7-15,-7 6-1 0,-3 9-3 16,-2 3 2-16,-1 5 23 15,0 2-14-15,0 0 5 0,-4 9-15 0,-2 6 0 16,-2 5-1-16,0 3 3 16,2-1-4-16,2 1 3 0,1-2-1 15,2-3 0-15,1 3 0 16,0-3 0-16,0 0-3 0,3 1-5 0,-1-2-12 15,3-1-24-15,2-3-13 0,3-4-32 16,2-4-67-16,1-5-149 16</inkml:trace>
  <inkml:trace contextRef="#ctx0" brushRef="#br0" timeOffset="5600.0079">22542 6311 739 0,'6'-12'0'15,"0"5"96"-15,1 7-92 16,-2 7 0-16,-2 9-8 0,-3 7-207 15,0 5-188-15</inkml:trace>
  <inkml:trace contextRef="#ctx0" brushRef="#br0" timeOffset="5860.0082">22753 6585 883 0,'-14'-5'0'15,"-2"3"157"-15,-5 2-69 0,1 8-30 0,0 9-25 16,-2 6-19-1,-1 9 0-15,4 1-4 0,-1 1 0 0,8 1 5 16,0-3-5-16,3-4-5 16,4-2 1-16,5-6-1 0,0-2 0 15,10-3 7-15,3-7 1 16,5-1-4-16,8-2-4 0,4-4-1 0,5-1-4 15,3 0 0-15,2-4 0 0,2-1-32 16,-3-2-30-16,-4-2-62 16,-9-1-174-16,-10-2-386 0</inkml:trace>
  <inkml:trace contextRef="#ctx0" brushRef="#br0" timeOffset="6700.0094">21268 7098 638 0,'3'-10'0'0,"-2"2"167"0,-2 2-40 16,1 0-41-16,-1 3-21 0,-1 1-15 0,0 1-21 16,0 1-3-1,-1 0-1-15,-1 0-6 0,0 0-6 0,-5 5 3 16,-3 8-7-16,-7 4 0 15,-8 9 10-15,-6 6-3 0,-6 5 0 16,-2 7-5-16,1-1-5 16,5 2-2-16,5-3 0 0,8-1 0 0,8-2-3 15,2-3 5-15,8 1-4 16,4 0 3-16,0-3 2 0,3 4-1 15,4-4-2-15,1-3 2 0,2-4-4 0,-2-8-2 16,1-1 0-16,-1-7 3 16,0-5-3-16,0-2 0 0,0-3 3 15,1 1-9-15,2-2-4 16,0 0-19-16,1 0-33 0,0 2-8 0,-3-2-60 15,-2 0-209 1</inkml:trace>
  <inkml:trace contextRef="#ctx0" brushRef="#br0" timeOffset="7300.0102">21322 7398 901 0,'-8'-8'0'0,"-1"1"261"16,-6 1-179-16,-2 6-20 15,-4 4-11-15,-4 14-29 0,-3 9-9 16,3 8-2-16,1 4 2 15,5-3-8-15,9 0-3 0,5-5 0 0,2-3 0 16,4-2-3 0,4-5 2-16,3-2 0 0,3-5-2 0,2-3-1 15,0-4-7-15,4-1-6 16,1-5 5-16,2-1-6 0,0-7-11 15,2-7 13-15,2-4 4 0,0-2-5 0,0-3 0 16,-3 1-1-16,-1 1 2 16,-6 4 13-16,-6 5 2 0,-3 5-2 15,-5 6 2-15,0 1 1 16,-6 13-1-16,-4 8 5 0,-4 7 4 0,2 5-8 15,1-3 0-15,4-4-2 16,6-1 0-16,1-4 0 0,0-3 1 16,5-4-2-16,4-2 0 0,5-3 1 0,0-6 0 15,5-3 0-15,0 0 2 16,1-6-2-16,1-8 0 0,0-3 2 15,-1-2 0-15,-3-6 5 16,-1-3 6-16,-4-7 5 0,-2-1-1 0,1-3-4 16,-7 2-3-1,1 7 6-15,-4 5-4 0,-1 10-1 0,0 6-3 16,-3 3-4-16,-3 5-6 15,-1 1 4-15,-4 5-4 0,-3 9-3 16,-4 4 7-16,-2 1-4 0,2 3-41 0,0-2 9 16,6 0-16-16,1-2-25 15,5-1-21-15,3-2-12 0,4-1-139 16,-1-3-92-16</inkml:trace>
  <inkml:trace contextRef="#ctx0" brushRef="#br0" timeOffset="7780.0109">21757 7610 660 0,'6'-11'0'16,"-1"6"194"-16,-3 0-56 16,-2 2-42-16,0 2 9 0,0 1-45 0,-4 7-30 15,-5 9-22 1,-7 12 8-16,1 13 12 0,-3 2-14 0,0 10-2 15,-1 1-8-15,-1 0-4 16,-1-1 0-16,0-2 9 0,2-7-12 16,1-2 6-16,3-6 1 0,2-2-5 0,4-3 0 15,1-6 0-15,3-8-12 16,3-5 4-16,1-6 0 0,1-4-1 15,0-2 9-15,0-5 2 16,5-9-1-16,3-7 0 0,-1-8 4 0,4-4-6 16,-1-9 4-16,5-6-3 15,3-8 1-15,5-5 0 0,4-4 1 16,5 0-1-16,1 1-1 15,-1 4-2-15,-2 9-3 0,-6 10 5 0,-2 12 1 16,-3 7 0-16,0 9 0 0,-1 8-1 16,-2 2 1-16,-2 4-5 15,1 8 5-15,-1 7 0 0,-7 10-1 0,-4 6 1 16,-3 10 0-1,-10-1 0-15,-5 0 6 0,-4-1-7 0,-4-6 2 16,-1-6 1-16,0-5-2 16,-1-4 0-16,4-3 0 0,2-4-8 15,2-3-12-15,6-2-25 16,1 1-57-16,4-5-27 0,5-2-141 0,1-1-306 15</inkml:trace>
  <inkml:trace contextRef="#ctx0" brushRef="#br0" timeOffset="8210.0115">22059 7665 758 0,'6'-2'0'0,"-4"2"248"0,-1 12-190 0,-8 12 20 16,-5 10-18-16,-4 10-34 0,-3 6-14 15,-1 2-1-15,-1 4 8 16,1 0-1-16,-1-3-5 0,-1-4-7 0,2-4-1 15,1-6-8 1,2-8 6-16,3-4-1 0,1-8-2 0,3-2 0 16,2-6 2-16,1-3-2 15,1-3 0-15,3-4-2 0,2-1-7 16,1-5 10-16,3-7-2 15,7-10-22-15,1-9 25 0,5-9-3 0,5-10-1 16,4-5 4-16,5-12-1 0,7-4-2 16,4-7 0-16,2 2 1 15,-1 5 0-15,-4 6-1 0,-5 14 1 0,-3 10-1 16,-5 12 1-16,-2 10 4 15,-1 7-5-15,-3 7-1 0,0 5 2 16,-4 0 0-16,-4 11 0 16,-4 10 3-16,-7 4-3 0,-4 11 0 0,-10 2 8 15,-7-2-7 1,-5 0 4-16,-3-8-7 0,-2-6 3 0,-1-5 1 15,1-1-1-15,1-6-2 0,7 0-8 0,4-5-6 16,7-1-22 0,7 0-22-16,2-3-44 0,3-1-128 0,4-1-88 15</inkml:trace>
  <inkml:trace contextRef="#ctx0" brushRef="#br0" timeOffset="8630.0121">22392 7671 952 0,'24'-14'0'0,"0"0"86"16,-3-4-24-16,0 0-20 0,-1-1-13 0,-3-4-17 15,-3 3-2-15,-4-1-4 16,-5 1-6-16,-5 6 0 0,0 2 43 16,-8 6-8-16,-2 2-14 15,-4 4-6-15,-4 7-7 0,-3 8 0 0,-5 14-6 16,1 4-2-1,1 5 0-15,2 3 2 0,5-7-2 0,5 1 0 16,5-6 2-16,6-6-2 0,1-2-1 0,5-6 0 16,4-5-1-1,4-1 4-15,1-9 3 0,5 0 3 0,3-4 1 16,3-11-4-16,2-4-2 15,2-6 0-15,0-4-1 0,2-7-3 16,-2-4 2-16,1-4 4 16,-1-5-8-16,-1 5 6 0,-5 7-2 0,-11 10-1 15,-5 13-3-15,-4 10 8 16,-3 4-9-16,-10 18 2 0,-4 15 0 15,-7 8 4-15,-2 10 25 0,4-3-16 0,3 2 3 16,1-4-1-16,8-6-6 16,1-2-5-16,5-9 3 0,1-2-4 15,0-3-2-15,7-6-55 16,0-2-41-16,3-9-135 0,-2-5-423 0</inkml:trace>
  <inkml:trace contextRef="#ctx0" brushRef="#br0" timeOffset="12460.0175">18206 7190 351 0,'2'-16'0'0,"0"2"98"0,1 1-45 16,1 2-40-16,0 1-10 16,-1-1 0-16,-1 2-3 0,-1-2 0 15,-1 0 24-15,0-2 44 16,-1 4-4-16,-2 0-4 0,-1 3 21 0,-2 1-21 15,5 3-3 1,-2 2-6-16,0 0-26 0,3 0-9 0,-3 0-3 16,3 0-2-16,-2 0 0 0,2 0 8 0,-2 2-5 15,2 7-6 1,0 7-3-16,-2 5 10 0,-2 11 3 0,0 6 1 15,-3 10-6-15,-3 5-2 16,0 4-1-16,-1 6 2 0,0 3-7 16,-1 1-3-16,4 3 4 15,1 2-7-15,0 3 2 0,0-1 3 0,2 0-3 16,0-4 0-16,2-4 0 15,2-5 2-15,-2-8-4 0,1-7 1 16,-1-8 0-16,0-6 2 0,-2-7 0 0,1-1 1 16,-1-3-4-16,1-2 2 15,0-2 2-15,4-8-3 0,0 1 0 16,0-5-3-16,0-2-1 15,0-1 5-15,0-2-2 0,0 0-23 0,0 0 18 16,0 0 3 0,0 0-1-16,0-5 8 0,0-2 1 0,0-1-7 15,-1 1-9-15,-1 0-9 16,2-2-26-16,0-1-23 0,0 0-97 15,-3-5-253-15</inkml:trace>
  <inkml:trace contextRef="#ctx0" brushRef="#br0" timeOffset="12980.0182">17873 8151 713 0,'-1'-15'0'16,"0"1"270"-16,0-1-196 0,1 1-13 16,0-3-18-16,0 5-22 15,0 1 0-15,1 5-5 0,-1 3 3 0,0 2 4 16,0 1-8-16,0 0-11 15,1 4-8-15,0 7 0 0,3 7 6 16,2 6 0-16,0 2 3 0,3 1-3 0,-1-1-2 16,3 2 0-16,-1-2 5 15,-1-2-5-15,1-4 0 0,-1-3 2 16,0-3-2-16,-1-2 0 15,-1 0 1-15,-2-5-1 0,0-1 0 0,2-4 1 16,-2-2-1-16,0 0 1 16,3 0 0-16,1-2-1 0,-1-4 0 15,2-1 0-15,0-5 0 16,2 2 2-16,-1-2 0 0,0-4-3 15,0-2 0-15,0-3 2 0,0-4-2 0,-1-4 1 16,2-2 2-16,1-3-4 16,0-5 4-16,2-2 3 0,0 0-5 0,2 0 0 15,-2 3 7 1,-2 6-7-16,-2 4 0 0,1 5 1 0,-4 6-1 15,2 3 0-15,-3 5 0 16,-3 4-2-16,0 2-7 0,-2 3-29 16,-2 2-50-16,1 5-21 0,-8 3-99 0,-4 2-250 15</inkml:trace>
  <inkml:trace contextRef="#ctx0" brushRef="#br0" timeOffset="16300.0228">17112 6508 664 0,'0'-23'0'0,"1"1"211"0,3 4-103 16,-2 4-45-16,-1 4-11 15,0 0 0-15,-1 6-8 0,0 2-4 16,0 1 1-16,-2 1-7 16,-1 9-5-16,-4 10-17 0,-6 18-5 0,-4 14-1 15,-2 12-5-15,0 3 6 16,2-4-5-16,1-6-3 0,1-8 2 15,-1-8 3-15,2-7-6 0,1-6 3 0,0-6 1 16,3-3-4-16,3-7 3 16,0-3 0-16,3-5-2 0,2-3 2 15,1 0 2-15,1 0-4 16,3-8-13-16,5-7-2 0,2-7 4 0,3-7 16 15,2-5-4 1,0-6 0-16,4-5 0 0,-1-7 1 0,1-5-1 16,1-4 0-16,-1-1 1 0,0 1-2 0,-1 4 2 15,-1 6 1 1,0 11-1-16,-2 7 2 0,1 6-3 0,-2 8 0 15,-3 5-1-15,4 4 0 16,-2 5-4-16,0 5 7 0,2 0 1 16,-5 10-6-16,3 6-1 15,-2 5 4-15,-2 7 0 0,-1 4 0 0,-7 1 2 16,1 1-2-16,-2-1 0 15,-9-3 3-15,-1-1-4 0,-6-3 2 16,-3-3-3-16,-2-2 0 0,-1-2 2 0,0-4 0 16,0-3-17-16,2-4 8 15,0-4-14-15,3-4-15 0,4 0 0 16,2-3-25-16,3-4-47 15,3-2-79-15,2-5-89 0</inkml:trace>
  <inkml:trace contextRef="#ctx0" brushRef="#br0" timeOffset="16610.0233">17506 6011 663 0,'4'-13'0'16,"0"3"240"-16,-1 0-132 0,0 2-37 16,-3 4-8-16,0 1-7 0,1 3-20 0,-1 0-20 15,0 3-16-15,-4 8 0 16,-4 12 13-16,-5 11 13 0,-6 7-3 15,-1 7-8-15,-1 0-7 16,1 2-2-16,3 2-2 0,0 0-6 0,3-3 4 16,2-4 0-1,2-7-2-15,-1-1-2 0,4-6 1 0,0-3-28 16,3-6 14-16,0-5-7 15,4-2-24-15,0-3-12 0,4-5-28 16,4-2-93-16,3-5-102 0</inkml:trace>
  <inkml:trace contextRef="#ctx0" brushRef="#br0" timeOffset="17780.0249">17607 6457 663 0,'4'-15'0'0,"-2"1"279"0,1-3-179 15,-3 1-39-15,0 0-4 0,-1 2-11 16,-4-3-11-16,-2 1-7 16,-1 1-4-16,-2 2 1 0,0 4-6 0,2 4 4 15,-1 2-13 1,-1 3-7-16,-2 8 0 0,-4 10-4 0,-4 13-2 15,-1 9 5-15,-3 5-2 16,2 2 0-16,1-2-2 0,5-5 3 16,1-6-2-16,7-5 2 0,6-5-2 0,2-2-5 15,4-5 4-15,6-2-10 16,1-6-1-16,4-3 4 0,1-4-1 15,2-2-4-15,4-6 4 16,-2-8 6-16,2-3 1 0,-1-3 5 0,-1-6-2 16,-2-3 0-16,-1-8 0 15,-2-2 3-15,-2-1-4 0,1 3 2 16,-4 6 2-16,-1 7-4 15,-4 9 2-15,-4 6 4 0,-1 5-6 0,1 4 2 16,-1 3-1-16,-2 12-9 0,-5 9 16 16,-3 5-2-16,-1 4-7 15,0 2 4-15,2-6 3 0,2-1-6 0,2-3 2 16,2-8-1-1,1-1 0-15,2-5 0 0,0-1 0 0,3-2 0 16,4-2-3-16,4-1 2 16,2-3-5-16,2 1 7 0,1-3-2 15,-1-5-12-15,1-2 15 16,-2-5-3-16,-1-3-1 0,2-3 4 0,0-3-2 15,1-3 0-15,-1-4 0 0,2 1 1 16,0 2-2-16,-2 1 1 16,0 7 1-16,-1 4-2 0,-8 4 2 0,1 6-2 15,-3 2-2-15,-3 1 4 16,4 7-2-16,-3 10-2 0,1 4 4 15,-1 6 1-15,-2 5-4 16,1 1 4-16,-1-1-2 0,0-1 0 0,-1-3 0 16,-1-4 2-16,-3-1-3 0,-1-4 2 15,-2-2 2-15,-1-4-3 16,-2-4 0-16,4-3 6 0,-4-2-6 0,2-1 0 15,3-3 2 1,2 0-3-16,3 0 1 0,1-2-2 0,4-4-7 16,3-3 4-16,9-3 1 15,2-3-2-15,3-2 11 0,5 0-6 16,0-5-1-16,3-2 4 15,-1-7-1-15,1-4-6 0,-2-5 10 0,0-2-5 16,-2-3 0-16,-2-1 3 0,-1 0-1 16,-1 2 4-16,-2 3-1 15,0 4-5-15,-1 4 0 0,-3 6 0 0,-5 8 2 16,-5 5-2-16,-2 8 0 15,-3 4 8-15,0 2 7 0,-7 10-1 16,-6 11-16-16,-6 13-4 16,-4 10 12-16,2 7-3 0,0 3-5 0,3-2 4 15,2 0-4 1,2-2 2-16,1-4 0 0,3-5 2 0,2-5-2 15,1-7 0-15,2-5 0 0,3-7 0 0,2 0-1 16,0-6 0 0,3-3-18-16,5 0 14 0,2-6-3 0,1-2-2 15,6 0 3-15,2-8-7 16,1-3-10-16,2-5 3 0,0-5 3 0,2-4 5 15,-3-6 11 1,0 1-1-16,-5 1 1 0,-3 3 4 0,-5 3 0 16,-4 9-2-16,-1 6 0 0,-3 1 9 0,0 6-5 15,0 1 0 1,0 0 3-16,0 8-3 0,-3 7-3 0,-2 4 2 15,-2 6 0-15,1-3-1 16,2-1-3-16,0-2 1 0,2-1 0 16,2-1 3-16,-2-1-3 15,2-1 0-15,0 0-2 0,0-3-19 0,3 1-3 16,2-5-13-1,2 0-20-15,0-2 17 0,4-5-41 0,-1-1-136 16,3-3-110-16</inkml:trace>
  <inkml:trace contextRef="#ctx0" brushRef="#br0" timeOffset="17950.0251">18392 6312 657 0,'0'-20'0'0,"0"6"194"0,0 4-111 15,4 3-43-15,0 3-23 16,-1 3-3-16,1 1-8 0,-2 7-8 15,1 5 0-15,-1 4-58 0,-1 0-62 0,4 5-18 16,1-3-122-16</inkml:trace>
  <inkml:trace contextRef="#ctx0" brushRef="#br0" timeOffset="18230.0255">18623 6452 783 0,'0'-5'0'0,"0"-1"244"15,0 3-164 1,-3-2 2-16,-5 4-16 0,0 2-27 0,-10 8-14 15,-1 10-3-15,-2 8-8 16,-4 5-1-16,3 3-4 0,2 2-2 0,2-2-8 16,5-3 2-1,4-4 7-15,2-2-10 0,3-4 4 0,3-3-2 16,1-3-2-16,0-1 3 15,1-4 0-15,7 0-2 0,1-1 0 16,5-5 0-16,2 1 0 0,5-2 2 0,3-4-2 16,3 0-20-16,4-8 12 15,-2-1-10-15,-2-3-24 0,-3 0-11 16,-5-1-57-16,-6-5-47 15,-2 3-79-15,-7-5-82 0</inkml:trace>
  <inkml:trace contextRef="#ctx0" brushRef="#br0" timeOffset="18480.0259">18094 6320 787 0,'6'-13'0'0,"1"3"179"16,-4 1-97-16,2-1-15 0,0 6-31 0,1 3-29 15,3 1-9-15,4 0 3 16,6 4-2-16,2 5-23 0,4 1-30 15,0 3-136-15,-3-3-286 16</inkml:trace>
  <inkml:trace contextRef="#ctx0" brushRef="#br0" timeOffset="26100.0366">8219 13658 565 0,'0'0'0'16,"-1"0"-10"-16,0 0 18 15,-1-3-16-15,-1 1 8 0,2-1 4 16,-2 1 26-16,0-2 16 15,-1 1-24-15,-3-2 15 0,1-1-3 0,-2 0-2 16,0 2-7-16,2-2 5 16,-1 3-8-16,4 1-16 0,0 2-6 15,3 0 0-15,-1 0 11 0,1 0-17 0,0 0 10 16,0 0-4-16,0 0 0 15,0 0 83-15,0 0-17 0,0 0 5 16,1 0-8-16,-1-1-16 16,0 0 2-16,0 1-8 0,0 0-17 0,0 0-12 15,0 0-2 1,0 0-2-16,0 0-11 0,0 0 5 0,0 0-3 15,0 5-8-15,0 7 12 16,1 4-4-16,3 4 2 0,-1 7 5 16,2 1-3-16,0 3-4 0,2 3 2 0,2-1 8 15,-2 1-2-15,3-1 5 16,-2-1-10-16,-1-3 2 0,1 2-2 15,-3-2 0-15,-2-1-3 16,2-2 2-16,-3-2 4 0,1-7-6 0,0 0 2 16,-1-5 3-16,0-3-6 15,1 0 3-15,-3-3-2 0,1-4-2 16,0 1 5-16,-1-3-2 0,0 0 0 0,2 1-5 15,-2-1 4-15,0 0-1 16,2-6 4-16,0-9 6 0,-2-2-8 16,0-2 0-16,0-3 3 15,-2 0-3-15,0-3-1 0,-2-2 1 0,-1 0 0 16,0-2 0-1,-1-3-4-15,0 0 2 0,0-4 3 0,1-1 1 16,0-1 0-16,3 0-1 16,1 1 1-16,1 1-1 0,0 5 1 0,3 2-1 15,2 1-2-15,0 5 2 0,-2 3 0 16,2 8-1-16,-2 3 0 15,-3 4 3-15,0 3-4 0,0 1 2 16,0 1 3-16,0 0-20 16,0 3 7-16,-6 11 3 0,-1 8 4 0,-2 10 4 15,1 6 8-15,1 4-10 16,2 6 0-16,3 3 6 0,2 4-8 15,0 0 4-15,0-1 6 16,3-3-10-16,0-3 4 0,-3-2-2 0,0-3-5 16,0-6 3-16,-4-3-5 0,1-6-2 15,-2-4 12-15,2-3-5 16,1-6-2-16,-1-4 4 0,2-4 0 0,-2-3-4 15,3-3 7 1,0-1-2-16,0 0-1 0,0 0-11 0,0 0 13 16,0-7 2-16,0-10 5 15,0-4-7-15,0-9-4 0,-3-4 4 16,-4-4-1-16,0-2-1 0,0-5 0 0,-1 2 7 15,0 1-3-15,0 0 0 16,1 3-4-16,2 2 0 0,2 0 0 0,1 2 7 16,2 3-7-1,0 2-4-15,0 4 2 0,4 4-1 0,-1 8 5 16,-1 4-4-16,-1 7 3 15,-1 3 2-15,0-1-2 0,1 1-2 16,1 11-5-16,-1 12-4 16,2 15 7-16,1 10 6 0,0 8 6 0,4 2-5 15,2-2 9-15,2-1-7 0,2-2 3 16,3-6-4-16,0-2 0 15,2-6-6-15,-2-7 2 0,-1-5 7 0,-4-3-11 16,-3-5 6 0,-3-5 0-16,-1-3-4 0,-4-5-1 0,0-3 1 15,-1-3-3-15,0 0 8 16,0 0-7-16,0 0-1 0,-1-5 8 0,0-7 12 15,-2-5-17 1,0-7 2-16,-1-4 8 0,2-5-10 0,-1-5 2 16,-1-6 3-16,0-3-4 0,-1-5-1 0,-2-4 0 15,0 2-4 1,-1-1 9-16,0 4-5 0,-2 5 2 0,-1 6 1 15,2 10-3-15,0 4 2 16,2 3 2-16,2 5-2 0,0 6-2 16,3 3 2-16,0 7 0 15,2 0-1-15,0 2-3 0,0 6 1 0,-1 12-15 16,-3 17 19-16,1 15-1 0,1 11 2 15,2 5-2-15,1 1 4 16,4-3-7-16,2-2 4 0,-3-7 0 0,2-6-4 16,-2-6 4-16,0-7 1 15,0-7-4-15,-1-7 2 0,-1-7 2 16,0-3-4-16,-2-7 2 15,0-1 0-15,0-2-2 0,0-2 2 0,0 0 4 16,0 0-8 0,0-8 6-16,-1-7 5 0,-2-7-10 0,0-8 0 15,0-4 0-15,1-4-4 0,2-5 7 0,-2-5-1 16,1-4 0-1,1-1-3-15,0-3 2 0,1-3 0 0,2 4 0 16,-1 3 1-16,-1 11 0 16,-1 10 0-16,1 14 4 0,-1 11-6 15,0 3 4-15,0 3-2 16,0 4-7-16,0 15-3 0,0 15 6 0,0 9 0 15,1 10 8 1,1-2-3-16,1 0 1 0,1-2-1 0,0-3 1 16,-1-6 0-16,2-5 0 0,-5-4-1 0,0-7-2 15,0-2 1 1,-5-6-3-16,0-5-3 0,0-6 5 0,3-1 1 15,0-4 0-15,1 0 0 16,-1-9 8-16,0-8-10 0,0-6 4 0,1-8 1 16,-2-5-5-1,0-8 4-15,-1-5-3 0,1-6-3 0,-4 0 5 16,3-3-2-16,0 4-6 0,-1 4 6 0,2 4 2 15,-3 5 0 1,2 7-2-16,2 9 2 0,1 4 1 0,1 4-2 16,1 6 0-16,3-2-2 15,3 3 4-15,1-3 1 0,1-1-4 16,1 2 2-16,-2-2 2 15,-2 6-4-15,-2 1 2 0,-2 5 13 0,-2-1-13 16,1 3 7-16,-1 0-8 16,1 0 0-16,3 2-8 0,3 4 6 15,4 4-2-15,6 2 8 0,5 0 0 0,8-3-5 16,12-4 2-16,9-4 9 15,12-1-5-15,10 0 5 0,5-6-9 16,3 1 1-16,2-2 4 16,-2 0-6-16,0 2 0 0,3 0 0 15,1 5 0-15,6-2 0 16,2 2 1-16,0 0 0 0,1 0-2 0,1 0-4 15,-4 5 4-15,-1-4-10 16,-6 2 15-16,-6-2-8 0,-7-1-1 16,-8 0 10-16,-11 1-4 0,-10-1-6 0,-12 0 9 15,-9 0-8-15,-10 0-34 16,-4 0 10-16,-5-1-12 0,-3 0-8 15,-9 1 6-15,-7-1 8 16,-7 1-48-16,-9 0 42 0,-5 2 23 0,-7 2 15 16,-7 3 3-16,-7 1 3 15,-7 1-8-15,-9 1 8 0,-8 4-1 16,-3 1-5-16,-7 2 4 0,0 1 7 0,-3-2-10 15,0-1 2 1,5-2 11-16,3 0-3 0,8-3 6 0,7-3-4 16,8 0 5-16,8-4 3 15,9-5-3-15,10 2-6 0,11-5 8 0,7-1 1 16,11-1 6-1,5-2 6-15,7 0 2 0,14-4-32 0,7-2 7 16,13-2-6-16,7-2-4 16,10 2 4-16,7 1-1 0,9 1-1 15,7-2 0-15,8 2 6 0,1-2-8 0,4 0 4 16,-2 1 3-16,0 2-8 15,1 0 5-15,-4 0 1 0,-4 2-6 16,-5 3 6-16,-6 1-2 16,-8 4-7-16,-7 1 12 0,-7 1-7 0,-6 2-2 15,-4 0 6-15,-5 0-6 16,-8 0 0-16,-2 3 6 0,-4 1 0 15,-7-2-11-15,-2 3 0 16,-5-2-8-16,-2-1-13 0,-1-1 24 0,-1 2-2 16,-1-2-9-16,0 1 13 0,0-1-2 15,0-1-7-15,0 0 13 16,0 0 2-16,0 1-2 0,0-1 14 0,0 3-2 15,2-3-10 1,-2 0 5-16,1 0-7 0,-1 0-2 0,0 0 0 16,1 0 5-16,2 0-8 15,0 0 8-15,-1 0 1 0,1 0-7 16,-3-2 4-16,1 1 4 0,-1 1-2 0,0 0 14 15,0 0-5-15,0 0-12 16,0 0 4-16,0 2-8 0,0 2-6 16,1 5 8-16,0 6-2 15,1-1 3-15,2 5 0 0,-1 3 9 0,-2-2-12 16,2 5 6-1,1 1 5-15,-1 3-4 0,2 4 9 0,0 4-3 16,1-1 0-16,-2 1 3 16,7 3-9-16,-4-1-5 0,4 2 2 0,2-3 7 15,0-1-10-15,4 2 4 0,-1-3 6 16,0 0-9-16,-1-2 2 15,-3-6 1-15,0-3-2 0,-3-3 0 0,-2-4 1 16,-2-4 0 0,-2-2-2-16,-1-2 1 0,-1-3 0 0,-1 2-8 15,0-1-18-15,0-2-8 16,0 0 7-16,-1-1-10 0,-2 1-25 15,-1 0-18-15,-3-1-47 16,-2-3-291-16</inkml:trace>
  <inkml:trace contextRef="#ctx0" brushRef="#br0" timeOffset="27130.038">8412 14393 392 0,'-10'-17'0'0,"1"3"42"15,-4 2-5-15,4 3 44 0,0 1 6 0,1 2-9 16,3 2-33-16,-1-4-14 16,6 4 14-16,-2-3 11 0,2 3 0 15,1 0-20-15,2-2-18 16,3 0-8-16,2-1-9 0,4 2 10 0,1-1 17 15,7 0 15 1,3 3 5-16,4-1-11 0,7 2-2 0,6 2-2 16,6 0-7-16,8 7-6 0,5 1-1 0,6 3-10 15,5-4-5 1,5 1-3-16,7 0 1 0,8-7-4 0,10-1 4 15,7 0 4-15,7-4-5 16,5-6 4-16,-1 0 1 0,2-4-9 16,-3-2 6-16,-5 2 0 15,-8-2-5-15,-9 5 4 0,-12 0 7 0,-10 4-15 16,-6 4 12-16,-6 2-3 0,-4 1-4 15,-6 4 2-15,-5 3-1 16,-9 3-4-16,-8-1-7 0,-9-2 0 0,-9-2-1 16,-8-1 9-1,-5-2-10-15,-14 2-42 0,-12-1 67 0,-11 2-6 16,-12 1-4-16,-8-2-1 15,-4 0-2-15,-6-1-12 0,-2 1 15 16,-5 0-4-16,-2-3 1 16,-3 1 1-16,-2-2 6 0,-3 0-7 0,-7-2 2 15,-4 2 4-15,-8 0-6 0,-7 2 2 0,-8-2 3 16,-1 4-8-1,0 4 8-15,5-1-6 0,6 3 1 0,8 1 2 16,7 0-1-16,9-1-1 16,11-2 2-16,8-4 1 0,12-4-2 15,14 3 0-15,13-3 9 16,12 2-12-16,11-2 6 0,5 0 4 0,16-5-14 15,11-5 4-15,15-2 11 16,14-1-8-16,9 0 0 0,8 0 6 16,6-3-8-16,7-1 3 0,0 0-2 0,6 1-13 15,-2 3 10-15,-1 3 4 16,0 1 0-16,-4 1 0 0,-6 0 3 15,-9 1-5-15,-9-2 4 16,-9 4 1-16,-8-1-4 0,-9 3 1 0,-2 0-2 16,-9 3 4-1,-6 0-4-15,-8 0-32 0,-8 0 8 0,-5 0 8 16,-15 0-13-16,-10 0 36 0,-16 0 3 0,-11 7-2 15,-11 1 0 1,-8 3 9-16,-8-3-9 0,-2 4-4 0,-1-2 5 16,3 3 5-16,8 2-1 15,7 0 1-15,6 0-10 0,5-1-2 16,6-2 0-16,6-2-58 15,6-5-83-15,7-5-15 0,9 0 24 0,10-2-19 16,10-9 5-16,6-3-119 16</inkml:trace>
  <inkml:trace contextRef="#ctx0" brushRef="#br0" timeOffset="29300.041">8321 13766 944 0,'-8'-23'0'0,"2"1"209"16,0-2-128-16,5 2-39 0,-3 0-22 0,3 5-7 15,-1 2-10-15,-1 3 1 0,0 3-8 16,-1 1-11-16,0 2 3 15,-1 3 7-15,3 0-5 0,0 1 11 0,2 2-2 16,3 0-27 0,7 2-14-16,7 1 24 0,11-1 15 0,15 0 6 15,13-2 42-15,11 0-35 16,14 0 9-16,7 1-7 0,8-1 3 15,9 0 11-15,3 0-1 16,5 0-13-16,0-1 1 0,-4-3-13 0,-4-1 0 16,-7-2 0-16,-5 0 6 0,-7-1-7 15,-5 2-12-15,-3 1 2 16,-7-1-25-16,-5 1 8 0,-4 3-12 0,-6 0-7 15,-7 2 12-15,-11 0-4 16,-10 0-1-16,-14 1 35 0,-9 2-8 16,-12 0-3-16,-22 6 3 15,-18 1 26-15,-20 7-7 0,-20 3-6 0,-9-1 7 16,-14-1-7-16,-7 2 0 0,-5-1 3 15,-2-2-4-15,7 1 0 16,7-1-4-16,10-1-63 0,13 2-67 0,8 1 14 16,11-4-34-1,13-1 100-15,12-2 49 0,18-5 4 0,15-2 4 16,11-5 31-16,20 0 1 15,14-2 100-15,12-4-22 0,15-2 20 16,11-3-45-16,15 0-32 16,11-2 3-16,7 1-22 0,8 2-10 0,1 1-7 15,-6 2 1-15,-6 2-11 0,-13 5-8 16,-14 0 2-16,-13 0-1 15,-17 0-3-15,-16 0 2 0,-11 2 4 0,-12 0-7 16,-7-1-3-16,-6 0-10 16,-15 2-20-16,-13 1 51 0,-13 0-17 15,-12 0-4-15,-16-3 1 16,-8 0 6-16,-12 0-4 0,-9-2-3 0,-8 2 5 15,-5-1 0 1,-1 2 0-16,4 5 5 0,6 3-5 0,12-1 0 16,10 2-4-16,11-6-101 0,12-1 56 0,9-1 23 15,14-3 14 1,13 0 18-16,14 0 0 0,12 0-3 0,11-3-2 15,19 1 14-15,19-5 13 16,18-1 19-16,20 0-11 0,12-1-13 16,15 4-11-16,11 3-6 15,10 2-8-15,0 0 4 0,-6 8 3 0,-14 1-5 16,-14 1-2-16,-17-1 5 0,-12-4-4 15,-15 1 0-15,-17-2 2 16,-16-2 16-16,-12-1-5 0,-11-1-7 0,-15 0 12 16,-16 0 21-16,-19 0-26 15,-17 3-9-15,-12 1 2 0,-14-2-3 16,-10 0-4-16,-10 0 4 15,-9 1 0-15,-2 4-4 0,3 3 2 0,4 2-3 16,10 3-32 0,11 0-3-16,9-1-2 0,15-2 2 0,12-2 34 15,13-3 1-15,16-3-10 0,15-1 15 0,15 0 3 16,14-2-10-1,20-1-10-15,20 0 45 0,25 1-3 0,18-8 1 16,20 1-16-16,18 0-5 16,12-1 1-16,1 4-5 0,-4 0-6 15,-12 2 6-15,-21 1-1 16,-16 0-2-16,-16 1 0 0,-15-1 13 0,-16 0 8 15,-17 0-5-15,-13 0-8 16,-14 0-6-16,-3 0 11 0,-11 0 6 16,-14 0-13-16,-13 3 1 0,-18 2-14 0,-16 2-7 15,-14 1 14-15,-14-1 0 16,-11 2-18-16,-11 3 11 0,-3 1 1 15,0 2-2-15,2 5 14 16,9 2-12-16,12 0-20 0,15 0 3 0,17-3-5 16,15-4-23-1,14-5 18-15,16-3 30 0,15-5 0 0,17 0 5 16,24-1-4-16,17-1 4 0,24-3 35 0,18-6-3 15,17-4-13 1,15 0 5-16,11 3-5 0,3 0-15 0,1 3 3 16,-7 4-10-16,-11 3 0 15,-10 0 2-15,-9 0 2 0,-9-1-2 16,-13 0 0-16,-12 1-1 15,-15 0 0-15,-14 0 3 0,-15 0 9 0,-13 2-10 16,-12-2 5-16,-24 1-14 16,-19 0 14-16,-22 2 8 0,-18 3-14 15,-15 1 4-15,-13 2-2 0,-9 0 1 0,-6 1-8 16,-4 4 8-16,5 3-5 15,8 3-1-15,9 1-5 0,11 0-28 16,12-3-5-16,10-3 19 16,14-5 12-16,16-3 6 0,16-2 6 0,19-1-4 15,17-1 0 1,23-3-37-16,20 0 54 0,21-6-10 0,23-6 5 15,17-4 2-15,10-2 3 16,6 0 3-16,-3-2-9 0,-8 3-10 16,-14-1 0-16,-16 2 5 0,-18 3-3 0,-20 5 15 15,-17 3-10-15,-16 2-6 16,-12 1-1-16,-19 1 0 0,-13 1-97 15,-14 3 25-15,-10 7-10 16,-3 2-97-16,-5-1-116 0</inkml:trace>
  <inkml:trace contextRef="#ctx0" brushRef="#br0" timeOffset="30360.0425">10852 13737 1055 0,'1'-26'0'15,"-1"-1"173"-15,-2 1-123 0,-7 3-9 0,-2 2-9 16,0 4 0 0,1 6-6-16,0 5-7 0,2 3-16 0,2 2 6 15,3 10-2-15,0 11-10 16,-1 13 6-16,3 8 5 0,1 3-7 15,7-1 9-15,6-4-9 16,-1-7-2-16,2-3 2 0,-3-5 2 0,-3-7-4 16,0-5 2-16,-3-5 1 0,-3-4-2 15,-1-2 0-15,-1-1 3 16,0-3-1-16,0-8 23 0,0-5-21 0,-1-6-7 15,-3-2 6-15,1-2-2 16,-1-4-2-16,0-4 2 0,1 0 1 16,-2-3-2-16,0 4-2 15,2 8 5-15,-1 7-6 0,3 10 6 0,1 5 28 16,0 3-31-16,1 0 0 0,3 11 0 15,3 9-17-15,7 7 21 16,0 5 2-16,5 0-11 0,3-1 10 0,2 1-7 16,1-6 0-1,4-1 4-15,1-1 3 0,0-3-6 0,2-1 2 16,-2-3-2-16,-4-5-3 15,-2-7 8-15,-5 0-2 0,-6-3-3 16,-6-2-1-16,-3 0 6 16,-2-5-6-16,-2-4 4 0,0-8 27 0,0-4-27 15,-6-7 7-15,-4-6-7 0,-3-6-4 16,-1-8 4-16,-3-3 4 15,2-3-1-15,-1 5 6 0,4 8-4 0,2 8-8 16,3 12 2-16,3 10 4 16,3 5-6-16,0 6-6 0,1 9-64 15,0 10-89-15,5 10 55 16,3 2-78-16,3-5-394 0</inkml:trace>
  <inkml:trace contextRef="#ctx0" brushRef="#br0" timeOffset="30780.0431">11448 13762 911 0,'0'-12'0'15,"-2"0"322"-15,2 4-229 16,-2 2-15-16,0 3-26 0,0 3-15 0,-1 0-12 16,-2 7-16-16,-5 6-10 15,1 3-2-15,0 3 6 0,7 1-3 16,2-5-4-16,2-1 7 15,5 0-4-15,4-4-5 0,2-3 7 0,4 0 2 16,0-2-6 0,1-2 3-16,-2-2 0 0,-2-1 0 0,-4 0-13 15,-3-4 15-15,-3-3-4 0,1-4 6 0,-2-5-2 16,-1-3-1-1,-2-7 3-15,0-1-6 0,0-5-1 0,-5-1 6 16,-2 1-3-16,-3 1 0 16,-2 6-2-16,-2 9 3 0,1 3-2 15,-1 8 2-15,0 5-2 16,-1 8-16-16,0 11-12 0,3 5-17 0,7 3-43 15,4 2-26-15,1-5-81 16,5-3-443-16</inkml:trace>
  <inkml:trace contextRef="#ctx0" brushRef="#br0" timeOffset="31010.0434">11647 13709 848 0,'1'-13'0'0,"0"3"234"0,-1 3-170 16,0 5-12-16,0 0 1 0,0 2-21 0,0 5-28 15,0 10-8 1,3 5 8-16,0 3 14 0,4 1-8 0,0-2-1 16,0-3-7-16,0-2-4 15,0-3 4-15,-2-4-4 0,0-3-15 16,-1-2 10-16,-1-1-18 15,0-2-32-15,0-2-12 0,-1-1-36 0,-2-6-336 16</inkml:trace>
  <inkml:trace contextRef="#ctx0" brushRef="#br0" timeOffset="31160.0436">11610 13424 1010 0,'1'-9'0'0,"1"6"52"16,-1 2-28-16,-1 1-19 0,0 0-10 0,0 2-66 15,0 9-79-15,0 2 8 16,3 3-117-16</inkml:trace>
  <inkml:trace contextRef="#ctx0" brushRef="#br0" timeOffset="31710.0444">11949 13557 1065 0,'0'-3'0'0,"-4"-3"209"0,-2 0-167 0,-2 1-21 16,-2-2 2-16,-1 4-11 0,-1 3-10 0,0 0-4 15,2 2 3-15,0 3-5 16,3 3 0-16,1 4 3 0,3 2 2 16,1 1-2-16,2-1-5 15,4 3 9-15,3 1-6 0,5 4 1 0,2 0 2 16,5 1 0-1,2 1-11-15,2 0 7 0,-1 0 0 0,0 1 8 16,-7-4-4-16,-5-2 0 16,-3-4-2-16,-7 0 3 0,0-2-2 15,-7-2 2-15,-3-1-2 0,-4-4 0 0,-3 0 2 16,0-2 10-16,-5-1-16 15,3-2 8-15,1-1-6 0,2 0-51 16,5-2 1-16,1-2-49 16,6-2-46-16,4-2-13 0,3 0 23 0,11-2-34 15,3-3 65-15,7 3-23 16,4 1 30-16,2-2 161 0,2 2 93 15,-1-1 36-15,-1 0-30 16,-2-1-21-16,0 0 8 0,-3-4-73 0,-2 0-11 16,-3-3 3-16,-5 0-22 0,-5 0-10 15,-6 3-5-15,-3 1-4 16,-2 2-6-16,-6 3 4 0,0 2-14 0,-4 6-5 15,-2 2-2 1,-2 13-3-16,1 7 1 0,1 3 0 0,3 3 2 16,3 2-1-16,4-2-2 15,3-3 2-15,1-1 7 0,8-3-10 16,1 0 3-16,3-1 1 0,4-2-1 0,2-2-2 15,5-1-71-15,3-5-88 16,1-6-183-16</inkml:trace>
  <inkml:trace contextRef="#ctx0" brushRef="#br0" timeOffset="35830.0502">10098 13698 388 0,'0'0'0'0,"0"0"107"16,0 0 35-16,0 0 38 0,0-2-29 0,0-2-49 16,-4-1-42-1,1 2-46-15,-3-1-13 0,0-1-2 0,0 5-7 16,-1-2 8-16,0 2 0 0,1 0-21 0,1 0 1 15,-1 2-3 1,4-2 11-16,-1 0 4 0,3 1 6 0,0 0 4 16,0 1 1-16,0-2-1 15,0 0 8-15,0 0 5 0,0 0-8 16,0 0-1-16,-1 5-7 15,0 2-1-15,0 4 4 0,-1 1-1 0,2 0-2 16,3-1-3-16,5-2-1 16,5-3-8-16,2-2 3 0,2-1 17 15,3-3-9-15,0 0 4 0,2-1 3 0,-3-3-4 16,1 0 2-16,-2 1-3 15,-3 0 0-15,-2-1 0 0,-3 1 2 16,-2 1-2-16,-4 0 0 16,-1 2 0-16,-2 0 0 0,-1 0 0 0,-2 0-30 15,-6 5 6 1,-5 3 33-16,-4 1-10 0,-4 3 0 0,-3 2 2 15,-2 1 5-15,0-3-8 16,-3 0 4-16,0 0 2 0,1-2-4 16,1-1 0-16,4-1 2 0,5-2 0 0,3-3-2 15,2-2 0-15,3-1-12 16,3 0 9-16,3 0 0 0,3-1 4 15,1-1-2-15,8-2-42 16,9-4 43-16,8-1 0 0,9 0 12 0,8-2-9 16,5-1 4-16,2 0-8 15,2 0 2-15,-5-1 0 0,-5 4 6 16,-7 1 7-16,-13 4 10 0,-8 2-4 0,-10 0-8 15,-3 2-2-15,-8 4 6 16,-8 5 38-16,-8 4-35 0,-6 4-17 16,-3 1-1-16,1-1 0 15,-1 0 4-15,0-2-6 0,0-1 2 0,2-1-1 16,3 1-13-1,3-2-10-15,4-1-1 0,4-3-1 0,4-2 0 16,3-2-5-16,5-1 10 16,2-3 23-16,3 0-6 0,3 0-11 15,7 0-42-15,3-2 66 0,5-2-5 0,3-2 7 16,3-1 0-16,4 2 5 15,2-2-4-15,1 1 5 0,1 1-9 16,-1-2 3-16,-4 3 0 16,-6 1-12-16,-7 1 0 0,-7 2 24 0,-4 0-20 15,-3 0-4-15,0 0 0 16,0 0 8-16,-9 6-7 0,-6 2 29 15,-6 4-20-15,-6 0-8 16,-4 3-2-16,0-2 0 0,4 4-9 0,-2-4-7 16,3 2-6-16,3-1 2 0,0-4-10 15,13 0-26-15,4-5-14 16,6 1 2-16,6-4-12 0,8-2 60 0,5 0-12 15,9-7 32 1,5-3 0-16,4 2 38 0,1-4 23 0,0 1 11 16,1 0 0-16,-5-1 4 15,-5 4-21-15,-7 0-22 0,-8 4-14 16,-8 3-6-16,-5 1-14 0,-4 0 2 0,-10 3 30 15,-9 7-14-15,-9 5-24 16,-3 4 4-16,-5 2-6 0,2-1-17 16,1-3 1-16,0 0-3 15,6 0-34-15,3-2-5 0,6-5-23 0,6-1 19 16,6-3 18-16,6-3 18 15,3-2 15-15,7-1-35 0,11-3 20 16,5-5 42-16,8-3 12 16,3 0 23-16,4-2 21 0,0 1 14 0,0 0 9 15,-5 3-11-15,-1 1-39 0,-7 3-20 16,-7 2-9-16,-6 1-5 15,-7 2 2-15,-4 0-8 0,-2 1-43 0,-8 8 16 16,-4 3 31 0,-8 2 0-16,-1 3-21 0,-3-2 17 0,-1-1-9 15,1 1-24-15,3 2-76 16,4-3 42-16,6-2-57 0,4-4-120 15</inkml:trace>
  <inkml:trace contextRef="#ctx0" brushRef="#br0" timeOffset="36000.0504">10234 14161 395 0,'28'-13'0'0,"3"-1"228"15,-3-2-105-15,-1 6-5 16,-4-1-10-16,-7 3-50 0,-6 3-27 0,-7 1-9 15,-3 3-7-15,-5 1 12 16,-9 1 7-16,-8 10-27 0,-6 2-2 16,-3 2-6-16,-3 2 2 15,0-2 3-15,-1-2-4 0,2 0 0 0,4-2-77 16,0-2-11-16,3-2-60 0,4-2-59 15</inkml:trace>
  <inkml:trace contextRef="#ctx0" brushRef="#br0" timeOffset="36660.0513">8407 13837 791 0,'-1'0'0'15,"1"-3"91"-15,1 0-103 0,4 0 24 0,1 0-3 16,1 0-7 0,2 2-1-16,0-2-2 0,2 1-58 0,1-2 24 15,2-3 7-15,0-1 9 0,2-5 11 0,-2 2 7 16,0-3-1-1,0 2 4-15,-2 3 15 0,-3 1 12 0,-2 4 0 16,-6 3-2-16,-1 0 27 16,-3 1 24-16,-5 0-5 0,-4 1-56 15,-5 4-19-15,-2 7 4 16,-1-2 1-16,1 5-3 0,0 1 0 0,4 1-32 15,1 0-27-15,4-4-39 16,6-3-6-16,4-5 29 0,3-4-26 16,7-1 34-16,5-7 5 0,8-7 40 0,2-2-30 15,0-4-135-15</inkml:trace>
  <inkml:trace contextRef="#ctx0" brushRef="#br0" timeOffset="48240.0676">8899 11913 756 0,'10'-8'0'0,"-1"7"124"0,-3-2-76 16,-4 2-23-16,0 1-6 0,-2 0 12 0,0 0 4 15,0 0-15-15,0 0-9 16,0 0-9-16,0 0-4 0,0 0 4 15,0 0 7-15,-2 0-9 16,-1 4 0-16,-2 7 5 0,-2 9-5 0,1 5 0 16,0 8 24-16,0 11-6 15,1 4 5-15,0 5 1 0,1 2 1 16,-1-1 4-16,1 3-5 0,3-2-3 0,-2 0-3 15,2-3-13-15,1-3-4 16,-2-2 2-16,2-2-3 0,0-3 0 16,0-3 3-16,3 3-3 15,-2 0 0-15,1-1 5 0,1 0-3 0,-2 1-4 16,2-4 4-1,-3 3 3-15,0-2-7 0,1-2 4 0,1-1-1 16,1-5-3-16,1 1 4 16,0-3 2-16,3 1-6 0,-3 0 4 15,1-1-1-15,0-5-1 0,0-4 0 0,-3-3-3 16,-1-6-55-16,-1-4-18 15,-5-1-32-15,-3-6-184 0,-5-2-291 16</inkml:trace>
  <inkml:trace contextRef="#ctx0" brushRef="#br0" timeOffset="48930.0685">8876 11947 873 0,'1'0'0'0,"-1"0"175"15,0 0-125-15,0 0-12 0,0 0-2 0,-1 0-12 16,-6 0 1 0,-3 0-17-16,-7 1-10 0,-3 7 4 0,-1 2 1 15,-3 3-3-15,1 4 0 16,-1-2 3-16,1 4-3 0,1-1 0 15,4-3 0-15,6-4-5 16,3-3-5-16,7-5 2 0,2 0-9 0,0-3 15 16,0 0 2-16,0 0 0 0,5 0 23 15,5-3-4-15,6-4-2 16,3-2-6-16,1-4-7 0,3-3-2 0,-1 1-1 15,-1-5-1-15,2-1 0 16,-2-1 0-16,0-4 5 0,-3 3-6 16,1-3 2-16,-3 1 17 15,0 6-4-15,-2 4 0 0,-4 5-7 0,-3 6 4 16,-3 4 3-16,1 3-9 0,2 10-6 15,1 8 2-15,2 8 19 16,-2 9-2-16,3 8-4 0,-2-5-8 0,3 5-7 16,-1-5 2-1,-1-3-2-15,2 2-61 0,-2-6-21 0,-1-5-71 16,2-11-334-16</inkml:trace>
  <inkml:trace contextRef="#ctx0" brushRef="#br0" timeOffset="59910.0839">10128 12984 419 0,'0'0'0'0,"0"0"204"0,0 0-121 0,0 0-49 16,2-1-35-16,-1 1 2 15,0 0 100-15,-1 0 19 0,0-1-64 16,0 1-12-16,0-2-1 15,0 1-16-15,0 0-14 0,0 1-3 0,0 0 10 16,0-1-15-16,0 1-7 0,0-1 4 0,0 1 0 16,0 0-4-1,0 0 1-15,0-1 3 0,0 0-1 0,0 0 9 16,0 1 5-16,0 0 5 15,0 0 14-15,0-2-10 0,0-5-10 16,2-3-6-16,2 2-5 16,-1-4-5-16,2-2 4 0,2-2 2 0,1-4-6 15,2 0 4 1,1-3 2-16,-1 0 2 0,0-5 11 0,-1-2-4 15,-1-4-5-15,3-4 6 0,1-6-6 0,1-4-9 16,-1-2 2 0,1-2 13-16,-3 1-9 0,4 3 12 0,0 0-16 15,3 1 5-15,1 2-2 16,1-1-5-16,2 4 0 0,-1 0 2 15,1 0 6-15,-3 2-9 16,-1-2 4-16,-3 3 0 0,0 4-2 0,-4 0 0 16,1 3 3-16,-3 0-3 15,-2 2 0-15,0 4 4 0,-2 5-4 16,-2 5 0-16,-1 6 4 0,-1 2-5 0,1 2 2 15,-1 0 4-15,0-2-6 16,1 0 2-16,1 0-1 0,0 0 0 16,0 2-2-16,0-3 2 15,0 3 0-15,-1 1 0 0,0-2 3 0,0 6-4 16,-1-3 2-1,0 2 1-15,0 2-2 0,0-3 0 0,0 3 2 16,0 0-2-16,0-1-1 0,1 0 0 0,-1 1-1 16,0 0 4-16,0-1 0 15,0 1-3-15,-1-1 2 0,-1-2 2 16,1 3-9-16,-1-1 9 15,2 0-1-15,0 1-4 0,-3 0 1 0,3 0 1 16,-2 0 0 0,-4 0-3-16,-1 4 3 0,-6 4 0 0,0 6-3 15,-6 3 3-15,-4 3 0 16,-2 6 0-16,-1 1 0 0,-1 1 0 15,1-1 3-15,1-1-4 0,3-4-19 0,1-2 3 16,4-5 14-16,4-5-6 16,2-4 17-16,2-2-8 0,4-2 0 15,1-1 0-15,3-1 1 16,-1 0-2-16,2 0 2 0,0 0-1 0,0 0-11 15,0 0 13-15,2-4-4 16,4-6-9-16,6-8 15 0,6-2-5 16,4-7-5-16,4-2 12 15,3-2-6-15,0-1 0 0,2-2 0 0,-2-4 1 16,-1 1-2-16,-3 0 0 0,-3 0 1 15,-1 4 0-15,-1 1 0 16,-2 0 5-16,2 4-9 0,1 1 7 0,3 2 0 16,-3 5-6-1,-2 3 5-15,-3 2-3 0,-7 11-4 0,-6-2 10 16,-2 6-10-16,-1 0 4 15,0 1 2-15,-3 10 32 0,-4 4-28 16,-3 12 4-16,3 4-5 0,3 2-8 0,4 2 8 16,0-3-2-16,0 3-2 15,0-2-2-15,-3 3 4 0,2 3-4 16,-2 1 4-16,2 4-1 15,-2 0-1-15,1 0 0 0,1-3 1 0,-1-1-2 16,1-5 2-16,0-2 0 16,1-5-7-16,0-6 9 0,0-4-1 15,1-5-4-15,-1-2-11 16,1-3-31-16,-1 0-73 0,0-4-92 0,0-4-288 15</inkml:trace>
  <inkml:trace contextRef="#ctx0" brushRef="#br0" timeOffset="60840.0852">10207 12709 354 0,'1'0'0'0,"-1"0"133"0,0 0-35 16,0 0 15-1,0-1-48-15,0 0 8 0,0 1 8 0,0-1-1 16,0 1-23-16,0 0-5 0,0 0-5 0,-1 0-27 15,1 0-22 1,0 0 3-16,0 0-2 0,0 0-15 0,0 0 10 16,0 0-4-16,0 3-9 15,0 2 23-15,-1 3-6 0,-3 6 4 16,-1 5 34-16,0 2-21 15,-3 2-12-15,3 1 7 0,-4 0-11 0,1 1 2 16,-1-1 3-16,2-2 1 0,-1 0-9 16,-2 0 8-16,3-1-1 15,-1 0-4-15,1 0 2 0,0 0 0 0,2-1-2 16,-1-4-6-16,5-1 3 15,-3-2-15-15,4-5 5 0,0 0 7 16,-1-5 3-16,1-2 4 16,0 2 0-16,0-3-4 0,-1 0 5 0,1 0 1 15,0 0-4 1,0 0-2-16,0-5 7 0,0-5-5 0,2-3 4 15,2-3 3-15,1-1-8 0,1-6 6 0,2 0-4 16,0-3 2 0,2-3 0-16,1 3 2 0,-2 0-6 0,0 1 6 15,0 5-1-15,-2 0-3 16,0 4 2-16,-1 6 1 0,-2 3-2 15,-3 4 0-15,0 3 2 16,-1 0-8-16,0 0 1 0,0 8-16 0,0 3 17 16,-1 6 8-16,-5 3 12 15,1-1-16-15,1 2 0 0,-1-1 0 16,2-3-56-16,-2 1-82 0,2-4-114 0</inkml:trace>
  <inkml:trace contextRef="#ctx0" brushRef="#br0" timeOffset="70390.0986">8901 10287 598 0,'17'-23'0'0,"0"0"139"0,-4 6-94 0,-4 3-19 16,-3 4 9-16,-3 3 35 16,-1 2-8-16,-2-1-22 0,0 2 3 15,0-3-10-15,0 3 2 16,-2 1 6-16,2-1-9 0,0 4-1 0,0-1-10 15,0 1-12-15,0 0-7 0,-2 0-4 16,0 6-1-16,-4 8 2 16,-2 10-3-16,-4 8 7 0,-3 6 4 0,-3 8 1 15,-4 3 4-15,-3 1 3 16,-2 5 1-16,-4 1 9 0,-1 2-10 15,-2 3 0-15,-1 1-3 16,4-1-2-16,-2 0-7 0,4-1 8 0,0 0-6 16,0 1-7-1,1-3 4-15,-1-3 10 0,4-3-14 0,-4-4 4 16,7-5 4-16,0 2-8 0,2-2 4 0,0-2 0 15,-1 3-3 1,2-3 2-16,2-2-1 0,4-1-2 0,2-5 3 16,1-4 4-16,2-1-8 15,-3-3 3-15,2-4 0 0,0 2 0 16,0-2 1-16,0-3 1 15,0 0-2-15,0-3 0 0,2-1 1 0,-1 2-1 16,3-3 0-16,0-1 1 0,0 2-2 16,0-2 1-16,1-2 1 15,0 0-2-15,2-1 1 0,-4-3 1 0,5 1-1 16,0-3 0-16,1-1 0 15,0-2-27-15,0-1 8 0,0 0-3 16,-1 0-12-16,0-4 1 16,1-6-60-16,-2-5-162 0,0-6-264 0</inkml:trace>
  <inkml:trace contextRef="#ctx0" brushRef="#br0" timeOffset="71030.0995">7904 10142 938 0,'0'-10'0'16,"0"3"151"-16,5 0-108 0,-2 6-5 0,-3-2-7 16,0 3 7-1,2 0-5-15,-2-1-20 0,0 1-17 0,2 10 3 16,0 8 2-16,2 8 3 15,2 8 8-15,0 1 0 0,2 5-1 16,2 3 5-16,6 1-2 16,1 4 8-16,3 1 6 0,3-1 1 0,0 5-14 15,1 0 7-15,1 1 0 16,-1 2-4-16,-2-2-10 0,-2 0-4 15,1-3-1-15,-3 1 4 0,2-2-3 0,0 1-6 16,0-1 4-16,0 0 6 16,-1-1-10-16,2-1 4 0,0 1 2 15,4-1-5-15,0 1 0 16,4-3 5-16,-2 1-8 0,-1-1 8 0,0-2-3 15,-3 2-1 1,-2-2 0-16,-2 0 23 0,-1-1-10 0,-3-3 5 16,-1-2-9-16,-3-2-5 0,-1 0 7 0,1-6-6 15,-4-2-7 1,1-3 4-16,-1-7-1 0,0-3-2 0,0-1 2 15,-1-1 6-15,0-4-8 16,-1-2-1-16,-3-1 1 0,-1-4-48 16,-1-1 0-16,-2-1-26 15,-7 0-76-15,-5-6-137 0</inkml:trace>
  <inkml:trace contextRef="#ctx0" brushRef="#br0" timeOffset="73820.1034">11847 10235 596 0,'12'-23'0'15,"-2"4"37"-15,-1 0-24 16,-1-1-13-16,-3 6 0 0,-1 2 0 0,-1 2 6 16,-1 2-1-1,1 1 9-15,-2-3 13 0,-1 2 16 0,3-2 6 16,0 1 13-16,1 0-11 15,3-1-8-15,2 3-8 0,2-2-4 16,0 2-2-16,-4 1-3 0,2 2-4 0,-3-1 10 16,-3 3-2-16,-3 0 4 15,0 1-1-15,0 0-7 0,0 1-12 16,0 0-3-16,-1 0-4 15,-2 6-7-15,-2-1 0 0,2 1 15 0,-3 2-14 16,2-2 6-16,1 0-6 16,-4 1-2-16,0 2 2 0,0 3 0 15,-3 1 2-15,-2 4 6 16,-1 2 13-16,-5 4-5 0,-2 6 9 0,-5 5-6 15,-2 2-1-15,-2 7 2 0,0 3-7 16,-2 4-7-16,0 1 7 16,-2 3-11-16,-1 2 2 0,-2 2-1 0,1 3 4 15,-3 3-6-15,-1 0 6 16,0 1-1-16,-3-2-8 0,4-1 2 15,0-6 5-15,3-2-8 16,1-1 4-16,2-7 1 0,-1 2-4 16,5-5 2-16,0-2 2 0,1-1-4 0,2 0 2 15,-1-2 1-15,4-1-3 16,1-5 2-16,3-5-1 0,2 0 0 15,2-7 0-15,4-2 1 16,-1-3-2-16,4-5 2 0,2-1-1 0,1-4 0 16,3 0 0-16,1-3 2 15,0-2-3-15,0 1 2 0,0-1 1 16,0 0-3-16,0 0 2 15,-1 0 1-15,-1 0-2 0,1-5-7 0,1-3-10 16,-2 0-19-16,2-4-12 0,0-3-39 16,0-4-86-16,0-4-155 15</inkml:trace>
  <inkml:trace contextRef="#ctx0" brushRef="#br0" timeOffset="74540.1044">11146 9975 791 0,'7'-18'0'15,"1"2"201"-15,-1 0-137 0,-1 1-16 0,0 1 8 16,0-1-1-1,3 0-8-15,-3 1-12 0,1 1-8 0,-2 4-4 16,-3 1 9-16,-1 6-4 0,-1 2-5 0,0 0-12 16,0 6-9-1,0 8-3-15,0 12 2 0,0 8 8 0,0 8-6 16,-2 5 7-16,1 0-5 15,1 2 0-15,0-2 10 0,6-3 4 16,0 2-6-16,2 2 1 16,2 1-3-16,0 3 0 0,0-1 2 0,3 2-5 15,0 4-2 1,2 0 7-16,0 4-8 0,3 2 0 0,2 0 1 15,-1 1-6-15,2 1 0 0,-1-1 0 0,-2-1 5 16,0-1-6-16,-2 0 2 16,-1-1 3-16,-2-1-1 0,1-1 0 15,-1-2 1-15,0 1 1 16,1-3-1-16,-2-3 3 0,1-1-8 0,-2-3 2 15,1-4 2 1,0 1-2-16,1-5 9 0,0-1-6 0,-2-4-5 16,0-2 2-16,3-4 5 0,-5-4-6 0,3 0 0 15,-1-6-1 1,-1 0 0-16,0-4 2 0,-3-5-1 0,-1-2-29 15,-5-3-12-15,-1-2-17 16,-1 0-16-16,-9-3 12 0,-4 0-35 16,-6 0-67-16,0 0-89 15,0 0-267-15</inkml:trace>
  <inkml:trace contextRef="#ctx0" brushRef="#br0" timeOffset="91010.1274">6411 15490 713 0,'0'1'0'0,"0"0"56"0,0-1-40 15,0 0-12-15,0 1 1 16,1-1 0-16,2 0 2 0,1 1 21 15,4 0 1-15,-1 0 16 16,2 0 18-16,1-1-13 0,0 1-25 0,0 2-10 16,3 0 0-16,1 1-3 15,1 1-1-15,5 2-1 0,-2 1-2 16,0 1-3-16,4-1 3 0,1 2 2 0,2 1 2 15,0-3-2-15,3 0 9 16,-2 0 4-16,2-2-5 0,-1 3-7 16,2-3-2-16,0-1-4 15,2-1-1-15,0 2 3 0,1 0 2 0,0-1-2 16,0 0 5-1,2-1-3-15,0 4-2 0,0-1 0 0,4-2 0 16,-2 3-4-16,3-4 4 16,1-2-2-16,1 4-3 0,2-4 3 15,1 2-1-15,2 2 0 0,0-3 2 0,1 2 0 16,-1 1-5-16,-2-1 7 15,1 0-6-15,-1 0 0 0,4-1 4 16,1 1-3-16,2-4-2 16,3 3 2-16,1-1-1 0,4-3-4 0,-1 1 4 15,1-1 7-15,-1 0-2 16,4 0 7-16,-3 1 1 0,4-1-2 15,2 2-1-15,0-2-3 16,1 1-4-16,-2-1 2 0,2 0-6 0,0 0-2 16,3 0 2-16,0-1 3 0,0-3-5 15,2 1 2-15,-3-1 2 16,3 1-5-16,-1 2 4 0,1-3 0 0,-1 4-3 15,-1 0 2 1,-1-2 3-16,1 2-7 0,-2-3 4 0,0 2-1 16,-1-3 0-16,0 1 0 15,0-1 2-15,1 0-3 0,1-1 2 16,0 2 1-16,4-2-3 0,-2 3 1 0,1-2 0 15,-1 1 0-15,-1-3 0 16,1 0 1-16,-2 1-1 0,-3-2 0 16,1 3 1-16,-1 0-2 15,-2 1 2-15,0 2 2 0,-3 0-4 0,-1 1 2 16,3 0 7-16,-3 0-7 15,3 0 3-15,0 0-5 0,-2 0 0 16,2 1 2-16,0-2 2 16,2-3-6-16,2 0 4 0,2 0 1 0,2 0-3 15,1 0 2-15,2 0 1 0,0-1-3 16,-1 1 2-16,2 1 13 15,-1-3-7-15,4-1-1 0,-1 2 1 0,-1-2-7 16,2 2 0 0,1 1 6-16,2-1-7 0,2-1 2 0,0 3 2 15,0-3-6-15,0-1 5 16,-3 0 0-16,0 0-4 0,-3-1 4 15,3 1-3-15,1 2 1 16,-2-3 0-16,2 2 2 0,0-1-3 0,2 1 2 16,0 2 0-16,-2-1-1 0,1 1 0 15,-3-1 3-15,1 2-6 16,-1 0 3-16,0-1 0 0,2 2 0 0,1 2 0 15,0 0 2-15,0 0-3 16,-1 0 1-16,-3-3 2 0,1 0-4 16,1 1 4-16,-3 1-3 15,4-1 0-15,1 1 2 0,0 0 0 0,0-2-2 16,-1-1 2-16,-1 0-1 0,-1 0 0 15,-2-2 0-15,-1 1 0 16,-2 1 0-16,-2-2 0 0,2 3 2 0,-5-1-3 16,-1-3 2-1,-2 1 3-15,-4-3 3 0,0 0 4 0,-4 1-3 16,-2 3-6-16,-5-2 4 15,-4 0-3-15,-3 0-4 0,-6-2 2 16,-3 0 2-16,-4 2-5 16,-3 0 4-16,-6-1-4 0,-2 3-5 0,-5 1-14 15,-7 1-13-15,-2 1-25 0,-5 0-5 16,0 2-14-16,-2 0-60 15,-8 2-131-15,-8-2-90 0</inkml:trace>
  <inkml:trace contextRef="#ctx0" brushRef="#br0" timeOffset="93220.1305">6363 17183 715 0,'-1'-8'0'0,"1"2"98"16,-1 0-51-16,-1 2-3 0,0 2 6 0,1 2-17 15,-2-3-5-15,3 3-6 16,-1-2 3-16,0 2-12 0,1-1 18 16,-2-1 18-16,0 1-22 15,1 0-4-15,-1-1 6 0,2 2-2 0,0 0-7 16,0 0-9-1,0 0-5-15,0 0-1 0,0 0 0 0,1 2-10 16,3-2-1-16,1 4 12 16,4-4 1-16,5 1 2 0,3 3 9 15,3-3 4-15,2 0-2 0,6-2 2 0,2-7-4 16,1 1-3-16,2 1-2 15,-1 3-6-15,1-1-5 0,3 0 5 16,-1-1-4-16,3-2-4 16,3 5 2-16,1-5 7 0,5 0-4 0,2 4 3 15,-2-4-2-15,4 1-2 16,2-1 2-16,0-2-1 0,-1 0-7 15,-1 2 6-15,2 3-1 16,-2-1-3-16,0 1 2 0,0 1 7 0,-2 1-4 16,-1 2 5-16,0 0-3 0,-3 0-2 15,0 0 1-15,0 0-2 16,-1 2-5-16,-1 1 4 0,2 1 2 0,4-1-5 15,-1-1 2 1,2 1-1-16,0-2 0 0,3 1 0 0,-1-1 3 16,0-1-3-16,3 1 0 15,-1-1-1-15,0 0 1 0,2 0 0 16,1 0 10-16,-2 0-3 0,1-1 3 0,-2 0-5 15,2-2-1-15,0 3 3 16,1-3-5-16,-1-1 2 0,2 2 3 16,0 1-7-16,2-1 0 15,0-1 0-15,0 0 3 0,6 0-4 0,-2-1 2 16,1 0 1-16,-1 1-3 15,1-2 2-15,2 0 1 0,2 1-3 16,2-1 2-16,-1 0 2 16,1 3-5-16,-1-1 4 0,2 1-1 0,3-3-2 15,1 3 2-15,-1-1 1 0,0 3-4 16,0-2 4-16,1-1 0 15,3 3-2-15,-1-1-1 0,2 2 4 0,-1-1-6 16,2-2 4 0,1 0-1-16,1 0 0 0,1 1 0 0,-2 1 2 15,-3 1-2-15,3-1 0 16,-3 1-1-16,-3-1 0 0,4 2 2 15,-4-1-2-15,1-1 1 16,1 0 0-16,0 0 4 0,-3 0-6 0,2 0 3 16,0 0 0-16,2 1-2 0,1-2 2 15,0-1 1-15,1-1-3 16,-1 1 1-16,2-1 1 0,2-1-2 0,-2 2 2 15,3-1-1-15,-1 0 0 16,0 3 0-16,2-2 1 0,-1-1-3 16,-2 1 4-16,1-1 0 15,0-1-3-15,-1 3 0 0,-3-3 2 0,1 1-1 16,1 0 0-16,-1-1 0 0,0 0 0 15,0 3 0-15,2-4 0 16,-2 0 0-16,0 3 2 0,2 0-2 0,-4-1-4 16,2 1 8-1,-1-1-1-15,-3-1-4 0,0 2 2 0,-5 1-1 16,1-3 0-16,-1 2 0 15,-2-1-1-15,3-2 0 0,-3 2 2 16,0 1 2-16,-2-3-5 16,-2 3 3-16,-1-1-1 0,-1 1 0 0,-3-1 0 15,2 1 10-15,-1-1-8 0,-2 2 5 16,-1-2-9-16,-4 3 1 15,1 0 2-15,-4-3 1 0,-1 1-3 0,-3 1 2 16,0-1 0-16,-4 1-1 16,-2-1 0-16,0 0 1 0,-1-2-2 15,0 1 2-15,-3 3 0 16,0-2-2-16,0 2 2 0,1-2 0 0,0 1-2 15,-2-1 2 1,-1 0 0-16,-4 2-2 0,-3-2 1 0,-3 2 2 16,-2-1-4-16,-4 1 2 0,1 0-1 0,-2 0 1 15,-1 0 0 1,-1-2 1-16,0 0-1 0,-2 2-1 0,2 0 2 15,-2 0-1-15,-1 0 0 16,-1 0 2-16,-2-1-3 0,-3-2 0 16,-1 2 3-16,-5 2-4 15,-2-1 3-15,2 0 0 0,-2-1-2 0,0 1 1 16,0 0-2-16,0 0-5 0,-2 1-8 15,2-1-22-15,-2 3-16 16,-4 2 1-16,-2 2 36 0,-4 1-46 0,-4 3-21 16,-5 1-21-16,-5-4-128 15,-4-8-250-15</inkml:trace>
  <inkml:trace contextRef="#ctx0" brushRef="#br0" timeOffset="100990.1414">8704 14420 601 0,'2'-8'0'0,"-2"-3"136"16,0 1-77 0,0 2-3-16,1 1-7 0,0 3-9 0,0-1-8 15,-1 5-8-15,0 0 2 0,0 0-8 0,0 0-14 16,2 2-5-1,-2 4-3-15,0 3 5 0,1 8 10 0,-1 2 4 16,0 2 1-16,0 2-2 16,0-4 8-16,-3 4 1 0,-2 4 14 15,-4 7-2-15,-1 10-6 16,-3 10-9-16,-1 8-6 0,-2 3-8 0,-1 0-5 15,3-4 2-15,0-4-1 16,0-7-4-16,1-6 1 0,3-5 1 16,0-6-12-16,1-2 11 0,0-2-1 0,1-3 2 15,-1-3 0-15,3 0 2 16,0-5-4-16,3-1 4 0,0-5-3 15,0-2 0-15,3-3 2 16,0-4-1-16,-1-2 0 0,1-1-1 0,-1 0-3 16,0 1-18-1,0-1 15-15,0 0-2 0,-1 0-18 0,0 0-18 16,0 0-9-16,-1-1-47 0,0 1-65 0,-2 0-84 15</inkml:trace>
  <inkml:trace contextRef="#ctx0" brushRef="#br0" timeOffset="101370.1419">8388 15129 770 0,'1'-3'0'0,"-1"1"113"16,0 0 11-16,0 2-48 16,0 0-29-16,0 0-11 0,0 2-11 0,-1 8-12 15,0 7-11 1,-3 7 10-16,4 5 16 0,0 4 1 0,0 0-7 15,2 1-9-15,0-1-10 16,1-2 5-16,1-4-4 0,-2-2-6 16,3-4 4-16,-3-1-4 0,1-8-14 0,0-1 13 15,2-4-4-15,1-3 0 16,3-4 5-16,2 0 1 0,3-9 0 15,8-7 2-15,2-7 5 16,4-5 0-16,7-7 4 0,3-1 2 0,4 0 6 16,-1 3-9-16,-5 7-5 15,-7 11-8-15,-11 7 1 0,-7 8-8 16,-6 0-16-16,-3 8-11 0,-2 5-57 0,-3 1-114 15,-8 0-208-15</inkml:trace>
  <inkml:trace contextRef="#ctx0" brushRef="#br0" timeOffset="102060.1429">9349 14539 673 0,'3'-12'0'0,"1"-1"210"16,-3 2-113-16,-1 1-26 15,0 2 1-15,0 3-4 0,-2 0-21 0,-2-1-27 16,-1 0-1-16,2 3 3 15,2 0-4-15,-1 0 8 0,1 3-6 16,1 0-8-16,-1 0-4 16,1 0-5-16,0 0-6 0,0 0 0 0,0 5-2 15,0 11-9-15,0 16 20 0,0 15 1 16,0 13 1-16,0 12-1 15,-3 5-5-15,2 3-4 0,-2-2 4 0,3-5 2 16,-1-6-5 0,-2-9 2-16,2-9 2 0,0-5-4 0,0-8 2 15,1-2 1-15,-2-3-3 16,1-4-1-16,1-4 2 0,0-3-39 15,0-6 21-15,0-4-2 16,0-1-3-16,3-5 10 0,-2 0-5 0,1-2-16 16,0-1 8-16,0-1-16 0,2 0-5 15,-2-5-13-15,-2-4-82 16,0-3-168-16</inkml:trace>
  <inkml:trace contextRef="#ctx0" brushRef="#br0" timeOffset="102390.1434">9169 15256 900 0,'0'-3'0'0,"1"3"195"0,2 4-177 16,2 11-13-16,4 7 32 15,0 4-7-15,0 4-19 0,2-1-10 16,1-3 3-16,-2-2-1 16,2-4-6-16,-1-6 6 0,-3-1-1 0,2-2-3 15,-3-6 1-15,1 2 4 0,-1-5-1 16,0-2 9-16,3-1 15 15,-1-9 5-15,4-5-10 0,0-5-6 0,3-6 4 16,4-5 9-16,-2-8-7 16,6-5-11-16,-3-4 4 0,-1-3-13 15,-2 5-2-15,-4 8 0 16,-4 13 2-16,-3 15-26 0,-4 10-24 0,-3 8-48 15,0 11-60 1,-3 5-166-16</inkml:trace>
  <inkml:trace contextRef="#ctx0" brushRef="#br0" timeOffset="103310.1447">9980 14389 877 0,'-7'-13'0'16,"1"3"253"-16,1 3-187 16,3 0-21-16,0 3-20 0,1 3-13 15,1 1 9-15,0 0-16 16,0 0-5-16,0 9 0 0,5 12-4 0,0 17 1 15,5 13 6-15,4 9 17 16,2 7-7-16,5 2-1 0,-1-1-4 16,1-1-4-16,-3-6 1 0,3-6-2 0,-1-3-6 15,4-5 6-15,-2-2 16 16,1-7-16-16,-1-1 1 0,2-5-4 15,0-3 0-15,-3-3 0 16,-2-5 1-16,-1-2-3 0,-1-3 4 0,-5-3-3 16,-4-1-1-1,-2-4 4-15,-3-3-2 0,-1 0 0 0,-2-3 0 16,1-2 1-16,-1 0-1 0,-1 0-10 0,-1 0-2 15,-4-7-20 1,-1-1 9-16,2-3 7 0,-2-4-8 0,3-2-9 16,2-4-23-16,-1-4-43 15,3-4-44-15,0-3-5 0,0-1-21 16,4-1 50-16,0 5 41 15,1 0 70-15,0-1 16 0,1 3 52 0,0-3 37 16,0 0-8-16,0 4-1 16,-2 0-12-16,-2 4 6 0,0 8-13 15,-1 6-4-15,1 6-23 0,-1 1-9 0,0 1-15 16,0 1-12-16,3 10 2 15,-1 13 33-15,-2 10 6 0,-1 11-23 16,0 5-12-16,0 1-8 16,3 2 0-16,-3-2-5 0,2-1 2 0,-2-1 0 15,0-7-1 1,0-6 0-16,-2-4-20 0,-1-4 13 0,1-4 6 15,-1-2-1-15,0-6-7 16,1-4 8-16,-2-3-2 0,2-5 1 16,-1 0 3-16,-1-1 0 0,-1-3-1 0,-2 0 0 15,-1-7 19-15,-2-3 2 16,-2-5 11-16,-3-2 1 0,-3 1-3 15,-3-4-10-15,-4 6-6 16,-2 2 1-16,-2 0 2 0,3 4-6 0,3 0-12 16,6-2 2-16,4 2 7 15,5-5-11-15,4 0-80 0,3 0-22 16,1 2-155-16,-2 0-434 0</inkml:trace>
  <inkml:trace contextRef="#ctx0" brushRef="#br0" timeOffset="104690.1466">14633 14751 939 0,'0'-6'0'0,"0"3"187"15,0 3-107-15,0 0-44 0,-6 2-21 0,-6 12-12 16,-11 11 8-16,-7 9 13 0,-8 10 7 15,0 3-8-15,-3 3 0 16,3 3 2-16,-3 2-1 0,0 5-8 0,0 4-5 16,-4-2 16-16,-1 0-9 15,3-1-9-15,-1-3-2 0,1-4-4 16,3-3-4-16,3-2 2 15,4-5 5-15,3-1-10 0,3-4 5 0,6-8-2 16,4-7-21 0,6-8 19-16,5-5-5 0,1-4 2 0,3-1-8 15,0-3-13-15,1-1-4 0,1 1 8 0,0-3 1 16,0 0-3-1,0 0 8-15,0 0 2 0,0-4 0 0,0-2-8 16,2-2-43-16,2-3-32 16,-3-3-62-16,2-1-95 0</inkml:trace>
  <inkml:trace contextRef="#ctx0" brushRef="#br0" timeOffset="105020.147">13806 14990 1081 0,'-1'-3'0'0,"1"2"197"16,0 1-165-16,0 0 6 0,2 0 2 0,5 0-2 15,5 0-4 1,5 8-10-16,2 10-12 0,0 11-11 0,-1 13 6 16,0 12-2-16,2 8-7 15,1 1 4-15,8 6 5 0,4-3-9 16,7 0 4-16,3-2 0 15,4-3-5-15,2-6 2 0,-3-8-5 0,-4-8-8 16,-9-10 11-16,-8-5-4 16,-9-7-10-16,-9-6-1 0,-4-3-31 15,-6-5-53-15,-11-3-2 0,-8-2-152 0</inkml:trace>
  <inkml:trace contextRef="#ctx0" brushRef="#br0" timeOffset="105450.1476">11947 15005 860 0,'8'-12'0'15,"-4"3"263"-15,-1 7-158 16,-3 2-18-16,0 0-50 0,-4 11-31 16,-9 16-12-16,-10 19 10 15,-9 17 11-15,-10 12 4 0,-2 4-2 0,-2-2-4 16,3-1-13-1,2-5 0-15,-1-3 7 0,4-6-7 0,3-8 0 16,4-7 3-16,5-5-3 16,4-7-2-16,4-5 4 0,4-5-4 15,1-4 0-15,2-6-18 0,1-5-11 0,2-1 9 16,2-4-13-16,4-3-5 15,1-2 10-15,1 0 7 0,0-4-15 16,0-4-43-16,0-6-110 16,1-5-226-16</inkml:trace>
  <inkml:trace contextRef="#ctx0" brushRef="#br0" timeOffset="105680.148">11399 15383 923 0,'2'-17'0'0,"1"9"200"15,-1 2-121-15,-1 5-11 16,0 0-11-16,3 1-7 0,3 0-13 0,9 4-22 15,5 5 14 1,9 10 6-16,7 7-13 0,0 7-7 0,3 9 4 16,-2 4-6-16,-2 0-11 15,0 2 2-15,-4-2-2 0,-4-2-4 16,-5-1-32-16,-2-7-13 0,-4-4-37 0,-4-9 13 15,-3-8-15-15,-5-1-52 16,-4-7-109-16,-1-3-136 0</inkml:trace>
  <inkml:trace contextRef="#ctx0" brushRef="#br0" timeOffset="106350.1489">7825 15274 964 0,'7'-16'0'0,"-3"1"145"15,2-2-88-15,-6 0-7 0,0 1-3 16,-3 4-21-16,-1 3-6 15,1 7 4-15,-1 0-7 0,-4 2-4 0,-5 14-13 16,-7 15 0-16,-8 17 0 16,-3 15 5-16,0 8 0 0,-2 2 1 15,1 1-8-15,-1-4 4 16,-2-3 4-16,-1-3-8 0,-1-5 4 0,2-6-1 15,3-5-9 1,5-9-3-16,3-5-6 0,7-10-16 0,4-4-1 16,5-6-7-16,5-9-19 0,-1-1 11 0,4-2 6 15,0 0-38 1,0-4-66-16,6-6-46 0,2-2 7 0,2-5 48 15</inkml:trace>
  <inkml:trace contextRef="#ctx0" brushRef="#br0" timeOffset="106600.1493">7347 15228 904 0,'-1'-3'0'15,"1"3"256"-15,0 0-192 0,0 2-47 16,6 11-11-16,6 8 58 15,6 9 6-15,8 12-12 0,2 3-16 0,6 6-16 16,0 1-8 0,-2 0-5-16,2 1-9 0,-3-2-2 0,-2-5 1 15,-2-5-2-15,-3-4-2 0,-2-7-50 0,-4-2 4 16,-7-6-39-1,0-1 15-15,-5-6-22 0,-4-1-73 0,-4-4-177 16</inkml:trace>
  <inkml:trace contextRef="#ctx0" brushRef="#br0" timeOffset="115090.1611">17691 15300 856 0,'-2'0'0'16,"2"1"38"-16,-1 1 18 0,0-2-8 15,1 0-10-15,0 1-3 16,0-1 0-16,0 0-5 0,0 1 6 0,0-1 13 15,0 3-2 1,0-2-13-16,-1 3-12 0,1 8-21 0,-7 12-2 16,-4 17 2-16,-8 20 9 15,-6 14 1-15,-3 11-2 0,-3 5-5 16,-3 2 3-16,0-5 5 0,1-4-8 0,0-11 0 15,6-5 7-15,-2-8-4 16,5-6-7-16,1-7 0 0,5-9 6 16,6-7-6-16,6-9 0 15,6-4 4-15,0-10-34 0,14-8-29 0,4-10-45 16,6-19-120-16,4-13-191 15</inkml:trace>
  <inkml:trace contextRef="#ctx0" brushRef="#br0" timeOffset="115520.1617">17568 15244 1233 0,'2'-18'0'0,"12"-1"114"0,8-4-94 15,5 0-4-15,7-4-7 16,8 1 0-16,7 0 8 0,6 1-14 15,2 1-4-15,-1 6 2 16,-6 8 4-16,-8 9-5 0,-11 5 0 0,-8 13 2 16,-12 13-3-16,-9 15-6 0,-5 12 8 15,-11 12 1-15,-8 9 4 16,-8 7 2-16,-6 4-9 0,-7 0 2 0,-6-2 7 15,-7-7-10-15,-3-7-6 16,-2-6-9-16,1-7-9 0,5-6 2 16,2-8 5-16,10-11 4 15,11-12 1-15,14-10 9 0,11-8-7 0,7-4-18 16,8-1-62-16,9-7 50 0,9-7 29 15,9-6 26-15,3-3-14 16,4 5 3-16,-1 5 3 0,-4 9-8 0,-3 11 6 16,-7 17 6-1,-7 8 9-15,-2 9 17 0,-6 5-5 0,-4 1-18 16,-5 3-3-16,-3-6-6 15,3-9-6-15,-2-7-9 0,0-7-52 16,-1-7-68-16,0-8-132 16,0-6-205-16</inkml:trace>
  <inkml:trace contextRef="#ctx0" brushRef="#br0" timeOffset="116420.163">17921 16216 1044 0,'17'-11'0'0,"5"-3"72"0,4-1-40 0,0-3-22 15,4-3-10 1,3-3 0-16,2 1 5 0,-1-5-1 0,-2-3-3 16,-5 1 21-16,-6-2 11 0,-8 3 5 0,-9 1-6 15,-4 2 4 1,-7 5-10-16,-11 6-7 0,-7 6-6 0,-8 9-16 15,-12 13 0-15,-6 15 6 16,-5 10-3-16,-4 12 5 0,2 4-2 16,7 2-6-16,8-2 5 15,14-3-5-15,10-7-2 0,14-7 8 0,5-5-3 16,10-10 0-16,9-2-4 0,10-6 2 15,3-7-5-15,7-7 14 16,3 0-8-16,2-13-3 0,4-3-19 0,-1-4-30 16,3-2-24-16,-2-2 1 15,-1-4-10-15,0-2-62 0,-3 1 45 16,-1-2 52-16,-3 3 17 15,-3 4 34-15,-6 1 0 0,-3 4 94 0,-2 0-30 16,-3 0-29 0,-4 3 11-16,-5 2 9 0,-4 4-8 0,-7 0 3 15,0 5 7-15,-3 0 1 0,-3 0-16 0,-2 2-9 16,-8 0-8-1,-3 3-5-15,-5 2 8 0,-5 10-8 0,0 5-4 16,-3 7 3-16,1 1-16 16,4 3-2-16,1 2 4 0,3 2-6 15,4-2-5-15,6 2 12 16,5-3-9-16,5-4-1 0,5-2 3 0,4-1-7 16,5-3-10-16,4-5 12 15,2-4 9-15,3-2-6 0,3-3-1 16,4-3 1-16,1-2-4 0,3-5 14 0,3-6-7 15,1-4 0-15,5-2 0 16,-1-3 2-16,3-4-3 0,-1-2-34 16,-3-2 9-16,-6 0 0 15,-10 1 27-15,-9 3-1 0,-8 2 0 0,-6 5 6 16,-4 2-3-1,-9 4-1-15,-5 4 14 0,-3 6-10 0,-8 0 0 16,0 11 6-16,-4 10-3 0,-2 6-4 0,2 8 3 16,2 6-8-1,3-2 0-15,5 0 0 0,7-1 2 0,5-7-2 16,8-2-2-16,4-8-1 15,9-6-11-15,7-3 12 0,0-6-7 16,5-4-12-16,3-1 7 16,0-4-13-16,3-4-18 0,0-3 3 0,3-4 8 15,1-4 6-15,0-2 7 16,-2-5 3-16,0-2 2 0,-6 1 14 15,-1 1-1-15,-6 3 0 0,-5 7 6 0,-4 7 2 16,-5 5-5-16,-2 4 0 16,-1 7 2-16,-2 7-13 0,0 9 15 15,-3 3-4-15,-2 3 0 16,-1 3-31-16,2-2 7 0,1-4 11 0,-2-2 4 15,-1-2-81 1,-1-6-89-16,1-4-9 0,1-7-70 0</inkml:trace>
  <inkml:trace contextRef="#ctx0" brushRef="#br0" timeOffset="116590.1632">19020 15820 1179 0,'0'0'0'0,"0"4"27"16,1 5-27-16,3 6-66 0,-1-1-120 0,2-2-276 16</inkml:trace>
  <inkml:trace contextRef="#ctx0" brushRef="#br0" timeOffset="117140.164">19272 16116 832 0,'8'20'0'0,"-5"3"201"15,-3 5-119-15,-1 5-35 16,-7-4-14-16,-4 3-9 0,1-1-15 15,0-7-1-15,6-4-5 0,2-6 0 0,2-6-6 16,1-1 6-16,0-4-4 16,0-1-7-16,5-2 4 0,4-5 3 15,4-7-6-15,3 0-15 16,2-3-14-16,3 1-1 0,3-1 25 0,1-1 8 15,3-2-1-15,1 0 10 16,0-2-3-16,0 0 5 0,-1-1 22 16,-3 4-5-16,-4-2 1 15,-3 3 6-15,-5 0-12 0,-7-1-1 0,-5 3 4 16,-4 2-14-16,-8 2 2 0,-6 5-2 15,-6 5-7-15,-3 3-2 16,-5 10 2-16,-3 6 4 0,0 4-5 0,2 6 1 16,5 0-1-1,4-1-2-15,8-1 2 0,8-3 0 0,7-2 0 16,3-2-3-16,10-6 2 15,6-6-2-15,7-4 6 0,5-4 8 16,8-6-13-16,-1-7 4 0,4-4 7 0,0-2-10 16,0-5 2-16,0-4 0 15,-2-5-1-15,-2-2-2 0,-2-1 2 16,-4-2 0-16,-4 4 0 15,-5 2 0-15,-9 6 0 0,-4 9 3 0,-6 8-1 16,-2 6-4-16,-2 3 4 16,0 12 4-16,-2 7-7 0,-2 10 2 15,-1 5 8-15,4 3-3 16,1 2 5-16,4-1 1 0,3-1 6 0,1-3 0 15,-2-6-12-15,-2-6-12 0,1-4-13 16,2-5-22-16,2-3-28 16,3-3-27-16,2-6-139 0,3-1-640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21:25.45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F0"/>
    </inkml:brush>
    <inkml:context xml:id="ctx1">
      <inkml:inkSource xml:id="inkSrc96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2T07:26:47.063"/>
    </inkml:context>
  </inkml:definitions>
  <inkml:trace contextRef="#ctx0" brushRef="#br0">17964 3972 361 0,'0'0'0'16,"0"0"75"-16,0 0-28 16,0 0 2-16,0-1-12 0,0 1-3 0,0 0-6 15,-2 0-11-15,1 1-7 16,-2 2 13-16,3 1-8 0,-4 1 3 15,1 2 7-15,-1-2 4 16,1 3-3-16,0-2 12 0,-2 0 8 0,4-1 2 16,-3 1-22-16,1 1-6 15,-1 6 0-15,-3 4-3 0,0 7-5 16,-1 5-5-16,-3 4 1 0,3-2 1 0,-2 0-4 15,1-1-3-15,0-5 2 16,2-4 0-16,0-4 3 0,2-3 5 16,0 0-2-16,1-4 2 15,3 0-6-15,-2-3-2 0,2-4-2 16,0-3-1-16,0 0-2 15,1 0-12-15,0 0-13 0,1 0 11 0,3-8 20 16,4-8 8-16,3-7 4 0,3-8-6 0,0-6-5 16,0 0-3-1,-2 1 0-15,-1 0 1 0,0 3-3 0,-3 5 1 16,-3 4 2-16,-2 4 0 15,-1 3 8-15,0 1 3 0,-1 4-8 16,2 2-7-16,1-1 0 16,1 5 2-16,0 0-2 0,1 3-5 0,-3 3 5 15,0 0 0 1,1 0-14-16,0 4 14 0,1 2 0 0,1 1 0 15,-1 4 0-15,1-4 0 0,0 3 0 0,1-1 6 16,0 1-7 0,1-2 2-16,-2 2 2 0,2 1-4 0,-1-2 2 15,-1 0-1-15,0 0 0 16,-2-3 0-16,-1 2-27 0,1-2-12 0,-2 4-4 15,0 0-18 1,-1 0-65-16,0 1-26 0,-1-2-67 0</inkml:trace>
  <inkml:trace contextRef="#ctx0" brushRef="#br0" timeOffset="1970.0027">18009 4017 432 0,'0'-9'0'0,"0"0"123"0,0 1-87 16,3 4-8-16,-1-2 8 15,1 4-6-15,0 0-9 0,-1 0 3 16,-1-1 16-16,-1 2 8 16,0 1 18-16,0 0-6 0,0 0-31 0,0 0-14 15,0 0-4-15,0 0-12 16,0 0 2-16,0 0 8 0,0 1-12 15,0 4 1-15,0 2 4 0,0 2 28 0,-1-1-8 16,-2 1-2-16,1-1-9 16,-2-1-6-16,3 3 5 0,0 0-1 15,0 1-10-15,1 0 2 16,0 3 4-16,1-2-5 0,0 1 0 0,-1 2 6 15,1-2-6-15,0-1 0 16,0 2 9-16,1-3-7 0,-2-1 3 16,2 2 0-16,-1-3 1 15,1 0 2-15,-2 1-3 0,1 0 2 0,3 0 0 16,-2-3-4-16,0 4-3 0,1 0 0 15,-3 1 5-15,0 5-5 16,0-3 4-16,0 3-1 0,0 0-2 16,-3 0 2-16,1 0-2 15,0 2-1-15,-2-2 0 0,1-2 7 0,0-1-5 16,-1-3 5-16,3 2-4 15,-1-2 1-15,1 0-2 0,-2 1 0 16,2-2-2-16,0 1 0 0,1 0 3 0,-1-1-4 16,1-1 2-16,0 0-1 15,0-2 0-15,0 1 0 0,0 1 2 16,0-1-2-16,0 0 0 15,0 1 0-15,0 2-3 0,0-2 5 0,0 3-1 16,0-2-2 0,0 1 2-16,0 1 1 0,0 1-2 0,-2-1 0 15,0 0 2-15,-3-2-2 16,3 4 0-16,-1 1 3 0,1 1-4 0,1-1 2 15,-1 0-1-15,1 1-1 0,0-3 2 16,1 3 0-16,-2-3-2 16,1 0 2-16,1 2 4 0,-3-1-3 0,3 2 2 15,-1 0-1 1,0 0-1-16,-1-1 0 0,1 3 0 0,-2-1-2 15,1 1 0-15,0 0 3 16,-1 2-5-16,0-3 4 0,-1 2 0 16,-1-3-3-16,2 2 1 15,0 0 3-15,0 0-5 0,0-1 4 0,1 2-3 16,1-4-1-16,1 2 2 0,0 0 0 15,0-3 0-15,1-2-3 16,1 3 3-16,-1-1-4 0,1-4 7 0,-1 2-3 16,-1-2 0-16,0 2 0 15,0 1 6-15,0 1-8 0,0 0 4 16,0 0-1-16,-1-1-1 15,-2-1 0-15,1-1 3 0,1-2-4 16,-2 0 2-16,2 4-2 0,0-4-1 0,0 3 4 16,-1 0-2-16,1 0-1 15,1 0 2-15,-1-2 0 0,1-1-1 0,0 0-1 16,0 0 0-1,0 0 0-15,0-2 2 0,0 3 0 0,-1-1-2 16,1 1 2-16,-1 0 0 16,0 0-1-16,0 0 0 0,1-2 1 15,0 0-4-15,0-5 5 16,0 2-4-16,0-1-12 0,0 1 17 0,0 2-3 15,0 2 0-15,0-1 0 0,0 1 3 16,0-1-3-16,0-1-2 16,0 1 2-16,-2-4 0 0,2-3 1 0,0 3-1 15,-1-3-1-15,1 1 2 16,0 3 0-16,0 0-5 0,0 1 4 15,0 1 0-15,0-1 0 16,0-3 0-16,0 2 0 0,0-3-15 0,0-2 7 16,0 0 4-1,1 0 3-15,-1 0 1 0,0 0 0 0,0 0-9 16,2-1 12-16,0-3-1 0,0-4 1 0,2-6 3 15,-1 0-2 1,0-4-5-16,3-1 2 0,-2 1 3 0,0 0-5 16,1-1 2-16,-1 2 5 15,0-1 4-15,1 2 3 0,0-2-5 16,-1-1 1-16,0 1 2 15,0 0-4-15,0 1-2 0,1 0 1 0,1-2-4 16,0 0-3-16,0 1 2 0,1-1 0 16,-1 5-4-16,1-1 6 15,-1 2 0-15,-2 2-6 0,0-2 4 0,1 2 5 16,-3 1-11-16,-1-2 7 15,1 2 1-15,-1 3-5 0,1-2 4 16,-1 1 0-16,2 3-4 16,-2 0 4-16,1 1-2 0,-2 1 0 0,1-2 0 15,-1 1 7 1,0 0-8-16,0 0 2 0,0 4 19 0,0-2-17 15,0-1 6-15,0 3-5 0,0 0-7 0,0 0 6 16,0 0 3 0,0 0-5-16,0 0 3 0,0 0 2 0,0 0-12 15,0 0 8-15,0 5-5 16,0 2-3-16,0 3 9 0,-2 5 5 15,0 2-10-15,-1-1 4 16,2 2 3-16,-4 2-3 0,2-2 2 0,-2 4-4 16,1-3 0-16,-2 1 4 15,2-1-3-15,1 0-2 0,-2-2 2 16,0 2 1-16,2-4-2 0,-1 2 0 0,1-1 4 15,0-1-6-15,0 0 4 16,0 0-2-16,-1-1 0 0,-1 1 0 16,2-3 1-16,-1 2-2 15,-2-1 2-15,4 0-1 0,-2-3 0 0,1 3-2 16,1-4 2-1,-1-1 0-15,2 1-10 0,-2-6 11 0,3 1-2 16,-1-3 1-16,-1 1 0 0,1-1 0 0,0-1 0 16,0 4 2-1,0-4-3-15,1 2 2 0,-2-1 0 0,2-1-2 16,0 0-3-16,-1 0 4 15,-1 0 0-15,2-1-2 0,-4-1 2 16,2-3 0-16,-2 0 13 16,-1 1-5-16,2-2 1 0,-2-1 2 0,0 2-2 15,-1-4 0-15,0 2 4 16,1-3-4-16,-1 2 6 0,-1-1-1 15,-3-3 0-15,2 2-2 0,-3-2-1 0,0 0 2 16,-2 0 0-16,3-3 3 16,-5-2-6-16,2 2-2 0,2-3 1 15,0 1-5-15,3 4-5 16,2 0 2-16,0 4 6 0,5 7-8 0,-1-3 2 15,2 5-2 1,0 0-51-16,0 0-19 0,4-2-15 0,3-3-47 16,2 0-24-16,-2 0-91 15</inkml:trace>
  <inkml:trace contextRef="#ctx0" brushRef="#br0" timeOffset="3100.0043">17982 4039 404 0,'0'-1'0'0,"0"-1"120"0,0 1-71 0,0-2 11 16,1-1 3-16,2 0 2 15,-2-1 10-15,1-1-11 0,-2 0 5 16,3-1-7-16,-2 0-21 15,-1 3-5-15,1-1-2 0,1 3-13 0,-2 1-2 16,1 1-3-16,-1 0-8 16,0 0-4-16,0 0-8 0,0 0 7 15,0 0 3-15,0 3-5 16,0 2 1-16,-1 5 9 0,-3 5 13 0,-2 3 2 15,-4 5-4-15,-1 3-4 0,-5 2 1 16,3 4-7-16,-3 2-6 16,0 2-1-16,1-2-3 0,-1-4-2 0,5-5 0 15,3-7 4 1,2-6-4-16,4-9 0 0,1 0 3 0,0-3-9 15,1 0 2-15,0 0 0 16,0 0 4-16,0 0 0 0,1-1 10 16,3-4-3-16,-1-8 10 15,6-3 0-15,-2-5-2 0,2-9-1 0,3 1-7 16,0-5-3-16,2-3 0 0,2 0-3 15,0 0-2-15,1 3 2 16,-3 2 1-16,-3 4-2 0,2 4 0 0,-3 4 4 16,-2 3-7-16,-1 2 6 15,-2 5 2-15,-3 5-1 0,2 1 6 16,-2 2-5-16,-1 0-3 15,1 0 1-15,-1 1 1 0,-1 1-7 0,2 0 3 16,-2 0 0-16,1 0 0 0,1 4-5 16,1 4 3-16,2 0-3 15,1 4 10-15,-1 1 5 0,2 3-9 0,-1-2 5 16,1 2 0-1,1 1-1-15,-1-1 7 0,2 3-7 0,-1 0-2 16,2-2 8-16,1 2-7 16,0-2-4-16,0-3 0 0,-1 0 9 15,0-2-8-15,-2-1 10 16,-2 1-7-16,0-3 3 0,-2-1 4 0,1 0-5 15,-1 1-6-15,0 1 0 0,1 1 9 16,-2-3-10-16,-1 2 2 16,-1-3 4-16,1-2-7 0,-1 2 4 0,-1-2 1 15,0 1-6-15,0-3-13 16,0 3-27-16,-1 1-32 0,-2 0-14 15,1 8-53-15,-4-6-116 16,0-1-212-16</inkml:trace>
  <inkml:trace contextRef="#ctx0" brushRef="#br0" timeOffset="5580.0078">18299 3471 791 0,'3'-9'0'0,"-1"3"148"0,0 4-85 0,-1 2-18 15,-1 5-21-15,0 13-33 16,-1 12 18-16,-2 8 36 0,-2 9-4 16,1-1-12-16,2-3-6 15,-1-4-1-15,3-6-8 0,0-5-3 16,0-7-3-16,0-6-4 15,0-3 0-15,0-7-3 0,0-4 4 0,0 2-2 16,0-3-1-16,0 0 4 0,0-4 6 16,0-6 5-16,4-5-9 15,-3-5-5-15,1-4-5 0,1-2 4 0,-3-4 4 16,0-3-6-16,0-2 0 15,0-6 4-15,2-1-4 0,1 1 0 16,0 0-2-16,0 3 1 16,-1 7 2-16,-2 8 0 0,0 9-1 0,1 10 23 15,-1 2-9 1,3 1-14-16,0 0 0 0,3-1 4 0,1 2-3 15,3 0 3-15,2 0 0 0,2 3-1 0,4 1 6 16,2 3-2 0,2 1-3-16,2 4 2 0,3 2-5 0,-4 3 0 15,-1 5-1-15,-3 2 0 16,-5 5 0-16,-4 1 2 0,-2 2 0 15,-4 1-3-15,-1-3 2 16,-3 0 3-16,-3-1-4 0,-3-4 0 0,-3 0 7 16,-2-3-11-16,-3 0 8 15,-3-1 2-15,-3-2-9 0,-3-2 6 16,-3 0 1-16,0-3-5 0,0-5 2 0,4 1 6 15,1-3-10-15,4-4 6 16,4-3 1-16,1 0-5 0,5-6-6 16,1-1-18-16,3-1-19 15,2 0-3-15,1 2-28 0,2 2-66 0,4-1-4 16,3 0-129-1,0 0-416-15</inkml:trace>
  <inkml:trace contextRef="#ctx0" brushRef="#br0" timeOffset="6370.0089">18606 3727 911 0,'11'-9'0'16,"0"1"187"-16,-2-1-107 0,1 0-29 0,2-2-7 15,1-3-16-15,0 2-11 16,2-4-4-16,0 0 1 0,-2-1 1 15,0 3 2-15,-3-3-1 0,-3 5 0 0,0 1-2 16,-4 0-5-16,0 1-1 16,-1-1-4-16,-2 1-4 0,0 0 0 15,0 3 5-15,0 3-5 16,-3 2 0-16,-1 2-10 0,-3 0-2 0,1 0 12 15,-2 8 0 1,-3 7-6-16,0 9 6 0,1 5 0 0,0 6 3 16,-1 2 0-16,4 2 0 15,-1-3-6-15,4-3 6 0,0-5-3 0,4-2 0 16,0-6-1-16,0-3 1 0,6-6 0 15,0-3-5-15,1-2 2 16,1-3 3-16,2-2 0 0,-1-1 4 16,3-1-4-16,1-6 0 15,-1-5 5-15,1-2-4 0,2-4 3 0,-1-5-2 16,1-1-3-16,2-3 2 15,-1-2 4-15,0 0-5 0,0 0 0 16,-3 4-2-16,-2 4 1 0,-3 6 2 0,-2 6 3 16,-4 6-5-16,1 3-2 15,-2 0 3-15,1 11 0 0,1 5-9 16,1 5 9-16,-2 2-6 15,-1 0 9-15,0-2 1 0,-1 0-6 0,0-4 4 16,1-1 0 0,-1-3-3-16,-2-4 2 0,2-1-1 0,-2-4-3 15,1 0 6-15,1-3-2 16,0 1-1-16,0-2 0 0,0 0 6 0,0 0-6 15,0 0 0-15,0-2 10 0,0-5-14 16,0-3 7-16,1-7-5 16,5-4-2-16,1-9 5 0,3 0-2 0,2-5-42 15,1-1 23 1,1 3-6-16,-1 1 1 0,0 7 21 0,-4 8 3 15,0 4 1-15,1 5 0 16,0 1 0-16,1 6-1 0,1 1-2 16,0 8 3-16,0 9 0 15,-4 4 0-15,0 4-2 0,-2-1-2 0,-1 2 8 16,-2-1 1-16,0-3-4 0,0-3 7 15,-3-1-3-15,2-4-4 16,0 0 6-16,-2-1-5 0,1-1-4 0,-1-1 4 16,0 0 0-16,0 0-3 15,0-3-17-15,0-2-17 0,-1-1-35 16,1-4-4-16,2-1-35 15,2-3-79-15,3-6-90 0</inkml:trace>
  <inkml:trace contextRef="#ctx0" brushRef="#br0" timeOffset="7720.0108">19417 3376 979 0,'16'-19'0'16,"-5"6"139"-16,-6 0-68 0,-1 7-18 15,-3 2-10-15,-2 4-2 16,1 0-12-16,-6 5-23 0,-6 4-6 0,-4 6 0 15,-4 5 9-15,-4-1-2 0,3 2 1 16,0-4-4-16,4-1-2 16,4-3 4-16,5-1-2 0,1-2-5 0,5 0 2 15,2 2-2-15,0-1-3 16,6 3 4-16,1-1 0 0,1-1-4 15,3 1 6-15,-1-2 1 16,2-4-4-16,-1 0 2 0,-1 0 0 0,0-3 0 16,-3 3 1-1,-1-1-1-15,-2 0-2 0,-3 3 2 0,-1-1-1 16,-4 4-3-16,-3-1 3 0,-3 1 0 15,-4-1 0-15,-1 1 1 16,-2-1 3-16,0 1-6 0,0-3 0 0,3-2-10 16,2-1-10-16,2-2 10 15,7-1-1-15,1-3-1 0,2 0 13 16,0 0-6-16,3 0-23 15,5-3 25-15,1-3 6 0,4 0-2 0,2-3 0 16,3-2 3-16,0 0-4 0,4-3 4 16,0 0-3-16,-1-2 0 15,2-1 2-15,-2 0 1 0,0-2 0 0,0 1 3 16,-3 0-1-16,-1 0-2 15,-3 1 7-15,-2 3-3 0,-3-3 1 16,0 2 0-16,-5 1-1 16,0-1-1-16,-2 1 2 0,0 6 2 0,0-1 1 15,-2 6 2 1,0 2-6-16,0 0-10 0,0 1 3 0,-5 5-3 15,0 6-4-15,0 7 11 0,0 3-1 0,1 3-2 16,3-2 0 0,1-1 4-16,0-3-4 0,0-1 0 0,1-3 1 15,2-3-1-15,3-4-1 16,-1 2 0-16,3-3-2 0,2-4 5 15,3 0-1-15,1-2-1 16,2-4 0-16,1-3 4 0,-2-4-4 0,4-2 0 16,-2-3 1-16,0-2-1 15,-2-4 0-15,-3-3 0 0,-1-3 0 16,-1-4-4-16,-1-3 4 0,-2-3 0 0,1-6-1 15,-2 1 0-15,4 0 0 16,0-1 2-16,-1 2 1 0,-2 4-4 16,2 2 3-16,-3 8-1 15,-3 9 0-15,-1 8 0 0,-2 8 1 16,0 3-2-16,0 0-2 15,0 9 2-15,-2 7-13 0,-4 12 17 0,-3 10-1 16,1 6-3-16,-1 2 2 0,0 3 8 0,2-3-7 16,-3-3 5-1,5-6-9-15,2-4 3 0,-1-8 0 0,4-4 3 16,0-3-8-16,0-5 5 15,4 0 3-15,-2-4-8 0,3-1 6 16,0-1-1-16,2 0-2 16,-1-3-20-16,3-3 4 0,3-1-11 0,0 0 3 15,2-4-8 1,2-8-5-16,-3-4-3 0,2-3-5 0,-2-2-7 15,-3-2 29-15,-3 5 11 0,-2 5 1 0,-3 3 13 16,-1 8 1-16,-1 2 0 16,0 3 10-16,0 6-7 0,0 4 12 15,-1 4 10-15,1-1-9 16,0-2-1-16,4-3-6 0,0 0-1 0,1-5-4 15,2-1 8 1,0-2-5-16,-1-2 1 0,2-1 5 0,-1-2 1 16,0-3-8-16,2-2 3 15,1-5-6-15,-1 1-4 0,-1-2 6 16,3-2-7-16,0 2 0 0,0-2 0 0,0 0-2 15,-3 0 1-15,1 3 2 16,-6 0-2-16,1 4-1 0,-4 1 3 16,0 2 5-16,0 1-12 15,-1 2 6-15,-1 2 4 0,1 0-4 0,-2 2 0 16,3 7 0-16,-4 6-1 15,3 5 2-15,-1 2 6 0,2 3-11 16,-1 3 8-16,-1 4 3 0,-3 5 1 0,-1 3 5 16,-1 5-3-16,-3 0-2 15,3-1 4-15,-1-2-4 0,0-1-6 16,1-3 4-16,2-1-3 15,0-2-4-15,0-2 2 0,2 0 3 0,-2-4-5 16,-1-2 2 0,2-2 2-16,-1-5-3 0,0-4 0 0,1-2 2 15,-1-3-4-15,4-3 4 16,1-2-2-16,0-4 0 0,0-1-34 15,0 0-4-15,0-1-18 0,0-4 3 0,0-7-55 16,-2-6-161-16,0-5-296 16</inkml:trace>
  <inkml:trace contextRef="#ctx0" brushRef="#br0" timeOffset="8000.0112">19835 3200 756 0,'16'-16'0'0,"1"-2"110"16,1 1 24-16,2 0-40 15,1 3-31-15,1-2-30 0,3 5-9 16,-3-3-12-16,-1 1-8 0,0 4 3 0,0 2-7 16,-5-1 0-16,-5 2-1 15,-1 3 1-15,-7-2-117 0,2 5 2 16,-4 0-105-16,-1 0-212 15</inkml:trace>
  <inkml:trace contextRef="#ctx0" brushRef="#br0" timeOffset="8180.0114">19575 3074 1081 0,'1'-5'0'0,"5"3"22"15,-2-4-9-15,0 0-2 16,1 3-22-16,-1 1-173 0,0-1-195 16</inkml:trace>
  <inkml:trace contextRef="#ctx0" brushRef="#br0" timeOffset="10300.0144">20367 3248 568 0,'-2'0'0'0,"-2"0"185"0,2 0-93 0,-6 4-23 16,1 3-10 0,0 2-8-16,0 3 2 0,1 3-28 0,1 2-12 15,-2 3 13-15,1 3 1 16,-1 3-8-16,2 3-4 0,1-2 1 15,2 1-9-15,0-5-5 0,2-5-2 0,6-2 0 16,1-6-15-16,6-2 21 16,2-6-8-16,1-2 4 0,2-8 7 15,0-4 1-15,-1-7-1 16,0 0-1-16,-5-2 3 0,-2-1 4 0,-2-1 6 15,-4-2-3-15,-2-1-6 16,-2-3-3-16,-2 3-6 0,2-4-1 16,-5 3-1-16,-2 2 1 15,-3 5-3-15,2 7 2 0,-2 4-2 0,2 9-9 16,-3 0 6-16,1 3 1 0,-1 12 0 15,3 0 3-15,5 6 0 16,2-4-9-16,1-1 5 0,6 1-15 0,-1-5 12 16,4-1 7-1,-1-2 0-15,4-3-14 0,-1-3 15 0,3-3-1 16,3-1 0-16,4-3-1 15,-2-5 3-15,0 0-3 0,1-3 2 16,-3-2-1-16,-1-2-1 0,-2-4 2 0,-1-2 2 16,-1-4-4-16,-3-5 2 15,-2-1 8-15,2-3 0 0,-2 0-1 16,-1-1-6-16,-2 1 0 15,-1 6 3-15,1 5-6 0,-3 4 2 0,1 4 9 16,-1 7-3-16,-1 3-3 16,0 4 5-16,0 2 1 0,0 0-9 15,0 2 1-15,0 8-4 16,-2 9-16-16,-4 13 25 0,-2 12-2 0,-2 14-2 15,-1 7 10-15,3 7-3 0,-3 3 4 16,3 3-4-16,2 2-3 16,-1-3-4-16,1-2-2 0,-1-7 4 0,0-8-5 15,2-9 0 1,1-7 4-16,2-5-16 0,2-5 0 0,0-3-11 15,2-6-17-15,3-7 7 16,2-2-5-16,0-8 9 0,0-4 25 16,0-2-6-16,0-2 5 15,1-6 6-15,1-5 0 0,0-7-2 0,3-7 2 16,-2-5 22-16,1-7-6 0,-1-6 3 15,1-5-11-15,-4-3-8 16,-2-5 4-16,-2 5-7 0,-3 0-1 0,-2 6 6 16,-4 7 0-16,-2 6-3 15,-2 5 0-15,-1 6 9 0,-1 7-11 16,1 7-1-16,0 5 6 15,1 2-6-15,2 7-47 0,-1 3-3 0,3 1-51 16,2 2-16-16,3-1-129 0,1-4-206 16</inkml:trace>
  <inkml:trace contextRef="#ctx0" brushRef="#br0" timeOffset="11250.0157">20960 3118 975 0,'-2'-12'0'0,"1"2"123"0,-1 5-38 0,0-1-16 15,2 5-13-15,-3 1-14 16,-3 0-23-16,-1 15-18 0,-9 7 2 15,-1 9 10-15,2 4-1 16,1-2-4-16,3-3 0 0,6-3-5 0,4-3 0 16,1-2 0-1,3-2-2-15,3-3-2 0,2-1 2 0,2-4 2 16,2-1-4-16,2-1 0 0,0-6 0 0,3-1-16 15,-1-3 10 1,1 0-1-16,0-6-4 0,-1-4 5 0,-1 1 1 16,-2-3 3-16,1-4 5 15,0-2-3-15,-2-4-1 0,2-5 4 16,2-1-4-16,-3-2-21 15,1-1 4-15,-1 4 1 0,-6 6 6 0,-3 6 12 16,-3 4 0-16,-1 6 0 0,-2 2 2 16,0 3 3-16,-3 0-1 15,-1 8-2-15,-1 4 0 0,-3 2 1 0,2 8 5 16,1-1-1-16,1 4-5 15,1 0 5-15,3 0-7 0,-1-3 0 16,1 0 0-16,2 1 3 16,0-4-2-16,5 2 0 0,3-5-2 0,0-3-7 15,4-1 14 1,0-4-4-16,2-3-2 0,2-4 0 0,1-1 5 15,0-1-5-15,0-5 0 0,1-3 4 0,-4-4-5 16,1-1 2 0,-4-2 4-16,-2-4-5 0,-2-2 0 0,-2-2 7 15,-1-2-8-15,0-2 2 16,-1-1 16-16,-2 0-15 0,-1 2 1 15,0 4-2-15,-2 1-1 16,-4 5 0-16,-1 2 2 0,-2 6-3 0,0 4-4 16,0 2 2-16,-3 3-4 15,0 0 6-15,0 1 1 0,1 4 0 16,1 4 0-16,1 3 0 0,4 3 0 0,0 1-1 15,2 1 0-15,3 1-2 16,0-4-3-16,1-2-3 0,4-1-6 16,-1-3 7-16,6 1-1 15,1-6-3-15,2 0 7 0,4-3-1 0,-3 0-7 16,1-3 2-1,1-2-9-15,-1-2-8 0,0-3 9 0,0 1-3 16,1-3-9-16,-1-3 14 0,-4 1 6 0,1-4 7 16,-3-3 6-1,0 0 0-15,-2 1-3 0,0 0 2 0,-3 5 2 16,-1 5 1-16,-1 6 9 15,-1 0 2-15,-1 4 3 0,0 0 1 16,-3 11-21-16,-1 10-7 16,-2 8 18-16,3 3 4 0,2 3-9 0,0-4 3 15,1-2 1-15,0 0-3 16,2-4 3-16,1-4-4 0,1-4-1 15,1-2 2-15,0-3-5 0,2-2 0 0,0-1 0 16,3-2-4-16,-1-2-43 16,4-3-12-16,-1-2-47 0,1 0-187 15,-2-6-113-15</inkml:trace>
  <inkml:trace contextRef="#ctx0" brushRef="#br0" timeOffset="11600.0162">21592 3179 519 0,'14'-13'0'0,"2"-1"117"15,-1-1-48-15,-1-2-42 16,-1 3-5-16,-2-3 2 0,-4 0 26 16,-1 0-1-16,-4 2 26 15,-2-2-16-15,0 6-5 0,-2 0-7 0,-3 5-8 16,3 3-16-16,-4 3-26 15,-1 0 6-15,0 7-2 0,-3 4-2 16,-1 2 2-16,-1 7 4 0,-2 1-6 0,-2 7 2 16,2 3 2-16,-2 2-3 15,2 3 30-15,3-4 0 0,3-1 3 16,5-4-5-16,3-3-11 15,0-4-5-15,5-4 3 0,2-3-4 0,4-4-4 16,2-2 2 0,5-2-3-16,2-4-6 0,0-1 0 0,3 0 10 15,-1-2-11-15,0-2 2 16,-2-3-2-16,0 1-42 0,-2-2-31 15,-3-3-52-15,-5-3-197 0</inkml:trace>
  <inkml:trace contextRef="#ctx0" brushRef="#br0" timeOffset="13270.0186">21195 3932 800 0,'0'0'0'16,"-1"0"193"-16,1 0-126 0,0 3-36 15,-2 7-11-15,-2 6-3 16,-3 5 1-16,-3 5-3 0,0 5 5 0,0 1 2 16,-3 2 0-16,2-1-9 15,1-5-6-15,4-2-5 0,4-2-4 16,2-7 2-16,2-3 0 0,5-2-4 0,2-7 4 15,3-3 0-15,3-2-1 16,0-8 1-16,2-4 9 0,3-5-5 16,-1-5 0-16,-1 2 1 15,-4-4-4-15,1-2 4 0,-4-2-3 0,-2-2 2 16,0-2 2-1,-1 1-3-15,-1-1-1 0,0 1 4 0,-1 5-5 16,0 3-2-16,0 4 2 0,-2 7-1 0,-1 5-2 16,0 1 4-1,-3 6 2-15,0 0-7 0,0 0 1 0,0 0 6 16,0 0-8-16,0 6-3 15,2 3 8-15,-4 3 1 0,2 1-2 16,0 2 0-16,3 1 0 16,3 0 2-16,-1 1 2 0,4 3-8 0,2-3 3 15,0 3 2-15,1-2-1 16,1-1 0-16,0-2 2 0,0 2-3 15,-3-2 2-15,-2-1 3 0,-2-2-5 0,-2-3 2 16,-2-1 0-16,-2 2-5 16,0-3 8-16,-2 2-1 0,-5-1-4 15,-3 1 2-15,-1 1 6 16,-5 0-9-16,1-3 4 0,-3-2-1 0,1-5-20 15,0 0-12 1,1 0-15-16,3-5-68 0,-2-5-70 0,1-4-170 16</inkml:trace>
  <inkml:trace contextRef="#ctx0" brushRef="#br0" timeOffset="13420.0188">21222 3689 790 0,'-7'-8'0'0,"3"4"189"15,3-1-165-15,1 3-19 0,4-1-10 16,5 0-59-16,1 2-90 0,1-1-209 0</inkml:trace>
  <inkml:trace contextRef="#ctx0" brushRef="#br0" timeOffset="14570.0204">21796 3829 893 0,'0'-16'0'0,"1"3"156"0,-1 5-60 16,0 3-28-16,0 2-17 15,0 2-9-15,-2 1-5 0,-4 0-12 0,-4 8-10 16,-4 9 2-16,-1 6 5 0,1 8-2 15,0-1 1-15,4 2-10 16,3-1-10-16,1-5 6 0,6 0-6 0,0-5-2 16,2-1 2-1,4-2 0-15,1-6-1 0,2-2-16 0,1-2 10 16,4-1-5-16,-2-5 4 15,3-2-3-15,-1 0-2 0,0-2 4 16,1-8-8-16,1 0-13 0,1-7 8 0,1 1 1 16,-3-2-15-16,0-4 13 15,0 3 7-15,-1-1-1 0,-4-1 16 16,-2 2 0-16,0 2 0 15,-5-2 1-15,0 6 0 0,-1 0-1 0,-2 4 0 16,1 4 5-16,-1 0-5 16,0 4 20-16,0 1 0 0,-2 0-1 15,0 4-13-15,-2 10-6 16,-1 5 0-16,1 4 0 0,2 0 1 0,2 0-1 15,0-5 0-15,4 0 2 0,3-5-3 16,2 1-1-16,2-4 2 16,0-3 0-16,3-1 0 0,-2-5 3 0,1-1-4 15,2 0 2 1,-2-4 2-16,2-3-4 0,-2-3 2 0,-1-2 4 15,-5-2-7-15,0-2 4 16,-4-3 4-16,-3 1 2 0,-1-1 0 16,-6-2 5-16,-6 2-14 15,0-1 2-15,-1 7 1 0,0 1-2 0,2 4 0 16,1 1 1-16,1 1-1 0,3 1 0 15,3 0 1-15,0 3-1 16,1-1-4-16,3 1-9 0,-1 2 0 0,1 0-1 16,0 0-19-16,0 0-27 15,4-2 8-15,6 2 10 0,3-3-28 16,3-1 8-16,5 0-25 15,1-7-48-15,4 1 73 0,0-2 7 0,-2 0-16 16,-1 0 51-16,-2 2 18 0,-2 3 4 16,-4 2 69-16,-2 5-25 15,-3 0 8-15,-4 1 10 0,-2 9-4 0,-4 7 13 16,0 4-22-1,0 5-16-15,-2-2-6 0,-1-1 8 0,-1-3 5 16,1-2 3-16,1-3-9 16,-2-1-10-16,1-2-1 0,-2-3-1 15,1 2-7-15,-1-5-8 16,2 0 5-16,1-1-12 0,0-3-3 0,2-2 2 15,-2 2 4-15,1-2-7 0,1 0-1 16,0-5 3-16,0-5 0 16,3-4 0-16,1-2-1 0,3-6-10 0,2-3 0 15,-1-2-8-15,4-1-14 16,0-4 11-16,4 2 2 0,-1-1-1 15,2 2 7-15,-2 9 0 16,0 2 12-16,0 5 1 0,-1 4 2 0,0 1-2 16,2 4 0-1,-2 4 4-15,-1 4-6 0,-2 9-4 0,-3 10 5 16,-5 6 3-16,1 1 0 0,-2 0 0 0,0-2 0 15,1-6 3 1,-3 1-3-16,0-4-1 0,0-4 0 0,0-2 4 16,3-3-5-16,-1-3 2 15,0 0-1-15,1-3 0 0,2-2-46 16,0-2-31-16,3 0-56 15,-1-7-97-15,1-5-182 0</inkml:trace>
  <inkml:trace contextRef="#ctx0" brushRef="#br0" timeOffset="16280.0228">22672 3483 886 0,'0'-10'0'0,"0"4"187"16,0 2-94-16,0 3-37 16,-1-2-28-16,-2 3-22 0,-6 4-10 0,0 8 4 15,-4 6 0 1,0 6 5-16,0 1-4 0,2-1 5 0,5 1-4 15,0-1-4-15,3-1 3 0,2-3 0 0,-1-1-2 16,2-4 1 0,2 1-1-16,4-3-6 0,0 1 4 0,4-3-4 15,0 0-2-15,3 0 10 16,-3-1-2-16,1 0 1 0,-3-2 0 15,-2 1 0-15,0-2 0 16,-4 1 1-16,-2-2 1 0,-1 2-4 0,-3-3 4 16,-4-1 8-16,0 1-7 15,-1-3 5-15,-1 1-1 0,2-2-6 16,-2-1 2-16,3 1-2 0,0-1-2 0,0 0 1 15,2 0-2-15,2 0-28 16,2 0 12-16,1 0-3 0,0 0-21 16,0-2 2-16,4-2 7 15,3-3 11-15,3-4 22 0,3-3 0 0,1-1 0 16,4-6 0-1,0-4 2-15,1-1-4 0,0-8 4 0,0-3 5 16,1-4-1-16,0 0 8 0,0 1-3 0,-3-3 1 16,-2 5 7-1,-2 3-1-15,-3 3 5 0,0 4 0 0,-5 2 0 16,-2 3-3-16,1-1-2 15,-2 5 0-15,0 3-7 0,-1 5-3 16,-1 6-4-16,0 2-3 16,-1 7 0-16,-7 16-2 0,-1 11-14 0,-3 18 20 15,1 9-2-15,1 2 0 16,2-4 3-16,-2-2-3 0,0-6-4 15,3-7 2-15,1-3 3 0,4-8-5 0,-1-5 2 16,-1-3-2-16,2-4-27 16,2-6 5-16,0-1-20 0,0-5-26 15,0-2 5-15,0-1-4 16,-1-3-49-16,-1 0 72 0,2-6 14 0,0-5-12 15,0-5 45 1,2-4-2-16,3-4 0 0,1-6 34 0,0-3-4 16,4-5-5-16,-1 1-3 0,4 5-3 0,1 5-11 15,-2 6-6 1,0 6-1-16,1 6-1 0,1 2 0 0,1 2-2 15,1 0-8-15,1 1-19 16,0 3-17-16,-2-1-18 0,0 2-4 16,0 0-37-16,-2 0-7 15,-4 0 66-15,-2 3 39 0,0 1 7 0,-2 0 0 16,0 1 0-16,-1-2 2 15,-1-1-1-15,0 2 16 0,-3-3 6 16,0 0 36-16,-3 1 44 0,-4-1-27 0,-2 1-5 16,0 2 31-16,-3 4-4 15,-1 4-24-15,0 6 3 0,0 4-25 16,-1 5-21-16,1 2-14 15,5 0-12-15,-2-4-1 0,5-2 1 0,3-5-9 16,1-4 8 0,-1-1-2-16,2-5-3 0,0 0-6 0,0-4-1 15,5 0 6-15,2-2 4 16,2-2 2-16,1 0-8 0,3-6 5 15,-1-1-2-15,0-2-14 0,1-4 4 0,-3-2-6 16,-2-3-5-16,0-3 12 16,-1-1-7-16,-3-2-5 0,2-1 15 15,-2 5 2-15,-1 3 0 16,-1 6 8-16,1 6-3 0,-3 5 0 0,2 0-5 15,1 7 1-15,-2 7 4 16,1 3 0-16,-2 1 12 0,2-1-14 16,0-3 4-16,0-2 6 0,0-3-5 0,0-3 4 15,1-1-3-15,-1-3-4 16,2-2 0-16,2 0 19 0,-1 0-18 15,4-2 5-15,1-4-5 16,1-4-2-16,2-1-12 0,-1-1-14 0,1-2-24 16,2-2 4-1,-3 2-1-15,0-2-8 0,-2-1 28 0,-2 2 21 16,-4 2 8-16,-2 4 5 15,-2 5 22-15,2 3 16 0,-2 1-19 16,0 8-11-16,0 1 23 0,-2 11 2 0,0 1-19 16,-1 1-6-16,3 1 2 15,-1-5 7-15,-1 0 2 0,-1-2-11 16,2-4-7-16,-2-2-3 15,0-3 2-15,2 1 4 0,-1-4-5 0,0-2 4 16,0 1 2-16,2-1-8 16,-1-2 3-16,1 0-3 0,0 0-6 15,0-2-8-15,0-6 7 16,4-2-16-16,3-6 6 0,1-1-7 0,4-7-16 15,1-4 2-15,2-4 12 0,2-3-7 16,-1-1 23-16,0 0 1 16,0 3 2-16,-2 8 6 0,-4 5-1 0,-1 10 0 15,-4 6 1 1,0 4 2-16,-1 8 5 0,1 6 13 0,-1 5-1 15,1 4-6-15,1 2-3 16,-1-1 4-16,-1-2 0 0,4-1-1 16,-1 0-4-16,-1-5-6 0,0 0-2 0,-2-3 1 15,0-1-4-15,1-3 0 16,-2-2 3-16,2-3-3 0,-1-4 0 15,2 0 0-15,3 0 0 16,2-9 0-16,1-6 5 0,0-4-5 0,0-5 0 16,-1-4 0-16,-1-4 0 15,-1-7-5-15,1-3-1 0,-2-4 0 16,4-6 7-16,-2 0-2 15,3 1-2-15,-3 1 6 0,0 5-3 0,-4 12 0 16,-1 4 0-16,-2 14 16 0,-2 9-3 16,-1 6 2-16,0 8-8 15,-8 19-13-15,-3 14 12 0,-5 13 50 0,0 7-36 16,1 0 2-1,4-2-2-15,3-3 2 0,3-5-10 0,1-8-4 16,4-4-6-16,0-7 6 16,1-6-4-16,3-1-3 0,1-7 0 15,6-1-1-15,0-6 0 16,3-5-45-16,3-5 2 0,1-1-21 0,2-4 1 15,1-7-60-15,-2-3-212 0</inkml:trace>
  <inkml:trace contextRef="#ctx0" brushRef="#br0" timeOffset="16430.023">23561 3313 998 0,'27'-12'0'15,"4"0"19"-15,3 0 5 16,1 2-20-16,0-1 1 0,-2 1-10 0,-7-1-229 15,-6 1-79 1</inkml:trace>
  <inkml:trace contextRef="#ctx0" brushRef="#br0" timeOffset="23530.0329">17109 4896 543 0,'-4'-8'0'16,"-2"4"161"-16,0-1-103 15,-2 0-5-15,-1 2-26 0,1 2-12 0,-2-2-2 16,0 3-7-16,0 0-3 15,-1 0 13-15,1 0 23 0,2 3 20 16,-1-1-19-16,4 3-14 0,1 0-7 0,1 1 3 16,1 5-8-16,2 0-7 15,0 0 21-15,0 3-13 0,3-2-8 16,1-2 0-16,2-1-2 15,1-4-1-15,3-3 11 0,1-2 3 0,0-2 2 16,2-6 6 0,0-2-13-16,-4-1-7 0,0-1 5 0,-2-2-2 15,-3-1 6-15,-1-2 9 16,-1 3-9-16,-1-3-7 0,-2 0 3 15,1 1-5-15,-1 1-2 0,-3 2 6 0,0 1-6 16,-2 4-5-16,1 2 2 16,-2 6-2-16,-3 0-1 0,0 5 3 15,-3 10-1-15,0 4 0 16,1 1 0-16,-1 2 6 0,6-2-10 0,0-3 8 15,3-2 1-15,4-4-7 16,0-1 3-16,0 0-2 0,6-2-5 16,1-1 10-16,0-1 0 0,3-3-7 0,2-3 6 15,0 0 2-15,1 0-7 16,-1-4 4-16,-2-1 1 0,-1-4-5 15,-2-2 4-15,-1 2 3 16,-5-3-4-16,1 0 5 0,-2-1-4 0,-4-1-3 16,-2-2 2-16,0 3 6 15,-1 1-10-15,-1-1 6 0,1 7-6 16,0 3-5-16,-3 3 9 15,-1 4-2-15,-2 9-8 0,-1 6 13 16,1 6-4-16,1 3 0 0,2-3 0 0,2 1 2 16,3-6-4-16,5-4 0 15,0-2 2-15,2-3 0 0,1-7 0 0,3 2 3 16,1-2-6-1,1-4 6-15,0 0-3 0,0 0 1 0,1-7 7 16,-3 0-9-16,-1-5 2 16,-1 0 3-16,-1 1 3 0,-2-2-9 15,-1-2 4-15,0 0 13 16,-1 1-12-16,-3-1 3 0,0 4-5 0,1 5-2 15,0 0-1-15,-1 5 1 0,2 1-16 16,-2 0 17-16,-1 10 0 16,-1 4-8-16,-1 6 12 0,1 1-5 0,2-2 1 15,2-4 0-15,2-2 5 16,0-4-5-16,6-2-4 0,0-3 5 15,5-4-2-15,2 0 2 16,1-6 7-16,-1-6-11 0,0-4 6 0,-5 0 3 16,0 0-8-16,-4-4 4 0,-2 5 2 15,-2-2-5-15,0 1 2 16,0 3 1-16,-4 0-2 0,1 2-1 0,0 4-2 15,-2 4-9 1,0 1-3-16,-2 2 0 0,-1 5-6 0,0 5 14 16,-1 4 5-16,0 0-2 15,0 1 7-15,1 2-3 0,3-4 0 16,1-1-10-16,2-1-11 15,1-5-7-15,1-2 12 0,2-3-2 0,-1 1 2 16,0-2 15-16,5 0 2 0,-3 0-2 16,2-3 4-16,-1 0 1 15,2-1 0-15,-4 0 3 0,0 3-5 0,1-2-4 16,-3 1 4-16,0 2 11 15,0-2-6-15,0 0 11 0,0 1-3 16,0-1 1-16,0 0 1 16,0 2-7-16,0-3-5 0,0 0 9 0,0 2-11 15,0-1 2 1,0-1 3-16,0 2-2 0,0-1-8 0,0 1 4 15,0 1 6-15,0-1-7 0,2-2 9 0,-1 2-2 16,-1-2-6 0,0 0 4-16,1 0-4 0,0 1-4 0,1-1 4 15,-1 1 1-15,2-1-4 16,-3-1 2-16,1 3 2 0,0-3-5 15,-1 2 4-15,0 0 3 16,0 1-7-16,0-3 4 0,0 3 6 0,0-3-8 16,0-1 0-16,0 2 16 0,0-3-15 15,0 0 8-15,0 1-4 16,0 0-2-16,0-2 6 0,0 3-8 0,0 1-1 15,2-3 0-15,-1 1 9 16,0-1-9-16,2 1 0 0,-3 0 9 16,0 1-6-16,0-3 0 15,1 3-1-15,-1 0-2 0,1-3 0 16,0 0 3-16,-1 0-3 15,1-3 0-15,1 5 4 0,-1-1-4 0,0-1 4 16,0 3-3-16,1 1-2 0,-2 1 2 0,0-1 3 16,0 0-5-1,0-1 2-15,2 0 5 0,-2 1-5 0,1-2 7 16,-1-2-1-16,0 1-2 15,0-4 1-15,0 4-4 0,1-1-3 16,-1-2 2-16,1 3 1 16,1-2-2-16,-2 1 0 0,0-2 3 0,0 1-3 15,0 0 0 1,0 0 15-16,0 2-10 0,-3-4 6 0,2 5-7 15,0-3-3-15,-2 1 4 0,2 3-3 0,0-4-4 16,0 2 4-16,1 0-1 16,-2-2-2-16,1 1 2 0,-1-3 1 15,0 0-2-15,-1-1 0 16,1 1 9-16,-1 0-7 0,-1-2 5 0,1 4-2 15,0-3-4 1,0 1 3-16,1 4-2 0,-1 0-2 0,2-3 0 16,-1 4 4-16,1-2-5 0,1-2 2 15,-1 2 0-15,-2-2-1 16,0-1 0-16,0-1 4 0,0 1-5 0,2-1 2 15,-2 2 4-15,-1 0-6 16,0-2 2-16,1 3 3 0,0 0-4 16,1 0 0-16,0 3 2 15,1-1-3-15,-1-1 1 0,2 2 1 0,-3-3-2 16,0 1 2-16,-1 2 1 15,2 0-3-15,-3-2 2 0,2 3 2 16,-1-2-4-16,0 2 0 0,0 1 1 0,1-2 0 16,0-2 0-1,-1 2 1-15,-1-2-1 0,0-1 0 0,0-1 2 16,-1 0-2-16,3 1 0 15,-2-2 2-15,0 3-3 0,1-1 2 0,-2 2 0 16,3-1-1 0,1 0 0-16,0 2 0 0,-3-1-2 0,2-1 4 15,0 0-3-15,-1 2-1 16,2 0 4-16,1 0-1 0,-2-1-2 15,1 1 2-15,-2-1-1 0,0-1 0 0,-3 0-3 16,4 2 3-16,-4-4 0 16,2 1-5-16,-1 4 5 0,2-1-7 15,-2 2 8-15,6 3-2 16,-1-3-2-16,1 3 4 0,0 0-1 0,0 0 0 15,0 0-3-15,0 0 2 16,0 0-3-16,0-2 7 0,0 2-2 16,0 0-2-16,0-2 2 0,0 2 0 0,-1 0-2 15,1-2-4-15,0 2 0 16,0 0-5-16,0 0 4 0,0 0-7 15,0 0-5-15,0 0 12 16,0 0-1-16,0 0 1 0,0 0 6 0,0 0 0 16,0 0 0-1,2 1-8-15,-2 3-3 0,0 0-6 0,9 8 11 16,-6 1 1-16,-1 3-3 15,2 1 8-15,-4-4 0 0,0 6-8 16,3 0 2-16,0 1-3 0,1 1-4 0,-1-3 7 16,0-1 1-16,1-2-2 15,-1-3 6-15,0 1-3 0,-2-5-1 16,0-1 6-16,0-1-1 15,0-3 0-15,-1-1 0 0,0-2 2 0,1 0-3 16,1 0 2-16,-2 0 7 16,0 0-3-16,-3-6 6 0,-1-2-4 15,-1-4-7-15,0-2 0 16,0-1 8-16,1-2-9 0,-3-3 2 0,3 2 1 15,0-2-2-15,1 0 0 0,-1 0 2 16,1 1-2-16,-1 1-1 16,-1 3 0-16,2 1-1 0,0 4 3 0,1 5-1 15,1 2 0 1,-1 0-2-16,2 2 2 0,0-1-7 0,2-2 3 15,2 1-2-15,1-1 3 16,4 0 6-16,-1-1-3 0,1 0-2 16,-1 1 4-16,1-1-2 0,-1 2-1 0,2-1 2 15,2 3 0-15,0 0-1 16,5 1-3-16,-1 3 3 0,2 4-5 15,0 0 6-15,-1 1-2 16,-1-1-4-16,-1-4 7 0,-4 2-2 0,-1 0 0 16,-3-1-1-16,-1 2 1 15,-2-1-30-15,1 2-41 0,-1 1-38 16,-1 2-43-16,-1-3-47 15,1-6-209-15</inkml:trace>
  <inkml:trace contextRef="#ctx0" brushRef="#br0" timeOffset="24970.0349">17046 4999 497 0,'0'-1'0'0,"0"-1"172"0,0-3-108 0,0 5-11 15,0-3 4 1,0 1-16-16,0-1 3 0,0 0-12 0,0-1-6 16,0 3-6-16,-2 0-3 0,2 1 5 0,-1 0-7 15,1 0 0 1,0 0-2-16,0 1-9 0,0 3-8 0,0 1 7 15,0 5 1-15,1-1 2 16,1 0 7-16,-2 0-5 0,0 1 0 16,0-2 2-16,0 3 0 15,-2 0 1-15,0 3-1 0,1 3-3 0,-2 0-3 16,1 0 1-16,0 2-1 0,1 1 1 15,-4-1 2-15,1 4-1 16,0-2-1-16,1-4 3 0,-1 2-2 0,2-1 0 16,-3-4 2-16,2 4 0 15,0-3-2-15,0 2 0 0,1 1-2 16,-2-2-3-16,1 0 3 15,0 1-5-15,0-2 2 0,-1 0 2 0,1-3-2 16,-1 0 0 0,-1 0 3-16,-1 0-1 0,1-3 0 0,-1 2 4 15,2 0-5-15,0-3-2 0,0 0 0 0,3 0 2 16,-2-3-2-1,1 1 0-15,-1-1 3 0,0 1-5 0,-3 0 4 16,0 1-2-16,-1 1-1 16,-3 1 2-16,1 0 3 0,-1 1-5 15,0 2 2-15,-1-2 1 16,0 2-2-16,2-2 0 0,0 0 1 0,-1 0-2 15,4-1 2-15,0-3 0 16,0-1-1-16,0 1 0 0,1 1 1 16,0 0-2-16,1 2 0 0,0 2 1 0,-1-3 0 15,0 1 0-15,1 0-1 16,0-2 2-16,1-2-1 0,0 1 0 15,1-2 0-15,0-2 0 16,-1 2 3-16,1-3-4 0,0 0 1 0,0 3 0 16,0-2 0-1,-1 1 0-15,0 0 1 0,0 1-2 0,-1-1 0 16,2-1 1-16,-1-1 0 0,3-1 3 0,-1 0-6 15,1 0 2 1,-1-1 2-16,1-4-2 0,0-3 2 0,0-3 12 16,2-2-3-16,1-4-6 15,3-2 0-15,-2-2-2 0,3-1-3 16,-1-5 2-16,1 4 1 15,0-3-3-15,-2 0 2 0,3 4 0 0,-3 1-2 16,-1 3 2-16,-1 1 10 16,-1 4-5-16,-1 0 5 0,-1 6 0 15,1 5-1-15,-1 1-4 0,0 1-3 0,0 0-6 16,-4 0-1-16,0 5 2 15,-1 6-4-15,-3 5 7 0,2 5-1 16,-1 1 0-16,2 5 0 16,-2 2 1-16,2-1-1 0,0 0 0 0,1 0 2 15,0-1-3 1,1 0 2-16,1-3-2 0,1-3-7 0,-1-4 5 15,2-5 3-15,0-3 0 16,0-5-5-16,0-1 8 0,0 1-6 16,2-4-4-16,3 0 10 0,4 0-3 0,4-2 2 15,1-4 6-15,7-3-9 16,0-2 2-16,3-2 3 0,1 1-5 15,1-2 2-15,-2 2 1 16,-1-1-3-16,-3-2 2 0,-2 4-1 0,-3 1 0 16,-1 2-42-16,-4 4-2 15,-3 1-13-15,0 1 4 0,-7 2-53 16,0 3-165-16,-3 1-190 0</inkml:trace>
  <inkml:trace contextRef="#ctx0" brushRef="#br0" timeOffset="31820.0445">6366 4991 335 0,'0'0'0'16,"0"-3"109"-16,-3 3-48 15,2-2-21-15,-3-1-3 0,2 3 0 0,-3 0-6 16,2-1-14-16,1 1-1 15,1 0 6-15,-1-1 2 0,1 0 2 16,1-1 11-16,-1 2-5 16,1-1-8-16,-1 1-16 0,0-1-6 0,1 1 0 15,-1 0-4-15,-1 0 3 0,1 0 0 16,-1 0-2-16,2 0 2 15,0 0 1-15,0 1-2 0,0-1 2 0,0 1-2 16,0-1-10 0,0 2 4-16,0 1 1 0,0-1-8 0,0-2 4 15,0 1-5-15,0 1 8 16,0-2 11-16,0 1-6 0,1 1-2 15,-1-2 1-15,0 0 4 16,0 0-1-16,0 0 3 0,0 0 0 0,0 0 1 16,0 0 8-16,0 0 12 0,0 0 2 15,0 0 15-15,1 0 4 16,-1 0-16-16,0 0-13 0,0 0-8 0,0 0-3 15,0 0 1-15,0 0 1 16,0 0 4-16,0 0 8 0,0 0 6 16,0 0 0-16,0 0-14 15,0 0-9-15,0 0-4 0,1 0 2 0,-1 0 0 16,0 0-3-16,0 0 4 0,0 0 4 15,0 0-3-15,2 0 2 16,-2 0 4-16,0 0 2 0,0 0-4 0,0 0-5 16,0 0-3-1,1 0 2-15,0 0 0 0,0 1-2 0,2-1 2 16,-1 1 0-16,1 1-1 15,-1-1 0-15,-1 0 1 0,0 0-1 16,0-1 0-16,1 1 2 16,-2 0-3-16,0-1 0 0,0 0 1 0,0 2 2 15,0-2-2-15,0 0 5 0,0 0-5 16,0 0 0-16,0 0 0 15,1 1-28-15,-1 1-25 0,0 3-5 0,0 0-8 16,0 0-11-16,0 0-19 16,0-1-14-16,-1 1-6 0,-4 0-5 15,0-3-61-15</inkml:trace>
  <inkml:trace contextRef="#ctx0" brushRef="#br0" timeOffset="34980.0489">6378 5078 215 0,'-2'0'0'0,"0"0"89"0,0 0-9 0,0 0-36 15,1 0 28-15,-1 0 17 16,1 0-34-16,0 0-12 0,-1-3-14 16,2 3-2-16,0 0 2 0,0 0 8 0,0 0-6 15,0 0-3-15,0 0-3 16,0 0-5-16,0 0 0 0,0 0-1 15,0 0-9-15,0 0-4 16,0 0-10-16,2 0 4 0,-1-1 0 0,2 1 21 16,0 0-8-16,2 0-5 15,2 0 0-15,3 0 11 0,5 0-4 16,0-1-6-16,0-2 6 0,0 3 5 0,-2-3-2 15,-2 2-8-15,-1 1-6 16,-2-2-3-16,-2 1 6 0,3 1-5 16,-2 0-4-16,3 0 3 15,0 1 2-15,3 1-6 0,2-2 6 0,-1 0 0 16,1 0-5-1,-1 0 4-15,-2-3 2 0,-1 1-5 0,-2 0 2 16,-3 2 4-16,-1 0-6 16,-3 0 2-16,1 0 1 0,-1 0-2 15,-2-1 0-15,2 1 4 0,0 0-1 0,-2 0 8 16,3 0 1-16,0 0-10 15,1-2 3-15,0 2-3 0,3-1-4 16,-3-1 4-16,2 2 2 16,-1 0-6-16,0-2 4 0,2 2-1 0,-1-1 0 15,1 0 7-15,1 1-9 16,-3 0 2-16,0-1 7 0,1 1-9 15,0 0 2-15,-1-2 10 16,0 2-8-16,1 0 2 0,-1 0 1 0,2-1-2 16,1 0 0-16,-1-1 10 0,2 2-7 15,0 0-9-15,1-1 3 16,2 1 0-16,0 0-2 0,1 0 2 0,-2 0 0 15,1 0-1 1,-3 0 0-16,0 0 4 0,-1 0-4 0,-4 0 0 16,2-1 2-16,-3 1-3 15,1-1 2-15,0 0-3 0,-1 1 2 16,1 0 0-16,1 0 3 0,0 0-3 0,2 0-1 15,-2-1 3-15,3 1-4 16,0-1 4-16,-1 1-1 0,0 0-2 16,0-2 1-16,-1 2 1 15,0 0-2-15,1-2 1 0,3 2 1 0,0 0-2 16,-1 0 2-16,2 0-1 15,-1 0-3-15,-2-4 6 0,0 2-2 16,-3 1-1-16,0-1 0 16,-2 2 3-16,-2-1-4 0,3-1 2 0,-2 2 13 15,-1 0-11-15,3 0 5 0,-3 0-7 16,3-2-2-16,1 1 2 15,0 1 1-15,3 0-2 0,1-1 0 0,0 0 2 16,2-1-4 0,-1-2 4-16,0 4-1 0,-1-1-2 0,-2 0 2 15,1 1 0-15,-1-2-1 16,0 0 0-16,-1 1 3 0,-2-1-2 15,0-3 3-15,-2 4 0 16,0-1-2-16,3-1 0 0,0 2-1 0,1 1-2 16,1-2 1-16,0 2 0 0,3 0 0 15,1-1-1-15,1 0 3 16,-1-1-4-16,0 0 4 0,0 0-2 0,-4 0 0 15,2 0 0-15,-1-1 11 16,-1 1-9-16,0 0 2 0,1 1-1 16,0-1-6-16,0-1 6 15,1 2-2-15,-4-2-2 0,2 0 2 0,1 3 1 16,0-2-4-16,0 2 2 0,2 0 1 15,0 0-2-15,1 0 0 16,1 0 2-16,-1-1-2 0,2 0 2 0,-2 0 1 16,0 1-3-1,0-2 1-15,-3 2 2 0,1-2-4 0,1-1 4 16,-2 2 0-16,3-2-3 15,-2 0 2-15,1 3 0 0,0-2-2 16,-2 0 2-16,2 2 4 16,-3 0-5-16,0-1 0 0,1 1 3 0,1 0-4 15,-2-2 2-15,2 2 1 0,2 0-3 16,-2 0 2-16,2 0 1 15,0 0-3-15,1 0 2 0,0 0 0 0,-1 0-1 16,-1 0 0-16,1 0 2 16,-3-3-4-16,0 2 4 0,-2 0 1 15,-1 0-2-15,0 0 5 16,0 0-5-16,2 1-2 0,0-1 2 0,1 1-1 15,2 0 0 1,0 0 0-16,0 0 2 0,1-1-3 0,-1 0 2 16,0 0-2-16,2 1-2 0,1 0 6 0,0 0-2 15,0 0-1 1,-1 0 0-16,1 0 2 0,0-3-3 0,-2 1 2 15,-2 2-1-15,-1-2 0 16,0 0 0-16,0 2 2 0,0-1-3 16,-1-1 2-16,1 2-3 15,1 0 2-15,-1 0 0 0,1 0 0 0,0 0-2 16,-1 0 4-16,0 0 0 0,2 0-3 15,0-1 2-15,-3 1-1 16,0 0 0-16,-2-3 0 0,-1 2 2 0,-2 1-4 16,1-1 4-16,-3 1-1 15,0 0-1-15,0 0 0 0,0 0 0 16,0 0-7-16,0-2 6 15,0 2 2-15,0 0-2 0,0 0 2 0,0 0-2 16,0 0-2 0,0 0 2-16,-3 0-7 0,0 0-4 0,-7 0 15 15,0 0-4-15,-2 0-1 0,-5-3 4 0,0 1 0 16,-2 0-2-1,-2-1-1-15,-1 3 1 0,1 0 0 0,1 0 0 16,-2 0 0-16,2 0 0 16,-1 0 3-16,1 0-3 0,-2 0 0 15,2 0 0-15,0 3 1 16,-1 0-2-16,1 1 2 0,-2 0 0 0,-1 0-2 15,-2 1 1-15,-3-1 1 16,-1-1-2-16,-1 0 2 0,-1 1-2 16,0-2 0-16,1 1 2 0,-1-1 3 0,3 1-6 15,-1 0 2-15,2 2 1 16,0-1-2-16,1 0 2 0,3 1-1 15,0-2 0-15,2 0 0 16,1 1 0-16,-1-3 0 0,-1-1 0 0,-4 1 2 16,-1 0-4-1,-2-1 3-15,-2 2-1 0,-3-1 0 0,4 0 0 16,-2 2-1-16,2 0-1 0,5-1 4 0,2 1 1 15,5-1-3 1,3-2 0-16,6 0 1 0,5 0-1 0,4 0 0 16,0 0 16-16,3 0-18 15,5 0-11-15,6 0 22 0,8 0-8 16,5 0 5-16,0 0-4 15,4 0-4-15,1 0 4 0,1 0 0 0,0-4-5 16,-1-2 6-16,1 1-1 16,0-3-2-16,0-1 0 0,6 2 4 15,2-3-4-15,4 0 0 0,3 1 2 0,0 1-3 16,-2 1 2-16,-3 2 2 15,-3 0-3-15,-1-1 0 0,-5 2 0 16,-3 0 0-16,-5 1 0 16,-5 2 1-16,-6 0-4 0,-7 1 6 0,-3 0-1 15,-4 0-3 1,0 0-1-16,-1 0 1 0,0 0-28 0,-7 0 26 15,-2 2 4-15,-7 3-2 16,-1-2 2-16,-5 3 0 0,-2-1-2 16,-1-2-2-16,-6 1 3 0,-3 0-15 0,-5-2 18 15,-4 3-3-15,-2-3 0 16,-3 1 0-16,0 1 1 0,1 0-2 15,0-1 2-15,0 2-1 16,4 0 0-16,1 0-1 0,1-1 2 0,3 0-1 16,0 1 0-16,3-1 2 15,5 1-2-15,2-1 0 0,3-1 2 16,2 3-3-16,1 0 2 0,2 2 0 0,1 1-1 15,1-4-2-15,3 1 2 16,2-2 0-16,1-2 0 0,7 2 0 16,0-3 1-16,4-1 0 15,1 0-1-15,0 0 0 0,4 0-8 0,2 0-4 16,4-2 16-1,4-3 1-15,4 3-6 0,2 0-3 0,0-1-22 16,1 3-9-16,-3-1-6 16,0-1 20-16,-4 2 13 0,-5-1 7 15,-4 0 2-15,-4 1 4 0,-3 0-7 0,-9 0 4 16,-7 0 7-16,-8 2-10 15,-4 4 2-15,-4 0 4 0,2 1-6 16,-1 0 1-16,1-1 0 16,2-1 2-16,-1 1-3 0,2 0-11 0,-1-1-25 15,-1-1-6-15,3 4 2 16,-2-4-18-16,0 2 18 0,1 1-38 15,0 0-55-15,0 2 37 16,1 1-141-16</inkml:trace>
  <inkml:trace contextRef="#ctx0" brushRef="#br0" timeOffset="56130.0786">6669 5025 406 0,'-2'-3'0'0,"2"-2"124"15,0 2-96-15,2 2-1 16,-1-2 1-16,2 0-6 0,-1 1 6 0,0 0 13 16,1-1-8-16,-2 1 7 0,2-1 17 15,-2-1-12-15,1 4-8 16,-1-3-10-16,1 3-9 0,2-2-13 0,0 0-1 15,2 1-4 1,1 1 0-16,2 0 3 0,0 0-2 0,3 0-1 16,2 0 0-16,1-3 4 15,2 1 9-15,0-1 8 0,1 2 7 16,-1 1-10-16,-1-3-5 0,-1 3 1 0,-1 0-10 15,-2 0 0-15,3 0 0 16,-2 4 3-16,2-2-1 0,-1 1-3 16,0 1 0-16,0-2 0 15,1 0 2-15,0 1-4 0,-1 1 5 0,2-2 5 16,0 1 2-16,2-1-7 15,-1-2 5-15,-1 1-5 0,-3-1-1 16,-1 1 5-16,-2 0-5 16,-1 1-5-16,-1 1 0 0,2 0 9 0,-2 1-11 15,0-4 4-15,0 3 5 0,0-3-8 16,1 0 2-16,4 0 16 15,-1 0-13-15,4-5 8 0,1 2-7 0,-2 1-7 16,0-1 4 0,-2 2 8-16,2-1-14 0,-3 2 8 0,0 0-1 15,0 0-3-15,-2 0 0 16,0 0 1-16,-2 0-1 0,1 0 0 15,-1 0 3-15,-1 0-1 16,3 0 5-16,-3 0 4 0,2-1 6 0,0-2-7 16,1-1-2-16,0 2-8 0,3-1 0 15,-2 3 9-15,6-3-12 16,0 1 6-16,2 2-2 0,-1-2-1 0,0 0 0 15,-2 1 0-15,1-2 0 16,1 1 2-16,-3 2-2 0,0 0 0 16,-1-1 0-16,-2 1 1 15,-2 0-1-15,0-1 0 0,1 1 1 0,1-3-1 16,1 3 0-16,-2 0 2 0,1 0-2 15,1-1 0-15,-1 0 0 16,2 1 0-16,-1-2-1 0,-1 2 2 0,-2 0-2 16,1 0 2-1,0 0-1-15,0 0 0 0,0 0 4 0,-1 0-3 16,2 0-2-16,1 0-1 15,0 0 2-15,2 0 1 0,0 0 1 16,-1 0-1-16,-1 0-2 16,-1 0 2-16,-2 0 1 0,0 0-3 0,-2 0 2 15,-2 0 0-15,1 0-2 0,0-2 2 16,2 2-3-16,-1-1 1 15,0 0 2-15,1 1 3 0,0 0-4 0,3 0 0 16,-1 0 0-16,1-1 0 16,2 1 0-16,0 0 1 0,-2-1-5 15,1 1 8-15,-2 0 0 16,2 0-5-16,0 0 2 0,-3 0-2 0,3-1 1 15,0 0 0 1,-2 1 5-16,0 0-6 0,-1-3 2 0,0 3 5 16,-1-2-6-16,2 0 6 0,-1 2-3 0,2-1-5 15,1 0 4 1,0 1 0-16,3 0-1 0,-1 0 0 0,2 0 0 15,1 0-2-15,-1 0 1 16,4 2 6-16,-2-2-12 0,-1 0 9 16,2 1-2-16,-4-1-1 15,0 0 0-15,-5 0 3 0,4 0-2 0,-5-1 7 16,-1 1-3-16,1 0-3 0,-2-3 3 15,-2 3-4-15,3-2-2 16,-2 2 0-16,1 0 1 0,3 0 1 0,1-2 2 16,0 2-5-16,2-2 2 15,0 1 0-15,3 1 6 0,0-3-7 16,1 1 2-16,-1 1 2 15,2-1-4-15,-3 0 2 0,-1 0 15 0,1 2-16 16,-2-2 0 0,-1-1 14-16,0 3-18 0,0-3 8 0,-2 1 0 15,2 0-5-15,1 0 2 0,-1 2 2 0,2-3-3 16,1 1 0-1,0 2 2-15,-1-1-3 0,1 0 2 0,1 1-1 16,-1 0-3-16,2 0 6 16,-1 0-5-16,-2 0 1 0,2 0 2 15,-1 0 3-15,2 0-4 16,-1 0 0-16,0 0 1 0,0 0-2 0,-1 0 2 15,1 1-1-15,0-1 0 16,0 0-2-16,-1 0 5 0,-1 0-6 16,1 0 6-16,-2 0-5 0,1-1 3 0,1-1-2 15,-1 1 2-15,1 0-1 16,-1-1 0-16,0 1 0 0,0 0 1 15,0 0 1-15,1 1-4 16,0-1 2-16,-1 1 0 0,2 0 3 0,1-3-4 16,1 1 1-1,0 2-2-15,1-1 2 0,0-1 0 0,-1 2 3 16,1-2-3-16,-2 0 0 0,-1 1 1 0,0 0-1 15,-1 0 0 1,0-1 6-16,1 2-4 0,1-3 11 0,0 1-7 16,1-1-4-16,-1 1 2 15,1 1-4-15,1 0 0 0,-1-2 0 16,3 3 7-16,0-3-8 15,-2 1 2-15,0 0 1 0,0 0-3 0,-1 2 2 16,-2-1 2-16,1 1-3 16,-3 0-2-16,-3 0 5 0,3 0-4 15,-2-1 2-15,0 1 2 0,5 0-4 0,-1 0 0 16,0 0 1-16,4 0 0 15,-5 0 2-15,0 0-2 0,2 0 0 16,-3 0 0-16,1 0 1 16,-1 0-1-16,-2 0 0 0,0 1 2 0,0 0-5 15,0 1 6 1,0 0-2-16,-2-1-1 0,3 0-3 0,0 0 3 15,1-1 1-15,3 0 1 16,0 0 2-16,1-1-7 0,1 1 6 16,-3 0 2-16,1 0-9 0,0-2 8 0,-2 2-1 15,1-2-3-15,-3 0 0 16,0 2 2-16,0-2-2 0,-1 1 0 15,0 1 9-15,-1 0-11 16,0-2 4-16,-1 2 4 0,3 0-6 0,-1 0 0 16,1 0-1-16,0 0 0 15,0 0 2-15,-1 0 1 0,-1 0-4 16,1 0 4-16,1 0 2 0,-1 0-4 0,-2 0 0 15,0 0-2-15,2 0 1 16,-3 0 2-16,3 0 2 0,1 0-3 16,0 0 0-16,-1 0 1 15,2 0-1-15,-1 0 0 0,1 0 1 0,0 0-2 16,0 0 2-1,1 0-1-15,-1 0 0 0,2 0 0 0,-2 0-2 16,1 0 0-16,-2 0 3 16,-1 0 0-16,-1 0-4 0,0 0 6 15,1 0 2-15,0 0-9 0,0 0 7 0,1 0-3 16,2 0 0-16,-1 0 0 15,1 0 2-15,-1 0-3 0,0 0 2 16,0 0 0-16,0 0-2 16,-2 0 2-16,1 0 0 0,0 0-1 0,1 0 0 15,-1 0-1-15,2 0-1 16,-3 0 4-16,1 0 0 0,0-1-4 15,0-1 4-15,0 2-1 16,-2 0-2-16,0 0 1 0,1-1 0 0,-2 1 0 16,0-2 0-16,0 1 1 0,4 1-1 15,-4-3 0-15,3 3 1 16,-2 0-1-16,0-2 0 0,0 2 2 0,3 0-2 15,-3-3 0 1,1 3 1-16,1 0-1 0,-2 0 0 0,1 0 0 16,1 0 0-16,-2 0 0 15,-1 0-2-15,0 0 2 0,-2 0 0 16,0 0 5-16,2 0-9 0,-2-2 8 0,0 2-3 15,1 0-2-15,-2-2 0 16,2 2 4-16,0-1-5 0,0-1 4 16,-1 2 1-16,1 0-5 15,-1-2 4-15,-1 2 2 0,2 0-5 0,-3-1 0 16,0 1 1-16,2 0 1 15,-1 0 1-15,0 0-2 0,1 0-6 16,-1-2 12-16,1 2-6 16,-2 0-3-16,3-1 4 0,-2 1-1 0,1 0 0 15,-2 0 0-15,2 0 4 0,0 1-5 16,-2-1 1-16,-1 2-1 15,2-2-4-15,-2 0 10 0,1 0-4 0,1 1-1 16,0-1 0 0,1 2 0-16,1 0 0 0,0-2-1 0,-2 1 0 15,3 0-3-15,-2-1 8 16,0 1 0-16,0-1-5 0,-2 0 1 15,1 0 1-15,-1 0-2 16,-3 0 2-16,2 0-1 0,-1 0-3 0,1 0 6 16,2 0-1-16,1-2-3 0,1 1 1 15,2 1 1-15,1-2-2 16,1 0 2-16,-1 1-1 0,1 0 0 0,-3-2-1 15,3 3 3-15,-3-3-4 16,0 2 4-16,1 0-2 0,-1 1 0 16,0-1 0-16,-2 1 0 15,2 0 0-15,-1 0 0 0,0 0-1 0,-1 0-1 16,0 0 4-16,3 0-1 0,-2 0-2 15,0 0 2-15,0 0 0 16,3 0-2-16,-3 0 1 0,3 0 0 0,-1 0 0 16,0 0 0-1,0 0 1-15,-1 0-2 0,1 0 2 0,-1 0-1 16,-1 0 0-16,2 0-3 15,-3 0 3-15,5 0 0 0,-4 0 3 16,0 0-3-16,1 1 0 16,-1-1-3-16,1 2 3 0,2-2 0 0,-2 0 3 15,2 0-3-15,-1 2 0 0,0-2 0 16,2 1 0-16,0-1 0 15,0 0 0-15,3 0 1 0,-4 0-2 0,-1 0 2 16,1 0-2-16,1 0-1 16,-3 0 4-16,-1 0 0 0,0-1-3 15,0-1 2-15,-2 2-2 16,1 0-3-16,-1 0 8 0,1 0-4 0,-1 0-3 15,-2 0 3 1,2 0 0-16,-1 0 0 0,-1-1 0 0,1 1 0 16,0 0 1-16,-1-1 1 0,2 1-4 0,0 0 1 15,1-2 1 1,0 2 3-16,0 0-3 0,1 0 0 0,2 0 0 15,-1 0-5-15,2 0 10 16,-1 0-4-16,0 0-2 0,0 0 0 16,-1 0 2-16,0 0-2 15,0 1 2-15,-1 0-1 0,1 1 0 0,0-2-3 16,0 0 4-16,-1 0-2 0,0 0 4 15,1 0-3-15,-1 0 0 16,1 0 0-16,2 0 1 0,-2 0-1 0,4 0-1 16,-1 0 1-16,-2 2 0 15,1-2 0-15,2 1 1 0,-5-1-6 16,4 0 10-16,-2 1-5 15,0-1 0-15,0 0-2 0,-2 1 4 0,2 0-4 16,-1-1 4 0,0 1 0-16,0-1-4 0,1 0 4 0,1 0-2 15,-1 0 0-15,1 0 0 0,1 0 2 0,-4 0-4 16,3-2 4-1,-2 2 6-15,2 0-11 0,2-1 6 0,-2 1-3 16,1-1 0-16,0-2 0 16,-2 3 1-16,1 0-3 0,-1 0 4 15,0 0-2-15,-1 0-3 16,-1 0 6-16,3 2-3 0,-1-1-3 0,2-1 6 15,1 0 0-15,-3 0-4 16,3 0 2-16,0 0 2 0,-1 1-5 16,3-1 4-16,-2 2-1 0,1-1-2 0,1-1 2 15,-1 1-1-15,0 1-3 16,-3-2 6-16,1 2-4 0,-3-2-2 15,-1 0 6-15,0 0 0 16,0 0-3-16,-3 1 0 0,3 1 1 0,0-2-2 16,1 0 1-1,-1 0 1-15,3 0-2 0,-1 0 2 0,1 0 1 16,-1 0-3-16,-2 0 1 0,1 0 1 0,1 0-2 15,-2 0 1 1,3 0 1-16,-1 0-2 0,1 0 1 0,-2 2 0 16,3-2 0-16,3 0 0 15,-1 3 0-15,2-3-5 0,-2 2 10 16,3-1-7-16,-2 0 2 15,1 0 0-15,2 0 3 0,-5-1-6 0,1 0 6 16,0 0-1-16,-3 0-3 16,0 0 1-16,-1 0 2 0,-1 0-4 15,0 0 0-15,-1 0 2 0,0 0 1 0,3 0-1 16,0 1 4-16,2-1-6 15,0 0 4-15,0-2-3 0,-1 1 2 16,1-2 9-16,-2 3-5 16,2 0-6-16,-2 0 2 0,-1 0 3 0,1 0-4 15,-1 0 0 1,0 0 2-16,2 0-2 0,-1 2 0 0,-1 0-1 15,3 0-1-15,0-2 4 16,1 1 2-16,-1 0-8 0,3-1 8 16,0 0-3-16,-2 3-1 0,0-3 0 0,-2 2 1 15,-3-2-1-15,-2 0 0 16,0 0 2-16,-2 0-2 0,1 0 0 15,-1 0 2-15,-2 0-2 16,3 0 0-16,-2 0 1 0,1 1-1 0,1 0 0 16,1 0 0-16,-2 0 0 15,3-1 0-15,2 3 0 0,0-2-5 16,2-1 10-16,-2 1-5 0,-1 0-4 0,-1-1 8 15,-1 0-3-15,-3 0-1 16,2 0 0-16,-3 0 1 0,0 0-1 16,-1 0 0-16,2 0 1 15,1 0-1-15,1 0 0 0,1 0-1 0,1 0-4 16,0 0 10-1,1 0-5-15,0 0-3 0,2 0 6 0,0 0-2 16,-1-1-3-16,1 0 4 16,-3 1-1-16,0 0-1 0,-1-1 0 15,0 1 2-15,-2-2-3 0,2 0 2 0,0 2-3 16,0 0 0-16,4-1 3 15,-4 1 3-15,0-2-8 0,2 2 7 16,0 0-5-16,0 0 1 16,4 0 2-16,-2 0 2 0,2 0-3 0,-3-2 0 15,1 2 0-15,-1 0 0 16,1 0 0-16,1 2-3 0,0 0 1 15,0-1 4-15,1 0 0 16,-1 1-3-16,1-1 2 0,-1 0-1 0,-1 1 0 16,0-2 0-16,-1 2 1 0,1-2-1 15,-2 0-2-15,2 0 2 16,-3 0 0-16,1 0 0 0,0 0 2 0,-2 0-6 15,0 0 8 1,0 0-3-16,3 0-2 0,1 0 1 0,2 0 0 16,-1 0 0-16,2 1-3 15,-2 1 3-15,1 0 0 0,-2-2 3 16,-2 0-2-16,0 0-1 0,-2 0 0 0,-1 0 0 15,-2 0-2-15,1-1 4 16,0 1 0-16,0-1-3 0,0 1 1 16,4 0-1-16,-1 0-5 15,3 0 11-15,2 0-4 0,-2 1-2 0,4 0 2 16,-3 0-4-16,1-1 3 15,-2 0 0-15,0 0 0 0,-1 0 2 16,0-1-2-16,-1-1 0 16,-1-1 0-16,1 0 3 0,3 2-6 0,-1 1 3 15,1-2 0-15,3 2 0 0,-2 0-1 16,2 0 2-16,0 0 1 15,0 0-4-15,1 0 1 0,0 0 1 0,-2 0 0 16,-2 0 1 0,2 2-1-16,-1-2 0 0,2 0 0 0,-2 0 0 15,0 0 0-15,1 0 1 16,0 1-2-16,-2-1 1 0,3 0 0 15,-3 0 0-15,-2 0-1 16,-1 1 2-16,0-1 2 0,-3 0-3 0,2 0 0 16,0 2 1-16,-3-2-2 0,3 1 0 15,-2 2-2-15,0-1 0 16,2 0 6-16,0 2-1 0,-2-3-2 0,2 0 0 15,-1 0 1-15,-1 1-2 16,2-2 2-16,-2 0-3 0,0 0-1 16,-1 0 6-16,1 0 0 15,-2 0-3-15,0 0 0 0,4 1 0 0,-3 1 0 16,2-2-1-16,-1 2 0 0,-1 0-1 15,0-2 4-15,-1 1 0 16,-1-1-2-16,-2 0 0 0,1 0 2 0,-1 0-3 16,0 0 1-1,0 0 1-15,0-1-2 0,0-3 2 0,2 1 2 16,0 0-5-16,1-1 4 15,1 1-3-15,3-1-3 0,0 1 8 16,1 3-5-16,-1-2-4 16,0 1 9-16,-2 1-7 0,-1 0 2 0,-3 0 2 15,-2 0 2-15,0 0-3 0,-1 0-1 16,1 0 5-16,-1 0-8 15,0-1 5-15,0 1 1 0,-1 0-4 0,2-1 4 16,2 1-2-16,0 0-6 16,1-2 11-16,1 1-8 0,-1 0 3 15,2-1 0-15,-2 2 5 16,-1 0-6-16,0-1 1 0,-3 1-1 0,1 0-2 15,0-2 6 1,-2 2-4-16,1 0-1 0,-1 0 4 0,2 0-1 16,0 0-5-16,0-1 7 0,1 1-6 0,2 0 1 15,0 0 3 1,3 0-1-16,1 1-4 0,2 1 4 0,-1 1 0 15,-4-1 0-15,-1-2 0 16,-2 1 4-16,-3-1-5 0,0 0 2 16,0 0 1-16,0 0-3 15,2 0 2-15,-1 0 1 0,-1 0-2 0,1 0-1 16,-1 0-1-16,0-1 0 0,0-1 3 15,0 2-2-15,0 0 1 16,0 0 0-16,0 0 1 0,0 0-2 0,0-1 2 16,0 1 0-16,0 0-6 15,0 0 4-15,0 0 2 0,0 0-2 16,0-2-9-16,0 2 9 15,-3 0-6-15,0-2 3 0,-2 2 0 0,-1-3 2 16,-2 0 4 0,0 2-2-16,-2-3-4 0,-1-2 7 0,0 4-2 15,0-3-2-15,-3 1 2 0,2 0-1 0,0 1-3 16,-1-2 3-1,2 2 0-15,-2-1 0 0,2-2 3 0,-2 3-5 16,-2 1 2-16,4-1 0 16,0 3 1-16,0-2-5 0,3-1 8 15,-1 1-3-15,0-1-2 16,0-1 2-16,0 1-2 0,-1 1-5 0,-1-3 9 15,-2 0-2-15,0 0-2 16,0-3 2-16,2 3 1 0,0-2-2 16,3 1 0-16,-1 1 0 0,2 0 0 0,0 0-2 15,0 1 3-15,1 0-2 16,0 0 2-16,-2 2-2 0,1-2 0 15,0-2 2-15,-2 1-1 16,0 1-5-16,2-2 5 0,1 3 0 0,1-1-5 16,1 1 9-1,3 3-6-15,-1 0-2 0,2-1 8 0,0 1-6 16,-2 0-4-16,2-1 5 0,0 1-7 0,0 0-2 15,0 0 5 1,2 0-6-16,0 0 5 0,4 2 7 0,2 3-2 16,2-2-1-16,3 2 3 15,1 0 3-15,0 0-8 0,2 0 8 16,1 2-3-16,-2-1-2 15,3 2 2-15,1-1-1 0,-3 1 0 0,4 1 0 16,-4-1 0-16,-1 0 0 16,-1-2 0-16,-2 1-1 0,-2-2-2 15,-1 0 6-15,-2-2-5 0,1 1 0 0,1-1 4 16,-1 2 1-16,4-1-7 15,0 1 8-15,0 0-3 0,3 0-1 16,-3-2 0-16,-1 1 1 16,-1-1-2-16,-1-2 2 0,-1 3-1 0,0 0 0 15,-2-1-4 1,0 0 4-16,-1-1-1 0,-2-1 1 0,1 2 4 15,-1-2-5-15,2 0-1 16,0 2 2-16,-1 0 1 0,3-3 0 16,-2 2-2-16,0-1 1 0,-2-1 0 0,-1 1 1 15,-1-1-1-15,1 0 0 16,0 0 5-16,-1 0-6 0,2 0 2 16,1 0-2-16,1 1-3 15,2 1 8-15,-2 0-4 0,2-1 0 0,-3 0 0 16,-1 0-3-16,-3-1 4 15,0 0 0-15,0 0 0 0,0 0 2 16,0 0-3-16,0 0 0 0,0 0 0 0,0 0 0 16,0 0 1-16,0 0-6 15,0 0 7-15,0 0-4 0,-4 0-3 16,-2 0 3-16,-2 2 0 15,-3 1 1-15,-1-1 2 0,-1 3-2 0,-2 0-1 16,1 0 4 0,0 2-1-16,3-2-1 0,0-1 3 0,1 2-2 15,-3 1-2-15,2-2-1 16,-1 2 2-16,0-1 0 0,-2 1 0 15,0 0 0-15,-2 2 1 0,-1-4 2 0,5 2-5 16,-3-2 1-16,2 0 2 16,1 2 2-16,2-2-3 0,-1 0-3 15,3 1 7-15,-1-2-8 16,1 0 5-16,0 2 2 0,2-2-6 0,1-2 6 15,-1 1-2-15,1 1-1 16,1-2-2-16,1 1 5 0,0-2-6 16,2-1 6-16,-1 1-2 15,-1 0-1-15,2-1-1 0,-2 3 2 0,-1-1-2 16,-1 1 2-16,0 1 0 0,-2-2-1 15,1 1-3-15,1 0 3 16,2-2 0-16,2-1 0 0,-1 0 5 0,0 0-5 16,1 1 0-1,0 1 2-15,-2-2-2 0,-1 2-1 0,0 1-3 16,-3-3 4-16,1 2 0 15,0 1 0-15,1-1 0 0,2 0 0 16,0-2 0-16,1 2 0 0,0-2 1 0,-1 1 3 16,2-1-8-16,-2 0 3 15,3 2 2-15,-1 0-2 0,1-2 1 16,-1 2 0-16,0-2 0 15,1 0 0-15,0 0 4 0,0 0-5 0,0 0 1 16,0 3 0-16,0-3 0 16,0 0 1-16,0 0 2 0,0 0-2 15,2 0 0-15,-1 0 0 16,-1-2-2-16,3 0 2 0,-1 1 4 0,1 0-8 15,1-2 4-15,2 0-1 0,1 1 0 16,3-5 0-16,0 4 0 16,2-4 1-16,3-1-2 0,1 1 2 0,0-2-2 15,3 1 5 1,0-1-4-16,1-2 0 0,0-2 0 0,0 0 0 15,1-1-4-15,-2 2 8 16,4-1-7-16,-3 2 1 0,-1-1 4 16,-5 4-4-16,1 0 1 15,-6 3 2-15,0 2 2 0,-4 2-3 0,-4-1-1 16,1 2-2-16,-2-1 0 0,0 0 4 15,0 1-2-15,0 0-10 16,0 0 9-16,-2 5-5 0,-2-1-28 0,-1 3-25 16,-5-1-10-16,-7-2-47 15,-4-4-37-15,-3-4-219 0</inkml:trace>
  <inkml:trace contextRef="#ctx0" brushRef="#br0" timeOffset="65960.0923">6563 5533 235 0,'-3'0'0'0,"3"1"113"0,-3 0-83 0,0 1-5 15,-1-1 23 1,0-1 14-16,0 2-12 0,-1-2-6 0,0 0-1 16,1 0 8-16,1 2 1 15,-2-2-18-15,3 0 3 0,1 0-3 16,-1-2-5-16,2 1-9 15,0 0-14-15,0 1-6 0,0 0 0 0,0 0-7 16,0 0 19-16,0 0 2 0,2 0 5 16,-1 0-4-16,-1 0 0 15,0 0 2-15,0 0 6 0,1 0 0 0,-1 1 4 16,0-1-1-16,0 0-2 15,0 0-3-15,1 0-10 0,-1 0-5 16,2 0-3-16,1 0 1 16,-1 0-2-16,2 0 1 0,0 0 0 0,0 0 1 15,-1 0 3 1,1-2 5-16,-1 2 3 0,1-1-3 0,-1-2 7 15,0 2 1-15,1-4-8 0,-1 2-5 0,0 2-2 16,0-2-2 0,1 1 2-16,0 0 0 0,-1-1-1 0,1-1 5 15,-1 2-3-15,1-5 3 16,1 3 1-16,-2 1-5 0,2-3-1 15,-1 3 0-15,1 0 0 16,1 0-4-16,0-2 0 0,0 0 4 0,-1 0-5 16,2-1 2-16,-2 2 3 15,1 1-4-15,0-2 0 0,1 1 11 16,0-1-6-16,1 0 1 0,-2 2-2 0,1-1 0 15,0 1 5-15,-2-3-3 16,1 0 0-16,1 1 3 0,-2-2-1 16,1 2-2-16,-1 1 2 15,-1-2-4-15,1 2-1 0,1-2 1 0,-1 0 1 16,3 1-6-1,-2-1 2-15,3 1 0 0,0 1-1 0,-1-1 0 16,-1 0 5-16,0 1-2 0,-2-4 5 0,2 5-1 16,-1-1-3-1,-1-3 2-15,1 1-3 0,0 0-1 0,-1-1 2 16,-1 2 4-16,2-2-8 15,-3 2 0-15,1 2 12 0,-1 1-9 16,2-3 6-16,-1 0-8 16,1 2-2-16,1-5 2 0,2 2 5 0,0-3-5 15,3-1 3-15,3 1-3 16,-2-2 0-16,2 1 2 0,-2 1 0 15,1-1-3-15,1 1 0 0,-1-1 10 0,2 1-9 16,-3-1 2-16,1 1-1 16,1-1-3-16,-1 2 2 0,-1-1 10 15,0 1-12-15,0-2 2 16,-1 3 10-16,-2 1-11 0,2-2 0 0,-3 3 10 15,1-3-12 1,1-1 4-16,1 2 7 0,-2-1-7 0,2 1-1 16,3-3 3-16,0 3-8 15,0-4 5-15,1 4 3 0,-1-1-8 16,0-3 5-16,-1 3 0 0,0 0-2 0,-1-1 2 15,0 2 1-15,1-1-3 16,-2-2 2-16,0 3 4 0,1 0-5 16,-1-3 0-16,4 3 7 15,-2-4-9-15,0 2 4 0,2 0 2 0,-2 0-5 16,-1-2 2-16,4 2 3 15,-2-1-7-15,0 1 5 0,-1 3-1 16,-2-1-2-16,0-2 2 0,-2 4 2 0,2-1-4 16,0 0 2-16,-1 0 2 15,3 0-2-15,-1 0 3 0,-2-1-1 16,2 1-1-16,0-2 3 15,-1 1-1-15,3-1-3 0,-1-1 8 0,0-1-8 16,1 2 1 0,2-3 2-16,-2 4-1 0,3-3-3 0,-2 0 0 15,-1 2 7-15,-1-1-6 16,0 0 3-16,-4 4-3 0,2-5-2 15,1 3 2-15,-2-2 9 0,2 1-6 0,-2-2 2 16,0 2 0-16,1-1-5 16,0-1 5-16,-1 3-4 0,2-2-4 15,2 0 4-15,-2-2 1 16,1 2-5-16,0-2 4 0,-1 2-1 0,-1 1-1 15,0-1 0-15,1 4 2 16,-1-2-4-16,4-1 4 0,-4-3 1 16,1 1-5-16,0-4 4 15,-1 4-1-15,1 0-1 0,-2-1 0 0,-1 5 7 16,-1-4-9-16,0-1 4 0,-1 4 5 15,1-3-10-15,1 1 6 16,0 1 3-16,1-4-7 0,2 4 0 0,-1-2 5 16,4 2-8-1,-3-3 5-15,5 2-1 0,-3-1 0 0,1 0 0 16,-2 2 4-16,1 2-8 15,0-3 8-15,-4 4-6 0,-1-1-1 16,-1-1 6-16,-1 3-3 0,0 0 0 0,1 0 0 16,-1-1 0-16,0 0-1 15,2-1 2-15,1 1 1 0,2-1-3 16,4-1 2-16,0-1-1 15,1 2-3-15,1-1 6 0,-4-1-4 0,0 2-1 16,-1-1 4-16,-4 3-2 16,1-1-1-16,-1 0 2 0,-2 3 0 15,0 0-1-15,1-4 0 16,-1 3 1-16,0-4-1 0,1 2 0 0,1-1 1 15,1 1-1-15,1-2-1 0,-2 0 5 16,2 1-8-16,-1-2 5 16,1 4-1-16,0-2 0 0,-2 1-1 0,0 1 1 15,-1-2 0 1,-2 1 0-16,0 3 1 0,0-4-4 0,0 3 6 15,-2 1-1-15,1-2-6 16,-1 1 8-16,0 2-2 0,1-4-4 16,0 1 3-16,2 0 0 15,-1 0-2-15,1-1 1 0,-2 2 0 0,0-2 0 16,0 0 0-16,0 1-1 0,2 0-3 15,-1 0 8-15,1 1-3 16,-1-1-2-16,2-1 0 0,-2 1 1 0,2-1 0 16,0-1 0-16,-3 0 2 15,2 2-3-15,-1 0 1 0,-2-1 0 16,2 1 0-16,-1-1 1 15,-3 2 2-15,2-1-4 0,0 0 2 0,1 0-5 16,-2 1 3-16,0 0 2 0,0 1 0 16,0 1-2-16,1-2 0 15,1 1 4-15,1-1-6 0,0 0 2 0,-1 1 1 16,2 0 0-1,-4 0 0-15,-1 2 0 0,1 0-1 0,-1-2 0 16,-1 2 2-16,0 0-2 16,-1-1 1-16,0 1-1 0,0 0 0 15,0 0 2-15,0 0-1 16,0 0 0-16,0 0 0 0,0 0 2 0,0 0-2 15,0 0 0-15,0 0 0 0,0 0 0 16,0-2-1-16,0 2 2 16,0 0-2-16,0-1-2 0,0 1 3 0,0 0 0 15,0 0-5-15,0 0 4 16,0 0-3-16,0 0 8 0,0 0-4 15,0 0 0-15,0 0-1 16,-1 0 1-16,1 0 0 0,0 0 0 0,0 0-3 16,-1 0 1-1,1 0 3-15,0 0 2 0,0 0-6 0,0 0 2 16,0 0 2-16,0 0-1 0,0 0 0 0,0 0 1 15,0 0-2 1,0 0 2-16,0 0 1 0,0 0-3 0,0 0 2 16,0 0-1-16,0 0 0 15,0 0-2-15,0 0 2 0,0 0-3 16,0 0 2-16,-1 0 1 15,1 0 0-15,0 0-3 0,-1 0 2 0,1 0-3 16,0 0-6-16,0 0-7 0,0 0-7 16,0 0-4-16,-1 0-23 15,0 0-54-15,-2 6-11 0,0 2-4 0,-4 2-60 16,-2-7-123-16</inkml:trace>
  <inkml:trace contextRef="#ctx0" brushRef="#br0" timeOffset="74480.1042">9008 3520 451 0,'0'-2'0'0,"0"-2"225"15,0 2-170-15,0 0-33 0,0-2-6 16,0 3 14-16,0-4 5 16,1 4 25-16,-1 0-20 0,0-2-19 0,0 2 10 15,0-1-3-15,2 1-8 16,-2 1-1-16,0 0-4 0,0 0-9 15,0 0-2-15,0 0 4 0,0 0 5 0,0 0 0 16,0 0 1-16,0 1-4 16,0 0-5-16,0-1-5 0,1 4 0 15,0-1 4-15,0 2 5 16,0 2-5-16,0-1-1 0,0 4-1 0,-1 2 3 15,0 2 28 1,0 1-11-16,0 0-16 0,0-1-3 0,-2 1 2 16,1 0 0-16,1 0-2 15,-1 0 0-15,1 0 0 0,1 0-2 0,-2-2 5 16,1 2-4-16,-1-4-4 0,0 3 4 15,-1-1 3-15,1 0-5 16,1-4 0-16,-1 3 10 0,1-4-6 0,-1 2 5 16,-1 1-4-1,2-1-5-15,-2 1 0 0,1 0 8 0,1 0-10 16,0 0 4-16,0-2 1 15,0 2-3-15,-1-4 0 0,-1 1 5 16,2 0-9-16,0-1 8 0,-1 2 0 0,1-2-6 16,0 1 2-16,-2 2 5 15,2-1-8-15,-1 1 6 0,-2 0-4 16,3-1 1-16,-1-2 0 15,-2 2 2-15,2-2-1 0,-1 0 1 0,1 2 3 16,0 1-10-16,1 2 6 16,-2-1 1-16,2 0-4 0,0-2 4 15,0 2 1-15,-1-2-6 16,1-2 3-16,0 2 1 0,0-1-2 15,0-3 2-15,0 3-1 0,0-1-1 0,0-2 2 16,0 1 1-16,0 1-3 16,0 0 2-16,0-1-1 0,0 1 0 0,0-2 0 15,0-2 2 1,0-2-3-16,0 2 0 0,0-2 1 0,0 1 0 15,0-2 0-15,0 0 1 16,0 0-2-16,0 0 2 0,0 0-1 16,0 0 0-16,0-2 0 15,0 2 7-15,0-1-4 0,0-3 13 0,0-2-5 16,0-3-10-16,0-4 6 0,0 2 0 0,0-4-6 15,1-2 1 1,-1 2 0-16,2-3-1 0,0-2 1 0,0 4 0 16,-1-2 0-16,-1-1 4 15,0 1-4-15,0-1 1 0,0 0 3 16,0 2-5-16,0-2-2 15,0-1 2-15,0-1 8 0,0-1-8 0,0-3 6 16,0 1-4-16,0-2-6 0,0 0 6 16,1 0-3-16,-1 3 0 15,2 1 0-15,-2 2 3 0,1 4-3 16,-1-1 0-16,0 5 3 15,0 0-6-15,0 2 3 0,0 1 0 0,0-2 0 16,2 1 0-16,-2-1 1 16,0 0-2-16,0-1 2 0,0 1 0 15,0 0-1-15,1 2-1 16,-1 0 5-16,0 3-8 0,0 0 5 0,0 3 0 15,0-1-2-15,0 1 1 0,-3 0 2 16,3 1-4-16,0 0 4 16,0 2-2-16,0 0 0 0,0 0 0 0,0 0-1 15,0 0-4 1,0 0 4-16,0 0-1 0,0 0-4 0,0 0 2 15,0 9 1-15,0 2 0 16,2 1 6-16,-2 2-3 0,0 0 0 0,0 1 0 16,0 2 1-1,-2-2-2-15,2 3 2 0,-2 0 1 0,0 2-2 16,2 1 0-16,0 1 5 0,-2 1-6 0,2 2 2 15,-1-3-1 1,0 1 0-16,1-2 0 0,0 0 1 0,0-3-2 16,0 1 2-16,0 0 3 15,0-1-5-15,1 0 2 0,-2-1 1 0,1 0-2 16,-2 1-1-1,1 1 4-15,0-2-6 0,-2 3 4 0,0-2 0 16,3-2-2-16,0 1 2 0,0-3-1 16,-1 0 0-16,1 0-1 15,-1-2 1-15,0-1-5 0,1 2 5 0,0-3 0 16,0-1-8-16,0 1 6 15,-1 1-4-15,1 0-10 0,-2-2 6 16,1-1-2-16,-1 1 0 16,1-4 7-16,0-1 5 0,0-1 0 0,1-1-2 15,0 2 0-15,0-2-6 16,0 1 5-16,0 0-2 0,0-2-4 15,0-1 3-15,0 0 1 0,0 0-4 0,0 0 7 16,0 0-1 0,0 0 3-16,0-7 0 0,0 2 7 0,0-4-5 15,0-3 8-15,0 3 0 16,0-5-6-16,0-1 4 0,0-3-5 0,1-4-3 15,0 0 0 1,-1-2 4-16,0 2-4 0,1-2 0 0,-1 2 0 16,2 1 1-1,-2-1 3-15,0 3-4 0,0 2 1 0,0-3 10 16,0 3-12-16,0-1 2 0,-3-1 7 0,1 1-4 15,2-2-7-15,-2-2 6 16,2 0-2-16,0 0-2 0,-1-4 0 16,4 2 0-16,0-2-3 15,0 1 8-15,-1 1-6 0,-2 4 0 0,1 4 4 16,-1 3 2-1,0 1-8-15,0 5 5 0,-1 0 0 0,0 1-2 16,0 0 1-16,0 1 4 0,1 1-8 0,0 3 4 16,0-2 4-16,0 2-8 15,0-2 5-15,0 1 2 0,0 1-6 16,0 1 2-16,0 0 4 15,0 0-6-15,0 0 2 0,0 0 1 16,0 0-3-16,0 0 5 16,-2 0 1-16,2 0-6 0,0 0 2 0,0 0 4 15,0 0-6-15,0 0 4 16,0 0-3-16,0 0-5 0,0 0 3 15,0 3 2-15,0 2-4 0,0 2 7 0,-1 3 0 16,1 2-2 0,0 5 2-16,0 3 1 0,0 0-2 0,0 3 0 15,0-1 8-15,0 1-7 16,0 2 6-16,0 2-1 0,0-1-1 0,-2-1 8 15,2 3-5 1,-2-3-4-16,1 0 5 0,0-2-4 0,1 1-3 16,0-2 4-16,0-1-4 15,0-1-4-15,0-1 3 0,0 1 4 0,0-4-8 16,0 4 4-16,0-4 4 0,1-2-9 15,-1 2 7-15,0-3-3 16,0-1 0-16,0-1 0 0,0-4 1 16,-1 0-1-16,0-2 0 15,1 2 3-15,0 1-4 0,0-3 2 0,0 2 0 16,0-2-2-16,0 0 2 15,0-1-1-15,0-1 0 0,0-1-1 16,0-1 2-16,0-1-2 0,0 0 2 0,0 0-1 16,0 0 0-16,0 0 0 15,0 0 0-15,0 2 0 0,0-2-2 16,0 0 2-16,0 0 0 15,0 0 0-15,0 0 2 0,0-2-6 16,0 0 5-16,0-1 0 16,0-4-1-16,0-2 0 0,0-2 2 0,0-4-2 15,0-2 0-15,-1-1-1 16,-1-2-1-16,1-6 3 0,0 3-2 15,0-1 0-15,0-3 2 0,1 3 0 0,0-2-7 16,0 1 10-16,0 1-4 16,0 3 0-16,-1-1-1 0,-1 2 1 15,1 1 0-15,1 0 0 16,0-1 0-16,0 0-3 0,0-3 4 0,0 1 0 15,1-3-2-15,2-3 1 16,0 6 1-16,1-3-2 0,1 4 1 16,-4 2 1-16,3 2-2 15,-2 5-1-15,-2 3 3 0,1 2-2 0,-1 1 2 16,0 2 1-16,0 1-3 0,0 1 2 15,0 2-1-15,-1-3 0 16,-1 3-1-16,0-1 0 0,2 1-1 0,-2-2 0 16,1 2-11-1,-1 0-11-15,2-2 0 0,-2-1-7 0,1 3-19 16,1 0-15-16,-3 0-88 15,-1 3-194-15,-5 2-248 0</inkml:trace>
  <inkml:trace contextRef="#ctx0" brushRef="#br0" timeOffset="79990.112">8962 3931 471 0,'2'-5'0'15,"-2"0"92"-15,2 2-50 16,-2-1 18-16,1 2-5 0,-1-1-30 15,0 1 1-15,0 1-4 16,-1 0-3-16,1-1 19 0,-2 1 10 0,2-1 22 16,0-1-8-1,0 3-2-15,0-1 1 0,0 0-17 0,0 1-16 16,3-3 1-16,-1 0-1 0,0 1-12 0,0-1-6 15,1 1 10 1,0 2-8-16,-3 0-7 0,0 0 2 0,0 0-8 16,1 0-6-16,1 3 8 15,3 1 0-15,1 3-2 0,1-1 2 16,2 2 4-16,2 0-6 15,1 0 2-15,-2 1 21 0,1-1-9 0,0-2-2 16,-1 2-6-16,-1-1-2 0,0 0 0 16,-1 4-3-16,-1-3 0 15,4 2 0-15,-2 0 2 0,1 0-2 0,1 0 0 16,1-1 5-16,1-1-3 15,0 0 7-15,0 1-1 0,2 1-1 16,-1 1 2-16,7 4-5 16,-2-1-2-16,1-1 7 0,-2-2 1 0,-3-3 0 15,-1 0 2 1,-1-2-3-16,-2 2 1 0,-1-1-1 0,-1 0-3 15,0 0-3-15,2 3 0 0,1 0-1 0,0 2-4 16,2 0 4 0,-1 2 1-16,1-3-4 0,0 1 2 0,-3 2 3 15,2-5-6-15,0 3 4 16,-1 0-1-16,0-1-1 0,0-3 0 15,-3 2 3-15,1-2-2 16,-3 0 1-16,0 1-1 0,1-1-2 0,-1 1 2 16,1-2 0-16,2 3-2 15,1-1 2-15,1 2 1 0,1 0-2 16,2-1 0-16,0 1 7 0,-1-1-7 0,-1 0 0 15,0 2 17-15,0-2-17 16,-1 0 0-16,0-1 7 0,-1 2-7 16,1-2 0-16,-1 2 6 15,2 0-6-15,2 0 0 0,-2 3 4 0,3 0-5 16,3 0 2-1,-2 3 0-15,3-1-2 0,-1 2 2 0,2 1 2 16,0-2-2-16,-3-3 4 0,-3-1-3 0,-1-2 0 16,-1-3 2-1,-3 4-1-15,1-4 0 0,-1 1 3 0,0 0-3 16,0 2-4-16,2-1 2 15,2 4 2-15,1-2-4 0,2 1 2 16,-1 2-1-16,2-2 0 16,-1 1 0-16,0 1 2 0,1-3-3 0,-2 0 2 15,-2 0 0-15,1-1-1 16,-4-2 0-16,0 1 4 0,0-3-3 15,2 0 4-15,-3 1-4 0,1 0-1 0,0 2 0 16,-1 3 6-16,2-1-11 16,3 2 9-16,-1 1-6 0,2-1 1 15,0 0 2-15,1 1 3 16,1-3-7-16,-2 0 6 0,-1-2-1 0,1 1-3 15,-2-3 2 1,0 2 1-16,1-2-2 0,-1 1 0 0,-1 3 3 16,2-4-4-16,-3 1 0 15,2 2 3-15,0-2-4 0,1 0 4 16,-2-1-1-16,2 2-2 0,-1 1 2 0,-2-1 5 15,2 2-6-15,-1-2 0 16,-2-1 5-16,3-1-5 0,-3-1 0 16,1 1 6-16,2 2-6 15,0-1 0-15,3 1 6 0,-1 1-6 0,0-1 0 16,-1 0 8-16,-1-1-7 15,-1-4 1-15,0 5-1 0,0-3-1 16,1 2 0-16,-1 1 4 0,1-2-6 0,-3 1 3 16,0-4 1-16,2 5-4 15,1-1 4-15,1 3 1 0,2 0-5 16,-2-2 4-16,0 2-2 15,1-2-1-15,-2 0 2 0,0-1 1 0,-1-1-2 16,-2 1 0 0,-2-2 3-16,0-3-5 0,-2 2 4 0,0-3 0 15,2 2-2-15,-3 2 0 16,3 0 0-16,2 2-2 0,-2-1 4 15,2 2-1-15,3 0-2 0,-3-1 2 0,2-1 0 16,0-1-1-16,-3-2 0 16,-1 2 1-16,1-2-2 0,-3-2 2 15,0 1 5-15,-1-2-10 16,-1 1 6-16,1 0-3 0,-1 0-1 0,1 1 3 15,0 0 0-15,1-1-2 16,-1-1 2-16,-2 2 2 0,-1-1-3 16,-1-2 0-16,0 1-2 15,0-2 1-15,-1 2 2 0,0-2 0 0,1 0-3 16,-1 1 4-16,1 1 0 0,-1-2-2 15,0 0-1-15,2 0 1 16,-3 0 0-16,0 0-2 0,0 0 3 0,0 0-2 16,0 0-6-1,0 0 6-15,0 0-8 0,0 0 6 0,0 1-1 16,0 0-3-16,0-1 4 15,0 0-3-15,0 0-4 0,0 0 3 16,0 0-2-16,0 0-19 0,-3 0-8 0,-2 0-39 16,-3-2-40-16,-5-8-12 15,-2-5-71-15,3-16-467 0</inkml:trace>
  <inkml:trace contextRef="#ctx0" brushRef="#br0" timeOffset="83080.1163">11386 5796 340 0,'0'0'0'15,"0"0"41"-15,0 0-38 0,0 0 25 16,1-2 29-16,-1 1 43 16,0 0 7-16,0 1-16 0,1 0 19 0,-1 0-37 15,0 0-24-15,1 0-25 16,-1-2-12-16,0 2-6 0,1-1-4 15,-1 1-1-15,0 0-2 0,0 0-2 0,0 0 5 16,2 0 0-16,1 0-2 16,2 0 0-16,-1 0 7 0,2-1 0 15,0-2 3-15,0 0-4 16,4 0-8-16,-3 1 4 0,2-1 4 0,1-1-8 15,-2 0 4 1,2-2 8-16,0 0 0 0,-1-2 6 0,2 0 2 16,0-1-1-16,3-1-1 15,-2 0-5-15,1 2-3 0,2 0 1 16,-1 0 5-16,1 1-10 0,-1-1 1 0,1 1-1 15,3 0-4-15,-3-3 0 16,2 0 16-16,1 0 2 0,-1-1-1 16,-1-1 1-16,1 1 3 15,-2 2-6-15,3 0-6 0,0 1-6 0,0-1 4 16,2 0-3-16,-1-1-3 15,0 0 4-15,2-2-3 0,-2 0 0 16,2 1 5-16,-4-3 0 0,0 5 3 0,1-3 5 16,-2 0-4-16,1 4-3 15,-2-4-3-15,2 3-3 0,0-1 1 16,0-2 2-16,-2 2 1 15,0 0-2-15,-2-1 6 0,0 4-5 0,0-1 2 16,-1 0 0 0,2-1-1-16,0-1-4 0,1 0 3 0,0 1-6 15,-1-1 2-15,1 1 2 16,-1 1 0-16,1 1-6 0,-3-3 6 15,3 3-1-15,0-3-4 0,0 1 4 0,0 1 4 16,0-1-7-16,-2-1 2 16,2 3 15-16,2-3-14 0,-1 0 0 15,1 1-1-15,1 1 0 16,-2-1-1-16,0 2 0 0,-2-1 1 0,1-4 0 15,0 5 3-15,-1-3-3 16,0 1 6-16,2 0 1 0,-3-3-3 16,1 1-1-16,4 1-2 15,-3 1-3-15,3-1 2 0,1 5 0 0,-1-4-2 16,2 1 2-16,-3 3 2 0,3-1-4 15,-6 0 2-15,1 2-1 16,-2-1 0-16,1-5 0 0,1 4 4 0,-1-1-1 16,1-2 2-1,-1 0 2-15,0 0-10 0,1-2 6 0,1 1 5 16,-1 1-9-16,-1-2 2 15,0 3 9-15,-1 0-8 0,0-1 7 16,1 1-4-16,1 3-3 0,1-4 3 0,0 0-3 16,0 0-3-16,0-1 2 15,1 1 1-15,1 0-2 0,-1 1 0 0,2 1 1 16,-2-2-1-1,1 1 0-15,-2 0 1 0,0 1-1 0,0-1 0 16,-1 2 3-16,2-2-4 16,-1-3 2-16,-1 1 4 0,2-2-4 15,1-2 7-15,0 1-4 16,2-1-4-16,3-1 0 0,-1 1 5 0,2 2-5 15,-3 0-2-15,0 4 2 0,-1 1 0 16,1-3 1-16,1 4-1 16,-2-4 0-16,0 1 0 0,0 0 2 0,-2-1-2 15,0-1 0 1,0-2 3-16,-1 4-5 0,1-5 4 0,1 0-1 15,1 4-2-15,1-5 2 16,-1 0-2-16,3 3-1 0,0-5 3 16,0 2 0-16,0 1-2 15,0-3 2-15,0 2 2 0,-2 3-4 0,2 1 0 16,-3 0 1-16,0 5 0 0,-1-5 0 15,-1 4 0-15,-2 0 0 16,0-2 0-16,0 2 2 0,-1-1-3 0,1-1 2 16,0 1-2-16,1-3-1 15,-2-2 4-15,3 3-2 0,-3-4 0 16,0 2 0-16,0 2 0 15,-3-5-1-15,2 6 2 0,1 1 1 0,-2 2-4 16,4 0 1-16,-1 2-1 0,0 2 1 16,2 0 2-16,-2 0-2 15,2-1-1-15,-4-1 4 0,3 2-3 0,-4-3-2 16,1-2 5-16,0-1-2 15,-2 0 0-15,2-2 0 0,0 2-1 16,0-2-4-16,2 1 4 16,0 1-3-16,0 3-6 0,0-4 8 15,0 4 0-15,-1-1-2 16,-2 0 6-16,-1-1-2 0,-1-1 0 0,-1 2 0 15,-2 0 3-15,1 0-3 0,0 1 0 16,0-1 0-16,1 1 0 16,2-4-2-16,2 2 2 0,-2-1 0 0,5-1 0 15,-3 1-2-15,-1-1 2 16,-1 1 0-16,0 2 2 0,-1-3-3 15,1 3 1-15,0-2 0 16,0 2 0-16,2-2 0 0,0 1 0 0,-1 2-1 16,2-1 2-1,-3 1-2-15,-1 0-4 0,2 0 9 0,-1 0-5 16,-2-1-3-16,2 3 5 0,-3 0-1 0,0 1 0 15,-4-2-5 1,2 2 5-16,-2 0 0 0,-1 0-6 0,0 2 6 16,-1 0-7-16,-2-2 9 15,1 1-4-15,-2 0-2 0,0 0 7 16,2 1-6-16,-2 0-12 15,1 0-2-15,1 0 1 0,0 2-4 0,0 1 11 16,2 1 4-16,-2 2-6 0,1-1 10 16,1 0-1-16,-1 0-2 15,-1 0 8-15,1 0-4 0,-1-1 0 0,1-1 0 16,0 0 1-16,-2-1-2 15,2 1 2-15,3 3 0 0,-1 0-1 16,2-1 0-16,0 3-3 16,3 1 3-16,3-1 0 0,2 1 2 0,0 0-3 15,2 0 2 1,-1 0-1-16,1-2-1 0,0 0 2 0,0 2 0 15,-4-3-2-15,5 1 2 0,-3 1-1 0,1 0 0 16,5 3 0 0,-1 1 1-16,1-1-2 0,7 4 2 0,-1 2-1 15,0-2 0-15,1 1 0 16,-1-1 3-16,-3-3-6 0,-2 0 6 15,-2-2-3-15,-2 0 0 16,-2-1 0-16,-1 0-1 0,0-1-1 0,0-2 3 16,3 5 1-16,0 1-4 15,4 2 4-15,4 6-2 0,-2 0 0 16,2-1 0-16,-2 0 0 0,-3 1 0 0,-2-5 0 15,-2 1 0-15,-4-4 0 16,-2-6 0-16,-3 0 0 0,-3-1 0 16,-2-3 0-16,2 1 1 15,-2 1-2-15,1-1 2 0,2 2-1 0,-2 3-25 16,0-6-18-1,-1 3-22-15,-3-2-32 0,-3-2-8 0,-6 4-29 16,-7-5-137-16,3-5-209 0</inkml:trace>
  <inkml:trace contextRef="#ctx0" brushRef="#br0" timeOffset="88490.1239">7356 4913 548 0,'19'-5'0'0,"1"-3"99"0,2 4-61 16,0 1-1-16,2-1-7 16,1 0-14-16,0 1 0 0,1-2 2 15,-1-1 18-15,0 2 19 0,0-3 18 0,0 0-23 16,3 0-2-16,-2-1 0 15,-1-1-8-15,0 4-11 0,-2-2-12 16,1 1-4-16,-3 1-8 16,1-3 5-16,-1-1 3 0,-2 0-3 0,0 2 3 15,-2-3 6-15,-1 3-2 16,1-1-2-16,0-2 3 0,-1 3-8 15,2-2-7-15,0 3 7 16,2 1-5-16,0-1-1 0,2 1 1 0,3 0-1 16,1-1-7-16,-4 0 6 0,2 1 8 15,-3-2-8-15,-2 2 7 16,-1 0-4-16,0-1-1 0,-1-3 5 0,-3 3-9 15,2-1 5 1,0-2 0-16,0 2 1 0,2-3 1 0,0 1-1 16,-2 2 0-16,3 0-2 15,-1-1 0-15,4 4 1 0,-2-2-6 16,4 3 0-16,-2-1 12 15,0 0-8-15,2-1 6 0,-2 2-3 0,3 1-2 16,-5-5 3-16,0 4 1 0,1-3-1 16,-2 1 1-16,0-2-3 15,3-1 0-15,0-2 1 0,1 0-4 0,1 2-2 16,-2 0 5-16,4 1-8 15,-1 2-1-15,-1-5 6 0,0 5 0 16,2-2-4-16,-2 0 2 16,1 0 0-16,1 2-2 0,-1-3 2 0,-1 1 0 15,0 0 0-15,0-3 3 0,-3-1 2 16,4 1-3-16,-1 0 1 15,2 0-1-15,2 2-4 0,1-1 2 0,3 0 2 16,1 1-4 0,1-3 2-16,-2 5 0 0,-2-5-1 0,-2 4 0 15,-2-1 1-15,-2 2-1 16,-2 0 0-16,-2 1 2 0,-2-2 0 15,0-4 5-15,-3 6 0 16,2-4 0-16,1 2-3 0,0 2 1 0,2-5-8 16,1 3 6-16,-1 4-3 0,-1-3 0 15,1-2 0-15,-1 4 0 16,1-4 0-16,-2 4 0 0,-3-2 2 0,-1 1-3 15,-2-1 2-15,-1-1 11 16,2 2-12-16,0-3 0 0,2 3 9 16,0 0-10-16,0 1 2 15,5 1-1-15,-3 3 0 0,4 0 0 0,-1 0 1 16,0 0-1-1,0 0 0-15,-1 0 1 0,0-2-1 0,-1 2 0 16,-3 0 2-16,0 0-3 0,-1 0 2 0,-2-1-1 16,0 1 0-1,3-2 0-15,-2 2 1 0,2-2-1 0,0-1 0 16,2 0 0-16,4 2-1 15,-1-2 2-15,0 3 0 0,-2 0-1 16,-1-4 0-16,1 2 0 16,2-1 0-16,0 1-1 0,0-1 1 0,2 0 0 15,-1-2 0-15,-1-1 3 0,3 2-6 16,-3-3 6-16,1 3-3 15,-2-2 0-15,1 2 0 0,-1-1-1 0,3 0-3 16,0 0 8-16,-2 2-2 16,1-1-3-16,0-3 2 0,-1 2 0 15,0 0-2-15,0 0-2 16,2 1 3-16,-1-3 1 0,2 1-1 0,-1 0 1 15,2 2-5 1,0-1 8-16,1 1-3 0,2 2-2 0,-3-5 1 16,-2 0 1-16,1-1-2 0,-4 0 2 0,0 0 0 15,-2 2-1 1,0-1 0-16,-4 1 1 0,1 2-2 0,0-1 2 15,-1 2-1-15,2 1-2 16,3 0 2-16,-1 2 0 0,6 0 0 16,-1 0 0-16,2 0 2 15,0 0-5-15,-2 0 6 0,-3 0-2 0,0 0-1 16,-3-5-1-16,-5 0 0 15,2-2 0-15,-4 0 2 0,-1 2 0 16,-2 2-3-16,-2-2 4 0,0 5-3 0,-1-1-1 16,-3 0 3-16,0 1-2 15,0 0-43-15,-2 1-14 0,-3 3-34 16,-6 3-3-16,-6 0-1 15,-3 4-68-15,1-5-302 0</inkml:trace>
  <inkml:trace contextRef="#ctx0" brushRef="#br0" timeOffset="90840.1271">11385 3931 412 0,'8'-3'0'16,"0"0"168"-16,1-1-93 15,0 1-14-15,3 3 1 0,0 0-1 0,3 0-4 16,3 0 15-16,2 5-26 0,2 2-16 16,5 0 1-16,4 3 8 15,5 3-9-15,4 0 2 0,1 3-9 0,4 3-7 16,1-2-4-1,2 1-3-15,1 3 0 0,0-2 0 0,0 3 2 16,0 2-1-16,-3-4 2 16,3 5-2-16,0-1 1 0,2 2-9 15,1 2 6-15,1 2-2 0,-2-2 2 0,1 1 3 16,-1 2-6-16,-1-3-2 15,1-3 1-15,-3 1 0 0,-3-4 1 16,-2-4 8-16,-2 2-1 16,-4-4-4-16,-3-3-2 0,-2 4-4 0,-1-4-1 15,0 3 3-15,-3-1-1 16,1-3-6-16,-3 2 6 0,0-1-1 15,-1 0-3-15,-1-1 2 16,0 0 5-16,0 1-4 0,0 2 3 0,2 2-2 16,-1 0-3-16,0 1 0 0,3 2 3 15,-4 0-4-15,3-1 2 16,-2 0 1-16,2-2-3 0,1-2 2 0,-4 0 2 15,2-1-4 1,-4-2 2-16,1 1 5 0,0 2-8 0,1 0 4 16,3 3 1-16,0 0-5 15,1 0 4-15,2 1-2 0,0 0 0 16,3 1-3-16,-1 0 3 15,1 0 2-15,2 0 1 0,-1 0-2 0,-3-2-2 16,0 2 2-16,-2 0 2 0,-1 1-5 16,1 1 4-16,-1 0-2 15,2 0 0-15,-2-2-1 0,0 1 3 0,-2-3-4 16,0 0 4-16,0-1-1 15,-1 0-1-15,0 0 0 0,1 0 3 16,-1-2-4-16,1 2 2 16,2 2-1-16,-2-2 0 0,0-2 0 0,0 1 1 15,-1-4-2-15,-1 0 2 0,-1-2 2 16,-4-3 4-16,0 0 10 15,2 0 0-15,-3-1-6 0,2 2 0 0,0 1-5 16,0 0 1 0,2-1-2-16,-1 4 0 0,0-1-7 0,2 0 4 15,-2 1 2-15,-1-3-6 16,1 3 3-16,-1-4 2 0,-3 1-6 15,-2-2 6-15,-1-2-2 16,-2 1-3-16,-2-2 4 0,2 1 0 0,1 0-2 16,2 0 0-16,0 2 4 0,1 1-5 15,3-2 2-15,1 4-2 16,-1-3-1-16,0 0 4 0,-3-2-2 0,-3 0 0 15,-4-2 0-15,-1-1 0 16,-6 0 0-16,1-2 0 0,0 2-1 16,0-1 1-16,1 1 0 15,1 1 2-15,0-3-3 0,2 0 1 0,1 3-1 16,-2-1 0-1,1-2 2-15,-2 2 0 0,-2-2-2 0,-1 0 1 16,-1 0 0-16,0-2 0 0,-1 0-8 0,0 0 5 16,0 1 2-1,1-2 2-15,0 3 3 0,-1-2-3 0,0-1 5 16,3 1 3-16,-1 0-4 15,3-3-1-15,0 5-3 0,-1-3-2 16,0-2 2-16,4 1 2 16,-5-1-5-16,4-1 4 0,0 0 6 0,-3 1-9 15,3-1 2-15,2 1 1 0,-1 0-2 16,5-1 0-16,4 1 2 15,1 0-3-15,2-2 2 0,1 1 1 0,0-3-2 16,-2-2 0-16,3 3 3 16,-4-3-5-16,2 3 4 0,-3-2-1 15,-1-1-2-15,-2 0 1 16,-1-1 3-16,-1 0-3 0,2 1 0 0,-1-1 4 15,-1 2-4 1,2-1 0-16,1-1 3 0,0 1-4 0,2-1 2 16,1-1 2-16,0 4-6 0,0-4 4 0,-3 2 1 15,0 0-4 1,-2 0 2-16,0 2 3 0,-2-2-5 0,2 2 4 15,-2 1 2-15,3-1-2 16,-4-1 2-16,4 5-3 0,0-3-1 16,3 2 0-16,1 3 2 15,1 1-2-15,2-1-1 0,0 1 1 0,-3-3 0 16,4 0 0-16,-6-2 1 15,0 0-3-15,-3-5 4 0,-3 2-1 16,-1 0-1-16,0 1 0 0,-1 1 1 0,-1 0-2 16,4 1 2-16,-1 1-1 15,-1 0 0-15,-1-2-2 0,1 2 1 16,-1 1-4-16,0 1 10 15,0 2-5-15,-1 1 0 0,-4-1 0 0,0-1 0 16,-2 3-2 0,-1-2 2-16,0 1 0 0,0 0-13 0,0 1 11 15,0-1-2-15,0 1-3 0,-2 0 6 0,-5 0-5 16,-2 1 0-1,-7-1 6-15,-4 0 0 0,-7 0-10 0,-2-1 13 16,-4 0-3-16,1-2 0 16,4 0 0-16,5 3-1 0,3 0-2 15,7 0 6-15,5 3-3 16,4-3 0-16,1 0-5 0,2 1 5 0,-1 0 0 15,1-1-1-15,1 2 1 16,0-2 0-16,0 1-8 0,0 0-3 16,0-1 4-16,0 0 12 0,3 0-2 0,5 0-3 15,5 0 0-15,4 0 5 16,3 0-5-16,2 0 0 0,2 0 2 15,0 0-3-15,0 0 1 16,-4-2 1-16,-2-2-2 0,0-1 1 0,-3 2 0 16,0 1 0-1,-3 0-2-15,-1 2 2 0,-4-2 0 0,-4 0 0 16,-1 1 1-16,-2 1-2 15,0 0-2-15,0 1-4 0,-5 6-2 16,-2 2 8-16,-1 2 1 0,1 4 0 0,-1 0 0 16,1 3 0-16,0 2 0 15,0 2 0-15,3 1 0 0,-1-2-1 16,2-2 2-16,1 1 1 15,-1-4-2-15,3 2-92 0,0-2-28 0,0-6-102 16,7-8-298-16</inkml:trace>
  <inkml:trace contextRef="#ctx0" brushRef="#br0" timeOffset="91760.1284">16010 4457 546 0,'9'6'0'16,"-1"-2"96"-16,-1-3-58 0,-2 1 3 0,0-2 13 15,-1 0 10-15,2 0-4 16,0 0 3-16,0 0-8 0,0 0 1 15,0 0 8-15,-2 0-22 16,2-2-14-16,-4 1-10 0,-2-3-2 0,0-1-5 16,-2-2-14-16,-9-6 3 0,-3 0 0 15,-8-7-2-15,-4-4 3 16,-1-2 3-16,-2-4-5 0,4 1 2 0,2 4 2 15,5 4-4 1,4 6 2-16,5 6 18 0,2 1-16 0,5 6 3 16,1 1-2-16,-1 1-3 15,2 0 0-15,-2 0-2 0,1 0-5 16,1 0 11-16,0 0-4 15,0 0-2-15,3 9 2 0,4 5 2 0,6 7-3 16,6 7 0-16,4 8 6 0,4 2-7 16,3 3 2-16,-1-4 1 15,-1-3-2-15,-3-5 0 0,-6-7 2 0,-2-7-2 16,-7-7 2-16,-2-2 1 15,-5-4-4-15,-1-2 2 0,-2 0 8 16,0 0 11-16,0-5 6 16,0 5-6-16,0-4-14 0,-5 2-3 0,-3-1-4 15,-4-5-2-15,-5 0 6 0,-4 0-1 16,-3 0 6-16,-2-1 8 15,0 2-4-15,1 1-6 0,2-1 6 0,3 2-8 16,2 0-3 0,1 1 1-16,-1 2-2 0,-2 1 0 0,-1 1-1 15,-6 0 0-15,0 4-184 16,-2-3-27-16,1-1-367 0</inkml:trace>
  <inkml:trace contextRef="#ctx0" brushRef="#br0" timeOffset="123910.1734">15020 6809 652 0,'-2'0'0'0,"2"0"164"0,0-1-42 16,0 1-15-16,0-2-13 15,0-1-24-15,-1-1-17 0,-3-2-23 0,-2-2-1 16,-1-3-3-1,-4 1-5-15,-2-1-10 0,-5 0-1 0,-2 3-1 16,-3 2-7-16,-3-1-3 0,1 2 1 0,-1 0 0 16,-2 3 1-1,0 0 3-15,0-3-2 0,-5-3-3 0,1-1 2 16,-2-4 13-16,-5 2-9 15,-2-1 7-15,-6-2-5 0,0 0-7 16,-4 2 0-16,0 1 13 16,-2 1-17-16,3 0 8 0,0 2 0 0,-1 1-4 15,2 3 0-15,-2 0 8 16,-1 3-8-16,1 1 0 0,2 0 8 15,2 9-13-15,2 0 10 0,4 2 0 0,-2 3-9 16,3 0 8-16,0 2-2 16,0 0-3-16,2 1-2 0,1-2 6 15,-1 1-6-15,2-1 6 16,2-1-3-16,0 0-3 0,1-1 6 0,1-1 2 15,-3-2-5 1,3 0 0-16,-2 1 0 0,0 2 0 0,0 1 0 16,1-2-4-16,0 4 3 15,7-1 1-15,2-2 0 0,5 1-1 16,7 0 1-16,2-1 0 0,2 0-5 0,4 0 3 15,-3-1 1-15,4 1-4 16,-2 1 9-16,0 1-1 0,-1 0-5 16,-3 1 4-16,0-1-3 15,-2 1 2-15,-2-1-2 0,3 0 2 0,-2-1-1 16,3-1 1-16,-1-1-1 15,2 0 0-15,1 1 0 0,0 0 0 16,1-2-7-16,1 1 12 0,2 0-5 0,0 0 0 16,0 0-2-16,3 2 1 15,-1-2-6-15,1 2 12 0,0 0-3 16,0-3-4-16,0 2-1 15,0 1 7-15,0-1-8 0,1 0 7 0,1-2-3 16,0-1 0 0,0 0 0-16,1-2 1 0,-2 1-1 0,1 1 0 15,-1-2 1-15,-1 0-2 16,0 0-2-16,2-1 7 0,-1 1-7 15,3 1 6-15,1-1-3 0,2 2 0 0,3 3 0 16,2-2 0-16,2 1 0 16,0 0 0-16,1 0 3 0,-3-3-3 15,2 2 0-15,-3-2 1 16,-1-1-1-16,3 1 0 0,-2 0 2 0,-1 0-4 15,1 0 4-15,2 1-2 16,1-1-4-16,1 0 8 0,1-2-1 16,2 3-6-16,1 0 6 15,1-2-5-15,-1-1-1 0,0 0 6 0,0-2 0 16,2-1-4-16,2 2 2 0,2 0 2 15,2-2-4-15,1-1 2 16,0 1 1-16,6-3-3 0,1 0 2 0,-1 1 2 16,6 3-3-1,-4-2 0-15,4-1 2 0,-2 2-3 0,-2-3 2 16,0 2-2-16,0 0-1 15,-2-2 4-15,5 3 2 0,-1-4-7 16,0 5 6-16,3 0-3 0,-3-2-2 0,2 2 4 16,-3-3-2-16,0 0-5 15,2 3 10-15,-1-5-3 0,0 2-2 16,2 0 0-16,-2-1-1 15,3 1 1-15,-1-1 0 0,2-1 6 0,0 0-8 16,-1 4 4-16,1-4 1 16,-1 3-5-16,1-3 4 0,-2 0 7 15,-2 0-8-15,-2 0 4 16,-3-1-3-16,-3-3-4 0,-1-2 4 0,-3 0 6 15,1-2-3-15,0 0 0 0,0-1 2 16,-2 0-2-16,0 0 3 16,1-3-1-16,-2 1-7 0,4-3 0 0,-4 0 16 15,2-1-18 1,1-2 4-16,-1-2 5 0,2 2-8 0,-1-3 2 15,-2 4 3-15,-1-1-6 16,-1 3 4-16,-5-1-1 0,-2-1-1 16,-3 0 0-16,-1-4 6 15,-3-1 1-15,0-3 13 0,-2-1-8 0,-2-2-6 16,-1-2 4-16,-2-2-6 0,0 1-7 15,-1 0 6-15,-1 0 4 16,-3-2-9-16,-5 0 4 0,-3-5-2 0,-6 1-3 16,-3 1 6-16,-8-3-3 15,-6 4 0-15,-6 0-1 0,-4 1 1 16,-5 4-22-16,2 3 9 15,2 2-4-15,1 5-21 0,6 8-27 0,6 4-35 16,5 6-71-16,4 1-91 0,3-4-504 16</inkml:trace>
  <inkml:trace contextRef="#ctx0" brushRef="#br0" timeOffset="125240.1753">15626 7412 697 0,'12'-20'0'0,"1"-1"264"0,2-3-177 0,2 0-11 16,0-3-25-16,1-4-16 15,-2 2-9-15,0-3 5 0,-1 2-1 16,-2 3 5-16,-2 2-1 0,-2 5-11 0,-3 4-6 15,0 7-2-15,-3 2-6 16,-1 3-2-16,0 2-3 0,-2 1-2 16,0 1-4-16,1 0 4 15,-1 0-1-15,0 1-1 0,3 5-12 0,2 3 13 16,2 6-1-1,3 4 0-15,3 2 5 0,4 5-6 0,1 2 1 16,0 0 2-16,-1-1-4 0,-1 0 4 0,-1-5-1 16,-7-1-1-1,-3-3-4-15,-2-2 1 0,-3-3-7 0,0-2 6 16,-1-2-1-16,-6-3-4 15,-3 1 15-15,0-4-8 0,-3 0 0 16,1-3 4-16,1 0 5 16,4 0-9-16,4-1 4 0,2-2 1 0,1 2-6 15,0-2 6-15,2-3 3 16,7-2-6-16,2-3 0 0,3-2-2 15,3 0 0-15,0 0 4 0,2-1 3 0,-3-4-7 16,5 1 4-16,1-3 0 16,-2 0-3-16,3 2-2 0,-3 0 4 15,-1-2-2-15,-3 3 5 16,1 1-3-16,-5 2-2 0,-2 4 1 0,-4 2 1 15,-3 4-2 1,-2 2 2-16,-1 1 9 0,0 1-8 0,0 0 8 16,0 0-10-16,-4 5 0 15,-4 7-7-15,-1 6 7 0,-5 4 0 16,1 1 0-16,2 4 2 0,1-2-3 0,3-2 2 15,2 0 1-15,2-3-2 16,1-4-4-16,2-1 5 0,0-5-2 16,4-2-6-16,2-1 7 15,1-4 0-15,3 1-4 0,1-4 0 0,2 0-10 16,2 0 8-16,-1-7 3 15,-2-4-6-15,1-3 9 0,0-2 0 16,-2-3-20-16,2-3 17 0,-1-2-7 0,-1-1-14 16,1-1 13-16,-1-2-4 15,1 4-4-15,-1 3 8 0,-2 4 3 16,-3 7 1-16,-2 3 4 15,-1 6 4-15,-3 1-2 0,1 1-4 0,-1 6 2 16,-1 3-3 0,-2 5 8-16,-2 2-2 0,-3 1-1 0,2 2 2 15,-2 0 6-15,0-3-8 16,2 2 2-16,0-1 6 0,2-2-9 15,1-1 4-15,1 0 0 0,0 0-3 0,2 1-38 16,0-2-21-16,5-2-45 16,5-2-4-16,4-3-73 0,2-5-54 15,5 1-280-15</inkml:trace>
  <inkml:trace contextRef="#ctx0" brushRef="#br0" timeOffset="125710.176">16596 7210 681 0,'1'-18'0'0,"1"4"267"0,-2-1-167 16,0 1-9-16,-2 4-30 0,1 2-24 15,-1 1-3-15,-2 1-1 16,0 3-13-16,-3 3-10 0,-5 3-4 0,-6 13-5 16,-4 7-2-1,-2 6 2-15,0 2 1 0,2 0-3 0,6-2 2 16,4-4 2-16,5-3-4 15,3-6-7-15,4-3 6 0,2-1 0 16,5-3-3-16,0-1-9 0,0-4-5 0,6 0 5 16,-2-4 4-16,4 0-8 15,2-7 11-15,3-4 0 0,-1-4 4 16,2-2 6-16,0-6 0 15,-3-1-4-15,1-6 2 0,0-4 1 0,0-3-4 16,3-2 2-16,-4-2 1 16,2-3-2-16,-2 4-3 0,-3 1 5 15,-4 6-2-15,-5 8 2 16,-1 7 10-16,-3 8-9 0,-1 6 7 0,0 0-5 15,-1 4-4-15,0 11 0 0,-4 7-4 16,-6 11 4-16,-4 8 12 16,-3 4-9-16,-2 0 0 0,2 2 1 0,1-4-1 15,4-3-6 1,3-2 6-16,3-4-4 0,4-2-3 0,2-6-14 15,0-1 0-15,3-4-27 16,3-2-27-16,4-2-26 0,2-3-122 16,2-5 19-16,2-4-139 15</inkml:trace>
  <inkml:trace contextRef="#ctx0" brushRef="#br0" timeOffset="126170.1766">17010 7156 714 0,'0'-14'0'0,"-3"4"312"0,-5-1-210 0,-1 2-26 16,-3 3-16-16,2 3-26 15,-1 3-19-15,-1 0-14 0,-3 9 3 0,-2 5-2 16,-4 6-3-16,-4 6 2 0,-1 4 0 16,2 2-1-16,1-1 0 15,5 0-2-15,5-3-10 0,6-5 3 0,5-5-4 16,2-4-4-1,4-4 16-15,6-1 1 0,1-4 0 0,2-2 0 16,4-3 1-16,1 0-1 16,0-7 0-16,4-2 0 0,-3-7 0 15,2-1 0-15,-1-4 7 16,1-2-6-16,-1-7 9 0,1-3-7 0,0-1-6 15,2-7 6-15,-1-3-1 0,4-4-3 16,-1-3 1-16,-2 1 0 16,-1 6 0-16,-5 3 0 0,1 5 1 0,-4 6-1 15,-2 6-1-15,-2 7 1 16,-5 7 0-16,-2 7 0 0,-2 3-1 15,-1 9-11-15,-8 15 14 16,-8 12 4-16,-5 13-2 0,-6 8 7 0,2-1-2 16,1-4-5-1,5-6 8-15,1-6-9 0,6-5-6 0,2-4 6 16,5-4 1-16,2-3-6 0,3-1 4 0,0-6-2 15,1 1-30 1,6-1-4-16,0-4-35 0,6-2-72 0,-2-4-28 16,3-6-51-16,-1-1-115 15</inkml:trace>
  <inkml:trace contextRef="#ctx0" brushRef="#br0" timeOffset="126910.1776">17202 7209 628 0,'0'0'0'0,"0"1"164"15,0 5-62-15,4 2-24 0,3-2-31 0,1 0-6 16,4 0 1-16,3-5-14 15,-1-1-11-15,1 0 13 0,-2-9-6 16,0-1 4-16,-3-3 3 16,1-1-7-16,-1-2-6 0,-2-2 9 0,1 1-10 15,-4 0 0 1,0 3-5-16,-1 2-6 0,-1 5-5 0,-1 1 3 15,-2 2-4-15,-1 4 0 0,-7 0-20 0,-5 9 3 16,-5 5 4 0,-6 5 17-16,-4 5-4 0,3-1 0 0,2 1-3 15,2-2 1-15,4-3-4 16,10-1 9-16,0-1-3 0,4-3 0 15,3-1-1-15,0-4 2 16,2 1-2-16,4-2 2 0,3-2 1 0,3-1-3 16,3 0 2-16,2-5 5 15,2 0-5-15,3 0-1 0,1 0 0 16,-1-3 1-16,2-4-1 0,-1-4-5 0,0-5-5 15,0 2 13-15,0-3-6 16,-2-1-12-16,-1 2 13 0,-4 1-8 16,-5 6 2-16,-4 4 6 15,-5 2 4-15,-2 3-4 0,0 0 1 0,-2 7 0 16,-3 4-6-1,0 6 9-15,-2-1 0 0,0 0-4 0,0 2 0 16,1-1 3-16,2-2 0 0,-1 2-1 0,0-2 0 16,-1-4 0-1,1 4 1-15,2-2 0 0,-3-5-2 0,2 0 2 16,0-3 11-16,2-4 1 15,0 0-6-15,0-1 4 0,1 0-9 16,1 0 6-16,0-2 3 16,0-5-10-16,1-3 7 0,5-3-10 0,3-3-2 15,3-4 3-15,5-1 2 16,0-4-2-16,4-1-13 0,2-2 8 15,2-2-5-15,0 2 4 0,2 1 1 0,-2 2-2 16,1 5 9-16,-1 7-2 16,-2 5-2-16,-3 7 6 0,-3 1-3 15,-1 6 1-15,-5 9-1 16,-2 4 0-16,-3 4 0 0,-3 2 1 0,-3 2 4 15,0-2-5 1,-2 0 0-16,-4-4 14 0,0-2-17 0,-1-1 6 16,1-3 4-16,-1-1-8 15,-2 1 2-15,0-1-5 0,-1 0-119 16,-1-2-58-16,-1-4-325 0</inkml:trace>
  <inkml:trace contextRef="#ctx0" brushRef="#br0" timeOffset="135670.1899">18067 7195 594 0,'1'0'0'0,"-1"0"141"0,0 0-70 15,2 0-7-15,0 0 3 16,-1 0-13-16,2 0-10 0,-2 0 1 0,2 0 1 15,-3 0 3-15,1-2 3 0,0 1-19 16,-1 1-9-16,3-2-7 16,-3 2-3-16,2-2 4 0,0 1-12 0,-1-1 1 15,1 1-8 1,1 1 2-16,-1 0 0 0,4 0-1 0,-1-1 3 15,2 1 3-15,0 0-3 16,3 0 1-16,2 0 8 0,1-1-6 16,2 0 2-16,2 1 12 15,1-3-5-15,3 0 1 0,0 0 2 0,4 1 1 16,0 0-11-16,0 1-1 0,5 1 1 15,1 0-7-15,5 0 2 16,0 0 0-16,4 0-3 0,1 0 0 0,3 0 10 16,2 0-6-16,0-2 11 15,2 0-7-15,0-3-6 0,-1 1 8 16,1 2-7-16,-3-1 1 15,-3 3 1-15,-3-3-4 0,-3 1-2 0,0 1 2 16,-1-1 1-16,-3 0-2 0,-1 0 0 16,-3-1 2-16,-3 3-3 15,-2-2 0-15,-5 2 2 0,0 0-2 0,-3 0 2 16,-2 0 0-1,-2 0-2-15,-3 0 1 0,-2 0 2 0,-4 0-4 16,1 0 3-16,-3 0 0 16,0 0-2-16,0 0 2 0,0 0 2 15,-1 0-4-15,-4-4 2 16,-1 0 1-16,-3 0-8 0,-2-3 12 0,-2-3-9 15,-1 2-5-15,-3-1 10 0,0 0-3 16,2 1-3-16,-1 0 6 16,1-1-4-16,2 2-4 0,1-5 6 0,2 3 0 15,0-2 1-15,5 2-1 16,1 1 0-16,3 0 1 0,1 4-1 15,0-2 13-15,0 4-13 16,0 1 0-16,5 0 4 0,4 1-4 0,4 1-6 16,5 6 6-1,0 3 0-15,5 3-2 0,1 2 2 0,-2-3 0 16,0 3 0-16,-4-3 0 0,-1-4 0 0,-5 2 0 15,-2-5 0 1,-1 1 0-16,-2 1 1 0,2 0-1 0,-2-1 0 16,1 1-1-16,-1 2 2 15,-1-1-2-15,-4 2-3 0,-2-2-3 16,0 1-5-16,-8 3 15 15,-5 0-3-15,-5 2 0 0,-3 3 0 0,-6 0 4 16,-1 0-6-16,3 2 4 0,-1-1 0 16,1 3-3-16,2-2 2 15,6-2-1-15,0-2 0 0,4-3 0 0,4 0-1 16,-1-3-4-16,3 1-14 15,3 1-36-15,0-4-51 0,0 0-49 16,3-5-127-16</inkml:trace>
  <inkml:trace contextRef="#ctx0" brushRef="#br0" timeOffset="139420.1952">19890 7175 647 0,'8'-7'0'16,"-1"-2"295"-16,-2-1-181 15,-1-2-27-15,-2 1-26 0,-1-3-18 16,-1-2-4-16,0-3 1 0,0-1-13 0,-3-4 9 15,-2 1-2-15,1 0-14 16,-2 1-8-16,-2 7 6 0,-3 3-2 16,-5 5-5-16,-4 7 2 15,-5 4-6-15,-5 14-9 0,-2 8 4 0,-1 6 0 16,4 3-4-16,4 0 4 15,8-4 0-15,4-2-3 0,7-5-1 16,3-2 2-16,3-2 0 0,3-6-3 0,6 3 2 16,1-5-5-16,4 1 12 15,3-3-6-15,1-4 0 0,2 1 0 16,0-7 1-16,-1 0-2 15,2-4-2-15,-1-6 2 0,1-2 0 0,0-5 2 16,0-5 1 0,2-4-2-16,2-6 0 0,1-8 2 0,1-5-3 15,0-5 2-15,2-2 0 16,0-3-2-16,-2 3-1 0,-6 3 3 15,-2 3-2-15,-6 10-1 0,-4 8 1 0,-6 9-3 16,-1 7 8-16,-2 6 1 16,0 5-10-16,0 4 10 0,-7 9-10 15,-6 16-4-15,-5 10 13 16,-3 5 1-16,0 7-9 0,-3-1 8 0,2-3-1 15,-1-3-4-15,4-3 2 16,3-7-1-16,5-2-3 0,2-5 5 16,6-4 0-16,0-4-4 15,2 0 4-15,1-2-2 0,0-3 0 0,4-2-5 16,2 1 4-16,1-5-6 0,3-2-1 15,4-3-9-15,0-2-1 16,5-2 10-16,0-7 5 0,1-4-7 0,2-3 13 16,1-4-6-1,0-1-10-15,2-4 3 0,-2-1-9 0,1-2-8 16,-4 3 18-16,-4 3-1 15,-4 2 3-15,-3 4 13 0,-2 0-6 16,0 2 0-16,-1 2 0 0,-2-1 3 0,2 6-5 16,-4 1 4-16,-2 3 22 15,0 0-11-15,0 3 8 0,-1 0-11 16,-2 3-10-16,-4 11 0 15,-4 4 3-15,-2 5-4 0,-1 4 2 0,1-2 5 16,0 1-6-16,2-1 0 16,3-4 6-16,1-1-8 0,1-1 4 15,4-2-2-15,0-1-3 16,2-1 6-16,3-3-2 0,1-1-1 0,4 0 0 15,-2-6 1-15,3 2-1 0,0-4-1 16,4-2 1-16,0-1 0 16,4-2 0-16,2-8 1 0,0-2-2 0,0-4 2 15,-1-3 1 1,0-4-3-16,0-3 2 0,4-6 0 0,-3-1-6 15,5-2 9-15,-4 2-4 16,-4 1 0-16,-3 5 0 0,-4 3 1 16,-2 5-1-16,-3 4 0 15,-1 6 3-15,-2 3-5 0,-1 2 4 0,0 2 0 16,0 2-4-16,-1 0 4 0,-1 0-3 15,-3 7-7-15,-2 5 11 16,1 7-3-16,0 2 0 0,0 2-1 0,1 1 0 16,1 0-4-16,1-1 10 15,1 1-7-15,2-1-2 0,0 0 8 16,0-1-5-16,2-1 1 15,0-1 0-15,-2-2 0 0,0 0 0 0,0 0-16 16,-6-4 7-16,2-2-3 0,-3 0 8 16,-2-4-1-16,-4-2-3 15,1 0 11-15,2-3-6 0,2-1-15 0,2-1 8 16,3-1 1-1,2 0-4-15,-1 0 7 0,2 0-3 0,0-2-17 16,3-4 3-16,4-1 8 16,3 0 4-16,3 0 10 0,2-2-3 15,1-1-1-15,2-3 5 16,1-1 0-16,2-5 0 0,2 0 0 0,3-5 0 15,-1-2 0-15,2-5 7 0,0-2-6 16,3-5 6-16,3-3 8 16,0-6-3-16,-1 0-6 0,-1-3 18 0,-4-1-9 15,-3 2-4-15,-5 4 10 16,-4 7 4-16,-6 7 1 0,-1 7 1 15,-5 8-17-15,0 7-12 16,0 4 4-16,-3 5 4 0,0 0-6 0,-3 9 0 16,-7 9 0-1,-5 15-10-15,-6 10 15 0,-5 9-1 0,0 6-6 16,-1 2 4-16,1-6 5 0,5-3-12 0,1-6 8 15,5-8-2 1,3-4-2-16,4-5 1 0,5-5 0 0,3-4 0 16,0-2-5-16,1-2 2 15,4-1-21-15,4-2 13 0,2-2 1 16,-1-3-16-16,4-2 7 15,0-2 0-15,0-3-11 0,2 0 26 0,0-8 0 16,1-4-2-16,0-5 9 0,2-4 0 16,0-2-6-16,-1-3 6 15,0-1-2-15,-3-1-2 0,-3 1-4 0,-2 5 4 16,-4 4-2-16,-4 4 6 15,1 7-1-15,-4 2 0 0,1 3 6 16,0 2 2-16,0 0-5 16,-2 2 2-16,-1 5-3 0,-2 8-8 0,-3 4 8 15,1 4 3 1,0 3-8-16,-2 0 2 0,1 2 2 0,0-3-4 15,0 0 2-15,3-4 4 0,2-3-6 0,1-2 2 16,2-5 1 0,2 1-3-16,3-3 2 0,3-4-5 0,2-1 4 15,1-3 0-15,1-1 2 16,4-4-1-16,-3-4 2 0,4-3 0 15,-2-5-6-15,-2-2 6 16,-2-5 8-16,-1-4-13 0,-1-4 2 0,-1-1 0 16,-2 1-5-16,-3 0 9 15,-3 4-3-15,0 5-4 0,-2 3 6 16,-4 1 2-16,0 4-7 0,-1-1 4 0,-1 3 6 15,2 3-8-15,1 4 0 16,4 5 7-16,-3 2-7 0,0 11-10 16,0 4 8-16,-1 4-3 15,0 2 9-15,2 1-4 0,2-3 0 0,1-2-1 16,0-1 3-1,5-1-4-15,1-3 3 0,2-2-3 0,0-3-9 16,1-4 8-16,1-1-2 0,1-4 5 0,3 0 0 16,0-6 3-1,4-4-3-15,-1 0-4 0,-2-6 8 0,3-2-8 16,-1-2 6-16,-1-3-3 15,1 1 2-15,-2 0 0 0,-5 1-2 16,0 4-5-16,-5 6 11 16,-3 4-5-16,1 4 0 0,-3 2 0 0,0 1 1 15,0 0-1-15,0 5-4 16,-1 3 3-16,-2 6-6 0,1 0 11 15,1 2-4-15,1 1 0 0,0 1-3 0,4 0 0 16,1 3-14-16,0 1 18 16,-1 2-2-16,-2 0-4 0,-2 3 8 15,1 0 0-15,-5-1-5 16,-3 0 1-16,-2-3 1 0,0-5 0 0,2 0-2 15,2-7 2 1,3-3 0-16,2 1 0 0,0-6 0 0,1-1 0 16,5 1 0-16,0-3 0 15,3-2 0-15,0-4 0 0,1-6 7 16,2-2-5-16,2-1 14 0,-1-5-4 0,1-4-3 15,2-4 0-15,2-7-4 16,1-5 1-16,2-3 1 0,4-6 1 16,1-4-11-16,4-2 6 15,1 1 11-15,1 0-16 0,-2 7 4 0,-5 6 3 16,-7 9-3-16,-5 11 3 15,-6 7-3-15,-4 10-4 0,-3 4 4 16,0 0 12-16,-3 7-18 0,-8 10 3 0,-6 10 2 16,-9 11-2-16,-3 8 1 15,-4 3 4-15,3 2-6 0,2 2 2 16,3-5 0-16,4-5 0 15,4-4-5-15,5-7-2 0,3-5-12 0,5-4 12 16,4-6 4 0,0-3-4-16,0 0 8 0,5-3-2 0,2-3-25 15,0-1 18-15,2-1-4 16,1-3-5-16,3-2 9 0,4-1-7 15,2-6-1-15,1-5 6 0,1-5 2 0,1-2-10 16,-1-4 14-16,-2-3 2 16,-3 0-5-16,-3-1 14 0,-3 2-8 15,-2 5 1-15,-2 4 0 16,-2 4 7-16,-2 6-10 0,-2 5 6 0,0 5 9 15,-2 7-17-15,-6 9 10 16,-2 4 7-16,-2 1-14 0,-1 2 4 16,5-3 7-16,-2 0-10 15,5-5 2-15,3-2 2 0,-1-5-4 0,3-1 2 16,0-3 0-16,3-3-1 0,1 0 0 15,3-2-2-15,3-4 1 16,1 0 2-16,2-4 5 0,1-5-7 0,3-2 2 16,-1-4-1-1,1-5 0-15,1-2-5 0,1-5 3 0,-2-1-8 16,-1 1 15-16,-4 1-6 15,-2 8-5-15,-4 4 12 0,-3 4 6 16,-1 3-7-16,-2 4 7 0,0 3 1 0,0 0-11 16,-1 8 0-16,-3 4-4 15,-2 5 0-15,-2 5 3 0,1-3 5 16,0 5-7-16,-3-2 2 15,4-1 4-15,2-1-6 0,1 0 2 0,2-1 2 16,1-2-4-16,0 0-1 16,4-4 6-16,2-3-8 0,3-2 8 15,-1-6-2-15,0 1-4 16,1-3 4-16,1 0 3 0,0-9-6 0,1-1 2 15,0-4 11-15,0-4-9 0,-1-1 5 16,0-3-7-16,1-3-2 16,-1-5 0-16,0-2-3 0,0 0-16 0,-5 1 13 15,-2 4 0 1,-3 3 5-16,-2 7-1 0,-6 4 6 0,-3 7-6 15,-4 6-3-15,-1 7 5 16,0 8-1-16,1 2 4 0,4 2-3 16,3-2-5-16,3 0 6 15,1-2 0-15,4-4-16 0,0-1 18 0,0-5-2 16,4 1 0-16,3-2 0 0,1-2-1 15,3-1-4-15,2-1 8 16,3 0-2-16,-1-3-2 0,1 2 2 0,1-4 2 16,-2 1-3-16,3 0-2 15,-1 0 5-15,1 0-6 0,-2-1 4 16,-1-1-1-16,-6 3 0 15,-2-1 12-15,-2 2 1 0,-3 2 5 0,-2 6-14 16,0 5 2-16,0 4 12 0,-1 6-5 16,-6-1-11-16,1-3 1 15,2-1 2-15,-1-5-1 0,2 0-2 0,0-3 1 16,0-3 4-1,2-2-6-15,1-1 2 0,0-2 4 0,0 0-10 16,0 0 6-16,0 0 6 16,-1 0-7-16,1 0 1 0,1 0-6 15,7-5-12-15,3 0 7 16,5-7 2-16,5-2-8 0,2-3 4 0,1-5 4 15,2-3 1-15,1-4 2 0,0-2-3 16,-3 4 5-16,-3 4 1 16,-7 8 0-16,-4 5 0 0,-7 10 4 0,-2 0 0 15,-1 12-8-15,0 10 6 16,-4 5 2-16,0 7 2 0,-2-4-3 15,1-1 3-15,2-2 6 16,0-5 1-16,3-2-4 0,0-5-4 0,1-1 6 16,4-4-3-1,2-1 3-15,3-2-1 0,0-2-11 0,3-4 2 16,0-1 6-16,3 0-10 0,-1-3-3 0,3-4-10 15,-1-5-36 1,0-3-42-16,-1-7-31 0,-4-3-103 0,-5-8-363 16</inkml:trace>
  <inkml:trace contextRef="#ctx0" brushRef="#br0" timeOffset="139650.1955">21830 6643 1125 0,'11'-5'0'0,"2"2"74"15,-2-4-36-15,-1 0-12 16,0 2-14-16,-2 1-10 0,-2 3-4 15,-3 1-103-15,-3 5-16 0,-9 0-69 0,-6 2 10 16,-6 0-239 0</inkml:trace>
  <inkml:trace contextRef="#ctx0" brushRef="#br0" timeOffset="139940.1959">21330 6777 960 0,'8'-3'0'0,"3"3"172"16,4 0-91-16,6 0-33 0,5 0-30 0,6 0-7 16,2 3-10-1,2-1 0-15,-3-2-2 0,-4 0-51 0,-8 0-72 16,-8 0-63-16,-12-5-178 15</inkml:trace>
  <inkml:trace contextRef="#ctx0" brushRef="#br0" timeOffset="140290.1964">20722 6723 845 0,'21'-7'0'0,"4"1"226"0,0 1-139 0,-2 0-41 16,-3 5-28-16,0 0-12 15,-5 0-11-15,-1 0-36 0,-7 0-10 16,-5 2-26-16,-2-2-102 0,-2 0-118 0,-9 0-255 16</inkml:trace>
  <inkml:trace contextRef="#ctx0" brushRef="#br0" timeOffset="140450.1966">20446 6646 1160 0,'-4'-5'0'0,"3"2"82"16,-2 1-82-16,2 1 0 0,1 1-93 0,-4 0-82 15,0 0-190 1</inkml:trace>
  <inkml:trace contextRef="#ctx0" brushRef="#br0" timeOffset="156950.2197">18048 9661 500 0,'-1'-2'0'0,"-2"1"197"0,-1-1-105 0,0 2-12 16,1-3-3-16,-1 1-14 15,2 2-14-15,-2 0-14 0,1 0-13 16,-1 0 5-16,-1 0 4 0,0 0-3 0,-1 5-5 16,-2 2-3-16,3 2-12 15,0 4 6-15,-1-1-4 0,4 5-1 16,-2 0 4-16,2-3-13 15,0 1 0-15,3-3 0 0,-1-2 8 0,0-1-11 16,3-2 3-16,2-2-1 16,2-1-1-16,0 0 4 0,4-4-3 15,1 0-1-15,1-2 4 0,-1-6 4 0,0 0-8 16,-1-3 4-16,-2-3 6 15,-2 0 3-15,2-4 13 0,-5 1-3 16,-2-1 0-16,-1-1 4 16,-1 1-8-16,0 0-2 0,-1 2 3 0,-4 1-4 15,-2 4-4 1,-3 2 13-16,-2 1-8 0,-3 6-7 0,0 2 6 15,-1 0-6-15,1 11-7 16,1 4 6-16,2 6-6 0,-1 3-2 16,3 3 2-16,4-1 0 0,1-3-2 0,3-1 2 15,2-4 2-15,0-1-8 16,5-5 6-16,3 2 1 0,3-3-4 15,1-1 0-15,3-2 1 16,-1-5-5-16,4-3 9 0,-1 0-6 0,-2-5-8 16,1-4 8-16,-3 0-3 15,-3-3-1-15,-1-2 14 0,-2-3-5 16,-2-2-3-16,-4 0 2 15,1-4 3-15,-2 0-7 0,-2-1 6 0,-5 4 8 16,-4 1-12-16,4 3 2 0,-4 6 23 16,1 6-19-16,-2 3 8 15,1 1-8-15,-3 7-7 0,-3 5 4 0,3 8 5 16,2 3-8-1,2-1 0-15,4 2 0 0,2-2-1 0,1 0 4 16,3-3 1-16,1-1-9 16,5-2 8-16,2-4-3 0,3-1-2 15,5-4 6-15,3-3 1 0,1-2-8 0,2-2 5 16,-1-4 0-16,-3-4-2 15,-2-2 2-15,-4-3 4 0,-2-2-7 16,-2-2 4-16,-3-5-1 16,-1-1-2-16,-4 0 2 0,0-4 2 0,-8 1-3 15,-5 1 0-15,-1 1 10 16,-8 4-5-16,-2 7 9 0,-4 3-1 15,3 10-2-15,2 2 11 16,2 10-16-16,5 5-5 0,1 6 4 0,6-1-4 16,3 3-2-16,3 2 2 0,3-3 3 15,0 3-5-15,9-1 2 16,-1-3-5-16,5-2 1 0,0-4 6 0,2-5-5 15,3-3-2 1,2 0 6-16,-3-7-3 0,2 0-3 0,-3-2 7 16,-3 0-2-16,-1-7-2 15,-1-1 0-15,-1-2 1 0,-2-3 0 16,-1-2 0-16,-2-3-1 15,0-3-2-15,-2-1 6 0,-3-2 0 0,0-1-3 16,-4 1 0-16,-4 3 4 0,-1 4-5 16,-2 0 2-16,0 7 2 15,0 5-5-15,-2 2 4 0,-1 3 3 0,-1 7-5 16,-1 7 0-16,0 5 2 15,3 5-4-15,1 1 4 0,4 0-3 16,2 2-4-16,3 0 8 16,2-1-3-16,1-4 0 0,1 0-1 0,5-5 0 15,2 2-1-15,5-4 4 0,0-2-4 16,4-5-1-16,0-5 3 15,2-3 0-15,1-1-8 0,-1-7 7 0,-1-3 2 16,-1-3-2 0,-2-3-5-16,-2-2 5 0,-3 0-3 0,-4-5 8 15,-1-1-1-15,-5-2-3 16,0-1 0-16,-2 1 3 0,-6 3-5 15,-1 4 4-15,-3 3 9 16,2 5-7-16,0 6 5 0,-1 3-2 0,-3 3-3 16,-1 2 3-16,-1 10-6 0,1 4-2 15,0 7 2-15,2 3-4 16,1 5 0-16,2-1 6 0,5 1-1 0,1-2-2 15,3-3-2-15,1-2 1 16,5-3-4-16,1-4 7 0,2-5-4 16,1-3-7-16,3-1 5 15,1-4-5-15,2-4 0 0,0 0 12 0,0-9-6 16,-2-3-2-1,0 0 9-15,-3-3-3 0,-2-4-2 0,0-1 2 16,-4-5-1-16,-3-1 1 0,-1-1 1 0,-4 0-2 16,-3 3 0-1,-6 1 0-15,0 7 6 0,-1 0-1 0,1 7 11 16,2 6-9-16,0 3-7 15,0 1 0-15,0 9 3 0,-1 6-9 16,1 4 9-16,0 6-4 16,3 1-5-16,2 1 12 0,2-3-9 0,4-3 0 15,0-1 4-15,5-3-2 0,5-1-6 16,0-1 8-16,4-6-2 15,2-5-19-15,0-2 18 0,0-3 0 0,-2-1-1 16,0-6 6-16,-4-2-2 16,-1-2-1-16,-2-1 0 0,-1-5 0 15,-2 0 0-15,-2-4 0 16,-2-1 3-16,-1 0-4 0,-5-2 2 0,-1 0 3 15,-1 3-6 1,-2 1 4-16,3 5 1 0,-2 5-4 0,0 4 2 16,-2 3 3-16,-1 3-6 0,0 7 4 0,-4 5 0 15,3 7-2 1,-1 4 0-16,1 3-2 0,5 0-1 0,2 0 6 15,3-3 0-15,2-1-6 16,1-4 0-16,5-1 3 0,0-5 0 16,3-1 0-16,2-4-1 15,-3-2-6-15,3-2 11 0,-2-3-8 0,3 0 1 16,-1-2 6-16,0-5-4 15,-1-4-1-15,-2-1 4 0,1-4 1 16,-2-2-7-16,0-3 8 0,-2-4 0 0,-2 0-4 16,-2-3 0-16,0-1 1 15,-3 2-2-15,-4 3 2 0,0 5 0 16,-2 9-2-16,-1 7 2 15,-2 3 14-15,-3 10-19 0,-3 9 8 0,1 5-7 16,-1 3 0 0,2 0 6-16,7 1-4 0,3-3 1 0,3-3 0 15,3 0 0-15,0-3-3 0,3-2 6 0,3-4-2 16,3-1-9-1,3-3 13-15,2-6-8 0,1 1 0 0,2-4 4 16,-1 0 0-16,-1-5-2 16,0-5-4-16,0-6 3 0,-4 1-4 15,-1-3 11-15,-3-3-3 16,-3-2-4-16,-2-4 4 0,-2-2-1 0,-1 0-2 15,-7-1 2-15,-1 3 1 16,-4 4-5-16,1 8 6 0,-4 8 7 16,1 7-8-16,-1 3 6 0,0 11-7 0,1 6-2 15,0 3 1-15,4 3-5 16,1-3 2-16,3 0 6 0,1-5 0 15,5-1-6-15,1-5 4 16,0 0-6-16,3-2-18 0,4-2 18 0,1-4-12 16,1-1-3-1,1-3 16-15,0-3-3 0,-2-3 1 0,2-1 10 16,-6 0-7-16,-1 3 1 15,-3 2 4-15,1 1-2 0,-1 1 0 16,0-1-28-16,0 1-33 0,0-1-81 0,1 1-66 16,1-6-326-16</inkml:trace>
  <inkml:trace contextRef="#ctx0" brushRef="#br0" timeOffset="158000.2212">18159 10226 907 0,'3'-7'0'0,"3"-1"153"0,1 0-34 0,-3 0-42 16,0 3 1-16,-2 1-21 0,-1 3-23 15,1 2-15-15,1 1-11 16,3 10 1-16,3 10 18 0,1 9 6 0,3 10-8 15,1 8-10 1,4 8 16-16,1 2-10 0,2 4-3 0,2 2 3 16,3-3-11-16,0 3-7 15,-1-9 2-15,-3-7-3 0,-2-5-4 16,-8-13 4-16,-2-6-1 15,-3-5-1-15,-2-6 0 0,-3-2 5 0,1-2-8 16,-2-4 6-16,0-4-8 0,-1-2-18 16,0 0 7-16,0 0 4 15,0-1 2-15,0-2 8 0,1-8-5 0,3-4-14 16,0-10 6-16,2-6 8 15,1-3 3-15,0-5 5 0,1 3-2 16,-2 0-2-16,-2 5 5 16,-2 4 3-16,-2 7-9 0,0 3 8 0,0 5 23 15,0 9-8-15,0 1 5 0,0 2-21 16,1 7-6-16,1 11-5 15,0 10 8-15,1 9 0 0,-3 6 14 0,3-1-7 16,-1-2-12 0,1 1 8-16,-1-6-1 0,-2-4-3 0,0-4 2 15,0-8 0-15,-4-1-1 16,-2-4 0-16,-2 0 5 0,-2 0-5 15,-3-2 0-15,-2-2 7 16,-5-3-6-16,-4-1 6 0,-1-4-8 0,-2-2-1 16,2 0 4-16,2-2-1 0,6-4-2 15,3-2 0-15,4 0 1 16,3 3-126-16,3-4-1 0,3-4-116 0,-1 0-692 15</inkml:trace>
  <inkml:trace contextRef="#ctx0" brushRef="#br0" timeOffset="159050.2226">18341 11492 944 0,'0'-2'0'16,"-1"2"248"0,-2 14-212-16,-2 13-26 0,-3 14 55 0,-1 11 1 15,0-3-39-15,-1-3-16 0,0-4 5 0,-2-7-1 16,2-6-1-1,0-10 2-15,0-3-4 0,4-9 12 0,-1-5 3 16,3-2-7-16,0 0 0 16,1-4-8-16,2-6-8 0,1-5-6 15,2-6 4-15,8-5-4 16,3-3-5-16,4-3 8 0,2-2-2 0,-1-3-11 15,2-3 12-15,2-9 0 16,-3 2 0-16,1 4 0 0,-5 9 1 16,-3 14-2-16,-6 11 2 0,-1 9 1 0,1 7-2 15,-1 15-9-15,4 13 15 16,-5 11 2-16,0 3 4 0,-2-2-9 15,-2-5-5-15,0-8 4 16,0-6 13-16,-1-6-17 0,-2-6 4 0,0-7 10 16,1-2-10-1,2-5 8-15,0-2-7 0,0 0-6 0,0 0 4 16,0 0 3-16,0 0-8 15,0-2 5-15,3-6-4 0,7-8-22 16,4-6 28-16,5-7-6 0,3-7-26 0,2-3 11 16,3-5 4-16,2-3-5 15,0 3 9-15,-3 10 6 0,-6 13-6 16,-6 9 12-16,-4 8-4 15,-3 6-4-15,0 12 6 0,-3 12 0 0,-3 12 3 16,-1 10-2-16,-1 0 19 16,-4-1-21-16,-1-7 2 0,-1-3 10 15,0-2-8-15,1-5 3 0,1-5-1 0,0-4-10 16,1-4 10-16,1-3-10 15,2-1-51-15,1-1-14 0,0-1-27 16,4-3-34-16,3-3-28 16,0-5-132-16</inkml:trace>
  <inkml:trace contextRef="#ctx0" brushRef="#br0" timeOffset="159890.2238">18910 11615 841 0,'0'-1'0'0,"0"1"340"15,-4 7-253-15,-4 11-56 16,-5 7-3-16,-4 5 2 0,4 4 4 15,2-1-8-15,2-4-13 16,3 0-10-16,3-5 1 0,3-4-3 0,0-3-2 16,4-1 2-16,3-4 3 15,2 1-7-15,3-4-3 0,0-6 0 16,1 1-13-16,3-4 11 15,0-4 0-15,-1-5 0 0,2-5 12 0,-2-7-7 16,-1-2 1-16,-2-6 4 0,-2-4 3 16,-2-3-10-16,-2-2 10 15,-2 1-3-15,-4 4-3 0,0 5 2 0,-7 7 7 16,-3 7 7-1,1 6 9-15,-1 2-17 0,-2 8-2 0,-2 13-5 16,-2 8 0-16,1 8 0 16,-1-1 3-16,6-2-5 0,2-1-2 15,2-8 8-15,5-2-5 0,1-5-1 0,0-5 3 16,1-3-2-16,5-2-11 15,4-2 14-15,6-10-2 0,3-5 0 16,7-6 0-16,0-4-2 16,-2-2 0-16,3 1 3 0,-2-2 3 0,-1 1-8 15,3 0 5-15,-3 1-2 16,-2 6-2-16,-2 5 6 0,-3 7-2 15,-6 6-1-15,-1 2-2 16,-4 11-1-16,-2 10-1 0,-4 9 8 0,0 6 7 16,-4 3-10-16,-3-1 6 0,-2-2-4 15,0-2-5-15,-4-2 4 16,2-6 7-16,-2-2-10 0,-1-5 2 0,2-4 6 15,3-6-9 1,4-4 4-16,4 1-2 0,1-5-12 0,3 0-10 16,8-1 11-16,2-5-1 15,7-3 14-15,2-8-4 0,5-1-13 16,-2-7 18-16,4-5-3 15,2-3 0-15,2-6 0 0,1-6 16 0,-3-5-14 16,-3-3 14-16,-4-2-7 0,-6-1-1 16,-4 5 11-16,-2 3-6 15,-4 8 9-15,-2 4 1 0,-2 9 1 0,-1 12-7 16,-2 4 7-16,-1 8-2 15,0 2-16-15,0 0 0 0,-5 9-8 16,-7 19-14-16,-8 16 24 16,-5 13-10-16,0 8 1 0,1-2 2 0,7-5 6 15,3-7-9-15,3-7 4 0,5-8-2 16,2-4-5-16,4-5 10 15,2-1-5-15,5-5 0 0,3-2-2 0,3-4-2 16,0-1-2 0,4-6 6-16,4-2 0 0,0-4-32 0,3-2 13 15,1 0-18-15,1-6-35 16,-1-2-7-16,-5-5-12 0,-2-2-3 15,-5-5-3-15,-1-3-39 16,-6-5-140-16,-5-2-109 0</inkml:trace>
  <inkml:trace contextRef="#ctx0" brushRef="#br0" timeOffset="160040.224">19409 11547 1019 0,'1'0'0'0,"8"-4"143"16,7-2-80-16,7-2 12 15,3-2-28-15,3 2-24 0,3-1-10 0,-2 0-9 16,1 5-8-1,-6 0-99-15,-2 4-10 0,-9 0-236 0,-4 0-400 16</inkml:trace>
  <inkml:trace contextRef="#ctx0" brushRef="#br0" timeOffset="161840.2265">20013 11787 685 0,'3'-14'0'16,"1"0"244"-16,2-3-140 16,0-3-7-16,1-2-29 0,2-5-13 15,0-2 11-15,0 3-12 0,-2 0-5 0,-3 5 0 16,-1 7-10-16,-3 3-1 15,-3 5 1-15,-7 2-5 0,-6 2-16 16,-9 6-13-16,-7 12 4 16,-3 10-9-16,-3 9 0 0,5 5 8 0,3 1-9 15,7 0-1 1,5-3 3-16,7-3-1 0,4-2 0 0,4-4-2 15,3-5-1-15,0-2-35 16,6-7 24-16,1-2-7 0,2-7-3 16,4-4 20-16,5-2-1 0,3-10 2 0,5-7 6 15,3-6 1-15,2-4-8 16,-1-4 4-16,3-7-1 0,-4-2-2 15,0-6 6-15,-4-7 0 16,2-3-4-16,-5-7 2 0,-3 0 1 0,-4 7-3 16,-4 9 2-16,-3 10 9 15,-3 15 0-15,-1 11 2 0,-3 5 1 16,-1 6 1-16,0 0-7 15,0 0-3-15,-1 2-8 0,-7 16-9 0,-8 13 17 16,-8 12-8-16,0 11 8 0,0 4 0 16,2 0-5-16,4-1 2 15,0-3 5-15,6-5-6 0,8-6 0 0,3-6 2 16,3-9-2-1,8-4-2-15,6-6 1 0,5-4-6 0,5-6 8 16,3-7-2-16,3-1-16 16,-1-9 3-16,1-6 2 0,-2-2-1 15,-3-4 9-15,-3-1-2 0,-5-2 3 0,-3-4 6 16,-7-2-1-16,-3 1-2 15,-4 3-1-15,-2 6 7 0,-3 7-10 16,-4 8 8-16,-4 3 12 16,-2 5-19-16,-6 15 3 0,-3 7 0 0,4 4 0 15,2 0 0-15,7-5-1 16,4-2-2-16,3-2 3 0,1-5 0 15,2-4-6-15,1-3 6 16,5-2 0-16,0-2-10 0,6-4 7 0,3 0-17 16,2-3-4-16,2-5 9 0,0-4-11 15,-2-1-3-15,1-3 17 16,-1-1-4-16,0 1 4 0,-1 0 13 0,0 1-2 15,-2 2-3 1,-4 3 7-16,-2 5 0 0,-5 2-3 0,-2 3 0 16,-2 6 1-16,0 9-1 15,-4 7 0-15,-2 4 59 0,-1 4-54 16,-2-3 4-16,0-4 5 15,0-2-2-15,0-6 7 0,5-5-7 0,1-3 5 16,0-6 2-16,3 0-2 0,0-1-5 16,0 0 4-16,0 0-11 15,0-6-1-15,0-5 1 0,0-3-9 0,6-4-10 16,5-2 5-16,3-4 2 15,4-1-13-15,2-4 6 0,2-2 1 16,6-1-17-16,-1 3 11 16,1 0 5-16,-2 4 3 0,-7 11 14 0,-1 4-6 15,-7 10-1-15,-1 5 7 0,-3 9-6 16,-2 8 4-16,-1 6 17 15,-2-1-10-15,-2 4-9 0,0-5 2 0,0-1 7 16,-4-4-9 0,2-4 2-16,1-2 2 0,-3-3-3 0,2-3 0 15,0-1 0-15,0-3-27 16,1 1-26-16,1-3-51 0,0 1-74 15,0-1-64-15,2-3-200 16</inkml:trace>
  <inkml:trace contextRef="#ctx0" brushRef="#br0" timeOffset="162740.2278">20973 11557 769 0,'2'-7'0'16,"0"5"268"-1,-2 0-144-15,0-1-25 0,0 3-16 0,0-4-22 16,-3-2-19-16,-4 3-18 0,-1-1-2 0,-4 4-8 16,-3 0-10-1,0 3 6-15,4 1-8 0,3 3-4 0,4-4 3 16,2 0-2-16,2 2-4 15,0 1 2-15,0-1 3 0,0 5 0 16,-2 0 5-16,2 0-5 16,0 2 0-16,0-2-3 0,0-3 4 0,0-1-2 15,0-3 2-15,0-3-3 0,2 3-2 16,-2-3 8-16,0 0-3 15,0 0-1-15,0 0 0 0,0 0 28 0,0 0-18 16,0 0 4-16,0 0-10 16,0 0-4-16,-3 2 0 0,-2-2 11 15,0 2-9-15,0-2 2 16,0 0-3-16,1 1 2 0,1-1 0 0,0 0 7 15,3 1-10 1,-2 0 0-16,-1 1 7 0,0 3-13 0,-2 0 3 16,2 0 4-16,0 2-2 0,1-3-2 0,1-1 3 15,0-1 0 1,1 0-2-16,0-1 1 0,0 2-3 0,2 1 2 15,1 3 2-15,2 2 0 16,2 0-6-16,1 2 11 0,0 2-9 16,-1 0 2-16,1 0-1 15,-2 1-13-15,0-1 11 0,-1-1-1 0,-2-1-3 16,0-2 13-16,-1-1-4 15,-2-1 0-15,0 4 0 0,-5-1 2 16,-1 1-3-16,-3 2 2 0,2-1 3 0,0 0-6 16,0 0 2-16,0-3-1 15,-1-1-6-15,-1-3 11 0,-2-2-2 16,-3 0-4-16,-1-4 4 15,0 1-1-15,1 0-1 0,2-3 0 0,4 1 5 16,6-3-10 0,0 5 10-16,2-2-7 0,5-1-2 0,4-4-3 15,9-2 4-15,3 1-3 0,1-2 8 0,3 3-4 16,0-2-27-1,3 2 30-15,2-4-2 0,0-3-5 0,4 0 12 16,-1-5-5-16,0 1-1 16,-1-3 0-16,-3-4 1 0,-4 1-1 15,-6-4 0-15,-3 1 1 16,-5 0-2-16,-4 6 2 0,-3 6 0 0,-4 6-2 15,-5 3 2-15,-8 6 26 16,-5 3-19-16,-5 9 1 0,-2 7-6 16,3 6-1-16,3 2 5 0,5-1-1 0,3 2-10 15,3 0 8-15,3-2-1 16,2 0-4-16,3-2-1 0,3-4 1 15,3-1-1-15,5-2 4 16,2-2 2-16,5-3-4 0,4-2-17 0,4-4-17 16,2-3-67-1,1-3-52-15,1-5-68 0,-3-7-480 0</inkml:trace>
  <inkml:trace contextRef="#ctx0" brushRef="#br0" timeOffset="169420.2372">17992 9298 0 0</inkml:trace>
  <inkml:trace contextRef="#ctx0" brushRef="#br0" timeOffset="170030.238">17992 9298 0 0,'0'2'0'0,"0"0"0"0,0 1 0 0,0 2 0 0,0-3 0 0,4 2 0 15,-1-1 0-15,1 2 0 0,0-2 0 16,-1 1 153-16,0-1-93 16,-1-2-11-16,0 0-15 0,-2-1 18 0,0 0-1 15,0 0 47-15,0 0-3 0,0 0-41 16,0 0-16-16,0 0-16 15,-2 0 7-15,1 0 9 0,1 0 8 0,0 0-13 16,0 0-33-16,0 2 0 16,0-2 22-16,0 0-19 0,0 0 3 15,0 0 3-15,0 0-6 16,0 0-2-16,0 1 2 0,0 1-6 0,0 0 3 15,1 0 0 1,-1-2 0-16,0 0 3 0,0 0 27 0,0 0 20 16,0 0-17-16,1 0 3 0,0 0-14 0,-1 0 1 15,1-1-8 1,0 0-3-16,-1-1 12 0,0 0-11 0,0-2-3 15,0 0 4-15,0-1 4 16,0 3-3-16,0 0 3 0,-2-1-3 16,2 3-10-16,0-2 7 15,-1-1-4-15,1 0-6 0,0-1 3 0,0 2-2 16,0-2-5-16,0 0 4 15,-2 0 2-15,1-1-5 0,0 1 2 16,-1 1 1-16,2 0-2 0,-1-1 0 0,1-1 2 16,0 1-2-16,-3-1 0 15,3 0 2-15,0 1-2 0,-1 2-2 16,0-1 5-16,0-1-6 15,1 0 6-15,-1 1-2 0,1 0-1 0,-1-1 0 16,0 1 2 0,1-2-3-16,-2 3 2 0,1-1 0 0,0 0-2 15,-1 0 0-15,2 0 0 0,-2 0-3 0,2-2 7 16,-3 2-4-1,3-1-6-15,-1 2 14 0,-1-3-7 0,0-1 0 16,0 2 0-16,-1-3 2 16,-1 2-4-16,1 0 4 0,2 1 2 15,0 1-4-15,0 0 0 16,0 1 5-16,1 0-6 0,-1-1 2 0,0-2 2 15,0 1-3-15,-2-1 0 16,2 0 0-16,0 0-3 0,-1 0 6 16</inkml:trace>
  <inkml:trace contextRef="#ctx0" brushRef="#br0" timeOffset="173170.2424">18072 9354 524 0,'-2'-1'0'16,"2"-1"132"-16,-2 2-61 0,2 0-29 15,0 0-14-15,0 0-10 16,0 0-9-16,0 0-5 0,0 0 8 0,0 0 12 16,0 0 6-1,0 0 5-15,0 0 2 0,0 0 3 0,0 0 3 16,0 0-16-16,0 0-11 15,0 0 14-15,0 0 1 0,0 0 3 16,0-7-27-16,-1-1-1 0,1 0 0 0,-2-1 10 16,2-3 0-16,0 2 6 15,0-4-7-15,0-1 5 0,0-2-15 16,0-1-2-16,0-1 5 15,2-2-4-15,-1 0-4 0,-1-3 0 0,1 4 14 16,-1-4-8-16,0 2 8 16,-1 3-1-16,-5-2-6 0,0 4 4 15,0 0-10-15,0 3 4 0,0 1 5 0,2 0-9 16,0-1-1-16,1 3 0 15,3 3 8-15,0-2-8 0,0 3 0 16,-2-2 16-16,-1 0-15 16,1 0 7-16,1 2-1 0,-1-1-2 0,0 1 4 15,0 3 2 1,0 3-12-16,1-1 2 0,1 2 3 0,-1-2-4 15,-1-2 0-15,1 0 9 16,0-2-12-16,-2-2 6 0,-1-2 10 16,-1 0-6-16,1 0 5 0,0 1-8 0,1 3-5 15,-3 1 2-15,6 2 3 16,-2 1-5-16,0 1 2 0,0-2 5 15,-2 0-7-15,2-1 0 16,-4-1 2-16,3 0-2 0,-1-1 2 0,0 1 1 16,0 0-2-16,2 0 0 15,-1 2 10-15,1 0-15 0,-1-1 7 16,0 1-1-16,0-1-2 15,-3 0 2-15,2-1-1 0,-2-3-3 0,-1 2 6 16,2 0-2-16,0-1-2 0,0 2 2 16,2 0 5-16,1 1-11 15,1 3 10-15,1 0-6 0,-1 0-1 0,1 1 4 16,-1-1-1-1,1 0-1-15,-2-1 0 0,1 1 3 0,0-1-4 16,-1-2 2-16,0 2 1 16,0-1-4-16,-1 0 4 0,3 0 0 15,-3 1-3-15,-1-6 2 0,4 8 0 0,0 0-5 16,0 0 7-16,0 2 0 15,0-2-6-15,0 0 1 0,1 0 3 16,-1 0-2-16,1 0 1 16,-1 0 0-16,0 1 0 0,0-1 0 0,0 0-3 15,0 2-4-15,0 0 9 16,1 3-4-16,-1 0-6 0,1 3 12 15,-1 1-5-15,1 2-1 16,0 3 4-16,-1 4-1 0,-1 5-3 0,-2 3 4 16,-2 3 4-16,2 6-10 0,-1-3 5 15,-3-2 2-15,0-2-6 16,-2-4 4-16,1 1 2 0,-2-3-6 0,3-2 6 15,-2-3 1 1,1-4-8-16,1 0 5 0,3-1 2 0,-1 0-6 16,2 0 3-16,1-4 2 15,0-1-4-15,1-3 2 0,1-3 3 16,0-1-6-16,0 0 6 15,0 0-2-15,0-3 0 0,0-4 3 0,1-5 0 16,3-5-8-16,1-3 8 0,2-1-3 16,0-3-4-16,1-2 6 15,1 0 0-15,0-4-6 0,2 0 4 0,-1-1 1 16,2-5-4-16,0 0 2 15,-1 2 0-15,-1 2 0 0,-2 4 0 16,-1 6 0-16,-1 4 0 16,-3 5 0-16,-1 5-1 0,0 3-2 0,0 2 4 15,1 1 1-15,-1 0-4 0,5 1-2 16,0 0 3-16,2 1-4 15,2 2 9-15,0 7-8 0,1 4 1 0,1 6 5 16,2 3 3 0,1 4-6-16,0 2 0 0,3 2 3 0,-1-4-4 15,0-1 4-15,0-1 4 16,-1-3-8-16,-1-2 2 0,-3-1 3 15,-4-6-6-15,-4 2-1 16,0-2-42-16,-5-1-85 0,0 1-43 0,0-5-140 16</inkml:trace>
  <inkml:trace contextRef="#ctx0" brushRef="#br0" timeOffset="176030.2464">18005 10178 677 0,'-1'-2'0'0,"0"2"211"16,1 0-151-16,0-1-13 0,0 1-13 15,0 0 2-15,0 0 2 16,0 0 6-16,0-1 4 0,0 0-10 0,0-1-2 15,0 2-5 1,0-1-8-16,-1 0-1 0,1 1-1 0,0 0-2 16,0 0-16-16,0 0 9 0,0 0-9 15,0 1 4-15,0 0 8 16,-1 1-11-16,1 1 1 0,0 0 9 0,0 3-1 15,0-1 1-15,0 7 3 16,-3 1 1-16,1 5-11 0,0 0 11 16,1 2-8-16,0-2-9 15,1-3 5-15,0-3 0 0,-1 0-1 0,-1-2 6 16,1-4 0-16,-1 3-7 0,2-2 9 15,0 0-12-15,0 0 2 16,0 1 3-16,-1 0-1 0,1 1-10 0,-1 1 10 16,1-2-2-1,0 2-4-15,-2 2 2 0,2-1 2 0,-3 3-4 16,-1 2 2-16,1-3 9 15,-3 1-10-15,1-2 0 0,2 0 9 0,-1-1-10 16,1-2 2 0,0-1 4-16,1 1-6 0,0-4 2 0,0 1 1 15,0 1-3-15,-2 1 2 0,-1 0 13 0,2 4-17 16,-4 0 6-1,3-1 3-15,-2 2-9 0,1-2 5 0,2 0-2 16,-2 3 0-16,0-3 0 16,0-1 3-16,0 2-2 0,0-1 2 15,2 1-6-15,-4-2-1 16,3 2 8-16,-2-2 0 0,1 2-8 0,0 0 5 15,-2 0 1 1,1 0-4-16,-1 2 2 0,1-2 5 0,-1-2-10 16,2 4 6-16,-2-6 3 0,3 2-8 0,1-1 5 15,1-5-1-15,0 1 0 16,2-2 0-16,0-2-1 0,-3 1-1 15,2-2 4-15,1 0-1 16,-1 3-2-16,1-3 1 0,0 0 0 16,0 0 0-16,0 0-3 15,0 0 2-15,0 0-6 0,2-8 3 0,1 0 1 16,1-4-1-16,1 1 7 0,-1-3-3 0,-1 1 0 15,-1-3 0 1,2-2 5-16,-1-1-8 0,0-1 6 0,0-3-5 16,-1 0-1-16,-1-1 6 15,0 0 1-15,2 1-8 0,-2 2 4 16,1 1 0-16,1 7 0 15,-2 0 4-15,2 4-8 0,0 4 1 0,-2 1 6 16,-1 1-2-16,0 2-3 16,1-1 4-16,-1 0-2 0,1 2 0 15,1-1 0-15,-2-1 5 0,0 2-10 0,0 0 8 16,0 0-1-16,0 0-4 15,0 5 4-15,-2 5-4 0,0 7-8 16,1 3 14-16,-3 3-3 16,2 0-2-16,-1-1 2 0,2-2 1 0,0 2-5 15,-1-2 5 1,-1 0-1-16,-1 3-2 0,2-2 2 0,1 0 3 15,-2 1-7-15,0-2 6 16,1-2 0-16,0-3-6 0,1-8 3 16,1-1-2-16,0-2 0 0,0-2 2 0,1-2 0 15,2 0-3-15,4 0 5 16,3 0 3-16,3-7-1 0,2-2 6 15,0-4-7-15,3 1-5 16,1-5 4-16,-1 2 3 0,-2 1-4 0,-3 2 6 16,-2 0-7-16,-4 2 0 15,-2 7-1-15,-2-2 1 0,-2 4 0 16,-1-2-76-16,0-2-12 0,0 5-71 0,-1-2-38 15,-3 0-217-15</inkml:trace>
  <inkml:trace contextRef="#ctx0" brushRef="#br0" timeOffset="177420.2484">18433 9089 518 0,'0'1'0'0,"2"-1"198"0,1 0-67 15,4-4-10 1,2-3-40-16,8-3 8 0,3-3-29 0,8-4-8 15,9-3-14-15,9 0 12 16,6-3-9-16,4 3 0 0,0 0-2 16,-2 4-21-16,-7 0-19 15,-2 3 2-15,-6 1 7 0,-8-2-10 0,-6 4 1 16,-5-2-1-16,-6-3-6 0,-1 3 4 15,-5-3-3-15,-3-1-3 16,-4 2 0-16,-1 1 1 0,-6 2-8 0,-6 2 2 16,-2 2 1-16,-4 0 4 15,-1 3 4-15,2 0 7 0,2-2 0 16,2 1-1-16,5 0 0 15,3 0 0-15,2 5 2 0,3 0 7 0,0 0-11 16,0 0 4 0,3 0-4-16,3 0-18 0,3 7 29 0,3 1-11 15,2 6-1-15,-1 1 6 0,-4 2-2 0,-1-2-2 16,-4 1 2-1,-3-1 15-15,-1-2 4 0,0 0-2 0,-1-1 1 16,-1 1 1-16,-2-2-1 16,0 4-12-16,-3-3-7 0,-2 3 0 15,-3 4 6-15,-1 0-50 16,-1 1-26-16,-1 1-56 0,-2-1-135 0,0-3-284 15</inkml:trace>
  <inkml:trace contextRef="#ctx0" brushRef="#br0" timeOffset="178800.2503">19653 8620 673 0,'3'-17'0'0,"0"-2"288"0,0-3-185 0,-3-3-4 15,0-1-23-15,-4-2-15 16,-5 5-15-16,-3 4-7 0,-3 7 7 15,-2 7-11-15,-5 5-19 16,1 9-4-16,-5 11-9 0,-1 9-1 0,3 5 6 16,0 2-8-16,4 1 0 15,3-4 0-15,7 1 0 0,2-4-1 16,8-1 2-16,0-4-1 0,9-4-7 0,5 0-2 15,4-4-4-15,4-6-6 16,1-7 8-16,2-4-4 0,-1-4-7 16,0-9 21-16,-1-2 0 15,1-5 0-15,1-6 2 0,-1-5 1 0,1-8-2 16,1-7 0-1,-1-4 2-15,-2-3-2 0,0-2 0 0,-4 0 12 16,-2 0-14-16,-1 4 4 16,-4 3 3-16,-1 6-5 0,-4 5-2 15,-1 9 6-15,0 6-8 0,-3 10 8 0,-2 7-1 16,-1 5 5-16,-3 4 7 15,-5 13-21-15,-4 8 7 0,-6 14 9 16,-2 5 0-16,-3 6-2 16,1 1 2-16,2 2-7 0,2-3-2 0,4-5 0 15,7-2 2-15,5-8-6 16,2-3 3-16,2-3 4 0,6-4-8 15,2-4 7-15,2-3-5 16,2-6-2-16,1-2 7 0,2-4-1 0,0-6-4 16,1 0-7-16,1-6 9 0,-2-7-19 15,2-1 19-15,-3-8 0 16,-2-3 0-16,-1-4 0 0,-2-2 0 0,-2-3 2 15,-1 0-2 1,-3 3 0-16,-1 3 0 0,-1 9 1 0,-2 8-1 16,-1 5 0-16,0 5 3 15,0 1 4-15,-5 3-9 0,-5 12-15 16,-4 8 24-16,-2 6-12 0,3 3 8 0,3-1 0 15,3-4-6-15,4-2 3 16,3-4 3-16,0-4-6 0,8-1 5 16,2-1-6-16,1-6 0 15,2-3 7-15,2-3-2 0,1-3 0 0,1-1-1 16,1-7 0-16,1-3 0 15,0-4 1-15,1-1-2 0,-2-2-5 16,-1-1 11-16,1-1-5 16,-1 0 0-16,-1 3-7 0,-2 4 5 0,-4 4-10 15,-4 3 18-15,-4 6-10 0,0 0-2 16,-2 3 5-16,0 9-2 15,0 9-1-15,-4 1 8 0,1 2 4 0,0-2-11 16,0-1 6 0,0-1 1-16,-1-6-3 0,-1-1 5 0,1-3-4 15,-1-3-4-15,2 0 2 16,-1-4 1-16,2-1-2 0,-1 0 2 15,2-2 4-15,1 0-4 16,-2 0 2-16,2-7-2 0,3-2-2 0,2-6-22 16,7-2 9-16,1-4-11 0,4-2 7 15,3-3-3-15,-1-5-4 16,6-1 15-16,-1-1 0 0,-1 3-4 0,0 3 16 15,-5 8-4-15,-4 5-4 16,-3 7 11-16,-1 6-4 0,2 1-2 16,-2 8 1-16,1 8 5 15,-2 6-6-15,-3 6 2 0,-1 3 14 0,-3-1-19 16,-2-1 8-16,0-3-2 0,-1-3-3 15,-4-5 2-15,-4-1 2 16,3-2-4-16,-2-1-23 0,0-5-7 0,3 0-62 16,2-3-33-1,2-4-136-15,1-1-260 0</inkml:trace>
  <inkml:trace contextRef="#ctx0" brushRef="#br0" timeOffset="179830.2517">20621 8332 892 0,'-2'0'0'0,"-7"0"167"0,-2 4-111 0,2 4-3 16,0 1-9-16,-1 2-6 16,3 0-12-16,1 2-12 0,0 5-5 15,0 3 7-15,0 3-5 16,1 2-12-16,-2-1 2 0,6 1 7 0,-3-1-10 15,4-1 4 1,0-2-2-16,4-1-8 0,0-4 9 0,-1-2-2 16,0-1-7-16,-2-2 9 0,-1-4 4 0,-1-2-10 15,-4-1 10 1,0 1-3-16,-2-3-3 0,0-2 1 0,1 3-5 15,0-4-18-15,3 0 13 16,3-1-10-16,0-2-7 0,0-2 14 16,1-1-21-16,2-2 9 15,6 1 19-15,-1-2-5 0,3-2-1 0,3 0 15 16,1 0-6-16,1-4-3 0,2-1 10 15,1-2-5-15,-1-2 0 16,3-3 0-16,1-1 2 0,0 0-1 0,1-2 4 16,-3 4-4-16,-2 3 0 15,-3 5 0-15,-5 6 17 0,-5 3-5 16,-3 5 3-16,-2 1-1 15,-3 10-18-15,-5 8 8 0,-1 6 6 0,-1 5-13 16,-1-1 5 0,4-2-3-16,2-4 0 0,2-4 2 0,2-4 3 15,1-4-8-15,0-4 2 0,4 2 2 0,3-5 0 16,4-4-1-1,0 0 8-15,3-6-12 0,3-5 6 0,1-4 6 16,0-2-9-16,1-4 2 16,2-4 0-16,0-4 0 0,1-4 0 15,3-4 15-15,0-8-7 16,1-2 3-16,0-2-10 0,-2-5-2 0,0 2 2 15,-1 1 6-15,-2 3-10 16,-3 10 5-16,-5 9-2 0,-4 11 0 16,-5 10 0-16,-4 8 7 0,-6 5-1 0,-10 19-2 15,-7 13 3-15,-6 12 15 16,-1 7-3-16,1 0-9 0,3-2-10 15,5-1 0-15,4-4 8 16,6-7-9-16,4-4 2 0,2-7 1 0,5-4-3 16,0-7 2-1,1-3-1-15,4-5-6 0,1-3 11 0,5-4-10 16,1-5-28-16,4-3 11 0,1-6-6 0,2-7-9 15,-1 0 6 1,-2-3 19-16,-1 0-1 0,-5 4 19 0,-3 5-6 16,-5 6 0-16,0 4 0 15,-2 0 26-15,0 2-13 0,2 7 1 16,0 4 6-16,1-1-11 15,3 3 1-15,3-3-8 0,1-5-4 0,3-2 4 16,3-5 7-16,-1-3-9 16,1-8 14-16,-1-1-11 0,-2-4-6 15,0 0 6-15,-2-1 14 0,0 0-17 0,-2 0 0 16,-1 6 9-16,-1 1-10 15,-3 5 2-15,-2 2-1 0,-1 2-4 16,-1 1 6-16,0 6-4 16,-2 10-6-16,-3 8 14 0,-6 9-2 0,-2 5 0 15,-4 6 7 1,-2 8 2-16,0 6-6 0,0 3 8 0,0-1-14 15,0-1 1-15,0-3 4 16,5-5-4-16,0-5-4 0,1-3 0 16,3-7 0-16,-1-4-53 0,0-5 22 0,3-4-17 15,1-6-57-15,2-7-13 16,5-2-141-16,0-8-338 0</inkml:trace>
  <inkml:trace contextRef="#ctx0" brushRef="#br0" timeOffset="180030.252">21101 8061 837 0,'25'-5'0'16,"5"0"81"-1,-1 1 2-15,2-2-30 0,0 1-18 0,-4 1-27 16,-6 1-16-16,-7 0-111 16,-7 3-48-16,-7-1-31 0,-5 1-152 15</inkml:trace>
  <inkml:trace contextRef="#ctx0" brushRef="#br0" timeOffset="180170.2522">20812 8082 1132 0,'-8'0'0'0,"8"0"64"16,3 0-68-16,6 0-32 0,4 0-25 16,2 0-155-16,-1-4-382 15</inkml:trace>
  <inkml:trace contextRef="#ctx0" brushRef="#br0" timeOffset="182370.2553">21656 8514 671 0,'0'-3'0'0,"0"-2"170"0,0 0-55 16,2-2-56 0,0 0-17-16,-2-3 15 0,1-2-21 0,-1-2-2 15,0-2-1-15,0 0-5 16,0-3 2-16,0 1-9 0,-4-3 7 15,1 4-7-15,-1 1 2 0,-2 3-6 0,-1 4-2 16,-3 4-11-16,-4 5 9 16,-7 5-12-16,-5 9-2 0,-3 10 1 15,-1 5 5-15,2 3-9 16,6 1 4-16,4 0 0 0,5-3 0 0,4-2 1 15,5 0 1-15,3-4-4 16,2 1 3-16,2-4 0 0,0-1-2 16,4-3 2-16,0-3 0 15,1-3-2-15,2-5 1 0,0-3-3 0,3-3-6 16,-2-3 14-16,3-6-2 0,2-7-6 15,1-5 6-15,2-4-4 16,-1-6-1-16,1-5 4 0,2-4 4 0,0-5-7 16,-1-1 2-1,1-2-3-15,-2-1 1 0,0 2 2 0,-3 1-1 16,-1 3-3-16,-2 3 4 15,-4 7-1-15,0 6 0 0,-5 8-2 16,-2 9 4-16,-1 6-3 0,-1 4 2 0,-3 11-1 16,-6 16-10-16,-4 14 17 15,-2 9 1-15,0 1 0 0,3 2 3 16,0-6 0-16,1 0-3 15,1-6 6-15,7-4-8 0,-1-6-7 0,4-3 1 16,0-4 0-16,0 0 0 16,4-2 2-16,4-3-6 0,2-6-63 15,0-1-18-15,1-3-25 16,4-5-109-16,-5-4-145 0</inkml:trace>
  <inkml:trace contextRef="#ctx0" brushRef="#br0" timeOffset="182680.2557">21845 8528 581 0,'5'-6'0'16,"0"0"269"-16,1-2-121 0,3-1-43 0,0-1-30 15,2-2-30-15,1-2-19 16,2 1-18-16,2-2-7 0,0-3 7 16,-1 1-4-16,-4-1-8 15,-2 1 8-15,-3 3 2 0,-3 0 4 0,-2 5 16 16,-1 1-6-16,-2 3-8 0,-2 1 0 15,-3 3-7-15,-2 1-9 16,-2 5 8-16,-6 9-6 0,-4 6-1 0,-3 3 5 16,-3 5-1-16,3 1-2 15,2 0 1-15,5 0 2 0,2-5-4 16,6-2 4-16,4-4-3 15,5 0-4-15,0-1 10 0,9-2-1 0,4 2-7 16,3-5 6-16,4-2 0 0,2-1-3 16,2-2-6-16,1-3-51 15,-1-3-60-15,-2-1-15 0,0 0-66 0,-2-7-30 16,0-3 6-1</inkml:trace>
  <inkml:trace contextRef="#ctx0" brushRef="#br0" timeOffset="183080.2563">22183 8390 465 0,'3'-11'0'0,"-3"6"293"0,0 1-103 0,0 2-68 15,-1 2-19-15,-5 0-35 0,-3 10-33 16,-4 2-10-16,2 8 9 16,-3 3-3-16,-1 1-12 0,5 1-12 0,-1 4 6 15,4-3-12-15,3-1-2 16,3-1 2-16,1-2 7 0,3-2-13 15,3-2 10-15,4-3-9 16,3-2 3-16,0-5 0 0,3 0-1 0,-4-8-2 16,5 0 4-1,0-4 0-15,0-7 0 0,1-3 3 0,1-5-2 16,0-5-1-16,1-1 0 0,-2-3 2 0,2-4-6 15,-1-2 8 1,-1 0-4-16,-2 1 0 0,-4 3 0 0,-4 4 0 16,-4 5-3-16,-1 9 6 15,-3 5 0-15,0 3-4 0,0 4 2 16,-1 0 3-16,-3 11-4 15,-1 7-14-15,-4 9 15 0,1 4-2 0,2 3 5 16,0 2-6-16,2-3 3 0,2-1-1 16,1-4 0-16,1-2 0 15,0-2 0-15,2-3-45 0,4-5-44 0,0-3-2 16,0-5-52-16,1-5-161 15,-1-3-104-15</inkml:trace>
  <inkml:trace contextRef="#ctx0" brushRef="#br0" timeOffset="184220.2579">22475 8543 443 0,'7'-11'0'0,"1"5"272"15,0-2-133-15,3 1-10 0,3-3-52 0,1-1-3 16,3 0-39 0,0 0-16-16,1-1 0 0,-1-3-6 0,-3-2-5 15,-1 0-1-15,-4-3 7 16,-4 1 3-16,-4 3 10 0,-2 1 5 15,-2 6-2-15,-3 1-13 16,-3 3-4-16,2 5-16 0,-6 0-3 0,-2 9 9 16,-3 3 0-16,-3 6-6 15,2 4 6-15,-1 6-4 0,0 1-3 16,4 6 8-16,2 1-7 0,2-2 2 0,4-1 2 15,5-3-1-15,2-7-2 16,1 0 4-16,6-6-2 0,3-3 0 16,4-3 0-16,3-3 1 15,5-3-4-15,5-4 6 0,3-1 3 0,1-1-10 16,1-6-9-1,2-2-12-15,-2-3-13 0,-2-2 19 0,0-1-6 16,-1-5-2-16,-4-2 24 0,0-1-2 0,-5-5-5 16,-6 0 14-1,-5 1-3-15,-5 1-2 0,-4 6 2 0,-1 5 0 16,-9 6-1-16,0 6 20 15,-6 3-18-15,-1 0-4 0,-2 7 4 16,-2 6-1-16,-2 4-1 16,1 4 0-16,2 1 4 0,4 0-7 0,5-2 6 15,1-2-1-15,5 1-3 16,1-3 1-16,2-2 1 0,2-4-2 15,0-1 0-15,3-2-2 0,4-2-25 0,2 0 2 16,1-5-6-16,2 2-17 16,2-1 16-16,-1-1 11 0,1 0-5 15,-2 0 22-15,2 0 2 16,2-3-4-16,0-2 12 0,4-3-4 0,-2-2-2 15,0-1 2 1,-1-4 0-16,-3 1-2 0,0 0 2 0,-4 3 32 16,-2 2-17-16,-2 4 5 15,0 3-7-15,-1 2-5 0,0 0 4 0,-2 5 2 16,2 5-2-16,-1 4 17 0,-2 2-11 15,-1 3-12-15,2-1 3 16,-3 0-10-16,0-2 0 0,0 1 10 16,-6 0-8-16,-4-5-4 15,-2 0 3-15,-1-2 2 0,-4-1-5 0,3-2 4 16,3-1 0-16,2-1-5 15,5-3 1-15,4-1-10 0,0-1-18 16,3 0 24-16,5-8-15 0,6-3 6 0,4-3 11 16,4-4 0-16,4 0-12 15,3-4 14-15,3-6 0 0,3 0-6 16,1-3 11-16,-2 1-5 15,-4 3 4-15,-2 2 3 0,-9 7 13 0,-5 0 10 16,-3 4 8 0,-7 3-12-16,0 1 7 0,-3 6 5 0,-1 1-10 15,0 2-11-15,-1 0-2 16,-4 1-7-16,-4 1-12 0,-4 8 3 15,-5 8 3-15,-2 5 0 0,0 4-4 0,2 3 8 16,4-2-6-16,5-1 3 16,6-2 0-16,2-6-2 0,1-1 2 15,2-1 1-15,1-3-3 16,4-3 2-16,-1-3 0 0,4-1-2 0,1-6 2 15,3 0 1-15,3-6-4 16,3-5 0-16,4 1 2 0,0-3-17 16,4-2 4-16,5 1 2 15,-3-4-13-15,4-1 22 0,-3 0-4 0,-2 0-4 16,-3 4 11-16,-3 5 3 0,-7 3-5 15,-1 3 2-15,-4 4 53 16,-4 1-25-16,2 5-3 0,-3 8 1 0,0 1-3 16,-4 7-2-1,0 2-3-15,-2 1-14 0,-2-3 4 0,-4 0 0 16,-6-2-12-16,-2-3 6 15,-6-5 5-15,-6-2-13 0,-5 2 9 16,-5-1-8-16,-6 2-102 0,-2-1-36 0,-3-7-121 16</inkml:trace>
  <inkml:trace contextRef="#ctx0" brushRef="#br0" timeOffset="195400.2735">6747 9769 120 0,'-2'3'0'0,"-4"2"7"16,4-1-9-16,-2-3-75 15,1 1 59-15,0-2 20 0,1 0 64 16,2 0 56-16,-1 0-4 15,1 0 19-15,0-1-34 0,0 0-11 0,0 1-19 16,0 0-44-16,0 0-23 0,0 0 1 16,0 0 7-16,0 0 7 15,1 0 10-15,1 0 2 0,-2 0 11 0,0 0 2 16,0 0 0-1,0 0 7-15,0 0 2 0,0 0-7 0,0 0-4 16,0 0-11-16,1 0-15 16,-1 0-10-16,0 1-8 0,1-1 0 0,0 0 3 15,-1 1-3 1,2-1 0-16,-2 0 6 0,0 1-6 0,1 0 0 15,1-1 21-15,-2 3-12 0,1-3 0 0,0 0-5 16,1 0-4 0,0 0 0-16,3 1 9 0,-1 0-9 0,2 0 12 15,2 0-3-15,0 0-8 16,1 3 8-16,0-4 2 0,-2 0 1 15,0 0 2-15,-1 0 6 16,2 0-10-16,0-2 7 0,-1-1-6 0,2 1-4 16,-1 0 2-16,1-1-6 15,-1 3-3-15,2 0 0 0,1 0 3 16,-1 0-3-16,3 0 0 0,-3 0 3 0,3 0-4 15,0 3 2 1,-1-1 0-16,2-1-2 0,0 1 2 0,2 0 1 16,1-2-3-16,2 2 2 15,1-2 5-15,0 0-3 0,0 0 2 16,-1 1-6-16,-1 1 0 15,1 0 2-15,-4 3 5 0,2-3-7 0,-1 0 2 16,-1-1 1-16,3-1-4 0,0 0 4 0,2 0 2 16,0 0-6-1,1 0 4-15,-1 0 9 0,1 0-14 0,1 2 6 16,0-2-1-16,0 0-3 15,1 3 2-15,-2 1 2 0,-2-3-6 16,2 2 6-16,-3-2 1 16,0 0-7-16,-3-1 5 0,0 0-3 0,0 0 0 15,-1 0 2-15,-1 0 3 16,1 0-5-16,3 0 2 0,-3 2 0 15,2-2-2-15,1 2 2 0,1-2 1 0,3 3-3 16,0 0 1-16,0-3 0 16,0 2 0-16,-1-2 2 0,-3 0-1 15,0 0-2-15,-1 0 2 16,-1 0 0-16,-1 0-2 0,-1-2 2 0,-2 0 3 15,2 1-4 1,-1 1 0-16,1-3 6 0,0 2-7 0,2-3 2 16,1 4 5-16,0-2-8 15,2 0 4-15,0 0 2 0,0-1-5 16,2-1 2-16,-1 0 0 0,0 1-2 0,1 2 2 15,-1-1 4-15,-1-1-9 16,0 3 8-16,-2-2-7 0,3 2 1 16,0-1 4-16,-1-1-2 15,3 2-1-15,-1 0 2 0,1-1 2 0,0 0-3 16,1-2 0-16,-1 1 1 15,-1-1-4-15,3 3 6 0,-2-2 0 16,0 2-7-16,-1 1 8 0,-1-1-4 0,2 0-4 16,-3 0 8-1,-1 1 0-15,1 2-8 0,-2-3 4 0,0 0 0 16,-1 0 0-16,1 0 0 15,0 0 1-15,2 0-1 0,1 0 0 0,-1 0 2 16,2 0-3 0,-1 0 2-16,0 0 0 0,-2 0-1 0,1-2 0 15,2 2 6-15,1-1-8 16,0-2 4-16,0 1 1 0,3-2-3 15,-3-1 0-15,1 2 13 0,0 0-14 0,-4-1 2 16,1 2 6-16,0-1-6 16,-2 0 8-16,2 1-11 0,-1 0 2 15,2 0 0-15,0-1 5 16,2 1-7-16,0-1 4 0,3 3 5 0,0-2-11 15,1-1 8-15,1-1-1 16,0 1-4-16,1 1 2 0,-2 0 5 16,-1 1-7-16,0-1 2 15,-4 0 7-15,2 0-8 0,-2-1 0 0,0 3 5 16,2 0-5-16,-2 1 0 0,0-1 6 15,1 0-6-15,2 1 0 16,0 0 1-16,3-1-1 0,0 0 0 16,-2 0 1-16,1 0-2 15,-1 0 1-15,0 0-2 0,2 2 0 0,0-2 4 16,0 3 3-16,3 0-7 15,0 0 1-15,1 0 5 0,0-3-8 16,2 1 5-16,1 0 0 0,1 0-2 0,1 0 2 16,1 1 0-16,-2-1-4 15,3 1 5-15,0-2 3 0,0 0-10 16,-1 2 7-16,-2-1 1 15,0-1-6-15,-1 0 3 0,-3 0 0 0,0 0 0 16,-3 0 0 0,-2 0 3-16,2 0-3 0,-3 0-2 0,-2 0 3 15,-1-3-2-15,0 3 2 16,-3 0 2-16,2 0-5 0,0 0 3 0,-1-2-4 15,1 2 1-15,0 0 4 0,1-1 0 16,1 1-2-16,0 0 0 16,-1 1 1-16,1 1-2 0,0-2 0 0,-2 2 2 15,1 1-2 1,-1 0 2-16,-4-2-2 0,2 2 0 0,-3-2 2 15,1 0 4-15,-2 2-9 16,1-3 7-16,-2 1-6 0,2 1 1 16,2-2 4-16,-1 0-1 15,3 2-1-15,-1-1 0 0,2-1 0 0,2 1-2 16,-2 0 4-16,3-1 0 0,0 2-6 15,-1-1 8-15,-1-1-2 16,2 1-2-16,-1-1 0 0,1 0-1 0,1 0-3 16,0 0 8-16,1 0-3 15,0 0-1-15,0 0 0 0,-3 0 2 16,1 0-3-16,-2 0 2 15,-3 0 2-15,2 0-2 0,-3 0 4 0,-2 0-2 16,3 0-4-16,-1 0 2 0,2 0 4 16,2 0-6-16,2 0 2 15,2 0 3-15,2 0-7 0,2 0 5 0,0 0-2 16,2 3 0-1,0-1 0-15,-1-2 5 0,1 1-9 0,-2 0 6 16,-1 0 2-16,-2 1-8 16,-2-1 5-16,-1 0 0 0,-3-1-2 15,1 0 2-15,-2-4 2 16,1 3-3-16,0-1 0 0,1-3 3 0,1 7-5 15,-1-4 4-15,4 2-1 0,-1 0-6 16,3 0 8-16,-4 0-1 16,2 0-4-16,-1 0 2 0,0 2 4 0,-4-1-8 15,-1 1 6-15,-2-2 1 16,2 0-6-16,-3 1 3 0,4-1 0 15,-3 2 0-15,0-2 0 16,3 0 0-16,-2 0-1 0,2 1 2 0,0 0 3 16,0 1-7-1,1-1 4-15,-2-1-1 0,0 1 0 0,0-1 0 16,-1 1 0-16,0 1-1 0,-1-2 2 0,2 1 2 15,-3 2-3 1,4 0 0-16,0 0 3 0,-1 0-6 0,1-1 6 16,1-2-2-16,0 2-1 15,-1-2 0-15,0 0 0 0,0 0 0 16,1 0 0-16,1-2 5 15,-5 1-6-15,4 0 2 0,-4 1 4 0,1 0-5 16,2 0 7-16,-3-1-1 0,0 1-10 16,0 0 8-16,1 0-4 15,2 0-3-15,1 0 6 0,1 0-2 0,2 1-1 16,3-1 0-16,-1 1 5 15,0 0-9-15,1 1 6 0,-1-2 1 16,-2 1-6-16,1 1 4 16,-4 0-1-16,0 0 0 0,-2-2 0 0,0 0 1 15,1 1-1 1,-4 0 0-16,2 2 7 0,-1 0-7 0,-2-3-3 15,3 3 5-15,-2-1-1 0,-1-2 2 0,0 0-3 16,-3 0 0 0,0 0 0-16,2 1 2 0,-5-1-3 0,3 0 2 15,-1-3 5-15,-4 2-9 16,4 0 6-16,-2 1 2 0,1 0-7 15,-1 0 2-15,2 0 4 16,-2 0-8-16,3 0 5 0,0 0 4 0,1 0-10 16,1 0 5-16,1 0 3 15,1 0-6-15,-2 1 5 0,0-3 0 16,-1-1-4-16,-2 1 4 0,1-2 8 0,0 1-10 15,2 0 0-15,2 1 8 16,2 2-10-16,2-2 4 0,-2-4-1 16,2 5-2-16,2 0 2 15,-2-1 0-15,4 2-1 0,-4 0 0 0,1-2 3 16,-3 1-4-1,1 1 2-15,-2-4 1 0,-1 2-3 0,2-1 2 16,0 0 1-16,1 1-3 0,2 1 2 0,3-1 0 16,0 2-1-1,0 0 0-15,0 0 1 0,-2 0-2 0,-1 0 2 16,-1 0 0-16,-3 0-6 15,1 0 9-15,-1 0-4 0,-2 0 0 16,1-2 0-16,2 2 2 16,1 0-2-16,3 0 0 0,0 0 1 0,1 4-6 15,3-3 9-15,2 2-2 16,-2 0-4-16,0-1 1 0,-1-1 2 15,-3 0-2-15,-1-1 2 0,-2 0-1 0,-2 0-2 16,2 0 4-16,0 0 1 16,-2 0-5-16,3 3 4 0,-4-2-2 15,0 2 0-15,3-3 0 16,-2 1 0-16,1 1 0 0,0-1 0 0,-1-1 1 15,-5 0-3 1,4 0 4-16,-2 0 0 0,0 0-3 0,2 0 0 16,-1 0 6-16,2 0-9 15,3 1 8-15,3 3-4 0,2-1 0 16,2 2 0-16,-2-3-1 0,-3-1-3 0,0 1 8 15,-2 0-3-15,-3 0-2 16,-2 0 2-16,-1-1-1 0,-2-1-2 16,-1-3 4-16,1 1 4 15,-1-1-6-15,2-1 0 0,4 4 6 0,-1-3-11 16,4 3 7-16,0 0-3 15,3 0 0-15,1 0 2 0,0 0 3 16,-2 0-4-16,2 0-2 0,-2-3 2 0,-1 0 0 16,-3 0 0-16,-2 0 2 15,-5-2-4-15,-2 3 4 0,1-1 1 16,1 0-6-16,3 1 6 15,2 0-6-15,2 2 1 0,3 0 4 0,1 0-2 16,1 0 0 0,-1 0 0-16,0 0 0 0,-2 2-2 0,-1-1 4 15,-3-1 2-15,-3 0-4 16,-2-3 0-16,-1 1 0 0,-3 1-5 15,3-1 10-15,0 1-4 0,1-1-1 0,0 1-2 16,3 0 2-16,0 0 0 16,1 0-1-16,-1 1 1 0,-2 0 0 15,2 0 0-15,0-1 2 16,-3 0-2-16,3 1 0 0,-5 0 1 0,0 0-1 15,0 0 0-15,-2 0 0 16,1 0-5-16,-1 0 10 0,1-3-5 16,1 3-5-16,0 0 10 15,3 0-3-15,2 0-2 0,2-1-1 0,-1 0 2 16,-1 1-2-16,-1 0 1 0,-6-2-3 15,-1 2 2-15,-2-1 2 16,-2 0 1-16,0 0-2 0,2 1 0 0,1 0 1 16,2 0-5-1,0 0 8-15,5 0-6 0,2-1 0 0,1 0 4 16,-3 1 2-16,2 0-8 15,-7 0 6-15,-1 1 1 0,-3-1-6 16,-4-2 3-16,1 2 1 0,-1 0-2 0,0 0 2 16,0 0-1-16,0 0 0 15,0 0 0-15,0 0 3 0,0 0-6 16,0 0 3-16,0-1 0 15,0 1 0-15,0 0 0 0,0 0 2 0,0 0-3 16,0 0 2-16,0 0 3 16,0 0-6-16,0 0 4 0,-1-1-1 15,-2 0-2-15,0 0-1 16,-1-2 1-16,-2-2-7 0,-5-1 13 0,-2 0-10 15,-4-3 3-15,-1 2 0 0,-2 0 4 16,-3-1-4-16,-3 1 6 16,-5-3-6-16,0 0-1 0,-3-4 6 0,3 2-1 15,2-2-7 1,1 1 10-16,5 2-3 0,1 0-3 0,4 2 0 15,7 3 4-15,3 2-6 16,2 1 3-16,1-1 6 0,0 1-11 0,0 1 5 16,0 1 0-1,-2-1 0-15,3 1-1 0,0 0 1 0,1-1 0 16,3 2 0-16,0 0-2 0,0 0-5 15,0 0 6-15,0 0 0 16,0 0-5-16,0 0 6 0,2 0 0 0,-2 0-3 16,3 0 3-16,2 0 0 15,7 3 0-15,6 3 0 0,4 2 8 16,0-1-10-16,1 1 3 15,2-2-1-15,2-1 0 0,0 3 0 0,4-1 5 16,-3 1-7-16,4 0 4 0,-2 1-1 16,-1-3-2-16,-3 1-2 15,-8-4 3-15,-2 2 0 0,-3-2 0 0,-1 1 4 16,1 0-8-1,-2-1 4-15,1 1 0 0,0 0 0 0,-3 0 0 16,-3-1 0-16,-4-2-3 16,-1 0 6-16,-1-1-3 0,0 0-2 15,0 1 4-15,0-1-3 16,0 0-4-16,0 0 10 0,0 0-5 0,0 1-9 15,0-1 11-15,0 0-4 0,0 0-8 16,0 0 11-16,0 0-2 16,0 1-6-16,-1 1 9 0,-2 0 1 0,-1 1-6 15,0 0 6-15,-2 1-1 16,0 1-2-16,-1 0 0 0,-1 1 2 15,-1 2-2-15,1-3-1 16,-2 2 1-16,1 1 0 0,-2 1-3 0,0-1 4 16,-1-1-2-1,-3 2 2-15,1-4 1 0,-1 3-5 0,-1 1 6 16,2-2-2-16,-2 1-2 0,-2-1 2 0,0 0 3 15,1 0-7-15,0 1 6 16,-1 4-3-16,1-3 0 0,0 4 0 16,0-4 3-16,-1 0-3 15,1-1 0-15,2 0 2 0,1-1-4 0,0 2 4 16,2-1 3-1,0-1-6-15,1 0 1 0,1 0 0 0,-2 1 0 16,0-2 0-16,1 0 2 0,0 1-4 0,2 0 4 16,0 0 0-1,0-1-2-15,1 1 0 0,1-3 1 0,1 1-6 16,1 0 10-16,2-2-7 15,-1 1-1-15,3-4 6 0,1 0-1 16,-1 0-2-16,1 0 0 16,0 0 4-16,0 0-5 0,0 0 2 0,0 0 5 15,0 0-5 1,1 0 9-16,0 0 3 0,0 0 0 0,2-4 15 15,4-3-9-15,1-3-19 0,6-3 0 0,5-2 7 16,2 2-7-16,4-2-4 16,2 1 4-16,1 1 0 0,-2 1-3 15,-1 3 3-15,0 3 0 16,-2 1-5-16,-3-1 5 0,-2 3 0 0,-2-3-3 15,-1 4 4 1,-4-2-2-16,2-3 1 0,-2 0 2 0,2-3-4 16,3 0 3-16,1-1-1 15,2 1 0-15,2-2-2 0,-2 1 2 16,-3 2 0-16,-6 4-1 0,-5 0 0 0,-5 1-1 15,2 3 4-15,-2 1 0 16,0 0-4-16,0 0 2 0,0 0 0 16,-5 0-15-16,-7-4 10 15,-6-3 0-15,-8-3-6 0,0-2 15 0,2 0-4 16,2 2 0-16,1 0 0 15,1 0-3-15,-1 1-3 0,-1-1 7 16,1 1-2-16,1 1-10 0,0 2 7 0,0 0-6 16,2 2-6-16,3 0 13 15,6 0-7-15,4 2 2 0,3 2 9 16,2 0 1-16,0 0-4 15,0 0 4-15,0 0 2 0,0 0-3 0,0-3 3 16,0 3-3 0,0-1 0-16,0 1-1 0,0-2 0 0,0 2 0 15,0 0 0-15,0 0-2 16,0 0-5-16,2 0 5 0,-2 0-6 15,0 0-11-15,1 0 7 0,2 0-2 0,0 1 4 16,4 1 16-16,2-1-4 16,-1 1-4-16,1-2 4 0,-4 0 4 15,1 0-7-15,-3 0 2 16,-1 0 2-16,-1 0-6 0,1 0 6 0,-2 0-1 15,0 0-3-15,0 0-2 16,0 0 1-16,0-2-6 0,0 2 12 16,0 0-8-16,0 0-13 15,0 0 11-15,-2-1-8 0,0 1 3 0,-8-2 12 16,-4-3-2-16,-7 0-5 0,-3-3 9 15,2-1-3-15,1 4 0 16,5 0 0-16,5 3 0 0,3 2-6 0,7 0 5 16,1 0 1-1,-1-1 0-15,1 1-3 0,0-1 4 0,0 1-2 16,0 0 1-16,0 0 3 15,0 0-6-15,0-1 6 0,0 1 3 16,1 0-8-16,-1 0 3 0,0 0-1 0,0 0 0 16,1 0-2-16,-1 0 2 15,0 0 0-15,0 0 0 0,1 0 5 16,-1 0-7-16,0 0 3 15,0 0-1-15,0 0 0 0,0 0 0 0,0 0 1 16,0 0-7 0,0 0 9-16,0 0-2 0,0 0-2 0,0 0-4 15,0 0 2-15,0 0 0 16,0 0 5-16,0 0-2 0,0 0 0 15,0 0 0-15,0 0 2 0,0 0-3 0,0 0 2 16,0 0 3-16,0 0-4 16,0 0 0-16,0 0 0 0,0 0 0 0,0 0 0 15,0 0 2 1,0 0-4-16,0 0 4 0,0 0-2 0,0 0 0 15,0 0 0-15,0 0 0 16,0 0-6-16,0 0 2 0,0 0-41 16,0 0-37-16,0 1-1 15,-2 4-56-15,-1 2-10 0,0-2-58 0,1-5-356 16</inkml:trace>
  <inkml:trace contextRef="#ctx0" brushRef="#br0" timeOffset="202530.2835">6752 10382 633 0,'4'-8'0'0,"0"3"215"16,-3-2-98-16,1 3-40 0,-2 1 5 0,0 1-17 15,0-1-26 1,0 2-7-16,0 0-7 0,0 0-9 0,0 1-7 16,0 0 1-16,0 0-5 15,3 0-5-15,1-3 0 0,3-1 9 16,4-1 17-16,2-4 5 15,-2-3 1-15,2 0 5 0,-2-1-8 0,1 2-11 16,-4 1 2-16,2 3-6 0,-3-1-13 16,0 4 2-16,2-1-2 15,-1 0 3-15,2-1-7 0,1-2 6 0,2 0 1 16,2-2-7-16,3-4 6 15,2-3 21-15,2-2 0 0,2-5-1 16,0 3-6-16,1-2-4 16,-1 3-1-16,-5-1-4 0,-3 4-6 0,-3 4 9 15,-5 3-10 1,-1 4 0-16,-4 3 8 0,1-2-7 0,3 1-4 15,2-4 4-15,2-2-4 0,4 3 1 0,3-7 2 16,1 0 1 0,1 1-5-16,-1-4 6 0,2 2-1 0,-1-3-5 15,0 0 6-15,2 1 0 16,-5 4 0-16,0 1 1 0,-7 4-3 15,-1 1-2-15,-3 3 2 16,0 1 1-16,1 0-2 0,-1-2 0 0,2 0 0 16,4 0-3-16,3 0 5 15,0-2 0-15,4-2-2 0,-1-1 0 16,0-2 1-16,1 1-1 0,-2 0 0 0,-1-1 5 15,-2 3-4-15,-2 0 3 16,-1 0-1-16,-1 2-5 0,1 0 4 16,-3 0-2-16,5-1-3 15,0 0 6-15,-2-3-2 0,2 2-1 0,0 0 0 16,-2-2 1-1,1 4-1-15,-4-1 0 0,3-1 0 0,-2 2-1 16,0 1 2-16,-1 1 2 0,0 1-4 0,-1 1 2 16,0-2 3-1,4 1-8-15,-3-2 8 0,-1 0-5 0,1 1-1 16,-1-3 4-16,1-1 4 15,2 2-8-15,-3-1 4 0,3 1 2 16,0 0-4-16,3-3 0 16,0 1 9-16,2 0-11 0,0 1 4 0,-2 0 5 15,-3 1-10-15,0 0 4 16,0 0 0-16,0 0-2 0,2 1 2 15,-2 0 0-15,3-1-1 0,-1-1 0 0,1 0 3 16,0-1-4-16,3-3 2 16,1 0 5-16,3-3-7 0,-2 1 2 15,2 1 12-15,-3-1-15 16,1-1 4-16,0 3 8 0,-2-2-6 0,1 2 5 15,-4 4-5 1,-2-1-3-16,-2 3 1 0,-3 0 0 0,1 1-3 16,-1-2 1-16,2 2 0 15,2 0 2-15,1-3-2 0,1 1 0 16,4-3 1-16,-2 2 0 0,-1-3 0 0,2 2 0 15,-3 1-1-15,-1-1 0 16,0 4 0-16,-2-2 2 0,1 2 4 16,-2 0-8-16,1-1 4 15,-2 1-1-15,2 0-2 0,1-1 2 0,0 1 3 16,3-2-4-16,0 0 0 15,1-4 1-15,1 2-2 0,0-3 0 16,0 4 3-16,0-1-4 0,0 4 4 0,-1-1-1 16,0 2-2-16,0-1 2 15,0-1 2-15,2 1-6 0,-1-3 1 16,2 1 2-16,1 0 0 15,2-1 4-15,-2 0-5 0,2 1 0 0,-2-1 2 16,-2 1 3 0,1 0-4-16,0-1 0 0,-3-1-1 0,3 1-2 15,-3 1 5-15,-2 3 0 16,-1 0-4-16,-2 1 1 0,0 1 1 15,1 1 0-15,1 0-1 0,0-1 5 0,4-1-8 16,1 0 6-16,0-2-1 16,3 1-2-16,-3-1 2 0,-2-1-1 15,1 0 0-15,-2 2 0 16,-3 1 0-16,-3 0-2 0,0 2 3 0,-3 1 0 15,-1-1-2-15,3 1 1 16,-2 0 1-16,5 0-2 0,1 0 1 16,0 0-1-16,3 0 0 15,1 0 2-15,-3 0 4 0,2-2-9 0,-1 1 6 16,-1 1 1-16,0-2-6 0,-2 2 3 15,-4 0-1-15,2 0 0 16,-2 0 2-16,-2 0-1 0,2 0-2 0,0 0 4 16,-1 0-1-1,2 0-2-15,2 0 2 0,0 0 1 0,3-2-4 16,3 0 4-16,0-2-1 15,-1 0-5-15,2 0 7 0,-1 1-3 16,0 0 0-16,1-1 0 0,-1 1 4 0,1-3-7 16,-2 3 6-16,2-2-2 15,3 0 0-15,1-1 6 0,2 1-2 16,2-4-4-16,3 1 5 15,1-2 2-15,4 0-12 0,0 0 8 0,-2 0 6 16,0-2-11-16,-1 5 2 16,-4 2 12-16,1 3-16 0,-4 2 6 15,2 0 0-15,-4 0-3 16,-1 0 0-16,0 0 2 0,-3 1-6 0,1 3 8 15,-2 0-3-15,0 0-1 0,-2 2 0 16,-2-1 1-16,-1 0-2 16,1 2-1-16,-2 0 4 0,1 0-4 0,-1 1 4 15,-2-1-3 1,3 0-2-16,-3 1 4 0,0 1-2 0,1-1-1 15,-2-1 4-15,-2 0-2 16,2 0 0-16,-3-1-1 0,0-1 0 16,1-1-2-16,0-3 6 15,-2 2-3-15,2-2-2 0,-1 3 4 0,-2-4 0 16,2 2-4-16,1 1 2 0,-3-1 1 15,4 1-2-15,-1 0 1 16,-2-1 2-16,3 0-4 0,-3-2 2 0,0 3 0 16,-1-2 0-16,0-1 0 15,0 4 2-15,0-4-3 0,2 2 0 16,-1 0 1-16,1-1 0 15,0 1 0-15,-1 0 0 0,4 2 0 0,-2 0 0 16,1 0 2-16,-2 1-4 0,1-1 3 16,0 2-1-16,0-4 0 15,1 3 0-15,-1-2 1 0,2 0-1 0,-3 0 0 16,2-2 1-1,2 3-1-15,-3-2 0 0,2 4 0 0,0-2 0 16,-2-1 0-16,-1 0 0 16,1-1 0-16,0 1-1 0,-1 1 2 0,3-1-2 15,-2 1 2 1,1 0 1-16,1-1-3 0,-1 1 1 0,0 2-1 15,0-2-2-15,0 0 6 0,-1 0-2 0,1 0-1 16,-1 0-1 0,-1 0 2-16,2-3-2 0,-1 4 2 0,0-1-1 15,-1-1 0-15,-1 0-1 16,1 0 1-16,0 0 0 0,2 0 0 15,-3 2 0-15,5 0-2 16,-3 1 4-16,0-2-2 0,2 2-2 0,-1-2 4 16,1 2 0-1,2 1-4-15,-2-2 3 0,-1 2-1 0,1-2 0 16,-1 2-2-16,-1-2 4 0,-1 0-4 0,2 0 3 15,0 0-1 1,-1 1 0-16,1 0 0 0,0 1-1 0,1-2 0 16,-1 1 2-16,1 0 0 15,0 1-2-15,0 1 2 0,1 1 1 0,1-1-4 16,-1 0 2-1,0 1 0-15,1 1 0 0,1 1 0 0,1 1 3 16,-1-2-3-16,1 0-1 0,0 1 3 16,0-1-4-16,0 0 4 15,-1 0-2-15,3-1 0 0,-2 1-1 0,1-1 0 16,-1 2-3-16,0 0 8 15,1 0-4-15,0 1-1 0,1 1 2 16,0 1 0-16,3 0-2 16,-1-2 2-16,1 2 0 0,2-2-6 0,-2 3 10 15,-1-3-5 1,1 0 0-16,0 2 0 0,-1-1 2 0,0 1-2 15,0-2-2-15,-2 1 1 0,3 0-1 0,-3 0 4 16,2 1-2-16,-3-1-2 16,0 3 4-16,2-3-1 0,-1 4-1 15,1-1 0-15,-2 1 0 16,4 1 0-16,-3 1 0 0,2-2-1 0,2 4 0 15,1-4 2 1,-4 0 0-16,6 0-1 0,-3 0 0 0,1-1 1 16,-1 1-4-16,1-2 6 15,-4 0-2-15,2 0-1 0,-4 1-1 16,1 0 3-16,3 0-4 0,-3 1 3 0,1-2-1 15,0 1 0-15,0-1-2 16,1 0 3-16,1 1-2 0,1 1 2 16,-3-2 0-16,1-1-1 15,2-2 0-15,-4 0-1 0,1-1-1 0,-1 3 4 16,-3-4-1-16,1 1-1 15,-2-1-1-15,-2-2 0 0,2 0-1 16,-3 2 4-16,2-2-1 0,1 3-4 0,-2-1 5 16,3-1-1-16,0 0-2 15,1 0 2-15,0-1 0 0,0 1-2 16,1-1 2-16,-2 2 1 15,0 0-3-15,0 0 0 0,-2 1 4 16,1-3-6-16,-2 1 5 16,-1-2-3-16,2 0-4 0,-2-1 10 0,2-1-6 15,-1 0-3-15,2 1 8 16,-1-1-4-16,1 1-2 0,0 2 4 15,0-1-2-15,3 3 0 0,-1 0 0 0,0-1 2 16,1 0-2-16,1 2 0 16,-1-4 1-16,0 1-2 0,-2-1 2 15,-1-2-2-15,0 1-3 16,-1 0 8-16,1-1-2 0,2 2-4 0,-2 0 3 15,1-2-1-15,2 2 0 16,0-1 0-16,-3 0 1 0,2 2-2 16,-1-1 1-16,0 0-1 15,1 0-4-15,-1 1 10 0,2-1-5 0,-1 2-3 16,2-1 6-16,0-1 0 0,-1 0-3 15,3 1-4-15,-2-1 6 16,1 2-4-16,0-1 3 0,-1-1-1 16,2 0 0-16,-2 2 0 15,1-3 1-15,-1 3-5 0,-2-3 8 0,1 0-4 16,-1-1 0-16,0 0 0 15,-1-2 1-15,-1 2-2 0,-3-3 2 16,1 3-1-16,3-4 0 0,-4 1 0 0,4 0 0 16,1 0 0-16,-1-1 0 15,5-1 4-15,0 0-7 0,5 0 6 16,0-2 1-16,1-1-6 15,-4 2 3-15,-1-1 1 0,0 2-4 0,1-3 3 16,1 1 3 0,-2-2-8-16,2 1 4 0,1-2 3 0,-3 0-6 15,-1-1 6-15,-2 0 1 16,-2 4-8-16,0-1 8 0,-1-4-2 0,2 3-4 15,0-1 0-15,0-1 3 0,0 1-2 16,0-1 5-16,0-2-5 16,3 1-2-16,-1 1 5 0,-2-3 3 0,1 4-10 15,-1-2 10 1,2-2-8-16,0 3 2 0,0-3 2 0,-1 3-1 15,2 0 0-15,-3-1 0 16,1 0 0-16,-2 1 0 0,1 1 1 16,-2 0-3-16,0 1-2 15,1-1 8-15,-1 0 0 0,0 1-7 0,0-3 5 16,4-1-5-16,-1-1 3 0,-2 0 0 15,2 1 5-15,-3 1-11 16,1 0 12-16,2-1-12 0,0-1 4 0,5-1 3 16,-1-2 6-1,2-1-9-15,1-2 2 0,-1 1-1 0,4-1-1 16,-3 0 4-16,2-1-1 15,0 0-4-15,0-1 6 0,0-1-4 0,-2 3 0 16,0-2 2-16,-3 1 0 0,-2 3-4 16,-3 0 6-16,-2 2-2 15,-2 3-2-15,3-1 2 0,-1-3 4 0,4-2-5 16,0 2-1-1,1-3 1-15,2 3 0 0,-3-3-4 0,3-1 7 16,-1 0-6-16,0 1 5 16,1 0-2-16,0-2 0 0,-1 2-1 15,-1 1 1-15,2-1 0 16,-1 3 2-16,2-1-3 0,-2-2-2 0,1 0 5 15,0 0 2-15,0 1-8 0,0-1 8 16,2-2-4-16,-1 2 0 16,-1-2-4-16,0 1 8 0,0-1-8 0,1-3 7 15,1 0-4-15,2-1-5 16,1 0 12-16,2-1-8 0,-4 2-1 15,0 0 5-15,-1 2 0 16,-2-1-4-16,0 4 4 0,-1-1-2 0,-2 0 0 16,3 0-1-1,0-1 1-15,2 2 0 0,1 0 0 0,1-1 2 16,-2 3-4-16,1 0-1 0,-1 0 8 0,-3 3-10 15,0-1 9 1,-5 2-5-16,0 0-5 0,1 1 8 0,2-2 5 16,-1 0-14-16,5-3 13 15,2-2-7-15,0-1-4 0,4 0 6 16,1 0 1-16,-1 1-4 15,1-2 4-15,1 1-2 0,-3-1 0 0,1 2 0 16,0 3 0-16,-5 0 0 0,-2 2-1 16,-1 2 1-16,0 1 0 15,0-4-4-15,0 4 4 0,2-1 0 0,-1 1 0 16,1-3 2-16,-1 0-4 15,1 0 3-15,-1 1-1 0,1 0 0 16,0 1 0-16,0-2 1 16,2 1-2-16,0-1 2 0,-4 3-2 0,-1 0-3 15,-2 1 8 1,-2 0-1-16,1 0-3 0,-1-1-4 0,3 3 8 15,0-3-8-15,3-1 5 0,6 2-1 0,0-4 0 16,2 2-1 0,-1 1 1-16,-2-1 0 0,1 1-1 0,-2 2 0 15,-3-3-2-15,0 4 6 16,-3 0-4-16,0 1-2 0,0 1 4 15,-1 0 1-15,2 1-4 16,0-2 2-16,5 3 2 0,0-2-4 0,0 1 3 16,2-2-2-16,-1-2-2 15,4 1 6-15,0-2-2 0,-1 2-4 16,1 0 6-16,-3 0-2 0,-3 1-1 0,-1 2-1 15,-4 1-2-15,-3 0 1 16,3 0 3-16,-2 0 1 0,-1 0-4 16,-1 2-1-16,3 1 5 15,-3-2-4-15,3 2 1 0,-1-2 1 0,0 2 0 16,3-1-1-1,-1 1 3-15,0 2-4 0,1-1 3 0,-5 0-1 16,2 0 0-16,-2 1-3 0,2 2 3 0,0 0 0 16,0 1-1-1,-1-1 0-15,1-1-2 0,0 0 6 0,5 0-4 16,0 1-2-16,4 0 6 15,-1 0 1-15,1-2-4 0,-2 2-2 16,-4-2 5-16,-5-3-6 16,-2 3 4-16,-2-4-4 0,-2 1 0 0,3 1 6 15,0 0-2-15,1 1-1 16,0 0-1-16,5 1 2 0,0 0-2 15,4 1 2-15,2 0 1 0,3 0-5 0,3 2 6 16,1-2-3-16,-5 1-2 16,-3 0 4-16,-3-3-1 0,-2 3-2 15,-1-3 2-15,-1 0 1 16,-8-2-4-16,2-1-1 0,-1 3 3 0,2 1 0 15,0 0-1 1,3 2-1-16,-2-3-1 0,1 1 6 0,3 0 0 16,-1 0-6-16,2 1 6 15,1 0 0-15,-4-1-6 0,1 1 5 16,-1-2-1-16,-3-1-2 0,2 0 2 0,0 0 0 15,-2 0-1-15,2 1 0 16,-2-1-1-16,0 0-3 0,2 0 7 16,-1 1-3-16,-1-1 0 15,2 1 0-15,-1 1 0 0,3 1-4 0,0 0 8 16,2 2-4-16,2 2 0 15,1-1 0-15,0 1 4 0,1 1-7 16,-2-3 1-16,0 2 6 0,-1 0-8 0,0-2 4 16,-3 0 0-16,-1 0 0 15,2-1-1-15,-2-2 1 0,1 2 0 16,-1-1 0-16,1-2 2 15,-2 2-2-15,-3-3 0 0,0-3-1 0,-2 3-2 16,1-1 6 0,0 0-1-16,0 0-2 0,1-1-1 0,0 1 3 15,0-1-4-15,2 3 2 16,1-1 0-16,1-3 0 0,2 4 0 15,-3-1 4-15,1-1-8 0,-3 1 7 0,-2-3-5 16,-1 2-2-16,-2-2 7 16,1 0-3-16,-1 0 0 0,1 0 0 15,-1 0 3-15,0 0-5 16,0 0 4-16,0 0 1 0,1 0-4 0,6 0 2 15,3 0 0-15,2 0-1 16,-1 0 0-16,-4 0 2 0,-4 0-4 16,2 0 4-16,5 0-2 15,2 1-1-15,4 2 2 0,-3 0-1 0,-6 0-4 16,2 2 6-16,2-1-3 0,1-1-2 15,5 2 6-15,0-2-2 16,-4 0-1-16,-4-1 0 0,-3-1-1 0,-6-1-6 16,0 0 4-1,0 0-7-15,0 0-8 0,0 0-2 0,0 0-22 16,0 0-32-16,-2 0-3 15,-1-1-23-15,-6-2-45 0,-6-4-76 16,-4-3-125-16</inkml:trace>
  <inkml:trace contextRef="#ctx0" brushRef="#br0" timeOffset="209380.2931">15591 9158 444 0,'-5'-5'0'15,"0"-1"233"-15,4 4-149 0,-1-1-20 16,-1 1-18-16,3 2 4 16,0 0 13-16,0 0-17 0,0 0 1 0,0 0 11 15,0 0-10 1,0 0-8-16,0 0 4 0,0 0-4 0,0 0-19 15,0 0-16-15,0 0-6 0,0 0-2 0,0 0-6 16,0 0 10 0,0 3-2-16,0-1-8 0,3 3 1 0,2 2 6 15,8 3 4-15,5 4 33 16,6 2-11-16,3 2-12 0,1 2-2 15,-1-3-9-15,-1 0 1 16,0-1 1-16,-3-4-3 0,0-2 0 0,0 0 0 16,-2-3 3-16,-2 0-3 15,2 1 0-15,1-1 3 0,-2 3-5 16,2-1 4-16,-4 1-1 0,0-3-2 0,-3-2 2 15,-5-1 2-15,-4-3-4 16,-4 0 0-16,-2-1 3 0,0 0 2 16,0 0 13-16,-1 0 16 15,1-4-4-15,-3-3-14 0,2 0-14 0,-5-3-2 16,-4 1 2-1,-2-4-2-15,-3 2-2 0,-3-2 5 0,-1-1-4 16,-3-1-2-16,-1 3 7 0,-1-2-5 0,0 1-1 16,1 0 6-1,-1 0-3-15,3 1 0 0,5 0 0 0,5 4 2 16,6 4-4-16,3 1 4 15,2 3 2-15,0 0-5 0,0 0 2 16,0 0 4-16,0 0-7 16,0 0 4-16,0 0 0 0,0 0-3 0,0 0 0 15,0 0-1-15,2 0-15 16,5 0 9-16,4 3 4 0,7 2 8 15,4 4 2-15,-2 0-3 0,0 2-6 0,1 2 6 16,1 1 0-16,-1-3-6 16,-1 0 6-16,0-2-2 0,0-2-2 15,-2-1 1-15,3 2-1 16,-2-3 0-16,1-2 2 0,-2 2 3 0,0 1-6 15,1-1 4 1,0 5-2-16,-3-4 0 0,-1 2 0 0,-2-1-3 16,-4-1 2-16,-2-2 2 15,-2-3 0-15,-4 0-5 0,0-1 8 16,0 0 0-16,-1 0-6 0,0 0 4 0,0 0 7 15,-3 0-7-15,3 0 10 16,0 0-2-16,0 0-2 0,0-1 3 16,0-2-7-16,-3 2-8 15,1-3 3-15,-1 1 1 0,1 2 0 0,1-2-3 16,0 3 1-16,-1-2-2 15,2 1 7-15,0 1 0 0,0 0-5 16,0 0 4-16,0 0-2 0,0 0 0 0,0 0-3 16,0 0 1-16,0 0-15 15,0 0 10-15,0 0-3 0,0 0-6 16,0 0 7-16,1 0 0 15,-1 0 1-15,1 0 12 0,-1 0 0 0,1 0-4 16,1-2 0 0,0-2 12-16,0-1-11 0,-2 0 8 0,0-2-3 15,-2-3-10-15,-5-2 8 16,-2 0-6-16,-6-3-2 0,1-2 5 15,-4 0 2-15,-3-2-6 0,2 0 6 0,-1-3 1 16,2 0-6-16,-2 3 4 16,4 0 9-16,0 1-7 0,4 5 2 15,4 5-2-15,1 1-6 16,4 4 4-16,3 3 1 0,0 0-2 0,0 0 2 15,0 0-1-15,0 0-4 16,0 0 0-16,0 0 0 0,0 0-2 16,3 2-1-16,0 6-2 15,1 3 6-15,6 4 2 0,1 7 6 0,5 5-7 16,1 2 0-16,1 4 6 0,2-1-6 15,1 0 0-15,-1-6 5 16,-2-2-11-16,-1-7 8 0,-5-5-3 0,-3-2 0 16,-1-3 2-1,-5-6 3-15,0 1-6 0,-3-2 4 0,0 0 7 16,0 0-10-16,0 0 2 15,1 0 6-15,-1 0-9 0,0 0 2 16,0 0 0-16,0 0 0 0,0 0-1 0,0 0 1 16,0 0 0-16,0 0-2 15,0 0 8-15,0 0-6 0,0 0 0 16,-1 0 14-16,1 0-12 15,0 0 11-15,0 0-8 0,0 0-9 0,0 0 8 16,0 0 0-16,-1 0-5 16,1 0 2-16,0 0 6 0,0 0-9 15,0 0 0-15,0 0 1 16,0 0-17-16,0 0 14 0,1 0-4 0,-1 0 0 15,0 0 10-15,0 0 2 0,0 0-8 16,0 0 8-16,0 0 4 16,0 0-6-16,0 0 6 0,0 0-4 0,-3 0-5 15,3 0 2 1,-1 0 2-16,0 0-6 0,-3 0-2 0,-4 0 4 15,-9-2 0-15,-1 2 2 16,-7 0 7-16,-1 0-13 0,-4 3 7 16,-3 3 2-16,-1-1-8 15,-1 2 7-15,4-1-2 0,3-2-2 0,3 0 1 16,5-3 1-16,3-1-2 0,6 0 2 15,2 0 2-15,1 0-5 16,2-1 4-16,3-1 5 0,-1 1-3 0,4 1 8 16,0 0-11-16,0 0-2 15,0 0 1-15,0-1-1 0,0 1-6 16,0 0 6-16,3 0-3 15,3 0-14-15,9 0 25 0,7 0 1 0,5 3-7 16,0 0 5-16,0-2-7 0,0 1 0 16,-2-2 2-16,1 0 3 15,0 0-4-15,-4 0-2 0,0 0 6 0,-3 0-8 16,-2 0 8-1,-6 0-8-15,0 0-1 0,-6 1 7 0,1 1-4 16,-4 0-23-16,-1-2 11 16,-1 0 7-16,0 0-2 0,0 0 6 15,-1 0 3-15,-1 0 0 16,-7 0-8-16,-6 0 5 0,-6 0 6 0,-5 0 4 15,-1-5-6-15,-1 1 2 0,0-1 2 16,-3 2-4-16,5 0-2 16,2 0 2-16,3 2-1 0,2 1 0 0,4 0-3 15,5 0 4-15,4 0-2 16,4 0 1-16,2 0-1 0,0 0-4 15,0 0 8-15,2 1 1 16,6 0 1-16,5 1 10 0,4-1-3 0,5 1-10 16,3 1 6-1,1-1-7-15,0 2-2 0,3-2 2 0,-1-1 5 16,-1-1-9-16,2 0 5 0,-1 1-3 0,-1-1-1 15,-1 0 4 1,-2 0-1-16,-3 0-3 0,-7 0 4 0,-3-2 1 16,-5 1-8-16,-5-1 10 15,0 2 1-15,-1-1-7 0,0 1 2 16,0 0 9-16,0 0-14 15,0 0 5-15,0 0 3 0,0 0-8 0,0 0 3 16,0 0 1-16,-2 0-14 0,-8 0 14 16,-8-1 0-16,-7-1-4 15,-7 1 13-15,-2 1-12 0,-2-1 3 0,-2-1 0 16,-2 2 1-16,-2 0-2 15,3 0 2-15,2 0 5 0,3 0-10 16,3 5 6-16,6 0-3 16,7 0-3-16,4 0 7 0,6-2-4 0,3 1-4 15,2-4 7 1,3 2-4-16,-1 1-5 0,1-3 9 0,-1 2-1 15,1 0-2-15,0-2-4 0,0 0 1 0,0 0-7 16,0 0 10 0,8 0-7-16,8 0 6 0,9 1 4 0,8 1 14 15,4 0-18-15,4-1 4 16,0 0 3-16,-1 0-5 0,-2 0-1 15,-5-1 1-15,-9 1 0 16,-1-1 0-16,-8 0 4 0,-2 3-7 0,-2-2 0 16,-2 1 3-16,0 0 0 15,-3-1-1-15,4 2 0 0,-3-1-7 16,-1-1 12-16,-2-1-8 0,-4 0-3 0,1 0 7 15,-1 0 0-15,0 0 5 16,0 0 2-16,0 0-3 0,0-3-8 16,0 1 4-16,0-1 1 15,0 2-2-15,-2-2-6 0,-1-3 4 0,-5-3-5 16,-7 0 7-1,1-1-3-15,-9-2 1 0,-1 0 6 0,-3 0-6 16,-2-1-3-16,2 1 9 0,2 0-5 0,4 2-8 16,1-1 15-1,2 0-8-15,2 0-2 0,3-4 10 0,3 5-5 16,-1-2 0-16,4 4 0 15,3 4 4-15,1 0-5 0,2 3 2 16,1 1 10-16,0 0-13 16,0 0 4-16,4-1 5 0,0-2-11 0,4 0 5 15,3 1-2-15,0 1-1 16,0 1 4-16,1 0-1 0,-1 0-2 15,-1 0 2-15,-2-2 1 0,-3-2-2 0,-1-1 0 16,-2 2 8-16,-2-1-9 16,0-3 2-16,0 1 4 0,-1 2-5 15,-4-3-3-15,1 3 0 16,-1 0-3-16,1-1 8 0,1 4 0 0,2 0-4 15,1 1 4 1,0 0-1-16,0 0-1 0,0 0 0 0,0 0 7 16,0 0-11-16,0 0 8 15,0 0-3-15,0 0-3 0,0 0 4 16,0 0 4-16,0 0-5 0,2-3 4 0,0-2 3 15,0 0-16-15,0 1 11 16,-2 1-1-16,0 2-3 0,0 0 2 16,0 1 6-16,0 0-7 15,0 0-1-15,-5 2 0 0,-7 7-23 0,-3 9 27 16,-8 4 2-16,0 4-8 15,1 3 6-15,-1-2 0 0,4-2-4 16,1 1 2-16,2-4 0 0,3-2-1 0,1-2-3 16,1-3 0-16,0-3-14 15,3 0 11-15,0-4-2 0,2 0-6 16,2-2 10-16,2-4-3 15,2 0-7-15,0-2 16 0,0 0-4 0,0 0-4 16,0 0 10 0,0 0-2-16,2-4 4 0,6-2 20 0,1-4-15 15,3-6-10-15,1 2 11 16,1-4-8-16,1-1-7 0,1 0 6 15,2 0-2-15,0-5-1 0,1 2-4 0,2 1 2 16,-1-2-3-16,-2 1 6 16,3 1 0-16,-4-1-2 0,-1 3 2 15,-4 2 0-15,-2 1-1 16,-2 5-1-16,-3 6 4 0,-3 0-6 0,-2 4 6 15,0 1-3-15,0 0-4 16,0 0 2-16,-6 9-5 0,-6 5-11 16,-7 12 25-16,-2 6-4 15,-3 2-2-15,1 2 6 0,3-4-8 0,-1-1 0 16,3-4 2-16,3-4 3 0,0-2-5 15,4-4 2-15,4-3 0 16,1-1-1-16,2-4 0 0,1-1 1 0,0-2-1 16,2-4-1-1,1-1 0-15,0-1-2 0,0 0 6 0,0 0-2 16,0 0-1-16,0 0 0 15,0 0 8-15,0 0-4 0,5-8 6 16,1-1-5-16,3-7-10 0,3 0 9 0,1-1-5 16,1-4-4-16,3 1 7 15,-1-1-4-15,0-4-4 0,3 0 8 16,-1-1-1-16,1-3-2 15,1 2 1-15,-3-1 1 0,-1 2-2 0,-1 2 0 16,-2 3-2-16,-1 2 1 16,-2 2 4-16,-3 5 1 0,-5 4-6 15,-1 4 6-15,-1 4-6 16,-5 2-4-16,-6 13-3 0,-11 9 8 0,-7 13 1 15,-2 6 2-15,2-1 3 0,2-2-6 16,2-6 4-16,2-3 2 16,0-4-4-16,3-5 0 0,2-4 2 0,3-4-2 15,3-2-1 1,2-3 3-16,4 1-4 0,0-5 3 0,0 0-1 15,2-1 0-15,3-1-2 16,0-1 2-16,1-2 0 0,0 0-1 16,0 0 0-16,0 0-2 15,0 0 6-15,1 0 1 0,2 0 0 0,5-6 4 16,0-5 1-16,3 0-11 0,3-4 4 15,1 0-2-15,0-4 0 16,2-1-1-16,1-1 1 0,2-3 0 0,-2 1-2 16,-1 0 3-16,-1 3-2 15,-3 3 1-15,-5 5 1 0,-3 7-2 16,-4 2 2-16,-1 3 0 15,0 0-12-15,-5 6 5 0,-4 8-4 0,-7 4 9 16,-1 5 2-16,0-2 6 0,-1 0-8 16,4-3 2-16,0-3 1 15,3-2-3-15,3-4 2 0,4-2-1 0,-2-2 0 16,5 0-2-1,0-2 2-15,-2 0 0 0,3-2-6 0,0 2 6 16,4-1 0-16,5 3-13 16,5-1 14-16,3-1 2 0,5 0 3 15,0-3-5-15,0 0-2 16,1 0 2-16,1-3 2 0,3 1-3 0,4-1-2 15,3 0 5-15,-2 2-6 0,1 0-6 16,-1 1 9-16,-4 0 0 16,-1 0-3-16,-4 0-1 0,-8 0-2 0,-5 0 8 15,-5 0-2-15,-4 0 0 16,0 0-1-16,-1 0 1 0,0 0 0 15,0 0 0-15,0 0 4 16,0 0-8-16,0 0 7 0,0 0-4 0,1 0-4 16,2 0 9-1,-1 0-5-15,2 0-5 0,-2 0 11 0,-1 0-6 16,-1 0-5-16,0 0 10 0,0 0-5 0,-2 0-6 15,1 0 13 1,-3 0-1-16,-1-4-6 0,-1-3 2 0,-3-3 4 16,-5-1-8-16,0 0 6 15,-2-2-1-15,-2-2-6 0,-3-3 8 16,-2-1-3-16,-1-4-5 15,-2 0 8-15,0 1-1 0,1 0-5 0,4 3 2 16,4 2 2-16,3 5-4 0,5 0 3 16,2 3 1-16,2 1-2 15,2 1 0-15,1 3 8 0,1 0-10 0,1 4 4 16,0 0 6-16,0 0-12 15,0 0 0-15,6 5-6 0,5 7 0 16,4 5 19-16,4 7-4 16,2 2-9-16,2 1 6 0,1 1-1 0,-3-2-2 15,4-4-3 1,-5-4-2-16,-5-4-6 0,-2-5 9 0,-7-4-5 15,-5-2-5-15,1-2 5 0,-2-1 2 0,0 0-6 16,0 0 6 0,0 0-2-16,0 0 0 0,0 0 7 0,0 0-4 15,-3 0-20-15,-3 0-18 16,-3-2-39-16,-5 2 2 0,-2 0-10 15,-2 0-41-15,-1 3-271 16</inkml:trace>
  <inkml:trace contextRef="#ctx0" brushRef="#br0" timeOffset="233410.3267">6802 15192 629 0,'-5'0'0'16,"-2"1"111"-16,0 7-67 15,-3 6-3-15,-3 5 7 0,-1 8-7 0,0 8-4 16,-1 11-7-16,-1 7 3 15,-2 7-12-15,-2 5 2 0,-2-2-3 16,1-2-1-16,-2-3-3 16,-1-5 1-16,2-4 1 0,1-3 0 0,1-8-2 15,2-1-14-15,4-8 0 0,4-2 0 16,-1-6-2-16,6-3 0 15,0-2 0-15,2-3 1 0,2-4-1 0,1-1-47 16,0-2-24 0,1-3-45-16,4-1-48 0,-3-2-59 0</inkml:trace>
  <inkml:trace contextRef="#ctx0" brushRef="#br0" timeOffset="233790.3273">6393 15790 708 0,'-2'0'0'0,"2"0"165"0,0 3-110 0,0 3-8 16,-3 8-1-16,2 9 22 0,-3 8-8 0,0 6-31 16,0-1-17-1,-1-2-9-15,0-3 4 0,1-5-5 0,-1-1-4 16,2-6 2-16,2-3 3 15,0-1-6-15,1-5 5 0,0-2-2 16,0-1 0-16,2 0 0 16,1-3-2-16,1-1-3 0,2-1 8 0,2-1-4 15,5-1-8-15,1-6 8 0,7-5 2 16,3-4 0-16,3-2-1 15,4-6 0-15,4 1 4 0,2-2-1 0,-1 1-1 16,-4 0-3-16,-6 5-18 16,-7 4-55-16,-7 7-104 0,-6 4-172 15</inkml:trace>
  <inkml:trace contextRef="#ctx0" brushRef="#br0" timeOffset="234510.3283">5389 16323 649 0,'2'-18'0'15,"0"8"229"-15,-2 6-120 0,0 2-38 0,0 1-8 16,0 1-22-16,-3 5-27 15,-3 9-3-15,-6 16 9 0,-4 11 15 16,-5 9 23-16,1 3-21 0,0 1-21 0,2-1-6 16,-3 3 4-16,1-3-10 15,1-5-7-15,-2-2 6 0,3-8 3 16,0-3-7-16,2-1 2 15,2-8-2-15,5-5-20 0,2-3 3 0,4-8-16 16,3-1-24-16,4-4-1 16,2-5-11-16,4 0-55 0,1-5-28 15,6-11-71-15</inkml:trace>
  <inkml:trace contextRef="#ctx0" brushRef="#br0" timeOffset="234760.3286">5675 16252 582 0,'0'0'0'0,"0"0"259"16,0 0-157-16,0 0-55 0,0 2-35 16,0 6 18-16,0 8 18 0,-5 6 29 0,-2 7-10 15,-3 10-22-15,-3 5-9 16,-3 9-6-16,-6 10-16 0,1 2-9 15,-1-2-4-15,0 0 4 16,2-10-5-16,0-5 0 0,2-4-27 0,1-9-1 16,4-4-23-16,2-7 2 15,2-1-13-15,5-5-39 0,-1-5-1 16,2-2-76-16,3-8-66 15,0-2-125-15</inkml:trace>
  <inkml:trace contextRef="#ctx0" brushRef="#br0" timeOffset="235110.3291">5342 16685 538 0,'-1'-8'0'0,"1"3"208"0,0 2-137 15,8-2-51-15,3 2 5 0,5-2 17 0,3 2-11 16,6 0-12-16,4-3-10 15,6-1-7-15,3-1 7 0,1 1-9 16,-2 4 0-16,-3 1 0 16,-6 2 7-16,-5-1-8 0,-3-3 2 0,-5 2 1 15,0-3 8-15,-4 2 6 16,1 3-6-16,-3 0-5 0,1 0-3 15,-4 3-4-15,1 3-12 16,-3 7 0-16,-2 7-5 0,-2 3 15 0,-6 7 8 16,-4-1 20-16,-2 0-10 0,0 0-7 15,-1-2-2-15,-1-1-4 16,-2-2-2-16,3-2 2 0,1-4 7 0,-1-1-6 15,3-3-4 1,3-2-73-16,1-4-22 0,2-2-77 0,0-6-160 16</inkml:trace>
  <inkml:trace contextRef="#ctx0" brushRef="#br0" timeOffset="235260.3293">5894 16305 702 0,'0'0'0'0,"-2"1"69"0,0 12-120 16,-4 9 20-16,2 1-159 16,-3 3-309-16</inkml:trace>
  <inkml:trace contextRef="#ctx0" brushRef="#br0" timeOffset="236730.3314">6094 16694 784 0,'-5'-18'0'0,"-3"-2"235"16,0 3-142-16,-2 2-30 0,-4 3-15 0,0 7-13 16,1 1-13-16,-5 4-9 0,2 6-4 15,-4 9-3-15,0 9 7 16,-2 6-9-16,0 4-4 0,2-1 0 0,5-2 4 15,2-6-5-15,4-3 2 16,1-5-1-16,8-5-4 0,-3-2 2 16,3-2-8-16,3-4-12 15,4 0 9-15,3-4 0 0,0 0-6 0,8-1 12 16,0-7 4-1,4-1-1-15,-1-4 4 0,-1 0 0 0,-1-3-5 16,0-1 9-16,-4 0-2 0,-1-2-2 0,-3 4 0 16,-2 4 7-1,-4 3-7-15,-3 6 0 0,-1 2 5 0,-1 4-12 16,-1 11-16-16,-4 11 29 15,-7 15 1-15,-4 9-1 0,-7 9 0 16,-3 0-10-16,2 3-1 16,-4 1-21-16,0-2-8 0,3-3-1 0,-4-2-10 15,1-5-10-15,-2-1 45 0,-1 1 10 16,-1-7 0-16,1-8 1 15,-3-7-1-15,2-12 5 0,5-1 4 0,3-9 5 16,9-8 11-16,4-7-1 16,7-11-19-16,4-8 3 0,3-8-1 15,10-13-10-15,5-9 6 16,8-2 3-16,5-3 3 0,4 0-3 0,7 0 9 15,7-1-7 1,5 1 6-16,4 4 2 0,7-1 11 0,2 4-6 16,1 2 9-16,-2 7-19 0,-1 4-10 0,-9 2 2 15,-1 3-2 1,-7 5-2-16,-2 4 1 0,-9-1 2 0,-5 0-2 15,-9 2 0-15,-7-2 1 16,-5 7-1-16,-7 2 0 0,-3 5 3 16,-1 3-4-16,-6 3-8 15,-6 5 5-15,-2 4 5 0,-6 9 2 0,-4 13-3 16,-1 14 0-16,-3 11 0 15,0 15 2-15,4 6 0 0,2 2 1 16,4-5-3-16,4-13 0 0,0-9-10 0,5-10 6 16,2-11 2-16,2-5 2 15,2-7 0-15,2-7 0 0,1-1-1 16,0-2 1-16,0 0 0 15,3-7-12-15,5-5 17 0,6-5-5 0,1-2 0 16,2-2 0 0,2-1-35-16,2-2 17 0,2 1 4 0,1-1-8 15,-2 7 15-15,-3 6 5 0,-3 7 1 0,-3 4 1 16,-3 12 0-1,-3 6-38-15,-1 8 43 0,-3-1-2 0,-2-2-2 16,0 1 1-16,0-9-2 16,2-2 0-16,3-2 0 0,0-3-1 15,5-3-2-15,5-3-2 16,6-2 8-16,5-5-2 0,3-7 4 0,5-3-3 15,1-3-3-15,0-5 2 16,-1-4 3-16,-1-7-6 0,-2-9 4 16,-1-10 1-16,-2-8-5 0,0-1 4 0,-2-1 3 15,-2 5-3-15,-3 4 1 16,-7 8 1-16,-7 13 1 0,-5 11 20 15,-3 10 1-15,-8 9-19 16,-3 6 10-16,-9 14-13 0,-5 14-4 0,-6 15 0 16,-4 9 9-1,-2 8-9-15,-1 5 0 0,8 0 5 0,1-7-6 16,8-6 1-16,6-10 0 15,4-10 0-15,6-6 0 0,2-7 1 16,3-4-2-16,0-3-3 0,1-1 2 0,5-6-6 16,2 2 6-16,3-4-7 15,1-6-17-15,1 0 4 0,4-4-10 16,0-5-43-16,2-3-23 15,1-3-42-15,0 1-31 0,1-2 60 0,-3 2 56 16,-3 5 14-16,-6 2 29 16,-4 7 12-16,-5 4 0 0,0 9 0 15,-5 8 156-15,-1-1-78 0,1 1-40 0,2-2-16 16,3-4 12-16,1-2-8 15,6-6-9-15,2-2-9 0,5-3-13 16,2-2 5-16,2-2 0 16,3-3 21-16,1-3-12 0,-3-2-12 0,-1 0 6 15,-1-1-3 1,-4-5 0-16,-1 0 44 0,-1-2-9 0,0-2 3 15,-1-2-16-15,0-1-11 16,0-2 0-16,0 5-7 0,-4 7 6 16,0 3-7-16,-4 9 9 0,-2 3-22 0,0 11-33 15,-7 13 86-15,-8 10-4 16,-5 7-21-16,-3 6-6 0,-2 2-7 15,-3 2 5-15,1 3-2 16,-1 5-3-16,0-3-3 0,0-4 1 0,4-2-2 16,2-1-2-16,3 2 2 15,4-5 2-15,0-6-4 0,3-9 2 16,5-8-1-16,1-8-34 15,2-3-86-15,1-10-120 0,3-4-433 0</inkml:trace>
  <inkml:trace contextRef="#ctx0" brushRef="#br0" timeOffset="237660.3327">7723 16586 773 0,'23'-56'0'0,"-1"5"307"16,-1 8-214-1,-7 6-24-15,-6 14-14 0,-4 12-7 0,-4 7 2 16,-1 4 3-16,-6 5-18 15,-10 26-20-15,-10 24-7 0,-13 35 22 16,-8 21-8-16,0 8-14 16,-2-1 2-16,5-11-6 0,4-7-5 0,5-7 1 15,5-5 0-15,4-8-36 0,8-7-11 16,4-10-19-16,7-13-3 15,4-13 51-15,4-14-30 0,4-6-43 0,4-10 25 16,6-7 3 0,2-15 28-16,-1-11 22 0,2-8 14 0,-4-9-2 15,-2-13 2-15,-4-4 4 16,-4-5 0-16,-2 2 11 0,-1 2 9 15,0 0 16-15,0-1-2 16,0 6-2-16,0 3-2 0,3 7 5 0,5 2-20 16,6 1-15-16,4 8 0 0,4 3-3 15,2 4-3-15,4 8 2 16,5 2-1-16,-1 5-2 0,1 9 4 0,-3 2-3 15,-5 6-1-15,-4 14 3 16,-6 6-2-16,-8 7-2 0,-7 7 3 16,-1 3 0-16,-8 1-6 15,-4 1 10-15,1-2-5 0,4-7-15 0,3-2 3 16,1-10-14-1,6-3-6-15,7-7 16 0,5-3 12 0,4-4-2 16,3-5 6-16,3-2-1 0,0-10 2 0,2 0 0 16,-3-5 4-1,-1-7 4-15,-4 2 3 0,-5-8-8 0,-3-6 10 16,-4 0-4-16,-5-6 1 15,-1 4 2-15,-3 5 3 0,-4 8 6 16,-3 5-1-16,0 7-4 16,-1 3-13-16,-2 2-1 0,2 6 1 0,-1 2-1 15,0 0-4-15,1 10 2 0,1 4-2 16,0 3-108-16,2 3 13 15,2-1-69-15,6-4-291 0</inkml:trace>
  <inkml:trace contextRef="#ctx0" brushRef="#br0" timeOffset="238710.3342">8149 16781 581 0,'15'-20'0'0,"-5"-1"228"16,-8 5-147-16,-4 6-7 0,-13 5 8 0,-2 5-27 15,-9 10 0-15,0 9-18 16,-2 10-17-16,-3 8-8 0,1 3-4 15,2 2-5-15,6-1-1 16,7-7-2-16,7-1 0 0,5-6 1 0,3-4-1 16,5-5 0-1,4-3-1-15,3-8-5 0,3 0 9 0,2-4-3 16,5-3 0-16,1-4 0 15,2-6 1-15,1 0-1 0,-2-2-14 16,-2-3 3-16,-1-3 0 0,-3-3 14 0,0-3-2 16,0-3-2-16,-1 1 2 15,-2-3-1-15,1 2 1 0,-4 3 5 16,-2 8-1-16,-2 4 2 15,-6 7 4-15,-1 5 0 0,-1 1-6 0,-2 14 5 16,-9 9 2-16,-6 8 14 16,-2 2-17-16,-3 0-6 0,6-6-4 15,2-3 2-15,1-3 1 0,6-3-2 0,3-2-2 16,2-5 2-16,2 0-18 15,2-3-4-15,4-4-12 0,5-3-2 16,3-1 24-16,2-1-8 16,1-3-25-16,1-3 6 0,0-2-2 0,3-4 7 15,1-3 18 1,5-2 5-16,2-5 8 0,-1-2 4 0,3-5 0 15,-5 0-1-15,0-2 0 16,-4-1 22-16,-6 3 4 0,-2 6 5 16,-9 9 2-16,-3 8-4 0,-2 6 11 0,-3 2-17 15,-7 9-20-15,-2 7 1 16,-6 9-2-16,-1 0-4 0,2 2 4 15,3-5 3-15,2-3-6 16,3-1 2-16,4-6 1 0,0 1-2 0,3-2 0 16,0-4 1-16,2-2-1 15,0-2-2-15,0 0 2 0,4-3-28 16,2 1 4-16,-1-3 3 15,4 0 1-15,1-3 5 0,1-4 5 16,1-4 4-16,4-2 6 0,-1-3 0 0,3-2 0 16,2 0 3-16,0-3-3 15,2 1 0-15,-2-1-1 0,-1 2-1 0,-2 1-1 16,-5 6 6-1,0 2-4-15,-3 4 1 0,1 5 0 0,-1 1 6 16,-1 2-6-16,1 9 0 16,-1 3 0-16,0 6 25 0,-1 1-19 15,-2 1-2-15,-1-3-2 0,-2 1 1 0,-2-3-2 16,-5-2 0-16,-5 0 2 15,-2-2-1-15,-2-1 1 0,0-4 1 16,1-1-5-16,3-4 1 16,3-3 0-16,3 2 0 0,4-2-13 0,0 0-20 15,6-4 2-15,1-6 2 16,3 4 20-16,1-3-4 0,4-5 1 15,2 3 5-15,1-5 2 16,3-2 5-16,5-1 0 0,2-3 0 16,6-4-1-16,-2-3 4 0,1-3-2 0,-2 0 11 15,-4 3 13-15,-3 3-4 16,-4 5-8-16,-8 8 6 0,-5 4-1 0,-4 4-5 15,-3 5 13 1,-3 1-2-16,-8 11-27 0,-8 8 6 0,-4 5 2 16,-2 4-5-16,3-1 0 15,1 1 0-15,4-4 1 0,4 2 0 16,1-3-1-16,6-4 0 15,3 1-27-15,2-6-6 0,2 0-20 0,8-4 0 16,3-6-14-16,2-1-121 0,5-4 19 16,2 0-80-16</inkml:trace>
  <inkml:trace contextRef="#ctx0" brushRef="#br0" timeOffset="239060.3347">9180 16916 359 0,'34'-26'0'0,"-3"-2"238"16,-6 4-180-16,-8 6-12 16,-10 9 7-16,-7 9 16 0,-7 3 29 0,-10 11-77 15,-5 7-8-15,-5 4-9 0,0 3-3 16,2 0 1-16,7-3-1 15,2-3-1-15,6-3 0 0,5-5 2 0,4-1-2 16,1-3-2 0,6-6 2-16,4 0-4 0,1-4 4 0,1 0 0 15,-1-4-2-15,1-2 3 16,0-6-2-16,2-5 0 0,3-3 2 15,2-8 1-15,4-4-3 16,4-7 2-16,2-7 0 0,5-9-2 0,2-11 2 16,4-4 7-16,2-7 9 0,2 2 15 15,-6 10 10-15,-4 9 10 16,-13 16-9-16,-11 18-8 0,-6 11 8 0,-5 11 8 15,-10 10-11-15,-8 17-35 16,-14 23 1-16,-14 13 4 0,-2 16-1 16,0 1-3-16,5-3-4 15,6-6-2-15,8-10 0 0,9-6 0 0,7-11-69 16,11-7-47-1,0-6-130-15,3-10-602 0</inkml:trace>
  <inkml:trace contextRef="#ctx0" brushRef="#br0" timeOffset="240530.3367">15141 16680 671 0,'0'-5'0'16,"0"4"248"-16,0 1-147 0,0 0-9 15,0 0-28-15,0-1-6 0,0 1-14 0,-4 0-13 16,-5 0-9-16,-5 10-14 15,-5 2-3-15,-10 12-7 0,-3 10 4 16,-9 7 3-16,-3 12-5 16,-2 8 6-16,0 4-5 0,0 2-2 0,8 1 1 15,8-3 1-15,7-7-2 16,10-3 0-16,9-5 3 0,4-2 0 15,11 4 5-15,1-7-5 16,5-2-4-16,3-11 4 0,0-6 1 0,1-6-6 16,-1-1 4-16,1-4-3 0,-4-6-54 15,-4 2-14-15,-6-5-59 16,-3-6-292-16</inkml:trace>
  <inkml:trace contextRef="#ctx0" brushRef="#br0" timeOffset="242090.3389">15658 16890 697 0,'1'-7'0'0,"-2"2"309"16,-7 1-204-16,-5 0-45 0,-6 3-12 16,-5 1-4-16,-2 2-7 15,-4 5-7-15,1 1-11 0,-1 5-11 0,3 0-10 16,2 6 4-1,3-1 4-15,4 1-7 0,7-2 2 0,7-1-1 16,1-2-4-16,8 4 3 0,9-1 0 0,5 5-2 16,4 2 5-1,0 0-2-15,-3 4 0 0,-3 2-3 0,-4-1 4 16,-8-1-2-16,-5-2 3 15,-3 0-4-15,-8-9 1 0,-4 3 2 16,-4-4 2-16,-2-4-3 16,0 1 0-16,-1-9 13 0,0-3-7 0,0-1 2 15,1-4-4-15,-2-4-4 0,4-1 0 16,0-3 5-16,4 3-5 15,4 0-1-15,6 2 0 0,2 4-4 0,3-2 4 16,5 3-10-16,5 2 1 16,7 0 12-16,3 4-2 0,-1 2 0 15,5 2-1-15,-1 1 0 16,0-1-2-16,2 0 5 0,3-2-1 0,0-5-2 15,-2 5 1 1,5-9-1-16,2-9-1 0,5-6 1 0,10-17 2 16,1 6-2-16,2-5 2 0,0-4-2 0,-5-2-2 15,-2-1 6 1,-3-4-4-16,-6 0-1 0,-3-3 4 0,-9 0-1 15,-5 2-2-15,-8 2 2 16,-7 6 8-16,-1 6-1 0,-2 7 10 16,-3 9-5-16,-1 4 0 15,2 9 11-15,-4 4-11 0,-3 16-18 0,-7 20 10 16,-9 13 0-16,-4 10-4 15,-3 10 4-15,0-6-2 0,4 0-5 16,3-3 4-16,2-8-2 0,5-7-1 0,6-7 2 16,6-5-1-16,4-5-9 15,3-1 8-15,9-5-7 0,6-1-1 16,7-3 7-16,5-5 1 15,5-7-2-15,0-7 6 0,1-12-4 0,0-9-3 16,4-7 5 0,-6-4 0-16,-1 4-2 0,-5-5 1 0,-4-4-3 15,-5-4-2-15,-4 2 6 0,-6 6 2 0,-7 8-2 16,-5 11 2-1,-8 7 1-15,-5 7-5 0,-4 6 2 0,-3 12 1 16,1 7-2-16,1 4 0 16,5 1 1-16,2-2-2 0,6 3-1 15,3-5 5-15,5-7-6 16,2 3 1-16,7-7 1 0,6-5-11 0,4-3 4 15,6-5-8-15,1-2-10 16,5 0 16-16,-1 0 5 0,0-4 0 16,0-4 10-16,-2-6-5 0,0 0 0 0,-2-3 0 15,3-1 0-15,-1-3 0 16,2-1 0-16,-1-2 1 0,-1 2-1 15,-5 5 0-15,-6 5 1 16,-9 7-1-16,-3 4 0 0,-3 1 1 0,-4 3-2 16,-6 17 2-1,-7 9 9-15,-6 12-8 0,1 12 11 0,0 12-8 16,0 8-3-16,-3 6 1 15,0-1-2-15,-3-5-1 0,-5-3 0 16,3-7 0-16,-2-6-14 0,1-5 0 0,1-11-9 16,1-5-10-16,1-6 14 15,2-8-1-15,6-5 0 0,5-5 14 16,5-4 6-16,5-5 0 15,4-3 0-15,4-3-1 0,2-9-16 0,6-7 18 16,7-8 11-16,3-6 8 16,6-9-1-16,1-8-3 0,2-10-3 15,1-7 2-15,4-9-2 0,-1-6-4 0,4-11-3 16,-2 1-1-16,3 5-6 15,0 3 2-15,-2 16 2 0,1 3-4 16,-3 9 2-16,0 10 4 16,-3 12-7-16,-2 14 4 0,-4 10 7 0,-4 9-8 15,0 7 8 1,-4 10 0-16,-3 3 0 0,-4 7-1 0,-5 4 1 15,-6 2-5-15,-2 2 2 16,-9-3-1-16,-4 0-7 0,-5-1 4 16,-4-7 2-16,-5-3-4 0,-4-6-21 0,-3-2-18 15,-2-2-37-15,1-3-9 16,3-4-47-16,0-3-183 0</inkml:trace>
  <inkml:trace contextRef="#ctx0" brushRef="#br0" timeOffset="242230.3391">16040 16861 938 0,'60'-7'0'16,"5"0"139"-16,-3 2-156 15,-5-2-219-15,-4-1-368 0</inkml:trace>
  <inkml:trace contextRef="#ctx0" brushRef="#br0" timeOffset="242780.3399">17075 17408 895 0,'6'-10'0'16,"9"-1"124"-16,1-5-86 0,6 2-17 0,-1-4-13 15,0 2-6-15,0-1 0 0,-1-2 0 16,0-1 0-16,1-5-2 15,2 0 0-15,-1-2 5 0,1-2-6 0,-1 5 2 16,-3-1 17-16,-3 4-1 16,-5 6-4-16,-1 2 4 0,-8 8 3 15,-2 4 7-15,0 1-15 16,-7 8-11-16,-3 6 1 0,-4 9 0 0,-3-2-4 15,3 3 4-15,1 2-1 0,2-7-9 16,1 4-6-16,3-4-2 16,1-4 3-16,5 4 5 0,1-4-3 0,6-2-6 15,4-4-2 1,0 1-14-16,3-5-29 0,3-1-9 0,-3 0-58 15,1-4-50-15,0-5-49 16</inkml:trace>
  <inkml:trace contextRef="#ctx0" brushRef="#br0" timeOffset="242960.3401">17489 16697 805 0,'-4'-9'0'0,"2"6"343"0,1 1-227 16,1 1-60-16,0-1-39 15,1 2-20-15,4 3-4 0,4 7-25 0,4 8-57 16,0 2-49 0,-3 4-211-16</inkml:trace>
  <inkml:trace contextRef="#ctx0" brushRef="#br0" timeOffset="243260.3405">17517 17204 823 0,'-10'15'0'0,"-3"-1"305"0,2-2-214 15,1-3-27-15,0-2-11 0,3-1-22 16,2-3-16-16,3-3-11 16,0 0 3-16,2 0-4 0,2-6-3 0,3-2 0 15,3-4-30-15,4-5 10 16,0 1-8-16,1-5 4 0,2-3 1 15,1 5 10-15,2-3-9 16,2 0-1-16,-2 0 12 0,5 6 3 0,-2 1 1 16,0 8 12-1,-3 5-5-15,-1 2 0 0,-1 4-3 0,-2 6 3 16,-3 5 0-16,-4 6-2 0,-4 0 2 0,-3 5-118 15,0 0 4 1,0-2-113-16,0-2-281 0</inkml:trace>
  <inkml:trace contextRef="#ctx0" brushRef="#br0" timeOffset="243660.3411">18108 17104 712 0,'-5'-27'0'15,"-8"4"295"-15,-3 2-205 0,-6 6-15 0,0 6-32 16,-2 5-4-16,0 4-3 15,0 8-18-15,4 8-13 0,2 5-5 16,1 6 0-16,2-2 5 16,3-2-5-16,2 4 0 0,5-3 1 0,-1-2-1 15,5-1-2 1,1-6 0-16,4-5-7 0,3-1-12 0,3-6-7 15,-1-1-13-15,4-2 0 0,3 0-9 0,4-8 9 16,4-5 25 0,3-4 9-16,3-4 2 0,0-1 9 0,2-6-2 15,-1-8 1-15,-1 0 20 16,1-5 1-16,-3-3-4 0,2 3 4 15,-2 2-7-15,-3 5-13 16,-4 5 2-16,-7 13-6 0,-8 6 0 0,-6 10 0 16,-6 14 37-16,-11 13-5 15,-6 9 0-15,-7 8-12 0,-2-1-12 16,3 3 1-16,7-7-6 0,5-3-6 0,5 1 5 15,5-6-5-15,5-5-134 16,2-4-6-16,4-6-106 0,4-7-150 16</inkml:trace>
  <inkml:trace contextRef="#ctx0" brushRef="#br0" timeOffset="244230.3419">18291 17217 538 0,'19'-17'0'16,"4"-2"194"-16,1-2-139 16,-1-2-18-16,-3 3 0 0,-3 2 4 15,-7 3-2-15,-4 5 14 0,-6 1 10 0,-3 1 11 16,-6 4-19-16,-2 1-19 15,0 3-9-15,-2 4-12 0,0 4-2 16,-1 4-10-16,-1 5-4 16,-2 4 2-16,0 3 2 0,0 1-6 0,2 2 6 15,1 2 0-15,1-2-3 16,4-1 0-16,4-6 0 0,4-3 0 15,2 2-12-15,8-3 1 0,3-5-9 0,3-2 14 16,4-9-6-16,4 0-11 16,3-4 10-16,3-7 3 0,4 0-19 15,-3-1 20-15,2 2 4 16,-2-3-8-16,-3 2 8 0,-2-1 6 0,-4 2-2 15,-6 3 2 1,-2 1 3-16,-10 4 3 0,-3 2 16 0,-3 5 9 16,-10 10-8-16,-3 3-3 15,-4 6-11-15,0-6-8 0,2 5 8 16,2 0-8-16,4-8-2 0,-1 2 0 0,7-6 16 15,2-8-12-15,1 5 1 16,3-4-2-16,0-8-3 0,3-6 0 16,4-5 0-16,5-5-44 15,1 8 2-15,3-6-11 0,-3 2 4 0,3 0 33 16,0-3 13-16,4-1-2 15,3-1 10-15,-1-4-5 0,0 1 0 16,-2 2 0-16,-3 4 11 16,-5 7 12-16,-3 6 8 0,-2 5-12 0,-3 5-3 15,-4 10 2-15,0 11 5 0,-6 6-11 16,-3 4-4-16,-1 1-7 15,3-4-2-15,-1 4-9 0,6 4-20 0,2-9-14 16,5 1-19 0,5-9-29-16,1-9-23 0,4-1 55 0,1-3-25 15,1-4-30-15,-1-3-90 16</inkml:trace>
  <inkml:trace contextRef="#ctx0" brushRef="#br0" timeOffset="244490.3423">18943 16857 722 0,'11'0'0'16,"7"12"189"-16,1 5-90 15,-1 8 7-15,1 11-30 0,-1 7-2 0,-3 10-16 16,-3 12-12-16,-4 6-15 0,-6 8-1 15,-4 4-6-15,-8 3-13 16,-4-4-9-16,-4-4 5 0,-2-8-3 0,-1-9-8 16,-5-2-1-1,0-7-17-15,-3-3-33 0,-4-3-1 0,-2-3-17 16,-1-2-35-16,-5-4-24 15,-3-3-113-15,-7-10-454 0</inkml:trace>
  <inkml:trace contextRef="#ctx0" brushRef="#br0" timeOffset="255340.3574">17589 14669 417 0,'-3'-5'0'16,"-1"0"190"-16,0-1-134 15,-1-2-6-15,3 3 0 0,1 1-3 16,-1 1-10-16,2 0-10 15,0 3-4-15,0-2 9 0,0 1-5 0,0 0-10 16,0 1-2 0,0 0 12-16,0 0 16 0,0 0 11 0,0 0-13 15,0 0-6-15,0 0 0 0,0 0-1 0,0 0-12 16,2 0-11-1,1 0-9-15,5 0-4 0,4 0 2 0,5 0 3 16,4 0 0-16,2-1-3 16,-1-4 0-16,2 1 8 0,-2-1-9 15,0 1 2-15,1-2 10 16,-3 2-7-16,0 1 2 0,-2 1 1 0,-4 1-5 15,-2 0 4-15,-2 2-5 0,-6-1-2 16,-1 0 2-16,-1 0 2 16,-2 0-7-16,0 0 7 0,0 0-5 0,0 0 0 15,0 0 4-15,0 0 0 16,1 0-2-16,-1 0 0 0,0 0 8 15,0 0-5-15,0 0 2 16,0 0 1-16,0 0-4 0,0-1 8 0,0 1-10 16,0 0 0-1,0 0-3-15,0 0 1 0,0 1-3 0,0 0 3 16,0 4-1-16,1-1 2 0,0 3 2 0,1-2-2 15,-2 3 1 1,0-1 0-16,0 1 3 0,0 1-3 0,0 0 0 16,0 1 9-16,0 3-5 15,1 1 4-15,-1-1-4 0,0 0-1 16,0 0 2-16,-1 1-3 15,-1 1-3-15,2-1 2 0,-1 1 3 0,-1-1-5 16,0 1 2-16,-1 0 2 0,0-1-4 16,0 2 2-16,-1 0 3 15,2 2-5-15,0-2 2 0,-1 1 2 0,3-1-2 16,0 0 2-16,0-2-3 15,0-1 0-15,0 0 0 0,0-1 4 16,0 0-4-16,1-3 0 16,1 4 4-16,-2-3-3 0,3-1 4 0,-2 0-2 15,1-1-3 1,-1 2 0-16,2 0 7 0,-3-1-9 0,0 1 4 15,0 0 5-15,2-1-9 0,1 0 4 0,-1-1 2 16,2 2-3 0,-1-2 3-16,0 3-2 0,1-5-4 0,-3 1 4 15,1-3 1-15,-1 1-3 16,1-2 0-16,-2 0 3 0,0 1-3 15,0-4-1-15,1 2 2 16,-1 0-2-16,0-2 1 0,2 3 3 0,-2 0-6 16,1 0 6-16,0 1 2 15,1 0-6-15,2-1 2 0,-2 1 3 16,0 0-6-16,1 1 4 0,-1 0 0 0,0-3-3 15,-2 1 2-15,1-2-1 16,-1 0 0-16,0 1-1 0,2-2 1 16,-2 0 0-16,0 0 0 15,0 0 3-15,0 0-4 0,0 0 2 0,0 0 1 16,0 0-2-1,0 0 0-15,0 2 1 0,0 0-2 0,0 0 1 16,-2 1 2-16,-2 1-3 0,0 1 2 0,-2 3 4 16,0-1-5-1,1 1 0-15,-3-1 5 0,2-2-6 0,-1 1 2 16,3-2 2-16,-2 0-3 15,0-4 0-15,-3 1 7 0,-1 1-8 16,-2-1 2-16,-1 0 5 16,-3-1-6-16,-1 0 0 0,1 2 7 0,1 1-9 15,1-1 4-15,-2 0-1 16,-1-2-2-16,-2 0 2 0,2 0 2 15,-1 0-4-15,0 0 2 0,-1 0 1 0,2-2-3 16,3 1 2-16,2 1 15 16,4 0-16-16,1 0 0 0,-1 1 8 15,1-1-9-15,2 1 2 16,-3 0 0-16,3-1-2 0,0 0 2 0,1 0 4 15,1 0-5 1,3 0 0-16,0-1 6 0,0 1-6 0,0 0 0 16,0 0 5-16,0 0-7 15,0 0 4-15,1 0-3 0,-1 0-19 16,2-1-24-16,2 1-40 0,2 0-65 0,2 0-31 15,1 1-204-15</inkml:trace>
  <inkml:trace contextRef="#ctx0" brushRef="#br0" timeOffset="257660.3607">18356 14449 626 0,'-2'0'0'15,"-3"-3"147"-15,0 1-102 0,-3-1-19 16,0 3-9-16,-1 0 11 0,0 0-2 0,-2 3-9 16,-1 0-5-16,3 2 4 15,-1 3 10-15,1 0-3 0,3-1-9 16,0 1-8-16,1-2 2 15,0 0 1-15,2 2-4 0,-1-3 4 0,3 1-2 16,-1 1-7 0,1-1 0-16,1 1 3 0,0 3-4 0,1 1 2 15,5 0 0-15,1 2-2 16,2-1 2-16,1-2-2 0,-1 4 0 15,-1 0 2-15,0-5 0 0,-3 3-1 0,0-3-4 16,-5-4 4-16,0 3 1 16,0-1-1-16,-7-1 6 0,-4 0-7 15,-1-2 2-15,-4-1 6 16,2-1 2-16,-3-1 10 0,1 0-3 0,-2 0-6 15,2-1 0-15,0 0-7 16,2-3-4-16,5-1 2 0,1 3 2 16,5-1-4-16,1 2-22 15,2 0-20-15,2-2-56 0,4 1-45 0,4-3-68 16</inkml:trace>
  <inkml:trace contextRef="#ctx0" brushRef="#br0" timeOffset="258310.3616">18432 14558 811 0,'0'0'0'0,"0"0"198"16,0 0-122-16,0 1-19 15,0 6-29-15,0 2-2 0,-2 3 6 0,-1 5-13 16,-1-1-6-16,-1 4-4 16,-1-4-4-16,0 0 7 0,0-2-8 15,1-3-1-15,1 0 1 16,1-5-2-16,0 0-2 0,0-4 0 0,3-2 3 15,-1 3-4-15,0-3 2 0,1 0-2 16,0 0-9-16,0-2 2 16,5-6-3-16,2-3 2 0,2-4 11 0,3-2-4 15,1-1-6 1,2 0 1-16,-1-2-2 0,3-2-6 0,0 1 16 15,2 2 0-15,-3 3-2 16,-1 4 2-16,-5 7 3 0,-1 5 3 16,-2 0 6-16,-3 2 3 15,2 7 2-15,-2 5-2 0,0 7 0 0,-2 3 3 16,-2 0 0-16,-2 0-9 0,-6-5-7 15,3-3 8-15,-3-5-1 16,0-5 6-16,2-1 3 0,1-2-5 0,1 1-10 16,2-2 7-16,1-2-9 15,1 0-4-15,0 0 4 0,0 0 0 16,1-3-20-16,3-6 5 15,2-2-2-15,2-2-5 0,4-3 16 0,1-3-8 16,3 0-5-16,3-6 17 0,0-1 0 16,3 2-7-16,-1-1 13 15,-2 7-4-15,-5 6-3 0,-1 6 2 0,-5 6 7 16,0 6-2-1,-1 9 6-15,1 7-4 0,-1 4 1 0,-3 2-2 16,-4 1-4-16,0-4-6 16,-4-2 6-16,-3-4 0 0,0-3-4 15,1-4 2-15,2 0 2 16,0-2-3-16,1-1 0 0,1-1 0 0,1-2-68 15,1-2-8-15,0-3-39 0,1 0-75 16,3-1-115-16</inkml:trace>
  <inkml:trace contextRef="#ctx0" brushRef="#br0" timeOffset="258730.3622">18958 14548 817 0,'3'-16'0'0,"-2"-1"266"0,-1 4-194 16,-2 3-21-16,-4 1 6 0,2 4-17 0,-2 2-12 15,-1 3-1 1,-2 4-9-16,-3 11-4 0,-5 7-7 0,-2 3 0 16,1 4-6-16,2 1-2 15,3-5 2-15,5-3 2 0,2-5-3 16,2-4-18-16,4-3 3 15,0-2-15-15,4-3 2 0,3-3 1 0,1-1-21 16,4-1 0-16,-2-5-1 0,1-2-2 16,2-2 12-16,-2-5 20 15,0 0 14-15,0-3 6 0,-1-2-1 0,1 0 0 16,2-3 30-16,-2 3-6 15,-1 7 5-15,-4 4-1 0,-2 7-11 16,-4 2-9-16,0 10 11 16,-3 7 14-16,0 6-21 0,-4 0-3 0,3-1-7 15,-1-2-3 1,1-6 2-16,2-1-2 0,-1-5-15 0,3-1 8 15,0-2-11-15,4-3-17 0,1-2 4 0,0 1-15 16,1-2-23 0,2 0-57-16,-1-1-87 0,1-4-173 0</inkml:trace>
  <inkml:trace contextRef="#ctx0" brushRef="#br0" timeOffset="258960.3625">19241 14304 483 0,'17'-37'0'0,"-3"8"144"0,-4 8-89 16,-4 8 4-16,-3 4 21 0,-2 9 5 0,-1 2-13 15,-6 10-35-15,-3 13 7 16,-5 7 21-16,-2 9-30 0,-2 2-15 16,1 0 2-16,-1 1-5 15,2-6-8-15,2 1-3 0,-1-7-3 0,3-1-2 16,1-7 0-1,2-2-1-15,4-4 0 0,2-6 0 0,0-1-65 16,3-4-5-16,-2-3-69 0,2-4-90 0,0 0-153 16</inkml:trace>
  <inkml:trace contextRef="#ctx0" brushRef="#br0" timeOffset="259230.3629">19427 14225 570 0,'3'-6'0'15,"-3"5"213"-15,1 0-136 0,-1 1 0 0,0 1-34 16,-3 8-15-16,-5 7-4 16,-6 6 13-16,-2 7-2 0,-1 4-6 15,0 2 8-15,-1 5-16 16,-1 1-14-16,-1-1-3 0,3-1-1 0,0-4-2 15,1-3-2 1,2-3 0-16,3-4 1 0,1-4-14 0,3-3 10 16,4-6-2-16,-2-3-8 15,5-1-2-15,0-4-22 0,0 1-39 16,2-3-12-16,3-2-83 0,1 0-159 0</inkml:trace>
  <inkml:trace contextRef="#ctx0" brushRef="#br0" timeOffset="259660.3635">19331 14620 523 0,'17'-10'0'0,"1"1"212"0,-3 1-114 16,-2-1-12-16,1 1-46 0,-3 0-19 0,-1-2-2 16,-2 1-1-16,-1-2-2 15,-2 0 6-15,0 1 11 0,-4 0-2 16,-1 4 4-16,0-1-2 15,-3 3-6-15,-2 2-3 0,-1 1-14 0,-1 1-6 16,-2 8-4 0,-2 5 0-16,-4 5 8 0,2 4-8 0,0-1 0 15,4 1 2-15,-3 0-2 16,5-2 0-16,3 0 0 0,1-4-2 15,3-2 4-15,1-4-3 0,4-3-6 0,4-4 9 16,2-2-4-16,5-1-8 16,5-1 3-16,1-6-5 0,3-3-6 15,4-3 5-15,-3-3 4 16,0-3-7-16,-1-3 19 0,1-2-3 0,0-3 0 15,0-4 0-15,0 0 9 16,-2 1-2-16,-5 6 4 0,-8 8-1 16,-7 8 1-16,-4 8 1 15,0 1-7-15,-5 15 7 0,-5 8 12 0,-6 7-1 16,-2 4-12-16,2 0 6 0,4-1 2 15,3-5-4-15,2 0-7 16,2-6-6-16,1-4-4 0,3-1-28 0,1-3-61 16,0-2-95-1,0-3-149-15</inkml:trace>
  <inkml:trace contextRef="#ctx0" brushRef="#br0" timeOffset="260860.3652">18304 15462 590 0,'6'-5'0'0,"0"-4"172"0,2 2-73 15,-1 0 3-15,-1-4-34 16,-3 0-10-16,-3-3-9 0,0 0-3 0,-9 3 1 16,-2 4-14-1,-3 4-7-15,-5 3-14 0,-1 13-6 0,-3 6-1 16,0 5-4-16,1 5-2 0,1 1 2 0,2 0-3 15,5-2-8 1,6-6 8-16,4-3-2 0,3-3 2 0,2-4 2 16,3-1 0-16,7-2-3 15,-1-3 3-15,3 0-6 0,1-3-26 16,0-3 9-16,3 0 2 15,-2-6 2-15,2-3 15 0,1-3 4 0,-1-5 0 16,2-2-2-16,-1-5 2 0,2-4 2 16,-2-6 1-16,2-4 1 15,-1-4 0-15,1-4 15 0,-1 0-7 0,-2 3-1 16,-2 1 3-16,-3 7 5 15,-2 6 1-15,-3 8 0 0,-3 9 0 16,-3 8 1-16,-1 4 1 16,-1 8-17-16,-10 17-2 0,-4 13 9 0,-5 11-4 15,1 6-5 1,0 0-1-16,3-3 0 0,3-5-3 0,1-9 2 15,5-5 0-15,5-5-1 0,2-6-10 0,2-4-6 16,4-6-7 0,5-2 2-16,2-7-4 0,1-1-12 0,3-2-5 15,-1-2-28-15,2-5-62 16,2-4 27-16,-1-3-31 0,-2-3 14 15,-2-1 45-15,-3-4 62 16,0-5 15-16,-2-1 0 0,0 0 81 0,-3-1-17 16,-1 8 11-16,-2 8-2 15,-3 6 8-15,-1 7-20 0,0 6-28 16,-6 9-22-16,-2 12 20 0,-3 2-10 0,0 1-9 15,1 1-2-15,3-8-6 16,2 0-3-16,2-3 1 0,1-7-1 16,2 1-2-16,0-6 2 15,0-1-3-15,0-3-55 0,0-4-41 0,2 3-118 16,0-3-213-1</inkml:trace>
  <inkml:trace contextRef="#ctx0" brushRef="#br0" timeOffset="260980.3653">18658 15262 595 0,'9'-3'0'16,"-1"3"97"-16,-5 8-93 16,-3 7-8-16,-3 4-230 0</inkml:trace>
  <inkml:trace contextRef="#ctx0" brushRef="#br0" timeOffset="261390.3659">18764 15540 875 0,'-11'-10'0'15,"1"0"241"1,-5 2-184-16,2 4-28 0,-1 4 3 0,0 1-4 16,-3 11-10-16,1 9-13 15,-1 6 3-15,3-1-5 0,3 2-6 16,5-6 6-16,5-1 1 0,1-4-5 0,0 0 0 15,4-8 0-15,-1-2-22 16,5-2 18-16,-1-3-3 0,3-2-1 16,0-2 8-16,2-7-5 15,-1-3-14-15,2-4 7 0,0 2 4 0,1-4-1 16,1-1 10-16,1-3 0 15,-2-3-10-15,3 1 6 0,0-1-8 16,0 3 7-16,-2 2 5 0,-6 8 0 0,-5 6 0 16,-4 6 2-16,0 13 20 15,-6 5 14-15,-3 10-15 0,-2 2-15 16,-2 1-9-16,3-1 6 15,3-5 0-15,2-4-4 0,4-6 2 0,1-3-3 16,1-5-36 0,1-2-11-16,1-8-41 0,7 2-76 0,3-2-77 15,-1-4-225-15</inkml:trace>
  <inkml:trace contextRef="#ctx0" brushRef="#br0" timeOffset="262470.3674">18894 15545 669 0,'0'-1'0'0,"0"2"237"16,-5 6-142-16,-2 8-20 0,0 5-13 0,-3 1-1 15,1 0-17-15,0-1-11 16,3 1-10-16,-1-3-6 0,1-3-5 16,2-2-3-16,0-4-1 15,3-1-6-15,-1-4-2 0,2-3 0 0,0-1 0 16,0 0-22-16,0 0-7 0,3-1-20 15,4-7 18-15,1-2 21 16,3-1-16-16,1-2-5 0,1-1 19 0,1-1 10 16,1-2 3-1,2 0 1-15,-4-1-1 0,-1 3-2 0,-2 6 2 16,-2 3 12-16,-3 6 5 15,0 0 3-15,-3 7-1 0,-2 7 18 16,0 6-4-16,-4 6-10 0,-2-3-17 0,2 3 3 16,-2-6 2-16,1-2 3 15,2-2 3-15,0-6-4 0,-1-4-7 16,3-3-4-16,-1-1-4 15,2-2 2-15,0 0 4 0,0-2-5 0,4-6 0 16,2-1-32-16,1-2 15 16,3-5-21-16,-1 2 0 0,3-3 3 15,0-1 1-15,2 0 18 16,-1-1 7-16,2 1 2 0,0 1 9 0,-1 5-1 15,-3 7-2-15,-2 5 2 0,-3 2 14 16,-1 10 17-16,-3 6 9 16,1 2-19-16,-2 3-17 0,0-6 0 0,0 2-3 15,4-5-4 1,2-3-1-16,2-5 4 0,3-3-2 0,0-3-7 15,4 0 10-15,-1-9-1 16,-1-2 2-16,-2-3-3 0,-1-2 0 16,-1 1 0-16,-3-2 5 15,-3 3-6-15,2-3 2 0,-4 1 4 0,1 3-6 16,-2 2 2-16,-1 7 4 0,-1 4-7 15,-7 4-10-15,-2 15 14 16,-4 4 0-16,-3 6-1 0,1 1 0 0,2-1-1 16,4-1 0-16,4-4 0 15,4-6-16-15,2-2 2 0,7-6 1 16,1 0-10-16,3-6 14 15,3-2 2-15,3-2 4 0,3-1 3 0,1-5 0 16,-1-5 0-16,-1-4 2 0,-1-2 0 16,-3-2 3-16,1-3 11 15,0-4 4-15,-2-4 7 0,3-6-8 0,0-7-5 16,1-1-4-1,3-7-3-15,0 2 1 0,1 0-1 0,-2 1 5 16,-2 8-3-16,-5 9-2 16,-7 12 6-16,-1 10-3 0,-5 9-2 15,-3 6-7-15,-8 17-2 16,-12 16-3-16,-6 11 7 0,-4 10 5 0,0 2-10 15,4-2 4-15,5 0-4 0,6-8-15 16,9-7 6-16,5-8-3 16,4-8-4-16,4-7 14 0,3-3-6 0,3-5-16 15,0-3-1-15,2-1-10 16,1-6-12-16,4-1 4 0,-3-3-34 15,2 0-16-15,0-4 45 16,-1-6 2-16,-1-2 11 0,0-6 36 0,-1-2 2 16,-1-5 5-1,1 0 20-15,-3 1 26 0,-1 4 17 0,-3 8-7 16,-3 5-9-16,-1 7-15 0,-2 7-24 0,0 7 17 15,-1 8 13 1,-2 3-21-16,-2 2-17 0,1-2-4 0,0-2 2 16,3-2-2-16,1-1-3 15,0-6 2-15,1-2-1 0,3-2-2 16,0 0 4-16,0-3-1 15,-1 2-2-15,-2 1 2 0,-1 0-4 0,0 2-10 16,-1 0-15-16,-3-3-23 0,1 1-58 16,-1-7-75-16,0-3-172 15</inkml:trace>
  <inkml:trace contextRef="#ctx0" brushRef="#br0" timeOffset="262660.3677">19403 15469 647 0,'-4'-20'0'0,"4"12"267"0,2 4-176 0,7 4-64 15,5 4-9-15,5 7-4 0,2 7-5 0,1 3-7 16,4 6-1 0,2 0 2-16,2 3-6 0,0 0-99 0,0-4 30 15,-7-2 7-15,-6-3-34 16,-9-3 74-16,-4-5 13 0,-4-5-165 15</inkml:trace>
  <inkml:trace contextRef="#ctx0" brushRef="#br1" timeOffset="298620.418">22958 4141 567 0,'1'1'0'0,"3"3"-11"16,-2 0 52-16,4-1 27 0,-1 1-7 0,1-1-8 15,-1 0-17-15,-3 0 12 0,1 0 7 16,-2-2-19-16,-1 0-9 15,0-1 30-15,0 2-11 0,-4 5-25 0,-5 4-8 16,-3 4 2-16,-3 0-5 16,2-1-2-16,0 1 10 0,2-1 0 15,0 1-4-15,-1-4 0 16,0-1 1-16,-1-1 1 0,-2-1 15 0,-2 0-4 15,-3 5-13 1,-1-3 4-16,-2 1-6 0,-1-2-6 0,1-3 6 16,-3 0-6-16,4 0-4 0,-1 0 3 0,-2 2-2 15,-2-1-3 1,1 2 0-16,0-3 2 0,2 1-2 0,3-1 5 15,-1 0-4-15,3 1-2 16,-2-3 2-16,1 0 0 0,-1-1-1 16,0-2 0-16,1-1 5 15,-2 0-8-15,-1-2 6 0,-1 1 4 0,1-1 8 16,1 0-1-16,-2-2-3 15,2 1-8-15,-1-2 7 0,-2 0-4 16,2-1-1-16,-4-2 7 0,1 3-2 0,0-1-1 16,-2 0-2-16,0-1-4 15,-1 1-5-15,-1 0 4 0,-2 0 8 16,3 4-14-16,-1-3 8 15,1 2-2-15,1 0-3 0,-2-3 2 0,2 2 1 16,-1-2-3 0,0 0 1-16,0 0 0 0,1-1 2 0,-1 0 0 15,0-1 1-15,-3-1-3 0,-1-1 0 0,0-1 21 16,0 2-16-1,1 1 1-15,0 1-5 0,0 0-2 0,1 1 2 16,0-3 3-16,0 0-6 16,-2-2 4-16,3 4 0 0,-1-2-3 15,-3 1 2-15,2 3 0 16,0-2-2-16,0 2 2 0,-3 0-1 0,1 4 0 15,-2-3 0-15,-1 1 1 16,2 2-3-16,0-5 4 0,1 5 5 16,0 1-5-16,0-2 4 0,1 1-3 0,0 0-3 15,-2-4 0-15,1 1 4 16,-2 1-5-16,3-1 2 0,1 2 6 15,0-3-6-15,0 1 5 16,0 0-2-16,2 1-1 0,-5-4 3 0,3 5-2 16,-2-1-4-1,-1 0 0-15,4 2 6 0,-3 1-7 0,0 0 2 16,1 0 1-16,-1 0-2 15,0 1 0-15,-1-1 3 0,-1 3-4 16,-2-1 2-16,0 1 1 0,-2 1-2 0,1 0 0 16,2 2 3-16,0-2-4 15,1 1 2-15,1 0 2 0,0-1-3 16,0 2 0-16,0 0 5 15,-1-1-7-15,1 6 4 0,-3-3-1 0,1 6-2 16,1 0 2-16,-3 0 1 16,0 0-2-16,3-2 0 0,1 2 1 15,1 1-3-15,3-1 4 0,0 1 0 0,1-1-2 16,0 2-1-16,-1 1 4 15,1-1-5-15,-2 4 2 0,1 1 0 16,-1 2 0-16,1 3 1 16,0 5 0-16,0-2-2 0,0 2 2 0,3 1 0 15,1-3-2 1,2 0 2-16,1 0 0 0,0 0-2 0,4-2 1 15,-1 3 1-15,2-2-2 16,3-2 1-16,-3 4 0 0,3-1 0 16,0 0 0-16,1 2-2 0,0-2-1 0,3 0 6 15,-1 4-2-15,2 0-2 16,1 0 2-16,0 1-2 0,3-2-3 15,4-1 6-15,-1-2-4 16,1 0-3-16,3 0 8 0,0 0-3 0,1 0 0 16,3 0-1-16,0 1 2 15,2 0-2-15,1-2 1 0,-1 4-1 16,2-1 0-16,-1 1 2 15,1 1 1-15,-1-1-3 0,2 1 2 0,0-1-1 16,0 0 0-16,1-2 0 0,1 0 1 16,-1-1-1-16,2-1 0 15,0-1 0-15,-1 0 0 0,3-1 0 0,1-1 1 16,1 0-2-1,1 0 2-15,1-1 0 0,0-1-3 0,0-1 4 16,0 1 0-16,0-1-2 16,0-1 0-16,1 1 2 0,2-2-4 15,-1-1 2-15,1 1 0 0,0-3 0 0,2 1 0 16,-2-3 1-16,1 3-3 15,4-2 4-15,0 0-2 0,1 0 0 16,-3-1 0-16,4-1 2 16,-2 0-5-16,3 2 6 0,0-1 0 0,-2 0-4 15,3 0 2-15,-2-1-1 16,1 1 0-16,0-1 0 0,0 1 1 15,0-1-1-15,0 1 0 16,0-2 2-16,0 1-3 0,1 4 1 0,-1-2 1 16,2 0-2-16,-4-1 2 0,4-1 0 15,0-2-1-15,3 1 0 16,0-3 2-16,2 0-3 0,-2-1 2 0,1 0 0 15,3-1-2 1,-3-1 2-16,-1 1-1 0,1-2 0 0,1 0 0 16,0 0 1-16,2-3-1 15,-1 1 0-15,2-2 1 0,-4 0-2 16,3 0 2-16,0 1 1 15,1-3-2-15,0 1 0 0,2-1 4 0,-2 0-5 16,2 0 2-16,0 0-1 0,-2 0 0 16,0 0 0-16,0 0 0 15,-3 0 0-15,2 0 0 0,-2 0 0 0,-1-1 0 16,0 0 0-16,1 0 2 15,-1-1-3-15,0 1 2 0,3 0-3 16,-4-6 2-16,5 5 0 16,-2-2 3-16,0 1-5 0,2 3 4 0,0-3-2 15,-2 0 0-15,1 0 0 0,1 0 0 16,-1-1-2-16,1 0 4 15,-1-3 0-15,0-3-3 0,0 3 1 0,1-2-1 16,2-2 2 0,-1 1-1-16,-2-3 0 0,0-2 0 0,-2 1 2 15,-2-2 0-15,-1 0-3 16,0 2 1-16,-2 1 0 0,0 0 0 15,0 1 0-15,1-2 1 16,0-2-2-16,1 1 2 0,0-4 2 0,0 0-5 16,1-1 4-16,-1 0-1 0,2 2-2 15,0-5 2-15,1 0 0 16,0-1-2-16,0-1 1 0,1-2 0 0,-2 2 0 15,2-3 0-15,-4 5 3 16,0-2-6-16,0 3 5 0,0-2-2 16,-3 0 0-16,4 3 0 15,-2-4 0-15,0 0 0 0,1-1 0 0,-3 0 1 16,3 1-1-1,-2-2-1-15,0 1 1 0,0-2 0 0,-1 0 2 16,-2-2 1-16,0 1-5 0,0-2 4 0,-3 2 0 16,0-2-3-1,-2 2 2-15,-1 1 7 0,0 2-6 0,-3 0 4 16,3-1-1-16,-4 0-6 15,0-4 2-15,-2 2 6 0,-2 0-6 16,1-2 7-16,0 2-2 16,0 0-1-16,-1-5 4 0,0-1-3 0,-1 0-7 15,2-2 2-15,-3 1 6 0,0 2-10 16,0-2 6-16,-3 2 2 15,1-2-6-15,1 0 2 0,0 4 1 0,-1-3-2 16,0 0 0-16,-1 1 1 16,1-1-1-16,-2 2 0 0,1-1 4 15,-2 1-4-15,-1-2 0 16,-1 2 10-16,1 3-11 0,-4-3 2 0,0 4 11 15,-1 2-13 1,1-2 2-16,-3 2 10 0,1 0-13 0,0 0 4 16,-2 3 7-16,-2-1-10 0,1 0 2 0,-2 2 8 15,1 1-8 1,-1-1 6-16,-2 5-4 0,2 3-4 0,-2 1 2 15,-1 1 3-15,0 0-9 16,-1-1 10-16,-2 3-5 0,2-2 0 16,-3 2-4-16,3 3 3 15,-3 1-15-15,-2-1 9 0,-2 3-15 0,-2 3-10 16,-2 0 6-16,-2 2-9 15,-4 0-16-15,1 5 2 0,-3 4-12 16,-2 0-33-16,-1 7-3 0,-1 2-36 0,-5 3-104 16,-6-3-181-16</inkml:trace>
  <inkml:trace contextRef="#ctx0" brushRef="#br1" timeOffset="304820.4267">22893 8935 911 0,'9'-10'0'0,"-5"4"59"0,-4 5-17 0,1 1-9 16,-1-1-4 0,-1 1-9-16,-3 0-21 0,-4 0-2 0,-1 0 6 15,-2 0 9-15,3 0-5 0,-3 0 21 0,2 0 5 16,-2 0-6-1,-1 0 11-15,-1 0-9 0,-2 0-9 0,0 1-3 16,-1 0-7-16,2 0-6 16,-2 0 13-16,1 0-6 0,-5-1-8 15,0 0 8-15,-5 0-4 16,-3-4-3-16,-3 4 8 0,0-1-6 0,-3 1-3 15,-1 0 4-15,0 0-5 16,2 0-4-16,2-2 4 0,4-5 4 16,5-1 9-16,0-1 10 0,1-4-6 0,-2 1-12 15,0-1 1-15,-2 3-1 16,0 1-1-16,-3 0 4 0,-2 2-5 15,-1-2 3-15,0 0 1 16,0 2 0-16,3-4 2 0,-1 1 7 0,2 1-10 16,0-3-9-1,0 0 2-15,0 0 10 0,0-1-14 0,2 0 6 16,4 0 2-16,-1 1-7 15,1 0 4-15,-1 0 3 0,1 4-6 16,-3-1 2-16,0 4 5 0,0 0-8 0,0 3 4 16,0 1 2-16,-2 0-6 15,0 0 4-15,-1-1 2 0,0-2-7 16,-2 1 6-16,3 0-1 15,0-2-2-15,1 1 0 0,1-3 11 0,1 3-14 16,0-2 6-16,2 3 2 16,-2-2-6-16,0 3 2 0,3 2 2 15,-4 0-4-15,3 0 2 0,-6 0-1 0,0 2 0 16,-1-2 0-16,0 1 5 15,1-1 0-15,-3 0 4 0,0 0-8 16,-2 0-1-16,1 0 0 16,1 1 11-16,2 0-10 0,0 1 5 0,1 1-2 15,1-1-3-15,1-2 8 16,1 2-6-16,-2 1 0 0,0-2 7 15,-2 6-4-15,-3-1-8 16,-1 1 4-16,-1 3 3 0,-3 2-6 0,0 1 2 16,2 1 2-16,0-1-3 0,0-2 0 15,1 1 4-15,0-4-8 16,0 0 8-16,2 3 1 0,-1-3-9 0,1 2 8 15,-2 3-2 1,-1-1-8-16,2 2 12 0,1 1-6 0,4-2 0 16,1-2 0-16,2-1 2 15,2 0-3-15,4-2 0 0,1 0 2 16,5-5-2-16,1 0 2 15,2-3 4-15,0 1-8 0,2-1 6 0,-1 0 2 16,2 0-1-16,2 0 10 0,-3 0-9 16,1 0-1-16,-1 0 0 15,0-1-4-15,-2-2 0 0,2-1 5 0,-1 3-4 16,0 0-2-16,2 0 2 15,-1-1 2-15,2 0-4 0,0-1 2 16,-2-1 4-16,2 0-5 16,-1 0 0-16,-1-1 12 0,1-2-11 0,-3-1 5 15,0 1-2-15,-1 0-6 0,-4-1 4 16,0 1-2-16,-1 1 0 15,-3 2 0-15,-2 2-2 0,-2 2-5 0,1 0 14 16,-2 0-8 0,1 0-4-16,0 0 9 0,-2 0-4 0,-3 1 0 15,1 0 0-15,1-1 0 16,4 0 0-16,1 0 0 0,0 0 3 15,0 0-4-15,-3 0 0 16,2 0 1-16,-2 0 0 0,-1-2 0 0,1 2 1 16,-4 0-7-16,1 7 11 0,-3 3-5 15,0 2 0-15,0 2-4 16,0-1 3-16,3 3-3 0,-1-2 8 0,3-1-3 15,1 1-2-15,1 0 0 16,-2-1 2-16,3 6-2 0,1-1 1 16,2 4-2-16,0 2-2 15,0 0 7-15,0 3-4 0,1 2-5 0,1 3 10 16,0-1-3-1,-1 1-2-15,2-1 1 0,-2 2 1 0,0 1-2 16,1 2-1-16,1-2 3 0,2-2-2 0,2-3 2 16,1-1-1-1,-1-2 0-15,4 3-2 0,1 1 1 0,-1 4-4 16,2 0 10-16,0 1-3 15,1 3-3-15,0 0 0 0,4 1 2 16,-1-2-2-16,1-1 2 16,1 0-1-16,1-2-6 0,2-1 12 0,2-1-5 15,-3-1-1-15,5-1-1 0,-1 1 1 16,0 1 0-16,4 2 0 15,0 0 1-15,-1-2-6 0,4 1 10 0,-1-2-4 16,0 1-7-16,2 3 12 16,2-3-6-16,-3-1 0 0,4-1 0 15,0-4 1-15,1-1-1 16,1 0-1-16,0-4 2 0,2 1-2 0,0-1 0 15,1-2 1 1,0-1 0-16,1-1 0 0,0-3 3 0,-1 3-3 16,0-1 0-16,1 1 1 0,-1 1-2 0,2 1 2 15,-1-1 1 1,1 3-4-16,0 0 1 0,2-2 2 0,3 3-2 15,-1-2 2-15,1-2 1 16,1 0-3-16,-1-1 1 0,-1-2 1 16,1 2-2-16,2-3 2 15,-3-1-2-15,1 1 0 0,1 0 2 0,0-2 0 16,0-2-1-16,5 4 0 15,0-4 2-15,-1 1-4 0,3-2 3 16,0 0-1-16,0-1 0 0,0 1-1 0,2-1-1 16,-1-1 0-16,-1 2 4 15,2-1-2-15,-1 1 0 0,0 3 0 16,2-1 3-16,-1 3-5 15,-1 3 2-15,1 0 2 0,-1 4-4 0,2-1 3 16,0 0-1 0,-1 4 0-16,0-1 0 0,4 1 1 0,-3 1-2 15,-1-2 1-15,2 0 0 0,-3 2 0 0,0 0 0 16,-1-1 0-16,0 1 0 15,1-3 0-15,0 1 1 0,0 0-2 16,2-3 0-16,-3-1 3 16,2 0-4-16,-1-2 3 0,3-1 0 15,-1 0-2-15,2-4 2 16,-1-2 1-16,1-3-2 0,2-6 0 0,-1-1 0 15,4-3-2-15,1-9 4 16,-1-3 2-16,1-5-7 0,-1-1 6 16,-1-1-2-16,-1-3-5 0,-1-1 8 0,1-1 0 15,2 0-8-15,1-4 6 16,2-1-1-16,3-3-2 0,1-5 2 15,-1-3-1-15,-1-3-2 16,0-2 4-16,1-3 0 0,-2-3-2 0,0 3 0 16,-2-4 0-1,-4 2 0-15,1 0 0 0,-4 2 2 0,-2 3-2 16,0 0-1-16,-3 1 2 15,1 1-2-15,1-2 2 0,-3-1-1 16,-3 1 0-16,-1 2 2 0,-3-2-2 0,-3 3 0 16,-3 0 0-16,-2-3 3 15,-1 1-3-15,-2-3 0 0,-1 2 2 16,-3 4-2-16,-5-2 0 15,-1 0 2-15,-2 0-2 0,-2-1 0 0,-2 2 2 16,-1 4-2-16,0 1 0 16,-2 1 3-16,0 4-5 0,0 1 4 15,-2-1-1-15,-2 1-2 0,0-1 2 0,-3-3 0 16,1 1-2-16,1-2 0 15,-2-1 1-15,1-2 0 0,0 3 0 16,-2 1 1-16,-2 1-1 16,0 1 0-16,-1 3 8 0,-1 1-6 0,-2 1 4 15,-1 2-1 1,-2 3-4-16,0-1 6 0,2 3-4 0,-5-2-5 15,2 1 4-15,2 0-1 16,-3-1-1-16,0-1 0 0,1 0 2 16,-3-4-4-16,0 4 3 0,-1 0 0 0,-3 3-2 15,2 2-2-15,-2 1 2 16,0 6-9-16,-2 3 11 0,0 3-2 15,-2 6-10-15,-1 3 3 16,-3 1-16-16,0 10-13 0,0-5 9 0,-2 3-3 16,2 2-10-16,0 2-12 15,-2 6-30-15,0 5-62 0,-6 4-40 16,-9-5-157-16</inkml:trace>
  <inkml:trace contextRef="#ctx0" brushRef="#br1" timeOffset="311500.4361">22706 13670 693 0,'4'-15'0'0,"-2"1"114"0,2 2-26 16,-3 2-25-16,1 0 12 15,-2 1-10-15,0 2-17 0,0-3-21 0,0 3-4 16,0-1-6 0,0-3-11-16,-3 1 4 0,-1-3 4 0,1 1-1 15,-3-2 3-15,0 2-3 0,-2-1 10 0,2 1 11 16,-2 0-17-1,1-3 6-15,-3-1-9 0,2 1-5 0,-4-2 9 16,1 1-5-16,0 1-1 16,-3-4 3-16,1 2 3 0,-3 2-10 15,-3-5-3-15,-2-3 5 16,-1 1-4-16,-2-4-5 0,-2 4 7 0,0-3 2 15,-1 0-4-15,0 1 8 0,2 1-6 0,-1-2-2 16,2 1 7 0,-1 2-6-16,3-2-7 0,0 3 0 0,0 2 13 15,-1 1-11-15,1-1 1 16,-1 0 1-16,1 2-1 0,0 2 1 15,0 2 4-15,2 2-1 16,-1 1 3-16,3 2-6 0,-2-1 0 0,1 4 8 16,2 1-5-1,1-3 6-15,3 2 1 0,3 2 1 0,-1-2-2 16,-3-1 1-16,0 0-9 0,-3-2-1 0,-4-1 5 15,-2-1-6-15,-5-1-6 16,-2 1 6-16,-4 1 1 0,-2 1-6 16,-1 0 4-16,-5-1-1 15,-1 0-2-15,-1 0 2 0,-2 2 0 16,-1 0-1-16,0 3 0 15,-1 2 2-15,-2 1-3 0,-1 1 1 0,-3-3-2 16,0 0-1-16,-2-2 6 16,1-1 1-16,1 2-5 0,-3-3 2 15,1 1-1-15,-3 5 0 0,-2-2 0 0,2 2 1 16,-1 1-1-16,0 0 0 15,3 0 2-15,1-1-3 0,-1 1 2 16,5 1 3-16,-3 4-1 16,1 0 2-16,2 2-2 0,0 1-1 0,1 2 4 15,-1 3-4-15,1 0-4 16,0 3 4-16,1 2 3 0,3 1-6 15,-2 3 2-15,2 2 2 0,2 0-4 0,-2 1 2 16,1 1-1-16,3 1 0 16,1-1 0-16,3 1 2 0,0 0-2 15,2 2-1-15,3-3 5 16,3 3-8-16,0-2 7 0,8-1-3 0,1 3 0 15,-1 2-1 1,5 1-1-16,-1 2 1 0,1 5 2 0,0 2-1 16,0 3 0-16,0 2 4 15,1-3-1-15,3 0-5 0,0-1 4 16,2-1 2-16,0 0-5 0,2 0 2 0,1-4 0 15,0 1-1-15,0-1 0 16,3-1 3-16,-1-5-5 0,3 3 4 16,-3-1-2-16,3 0 0 15,-1 1 0-15,1 2 3 0,0 0-4 0,1 3 2 16,-2-1-2-16,3 2 1 15,-2 3 0-15,1-2 3 0,-1 2-3 16,2-1 0-16,0 0 4 16,0 0-5-16,2-1 2 0,0 3 5 0,0-5-7 15,4 0 2-15,2-1 3 0,2-1-4 16,0 1 0-16,1-1 2 15,0 2-2-15,1-1 0 0,1 1 5 0,-1-1-5 16,0 1 0 0,1-2 2-16,-2 1-2 0,2 0 0 0,-3 1 2 15,0 0-3-15,2-1 2 16,0-1 2-16,3-3-5 0,1 0 4 15,1 0 2-15,3 1-3 0,1-3 2 0,1 1 3 16,0 1-9-16,3-3 6 16,0 3 3-16,-1 2-8 0,-3-1 4 15,2 2 1-15,-1 2-4 16,-1 0 2-16,0 0 0 0,-1 0-1 0,1 1 0 15,3-2 3-15,-1-1-4 16,3 1 2-16,0-1 3 0,0-3-6 16,0 2 4-16,-2-2 0 15,1 0-3-15,1-1 2 0,-2 1-1 0,1 1 0 16,0-1 0-16,1-1 3 0,-2 1-3 15,0 0 0-15,1 0 0 16,-3 2 0-16,3 1 0 0,-1-1 4 0,-2 0-8 16,1 1 8-1,0 1-6-15,1-2 1 0,1 6 2 0,1-2 5 16,-1-3-6-16,1 3 0 15,0-7 4-15,-1 1-5 0,1 0 2 16,-3-1 3-16,0-2-5 16,-1 1 2-16,-3-3 0 0,0 0-2 0,-1 2 2 15,-1-4-1-15,1-2 0 0,4-1 0 16,-2-5 4-16,4-2-1 15,-1 3 3-15,1-4-2 0,2-2-2 0,1-1 9 16,2-4-7-16,1-4-3 16,3 1 5-16,3-4-1 0,0-2-8 15,3 0 6-15,0-3 3 16,-1-7-7-16,2-2 2 0,-1 0 6 0,0-5-8 15,-3 3 2-15,3-2 12 0,-1-2-14 16,-1 2 2-16,3-4 7 16,-2-4-11-16,1-1 6 0,0-5 0 0,-1 0-6 15,-2-1 6 1,0 0-1-16,0 1-4 0,-2 3 4 0,-2-2-1 15,-1 3-2-15,-2 1 2 16,-2-1 1-16,1-1-4 0,-2-4 3 16,2-2 0-16,0 0-2 15,3 0 1-15,0-1 0 0,1-1 0 0,1-3-2 16,2 1 4-16,-2 2-4 0,0 1 3 15,0 4 0-15,0 3-2 16,0 2 1-16,-1 3 1 0,-1 0-2 0,0 0-1 16,-3 3 3-1,3 0-2-15,-3 0 2 0,1 1-1 0,1 2 0 16,-3 3 0-16,4 1 0 15,-1 2 0-15,0 3-1 0,-2 2 1 0,-1 2 0 16,0 1-1 0,0 1 1-16,2-1 0 0,-1 1 0 0,-1 0-1 15,3 1 0-15,-2-4 2 0,1 1 2 0,3-4-3 16,-2 0 0-1,0 1 2-15,-2 0-3 0,4-3 2 0,-3 0 0 16,3-5-1-16,1 0 0 16,0-1 2-16,-2-2-4 0,-1-1 4 15,-2-1-4-15,-2-1 2 16,-3 2 0-16,-1-2 7 0,-2 0-3 0,-1-1 5 15,-3-2-3-15,3 0-8 0,-3-7 4 16,2 3 8-16,1-2-10 16,-2-5 0-16,3 2 4 0,-2-6-4 0,-2-3 0 15,0-1 3 1,0-1-4-16,-2-3 2 0,-1-1 0 0,0 0-1 15,0-1-1-15,-4 1 1 16,1 3 0-16,-5-4 0 0,3 0 3 0,-3 2-5 16,-1-3 4-1,0-2 2-15,-2 1-7 0,0-3 5 0,-1 2-2 16,-3-3 0-16,-1 1 0 0,1-1 2 15,-2-2-3-15,1 2 2 16,-5-2 1-16,2-2-4 0,-2 0 3 0,-2 0 0 16,-1 3-2-16,-2 1 1 15,-3-2-1-15,3 5-3 0,-1 1 6 16,-1 3-2-16,0-1 0 15,-2 2-3-15,0 0 4 0,1-1-2 0,-2-1 2 16,1 2-3 0,-2 2-7-16,-1 1-9 0,1 3-22 0,-3 3-33 15,-4 3-11-15,-3 6-18 0,-7 3-78 0,-5 4-28 16,-11-1-110-16</inkml:trace>
  <inkml:trace contextRef="#ctx1" brushRef="#br1">13891 9426 0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29:37.6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8542 9111 508 0,'8'-30'0'15,"1"6"150"-15,-3 7-85 16,-2 6-8-16,-3 4 23 0,1 4-7 15,-2 3-15-15,1 0-15 16,-1 8-29-16,0 24-28 0,-7 27 12 0,-4 34 55 16,-4 27-27-16,-4 18-12 0,-1 8-11 15,1 6 4-15,-3-1-9 16,4-5 4-16,1-6-1 0,1-16-19 0,3-20-9 16,4-20-12-1,4-20-34-15,3-18 26 0,2-14-38 0,3-12-101 16,2-15-67-16</inkml:trace>
  <inkml:trace contextRef="#ctx0" brushRef="#br0" timeOffset="420.0006">8507 9012 869 0,'-1'-5'0'0,"-3"5"140"15,-2 15-134 1,-6 19-9-16,-8 21 6 0,-6 18 11 0,-4 8-17 16,1 3 6-16,1-2-2 0,2-7-12 0,2-12-14 15,6-11 2 1,8-20 8-16,5-17 15 0,5-14 0 0,2-10-26 15,13-24 21-15,7-18-6 16,7-17 0-16,6-12-12 0,1-6-19 16,-3-2 26-16,0-4 23 15,-1 1-3-15,-1 1 17 0,-1 4 14 0,1 14-9 16,-7 14 8-16,-3 25 12 0,-7 17 9 15,-3 12-5-15,1 8-23 16,2 16 5-16,0 12 6 0,3 18-9 0,-4 8-6 16,-1 8-12-16,2 2 2 15,0-2-6-15,3-5-10 0,1-6 6 16,3-3-1-16,1-1-2 15,2-1-101-15,-2-2-32 0,-6-5-194 0</inkml:trace>
  <inkml:trace contextRef="#ctx0" brushRef="#br0" timeOffset="16020.0224">13721 8436 634 0,'0'-12'0'16,"0"8"77"-16,0 3-10 0,0 1-37 0,0 0-3 15,0 0 10-15,0 0-8 16,0 0-16-16,-4 1-13 0,-1 6 0 15,-5 6 0-15,-5 4 23 0,-3 7-7 0,1 0-6 16,-4 2-5-16,0 3 7 16,-3 1-4-16,-3 3-9 0,-5 4 2 15,-2 1 5-15,0 0-7 16,-1-4 2-16,0-1 10 0,2-3-10 0,0-3 11 15,2-4 0-15,0-3-6 16,-2-5 9-16,-2-1-7 0,-2-2-9 16,-1-1 2-16,-1 0 13 15,-2-1-10-15,-2 0 1 0,0 0 0 0,-2-1-4 16,1 1 11-16,-2-1-10 0,-2-1 1 15,1 1 7-15,1-1 3 16,2-6-4-16,2-2 6 0,2 0-7 0,-2-8-4 16,0-4 5-1,-2 0-8-15,-2-2 8 0,1-4 6 0,-3 1-10 16,-1-2-2-16,-1-1 10 15,0 1-13-15,-1-3 0 0,5 1 9 16,2 2-9-16,-1-3 0 16,4 0 0-16,-3 1 7 0,-1-6-10 0,2 3 6 15,-1 0-2-15,0 0-1 0,1 7 0 16,0 2-5-16,-2 8 0 15,2 7 8-15,0 3-6 0,-2 11 2 0,2 7 1 16,3 4 0-16,-4 6-3 16,5 5 2-16,-1 3 5 0,1 2-6 15,5 3 2-15,2 4 0 16,0-2 0-16,3 7 3 0,0 1-6 0,0 4 0 15,0 2 6-15,0 3 0 0,1 0-5 16,2 2 3-16,1 5 0 16,2 0-2-16,2 5-1 0,1 5 2 0,2 4 0 15,3 7-5 1,3-2 4-16,3 4-4 0,5 1 8 0,3-2-1 15,1 3-2-15,3-1 0 16,4-3-1-16,3-2-4 0,2-10 9 16,5-6-4-16,3-7 0 15,4-8-5-15,6-4 1 0,2 1-4 0,6-1 13 16,3-4-6-16,4-2 2 0,3-2 7 15,3-1-6-15,1-2 1 16,3-2 3-16,-1-9-8 0,2 2 0 0,-1-8 4 16,2-2-1-16,1-2-2 15,6-3 1-15,3-2 3 0,1-3-6 16,6-3 6-16,-1-6 0 15,0-2-9-15,1-4 12 0,1-14-3 0,-2-9-4 16,2-9 1 0,-1-9 4-16,-2-1-8 0,1-6 7 0,1-3 0 15,0 0-4-15,1 4 2 0,-2 5 4 0,-2 6-6 16,-4 10 0-1,-1 8 1-15,-1 10 0 0,1 8 0 0,-1 3 1 16,-1 14-1-16,0 8 0 16,-6 7 0-16,-1 4 0 0,-1-3 0 15,-1-9 1-15,-1-7-2 16,0-8 2-16,-1-7-2 0,-2-1-2 0,0-12 6 15,-1-5 4-15,0-4-8 0,-2-6 2 16,1-7 14-16,-2-5-11 16,1-9 6-16,1-2-8 0,-2-6 1 0,0 1 1 15,-1-6-2-15,0-2-4 16,-4-2 4-16,-1-3 0 0,-3-2-2 15,-1-5 0-15,-1-2-1 16,1-1-1-16,-1-4 4 0,-2 2 2 0,-3 0-5 16,-4-2 1-1,-3-1 0-15,-6-1 0 0,-5-1-2 0,-5-4 2 16,-3 1 0-16,-5-1-1 0,-2 2 1 0,-8 0 0 15,-4 4-4 1,-4-1 4-16,-2 6 0 0,-9 3-3 0,-5 0 2 16,-8 5-9-16,-8 2 13 15,-9 6-4-15,-7 6-6 0,-6 9 11 16,-4 13-8-16,-1 17-25 15,-7 18-16-15,-7 26-54 0,-11 18-148 0,-15 4-338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30:16.1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6201 9600 598 0,'0'-1'0'0,"0"0"303"16,0 1-216-16,0 0 0 0,0-1-13 0,-1-1-29 15,-2 0-18 1,2-2-8-16,-1-2-2 0,-2-2 3 0,-2-3-1 15,2 1-2-15,-1 0 5 16,-1-2-12-16,-1 2-2 0,-1 1-5 16,0-1-5-16,-3 5 4 0,-2 2 3 0,-4 3-7 15,-3 11-5-15,-3 12 0 16,0 9 0-16,-2 12 10 0,2 7-3 15,2 4 0-15,2 6 0 16,3 0 0-16,6 0 0 0,3-5 1 0,6-5-1 16,1-2-3-16,5-6 3 15,8-4 0-15,1-3-9 0,4-4 8 16,4-7-5-16,0-4-12 15,3-6-2-15,5-8 4 0,0-7 0 0,1-10 9 16,2-13 7-16,-3-8 0 0,-1-7 0 16,0-8 3-16,-2-2-3 15,-1-3 0-15,-2-3 11 0,-2-1-13 0,0 1 4 16,-4-1 0-1,-3 8-2-15,-3 2 0 0,-4 8 3 0,-5 6-5 16,-3 7 4-16,-3 4 8 16,-2 7 10-16,0 6 10 0,-2 4-8 15,-1 1-10-15,0 2-9 16,-3 9-4-16,0 13-5 0,-2 12 3 0,0 7 4 15,4 5-2-15,-1-3-13 0,4 3-3 16,3-5-3-16,1-4 1 16,2-6 5-16,0-11-4 0,4-5 3 0,2-6-5 15,2-4-1-15,2-5 8 16,0-1 3-16,2-11 1 0,0-7 7 15,-1-5 0-15,1-6 0 16,1-1 2-16,-3-6 0 0,3 3 0 0,-4-1 1 16,-1 4-2-16,-1 11 3 0,-4 10-2 15,-1 6 0-15,0 5-20 16,2 10 16-16,1 7-5 0,2 6 6 0,0-1 6 15,-1-1 2 1,1-7-7-16,2-6 4 0,-3-3-4 0,0-5-3 16,2-1 8-16,0-5-2 15,2-6 6-15,2-4 6 0,0-7-3 16,1-4-3-16,-2-3 1 15,1-5-4-15,0 0-4 0,0-5 0 0,-1-4 5 16,-1-4-5-16,-3-3 0 0,-2-1 6 16,2-1-4-16,-3 2 4 15,-1 8-1-15,-1 6-4 0,0 10 3 0,-2 9-3 16,3 11-2-16,-3 6-1 15,3 9 2-15,-1 20-21 0,1 17 29 16,-1 14 4-16,1 7-10 16,-3-1 4-16,0-1-5 0,-3-4-1 0,-3-8 0 15,2-11 5 1,0-11-7-16,0-12 4 0,1-7-1 0,0-7-2 15,3-2 2-15,0-3-2 0,0 0-3 0,0 0-6 16,0-3 8 0,6-7-3-16,1-7 6 0,3-7 1 0,2-7-2 15,-1-5 0-15,-2-4 3 16,1 2-3-16,2 0 0 0,-2 6-1 15,5 10-1-15,-3 5 2 16,0 8 0-16,1 6-6 0,3 3 6 0,1 3 0 16,1 9 0-16,-1 8-2 0,-4 3 2 15,-4 6 0-15,-2-3 0 16,-6-1 3-16,-1 2-4 0,-10 1 2 0,-3 0 6 15,-5 1-5-15,-6-1 6 16,-3-1-4-16,0-3-4 0,1-1 0 16,1-4 3-16,5-3-5 15,5-4-23-15,6-6-15 0,3-3-33 0,4-3 6 16,2-6-21-1,2-11-163-15,3-10-5 0</inkml:trace>
  <inkml:trace contextRef="#ctx0" brushRef="#br0" timeOffset="440.0006">7025 8910 657 0,'2'0'0'0,"-2"0"268"0,0 3-212 0,0 13-26 15,0 12 40-15,0 14 3 16,-4 12-34-16,0 6-13 0,0 8-7 15,-2 7 1-15,0 0-4 0,0-4-7 0,3-6-7 16,3-12-2-16,0-9 0 16,0-11 2-16,5-8-9 0,6-6-2 15,0-7-8-15,3-7-11 16,3-5 15-16,3-12 3 0,1-9 8 0,3-7 3 15,-1-4 2 1,1-4-6-16,-4-4 0 0,-2-6 3 0,-3-3 0 16,-6 1 0-16,-3 0-1 0,-6 9-6 0,0 11 8 15,-6 12 4 1,-3 10 4-16,-2 9 9 0,-4 16-13 0,1 11-3 15,-1 14 6-15,3 7-4 16,2 0-5-16,2-1 2 0,4-4 2 16,3-5-5-16,1-7 4 15,5-5-1-15,1-7-2 0,4-4-6 0,-2-5 4 16,4-5 4-16,2-4 2 15,2-4-6-15,3-3 0 0,2-7-19 16,0-4-52-16,3-2-95 0,-2-6-76 0,1 1-42 16</inkml:trace>
  <inkml:trace contextRef="#ctx0" brushRef="#br0" timeOffset="770.0011">7597 9144 812 0,'14'-16'0'16,"3"-5"32"-16,6-4 68 0,1 0-23 16,5-1-3-16,0-1-5 0,7 1-28 0,1-1-20 15,-4 5 4-15,-2 2 10 16,-7 5-26-16,-4 4-6 0,-6 2-1 15,-3 7 1-15,-4-2-6 16,-3 4-13-16,-3 0-39 0,-1 0-41 0,0 0-15 16,-1 0-18-1,-4 1-80-15,-4 4 3 0,-3-2-272 0</inkml:trace>
  <inkml:trace contextRef="#ctx0" brushRef="#br0" timeOffset="920.0013">7821 8906 518 0,'0'7'0'16,"0"6"182"-16,-1 12-109 15,-1 12 81-15,0 14-65 0,-2 2-15 16,1 5-12-16,0-1-25 15,-1-5-9-15,3-5-7 0,-1-8-10 0,2-7-6 16,0-8-2-16,0-4 3 16,0-5-5-16,4-5-2 0,4-3-75 15,3-5-36-15,3-5-146 16,2-11-86-16</inkml:trace>
  <inkml:trace contextRef="#ctx0" brushRef="#br0" timeOffset="1250.0017">8097 8874 709 0,'7'15'0'16,"4"6"159"-16,2 10-59 0,2 6-35 16,3 2 5-16,1 0-15 0,2 2-22 0,1-2-2 15,0-3-20-15,-4-2-8 16,-1-4 0-16,-6-5 0 0,-2-8-2 15,-3-5-2-15,-2-6 1 16,-1-2 0-16,-2-4 0 0,-1 0-1 0,1-8 15 16,2-11 51-16,1-10-7 15,4-12-36-15,1-8-9 0,1-11-2 16,4-10-4-16,-1-8-3 15,1-6 0-15,0 4 0 0,-4 12-4 0,1 18 0 16,-5 16 8-16,-2 15-8 0,-1 11 0 16,-2 6 3-16,2 2-25 15,1 7-69-15,1 12 10 0,-2 10-24 0,-1 13-65 16,-6 2-154-1</inkml:trace>
  <inkml:trace contextRef="#ctx0" brushRef="#br0" timeOffset="1720.0024">6111 10771 942 0,'19'-24'0'16,"13"-6"96"-16,11-11 7 15,11-5-12-15,12-6-21 0,10-7-10 16,13-7-14-16,17-6-11 15,10-6-6-15,13-3-8 0,5 0-4 0,2 0-5 16,2 2 2-16,-1 5-4 0,-1 2-4 16,3 6-8-16,-3 0 4 15,-1-3 12-15,2-1-4 0,-2-3 1 0,0 1-6 16,-4-1-1-16,-5 3 0 15,-11 7-3-15,-11 7 0 0,-15 13 1 16,-17 8-2-16,-16 10 0 16,-17 9-45-16,-15 6 0 0,-15 7-27 0,-9 3-3 15,-12 8 19 1,-13 8-36-16,-15 8-124 0,-14 9-168 0</inkml:trace>
  <inkml:trace contextRef="#ctx0" brushRef="#br0" timeOffset="2120.003">6179 10977 698 0,'-4'4'0'0,"4"-1"43"16,5-3-43-16,5 0-4 0,1-5 45 16,6-9 32-16,6-3 6 15,7-8-12-15,10-8-12 0,11-6 11 0,14-7-4 16,17-10-2-1,20-4 11-15,15-11-19 0,12-8-6 0,11-3-7 16,8-7-4-16,6-3 10 0,7 1 11 0,4-1-4 16,-2-2-10-1,-4 5-8-15,-4 1-16 0,-6 8-11 0,-9 8-3 16,-7 9 1-16,-12 5-2 15,-14 8-6-15,-11 3 6 0,-12 5-1 16,-14 7-4-16,-14 6-10 16,-14 9-1-16,-17 7-4 0,-10 7-8 0,-10 6-13 15,-5 0-4-15,-5 3 20 16,-13 13-22-16,-8 7-136 0,-13 8-51 15,-6 3-161-15</inkml:trace>
  <inkml:trace contextRef="#ctx0" brushRef="#br0" timeOffset="11200.0157">17224 13297 780 0,'0'0'0'16,"1"14"22"-16,1 9-15 0,-2 18 163 0,0 12-86 15,-6 10-26-15,0 9-24 0,-2-4-15 0,-2 1-8 16,2-5-4 0,-2-3-3-16,-1-9-2 0,-1-7 2 0,0-6-4 15,2-8 0-15,3-7 4 16,1-3-1-16,1-5-6 0,1-7-45 15,2-2-6-15,1-5-36 16,1-2 10-16,0-7-53 0,0-7 17 0,1-11 1 16,2-7-23-16,-2-6-17 0</inkml:trace>
  <inkml:trace contextRef="#ctx0" brushRef="#br0" timeOffset="11670.0163">17142 13609 394 0,'9'-66'0'15,"1"4"270"-15,1 9-147 16,-1 12-49-16,0 13-17 0,-1 12-19 16,-3 6-17-16,0 6-5 15,1 4 3-15,1 3 6 0,1 8 10 0,5 4 17 16,0 7-10-1,4 5-12-15,-1 7-3 0,1 4-5 0,2 5-6 16,-1 3-2-16,-1 0-7 0,-1 1-3 0,-3-3-2 16,-1-2 2-1,-5-3-2-15,-1-5-4 0,-2-7 4 0,0-6 0 16,-3-6-3-16,1-5-6 15,-1-3-10-15,-1-7-14 0,1 2-2 16,-2-2-24-16,1 0-31 16,1-11 12-16,3-7 20 0,2-8-130 0,2-7 24 15,0-5-22-15,0-8 1 16,2-4 144-16,-1-4 78 0,0-1 77 15,-2-2-23-15,0 2 26 0,-3 3-2 0,-4-4-8 16,1 2 6-16,0-1-24 16,0 2-32-16,4 6-11 0,0 5-13 15,-1 7-4-15,1 11-9 16,-3 9-8-16,0 11 4 0,-2 3-5 0,-1 1-4 15,1 14-7 1,-1 16-4-16,-3 23 4 0,-5 20 85 0,-5 11-61 16,-1 8-15-16,-4-2-3 0,-2-1-3 0,2-5-9 15,1-8 8-15,3-10 2 16,3-12-7-16,5-9 2 0,3-7-1 15,1-9-10-15,2-8-17 16,5-5-11-16,3-4-32 0,2-10-10 16,1-2-47-16,2-7-162 15,-3-12-280-15</inkml:trace>
  <inkml:trace contextRef="#ctx0" brushRef="#br0" timeOffset="13090.0183">17630 13762 590 0,'0'0'0'0,"4"0"49"0,3 0 22 0,3 0-1 16,4-5 23-16,3-6-7 15,1-5-20-15,1-1-11 0,0-4-19 16,-5-2-13-16,1 0 1 0,-5-1 8 0,-2-1-10 16,-1 4-7-16,-2-1 5 15,1 2-6-15,-5 1-8 0,0 3 2 16,-1 6 1-16,0 0-9 15,-1 2 0-15,-3 1 12 0,0 2-15 0,-3 4 6 16,0 1-6-16,-5 6-17 16,-4 10 14-16,-4 7-4 0,0 4-3 15,0 6 3-15,0 4 0 16,4-1 2-16,2-2 6 0,1-3 4 0,8-4-4 15,2-5 4-15,3 1-1 0,4-5-2 16,4 0 2-16,5-2 2 16,3-5-3-16,2-3 0 0,5-5 8 0,1-3-11 15,2-1 6-15,0-8 0 16,-3-3-3-16,0-5 0 0,-1-2 3 15,-1-5-4-15,-2-2 2 16,0-3 5-16,1-6-5 0,0-7 8 16,2-2-3-16,-1-8-11 0,-1-2 10 0,-1-3 0 15,-2-6-6-15,-2 2 2 16,-1 1 3-16,-4 7-5 0,-1 9 2 15,-4 7 16-15,-2 10-8 16,1 11 4-16,-3 9 5 0,-1 4 12 0,0 2 1 16,0 1-15-16,0 0-9 15,0 0-3-15,0 0-6 0,0 8-12 16,-4 13 3-16,-3 14 12 15,-4 13 3-15,-2 11 6 0,2 3-8 0,-2 2-4 16,1-1 4-16,2-1 2 0,0-4-7 16,2-7 2-16,3-7-1 15,3-11-23-15,2-6 17 0,4-6-2 0,4-3-2 16,5-3-5-1,1-2-3-15,2-7-8 0,1-4-2 0,0-2-9 16,1-5-1-16,-2-4 6 16,2-6-14-16,-3-4 3 0,0-6 28 15,0-5 2-15,-2-2-7 16,-1-5 8-16,0 1 9 0,-1 1 1 0,0 0 4 15,-1 8 0-15,-2 4 3 0,-1 6-1 0,-3 2 7 16,2 10 10 0,-6 1 4-16,0 4 12 0,0 1 40 0,0 2-14 15,-2 7-39-15,-3 9-26 16,-3 7 8-16,0 7 11 0,0-1-14 15,5-1 2-15,1-5-3 16,2-5 0-16,0-3 0 0,3-2 0 0,2-6-5 16,1 0 2-16,2-3 0 0,2-7-6 15,1 0 6-15,6-4-7 16,1-7-9-16,2-5-7 0,-1 1-6 0,0-7 4 15,2 0 12 1,-4-2 5-16,0-3 5 0,-4-1 8 0,-4-2 0 16,-1-1-4-16,-2 0 4 15,1 3 8-15,-1 5-7 0,-1 6 0 16,-3 9-4-16,0 5-4 15,-2 3-7-15,-1 11 7 0,-2 10-4 0,-3 8 18 16,1 8-2-16,0-2-9 0,3 0 4 16,2-3 3-16,0-7-6 15,4-4-7-15,3-5-21 0,0-6 3 0,5-2 16 16,1-5 5-16,1-3-13 15,3-1 17-15,2-9-2 0,1-5 4 16,-1-1 3-16,-1-4-2 16,-3-2-3-16,-2-2 2 0,-5-2 54 0,-2-1-12 15,-3-5 1 1,-3-4-11-16,0 1 2 0,0-1-7 0,-1 8-8 15,-3 8-8-15,1 7 5 0,2 9-2 0,0 2-17 16,1 2 4 0,0 2-4-16,0 9-111 0,0 8 39 0,0 4-18 15,0 0-198-15,0-1-116 16</inkml:trace>
  <inkml:trace contextRef="#ctx0" brushRef="#br0" timeOffset="13690.0192">18856 13230 800 0,'-5'-9'0'0,"0"5"285"15,0 1-200-15,3 3-27 0,0 0-19 0,-5 11-32 16,1 8 0-1,-2 8-4-15,1 0-3 0,2 0 0 0,3-3 4 16,2-2-5-16,0-4 0 0,1 0-2 0,5-2-31 16,2-4 18-1,0-2-16-15,2-4-10 0,1-3 31 0,-2-3-3 16,2 0 2-16,0-8 2 15,-1-5 6-15,-3-2-5 0,2-4 13 16,-3-3 0-16,-3-2-5 16,-1-4 2-16,-2-2 2 0,-2 0-2 0,0 2 2 15,-2 7 2-15,2 1 1 16,-3 7 0-16,3 5-2 0,1 1 2 15,1 5 2-15,0 0-5 0,0 0-6 0,5-1-19 16,4 3 16-16,1-4-5 16,4 3-1-16,1 1-5 0,1 0 7 15,5 4 3-15,-2 4 2 16,-1 4 1-16,-3 3 5 0,-2 9-2 0,-5 0-4 15,0 6 7 1,-3 4 4-16,-2-4 1 0,0-1 1 0,-3-2-5 16,1-5-2-16,-1-5 0 0,0-2 0 0,0-6-1 15,-3-4 0 1,0-2-2-16,0-3 3 0,0 0 25 0,0-6-12 15,1-4-4-15,1-4-6 16,1-2-4-16,0-5 0 0,6-3 10 16,-1-1-4-16,3-6-5 15,1-1 0-15,3-2 0 0,0-2-2 0,0 5 2 16,2 8-1-16,-2 8-10 15,-2 4-28-15,-1 8-27 0,-2 3-56 16,-2 7-105-16,-2 6-119 0</inkml:trace>
  <inkml:trace contextRef="#ctx0" brushRef="#br0" timeOffset="14340.0201">19322 12734 788 0,'1'-10'0'0,"1"7"303"16,-2 2-220-16,1 1-38 0,0 11-35 15,0 15-11-15,2 16 2 16,-3 15 76-16,0 9-60 0,-1 9-11 0,-2 1 0 15,-1-3-3-15,-3-6-6 16,-2-9 2-16,-2-8 1 0,0-13-15 16,-1-8 4-16,4-8 2 0,5-7 0 0,3-6-5 15,0-3-16-15,0-3-33 16,5-2 2-16,2-7 4 0,5-9 8 15,5-6-7-15,1-5-28 16,4-6-12-16,-1-4 52 0,4-7 21 0,1-2 21 16,2-2 4-1,-4-1 40-15,-2 3 37 0,-5 10 18 0,-7 7-22 16,-6 12-5-16,-4 10-8 15,-3 3 16-15,-7 4-40 0,-2 3-28 16,-5 12-6-16,-1 7-2 0,-1 7 3 0,5 4-3 16,1 0-4-16,5 0 4 15,5 0-1-15,3-5-1 0,0-1-2 16,4-4 1-16,3-3-13 15,2-1 3-15,1-4-6 0,1-3-5 0,2-4 1 16,-1-4-13-16,5-1-27 16,2-3 16-16,1-3 0 0,0-6-23 15,0-7 4-15,0-2 14 16,0-5-4-16,-2-3 44 0,2-3 9 0,-5-4-4 15,-2-2 9-15,-1 2-2 0,-5 5-1 16,-1 7 18-16,-3 9 27 16,-3 5 11-16,0 5-9 0,0 3-21 0,0 11-37 15,0 11 11 1,0 6 13-16,0 4-4 0,3-1-5 0,-1-6-4 15,1-3 0-15,2-4 1 16,-2-4-4-16,1-6-16 0,-1-1 1 16,1-4-10-16,0-4-25 0,3 0-11 0,-2-3-24 15,0-9-231-15</inkml:trace>
  <inkml:trace contextRef="#ctx0" brushRef="#br0" timeOffset="14470.0203">19754 12721 700 0,'1'0'0'0,"4"9"-4"16,2 4 17-16,3 5-10 0,-1 1-6 16,1 0-703-16</inkml:trace>
  <inkml:trace contextRef="#ctx0" brushRef="#br0" timeOffset="15250.0213">19905 12997 604 0,'4'17'0'0,"-3"8"251"15,-1 3-132-15,0 1-21 16,-2-1-52-16,0-2-15 0,-1-7 0 0,1-1-2 15,1-5-18-15,1-5-11 0,0-2 0 16,0-4 2-16,1-2-2 16,2-4-6-16,2-7 4 0,2-5 4 0,0-5-1 15,4 2-1-15,-4-5-34 16,3-5 13-16,1 2-20 0,2-7 9 15,1 3 8-15,1 2 14 16,0 2 8-16,-1 8 2 0,-1 7 0 0,-4 7 9 16,0 5 10-16,-1 6 0 0,-2 9 15 15,3 10-14-15,-1 5-10 16,-2 0-2-16,0 0-3 0,3-1-3 0,-1-9-2 15,3-4 0 1,1-4 2-16,2-7-2 0,3-5 0 0,4 0 2 16,2-5-3-16,-1-8 2 15,-1-1 4-15,-1-5-6 0,-3-1 2 16,0-2 29-16,-4-2-23 15,-1-5 0-15,1 0-4 0,-3-7-5 0,-2 1 4 16,-1 3 0-16,-4 5-4 0,-3 9 4 16,0 4 11-16,-7 6 11 15,-5 7-5-15,-3 2-10 0,-4 14-12 0,-1 7 3 16,0 10 0-16,-1 1 0 15,6 3 1-15,3 0-2 0,6-2-6 16,4-2 2-16,4-3 1 16,4-4-7-16,3 1 17 0,-1-1-7 0,2-4 0 15,-1-2 2 1,0-1 0-16,-1-1-1 0,1 1-1 0,1 0 3 15,-1 3-4-15,3 1 4 0,-5 3-3 0,2 4-22 16,-4 2 14 0,-5 4-3-16,0 3-6 0,-6 6 1 0,-5 4 2 15,-4 5-1-15,-5 0 7 16,-4-2-3-16,-2-1 0 0,-3-4 16 15,1-2-2-15,-1-5-3 16,1-5 0-16,2-3-22 0,1-5-35 0,0-4 25 16,2-5 14-16,2-8 11 0,1-3 9 15,3-6 12-15,2 0 17 16,3-10 8-16,2-2 16 0,5-8-5 0,3-10-19 15,6-9-20-15,9-12-5 16,10-14 5-16,8-10-1 0,4-11-5 16,10-10 5-16,3-5-1 15,3-3-5-15,2 11 8 0,-1 11 1 0,-4 21 5 16,-5 16-4-1,-6 13-10-15,-3 11-4 0,-4 10-1 0,0 5-37 16,-4 6-53-16,-4 6-41 0,-4 5-106 0,-7 5-393 16</inkml:trace>
  <inkml:trace contextRef="#ctx0" brushRef="#br0" timeOffset="15690.022">18143 13128 620 0,'1'-17'0'0,"9"-3"238"16,9-3-165-16,10-2-11 0,8-4 20 0,10 1-1 16,8 1-30-16,5 2-40 15,1 6-4-15,0 4-14 0,-5 2-135 16,-8 5 22-16,-7 1-142 15</inkml:trace>
  <inkml:trace contextRef="#ctx0" brushRef="#br0" timeOffset="17690.0248">18397 14476 1077 0,'-5'19'0'15,"-2"15"63"-15,-2 18-20 0,0 12-15 16,-1 7-3-16,1 0-15 0,1-7 1 0,-2-7-8 16,0-8-6-16,0-11 6 15,1-5 2-15,2-7-7 0,2-8 4 16,1-4 3-16,-1-5-9 15,1-4 8-15,3-5 0 0,1 0-1 0,-1-2 3 16,1-10-12-16,0-11 8 16,2-10-3-16,9-10 2 0,3-8-1 15,4-13 0-15,3-8 3 16,1-10-3-16,2-8 0 0,2-4 2 0,-1-1-3 15,0 4 2-15,2 10 1 0,0 14-2 16,3 18 0-16,2 15 12 16,2 15-14-16,5 12 4 0,-4 7 14 0,1 13-4 15,-6 13-7 1,-9 10-4-16,-5 7-2 0,-9 2 2 0,-7 2 0 15,-5 3-2-15,-8-1 2 16,-8 2 6-16,-8-2-3 0,-3-5-1 16,-6 1-6-16,-2-5-55 0,1 0 19 0,1-4-7 15,3-4-21-15,2-4 0 16,7-7-19-16,7-3-37 0,7-7 51 15,8-4 65-15,4-4 10 16,3 1-6-16,7-1-38 0,4-2 53 0,4 4 24 16,4 2 16-16,-2 3 0 15,3 5-1-15,-1 5-5 0,-1 1-12 16,0 1-11-16,-3-1-14 15,-4-1-4-15,-2-3 1 0,-1-4-1 0,-5-2-4 16,3-6 2-16,-1-2-3 0,0-3 0 16,2-1 0-16,4-7 6 15,0-4-8-15,3-4-87 0,0 1-16 0,0-4-74 16,-3-1 36-1,-1-1-4-15,-2-3-28 0,-3 0-51 0,-2 0 250 16,1-3 258-16,-4 1-105 16,-1 2-37-16,-2 3-19 0,0 7-2 15,-2 7-16-15,-1 3 1 16,2 4-30-16,-2 6-60 0,-2 16-28 0,0 9 28 15,0 8-1-15,0 0-14 0,5-5 2 16,0-5 5-16,3-6-12 16,5-4 10-16,4-4-5 0,0-4-7 0,5-4 8 15,2-3 0-15,3-4-1 16,-1-2 4-16,-1-6-2 0,-3-2 0 15,-2-3 4-15,-7-2-5 16,-3-3 0-16,-5-3 0 0,0-4 37 0,-5-4-13 16,-2-4 2-16,-2-4-9 0,-1 0-13 15,0 4 5-15,-1 6-6 16,2 8 3-16,-1 6 8 0,0 6-1 0,0 6-13 15,-2 4 0 1,1 13 9-16,-1 4-15 0,4 2 12 0,4-1-3 16,1-1-4-16,3-5-2 15,7 0 0-15,3-4-26 0,4-3 17 0,3-4 7 16,0-4-10-1,3 0 1-15,2-5-12 0,-1-4-13 0,2 0 15 16,-1-2 0-16,-1 0-8 0,2-3-2 16,-2 1 4-16,-2 0 0 15,-1-3 12-15,-4 2 8 0,-2-1 9 0,-3 1 2 16,-4 3 6-16,-1 6 7 15,-3 2 11-15,-1 2 6 0,0 1 14 16,0 5-23-16,-5 10-28 16,-1 7 12-16,0 6 17 0,-1 1-19 0,3-1-7 15,1-7 6 1,4-3 0-16,-1-1-8 0,5-6 9 0,0-2-5 15,2-3-3-15,-1-2 1 0,2-4 1 0,2 0 2 16,2-2 0 0,0-6 6-16,5-3-7 0,1 0-30 0,2-3 5 15,-2-3-10-15,0-2 21 16,-3 0 4-16,0-2 5 0,0 0 10 15,-4 2-3-15,-1 0-1 16,-2 3 0-16,-5 7 17 0,1 2-10 0,-4 6 9 16,0 1 0-16,0 8-19 0,0 8-21 15,-3 5 36-15,1 2-12 16,3 1 0-16,-1-5-30 0,1-1-1 0,3-6 17 15,2-4-7-15,1-3 0 16,2-5 17-16,2 0 8 0,4-7 4 16,5-6 1-16,2-1-5 15,4-6-7-15,0-4 6 0,0-2 3 0,2 1-6 16,-4-7 0-1,-2-1 3-15,-1-2-1 0,-3-10 8 0,-3-4 9 16,-1-7 12-16,-1-6 7 0,-2-1-1 0,1 1-5 16,-1 3-2-1,-3 7-13-15,-1 10-16 0,0 15 11 0,-5 12-2 16,-1 10 20-16,-1 5-8 15,0 0-17-15,-1 15-10 0,-5 13-26 16,-7 15 42-16,-1 11 0 16,0 2-2-16,2 3-7 0,0 1-3 0,1 1 2 15,-1-3 3-15,3-5-5 16,3-7-2-16,4-7 2 0,2-6-29 15,4-8 13-15,4-4-3 0,2-4-12 0,3-3 4 16,3-8 0-16,2-3-15 16,4-3 24-16,2-4 14 0,2-1 0 15,1-9 7-15,-2 0-2 16,1-6 0-16,-4-5 0 0,-2-2 2 0,-4-7-2 15,-4-1 0 1,-3-3 2-16,-5 1 5 0,-4 4 6 0,0 10 6 16,-7 7 16-16,3 9 0 0,0 6-24 0,-2 8-16 15,-1 15 8 1,-1 7-1-16,0 10 2 0,3-2 0 0,2-1-5 15,3-5-10-15,0-3-1 16,0-7-7-16,6-3-9 0,1-7 14 16,2-2-11-16,3-5 5 15,2-4 21-15,1 0-1 0,1-9 0 0,1-2 6 16,0-3-4-16,1-7-4 15,1-1-5-15,0-4-17 0,-1-1-9 16,2-2 20-16,-2-3 4 0,-1-2 0 0,-1 1 6 16,-5 7 4-16,-4 10 1 15,-4 10 18-15,-2 5 35 0,-1 3 19 16,0 13-80-16,-1 8 7 15,-1 9 8-15,-2 0-3 0,3-1-1 0,0-5-8 16,1-5-24 0,0-3-58-16,5-6-42 0,2-5-57 0,6-4 1 15,-1-3-109-15</inkml:trace>
  <inkml:trace contextRef="#ctx0" brushRef="#br0" timeOffset="17940.0251">20386 14203 671 0,'-4'-3'0'0,"-6"3"297"0,-1 7-230 15,-3 8-28-15,0 8-24 16,1 4 8-16,2-3-13 0,6-4 0 16,3 0 4-16,2-1-6 0,4-1-5 0,4 0 13 15,0 1-4-15,0-1 7 16,2 2 13-16,-2-2-7 0,-2-1-10 15,2 0-10-15,-4-5-1 16,0 0-8-16,-1-2 8 0,-2-3-1 0,-1 1-4 16,-4-2-16-1,-9 0-2-15,-7 0-44 0,-7-3-70 0,-9-3-174 16</inkml:trace>
  <inkml:trace contextRef="#ctx0" brushRef="#br0" timeOffset="18070.0253">19581 14212 679 0,'50'-25'0'0,"10"2"305"0,3 3-258 16,-4 8-36-16,-7 2-10 16,-10 6-2-16,-8 3-93 0,-12 1-226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31:33.87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9852 14064 631 0,'24'13'0'0,"6"3"96"15,2-1-34-15,7 0-12 0,2-1-13 0,7-6 0 16,4-4-18-16,4-4-2 0,4-2-7 16,1-8 0-16,2 0-10 15,0-1 0-15,1 0 8 0,-2 4-8 0,-2-1 2 16,1 2-1-16,0 1-2 15,2-2 2-15,1-3 13 0,5-5-4 16,4-2 13-16,2-5 1 16,2-6-8-16,2-2 4 0,2-6-10 0,-1-3 0 15,3-2-2 1,0-3 0-16,1 0-10 0,0-2 4 0,2 1 6 15,-3-2-11-15,1 2 6 0,0-2 8 0,-4-2-4 16,1 0 5 0,-2-1 0-16,-1-2-7 0,5 4 11 0,0-4 2 15,3-3-2-15,2-2 4 16,0-6-13-16,0-5 1 0,0 0 1 15,-2-1-4-15,3-4-9 16,-2-2 6-16,-1-2 0 0,3-4-4 0,-3 1 4 16,0-4 4-16,-1 1-7 0,0-3 2 15,-2-4 0-15,0-1-1 16,2-4 0-16,-2 0 12 0,4-3-10 0,-1 0 8 15,1-3-6-15,-1-1-4 16,1 2 0-16,-2-1 11 0,-3-6-13 16,0 0 4-16,-2-6 3 15,0-2-3-15,1 0 9 0,1-1-8 0,-1-2-1 16,2-3 7-1,-1-3-6-15,2 1-5 0,-2-5 4 0,2-3 0 16,0 0-4-16,-1-2 4 0,-2 2 0 0,0 3-1 16,-1-2 6-1,0 0 6-15,-4-4-1 0,-2 1 10 0,-3 4-8 16,-3 3-4-16,-2 1 3 15,0-1 4-15,1-6-5 0,1 0-2 16,3 0-9-16,-3 1 0 16,0 1 7-16,-4-2-6 0,1 4-4 0,-2 2 4 15,-3 3 2-15,0 2-4 16,-2 2 0-16,-2 3 2 0,-3 3-3 15,-2 1 2-15,-3 7 5 0,-3 9-10 0,-4 7 8 16,0 6-4-16,-3 6 2 16,0 3 0-16,0 6-2 0,-4 4 0 15,0 4 0-15,-2 5 1 16,-3-1-1-16,4 7-45 0,-1 1-6 0,-1 2-38 15,-1 7-12 1,-4 1-31-16,-5 8-150 0,-12 2-244 0</inkml:trace>
  <inkml:trace contextRef="#ctx0" brushRef="#br0" timeOffset="1580.0022">11917 14537 746 0,'0'1'0'0,"0"2"49"0,2 1-36 15,0 3 11-15,1 2 7 16,3-4-12-16,1 1-12 0,1-3-2 0,2-3-2 16,3 1-6-16,-2-1-5 15,4-4 15-15,-1 0 1 0,0-1-6 16,1 3 16-16,1 0-4 15,1 1-3-15,3 1 4 0,3 0-6 0,1 1-1 16,4 2 8-16,3-1-2 0,1 1-11 16,3-2 2-16,4-1-3 15,3 0 0-15,2 0 5 0,2 0 0 0,0-4-5 16,3 1 9-1,-1-3 12-15,4 5 6 0,2-3-2 0,1-3 6 16,2-2-6-16,4-3-1 16,3-2-6-16,0-1-8 0,3-6 5 15,3 0-4-15,1 0 3 16,3-4-1-16,1 3 1 0,2-2-3 0,1-1 4 15,2 1-6-15,1 1-4 0,0-4 5 16,-2-2-9-16,3-5-6 16,3-6 6-16,1-2 17 0,2-6-20 0,2 2 0 15,3-4 13-15,0-5-15 16,1-1 4-16,1-2 4 0,0-4-5 15,0-3 3-15,2-2-2 16,-1-4-2-16,2 0 0 0,1-1 11 0,0-2-7 16,2-7 8-16,0-2-6 0,3-3-6 15,1-5 0-15,-1 1 11 16,3-5-14-16,-3 1 6 0,2-3 5 0,-1 1-8 15,-3 0 0 1,3-2 14-16,-2-2-11 0,0-4 3 0,3 0 2 16,0-3-9-16,0 6 2 15,-1-7 6-15,1-1-8 0,-1-4 2 16,0-7 1-16,0 2-2 15,-1-4-7-15,0-1 8 0,-3 0-2 0,0-2-1 16,-4-2 3-16,-1 1-2 0,-2 0 2 16,-1 0 1-16,-4 3-3 15,3-5 2-15,0-3 5 0,-1 1-4 0,0 0 11 16,-2-1-8-16,-2-1-2 15,0-3 10-15,0-5-5 0,0-2-5 16,0-2 6-16,-1 5-5 16,-8 3 0-16,-4 6 5 0,-6 3-3 0,0 1 0 15,0-2 5 1,2-3-5-16,0-2-3 0,2 0 0 0,-2 3 0 15,-1 2-6-15,-2 3 5 0,0 3 2 0,-2 1-6 16,-2 2 3 0,-3 3 0-16,-3 4-2 0,-4 3 2 0,-4 5-1 15,-4 7 0-15,-4 5-1 16,-2 8 2-16,-6 5-2 0,0 6-25 15,-5 7 6-15,-1 6-21 16,-1 5 12-16,-3 6-16 0,0 7-23 0,-3 1-13 16,-1 7-32-16,-2 3-82 0,-7-1-144 15</inkml:trace>
  <inkml:trace contextRef="#ctx0" brushRef="#br0" timeOffset="3070.0043">14425 15090 706 0,'6'3'0'0,"6"-1"49"16,5 1 30-16,4-1-45 0,4-1-13 16,2-1-8-16,2-4-7 0,4-7-5 0,2-3 4 15,2-4 1-15,3 1-6 16,0-4 0-16,-1 3 29 0,-1 2-14 15,3-1 13-15,1 3 1 16,0 0-3-16,1 2 4 0,2 3-3 0,0 0-7 16,2-5 6-1,2 1-6-15,2-2-1 0,1-5 11 0,4 1-10 16,1-3-5-16,-1-2 6 15,4-2-6-15,1-3-8 0,0-1 6 16,3-3-6-16,2-3-6 0,-3-1 13 0,3 1-3 16,-1-3-5-16,2 0 12 15,3 0-10-15,-2-3 2 0,1 1 7 16,1 0-9-16,0-1-5 15,-2-2 4-15,3 1-3 0,-1-6-6 0,0-1 4 16,4-4 1-16,-1-1-3 16,3-6 0-16,0-2 12 0,-3-2-12 15,3-3 0-15,0 2 14 16,0-6-16-16,0 1 4 0,1-1 5 0,0-3-7 15,2 0 4-15,-2 1-2 0,0-2-4 16,0 1 4-16,-3 0-1 16,-1-2-1-16,1-1 0 0,-2-3 2 0,0-1-3 15,-2-1 0-15,2-2 1 16,1-2 0-16,2-9 1 0,3-1-1 15,-1-3 0-15,2-3 1 16,-2-1 3-16,2 0-8 0,-2 1 6 0,-3 0-2 16,2 1 0-16,-3-1 4 0,0-1-6 15,1 1 2-15,-1-1 2 16,-3-3-1-16,2 1-2 0,-3-1 2 15,0 0 14-15,-2 1-12 16,-1 0 11-16,-1-3-6 0,-1 3 6 0,1-3 8 16,1 0-8-16,0 3-6 15,-1-1 3-15,-2 5-7 0,-3 3-7 16,-1 0 6-16,-3 3 0 15,-5 4-3-15,2 2 0 0,-2 3 1 0,-1 0-1 16,-1 1 0-16,-3 2 1 0,-1-3-3 16,-3 3 4-16,2-1 3 15,-2 0-6-15,0 1 2 0,0 2 0 0,0-1-2 16,-2 3-1-16,-2 2 3 15,0 5-2-15,-3 4 2 0,0 5 1 16,-3 0-3-16,-4 4 2 16,0 4-2-16,-2 2-4 0,-4 1 10 15,-1 7-7-15,1-6-3 16,0 5 1-16,-1 1-5 0,2 0-2 0,-2 7 4 15,-4 0-5-15,1 5-10 0,-2 1 1 16,-1 3-22-16,-4 8-43 16,-2 6-8-16,-3 4-46 0,-6 3-191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37:10.85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5446 15262 772 0,'0'-1'0'0,"0"1"215"0,-2 0-150 16,0 0-13-16,1 0-7 16,0 0-12-16,0 1-22 0,0 11-7 15,-4 7-6-15,0 14 4 0,-1 16 2 0,-1 13-2 16,0 12 4-16,-2 13-2 15,0 13 3-15,-1 6 4 0,2 3-4 16,0-2-2-16,4-7 2 16,0-11-5-16,1-9 2 0,-3-8-5 0,3-9 0 15,-2-5 2 1,1-5 1-16,-1-5-1 0,0 1 1 0,-2-3-2 15,2-5 0-15,-1-5 0 16,3-10-2-16,0-7-19 0,0-4 10 16,2-7-9-16,0-4-14 0,1-3 7 0,-1-1-6 15,1-3-9-15,0-7-4 16,0-6-53-16,0-9-86 0,-1-6-84 15</inkml:trace>
  <inkml:trace contextRef="#ctx0" brushRef="#br0" timeOffset="590.0008">5536 15256 786 0,'3'-16'0'15,"0"1"132"-15,-3 0-84 0,-3 2-35 0,-4 3-2 16,-4 2 2-16,-1 6 2 15,-3 2-10-15,-1 10-4 0,-3 11 2 16,-2 8-1-16,-2 13 1 16,-1 8 19-16,1 8 3 0,-3 5-1 0,2 3-4 15,1 3-10-15,-2-2-16 16,2-3 12-16,2-10-1 0,3-11-5 15,6-12 0-15,3-16 7 16,6-8-7-16,2-6 0 0,-1-1 16 0,2 0-21 16,0-5 10-16,5-14 9 0,7-12-9 15,1-8-3-15,5-5-2 16,-1-7 0-16,0-1 0 0,4-4 1 0,-4-4-1 15,2-1 0 1,-1-1 1-16,-3 5-5 0,1 9 8 0,-3 10-3 16,-1 14-2-16,-3 11 2 15,-4 5 5-15,1 6-8 0,-2 2 4 16,1 11 10-16,0 6 18 15,2 9-9-15,0 8-4 0,2 4-5 0,3 1 6 16,4 1 5-16,3 2-3 0,3 4-2 16,4 0-2-16,1 2-5 15,1 0-3-15,-1-5-4 0,-2-2-6 0,-3-6 4 16,-4-4 1-16,-3-7-4 15,-3-3-36-15,-2 0-15 0,-5-4-48 16,-2 2-41-16,-3-2-163 16</inkml:trace>
  <inkml:trace contextRef="#ctx0" brushRef="#br0" timeOffset="6240.0087">3010 6505 844 0,'4'10'0'0,"2"6"11"16,2 6 3-16,0 5 20 16,-1 2-3-16,0 2 7 0,3-1-16 15,-2-1 3-15,1-4-14 0,2-4-1 0,-1-6 1 16,2-3-6-16,3-1 10 15,2-8-1-15,4-3 4 0,7-5 4 16,7-13-4-16,9-7-7 16,8-9 2-16,10-11-4 0,9-8-7 0,8-8 9 15,7-6-6-15,0-5-4 16,-3 0 6-16,-5 4-3 0,-6 5-6 15,-10 10 4-15,-10 12-3 16,-7 11-1-16,-14 12 4 0,-4 10 0 0,-13 8-2 16,-4 14-26-16,-8 11-13 0,-2 11-25 15,-5 12-10-15,-5 8-105 16,-1 1-224-16</inkml:trace>
  <inkml:trace contextRef="#ctx0" brushRef="#br0" timeOffset="6940.0097">10562 6256 741 0,'7'19'0'16,"2"12"42"-16,4 7 44 15,2 5-34-15,3 2-17 0,1 1-14 16,2-9-3-16,2-3-1 15,1-10 0-15,-4-8 7 0,3-10 17 0,0-6 8 16,4-5 5 0,7-12-5-16,11-15-3 0,10-10-14 0,10-12-9 15,9-9-12-15,7-3-8 0,6-5 5 0,2-2-7 16,-2 2-2-1,-4 1 2-15,-6 6-1 0,-8 9-45 0,-8 10 2 16,-11 16-14-16,-11 14-4 16,-8 15 4-16,-8 5-25 0,-4 16-81 15,-3 4 3-15,-1 1-120 16</inkml:trace>
  <inkml:trace contextRef="#ctx0" brushRef="#br0" timeOffset="7520.0105">17782 6052 922 0,'13'18'0'0,"5"8"0"15,6 5 53-15,3 1-19 16,-2-3-18-16,3-2-7 0,-5-10 11 16,2-3 19-16,1-10 3 0,2-5-2 0,4-11 4 15,6-9-5-15,6-11 9 16,9-7-17-16,9-7-12 0,6-5-13 15,12-5 0-15,5-2-5 16,2-5-2-16,4-3 1 0,-4-3-1 0,-2-1-8 16,-4-1 0-16,-8 1-19 15,-4 7-3-15,-4 8 4 0,-7 9-7 16,-6 14-21-16,-5 16 2 15,-6 13-23-15,-4 9-80 0,-9 10-42 0,-9 5-159 16</inkml:trace>
  <inkml:trace contextRef="#ctx0" brushRef="#br0" timeOffset="44630.0625">5865 7903 382 0,'-3'-1'0'0,"1"1"53"16,-1-3-49-16,2 3-5 0,0 0-1 15,-1 0 3-15,1 0 0 16,-2 0 0-16,2 0 3 0,-1-2 7 15,2 2 19-15,-2 0 23 0,0 0-19 0,2 0-6 16,-1 0 2-16,1 0-7 16,0 0-6-16,0 0-5 0,0 0 0 15,1 0 6-15,-1-1 32 16,1 1 2-16,0-1 4 0,2 1-5 0,0 0-27 15,3-2-7-15,-3-1-5 16,1 2-2-16,1-1-5 0,1 2 7 16,2-1 4-16,0 1-4 15,-2-1-4-15,2 1 2 0,0-2-2 0,0 0-1 16,4 2 8-16,-2 0-8 0,1 1-4 15,0-1 2-15,0 0-4 16,0 1 2-16,0-1 4 0,3 0 2 0,-2 0 5 16,0 0 3-16,1-1-4 15,-1-3 3-15,1 1-2 0,1 1-4 16,-3-1-4-16,2 1-1 15,0-1-1-15,0 1-1 0,1 1 2 0,-1 0-1 16,0 1 1-16,0 0 0 0,-2 0 0 16,1 4-5-16,1 1 0 15,0 2 6-15,1-3-5 0,-2 1 5 16,1 0 2-16,0-1 0 15,0 3 5-15,-1-5 1 0,1 2-2 0,0-1-2 16,1 0 2-16,-3-2-7 16,2-1 3-16,1 0-3 0,0 0-2 15,0 1 1-15,-1 1 1 16,1 0-4-16,0 0 3 0,0 0-2 0,-1 2-1 15,1 0 2-15,-1 4-2 0,0-1-2 16,-1 2 2-16,2-1 6 16,-3-1-3-16,2 0 5 0,0 1-2 0,-2-3-2 15,2 3 3-15,-2-1-2 16,1-2-3-16,-1 1 4 0,0-3-4 15,-4 0-1-15,0 2 1 16,-2-1-2-16,1 1-2 0,1 3 2 0,2-2 1 16,0 1-3-1,2 1 2-15,-1-1 1 0,4 2-3 0,-2-1 2 16,1 0 4-16,-2 1-7 0,-1-2 4 0,1 3 0 15,0-3-3 1,0 1 2-16,1-1 3 0,-2 0-6 0,-1 1 4 16,2 1 0-16,-2-4-3 15,2 2 2-15,-1 1-1 0,1 1 0 16,-2-1 0-16,5 0 3 15,-4 1-3-15,1-1 0 0,1 0 1 0,-2-1-2 16,-1 2 2-16,-2-1-1 0,1 0 0 16,-1 0 0-16,-1 1 0 15,3-2 1-15,-2 0 2 0,1 1-3 0,1-2 0 16,-2 0-2-16,3 2 6 15,-2-2-7-15,1 2 6 0,-1-1-2 16,1-2-2-16,-1 2 2 16,0 0 1-16,-2-2-3 0,2 1 2 0,-2 0 1 15,0-1-3 1,2 0 2-16,-2 2 7 0,0 0-6 0,2 1 4 15,-1-2-3-15,-2 1-4 0,4 0 2 0,-2 1 3 16,-1-3-4 0,2 0 0-16,-2 2 6 0,1-2-6 0,0-1 0 15,-1 2 13-15,0-1-13 16,0 1 0-16,0 2 8 0,-1-5-9 15,0 3 2-15,2 2 6 16,-4-4-8-16,4 4 2 0,-2-3 2 0,2 0 1 16,-2 2 2-16,0-1-2 15,-1 0-2-15,1-3 2 0,0 0 0 16,-2-1 0-16,1 2 4 0,1-1-3 0,0-1-1 15,-2 2 2-15,1 0-3 16,2 0-2-16,1 3 2 0,-2 0-4 16,1-4 0-16,-1 4 2 15,0-2 0-15,1 3-1 0,1 1 0 0,0 0 2 16,-1-1-2-1,0-1 0-15,-3-2 3 0,2 0-4 0,0 2 2 16,-2-2 0-16,3 1-2 0,0 0 2 0,-2-1-1 16,2 5 0-1,0-5 0-15,-2 3 0 0,2-2-1 0,1 1 2 16,-4 0 1-16,1-3-3 15,-1 2 2-15,-1-1 0 0,3 1-1 16,-2 3 0-16,1-2 1 16,0 0-1-16,-1 2 0 0,3 1 3 0,-1-1-5 15,-2-1 3-15,2 0-1 16,-3-3 0-16,2 2 0 0,0-1 2 15,0 1-2-15,1 0 0 0,-1 1 0 0,-1 0 0 16,2 0 0-16,-1 1 2 16,-1-1-3-16,2 1 1 0,-1-2 1 15,-1-3-2-15,0 3 1 16,0-1 1-16,-1 1-2 0,1 0 2 0,0-2-1 15,-1 0-1 1,1 3 2-16,0-2-1 0,0 2-2 0,0 1 4 16,2-1-1-16,-2-1-1 15,1-2 0-15,0 3 0 0,-2-4-3 16,1 3 6-16,1-1-4 0,-3-2 0 0,1 2 2 15,0 1 0-15,1 0-1 16,-1 1 0-16,1-2 0 0,0 2 0 16,0 1 0-16,-2 1 0 15,2-3 0-15,1 3 0 0,-1 0 3 0,0-2-5 16,2 3 4-16,-2-1-1 15,0 1-2-15,-1-3 2 0,-1-2 0 16,0 0-1-16,2 0 0 0,-3 3 1 0,4-2-2 16,-3 2 2-16,1-1 1 15,2 4-3-15,-2-3 2 0,1 3 1 16,1-2-3-16,-4-2 2 15,3-1 0-15,-3 0-2 0,2-1 1 0,0 2 0 16,-2 0 0 0,2 0 0-16,-1 0 1 0,-1 2-1 0,1 0 0 15,1 0 2-15,-1-1-2 16,3 1 0-16,-4 0 4 0,0-2-3 15,1-1 3-15,1 2-3 0,-1 0-1 0,-1 1 0 16,0 2 6-16,0 1-8 16,1 1 4-16,0 0 1 0,0-4-4 15,1-2 2-15,-1-1 0 16,-1-3-1-16,0 1-1 0,0 1 2 0,3 0-2 15,-3 0 2-15,0 1 0 16,1 0-2-16,0 2 2 0,0-1 1 16,0-1-3-16,-1 0 1 15,1-4 0-15,0-1 0 0,-1 0 0 0,1-2 0 16,-1 0 0-16,0 0 0 0,0 0 2 15,0 0-3-15,0 0 1 16,0 0 1-16,2 1-2 0,-2-1 1 0,0 0 0 16,0 0 0-1,0 0 0-15,0 0 1 0,0 0-2 0,1 0 2 16,-1-1 5-16,2-3-5 15,2-4 8-15,1-4 0 0,2-2-4 16,-1-3-3-16,1-3 2 0,2-1-7 0,0 1 5 16,0-2-3-16,0 3-1 15,-1 1 3-15,-1 0-2 0,-2 2 1 16,2 0 0-16,-2 0 0 15,0-1 0-15,-1 0 0 0,1-3-1 0,0 3 2 16,0-2-1-16,0 0 0 16,1 2-3-16,-2 0 4 0,-1 2 0 15,0 1-2-15,-1 2 2 16,1 2 0-16,0 0-2 0,-1 2 1 0,0 4 0 15,-2 0 0-15,0 3 0 0,0 1 4 16,0-3-5-16,0 3 2 16,0-2-1-16,0 1 0 0,0 0 0 0,0 0 1 15,0 0-2 1,0 1 0-16,0 0 1 0,0 0 0 0,0 0-5 15,0 0 1-15,0 1-4 16,0 5 2-16,0 1-4 0,0 5 8 16,0 5 4-16,0 0-2 15,-2 2 0-15,-1 1 2 0,-2 2 2 0,0-1-6 16,0 1 4-16,0 0 0 0,0-1-3 15,-3-1 2-15,3 0 5 16,0-1-10-16,-2-2 6 0,2 2-1 0,0-2-1 16,0-2 0-16,2 0 3 15,0-3-3-15,1-1 0 0,1-1 1 16,0-3-1-16,0 2 0 15,-1-4 0-15,1 0 0 0,1-1 0 0,0 0 2 16,0-1-3-16,-1-1 1 0,0-2 0 16,1 0 0-16,0 2 0 15,0 1 0-15,0 0 1 0,0 1 2 0,0 0-1 16,0 1-4-1,0-2 3-15,0 2 1 0,-1 0-4 0,1 0 4 16,-2 0-2-16,1 0 0 16,0-1 0-16,-1-2 1 0,2 1-1 15,-1 1 0-15,-2 1 2 16,3-1-3-16,-1 0 2 0,0-1 0 0,1-2-2 15,-2 0 2-15,0 0 0 0,2-1-1 16,0 2 0-16,0-1 3 16,0-1-5-16,0 0 4 0,-1 0-3 0,1 0-2 15,-1 2 6-15,1-1-2 16,0-1-2-16,0 2 2 0,-1-2 0 15,0 0-1-15,-1 0 7 16,-1 0 0-16,0 0 5 0,0 0 1 0,0 0-2 16,0-2-3-1,-1-1-2-15,-3-1-2 0,1-1-5 0,-2 0 2 16,0-3 2-16,-1 1-4 0,-1-4 2 0,-1 1 1 15,1 0-3 1,-1-2 2-16,1 0-1 0,1 3 0 0,-1-2 0 16,2 0 1-16,1 1-1 15,-3-1 0-15,1 0 2 0,1 0-2 16,-1 0 0-16,2 1 1 15,-2-1-2-15,3 0 2 0,-2-1 0 0,2 0-1 16,-1 1 0-16,2 3 2 0,0 1-4 16,2 3 4-16,-1 1 0 15,3 0-3-15,-1 2 2 0,1 0-1 0,1 1-3 16,0 0 5-16,0 0-4 15,0 0-18-15,0 0-11 0,0-2-25 16,0 2-52-16,4 0-20 16,3 0-52-16,-1 0-80 0,2-3-317 0</inkml:trace>
  <inkml:trace contextRef="#ctx0" brushRef="#br0" timeOffset="49100.0687">6676 7833 584 0,'17'-20'0'16,"4"-6"145"-16,6-4-26 0,4-7-14 0,5-5-28 16,4-5-9-16,0-5-19 15,2 1-9-15,-2 4 4 0,-5 4 2 16,-2 11-9-16,-6 4-16 15,-5 6-9-15,-4 6-3 0,-4 4 0 0,-2 2-4 16,-4 5-7 0,1 2 4-16,-6 0 0 0,-2 2-2 0,-1 1 0 15,0 0 5-15,-3-1-1 0,-5 1 3 0,-2 0-6 16,-3 0-2-1,-1 0 2-15,0-1 1 0,-1 0-4 0,1-3 4 16,2 1-1-16,2 0 0 16,4-1 0-16,2 1 0 0,2-1-2 15,0 4 2-15,2-3 0 16,0 3-1-16,0-1-4 0,0 0 2 0,5-1-8 15,4-3 13-15,4-1-3 16,7-2 0-16,-1-1 0 0,3 0 3 16,-2 0-4-16,2 1 2 0,-5 1-1 0,-1 0 0 15,-3 6 0-15,-3-1 1 16,-4 2-2-16,-2 0-1 0,-1 3 3 15,-2 1-2-15,-1 5 2 16,-1 1-4-16,-7 3-2 0,-1 6 9 0,-1-2-1 16,0 3-5-1,0 0 4-15,0 0 1 0,0 1-5 0,2 0 1 16,-1-2-31-16,1 1-34 15,3-1-3-15,1-2-41 0,1-2-102 16,2-5-118-16</inkml:trace>
  <inkml:trace contextRef="#ctx0" brushRef="#br0" timeOffset="49900.0699">7028 6869 1125 0,'9'-23'0'0,"3"-3"135"15,3-6-70-15,2-2-19 16,5-7-14-16,1-2-9 0,1-3-5 15,-1-3-3-15,1-1 4 16,-3-3-3-16,2-1 0 0,-3-1-7 0,-3 2-4 16,-3 4 0-16,-4 8-2 15,-2 7-1-15,-4 5 1 0,-3 6 0 16,-1 7-1-16,-1 6 5 15,-4 4-4-15,-3 6-6 0,-3 6 4 0,-6 16-2 16,-5 16-11-16,-5 15 15 0,-3 14-1 16,-1 7-4-16,3 2 4 15,4-1 1-15,6-10-5 0,8-3 4 0,4-10 0 16,4-7-4-1,2-4 2-15,5-5 0 0,2-4 0 0,3-3-4 16,3-7 4-16,-1-5 0 16,4-6-15-16,-2-8 6 0,4-3-3 15,1-4 11-15,0-10-5 0,1-6-8 0,3-2 3 16,-3-7-2-16,0-6 2 15,0 0 4-15,-3-2-5 0,-3 1-3 16,-2 10 13-16,-6 6-3 16,-2 9 1-16,-3 11 6 0,-1 0-4 0,0 14-13 15,-2 10 11-15,-2 5 3 16,1 4 0-16,-1 2 2 0,2-6 1 15,2-3-3-15,0-2 2 16,4-5 1-16,5-3-2 0,1-5-7 0,4-3 7 16,4-8 0-16,4-1 0 0,1-10 0 15,2-5 0-15,-2-2 0 16,-1-6 7-16,-4-5-6 0,-5-1 23 0,-4-3-4 15,-4-4-1 1,-5-1 9-16,-1 0-9 0,-7 1-8 0,-2 5 6 16,-4 6-3-16,0 6-9 15,0 9 9-15,1 5-8 0,5 6-11 16,-2 3 6-16,1 9-2 15,-1 7-53-15,0 8 12 0,-1 2-23 0,5 5-54 16,-1 2-17-16,2-1-44 0,1-2-164 16,1-4-140-16</inkml:trace>
  <inkml:trace contextRef="#ctx0" brushRef="#br0" timeOffset="50410.0706">7748 6549 739 0,'-5'-11'0'0,"-1"8"259"0,1 3-175 16,0 0-13 0,-1 10-25-16,-3 4-26 0,1 7-3 0,-3 5 1 15,1-2-4-15,2 0-4 16,3-2 9-16,2-3-11 0,3-1-9 15,0-4 2-15,3-3 1 16,2-4-7-16,5-3 10 0,0-4-5 0,3 0 0 16,3-3-6-16,-2-6 3 0,0-3-6 15,0-3 8-15,0-3-3 16,0-4-3-16,0 0 12 0,-1-1-6 0,-1 1-3 15,-2 2 8-15,-4 3-3 16,-1 8-2-16,0 3 0 0,-3 6 0 16,2 2-8-16,0 6 6 15,-1 9 0-15,2 1-1 0,1 3-3 0,-1 0-1 16,1-9 0-1,2-1 8-15,1-5 0 0,1-3-4 0,1-3 6 16,2 0 0-16,-1-9-1 0,4-4 10 0,-1-5 1 16,3-3 3-1,-2 0 3-15,0-6 0 0,-2 2-2 0,0-3 2 16,-4 3 0-16,-1-1 1 15,-4 1 4-15,-1 3-6 0,-4 1 4 16,0 4-6-16,-3 4-8 16,0 4-6-16,-3 4 3 0,-1 3-7 0,0 2-39 15,-2 3-2-15,-1 9-18 0,-1 6-37 16,-3 10-41-16,-5 1-212 15</inkml:trace>
  <inkml:trace contextRef="#ctx0" brushRef="#br0" timeOffset="51080.0715">7645 7146 1022 0,'0'-11'0'0,"0"5"140"16,0 6-73-16,-2 0-13 15,1 5-13-15,-3 13-36 0,-5 12-1 16,-2 13 10-16,-3 17 4 0,-3 7-1 0,-4 12-7 16,1 5-2-16,-2 3-5 15,2 0-2-15,4-7 3 0,5-9-4 16,7-11 0-16,4-10-63 15,2-10 22-15,6-10 3 0,5-5 9 0,2-9-20 16,1-8-25 0,2-7 18-16,0-6 30 0,-1-11 19 0,0-8 8 15,-2-6 3-15,-2-7 14 0,-3-6 9 0,-6-5 6 16,0-9-2-1,-4 0-6-15,-5-5-9 0,-5 5-9 0,-7 6 10 16,0 9 6-16,-1 11 24 16,-1 5-8-16,5 7-19 0,6 4-17 15,5 1 5-15,3 2-9 16,6-3-7-16,7-1-8 0,2 2-9 0,3 1-2 15,1 4 5-15,-2 6-3 16,-2 3 0-16,-4 4 16 0,0 13 5 16,-1 6 0-16,0 11 7 0,0 2-2 0,0 3-2 15,2-3 2-15,1-5 2 16,2-6-5-16,-1-4 4 0,-1-7 1 15,-2-2-4-15,-3-6 2 16,-3-4 17-16,-3 1-8 0,-2-3 6 0,0 0 9 16,0-5 30-1,0-7-22-15,-2-6-18 0,1-5-1 0,0-5 13 16,1-3-15-16,1-6-5 15,3-1-1-15,5-2-5 0,2 1-2 16,2 7-1-16,-1 9 2 0,1 6-118 0,2 11 28 16,-5 4-38-16,0 2-133 15,-3 8-124-15</inkml:trace>
  <inkml:trace contextRef="#ctx0" brushRef="#br0" timeOffset="52680.0737">7935 7415 713 0,'10'-2'0'0,"1"-7"133"0,3-2-40 16,3-5-31-16,0-5-16 15,0-2-3-15,-1-2-10 0,-4 2-3 16,-2-2 3-16,-6 3 3 16,-4 1-4-16,0 4 4 0,-4 7 2 0,-3 1-10 15,0 6-10 1,-1 3-7-16,-2 7-12 0,-3 10-4 0,-1 5 7 15,-1 7 0-15,-2 3-4 16,6-1 0-16,3 0 2 0,4-3-6 16,4-3 2-16,0-5-2 0,7-4 4 0,4-3 1 15,3-2 2-15,3-5-2 16,4-4 0-16,1-2-1 0,2-7-3 15,-2-2 6-15,3-4-2 16,-1-1-5-16,0-3 3 0,-4-1 2 0,2-1-6 16,-3 0 10-16,-1-5-3 15,-2-1 0-15,-4-3 0 0,-6-2 4 16,-2 2-3-16,-4 3 15 15,0 5 1-15,-3 6 2 0,-3 5 5 0,-2 4-4 16,-1 5-4-16,-3 0-13 0,0 9-4 16,-2 6-1-16,-1 2 2 15,5 2 0-15,0-2 0 0,3 0-18 0,3-5-3 16,0-2-3-1,4-2 10-15,0-1-2 0,1-1-10 0,3-1-2 16,-1-2 1-16,1 2 2 16,0 1 13-16,0 5 6 0,0 6-4 15,0 5 0-15,-1 5-5 0,-3 3-6 0,0 8 7 16,0 3-6-16,-2 1-14 15,1 4 15-15,-2-5 12 0,2 1 4 16,1-3 6-16,0-2-2 16,0-2-2-16,0-2 2 0,0-7 0 0,2-3-2 15,-2-5 2-15,2-4 1 16,-2-6-2-16,0-3 0 0,0-5 1 15,0 0 0-15,0-9 66 16,2-3-31-16,2-6-13 0,0-10 4 0,4-3-4 16,1-9-3-16,2-6 6 0,4-5-11 15,2-7-10-15,4-4-1 16,1 0-2-16,-4-1-4 0,0 5 4 0,-3 5 0 15,-3 6-3 1,4 4 2-16,-7 7 1 0,0 7-2 0,-2 8 0 16,-4 8 7-16,-3 6-1 15,1 6-3-15,0 1-2 0,1 8-2 16,5 6-7-16,-4 9 10 15,-3 0-1-15,1 5 2 0,-1-1-2 0,0-3-2 16,0 1 1-16,-1-4-1 0,0-1-11 16,0-4 10-16,1-4-5 15,0-3-6-15,0 0 5 0,3-5 0 0,2-2-2 16,3 0 4-16,-1-2-5 15,3-3 1-15,-1-4 3 0,0-3-1 16,1-4-3-16,-3-4 6 16,0 0 4-16,-1-4-5 0,-1 0 11 0,0 2-3 15,0-6-4-15,0 2 4 0,0 0-1 16,0 2-1-16,0 2 0 15,0 6 2-15,-2 3-3 0,-1 5 1 0,-1 4 1 16,-1 2-2 0,1 2 0-16,-1 8 1 0,0 7-12 0,1 4 15 15,-1 1 1-15,0-1-4 16,2-1 0-16,0-4 4 0,2-2-4 15,3-4 0-15,-4-4 1 16,5 0-1-16,1-4 0 0,1-2 3 0,4-1-3 16,0-6 0-16,2-2 2 0,-2-4-2 15,1-2 0-15,-1-1 3 16,-3-3-3-16,1 0 0 0,-3-5 4 0,-1-1-5 15,-3-1 2-15,-2 1 5 16,0 1-8-16,-3 5 4 0,0 7 6 16,0 4-10-16,0 6 4 15,-3 2 4-15,0 2-9 0,-5 12-11 0,-3 7 11 16,0 7-1-1,1 2 3-15,1-2-2 0,5-2-6 0,1-3 6 16,0-2 3-16,3-4 0 0,0 0-2 0,2-7 2 16,2-1-2-1,0-3 2-15,-1-3 0 0,3-2-3 0,0-1 4 16,1 0-2-16,2-2 1 15,1-4 0-15,0-2-3 0,3 1 1 16,-1-4-3-16,0-2-2 16,0-1-9-16,0-3 12 0,-2-1-1 0,1 0 0 15,-2-3 9-15,-2 1-4 0,1-1 0 16,-3 3 0-16,0 5 1 15,-1 4-1-15,-1 6 0 0,-2 3-1 0,2 0-7 16,-1 6 7-16,1 6 2 16,2 6 0-16,-1 0 4 0,-2 0-4 15,4-1 1-15,-6-2 6 16,0-1 1-16,0-2-4 0,0 0 5 0,0-3-4 15,-2-1 0 1,-2-3 4-16,0 2-2 0,1-3-3 0,-1-3-1 16,4 2-3-16,0-3-2 0,0 0-4 0,0 0 7 15,0-6-4 1,6-1-12-16,1-5 9 0,1-5-7 0,0-2 2 15,2-4-8-15,2-3 1 16,2-3 17-16,0 0 0 0,0 2-8 16,3 4 10-16,-3 2-2 15,2 7 0-15,-2 2-3 0,-2 5 5 0,0 3 7 16,0 4-1-16,-1 2-1 15,3 11-4-15,-3 3-1 0,-1 1-1 16,-1 3-1-16,-4-2 0 0,-3 1 1 0,-1-1-1 16,-1-1-4-16,0-5-1 15,0 2-7-15,0-4 1 0,0 0-18 16,0-5-48-16,0 1-20 15,0-3-91-15,3-3-81 0</inkml:trace>
  <inkml:trace contextRef="#ctx0" brushRef="#br0" timeOffset="53480.0749">9267 6786 784 0,'0'-7'0'0,"0"5"218"0,-1 0-111 15,-2 2-19-15,-4 3-53 16,-3 5-26-16,2 8-2 0,-2-1-2 0,3 4 5 15,0 1 2-15,1 2-3 16,1 0-3-16,0 2 2 0,0-1-4 16,0 0-6-16,4 1 4 0,0-5 4 0,1 1-6 15,0-4 0-15,0-4 1 16,2-3-6-16,5-4 7 0,1-2-4 15,2-3-31-15,4-1 19 16,-1-9 5-16,3-4-1 0,1-2 7 0,-1-2-3 16,-1-4-2-1,1 2 7-15,-2-4 0 0,-1-2-2 0,-3 6 6 16,-1 0-2-16,-2 6-1 15,-3 7-1-15,-2 4 3 0,-1 1 4 16,-1 2 9-16,0 5-7 0,0 7-16 0,-1 3 14 16,1 4-1-16,0-2-7 15,3 0 4-15,0-5 3 0,2-3-5 16,2-2 0-16,-1-3 6 15,-2-3-7-15,3-1 2 0,-1-1 3 0,2-5-4 16,1-2 0-16,1-3 12 16,2-4-5-16,1-2-2 0,2-1-4 15,2-3-2-15,-2 0 2 0,0 2 1 0,-3 0-2 16,-2 4 0-16,-5 4 3 15,-3 2 3-15,-1 3 14 0,-1 3 0 16,0 2 2-16,-2 1-7 16,-4 8-10-16,-1 9-6 0,-4 8 2 0,-3 8 6 15,1 12-6 1,-2 5 4-16,-1 9-2 0,1 7-1 0,-1 5 1 15,3 1-2-15,2 1 0 16,1 1 1-16,2-4 1 0,3-4-6 16,0-8 6-16,2-2 2 0,3-3 2 0,-1-6 8 15,1-1-12-15,0-7-4 16,1-4 2-16,0-2 4 0,-1-8-7 15,-5 1 4-15,-3-4 2 16,-5-3-6-16,-7-2 4 0,0-2 7 0,-1-6-9 16,-2-5 0-16,4-4 9 15,2-5 2-15,4-9 3 0,4-6 5 16,3-7-6-16,6-7-10 15,0-9-5-15,7-10-4 0,10-9 1 0,2-12-3 16,8-9-14-16,3-6 15 0,1-3-4 16,5 5 1-16,1 9 15 15,1 10-10-15,2 14-5 0,0 12 10 0,-3 9 0 16,1 11-26-1,-3 5-17-15,-1 7-40 0,-3 5-42 0,-6 3-40 16,-7 1-175-16</inkml:trace>
  <inkml:trace contextRef="#ctx0" brushRef="#br0" timeOffset="69330.0971">12283 15425 425 0,'3'-13'0'0,"-2"2"105"16,-1-1-66-1,0-1-10-15,0 0 4 0,0 0-10 0,0 0-8 16,0-4 3-16,3 2 8 15,2-2 2-15,0-1 17 0,2 3-16 16,-4 4 4-16,0 5 5 16,-3 5-2-16,1 1-5 0,-1 0-13 0,0 0-11 15,0 0-14-15,-2 4-14 0,-3 8 31 16,-4 14 3-16,-6 10 5 15,-6 10-4-15,-1 9-4 0,-4 4-6 0,2 9-2 16,0 2 3-16,-2 3-2 16,-1 3-2-16,0-4 3 0,-1-2-4 15,2-3 0-15,2-5 6 16,0-1-9-16,-1 1 6 0,1 0 3 0,-4-2 35 15,0-2 2 1,5-4-29-16,3-7-15 0,5-1 2 0,2-4 11 16,2-5-13-16,1-4 2 0,3-5 3 0,1-6-6 15,2-1 4 1,3-8 4-16,-2-4-8 0,2-6-1 0,0-3 3 15,-1 0 0-15,2 0 0 16,0-1-2-16,0-9-35 0,0-5-71 16,0-6-64-16,6-8-53 15,2-3-7-15</inkml:trace>
  <inkml:trace contextRef="#ctx0" brushRef="#br0" timeOffset="69910.0979">12221 15191 504 0,'0'-12'0'0,"0"5"187"0,0 4-62 0,-4 0-61 15,-3 2-26-15,-3 1-6 16,-5 3-4-16,-5 12 9 0,-7 9-7 16,-3 6-5-16,-3 7-7 0,0 1-9 0,2-1 8 15,4-3-12-15,5-6-6 16,8-10 2-16,7-6 5 0,4-8-6 15,3-2 0-15,9-1-31 16,6-1 20-16,9-10 21 0,7-9-4 0,5-7 5 16,4-9-5-1,-2 0 1-15,-5-2-9 0,-3-1 4 0,-5 3 16 16,-3 4 9-16,-5 4 2 15,-4 4-2-15,-5 6-5 0,-4 6 10 16,-2 7-10-16,-2 4-11 0,2 0-9 0,4 5-4 16,1 7-17-16,3 8 24 15,0 5-2-15,1 7-3 0,-1 4 0 16,2 4 5-16,-2 3-3 15,0-2 4-15,0 3 8 0,-6-4 8 0,1 1-2 16,-4 1-8-16,-1-4-12 16,0 2 0-16,-2 1 13 0,-3-2-15 15,-2 0 4-15,-1-4 4 0,1-1-6 0,0-3-87 16,0-4-23-16,-1-2-87 15,-2-11-197-15</inkml:trace>
  <inkml:trace contextRef="#ctx0" brushRef="#br0" timeOffset="99180.1388">10817 7916 497 0,'0'0'0'0,"0"0"96"0,0 0-94 16,0 0 3-16,4-1 24 16,-1-3 47-16,1-2 3 0,1 3-35 15,-3-2-19-15,0 3-3 16,-2 2 17-16,0-2 4 0,0 2-15 0,0 0-18 15,0 0-8 1,0 0-4-16,0 0-5 0,0 0 4 0,0 0-2 16,2 0 5-16,4 0 0 15,0 0 6-15,2 0-4 0,2 0 13 16,0 0 3-16,-2-3 3 0,2 0-8 0,-1 1-6 15,0-1-1-15,1-1 1 16,1 1-3-16,-2-2-3 0,1 0 5 16,1-3 5-16,0-1-3 15,2 1 4-15,1-1-4 0,-1-1 0 0,4-1 3 16,-2-1-1-16,0 0-3 15,2 1-1-15,2 0-9 0,2-1 6 16,3-4 6-16,2 0-6 16,0-4-2-16,5 0 1 0,-1-2 0 0,1 1-4 15,-1 0 4-15,-2 1 2 0,-1 1-7 16,0-2 6-16,0-2 0 15,0 0-2-15,0 0 9 0,2 0-1 0,-2-3-5 16,3 3 0 0,-4-2 5-16,-1 1-8 0,-1 3 4 0,-1 0 2 15,-6 3-6-15,2 1 5 16,-4 4-1-16,-2 0-3 0,1 3 3 15,0-1-3-15,1 1-3 0,2 2 2 0,2-2-1 16,3 0-1-16,-1 1 2 16,0-3 2-16,-2 0-4 0,2-2 2 15,0 1 3-15,-1-2-4 16,0 3 0-16,-1-3 2 0,-2 1-2 0,1 4-1 15,-3-1 3-15,-3 3-4 16,1 0 3-16,-3 2 0 0,0-1-2 16,2 0 2-16,1-1-3 15,1 0 0-15,0 0 4 0,4-3-1 0,-3 3-4 16,2-1 6-16,-1 0-2 0,-1 0-1 15,-2 1 0-15,-1 0 0 16,-3 3 0-16,0-1 1 0,-4 1-1 0,-3 1 1 16,2 1 2-1,-3 2-2-15,-1 0 2 0,0 1 1 0,0-1 0 16,0-1-2-16,0 1-2 15,3-3 0-15,0 1 0 0,1-2-1 16,3 1 1-16,0-4-4 16,2 4 6-16,-2-1-2 0,-3 0 0 0,1 5 0 15,1-4-1-15,-3 3-4 0,6-1 7 16,-2 0-4-16,0-1 0 15,1 1 4-15,-1 1 0 0,-2-1-3 0,0 1 1 16,1 0 1-16,-4 0-2 16,0-1 2-16,1 1 2 0,-3 0-5 15,0 1 4-15,1 0 1 16,-1 0-5-16,0 0-1 0,0 0 0 0,0 0-6 15,0 0 6-15,0 0-2 0,0 0-6 16,0 0 9-16,0 1-1 16,-4 1-4-16,1 0 8 0,-5 0 2 0,-5 3-1 15,-4 2 11 1,-1-2-11-16,-3 0-2 0,-2 2 0 0,0-5 8 15,-2 2-9-15,0-1 2 16,-1-3 4-16,-2 0-6 0,1 0 2 16,0 0 4-16,1-2-4 15,1 1 0-15,6 0 1 0,4 1-3 0,4 0 2 16,8 0-1-16,0 0-1 0,3 0-2 15,0 0-7-15,4 0-1 16,5 0 13-16,4 0-2 0,4 0 0 0,6 0 0 16,2-7 11-16,3-1-3 15,-1-1 5-15,3-1-6 0,-2-2 1 16,-2 1 1-16,0 1-3 15,-2-1-4-15,-1 4 0 0,1 0 1 0,-3 2-6 16,2 2 6 0,0 1-2-16,-1-1-2 0,-1 1 2 0,-2 2-1 15,-4 0-2-15,-2 0 4 0,-2 0-2 0,-6 0 0 16,1 4-3-1,-2-1 2-15,-3 0-6 0,0 2 6 0,-1-2-3 16,0 6-1-16,-3 1 10 16,-2 4-5-16,-2 3 0 0,1 2 8 15,0 1-5-15,3-1-1 16,-1 1 2-16,3 2-2 0,1 0-4 0,0 5-32 15,2-1-11-15,6 0-23 0,1 2-8 16,-1-3-27-16,3 2-69 16,-2-1-35-16,4-1-110 0</inkml:trace>
  <inkml:trace contextRef="#ctx0" brushRef="#br0" timeOffset="100580.1408">12888 7161 495 0,'-7'-14'0'16,"3"1"167"-16,-1 0-112 0,1 1-16 15,1-1-6-15,0 0-13 0,1 1-13 0,1 4-4 16,-2 1 7-16,1 3 17 15,0 1-6-15,-1 1-5 0,2 2-6 16,1 0-7-16,0 4-5 16,2 4 4-16,1 0 5 0,2 2-8 0,2 1 2 15,2 0 24-15,3 0-4 16,2 0-3-16,0 2 14 0,0-1-16 15,2 3 1-15,0-2-6 0,-1 3 4 0,1 1 2 16,3 0 0-16,0 2-6 16,3 1 3-16,-1-1-2 0,1 1-4 15,0-3 0-15,0 2 5 16,1-1 0-16,1 0-3 0,2-2-3 0,1 1-3 15,3 0 6 1,-2 0-5-16,-1-1-5 0,0 1 0 0,-1-3 8 16,0 0-5-16,-1-1 6 15,2-3 0-15,2 1-1 0,-5 1-1 16,2-1-3-16,0 0 1 0,-6 1 2 0,0-3-6 15,0 3 3-15,1 0 3 16,1 4-4-16,-2-2 1 0,1-2-1 16,3 5 0-16,-3-2-4 15,2 0 2-15,-1 3 1 0,-2-1-3 0,0-1 2 16,0 0 2-16,0 0-4 15,-1-1 2-15,-1 0 0 0,-1 0-2 16,-2-2 2-16,0 0 1 16,-3-3-3-16,-1-2 2 0,1-1-2 0,-2 0-2 15,-1-2 6-15,0 0-1 0,-2-2-4 16,-2-1 4-16,-1 0 0 15,-2-2-3-15,-2 0 1 0,1 0 2 0,-1-1 0 16,0-6 12 0,0-6 10-16,-1-6-25 0,-5-4 2 0,1 1 3 15,-2-5-7-15,-3-1 6 16,2-2 1-16,-2-3-5 0,2 3 2 15,0 1 2-15,3 4-4 0,0 2 1 0,1 7 0 16,2 5 0-16,0 2 0 16,2 6 1-16,-1 1-1 0,1 2-3 15,0 0 3-15,0 0-19 16,1 4 13-16,6 6 5 0,5 2-3 0,2 5 7 15,3 4-3-15,2-1 0 16,1 3 0-16,1-3 7 0,0 0-9 16,-4-1 2-16,-3-3 0 15,-3 0 0-15,-1-3 0 0,-6-1 0 0,-2-1-10 16,-2-3 7-16,-4 2-1 0,-3 2 8 15,-5 1 1-15,-2 1-2 16,-2-1 3-16,-2 0-3 0,0-3 1 0,-1 1-4 16,1-2 0-1,-1-1 0-15,-3 3 0 0,-1-1 0 0,-5 0 6 16,2 0-5-16,-1 1-2 15,-1 0 2-15,-2 4-3 0,-2 2-9 16,0 5-35-16,-5 3-43 16,-6 8-36-16,-4-1-111 0</inkml:trace>
  <inkml:trace contextRef="#ctx0" brushRef="#br0" timeOffset="109490.1533">18240 15132 557 0,'0'0'0'0,"0"0"152"16,0 0-65-16,0 0-31 15,0 0-15-15,-1 0-20 0,-1-3-12 0,1 1-5 16,-2 1-6 0,-1-1-1-16,-1 0 4 0,-3 2-1 0,1 0 0 15,0 0 4-15,1 0-3 0,1 0 9 0,4 0 4 16,0 0-10-1,1 3-4-15,0 1 0 0,2 4 49 0,3-1-19 16,2-1 2-16,2 2-1 16,4-2-4-16,3 0-5 0,2 1-2 15,5-1-6-15,5-2-4 16,6 1-3-16,5-1 6 0,5 0-3 0,8-2-8 15,3 0 4-15,5-2-8 16,9 0 3-16,5 0 7 0,2 0 1 16,9 0-1-16,0 0 2 0,4 1-5 0,4-1 4 15,5 2 4-15,3-2-1 16,2 0-3-16,2 0 0 0,0 0 1 15,0 0-3-15,-1 0-1 16,1 0-3-16,-1 3-5 0,-1 0 4 0,-5 2 3 16,1-2-7-1,-6 1 4-15,-3 0 5 0,-4 0 0 0,-5-1 4 16,-5-2-3-16,-5 1-8 15,-7-2 0-15,-3 0 12 0,-3 1-15 16,-6-1 5-16,-2-1-1 0,-3-2-2 0,-3-3 0 16,-4 1 0-16,-5-1-32 15,-6-1 3-15,-8 2-14 0,-7 2-16 16,-5 0 12-16,-9-1-18 15,0 1-10-15,-10 0-42 0,-6 2-109 0,-9 1-59 16</inkml:trace>
  <inkml:trace contextRef="#ctx0" brushRef="#br0" timeOffset="110090.1541">17682 15286 635 0,'1'0'0'0,"14"0"121"0,7 2-44 16,5 1 20-16,9-3-37 15,6 3-15-15,3-3 4 0,5 0-11 0,5 0-7 16,4-3 3-16,4 0-4 0,3 3-3 16,2 0-6-16,5 0-3 15,1 3-10-15,3 4-8 0,5 3 0 0,4-1 6 16,1-1-6-1,6 0 0-15,2-1 5 0,1-1-4 0,3-1 5 16,0 1 9-16,0-4-1 16,3 0 6-16,2 3-1 0,-2-2-2 15,0 0-2-15,-5 3-5 0,-2-1-2 0,-2 0 2 16,-1 2-2-16,-1 3-5 15,-2-3 1-15,-3 3-2 0,-5-5-2 16,-1 0 0-16,-7-2 5 16,-1-3-8-16,-6 0 6 0,-4-1-1 0,-2-4-2 15,-6-4 0-15,-2 4 2 16,-5-5-3-16,-3 3 0 0,-6 0 0 15,-4-1-11-15,-3 1-1 16,-3 0-8-16,-5 3-15 0,-5-1 1 0,-3 3-15 16,-7-1-17-16,-5 2 11 0,-1 1-24 15,-2 0-36-15,-8-3-52 16,-6-1-12-16,-10-6-359 0</inkml:trace>
  <inkml:trace contextRef="#ctx0" brushRef="#br0" timeOffset="110840.1552">16498 14221 694 0,'8'-7'0'0,"-4"7"96"0,-3-2-18 0,-1 2-21 16,0 0 2-16,-4 7-21 15,-7 8-13-15,-11 11 2 0,-6 8-11 16,-5 10 0-16,-2 7-5 16,-3 3-6-16,-3 6 1 0,-1 0-3 0,-2 2-2 15,-1 1 2-15,-3 0-2 0,0 3-2 16,-4-1 1-16,1-3 0 15,2-5 0-15,4-4 1 0,3-5 2 0,3-5-5 16,4-4 4-16,6-5-2 16,1-5-3-16,5-4 5 0,4-3-4 15,3-8-35-15,4-3 13 16,4-4-8-16,4-3-5 0,4-4 18 0,0-5-16 15,10-9-44 1,4-11-26-16,7-9 4 0,8-7-41 0,1-9-1 16,6-4-112-16</inkml:trace>
  <inkml:trace contextRef="#ctx0" brushRef="#br0" timeOffset="111180.1556">16423 14142 631 0,'-14'-8'0'0,"-9"8"171"15,-6 0-109-15,-8 10 3 0,-2 6-11 16,1 2-5-16,2-1-26 0,8 2-13 0,7-6-6 16,8-3-1-16,9-4-4 15,1-1-12-15,3 0-21 0,9-3 13 16,7-2 14-16,10 0 10 15,9-9 0-15,6-2-4 0,2-3 1 0,1-2 0 16,0-1-4 0,-2 2 6-16,-2 0 2 0,-5 4 10 0,-3 3 13 15,-5 6-2-15,-8 2 3 0,-3 12 2 0,-6 9-7 16,-2 9 9-1,-6 8-3-15,1 7-4 0,-3 4-5 0,0 3-2 16,0 1-14-16,-2-5-6 16,2-1 2-16,0-6 0 0,0-5-124 15,0-2-22-15,0-8-164 16</inkml:trace>
  <inkml:trace contextRef="#ctx0" brushRef="#br0" timeOffset="111930.1567">22410 14561 725 0,'13'-6'0'0,"-2"2"186"0,2 3-79 16,-3-1-23-16,1 1-37 15,-1 1-8-15,0 11-10 0,4 6-13 0,0 8-8 16,3 9-2-1,0 8-2-15,2 9-1 0,0 2-6 0,2 6 6 16,2 1 3-16,4-2-5 16,4-4 0-16,-1-6 1 0,1-5-4 15,-1-1 3-15,1-5 1 0,1-5-4 0,0-4 4 16,-2-8-1-16,-5-6-2 15,-2-6 2-15,-6-3-2 0,-7-3-45 16,-2-2-36-16,-7-3-85 16,-1-10-212-16</inkml:trace>
  <inkml:trace contextRef="#ctx0" brushRef="#br0" timeOffset="112190.1571">22301 14589 927 0,'2'-32'0'15,"2"7"46"-15,-2 2-33 0,0 4-6 16,-1 4 9-16,-1 6 0 15,2 4-13-15,3 4-6 0,5 1-25 0,2 5 22 16,8 5 9-16,4 3 0 0,7 1-6 16,1-4-12-16,3 2-25 15,0-7-49-15,-3-5-32 0,-1 0-18 0,-4-9-133 16</inkml:trace>
  <inkml:trace contextRef="#ctx0" brushRef="#br0" timeOffset="114860.1608">19514 7781 28 0,'-4'-8'0'0,"1"2"27"16,3 0 97-1,0-2-28-15,0 1-31 0,4 0-9 0,-2 0-21 16,-1 1-11-16,-1 0-5 16,0 1-19-16,-3 0 0 0,-2 1-22 15,0 2 12-15,0 1 16 0,0-2-2 0,2 2-5 16,0-3 2-16,2 0 29 15,-1-1 25-15,-1 0 11 0,1-2 0 16,0 3-10-16,-2-2-7 16,3 2-15-16,0 1-10 0,1 2-3 0,0 1 9 15,0 0-3-15,0-2-2 16,0 1 5-16,0 0-1 0,-1 0 3 15,1 1 2-15,0 0-11 16,0 0-9-16,0 0-4 0,0 0-5 0,0-1-5 16,2 1 0-16,3 0-1 0,0 0 1 15,4 1 8-15,1 1-4 16,0-1 0-16,6 2 2 0,1-3 11 0,5 0 3 15,2 0-3 1,6-3-4-16,2-2 2 0,4 1-8 0,5 4 5 16,-1-2-9-16,-1 2 1 15,1 0 0-15,-3 0-3 0,1 0 0 16,-3 0 3-16,-2 0 1 15,-1-3 0-15,-2 1 9 0,1-3-3 0,-6 0-5 16,1 1 5-16,-3-4-6 0,-7 2-6 16,-3-2 2-16,-5 2 6 15,-3 4-4-15,-4-2-1 0,-1 2 10 0,0 0-5 16,-4-1-6-16,-4-1-2 15,-4 1-14-15,-4 2 12 0,-2 0 1 16,-3 1 4-16,0 1 5 16,-1 2-4-16,1 1-5 0,-3 2 4 0,0-2 1 15,-3-1-4-15,-3 4 2 0,0-4 1 16,-3 5-3-16,-2-1 2 15,-1-2 1-15,-3 2-3 0,2-4 2 0,2-1-2 16,3 1 0 0,2-3 2-16,3 5 2 0,2-2-3 0,2 1 0 15,1-3 0-15,0 0 0 16,3 3 1-16,1 0 0 0,1 1-2 15,2 0 2-15,0-3-1 16,2 1 0-16,4-2 0 0,-1-1 2 0,5 1-3 16,4-1 1-16,1 2 2 0,0-1-4 15,0 0 0-15,0-1-3 16,0 0 4-16,6 0 1 0,5 0 0 0,10 0 0 15,5 0 5-15,6 0-3 16,4 0-2-16,3 0 0 0,3-1 4 16,0-4-5-16,4 2 2 15,1-2-1-15,2-1 0 0,0 0 0 0,1 1 4 16,0-2-4-1,-3 2 0-15,-2 0 1 0,-4 1-2 0,-6-2 2 16,-7 5-2-16,-8-3-1 0,-7 2 4 0,-6 2 0 16,-7-3-3-1,0 1-1-15,-2 0 3 0,-6-1-2 0,-6-1-9 16,-10 2 10-16,-9-4 0 15,-4 3 0-15,-1 0 2 0,-3-2-3 16,-4-1 2-16,0 5 3 16,0-3-6-16,-2 3 4 0,2 1 1 0,0-1-4 15,3 1 2-15,2 0-1 0,4 0-2 16,6 0 2-16,5 0 0 15,4 0 0-15,2-1 1 0,8-3 2 0,5 1-4 16,2-1 2-16,4 1 2 16,-2 2-4-16,2-2 2 0,0 3-1 15,4 0-6-15,7-3 5 16,1 3 0-16,9 0-3 0,2 0 4 0,2 0 0 15,2 0-32 1,1 0 19-16,2 3 1 0,-3-3 4 0,1 3 7 16,-1-3 2-16,-3 0-2 0,-2 0 2 0,-5 0-2 15,-3 0 0 1,-4 0 2-16,-3 0 3 0,-4 0-5 0,-2 0 2 15,-1 0 13-15,0 0-8 16,-6 0 5-16,-6-2-15 0,-7 2-3 16,-8 2 10-16,-3 2-1 15,-1 3-4-15,0 2-16 0,0 0-34 0,0 5-41 16,2-2-28-16,-1-2-70 15,1-6-231-15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39:29.06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6884 6628 537 0,'-18'-10'0'0,"2"1"185"0,8 2-120 16,1 0-39-1,0-1-12-15,2 2 4 0,1 0 29 0,0 1-5 16,3-4 0-16,1 4-6 15,-2-1 2-15,0 1-5 0,2 0-2 16,-2 1-3-16,2 0-13 0,0 4-5 0,0 0-8 16,0 0-4-16,0 0-5 15,0 0-4-15,0 0-5 0,4 0 20 16,2 2 4-16,2 0 3 15,6 1 4-15,0 1-1 0,2-1-4 0,3 1 9 16,0 0-2-16,4 0 7 16,2-4-1-16,3 1-3 0,4-1 1 15,6 0-6-15,3 0-5 0,4 0-4 0,4 0 1 16,3-5 1-16,6 0-5 15,4-2 8-15,5-1-5 0,1 1 1 16,5 0 0-16,-3 2-3 16,4-1 1-16,-5 0 5 0,-2-2 0 0,-2 1-4 15,-7 1 0 1,-3-2-5-16,-7 3-2 0,-5 0 2 0,-7 0 3 15,-2 2-5-15,-8 0 2 16,-8 0-1-16,-4 3-8 0,-5 0-6 16,-5 0-3-16,0 1-4 0,-4 2 8 0,1-3-9 15,-1 5-18-15,0 1 4 16,-4-1-13-16,-1 3-3 0,-4 0 6 15,-2-1-6-15,-2 3-25 16,-4-1-7-16,-5-1-36 0,-2 1-31 0,-7-2-58 16</inkml:trace>
  <inkml:trace contextRef="#ctx0" brushRef="#br0" timeOffset="410.0006">6964 6877 277 0,'-21'4'0'0,"3"2"157"15,1-4-95-15,3-1 5 0,4-1-11 0,1 0 1 16,5 0 31-16,4 0 1 15,0-2-14-15,9-1-55 0,7 0 43 16,6-1-5-16,7 0-3 16,7 1-15-16,6-3-2 0,8 2 4 0,7-2-3 15,2 0-1-15,6-1-5 16,3 0-5-16,5 1-3 0,3 0-2 15,5 3-5-15,0-2-6 16,-3 4-7-16,-3 0 0 0,-5-1-3 0,-3 0-4 16,-4 0 4-16,-8 0 6 0,-7 0-12 15,-4-1 8-15,-9-1-3 16,-7 1-2-16,-5 1 2 0,-8-1-1 0,-4 1-1 15,-6 2-7 1,-5 0-11-16,3 0-33 0,-3 0-16 0,0 0-21 16,1 7-8-16,-1 3-4 15,0-1-12-15,0 3-129 0,-6-2-26 16</inkml:trace>
  <inkml:trace contextRef="#ctx0" brushRef="#br0" timeOffset="6960.0097">8167 15616 672 0,'-13'-7'0'16,"7"3"108"-16,1 2-62 0,4 2-26 15,-1-1-11-15,1 0 26 0,1-1 27 0,-1 1 12 16,-1-2-12-16,2 2-13 15,0 0 2-15,0-1-14 0,-1 2 1 16,1 0-13-16,0 0-13 16,0-1-13-16,0-1-5 0,3 2 4 0,8 0-7 15,11 3 13 1,11-3 2-16,13 3-1 0,11-3-2 0,11 0 6 15,11 0 3-15,7-1 5 0,2-8 3 0,3-1-5 16,-7-5-11 0,-7-1 5-16,-6 1-7 0,-5-3 1 0,-6 3 1 15,-1 2-3-15,-1 1-1 16,-3 3 0-16,-4 3 4 0,-5 2-5 15,-8 1-1-15,-7 1 2 16,-9 2 0-16,-10 0-10 0,-7 0 3 0,-3 0-6 16,-2-1 9-16,0 0 3 15,-1 1-21-15,-5 0-30 0,-5 0-13 16,-3 0-36-16,-8 4-10 0,-1 3-24 0,-1 0-105 15,-5-6-110-15</inkml:trace>
  <inkml:trace contextRef="#ctx0" brushRef="#br0" timeOffset="7330.0102">8159 15930 800 0,'-13'1'0'16,"5"1"157"-16,2 1-110 15,-2 1-29-15,-1-3-2 0,2 2 17 16,3-2 6-16,2-1-2 16,2 0-9-16,0 1-21 0,0 1-14 0,9 2-33 15,8 4 47-15,11-2 21 16,12 1 20-16,12-4-6 0,9-3-11 15,5 1-13-15,3-1-2 0,1 0-2 0,-1-1 0 16,-1-3 1-16,-5-2-6 16,0 1-3-16,-4-2 2 0,0-2 2 15,3-2-2-15,0 0 8 16,2 0-7-16,-2-1-3 0,-6 3 1 0,-5 2-3 15,-10 3-5 1,-13 1 2-16,-11 3 3 0,-8 0-7 0,-7 0-33 16,-2 2-38-16,0 4-37 15,-7 6 52-15,-1 7-30 0,-2 2-94 16,-2-4-128-16</inkml:trace>
  <inkml:trace contextRef="#ctx0" brushRef="#br0" timeOffset="8280.0116">10431 15594 692 0,'-7'-14'0'0,"2"6"218"15,2 1-144-15,1 0-44 0,0-1-9 16,0 3 0-16,2 0 7 16,-1 2-5-16,0 2-5 0,1 1-9 0,0-2-15 15,5 1-2 1,10 1 9-16,13-3 6 0,8 0 0 0,11-4 8 15,11-1 4-15,10-2 19 16,12-5 9-16,14 1 3 0,8-4-1 16,9 0-14-16,6 0-9 15,0-3-6-15,1 0-2 0,-2 1-11 0,-2-3-1 16,2 4 1-16,0 0-4 0,-1 2-3 15,-3 0 0-15,-8 2 7 16,-8 6-8-16,-6-1 2 0,-8 3 2 0,-4-1-6 16,-5 2 5-16,-6-1-1 15,-9 2-2-15,-9 0 2 0,-8 2-3 16,-12-1-5-16,-6 1-2 15,-8 3-7-15,-3-2-8 0,-8 1 8 0,1 0-10 16,-4 0-20 0,-1 1-7-16,0 0-1 0,-7 0-32 0,-9 5-35 15,-12 2 53-15,-10 3-100 0,-7-3 15 0,-4-2-34 16</inkml:trace>
  <inkml:trace contextRef="#ctx0" brushRef="#br0" timeOffset="8710.0122">10603 15627 971 0,'2'0'0'0,"11"2"54"0,7-2 6 0,10-1-11 16,6-2-14-1,4-4-18-15,5 2-7 0,3 0-8 0,8-1 2 16,7-2 1-16,9-2 5 0,7 1-2 0,10-3 3 15,5 1 3 1,9-2 9-16,4-2 0 0,6 0-1 0,0 0-3 16,2 0-5-16,-4-1 1 15,-4 1 6-15,-7-1-4 0,-12 1-5 16,-7 1 4-16,-9-1-10 15,-10 3 3-15,-6 2-1 0,-8 5-7 0,-7-2 2 16,-3 0 1-16,-4 2-4 16,-2 0 0-16,-2 4 0 0,-4-1 2 15,-3 2-5-15,-5-1-1 0,-4 1-10 0,-5 0-6 16,-6 0-11-16,-1 0-17 15,-2 0-29-15,-4 0 7 0,-6 8-55 16,-12 2-19-16,-10 1-113 16,-8-4-351-16</inkml:trace>
  <inkml:trace contextRef="#ctx0" brushRef="#br0" timeOffset="15290.0214">15910 6471 422 0,'1'-15'0'0,"0"1"141"0,-1 0-77 16,-1 2-21-16,-1 3-8 15,-4 1 2-15,2 3 7 0,1 1-15 16,1 1-11-16,-1 3-10 16,3-1 4-16,0 1-8 0,0 0 1 0,0 0-8 15,0-2 0-15,0 2 6 16,2 0-3-16,1 0-5 0,4 5 7 15,0 1-1-15,2 3 5 0,-2 1 7 0,3 4 6 16,-2 1 3-16,-1 1-2 16,0-1-2-16,0 1 3 0,0-3-1 15,0 1-7-15,-2-2 0 16,0-2 0-16,0 2-3 0,0-2 0 0,-2-1-4 15,5-1-2 1,-1 1 8-16,-1-6-6 0,1 2-2 0,-3-1 2 16,1-1-1-16,2-1-5 15,2-2 0-15,3 0 26 0,3-12 16 16,7-5-9-16,2-9-8 0,6-9-4 0,4-8-2 15,1-6-3-15,2-3-1 16,1-6-3-16,2 0-6 0,4 2-1 16,-1 3 1-16,-2 4-4 15,1 6-3-15,-2 2 2 0,-2 4-1 0,-1 7 0 16,-4 2 0-16,-5 6 2 15,-6 5-3-15,-5 5-1 0,-5 3 3 16,-3 5-2-16,-3 2-6 16,-2 2-24-16,0 2-39 0,-4 9-4 0,0 7-14 15,-8 8-56-15,-7 5-83 0,-4 0-155 16</inkml:trace>
  <inkml:trace contextRef="#ctx0" brushRef="#br0" timeOffset="16380.0229">15869 7943 517 0,'-2'-20'0'0,"2"3"154"15,-1-3-110-15,1 2-6 0,3 0 2 0,-2 3-7 16,3 1-4-1,0 1-3-15,-1 2-7 0,2 2 9 0,0 2 2 16,-3 4 3-16,1 0-18 16,0 3-13-16,3 3-4 0,2 4 1 15,2 5 2-15,0 3 7 16,1 2-6-16,0 2 2 0,-1 1-1 0,1-3 7 15,-3 0 4-15,3-1 0 0,-4-3 1 16,4-4 1-16,-3 0 0 16,1-4 2-16,-4-1 1 0,0-2-3 0,-1-2-5 15,0 0 8-15,3-6 7 16,6-8 22-16,5-12-5 0,6-9-21 15,7-8-11-15,3-10 0 16,6-10-3-16,8-8-1 0,6-8 1 0,5-3 2 16,4 2 5-1,-2 5 3-15,-6 12-13 0,-5 9-7 0,-7 12 4 16,-11 6 2-16,-3 8-4 0,-8 7 0 0,-5 6 2 15,-5 6-7 1,-5 5-15-16,-3 2-24 0,-1 2-28 0,2 2-3 16,-3 7-16-16,-1 9-61 15,-3 0-62-15,-10 0-116 0</inkml:trace>
  <inkml:trace contextRef="#ctx0" brushRef="#br0" timeOffset="24910.0349">16572 8666 328 0,'0'-2'0'0,"0"-1"119"16,-5 3-66-16,0-2-15 0,0-2-10 0,-1 1 1 16,3 2 3-16,-3-3 5 15,1 0-5-15,1-1 18 0,-2-1 0 16,2 2-6-16,-1-1-8 15,0 3 4-15,1 1-19 0,1 1-7 0,-1 0-5 16,-2 0-7 0,1 3-2-16,-1 6 0 0,0-3 3 0,2 1-2 15,2-1 5-15,0-3 7 0,-1 2 10 0,3 0 2 16,-2 1-1-1,2-1-1-15,0 1-2 0,0 1-1 0,1-3-5 16,4 2 3-16,-1 0-5 16,5 0-5-16,0 1 6 0,2-4 7 15,1-1-2-15,0-2 4 16,0 0-2-16,-2 0-11 0,1 0 4 0,-5 0-3 15,1 0-4-15,-3-2 4 0,-1 2-8 16,-1-1-3-16,2 1 0 16,1 0 5-16,1 0-5 0,2 5 0 0,-2-4 3 15,1 3-4-15,-1-1 0 16,-1 1 5-16,0-4-7 0,0 3 4 15,-4-1-1-15,5 1 0 16,-3 1 0-16,0-2 0 0,-2-1 2 0,4 2-2 16,-1 1 1-1,-1-1-1-15,1 1 0 0,0 1 0 0,-1 0 0 16,1 2 0-16,3 3 1 0,-3 0-1 0,1 3 0 15,-1 3 0 1,0-4 0-16,-3 5 4 0,2 2-2 0,0-3-3 16,-3 4 2-16,3-3 6 15,-3 2-2-15,0 1 7 0,0 2-2 16,0 0-2-16,0 2 1 15,0-2-5-15,1 4 0 0,-1-2-1 0,0 0 1 16,0 1-3-16,0-1 1 16,1 0 0-16,-1 3-1 0,0-1 3 15,0 0-2-15,0 2-4 0,0 1 4 0,-1-1 7 16,-1 2-3-16,0-1 3 15,-1 1-1-15,1-2-4 0,1-2 2 16,2 0 0-16,-1-3-5 16,0-1 6-16,1-3-4 0,0 0-1 0,2 0 1 15,-3-2 1 1,4 3-5-16,-3-3 2 0,-1 3 4 0,0 3-4 15,0-1 3-15,0 2 3 0,0 0-5 0,0 1 0 16,0 1-1 0,0-6-2-16,0 4 2 0,0-3 1 0,-1 1-2 15,1-1 0-15,0 1 3 16,0 1-3-16,1-4 0 0,1-2 1 15,0 0-2-15,0-4 2 16,1 0 0-16,-1 0-2 0,0-1 2 0,1-1-1 16,-1-1 0-16,-2 1 0 15,0 0 2-15,2-1-3 0,-1 2 2 16,-1 0 2-16,2 0-4 0,-2 0 2 0,0 2 1 15,0 0-3-15,2 2 2 16,-1 2 2-16,-1-2-5 0,0 1 4 16,0-1-2-16,0-1 0 15,0 0 0-15,0-1-1 0,0 1 1 0,0-1 0 16,0-2 3-1,0 1-5-15,0 0 4 0,0-1-1 0,0 3-2 16,0-2 2-16,2-1 2 16,-2 2-6-16,0-2 6 0,0 0-4 15,0 0-1-15,0 0 4 0,0-2 1 0,-2 1-4 16,2-1-2-16,0-2 4 15,-1 2-2-15,-1 0 2 0,2-2-2 16,-1 1 0-16,1 2 2 16,0-2 1-16,1 1-3 0,-2 1 2 0,1-4 0 15,-1 1-3-15,-1-1 3 16,1-3-1-16,-1 3 0 0,1 2 0 15,-2-1 2-15,0 5-3 0,-1-1 2 0,-1-1-1 16,2 4 1-16,-1-2 0 16,-1-2-1-16,3-3 0 0,0-3 0 15,-1-3 1-15,3 2-1 16,-2-2 0-16,1-2 2 0,-2 0-2 0,-1 1 4 15,-3-1-3 1,1 3-1-16,1 1 0 0,-4-2 8 0,2 1 4 16,0-1-1-16,-4-2-3 15,6 0 2-15,-1 0 1 0,0 0-3 16,1-1-1-16,0-2-1 0,0-2 3 0,0 5-7 15,0-5 5-15,0 3-4 16,1 2-2-16,0-3 5 0,1 1-1 16,-2 0-1-16,1 2 4 15,-1-3-3-15,2 1-2 0,-2 0 7 0,-1 1-6 16,1-1-2-16,0 0 7 15,-2 1-6-15,2 1-2 0,0 0 4 16,-2 0-3-16,2 0-4 16,2 0 4-16,-1 0 3 0,2 0-7 0,2 0 4 15,-1 0 1-15,1 0-5 0,0 0 4 16,-1 0 3-16,0 0-7 15,1 0 4-15,0 0-1 0,0 0-2 0,0 0 2 16,0 0-2 0,-1 0-1-16,1 0 4 0,-2 1-1 0,1-1-2 15,1 1 1-15,0 0 1 16,0-1-2-16,0 0 2 0,0 0 1 15,0 0-2-15,0 0 0 0,0 0 0 0,0 0 0 16,0 0-3-16,0 0 1 16,0 0-2-16,0 0 5 0,0 0-1 0,0 0 0 15,0 0 0 1,0 0 3-16,0 0-5 0,-3 0 4 0,1 0 3 15,0 0-6-15,-1 0 2 16,2 0 0-16,1 0-1 0,0 0-1 16,-1 0 0-16,1 0-11 15,0 0-7-15,0 0-14 0,0 0-39 0,0 0-4 16,0-3-23-16,2 2-76 0,1-6-28 15,-3-4-199-15</inkml:trace>
  <inkml:trace contextRef="#ctx0" brushRef="#br0" timeOffset="29190.0409">16693 11003 537 0,'-5'-6'0'16,"2"1"134"-16,0-1-90 0,2 0-4 0,-1 1 6 16,0 1-3-1,1-2-7-15,0 3-2 0,1 1-13 0,0-3-4 16,0 5 5-16,0-3 9 15,0 3-8-15,0 0-2 0,0 0-12 16,0 0-12-16,0 0 1 16,0 0 0-16,0 0 1 0,0 0-6 0,4 1 13 15,3 1 13-15,1 0 11 0,1-2 3 16,1 1-9-16,1-1-10 15,2 2-3-15,1-2 0 0,1 0-5 0,0 0 0 16,3 0-3-16,-1 2-3 16,-1-2 0-16,1 1 7 0,-2 0-7 15,0-1 0-15,0 1 13 16,0 1-13-16,-3 0 0 0,-2 0 4 0,-1 1-5 15,-4-1 2-15,-2-1-2 0,0 3-3 16,-1 0 2-16,0 3-1 16,0 2-3-16,-1 1 12 0,-1 3 2 0,0 0 2 15,0 4 0 1,0 2-1-16,0 2 2 0,1 3 4 0,-1 0-2 15,0 2-2-15,0 0 5 16,0 3-3-16,0 0-2 0,-1 4-2 16,-3 0 1-16,1-1-4 15,0 3 3-15,-3-1 0 0,1 2-4 0,-1 2-2 16,2-2 1-16,-2-3-4 0,3 1 0 15,0-2 12-15,2-2-13 16,1 0 2-16,0-3 5 0,5-3-8 0,0 2 4 16,1-2 2-16,1-1-4 15,0 3 0-15,0-3 4 0,-3 3-4 16,-1 0 0-16,-2-1 2 15,0 1-3-15,-3 3 2 0,-4-3 3 0,-1 3-6 16,1-1 4 0,1-2-1-16,-1-2-1 0,3 0 0 0,1-2 1 15,-1 1-1-15,3 0 0 0,0-6 3 0,0-2-5 16,0 1 2-1,0-4-1-15,1-1-1 0,2 0 4 0,-1-1-1 16,0-1-2-16,-2-2 1 16,2 1 1-16,-2-5-2 0,1 1 0 15,0-1 0-15,0-3-7 16,0 2 10-16,-1-2-2 0,0 0 0 0,0 0 0 15,0 0 5-15,0 0-3 0,-2 0 4 16,-3 0-3-16,0 0-4 16,-2 0 2-16,-1 2 2 0,-3 1-3 0,-3 0 0 15,-1-2 4-15,-1 2-5 16,-2 1 2-16,-2 2 2 0,-5-3-2 15,-1 6 2-15,-2-1 0 16,0 2 0-16,1 2 2 0,0-2-4 0,5 0-2 16,2-1 2-1,6-4-2-15,5 1-1 0,4-4-4 0,2-2-25 16,3 0-59-16,4 0-58 0,3-4-12 0,0-3-291 15</inkml:trace>
  <inkml:trace contextRef="#ctx0" brushRef="#br0" timeOffset="36480.0511">16934 12529 385 0,'-3'-1'0'0,"2"-2"221"15,-2-4-141-15,1 2-21 0,-1-3-7 16,0 1-13-16,2 0-11 15,-2 1 5-15,1 0 1 0,-1 0-6 0,-1 1 10 16,-1 1-13 0,1 2-4-16,2 1-8 0,1 0-6 0,-1 1-8 15,2 0-2-15,0 0 6 16,0 5 4-16,0 2-3 0,0-3-2 15,5 1-4-15,0-1-7 0,6-3 12 0,2-1 32 16,3 0-6-16,2-2-9 16,0 0-7-16,0-3-6 0,-1 4-3 15,3 1-3-15,-5 0 0 16,1 0 0-16,-4 1 0 0,-1 1-2 0,-2 1 2 15,-1 0-2-15,-5 1 0 16,1-1 2-16,-2 2 0 0,0-1 0 16,0 5 7-16,-2 4 2 0,0 4-3 0,0 3 2 15,-4 3-1-15,1 2-3 16,0 4 5-16,0 2 0 0,1 1-1 15,0 1-1-15,1 2-2 16,-1 1 0-16,1 3 5 0,-1 1-5 0,0 4 3 16,-1 0-1-1,0-1-4-15,-2 0-3 0,2-1 3 0,0 3-3 16,0-5 0-16,0-1 3 15,1 0-1-15,1-7-1 0,1 0-1 16,1-3 8-16,2-4 6 0,0-1-4 0,-2-1-6 16,0-2 0-16,0 3 0 15,1-2 2-15,-2-1-4 0,1 1 5 16,-1-1-3-16,0 1 0 15,0-1 5-15,0 3-2 0,2-2-6 0,0 0 3 16,1-1-3-16,-3-1-2 16,0 0 0-16,0 0 4 0,0 1-4 15,0-1 0-15,0 0 4 16,0 0-4-16,0 0 0 0,0-3 4 0,0 0-3 15,0-2 5-15,0-3-5 0,-1 2-1 16,-1 1 0-16,-1 2 6 16,2 4-6-16,-3 0 0 0,2 2 7 0,-2 1-9 15,1 1 4 1,1-1 2-16,2 0-2 0,0 0 3 0,0-2 0 15,0-5-6-15,0 0 2 16,0 0 6-16,0-1-7 0,0 3 0 16,0 1 5-16,-2 2-6 0,-2 4 2 0,1 1 3 15,1 5-4-15,-2-3 0 16,2 2 2-16,-1 0-3 0,1-1 2 15,1-3 0-15,0-1-2 16,-1-6 1-16,2 0 0 0,1 1 0 0,-1-2 1 16,0 3 2-16,0 0-4 15,0 2 1-15,0 4 2 0,1 2-4 16,-4 3 4-16,2 0-1 15,-2 0-2-15,0-4 2 0,1-3 0 0,-2-3-1 16,4-2 0-16,-2 1 0 0,1-3 0 16,1-1 0-16,0-1 0 15,3-1 0-15,-2-2-1 0,0-1 1 0,1-2 0 16,-2-3 0-1,2-1 0-15,-2-4 0 0,0 0 0 0,0 1 2 16,-2 0-2-16,0 2 0 16,0 1 2-16,-2 1-3 0,2-1 1 15,1 0 0-15,1 0 0 16,-1-2 1-16,0-2-1 0,-1-2 0 0,2 0 0 15,0-1 1-15,-1 0-1 0,-1 0 0 16,-1 2 8-16,-5 0-10 16,0 1 4-16,-3 0 0 0,-1 2-3 0,-1 3 2 15,-2 2 0-15,-2 2-2 16,-1 0 2-16,-1-1-2 0,3-4 0 15,1 0 2-15,2-3 0 16,3-2-1-16,2 0-1 0,1-2 1 0,-1 0-24 16,1-3-5-16,-1-2-35 0,0 0-57 15,-2 3-22-15,-3 2-109 16,-2 0-637-16</inkml:trace>
  <inkml:trace contextRef="#ctx0" brushRef="#br0" timeOffset="39480.0553">22242 6395 737 0,'0'-3'0'15,"0"3"103"1,0 0-68-16,-1 0-31 0,-2 0 3 0,2 4-5 15,-3 3 11-15,2 6 0 16,0-1-8-16,0 1-4 0,2 0 6 16,0 1-3-16,0 1-5 15,2 0 2-15,0 0 3 0,3 1-4 0,1 4 0 16,0-2 3-16,1 0-4 15,2-4 2-15,0-6-2 0,3-2-13 16,2-6 20-16,3-2 15 0,4-10 15 0,5-9 0 16,3-8-9-16,2-3 2 15,7-6-15-15,1-5 2 0,6-2-6 16,2-5-5-16,4 1-3 15,1-2-3-15,3-2 2 0,1 3 5 0,-1-1-7 16,-3 5 2 0,-1 2-2-16,-6 6-13 0,-4 3 8 0,-4 7-1 15,-5 6-16-15,-7 5 8 16,-3 9-6-16,-7 4-22 0,-2 1 2 15,-4 3 0-15,0 0-50 0,-2 7-24 0,-3 3-30 16,-3-2-134-16</inkml:trace>
  <inkml:trace contextRef="#ctx0" brushRef="#br0" timeOffset="40230.0563">22478 8014 460 0,'8'9'0'0,"2"7"98"0,0 2-36 15,-5 7-16-15,2 3-11 16,-1 5-1-16,0 3-2 0,0-1-8 15,0-2-4-15,-1-3-5 16,-1-6 2-16,1-2 4 0,1-7 8 0,-1-2-4 16,1-1-5-16,2-4-1 15,2 2 0-15,3-5 0 0,4-3-6 16,4-2 7-16,0-5-4 15,6-8-1-15,2-5 3 0,3-5-2 0,5-7 4 16,2-9 2-16,5-6-4 0,4-5-1 16,4-7 1-16,1-2-7 15,4-2 5-15,0-4-3 0,0 2-8 0,2 0-7 16,-4 4 4-1,-3 7 1-15,-5 6-4 0,-7 9 1 0,-6 10 0 16,-7 8 0-16,-4 10-19 16,-6 6-10-16,-5 3-32 0,-4 11-5 15,-6 8-25-15,-2 8-54 16,-9 6-23-16,-8 3-52 0</inkml:trace>
  <inkml:trace contextRef="#ctx0" brushRef="#br0" timeOffset="40790.0571">22408 9140 686 0,'9'3'0'0,"3"1"54"16,2 4-3-16,-1 4-26 16,0 0-13-16,0 4-7 0,0 1 0 0,-2 0-5 15,-1 1 0 1,0-2 8-16,-1-3-4 0,2-4-2 0,-1-4-2 15,2 0 0-15,1-5-1 0,2 0 5 0,5-6 2 16,3-7 19 0,4-4-1-16,2-5-1 0,3-3 2 0,2-4 1 15,0-1-3-15,4-4-5 16,2-3-5-16,1-2 5 0,2-2-2 15,0-1-3-15,-3 2-7 16,1 4 0-16,-8 5-5 0,-3 4-1 0,-5 6 0 16,-2 6 3-16,-3 5-3 0,-3 2-9 15,-4 6-7-15,-5 2-18 16,0 0-8-16,-4 12-29 0,-2 3-36 0,-2 4-54 15,-6 3 49-15,-5-3-154 16</inkml:trace>
  <inkml:trace contextRef="#ctx0" brushRef="#br0" timeOffset="41260.0578">22441 9994 432 0,'10'17'0'16,"2"5"103"-16,-3 2-43 0,0 1-14 15,0-1-18-15,-3-5-1 16,2 0 1-16,1-4-2 0,0-4-2 0,2 0-1 15,4-5 6 1,-1-3-1-16,6-3-5 0,1 0-9 0,3-5-5 16,3-4 4-16,2-7 6 0,5-4 2 0,2-2-4 15,4-7 6 1,7-5 5-16,1-5-2 0,4-3 3 0,1-3-3 15,0-1-7-15,1-5-5 16,0 3-5-16,-4-1-4 0,-2 1-2 16,-5 4-3-16,-3 5 0 15,-6 6-4-15,-7 9-6 0,-4 7-19 0,-7 6 1 16,-4 7-18-16,-3 4-58 15,-4 3-50-15,-5 6-82 0</inkml:trace>
  <inkml:trace contextRef="#ctx0" brushRef="#br0" timeOffset="41690.0584">22323 11705 857 0,'7'5'0'0,"3"4"25"0,4 8 51 16,-2 2-23-16,0 6-23 0,0 3-9 0,0-2-7 15,-2 0-5-15,3-4-5 16,0-3-3-16,0-4 0 0,0-3-2 15,3-4 0-15,-3-4-1 16,5-1-14-16,3-4 18 0,4-11 1 0,8-7 4 16,6-14 10-1,8-6 1-15,5-8 3 0,7-5-6 0,3 0-2 16,-2-1-7-16,0 5 0 15,-10 4-10-15,-5 5 5 0,-6 7-2 16,-9 6-43-16,-2 9-26 0,-5 6 10 0,-7 8-50 16,-3 7-94-16,-7 13 14 15,-6 4-36-15</inkml:trace>
  <inkml:trace contextRef="#ctx0" brushRef="#br0" timeOffset="42080.0589">22271 13548 836 0,'14'11'0'0,"5"8"105"15,1 3-29-15,0-4-29 16,1-1-16-16,1-6-6 0,3-11-3 0,2 0 2 16,7-17-1-16,2-12-1 15,9-9 0-15,4-11-6 0,6-5-7 16,6-5-1-16,1 2-6 15,-2 5-2-15,-6 9 0 0,-6 10 0 0,-8 4-92 16,-4 7 35-16,-5 8-21 0,-7 3-38 16,-3 9-19-16,-7 3-58 15,-7 11-50-15,-7 8-101 0</inkml:trace>
  <inkml:trace contextRef="#ctx0" brushRef="#br0" timeOffset="42430.0594">22547 14293 983 0,'6'0'0'0,"4"0"0"16,2 5 67-16,1 2-37 0,2 2-21 15,-1 3-1-15,1-5-3 16,4 3-1-16,1-6-1 0,-1-1 0 0,3-3-4 16,1 0 2-16,-1-7 0 0,0-4-1 15,5-7 0-15,0-5 1 16,6-10 2-16,5-4 1 0,5-6 1 0,4-3-3 15,5-5 3 1,5 0-2-16,2-3-3 0,2-1 0 0,0-2 10 16,0 1-8-16,-3 2-1 15,-5 8 0-15,-6 10-2 0,-11 12-7 16,-11 15-26-16,-7 7-41 15,-11 5-21-15,-7 12-67 0,-5 2-168 0</inkml:trace>
  <inkml:trace contextRef="#ctx0" brushRef="#br0" timeOffset="42740.0598">22664 15294 906 0,'18'4'0'0,"2"-1"0"16,4-2 71-16,0-2-18 0,1-12-30 15,4-5-4-15,4-5 20 16,1-8-8-16,4-5-26 0,3-3 5 0,1-7-3 16,5 0-7-16,2-6 0 0,4 0 7 15,1 2-9-15,-2 0 2 16,1 7 0-16,-7 7 0 0,-2 10-118 0,-6 11-36 15,-10 4-121-15,-9 1-326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44:44.8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6147 12888 664 0,'0'-5'0'0,"0"1"129"0,0 1-87 15,0-1 19-15,0 3 2 16,0-1-7-16,0 2-14 0,1 0-9 16,-1 0 15-16,1 0-3 0,-1 0-7 0,1-2-21 15,3-1-8-15,4 1-6 16,5-6-3-16,5 1 0 0,6-1 11 15,5-1-16-15,3 0 10 16,4 1-3-16,-1 1-2 0,-3 2 0 0,-2 3 4 16,-2 2-5-16,-6 0 0 15,-2 2 0-15,-6 6-7 0,-1 1 6 16,-6 1-2-16,-3-1 0 0,-3 1 8 0,-1 2-4 15,-2 2 0-15,-6 2-4 16,-5 3 5-16,-6-2-2 0,-2 3 2 16,-3-2 9-16,-1 2-5 15,1-3-3-15,1 0 0 0,3-3 0 0,7-4-1 16,3-3 0-1,7-4-2-15,3-3 1 0,0 0 1 0,0 0-2 16,0 0-2-16,1 0 2 16,4 0-15-16,2 0 12 0,5 0 8 15,2-3-1-15,3 1-3 0,2-5 14 0,0 2-15 16,0 3 2-16,1 2 2 15,-1 1-5-15,1-1 4 0,1 4 2 16,-4 0-5-16,2 2 2 16,-3 5 0-16,-1-1-5 0,-2 3 2 0,-1 5 3 15,-4 1-2-15,0 1 2 16,-2 3 1-16,-6-1-4 0,0 3 4 15,0 6-4-15,-5-2 0 16,-4 3 4-16,-5-3 4 0,-2 0-10 0,-2-3 8 16,-4-2-2-16,-1 1-1 0,1-8 5 15,-1-1 6-15,-1-3 8 16,-2-8 12-16,0 2-12 0,-1-2 0 0,0-3 5 15,-1-2-4 1,2 0-3-16,3-2-1 0,4-4-11 0,3-3-7 16,3 1 2-16,2-3 7 15,3-1-13-15,2-2 5 0,0 1-2 16,6 1-43-16,-3-2-10 0,2 4-23 0,1 1-78 15,0 2-80-15,0 1-330 16</inkml:trace>
  <inkml:trace contextRef="#ctx0" brushRef="#br0" timeOffset="900.0013">6911 12683 682 0,'6'-18'0'0,"-2"8"255"15,-1 6-187-15,-3 4 24 16,0 0-49-16,-2 15-42 0,-3 11-2 0,-1 12 2 16,-2 9 80-1,1 2-51-15,4 3-7 0,-1 0-5 0,0 1-5 16,1 5 6-16,1 2-6 15,-2-2-3-15,1 4-2 0,1-5-2 16,0 0-5-16,0-5 2 16,2-5-2-16,0-6-2 0,0-11 2 0,1-2 5 15,1-12-10-15,1-7 2 0,-3-4 2 16,2-4 0-16,-2-1 0 15,0 0 5-15,0 0 5 0,0 0 12 0,1-6-3 16,1-6-9-16,7-9 4 16,1-6-18-16,7-7 5 0,2-4-1 15,2-7 0-15,4-5-30 16,1-5 20-16,3-1 4 0,-1 0-5 0,0 2 12 15,-3 7-1 1,-2 7 0-16,-6 7 0 0,-4 11 1 0,-3 2-1 16,-4 9 0-16,-3 8 11 0,-2 2-11 0,0 1 4 15,1 0-3 1,2 1-2-16,1 5-3 0,-1 1 4 0,-4 4-6 15,0 2 6-15,-3 5 0 16,-8 5-5-16,-4 3 9 0,-3 5 4 16,-3 1-8-16,-3 1 0 15,2 2 10-15,0-2-14 0,3-1 5 0,4-5-2 16,2-3-11-16,7-4 13 0,2-7-2 15,2-2-11-15,2-7 10 16,1 1-5-16,4-2-1 0,1-3 12 0,5 5-6 16,3-5 3-16,3 4 7 15,5 4-6-15,-1-4 6 0,1 6 4 16,3 0-4-16,0 2-4 15,0 3 4-15,-1 0-8 0,-5-1 0 0,-1 0 0 16,-4-1 3 0,-4-2-4-16,-2-2-6 0,-2 2-20 0,-2-2-30 15,-1 1-37-15,-3 2-48 0,0-3-243 0</inkml:trace>
  <inkml:trace contextRef="#ctx0" brushRef="#br0" timeOffset="1560.0022">7597 12918 796 0,'0'-20'0'0,"2"8"283"16,-2 5-198-16,0 3-24 0,0 4 8 15,0 0-46-15,2 8-25 16,-2 12-11-16,4 14 19 0,-2 12 19 15,-2 7-1-15,0 3-10 16,0-1-2-16,-3 0-6 0,2-6 3 0,1 0-4 16,0-6-4-16,-1-5 5 15,1 2-8-15,-3-9 3 0,2-2 3 16,1-5-7-16,0-8-20 0,1-3-3 0,3-5-48 15,-1-2-50-15,3-3-18 16,2-3-43-16,0-14-190 0</inkml:trace>
  <inkml:trace contextRef="#ctx0" brushRef="#br0" timeOffset="1810.0026">7833 12721 652 0,'2'-12'0'0,"-1"5"297"0,-1 7-206 16,3 3-52-16,1 13-29 15,1 10 61-15,3 14-17 0,2 9-12 16,2 8-2-16,0 4-9 16,-1 2-9-16,-1 4-15 0,-5-4 1 0,-1-3-4 15,-2-6-3-15,1-9 4 16,-1-5-2-16,-1-2-6 0,0-8 5 15,0-2 0-15,1-6-4 16,0-5-90-16,1 0 12 0,-1-5-73 0,1-4-35 16,-3-8-153-16</inkml:trace>
  <inkml:trace contextRef="#ctx0" brushRef="#br0" timeOffset="1980.0028">7652 13118 662 0,'13'-14'0'0,"2"0"156"0,5-1-78 0,2-2-9 15,4 3-22-15,2 3-29 16,2 1-15-16,-1 1 1 0,3 1-3 16,-1 3-2-16,-1 2-117 15,1 2-84-15,-4-2-171 0</inkml:trace>
  <inkml:trace contextRef="#ctx0" brushRef="#br0" timeOffset="2350.0033">8201 12930 760 0,'0'0'0'0,"2"0"190"16,2 0-141-16,5 0 13 15,7 0 29-15,4-1-29 0,6 1-20 0,-1 0-10 16,0 1-19 0,-4 6-1-16,-6 3-1 0,-3 2-6 0,-5 2-2 15,-3 3 2-15,-4 5 1 16,-3 1 2-16,-6 5 9 0,-7 3-7 15,-1 5-4-15,-2 0 4 16,0 3-5-16,0-2-10 0,-2 1 8 0,3-3-1 16,1-1-1-16,2-4 2 0,4-1 0 15,0-4-6-15,3 1 6 16,3-6-5-16,1-5-3 0,4-1 5 0,0-5 0 15,7-4-25-15,4 1 29 16,5-5-1-16,5-1-6 0,4-4 5 16,5-2-1-16,-1-2-2 15,5-1-2-15,1 1 3 0,-2-4-79 0,-3 3 23 16,-6 0 19-16,-4 0-6 0,-6 2 13 15,-6-1-12-15,-1-2-19 16,-5 1-12-16,-2-4-66 0,-7-1-99 0,-6 0-164 16</inkml:trace>
  <inkml:trace contextRef="#ctx0" brushRef="#br0" timeOffset="2510.0036">8174 13311 729 0,'11'-9'0'0,"5"2"150"15,5-2-66-15,2-3-30 0,2 2-4 16,3-3-10-16,2 1-10 15,5 1-19-15,-1 2-14 0,1 2-11 0,-4 0-48 16,-4 3-56-16,-1-1-90 16,-5 0-145-16</inkml:trace>
  <inkml:trace contextRef="#ctx0" brushRef="#br0" timeOffset="3230.0046">9258 13202 931 0,'1'-6'0'0,"10"3"84"0,4-6-29 15,7 4-5-15,4-3-2 0,10 3-1 0,7 3-6 16,11 0-5-1,10 4-7-15,7-4 2 0,8-1-7 0,4 2 6 16,5-3 4-16,6 0-8 16,4-2 5-16,3-2 2 0,-5 0-7 15,-5 1-10-15,-8 4-6 16,-10-1-4-16,-10 4-6 0,-13 0 0 0,-14 0 8 15,-11 0-11-15,-10 1 6 16,-6 0-4-16,-5-1-20 0,-4 0 8 16,0 0 14-16,0 0-2 0,0 2-6 0,0-2 1 15,-2 0 3-15,-3-2 6 16,-1-4-4-16,-8-3-27 0,-3-1 12 15,-5-3 1-15,-5 3-12 16,-3 0 2-16,-4-2 3 0,2 4 0 0,1-1 22 16,2 1 0-1,6 1-8-15,7 4 14 0,8 1-6 0,6 0 1 16,2 2 4-16,1-2-10 0,7 1-21 0,6 1 31 15,6-2 4 1,3 2-8-16,0 0 7 0,-2 2-5 0,-3 6-6 16,-6 2 6-16,-3 1 5 15,-4 2-8-15,-1 1 0 0,-3 2 12 16,-1 2-13-16,-5 2 2 15,-2-1 16-15,-2 2-17 0,-1 0 0 0,-1-3 9 16,1 1-12-16,0-1 4 16,1 2-3-16,-1-2-119 0,-1 1-6 15,-2-2-75-15,-1-6-393 0</inkml:trace>
  <inkml:trace contextRef="#ctx0" brushRef="#br0" timeOffset="4010.0057">11269 12864 819 0,'0'-6'0'15,"0"6"250"-15,0 0-160 0,0 0-17 0,0 1-22 16,-3 8-39-16,-4 9-14 15,-5 6 4-15,-3 3 46 0,-1-3-41 16,3-5 2-16,2-5-9 16,-1-6 0-16,5-1 0 0,-2-2 6 0,3-3-6 15,3-2 7-15,3 0-3 0,0 0-5 16,0 0 2-16,2-10-1 15,7-6 0-15,5-6-32 0,2-5 32 0,3-1 0 16,1-4-1 0,1-3 5-16,-1-4-8 0,1 1 8 0,-5 3-4 15,-4 7 0-15,-3 10 0 16,-6 10 11-16,-3 6 1 0,1 2-5 15,0 14-13-15,-1 11-1 16,0 16 14-16,-4 14 28 0,-2 7-19 0,-1 4-3 16,2 1-7-16,4 0-6 0,1-4 0 15,0-2 8-15,0-6-7 16,1-5 4-16,3-7-4 0,-3-7-2 0,0-7 2 15,0-4 2-15,-1-7-13 16,0-2 1-16,0-6 4 0,-5-1-13 16,0-3 12-16,-5-1-1 15,-8-2 2-15,-3-3-5 0,-4 1-7 0,-1-1 5 16,0 0 9-16,3 0-1 0,4-4-3 15,5 1 9-15,6 1-1 16,6-1-1-16,2 1 0 0,2 1 4 16,9-4-5-16,4 0-3 15,6 1 11-15,3-2 0 0,3 0-3 0,1 3-2 16,0-2 1-16,1 2 7 15,-1 4-4-15,-4-3-4 0,2 2 0 16,-4 0 1-16,-1 0-6 16,-4 0-59-16,0 0-26 0,3 2-68 0,-5-2-63 15,-2 0-172-15</inkml:trace>
  <inkml:trace contextRef="#ctx0" brushRef="#br0" timeOffset="4530.0064">12137 12693 1052 0,'1'-13'0'0,"-1"7"212"16,0 4-122-16,-11 3-45 0,-8 16-36 0,-10 14-3 15,-7 12 2-15,-7 11 15 16,-2 8-8-16,1 4-11 0,4-3 6 16,7-2-4-16,12-10-11 15,12-8 9-15,9-5-4 0,8-6 0 0,12 0-4 16,9-5 4-16,6-8-1 0,10-5 0 15,3-6-14-15,2-7-20 16,-2-2 6-16,-4-8-8 0,-5-4-9 0,-9-7 5 16,-8-1 10-16,-10-4-10 15,-8-1 28-15,-8 4-1 0,-10 0-25 16,-9 5-1-16,-2 5 19 15,-2 5 13-15,5 3 15 0,8 1-2 0,5 3-2 16,7 0 20 0,2 0-15-16,2 0-16 0,7 0-4 0,4 1 17 15,5 1 26-15,0-2-16 0,3 3-6 0,-3 0 9 16,0 2 14-1,-2 2 2-15,-4 1-1 0,-7 2-16 0,-2 2-10 16,-2 6 14-16,-1 2 9 16,-4 5-2-16,-1 1-12 0,0 1-1 15,1-5-10-15,2-3-5 16,2 2 0-16,0-6 5 0,2 2-7 0,2 0 4 15,1-6-2-15,0 0 0 16,1-1-85-16,1-2-23 0,-5-2-85 16,-1-4-175-16</inkml:trace>
  <inkml:trace contextRef="#ctx0" brushRef="#br0" timeOffset="5010.0071">12601 12730 990 0,'0'-4'0'0,"-1"4"223"16,1 3-202-16,0 11-23 0,0 15 4 16,0 15 94-16,0 12-44 0,5 6-24 0,0-3-11 15,-2-1-5-15,1-6 7 16,-4-8-8-16,2-2-7 0,-2-9 0 15,0-1-1-15,-2-3-2 16,0-3-2-16,0-2-33 0,1-4-56 0,1-1-43 16,0-7-71-16,0-9-357 15</inkml:trace>
  <inkml:trace contextRef="#ctx0" brushRef="#br0" timeOffset="5260.0074">12893 12659 973 0,'0'-4'0'0,"0"4"245"0,0 0-215 0,0 13-11 16,0 12-19-16,-3 13 0 16,0 15 138-16,-1 6-103 0,0 5-10 15,1 0-12-15,-1-6 4 0,4-1-1 0,0-4-8 16,0-7-7-16,4-3 6 15,3-6-5-15,-1-6-4 0,4-4-22 16,2-3 0-16,0-6-34 16,2-1-4-16,-3-5-34 0,-6-5-53 0,-3-7-59 15,-5 0-206-15</inkml:trace>
  <inkml:trace contextRef="#ctx0" brushRef="#br0" timeOffset="5430.0076">12547 13014 841 0,'21'-14'0'0,"11"1"147"0,11 2-58 15,4 1-31 1,7 5-19-16,-1 2-29 0,-1 1-5 0,-1 2-10 16,-3 0-89-16,-3 0 22 15,-2 0-26-15,-5-2-121 0,-3-5 54 16,-5-3-66-16</inkml:trace>
  <inkml:trace contextRef="#ctx0" brushRef="#br0" timeOffset="5760.0081">13216 12884 746 0,'-6'-4'0'16,"3"3"340"-16,3-2-213 15,0 3-60-15,3 0-31 0,4 0-21 16,7 0 20-16,3 4 10 16,6 3-21-16,-1 4-9 0,1 3-8 0,-8 3-8 15,-1 1 2-15,-7 0 5 0,-4 1-8 16,-3 2 1-16,-8 3 6 15,-5 4-2-15,-7-1 9 0,-2 3-9 0,-1-2-2 16,2-1 6 0,4 0-6-16,0-1-2 0,3 1 2 0,3 2-5 15,2-5-7-15,4-1 6 16,2 0-10-16,3-3-10 0,0-4 15 15,2 0 4-15,4-5-5 16,4-4 12-16,5 1-2 0,1-6-13 0,5-2 18 16,2 0-3-16,2-2-2 0,-1-3-1 15,0 0-1-15,-3 1-41 16,-4 0-15-16,-2 0-14 0,-4-2-28 0,-5-1-10 15,-2-1-20-15,-4-5-104 16,-2-2 23-16</inkml:trace>
  <inkml:trace contextRef="#ctx0" brushRef="#br0" timeOffset="5930.0083">13050 13137 732 0,'-2'-1'0'0,"6"1"205"0,7 0-210 16,7 1 10-1,8-1 199-15,4 0-147 0,5-1-20 0,1 1-28 16,2 0-9-16,2 0 0 15,-5 1-67-15,0 2-74 0,-4-2-104 16,-5-1-135-16</inkml:trace>
  <inkml:trace contextRef="#ctx0" brushRef="#br0" timeOffset="6560.0092">13928 13202 941 0,'6'-2'0'0,"12"-1"140"16,7-1-33-16,9-3-16 15,12 4-11-15,10 3-20 0,12 0-9 16,9 2-11-16,7 4-12 15,-1-1-17-15,-5 1-2 0,-6-1-6 0,-9-3-3 16,-9-1 0 0,-8-1 9-16,-11 0-13 0,-9-2 8 0,-12 2-3 15,-6 0-5-15,-5-3 5 0,-3 3 1 0,0-7 5 16,-4-2 6-1,-6-1-26-15,-5-5-7 0,-7-2 13 0,-3 0 2 16,-4 3-2-16,2 2 12 16,1 1-6-16,8 2-1 0,5 3 4 15,7 3 2-15,4 0-3 16,2 3 4-16,4 0-8 0,4 7-41 0,7 11 50 15,3 3-3-15,2-1-3 16,-2 1 0-16,-5-2 7 0,-5-3-8 16,-3 3 0-16,-5-2 5 0,-6 4-8 0,-10-1 8 15,-2 2 9-15,-5 0-8 16,0 2-1-16,3-1 2 0,2 2-8 15,2-1-12-15,2 0-55 16,1 2-79-16,-1-3-18 0,3-2-66 0,-2-4-465 16</inkml:trace>
  <inkml:trace contextRef="#ctx0" brushRef="#br0" timeOffset="7460.0105">15341 12915 675 0,'-5'-22'0'0,"-2"7"315"0,2 2-216 16,0 7-16-16,2 2-3 15,3 3-8-15,-2 1-17 0,1 2-32 16,-4 16-14-16,-6 15-9 0,-4 14 0 0,-4 14 93 15,-3 4-73-15,1-2-14 16,-1-1 2-16,0-6-4 0,-1-5-3 16,4-5 2-16,2-5-1 15,4-10-3-15,5-7 2 0,3-9-2 0,3-5-39 16,2-5 13-1,0-3-12-15,0-2-22 0,6-3 9 0,1-9 7 16,4-11 35-16,0-10-12 16,2-7-3-16,-3-13 2 0,5-6 15 15,5-8 7-15,5-6-3 0,9-4 8 0,4-1-6 16,4 3 0-16,2 4 4 15,-1 11-2-15,-3 7 0 0,-4 15 0 16,-4 13 43-16,-3 8-7 16,-2 11 11-16,-3 6-4 0,-2 10-12 0,-3 11-5 15,-5 8-17-15,-7 7 1 16,-7 7 4-16,-7 4-8 0,-12 1 1 15,-10 0 3-15,-2-2-10 16,-6-4 0-16,-1-4 0 0,0-3 4 0,1-4-13 16,1-3-2-16,-2-6-10 0,8 1-14 15,1-5 3-15,5-3-11 16,7-1-8-16,2-10 17 0,5-2-2 0,4-2-16 15,5 0 11 1,1 0 30-16,4-6-4 0,5-3-2 0,4-1 8 16,6 0 7-16,1 4 4 15,-1 5 15-15,2 1 9 0,2 15 10 16,-3 4-6-16,-1 6 6 0,-2 6-4 0,-2 2-8 15,0 1-6-15,-4 0-6 16,0-2-6-16,-3-4-4 0,0-5 2 16,-1-4-3-16,-1-7-2 15,0-2 2-15,2-6-3 0,0-3-83 0,5-1-5 16,-2-8-74-16,3-6-462 15</inkml:trace>
  <inkml:trace contextRef="#ctx0" brushRef="#br0" timeOffset="8480.0119">15871 13203 917 0,'4'-17'0'16,"-3"-5"200"-16,1 3-124 0,-2-3-20 0,-3-2-14 15,1 8-12-15,-6-2-3 16,-2 6-14-16,-2 5-5 0,-5 4-2 15,-2 3 1-15,-2 12-8 16,-3 8 2-16,-1 9 14 0,-3 4-9 0,1 6 7 16,0 5-8-16,3-1-4 0,5 0 2 15,4-6-1-15,6-5-4 16,5-6 2-16,4-5 0 0,4-2 0 0,7-3-9 15,3-6 7-15,7-5-12 16,4-4 9-16,4-4-7 0,3-9-9 16,0-6 6-16,-2-1-2 15,-1-6 2-15,-2-3 16 0,-4-3 3 0,-3-6-8 16,-2 0 6-16,-7-1 0 0,-1 6-3 15,-6 3 2-15,-3 6 11 16,0 9-7-16,-1 5 12 0,0 9 7 0,-2 0-7 16,-5 9-17-1,-5 15 0-15,-2 6-9 0,-2 12 18 0,3-1-11 16,3-5 1-16,3 0 2 15,3-6 3-15,4-4-7 0,1-3-3 16,8-5 4-16,5-1-11 16,6-5 4-16,5-3 2 0,7-4-4 0,5-2 5 15,8-3-5-15,0-3-7 0,1-6 6 16,-3-1 4-16,-2-7 0 15,-6-2 6-15,-5-4 2 0,-8-6 0 0,-5-3-2 16,-6-3 7-16,-10 1-10 16,-2 0 8-16,-13 8-7 0,-5 8 2 15,-5 6 4-15,-5 6 7 16,-1 6-7-16,-5 7 7 0,1 12-6 0,3 8-3 15,3 2 0 1,6 5 2-16,5 0-2 0,6-3-1 0,8-2 3 16,1-7-4-16,4-2-6 0,3-2 6 0,4-5-1 15,2-1 5 1,0-5-2-16,5-2 0 0,1-5 0 0,3 0 6 15,5-6-9-15,1-5 4 16,3-1 1-16,2-8-3 0,1-4 2 16,0 0 2-16,-1-12-4 15,-2-5 2-15,1-3 4 0,-2-9-6 0,-1-1 0 16,-2-2 5-16,-6 1-6 0,0 3 4 15,-6 5 6-15,-4 8-6 16,-3 8 11-16,-4 10-5 0,-1 11 8 0,-1 7 13 16,0 3-12-16,-9 12-28 15,-9 17-6-15,-8 15 25 0,-5 10-8 16,2 6 0-16,4 0 7 15,6-4-7-15,4-4 0 0,4-8 5 0,6-7-8 16,4-4 5 0,1-7-5-16,4-6-1 0,5-3 6 0,2-4-3 15,6-4-4-15,4-4-6 0,2-3-9 0,2-2-25 16,2-2 9-1,-2-7-13-15,0-2-7 0,-4-5 23 0,-1-2 0 16,-4-5 5-16,-3-2 24 16,-4 3 4-16,-2 4 0 0,-4 7 0 15,-2 4 29-15,-1 7 13 16,0 3-25-16,-1 12-33 0,-7 11 6 0,1 3 20 15,-1 4-6-15,1-3-7 16,2-3 2-16,2-2 1 0,2-6-46 16,1-5 27-16,4-3 4 0,2-3 4 0,3-3 5 15,0-3-8-15,5-2-16 16,0 0-82-16,-3-8-172 0</inkml:trace>
  <inkml:trace contextRef="#ctx0" brushRef="#br0" timeOffset="8600.0121">16730 12921 589 0,'1'16'0'16</inkml:trace>
  <inkml:trace contextRef="#ctx0" brushRef="#br0" timeOffset="8930.0125">16786 13251 956 0,'-21'17'0'0,"0"5"223"16,0 0-158-16,5 3-8 16,2-4-17-16,3 1-7 0,6 2-13 0,3-3-20 15,2 0 0 1,0 0 6-16,4-1-7 0,5-2-2 0,2-1 0 15,3-5 0-15,3-2 5 16,4-3 1-16,2-4-3 0,5-3 0 16,-1 0 9-16,1-3-10 0,0-8 2 0,-3-2 6 15,-2-4-10-15,-1-4 6 16,0-3 2-16,-6-6-5 0,-5-1 0 15,-5 0 7-15,-5-1-5 16,-1 5 4-16,-5 2-10 0,-8 7 2 0,-5 6 3 16,-6 7-2-16,-4 5-41 15,-1 8-45-15,2 3-55 0,3-1-210 16</inkml:trace>
  <inkml:trace contextRef="#ctx0" brushRef="#br0" timeOffset="9650.0135">17374 13343 978 0,'0'0'0'0,"0"0"231"15,-6 5-170-15,-6 12-24 0,-6 9-1 16,-3 6-12-16,0 0-14 0,7-5-1 0,2-1-7 15,3-5-4-15,3-3 3 16,6-4-3-16,0-3 0 0,3-3 3 16,5-2-2-16,4-4-9 15,5-2 12-15,1-3-4 0,-1-3-18 0,1-5 13 16,-1-1-9-16,-1 0-10 15,1-3 2-15,0 2 0 0,-1 0-3 16,-2 1 13-16,-1 6 0 16,-3 2-3-16,-2 2 18 0,1 2 0 0,-3 5-2 15,2 8-7-15,-3 5 10 0,1 1-2 16,-1-2 3-16,1 1 1 15,3-4-3-15,0-4 10 0,2-5 1 0,1-2 9 16,3-3 10 0,1-1-2-16,1-9 5 0,-1-5-2 0,-1-4-6 15,0 0-7-15,-2-1-2 16,0-4-6-16,-4-3-6 0,-1-2 5 15,-1 0-9-15,-1-1 0 16,-1 6 4-16,-2 4-3 0,-3 5-3 0,0 8 2 16,0 3 3-16,-2 3-4 0,-4 1-25 15,-3 7-17-15,-3 8-53 16,0 5 19-16,1 3-51 0,1 1-163 0,3-4-124 15</inkml:trace>
  <inkml:trace contextRef="#ctx0" brushRef="#br0" timeOffset="10800.0152">17958 13408 931 0,'0'-21'0'0,"0"6"196"16,0-2-133-16,-4 8-11 15,-2 3-6-15,-2 5-23 0,-4 1-18 16,-7 11-2-16,-7 7-2 16,-4 7 8-16,-3 7-4 0,1 2-3 0,1 3 3 15,4-1-4-15,9-6 1 0,5-3-2 16,7-4 0-16,5-3 0 15,1-6-4-15,4-1 3 0,-1-5-3 0,5-5 4 16,3-1 0-16,1-2 0 16,8-9 0-16,0-1-1 0,1-4-1 15,1-3 0-15,-1-3-2 16,-1-2-4-16,-1-2 9 0,-1 0-2 0,0-3-1 15,-1 3 3 1,-3 5-2-16,-5 3 0 0,-1 8 2 0,-7 3 1 16,-1 5-2-16,0 0 14 0,3 7-18 0,0 10-10 15,-2 5 19 1,0 4 0-16,-1-1-4 0,1-1 2 0,3-3-2 15,-3-5-2-15,3-3 2 16,2-5-1-16,-1 1-1 0,2-4 2 16,1-2 1-16,2-3-4 15,1 0 4-15,4-3 3 0,-1-3-8 0,2-3 6 16,1-4-3-16,-1 0-11 0,0-1 4 15,0-3-7-15,-1 0-1 16,-2 0 14-16,-2-2 0 0,0 4-4 0,-5 3 7 16,-2 4 0-16,-1 4-4 15,-3 4 4-15,0 0-3 0,1 2-7 16,1 13-6-16,0 2 14 15,-2 7 0-15,0 0 1 0,2 0-1 0,-1-4 0 16,3 0 1 0,1-2 0-16,-2-3 0 0,2-1 0 0,0-3 2 15,-1-4-6-15,0-1 3 0,-2-3 2 0,1-1 7 16,-2-2 0-1,2 0 2-15,2-8 7 0,2-3-1 0,2-3-11 16,-1-4-2-16,2-1-3 16,-3-2 0-16,0-4-2 0,2-1 2 15,-1-1-1-15,2 0-7 16,-2 1 6-16,1 9-2 0,-4 2-4 0,0 10 11 15,-3 4-4-15,0 0 0 16,3 1-12-16,4 2 11 0,5 3-4 16,4 2 8-16,3 0-1 0,2-4-4 0,4-2 1 15,-2-1 4-15,1-2-6 16,0-7 2-16,-2-2 2 0,-4-4-1 15,-2-2 0-15,-5 0 5 16,-2 5 3-16,-2-1 2 0,-5 2-4 0,0 4-2 16,-4-2 4-1,0 3-10-15,-1 2 0 0,-2 1 1 0,-3 2-1 16,-2-1-12-16,-6 2 9 0,-3 6 1 0,-3 8 1 15,-1 7 6 1,3 4-3-16,2 4-2 0,2 3 4 0,4 0-2 16,1-3 0-16,4-1-3 15,5-2-15-15,0-2-6 0,1-2 9 16,7-7 3-16,0-1-3 15,1-6 12-15,3-2 0 0,-1-5 0 0,2-1 6 16,3-2-1-16,-1-8-3 16,5-2 2-16,2 0 2 0,1-7-3 15,4-1 0-15,2 1 6 0,1-7-11 0,2 2 3 16,1-1 3-16,-3-3-2 15,0 3-3-15,-6 3 3 0,-3 4 0 16,-5 5 2-16,-5 5 15 16,-1 5-4-16,-3 3 1 0,0 3-7 0,1 11-5 15,-2 8 18 1,0 9-1-16,-3 3-6 0,-3 0 4 0,0 0-10 15,-1-3-3-15,-2 1 3 16,0-1-4-16,-2-6-4 0,1-1-14 16,-3-3-22-16,-6-5-23 0,-3 0-16 0,-7-4-116 15,-7-6-594-15</inkml:trace>
  <inkml:trace contextRef="#ctx0" brushRef="#br0" timeOffset="12130.017">6676 14618 971 0,'-10'3'0'15,"-7"13"96"-15,-4 13-55 16,-4 12 19-16,-3 6-30 0,2 1-16 0,2-2-7 16,0-4 2-1,3-7-10-15,5-10 2 0,6-10 5 0,5-6-6 16,3-7 0-16,2 1-15 15,4-3 12-15,2 0-6 0,6-8 4 16,4-8 4-16,3-9-1 16,2-5 4-16,-1-2 0 0,-2-1-2 0,1-2 0 15,0-3 6-15,-2 1-6 0,3 3 0 16,-5 5 17-16,-2 10-8 15,-5 4 5-15,-2 11 0 0,-5 4-10 0,3 2-3 16,1 15-2-16,-1 11-1 16,1 13 22-16,-5 13 6 0,0 5-6 15,-2 7-10-15,-2 0 0 16,-2-3-8-16,-1 0 5 0,-3-8-3 0,1-5-3 15,0-8 0 1,-2-4-2-16,3-4-27 0,-2-6 5 0,2-6-1 16,1-6 7-16,0-8 14 0,1 0-1 0,-2-5 6 15,-3-2-1 1,-2 1 0-16,-2-2-2 0,-1 0 2 0,3-1 2 15,2 1-3-15,0 0 9 16,6-5 16-16,3 4 13 0,2-2-4 16,0 3-9-16,0 0-15 15,7-2-9-15,4-5-2 0,6-1-3 0,6-4 11 16,2 3-6-16,3 3-2 0,2 0 2 15,-2 3 2-15,0 1-4 16,-4 0 2-16,1 2 1 0,-1-1-2 0,-2 1-26 16,1 0-20-16,-3-2-47 15,1 0-22-15,-1-1-76 0,-2-3-280 16</inkml:trace>
  <inkml:trace contextRef="#ctx0" brushRef="#br0" timeOffset="12700.0178">7512 14425 1024 0,'-1'-5'0'15,"-10"4"278"-15,-9 4-241 16,-10 21-19-16,-9 15 8 0,-6 17 11 16,-1 14-5-16,2 6-8 0,0 5-11 0,6-1 1 15,1-1-8-15,6-6-7 16,9-10 2-16,8-6 6 0,7-12-8 15,7-6 0-15,9-9 0 16,8-3-2-16,6-6 3 0,8-8 0 0,4-7-18 16,7-6 12-1,2-4-11-15,1-9-13 0,3-4 4 0,-5-3-12 16,-3-1 0-16,-5-5 4 0,-8 1-1 0,-9-1-11 15,-9-1 10 1,-9 0 3-16,-5 3-20 0,-11 0-9 0,-3 2 15 16,-2 2-2-16,-1 5 35 15,4 1 14-15,2 0 0 0,6 7 0 16,6 0 27-16,1 3-3 15,3 1 15-15,5 1-31 0,5 1-16 0,6 1 12 16,5 0 1-16,0 9 2 16,3 5 3-16,-3 1 5 0,-3 4 21 15,-3 1 12-15,-7 2-5 0,-2 3 0 0,-6 1-2 16,0 1 1-16,0 2 0 15,-3-3-19-15,0-1-11 0,2 1-9 16,1-2 1-16,0 3-3 16,4-4-1-16,1-2 0 0,0-3 0 0,-3-3-56 15,-2-4 11 1,0 0-12-16,-2 1-24 0,-2-4-27 0,0-2-62 15,1-5-268-15</inkml:trace>
  <inkml:trace contextRef="#ctx0" brushRef="#br0" timeOffset="12930.0181">7870 14693 974 0,'3'-7'0'15,"1"3"213"-15,-2 2-144 0,-1 2-15 16,2 7-31-16,4 11-8 0,0 13 33 0,0 13-10 15,-2 8-13-15,-3 6-8 16,-2-4-6-16,0-3-6 0,-2-3-2 16,-3-8 5-16,1-4-16 15,0-7-59-15,4-5 22 0,0-5-9 0,0-3-14 16,0-7-2-1,4-2-59-15,0-5-120 0,3-2-126 0</inkml:trace>
  <inkml:trace contextRef="#ctx0" brushRef="#br0" timeOffset="13160.0185">8156 14615 710 0,'8'-26'0'0,"-6"12"322"16,-1 7-209-16,-1 6-39 0,0 2-41 0,4 18-38 15,-1 14 10-15,-1 16 93 16,1 7-66-16,0 5-15 0,-2-2 0 15,3-3 10-15,0-3 1 16,-1-6-17-16,-1-4 3 0,-2-3-10 0,0-2-7 16,0-5 3-16,0-5 0 0,0-4-97 15,1-3 41-15,3-4-11 16,-1-3 1-16,0-3-48 0,0-5-13 0,-3-3-158 15,0-3-104 1</inkml:trace>
  <inkml:trace contextRef="#ctx0" brushRef="#br0" timeOffset="13350.0187">7917 14941 785 0,'0'-5'0'0,"3"-1"231"16,9 0-219-16,6-5 33 15,7-1 15-15,5 1-15 0,5-1-23 0,4 1-9 16,2-1-9-16,0 0-5 15,0 2 2-15,-2 3-2 0,-5 3-89 16,-2 3-14-16,-4-1-99 16,-4-2-141-16</inkml:trace>
  <inkml:trace contextRef="#ctx0" brushRef="#br0" timeOffset="13710.0192">8366 14790 744 0,'0'-3'0'16,"0"3"292"-16,0-1-245 0,7-2-52 0,7-2 10 15,6 3 29-15,5 2-12 16,0 0-13-16,0 4-7 0,-3 4 5 15,-1 4-4-15,-1-4 13 16,-2 0 0-16,-2 2-2 0,-5 0-3 0,0 2-5 16,-2-1 1-16,-2 3 1 0,-1 0 2 15,-3 3-2-15,-3 2 2 16,0 3 2-16,-7 3-1 0,-5 3 1 0,-2 4-6 15,-4 1-2-15,1-1-4 16,-1-1 0-16,0-4 8 0,6-5-8 16,3-7 1-16,5-4-1 15,4-2 0-15,0-1-2 0,0-3 3 0,0 2-1 16,5 0 0-16,4-1 0 0,3-2-4 15,5-3 6-15,3 1 4 16,5-5-4-16,4-3 1 0,3-3 2 0,3-2-7 16,0-2 4-1,-2-1-4-15,0-3-39 0,-5 1 13 0,-3-1-10 16,-4-1-47-16,-7-1-13 15,-6 1-64-15,-8 0-146 0,-12 4-173 16</inkml:trace>
  <inkml:trace contextRef="#ctx0" brushRef="#br0" timeOffset="13880.0195">8459 15007 773 0,'-3'-2'0'0,"3"2"236"0,7-3-221 16,2 1 56-16,8-2 40 16,8-1-43-16,4 2-28 0,3-2-9 15,3 1-13-15,-1 0-13 16,-2-1-1-16,1 0-6 0,-2 2-50 0,-5-1-72 15,-2-1-17 1,-7 2-110-16,-6-4-127 0</inkml:trace>
  <inkml:trace contextRef="#ctx0" brushRef="#br0" timeOffset="14830.0208">9181 14809 899 0,'9'-7'0'16,"9"0"73"-16,7-2 4 15,8-1-7-15,7 4 6 0,6 2-16 16,9 2 11-16,12 2-2 15,8 0-24-15,5 2-9 0,6 3 6 0,4 0-11 16,2 2-7-16,1 1-10 16,-2-2-6-16,-3-1-4 0,-5-2-3 15,-7-3 2-15,-6 2-2 0,-6-1-2 0,-6 0 2 16,-9 1 7-16,-9 2-10 15,-11-2 4-15,-7 0-4 0,-10 1 1 16,-8-3-1-16,-3 0-4 16,-1 0 4-16,-1-1 4 0,-9-6 1 0,-3-5-3 15,-5-2-16 1,-1-3 11-16,0 0 4 0,2 0 2 0,1 0 5 15,2-2-8-15,1-2 4 16,2 0-3-16,3 1-9 0,2 2 4 16,2 4 2-16,3 6-2 0,0 3 5 0,1 3 2 15,0 2-2-15,4 0-17 16,5 5-3-16,5 3 20 0,6 5 2 15,2 5 5-15,0 1-7 16,-1 2 2-16,-4-1-2 0,-3 0-1 0,-5 1 4 16,-7 1-2-16,-2 2 0 15,-9 1 11-15,-9 4 5 0,-4 3-11 16,-4-2 2-16,3-1-7 0,3 0 0 0,2-3-51 15,5-1-55-15,3-1-83 16,2-5-19-16,-1-4-155 0</inkml:trace>
  <inkml:trace contextRef="#ctx0" brushRef="#br0" timeOffset="15500.0217">11251 14618 834 0,'35'-29'0'0,"8"1"220"0,-2-3-131 0,0 4-23 16,-4 3-10-16,-5 4-13 15,-1 9-17-15,-7 5-6 0,-4 6-5 16,-6 7-16-16,-3 10 2 0,-2 5 3 0,-8 10 3 15,-2 2 0-15,-9 6 1 16,-6 3-2-16,-5-1-4 0,-4-1 3 16,-4-3-2-16,-3-4-5 15,-2-5 4-15,4-5-4 0,1-4-17 0,8-6 8 16,4-5-8-16,6-3-5 15,7-3 9-15,2-1 2 0,2-1-6 16,2 0-17-16,5 2 3 16,8-3 34-16,5 0 8 0,2-3-4 0,4-2-1 15,-2 1 4-15,0 4-2 0,-1 2 6 16,-1 8 3-16,-1 4-4 15,-2 4-8-15,0 4 6 0,-5 0-7 0,-3 3-3 16,-2 0 2 0,-5-1 14-16,0 1-7 0,-4-2 6 0,-4-3 6 15,-6 2-7-15,-6-2 14 16,-7 0-8-16,-5 0 3 0,-8-4-6 15,-3 1-2-15,-2-4-12 16,-4-4 7-16,0-3 0 0,1-2-8 0,2-4 5 16,5 0-6-16,5-3 0 0,2-4 0 15,8-2 1-15,4-2-41 16,5 1-5-16,8 0-22 0,5-1-60 0,10-2-48 15,8-2-162-15</inkml:trace>
  <inkml:trace contextRef="#ctx0" brushRef="#br0" timeOffset="16030.0225">12238 14476 963 0,'4'-10'0'15,"-3"10"236"-15,-1-2-117 0,-8 1-22 16,-11 2-66-16,-12 14-29 16,-12 13 16-16,-6 15 0 0,-4 7 11 0,2 5 1 15,3 5-8-15,2 0-4 0,7-2-8 16,7-4-7-16,11-5-3 15,11-6 0-15,10-5 2 0,7-4-22 0,12-2-16 16,7-6-8-16,14-5-14 16,6-6 10-16,5-8 6 0,5-7-9 15,-1-2 17-15,-2-7 10 16,-7-6-5-16,-7-3 11 0,-7-4-17 0,-8-3-9 15,-7-2 5 1,-11-2-33-16,-6 3-69 0,-11 4 15 0,-12 3 26 16,-6 7 31-16,-5 2 74 0,-3 5 16 0,6 1 48 15,7-2 14 1,11 2-26-16,7 3-5 0,6-1 23 0,7 2-104 15,10 0 34-15,8 0 38 16,7 2-4-16,-1 6-12 0,0 3 1 16,-4 1-1-16,-4 4 19 15,-7 0-6-15,-4 0 1 0,-7 0 5 0,-5 4 7 16,0-1-6-16,-7 1-6 0,-1 1-11 15,2 3-18-15,2-4-10 16,2 2 1-16,2-1-1 0,3 0-4 0,4-2-23 16,3-1-13-16,2-2-42 15,0-3 4-15,-2-2-54 0,-2-4-180 16,-5-3-185-16</inkml:trace>
  <inkml:trace contextRef="#ctx0" brushRef="#br0" timeOffset="16380.023">12732 14607 661 0,'-10'-18'0'0,"2"6"326"0,4 8-213 0,2 0-35 15,2 4-41-15,0 8-38 16,0 15-9-16,3 17 20 0,1 16 105 15,0 8-75-15,0 2-8 16,1 1 0-16,-2-8-1 0,-3-4-5 0,0-8-10 16,0-8-8-1,0-6-4-15,0-4-4 0,0-2 0 0,0-4 0 16,0-2-60-16,4-2-7 0,2-2-38 0,1-3-55 15,1-4-49 1,2-5-211-16</inkml:trace>
  <inkml:trace contextRef="#ctx0" brushRef="#br0" timeOffset="16630.0233">13114 14474 977 0,'0'0'0'16,"6"3"156"-16,-2 13-105 15,1 14 50-15,0 12-13 0,-2 14-23 16,0 10-27-16,0 4-19 16,-1-1-10-16,0-3-2 0,0-6-5 0,1-8-2 15,0-8 0 1,0-8 2-16,0-4-18 0,1-4 1 0,-1-4-14 15,1-4-26-15,-1-3 1 16,-1-3-24-16,-2-4-67 0,0-3-51 16,-5-4-205-16</inkml:trace>
  <inkml:trace contextRef="#ctx0" brushRef="#br0" timeOffset="16800.0236">12781 14887 870 0,'0'-9'0'16,"8"1"209"-16,10-1-174 0,9-2 18 0,10 2 9 15,5 0-37-15,5 3-16 16,2 3-9-16,-2 1 0 0,2 2-172 16,-2-1 2-16,-2 0-68 15,-3-3-73-15</inkml:trace>
  <inkml:trace contextRef="#ctx0" brushRef="#br0" timeOffset="17150.024">13416 14700 822 0,'-2'-4'0'16,"2"1"292"-16,0-1-232 15,10-1-43-15,4 0-13 0,13-2 15 16,4 4-3-16,5 3-8 16,1 3 3-16,-3 9-2 0,-6 6-6 0,-5 3-1 15,-8 6-1-15,-8 2-2 16,-7 4 2-16,-11 3-1 0,-9 4 0 15,-7 1 23-15,-1-1-9 16,-2-2-6-16,1-3 0 0,4-2-6 0,5-4-2 16,6-4 0-16,7 0 2 0,4-4-2 15,3-4-5-15,6 0 2 16,2-1-3-16,0-7 5 0,3 2-1 0,1-3-4 15,5-2 8 1,1-2 0-16,3-1-1 0,4-3 2 0,1 0-1 16,4-4-2-16,0-3 0 15,3 2 3-15,-2-4-3 0,-4 1-22 16,-4-2-28-16,-4-2-38 0,-3-2-32 0,-8-1-58 15,-3-1-117-15,-7-1-120 16</inkml:trace>
  <inkml:trace contextRef="#ctx0" brushRef="#br0" timeOffset="17310.0243">13438 14985 811 0,'0'-6'0'16,"10"0"144"-16,4-1-109 0,7 0 15 0,6 2-1 15,4 1-14-15,6 1-15 0,2 3-6 16,1 0-10-16,1 0-6 15,-1 0-54-15,-3 0-39 0,-4 0-137 0,-5-4-291 16</inkml:trace>
  <inkml:trace contextRef="#ctx0" brushRef="#br0" timeOffset="18000.0252">14265 15069 721 0,'2'0'0'0,"10"0"111"0,6 0 12 16,7 0-45-16,10 0-4 16,4 2-7-16,7 2-6 0,5-1 6 0,2 2-10 15,4-4-15-15,2 2-1 0,-1-1-17 16,-2 0-11-16,-4 0-15 15,-3 0 4-15,-4 0 4 0,-2 1-8 0,-5-1 4 16,-7 3 2-16,-7 0-5 16,-10-4-8-16,-7 1-7 0,-7-1-7 15,0-1 23-15,-1 0 0 16,-5 0 0-16,-4-1-4 0,-4-5-2 0,-2 2 0 15,0-4 11 1,-1 2-5-16,1-2 0 0,2-5-6 0,-1 3 6 16,0-3 0-16,1 0 0 0,4 2 3 0,4 2-3 15,2 3 0 1,3 2-1-16,1 1-1 0,0 2 0 0,0 1 0 15,0 0-6-15,7 0 5 16,5 0 1-16,5 3 2 0,3 3 0 16,-2 1 4-16,0 2-4 15,-4 0 0-15,-4 1 1 0,-4 0 2 0,-1 2 6 16,-5 0-1-16,-1 1-2 0,-8 5 16 15,-4 5-3-15,-1-2-9 16,-2-1-2-16,-1 2-4 0,1-1-3 0,-2 0 2 16,4 0-3-16,-1-3 0 15,-1-3-63-15,3 2-27 0,-1-2-85 16,1-5-86-16,0-2-341 15</inkml:trace>
  <inkml:trace contextRef="#ctx0" brushRef="#br0" timeOffset="19460.0273">15614 14579 1036 0,'0'-11'0'0,"0"10"229"16,0 1-169-16,-4 15-55 15,-8 19-6-15,-7 19 2 0,-2 18 68 16,1 4-45-16,4-3-12 16,4-4-5-16,2-8 4 0,-3-7 2 0,3-9-13 15,3-15 0-15,-1-9 9 0,4-11-14 16,3-4 7-16,-2-5 1 15,3 0 0-15,0-3-1 0,0-11-4 0,4-7-59 16,3-12 21 0,3-5 22-16,1-1 13 0,3-5 10 0,-1-3-5 15,1-8-3-15,4-5 6 16,0-3 4-16,1-1 0 0,-2 3 5 15,-3 8-10-15,-4 16-4 16,-3 14 4-16,-3 14 26 0,-2 9-15 0,1 6-15 16,4 15-8-16,2 11 12 0,2 16 24 15,1 6-5-15,0 3-9 16,1-3-1-16,1-4-4 0,-1-5 0 0,-2-5-2 15,0-4 1-15,-3-7-10 16,1-5 6-16,-5-6-3 0,-1-5-34 16,1-1-5-16,0-5-25 15,1-1-69-15,5-6-30 0,1-9-144 0</inkml:trace>
  <inkml:trace contextRef="#ctx0" brushRef="#br0" timeOffset="19860.0278">16207 14515 633 0,'2'-1'0'0,"-2"1"352"15,-9 11-285-15,-8 10-15 0,-8 14 7 16,-5 8-26-16,-5 3-12 16,0 1-1-16,0 2-1 0,0-6-6 0,3 2-3 15,2-7-6-15,3-4-4 0,3-5 0 16,6-5 0-16,2-7-31 15,3-4 7-15,5-5-12 0,4-3-37 0,3-5-15 16,1 0-47-16,10-6-57 16,7-10 194-16,7-5-3 0,7-11 2 15,5-4 2-15,1-7 1 16,3-5 19-16,2-6 31 0,-4-5 20 0,0-1 16 15,-4 3-29 1,-5 4-7-16,-6 6 8 0,-3 8-16 0,-6 15-8 16,-6 8-9-16,-4 12-3 0,-3 4-17 0,0 7-9 15,-2 16 0-15,-6 18 0 16,-9 14 41-16,-4 9-22 0,-5 3-11 15,-1 1-2-15,-3-3 0 16,1-1 0-16,2-6-3 0,2-8 0 16,6-4 0-16,6-10-6 15,6-4-42-15,5-7-31 0,2-3-87 0,7-5-96 16,-1-6-201-16</inkml:trace>
  <inkml:trace contextRef="#ctx0" brushRef="#br0" timeOffset="20100.0282">16400 14858 957 0,'0'0'0'0,"0"0"143"15,0 12-126-15,-6 8 41 0,-2 6 10 0,-3 3-21 16,1 1-13-1,-3-1-9-15,1-1-5 0,0-3-10 0,-1-3 2 16,5-1-14-16,-2-5 4 16,4-3 0-16,3 2-4 0,-1-7-46 15,2-1 3-15,2 0-12 16,0-4-15-16,0 0-59 0,0-3-159 0,2-6-78 15</inkml:trace>
  <inkml:trace contextRef="#ctx0" brushRef="#br0" timeOffset="20250.0284">16493 14485 701 0,'3'-12'0'0,"-3"7"304"0,1 5-247 16,-1 2-48-16,0 14-18 15,-3 7-82-15,0 5-139 0,-2 0-282 16</inkml:trace>
  <inkml:trace contextRef="#ctx0" brushRef="#br0" timeOffset="20780.0291">16693 14829 856 0,'0'-18'0'0,"0"2"255"0,0-1-151 15,-5 4-24-15,-1 2-8 0,1 4-22 0,1 4-18 16,-2 3-11-16,-2 0-8 15,-3 10-6-15,-6 12-6 0,-2 6-2 16,-2 7 2-16,2 3 7 16,1 1-11-16,3 0 6 0,4-3-3 0,3-5 0 15,5-4 0-15,3-4 0 16,0-2 0-16,4-3-5 0,5-4 4 15,2-3-32-15,6-3 24 16,4-6-4-16,5-2-3 0,5-1 10 16,1-7 0-16,0-5-1 0,1-6 4 0,-4 0 4 15,2-7-2-15,-3-4 2 16,1-6 1-16,-4-6-3 0,-3-2 2 15,0-3 1-15,-4 3-3 16,-3 4 2-16,-5 8 2 0,-4 10-3 0,-4 8 0 16,-2 9 12-16,0 3-1 15,0 1-1-15,0 1-9 0,0 7-2 16,0 8-24-16,0 5 30 0,0 5-8 0,2 2 2 15,-1 2-1-15,-1 5-7 16,0 4-2-16,-1 2-13 0,-5 0 1 16,0-2 12-16,0-1-3 15,0-2-3-15,6-6 7 0,0-3-2 0,0-5-3 16,3-6 1-16,3-2-7 15,2-7-10-15,0-3 8 0,1-3 1 16,3-2-10-16,1-5-8 16,1-3-15-16,3-4-45 0,1-4-68 0,1-3-10 15,0-2-120-15</inkml:trace>
  <inkml:trace contextRef="#ctx0" brushRef="#br0" timeOffset="21060.0295">17210 14913 417 0,'10'-23'0'16,"-3"8"277"-16,-4 9-94 16,-3 4-32-16,-2 2-72 0,-5 10-53 0,-4 12-17 15,0 7 0-15,-1 4-9 16,3-3 0-16,3-1 7 0,3-2-12 15,2-4 6-15,1-2-2 16,4-3-12-16,5-5 5 0,0-1 11 0,3-2-2 16,1-5 3-16,4-1-2 0,1-4 1 15,-1-1 2-15,1-7-3 16,-1-3-3-16,-1-3 2 0,2-5 9 0,0-3-5 15,0-5 5-15,-2-4-6 16,-1-3-2-16,-5-5 13 0,-3-4-1 16,-4 1 6-16,-3 4 10 15,-4 5 0-15,-6 10-2 0,-3 5-5 0,-2 9-24 16,-2 9-6-16,-1 1-1 0,-1 11-27 15,1 6-21-15,1 2-9 16,3 3-53-16,1-1-207 0,2-4-148 0</inkml:trace>
  <inkml:trace contextRef="#ctx0" brushRef="#br0" timeOffset="21360.0299">17591 14832 923 0,'0'-3'0'0,"0"3"265"0,0 0-183 15,0 4-28-15,-8 14-55 16,-5 8 2-16,-2 8 30 0,1-1-21 0,4-4-5 15,5-4-9 1,1-3 8-16,2-4 0 0,0-2-6 0,2-1-13 16,0-5 2-16,1-2-2 0,3 0 5 0,0-3-15 15,4 0-28 1,3-5-6-16,1 0-41 0,5 0-69 0,1-10-77 15,-1 1-45-15</inkml:trace>
  <inkml:trace contextRef="#ctx0" brushRef="#br0" timeOffset="21630.0303">17750 14916 415 0,'4'-7'0'16,"-1"5"221"-16,-3 2-160 0,0 9-21 15,1 8-5-15,-1 7 31 16,0 5-40-16,0 0-13 0,0-3-7 0,2-1-5 16,3-8 1-16,5 0-1 15,0-2-2-15,4-7 2 0,0-2 18 16,4-2 24-16,2-4-11 15,1 0-14-15,0-4 1 0,-1-6 3 0,-2-1 12 16,-3-2 2 0,-3-6 0-16,-2-3 2 0,-3-2-7 0,-2-5-8 15,-1-1-4-15,-1-3-7 0,-1 2 0 0,-2 4-7 16,0 5-5-1,-1 7 0-15,-1 5 7 0,-1 3-11 0,-1 5-17 16,-4 2-24-16,-3 5-36 16,-5 9-20-16,0 7-43 0,-1 2-155 15,2-2-276-15</inkml:trace>
  <inkml:trace contextRef="#ctx0" brushRef="#br0" timeOffset="22910.0321">18220 14805 943 0,'0'-17'0'0,"0"7"257"16,0 3-181-16,0 6-23 0,-7 3-33 0,-10 14-23 15,-7 12 3 1,-5 7 0-16,-4 5 13 0,8-2-15 0,3-2 4 16,4-1 3-16,4-5-6 15,5-6 0-15,4-1 5 0,1-5-8 16,4-2-1-16,0-4 0 15,0-3-7-15,5-3 8 0,0-1-8 0,2-3-10 16,1-2 9-16,3-1 5 16,0-7-1-16,4-4-3 0,-1-1 0 15,1-3-1-15,1-3 3 0,1 0-5 0,-2-6 0 16,1-3 13-16,2-2 2 15,-1-1 0-15,-1 0 0 0,-1 7 0 16,-7 8 0-16,-2 8 14 16,-5 6 12-16,-1 2-12 0,0 8-7 0,0 10-14 15,0 10 10 1,-2 6 11-16,1 0-9 0,1-2-4 0,1-6 2 15,5-2 1-15,1-6-4 16,1-2 0-16,-1-4 0 0,2-1 0 16,1-1 2-16,2-2 0 0,4-2-2 0,-1 0 0 15,0-5 2-15,0-1-19 16,-4 0 8-16,-1-6-1 0,1-5-1 15,-1-5 11-15,0-5 0 16,-1-2 0-16,1-5 0 0,2-5 5 0,1-1-6 16,4-4 2-16,2 2 1 15,-2 6-3-15,-3 7 2 0,-7 9 5 16,-3 9 5-16,-4 4-2 0,0 1-9 0,0 8 0 15,3 8-15-15,-3 9 17 16,2 4 0-16,-2 1 2 0,0-1 0 16,0-1-7-16,1-1 6 15,1 0 4-15,0-3-9 0,-2-1 4 0,1-2-3 16,-1-2-8-1,1-1-8-15,2-4-2 0,-2 0-9 0,0-9 6 16,-1 0 6-16,0-5-3 16,0 0 12-16,0 0 4 0,-2-4 6 15,-2-2 2-15,4-3-2 0,0-3-6 0,4-4-2 16,7-2 4-16,4-2-17 15,2-3 3-15,4 2-4 0,1-1 13 16,0 1 6-16,0 1 0 16,-1 0 0-16,2 1 1 0,-2 3 8 0,-1 2 7 15,0 3 0-15,-1 2-3 16,-2 2-6-16,-1-1 8 0,1 3-5 15,-2-1-3-15,2-1 4 16,0-1-8-16,-3-2-1 0,1-1 7 0,-2-2-3 16,-2-3-5-16,-1-1 7 0,-1-3-5 15,-3 2-5-15,-3-2 4 16,-3 3 10-16,0 6-6 0,-2 2-2 0,-4 7-8 15,-6 2-1 1,-4 0 9-16,-4 12-2 0,-4 8-3 0,0 6 2 16,3 6 3-16,2 3-2 15,3-1 4-15,5 0 0 0,0 2 2 16,1-4 9-16,3-1-7 0,2-2-8 0,5-3-1 15,0-4 1-15,0-1-3 16,5-4 1-16,-1-3 0 0,3-5-4 16,2-2 6-16,3-3-3 15,2-3 2-15,4-1 5 0,4-7-4 0,1-3-2 16,1-7 0-16,-1-4 8 15,3-5-10-15,-1-5 4 0,-2-2-2 16,0-5 0-16,-1-5 4 16,1 0-7-16,-3 2 1 0,-2 6 2 0,-3 10 0 15,-6 8-3-15,-3 8 5 0,-4 3 0 16,-1 5-3-16,-1 1 2 15,0 0-2-15,0 7-15 0,-3 7 14 0,-1 8 4 16,2 3-3 0,0 2 2-16,2 3 5 0,2 2-9 0,3-3 6 15,0 0-1-15,1-1-3 16,-4-2 2-16,1-1 0 0,-2-3-1 15,-1 0 0-15,0-3 3 16,-6-2-5-16,-2-1-2 0,-8-2-1 0,-4-2-5 16,-7-1 3-16,-2-2-14 0,0-4-7 15,0-1-3-15,3-1-20 16,4-2-54-16,4-1-47 0,4 0-40 0,4-1-119 15</inkml:trace>
  <inkml:trace contextRef="#ctx0" brushRef="#br0" timeOffset="29900.0419">19558 12930 540 0,'10'-25'0'0,"2"1"188"0,0-3-99 0,3 2-17 16,-1 0-2-16,-1 0-18 0,-2 4-13 0,-2 4-11 16,-2 2 10-1,-4 5 6-15,-3 6 6 0,1 1 7 0,-1 3 2 16,0 0-19-16,0 0-18 15,0 0-12-15,0 0-4 0,0 0-12 16,-3 5 1-16,-6 5-2 16,-8 7 3-16,-9 13 8 0,-4 7 2 0,-7 7-6 15,-1 9 0-15,0 6 7 16,-2 2-3-16,2 5-2 0,3 0 3 15,4-3-5-15,4-1 0 0,4-6 5 0,2-7-7 16,4-1 4-16,2-4-1 16,4-5-1-16,3 1 0 0,4-3 8 15,1 0-6-15,3-3 5 16,2-3-5-16,6 0-2 0,0-6 0 0,3 1 8 15,0-5-10 1,-1-3 4-16,-2-2 1 0,1-4-4 0,-2-2 2 16,-1 0-5-16,-2-5-33 15,0 0-6-15,-4-1-23 0,1-1-49 16,-1-3-52-16,0 0-196 0</inkml:trace>
  <inkml:trace contextRef="#ctx0" brushRef="#br0" timeOffset="30400.0426">19568 13302 875 0,'0'-5'0'15,"0"5"264"-15,0 0-200 0,0 3-23 0,-3 13-22 16,-6 11-10 0,-6 13 48-16,-2 7-19 0,-1 2-15 0,4-6-13 15,0-4 0-15,2-4-5 16,2-10 2-16,3-6-3 0,5-7 0 15,-1-6 4-15,3-4-4 0,0-2 5 0,0 0 1 16,0 0-3-16,0 0-4 16,0 0 4-16,0 0-4 0,0-10-2 15,3-6 2-15,9-7-6 16,4-8-25-16,6-3 30 0,4-4-4 0,2-6-6 15,3-4 2-15,0 0-2 16,-1-1 2-16,-2 7-1 0,-3 10 5 16,-6 9 2-16,-6 11 0 15,-3 7 0-15,-1 5-7 0,0 7 5 0,1 9-1 16,-1 7-2-16,1 6 7 0,-4 5 2 15,-2 0-6-15,-3 2 4 16,-1-2 2-16,-1-2 4 0,-6 0 5 0,-1-1-1 16,-2-5-3-1,1 1-1-15,2-3-6 0,0-2-2 0,2 2 0 16,1-3 1-16,0-5-1 15,-2 0-64-15,5-4-6 0,-1 0-44 16,2-3-53-16,0-3-192 0</inkml:trace>
  <inkml:trace contextRef="#ctx0" brushRef="#br0" timeOffset="31730.0445">20124 13406 889 0,'1'-15'0'0,"1"-1"258"0,-2 0-185 16,0 1-2-16,0 0-17 16,-4 4-17-16,0 2-5 0,-1 2-9 0,-2 5-6 15,-1 0-6 1,-6 4-7-16,-7 16-5 0,-6 7 0 0,-1 9 2 15,3 5 6-15,2 0-5 16,3-1 1-16,4-1-1 0,4-5-4 16,3-7 1-16,4 0 1 15,4-8 0-15,-1-2-2 0,2-1-1 0,0-2-13 16,3-5 6-16,0 0-10 0,4-2-2 15,0-2 7-15,4-3 0 16,2 0 0-16,4-5 10 0,1-7 2 0,4-5-1 16,1-3 8-16,0-4-4 15,0-3 0-15,0-4-15 0,1 2 8 16,-4 0-3-16,-4 4 9 15,-4 6 0-15,-5 4-1 0,-3 6 4 0,-2 7 3 16,-1 2 11-16,-1-1 3 0,0 1-13 16,-4 10-12-16,-3 8-13 15,-3 10 27-15,-2 4-7 0,2-3 0 0,3-1-2 16,2-4-1-1,4-2 4-15,1-2-2 0,0-5-3 0,1 0 2 16,3-4 0-16,2-1-1 16,0-2 3-16,-1-3-2 0,1-3-12 15,1-2 11-15,2 0 0 16,2-7 4-16,2-4 0 0,1-6 1 0,5-3-4 15,2-4 2-15,2-3-1 0,-1-5-6 16,2-1 1-16,-1-2-1 16,-4 1 1-16,-3 3 4 0,-7 4-2 0,-4 8 3 15,-5 5 0-15,-3 2 8 16,-1 6-8-16,-2 0 0 0,-1 3 2 15,0 3-2-15,-1 0-6 16,2 8-4-16,0 0-3 0,3 3 3 0,3 5-11 16,0 0 10-1,3 5 10-15,3 5 1 0,1 3 0 0,1 4 0 16,-2 4 0-16,3-3 0 0,-5 5 0 0,0-3 2 15,-3 0-4 1,1-6 4-16,-2-5-1 0,0-5-2 0,0-7 1 16,0-6-1-16,0-2 0 15,0-5 2-15,0 0 0 0,0 0 8 16,0 0 3-16,0-2-1 15,4-6 4-15,2-3-1 0,2-5-13 0,5-3-2 16,-1 0 2-16,3-1-2 0,-1-6-8 16,1-1 7-16,1-5 4 15,3-4-4-15,0-4 1 0,-1 1 2 0,0 0-2 16,-3 2 2-16,-6 4 7 15,-2 8 6-15,-3 8 4 0,-2 5-5 16,-2 7 6-16,1 2-9 16,-1 2-9-16,1 1-2 0,-1 0-6 0,0 5-12 15,0 7-27 1,1 8 48-16,-3 7 1 0,0 6-6 0,-4 5 4 15,1 1-1-15,-1 0 0 0,-1-1-2 0,1-4 2 16,0-2-13 0,1-6 11-16,1-1 0 0,1-6-2 0,1-5 1 15,2-4 4-15,0-4-2 16,0-2-2-16,1 0 2 0,4 0-4 15,0-3 9-15,3 2-3 16,3-3-2-16,3 0-11 0,1-5-14 0,3-5-8 16,0-2 9-16,3 0-10 15,-2-7 4-15,1-1 26 0,-1-2 5 16,-2-6 0-16,-2-2 0 0,2-3 11 0,-4-1 0 15,-3 2 1-15,-2 10 3 16,-3 8 5-16,-3 7 4 0,-2 7 1 16,0 0-25-16,-3 8 0 15,-5 12-11-15,-5 7 14 0,2 3 2 0,-2-1-5 16,6-2 0-1,1-1 3-15,4-2-1 0,2-2-4 0,0-1 2 16,2-3 0-16,3-4 0 0,3 1 2 0,-1-6-1 16,5-2-2-1,1-4 2-15,1-3-1 0,-1-3 0 0,1-8 0 16,-1 0 5-16,2-8-6 15,0-2 2-15,0-4 26 0,0-4-23 16,2-2 2-16,-1-4-6 16,-2 0 0-16,-4 1-3 0,-5 2 3 0,-5 3 0 15,-5 8 0-15,-8 5 1 16,-5 10-5-16,-3 6 1 0,-5 8-7 15,1 12-2-15,0 3-10 0,6 5-43 0,4 0-61 16,3-2-134-16,3-4-129 16</inkml:trace>
  <inkml:trace contextRef="#ctx0" brushRef="#br0" timeOffset="32240.0452">21154 13477 982 0,'-1'0'0'0,"-8"6"175"16,-6 10-143-16,-5 7 13 0,0 6-3 16,2-2-23-16,5-1-8 15,5-3-5-15,1 0-1 0,4-5-5 0,3-2 0 16,0-3 0-16,2-3 1 15,4-1-1-15,0-4-4 0,3 2-6 16,3-5-18-16,2-2-6 0,3 0-9 0,0 0-41 16,0-7-3-16,2-1-45 15,0-3-23-15,0-4 75 0,1 1 40 16,-4-3 28-16,-1 2 11 15,-6 6 0-15,-2 1 2 0,-6 7 98 0,-1 1 28 16,0 1-26 0,0 8-86-16,0 4 17 0,3 3 11 0,0 0-27 15,1-2-9-15,4-2-2 16,1-2 0-16,0-4 0 0,-1-2 22 15,0-4 15-15,0 0-7 0,2-7 20 0,1-3-10 16,-1-2-12-16,2-4-5 16,-3-2-7-16,2-2-8 0,-1-4-7 15,-1-2-2-15,0-2-2 16,-4-6-1-16,-3-1-1 0,-2-3 0 0,-7-4-17 15,-8 3 12-15,0 2 3 16,-3 5-3-16,1 9 5 0,-1 6 0 16,3 8-13-16,3 7-3 15,1 2-13-15,0 4-32 0,2 6-5 0,-1 2-25 16,4 2-63-16,1-2-53 0,3-1-60 15</inkml:trace>
  <inkml:trace contextRef="#ctx0" brushRef="#br0" timeOffset="32530.0456">21754 13040 786 0,'12'0'146'0,"-2"6"-24"16,1 8-46-16,1 10-9 16,0 8 1-16,2 11-8 0,0 6-14 15,0 7 4-15,-1 4-12 16,0 5 1-16,0 4 1 0,-3 3-10 0,-4 2-13 15,-6 0-10-15,-6-2 0 0,-9-3-2 16,-10-5-8-16,-7-4 6 16,-8-4-6-16,-9-4-38 0,-7 0-12 0,-7-1-47 15,-5-1-107 1,-8 0-213-16</inkml:trace>
  <inkml:trace contextRef="#ctx0" brushRef="#br0" timeOffset="35810.0502">5796 13108 181 0,'2'0'0'15,"3"0"38"-15,1 0-18 0,0 0-16 0,1 0-4 16,-3 0 0-16,4 0-47 16,-3 0 34-16,-1-3 14 0,-1 3 11 15,0 0 17-15,-3 3 3 16,1 0-16-16,-1-2 2 0,0 1-4 0,-2 0-3 15,0 0-7 1,0 1 0-16,0-3 1 0,1 0 33 0,-1 0-4 16,2 0-14-16,0-2 7 15,0 1-5-15,0-1-3 0,0 0-1 16,0 1-2-16,0-1 3 0,0 2 1 0,0-4-2 15,0 2 5-15,0 2 5 16,0-1 3-16,0 1-12 0,0-3 2 16,0 1-2-16,0 0-5 15,0 2-4-15,0 0-5 0,0 0 2 0,0 0-2 16,0 0-3-16,0 0 3 15,0 0-4-15,0 0 1 0,0-1 0 16,0 1 1-16,0-1 5 0,0 0 9 0,0 1 0 16,0 0-2-16,0 0-9 15,0 0-3-15,0 0-1 0,0 0-1 16,0 0 3-16,0 0-4 15,0 0 0-15,0 0 4 0,0 0 0 0,0 0 4 16,0 0 9 0,0 0 17-16,0 0-2 0,0 0-3 0,0 0 7 15,0 0-6-15,0 0-3 16,0 0 6-16,0 0-6 0,-4 2-14 15,-3 3-7-15,-7 5-2 0,-4 7-1 0,-5 2 0 16,-2 6 1-16,-1 3 1 16,-2 0-3-16,-3 5 2 0,-5 6-1 15,-4 4-3-15,-5 5 0 16,-5 7 10-16,-4 4-11 0,-6 4 2 0,-1 5 9 15,-1 0-5-15,3-5 3 16,4-5 0-16,8-7 2 0,6-7-1 16,6-6 3-16,6-4-5 15,8-5 2-15,3-5-4 0,4-5-4 16,1-2 1-16,4-2 0 0,-1-2-4 0,4-4 2 15,2-2 1-15,1-3-2 16,2-3-3-16,0 1-12 0,1-2-15 0,0 2 3 16,0-2-10-1,0 0-27-15,0-2-2 0,2-8-84 0,1 0-207 16,2-6-131-16</inkml:trace>
  <inkml:trace contextRef="#ctx0" brushRef="#br0" timeOffset="36180.0507">5039 13821 418 0,'8'-22'0'0,"-2"2"120"16,-1 3-92-16,-5 2-19 16,0 6 9-16,-4 1-15 0,-4 6-2 15,-2 2-1-15,-1 0 0 16,-2 4 0-16,3 2 3 0,2 1 5 0,1 0-2 15,4 3 0-15,-1 0 5 0,1 6 12 16,-4 4 7-16,-2 6 31 16,-5 6 24-16,-4 6-22 0,-4 5 14 0,-4 1-33 15,1-2-15 1,0-4-11-16,2-6-8 0,0-3-4 0,5-7 4 15,4-6 20-15,6-3-9 16,4-9-13-16,3-2-6 0,1-1-4 16,0-1 0-16,6 1 1 15,6-4 2-15,10-5 48 0,6-4-29 0,4-4-7 16,6 0-5-16,1-3 2 0,0 2-7 15,-4 0-3-15,-4 5 0 16,-11 5 0-16,-4 2-83 0,-6 4-30 0,-8 1-134 16,-3-1-223-16</inkml:trace>
  <inkml:trace contextRef="#ctx0" brushRef="#br0" timeOffset="37940.0532">2679 14639 805 0,'-7'-14'0'0,"0"0"172"15,-2 0-115-15,0 0-14 0,0 1 6 0,-3 1-9 16,2 5-25-16,-2-1-1 0,-3 4-5 16,1 4 9-16,-4 0-3 15,-5 12-8-15,-4 7-3 0,-4 5-1 0,2 8-1 16,1 4-2-1,5-2 0-15,6 1 3 0,5-5-4 0,8-4 2 16,3-4-1-16,2 2-2 16,8-5 4-16,3-1-2 0,8-1 0 15,-1 0 0-15,5-2 6 16,1 2-7-16,-5-3 2 0,1-1 3 0,-5 0-6 15,-4 1 4-15,-3 0-1 0,-6 2-1 16,1 1 0-16,-4 3 1 16,-4 3-1-16,-10 2 0 0,-2 0 3 0,-5-1-3 15,-1-3 0-15,-1-4 3 16,0-2-4-16,1-7 2 0,-1-4 1 15,1-4-2-15,1 0 0 16,4-3 4-16,0-4-4 0,3-2 0 0,2-4 4 16,2 1-1-1,2-2 2-15,2 3-4 0,1-2-2 0,1-1 0 16,4 4 1-16,-1 2-1 0,0 5 1 0,1 1 4 15,0 2-2-15,0 0-1 16,1 1-2-16,3 9-7 0,0 3 10 16,1 4 0-16,1 0-3 15,1-2 2-15,1 2 2 0,2 0-4 0,0-1 2 16,0 1 1-1,2-2-2-15,0 0 0 0,2-3 2 0,3 0-2 16,1-5 0-16,1 0 0 0,-1-3 1 16,3-4-1-16,-1 0 2 15,1-8-2-15,-2-8 0 0,2-1 10 0,-3-4 3 16,-4-1 0-16,2-2-5 15,-4 2 0-15,0-6-2 0,1-1-2 16,0-1-7-16,0-2 4 16,-2 6-1-16,-1 5 0 0,-3 8-1 0,-5 5 1 15,-1 6 0-15,-1 2 0 16,0 0 2-16,0 0-2 0,-2 12-12 15,-6 9 12-15,-3 4 0 0,0 7 0 0,0-6 4 16,4-1-3-16,1-1 1 16,1-1-3-16,5-2-4 0,0-3 10 15,0-1-4-15,4-1-1 16,2-4-2-16,0-1 1 0,1-3-3 15,3-8 5-15,0 0 0 16,5-1-2-16,0-8 2 0,3-3 0 0,-2 0-2 16,3-6 1-16,-2-2 1 15,-2 0-2-15,2-2 0 0,-3-2 0 16,0 1-3-16,-3-3 2 0,-3 0-1 0,0 1-5 15,-1-1 6-15,-1 2-2 16,0 4-5-16,-2 2 9 0,-3 5 0 16,1 6-4-16,-2 5 6 15,0 2-1-15,0 5-9 0,0 12-3 0,-5 13 2 16,-2 10 8-1,-3 2 2-15,2 1 0 0,2-5 1 0,2-6 0 16,2-2-2-16,2-2 0 0,0-7 0 0,5-4 0 16,2-5 0-1,1-6 0-15,1-2 0 0,3-2 0 0,0-1 0 16,5-1 1-16,-2-4-1 15,3-5 0-15,-1-3-1 0,-2-2-4 0,1-6 9 16,-2-1-6 0,0-7 1-16,-1-4 2 0,-1-5 2 0,1-4-3 15,0-3 0-15,1-7-1 16,2-2-3-16,2-3 8 0,0-2-4 15,1 2 0-15,-1 5-6 0,-3 5 7 0,0 9-2 16,-8 12-1-16,-4 10 3 16,-1 8 5-16,-1 7 8 0,-1 2-11 15,-5 18-6-15,-8 18-3 16,-6 18 7-16,-2 11 0 0,-1 4 0 0,2-1 4 15,2-4-4-15,0-6 3 16,1-7-1-16,-1-6-6 0,3-9 6 16,2-5-1-16,2-8-2 15,2-3-2-15,0-7 0 0,5-6-8 0,0-4 14 16,3-3-7-16,1-2 0 0,0 0 6 15,3-7 1-15,6-10 12 16,2-5-17-16,5-3 2 0,1-4-2 0,2-4-5 16,1-1-1-1,2-2-5-15,0 2 6 0,1 5 4 0,0 4 2 16,0 3 0-16,-2 6 0 15,2 4 0-15,0 9 0 0,-2 3 2 16,1 10-2-16,-4 7 0 0,-6 5 7 0,0 2-1 16,-6 2 1-16,-2-1-2 15,-4 1 0-15,-5-2 2 0,-5 1-2 16,-6-1-2-16,-4-2 3 15,-3 0-3-15,-1-2-3 0,-2-4 0 0,1 0 4 16,-3-3-5-16,2-5 2 16,2-2-2-16,3 0-1 0,5-5-11 15,3-1-12-15,4 0-21 16,2 0-12-16,3-4-40 0,4-3-62 0,1-7-100 15,6-1-83-15</inkml:trace>
  <inkml:trace contextRef="#ctx0" brushRef="#br0" timeOffset="38380.0538">3555 14996 773 0,'2'-3'0'0,"3"0"203"16,-2 0-120-16,2-2-33 0,2 2-25 15,2 0-8-15,-1 0-6 16,2 3-7-16,1 0-8 0,-1 1-8 0,0 1-17 15,0 1-12-15,-2 4-3 0,0-2-8 16,-2 2-35-16,0 0 8 16,-1 1 2-16,-2-1-21 0,0-1 1 0,0 0-26 15,1-4-249-15</inkml:trace>
  <inkml:trace contextRef="#ctx0" brushRef="#br0" timeOffset="38980.0546">3986 14461 757 0,'6'-21'0'0,"-5"6"255"16,0 7-164-16,-1 4-7 15,-1 4-31-15,-4 16-41 0,-7 18-7 0,-5 19 8 16,-4 11 19-16,-4 11 0 0,3-3-10 16,1-4-13-16,3-5-2 15,3-11 0-15,3-8-9 0,2-10 4 0,0-8 1 16,2-4-3-16,-2-7 0 15,1 0 4-15,2-5-7 0,3-3 6 16,0-2 0-16,1-2-4 16,2-2 0-16,1-1 0 0,0 1-25 0,0-1 23 15,0 0 0 1,5-6-14-16,6-8 20 0,3-5 0 0,3-2-4 15,-1-4 1-15,1-1 0 0,1-2-4 0,3-3 6 16,0 3-1 0,2 5-2-16,-2 8-1 0,-7 9 1 0,0 6-4 15,-2 4 7-15,-1 9-2 16,-1 3 0-16,3 8 0 0,-1 4 2 15,-3-2-3-15,-1 0 2 16,-2 0 3-16,-5 0-4 0,-1-1 0 0,0-2 7 16,-1-2-4-16,-5-1 1 15,-2-3-2-15,0-2 0 0,-4 0 2 16,-3 0-2-16,0-2-1 0,-5-1 2 0,1-4-1 15,0-2-4-15,-1 1 3 16,2-4 1-16,3-1-4 0,1-2 4 16,1 0-1-16,4-6-2 15,1-4-1-15,3 0 2 0,2-4 0 0,1-1-19 16,2 0-18-1,0-2-31-15,4-1-3 0,2 3-29 0,5 1-56 16,-1 3-37-16,3 3-123 0</inkml:trace>
  <inkml:trace contextRef="#ctx0" brushRef="#br0" timeOffset="39830.0558">4419 15046 917 0,'5'-16'0'0,"-4"-2"177"15,-1-1-118-15,-2-4-13 0,-4 0-22 0,-3 2-8 16,0 2-5-16,-2 3 2 16,1 6-2-16,-1 2 2 0,0 5 1 15,1 2-1-15,0 1 0 16,-6 9-4-16,-1 10-2 0,-3 7 2 0,-3 5 8 15,2 0-5 1,2-1-8-16,4-3-1 0,4-3-2 0,4-4-2 16,4-1 2-16,0-4-1 15,3-2 0-15,0-2-2 0,3-4 1 16,4 0-8-16,2-3 7 0,1 0-1 0,3-2-7 15,3-2 0-15,-1 0-2 16,-1-3-3-16,2-4 4 0,1-1 5 16,-3-4-5-16,1-1 5 15,-1 0 0-15,2-4-2 0,-2-1 0 0,0-2-4 16,-2 0-2-16,-2-1 1 15,-2 8-4-15,-4 3-5 0,-1 8 15 16,-3 2 7-16,0 0 0 0,0 6-12 0,-3 9-3 16,-1 5 19-16,-1 0 3 15,0 1 0-15,4-6 0 0,0-1 2 16,1-4-2-16,1 0-5 15,3-3 2-15,3-1-3 0,0-4-2 0,3-1 2 16,-3-1-3 0,0 0-30-16,1-1 11 0,-1-4-8 0,1-2-1 15,0-2 16-15,-1-3 11 16,1 2 0-16,1-5 4 0,1 2-1 15,-1-2 0-15,2-2 5 0,-3 1 3 0,2 1-1 16,-3 0 6-16,-1 3-2 16,-3 7-9-16,-1 2 4 0,0 3-5 15,0 0-2-15,-1 7 2 16,0 6 15-16,-1 6 21 0,0 2-13 0,-2 1-6 15,-4-3-4-15,3-2 7 16,-2-5-1-16,2 1-3 0,-1-4-2 16,0-3-12-16,1 0 3 15,-1-4-2-15,4 1-1 0,-2-3 1 0,1 0 4 16,0 0-5-16,-1 0-2 0,2-1 3 15,0-2-4-15,0-4 0 16,6-2-29-16,2-5 5 0,5-3 7 0,5-3 8 16,2-2-7-1,-1-2 1-15,0 0 11 0,1 2 0 0,-2 2 2 16,-2 4 4-16,-3 5-2 15,-2 5-1-15,-2 3 2 0,-3 3 7 16,1 8-8-16,-2 4 0 0,-2 4 11 0,0 2-7 16,-3 1 2-16,0-1-2 15,0 2-6-15,0-5 3 0,-1 0-2 16,1-4-11-16,0-1 5 15,4 0-10-15,0-3-39 0,2 1-11 0,1 2-34 16,3-5-156-16,0-1-53 16</inkml:trace>
  <inkml:trace contextRef="#ctx0" brushRef="#br0" timeOffset="40490.0567">5049 15033 815 0,'15'-25'0'16,"-2"-1"263"-16,-6 2-221 0,-4 3-11 0,-3 0 1 15,-6 4-5 1,-3 2 3-16,-3 4-10 0,1 3-8 0,-3 4-3 15,-3 4-3-15,-1 0-7 16,-4 12 0-16,0 7 2 0,-2 7 1 16,0 4-2-16,4 1 0 15,3-2 5-15,5 0-5 0,3-4 0 0,3-1 2 16,5-4-2-16,2-5-1 0,3-3 2 15,4-4-2-15,1-3 2 16,1-1 1-16,-2-4 0 0,-1 0 1 0,0 0 0 16,2-6 1-16,2-6 4 15,4-7 4-15,7-3-8 0,-1-4-2 16,3-5-2-16,2 0 0 15,-2-7 0-15,0-1-1 0,1-4-8 0,-8-2 1 16,1 0 1-16,-4 2 1 0,-2 1 6 16,-1 4 0-16,-5 2 0 15,-1 6-2-15,-1 5 2 0,-3 9 0 0,2 8 13 16,-3 6 2-1,0 2-18-15,0 4 6 0,-4 14-6 0,-4 17-11 16,-6 12 19-16,0 7 1 16,1 3-3-16,-2-4 3 0,3-2-4 15,2-7-1-15,2-6 0 16,4-8 0-16,1-7-2 0,3-5 1 0,0-9 0 15,1-2 0-15,1-2 0 0,2-2-1 16,-1-2 1-16,1-1 0 16,2 0 0-16,5-6 1 0,6-8-1 0,-1-3 0 15,4-2-32-15,-1-3 20 16,1-3 1-16,2-2 2 0,-2-5 4 15,3 1 1-15,-1 0 4 16,-2 5 0-16,-2 8 0 0,-3 6 0 0,-2 8 8 16,-3 4-5-1,-2 9 4-15,-2 11 3 0,-3 9 10 0,1 8-6 16,-4 0 0-16,-4 1-7 0,-2 0-9 0,-4-5 4 15,-1-3 4 1,2-2-8-16,-3-6-7 0,-1 0-1 0,-2-2-6 16,-5-2-9-16,-3 2-18 15,-6 0-62-15,-6 0-27 0,-6-2-189 16</inkml:trace>
  <inkml:trace contextRef="#ctx0" brushRef="#br0" timeOffset="40960.0574">2571 15741 605 0,'-2'-6'0'15,"2"0"261"-15,1 1-157 16,4-2-30-16,6 2 9 0,1 1-20 15,5-1-11-15,6 2-17 16,2 1 4-16,7-4-1 0,10 0-4 0,11-1-11 16,10-3-13-16,12-3 3 15,11 1-11-15,8-3-2 0,9-2 0 16,8 1 5-16,5 2-7 0,6-2 4 0,3 2 0 15,1-2-2-15,1 1 0 16,-2-2 2-16,2 0-2 0,0 3 0 16,-4 2 5-16,-7 1-6 15,-10 2 2-15,-9 1 1 0,-10 4-3 0,-11 0 1 16,-11 4-1-1,-12 0-6-15,-13 0-3 0,-9 0-8 0,-9 0-20 16,-10 0 16-16,-8 0-23 0,-2 0-14 0,-4 0 23 16,-8 0-2-1,-6-1-85-15,-6 1-25 0,-6 0-6 0,-5 2-44 16,-5 1-131-16</inkml:trace>
  <inkml:trace contextRef="#ctx0" brushRef="#br0" timeOffset="41340.0579">2529 15957 957 0,'10'4'0'16,"11"-2"0"-16,10 1 163 0,7-3-99 0,12-4 7 16,8-6 6-16,10-1-17 15,8-3-14-15,6-1-6 0,5-1-10 16,2-1-14-16,4-3-4 0,3 1-10 0,1-1-1 15,4-1 4-15,-2 2-5 16,1-2 0-16,0 3 0 0,-3 0 0 16,-1 1 0-16,-1 4 3 15,0 3-3-15,-2 3 0 0,-6 1 0 0,-4 4 2 16,-8 2-4-16,-7-2 4 15,-9 2-2-15,-10 3-4 0,-8 2-4 16,-9 4-3-16,-9-3-5 0,-8 3-4 0,-9-5-20 16,-4 3-35-16,-4 3-24 15,-12 2-2-15,-8-2-118 0,-6-6-361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2T07:41:43.499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11162 11038 0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46:22.4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19599 5057 685 0,'0'-3'0'16,"0"3"196"-16,-1 5-133 0,-7 11-36 0,-4 13 23 16,-4 17 24-1,-6 14-31-15,-6 11-22 0,-2 9-3 0,-1 7 9 16,-1 2-11-16,-2-4-9 0,5-6 7 0,-2-10-9 15,5-8-3 1,2-8 2-16,3-5-2 0,2-11-4 0,2-6 4 16,4-7 2-16,5-9-5 15,0-4 2-15,8-5-2 0,0-5-1 16,3-1-5-16,8-10 1 15,5-8 9-15,2-9-2 0,4-5 0 0,1-6-2 16,0-6 2-16,-1-6 3 0,2-7-5 16,0-8 2-16,-1-7 0 15,1-3-1-15,-2-4 0 0,1 5 13 0,-3 3 6 16,-2 3 7-16,0 7 0 15,-1 4-6-15,1 7-2 0,-3 8-8 16,-2 12-8-16,-3 9 6 16,-3 10-4-16,-2 8-8 0,-3 3 8 0,4 0-3 15,-4 9-1 1,2 9-1-16,-1 14 6 0,-2 14 8 0,-4 12 2 15,0 10-6-15,-3 7-7 0,1 5 3 0,2 2-2 16,3 2-2 0,0-4 4-16,7-5-6 0,3-6 0 0,-2-10 2 15,1-7 5-15,-3-7-7 16,-2-9 2-16,-2-5 0 0,-1-4-2 15,-1-5 2-15,-1-5-2 16,-3-2-31-16,0-4 3 0,0-3-18 0,-1-5-30 16,2-3-6-16,-1 0-58 15,-1-8-189-15,2-9-368 0</inkml:trace>
  <inkml:trace contextRef="#ctx0" brushRef="#br0" timeOffset="200.0002">19296 5794 594 0,'3'-1'0'0,"8"0"101"0,9-1 11 16,3 1-17-16,7-3-22 0,3 1-10 0,5-1-10 16,3-2-6-1,-3 1-8-15,-4-1-24 0,-2 0-16 0,-4 1-3 16,-5 1-38-16,-3 1-17 15,-4-1-13-15,-1 1-105 0,-5 1-185 16</inkml:trace>
  <inkml:trace contextRef="#ctx0" brushRef="#br0" timeOffset="710.001">19979 5220 744 0,'2'-17'0'16,"-1"10"286"-16,-1 5-153 0,0 2-55 0,0 1-34 15,1 14-30 1,-1 9-3-16,-2 18 20 0,-4 11 1 0,-2 13-12 16,-2 10-10-16,-6 4 4 15,0 1 2-15,-3-6-10 0,-2-6-5 16,1-10 5-16,4-8-5 0,2-6-2 0,4-10 2 15,3-9-5-15,3-7-35 16,3-6 20-16,1-8-14 0,0-3-23 16,4-2 9-16,2-10-5 15,2-8-21-15,1-10-14 0,0-3-9 0,1-8-58 16,-1-7 86-16,-1-9 13 15,1-10 14-15,2-7 29 0,2-4 21 16,1-4 40-16,1 3 26 0,-1 4 21 0,-2 8 1 16,-5 14-27-16,-2 14 9 15,-3 13 5-15,-2 11-20 0,0 9-10 16,1 4-3-16,2 1-38 15,1 15-13-15,2 11 0 0,6 10 57 0,3 9-18 16,-1 5-10 0,4 5-10-16,-2 1-5 0,-1 1-3 0,-1-1-4 15,-4-8-3-15,-2 0-6 16,-4-7 4-16,-2-5 6 0,1-5-12 15,-3-5 4-15,1-5-2 0,2-4-30 0,-1-6 21 16,1-4-23-16,2-5-35 16,1-3-8-16,4-4-17 0,1-10-49 15,1-10-52-15,0-5-184 16</inkml:trace>
  <inkml:trace contextRef="#ctx0" brushRef="#br0" timeOffset="1200.0016">20652 5103 742 0,'18'-12'0'15,"-4"1"246"-15,-6 5-175 16,-2 1-2-16,-6 4 2 0,0 1-20 0,-7 7-6 16,-9 14-5-1,-9 11 7-15,-11 15-13 0,-10 9-3 0,-4 9-10 16,-1 10-4-16,-1 2-12 15,4 2 4-15,6-4-6 0,6-13-6 16,8-12 6-16,8-9-8 0,6-11-18 0,5-7 16 16,3-6-8-16,1-6-7 15,4-5 0-15,1-1-6 0,1-5-19 16,5 0 18-16,4-12 11 15,5-6-3-15,3-6-9 0,2-7-8 0,3-7-26 16,5-11 8-16,3-8 5 16,3-8 2-16,4-10 26 0,1-3 18 15,1-1 0-15,-3 3 10 16,-1 8 40-16,-6 11 2 0,-7 12-1 0,-5 16 0 15,-7 15 1-15,-6 6-4 0,-1 8-14 16,-2 2-11-16,0 12 20 16,-2 14 10-16,0 10 1 0,-9 10-2 0,0 11-14 15,-6 2-1 1,1 3-5-16,0 2-3 0,-3-2-2 0,0-1-1 15,2-1-7-15,-1-5-9 16,1-3 5-16,2-1-7 0,2-7-2 16,0-4 2-16,4-4-2 15,2-7-2-15,2-4-21 0,2-2-10 0,1-8-33 16,0-2-3-16,3-4-38 0,2-4-81 15,-2-6-102-15</inkml:trace>
  <inkml:trace contextRef="#ctx0" brushRef="#br0" timeOffset="1960.0027">18931 6538 654 0,'-1'0'0'0,"1"0"60"15,1 0-43-15,4 0 7 0,0 0 18 16,3 0 14-16,2-1-5 16,3 1-7-16,1-3 2 0,4-2 9 0,6-1 3 15,9-2 2 1,9 0-3-16,14-3-8 0,13 1 4 0,15 3-5 15,12-2-12-15,14 6-1 0,10-4-2 0,4-1-15 16,4 1-10 0,-2-5 3-16,-5 2-5 0,-9 0 3 0,-14 1 4 15,-13-1-6-15,-16 0-6 16,-16 1 2-16,-15-1-1 0,-11 3-2 15,-13 3 0-15,-5 3 5 16,-4 1-6-16,-5 0-36 0,0 0-3 0,-3 0-33 16,-8 6-11-16,-6 3-19 15,-9 5-59-15,-10-4-3 0,-10-1-87 16</inkml:trace>
  <inkml:trace contextRef="#ctx0" brushRef="#br0" timeOffset="2230.0031">18722 6827 876 0,'1'10'0'0,"17"2"127"0,16-5-23 0,15-2-13 16,18-5 19-1,16 0-34-15,13-5-14 0,9-2-10 0,7-3-9 16,3 0-5-16,2 1-8 15,1-2 5-15,-2 2-19 0,-1 0-10 16,-6 2 7-16,-4-3-9 16,-4 3-4-16,-8 1 0 0,-7-1 8 0,-5 3-11 15,-8 1 6-15,-10 1-6 16,-8-1-28-16,-9 3-12 0,-12 0-11 15,-10 0-31-15,-8 0-1 0,-10 0-52 0,-6 4-84 16,-11-3-130-16</inkml:trace>
  <inkml:trace contextRef="#ctx0" brushRef="#br0" timeOffset="3110.0043">19310 7960 709 0,'-2'8'0'0,"-7"13"101"0,-5 12-3 15,-6 15-19-15,-1 8-21 16,-4 6-17-16,0 4-16 0,0 0-2 0,3-5-13 16,1-3-7-1,3-11-2-15,3-5 1 0,5-10 1 0,0-6-2 16,4-6 4-16,2-6-8 15,3-2 6-15,0-5-3 0,1-2 0 0,0-4-3 16,0-1 2-16,2-1-13 0,3-11 15 16,4-7 14-16,2-12-10 15,2-6 1-15,-1-11 3 0,3-7-1 16,1-9-4-16,4-6 4 15,1-9 8-15,1-1 2 0,0 0-2 0,0 6 2 16,-3 10 1-16,-1 10-8 16,-7 16-2-16,-4 14 14 0,-4 13 2 15,-2 7 13-15,1 3-13 16,-2 1-18-16,2 0-14 0,0 0 9 0,2 2-4 15,3 1-6-15,2 3 12 0,5-2 6 16,6-4 2-16,5 0 23 16,7-6-10-16,5 0-9 0,2-1 0 0,5 2-16 15,-2 2 0-15,3 1 0 16,-4 2 4-16,-4 0-41 0,-6 5-2 15,-7 2-19-15,-8-1-38 16,-7 1-9-16,-9 2-22 0,-4 1-51 0,-15 5-48 16,-9 4-198-1</inkml:trace>
  <inkml:trace contextRef="#ctx0" brushRef="#br0" timeOffset="3260.0045">19263 8185 730 0,'18'4'0'0,"7"-3"288"15,10-1-174-15,10-3-43 0,6-2-10 16,4 0-33-16,-4 0-13 15,-5-2-30-15,-3 1-78 0,-5-2 14 0,-4 0-38 16,-5-2-132-16,-4 1 39 0,-6-3-151 16</inkml:trace>
  <inkml:trace contextRef="#ctx0" brushRef="#br0" timeOffset="3900.0054">19956 8066 792 0,'-3'0'0'15,"-1"0"316"-15,-2 10-228 16,-1 7-19-16,-2 11-17 0,-1 7-15 0,0 6-10 15,-1 2-3-15,3 0-12 0,-3 2-7 16,-2-5 1-16,0-3-2 16,-1-6-6-16,2-6 4 0,4-6 4 0,0-6-8 15,3-7 4-15,2-1 2 16,3-3-4-16,0-2 0 0,0 0 5 15,0 0-3-15,0-7 0 16,1-6 5-16,6-8-13 0,1-5 8 0,3-8-4 16,2-7-6-1,4-8 4-15,0-4 0 0,2-5 0 0,1 0 6 16,0 2-2-16,2 9 0 0,-4 11 0 0,-3 12-3 15,-2 10 4 1,-1 8 5-16,1 6-3 0,1 4-5 0,-1 14 4 16,-1 9 4-16,0 8-4 15,-3 4 9-15,0 2-6 0,-3 0 1 0,1-4 3 16,-3-4-2-1,-2-7 0-15,-1-4 5 0,-1-5-3 0,0-2-5 16,1-4 2-16,-1-1-4 0,0-4-2 16,2-2 0-16,-1-1 0 15,-1-3 0-15,5 0 0 0,5-7 0 0,6-11-11 16,8-8 6-16,5-10-4 15,4-10-6-15,1-5 12 0,1-6 0 16,1-1-4-16,-1 4 12 16,-3 7-6-16,-4 6-4 0,-2 12 10 0,-6 9-4 15,-4 7-1 1,-4 5 0-16,-2 7 11 0,-3 1-9 0,1 4 10 15,0 12-2-15,-6 2-1 0,1 12 20 0,-3 5 3 16,-4 4 0 0,-4 6-2-16,-2 3-8 0,-1 1-5 0,-4 4 5 15,2 1-9-15,0-2-5 16,-3 1-3-16,1-2 1 0,1-5-5 15,-1-2 2-15,4-6-2 16,2-4-2-16,0-2-39 0,3-5-2 0,1-3-46 16,2-1-9-16,2-4-40 15,-1-5-117-15,-3-5-169 0</inkml:trace>
  <inkml:trace contextRef="#ctx0" brushRef="#br0" timeOffset="4430.0062">18313 9576 925 0,'28'-10'0'0,"11"1"250"16,8-1-174-16,9 3 1 15,8 2-24-15,6 2-19 0,9 3-2 16,8 0-2-16,8 0-4 0,7 3-9 0,7 1 4 15,8-4-13-15,8 0-8 16,5-1 0-16,-2-5 14 0,-1 1-16 0,-12-4 4 16,-8 2 5-1,-12-3-9-15,-14 2 3 0,-15-1-3 0,-16 2-39 16,-17 1 20-16,-14 2-13 15,-9 1-10-15,-9 2 16 0,-1-2-12 16,-1 0-12-16,-8 0-68 0,-7 0-90 0,-10 1-166 16,-6 1-177-16</inkml:trace>
  <inkml:trace contextRef="#ctx0" brushRef="#br0" timeOffset="4710.0066">18470 9781 927 0,'19'3'0'16,"11"-1"140"-16,10-2-20 16,12 0-28-16,9 0-12 0,10 0-15 15,6 0-10-15,7 1-19 16,4 1 2-16,6-2-6 0,4 0-4 0,6-5-13 15,5-2 4-15,0-1-10 16,-2 1-11-16,-6 0 4 0,-10-2 7 16,-8 3-10-16,-10 0 2 15,-12 3-2-15,-11 0-48 0,-13 1 2 0,-10 0-17 16,-12 2-49-16,-12 0-15 0,-3 0-46 15,-14 0-114-15</inkml:trace>
  <inkml:trace contextRef="#ctx0" brushRef="#br0" timeOffset="7200.01">21198 4606 956 0,'6'-11'0'16,"3"3"26"-16,0 6 1 0,2 1 19 16,6 1-11-16,3 0-4 15,8 1-14-15,5 2 6 0,5 2-11 0,4-2 16 16,-1-3 8-16,-1 3-2 15,-5-3 0-15,-5 0-8 0,-5 0-11 16,-7 0-2-16,-5 1 7 0,-7 3-11 0,-2-1-9 16,-3 4 0-16,-1 9 9 15,-2 6-10-15,-9 10 2 0,-3 10 15 16,-5 10 4-16,0-1-1 15,2 4-3-15,3-1-4 0,5-1 9 0,2 2 0 16,2 2-5-16,2 2 6 16,1 4-6-16,-1 0-2 0,1 6 5 15,0 2-8-15,-1 0-6 16,-2 1 2-16,0 1-4 0,-1 0-2 0,0 0 2 15,0-1-2-15,-1-2-2 0,0-1 2 16,-2-3 5-16,0-1-6 16,-3 0 0-16,0 1 3 0,0 2-6 15,1 3 6-15,3 1 0 16,4 0-3-16,2-1 0 0,2-4 7 0,1-2-5 15,5-4 2-15,3-3 1 16,0-4-9-16,0-6 8 0,0-4 0 16,-1-5-4-16,0-4 0 15,2-5 4-15,1-4-4 0,1-3 0 0,2-5 4 16,3-2-4-16,3-5 0 0,3-2 1 15,4-5-1-15,1 0-1 16,-1-1-4-16,-1 1-6 0,-5 0 13 0,-5-1-2 16,-5 1 0-16,-5-1-1 15,-1-1 1-15,-3-1 0 0,-2 2-2 16,0-3 5-16,0 0-6 15,0 0 5-15,0 0-5 0,0 0-5 16,0 0 12-16,0 0-4 0,-3 0 0 0,-5 2-1 16,-4 2 3-16,-5 2-4 15,-4 5 3-15,-1 4-1 0,-3-1 0 0,-1 5 0 16,1 0 2-1,-2 1-3-15,3 0 1 0,4 4 0 0,1 1 0 16,3 3-2-16,4 1 0 16,0 3-3-16,2 3 10 0,2 1-5 15,2 0 0-15,-2 2-3 16,1 0 7-16,0 1-8 0,-2 3 8 0,0-1-3 15,-1 2-2-15,0 1 2 0,0 2-1 16,1 2-4-16,0 0 8 16,1 4-2-16,2 3-2 0,0 1 0 0,0 2 3 15,0-2-5 1,-1 4 4-16,-2 1 1 0,-1 2-5 0,0 0 4 15,-4-1 12-15,1 0-16 16,0-1 4-16,1-2 8 0,3-1-13 0,1-2 6 16,-1-2 0-16,2-1-4 15,-2 0 2-15,-1 2 2 0,-1-4-4 16,-2 1 2-16,-1-5-3 0,-3-3-2 0,3-3 7 15,-1-3-4-15,-1 1-6 16,3-3 13-16,-1-1-6 0,-2-1 0 16,1-4 0-16,-2-3 1 15,0-2-2-15,-1-4-1 0,-1-3 2 16,-1-2-18-16,-3-6 14 15,1-1-5-15,-1-1-2 0,-3-4 8 0,0-4-12 16,0 0-2-16,-1-5 7 0,1-4-4 0,0-3-23 16,-1-8 5-1,3 0-16-15,-1-3-63 0,1-6-23 0,2 2-50 16,1-4-259-1</inkml:trace>
  <inkml:trace contextRef="#ctx0" brushRef="#br0" timeOffset="8050.0112">22105 6796 950 0,'-3'10'0'0,"-6"16"96"15,-6 16 12-15,-6 18-46 0,0 12-23 16,-1 3-19-16,1 0-5 16,3-7-11-16,-1-13-4 0,4-6 0 0,3-13 8 15,-1-11-8-15,5-7 0 16,2-7 11-16,-1-6 1 0,2-3 20 15,1-2-1-15,-2-8-15 0,3-6-4 0,1-8-12 16,2-6 0-16,5-7-3 16,8-8-1-16,3-8-22 0,8-12 19 15,5-9-1-15,5-10 0 16,5-10 12-16,3-1-6 0,6-4-4 15,2 3 12-15,1 3-4 0,-2 4-3 16,-3 16 2-16,-3 20-1 0,-6 19-2 16,-5 21 4-16,-4 11-1 15,-6 15 2-15,-2 12 13 0,-7 11 3 16,-6 11 4-16,-7 8 5 0,-6 3-13 0,-9 1-1 15,-9-1-1-15,-6-6-7 16,-2-4-5-16,-7-4 5 0,-1-6-3 16,-1-4-6-16,-2-5-8 15,3-5-6-15,2-1-18 0,4-6 12 0,8-2-10 16,6-5-10-16,6-4 14 15,9-4 1-15,4 0 3 0,1-4 10 16,2 0-16-16,8 0 15 0,0 1 19 0,6 5 1 16,-2 7-7-16,-1 10 6 15,1 9 48-15,-4 9-7 0,1 8-1 16,-1 2-5-16,-2 0-8 15,0-3-21-15,0-7-5 0,-3-7-7 0,1-7 6 16,1-7 1-16,1-6-4 16,1-6-60-16,3-5-14 0,3-3-64 15,1-8-96-15,-1-7-308 16</inkml:trace>
  <inkml:trace contextRef="#ctx0" brushRef="#br0" timeOffset="9410.0131">22592 7146 997 0,'0'-12'0'15,"0"1"235"1,0-2-164-16,-4-1-16 0,-2 2-10 0,-4 2-17 16,-5 4-13-16,-2 5-9 15,-6 5 1-15,-3 13-4 0,-2 10-6 16,-1 4 6-16,4 4-1 0,1 3-2 0,5 0 0 15,3-1 2-15,5-3-4 16,5-5 2-16,5-4-3 0,1-4-23 16,5-4-3-16,2-8-2 0,3-2-1 15,0-4 16-15,1-3 1 0,3-2-6 16,3-6 4-16,1-4 4 15,4-5-3-15,0-1 19 0,2-7-5 0,2-1-1 16,-1-5 6-16,-2-4-1 0,-2 2-3 16,-6 1 2-16,-5 7 20 15,-3 9-9-15,-2 9 8 0,-4 4 6 16,-1 3-5-16,0 8-14 15,-6 13-1-15,-1 8 0 0,1 7-1 0,0-2-3 16,1-3 0-16,5-3-1 16,0-3-1-16,5-3 0 0,7-5 0 15,5-2 3-15,4-7-4 16,7-3 2-16,6-4 4 0,5-1-8 0,2-4 6 15,0-6 1-15,-1-2-7 0,-4-5 6 16,-5-2 1-16,-5-3 0 16,-4-5 18-16,-5-4-5 0,-6 0-4 0,-4-1 5 15,-6 3-4 1,-2 4 4-16,-5 4-3 0,-6 8-3 0,-6 5-9 15,-4 8 0-15,-6 7-3 16,-3 12 0-16,-1 11-2 0,1 3 2 16,2 4-24-16,5 1 9 15,3-5-5-15,8 0-13 0,7-5 20 0,6-7 4 16,0-1-4-16,7-5 13 0,5-3 0 0,4-3-8 15,7-4 11 1,-1-5-4-16,4 0-6 0,3-10 14 0,-1 1-6 16,2-5-2-16,1-4 2 15,-3-6 0-15,3-5-2 0,1-7 2 16,2-9 6-16,2-7-4 15,3-10 7-15,1-8-5 0,-2-6-2 0,-2-2 7 16,-5 6-5-16,-7 11-1 0,-6 11 2 16,-9 16-3-16,-6 15 10 15,-2 6 12-15,-1 11-3 0,0 2-9 16,-8 10-9-16,-8 18-8 0,-5 15 1 15,-5 14 6-15,0 4 4 0,3 5-12 16,1-2 10-16,2-3-5 16,2-6-3-16,2-5 6 0,5-8 1 0,2-3-4 15,4-7-8 1,3-3-9-16,2-6-12 0,3-3 5 0,6-1 2 15,1-8-10-15,3 0 7 0,3-6-12 16,-1-3-1-16,4-2 15 16,-1-4-9-16,2-8-6 0,3-2 10 0,-1-6-12 15,2-3 4-15,-2-1 30 16,-4-2 4-16,-2 2-3 0,-5 2 10 15,-5 5 1-15,-3 5 8 16,-1 5 15-16,-2 4-4 0,-2 3 5 0,-3 11-22 16,-3 9-3-1,1 5-7-15,-1 4 4 0,2-3 5 0,3 1-10 16,2-2 6-16,1-6 0 0,4-2-3 0,4-3 0 15,4-4 0-15,2 0-5 16,3-1 10-16,1-1-5 0,3 0 0 16,2 1-2-16,-2-3 5 15,0-3-6-15,-4 2 4 0,-3-5-1 0,0 0 0 16,-5-5 0-1,-2-4 2-15,0-4-1 0,-3-2 23 0,0-2-7 16,-1 1-4-16,1-5 0 0,3 3-9 0,-2 1-5 16,0 4 2-1,-2 5 4-15,-3 4-7 0,0 1 4 0,0 3 9 16,0-1-1-16,0 1-9 15,-3 0 2-15,-1 0-6 0,3 0 6 16,1 1-6-16,-2 1 3 16,1 0 0-16,1 1-3 0,-2 2 3 0,0 4 0 15,1 4-1 1,-1 3 1-16,0 4 0 0,2-1 1 0,0 0-1 15,0-2 1-15,0 0-1 0,3-5 0 0,3 1-1 16,2-5 0 0,4 0 0-16,7-6 2 0,3-1 1 0,1-1-2 15,2-2 0-15,-4-7 3 16,-4-4-3-16,-1-3 25 0,-4-5 6 15,-2-2 3-15,-3 0-6 16,-5-4-4-16,2 1-4 0,-4-1-2 0,-3 3-10 16,-3 4-4-16,-7 4 8 15,-3 4-6-15,-3 5-9 0,-4 4 6 16,-1 3-6-16,-2 1-49 0,4 7-8 0,2 0-33 15,3-1-48-15,1-5-72 16,-4-2-347-16</inkml:trace>
  <inkml:trace contextRef="#ctx0" brushRef="#br0" timeOffset="9550.0133">23487 6949 1026 0,'8'-4'0'0,"3"2"9"0,-3-1-75 16,-2 2-150-16,-4 0-181 15</inkml:trace>
  <inkml:trace contextRef="#ctx0" brushRef="#br0" timeOffset="11330.0158">18912 11505 914 0,'-6'0'0'0,"5"0"243"15,1 0-209-15,4-1-39 0,10 1 9 0,10-3 84 16,14-4-7-16,13-1-10 16,11-3-24-16,10-3-13 0,5 1 3 15,3 0-1-15,-3-1-15 16,-7 0-18-16,-8 1 6 0,-12 1-9 15,-8 1 0-15,-7 1 0 16,-10 1 2-16,-7 4-30 0,-8 2-3 0,-6 2-15 16,-4 1-12-16,0 0 12 15,-3 0-27-15,-7 7-58 0,-8 4-25 16,-9 1-81-16,-7 2-142 0</inkml:trace>
  <inkml:trace contextRef="#ctx0" brushRef="#br0" timeOffset="11560.0161">19338 11487 895 0,'1'3'0'16,"-1"4"156"-16,0 8-77 0,-2 16 23 0,-8 16-26 16,-4 14-17-16,-3 13-22 15,-3 10-6-15,2 5-14 0,0 6-5 16,-2-1 6-16,5-5-12 15,-1-7-9-15,4-10 6 0,0-8 1 0,2-9-5 16,-1-5-15 0,4-8 3-16,-3-3-10 0,3-7 7 0,0-5-18 15,2-5-17-15,1-6-11 16,2-5-29-16,2-4-118 0,0-7-205 15</inkml:trace>
  <inkml:trace contextRef="#ctx0" brushRef="#br0" timeOffset="12280.0172">19908 11555 843 0,'5'-20'0'0,"-1"4"320"0,-1 4-229 0,0 6 11 15,-3 5-18 1,3 3-61-16,2 17-28 0,1 18 9 0,3 18 7 15,2 18 2-15,2 13-2 16,2 5-8-16,2 5-2 0,0-1 3 16,1-2-2-16,-4-10-2 15,-1-8 0-15,-2-14 0 0,-1-16-9 0,-2-6 13 16,0-11-2-16,-3-5-2 0,0-9-1 15,-1-5 0-15,-1-4-6 16,3-5 11-16,6-8-4 0,5-12 0 0,5-13 0 16,6-15 17-16,2-13-16 15,2-14 18-15,5-11-2 0,2-10-2 16,4-9 12-16,4-3-5 15,4 2-11-15,2-1 5 0,0 8-15 0,-1 15-2 16,-12 20 2-16,-11 21 4 0,-12 22-15 16,-10 10 10-16,-4 7 0 15,-2 4-66-15,-1 0-8 0,0 3-42 0,0 14-56 16,-10 6 82-1,-7 3-221-15</inkml:trace>
  <inkml:trace contextRef="#ctx0" brushRef="#br0" timeOffset="18460.0258">18906 13687 635 0,'10'-24'0'0,"-1"0"254"16,0-1-155-16,-2 1-32 0,-4 6-1 0,-2 2 10 15,-1 6-6 1,-1 3 0-16,-3 2-6 0,-3 5-16 0,-4 0-13 15,-5 15-20-15,-4 10-7 16,-5 13-6-16,1 10-3 0,-2 7 2 16,0 2 4-16,2-1-5 15,3 0 0-15,1-4 7 0,6-5-14 0,3-7 5 16,7-5-12-16,4-7-6 0,10-6 10 15,7-5-8-15,6-8-10 16,4-6 12-16,6-3-2 0,3-6-13 0,2-10 6 16,0-3 0-16,0-6 4 15,-2-3 16-15,-2-2 3 0,-4-5-5 16,-3-2 14-16,-3-2-9 15,-3 1 4-15,-4 4 2 0,-6 7 10 0,-3 10 8 16,-6 7 2-16,-2 10 6 0,0 0 5 16,-2 15-26-16,-6 16-8 15,-4 6-2-15,-1 8 2 0,0-1 8 0,3-1-12 16,3-4 3-1,3-2 0-15,5-4 0 0,2-8-26 0,5-4 12 16,5-6-6-16,3-5-2 16,2-4 0-16,3-4-8 0,1-2 16 15,0-6-6-15,-2-4-1 16,-4-5 24-16,-3-4-2 0,-3-2-2 0,-5-4 2 15,-5-3 0-15,0-6-1 0,-5-1 0 16,-5-1 17-16,1-5-7 16,-2 0 9-16,2 3-5 0,2-1-4 0,3 6 3 15,4 5-6-15,7 4-10 16,5 5 6-16,7 5-2 0,6 6-5 15,3 8 8-15,1 6-6 16,2 10 0-16,-5 8 4 0,-5 10 3 0,-5 4-6 16,-8 8 2-1,-8 2 2-15,-1-1-4 0,-11-1 2 0,-1-7 3 16,-1-5-6-16,-1-5 3 0,2-8-1 0,2-5 0 15,4-6-1 1,3-4 2-16,1-4-2 0,3-2 2 0,0-9 4 16,8-7-7-16,3-7-1 15,5-4 2-15,4-2 1 0,0-3 0 16,0-1-54-16,0-1-5 15,0-1-11-15,0 9-16 0,-1 6-19 0,-2 11-70 16,-3 9-92-16</inkml:trace>
  <inkml:trace contextRef="#ctx0" brushRef="#br0" timeOffset="19010.0266">19777 13893 764 0,'0'-27'0'0,"-2"0"268"0,-2 1-170 0,-5 6-35 16,0 4-3-16,-4 5-10 15,0 7-6-15,0 4-21 0,-3 14-3 16,-4 15-2-16,-2 10-11 0,-2 10-3 0,1 6 5 15,2 1-6-15,3-3-6 16,6-5 3-16,3-11 0 0,7-6-44 16,5-9 29-16,5-8 6 15,6-4-7-15,2-8 15 0,3-2-1 0,4-13-5 16,0-8 12-1,2-5-1-15,-1-6-8 0,-3-6 8 0,0-3-2 16,-3-5 1-16,2-9 9 0,-1-7 0 0,3-7-8 16,2-4 5-1,4-6-8-15,3 1-2 0,-1 2 2 0,-3 8 1 16,-5 16 3-16,-8 18 2 15,-7 19 12-15,-4 13 2 0,-3 4-3 16,-5 20-10-16,-8 17-10 16,-10 21 4-16,-1 13 12 0,0 4-13 0,2 1 5 15,5-2-7-15,5-10-12 16,3-5-13-16,7-10-31 0,2-13-35 15,1-7 7-15,8-11-30 0,1-5-40 0,1-9-36 16,2-5-15-16,2-1-325 16</inkml:trace>
  <inkml:trace contextRef="#ctx0" brushRef="#br0" timeOffset="19230.0269">20234 13487 648 0,'29'-83'0'16,"-4"10"215"-16,-4 13-109 15,-8 19-29-15,-5 18 0 0,-6 15 9 16,-2 8-25-16,-3 21-52 0,-10 20 4 0,-8 20 29 15,-6 17 13-15,-2 5-28 16,1 2-8-16,0-3-16 0,-1-6 3 16,2-6-3-16,2-11-6 15,3-7-4-15,4-8-20 0,4-6-25 0,3-8-22 16,1-2-1-16,3-4-57 15,4-5 14-15,3-4-81 0,8-5-33 16,7-6-10-16</inkml:trace>
  <inkml:trace contextRef="#ctx0" brushRef="#br0" timeOffset="19850.0278">20386 13943 566 0,'27'-38'0'0,"-5"-1"314"0,-7 3-201 0,-7 2-6 16,-6 5-25 0,-2 8-16-16,-5 4 1 0,-3 6-15 0,1 7-23 15,-3 3-21-15,-2 6 5 16,-4 15-13-16,-2 11 0 0,-2 8 0 15,0 4 3-15,0 3-4 0,3-3 2 0,3-3 1 16,3-4-3-16,3-8-13 16,4-6 4-16,2-5-11 0,2-4 14 15,0-4-3-15,7-5-9 16,1-4 21-16,2 0-4 0,4-4-15 0,3-8 7 15,3-2 5-15,2-3-14 16,1-5 16-16,1-3-7 0,3-3 5 16,4-4 9-16,3-3-4 15,1-5 0-15,2 4-3 0,0 4 3 0,-5 8 0 16,-3 10 0-16,-9 10 38 0,-2 4-24 15,-4 10 5-15,-3 12-7 16,-2 9-3-16,-5 5 8 0,-2 4-14 0,-2 1-1 16,-4-5 6-1,-4-4-5-15,-2-5-6 0,-1-8 6 0,-2-6 1 16,2-5-4-16,0-4 20 15,3-2-14-15,-1-2-8 0,5 0 4 16,1-2 5-16,3-5-7 0,0-3 3 0,6-3-4 16,2-2-15-16,4-8 5 15,3-1 0-15,2-6-8 0,2-5 8 16,4-4 8-16,3-5-6 15,3-4 6-15,1-1-1 0,1 3-1 0,1 3 4 16,3 9 2-16,-2 8-2 16,-4 11 2-16,2 13 2 0,-7 2-4 15,0 16 2-15,-4 6 28 16,-5 9-15-16,-1 6 5 0,-5 4-1 0,-3 2-11 15,-6-1 5-15,-3-2-5 0,-6-2 0 16,-7-5 6-16,-4-4-6 16,-1-3-7-16,-6-5 0 0,-3-1 10 0,-1-6-12 15,0-3 3 1,5 1-2-16,2-3-66 0,5-3-18 0,4-1-39 15,1-4-149-15,4-1-309 16</inkml:trace>
  <inkml:trace contextRef="#ctx0" brushRef="#br0" timeOffset="20550.0287">21704 13583 1055 0,'-15'-5'0'0,"-3"5"227"0,-3 14-163 15,-5 19-39-15,-3 17-13 16,-2 14 10-16,2 10-8 0,7 7-10 15,3 3 5-15,2 0-4 16,1 2-6-16,2-9-2 0,-4-11-10 0,1-5-5 16,-2-11 21-1,0-8-6-15,1-6 1 0,0-7 3 0,0-9 4 16,4-4-5-16,0-8 0 0,4-6 1 0,-1-2-3 15,1-9 4 1,2-8 2-16,1-9-4 0,3-9-23 0,4-8 10 16,5-9 0-16,5-9 8 15,8-8-12-15,3-6-14 0,8-9 25 16,9 0 2-16,6-7 1 15,5 2 6-15,3 4-3 0,0 8 0 0,-3 9 14 16,-2 17 7-16,-4 10-2 0,-4 17-1 16,-3 12 2-16,-8 9-13 15,-3 5 6-15,-4 12-2 0,-4 7-5 0,-3 8 11 16,-3 6-9-16,-5 5-6 15,-4 1 6-15,-2 1-11 0,-8-2-4 16,-4-1 7-16,-9-5 0 16,-1-3-21-16,-7-4 14 0,-2-5-8 0,-3-4-1 15,2-5-3 1,1-3-26-16,4-3-37 0,2-5-12 0,1-2-57 15,2 0-177-15,4-12-230 0</inkml:trace>
  <inkml:trace contextRef="#ctx0" brushRef="#br0" timeOffset="21910.0306">22206 13154 863 0,'4'-4'0'0,"-3"4"271"16,-1 0-180-16,2 9-37 0,-7 11-31 0,-6 14 39 15,-4 19-22-15,-5 7-23 16,-2 8-1-16,-3 5-10 0,-2-1-8 16,0 1 4-16,0-7 4 15,2-10-9-15,2-10 0 0,4-11 3 0,5-10-6 16,1-9 11-1,6-6-6-15,7-5-3 0,0-3 8 0,0-1-4 16,0-1 0-16,0-6 0 0,4-6-2 0,5-8-30 16,5-6 20-1,4-3-8-15,5-2-9 0,3-5 16 0,4-3-3 16,2-2-1-16,1 2 20 15,0 4-6-15,-3 7-1 0,-7 10 8 16,-7 9-4-16,-3 9 2 16,-4 8 9-16,-4 15-1 0,-2 10 3 0,-3 10 6 15,-4 3-10-15,-4 0-11 16,1-2 4-16,2-3 4 0,1-7-7 15,2-6 1-15,1-7 0 0,1-8 0 0,3-5-10 16,1-4 10-16,3-3-8 16,4-1 3-16,2-3-9 0,4-7-17 15,0-4 6-15,0-3-19 16,0-3-18-16,1-5 11 0,-2 0 0 0,2-3 10 15,0-3 31 1,-1 0 9-16,-1 2-5 0,-2 3 12 0,-3 7 16 16,0 4 17-16,-7 7 4 15,-4 4 6-15,0 4-9 0,0 5-10 16,-8 16-18-16,0 8 1 0,-3 7-3 0,-2 5-4 15,4-4-11-15,-2-1 10 16,7-2-6-16,2-8-6 0,2-4-5 16,3-2-7-16,4-8 7 15,3-2 6-15,1-3 2 0,2-3-2 0,5-4 11 16,-3-2-4-16,3-5-2 15,0-6-1-15,-5-3 6 0,-2-7-8 16,-1-4 8-16,-6-6-1 0,-2-3-3 0,-2-2 0 16,-1 1 8-16,1 2-2 15,0 0 6-15,0 4-7 0,4 2 1 16,5 0-6-16,1 6 0 15,3 4 0-15,0 3 0 0,3 8-2 0,1 3-1 16,2 5 6 0,0 3 0-16,-1 9-3 0,-2 6-1 0,-7 8 2 15,-2 5-2-15,-5 5 2 16,-2 5 25-16,-2-1-13 0,-7 1 7 15,0-1-8-15,0-3-5 0,0-5 4 0,4-6-8 16,0-1-6-16,2-7 4 16,1-3 2-16,0-2-6 0,1-7 3 15,-1-4 3-15,2-2-6 16,0 0 4-16,0 0-1 0,3-7 0 0,2-3-9 15,4-5 1-15,3-6-4 16,4-5 2-16,4-3-3 0,2-8-4 16,2-1 6-16,4-3 8 15,3 1-4-15,-2 0 13 0,-1 8-7 0,-3 6-2 16,-7 6 6-16,-4 10 14 0,-5 6-4 15,-3 4 3-15,0 12-9 16,-4 7-4-16,-2 11 18 0,1 8-10 0,-7 1-10 16,0 1 7-1,-1-2-7-15,0-5-2 0,5-1 2 0,2-5 0 16,0-6-2-16,0-4 1 15,5-5 0-15,2-3-6 0,4-4 10 16,2 0-4-16,1-5 0 0,3 0 0 0,1-8 0 16,0-5 0-16,0-8-4 15,-1-3 3-15,1-8 0 0,0-5 2 16,2-1-2-16,1-7-2 15,0 0 1-15,0 2 4 0,-1 4-4 0,-6 11 4 16,-5 9-1-16,-4 8-2 16,-4 7 2-16,-1 4 3 0,-7 1-6 15,-7 13-3-15,-4 5 4 16,-5 5-3-16,4 4 8 0,3 0-7 0,5 1 2 15,6-3-5-15,3 0-17 0,2-2 4 16,8-3 21-16,5 0-4 16,3-5-12-16,2-2 14 0,3-4 0 0,2-5-7 15,1-1 11 1,-1-4-8-16,-2 0-19 0,2-4 25 0,-3-4-4 15,1-1-14-15,-2 2 18 16,-1 1-2-16,-3 2 0 0,-2 4-2 16,-2 0-1-16,-1 4 5 15,-3 6 2-15,-3 5 4 0,-4 5 0 0,1 3 13 16,-4 2-12-16,0 3-9 0,-2-3 0 15,-2 1 12-15,1-1-14 16,-5-5 2-16,-3 1-3 0,-4-4-93 0,-6 0-6 16,-1-5-55-16,-4 0-382 15</inkml:trace>
  <inkml:trace contextRef="#ctx0" brushRef="#br0" timeOffset="22580.0316">19017 15357 736 0,'-11'-11'0'16,"-3"11"362"-1,-6 11-284-15,-1 18-36 0,-3 18-12 0,1 11 4 16,4 10-6-16,1 1 0 0,5-2-8 0,0-6-8 15,-1-6 8-15,-3-4-9 16,-1-5-12-16,-1-7 2 0,0-6 7 16,1-8-13-16,3-6 10 15,3-6-7-15,1-6 0 0,3-5 4 16,3-2 2-16,0-2-6 15,1-10 4-15,0-4 0 0,4-11-12 0,0-8 8 16,0-11-5-16,8-6-1 0,4-10 11 16,9-6-5-16,10-9-10 15,8-10 9-15,7-2 2 0,7-4-2 0,5 0 6 16,1 3-5-16,-1 5 4 15,-5 10 2-15,-8 17 2 0,-4 12-5 16,-4 18 3-16,-2 13 1 16,0 9-6-16,-3 8 2 0,-2 12 12 0,-4 9-7 15,-7 9 8 1,-6 6-5-16,-12 3-3 0,-6 4 17 0,-15-4-9 15,-11-3-7-15,-10-4 5 0,-6-5-7 0,-4-5-9 16,-3-3 8 0,2-3-8-16,5-1-36 0,7-5 13 0,7-2-24 15,8-4-41-15,9-4 9 16,6-2-31-16,10 0-19 0,3-6-67 15,10-3-20-15,7-6-300 16</inkml:trace>
  <inkml:trace contextRef="#ctx0" brushRef="#br0" timeOffset="23630.033">19686 15097 843 0,'13'-14'0'0,"-6"-3"267"16,-5 2-185-16,-2-2-26 15,-7 5-3-15,-8 1-8 0,-4 5-19 0,-8 6-14 16,-7 6-2-16,-2 10-9 15,-5 7-2-15,1 6 2 0,3 1 4 16,5 2-6-16,8-3 0 0,7-4-3 0,6-1-13 16,7-5 10-16,4 0 0 15,0-1-19-15,6-2 7 0,3-3-17 16,3-2-16-16,1-6 4 15,3 0-14-15,3-5 2 0,1-3 16 16,1-6-24-16,4-4-36 16,-2-4 49-16,0 1 46 0,1-1 3 0,-5 4 11 15,-1 3 37-15,-3 6 9 16,-2 4 5-16,-2 3-13 0,2 9 12 15,-2 6-7-15,2 2-7 0,1-1-26 0,4-2-8 16,3-6-1-16,3-7-9 16,3-4 6-16,4-9 14 0,4-9 11 15,-2-8-6-15,-1-6 14 16,-6-3-5-16,-3-2 3 0,-5 1 1 0,-4-1-4 15,-4 2-7-15,-2-2-6 16,0-1-8-16,-1 1-1 0,-2 3-6 16,0 6-6-16,-3 8 6 15,-2 7-2-15,0 8-2 0,-3 5 2 0,-8 5-2 16,-5 15-16-16,-9 9 17 0,-1 9 0 15,1 3 0-15,4 1-7 16,5 1-4-16,6 0-15 0,3 1-5 16,6 1 1-16,1-1-2 15,6 3 12-15,0 2-8 0,0 1-12 0,-2 4 2 16,-4 3-3-16,-2 0 11 15,-7 1 16-15,-5 0 7 0,-6-2 5 16,-2-2-2-16,-4-2 1 0,-2-7-8 0,1-3 6 16,2-6-14-16,-1-5-5 15,0-9 25-15,2-2-2 0,-3-8-23 16,0-5 21-16,1-4 2 15,0-3-3-15,1-3 8 0,4-10 0 0,3-1-4 16,5-5 0 0,10-6 35-16,6-6-30 0,10-6 2 0,10-8-8 15,7-6-8-15,8-6 1 16,7-7 5-16,9-8-4 0,6-6 12 15,5-5-4-15,5 3 8 0,0 2 5 0,4 7-6 16,-5 8 6-16,0 9 14 16,-7 9-3-16,-7 11-3 0,-8 4-2 0,-10 5-11 15,-11 6-10 1,-10 3 2-16,-8 6 19 0,-8 1-1 0,-12 4 25 15,-7 5-26-15,-8 3-8 16,-8 16 8-16,-3 8 3 0,0 9-9 16,2 8 2-16,4 5-11 15,7 2-6-15,6-2 6 0,5-5 1 0,7-1-5 16,4-6 2-16,3-7-1 0,3-6-9 15,6-6 4-15,-1-6 9 16,3-4-8-16,4-6 5 0,3-2-4 0,2-2 0 16,5-9 6-16,2-6-6 15,4-2-18-15,1-6 21 0,2-4 0 16,1-4-12-16,-1-9 12 15,3-4 0-15,1-2 0 0,-2-1 1 0,-1 5-2 16,-6 4-2-16,-7 10 6 0,-5 11 0 16,-7 9-3-16,-3 8 26 15,-6 6-19-15,-1 11-6 0,-3 13 31 16,-5 9-5-16,-4 9-18 15,-2-2-4-15,2-1-2 0,3-5-5 0,3-6 4 16,4-6-4-16,2-4-92 16,0-5 31-16,7-6-47 0,6-2-124 15,3-9-143-15</inkml:trace>
  <inkml:trace contextRef="#ctx0" brushRef="#br0" timeOffset="23910.0334">21006 14954 865 0,'-4'-7'0'0,"-5"4"318"0,-4 3-246 15,-3 0-18-15,-8 3-17 16,-1 9-13-16,-1 2-4 0,4 1-9 0,6 1-8 16,6 0-6-1,5 4 5-15,5 3-1 0,3 5-2 0,9 1 1 16,4 4-3-16,2 1 5 0,1 1-1 0,-4-1 1 15,-4 1-4 1,-8-6 4-16,-3-2 10 0,-5-4-10 0,-9-2 12 16,-6-3-8-16,-5-1-7 15,-6-5 2-15,-2-2 3 0,-3-3-4 16,0-3 0-16,1-2-48 15,4-2-26-15,2 1-10 0,5-1-31 0,2 4-87 16,2-4-145-16</inkml:trace>
  <inkml:trace contextRef="#ctx0" brushRef="#br0" timeOffset="25810.0361">18448 16656 614 0,'-5'0'0'16,"0"3"267"-16,2-1-151 0,1-2-16 15,2 2-31-15,3-1-36 16,7 0-19-16,9-1 38 0,11 0 1 0,12-4 1 15,12-1-11-15,9-3-12 16,8 0-4-16,10-1 2 0,5 0-13 16,8-3 1-16,3-1-8 15,-2-1-4-15,1-1-10 0,-2 4 10 0,-1 1-1 16,-3 0-6-1,-6 3 4-15,-5 0-2 0,-11 1 0 0,-10 2-2 16,-11 3 2-16,-9 0 0 0,-9 1-3 0,-9 0 3 16,-6 0-76-1,-8 4 11-15,-6 0-23 0,-1 3-12 0,-10 3 22 16,-5 2-36-16,-4 2-181 15,-6-2-83-15</inkml:trace>
  <inkml:trace contextRef="#ctx0" brushRef="#br0" timeOffset="26150.0366">18444 16968 923 0,'-24'2'0'0,"13"1"266"0,7-3-181 15,4 0-26 1,5 0-48-16,10 0 10 0,3-4 17 0,11-2 0 16,6-4-9-16,9-3-6 0,11-1 5 0,9-2 2 15,13-3-11 1,15 0 10-16,10-1-10 0,9 0-8 0,6-1 2 15,1 4-7-15,-2 2-1 16,-7 6 14-16,-4 4-4 0,-8 2-11 16,-11 3 8-16,-8 0-10 15,-15 6-4-15,-11 0 3 0,-12 1-2 0,-13-1-53 16,-10 1-17-16,-9-6-28 15,-4 2-53-15,-6 0-16 0,-8 0-111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50:13.573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4462 13259 739 0,'0'-8'0'16,"5"0"0"-16,4 1 43 0,2-4-2 15,3-1 5-15,3 1 6 16,3 2-7-16,1 2-10 0,3 0-2 0,1 0 15 15,3 1-6 1,0 4-9-16,1 0-10 0,0 2-10 0,-4 2-4 16,-2 7-7-16,-2 1 1 0,-7 4-3 0,-5 2 0 15,-5 1-4 1,-4 4 2-16,-3 1-5 0,-11 5 12 0,-4 2 1 15,-7-1 0-15,-2 2 1 16,-3-3 5-16,-1 2-3 0,2-5-2 16,0-2-7-16,3-3 0 15,6-7 5-15,4-2-2 0,7-3-1 0,4-5 0 16,5 0 4-16,-1-2-1 15,1 0 0-15,0 0-9 0,0 0 1 16,3 0 6-16,4-4 2 0,5 1-7 0,5-4 4 16,0 3 4-16,3 1-6 15,3 1 0-15,-1 2 2 0,2 0-2 16,-2 2 3-16,2 7-3 15,-1 4 0-15,-2 4-3 0,-4 2 4 0,-1 0-2 16,-4-2 0 0,-4 0 2-16,-2-2-2 0,-2 1 2 0,-4 2-2 15,-4 1-3-15,-4 3 6 0,-5 2 2 0,-4 0-3 16,-4 0 9-1,-3-1-8-15,-3-5-2 0,-1-3 0 0,-3-3 17 16,-3-5 1-16,0-4 1 16,-2-2-2-16,0-1-11 0,-2-4 6 15,3-5 3-15,1 0-8 16,3-4 2-16,3-2-5 0,5 1-5 0,6-1 2 15,4 1 3-15,5 2-5 16,5 4-8-16,3 3-5 0,1-1-40 16,9 3-46-16,4 0-64 0,1-2-125 0,1 1-289 15</inkml:trace>
  <inkml:trace contextRef="#ctx0" brushRef="#br0" timeOffset="600.0009">5103 13084 776 0,'0'-5'0'0,"0"5"215"16,0 4-201-16,-3 14-28 16,-7 18 28-16,-5 18 89 0,-3 14-43 15,-2 8-29-15,2 0-14 0,1-4-2 0,-1-4 1 16,0-5-5-16,1-4 8 15,0-6-1-15,3-7-3 0,0-10-8 16,4-5 0-16,0-5-4 16,4-8-2-16,1-1 1 0,4-8-1 0,1-2-2 15,0-3-8 1,7-2-20-16,4-2 2 0,9-7 16 0,8-10 7 15,7-8-3-15,7-9 5 16,3-9-5-16,6-7-3 0,-2-6 7 16,-1 0 1-16,-2 4-2 0,-9 7 7 0,-9 13-3 15,-11 12 0-15,-9 7 0 16,-5 10 34-16,-3 1 21 0,0 2-23 15,0 0-25-15,0 0-14 16,-5 6 3-16,-2 5-1 0,-8 5 10 0,1 5 0 16,0-1-3-16,0 2-3 15,-1 0 2-15,1 2 3 0,-2 1-7 16,4 4 6-16,-1 2-7 15,4-3 0-15,1 0 6 0,4-3-4 0,3-3-2 16,1-1 5-16,0 0-2 0,4-5-5 16,2 0 8-16,1-4-1 15,2-1-2-15,3-3 0 0,3-1 4 0,2-2-6 16,4-1-10-1,0-1-30-15,0-2-42 0,1-1-21 0,-3 0-39 16,-2 0-201-16</inkml:trace>
  <inkml:trace contextRef="#ctx0" brushRef="#br0" timeOffset="850.0012">5665 13240 633 0,'0'-11'0'16,"1"8"277"-16,-1 2-194 0,0 1-59 15,-1 14-30-15,-4 9 12 16,-2 15 118-16,-2 5-77 0,0 5-17 0,0-1-8 16,1-2-2-16,-2-3-2 0,1-1-8 15,0-5-2-15,-2-2-4 16,2-5-1-16,-1-3 1 0,3-2-3 0,0-4-2 15,2 0-41 1,2-1-32-16,3-4-70 0,1-3-25 0,6-5-82 16,4-7-133-16</inkml:trace>
  <inkml:trace contextRef="#ctx0" brushRef="#br0" timeOffset="1100.0016">5983 13197 543 0,'13'-45'0'0,"-5"14"230"15,-4 9-171-15,-4 12 27 0,3 5 16 0,-3 5-22 16,0 5-68-16,0 10-24 15,-3 14 24-15,-4 12 44 0,0 6-12 16,-4 6-4-16,-2 2-2 16,0-1-8-16,-3 3-3 0,-2-3-16 0,3-1-1 15,-6-3-3-15,6-6-2 0,0-1-8 16,5-1 6-16,0-4 2 15,3-4-6-15,3-3-14 0,2-6-18 0,2-3-24 16,1-4 7 0,3-4-9-16,0-4-48 0,-1-5 5 0,-2-5-56 15,-1-3-60-15,-4-13-133 16</inkml:trace>
  <inkml:trace contextRef="#ctx0" brushRef="#br0" timeOffset="1230.0017">5669 13491 634 0,'14'-12'0'0,"7"2"159"15,1 0-59-15,4 3-62 16,2 5-31-16,1 2-14 0,3-2-218 16,0 1-43-16</inkml:trace>
  <inkml:trace contextRef="#ctx0" brushRef="#br0" timeOffset="1610.0023">6159 13351 689 0,'0'-3'0'0,"0"3"320"0,1 0-206 16,0 0-27-16,4-2-35 15,4-4-34-15,6 0-18 0,5 0 0 16,5 4 11-16,-1 2-15 16,-2 0 8-16,-2 5-4 0,-4 3 0 0,-4 3-5 15,-3 1 3-15,-3 1-1 0,-5 8 2 16,-1 4 2-16,-6 1-2 15,-4 7 0-15,-3 2 8 0,-1-1-7 0,0-1 0 16,1-4 4-16,1-2-3 16,2-3-1-16,-1-2 0 0,4-2 2 15,0-6-2-15,3-2 2 16,2-4-3-16,0-1 0 0,2-1 1 0,0 0 0 15,0 1-3 1,4 0 4-16,2-2 0 0,4 0-1 0,5 0 4 16,3-2-1-16,7-3 3 0,3 0-5 0,2-5-2 15,-2 0 2 1,2-3 1-16,-5-2-4 0,-3 1-31 0,-5 2-3 15,-5 0-19-15,-8 2-15 16,-1-2-23-16,-3-3-90 0,0 1-117 16</inkml:trace>
  <inkml:trace contextRef="#ctx0" brushRef="#br0" timeOffset="1780.0025">6186 13571 641 0,'29'-5'0'0,"1"-2"215"15,2 2-141-15,-1 0-42 0,1 1-22 0,-1 2-12 16,-1-4-105 0,-3 2-144-16</inkml:trace>
  <inkml:trace contextRef="#ctx0" brushRef="#br0" timeOffset="2500.0035">6842 13563 824 0,'3'0'0'16,"9"0"117"-16,8 0-53 0,9 0 6 16,9 0-19-16,9 0-16 0,9 0-1 0,9 0-14 15,8-2 2-15,8-5 12 16,5 0-6-16,11-1 4 0,3-1-4 15,0 1-11-15,0 1-8 16,-4 1 1-16,-6 2-7 0,-7-1-3 0,-11 1 0 16,-8 1 2-16,-11 1-2 15,-12 0 0-15,-11 1-18 0,-14-2 0 16,-7 1 15-16,-8 1-10 15,-1 0 14-15,0-1 7 0,-5-2-16 0,-6-2-100 16,-3 1 15-16,-3 3 0 0,0-1-41 16,-1 1-49-16,-1-1-123 15</inkml:trace>
  <inkml:trace contextRef="#ctx0" brushRef="#br0" timeOffset="4660.0065">8991 12928 661 0,'-18'9'0'0,"-4"7"123"0,-2 2-61 0,-3 2-32 15,-3 6-15-15,2 0-7 16,1 1-6-16,6-5-1 0,6-6 1 15,7-6 0-15,6-10 13 16,2 0-4-16,5 0-22 0,8-9 22 0,5-4 58 16,9-11-18-16,4-5-39 0,-3 3-4 15,2-4-7-15,-5 2 3 16,0 2-1-16,-2-2-4 0,-2 4 1 0,-3 5 0 15,-3 3 12 1,-7 5 9-16,-4 5 0 0,-2 3 3 0,-2 3 3 16,0 0-5-16,-2 10-27 15,-6 16-7-15,-6 13 24 0,-5 15 38 16,0 10-22-16,2 3-12 15,1 1-10-15,1 3 3 0,1 0-4 0,-1-5-4 16,0-4 2-16,0-6-2 0,2-4-1 16,-1-8 0-16,0-4 6 15,4-8-7-15,-2-5 2 0,2-5-1 0,2-7-12 16,3-3 5-16,2-6-4 15,0-3-7-15,-4-2 14 0,0-1 3 16,-1 0-9-16,-2-1 14 16,-2-6-6-16,3 0 4 0,-1 0 1 0,4 1-1 15,4 4 8-15,0-1 0 0,2 3-9 16,0 0-2-16,0-2-2 15,9-1-3-15,3-3-1 0,10-2 14 0,4 1-5 16,5-1 0 0,0-1 0-16,1 1-1 0,2-2-2 0,0 3 2 15,-2 3 1-15,2 0-3 16,-3 3-2-16,-4 1-28 0,-3 0-54 15,-2 0-15-15,-3 0-11 16,-1-2-141-16,-4-2 3 0,-4-3-195 0</inkml:trace>
  <inkml:trace contextRef="#ctx0" brushRef="#br0" timeOffset="5160.0072">9646 12876 956 0,'-1'0'0'0,"-9"6"177"0,-14 17-153 0,-10 11-12 16,-8 11 18-1,-2 6 15-15,1 5-16 0,2 4-20 0,3 3 3 16,7-1-7-16,5-3-8 15,9-5 6-15,9-6 1 0,7-4-5 16,3-5 0-16,12-3 1 16,8-6 0-16,5-7-8 0,7-5-12 0,6-11-20 15,1-7 0-15,1-4-38 0,-2-10-36 16,-3-9 16-16,-7-4-80 15,-6-7 53-15,-8-4 71 0,-12 2 24 0,-5-1 29 16,-14 7 0-16,-7 5 2 16,-5 0 113-16,0 7-26 0,2 1 13 15,7 3-28-15,6 2-27 16,7 6-14-16,5 0-17 0,10-1-5 0,7 0-14 15,8 2-1 1,5 3 10-16,0 3-3 0,0 5-2 0,-4 5 0 16,-6 4 3-16,-8 2 3 0,-6 5 10 0,-6 5 26 15,-2 0 14 1,-7 4-9-16,-3 0-12 0,-1 1-3 0,2-1-14 15,1-3-11-15,6 0-6 16,4 0 1-16,0-1-4 0,4-3-30 16,5-2-10-16,1-5-14 15,2-5-32-15,1-4 4 0,0-5-97 0,-1-3-128 16</inkml:trace>
  <inkml:trace contextRef="#ctx0" brushRef="#br0" timeOffset="5400.0076">10106 12997 868 0,'10'-17'0'16,"-4"10"202"-16,-2 5-154 0,-2 2-8 0,-2 7-29 15,0 17-3-15,-7 14 63 0,-6 12-28 0,-8 7-11 16,0 4-14-1,-3-3 1-15,2-2-9 0,3-3-11 0,2-7 2 16,2-3 8-16,1-7-11 16,1-4-33-16,0-2-25 0,5-5-51 15,1-5-32-15,4-7-106 16,1-8-192-16</inkml:trace>
  <inkml:trace contextRef="#ctx0" brushRef="#br0" timeOffset="5630.0079">10493 12857 776 0,'1'-10'0'16,"-1"10"327"-16,-1 3-242 0,-10 14-69 0,-3 16-1 16,-5 14 43-1,-2 9-12-15,5 4-16 0,2 0-14 0,-1 1 2 16,1 2 0-16,-2-3-9 15,0-1 2-15,-1-4-7 0,0-9-7 16,3-2 6-16,2-4 3 0,2-4-8 0,3-4 2 16,3-5 0-16,4-5-98 15,1-4 16-15,4-10-46 0,3-7-165 16,-2-4-193-16</inkml:trace>
  <inkml:trace contextRef="#ctx0" brushRef="#br0" timeOffset="5780.0081">10034 13203 741 0,'19'-10'0'0,"10"3"98"0,6 0-38 16,3 2-36-16,4 1-10 16,-1 4-11-16,0 1-6 0,-1-1-83 0,-3 1-75 15,0 2-66 1,-2-2-9-16</inkml:trace>
  <inkml:trace contextRef="#ctx0" brushRef="#br0" timeOffset="6110.0086">10575 13145 383 0,'10'-12'0'0,"0"2"295"16,-5 3-174-16,-2 2-8 0,0 0-30 0,-2 3-20 15,3 1-11-15,3-1-19 16,3 2-3-16,5 0 6 0,1 0-14 15,2 5-7-15,-1 5 1 16,0 0-5-16,-3 2-2 0,-2 3-6 0,-5-1-6 16,-6 7 6-16,-2 1-2 15,-12 7-1-15,-8 5 0 0,-7 5 24 16,-2-2-15-16,-1 3 4 15,2-2-2-15,3-1-5 0,5-3-1 0,5-5-6 16,6-2-1-16,5-3 2 0,2-2 0 16,3-5-4-16,0-1 1 15,3-3 2-15,3-1 1 0,1-2 0 0,3 0 5 16,2-2-6-1,1-2 2-15,3-2 0 0,3-2-1 0,3-2 0 16,1 0 5-16,2-2-5 16,1-4-1-16,0-1 0 0,1-4-57 15,1-3 10-15,-5 0-10 0,-5-1-42 0,-3-6-2 16,-7-1-50-16,-4-5-190 15</inkml:trace>
  <inkml:trace contextRef="#ctx0" brushRef="#br0" timeOffset="6250.0088">10448 13435 850 0,'18'3'0'16,"6"1"0"-16,5-4 86 0,2 0-64 0,1 0-4 16,1 0-11-16,3 0 1 0,-1 0-16 15,-2 0-183-15,-4-3-162 16</inkml:trace>
  <inkml:trace contextRef="#ctx0" brushRef="#br0" timeOffset="7590.0106">12397 12730 918 0,'1'-10'0'15,"1"4"186"-15,-2 6-136 0,0 0-12 0,-2 11-27 16,-6 19-22-16,-8 19 22 15,-5 23 105-15,-1 8-78 0,1 7-11 16,4-5-4-16,1-6-1 0,2-4-12 0,-1-12-2 16,-1-9 1-16,1-9-6 15,-1-9 1-15,1-9-1 0,1-3 0 16,2-8-3-16,2-5 0 15,4-2 8-15,-1-6-10 0,4-1-2 0,0-12-16 16,3-11-18 0,0-7 15-16,7-13 11 0,6-7-2 0,5-9 16 15,4-10-4-15,4-5-7 0,4-5 0 0,0-4 2 16,6 3-11-1,2 1 21-15,3 8-6 0,1 7-17 0,0 11 12 16,-4 15-3-16,-5 14 8 16,-6 16 6-16,-1 9 5 0,0 7 7 15,-2 11 13-15,-4 10-3 16,-2 12-4-16,-8 3-11 0,-5 5-8 0,-5 0-4 15,-11-2 4-15,-7-1 7 16,-4-4-10-16,-4-2 2 0,-3-3 2 16,-2-5-5-16,-3-4 0 0,0-4-4 0,-1-5-3 15,1-4 4-15,3-5-2 16,3-3-11-16,6-3-4 0,6-3-5 15,4-1 3-15,6-4 13 16,2-2 7-16,4 2-13 0,0-1 7 0,2 1-3 16,5 4 0-16,2 1 9 15,3 8 4-15,1 13 0 0,3 7 48 16,1 10-12-16,-3 5-8 15,1 1-5-15,1 4-14 0,-5-7-11 16,2-6 4-16,-4-4 6 0,0-7-8 0,0-5 0 16,-1-4 1-16,0-3-16 15,1-3-21-15,-2-2-31 0,5-4-64 0,-1-1-78 16,0-2-210-1</inkml:trace>
  <inkml:trace contextRef="#ctx0" brushRef="#br0" timeOffset="9210.0129">12772 13052 920 0,'-3'-9'0'16,"3"2"228"-16,0 4-146 15,-2 0-36-15,0 2-8 0,-1 1 8 16,-10 0-29-16,-3 10-13 16,-11 9-8-16,-6 7 8 0,-1 3 1 0,2 3-7 15,4 2 4-15,6 2 6 16,6 0-9-16,5-4 2 0,7-3-3 15,4-4-2-15,3-4 4 16,4-1 0-16,5-4-11 0,-1-2 0 0,2-6 0 16,4-3-7-16,1-5 17 0,5-3-6 15,4-10-8-15,4-10 15 16,1-5 0-16,-2-8-30 0,-1-4 30 0,-1 1 0 15,-6 1-3 1,-4 3 4-16,-5 7 1 0,-6 8-2 0,-4 6 0 16,-1 10 3-16,-2 3-3 15,0 1 28-15,0 5-23 0,-6 9-10 16,-2 10-5-16,-2 8 13 15,0 2-3-15,3-3 0 0,5 1 3 0,2-1-4 16,0 0 1-16,9-2 1 0,5-2-2 0,6-2 2 16,10-4 1-1,5-4-3-15,6-5 2 0,3-1 0 0,1-10-1 16,-1-1-12-16,-1-8 4 15,-3-8-2-15,-3-6 7 0,-2-7 2 16,-4-7-2-16,-4-4 3 16,-6-5 0-16,-7 2 0 0,-10 5 2 0,-4 3 0 15,-7 8-2-15,-8 8 0 0,-7 5 29 16,-5 4-21-16,-6 9 2 15,-5 2-4-15,-3 16-5 0,-1 9 1 0,4 5 3 16,0 4-6-16,9-1 2 16,7 1 2-16,7 0-5 0,8-2 2 15,5-3-3-15,2-6-6 16,10 0 14-16,3-5-6 0,5-4 0 0,1-3 2 15,3-7 0 1,2-5-1-16,4-2 0 0,-1-11 5 0,4-7-5 16,-2-5-2-16,4-4 3 0,-3-7-1 15,1-4 0-15,1-6 3 16,0-7-5-16,-2-4 4 0,1 0 0 0,-4-1-4 15,-2 2 4-15,-1 2-2 16,-4 7 0-16,-6 8-1 0,-6 13 3 16,-6 9-2-16,-2 12 0 15,0 3 10-15,-12 4-3 0,-8 18-14 0,-11 14 6 16,-5 14 2-16,-2 7 6 15,4 4-6-15,3 1-1 0,3 1 0 16,6-3 5-16,4-3-6 0,6-6 2 0,8-3-3 16,2-7-3-16,3-5 9 15,7-6-4-15,3-4-3 0,6-7 4 16,5-4-2-16,5-6-32 15,2-4 14-15,4-3-17 0,0-3-26 16,-1-9 9-16,2-6-4 16,-3-6 24-16,-3-5 25 0,-3-5 7 0,-4-4-1 15,-3 1 4-15,-6 6 5 0,-4 9 9 16,-4 8 15-16,-4 10 4 15,0 3-5-15,0 1-8 0,-6 11-25 0,-5 7 3 16,-2 7 0-16,0 1 8 16,3-3-8-16,1 0 0 0,1-4 15 15,1 0-17-15,3 0 4 16,3-4 2-16,1 2-4 0,0-2-3 0,1-2 1 15,6-3-5-15,4-2-8 16,5 0 1-16,2-4-17 0,3-4-2 16,2-4-9-16,1-6-26 0,1-2 28 0,0-3 6 15,-4-6 15 1,-3-1 15-16,-4 2 4 0,-7 3 0 0,-3 8 0 15,-3 2 49-15,-1 4 12 16,0 3-27-16,-5 2-31 0,-4 10-6 16,0 5 6-16,3 5 3 15,0-3-10-15,6-1 4 0,4-2-1 0,5-3-6 16,2-1 12-16,4-6 3 15,2-3 2-15,0-3 3 0,3 0 3 16,-2 0-2-16,1-7-2 0,-1-3 5 0,-3-2-10 16,1-5 7-16,-3-2-10 15,-1-3-1-15,-1-3 7 0,-2 0-5 16,-5-5 4-16,-4-1 9 15,0 0-3-15,-5 3 0 0,-4 3 5 0,-3 7-6 16,-3 6-10 0,0 5-2-16,-3 4-4 0,-1 3-44 0,-2 0-16 15,0 5-46-15,0 0-141 0,-2-2-240 0</inkml:trace>
  <inkml:trace contextRef="#ctx0" brushRef="#br0" timeOffset="10090.0141">14410 13133 916 0,'-3'14'0'16,"-3"10"31"-16,-5 10 4 0,0 0 8 15,-5-1-10-15,3-2 2 16,2-8-2-16,3-3-10 0,4-7-15 0,1-5-1 16,3-3 0-16,1 2-6 15,6-2-1-15,8-2 0 0,4-1 2 16,5-2-3-16,4-6-29 15,0-2-5-15,-3-5-2 0,-2 2 33 0,-3-1 1 16,-3-3 0-16,-6 2 5 0,-2 2 2 16,-3 5-3-16,-5 4 9 15,1 2-3-15,0 1-9 0,-2 11-8 0,0 7 10 16,3 3 0-1,1 7 14-15,6-3-11 0,3 0-6 0,5-6 6 16,2-5 2-16,2-3-1 16,2-7 19-16,1-1-9 0,-2-4-3 0,0-4 2 15,-1-8 8-15,-3-5 2 0,0-3 3 16,-5 1-6-16,-2-5 2 15,-1 1-1-15,-1-5-10 0,-2-4-2 16,-4-1 3-16,-1 1-10 16,-4 6-2-16,-1 2 0 0,-5 4 11 0,-4 7-13 15,-2 2 1-15,-3 6-14 16,-1 5-26-16,1 3-12 0,1 13-33 15,4 3-104-15,5 1-125 16</inkml:trace>
  <inkml:trace contextRef="#ctx0" brushRef="#br0" timeOffset="11160.0156">15171 13222 715 0,'0'-22'0'15,"-2"3"257"-15,-5 2-170 0,-3 3-9 16,-3 1-22-16,-2 8-19 15,-3 3-4-15,-4 5-7 0,-2 10-2 0,-5 5 7 16,-2 5-3-16,-1 5-9 0,4 3-10 0,1 2-3 16,7 0-4-1,6-4-3-15,4-4 1 0,6-4 0 0,2-4 0 16,2-5-13-16,3-1 6 15,6-6-9-15,5-1 10 0,6-4 3 16,7-6-4-16,5-6 2 16,0-5-13-16,2-3-14 0,-3-3 11 0,-2 1 10 15,-2 0 1-15,-4 1 7 0,-4 6-2 16,-6 5-2-16,-5 1 13 15,-6 6-9-15,-1 3 2 0,-1 0 2 0,0 10 13 16,0 4-17 0,0 8 6-16,0 5 7 0,2-1-9 0,-1-2 2 15,2-2-3-15,1-7 0 16,1-5-1-16,0-3 1 0,1-4 0 15,-1-2 0-15,0-1 0 16,5-11 0-16,2-4 13 0,3-2-13 0,1-2 0 16,-1-1 4-16,2-1-5 0,2-1-4 15,2 3 9-15,0-1-3 16,-1 0-2-16,-2 1 1 0,-2 4 0 0,-3 4 0 15,-2 4-1-15,-6 3 3 16,-3 3-4-16,-1 1 2 0,-1 6-1 16,0 7-12-16,0 8 20 15,-1 4 3-15,-3 2-3 0,0 4 0 0,0 0-4 16,3-5-1-1,2 2 2-15,-1-4-2 0,0-5-4 0,2-4 4 16,-2-5-2-16,0-6 0 0,0-4-1 0,0 0 1 16,0 0 0-16,0 0 7 15,0 0 3-15,0-5 0 0,0-4-9 16,0-3-2-16,3-6-22 15,4-3 10-15,4-3-10 0,3-4 2 0,6 0 9 16,1-1-8 0,4 0-6-16,1 0 11 0,-1 5 13 0,-3 2 3 15,-3 5 1-15,-1 3 0 0,-1 4 0 0,-1 0 0 16,-1 3 1-1,2 2-6-15,-1 0 2 0,-2 3 2 0,0-3-2 16,-2 0 2-16,-3 3 0 16,-3-1-1-16,-3 2-4 0,-3 0 7 15,1 1 3-15,-1 0 11 16,-1 1-11-16,-7 10-12 0,-7 6-1 0,-6 5 8 15,-1 7 3 1,2 2-1-16,1-2-6 0,6 2 3 0,2-6 0 16,6-3 2-16,3-3-8 0,2-2 9 0,0-2-1 15,5-4-4-15,4-1 4 16,-2-2-1-16,7-3-4 0,-2-1 5 15,3-4-4-15,2 0-15 16,3 0 7-16,-1-9-5 0,4-3-2 16,1-5 1-16,1-1 11 15,1-5 0-15,2-2 7 0,0-1-1 0,1-2-2 16,3 5 1-16,0 1 0 15,0 6 0-15,-1 5-2 0,-2 7 3 16,-6 3-2-16,-3 1 2 0,-2 8 1 0,-2 4 2 16,-5 7 17-16,-4 8 5 15,0 2-1-15,-3 2-6 0,-4 3-9 16,0-2-2-16,-3-1 4 15,-9-4 5-15,-1-1 4 0,-5-4-7 0,-6-3-9 16,-4-2-8-16,-6-2 6 16,-4-1-5-16,0-2-55 0,-3-1-37 15,0 0-150-15</inkml:trace>
  <inkml:trace contextRef="#ctx0" brushRef="#br0" timeOffset="13380.0188">4695 14945 555 0,'-21'25'0'0,"-4"1"145"16,-1-2-110-16,1 4-18 15,1-5-2-15,2 1-8 0,2-1 2 0,2-4-13 16,4-2 8-16,5-9 1 16,5-5-7-16,4-3 4 0,0 0 64 15,2 0-64-15,7-4 7 0,2-6 7 0,7-7-14 16,3-2 8-16,1-2-8 15,-1-1-4-15,0-1 4 0,-1-1 3 16,-1-3-5-16,-1-2 0 16,-3 4 31-16,-2 2-2 0,-5 7 7 0,-3 7 1 15,-3 4 7-15,-1 5-30 16,-1 0-10-16,0 13-8 0,-3 10 2 15,-6 12 49-15,-1 8-16 0,-1 3-10 0,-1 5-9 16,0-2-6 0,0 1 6-16,2 2-7 0,-2-2-7 0,0 1 4 15,-1-3 3-15,0-5-6 16,0-1 2-16,-1-5-4 0,0-2-29 15,-1-6 22-15,0-1-4 16,0-4-11-16,-1-5 21 0,-1-6-1 0,1-2-2 16,-1-5 7-16,0-4 0 15,3 0-11-15,1-2 15 0,3 0-4 0,2-3 0 16,1-1 0-16,3 1 20 0,1 0 5 15,3 3 3-15,0-2-13 16,9-2-25-16,7-1 11 0,8-2 6 16,7 1 3-16,9-1 3 15,4-1-10-15,3 4 10 0,0-5 8 0,-5 4 0 16,1 1-13-16,-5-1-3 15,-5 4-4-15,-3 0-2 0,-8 0-22 16,-5 1-30-16,-3 0-62 16,-5 0-47-16,-6-3-234 0</inkml:trace>
  <inkml:trace contextRef="#ctx0" brushRef="#br0" timeOffset="13940.0195">5461 14830 927 0,'2'-5'0'0,"-3"4"172"0,-12 1-67 15,-13 13-58 1,-10 11-44-16,-12 16 9 0,-7 11 26 0,-5 6 0 16,2 7-6-16,-1 4-8 15,7-1-11-15,9-4-7 0,11-9-6 0,14-10 0 16,10-5 1-16,8-4-9 0,13-2 14 15,4-2-6-15,10-5 0 16,3-7-6-16,4-9-4 0,-1-4-16 16,-2-6 14-16,-2-6-5 15,-3-6-20-15,-5-8 3 0,-4-3-10 0,-3-6-5 16,-6-4 5-16,-8 3-1 15,-1-1 6-15,-10 4 24 0,-5 6 4 16,2 1 7-16,0 5 8 16,2 5 28-16,6 3-7 0,2 2 1 0,3 2-12 15,1 0-15-15,6-3-3 0,7 1 5 0,1 1-2 16,3 1 2-1,0 2-1-15,1 1-1 0,-1 1 2 0,-1 5 1 16,-5 0-3-16,-4 2 1 16,-3 5 0-16,-4 4 20 0,0 7 27 15,0 4-9-15,-3 3-17 16,-1 2 1-16,0-3-15 0,4 1-11 0,-2-4 8 15,2-3 0-15,0 1-4 0,0-8 0 16,0-4-3-16,0-2-49 16,0-1 21-16,-4-2-18 0,-4 0-50 0,-4-1-55 15,-2-2-131-15</inkml:trace>
  <inkml:trace contextRef="#ctx0" brushRef="#br0" timeOffset="14180.0199">5698 14919 699 0,'6'-15'0'0,"-2"10"244"0,-1 5-172 0,-3 1-14 16,-2 18-37-1,-4 12 47-15,-6 12-6 0,-2 8-29 0,-1 0-6 16,-1-1-9-16,0-1 4 15,0-2 5-15,-1-1-17 0,0-3-8 16,2-4 5-16,1-4-7 16,2-3 0-16,3-3-50 0,1-2-4 0,4-7-37 15,2-3-34-15,2-9-81 0,4-7-183 16</inkml:trace>
  <inkml:trace contextRef="#ctx0" brushRef="#br0" timeOffset="14410.0202">6049 14822 762 0,'0'0'0'0,"0"10"189"16,-5 13-97 0,-9 16 25-16,-8 11-42 0,-4 5-44 0,-1 1-10 15,2-2-4 1,3-2 14-16,0-1-4 0,5-4-13 0,2-2-7 15,0-4-4-15,5-2-6 16,-2-1 6-16,4 2-7 0,-2-2-54 0,2-2 2 16,3-2-21-16,0-9-79 15,4-6-32-15,0-7-74 0,-1-10-209 16</inkml:trace>
  <inkml:trace contextRef="#ctx0" brushRef="#br0" timeOffset="14560.0204">5623 15113 594 0,'15'-6'0'16,"4"4"189"-16,-1 3-112 0,5 2-49 0,-1 3-18 15,5 0-14-15,3-1-118 0,-1-2-134 0</inkml:trace>
  <inkml:trace contextRef="#ctx0" brushRef="#br0" timeOffset="14960.021">6040 15100 596 0,'1'-2'0'0,"2"-1"335"15,2-1-206-15,5-1-41 0,5-2-23 16,7-2-17-16,5 1-11 16,4 0-10-16,2 4-1 0,-3 2-17 0,-5 2-7 15,-4 2 1-15,-7 7 1 16,-4 2-8-16,-6 5 6 0,-4 4-4 15,-3 3 3-15,-8 6 5 16,-4 0 1-16,-5 3-4 0,0-1 7 0,-2-1-4 16,0 1-8-16,0-1 4 15,2-1 4-15,0 1-6 0,3-3 5 16,1 1-4-16,2-3-2 0,2-1 2 0,4-4-1 15,2-3-6-15,3-3 11 16,2 0-7-16,1-4-6 0,0-1 7 16,2-2-1-16,5-1-5 15,4-2 12-15,3-2-4 0,6-1-2 16,3-1 2-16,2-5 3 15,2 1-6-15,-1-1 4 0,2-2-3 0,-1 2-8 16,0-2-8-16,0 1-7 16,-2-1-17-16,-4-1-4 0,0-1-15 15,-7-3-63-15,-5-1 1 0,-6-3-103 0,-7-1-225 16</inkml:trace>
  <inkml:trace contextRef="#ctx0" brushRef="#br0" timeOffset="15110.0212">6018 15377 648 0,'14'0'0'15,"5"0"267"-15,7 0-164 0,2 0-35 0,6 0-28 16,2 0-20-16,0-2-8 16,-1 0-11-16,-4-5-2 0,0-2-259 15,-6-3-152-15</inkml:trace>
  <inkml:trace contextRef="#ctx0" brushRef="#br0" timeOffset="15640.0219">7105 15265 1035 0,'-2'-2'0'0,"2"2"124"16,0 0-132-16,10 0 8 0,12 0 0 15,16 2 77-15,17 1-35 16,18 2 6-16,16 1-17 0,10-3-14 0,10 2 6 15,1-1 8-15,-3 1-4 16,-6 2-17-16,-12-2-2 0,-9-2 4 16,-14 1-7-16,-13 0-6 15,-12 0 2-15,-13 1 7 0,-11-3-11 0,-7 0 5 16,-5 0-2-16,-4-2 0 0,-1 0-14 15,0 0-7-15,0 0-24 16,0 0-6-16,-3 2-30 0,-5 2-44 0,-4-4-164 16,3 0-574-1</inkml:trace>
  <inkml:trace contextRef="#ctx0" brushRef="#br0" timeOffset="16360.0229">8845 14749 879 0,'14'-13'0'0,"12"-1"71"0,10-3-23 0,4 3 10 16,3 3 3-16,0 7-26 0,-5 4-13 0,-4 3-6 15,-7 9 5 1,-7 2-4-16,-6 6 5 0,-7 5 7 0,-7 8-8 16,-7 7 2-16,-12 5 7 15,-8 0-10-15,-7 0-14 0,-5-6 4 16,0-4-8-16,0-4-1 15,5-7 1-15,3-7 1 0,6-3-6 16,8-7 6-16,4-3-1 0,9-1-2 16,3-3 0-16,1 0 0 0,0 0-21 15,5 0 11-15,5-3-4 0,3-2 16 0,6-2 5 16,1 2-7-16,-1 1 0 15,1 0-1-15,2 3-4 0,-4 1 3 16,3 0 4-16,-4 6-2 16,-1 7 0-16,-3 3 0 0,-1 8 8 0,-2 5 1 15,-3 5 1 1,-1 0-5-16,-3 2-7 0,-3-3 4 0,0-1 6 15,-4-2-8-15,-5-4 0 0,-8-2 12 0,-8-3 7 16,-5-3 9 0,-7-1-8-16,-4-5-5 0,-2-1 3 0,-2-5-11 15,2-3-3-15,3-3 3 16,7-3-4-16,3-6-2 0,6-5 4 15,4 0-4-15,4-1-2 16,6-3-10-16,1 0-15 0,7-1-19 0,3-1-1 16,9 0-24-16,6 2-63 15,7 6 30-15,2 4-57 0,3 2-287 16</inkml:trace>
  <inkml:trace contextRef="#ctx0" brushRef="#br0" timeOffset="17190.0241">9500 15008 834 0,'-5'-11'0'16,"-2"2"309"-16,2 5-226 0,-2 3-5 0,-6 1-7 15,-2 12-31-15,-5 11-17 0,-5 13-4 0,-1 11 0 16,1 5-9 0,4 3-11-16,4-4 2 0,5 1 7 0,7-9-8 15,5-6-7-15,1-8-7 16,9-8-1-16,3-4 17 0,3-2-4 0,0-8-8 15,6-7 11 1,1 0-1-16,4-7 0 0,-1-5-12 0,-1-4 8 16,-6-4-11-16,-3-5 16 15,-4-3-1-15,-1-7 0 0,-6-2 0 16,-1-4 3-16,-3 1-5 0,-1-1 4 0,-1 1 0 15,-4 5-4-15,-2 2 4 16,2 7 1-16,0 7-3 0,2 5 0 16,1 6 4-16,0 3-5 15,2 4 2-15,0 0-2 0,0 1-30 0,0 0-7 16,2 0-18-1,4 2-15-15,3 4 71 0,3 1 0 0,4 0 0 16,-1 0-1-16,1 1 1 16,2 2-9-16,1 1 7 0,-1 4 0 0,2 2-1 15,-5 4 1-15,-2 4 4 0,-3 1-4 16,-6 0 4-16,0 5-2 15,-4-1 0-15,0 1-3 0,-4 0 2 0,-2-5-3 16,1-1 4 0,3-3 0-16,2-1 2 0,1-2-2 0,4-1 0 15,2-2 0-15,1-4 0 16,5-3 0-16,2-2 0 0,3-5 0 15,1-2 0-15,2 0 2 0,1-6-2 0,-1-4 31 16,-1-4-17-16,2-3 4 16,-4-8 9-16,3-3-1 0,-1-6 0 15,-3-4-6-15,1-4-9 16,0-2 2-16,-6 1-6 0,-4 3-5 0,-7 4 9 15,-2 5-3-15,-13 6 5 16,-5 6 5-16,-4 5-6 0,-2 7-12 16,-5 5 0-16,3 2 5 15,1 8-10-15,3 5 9 0,5 5-8 0,4 0-67 16,3 2 29-16,3-1-12 0,4 2-16 15,-2-1-3-15,2 1-56 16,-1-4-73-16,2-2-15 0,1-5-66 0</inkml:trace>
  <inkml:trace contextRef="#ctx0" brushRef="#br0" timeOffset="17710.0248">10614 14788 855 0,'1'-22'0'0,"-1"4"284"16,-2 6-209-16,-6 3-15 16,-6 7-14-16,-8 9-7 0,-10 18-23 15,-8 18 2-15,-5 11 3 16,-1 8-2-16,2 1-7 0,5 2-3 15,5-2-6-15,10-7 5 0,8-7-6 0,9-4-4 16,7-7 4-16,3-3-4 16,9-5 1-16,4-7-6 0,2-2-21 15,5-5-7-15,6-7 3 16,2-4-21-16,1-5-29 0,0-2 24 0,-4-10-13 15,-2-2-18-15,-5-8 32 16,-4-3-1-16,-7-4-11 0,-5-5 53 16,-5 0 12-16,-5 2-11 15,-7 4 15-15,-5 4 0 0,-1 4 107 0,-1 3-39 16,1 1-8-16,6 3-6 0,5 3-12 15,4 5-8-15,3-1-16 16,7-1-16-16,7 2-4 0,6-1-8 0,2 2 10 16,0 4 0-16,-4 4-16 15,-2 6 14-15,-3 7 2 0,-2 2 0 16,-4 0-1-16,-5 5 2 15,0 0 1-15,-2 1 10 0,0 0 1 0,0-2-7 16,-1 2 1 0,-2-4-4-16,2-1-5 0,-2-3 4 0,-1 0 3 15,1-1-7-15,-3 2 0 0,1-3 0 0,3 0-81 16,-2-2 16-1,0-1-24-15,-3-2-161 0,2-4-82 0</inkml:trace>
  <inkml:trace contextRef="#ctx0" brushRef="#br0" timeOffset="17980.0252">10987 14747 670 0,'3'-6'0'0,"-2"6"279"15,-1 5-233-15,0 9-33 16,-2 12 87-16,-8 10-25 0,-2 6-36 0,0 4-15 16,-2 0 4-1,1-4-7-15,1 1-2 0,-1-4 1 0,-2 2-8 16,2-4-13-16,-2-3 2 0,1-1 7 0,3-8-8 15,3-3-94 1,3-3 25-16,4-6-54 0,1-4-14 0,3-2-101 16,5-7-165-16</inkml:trace>
  <inkml:trace contextRef="#ctx0" brushRef="#br0" timeOffset="18230.0255">11297 14648 742 0,'0'0'0'0,"-5"9"261"0,-7 11-243 0,-4 11 76 16,-3 8-28-16,-1 2-22 16,4 6 2-16,0 1-4 0,0 5-14 0,1 2 4 15,-1 2-4 1,1-1-13-16,0-5-14 0,3 1 8 0,1-4-6 15,2-8-6-15,5-4 6 0,0-7-6 0,2-6-45 16,2-1-4 0,0-8-24-16,2 0-50 0,-2-10-46 0,0-4-180 15</inkml:trace>
  <inkml:trace contextRef="#ctx0" brushRef="#br0" timeOffset="18390.0258">10959 14930 747 0,'-1'-4'0'15,"1"4"240"-15,8 0-261 16,5 0 37-16,5 0 7 0,6 0-13 16,-3 4-1-16,4 9-18 15,0 1-151-15,0 1-53 0,0 0-123 0</inkml:trace>
  <inkml:trace contextRef="#ctx0" brushRef="#br0" timeOffset="18780.0263">11377 14979 720 0,'16'-10'0'15,"1"2"256"-15,2-2-179 0,2 2-27 16,-1 2-25-16,0 3-14 16,-2 2 2-16,-2 1-8 0,-2 0 4 0,-4 5 5 15,-3 2-9-15,-4 5-5 16,-2 0 0-16,-4 5 17 0,-5 4 12 15,-4 3 3-15,-6 3-5 0,-3 2-7 0,1 0 2 16,-2 1-11-16,1-1-11 16,-1 3 0-16,2-2 7 0,1-1-9 15,1-1 4-15,3-4 0 16,2-2-4-16,4-4 4 0,4-1-1 0,1-3-1 15,3-1-4 1,1-6 2-16,0 2-4 0,5-3 7 0,1 0-2 16,6 0-1-16,4-4 3 15,3 1 1-15,5-3-4 0,1 0-2 16,-1 0 1-16,-1-3-11 0,1 2 7 0,-5-1 5 15,0 0-17-15,-2-2-14 16,-3 1-9-16,-4-1-21 0,-2-3 3 16,-5 0-13-16,0-1-92 15,-3-3-72-15,0 1-152 0</inkml:trace>
  <inkml:trace contextRef="#ctx0" brushRef="#br0" timeOffset="18940.0265">11301 15208 755 0,'0'0'0'15,"3"-1"133"-15,5-2-67 0,4 0 23 0,6 0-32 16,7-1-36 0,3 0-7-16,2 1-16 0,2 0 4 0,-2 2-2 15,-3 1-60-15,0-3-57 16,-7-1-210-16</inkml:trace>
  <inkml:trace contextRef="#ctx0" brushRef="#br0" timeOffset="20030.0281">12975 14745 712 0,'8'-34'0'15,"-2"6"303"-15,-2 7-223 0,-4 4 10 0,0 10-2 16,0 2 5-16,0 5-24 0,0 4-45 15,-3 14-25-15,-4 18-5 16,-6 17 12-16,-4 10 78 0,-2 5-68 0,-1-6-4 16,1-6-6-16,-1-7-8 15,-1-5 4-15,1-5 5 0,0-7-7 16,2-6 0-16,1-4 2 15,2-7-2-15,2-2 0 0,6-7 4 0,1-4-13 16,6-2 15 0,0 0-12-16,0-2-39 0,3-10 32 0,8-7 4 15,6-14-11-15,5-8 17 0,3-5 3 16,0-8 0-16,-1-1-7 15,1-8 7-15,1 0-5 0,-3 3 9 0,1 7-7 16,-5 13 3-16,-4 12 0 16,-2 12 5-16,-3 10-5 0,-2 6-9 15,3 7 9-15,0 11 0 16,1 8-4-16,-2 12 11 0,-2 9 4 0,1 1 0 15,-2 4-6-15,-1-5-3 0,2-1 2 16,-1-9-4-16,-3-3 0 16,1-6 0-16,-2-6 1 0,-1-4-1 0,1-4-1 15,1-8 1-15,0 1 0 16,1-4-1-16,3-3 0 0,3-5-1 15,7-13 4-15,6-9 5 16,3-9-9-16,2-6-22 0,3-6 12 0,1-5-5 16,5-5 9-1,3-3 4-15,3 0-4 0,0 4 9 0,-2 7-2 16,-7 9-3-16,-6 12 8 0,-10 8-4 0,-7 13-4 15,-6 5 8 1,-5 3 0-16,0 2-4 0,-1 10 0 0,-6 13 1 16,-5 14 4-16,-4 11 28 15,-2 4-26-15,0 0-6 0,1 1 11 16,0-4-4-16,2-3-8 15,2-3 0-15,2-7 12 0,0-4-13 0,1-5 2 16,0 0-1-16,-3-2 0 16,1-1-32-16,-3-2-2 0,-1-1-31 15,2-5-34-15,4-1-35 0,4-6-129 0,5-5-158 16</inkml:trace>
  <inkml:trace contextRef="#ctx0" brushRef="#br0" timeOffset="20280.0284">13818 14837 629 0,'0'-4'0'16,"0"3"331"-16,0 1-235 0,0 0-49 0,0 3-20 15,0 6-7-15,-4 6 49 16,0 9 12-16,-5 2-15 0,0 2-30 15,0 0-11-15,-2 0-7 16,2-1-7-16,2-2-4 0,0-2-5 0,3-4 1 16,2-1-3-16,2-2 0 15,2-3-42-15,5-3-14 0,6-5-49 16,5-5 7-16,2-6-90 0,-2-8-334 0</inkml:trace>
  <inkml:trace contextRef="#ctx0" brushRef="#br0" timeOffset="20430.0286">13847 14464 1015 0,'5'-2'0'15,"7"1"74"-15,3 1-74 0,1 8 0 0,0 6-154 16,-3 3-167-16,-2 0-293 15</inkml:trace>
  <inkml:trace contextRef="#ctx0" brushRef="#br0" timeOffset="21230.0297">14173 14720 987 0,'-4'-9'0'0,"1"3"227"16,0 1-142-16,-2 2-8 0,-2 3-28 0,-6 4-36 15,-8 10-10 1,-6 7 1-16,-1 6 3 0,0 5 5 0,4 5-2 16,5-1-5-16,5 3-1 15,6-6-4-15,3 1 0 0,5-3 0 16,1 1 1-16,6-3-1 0,5-5 0 0,4-5 5 15,1-4-6-15,5-7 2 16,4-6 2-16,1-2-4 0,2-10-4 16,1-5 4-16,-2-6-9 15,-1-6 9-15,-2-7-5 0,-1-5-3 0,-1-2 13 16,-3-5-4-16,0 0 0 15,1-1-3-15,0 3-2 0,-2 5-4 16,-4 7 10-16,-4 11-2 16,-5 8-3-16,-2 6 7 0,-1 7 1 0,-3 0-6 15,0 2 4-15,0 10-6 0,-6 11-21 16,-3 10 35-16,2 9-10 15,-1 3 0-15,3 1 4 0,0 0-4 0,-1-2 0 16,2-1 0 0,-1-3 1-16,-2-6-2 0,-1-3 1 0,4-6-1 15,1-5-5-15,0-4 8 16,3-6-4-16,0-4-34 0,1-4 7 15,1 1-13-15,2-3-33 0,7-7 50 0,3-6 1 16,5-5-49-16,2-3 11 16,2-4 11-16,0 0 11 0,3-8 29 15,-1-1 4-15,-3-2 5 16,0 1 3-16,-4 3 1 0,-7 8 6 0,-2 7 25 15,-6 10 19-15,-3 6 18 16,0 1-23-16,0 8-37 0,-8 12-20 16,0 6 10-16,-1 6 4 15,4-2-4-15,1-2 0 0,4-3 2 0,0-4-3 16,2-1 2-16,3-4 14 0,2-3-5 15,1-4-2-15,2 0 2 16,2-4-1-16,1-2 7 0,1-3-9 0,1 0-3 16,-1-4 2-1,-1-7 0-15,-1 0-8 0,1-9 4 0,-2 1 5 16,1-8 0-16,-4-2 3 15,-1-3 11-15,0-4 1 0,-7-3-2 16,0 3-9-16,-4 0 5 16,-3 7-3-16,0 9 0 0,2 7-4 0,3 9-4 15,1 2-9-15,0 2-32 0,-7 10-27 16,-2 4-6-16,-5 11-11 15,1 3-53-15,1 1-89 0,-2-1-259 0</inkml:trace>
  <inkml:trace contextRef="#ctx0" brushRef="#br0" timeOffset="21780.0305">14958 14773 907 0,'0'-2'0'15,"-2"2"236"-15,-2 5-201 16,-5 11-38-16,-4 8 6 0,-4 8 61 16,0 0-35-16,2 1-19 15,1-2 8-15,0-2-7 0,2-1 0 0,2-4-6 16,3-2-3-16,4-3-3 0,2-3 2 15,1-3-2-15,4-3-15 16,5-3-9-16,3-2-8 0,5-5-13 0,0-1 13 16,4-7-28-16,-1-5-8 15,-1-6 37-15,2-3 7 0,-3-2 10 16,0-6 14-16,0-1-1 15,2-2-3-15,-3-3 5 0,1 4 0 0,-3 5 0 16,-5 10 1 0,-5 9 5-16,-4 7 11 0,1 1-10 0,-2 7-9 15,0 10 4-15,0 6 26 0,-5 2-19 0,1 1-6 16,0-2 0-1,3-3-1-15,1-3 0 0,1-1 0 0,3-5-1 16,3 1-1-16,3-4 0 16,1-2 17-16,6-1-8 0,0-6-4 15,0 0-1-15,4 0-7 16,-1-7 6-16,-2-1 3 0,2-4-7 0,-4-3 1 15,-2-4 1-15,-2-3-2 0,-2-5 2 16,-3-3 4-16,-1-2-1 16,-3 0 13-16,-2 1 7 0,-1 4-4 0,0 3 4 15,-2 7-15-15,-3 5-9 16,2 5 0-16,-2 6 0 0,-4 1-69 15,-1 8-4-15,-4 8-13 16,-1 5-142-16,-1 3-30 0</inkml:trace>
  <inkml:trace contextRef="#ctx0" brushRef="#br0" timeOffset="23410.0328">15594 14802 868 0,'7'-28'0'0,"-3"2"191"0,-2 3-114 0,-2 7-13 16,-1 6-15-16,-5 4-2 16,-2 6-29-16,-8 2-17 0,-5 12-1 15,-8 9 0-15,-1 7 12 0,0 5-10 0,2 5 6 16,2-2-5-16,3 5-5 15,3-4 4-15,5-2 2 0,3-3-4 16,6-8-3-16,1-2 1 16,5-8-19-16,0-5 18 0,0-4-14 0,5-2-8 15,5-5 6 1,2-2 10-16,8-6-2 0,2-6-1 0,2-3-14 15,4-2-4-15,-2-7 20 0,0-1 6 0,1-2 2 16,0-3 4 0,-4 0-1-16,-1 2-2 0,-5 3 1 0,-5 5-2 15,-5 8 1-15,-2 5 2 16,-5 8 26-16,0 1-7 0,0 7-5 15,-5 8-27-15,-3 10 21 16,-3 4 18-16,-1 2-18 0,3-3-5 0,2-2 11 16,3 1-2-16,2-3-12 15,2-2 5-15,0-1-5 0,2-1-2 16,2-6 2-16,1 0 0 0,1-3-1 0,2-3-2 15,-1-2 1-15,2-4-10 16,1-2 9-16,1-5-3 0,0-6-5 16,2-5 7-16,-1-4 3 15,0-5 0-15,2-4-1 0,-1-1 3 0,1-3-4 16,2 0 4-1,-2 1-1-15,1-2-1 0,2 3 0 0,-3 1 11 16,1 5-5-16,-2 5-1 16,-6 6 4-16,-1 7 0 0,-4 3 2 15,-2 4-7-15,2 1-4 0,-2 9 0 0,3 6 5 16,-3 5 9-16,0 8 2 15,-6 4-6-15,-1 1 2 0,1 2-2 16,-1-5-4-16,3-1-4 16,0-2 3-16,-1-4-4 0,3-2-2 0,-1-2 1 15,1-3 0-15,2-1 0 16,0-3 1-16,0-4-1 0,0-1 0 15,0-4-1-15,0 0 0 0,1-3-2 0,0-1 1 16,-1 0-1-16,1 0-3 16,4-2 10-16,0-8-2 0,3-4-1 15,1-6 1-15,1-1 1 16,4-1-5-16,-1-5 2 0,3-2 0 0,3-1 0 15,1-1-1 1,0 3 2-16,-1 6-2 0,-5 5 2 0,-3 7 1 16,0 4-2-16,-4 2-1 15,-2 2-1-15,1 1-2 0,-5-1 7 16,-1 1-3-16,1 0 0 0,-1 1-1 0,1 0 0 15,1 0-3-15,-2 0 8 16,0 0-1-16,2 0-4 0,2 3-6 16,1 2 7-16,-1 2 0 15,1 0-1-15,-1 0-1 0,-1 1-2 0,0-1 6 16,1-3-3-16,-2-1-1 15,0-1 4-15,-2-2-1 0,2 0-1 16,-1 0 0-16,4-4 6 16,4-1-8-16,1-3 4 0,-1 1 4 0,0-1-9 15,-4-1 5-15,1 1-2 0,0-1 0 16,0 2-6-16,-2-2 1 15,2 1-3-15,-2 0 13 0,-1 1-6 0,1 2-3 16,-3 0 8 0,1 1-1-16,-1 3-4 0,-1 0 2 0,0 1 0 15,0 0-9-15,0 0 9 16,0 0-2-16,0 0-23 0,1 0 13 15,1 0 3-15,3 0 3 0,-3 0 10 0,1 0-4 16,1 0-4-16,-1 0 6 16,0-6 3-16,4 1-7 0,-4-6 2 15,1 1 6-15,2-3-11 16,-2-1 8-16,1 2-7 0,1 0-2 0,-1 0 5 15,-1 1 0-15,-1 0-7 16,0 0 13-16,-3 0-5 0,2 1-1 16,-2 3 0-16,0 5-1 15,-2 0-9-15,-3 2 14 0,-5 0-7 0,-4 2-5 16,-2 6 11-16,-2 1-3 0,0 7 0 15,1-1 0-15,1 2 3 16,1-1-4-16,4 5 1 0,1 0-2 0,-1 4 1 16,3 5 2-1,-2 1 21-15,3 4-14 0,2 0 0 0,-2-3-5 16,5 0-3-16,-2-5 0 15,2-3 2-15,0-2-2 0,2-5 4 16,0-5-5-16,1-2-1 16,6-3 3-16,4-2 0 0,6-3-2 0,5-2 2 15,6-2 6-15,4-5-8 0,0-3 2 16,0-5 1-16,1-1-2 15,-3-6 0-15,2-4 3 0,-3-5-4 0,2-4 2 16,0-3 1-16,1-3-4 16,2-1 4-16,1 0-2 0,-2 4-5 15,-5 4 8-15,-7 9-6 16,-9 9 4-16,-6 9 0 0,-4 2 1 0,-2 5-3 15,0 0-7-15,-6 6-1 0,-6 7 4 16,-3 7 9-16,0 4-5 16,4 0 2-16,2 3 2 0,2 1-4 0,4 2-3 15,-1-1 8 1,2 2-2-16,0 1-2 0,-1-3 0 0,0 0 3 15,2-1-4-15,-3-3 2 16,-1-1 18-16,1-5-18 0,-3-2 6 16,-2-2-5-16,-3-3-2 15,-1-3 0-15,-2-3 12 0,-2-2-9 0,-3-1 1 16,-3 0-2-16,-2-2-4 0,-6 0-25 15,0-2-48-15,-6 1-78 16,-4-4-155-16</inkml:trace>
  <inkml:trace contextRef="#ctx0" brushRef="#br0" timeOffset="25760.0361">17630 14019 909 0,'7'-20'0'16,"-3"2"181"-16,-1 5-120 0,-3 2-14 15,0 5-2-15,0 3 16 16,0 2-1-16,0 1-35 0,-4 0-7 0,-8 2 3 15,-6 7-17-15,-10 10-1 0,-6 8 10 16,-10 11 4-16,-4 6 2 16,-10 12 0-16,-6 11-7 0,-9 11-4 0,-2 11-2 15,-1 6-1-15,3 4-8 16,4 1 6-16,11-4 6 0,13-4-11 15,14-9 4-15,18-5 11 16,10-4-12-16,6-3 10 0,13-2-5 0,2-3-9 16,2-6 6-1,1-3 10-15,-3-7-10 0,-1-6 7 0,0-2-11 16,-3-8 0-16,-1-4 2 0,-3-4 5 0,-2-5-10 15,-1-3-88 1,-1-4-23-16,0-6-112 0,-5-8-213 0</inkml:trace>
  <inkml:trace contextRef="#ctx0" brushRef="#br0" timeOffset="27280.0382">17188 15155 883 0,'-2'0'0'15,"1"2"233"-15,1-2-157 16,0 0-13-16,0 0-16 0,0 0-16 16,4-5-6-16,3-10-14 15,7-6-6-15,6-9 2 0,3-5-1 0,3-2-7 16,2-6 2-1,1-6 1-15,-3-1-2 0,-2-1 0 0,-3 3 22 16,-5 7-6-16,-2 6 3 16,-2 9-3-16,-5 7-11 0,-2 7 6 15,-3 5-6-15,0 4-6 0,-2 3 2 0,2 0 4 16,-2 0-6-16,0 0 0 15,0 4-2-15,-6 12-8 0,-7 13 14 16,-6 11 6-16,-4 5-9 16,-2-1 0-16,4-1 6 0,2-2-6 0,4-1 0 15,4-5 5-15,5-5-5 16,3-2-4-16,3-6 4 0,0-3 0 15,4-5-4-15,2-3 2 0,2-2-16 0,1-5 18 16,4-2 0-16,2-2-11 16,5-6 9-16,2-5-4 0,0-5-4 15,2-3 8-15,0-5-5 16,0-3 0-16,4-3 7 0,-3-4 0 0,-2-1-12 15,0 0 16 1,-2 0-8-16,-3 8-1 0,-5 3 8 0,-3 4 0 16,-3 6-8-16,-4 2 10 15,0 7-2-15,-3 3 0 0,0-1 12 16,0 2-2-16,0 1-4 0,0 0 8 0,-4 0-5 15,-2 8-13-15,-7 9 1 16,-5 12 0-16,-2 10-5 0,-1 3 8 16,2 4-2-16,4-3-3 15,3-5 4-15,4-6 1 0,6-5-3 0,2-9-5 16,4-3 3-16,7-4-18 15,1-5 23-15,8-3-6 0,3-3-9 16,4-5 13-16,0-7-2 16,0-5-14-16,0-2 20 0,-1-3-7 0,-1-3-5 15,-2-4 13-15,-1-1-5 0,-4-2-2 16,1-4 2-16,1 3 0 15,-5 1-1-15,1 6 0 0,-4 5 2 0,-2 9-3 16,-4 4 2 0,-2 4 0-16,-3 4-2 0,-1 0-3 0,0 2 3 15,0 9-8-15,-4 9 15 16,-2 11 6-16,-4 4-4 0,-1 1-1 15,-1-1-8-15,-1-1 2 0,2-2 6 0,-1-4-5 16,2-4-4-16,-1-5 2 16,3-2 4-16,2-6-7 0,1-3 4 15,2-2 0-15,1-5-2 16,1 0 0-16,1-1 4 0,0 0-4 0,0 0 2 15,0-1 11-15,1-7-14 16,4-6 4-16,6-11-4 0,6-7-14 16,8-5 16-16,3-4 0 15,2 1-8-15,-1-2 5 0,0 1-3 0,-2 3-3 16,-2 3 13-16,-3 5-7 0,-1 5 2 15,-2 5 2-15,-1 11 0 16,-3 1-6-16,0 6 7 0,-3 2-3 0,-1 5-3 16,-3 8 6-1,-4 11-2-15,-1 11 0 0,-3 6 0 0,-10 4 9 16,0 1-10-16,-4-4 2 15,-2-4 8-15,2-5-7 0,3-4 5 16,3-6-3-16,4-4-4 16,3-3 0-16,1-2 0 0,5-1-6 0,3-3 6 15,2-3 0-15,2 0 0 0,3-7-2 16,3 0 2-16,4-5 0 15,4-8-19-15,-2-4 10 0,1-4-7 0,0-4 11 16,0-3 1-16,-3-4-3 16,0-5 7-16,-1 1 0 0,0-4 0 15,-2 3 0-15,-1 8 1 16,-7 9-2-16,-3 10 2 0,-4 5 0 0,-4 5-2 15,0 1-2-15,-2 12 2 0,-7 14-17 16,-5 8 30-16,-2 6-4 16,-2-4-12-16,4-3 8 0,1-2 4 0,2-6-6 15,6-3-1 1,2-5-2-16,3-1-1 0,0-4 0 0,5-1 0 15,3-2-8-15,3-3 16 16,4-1-7-16,-1-3-27 0,4-3-4 16,3-3-36-16,0-6-53 15,2-6-26-15,-2-1-118 0,-4-9-214 0</inkml:trace>
  <inkml:trace contextRef="#ctx0" brushRef="#br0" timeOffset="27410.0384">18623 14364 702 0,'0'0'0'0,"0"0"141"0,4 0-154 0,2 8-21 16,1 4-55 0,-1 3-187-16</inkml:trace>
  <inkml:trace contextRef="#ctx0" brushRef="#br0" timeOffset="28380.0398">18843 14809 898 0,'0'-30'0'16,"-1"0"227"-16,-3 1-139 16,-3 4-23-16,-4 6-9 0,-2 9-5 0,-8 9-16 15,-3 8-20-15,-5 16-13 16,-4 9 9-16,1 9-6 0,4 3-9 15,3 2 8-15,6 0 0 16,5-6-6-16,5-5 4 0,6-7-4 0,3-5-5 16,4-4 11-1,6-3-5-15,2-5-8 0,4-4 4 0,6-4 2 16,2-3-11-16,5-9 9 0,1-5-1 0,0-6 0 15,-1-6 11 1,-2-4-4-16,-2-7-2 0,-2-8 2 0,3-5 3 16,0-5-4-16,1-11 19 15,2-1-12-15,3-3-4 0,2-2 3 16,0 1-5-16,-2 5-1 15,-8 11 0-15,-8 18 3 0,-8 16-4 0,-5 14 2 16,-3 5 78-16,-1 3-48 16,-13 19-27-16,-10 18 7 0,-12 19-22 15,-6 9 14-15,2 3 0 0,2-2-2 0,8-3 2 16,2 0-1-16,6-10-4 15,8-5 4-15,5-9 0 0,7-5-3 16,2-5-1-16,2-5-1 16,7-7-9-16,2-2 3 0,0-4-7 0,3-3-15 15,1-2 8 1,1-6-10-16,1-1-8 0,0-3 18 0,2-7-5 15,0-3-12-15,2-7 18 0,0-2 5 0,1-6-1 16,0-4 20 0,1-4-2-16,-1-1 0 0,-1 1-1 0,0 6 2 15,-8 7-2-15,-5 10 2 16,-5 5 7-16,-3 7 0 0,0 1 4 0,2 8-10 15,-9 8-4 1,-3 13 2-16,-3 5 5 0,-1 4-4 0,1-1 0 16,1-5 0-16,3-3 0 15,3-3 4-15,3-4-5 0,3-3 0 16,0-4 0-16,3-3-1 0,3-3-2 0,2-4 6 15,5-1-2-15,0-3-2 16,4-1 2-16,1-5 4 0,3-4-7 16,1-5-4-16,2-4-5 15,0-3 0-15,2-4 13 0,-4-4-4 0,2-4-6 16,-2-4 14-1,-3-2-5-15,2-1-2 0,-5-4 2 0,2 1 0 16,0 1-2-16,-2 6 2 16,-2 9 4-16,-2 10-5 0,-6 7 8 0,-4 8-7 15,-2 2-2-15,0 0 2 0,-6 8 5 16,-5 13-14-16,-7 6 16 15,-1 4 8-15,2-1-14 0,4-3 5 16,4 0-3-16,3-2-8 16,2-1 8-16,2-2-3 0,0 0-1 0,-1 2 0 15,1 2 1-15,1 1-2 16,1-2 2-16,0-4 1 0,0-2-4 15,0-4 3-15,5-3-1 0,0-2 0 0,3-6-3 16,2-1 0-16,1-1-8 16,3-2 11-16,-1-2 0 0,0-3-48 15,-1 1-15-15,-4-2-54 16,-5 1-142-16,-2-3-229 0</inkml:trace>
  <inkml:trace contextRef="#ctx0" brushRef="#br0" timeOffset="28630.0401">19303 14398 1034 0,'0'-5'0'0,"0"3"164"0,0 2-166 16,6 0-21-16,5 0-97 15,-1 0-291-15</inkml:trace>
  <inkml:trace contextRef="#ctx0" brushRef="#br0" timeOffset="31290.0438">19767 14652 643 0,'-1'4'0'0,"1"4"150"0,0 2-51 15,4-4-32-15,1 0-8 0,4-3 10 16,3-3-3-16,1-2-18 16,3-6 12-16,2-5-20 0,-1-3-18 0,-1-1-7 15,-3-2-1-15,-2 1-3 16,-2-3-5-16,-2 4 0 0,-3 2-6 15,-4 5 0-15,1 2 0 16,-1 4 11-16,0 0-7 0,-2 1-2 0,-7 3-4 16,-6 5-4-1,-8 10-2-15,-4 9 7 0,-4 5-3 0,1 7 8 16,3 5-6-16,0 2-4 0,6 1 1 0,3-3-4 15,4-4-2 1,4-2 15-16,4-7-5 0,6-2-7 0,0-7 12 16,3-2-6-16,5-4-2 15,4-1 4-15,3-6 0 0,3-3-7 16,3-3 12-16,2-3-6 15,1-6-3-15,4-5 6 0,1-4-4 0,0-5-2 16,3-4 6 0,1-4-2-16,1-3-3 0,2-7 4 0,5 0 2 15,-1-1-6-15,1 2 6 0,-4 9-3 0,-6 11 0 16,-11 10-1-1,-8 6-1-15,-4 4-9 0,-6 7 12 0,-1 4-2 16,-2 7 0-16,-7 0 1 16,1-1 35-16,0-6-29 0,0-7 14 0,7-1 5 15,-2-3-14 1,2 0 0-16,0 0-8 0,0 0-1 0,0-1 7 15,0-8 1-15,0 0-14 0,0-6 8 0,-1 3 0 16,-3-1-7 0,2 5 6-16,0 2-1 0,-2 2-2 0,-1 3-5 15,-4 1 5-15,-6 5-25 16,-5 12 27-16,-6 5-3 0,-1 5-7 15,-1 0 14-15,1 0-6 16,2 3 0-16,2-1 0 0,2 0 1 0,7-1-1 16,1-4 0-16,7 1 10 15,3-1-13-15,3-2 6 0,5-1-2 16,4-1-4-16,6-5 6 0,6-4-3 0,1-5-3 15,6-4 6-15,0-2-3 16,3-5-8-16,1-7 9 0,0-2-2 16,1-3-5-16,0-3 10 15,-3-6-2-15,1-1-4 0,-2-7 4 0,-1-7-1 16,-2-5-1-1,1-7 0-15,-1-3 5 0,3-6-6 0,0 2 2 16,0 1 7-16,-1 3-9 16,-2 5 2-16,-3 7 1 0,-2 7-7 15,-5 10 10-15,-7 10-5 0,-4 8 0 0,-1 3 16 16,-4 6 4-16,0-2-4 15,0 2 5-15,-7 14-16 0,-8 13-10 16,-11 16 10-16,-9 14 1 16,0 8-8-16,-1 5 4 0,3 0 6 0,1-2-10 15,3-5 4-15,6-8 1 16,6-8-3-16,6-12-7 0,6-3 7 15,5-7-14-15,4-7 16 0,3-1-4 0,4-3-5 16,4-8 6-16,4-1-7 16,5-3-4-16,3-2-2 0,1-5-6 15,3-5-6-15,0-6 3 16,0-4 4-16,-2-4 2 0,-2-7 19 0,-1-4-4 15,-1-3-2 1,-1-5 8-16,-3 5-3 0,-4 3-1 0,-7 8 0 16,-3 12 0-16,-7 5 9 15,2 8 11-15,-2 2-19 0,1 1-2 16,-4 16-7-16,-8 8 6 0,-5 10 2 0,-3 2 0 15,-2 1 10-15,1-4-8 16,1-2 0-16,4-3 1 0,3-5-4 16,6-5 2-16,2-5 1 15,4 0-2-15,2-4-5 0,5-2 4 0,2-1-2 16,6-3-2-16,-1-4-16 15,4 0-11-15,1-3 9 0,-1-6 4 16,2-5-3-16,1-3 16 16,1-5 5-16,0-4-2 0,1-5 6 0,1-3-2 15,-3-1-1-15,1-1 0 0,-4 5 1 16,-4 7-2-16,-7 9 2 15,-2 6 11-15,-4 6 1 0,-1 3 11 0,0 0-9 16,-4 15-25 0,-3 8 20-16,-4 7 5 0,-1 2-13 0,2-4 1 15,3-2-2-15,3-3-2 16,4-6 1-16,0-2 0 0,3-1 0 15,4-5-5-15,4-1 5 0,1-1 0 0,1-5-2 16,4-2 3-16,0 0-2 16,-1-2 0-16,-1-5 1 0,-2-4-4 15,-4-4 7-15,-4-1-1 16,-1-3-2-16,-4-3 0 0,0-2 6 0,-5-1-7 15,-1-1 2-15,0 0 3 16,2-1-1-16,3 3 3 0,1 0-5 16,8 2-2-16,6 0-2 15,1 5 2-15,2 6-9 0,-1 5 6 0,-2 6-6 16,0 0-2-16,-5 8 7 0,-1 8 1 15,-1 2-5-15,-2 5 13 16,-1 2-5-16,-3 1-7 0,2 2 16 0,-3-2-3 16,3 0-3-1,0-2 12-15,-2-2-10 0,2 1-5 0,-2-5 2 16,-1-2 12-16,0-2-14 15,-2-3 2-15,-2-1 7 0,-2-3-9 16,-2-3 2-16,0 0 21 16,0-4-17-16,2 0 12 0,2-3-7 0,2-2-12 15,-1-4 4-15,3-3 5 0,5-3-9 16,5-3-8-16,3-2-1 15,6-2-13-15,2-2 8 0,2 1-4 0,2-5 0 16,-2-5 22-16,3 3-3 16,-2 1-6-16,-2 9 12 0,-3 6-5 15,-5 7 0-15,-2 7 0 16,-1 0 6-16,-2 14-10 0,-2 4 8 0,-3 8 3 15,-2 5-2-15,-1-1 3 0,-1 1-6 16,0-2-3-16,0-6 2 16,4-3-2-16,-2-3-76 0,2-5 26 0,4-2-15 15,0-5-15 1,6 0 43-16,2-5 20 0,2 0-12 0,3-3-21 15,4-4-26-15,2-3-34 16,0-4 44-16,-2-3 0 0,2-6 65 16,-5-7 4-16,-1-2 75 15,-4-4 26-15,-5-1 2 0,-4 3-30 0,-7 3 9 16,-1 9-13-16,-8 5-4 0,-3 9-12 15,-6 7-12-15,-7 3-18 16,-4 16-8-16,-3 8 3 0,0 5-13 0,6 1-6 16,4 0 7-16,4-1-7 15,1-2-2-15,3 0 2 0,3-6-1 16,2-3 0-16,4-3-25 15,4-6 2-15,0 0-13 0,4-6 17 0,5 0-9 16,6-5-27 0,2 0 14-16,4-5-14 0,1-4-12 0,-2-3 17 15,0-3 15-15,3-3-15 0,-1-3 23 0,1-3 10 16,-1 0 8-1,0 0 15-15,-3 6-3 0,-3 7 17 0,-7 7 1 16,-5 4 12-16,-2 1-27 16,-2 13 53-16,0 3-25 0,2 2-22 15,0-2-10-15,3-5-2 16,2-2 0-16,2-4 0 0,4-2 0 0,1-4 33 15,4-3 14-15,4-7-9 0,4-5-1 16,2-3-15-16,4-1-5 16,0-3-11-16,-1-5 8 0,2 1-9 0,3-3-2 15,-1-6 0-15,6-3-3 16,-4-6 0-16,-1-9 0 0,-6-1 3 15,-2-3-4-15,-6-3 2 16,-6 1 10-16,-2 4-5 0,-4 6 7 0,-7 11-14 16,-2 11-5-1,-3 12 12-15,-7 12-3 0,-8 9-11 0,-12 16 9 16,-4 12 3-16,-8 13-2 0,-1 10 13 0,-2 11-8 15,-1 7 6 1,0 2 0-16,5 0-2 0,6-5-8 0,8-5 1 16,7-7-2-16,6-6-4 15,5-9 3-15,4-6-2 0,5-6-76 16,4-6 32-16,7-8-27 15,3-5-49-15,3-8 7 0,1-3-92 0,0-3-215 16</inkml:trace>
  <inkml:trace contextRef="#ctx0" brushRef="#br0" timeOffset="31510.0441">20884 14184 991 0,'0'0'0'15,"14"0"0"-15,8 1-18 16,5 2 22-16,5 1-8 0,-1-1-223 15,-4-3-180-15</inkml:trace>
  <inkml:trace contextRef="#ctx0" brushRef="#br0" timeOffset="32090.0449">22654 13730 725 0,'0'0'0'0,"0"0"258"0,0 0-140 0,0 0-55 16,0 0-41-16,0 0-11 15,3 0-4-15,-1 3-4 0,3 4-3 16,5 12 0-16,1 13 37 0,3 11-6 0,-1 19 7 15,-2 13-2-15,-8 16-2 16,-4 9-13-16,-12 13-1 0,-9 7-6 16,-10 8 5-16,-12 4-12 15,-8 0-2-15,-7-6 1 0,-3-6-4 0,1-15-4 16,0-13-46-16,5-7 19 15,-1-9 0-15,3-1-14 0,-3-4-36 16,-1-3-70-16,-4-7-119 16,-3-8-423-16</inkml:trace>
  <inkml:trace contextRef="#ctx0" brushRef="#br0" timeOffset="56490.0791">12483 16813 670 0,'-2'0'0'0,"2"0"217"0,0-2-149 15,5-1-41-15,2-8-12 16,3-2 14-16,8-1 19 0,2-7-12 0,2-4 11 15,3-5-9 1,0-3 0-16,4-4 4 0,0-1 6 0,4-1-17 16,1-5-6-16,2-4-9 0,4-5-13 0,3-5-2 15,2-7 4 1,1-2-2-16,2-3-4 0,-4-2 2 0,-3 2 5 15,-5 0-11-15,-5 2 10 16,-3 6-8-16,-8 7 1 0,-5 11 4 16,-6 17 5-16,-6 14-8 15,-3 6 2-15,0 7 51 0,0 0-53 0,-8 4 2 16,-7 13-2-16,-11 13-15 15,-12 15 20-15,-6 10-2 0,-4 11-1 16,-4 7 1-16,1 2 1 0,0 3-6 0,5-5 6 16,5-3-2-16,7-7-7 15,11-7 9-15,8-8-1 0,12-10-4 16,4-2-7-16,8-6 9 15,9-8-9-15,2-3 8 0,2-5-1 0,4-6-7 16,3-3 8 0,4-5-3-16,2-3-6 0,1-9 12 0,0-5-4 15,0-5-11-15,-1-3 17 0,-3-5-8 0,-4-2-2 16,-3-1 8-1,-2 1 1-15,-5 3-6 0,-3 3 5 0,-3 6-1 16,-4 3-2-16,-2 7 2 16,-3 4 3-16,-2 4-5 0,-1 2 2 15,0 0 5-15,0 0-6 16,0 1 0-16,-3 5 16 0,-5 7-19 0,-4 6 6 15,-1 5 9-15,-1 2-14 16,1 0 4-16,0 2 2 0,1-3-6 16,2 0 4-16,4-4-3 0,5-3-4 0,1 0 9 15,4-3-7-15,5-5-8 16,3 0 11-16,5-4 0 0,1-3-25 15,3-1-1-15,1-2-22 16,-2-4-31-16,0-4 12 0,0-5-31 0,-2-5-56 16,-1-4-68-1,-4-10-108-15</inkml:trace>
  <inkml:trace contextRef="#ctx0" brushRef="#br0" timeOffset="56610.0793">13476 15951 569 0,'7'-2'0'0,"2"2"10"0,-2 0-11 0,-3 3-189 16</inkml:trace>
  <inkml:trace contextRef="#ctx0" brushRef="#br0" timeOffset="57210.0801">13431 16318 590 0,'-10'28'0'0,"1"-4"305"15,0-1-206 1,-1-3-17-16,0-5 4 0,1-2-27 0,1-4-15 15,4-4-11-15,1-3 6 16,0-1-6-16,3-1-12 0,0 0-10 16,0 0-8-16,0 0-2 0,0 0 4 0,6-7-10 15,3-4-26-15,6-5 25 16,3-4-12-16,3-1-9 0,2-6-1 15,1 1 6-15,0-2 4 16,0 4 17-16,-2 4-5 0,-5 5 3 0,-4 7 6 16,-3 4-5-16,-3 4-2 15,0 4 3-15,-4 12-1 0,-3 6-3 16,-6 9 10-16,-1 2 0 15,-3-1-9-15,0-1 8 0,5-5-5 0,-1-2-1 16,3-2 4-16,4-5 3 0,-1-5-5 16,7-1-7-16,2-5 7 15,5-4 0-15,6-2 0 0,4 0 4 0,6-9-6 16,-1-4 4-1,1-2 0-15,-1-5-4 0,-2-3 4 0,-1-5 3 16,-1-7-10-16,0-3 10 16,1-3-2-16,-3-3-5 0,-2 3 2 15,-5 5 3-15,-4 9-2 0,-6 10 22 0,-3 8 3 16,-3 7 11-16,0 2-9 15,-1 0-13-15,-8 7-14 0,-7 9 7 16,-6 5-11-16,-2 4 2 16,-1 3 1-16,3-1 0 0,-1 1 1 0,5 1 2 15,6 1 6-15,1-2-10 16,7 1 2-16,2 0 9 0,2-3-14 15,0-2 8-15,6-6-1 16,5 0-3-16,0-3 0 0,8-2-2 0,1-4 0 16,3-4 4-16,4-5-4 0,3 0-69 15,2-5 19-15,2-6-36 16,-3-5-185-16,-7-8-314 0</inkml:trace>
  <inkml:trace contextRef="#ctx0" brushRef="#br0" timeOffset="57370.0803">13538 15879 807 0,'12'-2'0'15,"0"-5"-253"-15</inkml:trace>
  <inkml:trace contextRef="#ctx0" brushRef="#br0" timeOffset="58290.0816">14476 16174 963 0,'-11'-1'0'0,"2"7"186"0,-3 13-168 0,-4 14-12 16,-1 8-5-16,2 2-2 16,2 0 2-16,2-6 5 0,6-8-15 15,4-6 6-15,1-8 6 16,6-8-6-16,1-4 3 0,4-3 9 0,2-11 14 15,2-9 24 1,-3-9-14-16,-4-5-12 0,-2-3-6 0,-4-1-7 16,0-3-8-16,1-3 0 0,2-5 11 0,8-1-12 15,4-5 2 1,6 0-1-16,5 2 0 0,4 3-4 0,3 5 7 15,4 6-6-15,0 7 4 16,-1 9 2-16,-3 9-6 0,-7 5 4 16,-6 8-4-16,-3 1-1 15,-4 10 4-15,-5 9 0 0,-4 5-6 0,-4 13 11 16,-7 9 4-16,-11 12-2 15,-7 10 1-15,-6 7-3 0,-1 5-5 16,-5 4 0-16,1 3 3 0,-1 3-5 0,0 0 4 16,3 1-4-16,4-6-43 15,5-12 15-15,6-8 2 0,5-18-6 16,8-7 23-16,4-13 2 15,3-7 1-15,6-6 10 0,-2-4-2 0,2-6 0 16,1-4-3 0,-2 0 2-16,5-14-3 0,-5-1 8 0,3-7 10 15,-3-5-5-15,-1-6 6 0,1-8 2 0,-3-9-14 16,2-6 6-1,-2 1-6-15,-2 2 6 0,-3 9 7 0,-2 11-7 16,-2 7-2-16,-3 7 2 16,-1 7-9-16,-2-1 0 0,2 4-32 15,-1 1-48-15,3 0-109 16,2 0-135-16</inkml:trace>
  <inkml:trace contextRef="#ctx0" brushRef="#br0" timeOffset="58960.0826">15534 16051 759 0,'-7'-20'0'0,"-5"4"330"0,-6 3-239 16,-6 6-33-16,-3 7-11 15,-4 5-14-15,0 7-6 0,2 7-1 16,3 3-11-16,5 1-10 0,6 2 9 0,5 0-6 16,6 4-13-16,4 2 7 15,2 3 5-15,8 0-14 0,2 0 14 16,1-2-7-16,-2-3 0 15,0-2-2-15,-4-4 5 0,-4-6-6 0,0-4 5 16,-3-3-2-16,-3-2 0 16,-6 0-1-16,-5-1 3 0,-4-2-3 15,-6-1 2-15,1-2 2 0,-3-2-6 0,0 1 0 16,3-1-7-16,1 0-15 15,7 3 11-15,6-3 0 0,5 0-2 16,4 0 10-16,0 0-12 16,3 0-12-16,3 0 20 0,7-5 10 0,3-4 0 15,6 3 0 1,3-1 3-16,0-2-5 0,8 4 4 0,-3-3 2 15,6-1-5-15,-1 2-7 16,-2-1-17-16,0-2-2 0,-1 1 27 16,-4-3 0-16,2-3-7 0,-3-2 12 0,-3 1-5 15,-3-5 0-15,-2 0-1 16,-3 0 5-16,0-4-5 0,-2 4 2 15,-3 1 13-15,0 4-13 16,-6 6 5-16,-3 5-3 0,-1 2 3 0,-1 3 2 16,0 0 0-16,0 0 5 15,0 0-1-15,-2 11 1 0,-8 7-1 16,-4 9 4-16,-5 9-5 15,-2-2-3-15,-1 3-2 0,4-4-4 0,6-3-4 16,4-2 4-16,5-4 0 0,3-4-2 16,6-3 0-16,7-3-1 15,3-1-3-15,7-6 4 0,-2-3 0 0,6-3-64 16,0 0 13-1,-1-1 9-15,1-1-100 0,-2-4-86 0,-5-3-150 16</inkml:trace>
  <inkml:trace contextRef="#ctx0" brushRef="#br0" timeOffset="60640.0849">15926 15882 1035 0,'-2'-5'0'16,"1"2"187"-16,-1 1-162 0,2 0-14 15,0 2 2-15,0-1-10 0,0 1-6 0,6-2-34 16,3-3 26-16,4-2 10 15,-3 0 2-15,0 0 3 0,-5 4 7 16,-4 1 18-16,-1 2 5 16,0 0 20-16,0 0-24 0,0 0-20 0,-3 1-20 15,0 10-52 1,-4 3-49-16,-1 3-79 0,-1 0-205 0</inkml:trace>
  <inkml:trace contextRef="#ctx0" brushRef="#br0" timeOffset="61840.0866">16199 16228 875 0,'4'-20'0'16,"-4"-1"243"-16,0-4-167 15,-1 3-21-15,-5 0-4 0,-1-1-15 0,-2 3-13 16,-2 3 3-16,-3 7-3 0,0 8 0 16,-4 2 3-16,-3 12-17 15,-2 5-14-15,-1 9 8 0,1 2-1 0,4 2-3 16,1-1 2-1,4-2 5-15,5-2-6 0,3-6-3 0,4-1 2 16,2-3-21-16,4-2 4 16,3-2-9-16,4-2-12 0,4-3 10 15,2-4-9-15,2-2 14 0,1-4 7 0,-2-5 7 16,0-3 4-16,-1-3 12 15,-3-1-6-15,-1-2-3 0,-5 3 6 16,-4 3-3-16,-2 5-1 16,-2 5 2-16,0 2 19 0,0 0-14 0,-6 17-11 15,-8 9 1-15,-2 12-3 16,-5 12 14-16,-1 9-8 0,1 5 1 15,-3 8 0-15,1 3 7 16,1-4-10-16,0-6 1 0,1-9 2 0,1-8-30 16,-2-5 22-16,-2-3-4 0,-2-7-6 15,-1-4 16-15,-3-4-10 16,3-6-9-16,-1-2 14 0,1-3-6 0,1-7 4 15,1-2 3 1,4-5 9-16,5-2-6 0,6-10 6 0,7-5 4 16,6-8-4-16,10-9-5 15,7-6 4-15,6-9-1 0,7-2-1 16,6-9 9-16,2-13-12 15,11-4 5-15,1-5-2 0,7 2 0 0,5 5 32 16,2 7-12-16,5 6-6 0,-3 7 9 16,-3 6-2-16,-3 5-11 15,-5 3-1-15,-7 2-5 0,-3 1-8 0,-5 1 8 16,-8 3-2-16,-7 4-4 15,-13 4-3-15,-7 11 6 0,-7 4-2 16,-2 6 2-16,-8 2 19 16,-5 3-24-16,-9 13 8 0,-3 7-1 0,-4 11-3 15,-1 4 0-15,0 2 3 0,1 5-2 16,2 5 0-16,1 9-1 15,3 4 0-15,1 5 2 0,3-2 3 0,3-4-7 16,3-10 4 0,4-11-4-16,4-11-1 0,2-11 6 0,3-6-1 15,-1-8-2-15,2-1-5 16,0-1 5-16,7-8 0 0,3-6 42 15,5-7-36-15,5-4-4 16,0-2 3-16,2 0-6 0,3-3-14 0,1-1 11 16,0-2 0-16,0-1-13 0,1 3 11 15,-3 7 3-15,-4 7-1 16,-3 8 7-16,-5 9-3 0,-2 0 0 0,-3 10 0 15,1 8 6-15,0 8 6 16,-3 7-3-16,-1-2-6 0,1 2-6 16,-1-6 6-16,0-3-1 15,1-4-2-15,3-4-7 0,-4-6 6 0,4-1-6 16,2-6 12-1,4-3-4-15,2 0-2 0,2-3 2 0,2-7 0 16,0-3-15-16,1 0 15 0,-3-6-2 0,1 0-12 16,-1-5 12-1,0-4-5-15,-1-5-2 0,2-3 14 0,0-3-10 16,-1-2 0-16,0 0 7 15,-1 2 1-15,-1 3-8 0,-2 5 6 16,-4 11 2-16,-3 8 3 16,-3 7 7-16,-4 5 11 0,0 0-22 0,0 8-2 15,-8 13-2-15,-5 11 2 0,-5 11 35 16,-3 4-18-16,1 1-10 15,1 2 6-15,0-4-4 0,3-2-6 0,5-5 3 16,2-4-6-16,6-5-2 16,-1-3 0-16,3-2 2 0,0-5-2 15,1 2 2-15,4-5-3 16,5-2-39-16,2-1 4 0,-1-7-23 0,7-2-25 15,1-5-7 1,3 0-66-16,1-14-250 0</inkml:trace>
  <inkml:trace contextRef="#ctx0" brushRef="#br0" timeOffset="61990.0868">16829 16160 850 0,'13'-3'0'15,"9"-1"105"-15,8 1-28 0,6 1-18 0,6 2-27 16,1 0-20-16,0 0-11 15,-3-1-2-15,-2-1-208 0,-4-1-146 16</inkml:trace>
  <inkml:trace contextRef="#ctx0" brushRef="#br0" timeOffset="62240.0872">17454 15676 830 0,'0'-7'0'0,"4"4"247"0,6 3-211 0,1 0 3 16,6 3 12-1,0 14-3-15,0 12 0 0,-4 12 2 0,-3 16-5 16,-5 14 5-16,-4 8-13 16,-12 12-3-16,-7 8-15 0,-9 9-6 15,-4 0-7-15,-5-3-4 16,-1-5 5-16,2-9-9 0,-3-8-31 0,0-11-12 15,-1-9-8-15,-3-7-43 16,-8-4 6-16,-9 1-25 0,-11-7-79 16,-10-6-226-16</inkml:trace>
  <inkml:trace contextRef="#ctx0" brushRef="#br0" timeOffset="62960.0882">12812 15466 621 0,'2'-7'0'16,"1"6"283"-16,-3 1-229 15,0 0-31-15,-1 12-6 0,-8 13 62 0,-12 19 26 16,-12 15-42-1,-12 12-13-15,-10 5 7 0,0 5-8 0,-1 1-3 16,0-2 0-16,5-2-9 16,6-1-4-16,7 0-5 0,9 4-3 15,7 5-11-15,9-1-8 0,6 0 2 0,7-1-5 16,3-10-6-16,7-7 6 15,6-11-6-15,3-7-36 0,4-7-10 16,4-3 15-16,2-8-54 16,0-6-26-16,0-4-53 0,0-9-171 0</inkml:trace>
  <inkml:trace contextRef="#ctx0" brushRef="#br0" timeOffset="95770.1341">7718 16048 369 0,'4'-19'0'0,"2"0"185"16,-1-3-100-16,3 0-18 0,-3 4 21 15,0 0-19-15,0 2-5 16,-2 6 7-16,-1 1 8 0,-2 5-6 0,0 1-5 15,0-3 4-15,2 5-10 0,-2-1-16 16,0 0-16-16,0 2-3 16,0 0-12-16,0 0-11 0,0 2-7 0,-2 10-13 15,0 10 2 1,-1 11 23-16,-2 9-9 0,0 6 0 0,-3 3 7 15,1-2-3-15,-3 5 4 16,0-2-1-16,0-1-5 0,0-3 3 16,0-6 0-16,1-4-7 15,0-8 4-15,3-5 2 0,1-7-6 0,2-8 4 16,2-5-1-16,1-3-2 0,0-2-34 15,0 0 1-15,1-3-38 16,6-7 3-16,4-6 13 0,3-6-24 0,2-4 2 16,2-2 5-16,0-1 19 15,5-4 39-15,-1-3 10 0,1-2 2 16,2 1 6-16,-3 3 1 15,-4 6-2-15,-6 9 14 0,-7 9 15 0,-1 6 18 16,-4 4 12 0,0 0-10-16,0 3-29 0,-2 11-17 0,-5 8 4 15,-1 7 34-15,0 3-14 0,0 3-8 0,1-1-3 16,-1 0 1-1,0 2-4-15,-2-1-4 0,0 0 1 0,0-3-5 16,-1-5-2-16,1-3 3 16,-1-3-3-16,1-4-3 0,0-4 4 15,3-5-6-15,0-4 0 16,2-4 0-16,1 0 23 0,-1-2-9 0,-2-6-5 15,-1-5-1-15,-1-3 5 0,0-5-7 16,-1-4-3-16,1-4 0 16,0-5 1-16,1-3-3 0,2 2-2 0,1-1 2 15,2 6 0-15,0 6-2 16,3 5 2-16,0 5 6 0,0 1-10 15,0 6 2-15,0 2 0 16,4 5-48-16,2 0-47 0,1 0-9 0,-2 3-70 16,-1 6-130-1,-2-1-303-15</inkml:trace>
  <inkml:trace contextRef="#ctx0" brushRef="#br0" timeOffset="96320.1349">6372 16834 822 0,'22'-9'0'0,"3"4"188"16,4 5-112 0,-2 0-26-16,-2 4-12 0,-3 9-10 0,-5 2-8 15,-3 2-2-15,-8 7 5 16,-6 6 14-16,-3 1 14 0,-11 5-21 15,-4 0-12-15,-5 0-7 16,-4 2-1-16,-1 2-1 0,-4-1-10 0,-2-1 2 16,1 3 3-16,-2-7-5 15,3 8-5-15,3 3-14 0,4-4-8 16,5-2 12-16,5-14 12 0,7-11 0 0,3-7 6 15,5-4-4-15,0-1-12 16,6-2 6-16,10-3 11 0,4-6 18 16,8-3 5-16,2-2-7 15,3 2-2-15,0 4 6 0,3 0-3 0,-1 4-8 16,1 4-8-1,0 2-2-15,-5 3-2 0,0 0 0 0,-5-2-16 16,-5-2-21-16,-1 5-5 16,-4-6-6-16,-1 1-54 0,0 1-8 15,-1-2-54-15,0 0-177 0</inkml:trace>
  <inkml:trace contextRef="#ctx0" brushRef="#br0" timeOffset="96840.1356">7251 16938 828 0,'3'-23'0'0,"-3"3"298"16,0 1-193-16,-9 2-29 0,-4-2-23 0,-4 2-7 15,-4 2-22 1,-3-2-4-16,-4 3-3 0,-1 4 1 0,0 5-3 16,1 5-8-16,2 4-4 15,0 13 0-15,-1 11-6 0,-3 8 5 16,1 5 0-16,5 0-4 0,6-2-5 0,9-8-2 15,8-9-5-15,5-2 0 16,10-9 5-16,4-2 3 0,7-7 7 16,6-3-1-16,2-8 0 15,4-8 0-15,-1-4 2 0,-4-1-2 0,-2-3-9 16,-4-2 12-16,-5 4-6 15,-3-1 5-15,-1 1-2 0,-7 3 0 16,-2 3 4-16,-2 6-4 16,-6 4 0-16,1 7 17 0,-1 0-7 0,0 0-8 15,0 12-3-15,-5 9-9 0,-2 13 19 16,-3 7 3-16,-1 5-4 15,0-2-8-15,-1 0 0 0,1-1 4 0,1-4-5 16,2-1 2 0,1-7-2-16,1-7-8 0,4-4-7 0,1-7-5 15,1-1-22-15,3 0-13 16,4-1-29-16,3-8-34 0,6-3-7 15,4-5-12-15,3-7-71 0,7 0 11 0,2-4-72 16</inkml:trace>
  <inkml:trace contextRef="#ctx0" brushRef="#br0" timeOffset="97240.1362">7557 17062 424 0,'36'-28'0'0,"-4"-4"251"0,-5 0-107 0,-2 5-29 15,-9 1-28-15,-8 6-1 16,-6 2-17-16,-2 1 5 0,-11 2-11 16,-4 2-12-16,-5 2-10 15,-5 8-14-15,0 3-12 0,-3 3-5 0,1 4-2 16,0 9-2-16,2 3-6 0,2 6 0 15,0 4 0-15,4 0 3 16,2 0-4-16,7-5 2 0,5-6-3 0,3-4-22 16,2 0 15-1,7-7 2-15,2 0-6 0,4-2 2 0,6-5 8 16,1-1-1-16,5-6 6 15,3-6-4-15,-1 1-9 0,-1-3 7 16,1-4-1-16,-4 2-3 16,1 1 9-16,-3-4-1 0,-1 3 0 0,-5 3 0 15,-2 3 1-15,-8 5 0 0,-4 6 0 16,0 0-2-16,-1 5-3 15,-1 12 3-15,-4 11 2 0,-6 6 50 0,-4 8-33 16,1 6-4-16,-2-2 2 16,-1 5-2-16,1-3-9 0,-2-1-4 15,3-1 6-15,2 3-6 16,0-5-2-16,3-3 2 0,5-4-2 0,1-14-18 15,1-3-14-15,3-6-18 0,0-5-53 16,0-5-29-16,7-3-83 16,0-7-395-16</inkml:trace>
  <inkml:trace contextRef="#ctx0" brushRef="#br0" timeOffset="98170.1375">7314 16866 483 0,'1'-12'0'0,"-1"0"203"0,0 5-136 15,0 1-5-15,0 4-21 0,0 0-6 0,0 1-11 16,0 1-8 0,0 0 4-16,0-1 10 0,0 1 6 0,0 0 2 15,0 0-1-15,0 0-14 16,0 6-11-16,0 9-6 0,-6 12 50 15,-4 10-2-15,-2 8-8 16,-3 4-14-16,3-1-4 0,0 2-14 0,0-3-2 16,4-3-7-16,1-8-4 15,1 2 0-15,2-4 1 0,0-2-3 16,0 3 2-16,0-7-2 0,-1-2-30 0,1-6 0 15,1-8-11-15,0 1-36 16,-1-7-56-16,0-2-192 0</inkml:trace>
  <inkml:trace contextRef="#ctx0" brushRef="#br0" timeOffset="99070.1387">8299 16883 335 0,'-1'0'0'0,"1"0"205"15,0-4-99-15,0 1 10 16,0 1 6-16,0 1-15 0,-3-1-6 16,1 0-22-16,-3-1-17 15,0 2-16-15,-1 0-5 0,-4-1-20 0,-1 2-10 16,0 0-3-16,-2 4-8 15,-1 6 0-15,0 0 6 0,-3 5-8 16,-6 4 4-16,1 5 2 16,-8 5-4-16,-2 5 0 0,-5 7 9 0,0 0-14 15,1 3 10-15,5 2-3 0,6-1-4 16,3 3 3-16,7-1-2 15,4 2 0-15,5-3 1 0,6-8 0 0,3-2-19 16,6-6 11 0,6-4-8-16,1-3 1 0,5-8 8 0,4-7 3 15,4-6 3-15,2-2 2 16,3-9 5-16,-4-5-11 0,3-5 8 15,-3-4-6-15,-2-4-21 0,-3-6 6 0,-3-7-9 16,-4 2-24-16,-2 0-15 16,-6 3-8-16,-6 9-28 0,-4 2-63 15,-2 4 66-15,-9 8-2 16,-5 5 32-16,-2-3 53 0,0 8 17 0,-1 0 24 15,3 1 19-15,2 1 38 16,2 0 32-16,6-4 0 0,1 2-26 16,4 0-44-16,1 2-28 15,4 0-32-15,6 0-4 0,4-2 20 0,3-1 25 16,5 2 0-16,1-4-9 0,2-2-9 15,-2 1 2-15,-1 3-3 16,-5-2-2-16,-3 4 7 0,-4-1-1 0,-4 2 5 16,1 0-1-1,-2 6-6-15,-2 2 2 0,-3 10 6 0,0 2 14 16,-4 3-8-16,-5 3-9 15,2-2-9-15,-4 1-6 0,3 12 4 16,0-2 2-16,-1 4-5 16,2 0 1-16,-3-10 0 0,0-5-38 0,2-4 14 15,1-1-7-15,1-7-34 0,2 2-8 16,1-2-12-16,3-7-146 15,0 4-81-15</inkml:trace>
  <inkml:trace contextRef="#ctx0" brushRef="#br0" timeOffset="99400.1392">8769 16874 755 0,'0'-2'0'16,"0"2"292"-16,0 0-200 0,0 0-50 16,0 7-22-16,0 8-10 15,-6 9 63-15,-5 12-13 0,-1 4-25 0,-2 7-10 16,-1 2-4-16,-1 1-9 0,1 1-3 15,1-1-7-15,3-4-3 16,-1 3 2-16,1-2 4 0,0-1-6 0,0-1 2 16,-1-6 0-16,4-8-1 15,1-5-24-15,-1-6 0 0,5-6-26 16,-1-2-6-16,1-7-7 15,1-2-16-15,2-3-44 0,0-2-76 0,4-9-128 16</inkml:trace>
  <inkml:trace contextRef="#ctx0" brushRef="#br0" timeOffset="99670.1396">9009 16840 579 0,'2'-15'0'0,"-2"8"310"16,1 4-201-16,-1 3-18 0,0 1-54 0,-1 12-31 15,-6 6 31-15,1 8 18 0,-2 5-7 16,0 4-5-16,-1-2 1 16,0 5-12-16,-3 0-3 0,-2 3-11 0,1 5-5 15,-2-5-10-15,3-2-4 16,2-5 2-16,2 1 3 0,4 3-7 15,-2 4-9-15,2 1-6 16,2-5-10-16,1-6 0 0,1-13-9 0,0-2-9 16,-3-7-2-1,-1-2-24-15,4-1-78 0,-4-8-38 0,-1 0-143 16</inkml:trace>
  <inkml:trace contextRef="#ctx0" brushRef="#br0" timeOffset="99870.1398">8529 17173 731 0,'1'-2'0'16,"9"0"146"-16,5-3-79 0,4 0-37 15,5-5-16-15,2 5-10 0,3 1-1 0,3-1 1 16,1 2-8-16,-2-2-132 15,0 1-145-15,-4-1-208 0</inkml:trace>
  <inkml:trace contextRef="#ctx0" brushRef="#br0" timeOffset="100350.1405">9098 17052 900 0,'-1'-4'0'0,"1"1"272"16,0-2-207-16,1 1-6 0,8-1-39 15,5-2-16-15,3 2-6 16,4 0 4-16,-1 3 1 0,1 2-3 0,-3 0 0 16,1 3 1-16,-2 1-1 15,-1 1 4-15,-2-1-1 0,-1 1-2 16,-4-2 5-16,-3 1-4 0,-3-1-3 0,-2-1 2 15,0 1 1-15,-1 2-2 16,-8 7 0-16,-2 7 22 0,-6 5-9 16,-4 3-5-16,1-2-4 15,-1 2-5-15,-1 3 2 0,-2 0 2 0,1-4-4 16,0 7 2-1,0 4 1-15,3 3-2 0,-4 9-1 0,2-12 1 16,3-4 0-16,0-6-1 16,4-6 1-16,3-1-10 0,4-10 11 15,4-3-2-15,3-3-8 0,0 0 7 0,3-1-5 16,4-2 5-16,4-1 4 15,3 0 9-15,3-3-10 0,3-2 9 16,2 1-11-16,2 0 2 16,3-2 4-16,-2-1-3 0,2 5-1 0,-1 1 0 15,-6 0-2-15,0 1-2 16,-5 0-24-16,-4 0-17 0,0 0-23 15,-3-1 10-15,-2-6-22 0,-1 3-38 0,-3-5-6 16,-2 0-90-16,0-7-240 16</inkml:trace>
  <inkml:trace contextRef="#ctx0" brushRef="#br0" timeOffset="100540.1408">9148 17203 919 0,'7'-8'0'0,"3"-1"215"0,5 3-146 0,6-5-32 15,2 4-12-15,2 2-7 16,2 0-8-16,-2 5-9 0,-4 0-2 16,2 0-46-16,-3 5-20 15,-2 0-23-15,0-1-27 0,-5 3-154 0,-2-3-130 16</inkml:trace>
  <inkml:trace contextRef="#ctx0" brushRef="#br0" timeOffset="104420.1462">9736 17290 664 0,'4'-3'0'0,"1"-1"257"16,3 3-197-16,-2-1-26 0,3 2-3 0,0 0-4 15,4 0-11-15,3 3-1 16,5 1 3-16,3-1 5 0,5 1 1 16,0-1-9-16,4-1-3 15,-1-2-1-15,1 7-3 0,3-3-4 0,1-1-5 16,-3 5 2-16,1-3 5 15,-5 3-8-15,-2 1 4 0,-5-2-1 16,-4 3-1-16,-3-3 0 16,-8-1-1-16,-3 0-2 0,-3-6 0 0,-2 0 6 15,0-2 2-15,-3-12 9 0,-1-1-17 16,-3-5-1-16,0 3 8 15,1 1 0-15,2 2-7 0,4-2 5 0,-2 0-3 16,1 0-4 0,-1 3 7-16,0 2-2 0,-2 0 0 0,3 2 0 15,-3-1 0-15,2 3 1 16,0 4 16-16,-1-1 2 0,1 4 0 15,2-3 5-15,-2 2 0 0,2 1-7 0,0 0-7 16,0 0-9-16,0 0-2 16,2 5-13-16,5 3 8 0,0 6 9 15,2-2-2-15,1 6 0 16,0-2-1-16,0 1 0 0,0 1 5 0,3-2-6 15,-6 1 2-15,0 0 1 16,-2-3-4-16,-3 1 4 0,-2 2-1 16,-3 5-2-16,-8 2 2 15,-1 2 10-15,-6-5-2 0,-2 0 0 0,-2-2-3 16,1 2-5-16,-3 1 0 0,1-2 2 15,2-6-5-15,1 1-5 16,5-3-25-16,3-2-30 0,3 2-13 0,2-2-35 16,5-3-127-1,2-5-155-15</inkml:trace>
  <inkml:trace contextRef="#ctx0" brushRef="#br0" timeOffset="105220.1473">10740 17120 687 0,'9'-15'0'0,"-5"8"334"0,-1 3-246 15,-3 3-14-15,0 1-9 16,0 0-16-16,-3 10-27 0,-6 12-16 0,-7 15 30 16,-2 6-3-1,-1 8-14-15,1 0-9 0,1 11-3 0,-1-1 2 16,1-1-7-16,1-6-2 0,-1-11 0 0,2-2 7 15,-1-4-9 1,2 1-38-16,0-11 7 0,6-8-26 0,2-1-1 16,3-6-16-16,3-5-65 15,8-7-17-15,4-2-78 0,5-16-407 16</inkml:trace>
  <inkml:trace contextRef="#ctx0" brushRef="#br0" timeOffset="105770.1481">11014 17031 584 0,'15'-23'0'15,"-2"10"311"-15,-5 3-214 0,-4 6-18 16,0 3-11-16,-3 0-21 16,-1 2-3-16,-2 13-20 0,-9 15 30 0,-6 10 4 15,-8 11-21 1,-3 9-15-16,-3 4-12 0,1 4-5 0,4 9 2 15,1-4-5-15,6-4-3 0,2-4 2 0,3-12-2 16,4-8-36 0,3-3 5-16,3-10-6 0,3-4-13 0,1-8 13 15,0-4 6-15,2-5-11 16,1-3-9-16,-2-4-16 0,-1-3-12 15,1-8 15-15,-1-9-58 16,-2-8-81-16,-3-7 34 0,-6-5 54 0,-1-5 81 16,-1 1 70-16,-5-2 110 15,-1 2 38-15,1 5-75 0,2-3 26 16,4 0-32-16,2 3-45 0,5 4-35 0,2 15-11 15,1 12 3-15,2 1 6 16,7 1-25-16,9-4 3 0,9-3 4 16,5 5-1-16,5-1 1 15,1 3 5-15,2 0 0 0,2-1 8 0,0 3-9 16,-4-2-4-1,-3 2 3-15,-9 1-5 0,-5 3 0 0,-5 0 0 16,-4 3 0-16,-5-4 0 16,-2 5-1-16,-3 5 0 0,0 5 2 15,-5 12 49-15,0 8-23 0,-4 3-16 0,0 7-7 16,1-1-2-16,-1-10-2 15,1 0 0-15,1-7 2 0,2-4-2 16,0 0 0-16,1-6-28 16,-1-3-5-16,0-4-16 0,1-4-22 0,-1-1-46 15,0-5-94-15,-1-2-96 16</inkml:trace>
  <inkml:trace contextRef="#ctx0" brushRef="#br0" timeOffset="105900.1483">11168 17056 807 0,'3'-4'0'16,"-1"1"256"-16,-2 2-216 0,0 1-36 0,0 1-8 16,1 12-105-16,-1 2-68 15,-1 5-158-15</inkml:trace>
  <inkml:trace contextRef="#ctx0" brushRef="#br0" timeOffset="106890.1497">11338 17638 799 0,'0'-25'0'0,"1"-5"182"0,0-1-115 0,-1-6-15 15,-1-9-11-15,1 9 2 0,-1 1-3 16,-3 12 9-16,-6 13 15 16,-2 7-16-16,-4 4-16 0,-4 23-11 0,-5 12-12 15,2 10-4 1,-1 7 1-16,6-10-5 0,2 1-1 0,4-7 0 15,5-2 1-15,2-7-13 16,4-5 6-16,1-7-3 0,2-3-3 16,6-6 6-16,2-3 0 0,4-3 1 0,3-3 3 15,2-9-2-15,0-5-4 16,0 1 8-16,0-7 0 0,0 0-8 15,0-6 10-15,1-5-4 16,-2 0 2-16,-2 0 0 0,-4 13 4 0,-3 6-5 16,-4 7 2-16,-5 8-3 15,0 0-9-15,0 19 5 0,-6 18 6 16,-6 14 0-16,-5 15 11 15,-3 6-10-15,1-2-2 0,-4 6 2 0,2-2 4 16,0-6-7-16,-2-3 3 0,3-7-3 16,-2-7-53-16,-2-3 25 15,1-7 0-15,-2-4-11 0,-1-6 13 0,2-5 6 16,-1-5 1-1,2-7 7-15,2-5-10 0,2-6 14 0,4-3 16 16,3 0-6-16,5-5 0 16,2-7 0-16,3-3 10 0,2-7 5 15,2-4-4-15,10-8-2 16,0-5-7-16,10-9-2 0,2-2 0 0,4-11 2 15,8-2-2-15,7-5 20 0,7-2-2 16,5-3 10-16,4-2 3 16,1 2 7-16,0 4-1 0,-3 3-9 0,-1-6-2 15,-6 6-12-15,-3 4-7 16,-3 6-6-16,-9 12 7 0,-8 3-7 15,-6 2 3-15,-8 5-2 16,-9 9 1-16,-1 4-2 0,-3 7 5 0,-2 6 2 16,0 1 7-16,-6 7-4 0,-5 11-11 15,-7 10 0-15,-8 15-9 16,-4 14 10-16,1 6-2 0,1 18 1 0,1 5-1 15,4 2-24 1,3 0 8-16,4-16-5 0,2-13 0 0,5-9 19 16,0-12 4-16,4-11-2 15,2-4 1-15,3-11-1 0,1-2-3 16,1 0 7-16,0-3-3 15,0 0 0-15,9-11-14 0,4-8 3 0,3-8 13 16,4-5-4-16,1-1-25 0,4 0-6 16,1 1 15-16,-2 0 1 15,-3 12 10-15,-4 5 4 0,-6 10 3 0,-2 8 0 16,-2 13 0-16,-2 11 9 15,3 6 10-15,-5 6-4 0,2 1-11 16,0-5-3-16,2-1 4 16,2-5 5-16,3-5 9 0,6-7 9 0,2-3-5 15,5-7 3 1,5-4-5-16,0-3-15 0,-1-4-3 0,-3-6 0 15,-5-3-2-15,-5-3-2 0,-2-1-40 0,-3 0-14 16,1-5-56 0,0-5-53-16,1-2-158 0</inkml:trace>
  <inkml:trace contextRef="#ctx0" brushRef="#br0" timeOffset="108600.1521">12590 17759 700 0,'3'-29'0'15,"-3"-4"238"-15,0-3-150 16,-3 1-25-16,-4 0-11 0,-1 3-5 16,-5 7-9-16,-1 7-2 15,-3 7 8-15,-2 11-16 0,-4 3-7 0,-4 16-7 16,-4 10-5-16,-7 9-4 15,3 6-2-15,1 7 1 0,3-4 1 16,6-2-8-16,9-4 6 0,5-11-3 0,8-5-1 16,5-3-1-16,8-2 2 15,6-4 0-15,5-3-4 0,3-4 4 16,5-6-20-16,2-3 12 15,2-3-3-15,1-12 3 0,4-5 9 0,-3-4-2 16,2-13-2 0,-1-5 4-16,-3-8 2 0,1-11-4 0,-4-4 2 15,-3-8 13-15,0-9-11 16,-3 7 2-16,0 10-4 0,-5 11-2 15,-5 18 2-15,-2 11 1 0,-6 7-4 0,-3 10 4 16,-1 4 14-16,-1 1-4 16,-1 3-7-16,0 0 3 0,-2 11-10 15,-7 12 1-15,-7 16 2 16,-6 19 51-16,-4 12-45 0,1 8-4 0,1-1-3 15,5-3 0-15,4-10 5 16,4-13-7-16,8-6 3 0,3-11-3 16,0-5-5-16,7-4-3 0,4-4-7 0,7-8-17 15,4-1-2-15,5-5-19 16,6-1-34-16,2-2-3 0,3-4-37 15,-3 1-69-15,2-3 39 16,-3-7 74-16,-1-3 83 0,-2-3 4 0,-2-6 95 16,-4-6-38-1,-4-5 12-15,-4-6-7 0,-3-3-5 0,-6 0-12 16,-3 3-4-16,-5 8 6 15,-1-2 3-15,-7 15-3 0,-4-2 6 16,-4 9-7-16,-2 8-16 0,-1 2 2 0,-3 12-1 16,1 6-12-16,0 5-13 15,-2 8-2-15,5 3-3 0,-4 0-3 16,3-1 0-16,4 1 6 15,-1-5-8-15,4-3 4 0,4-2-1 0,3-8-2 16,1 1-27-16,4-3-1 16,0-5-19-16,1 1 6 0,9-7 4 15,4-3-9-15,4-1 18 16,5-9-14-16,0-3-5 0,3-1 20 0,0-3 17 15,0-4 6-15,-1 1 7 0,-1-3 0 16,-6 5 1-16,-3 6 29 16,-8 5 5-16,-3 6-7 0,-3 4-12 0,1 6-4 15,-2 6 23 1,0 7-11-16,0 1-15 0,0-2-8 0,0-2-2 15,0-7 0-15,0-3-2 16,4-4 2-16,3-5-1 0,1 0 0 16,5-12 0-16,1-5 48 0,2-4-33 0,1-4-7 15,-1-2-5-15,0-4-5 16,1-2 4-16,1 1 1 0,1-7-6 15,3 0 2-15,4-6 1 16,-3-9 0-16,2-6 2 0,3-3-3 0,-5 2-1 16,2 6 4-16,-4 9 0 15,-7 8-3-15,-2 11 2 0,-6 9 5 16,-6 11 8-16,2 7 12 15,-2-2-15-15,0 2-14 0,-5 18-2 0,-10 11 8 16,-5 16-3-16,-3 12 0 0,-3 4 12 16,2 9-12-16,-1 1 0 15,2-1 7-15,1-10-8 0,5-7 2 0,4-11 1 16,6-6-2-1,7-5-1-15,0-8-1 0,8-1 0 0,7-1 3 16,0-7-2-16,8-1-2 16,3-2 2-16,5-2-2 0,3-5-5 15,-2-3 6-15,2-1 0 16,-2-9 0-16,-2-5 3 0,0-6 0 0,-6-4-2 15,-3-5 2-15,-3-5-1 0,-4-7 0 16,-5 1 0-16,-1 0 3 16,-5 5-4-16,-2 10 2 0,0 7 3 0,-1 8-3 15,0 8 4-15,0 2-5 16,-1 4 0-16,-5 16-10 0,-2 8 10 15,-5 10 0-15,0 3 8 16,0-2-8-16,0 0 0 0,-1-4 0 0,2-1 3 16,1-4-4-16,3-4 2 0,1-4 0 15,5-3-2-15,2-4-1 16,1-3 2-16,3-2 0 0,3-2-4 0,1-3 4 15,5-3 0 1,0 0 0-16,3-2 2 0,2-4-4 0,2-3-66 16,3-4 10-16,-3-1-104 15,-2-4-164-15</inkml:trace>
  <inkml:trace contextRef="#ctx0" brushRef="#br0" timeOffset="109330.1531">13875 17548 745 0,'3'-14'0'16,"-2"4"196"-16,-1-4-112 0,-1 2-20 0,-4 0-16 15,-2 0-13-15,0-5-8 16,-4-3 0-16,-1-2 7 0,-4 1-2 16,1 6 5-16,-1 8-11 15,-1 7-16-15,0 4-9 0,-3 8 0 0,-3 12 0 16,-2 8-2-1,-3 7 2-15,1 11 0 0,1-8-2 0,1 5-17 16,4-4 2-16,5-7 6 0,4-4 11 0,7-6-2 16,4-9-4-1,1 2 5-15,6-3 0 0,3-5 0 0,2 1 0 16,3-5 0-16,3-2 0 15,1-2 0-15,-2-1-20 0,0-2-16 16,-2 0 11-16,1-3 9 16,-3-4 9-16,1-5 9 0,-1-5-1 0,-1-8-2 15,0-3 2-15,2-3 0 16,2-1-1-16,1 1 3 0,-2-3-3 15,1 2 0-15,-4 6 0 0,-6 9 0 0,-1 8 0 16,-4 6 0-16,0 5 29 16,-3 14-22-16,-6 12-4 0,-3 16 24 15,-2-1-8-15,1 5-7 16,3-7 0-16,2-5 0 0,4-3-3 0,1-7-6 15,3-6-4 1,0-4 2-16,4-1 0 0,3-6-1 0,6 1 0 16,-3-5 4-16,8-4-4 0,-1-1-80 0,2-2-12 15,2-7-105 1,-5-1-101-16,-3-4-181 0</inkml:trace>
  <inkml:trace contextRef="#ctx0" brushRef="#br0" timeOffset="109580.1534">13368 17287 835 0,'-1'-4'0'16,"1"1"254"-16,2-3-207 0,8-2-30 0,3-2-6 15,5 4-5-15,6 0-9 16,3 0-13-16,2 5-66 0,6-2-66 15,-1 3-13-15,0 6 33 0,0-2-45 0,1 6-18 16</inkml:trace>
  <inkml:trace contextRef="#ctx0" brushRef="#br0" timeOffset="110200.1543">14238 17570 1017 0,'6'-5'0'0,"2"5"168"0,-2 0-124 16,-1 5-13-16,-1 7-8 16,0 7-3-16,0 8 3 0,-1 10-6 0,1 9-9 15,-2 0-5 1,-1 4 1-16,-1-5-2 0,-3-7-1 0,-6 2 4 15,0-7-6-15,-7-5 2 16,1-1 4-16,-1-5-3 0,-1-7-3 16,3-3 2-16,4-4 3 0,4-7-4 0,1 0 0 15,5-2 3-15,3-11 10 16,7-7-4-16,5-8-2 0,9-7 9 15,1-5 5-15,5-4-9 16,6-5-10-16,1-5 3 0,2 1-4 0,2 2-1 16,-3 1 0-16,-4 15-19 15,-4 4-9-15,-6 18-3 0,-6 12-18 16,-3 8-45-16,-3 17-14 15,-4 6-53-15,-1 4-174 0,-1 1-287 0</inkml:trace>
  <inkml:trace contextRef="#ctx0" brushRef="#br0" timeOffset="111220.1557">14763 17870 894 0,'-1'-24'0'0,"1"-7"248"16,-4-1-185-16,-3 0-22 0,-3-1-19 15,0 4-6-15,-2 3-4 16,-2 7 0-16,-1 8 10 0,0 9-5 0,-5 2 7 15,-2 20 0-15,-2 6-12 0,-2 11 0 16,2 3-1-16,4 1-5 16,1 0-5-16,6-3 3 0,5-6-3 0,3-5-2 15,5-6 2-15,0-5-2 16,8-2-3-16,0-4-4 0,4-1-10 15,3-7 0-15,1-2 10 16,3-4-2-16,3-7-6 0,-1-5 5 0,-2 0 2 16,-1-5 3-16,-2 0 10 0,2 1-4 15,-5 2 0-15,-2 8 0 16,-4 3 2-16,-4 5-2 0,0 4-9 0,-3 11 5 15,0 6-1 1,0 8-4-16,1 0-9 0,-2-3 0 0,1-1 12 16,0-6 5-16,3-3-4 15,4-4 10-15,2-3-5 0,3-6 0 16,3-1 17-16,2-6 0 15,1-6-3-15,2-3-2 0,1-3-7 0,0-2-4 16,0-4 1-16,1-3-2 0,-1-7 0 16,1-2 0-16,1-8 4 15,-1-9-5-15,5-5 2 0,-1-2 4 0,2-18 3 16,0 1-1-16,-2 1-4 15,-3 7-3-15,-3 17 0 0,-8 14 3 16,-2 16-4-16,-5 8 2 16,-4 7 18-16,0 4-9 0,-2 11-9 0,-11 14-2 15,-7 18 1 1,-7 21 15-16,-3 14-10 0,-4 2-4 0,4 8 3 15,1-8-1-15,4-11-6 0,6-7 5 0,5-11-2 16,6-8 0 0,5-6-1-16,2-7 1 0,8-6 0 0,4-1 1 15,7-6 0-15,2-2-2 16,4-4-1-16,5-3 0 0,2-5-27 15,4 0 12-15,-3-5-4 16,3-7 11-16,-7-8 11 0,-1-5-1 0,-4-10 0 16,-3-6 0-16,-4-3 3 0,-4-4-3 15,-5 7 0-15,-4 7 14 16,-1 8-6-16,-3 10-1 0,0 9 1 0,0 7 5 15,-7 9-10-15,-4 21-6 16,-4 9-5-16,-1 11 9 0,0-1 1 16,5-5-4-16,0 0 4 15,-1-7-1-15,6-7-2 0,0-1 2 0,2-10-2 16,4-2 0-1,0-5 1-15,0-3 0 0,4-3 0 0,-1-4-4 16,1 0 3-16,6-2-1 0,0-2 1 0,3-6 0 16,4-4-9-1,1-2-6-15,0-5-6 0,7-3-13 0,0-4 21 16,4-4-1-16,1-8 10 15,3 2 4-15,-2-3 2 0,-1 7-2 16,-4 6 3-16,-3 9 2 16,-2 9 7-16,-6 8 2 0,-2 1-1 0,-3 16 3 15,-3 8-2-15,-5 8-2 16,-1 8-4-16,-1 0 1 0,-1 1-6 15,-1-2 1-15,-4-4-2 0,0-4 2 0,3-4-4 16,-5-6 2-16,0-7 0 16,-2-5-2-16,-5-1 2 0,-5-1 0 15,-1-5-1-15,-4-1-26 16,-2-2-14-16,0-1-40 0,-2-7-80 0,-1-10-173 15</inkml:trace>
  <inkml:trace contextRef="#ctx0" brushRef="#br0" timeOffset="111370.1559">15280 17226 1017 0,'54'-4'0'0,"-2"3"121"0,-6 0-123 16,-3 1-52-16,-6 0-77 15,-9 0-255-15</inkml:trace>
  <inkml:trace contextRef="#ctx0" brushRef="#br0" timeOffset="114770.1607">7309 16897 518 0,'-5'-2'0'0,"0"2"118"16,3-2-90-16,1 2-20 0,1 0-7 0,-2 0 5 15,2 0 14-15,0 0 38 16,0 0 46-16,0-3 1 0,0-3-15 16,0 0-21-16,0-1-21 15,0 2-8-15,-3 1-10 0,-1-1-16 0,4 2-5 16,-4 1-7-1,3-1 2-15,-1 1-3 0,-2-4 0 0,0 2 4 16,2-4-5-16,-2-1 0 0,1-3 0 0,-1-2 11 16,-1 1-3-1,0 1 7-15,-3 3-4 0,-2 2-7 0,-3 2-3 16,1 5-2-16,-4 1-7 15,2 7 9-15,-2 0-1 0,4 1 0 16,-1-2 0-16,2 1 2 16,0-3-4-16,-1 0 4 0,2 2 2 0,-3 0-4 15,1 3 0-15,-2-2 4 16,1 1-6-16,2 5 4 0,-1-2-2 15,4-2 0-15,2 0 0 0,3-3-2 0,2-2-6 16,1 0 12-16,0 2-8 16,3-1-6-16,3 1 5 0,2-1 7 15,2-1-4-15,4 2 4 16,-1-4 5-16,5 1-6 0,-2 0 1 0,1-4-3 15,-2 1 1 1,0 0 0-16,0-1-9 0,-3 0 8 0,1-6 2 16,1-1-1-16,-2-2 0 0,0-2 0 0,1 1 3 15,-3-3-2 1,1-2 1-16,-2 2-1 0,-2 2-2 0,-2-1 2 15,-1 2-1-15,-4 0 0 16,0 1 0-16,0-1 4 0,-6 1-5 16,0 1 2-16,-1-1 1 15,-3 1 6-15,-3 1 1 0,0 1-6 0,-6 1-3 16,0 2 0-16,-2 3 0 15,-2 0 0-15,4 4 0 0,0 4-1 16,3 4-2-16,1 5 3 0,3-3 0 0,5-2-7 16,-1 2 12-16,1-1-4 15,2-1-2-15,1 1 2 0,3-2-1 16,1 1 0-16,0 1-3 15,1-4 1-15,5 1-3 0,0-2 3 0,3 1 1 16,3-2-3 0,1-2 8-16,4-3-2 0,0-1-2 0,1-1 0 15,1 0 0-15,-1-3-5 16,-1-4 9-16,1-4-7 0,-1-3 5 15,-4-1 3-15,-2-3-8 0,-5-2 6 0,-3 1 3 16,-3-4-4-16,0 2-2 16,-7 4 0-16,-3 0 1 0,-3 5-3 15,-4 1 4-15,-4 4 3 16,1 3-2-16,0 4 2 0,0 0 4 0,0 0-3 15,-1 5 2-15,-1 9-2 16,0 1-8-16,2 6 4 0,-1 2-2 16,4-1 0-16,3 3 0 0,2-4 2 0,3-1-3 15,5-4 2-15,2-3-5 16,2-2-1-16,3 1 4 0,1 0-2 15,6-5-3-15,0 3 10 16,3 0 0-16,-1-5-5 0,1 2 2 0,4-5 2 16,1-2-5-1,2 0 4-15,3-3 0 0,-2-1-2 0,1-3 0 16,0-3 4-16,-2-3-7 15,-2 0 3-15,-3-2 0 0,-4 0 0 16,-4 0-3-16,-2-1 3 0,-4-1 3 0,-1 0 1 16,-3-1-1-16,-6 2-6 15,-4 0 3-15,-5 4 0 0,-4 2 0 16,0 3 0-16,-1 5-2 15,2 2 2-15,0 2 1 0,2 7 0 0,4 3-2 16,-1 3-1-16,3 2 2 16,1 2 0-16,-1 5-2 0,5-4 3 15,1-1-2-15,2-2 2 16,5-5-3-16,2-2-5 0,3 2 5 0,4-2-2 15,2-1 2-15,2-2 4 0,4-2 1 16,4-5-3-16,-1 2 0 16,5-2 5-16,1 0-7 0,-2 0 4 0,2-4-4 15,-1-4-7 1,0 1 4-16,-1-3-2 0,-5-1 5 0,1-2 3 15,-2 0 1-15,-3-3-4 16,1-1 4-16,-3 1-1 0,-2 0-1 16,-1 2 0-16,-4 2 2 0,-1 3-3 0,-4 6 1 15,1 3 1-15,-2-2 1 16,0 2 9-16,0 0 4 0,0 0-4 15,0 0-2-15,0 0-6 16,0 0-3-16,0 0 0 0,0 1 0 0,0 3-9 16,-2 8 0-16,-2 2 12 15,-2 9-5-15,0 0 4 0,-2 2 8 16,-1 1-2-16,-1 1 1 15,1 4-1-15,-3-4-4 0,2 2 2 0,-1-4-3 16,0 0-2-16,0 0 5 0,4-3-7 16,0 2-3-16,0-4 7 15,2 1 1-15,-2-2-7 0,2 6 5 0,1-4-3 16,0 2 0-1,2 0-1-15,0-3 2 0,1 1 0 0,-1-6-10 16,1-2 6-16,-1-9-4 16,1-3 12-16,1-1-7 0,0 0 5 15,-1 0 5-15,1 0-5 16,0 0 2-16,-1-13-1 0,1-4-6 0,1-5-12 15,4-7 7-15,2 7-1 0,0 0-10 16,2-2 6-16,-1-1 4 16,-1-3-4-16,0-1 11 0,1 2-2 0,-2-2-1 15,1 3 8-15,0 1-2 16,-1 1-2-16,1 2 0 0,-3 5 0 15,-1 6 1-15,-1 6 0 16,-1 5 10-16,-1 0-5 0,0 0 1 0,0 12-9 16,-4 2-4-16,-2 10 14 0,-6 3 5 15,1 2-9-15,-2 6 4 16,0 0 0-16,-1-1-9 0,1-1 4 0,2-5 4 15,0-2-4 1,0 0-1-16,4-3-1 0,0 5 0 0,1-5-2 16,2 0 1-16,0-6-12 15,2-9 9-15,0 0-6 0,1-3-1 16,0 2 3-16,1-4-8 15,0 3-10-15,-1-4 7 0,1-2 2 0,0 0 0 16,0 0 16-16,0-2 1 0,0-1 0 16,0-6 0-16,3-5 22 15,-1-4-14-15,0-8-1 0,2-4-5 0,0-3-4 16,1 2 0-16,3 4 1 15,1 2-3-15,1-3 3 0,1-5-3 16,-1 2-6-16,-1 1 5 16,-1 4 4-16,-4 5-4 0,-1 6 10 0,1 6-1 15,-4 4 1 1,0 5 19-16,0 0-9 0,0 3-15 0,-4 16 0 15,-3 5 0-15,-1 11 4 0,-1 0 1 0,2 1-5 16,0-5 0 0,1 1 0-16,0 2 8 0,1-2-6 0,-2 7 1 15,4-1 0-15,-4-5-6 16,0-1 6-16,3-10 3 0,0-7-8 15,0-4 1-15,3-8 0 16,-3 4-1-16,3-3 2 0,0 0-88 0,-1-1-47 16,-1-3-74-16,1-3-320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6:51:17.1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1819 5291 446 0,'0'0'0'15,"0"0"37"-15,0 2-37 0,0 3 67 0,0 0-10 16,3 0-14 0,-2-1-13-16,1 1-8 0,-2-5 3 0,1 0 3 15,-1 0 8-15,3 0-5 0,4 0-9 0,4-2 21 16,5-3-3-1,7-3-14-15,8-3-15 0,10-6-7 0,7-1 4 16,7-6-3-16,5 1 0 16,3-2 3-16,-1 3 3 0,2 3 16 15,-1 0-7-15,-4 4-4 16,-3 4-9-16,-7-1 9 0,-4 1-14 0,-5-1 11 15,-7 2-2-15,-4 1-7 16,-5 1-8-16,-4 1 8 0,-3 5-1 16,-1-1-4-16,-3 0 0 0,-1 2-3 0,-3 1-10 15,0-3 8-15,-3 1 1 16,-1-1 3-16,-2-3 2 0,-3 3 0 15,0-3 4-15,0 0-2 16,-6 1-4-16,-2 0-19 0,-4-2 15 0,-1 2 8 16,-1-3 0-1,-3 1 9-15,0 0-6 0,0-2-7 0,-2 1 4 16,-2 3-1-16,3 0-2 15,0 2-3-15,4 2 5 0,3-1-2 16,4-1 2-16,2 3 8 0,2-2-10 0,3 0 2 16,0 2-2-16,3 0-13 15,5 0 4-15,5 4 15 0,3 1-7 16,5 2 4-16,1-2 3 15,0-1-5-15,0-2 1 0,0 1-1 0,-2-1 0 16,1 0 17-16,-8 2-12 16,-1-2-7-16,-2 2 4 0,-4 2-1 15,-1 1-1-15,-2 2-9 0,-2 3 4 0,-1 3 8 16,-3 2-1-16,-6 3-2 15,-1 2 0-15,-3 2 0 0,-2 3 4 16,-3 1 1-16,0 4 7 16,2 1-10-16,0 2-4 0,3 2-14 0,-3 1-83 15,-1-3-199 1</inkml:trace>
  <inkml:trace contextRef="#ctx0" brushRef="#br0" timeOffset="830.0011">1825 6474 618 0,'7'0'0'0,"2"0"62"15,-1 0-1-15,0 0-11 16,0-3-16-16,3-2 1 0,5-4-3 0,5-1-9 15,6-6-1 1,9-2 9-16,8-4-5 0,6-2-2 0,6 0 11 16,3-2-11-16,5-2-7 15,1 0-7-15,0 1-3 0,-1 0-8 16,-5-1 2-16,-4-1 11 15,-11 4 7-15,-9 1 5 0,-8 5-16 0,-11 4 11 16,-4 3-3-16,-9 4-6 0,-3 2-5 16,-2-1 3-16,-3 1-8 15,-5-1 0-15,-2 0-12 0,0 2 2 0,-2 3-2 16,1-1 12-16,1 1 0 15,-1 2 0-15,1 0-4 0,4 0 5 16,2 0-2-16,1 0 2 16,3-1 2-16,1 0-4 0,1 1 0 0,0 0-1 15,3 4-7-15,5 6 12 0,1 0-4 16,2 4-3-16,3 1 8 15,3-1-3-15,0 1-1 0,0-3-1 0,2-2 1 16,-4-1 0 0,-3-1 0-16,-3-1 3 0,-6-2-5 0,-2 2 3 15,-2 2-4-15,-10 3 1 16,-5 10 8-16,-7 3-5 0,-2 4-2 15,1 6 2-15,-3-1 8 16,2 1-11-16,2 6-38 0,-1-2-86 0,0-3-205 16</inkml:trace>
  <inkml:trace contextRef="#ctx0" brushRef="#br0" timeOffset="1650.0023">1841 7495 458 0,'-4'0'0'15,"3"-5"170"-15,1 5-101 16,0-2-31-16,0-1 3 0,1 0 2 16,6-5-25-16,3 0-5 15,7-4-1-15,7 0 1 0,7-2 8 0,11-5-2 16,9-4 3-16,8-3 0 15,6-5 3-15,2-2 5 0,-3 0-4 16,-1 1-6-16,-8-1 8 0,-4 3 4 0,-11-1-2 16,-8 7-6-16,-6 2-13 15,-10 6-9-15,-7 7 8 0,-4 2-8 16,-2 2-4-16,-3 4 4 15,0 0-1-15,0-1-22 0,-4 1 1 0,-1 0-12 16,-7 1-22 0,-3 0 32-16,-6 5 16 0,-2 2-1 0,-5 1 5 15,-1-2 4-15,2 3 7 0,-2 1-9 0,5 0 8 16,1 2-10-1,5 1 4-15,6-3 6 0,2-2-10 0,7-1 2 16,3-1 0-16,6-1 0 16,9 3-39-16,7-2 28 0,9-2 6 15,6-1 8-15,5-3-2 16,4 0-2-16,-1-2 2 0,-2 0 12 0,-6 2 5 15,-10 0 5-15,-9 4-13 16,-8 3-11-16,-8 4 2 0,-4 5-2 16,-10 3 3-16,-12 10 5 0,-9 9-5 0,-4 4-4 15,-3 2-141-15,0-3-104 16</inkml:trace>
  <inkml:trace contextRef="#ctx0" brushRef="#br0" timeOffset="2350.0033">1960 8093 580 0,'20'-4'0'15,"7"-3"58"-15,9 0-15 16,3-4 26-16,7-4 0 0,3-2-13 0,5-3 13 16,3-2-9-16,1-1-5 15,-6 3-28-15,-5 2-11 0,-9 3-8 16,-13 3-11-16,-5 0 6 15,-9 4 1-15,-3 0-3 0,-4 4 8 0,-2-5-9 16,-2 1 0-16,-2-4-5 0,-3-2 2 16,-5-1-18-16,-5-1 9 15,-2 3 1-15,-2 4-3 0,0 1 8 0,2 6 1 16,2 2 3-1,0 0 4-15,5 0 7 0,5 0-12 0,2 0 6 16,3 3 0-16,1 1-9 16,7 6 12-16,3-1-10 0,4 1 1 15,4 0 6-15,2-2 3 0,1-2-11 0,-3-1 10 16,-5 1 1-16,-1-1-9 15,-7 0 6-15,-1 2 15 0,-2-3-14 16,-3 4-2-16,0 2-4 16,-1 5 4-16,-6 7 8 0,-5 7-19 0,-2 5-87 15,-4-2-157-15,0-6-481 16</inkml:trace>
  <inkml:trace contextRef="#ctx0" brushRef="#br0" timeOffset="6810.0095">4096 8185 301 0,'-3'-6'0'15,"-1"4"98"-15,-1 0-55 0,2-1 28 0,-1-1-2 16,-2-1-12-16,1-2 1 15,-2-3 2-15,-3-1 1 0,0-3-3 16,0 0-7-16,-1 0-10 16,1 3-6-16,1 2-17 0,-2 1-12 0,2 1-2 15,-3 3-5-15,1 0 0 16,1 1 2-16,-1-2 3 0,1 0 3 15,-2 0-1-15,2-2 11 16,-1-3 2-16,1 1 11 0,1-1-2 0,-1 3-5 16,-1-1-6-16,1 4-2 0,-3 2-9 15,-1 2-4-15,-2 2-1 16,-2 4 0-16,2 5-2 0,-1 3 2 0,0 3 2 15,1 2-5-15,-1 3 1 16,-1 2 2-16,0 1 2 0,0 4-3 16,-1 1 0-16,2-1 0 15,1-1 2-15,1-2-3 0,5 0-6 0,-1 1 12 16,2-2-8-1,5 1-6-15,0-1 10 0,1-1 2 0,3 2-6 16,0-2 6-16,4 4-1 0,0-2-4 0,2 2 4 16,0-1 4-1,1-2-10-15,0 1 8 0,0-1 2 0,1-4-9 16,-1 0 5-16,3 2-2 15,0-4 0-15,3 5 0 0,1-2 1 16,1-3-6-16,1 1 9 16,3 1-6-16,0-4-5 0,2 0 11 0,1-5-8 15,0-3 2-15,-1-1 2 0,2-3 0 16,-3-1 0-16,3 0-4 15,-1-2 5-15,1-2-2 0,3-1 0 0,-1-8 1 16,2-2 0 0,1-3 0-16,-2-2 7 0,0-1-10 0,0 0 6 15,-3 0 3-15,0-4-8 16,-1 1 4-16,-2-4 1 0,1-1-2 0,-1-3 2 15,-3-5-4 1,1-3-6-16,-1-3 14 0,-3-3-4 0,0-4-5 16,-4 0 4-16,-3 2 20 0,-4-2 5 0,-3 0-2 15,-10 0-8 1,0-1-10-16,-8-1 8 0,0 1-7 0,-1 3-7 15,-6 2 9-15,-1 4-12 16,1 4-3-16,-4 1 8 0,2 5 0 16,-2 2-6-16,0 9-7 15,-1 8-4-15,0 6-25 0,-1 9-4 0,-2 17-25 16,-2 10-81-16,-3 12-75 15,-3-2-221-15</inkml:trace>
  <inkml:trace contextRef="#ctx0" brushRef="#br0" timeOffset="8000.0112">4207 11904 751 0,'-8'-11'0'0,"1"2"151"16,-5-2-115-16,1-1-2 0,-2 1-9 0,-2-2-5 15,-1-1 14-15,-2-2-13 16,0 0-14-16,-4-2 7 0,1 4-1 15,0 2 6-15,0 4 3 16,1 2-12-16,-2 4-6 0,0 2 1 0,0 2-9 16,-2 7 1-16,0 3 3 15,-1 2 0-15,0 4 9 0,-1 6-5 16,-3 5-1-16,1 5 5 15,-2 4 0-15,2 4 2 0,2 1 1 0,0 4-2 16,1 3-4-16,0 3 0 0,1 4 3 16,0-2-2-16,6 2-3 15,1-4 6-15,3 0-8 0,4-2-2 0,3-5 2 16,3 0 1-1,4-5-11-15,0-4 11 0,6 1 0 0,5-4-4 16,1-5 3-16,1-3 0 16,3-3-2-16,-1-2 2 0,3-1 0 15,2-3-1-15,2-3-1 0,4 1 7 0,1-4-11 16,0-1 10-16,5-2 2 15,0-6-8-15,6-2 2 0,3 1 4 16,3-8-7-16,2-4 4 16,2-6 0-16,-2-4-4 0,-1-4 4 0,2 1 2 15,-6-3-4-15,-1-1 0 16,-4-1 5-16,-4-3-6 0,-2-2 2 15,-4 3 3-15,-2-5-6 16,-3-3 4-16,-2-1 11 0,-1-5 4 0,-1-4 3 16,-1-3-4-16,-2-4-9 0,-3-5 5 15,-2 1-7-15,-5-1-3 16,-4 6 3-16,-2 1 3 0,-6 8 2 0,-6 5 16 15,-6 2-6 1,-5 8-14-16,-8-3 1 0,-6 8-7 0,-2 6 0 16,-6 5 0-16,-4 5 2 15,0 6-2-15,-2 4-9 0,1 5 6 16,2 11-43-16,5 9-7 15,1 6-28-15,3 9-69 0,-3 4-96 0,-1-6-388 16</inkml:trace>
  <inkml:trace contextRef="#ctx0" brushRef="#br0" timeOffset="16260.0227">3539 14806 627 0,'-3'0'0'16,"-2"0"123"-16,-3 0-94 15,-3 2-11-15,-6 4-10 0,-3 5-13 0,-2 3 10 16,0 4 7-16,2 0-10 16,1-3 4-16,3-3-5 0,3-1-2 15,2-4 2-15,3-1 19 16,3-4 29-16,4-2 21 0,1 1-13 0,0 0-12 15,0-1-22 1,1 0 8-16,-1 0-11 0,1 0-3 0,2 0-8 16,-1-2-10-16,8-5 2 0,8-1 22 0,6-4-15 15,8-5 8 1,5-4-11-16,3-3-1 0,6-8 8 0,7-4-2 15,8-2-5-15,3-4 9 16,4 1-10-16,1 0-3 0,0-4 1 16,-1 1 2-16,-2 0-7 15,-7 2 6-15,-3 4 0 0,-5 8-3 0,-9 7 0 16,-10 4 1-16,-11 7-1 15,-8 4 0-15,-8 3 2 0,-4 3-2 16,-1 2-3-16,0 0 0 0,0 0-26 0,0 0 4 16,0 0-32-16,-1 0-34 15,-4 7 21-15,2 2 31 0,-7-1-38 16,2 4-1-16,-1 0-33 15,-7 5-36-15,-4 4 6 0,-9 0-93 0</inkml:trace>
  <inkml:trace contextRef="#ctx0" brushRef="#br0" timeOffset="16600.0232">3450 15103 668 0,'-1'0'0'15,"1"0"85"-15,6 0-60 16,4-6 37-16,7-2 14 0,5-3-13 16,6-6-25-16,7-4-11 0,8-5-6 0,9-6 7 15,6-6-5-15,6-6-2 16,8-6-4-16,3-3-2 0,6-2-2 15,5-3 6-15,1 2-3 16,2 0-4-16,-2 0 10 0,-8 5-11 0,-8 4-11 16,-11 8 0-1,-10 5 12-15,-12 5-11 0,-14 10-1 0,-9 5 0 16,-11 10 0-16,-2 1-2 15,-2 2-43-15,-2 1-29 0,-5 7-18 16,-4 9 33-16,-3 7-116 0,-5 3-50 0,-1-7-188 16</inkml:trace>
  <inkml:trace contextRef="#ctx0" brushRef="#br0" timeOffset="22430.0314">17895 14069 431 0,'4'-5'0'0,"3"-1"55"15,-2 0-26-15,0-1 5 16,-3 1 22-16,-2-3 2 0,2 4 25 0,-2-2 10 15,0-2-41 1,-2 0-8-16,-1-2 2 0,1 0-12 0,-1 3-12 16,1-1-3-16,-2 1-11 15,2 1-3-15,-1 0 0 0,0 0-3 16,1 1 3-16,-2 0 9 15,2-2 11-15,-3 1-1 0,-1-3-1 0,-4-2 3 16,-3-3-5-16,-4-1 3 0,-3-2-4 16,-5 0-4-16,0-1-3 15,-8 1-3-15,-1 3-1 0,-2 1-1 0,-1-1-3 16,-1 3 2-16,1 0-1 15,2 1 1-15,3-2 1 0,-1 1-4 16,1-3 3-16,-1 1-1 16,-1-1-5-16,-1 1 13 0,0 2-1 0,0 2-4 15,0 0 3-15,1 2-5 0,1 0-7 16,0 1 0-16,0 0 11 15,0 1-12-15,-2-3 2 0,1 3 18 0,-2 1-10 16,3 1 8 0,-1 4-9-16,0 0-7 0,-1 5 6 0,-2 4-7 15,1 3 0-15,-1-1 0 16,4 2 1-16,3 0-5 0,3 4 8 15,0 0-4-15,5 0-2 16,-1 2 4-16,-1 0-1 0,3 1-8 0,0-1 10 16,1 0-4-16,5 0-3 0,0-1 7 15,1 3-4-15,0 2-3 16,-1 0 7-16,2 4-3 0,-1 0 0 0,0 2 0 15,0 2-3-15,3 3 2 16,-2 0 1-16,1-1 0 0,1 2 0 16,0-2 0-16,1 1 0 15,1-3 0-15,0 1-3 0,2-3 5 0,3 0-4 16,0 2 3-1,-1-3-4-15,1 4 0 0,-1 1 6 0,-1 2-1 16,3 3-2-16,-2-1 0 0,0 0 2 0,0-3-3 16,0-2 2-1,3-1-3-15,-2 0 2 0,2-2 0 0,1-1 2 16,1 0-3-16,0-2 2 15,0-1-3-15,0-1-3 0,0-2 10 16,4-1-6-16,0 0-5 16,1 1 10-16,-1 0-3 0,3 2-2 0,-1 1 0 15,3 0 1-15,-1 2 0 0,3-2-1 16,0 0 1-16,1 2 0 15,3-4-2-15,-1 0 3 0,2-3-2 0,1 0 1 16,-3-1 1-16,4-1-2 16,-2-2 2-16,-1 0 7 0,1-2-8 15,-2 0 0-15,0-3 5 16,0 2-7-16,3-1 4 0,0-2 2 0,3 5-4 15,0-6 0 1,2 2 4-16,0-2-5 0,1 1 2 0,1 0 0 16,0-1 0-16,2-1 0 0,3 1 1 0,2-1-4 15,-2-2 4 1,1 1 1-16,-2-4-5 0,-2-3 4 0,-2 1-5 15,-3-1 2-15,-3 1 2 16,-1 0 8-16,-2-1-7 0,3 0 12 16,2-2-6-16,1-2-4 15,6-3 5-15,3 0-7 0,1-1-4 0,5-3 4 16,0 0 0-16,0 0-3 15,2-1 2-15,-4 3 0 0,-2-3-2 16,1 0 2-16,-5 0 0 0,0-1-2 0,-1-2 2 16,-1 0 1-16,-2-2-3 15,0-2 1-15,2 0 0 0,2 0 2 16,0-4-2-16,2-1 2 15,1-3-2-15,-3 0 0 0,0-1 0 0,1 2-1 16,-1-2 2 0,-1 3 1-16,-5 0-3 0,-1 4 0 0,-3-3 3 15,-5 2-2-15,2 2 0 0,-2-1 3 0,-3-1-3 16,2-1 0-1,-2-2 2-15,1-2-2 0,2-2 0 0,1-3 2 16,-2 2-3-16,-1-1 1 16,1 0 1-16,-4 2-2 0,1 0 1 15,-3 3 1-15,-2 2-2 16,-1 1 2-16,-2 0-2 0,-1 3-3 0,0 1 8 15,0 0-3-15,-2-1-3 16,-1 1 4-16,-1 2 6 0,1-4-10 16,-1-2 4-16,2 2 1 0,0-4-5 0,0 3 4 15,1 1-1-15,-2-1-1 16,2 1 0-16,-1 3 1 0,1 2-1 15,0 3 0-15,-1 3 0 16,-3 0 0-16,-1-1-7 0,-1 1 6 0,-3 0-19 16,-4-1 11-1,-1 1-4-15,-6-2-7 0,2 4 11 0,-3-1-9 16,0 2-28-16,1 2 1 15,0 1-31-15,2 3-62 0,-2 0-29 16,-1-1-107-16,0-2-180 0</inkml:trace>
  <inkml:trace contextRef="#ctx0" brushRef="#br0" timeOffset="65780.0921">4502 9907 337 0,'-4'-13'0'16,"0"0"175"-16,0-1-81 0,-1 3-24 0,0-2-13 15,-1 2-14-15,-1 2-12 16,0-1-13-16,0 0 0 0,1 2-3 15,2-1 1-15,-1-1 7 16,0-2 9-16,-1 2-4 0,1-4-9 0,-2 2-9 16,-1 0-1-16,0 1-6 0,-2 0-1 15,-2-1 1-15,-2 1-4 16,-2 1-2-16,-2 2 6 0,0 3 5 0,-2 0-3 15,-5 2 6-15,-3 2 0 16,-5 1 1-16,-1 2-2 0,-1 6-1 16,0-1 0-16,0 2 3 15,1 1-1-15,0 0-3 0,3-1 1 0,2 3-1 16,0-2-10-1,4 5 4-15,1 0 16 0,3 2-20 0,-1 6 4 16,-1 4-1-16,3 7-1 0,-2 7 0 0,2 3 8 16,1 6-7-1,2 3 1-15,2 1-1 0,0 1 2 0,-1 1 0 16,0 0 3-16,-3-1-3 15,0-2 5-15,0-3-9 0,1-3 2 16,1-5 0-16,1-1 6 16,4-3-11-16,2-2 3 0,3-2 2 0,4-1-2 15,3-1-3-15,4-2 4 0,3-2-7 16,2-1 5-16,3-3-4 15,-1 3 5-15,4-2 1 0,3-4 0 0,-1 1-11 16,4-3 14-16,-3-2-3 16,0-2 0-16,-1-2 0 0,0-2 7 15,-1-2-7-15,2 1 0 16,-1-2 6-16,-2 1-6 0,0-1 0 0,0-1 5 15,0 0-5 1,1-1 0-16,1-2 5 0,1 0-7 0,4-4 1 16,0 0-1-16,1 0 0 0,2-1 4 0,-1-6-3 15,3-2 3 1,-2 1 0-16,-1-3 0 0,3 4-4 0,-2 0 4 15,-2-3 1-15,2 3-3 16,0 2 0-16,-2-4 4 0,1 1-4 16,3-2 0-16,0-4 1 15,1-1-1-15,2-2 0 0,-3-6 2 0,0 3-2 16,1-4 0-16,-1 2 3 15,-5 0-3-15,1 0 0 0,-6-1 1 16,-1 0 0-16,-3 1 3 0,-2-2 0 0,-2 0-4 16,0-5 0-16,-1-2 26 15,-1-3-17-15,0 0 3 0,0-5-5 16,-1 1-5-16,0-3 0 15,4-2 1-15,-2 0-6 0,-1-2 5 0,0 1 0 16,-2 1-4 0,-2-3 2-16,1 0 1 0,-3 0-2 0,-1 0-4 15,0 1 7-15,0 3-4 0,-6 1 4 0,-2 3-3 16,-4 5-5-1,-2 1 5-15,-3 5-1 0,-3 6-6 0,-5 5 9 16,-2 7-2-16,-5 7-15 16,-2 5-12-16,-4 13-27 0,-1 14-75 15,-9 2-88-15,-4 2-310 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52:39.423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10831 3272 642 0,'3'-4'0'16,"1"4"47"-16,-2 0-16 0,3 0-7 0,0 2 9 16,0 2-11-1,1 2 4-15,1 1-3 0,-2-3 1 0,-1 0 4 16,-1-3 14-16,1 2 0 15,0 0-3-15,-2-1-6 0,1 3-8 16,1 0-7-16,1 2 2 16,3 2-6-16,-1 0-8 0,1 1 5 0,3 2-5 15,0-1-2-15,1-1 2 0,0 2-2 16,-2-1-3-16,1 0 5 15,-3-3 3-15,1-2 2 0,-1 0 11 0,-4-3-6 16,5 4 1-16,-2 2-2 16,1 0-6-16,3 6-8 0,-4 0 6 15,-1 1-4-15,1 1-3 16,0 2 0-16,0 1 4 0,0-2-4 0,2 2 0 15,-1-3 3-15,0 0-4 0,2 0 2 16,1-2-1-16,-1-1 0 16,1-2 14-16,1 2-1 0,-3-1-2 0,2 0-5 15,-1 1 1 1,-2 1-8-16,1 0 2 0,-1 2 4 0,2-1-6 15,-1 1 2-15,0-1 1 16,0 2-2-16,-1 0 0 0,1 0 3 16,1 0-5-16,0 1 4 15,1-1 9-15,-1-2-4 0,1 0 5 0,0 0-4 16,0-1-5-16,2 1 7 0,-4-1-5 15,3-1-3-15,-4-2 3 16,-2 1-3-16,1 2-4 0,-4-4 4 0,1 2 1 16,-1-1-3-16,1-1 0 15,0 2 4-15,-1 1-5 0,2 1 2 16,0 0 3-16,1-1-5 15,1 3 2-15,-3-2 6 0,5-1-8 0,-3 3 2 16,0 0 1 0,0 1 0-16,0 1 5 0,-1 0-4 0,-2-2-6 15,2 2 6-15,-3 1 6 0,1-1-8 0,0 0 6 16,2 2-4-1,0-1-3-15,0-1 0 0,1 3 13 0,0 0-14 16,1-2 2-16,-1 5 12 16,2 0-15-16,1-1 4 0,0 2 3 15,-1-1-2-15,1-1 0 16,-1 1 2-16,-1 1 1 0,0 0 1 0,-1 1-4 15,2 0-2-15,0-3 6 0,-3 1-4 16,2 1-4-16,-3-2 2 16,2 3 4-16,-2-1-6 0,1 1 2 0,-2 0 1 15,2 2-2-15,-1 0 0 16,-2 2 2-16,0 1-2 0,0 0 0 15,1-1 4-15,0-1-5 16,4-1 2-16,-2 2 0 0,2-3-1 0,1 1 0 16,-1-3 3-1,-1-1-5-15,1 2 4 0,-2-1 0 0,1 0-4 16,0 0 4-16,-2 0-1 0,1-2-2 0,0 2 2 15,-1-1 0 1,2 1-2-16,-2-2 2 0,2 1 1 0,-4-2-3 16,5 3 1-16,-3 0 1 15,0 0-2-15,-1-1 1 0,1-1 2 16,-1 2-4-16,2-2 3 15,-2 1-2-15,2-2 1 0,0 0 0 0,-1-2 0 16,-1 1 1-16,2 1-1 16,-2-2 0-16,2 5 2 0,-2-1 0 15,-1-1 1-15,1 5-3 0,-3-4 0 0,2 1 12 16,-2 0-15-16,0 0 6 15,2 0 2-15,-1 0-6 0,-1 0 2 16,2-1 1-16,-1-1-4 16,1 1 3-16,-1 0 0 0,-1-3-2 0,1 5 2 15,-1-1 1 1,0-1-3-16,0 4 2 0,0 0 0 0,0-3-2 15,0 1 2-15,0 1 0 0,1-1-1 0,0 0 0 16,-1-1 1 0,1 0-1-16,-1 0 0 0,0 0 0 0,0-1 0 15,-3-1 0-15,1 2 1 16,1 0-2-16,-3 2 2 0,3-1 0 15,-1 0-1-15,-2 1 0 16,3-2 0-16,-3-1-1 0,2 2 2 0,1-4 0 16,-2 2-2-16,2 0 2 15,-1-1 0-15,-2-1-2 0,2 1 2 16,-1-1 0-16,0 0-1 0,0 1 0 0,-2-1 1 15,3 0-1-15,-2 1 0 16,1-2 0-16,0 2 0 0,-1 1 0 16,1-5-1-16,0 3-4 15,3 0 10-15,0-1-4 0,0 0-1 0,-1 0 0 16,-1-3 1-1,2 2-2-15,0 0 1 0,-1 2 1 0,0 1-2 16,-5 2 2-16,-3-2 0 16,4 3-2-16,-5-1 1 0,3 2 0 15,0 5 0-15,-2-4 0 0,1 3 1 0,0-1-1 16,0 1 0-16,0-2 1 15,1 0-1-15,3 1-2 0,-3-1 3 16,4-1-2-16,-3 1 2 16,-1 0-2-16,1-3 1 0,-2 2 0 0,-3-1 3 15,2 3-3-15,-2-1-2 16,-1 2 2-16,0-1 0 0,1 1 0 15,-3-2 1-15,4 1-2 0,1-1 2 0,3 0-1 16,1-5 0-16,1-3-1 16,1 3 1-16,2-2 0 0,0 1-1 15,-1 4 1-15,-1-4 0 16,1 0 2-16,-3 1-2 0,1 0 0 0,-3 0 0 15,-1 0 1 1,0-1-1-16,-1 2 0 0,0-3-1 0,2 1 1 16,-1 0 0-16,-1 0 3 15,0-1-3-15,0 0 0 0,2-2 0 16,-2-3 0-16,2 4-1 0,0-3 0 0,-1-2-3 15,3 2 8-15,-3-1-3 16,2 0-1-16,-2 2 0 0,-2-1 0 16,2 1 0-16,0-1-1 15,0 0-2-15,0-4-11 0,4-1 17 0,-2-4-4 16,3-3-6-16,-1 0 13 15,-1 3-7-15,1-1-4 0,-1 2 10 16,1-1-5-16,-1 1 0 16,1 1 0-16,0-2 2 0,0 1-3 0,1-3 0 15,-1-1 2-15,1-1-2 0,0 1 2 16,0-5-1-16,1 1 0 15,0 1 0-15,-1-1-2 0,1 3 1 0,-2 2 1 16,0-2 0 0,0 2 0-16,1-2-18 0,0 1 11 0,-1-2-1 15,3-2 9-15,-2-1-2 16,3-2-2-16,0 1 3 0,0-1 0 15,0 0-12-15,0 0-8 0,0 0-12 0,0 0-37 16,0 0-29-16,0 0-47 16,0-3-138-16,0-3-281 0</inkml:trace>
  <inkml:trace contextRef="#ctx0" brushRef="#br0" timeOffset="7350.0103">3560 8151 295 0,'-5'-7'0'0,"-4"-1"101"0,-3 1-60 15,-2 2-5-15,-2-2 18 16,-2 1-4-16,2 3-8 0,3 1-1 0,2-2-14 15,4 2-1-15,4-1 3 16,-1 2 2-16,4 1 9 0,0 0-27 16,0 0-26-16,2 0 21 15,0 0-4-15,-2 0 9 0,3 0-4 0,-1 0-5 16,0 1 5-16,-1 0 7 0,-1-1 31 15,2 2-2-15,-2-2-9 16,0 0-3-16,0 0-3 0,0 0-11 0,0 0-2 16,0 0-5-1,5 0-2-15,0 0 10 0,2 2-7 0,0 0-5 16,2-2-3-16,3 3 0 15,3 0-2-15,1-2-5 0,0 2 4 16,1 0 4-16,-1 0-8 16,0-1 4-16,-1 0 5 0,-1-2-1 0,-1 0 7 15,-1 0 4-15,-3 0-4 0,1 0-2 16,-2 0-9-16,2 0 9 15,-2-2 4-15,0 1-9 0,3 0-3 0,0-1 8 16,4 1-7-16,3 0-3 16,2 0 3-16,2 0-2 0,2 0-4 15,1 0 4-15,2 0 0 16,1 0-4-16,-1 1 4 0,0-3 0 0,-2 0-2 15,-2 3-2-15,-5-2 2 0,2 0 3 16,-4 1-3-16,-1 0 0 16,0 1 0-16,-3-1 1 0,2-1 3 0,1 2-6 15,2-2 4 1,3-1 6-16,1 3-5 0,1-1 8 0,5 0-7 15,2-1-1-15,3 1 3 16,1-1-3-16,0 2-5 0,0 0 4 16,0 0 4-16,-3 0-6 15,0 2 0-15,-3 2 2 0,-2-3-3 0,-3 1 2 16,-3-1 0-16,-1-1-1 0,-3 2 0 15,2-1 3-15,-3-1-7 16,3 0 8-16,1 1-1 0,2-1-4 0,1 0 2 16,3 0-1-16,2 0 0 15,2 0 0-15,1 1 2 0,-1 0-2 16,3 0-1-16,-1-1-1 15,-2 0 2-15,-1 2 0 0,-2-1 0 0,-3 0 0 16,0-1 1 0,-3 0 0-16,0 2-1 0,1-2 0 0,1 1 1 15,0-1-2-15,2 0 2 0,0 0 1 0,1 0-3 16,3-3 1-1,0 0 0-15,-2-3 0 0,4 1 0 0,0 1 0 16,-1-1 0-16,2 0 0 16,-1 3 4-16,-2-1-4 0,0 0-1 15,-1 1 2-15,-3 0-2 16,0 1 2-16,-1-1-1 0,-1 2 0 0,1 0-4 15,0-1 8-15,2-1-7 0,-1 2 6 16,0 0-2-16,-1 0-1 16,2 0-2-16,-1 0 3 0,3 0-2 0,-1 0 2 15,3 3-1-15,-1 0-4 16,3-1 8-16,-1 2-4 0,0-1 0 15,0-1 0-15,2 1 1 16,-5 0-2-16,0-2 2 0,1 2-1 0,-5-3 0 16,-1 0-1-1,3 1 4-15,-3-1-6 0,4 0 2 0,1 0 2 16,-1 0-1-16,4 0 3 0,-1-3-2 0,3 1-2 15,-1-1 2 1,2 1 0-16,0 2-2 0,1 0 1 0,1 0 1 16,1 0-2-16,0 0 2 15,3 0-1-15,-2 2-7 0,0-1 14 16,-1 1-9-16,-3-2-1 15,-1 1 6-15,-1-1-3 0,-2 0 0 0,-1 0 0 16,-1 0 2-16,1 0-2 16,0 0 0-16,-1 0-1 0,2 0 1 15,0 0 0-15,3 0 2 0,1 1-5 0,1 3 6 16,0-3-2-16,3 1-1 15,0 0 0-15,2-1 1 0,3-1-2 16,-4 3 1-16,0-1 0 16,-1 2 0-16,-3 0 0 0,0-2-2 0,-2 1-1 15,0 1 6 1,-2-1 0-16,2 1-5 0,-1-2 1 0,0 0 2 15,1-1-2-15,0 0 2 0,1-1-1 0,-1 0-3 16,1 0 6 0,-2 0 1-16,0 0-8 0,-3 0 6 0,-1 0 2 15,-1 0-8-15,-1 0 7 16,2 0-3-16,-3 0 0 0,2 1 0 15,0-1 1-15,-1 0-1 16,2 0 0-16,-1 0 3 0,0 0-5 0,-1 0 3 16,-2 0 0-16,-1-1-2 15,0 1 1-15,1 0-2 0,-1 0 1 16,2 0 2-16,0 3 2 0,1-1-4 0,2 0 2 15,-1-1-4-15,0 2 0 16,-1-3 6-16,-1 0-2 0,-1 1-1 16,-2-1 0-16,0 0 4 15,0 0-4-15,-2 0 0 0,1 0 1 0,-1 0-2 16,-1 0 2-1,0 0 1-15,0-1-3 0,-2 1 1 0,1 0 6 16,-1-1-9-16,-2 1 6 16,2-2 7-16,1 2-12 0,2 0 4 15,-1 0 8-15,1 0-10 0,-1 0 0 0,1 0 9 16,1 0-12-16,0 0 6 15,1 0 4-15,0 0-8 0,-1 0 2 16,1 0 15-16,0 0-11 16,1 0 7-16,3 0-7 0,2 2-6 0,2-2 2 15,1 0 7-15,3 0-11 16,1 0 6-16,2 0-5 0,1 1 4 15,-1 0 2-15,-5 0 0 0,1 1-1 0,-2-1 3 16,-1 1 3-16,-1-1-6 16,-2 0 6-16,1 2-7 0,1-3-2 15,3 2 0-15,-2 1 7 16,2-2-7-16,0 0 0 0,0 0 4 0,0-1-6 15,-1 0 4 1,-3 0 8-16,-5 0-9 0,-1 0 11 0,-2 0-6 16,1 0-4-16,-2-1 6 15,0 1-7-15,0 0-2 0,2 0 2 16,0 0 2-16,2 0-5 0,-2 0 4 0,0 0 0 15,-1 0-3-15,-2 0 2 16,0-1 0-16,-4 0-1 0,-3 1-1 16,-3 0 4-16,-3 0-6 15,-3 0 6-15,1 0-3 0,-1 0 0 0,0 0 0 16,0 0-1-16,0 0-4 15,1 0 9-15,-1 0-2 0,3 0-4 16,-1 0 4-16,-1 0-1 16,0-3-1-16,0 3 0 0,-1 0 2 0,1-2-3 15,1 2 2-15,0-2-2 0,-1 1-2 16,3-2 1-16,-1 1 4 15,-1-1-4-15,1 2-13 0,-2-2-5 0,-1 0-8 16,0 0-17 0,-1 1-50-16,-9-2-87 0,-1-3-85 0,-4 1-277 15</inkml:trace>
  <inkml:trace contextRef="#ctx0" brushRef="#br0" timeOffset="9280.013">10110 8202 250 0,'-7'0'0'16,"3"0"133"-16,3 0-51 0,1 0 24 0,-1 0 20 15,-2-1-36 1,0-3 0-16,-1-3-30 0,-2 0-34 0,-2 1-7 16,-1-3 0-16,0 1-5 15,-1 1-9-15,2 1 7 0,3 1 6 16,1 1 0-16,1-2 11 15,0 2 4-15,0 0-2 0,-1-4 1 0,0-1-16 16,-3 0-8-16,-1-1-6 16,-3-3 7-16,0 2-4 0,-1-1-6 15,-1-1 2-15,-1 1 9 0,-1 0-8 0,-3 0 6 16,-1-1-6-16,0 0-4 15,1 0 4-15,0-1 6 0,3 2-8 16,-2-1 0-16,1 1 2 16,0-1-3-16,0 0 2 0,1-1 3 0,0-1 2 15,0-1 16 1,-1 1-8-16,0-1-11 0,-2 1 6 0,2-2-11 15,-3 2 2-15,0 0 0 0,2 2 3 0,1-3-4 16,-1-1 2 0,2-1 2-16,-5-2-4 0,1 0 2 0,-3-1 7 15,0-1-11-15,0-1 6 16,0 4 7-16,5 3-9 0,1 3 2 15,3 2-2-15,3 1-2 16,-1 0 2-16,2 0 2 0,2-1-5 0,-3-1 4 16,-3-2 13-16,-4-4-12 15,-3-5 8-15,-1 0-6 0,-4-2-7 16,-5-3 4-16,1 0 7 0,-5-1-11 0,-1 3 4 15,1 1 7-15,-2 1-13 16,-1 2 8-16,-1 0-1 0,3 1-4 16,4 4 2-16,4 3 1 15,7 4-2-15,6 1 0 0,1 0 3 0,5 1-6 16,2 2 6-1,3-3 4-15,0 5 8 0,0-4 7 0,-2-2-6 16,-1-2-6-16,-1-2 7 16,-3-3-13-16,-2-3-2 0,-6 0 4 15,-3-3-6-15,-2 3 0 0,-1 1-1 0,-4 1 3 16,1 0-4-16,-2-2 4 15,2 1 0-15,2 2-4 0,5 2 4 16,0-1 0-16,4-1-3 16,1 2 2-16,5 0 5 0,0 3-9 0,1 0 6 15,0 0 9-15,0 3-13 16,1-4 2-16,-1 0 16 0,-3-2-19 15,1 0 4-15,-2 0 0 0,0 1-2 0,0 2 0 16,-3-2 8-16,2 2-8 16,-1 2 0-16,4 0-1 0,1 2-1 15,1 1-1-15,1-1 6 16,-2 1-4-16,-1-2 4 0,-1 1-1 0,-2-1-4 15,-1 0 3 1,-1-1-1-16,0 0 0 0,-1-2 0 0,0 0 2 16,1 0-3-16,0 2 2 15,2 0-2-15,-1-2 1 0,2 1 3 16,0-2-2-16,2 5-2 0,1-1 2 0,-1 0 1 15,3 1-3-15,0-4 2 16,0 3 8-16,-2 0-11 0,-1-2 4 16,0 3 1-16,1-3-3 15,0 4 0-15,1 2 5 0,2-2-4 0,0 4 1 16,4 1-2-16,1 0 0 15,0 1 0-15,2-1 14 0,0 2-9 16,0 0 5-16,0-1-4 16,0-1-3-16,0 2 0 0,0 0-3 0,0 0 0 15,0 0 0-15,0 0 3 0,0 0-3 16,0-1 0-16,0 1-5 15,0 0-40-15,0 0-29 0,0 0-21 0,-5 3-28 16,1 3 3 0,1 1-77-16,3-2-250 0</inkml:trace>
  <inkml:trace contextRef="#ctx0" brushRef="#br0" timeOffset="13410.0188">3431 7561 465 0,'-3'-2'0'16,"1"1"116"0,2 1-62-16,0 0-5 0,0 0 0 0,0 0 4 15,0-1 0-15,3 1 9 16,4-1 0-16,1-2 17 0,1 0-14 15,5 2-26-15,-3-2-22 16,3 3-5-16,3 0-5 0,1 0-3 0,5 4 5 16,7-1-1-16,0 0-4 15,10-2 12-15,1-1-5 0,4 0 1 16,1 1 8-16,0-1-9 0,0 0 4 0,1-2-3 15,0-5 0-15,0 3-5 16,-2-1 4-16,-1 1-7 0,-4-1 6 16,-2-2 4-16,-2 4 3 15,-1-3-9-15,-1 1 7 0,-1 2-4 0,-2-1-3 16,1 4 3-1,-2 0-9-15,1 1-4 0,5 2 3 0,-1 4 3 16,3 0-8-16,1-1 8 16,0-2-2-16,-2 1-4 0,-3-5 3 15,0 0 1-15,-3 0-4 0,0 0 4 0,-2 0-1 16,0-3-1-16,-4 1 0 15,2 0 4-15,-2 0-6 0,1 2 4 16,-5-3 0-16,1 3-4 16,1 0 0-16,1 0 3 0,2 0-2 0,3 0 2 15,0 0 2-15,1 0-8 16,3 0 10-16,0 0-3 0,1 0-2 15,2 0 0-15,0 0 0 0,-1 0 0 0,-2 0 0 16,-1-2 2-16,-4-1-3 16,-2-1 2-16,-3 0 6 0,-1 0-7 15,0 4 0-15,-1-1 11 16,0 1-11-16,1 0 0 0,4 0 0 0,4 0 3 15,5 0-1 1,3-2 6-16,4 2-11 0,1 0 6 0,2 3 3 16,-1-3-9-16,-4 3 6 15,-2-3 8-15,-4 0-4 0,-3 0 2 16,-1 0 0-16,-4 0-8 0,-2 1 10 0,3 0-10 15,0 1-2-15,1 1 2 16,3 0 2-16,1-2-4 0,4-1 2 16,-1 0-2-16,0 0 2 15,2 0 4-15,1 0-5 0,2-1 0 0,1 1 0 16,-1 0 4-16,-1 0-6 15,-1 0 4-15,1 0 2 0,-2 1-5 16,0 0 2-16,-5 1 1 16,2-2-4-16,-2 0 4 0,1 0-1 0,1 0-2 15,1 0 2-15,-1 0 4 0,4 0-7 16,0 0 4-16,1 0-1 15,-1 0-1-15,3 0-2 0,-3 0 6 0,-2 0-8 16,1 0 5 0,0 0 2-16,-2 0-6 0,2 1 6 0,-2 2-2 15,1-1-2-15,1 1 2 16,3 0-1-16,1-3-5 0,-1 2 10 15,-1-2-4-15,0 2-2 0,-1-2-1 0,-1 1 6 16,1-1-8-16,-1 1 8 16,2-1-4-16,-3 1-5 0,1-1 10 15,-2 0-5-15,-2 2-2 16,0-2 4-16,0 0 1 0,-1 0-3 0,2 0 0 15,-4 0 2-15,3 1-3 16,1 1 2-16,1-1-1 0,3 0-4 16,1 2 8-16,-1 0-2 15,-2-2-2-15,-1 1 0 0,-6-1 0 0,-1 2-6 16,-2-3 12-16,-1 1-4 0,0 0-4 15,-1-1 2-15,1 0 3 16,0 0-6-16,-1 0 3 0,5 2 0 0,-1 1 0 16,1 0 0-1,1-1-1-15,0-2-1 0,2 2 4 0,0 0 1 16,0 1-8-16,-3 3 8 15,-3-5 0-15,0 0-6 0,-3-1 6 16,-2 0-2-16,-1-1-1 16,0-1 0-16,-2 2 1 0,1-1-1 0,2 1-1 15,3 0 3-15,2-1-4 0,1 1 3 16,1-2-1-16,-1 1 0 15,-3 1-1-15,0 0 2 0,-3 0-2 0,0 3 2 16,-1-2-1-16,-2 1 0 16,0-1 0-16,-3 0 1 0,2 1-2 15,0-2 1-15,1 0 1 16,4 0-2-16,1 0 2 0,1 0-2 0,1 2-4 15,-2-2 10-15,1 0-3 0,-3 0-4 16,-1 0 1-16,-2 0 1 16,1 0 0-16,-3 0 1 0,0 0-1 0,0 0 0 15,0 1 0 1,1 0 1-16,3-1-1 0,-2 0 0 0,2 0 2 15,1 0-3-15,1 0-1 16,2 0 5-16,1 0-6 0,-4 1 6 16,1 1-3-16,-8-2 0 15,0 0 0-15,-4 1 0 0,-4-1 0 0,-2 0 0 16,-1 0 0-16,-3 0 0 0,1 2 0 15,1-2-2-15,-1 0-1 16,3 0 6-16,-1 0-1 0,4 0-2 0,0 0-1 16,0 0 3-16,1 0-4 15,-2 0 3-15,-2 0 0 0,-1-2-2 16,-1 2 2-16,-1 0 0 15,-1 0-1-15,0 0 0 0,0 0 3 0,0-1-3 16,0 1-2 0,0 0 1-16,0 0-5 0,0 0 12 0,0 0-6 15,0 0 0-15,0 0-2 0,2 0 0 0,-2 0-7 16,0 0 15-1,0 0-6-15,0 0 0 0,0 0 0 0,0 0 0 16,0 0 0-16,0 0 0 16,0 0 3-16,0 0-5 0,0 0 4 15,0 0-3-15,0 0-2 16,0 0 6-16,0 0-3 0,1 0-8 0,3 0 9 15,-1 0-2-15,1 0-6 0,-2 0 13 16,-1 0-6-16,-1 0 0 16,3 0-1-16,-3 0 2 0,0 0-2 0,0 0 2 15,0 0-2-15,0 0 0 16,0 0 2-16,0 0 4 0,1 0-5 15,0 0 0-15,0 0 0 16,-1 0 0-16,3 0-5 0,-1 0 6 0,-1 0-2 16,1 0-3-1,-2 0 7-15,0 0-6 0,0 0 6 0,0-2-2 16,0 1-1-16,-3 0-4 0,0 1 2 0,-1-5-8 15,-1 1 12 1,-1 0-4-16,1 0-3 0,0 3 10 0,1-2-5 16,-1-1 0-16,-3 1 0 15,2-3 1-15,-2 2-1 0,1-3 0 16,-3 2 1-16,-2-1-1 15,0-2-1-15,-1 1 0 0,-1 1-6 0,-1-1 9 16,1 3 0-16,1-4-4 16,1 4 4-16,2-1-2 0,2 3-5 15,0-1 9-15,-1 0-3 0,-1-1-2 0,1 1 2 16,-4-1-1-16,1-2 0 15,-1-1 0-15,-2-1 2 0,-1-2-2 16,0 1 0-16,-2-2 0 16,0 1 0-16,-2 0-2 0,1 0 2 0,0 2 0 15,2 0 0 1,1 0-1-16,1 3 0 0,0 0 2 0,3-1 2 15,1 1-3-15,-1 0 0 0,3 0-2 0,0 1 1 16,0-2 2 0,-1 2 3-16,1-2-5 0,-1 2-2 0,-2-4 3 15,0 4 0-15,-1-3 3 16,0 0-2-16,1 1-2 0,0-3 2 15,-2 4-3-15,1-2 2 16,-1-1 0-16,1 2 0 0,-1-2 0 0,0 0 1 16,1 1 0-16,-1 0-2 15,1 0 2-15,0 1-1 0,1 1-1 16,1-1 2-16,1 2 0 0,-2-1-2 0,-1-4 2 15,-1 1-1-15,0 0 0 16,-4-2 0-16,1 1 1 0,0 0 0 16,-2 1-2-16,2 0 2 15,-1-1 0-15,-1 2-1 0,2 0 0 0,0 2 0 16,0-2 3-1,1 0-2-15,2 0-2 0,-2 0 2 0,1 0-2 16,0 0 2-16,-1 0 2 16,0-3-3-16,-2-1 0 0,0 0 0 15,-3-1-1-15,1-1 2 0,1-1 4 0,0 0-4 16,1 2-2-16,3 2 2 15,2 1-3-15,-1-3 0 0,1 5 4 16,3-1 2-16,-2 1-8 16,3 0 7-16,-1-1-2 0,-1-1-2 0,-2 1 2 15,-1 0-1-15,0-1 0 16,-1-1 0-16,-2 1-3 0,2-1 0 15,0 1 6-15,1 1-2 0,2 2-4 0,0-1 6 16,1 1-2-16,0 2-2 16,0-2 2-16,-1-1 0 0,-1 3-2 15,-1-4 1-15,-3 1 1 16,1-3-2-16,-3 0 2 0,-1 1 2 0,2-1-3 15,-2 1 0 1,6 1 2-16,0 1-2 0,1 0 0 0,3 1 3 16,0 0-6-16,0-1 6 15,-1 2 1-15,1-1-6 0,-2-2 4 16,-2 0-1-16,1-4-1 0,-3 1 0 0,1 2 12 15,3 0-12-15,-1 1 0 16,3-1 11-16,-1 2-15 0,3-1 8 16,-1 2 0-16,2-2-6 15,-4 0 4-15,-1-1 2 0,-1-3-4 0,-2-5 0 16,0 5 2-16,0-3-3 15,0 2 2-15,2 2-2 0,2 1 1 16,1 1 0-16,3 4 0 16,3 2-1-16,1 1 1 0,2-1 0 0,0 3 1 15,-1-2 1-15,0 0-3 0,0 0 2 16,-3-2 0-16,0-2 2 15,-1-2-6-15,-1 2 6 0,3 1-2 0,-3 2-2 16,4 1 0 0,-1 0 2-16,1 2-2 0,2-3 2 0,-2 2-1 15,2 1-1-15,0-2 2 16,-2 0 3-16,-1 2-4 0,0-3 0 15,0-1 3-15,-2 1-4 0,1-2 2 0,-1 1 1 16,-1-1-2-16,0 1-1 16,-2-1 1-16,1 0 0 0,-2-1 0 15,3 1 2-15,-1 3-4 16,2-1 4-16,2 0-2 0,1 2-4 0,1-1 8 15,2 1-5-15,0 1 1 16,0 0 0-16,0-1 0 0,0 1-4 16,0 0 6-16,0 0-3 15,0 0-3-15,0 0 7 0,0 0-2 0,0 0-2 16,0 0 0-16,0 0-2 0,-1 0-40 15,-1 1-3-15,0 5-5 16,-1 2-30-16,-2 0 9 0,-3 2-37 0,0 0-79 16,0-8-149-1</inkml:trace>
  <inkml:trace contextRef="#ctx0" brushRef="#br0" timeOffset="15280.0214">7997 6324 564 0,'-3'-7'0'0,"2"2"144"16,-1 0-90-16,1 2-3 0,-1 1 13 0,1 2-18 16,-1-2-23-16,-3 2-15 15,-3 0 10-15,-1 2 18 0,-2 3 9 16,1-1-13-16,1 1-3 0,3 0-9 0,-1 0-10 15,4 3-9-15,3 3-2 16,0 1-6-16,5 1 2 0,1-1 0 16,4 0 4-16,1-5 2 15,1 0 7-15,2-2 2 0,1-5 16 0,-1 0-5 16,1-2 3-1,-2-8-1-15,-1-4 0 0,0-3-1 0,-2 1-5 16,-4-3-7-16,-2 1 5 16,-3-2-12-16,-1 1-6 0,-4 2 6 15,-3 3 2-15,-6 6-7 0,-1 3-2 0,-4 3 2 16,0 2-6-16,-2 4 11 15,1 6-4-15,0 0 1 0,4 2 0 16,6 1 4-16,2 1-8 16,4 0 8-16,2 2-5 0,1 0-2 0,1-2 6 15,5-1-2-15,4 0 2 16,1-3 7-16,2-5 2 0,1 0 4 15,0-5 4-15,0 1-5 0,-1-2 0 0,-1-6-3 16,-2-5 3-16,-1-3-7 16,-1 1 1-16,-2-6-3 0,-1-1-8 15,-2 1 4-15,-3 1 1 16,0 4-6-16,-1 3 0 0,-4 4 5 0,-3 5-4 15,-1 2-6 1,-4 1 8-16,-4 4-12 0,-3 7 16 0,1 6-6 16,3-3-2-16,5 1 8 15,3-1-5-15,4-1-3 0,3 1 5 16,1 0-2-16,0-2-5 0,3-1 12 0,3-5-4 15,1 1-1-15,1-3 1 16,1-2 1-16,3-2-3 0,-1 0 0 16,2-7 10-16,-1-6-9 15,-2-3 5-15,0-2-1 0,-3-5-8 0,-4 0 6 16,-1 3-1-16,-2-1-2 15,0 7-1-15,-5 2-2 0,-2 5-2 16,0 5 3-16,-6 2 3 16,-3 4-2-16,-3 8-9 0,0 2 11 0,3 1-2 15,3 4 2-15,4-2-2 0,5-1-4 16,4-1 6-16,0-2-2 15,8 2-2-15,2-4 4 0,5-3 8 0,3-2-9 16,-1-3 0 0,2-2 9-16,-1-1-9 0,-3-6 0 0,1-6 12 15,-3-5-12-15,-1-2 0 16,0-3 10-16,-1 0-11 0,-1-2 2 15,-5 3 3-15,-2 3-6 0,-3 5 4 0,0 4-2 16,-1 2 2-16,-5 3 8 16,-2 1-11-16,-3 3-1 0,-4 0 2 15,0 10 0-15,-1 2 0 16,2 3 4-16,4 1-3 0,2 1-1 0,2 3-7 15,1 1 7-15,1 4-116 16,-3 1-29-16,-1-9-63 0,-3-5-462 16</inkml:trace>
  <inkml:trace contextRef="#ctx0" brushRef="#br0" timeOffset="17710.0248">3556 7059 503 0,'-10'-6'0'16,"2"1"150"-16,-3-1-87 16,1 2 34-16,-2 0-35 0,1 1-34 15,1 0 1-15,2 0 4 16,3 0 19-16,2-1-7 0,3 1-1 0,0 1-3 15,0 2-17-15,1-2-11 0,1 1 8 16,6-1-10-16,4 0-9 16,5 2 6-16,7 0-1 0,6 0-1 0,3 0 10 15,7 0-1-15,3 0 4 16,4 0 12-16,3 0-10 0,2 0-3 15,1 0 2-15,-1-4-3 16,3 1 0-16,2-1 1 0,3 1-7 0,-1-1-2 16,0 0 4-16,2 1-7 15,-1 0-6-15,-2 2 0 0,1 1 10 16,-2 0-12-16,0 0 4 0,-2 2 3 0,0 3-8 15,1 0 5-15,2-1-3 16,4-1 0-16,1 0 2 0,2-2 2 16,0 1-5-16,-3 1 4 15,0 0 2-15,-7 0-5 0,-3-1 2 0,-5 1-1 16,-3-1 0-1,-4 3 0-15,-2-3 3 0,-3 1-6 0,2 2 6 16,-1-1 1-16,2 1-4 16,1-2 0-16,4 1 2 0,1-1-3 15,3-1 2-15,3 1-2 0,0-3 1 0,0 0 0 16,0 0 0-16,-4 0 1 15,1-3 0-15,-7 1 2 0,-3-1-6 16,-5 0 3-16,-2 0 1 16,-1 0 0-16,1 3 1 0,1 0-4 0,2 0 1 15,3 0 2-15,4 0 2 16,3 2-3-16,3-1 0 0,4-1-2 15,1 0 0-15,-2-1 4 0,3-1-1 0,-4-1 1 16,0-1-2-16,-5 2 0 16,0-4 0-16,-4 5 2 0,-1 0 5 15,0 0-10-15,1 1 6 16,0-1-3-16,3 0 0 0,1-1 0 0,2-1 5 15,2 1-8 1,0 0 6-16,2-1 4 0,0 1-7 0,2 0 0 16,0 0 10-16,2-1-12 15,0 3 4-15,0-3-1 0,1 3-4 16,-3 0 6-16,-1 3-2 0,-1 1-1 0,-1 2 0 15,0-2 2-15,1 1-4 16,-1-1 4-16,1-1 0 0,-1 0-3 16,0 0 1-16,-2-1 2 15,-1 0-4-15,-2 0 0 0,-5-1 5 0,2 1-5 16,-4 1 1-16,1 1 2 15,-1-1-2-15,-2 1 4 0,0-1-5 16,-2 1 2-16,-1-1 0 16,2-1 3-16,-3-2-5 0,-1 0 3 15,2 0 3-15,-3 0-8 0,0 0 8 0,-1 0-4 16,0 0 0-16,-1 0 0 15,1 0 2-15,-2 0-4 0,2 0 4 16,0 0-4-16,-1 0-1 16,1 1 6-16,-4 1-2 0,1-2-2 0,-2 2 2 15,-3-2 1-15,-2 1-4 16,-1 1 4-16,-2-2 3 0,3 0-4 15,-1 3 3-15,3-3 0 0,1 1-8 0,0 0 8 16,3-1-5-16,0 0-1 16,0 0 4-16,0 0 4 0,-1 0-7 15,1 0 2-15,-3 0 1 16,0-1-2-16,0 0 0 0,-1 1 13 0,1 0-13 15,-1 0 0-15,3 0 4 16,0 0-4-16,3 0 0 0,2 1 3 16,0-1-6-16,2 3 6 15,-2-3 1-15,0 0-5 0,-3 0 2 0,-2 0 4 16,-2 0-7-16,-3-3 4 0,-1-3 10 15,2 3-9-15,-1 0 7 16,-1 0-13-16,1 2 2 0,1 1 2 0,1-1 4 16,3 1-5-1,4 0 0-15,0 0 2 0,0 0-3 0,-2 1 0 16,-3-1 2-16,-1 0 0 15,-3 1 2-15,-3-1-3 0,-5 0 0 16,-1 0 0-16,-1 0 11 16,-1-1-5-16,-1 0 1 0,-2-1-8 0,-3 2 0 15,0 0 2-15,0-3 4 0,0 1-6 16,2 0 2-16,-1 0 6 15,0 1-9-15,0-2 4 0,1 2 1 0,0-2-4 16,-1 1 2-16,2 2 2 16,-2-2-3-16,2 1-3 0,-2-1 3 15,0 0 0-15,-1 2 0 16,0-1 4-16,0 1-5 0,-3-1-5 0,-6-5-2 15,-7 0 2-15,-7-2 3 0,-7 0 2 16,2 0-3-16,-1-1 8 16,-2 2-4-16,2-1-3 0,0 2 6 0,-1-1-1 15,0 1-4 1,0-1-1-16,-1 0 3 0,-2-1 0 0,-3 0-3 15,-2 0 2-15,-5-2-9 16,-2-2 14-16,-1-2-8 0,-2-3 2 16,-2-3 3-16,-3-3 1 15,-4 1-3-15,-6-2 2 0,1 3-2 0,-1 3-2 16,5 3 6-16,8 3-1 0,6 2-2 15,9 4-1-15,4 0 0 16,7 1-3-16,5 2 7 0,4 0-4 0,0 0 2 16,1 1 3-16,-1-1-7 15,-2-4 4-15,-2 2 0 0,-4-5-1 16,-3 1 0-16,-4-1 0 15,-3-3 1-15,1 4-1 0,-4-3 0 0,3 5 1 16,0-1-3 0,-1 3 4-16,4 1-4 0,0 1-2 0,4 3 6 15,1-2-2-15,2-1 0 0,5 1 0 0,1-1 4 16,4 1-5-1,-3 0-1-15,-1-5 2 0,2-1 0 0,-4-1 0 16,1 1 7-16,-2 1-11 16,-2 0 7-16,-1-2-4 0,-3 1-4 15,0 4 9-15,-2-2-4 16,1 1 0-16,3 1-2 0,1 1 2 0,4 0 0 15,2-1 0-15,3 4 1 0,4-3-1 16,0 1 0-16,3-1 3 16,0-4-3-16,0 1 0 0,2 0 0 0,0 0 0 15,0 2 1-15,-1 0 1 16,2-1-3-16,-2 1 1 0,1-4 2 15,0 0-4-15,-2-4 4 16,0 0 0-16,-1-1-3 0,-1-3 1 0,0 2 0 16,2-1 0-1,1 1-2-15,3 4-1 0,1 4-15 0,2 5-4 16,0 1-15-16,3 0-11 0,2 0 25 0,0 0 13 15,-2 0-8 1,-1 4-8-16,1 1-16 0,-3-1-28 0,0 4-9 16,-3 4-19-16,-4-2-118 15,-2-4-308-15</inkml:trace>
  <inkml:trace contextRef="#ctx0" brushRef="#br0" timeOffset="56290.0788">19127 16261 347 0,'0'8'0'0,"2"4"14"0,0 2-12 0,4 6 3 16,-4-5-2-16,-1 0-1 15,1-2-1-15,0-5 1 0,-2-1-2 16,3-3 0-16,-2 1 0 16,-1-1 0-16,0-2 27 0,3 2 2 0,-3 0-6 15,2 0-7 1,0 0-11-16,-1-3-5 0,1 1 0 0,-2-1 0 15,1-1-3-15,-1 0 4 16,0 0 3-16,0 0 29 0,0 0 20 0,0 0-2 16,0 0-13-16,2 0-14 0,-2 0-9 15,0 0-11-15,0 0 5 16,0 0 7-16,0-1 23 0,0 0-22 15,0 1-7-15,0-2 0 16,0-2 4-16,0-6 2 0,0 0 4 0,0-3-4 16,0-3-3-16,0 1-7 15,0-5 1-15,0-1-1 0,0-2-1 16,4 0 1-16,-2 2 1 0,-1 1-10 0,1-2 6 15,0 2 14-15,0 2-10 16,-1 0 0-16,1 1-3 0,-1 1 0 16,-1-1 0-16,0 1 0 15,0 0-1-15,0-3 6 0,0-2 0 0,0-1 6 16,0-3 4-16,0 1-6 15,2 1 0-15,0-1 0 0,-2 2-4 16,0 2-5-16,2-2 6 16,-1 4-8-16,2 0-4 0,-2-2 4 0,3 0 3 15,-1 1-7-15,1 0 3 0,0 2 2 16,-2 2-5-16,-1-2 4 15,-1 1 11-15,0 1 4 0,0-1 0 0,0 1-1 16,-1 0-6 0,-1-3 2-16,-1 3-7 0,2 0-1 0,-1 1 1 15,0-1 1-15,-1 0-3 16,2-2 1-16,1 1 0 0,0-7-7 15,4 2 6-15,-1-6 2 16,3-1-8-16,-1-1 6 0,-1-1 2 0,1 1-6 16,-2 0 2-16,-2 4 14 0,-1 5-6 15,0 3 11-15,0 1 0 16,0 1-6-16,-1-1-3 0,-2 0-1 0,2 0-4 15,-1-4 7-15,0-1-9 16,2-2-5-16,0-4 2 0,0 2 3 16,1 2-6-16,0-1 4 15,-2 3 2-15,1 2-6 0,1 1 4 0,-1 3 5 16,1-3-5-16,-1 1 8 0,1-1-7 15,0 0-1-15,0-1 9 16,1-1-3-16,-1 1-4 0,-1-2 5 0,1 1-1 16,-1-1-4-1,0 1 7-15,-2 0-7 0,-1-1-3 0,2 2 10 16,-1-2-7-16,-2-2-3 15,4-1 2-15,-1 3-2 0,1-2-2 16,0 4 2-16,0-4-1 16,1 0 0-16,2 0 0 0,0 2 2 0,-2-1-4 15,0 1 4-15,-1 0-2 0,0 0-4 16,0 5 8-16,0-2-1 15,0-1-7-15,0-1 8 0,-4-1 5 0,0-2-7 16,2 0 3-16,-1-3 1 16,2 1-7-16,1-1 2 0,0-2 3 15,0 0-6-15,1-1 4 16,1 1 0-16,0 2-3 0,0 0 2 0,-1 5 0 15,0 1-2 1,-2 1 2-16,1-1 1 0,0-1-2 0,0 4 0 16,0-2 0-16,1-1-1 0,1 1 2 0,-2-3 1 15,1-2-3 1,3 2 2-16,-3-2-1 0,1 1 0 0,1 0 0 15,-1-3 2-15,0 1-3 16,0 1 2-16,-2 2 0 0,1 0-1 16,-1 3 0-16,1-1 6 15,0 1-7-15,0-2 2 0,1 1 1 0,-1-2-3 16,-1 0 2-16,1 1 1 0,-1 0-4 15,0 2 3-15,0 1 0 16,0-2-2-16,0 3 2 0,-2-3 2 0,2 4-5 16,-3-1 4-16,1 5-1 15,0 2-2-15,-1 1 2 0,3 4 2 16,-2 0-4-16,1 1 2 15,-1 1 2-15,1 0-3 0,-1-1 0 0,0-1 3 16,-1 0-5 0,-1 0 4-16,3 1-1 0,-2 1-2 0,1-1 2 15,2 3-1-15,0 1 0 0,0 0-1 0,0 0-1 16,0 0-8-1,-1 2 11-15,1 11-2 0,-3 8-18 0,-4 8 23 16,-3 5-4-16,-1 0 0 16,0 2 0-16,-1-4 1 0,1-3-2 15,-1 3 2-15,0-1 1 16,1 0-3-16,0 0 1 0,2-1 1 0,1 1-2 15,0 3 2-15,0 0-1 16,0-2 0-16,0-1-3 0,2-5 0 16,-1-6-2-16,2-6 5 0,2-2 0 0,1-4 0 15,-1-3 0-15,3-1 0 16,0-4 0-16,0 0 0 0,0 1 2 15,0-1-4-15,0 0 4 16,0 0-3-16,0 0 0 0,0 0 2 0,0 0-2 16,0 0-3-1,0-4 5-15,0-7-2 0,0-6-6 0,5-4 9 16,1 1-3-16,1-3-1 0,1 0 4 0,0 2-3 15,-1-1 0 1,0 2 2-16,-2 0 1 0,2-1-3 0,-1-4 2 16,1 4-1-16,2-5 0 15,0 3 0-15,-1-1-2 0,2 2-3 16,-2-4 10-16,-1 5-5 15,1-2-3-15,-1 3 6 0,-2 5-2 0,-1-1-1 16,0 7 0-16,-4-1 1 16,0 0-1-16,0 2 0 0,0 1 1 15,0 0-2-15,0 3 2 0,0 1 0 0,0 3-1 16,0-2-1-16,0 2 0 15,0 0-1-15,0 0 4 0,0 0-1 16,0 0-1-16,0 0 0 16,0-2 1-16,0 2-1 0,0 0 0 0,0 0 2 15,0 0-3 1,0 0 1-16,0 0 0 0,0 0 0 0,0 1-2 15,0 0 0-15,0 1-6 16,0 1 9-16,1 1-2 0,3 4-4 16,-3-3 7-16,3 1 1 0,0 0-6 0,-1-1 5 15,2 4-2-15,1-2 0 16,0 3 0-16,0 4 2 0,2 1-3 15,-1 4 2-15,1 0 0 16,-2 1-2-16,2-3 2 0,-1 3 0 0,0-3-1 16,-2-3 0-16,2 4 1 15,1-2-2-15,1 3 1 0,2 2 0 16,-4-1 0-16,3-1 0 0,0-1 0 0,-3-2-4 15,1-3 8-15,-2-1-3 16,0-3-1-16,-1-1-1 0,-2-2 2 16,0-2-2-16,0 0 2 15,-2-1-1-15,-1-3 0 0,0 1 0 0,0-1 0 16,0 0 0-1,0 0 0-15,0 0 4 0,0 0-5 0,0 0 2 16,0 0 6-16,-1-1-6 16,-2-2 8-16,-1-1-14 0,1-2-44 15,-4-1-26-15,2-1-42 0,2-1-59 0,0 0-63 16,-3 3-215-16</inkml:trace>
  <inkml:trace contextRef="#ctx0" brushRef="#br0" timeOffset="58290.0816">20839 11147 562 0,'-1'-5'0'16,"0"-3"182"-1,-1 1-96-15,0-1-6 0,0 0-9 0,0-1-22 16,0 0-27-16,-2 2-18 16,3-1 0-16,-2-2-2 0,1 6-4 15,1-3 0-15,1 2-4 0,0 4-14 0,-3 0 0 16,3 1 11-16,0 0 7 15,0 0 4-15,0-3 9 0,0 3 20 16,0 0-6-16,0 0-19 16,-1 0-11-16,-2-3-90 0,-1-5-300 0</inkml:trace>
  <inkml:trace contextRef="#ctx0" brushRef="#br0" timeOffset="59890.0839">21202 11160 777 0,'0'-4'0'0,"0"-1"65"0,0 2 34 16,1-6-35-16,-1-1-9 0,0 0-7 15,0-4-17-15,0 2-10 16,0-5-4-16,-2 5 4 0,-1-2 0 0,-2-1-4 15,1 4 3-15,0-5 6 16,0 1-2-16,0-2-3 0,1-4-8 16,0 3-11-16,-1-5 9 15,0 1 1-15,-1-2-1 0,0-1 0 0,-1-1-1 16,-1-1-4-16,-1-1 8 0,-1-1-7 15,2 1-4-15,-4-1 9 16,0-2-7-16,-1 3-3 0,-3-4 7 0,2 1-5 16,-1-1-5-1,-1 0 2-15,3 2 3 0,-4-2-5 0,1 0 2 16,2-1 3-16,-1 2-5 15,-1 0 2-15,1 0 9 0,0 0 3 16,-1 0-2-16,3-1-7 16,-2 2 0-16,1-3 6 0,0-3-6 0,0 2 2 15,-1-2 6-15,2 0-7 0,-1 1-2 16,-2 1 4-16,2-1-3 15,-2 0-2-15,0 1 7 0,-2 1-6 0,0 2 1 16,0 2-2-16,0-1 2 16,0 3-5-16,0-2 2 0,0 3 3 15,0-2-4-15,1-1 0 16,-2 1 1-16,3 1-1 0,-1 1 0 0,1-1 4 15,1 4 2 1,-2-1 4-16,2-1-2 0,-2 2-5 0,-1-3 6 16,0 4-7-16,-1 1-4 0,-1-1 4 0,0 1 0 15,-2 1-3 1,0 2 2-16,0-1 1 0,0 1-2 0,0 0 0 15,2 1 2-15,-1 0-2 16,0 1 0-16,0 1 3 0,2 0-4 16,1-1 2-16,0 1 6 15,1-1-6-15,1 1 4 0,-2-2-1 0,-1 0 0 16,0 0 3-16,-1-3-2 0,2 3-1 15,0 0-1-15,-2-2 4 16,1 0-6-16,-1-1 7 0,0-2-5 0,0 4-2 16,-2 2 4-16,-2 0-2 15,0 0-6-15,-2-1 6 0,1 4 0 16,0-4-5-16,1 3 3 15,0-1 1-15,-2-2-3 0,0 2 2 0,2 1 2 16,-3-4-4 0,1 0 2-16,-2 4-1 0,-1-3 0 0,-2 2 0 15,1 2 2-15,-2-1-2 0,0 0 0 0,1 3 1 16,2-3-1-1,0 2 0-15,1-2 0 0,-1-1-2 0,0 4 4 16,3 2-3-16,-1 0 0 16,2 2 2-16,-1 0 2 0,3-1-3 15,0 0 0-15,0 1 1 16,2-1-2-16,-3 3 2 0,1-3 2 0,1 3-3 15,-1-5 0-15,0 3 5 16,1-2-5-16,-3 0 0 0,0 2 4 16,-4 0-5-16,1 3 1 0,-1 1 0 0,1-1 0 15,-1 4 0-15,3-2-2 16,2 0 2-16,1-1 0 0,0 1 3 15,3-1-4-15,0 0 2 16,1 0 2-16,4 1 0 0,-3-1 6 0,1 2-5 16,3 0 0-1,-3 1 1-15,2 0 0 0,-2 0-5 0,-2 0 0 16,1 0 6-16,-1 0-9 0,-4 0 6 0,2 2-1 15,-3 1-4 1,-1-1 4-16,3 1-3 0,-2-2-1 0,4 2 4 16,0 0 1-16,2-2-4 15,1 2 2-15,0-1 0 0,2-2-2 16,-1 4 2-16,-1-2 0 15,-2 3-1-15,-3-1-1 0,5 1 1 0,-2-2 0 16,4 0 0-16,1 0 2 16,-1-1-2-16,3 0 0 0,2-2 1 15,0 1-2-15,-3 1 2 0,1-2-1 0,-2 0 0 16,0 0 0-16,3 1-1 15,-2-1 0-15,3 0 2 0,1 0 0 16,1-1-1-16,2-2-2 16,2 3 2-16,2 0-29 0,0 0 0 0,0 0-20 15,1 0-49 1,0 5-14-16,0 5-44 0,0 4 8 0,0 3-52 15,0-2-202-15</inkml:trace>
  <inkml:trace contextRef="#ctx0" brushRef="#br0" timeOffset="61610.0863">20332 10403 392 0,'1'-19'0'0,"3"4"152"0,-4 1-96 15,0-1-27-15,0 4-14 16,-4 1 2-16,1 1 4 0,3 3 29 16,0 1 7-16,-1 0 18 15,0 5 0-15,0-2-17 0,-2 2-18 0,1 0-27 16,-8 0-6-16,-6 0-6 0,-6 0-2 15,-12 5 2-15,-4-1 11 16,-6 1-12-16,-7-1 0 0,-5 0 27 0,-10 3-20 16,-7-2 10-16,-7-2-2 15,-4 2-2-15,-6 1 4 0,-4 1-6 16,-4 1-9-16,0 4 2 15,0 0-1-15,5 1-5 0,-3 0 4 0,-3 0 1 16,0-1-4 0,-5-2 2-16,-1-1 5 0,-4 0 5 0,-3-3 13 15,-1-1-4-15,-2 2 0 0,-3 1 4 0,-3-2-5 16,-4 4-11-1,-6-3 5-15,3 1-9 0,-1 1-2 0,4-1 5 16,2-1-6-16,-4 2-2 16,-1-4 2-16,0 0 4 0,3-1-6 15,4-1 2-15,5 0 3 16,3 2-6-16,1 0 4 0,1-1 4 0,3 0-8 15,3 0 4-15,2 0 6 0,5-1-1 16,2 2 8-16,2 1-5 16,1 1-2-16,3 3 2 0,-1-3-3 0,4 4-3 15,4 1-4-15,4-3 0 16,7 3 3-16,4 1 0 0,5-5-4 15,5 3 2-15,4-4 1 16,7 1-3-16,7-1 2 0,7-5 1 0,6 1-3 16,11-3-8-1,4 1-5-15,9-1-17 0,3 2-45 0,0 2-55 16,9 1-37-16,8-1 106 0,9-1-70 0,10-3-93 15</inkml:trace>
  <inkml:trace contextRef="#ctx0" brushRef="#br0" timeOffset="62290.0872">20099 9731 671 0,'-4'-24'0'16,"-11"2"192"-16,-8 2-157 15,-11 3-16-15,-6 5 10 0,-11 2-6 16,-6 3-9-16,-5 3 3 0,-7 1-12 0,-1 3-2 15,-9 0 4-15,-7 3-10 16,-9 1 6-16,-5 2 0 0,-5 1-4 16,-5-3 1-16,-7 4 0 15,-4 1 5-15,-14-2-6 0,-5 3 2 0,-7 2 0 16,-5 3-1-1,-1 0 0-15,-5 4 4 0,-5-3-4 0,-1 3 0 16,-2 1 13-16,1-3 15 16,3 3 11-16,-1-1-13 0,1-2 8 15,2 0-4-15,2-3-2 0,5 2-3 0,-4 0 0 16,5-2-7-16,1 3-10 15,4 0-2-15,6 2-1 0,4-1-10 16,4-1 10-16,4-6-5 16,8-1-2-16,7 1 4 0,8-3-1 0,10-1-1 15,8-1 0-15,5-3 4 16,9 0-6-16,7-1 4 0,6-2 1 15,11 1-3-15,7-1 0 0,9 0-1 0,12 0-3 16,5-4 7-16,8 1-6 16,5 0-23-16,4 1 12 0,0 2-46 15,11 0-99-15,6 0 36 16,12 0 19-16,10 0-169 0,4 0-280 0</inkml:trace>
  <inkml:trace contextRef="#ctx0" brushRef="#br0" timeOffset="62940.0881">19819 9525 501 0,'8'-10'0'15,"-5"-2"90"-15,-3 5-37 16,-2-3-25-16,-6 1-32 0,-6-1 3 15,-5-1 2-15,-8-2 22 0,-7 1 24 0,-4-1 8 16,-10 2-8-16,-6 1-6 16,-12 0-4-16,-10 3-9 0,-4 1-13 15,-6 0-6-15,-3 3-4 16,-4 2-6-16,-5-1 2 0,-4-2 1 0,-6 2-2 15,-5-3 5-15,-7-1 0 16,-5 0 18-16,-6 1 16 0,-3-2-3 16,-4 2 4-16,-10-3-1 15,1 1-5-15,-1 1-3 0,-2-2-5 0,2 2-6 16,-4 2-4-16,-5 4 0 0,1-1-5 15,1 2-6-15,6 6 6 16,4 0-10-16,0 1-2 0,0 0 2 0,4-2 2 16,-1-1-4-1,5 0 2-15,6-1 2 0,0-3-3 0,4-1 0 16,5 0 1-16,7 0-1 15,6-2 0-15,9 1 3 0,9 1-4 16,6 0 2-16,12 0-1 16,5-1-6-16,10 1-1 0,6 0-8 0,6 0-11 15,8 0 7-15,6-1-13 0,7 1-18 16,8 5-3-16,6-3-28 15,6 3-31-15,5 1-47 0,0 0-12 0,10-3-40 16,4-3 14-16</inkml:trace>
  <inkml:trace contextRef="#ctx0" brushRef="#br0" timeOffset="80960.1134">18503 12660 364 0,'0'-14'0'0,"-1"-1"87"16,0 1-36 0,-1 2 10-16,0 4 8 0,2 4 0 0,-2 2 22 15,1 2 4-15,0 0-38 16,1 0-23-16,0 0-11 0,0 0-1 15,1 0-7-15,0 2-20 16,0 10 1-16,1 15 8 0,-2 16 27 0,0 17 9 16,-4 14-16-16,-2 13-1 15,-5 12 7-15,2 10-2 0,-1 9 6 16,-1 3-4-16,3 0-11 0,-1-6-14 0,4-7 4 15,1-9-9-15,0-9 0 16,2-4 5-16,0-3-4 0,-1-6-2 16,0 5 2-16,-1-2-2 15,0 2-1-15,0 0 4 0,1-6 3 0,-1-1-6 16,-1 1 2-1,1 3 14-15,-1-4-11 0,3-4 1 0,0-8-4 16,2-9-2-16,0-8 2 16,0-9 3-16,0-8-4 0,-1-8 0 15,1-10 1-15,0-6-2 0,0-5-2 0,0 1-1 16,0-1-7-16,0 0 15 15,0 0-5-15,0 1-9 0,0-1 9 16,-1 0 2-16,0 0-2 16,1 0 2-16,0 1-4 0,0 0-12 0,-2 1 6 15,-1 1-13-15,1 0-21 16,0-1 13-16,1 1-17 0,-1-2-62 15,-2-1-36-15,-1-5-106 0,-4-2-135 0</inkml:trace>
  <inkml:trace contextRef="#ctx0" brushRef="#br0" timeOffset="81390.114">18099 14812 672 0,'-4'-26'0'16,"3"-2"130"-16,-1 2-33 0,2 7-44 16,0 6-18-16,0 7 6 15,0 5-4-15,0 1-12 0,4 2-23 0,3 10 11 16,5 10 21-16,3 14 5 15,4 10 0-15,3 7-20 0,-2 1-7 16,2-6-4-16,-1-2 1 16,0-6-9-16,-2-3 0 0,-1-3 4 0,-3-6-5 15,-3-4-3-15,-1-7-4 0,-1-4 2 16,-5-5 5-16,2-5-4 15,0-3-4-15,1 0 11 0,0-12-2 0,4-11 0 16,2-12 0 0,2-14 38-16,8-15-20 0,0-12 19 0,1-8-23 15,1-7-11-15,-1-3 11 16,-2 2-8-16,0 10-4 0,-3 18 6 15,-4 18-10-15,-5 21-1 0,-2 10 6 0,-5 10-3 16,0 4-38-16,1 1 6 16,-1 6-20-16,3 9-31 0,-4 8-42 15,-3 5-161-15</inkml:trace>
  <inkml:trace contextRef="#ctx0" brushRef="#br0" timeOffset="82960.1162">17716 16029 761 0,'-7'-16'0'0,"0"5"236"0,-1 4-119 0,3 3-38 15,2 3-12-15,0 1-6 16,2 8-34-16,-2 20-33 0,-1 24 4 15,-4 25 4-15,1 15 12 16,-2-1-18-16,1-6 8 0,3-10 4 0,1-13-9 16,0-7 2-1,3-9 1-15,-2-6-3 0,0-8 0 0,3-9 3 16,0-10-4-16,0-5-8 0,0-6-2 0,0-2-16 15,0 0 9 1,4-6 6-16,2-18 7 0,2-7 2 0,0-11-13 16,1-3-5-16,-1 3 17 15,-2-3 3-15,-3-3-4 0,0-3 11 16,-1-4-4-16,-3-6-2 15,1-2 2-15,0-2 0 0,-6 3-1 0,1 4 0 16,-1 6 2-16,2 7-4 16,0 6 4-16,1 6 18 0,1 9-11 15,1 8 5-15,0 9 2 0,1 4 6 0,0 3-1 16,0 0-19-16,2 0-4 15,6 0 3-15,5 0 5 0,1 0-4 16,6 0 8-16,6 4-8 16,3-3-2-16,9 1 0 0,8-2 15 0,2 0-11 15,9 0 9 1,7 0-9-16,6 0 1 0,6-4 9 0,10-3-10 15,3-10 2-15,3-11-1 0,0-9-2 0,-3-5-6 16,-6-2 6 0,-7 3 0-16,-10 3-5 0,-5 4 4 0,-9 5-1 15,-5 5-2-15,-10 7 2 16,-7 5 8-16,-10 8-6 0,-7 4 4 15,-6 0-7-15,-3 5 0 16,-3 7 0-16,-2 10 5 0,-5 10-1 0,-5 11 3 16,-3 7-5-16,1 4-1 15,1 4 0-15,1-1 3 0,3 2-7 16,1 0 6-16,3-1-2 0,4-5-5 0,0-4 8 15,5-3-4-15,2-4-4 16,3 0 3-16,-3-2-1 0,1 0-6 16,-3 1 7-16,-1-1-16 15,-1-2-9-15,0-2 15 0,1-2 1 0,-3-2-3 16,2-3 4-1,-3-3 0-15,1-4-7 0,-1-8 10 0,-1-2-1 16,-2-7 2-16,-2-2 8 16,0-3 1-16,-2 0-4 0,-4 0 0 15,-1 0 8-15,-4-3-7 0,-2-4 8 0,-4-1-1 16,-3-1-7-16,-4-1 1 15,-3 0 4-15,-2-4-6 0,-6 6 0 16,-5-1 8-16,-6 6-9 16,-8 3 2-16,-7 0 0 0,-1 1-2 0,-4 8 2 15,-5 4 6-15,-4 3-12 16,-9 6 10-16,-1 2-4 0,-4 3-1 15,-4 4 0-15,10-1 13 0,3-6-11 0,14-5 6 16,17-5 1-16,9-9-14 16,11 0 7-16,10-5-4 0,4 0-194 15,13-5 70-15,5-2-51 16,4-5-326-16</inkml:trace>
  <inkml:trace contextRef="#ctx0" brushRef="#br0" timeOffset="83610.1171">17909 16284 860 0,'-5'-5'0'0,"4"2"246"0,1 0-170 0,0 0-6 15,0 2-34-15,0 1 0 0,0 0-33 16,0 10-6-16,6 6-5 15,0 4 10-15,2 3 4 0,-1 0-5 0,-1-2-2 16,0-3 1 0,0-6-1-16,-2-3-8 0,1 1 15 0,-4-5-6 15,1 0 0-15,-2-2-3 16,0-2 0-16,0-1-4 0,0 0 13 15,0 0-3-15,0-4 0 0,-2-6 9 0,1-5-13 16,-2-11-6-16,2-10 13 16,1-6-6-16,0-4 0 0,0-5 0 15,0-4 3-15,2-1-5 16,4-4 0-16,4-3 3 0,3 5-2 0,3 2 0 15,6 8 1-15,4 8 0 16,2 7-1-16,3 6 1 0,-3 6 0 16,-2 7-1-16,-4 13 6 15,-7 1-9-15,-6 15 2 0,-7 10 4 0,-3 10 1 16,-11 11 6-16,-9 2-2 0,-3 3-5 15,-6-2 2-15,-1-1-5 16,0 1 2-16,2-5-2 0,4-4 1 0,3-4 0 16,5-2-19-1,4 0 7-15,4-2-4 0,2-1 15 0,6-2-4 16,1-4-2-16,4 1 11 15,7-2-3-15,2-4-2 0,5 0 0 16,4-2 3-16,3-3-4 16,1 2 4-16,4-3 17 0,-3-4-17 0,1 2 2 15,-1-5-5-15,-3 1-6 0,-2-4-31 16,-1-2-59-16,-6-2-64 15,0-2-60-15,-5-6-117 0</inkml:trace>
  <inkml:trace contextRef="#ctx0" brushRef="#br0" timeOffset="83990.1176">18541 15946 779 0,'0'0'0'0,"-2"0"263"15,-1 9-177 1,-2 15-50-16,-4 7-2 0,-1 7 13 0,1 2-7 15,-2-4-18-15,1 1 2 16,-1-3-11-16,-2 2-9 0,-2-1 4 16,-1-1-7-16,-2-5-2 15,-1-2-44-15,1-6 14 0,0-3-10 0,4-6 13 16,1-4-12-16,5-9-29 0,2-3 26 15,5-12-4-15,1-8 3 16,6-5 29-16,3-4 14 0,-2-4 1 0,1-2 0 16,0-6 65-16,0-1 3 15,2 0-12-15,-1 9-15 0,1 8-4 16,-2 12-2-16,0 13-2 15,2 4-1-15,2 14 11 0,6 10 12 0,0 12-6 16,0 6-16 0,-2 7-13-16,-1 1-13 0,1-3 1 0,-1-4-5 15,-2-7-6-15,0-8-115 0,-2-6-23 0,-7-5-58 16,-2-6-52-1,-2-7-357-15</inkml:trace>
  <inkml:trace contextRef="#ctx0" brushRef="#br0" timeOffset="84440.1182">18040 16269 581 0,'2'-21'0'0,"1"-2"151"15,-2 4-47-15,-1 4-38 0,-1 5-6 0,-4 5-6 16,-1 2-20-16,-1 3-11 16,-2 4-14-16,-2 12-7 0,0 4-1 15,1 8 7-15,2 2 0 0,2-1-7 0,2 0 10 16,3-2-5-16,0 4-4 15,1 1 19-15,0 6 1 0,0 2-2 16,-1 8 0-16,-2 5-13 16,-1 5-5-16,-2 2 1 0,2-3-6 0,0-10-59 15,4-10-26 1,0-15-73-16,2-18-306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6:54:17.8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12714 3406 629 0,'5'-5'0'0,"-3"0"159"15,0 5-44-15,-1-2-13 16,-1 2-21-16,0 0-19 0,-2 0-35 0,-4 9-19 16,-4 10-2-16,-6 8 17 0,1 9 8 15,-4 6-2-15,2 6-1 16,2 3-8-16,1 0-8 0,-1-1-2 0,3-3-8 15,1-7-1-15,-2-3 3 16,4-3-3-16,1-7-2 0,1-4 2 16,1-3 2-16,0-4-3 15,1-5-2-15,4 0 0 0,-2-4-42 0,3-4 1 16,3-2-24-1,3-2-84-15,0-9-98 0,1-6-347 0</inkml:trace>
  <inkml:trace contextRef="#ctx0" brushRef="#br0" timeOffset="470.0007">12786 3191 959 0,'14'-28'0'15,"4"6"95"-15,2 0-35 16,1 4 5-16,1 2-4 0,2 2-20 15,2 6-17-15,2 1-4 0,-1 6-3 0,0 1-8 16,-4 9 5-16,-3 8 6 16,-3 3-12-16,-3 4-3 0,-1 2 3 15,-4 0-8-15,-1 4 0 16,-4 3 8-16,-2-2-3 0,-2-1-7 0,-10 0 2 15,-7 2 0 1,-10 3 2-16,-9 1-1 0,-5 1 6 0,-8 0-4 16,0-2-2-16,2-1-2 0,0-2-24 0,6-6 7 15,6-2-14 1,6-9 1-16,7-5 25 0,9-3 1 0,5-5-3 15,6-2 12-15,2 0-7 16,0 2-13-16,3-1 16 0,6 2 0 16,4 0 0-16,2 3 1 15,1 3 18-15,1 6-2 0,-2 4 10 0,2 5-1 16,-3 6 1-16,1 0-7 15,-4 3-1-15,-1 2-2 0,-2-1 4 16,-2-1-10-16,2-2-10 0,-3-2 7 0,1-4-6 16,0-6-4-16,0-2 4 15,3-2 2-15,-3-4-6 0,5-1-51 16,0-3-17-16,2-7-76 15,0-2-68-15,0-13-319 0</inkml:trace>
  <inkml:trace contextRef="#ctx0" brushRef="#br0" timeOffset="1230.0017">12997 3862 589 0,'-11'-4'0'0,"-1"2"248"16,1-1-104-16,-1 0-50 16,2 2-10-16,1 1-16 0,3 0-24 15,3 0-26-15,-3 0-3 16,6 1-6-16,2 2-11 0,-1 2-10 0,10-1 3 15,6 0 3-15,10-3 7 0,5-1 5 16,2-3-2-16,-3-4 1 16,-1-4-1-16,-4 0-2 0,-6 0-4 0,-3-3 4 15,-5 1 5 1,-2-3-7-16,-2-1 0 0,-1-1 13 0,-4 2-14 15,-1 2 2-15,-2 3 7 16,0 4-9-16,0 0 2 0,-4 3-2 16,-6 1-7-16,-3 3 3 0,-6 0 1 0,-5 4-1 15,-4 4 10-15,-2 6-5 16,0 4 0-16,1 4 0 0,2 2 2 15,3 5-4-15,1 2 4 16,6-2-4-16,2 1 1 0,6-5 2 0,5-1 0 16,4-4-6-16,2-5 10 15,6-4-2-15,4-1 2 0,3-5 15 16,7-2 0-16,7-3 12 15,5-3-3-15,2-4-8 0,1-4-6 0,-2 0-3 16,-1 1-7-16,-5 1-6 0,-2-2 2 16,-4 0 2-16,-6 4-4 15,-2 2-97-15,-2 2-3 0,-5 3-84 0,-1 0-132 16,-3 6-301-1</inkml:trace>
  <inkml:trace contextRef="#ctx0" brushRef="#br0" timeOffset="1980.0028">13640 3693 974 0,'-11'-22'0'0,"-2"0"218"16,-6 3-147-16,-1 5-4 0,-2 4-2 0,0 8-16 16,-1 4-24-16,-1 16-19 0,-4 10-4 15,-1 12-1-15,2 4-2 16,1 0 2-16,9-4 3 0,6-6-4 0,8-6 0 15,2-4 1 1,2-4-1-16,8-4 0 0,6-3-1 0,6-8-2 16,3-5 6-16,7-4 1 15,3-9-7-15,0-5 6 0,0-4 2 16,-2-3-6-16,-3-4 2 15,-1-3 3-15,-2-4-5 0,-4 0 2 0,-3 7 2 16,-6 6-4-16,-7 14 2 0,-4 4 2 16,-2 5-4-16,0 5 2 15,-4 11-5-15,-8 11-8 0,-5 17 17 0,-5 12-3 16,-2 12-4-16,-7 11 4 15,1 10 2-15,-2 6-5 0,1 0 0 16,4 1-1-16,0-7-104 16,2-6 45-16,0-5-21 0,2-7-24 0,-2-12 59 15,4-7-11 1,0-8-16-16,-3-11 34 0,5-6 24 0,-1-8 9 15,1-7 14-15,2-5 11 0,-3-5 31 0,2-2 3 16,5-7-2 0,1-5-3-16,2-7-9 0,4-6-19 0,4-11-13 15,3-10 3-15,9-12-8 16,8-9-2-16,6-11 2 0,7-6 5 15,4-4-6-15,1 0 0 16,0 6 2-16,2 7-1 0,0 12 13 0,2 8 6 16,3 6-16-16,1 4 4 0,1 6-7 15,-2 5-2-15,0 2 2 16,-1 7-1-16,-1 0-2 0,-2 3 1 0,-3 3 0 15,-8 4-16-15,-7 5 13 16,-8 6-6-16,-6 4 8 0,-5 4 1 16,-2 11 1-16,-5 5 0 15,-5 6 0-15,-1 6 26 0,-3-1-16 0,1 3 5 16,3-3-8-1,2-1-7-15,2-5 0 0,0-3 0 0,3-1 0 16,1-7-4-16,-1-3-14 0,0-3-23 0,1-5-41 16,-4-3-90-1,2-3-412-15</inkml:trace>
  <inkml:trace contextRef="#ctx0" brushRef="#br0" timeOffset="2130.003">13882 3384 1048 0,'9'-20'0'0,"2"4"218"15,-2 3-186-15,1 6-29 0,-4 2 4 0,1 5-7 16,0 5 0-16,-4 12-110 16,-2 10-58-16,-5 5-287 0</inkml:trace>
  <inkml:trace contextRef="#ctx0" brushRef="#br0" timeOffset="3170.0044">14224 3605 1055 0,'0'-13'0'16,"-3"1"175"-16,-3 2-99 0,-2 3-16 16,-3 3-20-16,-2 4-25 15,-5 4-11-15,-3 8-2 0,-3 8 2 0,4 1-3 16,3-2-1-16,3 1 0 15,7-3 0-15,3 0 0 0,4-1-3 16,0 2 1-16,7-2-3 0,-1-1 5 0,2-1 0 16,2-1-25-16,1 1 18 15,4 0 1-15,0 1 1 0,-1-1-4 16,-1-2 0-16,-5 1-2 15,-2-1 2-15,-3 1 3 0,-3-2 2 0,-3 2 5 16,-6 0-2 0,-5 0-6-16,-4 1 11 0,-2-2-6 0,-3-3-1 15,1-1 5-15,0-2-4 16,1-1 0-16,3-1 2 0,5-1 0 15,1 0-32-15,5-1 18 0,4 0 7 0,0-2 3 16,3 0 2-16,1 0-9 16,6 0-22-16,5-3 25 0,7-4 4 15,5 0-21-15,4-3 12 16,5-2 9-16,1 0-1 0,5-2 10 0,2-1 7 15,1 1 2-15,1-3-1 16,-1 2-6-16,-5-2-6 0,-2-4 3 16,0-1 3-16,-4-7 5 0,-1-6 1 0,-6-3 0 15,-2-9-2-15,-2-3 2 16,-1-5 7-16,0-4-7 0,-1 1-2 15,0 0-9-15,-2 5-4 16,-5 10 4-16,-4 10 0 0,-6 9-3 0,-1 8 2 16,0 6 20-1,-3 5-8-15,0 5 5 0,-2 5-11 0,-3 14-14 16,-6 13 7-16,-7 14 4 15,1 12-7-15,-3 7 6 0,1 5 7 16,0 3-13-16,2-2 6 0,3-4 1 0,4-9-4 16,4-12 0-16,7-3 5 15,2-7-7-15,6-4 4 0,4-4-1 16,3-4-2-16,7-3 1 15,3-5 2-15,6-5-4 0,3-7-8 0,3-4-2 16,1-4 0-16,-1-10 7 16,-2-4 7-16,0-7-4 0,-3-8 4 15,-5-2-2-15,-2-8-2 16,-6 3 4-16,-7 0 4 0,-3 7-9 0,-3 9 6 15,-4 9 27-15,0 7-15 0,-6 7-1 16,1 1-13-16,-5 10-2 16,-2 6-4-16,-2 9 4 0,1 4-4 0,2 0 10 15,2 4-6 1,1 1-3-16,3-3 8 0,-1 1-1 0,3-3-5 15,1-3 1-15,2-2 1 16,1-4-21-16,5-4 13 0,-1-3-5 0,2-5-4 16,4-6 16-16,1-1-1 0,4-3-3 15,6-9 6-15,3-1 0 16,4-8-2-16,3-2 0 0,0-4 0 0,-1-5-5 15,-3-4 10 1,-2 1-5-16,-7-2-7 0,-3 2 10 0,-6 8-3 16,-5 9 2-16,-3 8 1 15,-2 6 7-15,0 3 3 0,-2 6-7 16,-5 13-10-16,1 9 7 15,-3 6 1-15,1 0-1 0,4 2-4 0,0-4 4 16,1 1 0-16,1-4-2 0,2-3-38 16,0 0-14-16,0-8-27 15,3-2-2-15,4-4-40 0,0-7-162 0,4-5-259 16</inkml:trace>
  <inkml:trace contextRef="#ctx0" brushRef="#br0" timeOffset="3880.0054">15276 3910 820 0,'13'-15'0'0,"1"0"197"0,-1 1-105 15,0-1-5-15,-1 3-47 0,-5 0-18 16,1 2 4-16,-5 2 2 16,-2 1 0-16,-1 1 0 0,0 1-14 0,-5 2-4 15,0 2 0-15,-4 1-7 16,-1 0 0-16,-1 2-5 0,-1 7 4 15,2 0 0-15,-1 1-2 16,0 1 0-16,1 2 3 0,-2 2-5 0,3 4 2 16,-1 1 0-16,2 0 0 0,2 3 0 15,2-1 2-15,2 0-4 16,0-1 2-16,2-1 2 0,0-2-4 0,5-3 2 15,1-1 0 1,5-2 0-16,2-1 0 0,5-1 0 0,4-2 0 16,3-2-56-16,3 0-6 15,4-3-15-15,3-3 9 0,3 0-15 0,3-2-16 16,3-5 6-1,-1-5 57-15,-1-5 11 0,-2-3-15 0,-2-2 32 16,-4-3-1-16,-2 0 11 0,-6-1 8 0,-7-1 89 16,-6 5 27-1,-8 3-13-15,-4 2 12 0,-2 5-32 0,-7 2-21 16,-5 2-13-16,-3 3-17 15,-5 5-11-15,-2 1-15 0,0 11-7 16,-1 3-8-16,2 3-2 16,3 2 2-16,1 2 0 0,2 2-1 0,3-1-1 15,3 2-3 1,5-3-13-16,2-2 3 0,3-1 0 0,4-2-10 15,2-5 8-15,3 1-2 0,3-5 11 0,5-7 8 16,2-1 0 0,4-5-2-16,2-7 2 0,4-6-1 0,0-7 2 15,2-6 1-15,-1-7 1 16,-2-7-3-16,2-11 14 0,-2-7-4 15,-3-7-5-15,-2-4 2 16,-5 3-2-16,-4 3-1 0,-7 10 7 0,-3 15 5 16,-3 11-2-16,-1 11-2 0,0 11-1 15,-4 8-10-15,-5 6 4 16,-7 22-12-16,-7 15 0 0,-5 17 9 0,3 13-4 15,-1 4-4-15,5 0 10 16,5-3-7-16,1-8 1 0,7-9-11 16,0-6-3-16,3-10-29 15,1-6-7-15,4-5-22 0,2-10-23 0,7-6 4 16,3-6-60-1,2-6-206-15</inkml:trace>
  <inkml:trace contextRef="#ctx0" brushRef="#br0" timeOffset="4150.0058">14697 3520 997 0,'6'-11'0'0,"9"2"12"0,3-3 35 15,1 2 50-15,7 3-25 16,3 4-28-16,3 3-28 0,5 3-9 0,-1 3-6 15,-3 2-2-15,0 1-50 16,-2-1-39-16,-5-3-102 0,-6-3-391 16</inkml:trace>
  <inkml:trace contextRef="#ctx0" brushRef="#br0" timeOffset="7200.0101">17041 3367 807 0,'2'-11'0'0,"-1"3"172"0,1 3-72 16,0 3-24-16,-2 0-21 15,0 2-27-15,0 9-25 0,-5 13-6 0,-4 18 6 16,-5 17 40-16,-2 14-4 0,-2 7-13 16,0 1-12-16,0-6-8 15,-1-6 1-15,1-7-2 0,0-5-9 0,1-7 8 16,1-7 1-16,1-3-7 15,0-8 4-15,-1-3 1 0,-1-6-4 16,0-5 2-16,-2-4 3 16,0-3-6-16,-2-4 4 0,-3-4 6 0,0-1-12 15,-3-3 8 1,-1-10 2-16,0-2-6 0,3-3 0 0,-1-1 0 15,8-1 0-15,1-2-17 0,3 5-5 0,3 1-17 16,4 3-8 0,0 1-32-16,2 2-109 0,-1-2-194 0</inkml:trace>
  <inkml:trace contextRef="#ctx0" brushRef="#br0" timeOffset="7480.0105">16793 3260 1110 0,'5'-18'0'0,"6"1"201"16,4-2-125-1,8 1-29-15,11 1-12 0,9 0-14 0,8 4-2 16,7 2-10-16,0 3-2 0,0 3-2 0,-7 1-5 16,-7 3 0-1,-13 1 5-15,-10 0-6 0,-10 1-12 0,-7 4-35 16,-4 1-48-16,-3 5 10 15,-9 3-51-15,-6 5-247 0</inkml:trace>
  <inkml:trace contextRef="#ctx0" brushRef="#br0" timeOffset="7950.0111">17223 3906 943 0,'14'-28'0'0,"1"-4"218"0,-7-1-129 0,-3 1-35 16,-5 3 6-16,-10 4-14 0,-4 5-5 0,-7 8-6 15,-5 8-11 1,-3 6-7-16,-3 18-7 0,-1 6-6 0,0 13-3 15,1 5-2-15,3 2 2 16,3 3 2-16,3-4-4 0,3-6-2 16,8-4 2-16,6-7-40 15,4-7 34-15,2-4-2 0,5-5-13 0,3-4 14 16,3-4-1-16,6-1-9 15,3-3 5-15,5-7-8 0,3-3-6 16,2-8 18-16,0-2 1 0,-2-4-6 0,1-7 16 16,-2-4-3-16,-2-1-5 15,-3 1 9-15,-7 7-4 0,-6 6 2 16,-5 9 11-16,-2 6 17 15,-2 5 12-15,0 2-17 0,-2 1-10 0,-4 10-18 16,-3 7 7 0,-1 6 0-16,0 2-6 0,3-1 5 0,2 0-1 15,1-3-2-15,2-2-34 16,1 0-18-16,1-6-23 0,3 1-8 15,5-3-57-15,3-7-175 0,5-4-259 0</inkml:trace>
  <inkml:trace contextRef="#ctx0" brushRef="#br0" timeOffset="8570.012">17563 3741 1058 0,'-10'-11'0'0,"-2"2"197"16,-6 8-131-16,0 4-5 0,-4 10-10 0,-1 13-30 15,-4 7-8-15,-1 7-10 16,2 5 1-16,-1 1 2 0,5-2-7 15,7-5 2-15,6-3 2 16,7-7-4-16,4-6-1 0,7-3 1 0,5-3-1 16,5-6 2-1,2-5 0-15,7-4-3 0,5-3 5 0,4-9 2 16,3-6-5-16,2-7 2 15,-1-7 0-15,-1-9-2 0,0-11 2 16,-3-11 2-16,0-12-4 0,1-10 2 0,-5-8 5 16,0 0-6-16,-6 5 0 15,-6 12 3-15,-4 16-5 0,-7 16 2 16,-4 19 0-16,-4 10 2 15,-2 9 1-15,0 8 22 0,-4 16-33 0,-10 18 11 16,-8 20 6-16,-4 15 6 16,-4 9-9-16,1 3 0 0,-1-5-7 15,4-5 2-15,3-9 6 16,0-11-10-16,5-8 6 0,0-9-3 0,4-6 2 15,6-7 1-15,3-6-3 0,4-6 0 16,1-5-3-16,7-5 1 16,6-3-12-16,6-4 6 0,6-10-13 0,7-6-18 15,4-9 2 1,5-6 4-16,4-7-31 0,0-7 27 0,0-1 5 15,-4 3 8-15,-10 2 27 16,-10 13-1-16,-10 11 26 0,-7 9 20 16,-4 7-4-16,-4 5-3 0,-6 8-29 0,-7 13-14 15,-5 5 4-15,-6 11 7 16,-1 5-5-16,1 0-1 0,1-5 6 15,6 1-3-15,4-6-3 16,7-3 6-16,4-1-6 0,5-5-6 0,1 1 6 16,5-1-2-16,5-2-2 15,4-3-4-15,6 0 4 0,1-4-76 16,7-3 19-16,5 1-33 15,3-6-129-15,1-2-193 0</inkml:trace>
  <inkml:trace contextRef="#ctx0" brushRef="#br0" timeOffset="9270.013">12693 4846 916 0,'-3'0'0'15,"6"0"13"-15,12 0-13 0,6 0 0 0,12 0 130 16,9 0-59-16,13-7-4 15,10-1-23-15,11-2-5 0,9-2-11 16,10-4 7-16,8 4-6 16,14 1-3-16,10 0-14 0,10 1-11 0,9 1-2 15,8 1 2 1,11 0 8-16,10 1-10 0,14 0 2 0,1 3 23 15,6 1 0-15,3-5 1 0,2 6-6 0,0-3 4 16,1 1 3 0,-3 2-2-16,-5-3-11 0,-6 2 7 0,-10 3-5 15,-12 0-8-15,-12-3 3 16,-9 3 2-16,-11 0 3 0,-15 3 6 15,-13-1-14-15,-14 0 0 16,-16-2 2-16,-13 0-5 0,-11 0-7 0,-14-3 6 16,-11 3 1-16,-11 0-6 0,-10-1-74 15,-5 1 1-15,-6 0-4 16,-10 5 4-16,-12 9-69 0,-10 5-104 0,-8-1-121 15</inkml:trace>
  <inkml:trace contextRef="#ctx0" brushRef="#br0" timeOffset="15420.0216">14315 5714 665 0,'7'-24'0'0,"-2"4"162"0,-5 3-63 0,0 5-37 16,0 5 1-16,0 2 3 15,0 4-15-15,0 1-14 0,0 0-2 16,0 0-1-16,0 8-8 16,-7 13-12-16,-5 19 9 0,-6 21 23 0,-7 15-12 15,0 7-21-15,-1-3-14 16,0-4 2-16,1-4 8 0,0-8-12 15,0-5 6-15,2-8 1 0,2-8-5 0,2-8-6 16,3-7 0-16,0-6-16 16,5-7-2-16,4-5-14 0,4-4-31 15,3-3-13-15,3-4-77 16,8-15-144-16,5-8-145 0</inkml:trace>
  <inkml:trace contextRef="#ctx0" brushRef="#br0" timeOffset="15800.0221">14739 5537 853 0,'30'-17'0'15,"-6"10"229"-15,-8 7-135 16,-6 0-29-16,-5 8-31 0,-5 8-1 16,-7 10 10-16,-10 13-3 15,-10 8-11-15,-8 8-7 0,-7 5-6 0,-5-1-5 16,-3 1-2-16,-2-5-7 15,-1-4 6-15,0-6-6 0,0-4-4 16,0-5 4-16,5-4-5 0,6-5-30 0,6-6 6 16,9-7-7-16,7-4-12 15,6-7 23-15,10-1 3 0,2-2 9 16,2-7 5-16,9-3 1 15,3-7 3-15,6 0 4 0,1 2 5 0,0 6-5 16,-1 9 7 0,-1 5-1-16,-2 14 3 0,1 12 21 0,-1 5-8 15,0 8 2-15,0 3 0 16,0 0-10-16,2-5-11 0,0-4 1 15,0-6 2-15,1-4-9 0,0-8 2 0,-2-5 1 16,1-6-2-16,-1-6-37 16,-1-3-46-16,0-5-75 0,0-6-82 15,-6-7-287-15</inkml:trace>
  <inkml:trace contextRef="#ctx0" brushRef="#br0" timeOffset="16650.0233">14655 6333 794 0,'18'0'0'15,"6"0"307"-15,-1-5-182 16,-1-2-60-16,-2-2-17 0,0-3-3 15,2-3-5-15,0-2-27 16,-1-2-8-16,0-3-1 0,-3 0 2 0,-5 2-6 16,-4 0 0-1,-4 3 4-15,-5 2-3 0,0 3 4 0,-11 4 0 16,-4 4-10-16,-1 4-2 15,-5 0 1-15,-3 11-11 0,-2 6 16 16,-2 5-5-16,0 5-5 0,-1 7 14 0,3-1-2 16,4 5-2-16,3 2-1 15,6 0 2-15,5-2 0 0,7-2-1 16,1-10-3-16,8 1 0 15,6-7 8-15,3-4 9 0,5-1-12 0,5-5 3 16,0-3-2-16,7-7-1 16,1 0 2-16,1-8 1 0,0-4-8 15,3-5 7-15,-2-2-3 16,-1-5 0-16,0-6-1 0,-4-4 0 0,0-6-3 15,-4-1 5-15,-3-7-2 0,-3 4-19 16,-5 3 13-16,-5 11-5 16,-7 11 5-16,-4 6 13 0,-2 9-8 0,-7 4-1 15,-3 3 6 1,-4 13-4-16,-1 9-6 0,-1 9 13 0,-1 2-5 15,2 1-2-15,4-1 1 16,3-5 4-16,4-6-6 0,4-4 0 16,1-7 0-16,6-5-2 0,6-1 8 0,3-5-1 15,6-3-3-15,7-5 0 16,2-6 12-16,6-2-11 0,1-4 6 15,-1-3-5-15,-2-4-4 16,-4-2 4-16,-2-1 3 0,-4-2-7 0,-2 0 4 16,-3-2 2-16,-2 2 1 15,-5 2 4-15,-5 5 3 0,0 3 1 16,-3 7-1-16,-4 7-6 15,0 2-8-15,0 3 4 0,0 0 0 0,0 8-4 16,-7 9-10-16,-6 14 7 0,-4 13 4 16,-5 8 2-16,-4 9 5 15,-3 10-8-15,-1 13 4 0,-5 11 2 0,1 10-4 16,-4 6 0-1,1 6 4-15,4-1-4 0,-1-4-52 0,6-3 3 16,0-10-25-16,2-7 18 16,1-10 21-16,0-7 14 0,1-11 5 15,-3-11 3-15,-1-7 7 16,1-13 12-16,-3-12 4 0,4-7 5 0,1-13 6 15,3-7-6-15,4-7 1 0,3-14-3 16,4-3 10-16,5-9 2 16,6-16-9-16,6-14-11 0,12-14 6 0,6-13 2 15,6-8 1-15,10-12-14 16,10-4 0-16,9 1 14 0,10 2-2 15,5 15 11-15,1 15 3 16,-6 16-15-16,-6 24-5 0,-5 13-9 0,-3 12-59 16,-2 12-27-16,-3 2-82 0,-6 3-304 15</inkml:trace>
  <inkml:trace contextRef="#ctx0" brushRef="#br0" timeOffset="17320.0242">15710 6400 779 0,'12'-16'0'0,"-1"-2"150"0,0 2-97 0,-3 2-6 16,-2-2-15-16,-1 0-7 0,-1-2-11 16,-1 2 16-16,-1-1 19 15,1 1-6-15,-3 2-11 0,0 3-1 0,-4 2 5 16,-2 6-1-16,-1-1-18 15,-3 4-7-15,-4 7-9 0,-3 10-2 16,-6 12 2-16,-2 12 2 16,0 2-4-16,2 3 2 0,5-4 0 0,6-4-1 15,5-4-2 1,7-5 1-16,2-4-6 0,8-3 9 0,5-8-3 15,6-2 1-15,8 0 0 0,5-9-20 0,7-1-38 16,5-2 8 0,2 0-26-16,3-3-59 0,2-4-8 0,2-5 23 15,4-4 76-15,-2-7 44 16,0-4 0-16,-2-4 30 0,-4-5-14 15,-7 1-18-15,-10 2-2 16,-12 6 8-16,-12 6 87 0,-10 1 57 0,-13 8-29 16,-11 4-54-16,-7 7-19 0,-7 7 4 0,-4 12-1 15,-5 8-15 1,2 8-22-16,0 3-5 0,7 6-12 0,7 1 9 15,7-2 0-15,12-2-8 16,7-6 5-16,5-8-4 0,8-5-16 16,7-6 21-16,5-6-2 15,6-5 0-15,7-7-5 0,3-14 6 0,4-5-2 16,1-11 2-1,1-5 9-15,-2-10-11 0,3-6 2 0,-4-10 7 16,0-6-14-16,-1-6 10 0,-3-5 0 0,-3-1-8 16,-3 3 8-1,-4 13-3-15,-10 10-1 0,-5 17-2 0,-6 18 8 16,-3 8 3-16,-1 9 17 15,0 4-3-15,-8 20-25 0,-10 15 2 16,-6 16 0-16,-1 14 6 16,-5 7 5-16,1 4-7 0,0 6-7 0,-2 1 6 15,2-5-2-15,3-4-2 16,3-7 2-16,2-8-3 0,2-6-74 15,5-5-4-15,0-9-39 0,1-5-177 0,2-8-329 16</inkml:trace>
  <inkml:trace contextRef="#ctx0" brushRef="#br0" timeOffset="17750.0249">14174 7289 846 0,'15'-7'0'0,"9"0"171"15,12-1-84-15,15 1-17 0,14 0 3 16,18 0-7-16,15 2-15 15,13 0-11-15,13 1 5 0,10-1-2 0,13 0-7 16,11 2-1 0,6 0-5-16,7-1-7 0,2 2 4 0,2 2-16 15,0 0-4-15,-3 2-4 16,-12 7-3-16,-15 0 0 0,-19 2 2 15,-21-2-2-15,-19-2-55 0,-25-3 31 0,-22-3-6 16,-25-1-8-16,-18-2 16 16,-24-2-19-16,-20-2-59 0,-16 4-21 0,-13 2-68 15,-9 0-257 1</inkml:trace>
  <inkml:trace contextRef="#ctx0" brushRef="#br0" timeOffset="18100.0253">13926 7565 1121 0,'15'0'0'0,"28"0"79"0,21 0 9 16,24 0-11-16,20 0-36 15,16 0-16-15,15 0-12 0,7-5 14 16,10-1 8-16,10-2 10 0,6 1-2 0,9 0-7 16,-1-1-15-16,-2 4-1 15,-7 3-4-15,-8 1-13 0,-7 9 5 16,-12 1-6-16,-9 2-1 15,-13 2 5-15,-11-2-8 0,-13 0 0 0,-12-1 4 16,-16-5-2-16,-13 0-2 16,-16-1 2-16,-17-2 0 0,-12-1-27 15,-12-2 11-15,-6 0-15 16,-13-5-11-16,-12 0-28 0,-8 0-9 0,-7-1-33 15,-7 1-14-15,-5-3-77 0,-4-2-461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6:55:17.8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3020 6331 739 0,'-7'-5'0'0,"1"5"104"0,-1-2-31 0,1 2-29 15,-4 0-39 1,0 4 6-16,-2 6-6 0,0 5-7 0,-2 4 4 16,0 3 9-16,1 3-13 15,-2 5 4-15,2 4 6 0,0 3-3 16,-3 4 2-16,3 5-3 15,0 0-1-15,0 0 1 0,2 0-3 0,0 2-2 16,-1 3 2-16,0 0 3 16,-1 7-4-16,0 4 0 0,-1 7 6 15,-1 3-8-15,1 5 4 0,0 1 1 0,0 2 0 16,0 3 8-16,1 1-4 15,-1 1-9-15,4-1 4 0,-1 0 5 16,1 1-10-16,0 2 6 16,0 4 0-16,0 3-8 0,-1 2 10 0,1 1-3 15,-2 0-2 1,1 5 0-16,-2 2 7 0,0 3 15 0,1 6 5 15,-1 4-6-15,1 0-2 0,1 4-1 0,0-4-10 16,3-4-8 0,4-1 0-16,2-3 12 0,0 4-17 0,4 0 8 15,0 0 2-15,3 2-9 16,0-3 2-16,1 1 4 0,1-6-4 15,0-1 7-15,1-3-2 16,-1 0-3-16,2 3 0 0,-1 1 1 0,1-1-1 16,1 1 0-16,1-6 0 15,1-3 0-15,3-4 0 0,-3-9 4 16,4-6-8-16,-1-3 8 0,3-2-4 0,1 1-4 15,1 0 5-15,1-1-2 16,1-2 2-16,-1 0 4 0,1-5-3 16,0 0-4-16,1 2 4 15,3-4-3-15,-1-1-3 0,0-5 6 0,0-5-4 16,2-4-4-1,-4-8 10-15,1-1-4 0,2-5 0 0,0-2 0 16,0-2 6-16,1-1-6 16,-1-6 0-16,-1-3 5 0,2-3-6 15,-2-2 2-15,-1-3-1 0,0-2-1 0,0-1 2 16,0-2 6-16,1-2-8 15,-1-2 2-15,-1-3 0 0,-2-2-2 16,1 0 1-16,0-5-1 16,0-7-4-16,1 0 10 0,0-2-3 0,0 1-2 15,-1 1 0-15,-1 1 4 16,-1 0-5-16,1-3 2 0,-2 0 2 15,1-2-5-15,-2-2 4 0,0-3 2 0,-2-2-3 16,1-6 4-16,-2 0-1 16,2-2 11-16,-1-3-7 0,-1-2-4 15,2-2-3-15,0-4 3 16,-1-2 2-16,2-2-6 0,-1-2 0 0,0 0 13 15,0-3-15 1,-1-1 4-16,0-3 11 0,-1-5-10 0,2-3 6 16,-1-7 2-16,-1-2-10 15,-1-1 6-15,-1-3 0 0,1-1-10 16,-2-3 6-16,0 0 7 0,1-2-10 0,-2 1 0 15,-2-2 14-15,1 0-15 16,-1-1 2-16,-1 2 11 0,0 1-11 16,-2 2 8-16,0 1-9 15,-2-2 0-15,1-2 0 0,0 0 18 0,-2-5-18 16,1-1 0-16,2-1 14 15,-2-1-14-15,2-2 0 0,-2-5 14 16,-1-3-17-16,2 0 6 16,-3 0 1-16,0 1-7 0,-2 4 6 0,0-1 3 15,0 0-8-15,-4 2 4 0,2 1 2 16,-4 1-5-16,0 0 2 15,-2-3 1-15,0-1-2 0,-2-2 0 0,2 0 1 16,0-1-1 0,0 0 0-16,2-5 2 0,0 0-4 0,3-3 2 15,1 0 0-15,-3 2 0 16,0 1 0-16,-2 2 0 0,-3 2-4 15,-1 6 8-15,-2 7-2 0,-1 4-2 0,-3 2 0 16,-1 3 1-16,-2-2-1 16,-1 0 0-16,-2 1 1 0,2-3-1 15,-3-3 0-15,1-4 2 16,-1 0-3-16,1 2 2 0,0 4 1 0,2 7-3 15,-3 6 2-15,-1 4 10 16,-2 8-9-16,-4 5 7 0,-3 6-7 16,0 8 3-16,-2 4 1 15,-5 4 0-15,-1 6 1 0,-4 4-5 0,-4 4-4 16,-1 9-7-16,-4 4 12 0,-1 4-6 15,1 5-6-15,0 11 8 16,2 11-2-16,2 12-11 0,3 9 5 0,3 10-12 16,4 9-18-16,5 9-4 15,6 6-54-15,5 5-151 0,-5-6-547 16</inkml:trace>
  <inkml:trace contextRef="#ctx0" brushRef="#br0" timeOffset="2450.0034">14784 16241 732 0,'-2'-10'0'0,"1"4"158"16,-2-3-100-16,-2 1-26 0,-3 1-16 15,-2 0-12-15,-1-3-2 16,-4 3-2-16,0-4 0 0,-3 2 6 0,-2-3 2 16,0 0 9-16,2 1 12 15,-4 0-12-15,0-1 1 0,0-1 3 16,-4-3 3-16,1 1 2 15,-4 0-5-15,-2 0-10 0,-4 0 0 0,-4 0 2 16,-3 3 2-16,-1-2-5 0,-4-1 12 16,-1 2-6-16,-2-1-4 15,0-1 7-15,0 0-4 0,-2 2-2 0,4-1 0 16,-4 1-7-1,-1 0-9-15,0 2 6 0,-4 0 2 0,-6 1-8 16,-1 3 2-16,-4 0 6 16,-1 3-9-16,1 1 8 0,-1 3-1 15,1 0-3-15,0 0 0 16,-3 3 2-16,0 0-5 0,3 0 6 0,1-1 6 15,1 1-6-15,-1 0 13 0,-2 5-9 16,-2-2-5-16,3 5 7 16,-1 1-4-16,3 2-3 0,2 4 3 0,-1 4-2 15,-1-1-6-15,4 3 6 16,-1-2-4-16,1 5-1 0,2 0 4 15,2 1 2-15,-2-1-4 16,6 2 0-16,2-2 1 0,4 2-1 0,4 1 0 16,5-1 1-16,3-1-2 0,6-1 1 15,3 1 1-15,3-1-2 16,7 0 0-16,1 4 1 0,4-5 0 0,2 4-2 15,4-1 2 1,2-1 0-16,0 4 0 0,4-1 0 0,-1 4 0 16,1 0 0-16,0 0 1 15,0 1-1-15,3-4-2 0,0-3 1 16,1 0-9-16,1-3 10 15,1 0 0-15,0 0-7 0,2 0 11 0,3 0-5 16,1-2-2-16,3 1 6 0,3 4-1 16,0-3-3-16,5 4 2 15,3-1-1-15,-2 1 0 0,3 2 0 0,1 0 4 16,2-1-6-16,4-2 4 15,3 0 0-15,-2 0-4 0,6 9 4 16,-1 4 1-16,0-1-5 16,5 3 4-16,0-10 0 0,1 0-3 0,2-3 2 15,2 2 0 1,1-4-1-16,2-2 0 0,3 0 1 0,2-3-2 15,6-3 2-15,0-1 1 0,4-2-3 0,-2-4 2 16,2 0 0 0,1-4-1-16,-1 0 0 0,2-1 2 0,0-2-2 15,1-3-1-15,-2 0 6 16,-1 1-10-16,2-4 9 0,-2 3-5 15,0-4-2-15,2-3 6 16,-3-4 1-16,3-3-5 0,0-2 2 0,-1-2 13 16,2-6-8-16,-1 0 2 0,0 2 1 15,-2-6-4-15,-3 2 3 16,-1 2-1-16,-2-4-6 0,-3 0 4 0,-4 3-2 15,-3-5-5-15,-3-1 4 16,-1-1 5-16,0-7-8 0,-2-3 2 16,-2-4 2-16,-2 2-4 15,-2 1 2-15,-2 3 0 0,-2 7-2 0,-5-9 2 16,-1 3 1-1,-5 0-4-15,-3-2 4 0,-4 8-4 0,-2-2 2 16,-4 1 0-16,-4 1 5 0,-2-2-6 0,-3 2 2 16,-2 0 12-1,0-2-15-15,-2-2 4 0,0 0 0 0,-2-3-7 16,-4-3 9-16,0-6-4 15,-2-5 0-15,-1 3-3 0,0-2 2 16,-6 3-5-16,-1 5 10 16,-3 2-4-16,-3 2 0 0,-6 2-3 0,-3 1 5 15,0 3-4-15,-5 1-3 16,-1 3 5-16,-6 1-10 0,2 2 12 15,-4 0-4-15,-1 0-50 0,-3 2 30 0,-2 3-11 16,-1-1-39-16,-4 6-6 16,-1 1-70-16,-6-9-265 0</inkml:trace>
  <inkml:trace contextRef="#ctx0" brushRef="#br0" timeOffset="23450.0328">10904 5288 352 0,'5'-12'0'16,"0"3"96"-16,-1-1-34 0,-1 2-6 0,-1 1 19 15,-1 0 8 1,-1 1 13-16,0 2-18 0,0 0-3 0,0 0-8 16,0 3-12-16,0 1 1 0,0-2-11 0,0 2-24 15,1 0-18 1,-1 0 4-16,2 2-7 0,-1 3 0 0,-1 7-8 15,3 7 7-15,-3 4-5 16,2 2 12-16,-1 2-8 0,0-5 4 16,2-1 5-16,1-2-4 15,3-4-6-15,-2-3 6 0,2 0 8 0,1-4-4 16,-1-6 16-16,3 3 0 15,1-5 3-15,4 0 8 0,7-10-7 16,6-11-5-16,7-9 2 0,8-6-15 0,4-5-9 16,6-7 0-16,4-1 7 15,2-5-6-15,4 0 2 0,1 5-4 16,-1 2-3-16,-2 7 6 15,-2 8 2-15,-8 4-8 0,-3 8 6 0,-9 8-4 16,-9 7-33 0,-3 4 4-16,-7 1-26 0,-8 7-42 0,-6 5-32 15,-8 6-88-15,-14-2-212 16</inkml:trace>
  <inkml:trace contextRef="#ctx0" brushRef="#br0" timeOffset="24100.0337">11048 5779 699 0,'4'-26'0'0,"1"6"210"0,-3 6-134 15,1 4-19-15,-2 3-5 16,-1 4-18-16,0 1-9 0,0 2-8 0,0 0-19 15,0 7-17-15,0 8 20 0,0 7-2 16,0 3 0-16,0 1 2 16,5-1 7-16,-1-2-8 0,4-4 0 0,-2-3 4 15,1-5-6 1,0-2 4-16,0-4 3 0,0-5-2 0,5 0 2 15,4-2 10-15,3-10 14 16,7-6-11-16,6-5-6 0,4-6-4 16,5-8 4-16,3 0 4 0,2-6-7 0,1-3 2 15,2 0-8-15,-3 0-4 16,0 6 2-16,-4 5 0 0,-6 5-2 15,-5 7 1-15,-4 3 0 16,-3 4 0-16,0 2-7 0,-2 4-3 0,-1 3-12 16,-4-1 8-16,-3 4-7 15,-6 2-21-15,-3 2-5 0,-5 5-42 16,-8 9-79-16,-9 7-46 15,-10 1-124-15</inkml:trace>
  <inkml:trace contextRef="#ctx0" brushRef="#br0" timeOffset="24750.0346">10810 6498 573 0,'0'-15'0'0,"0"1"151"16,1 2-70-16,-1-2 9 15,0 3 12-15,0-2-32 0,0 1-17 0,0 1-12 16,0 4-7-16,0 2-11 0,-1 3-8 16,1 2 0-16,0 0-14 15,0 12-2-15,0 7-14 0,0 13 5 0,-2 7 3 16,1 4 12-16,0-1-1 15,-1-5-6-15,2-7 4 0,0-6 6 16,0-7-11-16,3-5 6 16,3-2-4-16,-2-5-2 0,7-1 6 0,4-4 7 15,4-5-5 1,8-11 21-16,6-6 0 0,7-10-6 0,9-9 2 15,4-5 0-15,2-3-13 0,2-2 4 0,-4 1-11 16,-5 4-4 0,-6 5 1-16,-6 5 2 0,-5 5-2 0,-4 4-20 15,-2 3 9-15,-4 4-18 16,2 2 7-16,-2 3-2 0,-2 2-14 15,-1 4 14-15,-2 1-24 16,-3 2-48-16,-5 6-7 0,-5 1-95 0,-4 7-112 16</inkml:trace>
  <inkml:trace contextRef="#ctx0" brushRef="#br0" timeOffset="25240.0353">10553 7417 727 0,'7'-10'0'0,"-1"3"198"16,-3 3-136-16,-1 4-38 0,0 0-16 15,0 7-7-15,-1 7 7 0,1 5 2 0,-2 2-6 16,0 5 4-16,0-1-3 16,0-1-5-16,0 0 0 0,0-1 12 15,0-2-14-15,2 3 1 16,2-3 2-16,3-5 1 0,2-3-1 0,1-4 7 15,1-4 5 1,4-4 20-16,4-1 1 0,5-8 9 0,10-8-7 16,9-11-8-16,11-8 7 0,12-12 12 0,11-8-14 15,8-7-7 1,12-6-5-16,5 2-13 0,-3 4-9 0,-7 7 2 15,-10 12 0-15,-19 11-46 16,-10 12 7-16,-13 11-16 0,-11 7-41 16,-5 5-36-16,-8 10-58 15,-12-2-284-15</inkml:trace>
  <inkml:trace contextRef="#ctx0" brushRef="#br0" timeOffset="39280.055">20370 14764 624 0,'-3'-6'0'0,"0"-1"89"0,0-1-18 15,-2-2-32-15,-2-1-22 16,2-3-13-16,-2 2-1 0,0 1 3 0,-2-1 10 15,0 3 16-15,-1 0 10 16,2 4-7-16,0 0 6 0,3 5-6 16,-2-5-19-16,1 1 11 0,2-2-15 0,1 2 0 15,-2-2-3-15,0-2 7 16,0 0-8-16,-3-5 0 0,3 4 6 15,-1 2 10-15,0 2-1 16,1 3-1-16,-2-1-2 0,3 2-12 0,-3-1 5 16,0 2-5-1,-2-1-10-15,-3 1 4 0,1 2-1 0,1 5-1 16,-2-1 0-16,-1 2 6 0,2 0-10 0,-3 1 8 15,1-1-1 1,1 1-3-16,-1-1 0 0,1 2 1 0,0-1-2 16,1 0 2-16,1 1 1 15,0 2-2-15,2 3 0 0,-1 5-1 16,1 1-2-16,-1 4 6 15,1 1-1-15,-2 0-3 0,1-1 2 0,1 0-1 16,-2-1 0-16,2-3 2 16,-2-1-2-16,2 0 0 0,-1-2 1 15,0 2 3-15,0 3-7 0,0-2 6 0,2 4-3 16,-4 2-4-16,2-1 8 15,1 6-3-15,-2 0-2 0,1 1-4 16,2 0 6-16,1 0-2 16,0-4 2-16,1-2-1 0,2-4 0 0,-1-3 0 15,2 2 2 1,1-3-2-16,-1 0 0 0,0-1 2 0,0 0-3 15,0 3 1-15,0 0 1 16,0 3-2-16,-1 2 2 0,1-1-2 16,1 4-2-16,-4 0 6 0,4 3-2 0,-1 0-2 15,-1-1 2-15,2-2-1 16,1-4 0-16,0-3-3 0,2-1 1 15,3-2-6-15,0 0 10 16,1-2-1-16,0 2-2 0,0-2 2 0,-1 0 3 16,-1 0-3-16,-1 1 2 15,3 3-5-15,-4-4 1 0,2 2 2 16,1 0 4-16,0-2-5 0,1 0-1 0,2-2-1 15,0-3-2-15,2 3 3 16,1 0 2-16,3-2-2 0,0 0 1 16,3-3 4-16,0-1-8 15,1-2 6-15,-1 0-1 0,2 0-2 0,-1-1 2 16,-2 1 0-1,0 0-1-15,-2 1 0 0,-1 1-2 0,-1-1 0 16,-1 0 4-16,1 0 2 16,1 1-4-16,-1-1 0 0,1 0 7 15,4-1-9-15,0-3 4 0,1-1 1 0,1-3-3 16,-1 0 0-16,3-3 2 15,-1-4-3-15,0-1 1 0,0-1-4 16,-1-3 3-16,-1 0 2 16,-1-2 5-16,1 1-6 0,-3-1 0 0,-1 2 8 15,0-4-8-15,-2 0 0 16,1-3 23-16,0-5-14 0,-1-2 8 15,1-4-8-15,1-3-9 16,0 0 0-16,-1 0 13 0,-2 3-16 0,2 1 6 16,-3-1 7-16,0 2-12 0,-2-2 4 15,1-3 16-15,-2-2-8 16,-1-6 6-16,0-4 1 0,-1-5-4 0,0-4 0 15,-1-4-6 1,1-4-9-16,-4-2 4 0,-1-4 3 0,0 4-5 16,-7 0 0-16,-2 7 2 15,-3 1 0-15,-4 3 5 0,0 5 4 16,-3 3-5-16,0 8 11 0,-3 2-7 0,1 7-1 15,-1 1 1-15,0 2-9 16,0 4-2-16,-2-1 2 0,3 3 1 16,-1 0-3-16,1-1-24 15,-1 2 7-15,2 4-21 0,4 1 15 0,3 9-22 16,0 4-52-16,1 1-27 15,-5 13-73-15,-4 3-423 0</inkml:trace>
  <inkml:trace contextRef="#ctx0" brushRef="#br0" timeOffset="54150.0758">21290 8961 579 0,'-6'-9'0'0,"0"3"93"0,1 0-74 16,-4-4-1-16,-1 0 8 15,2 3 0-15,-3-3-7 0,0 5 5 0,-1-4 10 16,-1 2 12 0,-2-1-2-16,-2-1-15 0,-2 4-7 0,0 0-7 15,-3 3-11-15,1 0 5 16,-1-2 1-16,-2 3-6 0,0-2 10 15,-2 0 8-15,-2 1 0 16,1-3 2-16,-1 3-2 0,-1-5-1 0,-3 0 2 16,-3 1-12-16,-1-3-2 0,-4 1 9 15,0 6-9-15,3-3 0 16,-1 3-4-16,2-1 2 0,1 3-6 0,-1 0 6 15,1 0-6-15,0 0-2 16,3-1 2-16,1 0 8 0,4 0-6 16,-2 0 5-16,1 1-5 15,-1 0-5-15,-2 0 4 0,1 0 3 0,-1 4-5 16,-3 2-3-16,0 2 3 0,-1 3 0 15,0 4 0-15,-1 3 2 16,2 0-2-16,5 2-1 0,3-1 0 0,5-2 2 16,2 0-2-1,3-4 0-15,2 0 1 0,0 1 0 0,-1 0 5 16,1 0-6-16,-3 6 0 15,0 0 0-15,-1 2 0 0,0 4 2 16,-4-2 6-16,0 3-7 16,-2 2 0-16,1-2 28 0,2-1-20 0,2 1 9 15,1-4-12-15,1 0-7 0,1 1 4 16,4-2 3-16,0-4-5 15,1 0 0-15,2-2 1 0,1 1-1 0,-1 3 0 16,2-2 1-16,-1 3-1 16,2 0-4-16,0-3 4 0,2 0 0 15,0-2 0-15,2-1 2 16,0-1-7-16,-1-2 8 0,3 0 0 0,-3-2-6 15,3 0 0 1,0 1 2-16,0 1-7 0,3 0 9 0,-1-2-2 16,1 1-11-16,0-2 16 0,2 2-3 0,-1 0-2 15,0 1 2 1,2 2-1-16,1 0-1 0,0-1 2 0,0 1 6 15,0-2-10-15,-3 2 4 16,2-1-1-16,0-1 0 0,-1 2 0 16,0-2 3-16,2-2-4 15,-3 1 2-15,1-1-1 0,0 0 0 0,0 1 0 16,-1-2 2-16,2 1-2 0,0-1 0 15,0 1 0-15,2 2-1 16,-1 0 2-16,0 0 0 0,1 3-2 0,-1-6 2 16,0 4 0-16,-1 0-1 15,1-2 0-15,1 2 1 0,-2 0-2 16,2 1 2-16,1-1 1 15,-2-1-3-15,0 0 2 0,3 0 2 0,1 0-3 16,-1 2-1 0,0-1-1-16,2-1 1 0,-2 1 2 0,1 0 2 15,1 0-3-15,-2 1 0 0,5 1 1 0,-1-3-2 16,0 2 1-1,2-2 0-15,0 1 0 0,0-1 4 0,2 1-7 16,0 0 2-16,0 1 1 16,3-3 5-16,0 0-7 0,-1 2 4 15,3-4 0-15,-1 3-3 16,1-2-1-16,-1-3 3 0,1 5-2 0,-1-4 2 15,0 3 0-15,1-2-1 16,2 0 0-16,4-1 2 0,0 0-2 16,6-1 0-16,0-1 1 0,1 1-2 0,-1-2 2 15,2-2-2-15,-3 4-2 16,-1-3 4-16,0-1 1 0,-2 2-4 15,-2 0 3-15,0-3-1 16,-2 3 0-16,0-2 0 0,1-1 5 0,-2 2-6 16,-2-2 2-1,3-2-1-15,-1 0 0 0,0-3-2 0,2-2 5 16,0-2-6-16,-1-1 4 0,1 0 1 0,1-1-4 15,-2-3 1 1,0 0 5-16,-2 2-8 0,1-2 7 0,1 1-2 16,1 2-2-16,2-3 2 15,1 2 0-15,0-1-2 0,-3-3 1 16,-3-2 1-16,-2-1-2 15,-1-2 2-15,0-2 0 0,2-1-2 0,1-4 2 16,1 1 0-16,-1 0-1 16,-2-1-1-16,1 1 1 0,-3 0 0 15,-3 3 0-15,0-2 0 0,-3 5 1 0,-3-1 2 16,-1 3-5-16,-2 3 1 15,-3-1 2-15,2 3 1 0,-3-1-3 16,-1 1 2-16,0-2 3 16,-2-5-6-16,3 1 4 0,1-3-2 0,0-2 1 15,2 2 10 1,0-3-4-16,1 0-7 0,-1 2 0 0,-2-2 7 15,0 4-7-15,-1-1 0 16,-2 0 11-16,-1-2-4 0,0 1 7 16,-1-2-1-16,-1 2-2 0,-1-2 5 0,1 0-2 15,-3 0 0-15,-1 0-2 16,2 0-6-16,1 1-6 0,0-1 0 15,0 0 5-15,-1 0-9 16,-1 0 8-16,-1 0-2 0,-1-3-3 0,-1 1-3 16,0 1 8-16,-4 0-8 15,2 2 5-15,-1-1 3 0,0 2-8 16,0-1 8-16,2 1-3 0,0 1-2 0,-3 2 1 15,0 1 0-15,-1 2 0 16,-2 2-5-16,-1-1 6 0,0 3-2 16,-3 2-2-16,1 1 1 15,-3 0-4-15,-2 1 9 0,-3 1-2 0,1-1-2 16,-1 1 2-1,2 2 0-15,-3-4-5 0,2 4 6 0,0 2-4 16,-1-1-56-16,1 1 14 16,-1 1-12-16,1-2-49 0,1 2-25 15,-3-7-118-15,0-5-575 0</inkml:trace>
  <inkml:trace contextRef="#ctx0" brushRef="#br0" timeOffset="58420.0818">21296 6914 420 0,'3'-8'0'0,"-2"-1"152"0,-1 2-72 15,-1-1-15-15,-3 0-32 16,-4-1-6-16,0 2-9 0,0-2 5 0,-2 2-2 16,0 0 4-1,-1 0 6-15,-2-1 2 0,2-2-13 0,-2 3 0 16,0-5-9-16,1 5-3 0,-2-3 9 15,-2 0-6-15,-1 0-2 16,-5-2 7-16,-1 1-1 0,-2 0-2 0,-6 0 3 16,0-1-2-16,-3 4 6 15,1-2 5-15,-2 3-6 0,1-1-1 16,1 3-3-16,1 1-7 15,-2 2-5-15,0 2-2 0,-1-3 1 0,-1-1-1 16,0-1 1-16,3-2-1 16,0-1-2-16,-1 1 2 0,-1-3 8 15,0 5-12-15,-5 0 6 0,2-1 6 0,-4 3 0 16,-1-3 5-1,1 3-7-15,2 3-7 0,-1 0 0 0,2 3 9 16,2 5-10-16,-1 2 2 16,1-3-1-16,1 4 0 0,1-1-2 15,2 0 7-15,3-2-9 16,3 0 8-16,4-1-3 0,0 0-1 0,-1 0-2 15,1 0 2-15,-2 4 0 16,2 0 0-16,2 3 3 0,0-1-3 16,2 3-1-16,2 2 1 0,2 0 0 0,1-1-2 15,1-2 3-15,1 0-2 16,0 2 0-16,1-1 0 0,-1 2-3 15,0-2 8-15,-1 1-3 16,-2 1-1-16,3 1 0 0,-3 0 1 0,2 1-6 16,2-1 9-16,-1-2-4 15,5 0 0-15,-3-3 0 0,3 2-2 16,-1 1-3-16,0 3 8 0,3-3-4 0,-2 3-3 15,0-3 8-15,3 1-3 16,0 0-2-16,0-1 0 0,3 0-1 16,-3 0-1-16,4 0 5 15,0-1-2-15,-1 2 0 0,-1-2 0 0,1 0 4 16,0 1-6-1,0 0 4-15,0 1 0 0,1 0-4 0,0 1-1 16,0 0 3-16,0 2 0 16,3 2-1-16,1-4 1 0,1 1 0 15,0-2-1-15,1 0 1 0,-1-2 0 0,1 1-1 16,2 0 1-16,-3-3 0 15,3 1 0-15,-1-3 2 0,0 4-3 16,0-1 2-16,0 0 2 16,0 0-3-16,1 2 0 0,-2-3 5 0,2 4-7 15,-2-1 4-15,1-2-4 16,3 0 0-16,-2 2 4 0,4-4 2 15,-1 3-4-15,2-1-1 16,-1 0 2-16,4 1-2 0,1-1-1 0,1 0 6 16,0 0-8-16,1 0 6 0,2-1 0 15,-3-5-3-15,4 5 2 16,-3-3 5-16,2 0-8 0,0 2 3 0,1-2 0 15,0 0-2 1,2 0 2-16,0-3 4 0,0 3-9 0,0-3 8 16,1 0-3-16,1-1-1 15,2 1 0-15,1 0 1 0,2-1-1 16,2 3 0-16,-1-2 1 0,4-1-1 0,0 3-3 15,0-3 3-15,0 1 0 16,-2 2 1-16,-1-2 0 0,-1-1-2 16,2 0 2-16,2 1 0 15,1-3 0-15,2-1-1 0,2 0 0 0,0-1 0 16,-3 1 0-16,1-2 0 15,-3 0 0-15,-2 1 1 0,1-1 2 16,-1-2-3-16,0 0-3 16,0 0 4-16,-1 0-2 0,-1-2 2 0,-2-1 3 15,-1-2-7-15,0-4 4 0,0 0 3 16,-1-4-5-16,2-1 0 15,-1-1 2-15,-2 1-1 0,1-1 1 0,0 1 1 16,1-3-2 0,1 2 0-16,-2-3 1 0,2 2-2 0,-3-3 0 15,1 1 1-15,-1 0 0 16,-2-1 0-16,-1-2 3 0,0-3-5 15,0 1 2-15,0-1 0 16,-3-1 0-16,-1 0 4 0,-2-4-6 0,-1-4 0 16,-3-1 4-16,0 0 3 0,-4-2-5 15,-1 2 37-15,1-2-24 16,-4 1-4-16,0 2 1 0,1-4-8 0,-3 3 1 15,0-2 9 1,-4 0-6-16,0 0 2 0,0 2 1 0,-5-1 2 16,-2 1-2-16,-3-1 0 15,-4 0 0-15,0-1-1 0,-3 0 5 16,0 1-8-16,-2 2-7 0,-1 3 4 0,1 2 2 15,0 4-11-15,-2 3 14 16,-2-1-13-16,0 5 3 0,-3 0 6 16,0 1-6-16,-2 3-3 15,0-2 7-15,1 1-2 0,-1 2-23 0,0 2 11 16,-2 3-11-16,0 3-28 15,-4 3-1-15,0 1-11 0,-3 4-52 16,-3 6-8-16,2 2-93 16,-3-8-120-16</inkml:trace>
  <inkml:trace contextRef="#ctx0" brushRef="#br0" timeOffset="60220.0843">20582 3823 367 0,'-2'-13'0'16,"-2"1"80"-16,-2-2-14 15,-2 0 30-15,-1-2-29 0,-3-1 8 0,1 0 21 16,-3 2-23-16,-2 0-14 16,-1 2-17-16,-2-1-12 0,-1 0-5 15,-1 0-9-15,-5 0 0 0,0-2-7 0,-3 3-6 16,-2-2 1-16,-3 1-2 15,-2 2-4-15,-1-1 4 0,-2 2 2 16,1 2-6-16,-2 1 2 16,2 3 5-16,1 0 1 0,1 1 5 0,0 0-1 15,0 1 7 1,0 1 2-16,0 0-8 0,0 2 0 0,-1 0-3 15,-1 3-6-15,0 2-2 16,-4 1 0-16,0 2 7 0,1 1-8 16,-1 1 2-16,0 3 0 0,-1-1-1 0,1 3 0 15,0 0 9-15,2 2-10 16,-2 3 2-16,2 0 6 0,1 1-9 15,0 1 4-15,4-1 6 16,-1 1-13-16,4 0 10 0,1 0-7 0,3-2 1 16,1 3 2-16,0-2 4 15,3 1-5-15,3-1-2 0,-1 0 2 16,0 1 2-16,1 2 2 0,2 1-4 0,-1-1 0 15,0 2 0-15,1 2 5 16,-2-2-6-16,4 3-1 0,0-2 6 16,2 0-8-16,3-1 4 15,-2 3 0-15,4-2 0 0,1 0-1 0,3-1 1 16,2-2 0-1,3-2-4-15,1 0 4 0,0-3-8 0,6-1 14 16,0 1-10-16,2-3 3 16,2 1 2-16,1 0 2 0,-1 0-3 15,2 1 0-15,-1 2 5 0,2 0-6 0,0-1 2 16,0 2 3-16,1-3-5 15,0-3 2-15,1 2 1 0,1-4-3 16,1 1-4-16,-2-1 6 16,1 0-2-16,4-1 2 0,-2 1-1 0,1 1 0 15,4-2-3-15,0-1 4 16,0 1 1-16,2-1-2 0,3 1 0 15,-3-1 1-15,2 0 1 16,1 0 2-16,0-1-7 0,2 2 6 0,1 0-3 16,1-2 1-16,-3 0 0 0,0-1-1 15,-1-1 0-15,-1 1 6 16,-1 0-7-16,0 0-1 0,0-2 4 0,1 1 7 15,2-2-10 1,2-1 2-16,-1 0 7 0,4-3-10 0,1-2 4 16,1 3 1-16,2 0-6 15,1-1 4-15,1 3-1 0,2-3 0 16,-1 2 0-16,-1-1 4 0,0 0-7 0,1-1 6 15,-3 2 0-15,2-1-5 16,-2 1 4-16,1 1-1 0,-2-2-2 16,1-3-1-16,1 0 3 15,2 0-1-15,0 0 0 0,1-2 4 0,0 0-6 16,1-2 4-16,-1 1 0 15,0 0-4-15,-2-2 4 0,2 2 0 16,-2-2-2-16,0-2 0 16,-2 2 0-16,-4-2 0 0,2-2 0 0,0 1 5 15,-2-1-6-15,-1-3 0 0,2 2-3 16,-2-2 3-16,-2-3 2 15,-3-2 2-15,-3 1-3 0,-2-6-2 0,-3 2 2 16,-2-5 0 0,-3-2 8-16,-3-1-3 0,-3-2 18 0,-3-3 0 15,-1 1-13-15,0-3-14 16,-3 0 6-16,-2-1-1 0,-1-2-2 15,-5-3-1-15,-2-3 2 16,0-1 0-16,-6-5 0 0,-1 0 3 0,0-4-4 16,-3-1 2-16,1 0-4 0,-2 0 2 15,-5 1 2-15,-1 4 0 16,-3 1-5-16,-2 7 3 0,-3 4-17 0,-5 7-28 15,-4 7-15-15,-6 6-14 16,-7 6-61-16,-8 5-25 0,-8 1-88 16,-6-3-160-16</inkml:trace>
  <inkml:trace contextRef="#ctx0" brushRef="#br0" timeOffset="96410.135">13283 5095 857 0,'0'0'0'15,"0"0"123"1,0 9-110-16,-5 11 9 0,-4 10 48 0,-4 11-20 16,-2 9-22-16,-2 8-14 15,1 6 2-15,-2 10 0 0,0 1 0 16,-2 2-4-16,-1-2-8 0,0-7-6 0,3-8 4 15,3-7 3-15,2-11-3 16,4-10-2-16,2-6 0 0,3-9 2 16,1-8-3-16,3-4 2 15,0-3-2-15,3-2-4 0,2-4-4 0,5-8-7 16,3-12-2-16,1-7-37 15,0-9-33-15,0-6 42 0,1-7 15 16,-2-10 22-16,2-5 9 16,0-6 0-16,0-4 18 0,0 0 17 0,0 5 13 15,-1 5 13-15,-1 6-13 0,0 9-21 16,-4 9-1-16,2 12 1 15,-4 9 0-15,0 8-3 0,1 3-4 0,-2 5-10 16,3 0-9 0,5 0 2-16,2 6 2 0,6 1-8 0,4 2 5 15,6 12 3-15,4 7-9 16,3 9 4-16,-1 8 0 0,-2 6 2 15,0 8-2-15,-5 0 2 16,-5 5-2-16,-5 3 0 0,-6-1 3 0,-8 3-4 16,-5-4 2-16,-5-1 1 0,-10 0-2 15,-5-3 0-15,-6-2 6 16,-3-5-5-16,-2-4 2 0,-3-6-1 0,-4-1-3 15,-3-6 2-15,-2-4-2 16,-5-2-3-16,-1-4 7 0,-1-2-4 16,-5-3-1-16,5-3 4 15,3-4-2-15,6-4 0 0,9-4 0 0,8 0-25 16,4-4-18-16,6-9 1 0,5-2-19 15,2-7-67-15,5-9-80 16,5-5-194-16</inkml:trace>
  <inkml:trace contextRef="#ctx0" brushRef="#br0" timeOffset="97030.1358">14339 5133 994 0,'17'-16'0'0,"-3"2"218"0,-1 2-143 16,-10 1-10-16,0 3-7 0,-2-1-18 0,-1 2-14 15,-4-3-7 1,-8 2-1-16,-7 4-11 0,-9 4-11 0,-10 5 4 15,-7 17 0-15,-3 12-6 16,-1 7 8-16,5 5-1 0,6 1-2 16,5-2 2-16,10-2 1 15,6-6-7-15,6-3 6 0,4 1-2 0,7-5-10 16,0-4 12-16,6 3-2 0,6-9-9 15,1-3 10-15,5-1 0 16,2-6-8-16,3 1 10 0,1-4-1 0,4 3-2 16,-2-2-1-16,-2 5 4 15,-1 3-3-15,-4 1 2 0,-2 5 0 16,-4-2-2-16,-4 6 2 15,-1 1 0-15,-3 4-1 0,-5-2 0 0,0 0 3 16,0 0-4 0,-7-2 2-16,-6 3 1 0,-5 3-2 0,-1-2 5 15,-5-1-7-15,-6-3-5 0,-2-4 6 0,-4-3-2 16,-6-4-2-1,-1-3 8-15,-3-6-2 0,-4-2-1 0,0-5 0 16,1 0 4-16,6-3-1 16,7-4 4-16,4 0-5 0,9-1-4 15,7-2 2-15,4-4 0 16,4 2 0-16,6-2-38 0,2-3-5 0,5-1-60 15,9-1 5-15,3 0-51 16,2 0-182-16</inkml:trace>
  <inkml:trace contextRef="#ctx0" brushRef="#br0" timeOffset="97580.1366">14891 5121 716 0,'12'-29'0'0,"-6"12"259"16,-3 3-164-16,-2 7-10 15,-1 2-13-15,0 2-15 0,0 3-21 16,0 13-46-16,-10 13 6 16,-4 21 3-16,-4 17 2 0,-4 9 29 0,-3 9-16 15,1 0-10 1,0-2 6-16,-4-1-6 0,3-3-3 0,-2-5 4 15,4-7-2-15,2-10-5 16,7-11 4-16,3-7-1 0,6-9-1 0,3-4-2 16,2-6 1-16,3-4-3 0,7-3 6 15,4-3-3-15,7-4-1 16,7-1 4-16,10-2 2 0,9-5-2 15,9-6 0-15,9-2 0 16,5-1-1-16,2-3 1 0,-2 5-1 0,0 2-2 16,-10 0 2-16,-6 6 1 15,-11 0-3-15,-12 2 2 0,-10 2 3 16,-11 0-5-16,-5 0 0 0,-3 0 0 0,-2 0-107 15,-10 5 27-15,-6 4-92 16,-6-1-254-16</inkml:trace>
  <inkml:trace contextRef="#ctx0" brushRef="#br0" timeOffset="98050.1373">12868 6665 728 0,'37'-9'0'16,"6"-1"253"-16,7 0-137 0,4 0-40 15,8 0-15-15,11 3-22 16,8 0-6-16,10 1-4 0,15 2-9 0,8-3 0 15,12 0 7-15,7 2 10 16,5-3-8-16,6 2-8 0,5 2 4 16,3 1-10-16,-2 2 3 15,-5-1-5-15,-6-1-1 0,-7 0-10 16,-5 2 8-16,-3 0-10 0,-8 1 0 0,-8-1 0 15,-9-3 8-15,-9 2-12 16,-13-1-24-16,-10 1-7 0,-13 2-14 16,-14 0 14-16,-12 0 7 15,-14-2 3-15,-11 2 13 0,-6 0-3 0,-16 2-7 16,-14 6-1-16,-8 5-39 15,-15 0-68-15,-11 2-51 0,-11-3-109 16</inkml:trace>
  <inkml:trace contextRef="#ctx0" brushRef="#br0" timeOffset="98440.1378">12997 6999 676 0,'-32'7'0'0,"12"-2"60"0,12 2-45 15,6-2-13 1,5 0-4-16,11 0-72 0,6-1 89 0,10-1 19 16,6 2 36-16,5-1 7 0,8 1 9 0,7 0-30 15,10 0 35 1,11-1-11-16,12-1-33 0,7-3 6 0,8 3-1 15,7-3-17-15,3 0-14 16,4 0-6-16,6 0 0 0,3-2 1 16,8 1 1-16,4 1 1 15,2-1-4-15,-1 0-4 0,-1 0 3 0,0 0-4 16,-3 1-3-16,-3 0 7 0,-7 0-7 15,-12 0-6-15,-8 0 0 16,-10 0 8-16,-12 0-8 0,-13 0 0 0,-14 0 5 16,-10-1-7-16,-16 2 4 15,-12-2 1-15,-9 1-4 0,-10-2 0 16,-5-1-1-16,-11 1-38 15,-10 2-15-15,-8 0-46 0,-7 5-85 16,-7 2-40-16,-3 0-233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6:59:19.5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21382 7210 497 0,'1'-3'0'0,"1"0"140"16,-1-2-97-16,0-1 24 0,-1 1-13 0,0 0-1 15,0 3-9-15,0-1-10 16,0 0-6-16,-1 3 2 0,0 0-8 15,1 0-20-15,-4 3-4 16,-5 7-14-16,-5 9 25 0,-7 10 15 0,-3 10-13 16,-7 7-1-16,-1 7 4 0,-8 5 9 15,-1 5-7-15,-5 5-10 16,-2 5 9-16,-1 6-9 0,-3 1 4 0,-1 7 5 15,0-1-2-15,-2 0-10 16,0 0 5-16,2-3-4 0,2-3-7 16,3-7 6-16,6-3-5 15,6-8-2-15,9-8 8 0,7-5-5 0,4-8-10 16,5-8 5-16,2-6-4 0,2-11 5 15,2-5 7-15,3-5-3 16,0-2 0-16,1 0 2 0,-2-4 3 0,-2 0-5 16,2 0 0-1,-1 0-2-15,2 0-13 0,-3-10-2 0,3-1-12 16,-1-5-28-16,1-3-7 15,2 0-4-15,0-3-35 0,0 1 2 16,0-1-26-16,3-1 44 16,2-1 45-16,1 1 7 0,1 1 12 0,-2 0-49 15,0 0-146-15</inkml:trace>
  <inkml:trace contextRef="#ctx0" brushRef="#br0" timeOffset="300.0004">20447 8260 376 0,'0'-22'0'0,"0"5"174"0,0 3-87 0,3 2-12 15,-2 3-8-15,-1 2-12 16,0 3-1-16,2 3-4 0,-1 1-14 0,-1 0-19 15,0 9-22 1,0 12-8-16,-3 10 26 0,-5 13 21 0,-5 9-10 16,-4 7-1-16,-4 2-1 0,0 0-9 0,-2-6-8 15,2-3 2 1,2-8-3-16,4-5-2 0,2-9 1 0,4-4-2 15,6-8-2-15,3-2 1 16,2-3 0-16,8-4-12 0,6-3 5 16,8-7-3-16,8-4 20 15,8-16 1-15,8-2-1 0,6-9-4 0,5-3 7 16,3 0-1-16,0-4-10 0,-4 4 3 15,-5 2-4-15,-8 7 1 16,-7 7-2-16,-10 3 0 0,-6 7-53 0,-9 4-9 16,-3 4-33-16,-8 5-162 15,-4 2-254-15</inkml:trace>
  <inkml:trace contextRef="#ctx0" brushRef="#br0" timeOffset="25090.0351">18763 11239 369 0,'-5'-11'0'16,"0"2"161"-16,-2 1-63 0,1 2-2 0,-1-1 4 15,1 3-4 1,1-1-30-16,2 2-12 0,1 2 3 0,0-2-18 15,2 3-17-15,0 0-14 16,0 0 4-16,0 0-12 0,0 0 0 16,0 0 0-16,0 0 4 15,0 0-4-15,0 0-2 0,1 0 5 0,0 0-6 16,1 0 6-16,5 0 13 0,3 3-2 15,4-2 15-15,4 2-9 16,3 0-8-16,6 2 4 0,4 0-5 0,4 0-1 16,6-1 6-16,5-1 0 15,5 0-1-15,7-1-1 0,5-2-6 16,3 2-5-16,5 0 1 15,5 1-1-15,-1-1-5 0,3 3 4 0,3 2 2 16,1 3-5-16,2 0 2 0,2-3 1 16,-1 2 1-16,3 1 6 15,1 2 5-15,5 4 0 0,3 0 3 0,2-2-9 16,2 2-4-1,1 0 4-15,-2-4-3 0,0 0-6 0,1-2 2 16,1-5 5-16,1 1-6 16,-1-2 0-16,1-2 14 0,-3 2-7 15,-2-2 8-15,-2-1-8 16,-3 1-4-16,-3 1 12 0,-1-2-9 0,-4 5-2 15,-5-2 4-15,-5 0-3 0,-8-2-6 16,-8-1 2-16,-9-1 3 16,-7 0-3-16,-9 0-1 0,-7-2 0 0,-9 1 1 15,-7 1-1-15,-5-1 3 16,-3-1-3-16,-3 2 0 0,0-1 4 15,0-1-6-15,0 2-4 16,0-1-29-16,-1 1-29 0,-5-2 13 0,-5 2-56 16,-5 2-61-1,-5 6-6-15,-2-1-152 0</inkml:trace>
  <inkml:trace contextRef="#ctx0" brushRef="#br0" timeOffset="31420.044">19209 11993 809 0,'15'-25'0'15,"1"4"185"-15,-4-5-107 0,-1 1-14 0,-4 1-13 16,-2 2-19-16,-2 1-14 16,-3 2 0-16,0 6 2 0,0 1 3 15,0 5-5-15,-3 2 3 16,2 3-12-16,1 2-4 0,-2 0 4 0,0 0-12 15,-7 7-9-15,-8 12 8 0,-9 10 8 16,-7 13 0-16,1 4-4 16,1 2 8-16,2 0-11 0,4-1 6 0,3-3-4 15,8-5-1-15,5-7 4 16,2-6-4-16,4-3-17 0,3-4 4 15,1-5-1-15,5-1 1 16,4-4 12-16,4-4-3 0,3-3-6 0,5-2 13 16,1-2 0-1,2-4-2-15,3-5-1 0,-1-2 3 0,0-1-2 16,1-2 2-16,-1-4-1 0,-3-1 0 0,0-2 0 15,-1-5 0 1,0-1 2-16,0-2 1 0,-5 1-3 0,-5 7 0 16,-6 4 0-16,-5 6 5 15,0 8-5-15,-2-1 0 0,0 6 3 16,0 0-4-16,0 3-2 15,-2 7 3-15,-7 9-12 0,-1 13 17 0,-5 6-4 16,-1 3-1-16,0 4 0 0,0-1 4 16,-1-2-3-16,3-5 1 15,6-4-2-15,4-7 0 0,4-3 0 0,3-4 0 16,3-4 0-16,7-3-2 15,4-5 6-15,5-4-5 0,6-3 2 16,2-3 12-16,0-7-8 16,3-4 3-16,-4-6-2 0,0-1 2 0,-6-5 1 15,-3-2-2 1,-3-3 0-16,-7-5-2 0,-1-1 0 0,-6 1-8 15,-4-2 6-15,0 4-1 0,-9 3-3 0,-4 7 2 16,-5 6 1 0,-6 8-6-16,-5 10 4 0,-4 3 0 0,-1 11-4 15,4 4 4-15,7 0 0 16,8 4-4-16,7-2 3 0,8-1-3 15,1 0-2-15,3-2 0 16,6 0 7-16,6-2-2 0,6-5 2 0,7-4 1 16,3-5-4-16,2-1 4 15,1-4-1-15,-2-4-1 0,-1-5-3 16,-1-1 2-16,-2-4-1 0,-1-3 3 0,-1-2-1 15,1-2 0-15,1 1-17 16,-4 2 8-16,-3 3-12 0,-7 8 13 16,-8 6 3-16,-3 4-2 15,-3 1 9-15,0 0-4 0,0 4-3 0,-3 9 1 16,-6 11 6-1,-5 11 10-15,-6 10 2 0,-3 10-11 0,-5 3 0 16,-2 12 2-16,-3 3-1 0,-4 5-3 0,1 3 3 16,1-1-2-1,0-5-4-15,0-4-13 0,4-8 5 0,1-8-20 16,8-9 4-16,3-10 1 15,5-9 15-15,5-8 12 0,2-7-3 16,4-3-1-16,1-5 4 16,2 1-3-16,0-5-5 0,0 0 1 0,3-1 1 15,1-13-1-15,6-5 10 16,3-10 7-16,0-5-1 0,3-7-1 15,1-8 1-15,0-5 1 0,4-7 1 0,-4-5-5 16,6-7-9-16,-2-6 2 16,5 1 9-16,3-2-9 0,0 2 1 15,5 1 2-15,3 7 1 16,0 7 3-16,2 5-4 0,0 10-3 0,-1 9 6 15,-2 10-7 1,-4 12 0-16,-5 9 0 0,-5 8-2 0,-5 3 2 16,-1 9-5-16,-6 5 5 15,-2 5 0-15,-6 9 0 0,-1 3 10 16,-9 3-9-16,-7 1 9 0,-6-1-8 0,-6-1-3 15,-8 0 2-15,-4 1 3 16,-3 0-4-16,0-4 0 0,4-5 0 16,5 0-34-16,7-5-5 15,4-2-13-15,4-5-53 0,2-3-25 0,4-4-97 16,5-6-188-16</inkml:trace>
  <inkml:trace contextRef="#ctx0" brushRef="#br0" timeOffset="31970.0447">20092 12102 884 0,'1'-2'0'15,"1"0"92"-15,-2 1-19 16,0 1 49-16,0 0-69 0,-4 7-45 15,-5 12-15-15,-8 11 14 0,-7 13 12 0,-3 8-13 16,-3 3 5-16,2 4-7 16,-1 4-2-16,0-1 5 0,1 4-3 15,1-1-2-15,1-4-1 16,4-5 0-16,2-6-2 0,4-8 2 0,1-4-4 15,2-8-16-15,2-3 12 16,2-9-2-16,2-8-3 0,1-4 17 16,0-5-4-16,2 0 3 15,-1-5 13-15,1-6-3 0,3-4-7 0,1-9-1 16,4-4-9-16,6-7 1 0,7-9 4 15,4-7 2-15,6-7-5 16,4-7-1-16,4-3 1 0,4-5-3 0,2 0 7 16,2-2-4-1,2 4-2-15,1 3 6 0,-3 5-2 0,0 7-4 16,-5 8 6-16,-3 9-5 15,-6 10 5-15,-4 10 4 0,-4 9-2 16,-4 5-3-16,-2 5 0 0,-2 5-1 0,-3 6-2 16,-3 9 1-16,-3 5 3 15,-3 8-2-15,-7 3 8 0,-7-1-2 16,-8-2-4-16,-3-3 2 15,-4-3-2-15,-1-3 1 0,-3-5-2 0,0-5 0 16,-1-2-2-16,2-2 0 16,7-3 0-16,3-3-56 0,4-3 7 15,4 1-21-15,3-2-68 16,5 0-42-16,5-8-79 0</inkml:trace>
  <inkml:trace contextRef="#ctx0" brushRef="#br0" timeOffset="32550.0456">20411 12123 567 0,'29'-6'0'0,"-1"-6"207"16,-3-4-105-16,-2-2-23 0,-2-5-18 16,0 0 6-16,-4-5-12 15,0 1-14-15,-5 1-20 0,0 4-3 0,-6 1-11 16,-1 9 5-16,-5 1 3 0,0 5 1 15,0 3 5-15,-1 1-7 16,-3 2-9-16,-4 1-10 0,-9 13 5 0,-3 5 0 16,-6 10-4-16,-2 7 6 15,5 3 2-15,-1-1-5 0,3 2 2 16,4-7 0-16,3-2-1 15,6-1 0-15,2-3-1 0,5-5 1 0,1-2-2 16,0-6 2-16,4-1-4 0,3-4 7 16,8-2-2-16,1-5-2 15,5-2 2-15,6-6 9 0,2-7-8 0,4-5 6 16,2-4-2-1,1-6 1-15,0-8 2 0,1-4-4 0,-2-5-6 16,-2 1 2-16,-5-2 4 16,-6 7-5-16,-4 7 0 0,-6 7 9 15,-6 7 3-15,-4 7 19 16,-2 4 0-16,0 6-4 0,0-2-10 0,-2 3-9 15,1 0-16-15,-3 3 3 0,-5 6-6 16,1 8 11-16,0-2 0 16,2 2 0-16,2 0-11 0,3-1 10 0,0 6-8 15,0 2-4-15,1 4 10 16,-3 2-1-16,-1 4 0 0,-3 2 8 15,0-3-4-15,-1 1 0 16,-1-4 0-16,5-5 1 0,1-3-2 0,1-4 2 16,2-4-3-1,5 1 2-15,3-4 0 0,4-1 0 0,2-3-1 16,1 0-4-16,1-3-43 0,-2 0-42 0,-3 0-4 15,-1-3-40 1,-1 1-70-16,-3-2-41 0,-2 0-130 0</inkml:trace>
  <inkml:trace contextRef="#ctx0" brushRef="#br0" timeOffset="33130.0464">18638 13183 982 0,'23'4'0'0,"4"-1"210"15,0-2-166-15,5-1-24 16,6 0 2-16,6 0 4 0,7 0-12 16,9-3-2-16,7-4-9 15,12 2 22-15,10-2 0 0,8 2-9 0,9 0 4 16,5 4-1-1,6 0-10-15,1 1-1 0,-1 0-2 0,0 0-1 16,-1 0 1-16,-2 1 0 0,-3 3-8 0,-3-2 4 16,-4 4 0-1,-11-3-3-15,-8 0 2 0,-12 0 1 0,-13-3-6 16,-13 0-4-16,-15 0-4 15,-16-4-12-15,-10 0 10 0,-6-1-3 16,-12 3-10-16,-9-3-32 16,-6 5-1-16,-9 0-11 0,-6 3-14 0,-5 4-15 15,-4 0-111-15,-3-2-1 16,-4-1-166-16</inkml:trace>
  <inkml:trace contextRef="#ctx0" brushRef="#br0" timeOffset="33530.0469">18898 13392 490 0,'20'0'0'0,"3"0"315"0,4 0-188 0,3 0-43 15,0-3-19-15,3 1-4 16,3-2-7-16,2 2-20 0,4 1-2 16,3 2 10-16,2-1-5 15,4 3-14-15,5 2-13 0,3-1 4 0,6 2-2 16,3 1-2-16,7 0 3 15,4 2-2-15,4-1 4 0,2-2 4 16,2 3-12-16,-2-3-5 0,3 4 5 0,0 2-8 16,-1-1 1-16,-3 3 0 15,-7-1 4-15,-6-1-5 0,-12-1 2 16,-8 2 3-16,-9-4-4 15,-13 1-1-15,-6-2 2 0,-10-4-2 0,-9-2 2 16,0 1-2 0,-4-3 1-16,-4 3 0 0,-6 1-26 0,-3 1 9 15,-5 0-20-15,-1 3 0 16,-1-2-41-16,1 2-17 0,0-1-47 15,0 0-175-15,0 0-221 0</inkml:trace>
  <inkml:trace contextRef="#ctx0" brushRef="#br0" timeOffset="45100.0631">17046 11376 518 0,'6'-7'0'16,"0"-1"166"-16,3-5-98 0,-1 0-33 0,2-1-13 15,1-3-2 1,-1-1-5-16,1 1-5 0,-1-3 7 0,-3 0 11 15,1 2 17-15,-2 1 4 16,-3-1-6-16,-2 5-2 0,2-2-7 16,-2 4-12-16,-1 5-7 0,0 2 4 0,0 2-3 15,0 2 4-15,0 0-2 16,0 0-10-16,-1 0-5 0,1 1 8 15,-3 8-6-15,-2 13 2 16,-4 18 13-16,-2 13 11 0,-6 15-4 0,0 11-6 16,-1 4-7-16,-1 8-7 15,-4 5 2-15,-6 5-6 0,-2 10-2 16,-5 8 2-16,-1 2 0 15,0 5-4-15,-2-5 2 0,3-2-2 0,2-6 0 16,2-11 2-16,4-8-2 0,1-5-12 16,2-7 10-16,2-3-11 15,0-5 5-15,3-10 10 0,2-7-2 0,3-11-31 16,3-12 15-1,2-12-6-15,4-10 3 0,2-8 7 0,2-4-13 16,-1-14-40-16,2-7 14 16,1-8-12-16,2-9-16 0,7-7-23 15,2-8-35-15,4-5-100 0,0-2-145 0</inkml:trace>
  <inkml:trace contextRef="#ctx0" brushRef="#br0" timeOffset="45670.0639">17073 11300 735 0,'-15'13'0'16,"1"2"136"-16,-2 7-50 15,-6 1-32-15,-2 5-9 0,1 4-6 0,-2 0 4 16,1 3-21-16,0-1-8 0,1 0-3 16,1-2-3-16,1-2-1 15,4 0 2-15,2-6-6 0,5-3-6 0,5-5 6 16,2-5-2-16,2-1-4 15,1-5 5-15,0-1-4 0,3-2-24 16,3-2-7-16,-1-2 13 16,4-6 11-16,4-9 17 0,2-6-2 0,4-4-8 15,2-7 4-15,0-7 10 0,3-5-11 16,3-5 10-16,3-7-4 15,3 2-6-15,0-2 5 0,-3 7 1 0,-3 10-7 16,-6 8 0 0,0 13 38-16,-10 8-14 0,0 10 7 0,-2 2-14 15,1 12-1-15,-1 5 18 16,2 7-9-16,-2 5-2 0,2 5-4 15,1-1-2-15,-1 0 5 16,3 1 8-16,0-2-3 0,0 2-5 0,-2 5-2 16,-2-1-16-16,-5 3-2 0,1-1 2 15,-2-6-8-15,-4 2-55 16,0 0-32-16,-2 7-70 0,-10 0-138 0,-4-2-613 15</inkml:trace>
  <inkml:trace contextRef="#ctx0" brushRef="#br0" timeOffset="48580.068">12337 13404 414 0,'3'-3'0'0,"1"-2"75"0,0-1-19 0,-1-3-17 16,-1 0-11 0,0 0-13-16,-2 1-1 0,0-1 1 0,-2 2-4 15,-1-2-2-15,-3 2-1 0,0 6-1 0,0-4-12 16,-2 5-3-1,3 0-47-15,-1 1-27 0,3 1 23 0,1-1 18 16,2-1 21-16,2 0 6 16,2-7 15-16,5-5 33 0,-1-3 22 15,0-6 2-15,3-1 39 16,-3-2-19-16,2 0-4 0,-2-3-34 0,0 0-15 15,1-2-9-15,-2 0-9 16,1 5 0-16,-5 5-5 0,2 6-3 16,-3 4 2-16,-2 4 26 0,2 3 10 0,-2 2 7 15,0 0-10-15,1 0-11 16,-1 0-6-16,0 11-12 0,-1 9 25 15,-6 15 30-15,-4 16-13 16,-5 11-7-16,-7 15-8 0,-3 3 5 0,-4 8-6 16,-3 10-2-1,-6 4-8-15,-4 5 0 0,-3 1-6 0,-2-1-6 16,2 2-4-16,-1 0 0 15,1 1-2-15,1-1-5 0,5-4 4 16,0-7 1-16,4-5-3 0,6-12 0 0,1-10 0 16,6-10-17-16,2-13 8 15,5-12 0-15,3-10-5 0,5-13 3 16,5-7 1-16,2-6-15 15,1 0-13-15,0-8-19 0,2-15-26 0,7-16-52 16,2-12-133-16,1-14-485 16</inkml:trace>
  <inkml:trace contextRef="#ctx0" brushRef="#br0" timeOffset="49170.0688">12393 12847 838 0,'-9'-1'0'0,"0"0"196"16,-3 1-131-16,1 2-30 0,-4 8-2 0,-1 5-14 16,-1 9-10-16,-4 5-6 15,-7 14 2-15,-4 10-4 0,-5 8 1 16,-4 7 1-16,0 0-1 15,3-8 1-15,4-12 6 0,9-11 5 0,5-11 6 16,6-11-1-16,6-3-9 0,1-7-3 16,6-4-3-16,1 0-3 15,0-1-2-15,0 0-2 0,1 0-6 0,3-2-12 16,6-3 17-1,2-7 6-15,7-6 3 0,4-6 2 0,3-4-4 16,2-2-2-16,2-3 3 16,2-1-2-16,0-3-3 0,-2-1 2 15,1-3 2-15,-1 0-3 0,-2 1 0 0,2 0 1 16,-3 2-1-16,-5 5 0 15,-2 7 8-15,-5 7-5 0,-4 9 12 16,-1 3 2-16,-3 4-11 16,0 3 5-16,-2 0-13 0,1 0-2 0,0 10 5 15,1 7-2-15,-1 10 2 16,1 10 27-16,-2 9 1 0,1 10 1 15,1 5-5-15,-4-1-1 16,4 1-6-16,0-5-11 0,0-5-3 0,2 1-4 16,0-4 0-16,0 2 0 0,4-5-45 15,-2 2-20-15,0 2-59 16,-4-5-90-16,-5-7-261 0</inkml:trace>
  <inkml:trace contextRef="#ctx0" brushRef="#br0" timeOffset="105280.1474">5018 13058 686 0,'8'-15'0'0,"3"-3"137"0,-1 1-18 16,-1 6-67-16,-5 4-14 16,-4 5 4-16,0 2-4 0,0 0 2 0,0 0-14 15,0 3-24 1,-1 15-4-16,-7 21-17 0,-8 29 30 0,-7 30-5 15,-12 21 3-15,-5 14-8 16,-4 9 12-16,-5-2-12 0,3-2 3 16,-5-6 3-16,5-8-9 0,0-3 4 0,1-5 5 15,3-5-9-15,3-12 4 16,8-12 10-16,0-12-12 0,7-9 0 15,4-8 7-15,3-7-7 16,2-8 0-16,4-5 6 0,1-8-7 0,1-8-2 16,4-3 2-16,0-4-30 15,3-4-1-15,2-2-31 0,0-3-41 16,0-3-34-16,4-3-76 15,2-18-171-15</inkml:trace>
  <inkml:trace contextRef="#ctx0" brushRef="#br0" timeOffset="105930.1483">4833 13251 515 0,'-25'8'0'0,"6"-4"137"15,2-3-92 1,4 1-3-16,1-2 23 0,6 0-9 0,2 0 11 16,3-2-3-16,1 2-45 15,0 0-24-15,6 0-38 0,5-8 25 16,6-2 36-16,6-9 22 15,4-3-16-15,2-3-16 0,2-5 4 0,0 2-4 16,0-2 3-16,0-3-6 0,-2 3 2 16,1-4 1-16,1-2-10 15,0 2 4-15,-2-5 27 0,1 3-25 0,-3 0-2 16,0 3 6-16,-6 3-6 15,-5 7 6-15,-6 7 0 0,-4 9-7 16,-5 5 9-16,-1 2-4 16,0 0 8-16,0 0 3 0,0 0-15 0,0 0-4 15,0 4 2-15,-2 8-3 0,-1 6 6 16,2 7 7-16,1 5-9 15,0 4 1-15,5 2 5 0,2 2-6 0,4 3-2 16,2 2 0 0,1 2 3-16,0 1-1 0,0-2 6 0,-2-1-8 15,-3-5 1-15,-3-1 0 16,1-1 5-16,-2 3-8 0,-2-2 4 15,-3 5-4-15,0 1-78 16,-7 2-64-16,-6-7-189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02:01.1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13296 8165 367 0,'0'-1'0'16,"-1"1"176"-16,-1 0-81 0,2 0-31 15,-1 0-19-15,1 0 0 16,0 0-14-16,-2 0-3 0,2 0-4 0,0 0 2 16,0 0 2-16,0 0 4 15,0-1 3-15,0 1-8 0,0 0-6 16,0-2-17-16,0 1-2 15,2-2-4-15,2-5-5 0,3-2 13 0,1-5-1 16,7-5-6-16,0-2 2 0,3-7 3 16,2-4-6-16,-3-5 4 15,7-7 24-15,-1-5-5 0,4-8-3 0,3-1-7 16,0-5-8-1,-1-2 6-15,-2 1-6 0,1 0-6 0,4-1 6 16,3-1-1-16,2-6-2 16,5-1-1-16,1-4 1 0,5-4 0 15,1-1 3-15,3 0-3 16,-1 1 0-16,1 5-2 0,0 11 2 0,-6 1 0 15,-7 6 0-15,-4 7 0 0,-7 1 0 16,-4 10 0-16,0 7 2 16,-5 2-4-16,-3 3 4 0,-2 3-2 0,-3 0 0 15,-2 6 0-15,2 0 2 16,-1 0-3-16,-1 2 2 0,-1 2-1 15,-2 2 0-15,-3 3 0 16,-2 5 2-16,-1 2-4 0,0 1 4 0,0 3-2 16,0 0-9-1,-1-1 7-15,-3 1-3 0,-1 0 3 0,-2 2-4 16,-3 3 3-16,0 0-3 0,-7 2 3 0,1 2 0 15,-3 6-8 1,-7 2 5-16,-2 5 0 0,-5 4-4 0,-1 5 14 16,-1 1-3-16,1-1-2 15,3-3 1-15,8-7 0 0,10-8 0 16,8-7 1-16,5-3-1 15,0-3 0-15,7 0-42 0,3-4 52 0,4-9 20 16,6-6-9-16,4-6-8 0,3-5-7 16,2-1 1-16,0-1-3 15,0 2-3-15,-1 1 1 0,-2 2-1 0,-2 2-1 16,-2 2 0-16,-5 6 8 15,-3 4 5-15,-3 6-3 0,-3 3-6 16,1 4-2-16,-3 0-3 16,0 9 0-16,-1 3-7 0,-1 6 7 0,-4 3-3 15,0 3 8 1,-5 3 6-16,-2 4-6 0,1-1 0 0,1 4 0 15,0 1-1-15,-2-1-6 0,5-2-87 0,1-3 1 16,1-6-105 0,2-3-115-16</inkml:trace>
  <inkml:trace contextRef="#ctx0" brushRef="#br0" timeOffset="1230.0017">14299 5348 790 0,'-5'-9'0'0,"3"5"187"16,0 3-134-16,-1 1-10 15,0 0-14-15,-2 12-10 0,-5 5-6 16,0 9 6-16,-2 6 2 0,-1 2-15 0,2-2 4 15,3 1-6-15,1-6-5 16,5 2 2-16,2 0-2 0,3-2-3 16,6-2 1-16,6-2-5 15,0-6-21-15,6-3 4 0,-1-7-5 0,2-7 16 16,1-1 14-16,-5-10 0 15,2-6-9-15,-2-9 17 0,-2-5-4 16,-1-5 11-16,-5-6 4 0,-3-1-2 0,-4-1 0 16,-3 1 0-16,0 5-3 15,-10 1-8-15,0 9 4 0,-1 5-9 16,1 8-2-16,-2 3-1 15,2 7 1-15,-3 5-5 0,0 0 12 0,-1 9-10 16,0 7 2 0,1 2 4-16,5 5 1 0,3-1-2 0,4-1-1 15,1-4 0-15,5 0-10 16,3-5 13-16,3-3-6 0,0-3-6 15,5-6 12-15,1 0-3 0,1-8 0 0,2-8 0 16,3-3 7-16,3-3-7 16,3-7 0-16,0-1 3 0,3-3-4 15,3-6 2-15,2-2 2 16,0-8-4-16,2 1 2 0,-2-2-2 0,-3 2 2 15,-6-1 2-15,-4 5-4 16,-6 4 1-16,-7 5 0 0,-4 8 3 16,-4 5-5-16,-3 5 4 15,-6 7-1-15,-1 4-6 0,-3 3 9 0,-2 3-4 16,2 5 0-16,-2 5-4 0,-1 11 2 15,2 7-1-15,0 10 5 16,-1 9 0-16,2 6-4 0,2 2 4 0,-1 4 3 16,2-2-7-1,0-2 3-15,3-2 0 0,1-6-2 0,2-2 2 16,-2-3 2-16,0-6-4 15,0-4 2-15,-1-6 2 0,2-7-4 16,-2 1 2-16,0-8 1 0,1-2-4 0,0-3 4 16,1-3 0-16,2-3-2 15,0-1 4-15,0-1-6 0,0-9-12 16,1-8 6-16,6-7 5 15,4-6-2-15,4-8 4 0,1-4-7 0,3-3-6 16,-1 4 9-16,0 5 5 16,-1 7 0-16,-3 8 0 0,-1 10-2 15,-3 8-2-15,0 3 6 16,-2 1-1-16,0 9-2 0,1 3 2 0,-2 6 6 15,0 3-7-15,-1 1 0 0,-1 8 7 16,-1-3-3-16,1 3-1 16,-4 2-1-16,4-1-1 0,-3-3 2 0,1 0-1 15,-1-9-4 1,-1 0-47-16,2-4-6 0,1-3-9 0,2-3-64 15,-2-6-82-15,3-3-241 16</inkml:trace>
  <inkml:trace contextRef="#ctx0" brushRef="#br0" timeOffset="1810.0025">15047 5249 559 0,'1'0'0'0,"2"1"158"16,-2 5-99-16,2 6-2 15,-1 4-3-15,-2 4-12 0,0 7-8 16,-2 1-2-16,-1-2-5 15,-2-1 1-15,1-1 4 0,-1-5-12 0,1 0-9 16,1-4-10-16,1-3 5 0,-1-2-6 16,2-6 0-16,1-1 0 15,-1-3 3-15,1 0-6 0,0 0 0 0,1-3-6 16,4-1-10-1,1-9 15-15,2-4-12 0,3-4-4 0,0-5 11 16,2 1-1-16,-1-5 2 16,-1-1 4-16,0 5 8 0,-1 1-3 15,-2 4 3-15,0 6 6 16,-3 6 2-16,-1 1 6 0,0 8-7 0,1 7-11 15,1 6 0-15,0 11 23 0,1 4-11 16,-4 2 5-16,-1-1-6 16,1-2-2-16,-3-3-1 0,0-2-2 0,0-3-7 15,-2-5 2-15,-1-2 10 16,1-4-10-16,1-6 1 0,1 1 2 15,0-3-1-15,0 0 1 16,0 0 0-16,0 0-8 0,1-5 0 0,4-8-5 16,2-5 5-1,7-6-7-15,-1-4 2 0,5-5-9 0,3-4 11 16,0-3 4-16,2-2 0 0,-3 1 6 0,-3 9-1 15,-3 8-4 1,-6 10 4-16,-1 11 11 0,-3 3-14 0,-1 7 2 16,-1 11 3-16,1 8-4 15,-3 10 0-15,0 1 9 0,-1 3-7 16,-2-5 4-16,-2-1-5 15,1-6 0-15,1-1 1 0,0-7 0 0,3-4-4 16,0-6-25-16,4-3 2 0,3-6-34 16,3-1 2-16,3-3-79 15,3-7-68-15,3-6-51 0</inkml:trace>
  <inkml:trace contextRef="#ctx0" brushRef="#br0" timeOffset="2100.0029">15616 5072 557 0,'7'-26'0'0,"-4"8"283"0,-3 10-169 15,0 3-5 1,0 3-34-16,-2 2-34 0,-2 3-30 0,-3 6-8 15,-3 8 6-15,0 0-4 0,0 2 7 0,3-2-8 16,3-2-4 0,0 0 0-16,4 1 4 0,0 1-5 0,1 1 2 15,5 2 0-15,1 0-2 16,2-2 1-16,-1 2 1 0,0 0-2 15,0-3 2-15,-2 4 2 16,0-1-4-16,-2-4 2 0,-3 2 0 0,-1-5-2 16,-3 1 2-16,-6 2-3 15,-3-1 0-15,-3-1 3 0,-3 1 12 16,-1-1-11-16,1-4 2 0,-2 0-4 0,4-1 0 15,1 0-89-15,0-4-65 16,0-4-266-16</inkml:trace>
  <inkml:trace contextRef="#ctx0" brushRef="#br0" timeOffset="7960.0112">20048 8240 581 0,'0'0'0'0,"0"-1"149"0,0 0-55 16,0 1-22-16,0 0-30 16,0-1-23-16,0 0-11 0,3 1-3 15,4-1 19-15,1 1 11 16,3 0-4-16,1-2 3 0,1 2-3 0,5 0-7 15,4 0-11-15,4 0 7 16,7 0-6-16,4 0 4 0,3 0-2 16,4 0-5-16,5 0-2 0,4 0 8 0,8-2 2 15,8-3 0-15,10-2 9 16,5-1-9-16,10-1-5 0,-1-1-4 15,4 0-6-15,1 1-5 16,-4 1 2-16,-2 5 4 0,-2 0-7 0,-4 2 4 16,-4 1 0-1,-6 0-2-15,-8 2 0 0,-8 2 4 0,-8-3-3 16,-9 2 5-16,-10-1 1 15,-6 0-5-15,-12-1 5 0,-6-1-7 16,-5 0 0-16,-5 0-17 0,-6 0-12 0,-7 0-37 16,-9 0-32-16,0 0-47 15,0 2-45-15,3-2-39 0,3-5-266 16</inkml:trace>
  <inkml:trace contextRef="#ctx0" brushRef="#br0" timeOffset="8560.012">20552 7929 626 0,'34'-22'0'0,"-4"2"146"15,-7 5-70-15,-10 3-15 0,-6 2 6 16,-5 3 2-16,-2 4 9 15,-1-1-23-15,-6 4-31 0,-8 0-20 0,-9 7-1 16,-12 10 0-16,-7 10-6 0,-9 8 6 16,-3 6 8-16,-4 4-11 15,-4 1 0-15,0-2 6 0,2-2-7 0,3-5 2 16,8-8 1-1,6-7-2-15,8-7 0 0,6-4 14 0,6 0-3 16,6-6 6-16,6-1-4 16,8-4 3-16,2 0 10 0,2-2-8 15,2-6-9-15,8-2-7 0,5-1 0 0,7-4-1 16,4-2 1-16,3 5-2 15,0-1 0-15,-2 8 0 0,-2 5-1 16,-1 2-4-16,-1 12 7 16,-1 2-2-16,1 2 0 0,-1 4 0 0,1 2 1 15,1 0 3-15,1 3 6 16,-1-3-4-16,4-1-4 0,-3-2 3 15,0 0-3-15,-3-3-4 16,-1 0-30-16,-4-1-48 0,-1 0-71 0,-7-3-72 16,-4-4-253-16</inkml:trace>
  <inkml:trace contextRef="#ctx0" brushRef="#br0" timeOffset="9370.0131">15593 8375 642 0,'8'-5'0'15,"-3"1"214"-15,-4 4-133 0,-1 0-34 16,-4 0 18-16,-6 0-10 16,-9 0-34-16,-7 3-4 0,-5 1 4 0,-4-1 11 15,1-3 6-15,-7-2-2 0,-5-6-18 0,-8 0-10 16,-8 2 2-1,-4 1 9-15,-4 0-5 0,-1 3-2 0,-4 2-3 16,3 2-10-16,-2 6 2 16,1 0 11-16,5 2-10 0,5-4 3 15,8-1 1-15,4-2-6 16,6 0 0-16,6-3 4 0,2 0-5 0,9-1 2 15,6-2 1 1,10 0-3-16,5-1 2 0,5 3 0 0,2-1-1 16,1 2-48-16,6 0 11 0,8-2 6 0,5 1 6 15,7-1-31 1,4 2-63-16,0 0-75 0,-2 0-147 0</inkml:trace>
  <inkml:trace contextRef="#ctx0" brushRef="#br0" timeOffset="9800.0137">15273 8140 936 0,'-1'-16'0'0,"1"5"83"0,-2 1-22 0,1 2-16 16,-1-1-8 0,1 4-3-16,0 0-4 0,-1 4-1 0,2 1-7 15,0 0-17-15,3 7-10 0,5 6-4 0,6 8 13 16,6 8-1-1,13 3-5-15,8-1 4 0,5-4 0 0,6-6-2 16,-1-6-7-16,-3-4 7 16,-6-4 0-16,-3-3 0 0,-10-1 2 0,-5-1 3 15,-9-1 6 1,-9-1 2-16,-2 1 4 0,-4-1 7 0,0 1 11 15,-4 1 13-15,-12 3-15 16,-8 7-17-16,-10 7-10 0,-6 9 5 16,-1 2 0-16,2 4-5 0,3 0-1 0,4 0-4 15,4 2-2-15,4 1-8 16,3-1-13-16,1 2-35 0,2 1-6 15,-1 2-18-15,-2 1-51 16,-3-3-82-16,-3-6-409 0</inkml:trace>
  <inkml:trace contextRef="#ctx0" brushRef="#br0" timeOffset="46330.0649">3160 11193 660 0,'7'-20'0'15,"0"-2"106"-15,0-2-65 16,-4 2-25-16,1 4 0 0,-3 6-10 16,1 4 3-16,-2 5 0 15,0 0-4-15,0 3 2 0,0 0 6 0,0 0-7 16,0 0-12-16,0 0 5 15,0 0 1-15,0 3-16 0,0 5 25 16,-4 5-5-16,-3 7 14 16,-4 7 22-16,-5 9 5 0,-5 13-1 0,-6 16 8 15,-10 14-9-15,-6 20 0 0,-8 10-9 16,-5 8-5-16,-5 5-18 15,-2-4 3-15,1-5-4 0,4-1-10 0,2-8 0 16,0-5 0-16,4-7 5 16,2-10-3-16,8-9 3 0,5-8-7 15,3-5 4-15,3-4 0 16,2-5-4-16,5-10 4 0,7-8-4 15,6-11 1-15,4-6 2 0,2-5 3 0,1-3-6 16,1-6 3-16,2 1 0 16,1-3-2-16,-2 0-8 0,2 0-10 15,0-8-16-15,3-4 5 16,7-10-38-16,6-5-52 0,3-9-39 0,6-2-56 15,-1-8-237-15</inkml:trace>
  <inkml:trace contextRef="#ctx0" brushRef="#br0" timeOffset="47290.0662">3085 10997 513 0,'8'-13'0'0,"0"6"184"15,-6 2-90-15,0 5-14 16,-2 0 7-16,0-3-36 0,0 3-31 16,0 0-21-16,0 0 2 15,-3 5-2-15,-2 5-10 0,-4 7 22 0,-7 6 5 16,-2 12-12-16,-8 6 9 0,-2 10 4 15,-7 8 5-15,-6 8-4 16,-2 6-1-16,-2-1-4 0,2-4-1 0,5-10-5 16,8-13-5-16,3-13 7 15,8-10-3-15,7-8-7 0,4-3 2 16,4-7 14-16,3-2-12 15,1-1 7-15,0-1-3 0,0 0-5 0,0-3 22 16,0-6 6 0,6-4-12-16,5-6-8 0,2-10-9 0,6 1-2 15,3-4 2-15,0-3 2 0,4-2-4 0,4-5 2 16,1-4-1-16,-2 3-3 15,1-2 6-15,-4 4-1 0,-1 1-2 16,-5 2 0-16,-3 7 1 16,-3 5-2-16,-2 6 3 0,-5 4 1 0,-1 5-1 15,-1 3 6 1,-2 0-5-16,0 3-6 0,0 0 6 0,2-3-3 15,3 0-7-15,1-2 8 0,3 1-2 0,1-1-14 16,0 2 12 0,0 1 1-16,-1 1-3 0,-3 2 9 0,-4 4-5 15,0 0-10-15,-4 0 13 16,2 5-4-16,-2 3-2 0,2 3 7 15,-3 4-2-15,0 4-1 16,0 4 0-16,-2 3 16 0,1 7-17 0,1 3 2 16,0 5 10-16,0 5-14 15,0 1 6-15,1 3 3 0,2 4-7 16,-2-3 2-16,0-3 2 0,3-2-3 0,-1-8 0 15,0-3 0-15,-1-4 0 16,0-3 0-16,0-1 3 0,-1-2-4 16,-1-2 2-16,0-3 0 15,-1-2-1-15,-1-1 0 0,1-3 0 0,-1 1-9 16,1-1 10-1,-2-3-2-15,3-2-52 0,0 0 16 0,0-4-15 16,3 1-69-16,-2-3 15 16,-1-3-103-16,2 0-206 0</inkml:trace>
  <inkml:trace contextRef="#ctx0" brushRef="#br0" timeOffset="50780.0711">1970 6060 695 0,'0'-7'0'15,"0"4"115"-15,0 3-45 16,0 0-17-16,0 0-3 0,0 0-12 0,0 0-29 15,3 3-9-15,-1 6 0 16,4 1 26-16,0 8 0 0,1 2-4 16,1 6 5-16,2 5-11 15,2 1-11-15,3 6 6 0,3 0-7 0,2 4-7 16,2 6 6-16,-2 0 6 0,2 6 4 15,-2 0 2-15,2 3-2 16,-3 3-1-16,1 1 8 0,-3 0 3 0,1 0 7 16,-1 1-3-1,0-2-4-15,-2-1 2 0,1-4-2 0,1-5-10 16,4-3-8-16,1-3 0 15,1-3-2-15,0-2-5 0,-1-3 4 16,-2-1 3-16,1-2-6 16,0 0 2-16,-3 2 2 0,1 1-5 0,-4 2 4 15,-1-3 0-15,-1 1-3 0,0 3 2 16,-2 1 2-16,3 1 1 15,-1-1 1-15,0 0 0 0,1-3-8 0,1-1 6 16,0-2 2-16,1-4-7 16,1 0 4-16,-4-3-3 0,1-3-1 15,-3-5 4-15,-1-2 1 16,-2-2-3-16,-4-6 0 0,-1 0 1 0,0-3-2 15,0-4 2-15,-3 1 0 0,2-1-2 16,-2-2 2-16,0 0 3 16,0 0 1-16,0 0 1 0,0 0 5 0,-1-5-5 15,0-2-5 1,-2-3-2-16,0-3-3 0,-1-5 5 0,1-2-2 15,-1-2-9-15,1-3 6 16,1 0-5-16,-1 0-3 0,0-1 13 16,0-1-2-16,1-6-8 15,1 0 12-15,1-4-3 0,0-3 0 0,0-1 0 16,3-2 0-16,-3-3 0 0,0 0 0 15,0 0 2-15,0-1-4 16,0-1 3-16,0-4-1 0,1-1 0 0,-1 2-1 16,0 5 1-16,0 3 0 15,-4 8 5-15,-1 9-5 0,-2 4 0 16,2 8 0-16,-2 5 3 15,1 2-6-15,1 4-1 0,2 1 6 0,-1 2-4 16,2 0-2 0,1 0 3-16,1 0-8 0,0 2 4 0,0 0-1 15,0 2 0-15,0 4 7 0,1 4-1 0,1 5 0 16,0 6 0-1,0 9 0-15,-1 5 0 0,1 8-2 0,0 7 3 16,0 5-2-16,-1 6 2 16,1-1 5-16,2-3-8 0,2 5 3 15,0-3 1-15,2-2-4 16,-1 1 4-16,2-7-2 0,0-1 0 0,-3-2 0 15,1-3 0-15,-3-2 0 0,-2-4 0 16,-2-2 1-16,0-2-1 16,0-4 0-16,-2-4 9 0,-2-7-9 0,4-4 0 15,-2-6 2-15,1-4-2 16,1-4 0-16,-1-2 5 0,-1-2-6 15,1 0 2-15,-2-2 5 16,-2-8-7-16,-4-2 2 0,-1-3 3 0,-4-5-4 16,-3 1 0-1,-1-1 9-15,-3 0-6 0,1 2 5 0,-2 1-5 16,-1 0-5-16,-4 2 4 0,-2 1 2 0,-5 2-4 15,0 2-1 1,-2 3 3-16,1 0-4 0,5 0 4 0,0 1 0 16,5 0-3-16,7 2 1 15,3 0-2-15,8 2-27 0,2 2-5 16,2 0-43-16,3 4-76 15,-4 11-84-15,-3 2-231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06:23.9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20664 14479 633 0,'-13'-11'0'0,"-1"2"51"15,-3-2-33-15,-4-1-3 0,0 1-2 16,-3-4 7-16,0 1 3 15,-2-2 7-15,-2-2-9 0,-1 1-1 0,-1 5-9 16,-2-3-8-16,-1 6-1 0,-3 1-4 16,1-1 2-16,-1 4 2 15,0 0-3-15,2-1 2 0,0 2-1 0,0-1 0 16,2-1 0-1,-2 2 5-15,-1 1 29 0,0 2 23 0,1 1-7 16,-4 0-3-16,1 5-19 16,-3 1-8-16,1 3-11 0,-1 1-3 15,-2-2 1-15,2 5-8 16,-1-3 2-16,1 4 6 0,3 1-9 0,1 3 1 15,0 0 1-15,2-1 0 0,0 6 0 16,-1-2-5-16,2 5 3 16,1 3 4-16,-1 1 1 0,1 0-6 0,3 2 4 15,2 1-1-15,3 2 0 16,1-1-3-16,4 2 4 0,0 0-1 15,0 1 0-15,-1 1 1 16,2 1-8-16,-1 2 13 0,1 1-8 0,3 1 0 16,-1 0 3-16,0 1 0 0,1 2-2 15,1 0-2-15,-2 2 0 16,1 3-1-16,1 4 5 0,-1 0-2 0,0 4-6 15,0 0 8 1,0-1-2-16,2 2-9 0,3-5 13 0,0-1-4 16,4-2-5-16,0-1 11 15,2-4-6-15,4 1-5 0,0-2 10 16,5-2-8-16,2-1-1 15,2 1 8-15,0 0-3 0,1-1 0 0,1 3 0 16,2-2 1-16,1 0-1 0,3 1 0 16,2-4 16-16,0 1-13 15,2-1 1-15,1 0-4 0,1-3 0 0,4 2 0 16,0 0 4-16,-1-6-5 15,1 3 2-15,0-4-1 0,0-5 0 16,1 2-1-16,0-2 1 16,-3 0 16-16,2 3-4 0,-1-6-3 0,2 2-7 15,-1 1 10 1,1-6-7-16,2 2-7 0,1 1 4 0,0-4 7 15,1-2-12-15,0 1 6 0,2-4-1 0,1-1-3 16,-1 0 0 0,2-1 3-16,1-6-1 0,1 4 3 0,2 0-1 15,-1-5 5-15,2 6 8 16,1-4-2-16,1-2-5 0,0 2 0 15,2-3-1-15,1-4-2 16,1-1 1-16,1-1-3 0,1-6-3 0,-1-3 9 16,0-2 0-16,0-5 2 0,1-1 6 15,-2 0-7-15,2-2 5 16,-1-1-1-16,-2-2-6 0,3-4-5 0,-4-1 6 15,-1 1-2-15,-3 1-4 16,-3-4 10-16,-2 1-2 0,-4-3-1 16,-1-4-1-16,-1 1-2 15,-3-3-4-15,-1-2 7 0,-3-6-5 0,0-2-6 16,0 0 0-1,-2-4 13-15,0 0-17 0,-1-3 8 0,-3-1 0 16,0-3-6-16,-2-3 4 0,1 1 3 0,-3-1-7 16,-3 3 4-1,-1 0 2-15,-3 0-5 0,-2-2 2 0,0 0 4 16,-1-1-7-16,0-2 4 15,-1-2 14-15,0-3-14 0,1-2 8 16,0-1-8-16,-3 0-4 16,0 0 4-16,-3 8 5 0,-4-2-8 0,-4 3 2 15,-1 2 5-15,-4 1-8 16,-3 1 4-16,0 3 1 0,-3-2-3 15,1 4 0-15,-3-1 3 0,-1 1-4 0,-1 0 2 16,1 2-2-16,-8 0-4 16,-1 4 9-16,-3 1-5 0,-4 4-6 15,-4 3 6-15,-3 3-2 16,-4 8-10-16,-4 3-3 0,-3 3-14 0,-2 7-29 15,-8 3-13 1,-7 9-39-16,-7 1-97 0,-13 0-186 0</inkml:trace>
  <inkml:trace contextRef="#ctx0" brushRef="#br0" timeOffset="5080.0071">16572 16574 501 0,'0'-31'0'0,"0"0"89"0,3 0-45 16,1 0-13-16,1 0-12 0,3-1-12 16,-1 1 1-16,0 7-5 15,-1 4-5-15,-3 6 4 0,-3 7 18 0,0 3 33 16,2 4 18-1,-2 8-96-15,1 9 16 0,1 17 18 0,-2 12 53 16,0 13 17-16,-3 10-27 16,-1 10-13-16,0 4-8 0,-3 0 2 15,0-1-15-15,0-10 5 16,1-3-8-16,0-2-9 0,2-2-6 0,0-2 0 15,3 2 12-15,-4-4-15 0,0 7 5 16,3 4 1-16,-2-6-3 16,-2 1 0-16,0-9 2 0,-2-6-3 0,0 1 1 15,0 0 0-15,2-10 0 16,0 1-27-16,2-10-4 0,1-9-15 15,0-10-1-15,1-9-10 16,2-6-68-16,0 0 77 0,1-17-7 0,3-17-127 16,-1-22-247-16</inkml:trace>
  <inkml:trace contextRef="#ctx0" brushRef="#br0" timeOffset="5480.0077">16693 16256 684 0,'5'-25'0'0,"-3"8"70"0,-2 9 4 16,-1 8-3-16,-9 2-33 0,-6 15-44 16,-6 12 11-16,-8 12 6 15,-4 9-4-15,-1 7-2 0,1 2-10 0,-1 0 9 16,1 4 0-16,3-7-7 15,2-5 6-15,5-13 1 0,7-15-6 16,6-12 4-16,7-6-4 16,2-5 6-16,1 0 22 0,1-2-25 0,1-14-2 15,9-12 2 1,8-10 8-16,5-8-10 0,4-1 2 0,1 3 4 15,0-1-9-15,-2 6 8 0,-7 8-5 0,-5 10-4 16,-5 12 8 0,-5 5-3-16,0 5 0 0,1 8-16 0,3 10 11 15,-4 13 10-15,0 13 20 16,1 7 0-16,0 9-6 0,1-1-6 15,4-2-11-15,2-1-4 16,5-10 4-16,3-2-5 0,3-4-76 0,5-7-71 16,-3-6-115-16</inkml:trace>
  <inkml:trace contextRef="#ctx0" brushRef="#br0" timeOffset="6120.0086">20107 16760 818 0,'6'-24'0'0,"-2"8"162"16,-1 12-116-16,-3 2-14 15,0 3-25-15,2 14-14 0,-2 15-5 0,1 23 14 16,-4 18 17-16,-3 18-13 15,-2 19 13-15,-2 15-2 0,1 16-3 16,0 11-6-16,2-1-6 0,1-10-4 0,-1-18 4 16,0-15-2-16,2-20 0 15,0-14 0-15,1-14 2 0,-3-8-2 16,-1-8 0-16,-3-10-1 15,2-11-18-15,1-7-1 0,3-8-7 0,-1-6 2 16,1-4 14 0,-1-9-29-16,2-10-59 0,1-7-17 0,2-10 7 15,1-13-89-15,1-15-23 16</inkml:trace>
  <inkml:trace contextRef="#ctx0" brushRef="#br0" timeOffset="6450.009">20019 17041 634 0,'-15'-12'0'0,"3"5"195"0,-3 4-132 0,-1 3-27 15,-1 0-23-15,-1 4 5 16,0 7-5-16,2 3-6 0,1 3-3 16,1 4-2-16,4-4-4 0,4-2 3 0,2 0-4 15,4-6-17-15,0-2-25 16,3-7-1-16,7-7 28 0,7-10 16 15,6-11 0-15,6-7 4 16,2-6-1-16,-2 0 0 0,0-2 3 0,-1 1-5 16,0 3 2-1,-1 3 39-15,-4 7-11 0,-3 12 2 0,-6 10 9 16,-3 7-21-16,2 12-2 15,1 13 4-15,-1 11 21 0,-2 12 14 16,1 5-15-16,-2 0-15 0,-1-2-11 0,2-2-10 16,-3-5-6-16,1 1 2 15,1-4 4-15,-1 0-6 0,-1 5-78 16,-3 12-24-16,-5 4-117 15,-8 2-172-15</inkml:trace>
  <inkml:trace contextRef="#ctx0" brushRef="#br0" timeOffset="24200.0339">4875 9557 126 0,'-15'4'0'0,"1"0"-38"0,1-1 4 0,0 0 21 16</inkml:trace>
  <inkml:trace contextRef="#ctx0" brushRef="#br0" timeOffset="26580.0372">4709 9588 190 0,'-1'0'0'0,"1"0"165"0,0 0-87 0,0 0-19 16,0 0-25-16,0 0-2 16,0 0 13-16,1 0-20 0,0 0-5 15,-1 0-10-15,1 0-1 0,-1 0 3 0,0-2-10 16,0 2 2-16,0 0 4 15,0 0-2-15,0 0 9 0,0 0-4 16,0 0 4-16,1 0-4 16,2 0 4-16,1-1-12 0,0-1 2 0,0 0 1 15,0 2-3 1,0-3 0-16,-3 3 7 0,1 0 9 0,0-2 3 15,-1 1-3-15,0-1 0 16,2 0-10-16,-1 1 1 0,1 0-7 16,2 0 2-16,2-3 0 0,-2 4 7 0,3-5 0 15,0 2-7-15,2-1 5 16,-2 1 2-16,4-2 3 0,-2 0-3 15,0-1-4-15,0 1-6 16,1 2 3-16,0 0-1 0,0-1-7 0,-1 4 6 16,2-3-1-1,-2 3-3-15,2 0 2 0,0 0-1 0,0 0 0 16,3 0 0-16,3 2 0 0,-3-1-2 0,2 0 2 15,3 0 0 1,0 1 2-16,2-1-2 0,0-1 0 0,0 0 1 16,1 0-1-16,-1 0 2 15,1 0-2-15,-2 0 2 0,0 0-2 16,-2 0 0-16,-1 0 7 15,0 0-6-15,1 0 2 0,0 0 4 0,2 2-1 16,0 0 0-16,2-1 3 16,1 1-6-16,2 0-2 0,-1-2 6 15,1 0-4-15,0 0-4 0,0 0 2 0,-2 0 6 16,0 1-9-16,-1-1 4 15,2 2 0-15,0-2-4 0,0 2 4 16,1-2 2-16,1 1-6 16,-1-1 2-16,4 0 5 0,-1 0-7 0,3 0 4 15,0-1 5 1,2-1 1-16,1 2 6 0,-2-3-10 0,1 3 3 15,-1 0 1-15,1 0-3 16,-3 0-7-16,3 0 4 0,-2 0 1 0,2 0-3 16,1 0 0-16,-5 0 4 0,2 1-4 15,0 1-1-15,0-2 2 16,1 0-2-16,1 0 2 0,2 0 0 0,1 0-2 15,0 1 2 1,1 1 0-16,2 0-1 0,1 1 0 0,1 0 3 16,1-2-4-16,1 2-1 15,-2-2 6-15,-2 1-7 0,-1 1 4 16,-2-1 3-16,0 1-8 0,3 0 8 0,0 0-2 15,1-2-3-15,1 0 2 16,0-1 0-16,0 0-1 0,0 2 0 16,3-2 0-16,-1 2 1 15,4 1 0-15,-1-1 5 0,2-1-7 0,2 1 2 16,2 0 4-16,-1-1-1 15,1 2-1-15,-1-1 2 0,1-1-1 16,-1-1 1-16,2 0 1 16,0 0-3-16,0 0 1 0,0 0-2 0,1 0 1 15,1 0-2-15,-1 0 1 0,3 0-4 16,2 0 4-16,0 0-2 15,3 0-1-15,-3 0 2 0,2-1 7 0,0-2-10 16,1 2 4 0,-1-2 6-16,1-1-9 0,0 4 2 0,-1-4 3 15,1 3-3-15,-1-1 3 16,1 0-3-16,1 0-2 0,-1-1 2 15,2 0 5-15,0 1-5 16,-1-3 7-16,1 0-7 0,0 0-1 0,0 0 0 16,0-2 9-16,0 3-11 0,-2-1 4 15,-1 1-1-15,4 3-1 16,0-2 0-16,0 1 9 0,1 1-14 0,-1 0 9 15,0 1-3-15,-1-1-1 16,0-1 0-16,0 0 5 0,-2-3-4 16,2 3 4-16,1-2-7 15,-2 1 1-15,3 0 2 0,3 3 5 0,0 0-7 16,4-1 2-16,-5-1 1 0,1 2-3 15,-1-2 2-15,0 0-3 16,-1 2-1-16,3-1 6 0,-2 1-3 16,1 1 0-16,4-1 0 15,0 0 3-15,-1 0-3 0,1 0-1 0,-2 0 1 16,1 0 0-16,1 0 0 15,-1 2 2-15,-2-1-2 0,1-1 0 16,-2 1 1-16,2-1-4 16,3 0 6-16,1 0 0 0,-3 0-5 0,3 3 4 15,-3-3-2-15,-1 2 0 0,0-1-1 16,-3 0 0-16,0 2 1 15,-3-3 0-15,2 3 0 0,1-1-1 0,-1 0 3 16,2 1-1-16,-3-3-4 16,0 1 5-16,-1 0 2 0,-2 0-8 15,0 1 6-15,-4-2-2 16,0 2 0-16,-1 0 0 0,0-2 1 0,1 3 1 15,-2-3-1 1,0 1 1-16,2 3-4 0,1 0 4 0,-3 0-1 16,1 0-2-16,-1-2 2 0,-2 2 1 15,0-1-3-15,0 0 2 16,-3-1 0-16,2 1-1 0,0 1 0 0,-2-2 0 15,1 1-3-15,-2-3 4 16,2 1 3-16,1 1-4 0,-2-2 0 16,-1 2 2-16,0-1-2 15,-1 1 0-15,-2 0 3 0,0 0-3 0,-3-1 0 16,-2-1 2-16,-1 0-2 0,-1 1 0 15,-1-1 5-15,0 0-4 16,1-3 2-16,-2 0 1 0,2 2-4 0,2 0 0 16,0 0 9-16,1 0-12 15,2 1 6-15,-1-1 2 0,1-1-7 16,-2 0 4-16,2-1 1 15,-2-1-3-15,-2 0 0 0,2 2 6 16,1-1-7-16,-1 0 2 16,-2 0 2-16,2 0-2 0,1 0 4 0,-1-3-6 15,2 1-2-15,0 2 6 0,-2 0 0 16,-2 0-5-16,4 0 4 15,0 0 1-15,1 0-4 0,-2 0 0 0,1 2 3 16,-3-1-4-16,-3-1 4 16,3 0-2-16,0 1-4 0,-1-1 8 15,1 0-4-15,-2 0-1 16,3 0 2-16,-1 0 0 0,1 3-3 0,0-2 4 15,3 2-2-15,-3-3-1 16,1 3 2-16,-1 0 1 0,0-1-2 16,2 0 0-16,-2 1 4 0,-1-2-6 0,-1 1 4 15,-1-1 1-15,0 2-5 16,0 0 3-16,2 0-1 0,-1 0 0 15,1-1 0-15,2 0 0 16,0 1 0-16,1 0 0 0,2 0 5 0,0 0-6 16,2 0 2-1,-2 0 3-15,3 0 3 0,0 2 3 0,-1-2-3 16,-3 2-2-16,-2-1 6 0,-1-1-7 0,-2 2-4 15,1-2 0 1,1 2 7-16,-1-2-7 0,1 2 0 0,0-1 0 16,2-1 0-16,-1 2 2 15,4 0-1-15,0 0-2 0,1 1 2 16,1 0 1-16,2-1-2 15,2 3 0-15,0 0 2 0,-1 0-2 0,0 2 0 16,2 0 1-16,0 0-2 16,0 3 1-16,3-3-1 0,0 1-1 15,1 2 3-15,-1-2 4 0,1 3-10 0,2-2 9 16,1-2-4-16,2 3 0 15,-1-4 0-15,1 2 1 0,-1 0-2 16,0-1 2-16,-1 1-2 16,-4 1-2-16,3 0 6 0,-4 1 0 0,4 0-6 15,1 2 6 1,0-2 1-16,2 2-6 0,-2 0 4 0,2-4 1 15,-2 4-3-15,-1-5 0 16,-1 1 9-16,-4-1-11 0,0-3 4 16,-3-1 13-16,0 1-6 0,1 0 3 0,-1-2-3 15,2 2-3-15,-4 1 2 16,-3 1-5-16,0-2-5 0,-2 3 4 15,1-2 4-15,-1 0-9 16,-1 0 4-16,-4-1-1 0,1 1 0 0,-2 0 0 16,-4-2 4-16,0 4-4 15,-3-3-5-15,-2 1 5 0,-1 1-56 16,-5 2 15-16,-1 3-13 0,-5 1-32 0,-1 5 6 15,-3 2-26-15,-4 0-80 16,-1-4-95-16,-4-10-351 0</inkml:trace>
  <inkml:trace contextRef="#ctx0" brushRef="#br0" timeOffset="51060.0715">10078 14687 401 0,'1'-19'0'15,"2"1"118"-15,1-2-59 16,-2-1 1-16,3 1-20 0,0 0-10 15,-3-1 15-15,-2 3-11 16,0 0 5-16,0 3 0 0,0 1 5 0,-1 5-7 16,0 3-6-1,1 4-2-15,0-2-11 0,0 1-6 0,0-2-4 16,0-2 2-16,0 1-11 0,2-2 2 0,1-2 25 15,-1 0-17-15,1-2 6 16,-1-2-2-16,-1-1 8 0,-1 1 1 16,0 1-4-16,0 3 2 15,2 3 1-15,-2 0-7 0,1 2-1 16,1-1-3-16,-2-3 1 15,3 2-11-15,-1-3 0 0,-2 1 6 0,3-1-2 16,-3 2 6-16,1 4-3 16,1 3 3-16,-2 0 4 0,0 1-6 15,1 0-9-15,-1 0 2 0,0 0-2 0,0 0-8 16,0 0 9-16,0 0 0 15,0 6-20-15,0 9 14 0,3 4 2 16,0 9 1-16,-1 7 4 16,-1 4 2-16,-1 4-3 0,1 3 0 0,-1 1 8 15,4 2-6-15,-2 1 2 16,0 1-2-16,-2 1-1 0,0-1 1 15,-2 0 0-15,-3 0-3 0,0-1 2 0,-1 0 3 16,1 0-3 0,-2-1 4-16,1-3-2 0,0 0-3 0,2-1 0 15,0 0 6-15,1-1-7 16,1-2 2-16,2 0 3 0,0-3-4 0,-1-1 0 15,1-3 4 1,-2 0-5-16,1-5 2 0,1-4 1 0,-1-2-2 16,-2-3 0-16,1-4 2 15,1-1-3-15,-2-4 0 0,2-3 1 16,1-4 0-16,0-5 1 0,0 1-1 0,0-1 0 15,-2 0 0-15,1 0 8 16,-3-6 1-16,1-3 37 0,-3-7-38 16,-1-4-12-16,0-5 8 15,-1-4-3-15,1-8-8 0,1-3 5 0,2-4 1 16,1-9-8-16,3-3 12 15,0-9-5-15,0-3-1 0,0-3 4 16,5 0-2-16,2 0-4 16,1-2 5-16,2 3 0 0,-3 1 2 15,-1 2 0-15,-1 6 0 0,-2 3-2 0,-1 6 0 16,-1 6 3-16,-1 4-2 15,0 7 2-15,4 8-3 0,-3 4 0 16,2 9-1-16,0 7 0 16,-3 3-8-16,0 4 13 0,2 0-8 0,1 10-15 15,4 13 16-15,-1 14 3 16,-1 18 0-16,-5 13-4 0,-2 12 6 15,-4 8 2-15,-4 4 1 0,2 3 0 0,-1-1-2 16,1-5 5-16,3-5-2 16,0-5-4-16,0-3 6 0,-2-3-3 15,1-4 0-15,-4-3 2 16,0-5-5-16,1-2-2 0,-4-2 0 0,2-5 4 15,-1-5-5-15,1-10 2 16,3-5 0-16,2-10-3 0,3-9 2 16,1-6 0-16,2-4-32 15,0-3 20-15,0 0 15 0,0-12 11 16,0-10 26-16,-1-13-43 0,1-12 4 0,0-10 2 15,1-8-3-15,1-7 0 16,-2-8-3-16,0-5 4 0,3-3-2 16,1-2 2-16,4 3 2 15,2-1-4-15,2 1 2 0,2 0 0 0,3 3-2 16,1 2-2-16,2 4 2 15,-2 6-3-15,1 7 5 0,-4 10-1 16,-4 7 0-16,-1 14-1 16,-5 15 3-16,-3 9-4 0,-2 7 4 0,0 3 1 15,0-2-18-15,0 6 11 0,-7 19-12 16,-1 16 0-16,-5 23 19 15,-1 13 0-15,1 15-4 0,0 6 2 0,2 4 4 16,5 4-6-16,1-5 2 16,2-8 2-16,3-5-3 0,0-5 0 15,0-5 6-15,-3-5-6 16,-2-6 0-16,-2-6 3 0,0-5-4 0,1-8 1 15,-1-8 0-15,3-4 0 0,-1-7-10 16,2-9-2-16,2-6-10 16,1-6 3-16,0-5-6 0,0-1 12 0,0-4 25 15,0-15 45 1,0-11-41-16,0-16-16 0,0-9 0 0,1-9 0 15,-1-11 2-15,0-2-2 16,0-5 0-16,-5-1-1 0,-1 2 1 16,-1 1 0-16,-1 3 0 15,2 3 7-15,-1 3-4 0,5 1-1 0,2 4-1 16,0 6-2-16,4 6 1 0,1 5-1 15,1 10-13-15,-1 3 9 16,-1 11-1-16,1 8-2 0,-4 8 3 0,1 4-3 16,3 5-5-16,4 12-9 15,3 14 16-15,4 16 1 0,-1 19 7 16,1 16-1-16,-4 14-1 15,0 12 0-15,-5 3 5 0,-5-2-4 0,-2-3 3 16,1-11 0 0,-6-14-2-16,-2-7 2 0,-1-10-2 0,0-6-4 15,-4-6 4-15,2-10-2 0,-1-9-2 0,4-7 4 16,0-4 4-1,1-8-9-15,4-4 6 0,1-5-2 0,-1 0-1 16,0-10 38-16,-3-4 4 16,2-12-36-16,0-16-9 0,1-9 3 15,2-11 0-15,0-8 0 16,3-4 0-16,2-5-8 0,2-2 11 0,-3 2-6 15,3-1-3-15,0 1 7 0,-4-1 0 16,4 3-1-16,-1 1 0 16,2 3 4-16,1 6-5 0,1 4 1 0,2 5-1 15,0 9-7-15,-3 10 15 16,-3 13-8-16,-2 11-1 0,-1 11 4 15,-3 4 0-15,4 7-2 16,1 15-38-16,-3 16 21 0,1 24 13 0,-3 15 8 16,-10 12-2-1,-1 8 0-15,-2-1 2 0,-1 0 0 0,2-3-4 16,4-10 0-16,0-10 7 0,3-5-8 0,0-10 2 15,0-6 2 1,0-6-4-16,-1-9 1 0,0-5 0 0,-1-6 0 16,1-8-2-16,3-7 1 15,3-5-3-15,-1-5 5 0,1-1 0 16,-1-3 4-16,-3-12 10 15,-2-10-13-15,1-14-4 0,-1-10 2 0,-1-14 4 16,2-7-8-16,2-5 4 16,3-8 0-16,0 0 0 0,0-1-3 15,2 2 3-15,1 3 1 0,0 3-1 0,-1 4 4 16,2 5-6-16,0 3 4 15,2 4 2-15,4 2-5 0,2 4 0 16,1 3-1-16,1 4 1 16,1 6 1-16,-3 6 0 0,-2 9 0 0,-3 7-6 15,-2 9 8 1,-1 5-4-16,-1 5 0 0,-3 0-1 0,3 1-9 15,-2 10 8-15,0 13 1 0,-1 11-3 0,0 12 12 16,-2 14-2 0,-4 8-5-16,-3 11 2 0,-2 5 2 0,2 3-3 15,1 1 0-15,5-1 4 16,3-6-4-16,3-6 0 0,4-5-60 15,3-3-36-15,-4-5-23 16,-3-2-64-16,-3-12-338 0</inkml:trace>
  <inkml:trace contextRef="#ctx0" brushRef="#br0" timeOffset="55150.0772">10277 13909 502 0,'5'-5'0'16,"-2"1"108"-16,2-3-63 16,-2 1-18-16,-3 2-3 0,0-1 6 15,0-1-9-15,0 2 15 16,0-3-1-16,-3 1-3 0,0 2 17 0,0-1-6 15,-2 2-20 1,2-1-5-16,-2-1-10 0,-1 4 1 0,-1-3 0 16,-3 0-7-16,-1 1 1 0,-4 1-3 0,2 0 0 15,-3 1 8 1,-1 1-3-16,0 5 10 0,-5 7-9 0,1 10 1 15,-5 8 6-15,-3 9 10 16,6 6-1-16,0 1-3 0,8 0-7 16,4 0-7-16,5-4-1 15,5-7 1-15,2-6-1 0,5-8 1 0,5-8 3 16,3-3-2-16,2-10 16 15,2-3-1-15,3-11 6 0,3-4-9 16,1-5-13-16,-1-6-4 0,-4-3 6 0,-1-2-5 16,-2-3-4-16,-2-1 4 15,-1 2 1-15,-3-3-5 0,-1 0 0 16,-2 3 2-16,-7 5-6 15,-1 4 6-15,-5 10 0 0,-5 3 0 0,-10 10-3 16,-2 4 3 0,-9 11 0-16,-4 11 0 0,-1 8 6 0,-1 4-5 15,3 4 3-15,3 1-4 16,8 0 0-16,1-1 0 0,9 3 1 15,7-3-2-15,6-4-1 0,7-3 3 0,13-9-2 16,9-9 2-16,7-9 9 16,6-4-5-16,-1-14-1 0,2-3 4 15,-3-7-1-15,-3-3 12 16,-2-1-3-16,-2-7-13 0,-7 1 6 0,-1-4-7 15,-6-5-1-15,-4 0-2 16,-4-2-9-16,-6 1-2 0,-5 1 2 16,-3 4 1-16,-7 8-2 0,-2 10 7 0,-4 10-2 15,-5 11-6-15,-6 8 6 16,-6 16 5-16,-6 10-1 0,-3 9 4 15,1 5-2-15,7 3 0 16,4 0 0-16,11-2 8 0,5-2-8 0,7-7 0 16,5-6 8-1,2-5-9-15,8-5 2 0,3-6 2 0,4-5 1 16,3-6 1-16,3-6 0 15,2-2-6-15,4-10 2 0,1-5 9 16,0-7-11-16,-1-6 2 0,-1-3 3 0,-4-2-5 16,-4-4 2-16,-5-4 3 15,-6-4-4-15,-5-3 0 0,-2 2 0 16,-11 3-6-16,-2 8 3 15,-6 9 0-15,-5 7-1 0,-2 11 1 0,-6 9 0 16,-2 3-5-16,-1 12 14 16,5 3-8-16,-3 6-5 0,9 4 9 15,2 3-1-15,6 4-2 16,8 6 2-16,6 3 1 0,4 3 2 0,10-4 3 15,6 1-5-15,8-9 1 0,3-7 0 16,3-5 2-16,-3-13-4 16,-4-5 5-16,-5-5-1 0,-5-5 2 0,-2-4 21 15,0-2-2 1,-2-5-8-16,-5-3-8 0,-1-2-1 0,-3-1-5 15,-2-6-1-15,-3-2-3 16,-4 0 0-16,0-2-5 0,-3 4 3 16,-2 1-8-16,0 3 11 0,-2 8-2 0,3 5-10 15,-2 5 6-15,-1 6 1 16,-3 6-4-16,-4 12 8 0,-4 11 0 15,4 5 1-15,3 7 0 16,9 0 2-16,5-3-4 0,4-1 1 0,8-1 2 16,9-6-4-16,3-4 4 15,3-7 2-15,-1-10-6 0,-4-4 4 16,-4-5 4-16,0-3-8 15,-1-8 4-15,0-4 9 0,-1-7-15 0,0-3 8 16,-5-3 0-16,-2-6-5 0,1 0 2 16,-6-2-1-16,0-2 0 15,-6 1-4-15,-3 0 4 0,-4 5-9 0,-3 9 6 16,-5 8-4-1,-5 10-2-15,-4 6 3 0,-4 14-1 0,-3 10 5 16,-3 8 4-16,1 8-1 16,4 1-2-16,6 0 2 0,8 2 1 15,10-1-3-15,7-2 2 16,7 1-3-16,12-5 1 0,8-7 2 0,10-5 3 15,6-9-5-15,0-9 2 0,-2-5 4 16,-5-2-6-16,-9-3 2 16,-5-7 5-16,-5-2-7 0,-3-8 2 0,0-6 22 15,-5-3-20-15,0-6-1 16,-2 0 1-16,-3-4-6 0,0 0 5 15,0-1-4-15,-5-1-6 16,-2 2 9-16,1 4-2 0,-5 6-6 0,0 8 4 16,1 6 1-16,-1 8-2 0,-1 7-3 15,-3 2-1-15,-6 15 2 16,-1 11 8-16,-1 7 0 0,5 4-4 0,4 2 4 15,8-2-2 1,4-1 0-16,4 0-1 0,12-3 1 0,4-4 0 16,8-5 0-16,2-8 6 15,2-8-5-15,-1-7 3 0,-2-3 0 16,-2-4-3-16,-2-9 4 15,-1-2-3-15,-2-3-2 0,-2-3 0 0,-5-2 4 16,-3-5-4-16,-3-4 0 0,-4-2 2 16,-3-3-6-16,0-1 5 15,-9 0-2-15,-2 3-7 0,-5 7 5 0,-5 7-1 16,0 11-6-16,-5 9 8 15,-3 6-1-15,-2 12 0 0,-2 9 3 16,-1 6 0-16,4 8 0 16,3 2 1-16,9-3 2 0,8 2-4 0,6-2 2 15,6-3 0 1,10 1-1-16,6-6 0 0,6-5 6 0,4-6-8 15,2-5 4-15,3-9 5 0,-1-4-9 0,0-2 4 16,-2-13 5 0,-2-2-10-16,0-6 6 0,-5-5-1 0,-5-2-2 15,-4-4 0-15,-8-5 5 16,-6-1-6-16,-3-6 2 0,-10 1-2 15,-3 3-4-15,-3 3 2 16,-2 10 1-16,-3 9-8 0,-4 8 8 0,1 10-2 16,-4 6-2-16,-1 11 5 0,2 7 0 0,3 8 0 15,1 5 2 1,9 4 3-16,7 1-5 0,6 1 2 0,6 1 0 15,10-4-2-15,9-4 2 16,7-8 1-16,7-7-3 0,0-8 2 16,-1-5 5-16,-5-8-6 15,-2-2 0-15,-4-7 8 0,-1-5-11 0,2-4 6 16,-4-4 3-1,0-4-6-15,-4-3 0 0,-4-5 2 0,-2 0-3 16,-3-2 2-16,-3 0-2 0,-4-3-2 0,0 1 2 16,-6 1-2-1,-6 5-3-15,-3 8 2 0,-5 9 1 0,-6 8-5 16,1 7 4-16,-9 10 5 15,-1 9-2-15,-4 8 2 0,-1 7 0 16,2 5-1-16,3 6 0 16,9-1 4-16,9 0-4 0,9-3 0 0,5-4 0 15,3-2 0-15,10-6 1 16,7-3 2-16,3-6-4 0,2-7 2 15,5-6 4-15,-2-4-7 0,4-3 4 0,0-9 8 16,-1-5-13-16,-1 0 6 16,-1-4-1-16,-4-5-3 0,0-2 2 15,-6-6 3-15,-3-3-6 16,-4-1 3-16,-3-1-1 0,-5 1 0 0,-1-2-1 15,-5 3 0-15,-3 5-7 16,-3 7 13-16,-1 7-10 0,-3 8-1 16,-4 7 2-16,-2 5-1 0,-5 10 3 0,-2 10 3 15,-3 6 0 1,3 5-2-16,2 7 1 0,6 1 1 0,8 2-2 15,6-2-1-15,6-3 1 16,7-5-2-16,8-7 5 0,2-9-2 16,7-6 0-16,-1-11 0 15,1-3 5-15,-1-1-5 0,-1-9 0 0,-1 0 6 16,0-6-7-16,-3-3 2 15,-4-3 2-15,-1-1-3 0,-5-4 0 16,-2 2 2-16,-2-4-2 0,-4-2 0 0,-1 0 0 16,-5-1-2-16,-2-1 2 15,-2 3 0-15,-3 6-7 0,-4 6 9 16,-1 11-4-16,-6 7-15 15,-2 7 15-15,0 10-1 0,-1 1-7 0,5 1 13 16,6 0-5-16,4-2-7 16,4-1 12-16,7 0-6 0,1-4-16 15,1-4 13-15,7 1-8 16,1-7-2-16,5 1-7 0,3-3-17 15,1-9-51-15,1-4-49 0,-4-6-164 0</inkml:trace>
  <inkml:trace contextRef="#ctx0" brushRef="#br0" timeOffset="59710.0836">10168 17698 738 0,'0'3'0'15,"0"1"144"-15,0-3-98 16,0 4 7-16,0 1-8 0,0 6-6 0,1 4 7 15,-1 5-11 1,0 5-6-16,0 3-1 0,0 2-3 0,0 2-11 16,0 1-7-16,3 4 0 0,1-1-2 0,0 0 0 15,3 2 3 1,-2-1-4-16,-2 1-1 0,-1-1 2 0,0-1-4 15,1-5-2-15,-1-4 2 16,2-4 3-16,2-7 4 0,-1 2 5 16,0-4 4-16,1-3-1 15,-4 0 0-15,3-2-4 0,0-2-3 0,-3 3-3 16,3-1-3-16,1-1-5 15,-1 1 4-15,4-1 1 0,-1-1-3 16,3 2 4-16,1-3-2 0,2 0-3 0,6 0 2 16,1-3 5-16,3-3-9 15,5-1 6-15,2 1 1 0,3-1-4 16,1 0 0-16,1-3 19 15,0 0-9-15,4 1 8 0,0 0-6 0,1-1 0 16,4 1 2 0,1 0-9-16,0-1-1 0,3 3 2 0,1-1-3 15,-1-3-4-15,5 0 2 16,-1 1 3-16,-1-2-5 0,4 3 2 15,-2-3 1-15,2 0-2 0,1 2 0 0,1-1 6 16,2 1-10-16,0 2 7 16,2 1-1-16,1-2-2 0,4 2 0 15,-1-2 4-15,3-3-2 16,-1 4 11-16,5-3-3 0,-1 0 2 0,-2 4 3 15,2-3-2-15,-2 0-4 16,3 1 0-16,1-4-5 0,0-1-3 16,2 1 4-16,1-2-1 0,2 0-6 0,0-2 3 15,1 0 0-15,-1 3-1 16,1-1 0-16,-1 1 3 0,1 0-3 15,1 0 0-15,-3 1 1 16,3 2-2-16,2 1 2 0,-2-1 2 0,1-1-4 16,1-1 2-1,-1-2 0-15,1-1-2 0,-3 0 2 0,-2 0-1 16,2-3 0-16,1 4 0 15,0-1 2-15,1 0-3 0,0 3 2 16,-1 1 0-16,-1-1-3 0,-2 2 4 0,-3 0 0 16,-5 1-2-16,-2 1-1 15,-4 2 2-15,0 0-2 0,-1 0 1 16,-1 0 2-16,0-4-4 15,-3 2 4-15,-1-1-1 0,-3-1-2 0,-3 2 1 16,-3-2 1-16,-2-2-2 16,-2 4 2-16,-4-3-2 0,-2 2 1 15,-4 0 0-15,-3 0 1 16,1-1-1-16,-9 2 0 0,-3 0 2 0,-2 0-2 15,-4 0 0-15,-4 1 0 0,-2-3 0 16,-5 4 0-16,-2 0 2 16,0-3-3-16,-2 3 2 0,0-5 2 0,1-1-2 15,-1-3 1 1,0-1-4-16,0-1 1 0,-3 1 2 0,-2 0-1 15,3-1 0-15,-3-3 2 16,1-1 0-16,1-4-2 0,0-3 0 16,2 0 6-16,-4-4-6 0,1-1 0 0,-2-2 2 15,-3-4-3-15,-1-1 2 16,-2-8-1-16,-1 1 0 0,-1-5 0 15,0-5 0-15,2 0 0 16,1-11 0-16,4-4 1 0,0 3-1 0,1-2 0 16,3 14 1-16,1 5-2 15,-1 7 2-15,2 7 1 0,-1 0-3 16,0 10 2-16,0 2 13 15,-1 4-7-15,2 7-1 0,0 0 2 0,1 2-8 16,0 4 0-16,0 1 6 0,0 0-10 16,0 1 4-16,0 1-2 15,0 0-7-15,0 0 4 0,0 8-7 0,2 7 7 16,2 8 9-1,2 9-3-15,-2 1-2 0,3 4 2 0,-4 3 1 16,1 0-3-16,0 13 2 16,-2 5 0-16,1 7-2 0,-2 0 0 15,-1-4 1-15,1-10 0 16,-1-9 1-16,2-9-2 0,0-14 0 0,-1-5 2 15,0-7-1-15,0-4-2 0,-1 0 4 16,0-1-1-16,0-2-2 16,0 0 2-16,0 0 2 0,0 0-2 0,0-7 6 15,0-12-1-15,3-10-7 16,-2-5 2-16,-1-7-1 0,1-1 0 15,0-8-3-15,-1-9 3 16,0 1-9-16,0 5 7 0,2 9 2 0,2 9 0 16,0 3 0-16,0 5 0 0,2 3 0 15,-2 7-3-15,-1 6 4 16,0 5-2-16,-3 4 2 0,0 2-1 0,0 0 0 15,0 0-15 1,0 0 2-16,0-1-13 0,0 3-4 0,0 11-8 16,1 6 21-16,-1 11 20 15,0 1-5-15,0 4 1 0,-3 5 2 16,2 9 2-16,-1 1-3 15,-2 5 0-15,2 2-1 0,-2-14-27 0,0 3 1 16,3-14-11-16,0-6-34 0,2-2-11 16,-1-10-27-16,-1-1-82 15,-6-13-144-15</inkml:trace>
  <inkml:trace contextRef="#ctx0" brushRef="#br0" timeOffset="68060.0953">10476 13208 647 0,'-6'-3'0'16,"2"1"153"-16,1 0-92 0,-1-1 1 16,4 1-39-16,0-1-21 0,0 1-2 0,0-1 0 15,0-6 0-15,3-1 2 16,3-2 10-16,0 2-9 0,0 3-5 15,0 0 2-15,1 3 0 16,-1-2 0-16,5 1-2 0,1-4 10 0,3 1 0 16,1 2 2-1,4 1 0-15,-2 2 3 0,5-2 3 0,0-2-2 16,0 1 9-16,3-3 16 15,-1 2-16-15,2-3-2 0,1-3 5 16,1-1-14-16,1-2 0 0,1 0 4 0,2-2-10 16,-3 0-9-16,4 0 6 15,-2 0 4-15,-1 0-9 0,3 0 4 16,-1-2 4-16,1-1-6 15,1 1 0-15,1-1 9 0,0 2-7 0,1-2 2 16,-1 0 1-16,1 2 4 16,1 1 2-16,-2 0 1 0,2 0-7 15,0 1 7-15,-1-1-8 16,-2 1-1-16,1-3 7 0,-1 1-2 0,-3-2-4 15,3 2 12-15,-1-4-4 0,0 1-9 16,4-2 6-16,-4-2-6 16,1 4-4-16,0-4 2 0,0 1 1 0,1 1-2 15,0-3 0 1,-1 0 3-16,-2 1-4 0,3-1 2 0,-3 1 0 15,-1-1-2-15,2 1 2 16,0 0 9-16,-1-2-6 0,2 2 3 16,0-3-2-16,0 3-2 0,0-1 4 0,-1 0 0 15,0 0-7-15,1 0 0 16,-2-1 15-16,0 1-15 0,1-3 0 15,0 4 13-15,0 0-16 16,-3-2 6-16,0 2 3 0,-1 1-8 0,0 0 4 16,1-4 2-16,-2 2-6 15,2-3 4-15,-1 0-1 0,0-1-2 16,2 0 1-16,-1-2 1 15,0-1-1-15,0 2 0 0,0-3 1 0,-3 3-1 16,3 1 0-16,-1-4 3 0,-2 4-4 16,2-2 2-16,-2 0 10 15,0 1-13-15,0 0 4 0,2-3 8 0,-2 2-10 16,2-1 0-1,-2 0 8-15,0 0-9 0,2-2 1 0,-1-3 4 16,0 6-8-16,-2-2 8 16,3-1-2-16,-4 3-3 0,3-5 2 15,-1 1 1-15,1 1-4 16,1 0 4-16,0-4-1 0,0 2-1 0,0-4 5 15,0 0-4-15,0-1-2 0,0 2 2 16,0-2 1-16,1-1-2 16,2-1 0-16,-1-2 7 0,-1-2-9 0,2 1 4 15,0-1 7-15,0-1-9 16,3 1 15-16,0-1-13 0,0 1-1 15,0-1 4-15,1 1-4 16,0 3-2-16,-1-3 2 0,1 1 0 0,0-1-1 16,-1-1 0-16,1 0 1 0,1-1-1 15,-2 0 0-15,1-2 3 16,-2 1-4-16,3 0 2 0,-1-2 0 0,1 1-1 15,-2-1-1 1,2-1 2-16,-1 0-2 0,4 0 2 0,-3-2 0 16,2 2-1-16,-2-1 0 15,-1 1 2-15,2 1-2 0,-2-1 0 16,-1 1 1-16,-1 3-1 15,-3-2-1-15,1 2 1 0,-3-1 0 0,1 2 0 16,-4 0 2-16,1 0-2 0,0 0 0 16,0-1 2-16,0-3-3 15,2-2 2-15,2-2 4 0,1-3-5 0,0 1 0 16,0-1 6-16,-1 0-3 15,-1 4 12-15,0 0-7 0,-2 1-3 16,-3-1 8-16,5 2-9 16,-3-1 2-16,1 0 0 0,1-2-1 0,-1-3-8 15,0 2 6 1,4-1 5-16,-3 0-8 0,1 0 0 0,-1-1 6 15,0 1-7-15,-2-5 2 0,2 4 1 0,0-3-3 16,-2 3 2 0,0 2-1-16,-1 1-1 0,-3 0 2 0,0 2 2 15,-1 3-3-15,-2 3 0 16,-2 2 1-16,-1 0-1 0,0 1 0 15,0 2 0-15,-1 2 0 16,1-2 0-16,0 1-1 0,1-1 1 0,0 0 0 16,-2 5 2-16,-1 2-3 0,-2 3 2 15,-2 1 0-15,-1 3-1 16,-1 3 0-16,-2 2 0 0,-1 3 0 0,0 0 0 15,-2 2 1-15,1 3-1 16,0-1 0-16,0 4 1 0,-1-1-2 16,0-1 1-16,-1 2 0 15,-1 1 0-15,2-1 0 0,-2 1 0 0,4 2-4 16,-3-2 8-1,1 2-4-15,0 0-5 0,0-1 10 0,0 3-5 16,-3 4 0-16,0-2 0 0,-1 3 3 0,-1-3-5 16,2 1 3-1,-2 0 1-15,3 0-4 0,-2-1 3 0,1 1 0 16,1 0-2-16,0 0 2 15,-2 2-2-15,2 1-5 0,-2-2 11 16,1 4-4-16,0 0-2 16,-2-1 2-16,0 3-2 0,0 0-2 0,0-3 4 15,0 1-1-15,0 2 0 16,0-2-4-16,0 2 4 0,0 0-11 15,0 0 11-15,0 0 0 0,0 0-74 0,1 0 14 16,1 1-32-16,1 5-43 16,-2 0-16-16,-1 0-120 0</inkml:trace>
  <inkml:trace contextRef="#ctx0" brushRef="#br0" timeOffset="71280.0998">16755 5246 651 0,'2'-8'0'16,"-1"0"96"-16,1 2-44 16,-2 3-16-16,1 3 16 0,-1 0-12 15,0 0-29-15,1 0-9 16,-1 0 2-16,0 0-8 0,1 0-7 0,1 0 16 15,2-1-5-15,0-3 0 16,4-1 0-16,2-3 13 0,1 1-14 16,0-1 2-16,0 4 9 0,-2 2-11 0,-4-1 2 15,-2 3 8-15,-1 0-7 16,-1 0 0-16,-1 0-2 0,0 0 0 15,0 0 0-15,-10 5 80 16,0 6-49-16,-9 2-12 0,-1 3 0 0,-2 5 10 16,1-1-1-1,-1 1-11-15,2 7-14 0,-5-1 7 0,-1 5-7 16,-4 4-6-16,-3 0 6 15,-2 4 0-15,-3 2-3 0,-2 0 0 0,-2 4 0 16,-1 2 2-16,-3 1 9 0,1 4-2 16,-1 0 0-16,4-2-2 15,2-3-2-15,7-5-8 0,2-6 6 0,6-5 3 16,3-5-7-1,-1-4 2-15,5-6 1 0,2-2-3 0,3-6 2 16,4-4-2-16,5-2-3 16,1-3 8-16,3 0-2 0,0 0-11 15,0 0 18-15,0-4-7 16,4-4-3-16,6-8 2 0,5-2 3 0,6-2-5 15,1-6 2-15,6-1 1 0,0-4-2 16,-1-1 0-16,0 3 3 16,-1-4-4-16,0-1 2 0,-1 0 2 0,2-3-4 15,1 3 2-15,0-2 5 16,0 1-7-16,-2 0 2 0,2 1 0 15,-4 3-1-15,2-1 0 16,-2 1 0-16,-1 2 1 0,1 0 1 16,-2 6 0-16,2 0-3 0,-1-1 0 0,1 2 2 15,-1 0-2-15,-1 0 2 16,-2 2 1-16,-2 2-3 0,-2-2 2 15,-5 6 4-15,-3 2-7 16,-2 3 4-16,-2 6 11 0,-3-1-8 0,-1 3 5 16,0 1-2-16,0 0-7 15,0-2 10-15,0 2-6 0,0 0-7 16,0 0 4-16,0 0 5 15,1 0-6-15,-1 0 10 0,0-1-4 0,0-1-6 16,0 0 12-16,0 2-5 0,0 0-4 16,1 0 8-16,-1 0-8 15,0 0-5-15,0 0 2 0,0 0 6 0,0 1-8 16,0 0-5-16,0 1 7 15,2 1-2-15,-1 1 1 0,2 4 1 16,1 0-2-16,0 6 2 16,1 4-1-16,1 3 0 0,-1 10 0 0,-2 2 6 15,-1 6-5 1,1 2 11-16,-1 5-4 0,-1 0-4 0,2 0 1 15,-2 3-2-15,-1 1-6 0,0 2 6 0,0 4 2 16,-3 0-7 0,1 2 4-16,-1-1 3 0,0-4-6 0,0-2 2 15,1-3 2-15,0-1-5 16,-1 0 4-16,1-2 0 0,1-3-6 15,0 0 8-15,1-6-2 16,0-2-2-16,0-3-1 0,0 0 0 0,0-3-49 16,0-1 9-16,0 2-34 0,0-1-55 15,-4-7-70-15,-4-12-344 16</inkml:trace>
  <inkml:trace contextRef="#ctx0" brushRef="#br0" timeOffset="73140.1024">11650 11973 686 0,'-5'3'0'0,"0"1"144"0,-4 0-103 0,-1 5-24 15,-1-1-12-15,-2 3-7 16,1 2 4-16,-1-1 19 0,-3 1-14 15,2-4 7-15,-2 3-8 16,-1-3 9-16,1 1 17 0,1 1-11 0,-1-3-1 16,2-3 3-16,0 3-2 15,-3-4-3-15,3 6-5 0,-2 0-5 16,-4 4 0-16,0 3-4 15,-2 0 12-15,-2 5 2 0,2 0 0 0,-2 4-9 16,0 0-9-16,-3 2 0 0,1-1 17 16,-1 2-17-16,0 2 0 15,0-1 12-15,-2 1-13 0,2-1 2 0,-1-2 13 16,1 0-10-1,1 0 2-15,0-1 2 0,0 0-11 0,1-2 6 16,1 1 4-16,2-2-9 16,0 4 4-16,0-4 3 0,2 2-5 15,-1 0 0-15,1-2 0 16,2 3-2-16,-1-2 4 0,1 0 2 0,0 0-6 15,2-3 3-15,1-3 2 0,2-2-6 16,1-5 5-16,2 2-3 16,0-4-4-16,0 1 10 0,2-1-2 0,0-3-4 15,3-1 1-15,3-3 0 16,0-1 0-16,1-2 1 0,1 0 2 15,0 0-2-15,-1 0 0 16,1 0 0-16,0 0-2 0,0 0 2 0,0 0 1 16,0 0-3-16,0 0 2 0,0 0-2 15,0 0 0-15,0 0 0 16,0 0-2-16,0 0-2 0,0 0-1 0,0 0-1 15,0 0-6 1,0 0 13-16,0 0 0 0,0 0 0 0,0 0-1 16,2 0 0-16,-1 0-4 15,1 0 9-15,-1 0-2 0,-1 0-2 16,1 1 0-16,1 1 1 15,-2-2-5-15,0 0 8 0,0 0-1 0,0 0-5 16,0 2 4-16,0-2 0 0,2 2-2 16,2 0-2-16,1 1 4 15,2 2-4-15,0-2 4 0,1 3 2 0,1 0-5 16,1 4 1-16,1 1 0 15,2 2 3-15,-2 3-1 0,2 2 6 16,1 1-7-16,0-3 1 16,1-1 2-16,1-3 1 0,2 1 1 0,2-4 1 15,0-1-4 1,2 0-1-16,0-2 0 0,-1 1-4 0,0 1 4 15,-2-1 3-15,-1 4-5 0,-2 0 0 0,0 3-4 16,-3 2-18 0,1 2-8-16,-2 4-17 0,-2 4-56 0,-1 2-31 15,-7-4-166-15</inkml:trace>
  <inkml:trace contextRef="#ctx0" brushRef="#br0" timeOffset="96540.1352">6614 3817 791 0,'21'-46'0'0,"0"6"150"15,-4 5-72-15,-9 13-22 16,0 10 7-16,-7 5-17 0,-1 7-11 0,0 0-2 16,-1 12-12-1,-10 20-24-15,-8 21 5 0,-10 25 27 0,-5 13-13 16,4 8-15-16,-3-2 9 0,5-5-8 0,1-8-4 15,-1-9 4 1,3-9-4-16,1-8-30 0,0-12 21 0,4-9-3 16,2-6 0-16,2-9 3 15,6-7 3-15,5-6-2 0,5-9 6 16,0 0-2-16,5-11-33 15,5-13 19-15,7-9 22 0,4-13 0 0,2-12 1 16,3-6 3-16,0-13 2 16,3-12 12-16,1-7-3 0,0-3-4 15,1-3 8-15,-1 4-6 0,-1 2 0 0,2 4 0 16,2 5-4-16,0 12-9 15,-2 12 4-15,-4 15-3 0,-5 16-3 16,-6 13 0-16,-6 10 6 16,0 9-6-16,-2 7-4 0,-2 15 4 0,-3 17 0 15,-6 21-3 1,-6 17 13-16,-6 12-4 0,-1 3-3 0,0 1 0 15,2 0-3-15,-2-3 0 16,2 2 4-16,4-5-3 0,0-7-2 16,3-5-22-16,3-14-14 0,-2-11 18 0,2-8-4 15,0-10-21-15,1-6-1 16,0-8-6-16,-1-7-35 0,-2-4-39 15,2-5-104-15</inkml:trace>
  <inkml:trace contextRef="#ctx0" brushRef="#br0" timeOffset="96720.1354">6421 4184 900 0,'17'-13'0'16,"5"-4"46"-16,6 1 23 15,3-1-3-15,3 1-29 0,1 3-23 0,3 4-8 16,-1 0-3-1,-2 2-1-15,-1 4-4 0,-7 1-44 0,-3 2-20 16,-6 0-53-16,-2 0-18 16,-1 0 43-16,-1 1-67 0,0-1 3 15</inkml:trace>
  <inkml:trace contextRef="#ctx0" brushRef="#br0" timeOffset="97110.136">6970 4063 521 0,'1'2'0'0,"1"1"234"16,-2 3-115-16,0 7-23 0,-3 7-29 0,-6 7-26 15,1 10-15-15,-1 1-10 16,0 0-2-16,1-1-2 0,-1-5 0 15,2-5 2-15,2-2-2 16,-1-5 3-16,0-5-1 0,2-2-4 0,0-5 1 16,2-5 2-16,0-1-2 0,1-2-1 15,1 0-6-15,0 0-1 16,1-7-5-16,5-7 4 0,3-5 0 0,5-9-8 15,3-5 3 1,4-4-2-16,3-4 0 0,2-2 4 0,0 5 0 16,-4 6 0-16,-5 4 2 15,-4 11 0-15,-2 8-1 0,-2 3-2 16,-1 6 0-16,-1 0-3 0,1 2 6 0,0 7 0 15,-1 6-2-15,1 3-1 16,-3 7 2-16,-2 9 0 0,-3 1 1 16,1 5-1-16,-5 1 0 15,-1-6 1-15,0 1 1 0,-1-7-3 0,2-2-12 16,1-1-4-16,0-8-22 15,2-3-10-15,1-2-24 0,5-4-46 16,4-6-66-16,4-1-29 16</inkml:trace>
  <inkml:trace contextRef="#ctx0" brushRef="#br0" timeOffset="98070.1373">7397 4306 791 0,'11'-31'0'16,"-6"2"277"0,-3 4-200-16,-2 1-15 0,0 5-4 0,-3 7-18 15,-1-1-5-15,-5 6-13 16,0 6-4-16,-1 1-2 0,-3 5-5 15,-5 13-8-15,-1 11-6 16,-4 4 6-16,1 7 0 0,3-2-5 0,4-4 4 16,3-3 3-16,5-6-13 0,4 1 1 15,2-4-23-15,1-1-19 16,0-5 14-16,5-3 3 0,3-2-7 0,3-9 8 15,2-2 3-15,4 0 3 16,-2-9 12-16,4-6 1 0,2-4-8 16,-1-8 16-16,3-4 1 15,1-3-2-15,-2-3 5 0,0 2 0 0,-3 7-9 16,-4 9 9-16,-7 10 0 0,-4 5 0 15,-4 3-1-15,0 5 20 16,-3 9-12-16,-2 9 10 0,-3 6 0 0,-1-1-4 16,2 2-3-1,0-5 1-15,3-4-3 0,3-1-4 0,1-4-3 16,2-3-1-16,5-5 0 15,4-2 3-15,2-5 0 0,7 0 11 16,4-7-5-16,7-6-2 16,1-4-2-16,0-6-3 0,-2-4-1 0,-1-7 6 15,-2-7-3-15,-2-7 7 0,3-7 7 16,-4-5-12-16,2-6-4 15,-2-1 4-15,0 0-7 0,-5 4 0 0,-5 7 2 16,-5 10 4-16,-5 13-6 16,-3 12 2-16,-1 9 32 0,-1 7-12 15,-4 5-14-15,-8 5-7 16,-3 18 0-16,-8 14-4 0,-5 13 5 0,1 10-2 15,-1 1 2 1,3 4 1-16,5-3-3 0,3-2 2 0,5-4 1 16,5-8-3-16,5-5-1 0,3-7 2 0,2-6 0 15,6-4-2 1,1-5 1-16,4-4-2 0,1-5 4 0,1-2-2 15,1-5-33-15,3-3 33 16,2-2-12-16,2-2-13 0,1-9 13 16,1-5-2-16,1-3-3 15,-4-8 11-15,-2-2-2 0,-2-3-4 0,-2-2 12 16,-7 3 1-16,-3 5 0 0,-4 7 0 15,-2 9 13-15,0 3 10 16,0 4-1-16,-2 3-11 0,-1 3-12 0,-2 9 2 16,1 5-1-16,-3 8 0 15,4-1 0-15,-1 2 1 0,4-1-5 16,0-3 7-16,0-1-4 15,2-3-9-15,4-3 6 0,2-3-2 0,2-2-5 16,2-5 7 0,2-1-8-16,3-1 11 0,2-3 1 0,3-2 0 15,1-6 0-15,3-4 0 0,-2-6 1 0,0-5-2 16,-3-5 2-1,-3-2 2-15,-4-3-2 0,-4 0 13 0,-4 3 0 16,-6 0 5-16,-1 4 3 16,-9 3 2-16,-6-3-8 0,-5 6-1 15,-3 2 0-15,0 2-2 16,0 7 13-16,3 5-7 0,3 4-15 0,2 11-2 15,0 6-4-15,1 8-8 16,1 6-5-16,-1 5-9 0,5-2-21 16,2 0-2-16,5-5 0 0,3-3-22 0,3-2-4 15,8-1-26-15,6-4-145 16,3-7-108-16</inkml:trace>
  <inkml:trace contextRef="#ctx0" brushRef="#br0" timeOffset="98640.1381">8621 4207 918 0,'12'-34'0'0,"-7"1"205"15,-5-1-128 1,-3 5-24-16,-7 5 2 0,-4 3-9 0,-2 7-11 16,-1 6-15-16,-3 7-10 15,-4 5-9-15,-4 13-2 0,-4 12 2 16,-2 5 2-16,2 7-3 15,4 0 0-15,7-1-1 0,10-2-16 0,5-9-15 16,5-5 3-16,2-5 11 16,5-6 15-16,2-1-3 0,3-5-1 15,3-5-2-15,4-2 4 0,4 0 2 0,0-4 3 16,5-6 0-16,-1-5 0 15,2-5-4-15,-3 3-1 0,-1 2-8 16,-4 1 11-16,-7 2-2 16,-2 3 2-16,-7 2 4 0,-3 5-1 0,1 2 0 15,-2 0 6 1,0 4-6-16,-3 11-2 0,-4 8-4 0,-4 10 12 15,-4 11-9-15,-3 8 4 16,-2 6 2-16,-2 7-5 0,-2 6 2 16,-2 8 1-16,-1 9-10 0,1 1 6 0,-3 6-27 15,2-5-37-15,2-6 3 16,0-4 10-16,4-8-6 0,-2-11-33 15,4-6-26-15,-2-16 25 16,0-7 48-16,-1-8 27 0,0-10 10 0,0-7 16 16,-1-7 39-16,2-9 20 15,2-8 5-15,2-3-3 0,1-6-2 16,3-6-20-16,2-1-3 0,4-4 14 0,4-6-2 15,4-3-18-15,10-10-19 16,8-8-13-16,8-5-5 0,10-7 4 16,7-5 1-16,7-1-2 15,6 4-3-15,0 9 5 0,0 15-3 0,-2 11-6 16,-7 12 0-1,-2 10-51-15,-4 9-133 0,-8 0-205 0</inkml:trace>
  <inkml:trace contextRef="#ctx0" brushRef="#br0" timeOffset="99460.1393">9100 4268 942 0,'-2'-1'0'0,"2"0"219"16,0 1-150-16,0-2-30 15,6 1-22-15,6-1-20 0,10-1 4 16,10 0 5-16,14 3 7 16,9 0 0-16,9 0 0 0,5 0 3 0,4-2 1 15,-1-1 6-15,-2-3 5 0,-7 0 0 16,-10-1-1-16,-7 2-17 15,-8 2-6-15,-7-2 2 0,-5 5-7 0,-7 0 0 16,-5 0 2 0,-2 2 2-16,-3 1-4 0,-4-2-5 0,-2 2-4 15,-3-2-12-15,0-1 17 16,0 0 0-16,0 0 1 0,-1-2 8 15,-4-3-1-15,-3-7-5 16,-3-2-1-16,0-4 1 0,-1-3-1 0,-2 2 2 16,2-1-1-16,1 3-4 0,-1 0 6 15,1 2 0-15,2 4-8 16,-1 1 10-16,3 4-1 0,4 3 2 0,2 0 8 15,1 3-8-15,0 0-6 16,0 0-1-16,1 0-1 0,8 6 1 16,2 3 6-16,3 4-1 15,3 3-2-15,0 0 2 0,0 0 2 0,-2-2-4 16,-5-2 0-16,0 2 0 0,-4-2 0 15,-1 2 2-15,0 1 1 16,-5-1-4-16,0 1 1 0,-6 2 1 0,-4 3-7 16,-7 1 10-1,0 1 3-15,-3 0-4 0,-1-2 6 0,2 3-7 16,2-4-2-16,0-1 2 15,3 1-4-15,2-3-51 0,0 1-6 16,2-1-18-16,0-1-49 16,0-1-44-16,-2-3-195 0</inkml:trace>
  <inkml:trace contextRef="#ctx0" brushRef="#br0" timeOffset="100190.1403">10459 3964 784 0,'0'-5'0'0,"0"-1"234"15,0 1-152-15,0 2-14 16,0 1-16-16,0 1-20 0,0 1-19 0,0 3-17 16,-1 12-1-1,-5 14 4-15,-4 17 2 0,-4 10 55 0,-1 7-36 16,-2-3-16-16,1-4 2 0,1-7-3 0,1-8-2 15,3-6 4 1,-1-7-4-16,2-8-2 0,2-3 2 0,1-7-2 16,4-5-38-16,0 0 6 15,3-5-21-15,1 0-72 0,8-14-94 16,2-3-97-16</inkml:trace>
  <inkml:trace contextRef="#ctx0" brushRef="#br0" timeOffset="100520.1407">10676 3931 731 0,'-7'4'0'0,"-3"11"200"16,-7 14-103-16,-5 5-21 16,-2 10-3-16,-1 4-25 0,3 3-22 0,0-3-11 15,7-4-7 1,4-4-5-16,4-10-3 0,6-3 0 0,1-6 5 15,7-4-9-15,5-4 8 16,3-4-2-16,4-8-2 0,4-1 11 16,3-6-3-16,1-6-4 0,3-2 10 0,-3-6 1 15,0-4 1-15,-1-7 3 16,-2-5 7-16,-3-4-1 0,0-8-9 15,-4 2-8-15,-5-2-4 16,-5 4 2-16,-7 7-3 0,-6 4-1 0,-7 8 6 16,-5 7 1-16,-4 3-5 15,-1 10 2-15,0 3-9 0,-1 2 0 16,2 11-6-16,-1 6-32 0,1 3-45 0,5 7-7 15,2 3-47-15,4 0-164 16,1-1-200-16</inkml:trace>
  <inkml:trace contextRef="#ctx0" brushRef="#br0" timeOffset="100820.1412">10917 4459 1032 0,'-3'-1'0'16,"3"1"121"-16,0 0-70 16,0 0-10-16,0 0-11 0,0 5-15 0,-3 3 5 15,0 7 5-15,-2 4-2 16,-3 0-7-16,1 3-4 0,-2 0 0 15,0-1-1-15,0 1-4 16,0-2-5-16,-1-1 3 0,-2-2-3 0,-1-1-2 16,-3-6 0-16,0 0 5 0,-3-2-6 15,-2-4-11-15,-1-2-21 16,0-2-25-16,7 0-7 0,2-4-43 0,3-6-120 15,6-5-229 1</inkml:trace>
  <inkml:trace contextRef="#ctx0" brushRef="#br0" timeOffset="101290.1418">11334 4002 1119 0,'-5'-7'0'15,"0"1"124"-15,-2 4-56 0,-5 2-17 16,-1 14-28-16,-5 15-19 15,-3 12-6-15,2 10 4 0,0 2 3 0,2 2-5 16,4-6 0 0,7-6 4-16,4-8-10 0,5-6-8 0,7-4-9 15,3-5-8-15,5-5 5 16,2-5 6-16,1-6 6 0,2-4 13 15,1-3 1-15,-1-6 0 16,2-4 0-16,-1-5 2 0,-4-4-5 0,-1-7 5 16,-5-7 0-16,-3-1-1 0,-4-6 16 15,-1-1-4-15,-4 0-10 16,-2 2 6-16,-4 6 1 0,-6 5 6 0,-3 8-3 15,-6 6-6-15,-3 10-3 16,-1 4 0-16,-1 4-8 0,3 9-1 16,6 4-16-16,3 3-19 15,4 0-40-15,6-5-7 0,2 2-1 0,0-5-34 16,9-1-7-16,4 1 18 0,2-5-66 15,6-1-128-15</inkml:trace>
  <inkml:trace contextRef="#ctx0" brushRef="#br0" timeOffset="101920.1427">11604 4091 502 0,'7'-8'0'15,"-4"4"230"-15,-3 1-45 0,0-2-45 16,-4 5-55-16,-5 0-24 16,1 7-26-16,-5 6-8 0,-2 8 6 0,0 4-10 15,2 4-11-15,2 3-8 0,1-3 4 16,5 1-6-16,2-3-4 15,3 2 4-15,0-3-1 0,0 0-2 0,5-5 2 16,1-4-3-16,3-3-23 16,3-4 10-16,3-3-7 0,3-4 8 15,6-3 9-15,1 0-2 16,1-9 4-16,0-6 5 0,-3-5-3 0,-3-3 2 15,-2-5 7 1,-5-3 7-16,-5-4-1 0,-8-5 1 0,-1 4-1 16,-9 4 1-16,-3 3 7 0,-2 7-1 0,2 5 1 15,2 5-3 1,4 2-5-16,1 3-9 0,3-2 0 0,3 4-3 15,0 0-1-15,0-1 0 16,5 2-1-16,1-3 0 0,5 2-5 16,4 5 5-16,0 0-5 15,2 0 4-15,1 2-4 0,-3 2-3 0,3 5 0 16,-5 0-10-16,0 8 1 0,-2 1 7 15,-4 6 4-15,-1 4-1 16,-2 0 2-16,-4 3-6 0,-3-1-1 0,-1 0 8 16,-2 1 1-16,4-4-7 15,2-3 2-15,2 1-7 0,4-6 0 16,3 0 11-16,2-2 2 15,-1-3-3-15,7-4-1 0,-1-3-1 0,-2-3 1 16,2-3 7 0,0-1-2-16,0 0 1 0,2-6 0 0,0-4 3 15,-1-6 7-15,2-5 9 0,-2-4 4 0,-3-6 4 16,0-7-8-1,-5-1-3-15,-4 0-7 0,-5 1 14 0,0 3-5 16,-7 6 2-16,1 3 4 16,-2 6-8-16,-2 6-4 0,0 5 1 15,-1 3-8-15,1 5-7 16,-3 1 0-16,-2 15-16 0,-3 6-61 0,-2 4-55 15,0 2-88-15,-3-4-518 16</inkml:trace>
  <inkml:trace contextRef="#ctx0" brushRef="#br0" timeOffset="102440.1434">12359 4248 1035 0,'7'10'0'0,"-1"13"0"15,5 7 39 1,-1 8-3-16,0 1-6 0,2-2-9 0,-1-4-6 15,-3-8-7-15,-4-8 6 16,2-5 12-16,-3-7 19 0,2-5-4 16,2 0 2-16,3-13 6 0,8-11-6 0,2-7-15 15,3-8-10-15,2-4 3 16,-3-5 3-16,4-4-3 0,-1-4-1 15,0-1-16-15,-2 3-3 16,-6 8 2-16,-1 17-1 0,-10 14-4 0,-1 9-14 16,-4 8-25-16,-1 15-65 15,-3 17 16-15,-8 14-20 0,-7 7-182 16,-2 3-376-16</inkml:trace>
  <inkml:trace contextRef="#ctx0" brushRef="#br0" timeOffset="102840.144">12946 4231 1046 0,'-5'-17'0'0,"-2"0"229"0,-2 5-139 0,-1 2-22 16,1 7-9-16,0 4-30 15,-3 14-23-15,-3 10-11 0,-1 12 8 16,-2 5-1-16,3-1-2 16,5-3 0-16,4-3 1 0,4-5-4 0,3-5 1 15,7-4-7-15,2-5-4 16,5-5 5-16,1-3 0 0,3-7-1 15,2-1 6-15,0-7 2 16,2-7-2-16,0-5 5 0,-2-5 0 0,0-5-4 16,-1-5 4-16,-2-4 3 0,-3-7-10 15,-3-4 9-15,-5 3-3 16,-7 7-2-16,-1 7 2 0,-8 11 5 0,-4 5-6 15,-3 7 0 1,-3 7 5-16,-5 5-14 0,-2 13 11 0,1 11-4 16,-1 6-32-16,6 1-26 15,2 0-23-15,9-3-31 0,3-3-25 16,5-3-96-16,2-8-175 0</inkml:trace>
  <inkml:trace contextRef="#ctx0" brushRef="#br0" timeOffset="103060.1443">13241 4217 764 0,'4'-8'0'16,"-1"6"243"-16,-3 0-160 16,0 2 12-16,0 2-57 0,-3 12-41 0,-1 8 0 15,-2 5 6-15,0 5 18 0,1 1-16 16,-2-1 0-16,-2 1-2 15,1-6-2-15,-2-3 6 0,-1-2-5 0,3-6-4 16,2-6-33 0,-1-2-25-16,2-4-64 0,1-3-83 0,0-1-185 15</inkml:trace>
  <inkml:trace contextRef="#ctx0" brushRef="#br0" timeOffset="103190.1445">13352 3782 820 0,'7'-15'0'0,"-4"8"282"0,-1 6-180 0,0 1-48 15,-1 3-43-15,0 10-20 16,0 12-3-16,-1 9-47 0,0 5-129 16,0 1-163-16</inkml:trace>
  <inkml:trace contextRef="#ctx0" brushRef="#br0" timeOffset="103620.1451">13603 4059 1040 0,'-4'-7'0'0,"-4"2"215"15,-4 5-145-15,-6 1-15 0,-2 10-12 16,-3 13-18-16,0 5-18 16,2 8 0-16,2 1-4 0,6 1-4 0,3-2 2 15,2-1 3-15,7-3-6 0,1-6 4 16,0-1-4-16,7-6-15 15,3-2 2-15,0-4-13 0,5-5-7 0,3-3 21 16,2-5 4-16,5-1-7 16,2-7 3-16,4-5 4 0,0-5-8 15,1-5 7-15,-2-2 3 16,-2-8 5-16,-4-3 5 0,-5-5-1 0,-3 0-1 15,-4 1 0 1,-7 9 15-16,-5 9-2 0,0 7 10 0,-4 6 3 16,-3 4-12-16,-3 4-5 0,-4 5 6 0,-5 12-12 15,-1 8 8 1,-2 8 6-16,2 3-5 0,3 0-1 0,3 0 0 15,4-1-1-15,4-2 1 16,5-3-6-16,1-3-7 0,8-5 4 16,1-4-2-16,4-4 0 15,4-4 0-15,1-3 1 0,5-7-21 0,5 0-35 16,3-7-45-16,2-5-76 0,1-5-170 15</inkml:trace>
  <inkml:trace contextRef="#ctx0" brushRef="#br0" timeOffset="105120.1472">11500 5426 693 0,'4'-17'0'16,"5"3"80"-16,0-6 41 0,2-6-6 0,1-1-24 15,1-7-6-15,1-5-28 16,-3 3-10-16,-1 0 7 0,-5 7-4 16,-6 12-4-16,1 7 0 0,-8 2-13 0,-5 8-6 15,-5 8-16-15,-8 14-11 16,-6 14 0-16,-2 10 2 0,3 5-2 15,7-1 3-15,5-3-3 16,6-8-3-16,8-5 2 0,5-7-16 0,3-7 9 16,10-2 2-16,4-8-9 15,11-6 9-15,6-4 0 0,7-9-4 16,3-14 0-16,-1-5 1 0,-3-6 5 0,0-6 7 15,-3-5-2-15,0-6 1 16,1-8 12-16,-1-5 4 0,-2-5-5 16,1-2-2-16,-5 6-3 15,-5 8-5-15,-5 13 4 0,-9 16-6 0,-6 11-2 16,-2 11 2-1,-3 6 9-15,-1 0-3 0,0 10-1 0,-8 13-11 16,-6 13 3-16,-7 16 4 16,-3 8 6-16,-6 7-10 0,3 2 4 15,-2 1 4-15,-1-1-7 0,1-6 2 0,1-8 3 16,2-8-5-16,4-6 2 15,5-7 0-15,3-10-1 0,9-7-5 16,1-7-1-16,3-3-4 16,1-5 0-16,2 0-5 0,6-2-10 0,5-6 14 15,5-8-5-15,4-6-9 16,4-6 3-16,3-6-9 0,1-2-1 15,2-3 12-15,2 1-6 16,-4 7 0-16,-2 7 21 0,-6 5 5 0,-5 12 0 16,-2 5 0-16,-2 8 3 0,-6 9-3 15,0 6 0-15,-1 9 16 16,-6-3-11-16,1 5 0 0,1-5-4 0,1-5-2 15,3-2 1 1,4-5 0-16,1-2-27 0,4-7 5 0,5-4-18 16,2-1-15-16,5-3 10 15,1-1-3-15,0-9-6 0,2-4 21 16,-2-3 22-16,-4-5 10 0,-2-2 2 0,-2-5 23 15,-4-4 4-15,0-2 13 16,-5-2 1-16,-6 2 3 0,-3 3-7 16,-2 10 7-16,-9 3 4 15,-5 10 4-15,-6 6-16 0,-7 3-10 0,-3 14-1 16,-1 6-10-16,1 9-5 15,5 2-9-15,3 3-2 0,3 1 0 16,5 0 0-16,4-1-2 16,6-5-6-16,4 0-15 0,1-9-4 0,2-1-23 15,6-7 10-15,-1-3 1 0,3-1-18 16,5-6 0-16,1-2-27 15,2-2-43-15,0-8-49 0,1-2 51 0,2-6 54 16,-2-5 50 0,2-3 22-16,-1-4 3 0,1-3 22 0,1-3 15 15,0-1-14-15,-3 6-14 16,-3 9-8-16,-5 7 16 0,-5 10 19 15,-5 5-4-15,-2 3 10 16,0 11 3-16,-6 8 8 0,-1 4-6 0,-3 3-34 16,0-1-3-16,0-1-6 0,2-2 0 15,2-3 0-15,2-5-6 16,4-2 0-16,0-4-3 0,2-1-4 0,6-3-23 15,2-3-66-15,4-1-91 16,0-3-86-16</inkml:trace>
  <inkml:trace contextRef="#ctx0" brushRef="#br0" timeOffset="105540.1478">12643 5304 836 0,'-5'1'0'15,"-1"11"189"-15,-2 6-162 0,-3 3 6 0,1 1 5 16,-1-2 5-16,-1-1-9 15,4 0-10-15,-2-5 2 0,2 2-5 0,-1-1-4 16,0-1-2 0,0 0-3-16,-2-2-6 0,0 0-3 0,3-3 1 15,1-1-3-15,3-4-2 0,2-1 0 16,2-1-13-16,0-2-28 15,5 0 3-15,0-5 19 0,8-2 11 0,-1-7 3 16,6-1-17-16,3-2-40 16,-2-3 1-16,4-3-6 0,-2-1-40 15,3-1 35-15,-1 3 60 16,-4 1 13-16,-2 4 0 0,-4 4 14 0,-3 5 37 15,-6 2 13 1,1 6 4-16,-3 0-11 0,0 5-18 0,-1 7 1 16,-1 3 19-16,0 9-17 0,0 0-17 0,-3 0-11 15,0-1-2 1,-1-2 1-16,4-3 1 0,-2-5-6 0,1 2-5 15,0-6-3-15,0-2 0 16,-1-1 0-16,0-2-50 0,2-1-12 16,0-1-46-16,2-2-120 15,5-5-89-15</inkml:trace>
  <inkml:trace contextRef="#ctx0" brushRef="#br0" timeOffset="106810.1496">12947 5327 682 0,'1'0'0'15,"-1"4"299"-15,0 9-213 0,-5 7 20 16,-3 5-45-16,1 2-16 15,-4-2-9-15,4-3 4 0,0-4-1 0,1 0-15 16,3-4-10-16,-1-4-7 16,3-3-4-16,1-4 3 0,0-1-4 15,-1-2-2-15,1 0 0 0,0 0 9 0,0-2-11 16,2-3 1-16,3-4-8 15,3-6-16-15,2-2 0 0,5-3-8 16,2-4-14-16,6-3 13 16,1 0 3-16,0-1-5 0,4 2 17 15,-3 2 11-15,-1 6 7 16,-1 4 1-16,-5 8 0 0,-4 6 0 0,-3 1 1 15,-5 11 17-15,-2 9 0 16,-1 6 3-16,-3 2-2 0,-4 1-5 16,1-2-1-16,-1-6-1 0,3-2-10 0,1-7 2 15,1-2-4-15,4-2 0 16,5-6 0-16,2-2 3 0,6-1-4 15,5-8 2-15,3-5 1 16,6-3-3-16,2-4-8 0,-3-2 4 0,-1-4-1 16,-3-6 7-1,-4-2-1-15,-1-4 0 0,-4 0 0 0,-5 5-1 16,-6 8 1-16,-5 4 0 0,-4 9 5 0,-3 7 7 15,-4 2-2 1,-4 4-1-16,-3 11-4 0,-3 6 1 0,-1 10 0 16,1 2 5-16,4 4-4 15,1 1-3-15,5-1-3 0,3-3 1 16,4-1 0-16,2-4-4 15,3-4 3-15,5-1 1 0,2-4-4 0,5-6-4 16,0-1 0-16,6-6 2 16,5-4 2-16,2-1-2 0,6-8-1 15,2-8 6-15,4-4 0 0,3-8-2 0,2-8 2 16,-2-4-2-16,0-11 0 15,-1-9 2-15,-1-7 2 0,-3-1-7 16,-3-1 8-16,-5 7-3 16,-8 5 1-16,-6 12 15 0,-9 13 1 0,-6 11 15 15,-1 10-7 1,-3 9-12-16,-5 3-9 0,-6 11-7 0,-7 15 0 15,-7 10 1-15,-3 10 0 16,-3 6 2-16,3 5 2 0,-1 4-2 16,2 4 1-16,2-2-4 0,5-2-2 0,5-5-14 15,4-4-9-15,6-10 13 16,2-3 4-16,3-6-16 0,3-7-3 0,3-6 1 15,7-5 1 1,4-7 9-16,3-2 3 0,4-3-3 0,4-3 9 16,1 0 3-16,1-5 3 15,1-7 6-15,1-4-3 0,-3-5-3 16,-1-3 6-16,-2-3-2 0,-3-4 0 0,-1-1 8 15,-2 0 1-15,-3 2 3 16,-1 0 9-16,-2 5-5 0,-2 4 5 16,1 4 3-16,-5 7-10 15,0 1-12-15,0 4 0 0,-2 1-2 0,-2 4-2 16,0 0 2-1,-1 0-2-15,0 0-5 0,0 0 5 0,-1 5-6 16,0 2 0-16,-1-2 10 16,1 2-1-16,0-2-4 0,0 2 4 15,-1-2-3-15,1 3-14 0,-2-2 6 0,2 3-5 16,0-2 0-16,-1-1 10 15,2 1 0-15,-1-4-3 0,1 1 9 16,0-4-3-16,0 1-3 16,0-1 8-16,0 0-2 0,0 0-2 0,0-1 0 15,0-1 13-15,0-3-12 16,0 0 4-16,0 0-3 0,0 1-4 15,1-1 4-15,-1 2-3 16,2-1-3-16,-1 1 7 0,-1 1-2 0,0 2-2 16,1-1-4-16,0 1 4 0,1 0-5 15,1 1 6-15,-1 1 0 16,4 4-6-16,0 0 10 0,3 4-4 0,-1 2 0 15,2 0 0 1,0 4 2-16,1 0-3 0,0 3-1 0,-3 0 2 16,-3 1 0-16,-3-2 0 15,-2 3 5-15,-2-2-9 0,-6-1 5 0,-2-1 7 16,-5-3 1-16,3 0-1 0,-5 0-3 15,0-6-1-15,0-1 5 16,-2 0-6-16,-2-2-3 0,2-2 0 0,-3 1 1 16,-1-2-26-1,2-2 2-15,-2 0-40 0,1 0-102 0,0-4-161 16</inkml:trace>
  <inkml:trace contextRef="#ctx0" brushRef="#br0" timeOffset="117700.1648">6273 6160 710 0,'0'-15'0'16,"0"1"233"-16,2 3-144 15,-1 2-18-15,-1 4-6 0,0 3-23 0,0 2-13 16,0 0-10-1,0 7-23-15,-6 14 2 0,-4 18-1 0,-6 22 6 16,-6 14 63-16,-3 9-50 0,1-1-9 0,0-8-3 16,3-9-2-1,2-10 0-15,2-12 0 0,5-9-4 0,4-10 3 16,2-10-1-16,3-6 0 15,3-8-5-15,0-1-10 0,0 0-15 16,7-12 16-16,4-6 14 16,4-9 0-16,3-5-3 0,-2-6-3 0,0-6-6 15,0-5 11-15,0-7 2 16,0-7 1-16,0-6 0 0,-1-3-1 15,0-2 7-15,1 2 8 0,-3 4 0 0,0 7 5 16,-1 11-10-16,-3 13 3 16,-1 14 6-16,-3 12-3 0,-1 7-9 15,1 4-11-15,-1 0 6 16,3 7-1-16,3 7 1 0,0 8 5 0,1 5-2 15,2 3-3 1,1 3 2-16,3 1 1 0,2 4-4 0,2 1 3 16,5 3-3-16,1 2-2 0,2 4 0 0,-2 0 2 15,0 2-1 1,-8 1 1-16,-7-3-1 0,-5-2-2 0,-7-4 1 15,-2-1 0-15,-4-4 0 16,-5-2 1-16,-6-3 1 0,-2-6-2 16,-6 0 0-16,-6-3 5 15,-6-6-6-15,-7-2 1 0,-6-5 0 0,-5-3 0 16,-2-3 1-16,-2-4 0 15,3 0-2-15,7-2 2 0,8-6 0 16,14-3-1-16,10-4-27 0,10-1-8 0,7-3-29 16,13-3 16-16,8 1-5 15,9 0-72-15,6 5-33 0,3 5-103 16,2 1-284-16</inkml:trace>
  <inkml:trace contextRef="#ctx0" brushRef="#br0" timeOffset="117900.1651">6756 6523 824 0,'17'-3'0'0,"-3"1"214"0,-7 2-117 0,-4 2-47 16,-3 6-7-16,0 6 17 16,-1 9-19-16,-5 2-9 0,-3 4-11 15,-2 0-6-15,-2-2-3 16,1 1-5-16,-1 0-3 0,3-5-3 0,3 0-2 15,1-4-79-15,0-3 1 16,0-4-92-16,0-1-122 0,-1-7-193 16</inkml:trace>
  <inkml:trace contextRef="#ctx0" brushRef="#br0" timeOffset="118040.1653">6863 6164 866 0,'3'-22'0'0,"-2"15"249"0,-1 5-195 16,0 4-45-16,2 12-18 15,0 11-37-15,2 14-18 0,-1 4-212 16,3 2-327-16</inkml:trace>
  <inkml:trace contextRef="#ctx0" brushRef="#br0" timeOffset="118950.1665">7204 6515 1094 0,'0'-15'0'16,"-1"0"173"-16,-8 1-91 0,-5 3-25 0,-6 5-11 15,-4 6-8-15,-3 0-9 0,-2 13-20 16,1 6-7-16,0 8 4 16,-2 4-10-16,6 3 2 0,5-1 3 0,6-1-2 15,7-5-37 1,5-4 19-16,1-5 5 0,4-4 0 0,4-2 9 15,-2-6 3-15,4-1-2 16,1-3 3-16,0-2-5 0,5-1-3 16,3-9 8-16,2-4-6 0,3-3-13 0,1-3 0 15,0-3 6-15,-1-1 0 16,-2 2 11-16,-2 2 2 0,-4 7-4 15,-5 9 7-15,-1 4-4 16,-3 8-6-16,-1 18 1 0,-6 11-8 0,-2 18-5 16,-8 12 24-16,-7 15-8 15,-6 14-26-15,-6 5 21 0,-4 5-37 16,-6-1-27-16,-3-4 27 15,-6-2 18-15,-2-8-19 0,-4-7-25 0,-1-12-12 16,-3-13 78-16,-1-9 12 0,4-12 63 16,4-12-8-16,9-8-11 15,12-10-2-15,9-8 9 0,9-14-19 0,12-7-7 16,8-11-18-1,12-9-11-15,8-10-1 0,7-13 2 0,6-10 2 16,5-11 2-16,7-8-9 16,6-3 4-16,3-3 0 0,0 4-3 15,-3 8 2-15,-9 10 8 16,-3 14-8-16,-8 11 7 0,-3 10 0 0,-3 8-2 15,-1 7 7-15,-3 3-6 0,1 7-6 16,-4 5 5-16,-3 3-8 16,-4 6 1-16,-4 3 2 0,-4 7 0 0,-3 4-2 15,-6 9 2-15,-4 4 3 16,-9 10 6-16,-7 3 12 0,0-1-12 15,-1 2-4-15,4-8-3 16,3-1 1-16,4-8-6 0,7-4 3 0,1-5-2 16,4-4-4-16,6-6 7 0,4-2-3 15,6-14-1-15,5-6 4 16,6-11 2-16,2-5-6 0,3-10 4 0,1-5 0 15,1-9-2 1,4-8 0-16,0-7 1 0,2-5-1 0,1-3 0 16,-1-2 1-16,-2 4-1 15,-4 8 0-15,-7 12 2 0,-7 16-1 16,-7 17 6-16,-9 13-2 15,-5 9 8-15,-3 6 1 0,-4 15-3 0,-13 19-14 16,-10 18 6-16,-10 14 16 0,-1 12-18 16,-1 1 3-16,3-1-2 15,5-8-2-15,7-5 0 0,6-9 3 0,7-10-4 16,6-5 2-16,5-7 0 15,3-3-2-15,7-6 0 0,5-1 1 16,2-10 0-16,5-1-40 16,1-6 2-16,5-6-17 0,-4-1-6 0,0-8-23 15,-1-7-42 1,-3-5-71-16,-4-5-86 0</inkml:trace>
  <inkml:trace contextRef="#ctx0" brushRef="#br0" timeOffset="119640.1675">7621 6537 899 0,'-3'-15'0'16,"4"2"149"-16,8-1-139 0,8 2 1 15,5 0 12-15,5 6-4 16,6 1-6-16,3 5-4 0,-2 1-7 0,1 9-2 16,-3 1 0-16,-5 1-91 0,-1 1 11 15,-1 0-24-15,-2-4 18 16,0-1-30-16,-2-3 67 0,-4-5 37 0,-1 0 24 15,-5-5 100-15,-1-1 0 16,-3-3-8-16,-2 2-22 0,-1-1-12 16,-4 1 13-16,0 2-15 15,-6-1-22-15,-3 2 6 0,-5 4-10 0,-1 1-16 16,-6 13-16-1,-3 9 1-15,-3 8-5 0,1 5-3 0,1 6 2 16,4-4-2-16,6-1-6 0,4-5 4 0,4-5-1 16,5-7 0-1,2-3-14-15,2-5-4 0,6-7-2 0,3-4 1 16,6-2 11-16,3-11 5 15,4-3 2-15,-1-7 2 0,-1 0-2 16,3-5 2-16,-5-2 0 16,3-2 0-16,-1-3 0 0,-4 3 0 0,4 5-2 15,-4 6 2-15,-4 8 1 16,-3 8-2-16,-5 4-4 0,-4 15 4 15,0 9-22-15,-2 9 26 0,0 3-2 0,-2-2-3 16,2-1-28-16,0-10 23 16,2-6 3-16,3-4 5 0,4-7-4 15,2-1-1-15,4-5 5 16,4-5 16-16,4-7-14 0,3-7 0 0,3-5-1 15,0-1-3 1,0-6 0-16,1-3 5 0,0-6-5 0,-2-7 0 16,3-7 3-16,3-5-3 0,0-3 0 0,-2-5 3 15,1 3-3 1,-7 4-1-16,-6 11 1 0,-6 15 0 0,-11 13-3 15,-3 13 2-15,-3 8-11 16,-9 8 12-16,-9 19 0 0,-7 15-9 16,-6 13 13-16,1 7 8 15,3 6 1-15,5 0 5 0,5 2-5 0,2-7-4 16,6-3-2-16,4-9-5 15,3-5-2-15,5-6 0 0,2-5 3 16,5-3-4-16,2-3-10 0,2-6-26 0,0-3-36 16,4-6-45-16,-3-8-45 15,1-6-301-15</inkml:trace>
  <inkml:trace contextRef="#ctx0" brushRef="#br0" timeOffset="119800.1677">7351 6157 1215 0,'-12'0'0'0,"18"0"0"0,12 4-114 15,9-1 71-15,11-1-1 16,7-2-257-16</inkml:trace>
  <inkml:trace contextRef="#ctx0" brushRef="#br0" timeOffset="120650.1689">9159 6807 678 0,'-13'0'0'0,"5"0"262"16,-1 0-183-16,5 0-27 0,3 1 17 0,1 1-23 15,5 3-43-15,9 0 17 16,9 1 32-16,17 2 3 0,11-5 9 15,11 2-20-15,4-3-17 16,5-2-4-16,-3 0-11 0,-4 0-4 0,-6 0-5 16,-7 0 2-16,-6 0-4 15,-4 0-2-15,-2 0 2 0,0 0 3 16,-3 0-6-16,-1-1 4 15,-3-3 0-15,-3-1-4 0,-7 0 4 0,-5 0 0 16,-6 1-3-16,-5-1 2 0,-4-3 7 16,-2 0-3-16,-3-5 2 15,-8-2-3-15,-3 1-5 0,-8-5 2 0,-2 2 0 16,-4 0-1-1,0-2 0-15,1 2 2 0,6 2-2 0,1 2 0 16,7 2 2-16,4 6-2 16,4 1 0-16,3 2 3 0,2 2-5 15,0 0-13-15,4 6-4 16,3 6 16-16,3 2 6 0,6 3 0 0,4 5-5 15,3-1 4-15,0-3-1 0,2 3-2 0,-4-6 2 16,-4 0 0 0,-5-2-2-16,-5-2 2 0,-5-2 0 0,-2 0-2 15,-4 4 2-15,-3-1 9 16,-8 5-3-16,-4 0 4 0,-2 1-4 15,-4 0-6-15,-2 1 1 16,2-1-1-16,-2-1-2 0,2 1-51 0,1-2-16 16,2 1-54-16,3-1-4 0,2-3-121 15</inkml:trace>
  <inkml:trace contextRef="#ctx0" brushRef="#br0" timeOffset="122290.1712">10993 6278 780 0,'0'-5'0'0,"0"0"196"0,0 0-119 16,0 1-7-1,-3 2-5-15,-4 2-28 0,-3 0-20 0,-9 13-16 16,-8 8 7-16,-7 12 7 16,-6 10 13-16,-2 11-4 0,0 4-4 15,-2 5-5-15,5 2-4 16,4-2-4-16,6-1-6 0,7-8 3 0,7-8-8 15,7-4 2-15,7-6 4 0,3-3-1 16,8-5-2-16,5-3-1 16,2-7-8-16,1-4-8 0,5-5 16 0,1-6 2 15,-1-3 0-15,0-6 0 16,-1-5 7-16,-1-4 1 0,-3-1 10 15,-2-3-2-15,-3-4-3 16,-1 0 6-16,-3-4-4 0,-2-4-2 0,-3 0-2 16,-4 1-5-16,-1 0 1 0,-8 2 1 15,-7 2 1-15,-1 5-7 16,-7 4 3-16,2 6-5 0,1 6 0 0,0 5-3 15,0 2-12 1,2 10-33-16,0 3-7 0,1-1-10 0,4 1-18 16,3 2-26-16,5-3-54 15,3-1-226-15</inkml:trace>
  <inkml:trace contextRef="#ctx0" brushRef="#br0" timeOffset="122800.1719">11211 6471 780 0,'-3'-12'0'16,"-2"3"247"0,-3 2-144-16,-2 2-22 0,-2 2-15 0,-2 3-10 15,-1 10-29-15,-4 7-15 16,-2 12-9-16,0 8 1 0,2 1-5 15,0 3 1-15,8 1 0 16,1-4 2-16,4 2-2 0,5-3-6 0,0-2-15 16,1-2-13-16,1-2 6 0,1-2-5 15,3-1-10-15,2-4-11 16,3-3-16-16,-2-4 0 0,4-4-1 0,-1-8 3 15,0-3 11-15,3-2 49 16,1-6 8-16,1-6 0 0,3-5 39 16,0-4-8-16,-1-4 3 15,2-4-8-15,0-4 6 0,-2-4-7 0,1-2-2 16,-4-4-3-1,-9-1 7-15,-5-3 9 0,-4 2 11 0,-10-3 6 16,-6 2-22-16,-5 3-6 0,-4 4-5 0,1 7 3 16,2 10 2-1,3 8-11-15,7 4-8 0,2 9-6 0,3 2 0 16,5 14-27-16,-2 6-28 15,2 10-15-15,2 6-34 0,1-1-90 16,-1-2-268-16</inkml:trace>
  <inkml:trace contextRef="#ctx0" brushRef="#br0" timeOffset="123190.1725">11581 6552 1001 0,'-8'-14'0'0,"-3"7"186"0,0 4-132 15,-2 3-12 1,-3 7-7-16,0 7-19 0,0 7-13 0,-1 6-4 16,1 5 2-16,4 4 8 0,0 1-6 0,3 0 3 15,2-2-5 1,6-3-2-16,1-1 2 0,3-5 0 0,6-2-5 15,1-4 6-15,3-6-4 16,4-2-10-16,1-6 8 0,2-2 4 16,1-4 0-16,0-2 0 15,3-11 0-15,-3-3 0 0,0-6 0 0,2-5 7 16,-5-2-5-16,1-6 6 15,-3-5-1-15,-5-2-5 0,-1-1 2 16,-4 2-1-16,-6-2 1 0,0 5 4 0,-7 1-2 16,-6 6-1-16,-2 4 2 15,-2 9 0-15,-7 7-6 0,-3 11-1 16,-2 2 0-16,-1 17-29 15,3 6-14-15,2 4-21 0,2 5-100 0,5-2-132 16</inkml:trace>
  <inkml:trace contextRef="#ctx0" brushRef="#br0" timeOffset="123490.1729">12070 6388 983 0,'0'-11'0'0,"0"8"209"0,0 3-143 0,0 0-16 15,0 4-8-15,-2 13-40 16,-8 13 4-16,-4 16 10 0,-4 12 6 15,-2 3-10-15,-3 1-6 16,5-6 1-16,1-7-7 0,1-6 0 0,5-5 5 16,2-6-4-1,1-9-2-15,5-4-31 0,1-7-4 0,1-4-19 16,1-4-8-16,0-4-58 15,6-5-112-15,1-8-73 0</inkml:trace>
  <inkml:trace contextRef="#ctx0" brushRef="#br0" timeOffset="123690.1732">12022 6538 598 0,'13'-52'0'0,"-1"11"289"15,-3 7-156-15,-4 13-31 0,0 9-11 0,-5 8-21 16,0 4-10-16,2 0-24 16,-1 12-35-16,2 12 1 0,0 13 11 15,-2 11-2-15,0 6-6 16,2-1 1-16,3-3-4 0,-1-6-2 0,2-5 0 15,-1-4-56-15,-2-6-13 0,2-3-18 16,-1-6-17-16,0-6-70 16,2-8-45-16,2-5-84 0</inkml:trace>
  <inkml:trace contextRef="#ctx0" brushRef="#br0" timeOffset="124090.1737">12433 6452 763 0,'15'-39'0'0,"-7"15"302"0,-5 10-158 15,-3 7-56-15,-3 7-24 16,-7 6-30-16,-8 19-30 0,-9 14 4 15,-6 13 13-15,-1 7-3 16,2-1-10-16,2-4-7 0,6-5 6 0,3-7-4 16,3-8-5-16,4-6 4 15,3-6 2-15,-1-6-5 0,5-4-8 16,3-5-4-16,2-4-10 15,2-2 1-15,0-1-29 0,3-2-28 0,8-10 25 16,5-7-47-16,2-3-22 0,4-3-22 16,1-7 59-16,2-3 16 15,5-9 48-15,-2-6 23 0,2-1 10 0,0-3 42 16,-1 3 7-1,-4 5 46-15,-3 8-3 0,-9 12-18 0,-7 13 18 16,-4 8-31-16,-2 5-22 16,0 3-23-16,0 14-20 0,0 13 9 15,-3 15 14-15,-5 9-8 16,-1 2-10-16,-1 2-3 0,-1-1 3 0,-2-5 3 15,3-4-10-15,-2-3 2 0,-1-3-8 16,1-7-1-16,1 0-9 16,1-9-13-16,1-2-41 0,1-2-6 0,5-7-54 15,1-5-226-15,2-3-386 16</inkml:trace>
  <inkml:trace contextRef="#ctx0" brushRef="#br0" timeOffset="124540.1744">12856 6282 985 0,'9'-19'0'0,"-6"11"203"0,-2 4-117 16,-1 4-6-16,0 12-51 15,-9 17-25-15,-8 23 15 0,-10 17 13 16,-6 11-13-16,-5 5-8 15,0-4-6-15,1-3-2 0,5-9 1 0,5-9-1 16,5-13-2-16,5-10 1 0,4-10 0 16,4-9-4-16,4-6 4 15,1-8 0-15,3-2-3 0,1-2-11 0,0 0-6 16,3-4-9-16,7-9 9 15,3-4-15-15,5-1 0 0,3-7 8 16,5-2 3-16,3-4-2 16,4-2-1-16,5 1-4 0,-3 4 12 0,-4 5 17 15,-4 10 0 1,-9 9 0-16,-4 4 21 0,-4 12 6 0,-4 5-1 15,1 9 13-15,-5 2-3 0,0 3-10 0,-6 0-2 16,-6-2-2 0,-4-3-2-16,-6-4-3 0,-6-4-5 0,-4 0 1 15,-5-5-5-15,-5 0-2 16,2-2-5-16,0-1 4 0,3 0-4 15,5 0-2-15,6-2-48 16,4-1-30-16,4-2-70 0,8-2-42 0,3-3-181 16</inkml:trace>
  <inkml:trace contextRef="#ctx0" brushRef="#br0" timeOffset="125040.1751">13027 6863 962 0,'1'10'0'0,"-1"7"131"0,-4 9-47 16,-9 11-11-16,-5 7-21 0,-3 11-13 0,-5 7-9 16,-3 5-12-1,-1 0-10-15,-2 1-1 0,5-2-3 0,-1-9-2 16,7-6 3-16,4-9-4 15,3-9-1-15,3-2 0 0,2-6 5 16,3-3-6-16,1-2 2 16,1-4-1-16,2 1 0 0,0-5-48 0,2 0 5 15,0-6-6-15,0-3 22 16,1-3 12-16,2-9 11 0,1-8 8 15,2-8 21-15,-1-13-12 0,3-3-2 0,1-8-5 16,2-6-5-16,4-5 0 16,3-6-1-16,3-4 0 0,6-1 0 15,8-3 3-15,6-1 7 16,7-1-2-16,2 2-4 0,1 4-7 0,-3 8 6 15,-2 8 0 1,-8 10-3-16,-4 15 0 0,-7 9 15 0,-3 10-12 16,-2 10 0-16,-2 3-1 0,-2 12-3 0,-2 9 2 15,-8 5 0 1,-4 2-1-16,-4 6 4 0,-8-3-4 0,-7 2 0 15,-6-4 0-15,-6-4 4 16,-5-3-4-16,-4-2 0 0,-3-6 3 16,-1-1-4-16,4-4-17 15,4-3-9-15,6-4-22 0,7-1-35 0,7-4-60 16,4-7-299-16</inkml:trace>
  <inkml:trace contextRef="#ctx0" brushRef="#br0" timeOffset="125300.1754">13696 6607 1166 0,'1'-3'0'16,"-1"2"177"-16,0-2-102 0,-5 2-32 0,-4 1-33 15,-5 5-10-15,-5 3 0 16,-4 9-2-16,-1 1 3 0,2 6 1 15,0 4-2-15,4 1-2 0,4 0-20 0,4 0-11 16,3 0 12-16,4 2-3 16,2-2-2-16,0-1 9 0,1-3 13 15,-4 0-1-15,-2-4 10 16,-6-3-7-16,-5-1-3 0,-1-4 10 0,-6-3-1 15,-2-2-4-15,-1-3 0 16,-4 2 0-16,0-2-158 0,-1-5-209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11:41.090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context xml:id="ctx1">
      <inkml:inkSource xml:id="inkSrc17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2T07:13:30.080"/>
    </inkml:context>
  </inkml:definitions>
  <inkml:trace contextRef="#ctx0" brushRef="#br0">5466 8114 422 0,'0'0'0'0,"1"0"28"16,0 0 34-16,1 0 6 16,-1 0 7-16,0 0-17 0,-1-2-13 15,0 0 40-15,0-1-1 16,0-1-23-16,0 1-22 0,-1-2-10 0,1 2-5 15,0-1-14 1,0-3-2-16,4-1-9 0,0-4-3 0,2-2 6 16,1-1-2-16,0 1 0 15,2-4 0-15,0 0 7 0,-1-4 1 16,-1 2 4-16,0-1 3 0,0 1 0 0,-1 3 0 15,1-2-2-15,0-2-5 16,0-1 0-16,2-3-4 0,1-2-1 16,-1-2 3-16,2 0 2 15,-1-1-1-15,0-1 5 0,-2 3-3 0,-1 2-4 16,0 1 9-16,-1 5-3 15,2-1 0-15,0-1 1 0,2 3-9 16,0-3 1-16,-1 1 0 0,3-3-2 0,-3 1 2 16,0-1 4-16,2 0 0 15,-3 1 3-15,1 0 7 0,-2 1-3 16,-1 3-5-16,1 1 1 15,-1 0 0-15,1 1-1 0,2-3-6 0,1 2-1 16,1-2-2 0,2 0 0-16,1 0 2 0,-3-1-4 0,2 0 2 15,-3 0 0-15,-2 0-1 16,1 3 0-16,0-1 3 0,-2 2-3 15,1 0 10-15,0-2-4 0,0-2-1 0,1-1-4 16,1 1 0-16,0 0 0 16,0 0 0-16,-2 0 0 0,-1 0-2 15,-2 2 2-15,1 0 2 16,-1-1 1-16,-1 1 3 0,0-2 1 0,2 1-7 15,2-3 3-15,0-2-3 16,1 0-2-16,-3-1 2 0,4 2 1 16,-2 3-2-16,2 0 0 15,0 2 0-15,-1-2 0 0,1 0 3 0,-1-3-3 16,2 1 0-16,-3 1 0 0,1 0 1 15,-2 3-2-15,-2-1 1 16,2-1 3-16,-2 4-2 0,2-2 5 0,1 2-3 16,-1-1-6-1,2 0 3-15,-2 0 2 0,2 1-4 0,-1 0 4 16,2 0-3-16,-1-2 1 15,0 2 0-15,1 1 4 0,-3-1-9 16,1-1 10-16,0 1-4 0,-1-2-2 0,-1 0 2 16,2 2 1-16,0-3-5 15,2-1 6-15,-1 1 0 0,3-6-4 16,-2 4 2-16,-1-2 0 15,0-4-2-15,1 5 2 0,-3-3-2 0,1 3 0 16,1-1 2-16,-3 3 0 16,0-1-2-16,-1 1 2 0,1 3 1 15,0-1-2-15,0 2 0 16,0 2 1-16,1 1-4 0,2-1 4 0,-1 1-1 15,0-2 0-15,1 3 0 0,-4-1 0 16,-1 2-1-16,-2 1 2 16,1-1 1-16,-2 3-2 0,1-1 0 0,-2 3 1 15,0 1-1 1,0-1 0-16,0 5 1 0,0 0-3 0,-2-1 1 15,-2 3-5-15,-3 5-8 16,-4 12 7-16,-6 13-2 0,-5 8 4 16,-2 8 7-16,-2 0-1 15,0-4-2-15,0-4 2 0,2-2-2 0,3-5-2 16,0-7 5-16,5-1-1 0,2-4-2 15,2-3 2-15,4-5-2 16,3-4 0-16,2-3 1 0,3-2 0 0,0-1 0 16,0-1-4-16,0 0 4 15,0 0-13-15,3-3 16 0,4-1-3 16,4-4 0-16,6-6 0 15,3-5 5-15,3-4-7 0,2-6 4 0,1-2 4 16,0 1-11-16,-3 1 7 0,-2 3-1 16,-5 5-2-16,-2 1 2 15,-1 1 1-15,-3 4-3 0,0-1 2 0,0 1 0 16,-2 1-1-1,1 1 0-15,-1 4 2 0,-3-1-4 0,-2 5 4 16,0 3-2-16,-3-1 0 16,1 3 0-16,-1 0 0 0,0 5 0 15,0 6-8-15,-1 7 7 16,-3 9 1-16,0 4 0 0,1 5 6 0,1 0-7 15,-1 0 2-15,1-2 4 0,-1 1-4 16,-1-2 3-16,1-1-2 16,-3 2-1-16,3-2 2 0,1 1-2 0,-1-2-2 15,3-2 2-15,3-4-2 16,8-1-99-16,4-11-57 0,0-9-153 15</inkml:trace>
  <inkml:trace contextRef="#ctx0" brushRef="#br0" timeOffset="6700.0094">3130 6309 591 0,'2'-2'0'15,"1"-3"148"-15,-2 2-46 0,-1 1 16 0,0 0-40 16,0 0-16 0,0 2-17-16,0 0-12 0,0 0-9 0,0 0-4 15,0 0 1-15,0 0-11 16,0 0-8-16,0 0 5 0,-1 0-4 15,-3 0-6-15,1 0 6 16,-2 0-3-16,-5 2-3 0,-2 5 4 0,-5 0-1 16,-2 3 0-16,-3-4 0 15,-4 0 3-15,1-3-3 0,0-1 0 16,-1 0 6-16,0-2-7 0,0 0 2 0,0-4 10 15,2-4-12-15,0 1 2 16,0-5 12-16,0 0-9 0,0-6 0 16,-4-2 3-16,3-1 8 15,-2-2 6-15,3-1-7 0,1-1-7 0,5 1 4 16,3-2 2-1,1 1-3-15,3-1-3 0,3-1-4 0,4 0 6 16,2-4 3-16,2-1-7 0,2-3-2 0,-2-2 3 16,3 1 3-1,-3-3-3-15,0-2 3 0,0 0 1 0,-3-1-9 16,0-1 5-16,-1 2-4 15,2 0-1-15,1-2 1 0,1 1-1 16,0-2-2-16,5-2 2 16,4 5 0-16,1-5-1 0,4 4 0 0,0 0 0 15,0 1-1-15,3 3 2 16,1 3-1-16,1 0 0 0,1 2 0 15,1 2 3-15,2 3-6 0,1-1 1 0,0 2 6 16,2 0-8-16,-1-1 5 16,2 2 0-16,-4 1-2 0,0 2 2 15,1 1-3-15,-1 1-2 16,0 0 8-16,0 5-5 0,-1 0-3 0,0 1 5 15,2 3 1 1,-1 3-4-16,2 0 2 0,-2 2-1 0,0 2-3 16,0 1 7-16,-1 0-2 15,1 3-2-15,-4-2 2 0,0 1-1 16,-1 0 0-16,-2-2 0 0,-1 3 0 0,-5-2-2 15,-1 0 4-15,-4 3-1 16,-3-2-2-16,-2 1 2 0,3 1 0 16,-3 0-2-16,0 0 2 15,0 0 1-15,-3-2-4 0,0 0 4 0,0-2-2 16,-4-1 0-16,0-2-2 15,-3-1 2-15,-3 3-8 0,-2-2 7 16,-2 0-1-16,-3 0-9 0,-1-3 8 0,-2 5-2 16,2 0-3-16,1-1 9 15,3 3-2-15,6 0-6 0,3 1 10 16,3 2-4-16,3 0-1 15,2-2 4-15,0 2-4 0,0 0-26 0,5 4 19 16,4 1 8 0,2-1 0-16,5 2 2 0,-1-1 4 0,4 0-6 15,0-1 2-15,-2 3 3 16,-1-4-5-16,-1 2 2 0,-2-1-2 15,-3 2 0-15,-3-2 2 0,-1 2-1 0,-2-1 0 16,-2-1 0-16,0-2 0 16,-1 2 0-16,-1-3 0 0,0 2 1 15,0 1-5-15,-5 1 6 16,1 5-1-16,-2 1-2 0,-1 2 2 0,-1 3 4 15,1 0-8-15,-1 1 2 16,2 2 6-16,2-2-10 0,-1-1 3 16,0 1-29-16,0 0-22 15,-2 1 4-15,-2 5-18 0,0 2-73 16,-4-1-54-16,-4-2-142 0</inkml:trace>
  <inkml:trace contextRef="#ctx0" brushRef="#br0" timeOffset="21320.0298">6848 5127 366 0,'-2'0'0'0,"-2"0"51"15,1 0-22-15,2 1 5 0,-2-1 7 16,1 0-13-16,1 0 4 15,0 0 8-15,0 0-20 0,1 0 12 0,0-1 11 16,0-1-16-16,0 2 0 0,0-1 10 16,-2 1-5-16,2 0-15 15,0 0 1-15,0 0-5 0,0 0 1 0,0 0 0 16,0 0-2-1,0 0-3-15,0 0-4 0,4-3-2 0,1 0 7 16,0-3-9-16,4 1 8 16,-4-2-1-16,2 2 4 0,-1-3 6 15,-2 1-3-15,1 1-2 0,-1-4 1 0,0 4-1 16,0-3 0-16,2-1 1 15,-1 0-8-15,2 3 1 0,-1-2 0 16,1 1-4-16,2 0-3 16,0-3 0-16,-1 2 12 0,2 1-1 0,-1-2 4 15,2 0-3-15,0 1 2 16,0-3 3-16,-1 1-11 0,1 2-3 15,1-3 4-15,-2 3-2 16,0 1-2-16,3-6-1 0,-1 2 0 0,1 0 1 16,0-1 5-16,-2 2 0 0,0 1 0 15,0-4 3-15,1 2 0 16,0-1-4-16,1-1 3 0,1 0-5 0,-1-1-2 15,2-2 3 1,0 2-4-16,0-3 1 0,-1 2 1 0,-1 2 0 16,0-1 0-16,-1-2 8 15,-1 0-4-15,-1 3-6 0,2-1 8 16,-3 3-5-16,3-1-3 15,-2-2 6-15,-1 1-6 0,1 3 0 0,1-4 1 16,2 3-1-16,1-2-1 0,0-1 1 16,2 3 0-16,-2-1 1 15,-1-3 3-15,0 4 1 0,1 0 1 0,0-3 1 16,0 1-1-16,2 0-2 15,0-4 1-15,-1 2-5 0,2 0-2 16,0-2 0-16,-1 3 5 16,2-5-6-16,-2 3 2 0,0-2 3 0,-1-2-6 15,1 1 4-15,-1 1 0 0,0 0-1 16,1-1 2-16,-3 3 1 15,3-2-1-15,-2 1 3 0,0 2-5 0,3 0 1 16,1-2 0 0,-1 2-2-16,3-5 0 0,1 0 0 0,2 1 5 15,-1 1-5-15,2-2 0 16,-3 2 4-16,2-1-5 0,-3-1 2 15,-1 3 4-15,1 0-7 16,-2-1 4-16,1 1 1 0,-2 1-4 0,-1-2 2 16,0 3 5-16,0-3-3 0,2 2 0 15,0 1-1-15,3-4-4 16,0 3 4-16,-1-1 0 0,2 2-3 0,-2-3 2 15,-1 6 1-15,-4-1-2 16,-4 0-2-16,-2 4 2 0,-1 1 0 16,-1 1 0-16,-3 3 3 15,1-2-3-15,2 2 0 0,-1-2 1 0,4 3-2 16,-2-4 2-1,4 3 0-15,2-2-1 0,-2-3 0 0,-1 3 1 16,0-1-2-16,-1 1 2 0,-3 0-2 0,3 0 2 16,-2 0-1-1,-2 2 0-15,0 1 0 0,-4 1 1 0,0 0-1 16,1 0-1-16,1 1 2 15,-2-1-1-15,3 1 0 0,3 0 0 16,-2-3 1-16,1 1-2 16,0-1-1-16,-1-1 2 0,-1 2 0 0,-2 3 0 15,-3-1 4-15,1 2-7 0,-1 0 5 16,0 0-3-16,0 0-3 15,0 0 4-15,-1 0 0 0,1 0 0 0,0 0-11 16,-1 0 9-16,1 0-4 16,0 0 7-16,-5 0-1 0,2 0 0 15,-8 0-4-15,-3 0 4 16,-3 0-5-16,-6 3 4 0,-3 4 0 0,-5 2-2 15,-5 3 4 1,-1 2-1-16,0 0 0 0,2-1-2 0,2 0 2 16,4-1 0-16,5-4 0 0,6 0 3 0,4-4-5 15,2-3 4 1,3 2 0-16,0-1-3 0,3 0 2 0,-4-1 0 15,5-1-2-15,2 0 2 16,-1 0 1-16,4 0-3 0,0 0 2 16,0 0 4-16,0 0-6 15,2 0 2-15,3 0 2 0,8-1-7 0,7-3 8 16,6-2-3-16,6 0-2 15,1-1 2-15,1-3 1 0,2-1-3 16,-3-2 1-16,2-2 0 0,1 0 0 0,-1-1 0 16,1 4 2-16,-2 0-3 15,0 1 1-15,-3 0 1 0,-2 3-2 16,-4 3 2-16,-6 2-1 15,-3 3-3-15,-10 0 6 0,-4 0-6 0,-1 0-1 16,-1 3 6 0,-8 5-4-16,-5 6-6 0,-8 10 13 0,-4 3-7 15,-1 4 4-15,2 4 0 0,1-2-1 0,0 2-1 16,5 1 0-1,0 0 0-15,2 3 0 0,-2-4 0 0,0 5 0 16,0-1 0-16,-1 3-66 16,-2 6-2-16,-1 1-43 0,-3 2-21 15,-3-3-122-15,-2-11-481 16</inkml:trace>
  <inkml:trace contextRef="#ctx0" brushRef="#br0" timeOffset="33730.0472">17189 7288 410 0,'-3'0'0'0,"3"0"143"16,0 0-67-16,0 0-21 15,0 0 13-15,0 0 20 0,0-1-7 0,0-1-28 16,0-1-16-16,-1 0-4 16,-2 1-6-16,3 0-5 0,-1-1-8 15,1 2 1-15,-2 1 0 0,2-1-3 0,0 1-8 16,0 0 0-16,0 0-3 15,3-3-2-15,0 1 2 0,1-3 8 16,-1-2 7-16,2 0 2 16,1-3-4-16,1 1-2 0,0-4 4 0,0-1-2 15,1-2-2 1,1-3 4-16,1-3-5 0,0-4-1 0,4-5 0 15,-1-3-5-15,2-2-1 16,2-2-2-16,2-2-1 0,0 1-2 16,5-2 2-16,1-3 6 0,1-3-8 0,1 0 2 15,-1-3 9-15,-2 2-3 16,0 1 0-16,-3 4 0 0,-4 0-2 15,-3 4 7-15,0 0-1 16,-1 1-3-16,0 1 1 0,0 3-4 0,-1-2-2 16,1 2 0-16,2-1-1 15,0-1-4-15,3 0 4 0,-2 0 0 16,3 0-3-16,2-6 0 15,1-3 1-15,3-3 1 0,3-3 0 0,-3 0 1 16,0 5-2-16,0-3 0 0,-2 6 0 16,-2 4 0-16,0 3 0 15,-1 3 2-15,-1 1-2 0,0 2 0 0,-2 1 1 16,0-2-1-1,0 0 0-15,-2-1 1 0,-1 0-2 0,1-1 2 16,-3 2 2-16,-1 3-3 16,-2 1 0-16,0 6 2 0,-3 6-2 15,-3 1 0-15,-1 8 6 0,-1 1 2 0,-1 2 10 16,0 3-8-16,0 0-7 15,0-3 1-15,-1 3-5 0,-2 0-5 16,0-2 10-16,-1 2-5 16,-6 0-5-16,3 0 1 0,-5 2 0 0,-4 8-6 15,1 5 8-15,-4 6-2 16,-2 6-2-16,-1 2 7 0,0 2 0 15,2 0-2-15,4-3 3 16,2-4 1-16,3-6-3 0,6-6 2 0,2-4 0 16,2-5-2-16,1-3 1 0,0 1 0 15,0-1 0-15,0 0 0 16,0 0 3-16,0-1-1 0,4-9 1 0,4-1-1 15,7-8-1 1,3-4 5-16,3-1-6 0,0-4 0 0,3 3 2 16,-3-2-1-16,0-1-2 15,-1 2 2-15,-3 1 1 0,-1 0-2 16,-2 0 0-16,-4 7 3 15,-2 3-3-15,-2 7 0 0,-3 3 4 0,-1 2-6 16,-2 2 4-16,0 1 0 0,0 0-3 16,3 0-3-16,0 4 3 15,1 1-6-15,1 3 11 0,-3 6-6 0,1 2-1 16,-1 5 6-16,-1 4-3 15,-1 3-4-15,0 1 8 0,0 4-2 16,0-1-3-16,-1 2 2 16,-3-3 2-16,2 3-6 0,0-2-11 0,0-1-29 15,0 2-38-15,0-1-1 0,0 0-53 16,-4-3-184-16,-1-7-435 15</inkml:trace>
  <inkml:trace contextRef="#ctx0" brushRef="#br0" timeOffset="54270.076">18649 4730 391 0,'-2'0'0'0,"2"-1"91"15,0 1-72 1,0-1-9-16,0 1-9 0,0 0-2 0,0 0-11 16,0 0 15-16,0 0 18 15,0 0 19-15,0 0 22 0,0 0-21 16,0 0-16-16,0 0 1 15,0 0-10-15,0 0 3 0,0 0 5 0,0 0-1 16,0 1-5-16,0-1-5 0,4 0-2 16,-1 1-4-16,2 0 32 15,3 0 9-15,2 1-6 0,2-2-5 0,2 0-16 16,0 0-1-16,1 0-5 15,0 0-5-15,1 0 1 0,0 0 3 16,2 0-3-16,1-2 1 16,-1 1-1-16,1 0-4 0,0 0 3 0,0 0-7 15,1-1 6 1,2 1-2-16,0-1 3 0,1-1 4 0,2-2 1 15,-1 0 0-15,1 0 3 0,1 0-8 0,2 0 2 16,0-2-1 0,-1 5-4-16,-1-2-3 0,0 0 5 0,1 3-6 15,-2-1-3-15,0 0 0 16,1 0 8-16,-1-1-11 0,2 3 5 15,-1 0-1-15,2 0-2 16,-2 0 2-16,1 0 0 0,-1 0-1 0,-4 0 3 16,0 0-3-16,-2 0 0 15,-2 0 0-15,-1 0 3 0,1 0-4 16,-1 0 2-16,2 0 0 0,2 0-1 0,1 0 0 15,1 2 4-15,-2-2-6 16,-1 0 4-16,1 0 3 0,-1 0-6 16,1-2 2-16,1 2 1 15,1 0-3-15,1 0 2 0,0 0 0 0,0 0-2 16,0 2 2-1,1 1 0-15,1-2-4 0,0 1 6 0,-1-1 0 16,0-1-3-16,-3-1 0 0,0-1 6 0,-1-1 3 16,-2 0 7-1,4 2-6-15,-1-1-9 0,4-1 3 0,2 3-6 16,1 0 2-16,2-2 0 15,1 2 4-15,2-1-4 0,-2-2 0 16,0 3 0-16,-2-2 1 16,-1 1-1-16,-3 1 6 0,-1-1-7 0,-1 1 2 15,-1 0 1-15,2 0-3 16,0 0 2-16,-1 0 1 0,0 0-2 15,0 0 0-15,0 0 1 0,-1 0-2 0,0 0 2 16,-1 0 3-16,-1 0-3 16,-2-4 10-16,-1 2-2 0,1-1-5 15,-1 1 3-15,2 1-3 16,-2 0-8-16,1-1 8 0,0 1-2 0,-2-2-3 15,-2 2 2 1,0 1 2-16,-3-1-4 0,-2 1 1 0,-2 0-4 16,2 0 5-16,-5 0 0 15,-1 0-2-15,2 1 0 0,-5 0 1 16,2 1 0-16,1 0-4 0,-4-2 5 0,1 1 0 15,-1-1-2-15,0 0 2 16,1 0-4-16,-1 0-1 0,0 0 2 16,0 0-2-16,0 0 0 15,-2 0 4-15,2 0 0 0,-5-5 0 0,-3-3-3 16,-2-1 1-16,-8-4-11 15,-2 0 12-15,-2 4 0 0,-2 0 1 16,0 1 0-16,3 5-1 0,1-1 0 0,4-1-9 16,4 2 4-16,2-3 8 15,3-1 5-15,4 2-4 0,-1-2-3 16,1-1 0-16,2 2 9 15,-1 1-9-15,2-2 0 0,0 4 8 0,0-3-10 16,-1 2 4 0,1 1 1-16,0 1-4 0,0-1 2 0,0 1 5 15,0 0-8-15,0 1 4 16,0 1 0-16,0 0-2 0,0 0-12 15,3 0 0-15,2 3-7 0,4 2 21 0,9 3 2 16,2 0-6-16,4 2 4 16,2-1 0-16,-3 0 0 0,-3-4 1 0,1 0-1 15,-4 0-1 1,1 1 1-16,-2-1 0 0,-4 0-3 0,1 1 2 15,-2 0 2-15,0 4-4 16,-1-3 0-16,0 4 1 0,-3-3 0 16,-2 2-1-16,0 0 1 15,-5-3 0-15,3-1-4 0,-3 0 4 0,0-1-6 16,-3 0 3-16,-2 2 3 0,-4 1 0 15,-2 0 0-15,-2 3 5 16,-5-2-6-16,-6 1 2 0,-2 2 5 0,-3 1-8 16,-5 3 4-1,0-1 1-15,0 4-5 0,1-4 4 0,4 1-2 16,3-1-1-16,3 0-8 15,5-1-20-15,3-1-19 0,2 1 3 16,1 3-21-16,1 0-44 0,0 2-3 0,-1-2-129 16</inkml:trace>
  <inkml:trace contextRef="#ctx0" brushRef="#br0" timeOffset="66730.0934">16237 13568 770 0,'0'-10'0'0,"0"1"242"16,0-1-178-16,0 0-12 0,2 2-12 0,1-1-20 15,2 0-16 1,3-3 4-16,4 2-5 0,0 3 1 0,6-3 8 15,-2 4-7-15,2 2 0 0,-1 2 5 0,0 2-7 16,-4 5-1-16,2 2 1 16,-5 5-2-16,0 1 0 0,-2 6 2 15,-1 1 2-15,-4 3 1 16,-3 3-1-16,0 2-2 0,-4-1 0 15,-2-1-2-15,-2 2 3 16,-1-5-5-16,0-2 2 0,0-1 2 0,-1-4-5 16,5-6 4-16,1-5 0 15,2-4-4-15,2-1 4 0,0 0 5 16,0-1 11-16,2-10 15 0,6-8 12 0,-1-10-38 15,10-9 0-15,0-2 1 16,3-6 1-16,4-4-1 0,2-5-5 16,4-2-5-16,1 7 4 15,-1 5-2-15,0 13-2 0,-3 11-4 0,-3 5-13 16,0 10-19-16,-3 6-3 15,-3 5-19-15,-5 12-39 0,-4 9-20 16,-8 3-67-16,-1 1-216 0</inkml:trace>
  <inkml:trace contextRef="#ctx0" brushRef="#br0" timeOffset="68700.0962">16715 13583 723 0,'5'-5'0'0,"3"-2"153"0,0 4-77 15,3-4-49-15,2 0-11 0,1-3 11 0,5-1 22 16,4-5-10-16,0-2-1 16,5-2 4-16,-3 0-11 0,-4-3-10 15,-2-2 1-15,-3 0 6 16,-6 2 5-16,-3 3-7 0,-4 1 1 0,-3 4-8 15,0-1 3-15,-5 3-8 16,-3 4-8-16,1 2 0 0,-2 4-1 16,0 1-6-16,-1 2-5 15,2 5 2-15,-7 2-1 0,1 5-4 0,-4 5 3 16,-4 5-5-16,-4 2 1 0,-3 5 6 15,-2 6 1-15,-2 0 0 16,6-1 4-16,5-3 1 0,5-5-4 16,9-6 2-16,4-2 0 15,4-4-10-15,2 2 10 0,3 2 0 0,2-2 0 16,3 1 0-16,1 0 1 15,1-2-2-15,1-2 2 0,-1-4 0 16,0-2-1-16,4-5 0 0,0-1 4 0,3 1 4 16,3-12 4-16,2 0-6 15,3-5-2-15,-2-1 0 0,1-3-2 16,-3-3-3-16,1 0 2 15,-1-3 3-15,-2-7-5 0,1-4 2 0,2-6 13 16,-1-7-7-16,3-4 0 16,-2-5-3-16,0 0-5 0,2 4 2 15,-2 1 1-15,0 0-2 16,0 5 0-16,-2 6 0 0,-3 6-3 0,-5 5 6 15,-3 6 0-15,-4 4-3 0,0 6 0 16,-4 4 3-16,-3 8 0 16,1 0 20-16,-1 3-6 0,0 0-14 0,0 0 3 15,-4 10-12 1,-9 14-18-16,-6 20 30 0,-11 19-1 0,-7 14-5 15,-2 12 0-15,-3 11 6 16,-2 6-6-16,-6 11 0 0,-4 8 4 16,-2-4-6-16,1-5 4 15,4-13-2-15,6-14 0 0,7-7-1 0,7-7 1 16,7-10-34-16,10-6 9 0,-1-8-4 15,6-6-13-15,3-7 7 16,3-9-6-16,3-7 2 0,6-9 10 0,1-6 14 16,5-7 12-16,3 0 5 15,3-14 0-15,2-6-3 0,4-7 2 16,3-4 15-16,1-3-9 15,3-7-2-15,-2-1-4 0,-1-3-1 0,0-4 0 16,-4 2 2-16,-4-2-2 0,-4-2-2 16,-3 0 2-16,-4-4 0 15,0-2 0-15,-2-3 1 0,0 0-2 0,3-3 2 16,-3 5 3-1,3 5-5-15,-2 11 2 0,-1 13 2 0,-3 10-4 16,-1 10 2-16,-2 7 4 16,0 1-9-16,1 1 4 0,-2 0 0 15,0 0 0-15,1-1 0 16,-1 0 24-16,0 0-3 0,0-1 6 0,0 0-4 15,0 1-4-15,0-1-9 0,1 2-9 16,-1 0-2-16,1 0 0 16,-1 0 1-16,0 0-15 0,0 0 15 0,0 0 0 15,0 0-21-15,0 0 23 16,0 1-2-16,0-1 0 0,0 0 0 15,0 0 1-15,0 0-1 16,0 0 0-16,0 0 1 0,0 1-3 0,0-1 3 16,0 3-2-1,0-3-4-15,0 3 9 0,2 2-4 0,-1-1 0 16,-1 1 0-16,2 0 2 0,1 1-3 0,1 0 2 15,0-1 1 1,-2-1-4-16,4 2 4 0,-1-2 0 0,4 2-2 16,4 0 5-16,-1-3-2 15,6-3 0-15,0 0 4 0,1-7 0 16,0-3-2-16,1-5 3 15,-2 1 0-15,-2-5 1 0,-3-2 2 0,-3 0 0 16,-3 1-2-16,0-1 1 0,-2 4-3 16,-1 3-1-16,0 0 0 15,-1 2-2-15,1 2-7 0,2 0 2 0,-1 1 0 16,0 3-1-16,1 2 4 15,-4 3 0-15,-2-1-3 0,3 2-1 16,-3 0 1-16,0 0-1 16,0-1 4-16,0 1-2 0,0 0 0 0,0 0-5 15,0 0 4 1,0 0-8-16,0 0 11 0,0 0-4 0,0 0-5 15,1 0 12-15,-1 0-5 0,1 0 0 0,0-1 0 16,-1 0 3 0,0 1-4-16,0 0 2 0,0 0 5 0,0 0-8 15,0 0 4-15,0 0-1 16,0 0 0-16,0 0 3 0,0 0-3 15,0 0-2-15,0 0 2 16,0 0-1-16,0 0-3 0,1-2 5 0,-1 2-4 16,0 0 2-16,0 0 0 15,0 0 0-15,0 0 0 0,0 0 3 16,0 0-1-16,0 0-2 0,0 0 0 0,0 0 3 15,0 0-5-15,0 0 3 16,0 0 0-16,0 0 0 0,0 0 4 16,0 0-5-16,0 0 0 15,0 0 0-15,0 0 3 0,0 0-4 0,0 0-2 16,0 0 3-1,0 0 0-15,0 0-1 0,0 0 1 0,0 0 0 16,0 0-3-16,0-2 3 0,0 2 0 0,0 0-1 16,0 0 1-1,0 0 0-15,0 0 0 0,0 0 1 0,0 0 0 16,0 0-1-16,0 0 0 15,0 0 0-15,0 0 1 0,0 0-1 16,0 0-5-16,0 0 6 16,2 0-2-16,-1-3-1 0,5 3 2 0,-2-5 4 15,1-4-2-15,3 1 2 16,0-8-3-16,3-1 8 0,1-3-4 15,3-2-1-15,-1-2-4 0,5-8 0 0,2-4 4 16,1-2-5-16,0-3 2 16,-3 2 1-16,-3 5-2 0,-3 8 0 15,-3 8 1-15,-5 4-1 16,-3 5 0-16,-1 3 4 0,-1 2-5 0,1 4 2 15,-1-1 2 1,0 1-4-16,0 0 2 0,-2 0-1 0,-2 2 0 16,-5 12-23-16,-10 16 19 15,-8 17 0-15,-5 17 7 0,-2 8-2 16,2 4-2-16,0 1 2 0,4-4 1 0,3-6-3 15,5-7 2-15,5-9 2 16,2-7-4-16,6-6-2 0,4-7 3 16,2-6 0-16,1-2-4 15,3-8-12-15,3-1-7 0,2-1 12 0,-1-3-5 16,2-2-13-16,3-5 5 15,0-2-20-15,0-1-19 0,5-9 6 16,0-5-43-16,0-7-25 0,2-6-85 0,-2-2-140 16</inkml:trace>
  <inkml:trace contextRef="#ctx0" brushRef="#br0" timeOffset="69010.0966">17506 13510 785 0,'14'-7'0'0,"1"-5"176"16,5 2-79-16,0-1-31 0,-1 0-33 15,0-3-20-15,1-3-4 0,0 0-3 0,-2-5-6 16,0 1 0-16,-1-1 35 16,-5-4-26-16,-3 3 0 0,-6 6 2 15,-3 3 12-15,0 6 15 16,-8 1-4-16,-3 7-23 0,-4 0-2 0,-6 10-11 15,-3 12 1-15,-7 9 1 16,0 13 0-16,0 3 0 0,0 7 1 16,4-2 0-16,9-1-1 15,8-9 0-15,3-7 1 0,7-4-2 0,0-7 2 16,7-3 1-16,2-4-2 0,6-5 0 15,2-4-1-15,7-5 1 16,9-3 0-16,1-1 0 0,2-7-134 0,0-3-8 16,2 1-47-1,-2-7-113-15</inkml:trace>
  <inkml:trace contextRef="#ctx0" brushRef="#br0" timeOffset="69580.0974">18049 13408 834 0,'0'-9'0'0,"0"-1"213"0,0 1-117 0,0 2-17 15,-5 1-22-15,-2-2-17 16,-3 4-12-16,-5 4-15 0,-5 0-4 0,0 6 3 15,-5 10-1-15,0 8-4 0,-1 4-1 16,2 5-2-16,3-1-5 16,1-1 2-16,3 2 11 0,2-4-14 0,5-2 4 15,2-1 6 1,5-4-9-16,2 0 2 0,1-4 1 0,2-2-3 15,8-1-1-15,1-3 2 16,4-4-3-16,7-2 4 0,2-6-2 16,4 0-7-16,3-7 4 15,3-7-1-15,4-6 1 0,4-7 6 0,4-5 0 16,2-6-2-16,2-9 0 0,-2-7 5 15,-1-7-7-15,0-9 4 16,-4-3 0-16,-3 2-2 0,-8 2 8 0,-5 7-1 16,-7 9 1-16,-6 10 7 15,-6 9 9-15,-5 11 2 0,-1 8-3 16,-2 8-3-16,0 5 0 15,0 2-9-15,0 5-10 0,-11 17-2 0,-8 19-13 16,-14 21 14-16,-3 10 3 0,-4 9 0 16,3-1 0-16,1-1-3 15,5-8 0-15,6-8 0 0,5-12 0 0,8-8 1 16,5-4-1-1,2-6-14-15,6-4 0 0,-1-5-10 0,5-5-11 16,5-3-3-16,2-3-4 16,2-2-31-16,6-8-8 0,3-3-36 15,0-3-93-15,3-9-38 16,1-8-17-16</inkml:trace>
  <inkml:trace contextRef="#ctx0" brushRef="#br0" timeOffset="69760.0977">18319 13280 1035 0,'0'-4'0'0,"0"4"232"0,0-1-146 0,6 1-24 16,6-2-35-1,9 0 5-15,7-1-3 0,3 3-16 0,1-4-13 16,1 3 0-16,-2-1 7 0,0 1-59 0,-2-1-23 15,-3 2-32 1,-2-2-68-16,-3-3-131 0</inkml:trace>
  <inkml:trace contextRef="#ctx0" brushRef="#br0" timeOffset="70480.0987">18640 13496 910 0,'-6'0'0'0,"5"0"279"16,1 0-198-16,0 0-47 15,1 0-27-15,9 2-5 0,4-2 14 0,8 2 0 16,8-2-8-1,5-2-6-15,3-3 5 0,-1 0-7 0,0-4 0 16,-2-1 4-16,-5 0 2 0,-7-3 10 0,-3 0 7 16,-9 2-1-1,-2 1 0-15,-7-1-4 0,-3 1-2 0,1-1-4 16,-8-1-6-16,-5 1-7 15,-5 0-3-15,-6 1-3 0,-5 7 2 16,-1 2-5-16,-4 3 14 16,2 7-3-16,-3 6-2 0,3 3 1 0,0 5 0 15,1 3 0-15,4 1 0 16,0 2 0-16,5-2-5 0,5-1 10 15,7-6-5-15,2 1-1 0,7-1 2 0,1-1-2 16,6-1-11-16,7 0 11 16,4-3 0-16,5-3 2 0,5 0 4 15,4-7-2-15,3-2-2 16,1-1 3-16,2-2-3 0,5 0-2 0,2-7-81 15,1 2-18 1,-2-3-86-16,1 1-128 0,-4 0-427 0</inkml:trace>
  <inkml:trace contextRef="#ctx0" brushRef="#br0" timeOffset="70930.0993">19343 13462 990 0,'-3'-12'0'0,"1"0"186"0,-2 0-112 0,-2 0-22 16,1-1 11-16,-2 1-20 15,-4 2-13-15,-4 3-13 0,-6 3-3 16,-4 4-3-16,-7 5-7 0,-1 11 0 0,-2 6-2 16,0 5-3-16,2 2 2 15,5 2 1-15,8-3-5 0,8 0 5 16,6-2-4-16,6-4-4 15,6-1 6-15,6-3 0 0,5-2-20 0,3-5 17 16,4-4 1 0,0-7-3-16,4 0 9 0,-2-5-1 0,1-7-6 15,2-8 4-15,-5-4 2 16,3-6 3-16,-2-8 11 0,1-5-5 15,0-10-2-15,1-6 3 0,2-4-8 0,-1-3-4 16,1 4 9-16,-7 9-8 16,-4 6-3-16,-5 10 2 0,-5 9 29 15,-3 9-14-15,-2 8 12 16,-1 7-4-16,-2 3-3 0,0 1-7 0,0 5-14 15,-7 19 0-15,-9 19-12 16,-7 18 15-16,-2 10-3 0,-2 5 0 16,4-4 6-16,5-2-6 15,0-7 0-15,4-6 0 0,0-5 0 0,1-5-36 16,2-4-21-16,1-4-36 0,3-4-19 15,1-7-61-15,-3-6-306 16</inkml:trace>
  <inkml:trace contextRef="#ctx0" brushRef="#br0" timeOffset="71480.1001">15986 14372 926 0,'-7'-10'0'16,"3"2"138"-16,-1 2-39 16,4 3-38-16,-2 0-11 0,2 1 9 0,1 2-17 15,4-1-29 1,6 1-13-16,7 0 0 0,5-4 59 0,12 2-20 15,7-3-10-15,6 3-5 16,7-2 3-16,7 0 0 0,7-3-11 16,5 0 0-16,7-1-5 15,7-1-1-15,8 3-3 0,12 0 3 0,7-1-1 16,10 1-5-16,7 2 12 0,5-2-5 15,0 2-9-15,6 2 4 16,-3 1-3-16,1 1-3 0,-5 0 0 0,-8 1 5 16,-8 1-6-16,-7 3 2 15,-7-3 0-15,-8 2-5 0,-7 0 8 16,-6 1 0-16,-10-3-6 15,-7 0 4-15,-8 1-2 0,-8-2-2 0,-6 4 4 16,-12-2-1-16,-8 2-2 0,-10-3-25 16,-9-1-12-16,-5 3-24 15,-5-1 32-15,-8 2 12 0,-8 1-47 0,-8 0-30 16,-5-2 9-1,-5-1-5-15,-2 0-9 0,-3-3-31 0,-5 1-194 16,-3-1-290-16</inkml:trace>
  <inkml:trace contextRef="#ctx0" brushRef="#br0" timeOffset="71850.1006">16141 14508 969 0,'-2'17'0'0,"12"-1"89"16,16-3-20-16,8-4-6 0,9 0-14 0,9-6 6 16,9-3 5-1,7 0 2-15,8-3-14 0,5-2-4 0,8 0 1 16,8 1 0-16,9 1-13 0,6 1-16 0,7 0-3 15,3 0-2 1,1 0-9-16,8 2 2 0,3 1-3 0,8 5-2 16,6 5 2-16,2 1 9 15,4 3-1-15,2 2 11 0,-2 3-6 16,1-4 3-16,-4 3 3 15,-10-3-4-15,-11-2-6 0,-14 0 1 0,-15-5-2 16,-13-1-10-16,-19-6 2 0,-15-2 5 16,-14 0-8-16,-16-5-40 15,-10-1-19-15,-8-1-65 0,-12-2-3 0,-12 2-113 16,-12-2-374-16</inkml:trace>
  <inkml:trace contextRef="#ctx0" brushRef="#br0" timeOffset="78750.1102">7020 12358 534 0,'-16'-4'0'0,"3"1"53"15,3 2-13-15,4-2-20 16,1 1 9-16,4-1 17 0,-3 0 6 16,0 0-18-16,-1 1 8 0,-4-2 0 0,1 1 6 15,-4 1-9-15,1-1-8 16,2 3-7-16,3 0-1 0,2 0-6 15,3 0-7-15,1 0-16 16,0 0-4-16,5 4-11 0,2 2 15 0,2 1 12 16,5-2 29-16,4 2 13 15,2-2-6-15,3 2-16 0,3-2-10 16,5-2-3-16,4-1-7 15,5-1 5-15,8-1-1 0,5-2 2 0,6-4-1 16,9-1 3-16,8 1-11 0,4 0 2 16,5 3-1-16,0 0-1 15,0 3-5-15,1 0 4 0,-1 0 4 0,-1 0-8 16,0 0 4-1,-3 1 36-15,-1-1-15 0,-4 0-3 0,-9 0-3 16,-8 0 0-16,-12 0-4 16,-13-3-5-16,-11 3-5 0,-13-3 3 15,-7 2-2-15,-3 1-5 0,0 0 2 0,0 0 6 16,0 0-9-16,0-1 4 15,0 0-2-15,0 0-2 0,0 1 2 16,-1-1 0-16,0-2 0 16,-1-3-1-16,-4-3 4 0,-1-4-5 0,-6-6 2 15,-6-2 0-15,-4 0-12 16,-5-2 14-16,-3-2-1 0,1 1-2 15,5 4-3-15,2-1 5 16,6 3-1-16,5 4 0 0,1 0 0 0,9 8-10 16,-1 3 11-16,3 1 0 0,0 2-2 15,9 0-25-15,7 7 18 16,6 5 12-16,9 4 3 0,-1 1-6 0,4 1-1 15,-1 1 0 1,-4-2 7-16,-1-1-7 0,-5 1 0 0,-5-3 6 16,-5-1-7-16,-6-3 2 15,-7-1-1-15,0 1-4 0,-12 8 5 16,-9 4 7-16,-4 1 10 15,-11 5-2-15,-4 0-2 0,2 3-6 0,0-2 0 16,3 3-8-16,5-1 0 0,1 0 3 16,0 1-4-16,4 1-97 15,2 2-5-15,0-1-22 0,3-5-167 0,1-4-497 16</inkml:trace>
  <inkml:trace contextRef="#ctx0" brushRef="#br0" timeOffset="81130.1136">11773 12446 829 0,'-7'-8'0'0,"3"-1"215"0,0 4-148 15,3 0-15 1,1 2-13-16,0 1-8 0,1 2-20 0,9-4-12 16,2 0 2-16,12-1 30 0,7 2 3 0,8 2-8 15,6 1-3 1,8 0-9-16,7 0 5 0,10 0-2 0,10 0 0 15,7 5-4-15,7-1 2 16,2 4-9-16,2-3-2 0,-2 2 3 16,-4-3 0-16,-9 0 3 15,-10 0 2-15,-9-3-4 0,-8 0-4 0,-11 0-2 16,-13-1 3-16,-13 0-9 15,-12 0 5-15,-5 0 3 0,-2 0-5 16,-8-5 2-16,-7-3 11 0,-11-1-17 0,-12-2 3 16,-11 3 0-16,-7 1 4 15,-6-1 0-15,-3 3 0 0,-6 0-4 16,-6 2 4-16,-3 0-1 15,-4 2-1-15,-7 1-26 0,-3 0 5 0,-3 3 0 16,-2 2 14 0,6 2 1-16,3-2 0 0,10 2 5 0,9-2-1 15,15 1-2-15,8-3 8 0,13 0-2 0,10-3-3 16,10 0 2-1,11 0 3-15,4 0-5 0,10 0-15 0,9 2-8 16,14-2 38-16,16 0 6 16,14 0-8-16,10 0-10 0,11 0 1 15,12 3-2-15,6-2-2 16,4 1 2-16,7-2 0 0,-4 1-1 0,2-3 0 15,-2-1 3-15,-6 1 4 16,-4 2 2-16,-10 0 2 0,-13 0-7 16,-10 2 1-16,-16 3-2 0,-14 0-6 0,-15 0 6 15,-11-2-4-15,-8-1-4 16,-2-2 8-16,-1 0-6 0,-11 0-5 15,-13 0 15-15,-19-3 2 16,-17-1-4-16,-13-1 1 0,-7-2-4 0,-10 2-1 16,-8-1 3-1,-7 4-3-15,-7-4-1 0,0 2 0 0,0-2 2 16,4 1-3-16,7-2 2 15,13 0 2-15,13 0-4 0,15 1 2 16,18 1 1-16,12 1-3 0,13-1 2 0,12 4 1 16,6-1-2-16,4 2 2 15,23-2-2-15,21-1-39 0,27-2 42 16,26 1 15-16,18 1-15 15,8-2 2-15,9 1-4 0,-1-1-1 0,-6 2 0 16,-5 2 6-16,-14 1 2 16,-12 1-3-16,-12-1 1 0,-14 3-8 15,-11-1 4-15,-12 3 2 0,-12 0-6 0,-12 1-2 16,-9-1 4-16,-9-2 0 15,-6-1-5-15,-1-2-1 0,-16 0-7 16,-16-1 16-16,-20-4 1 16,-26 0 2-16,-17-1 0 0,-13-1-6 0,-18 0 0 15,-9 2 0 1,-12 1 0-16,-9 4 1 0,-2 0 4 0,6 0-4 15,9-2-2-15,18 1 2 16,20 1 6-16,23 0-9 0,19 0 4 16,18 0-2-16,18 0 0 0,13 0 0 0,11 0 4 15,6-3-6-15,25-4-28 16,23-4 38-16,29-1 3 0,30-1-6 15,22 4 8-15,19 1-9 16,11 0 6-16,10 2-4 0,1 2-7 0,-1 3 2 16,-6 1 3-16,-11 5-5 15,-10 3 2-15,-14 3 0 0,-9 1-2 16,-10 1 2-16,-15 2 5 15,-15 1-6-15,-20-2 0 0,-20 0-2 0,-16-4 1 16,-14-3 2-16,-10-4-2 0,-9-3-21 16,-21 0 20-16,-22-2 4 15,-28 1 12-15,-24-4-11 0,-17-1 3 0,-12-3-7 16,-12 1 2-1,-5 3 6-15,-12 0-8 0,-9 3 2 0,3 2 4 16,6 2-6-16,15 8 2 16,21 1 2-16,15 4-6 0,21-5 5 15,17-3-6-15,15-3-18 0,19-4 19 0,19 0 5 16,11 0 0-16,10 0 2 15,18-2-8-15,20 0-20 0,25-2 30 16,21 3 4-16,15 1-5 16,7 1 1-16,7 0-4 0,4 2-4 0,1-3 4 15,3 2-3-15,-6 0 2 16,-8 0-1-16,-10 2 0 0,-14-2 0 15,-9 1-2-15,-9 2 4 16,-6 1-4-16,-12 2 2 0,-8-2 0 0,-13 3 0 16,-11-4-2-16,-11-1-1 0,-7-3-9 15,-7-1 2-15,-22 0 2 16,-20 1 12-16,-24 2 0 0,-21-3 2 0,-17 0-4 15,-10-8 3 1,-15 2-5-16,-8-2 0 0,-6 1 0 0,3 0 7 16,7 0-8-16,14-1 2 15,13-1 3-15,17 3-4 0,16 1 0 16,17 1 3-16,17 2-3 15,15-2 0-15,14 0 2 0,10 2-3 0,7 0 2 16,7 2-2-16,16-3-35 0,23 1 50 16,23 0-7-16,19 1-10 15,20 1 6-15,16 0 3 0,14 1-6 0,12-1 0 16,8 4 1-16,0 2-4 15,-7 2 5-15,-8-1 0 0,-17 1-3 16,-15-1 2-16,-16-1 2 16,-11 1-5-16,-16 4 4 0,-16-3-2 0,-17 2 0 15,-19-5-2-15,-8-3 1 0,-8-1-13 16,-15-1 6-16,-21 0 0 15,-26 0 10-15,-28 0 6 0,-21-2-4 0,-17-2-3 16,-12-1 5 0,-12 0-3-16,-9 3-4 0,-4-1 2 0,2 2 3 15,7 0-3-15,15-1 2 16,14 2-2-16,19 0-2 0,19 4 2 15,21-3 1-15,22-1-3 16,18 0 2-16,15 0-1 0,10 0-2 0,8-1-2 16,21-1-33-16,21-5 34 0,25 0 6 15,21-3 11-15,15 3-14 16,13 0 0-16,8 2 3 0,7 0-4 0,1 0 2 15,-2-1-4-15,-4 2 1 16,-12 4 4-16,-12-1-3 0,-17 2-4 16,-16-1 3-16,-16 0 0 15,-19 4-8-15,-12 2 6 0,-16-3 1 0,-9-1-8 16,-8 0-6-1,-19-2 8-15,-23 2 12 0,-30 2 3 0,-23 1-3 16,-16-1 0-16,-14 0 7 0,1 1 3 0,2 0 4 16,6 7-6-1,10 1-8-15,16 3-5 0,10 0 4 0,13-2-2 16,13-1-49-16,9 0-25 15,11-2-42-15,9 0-47 0,9-4-58 16,11-7-349-16</inkml:trace>
  <inkml:trace contextRef="#ctx0" brushRef="#br0" timeOffset="86000.1204">12668 12515 595 0,'0'-15'0'0,"0"0"189"0,0 0-108 16,-2 5 16-16,2-2-29 0,-3 3-20 0,1 1 6 16,-3 1-14-1,1-1-13-15,-3 4-8 0,0 1-3 0,-1 1-13 16,2 2 3-16,1 0-2 15,2 0-4-15,2 0 0 0,0 0 0 16,1 0 4-16,0 0-6 16,0 0 2-16,3 0 0 0,0 5-4 0,3 3 6 15,2 2 40-15,1 1-19 0,0 3 5 16,2-1-2-16,-2 4-11 15,0-1 4-15,2 1-6 0,-5-2 0 0,5 0 2 16,-1 1-3-16,-1 2-4 16,4 0 3-16,1-1-2 0,0 3-4 15,-3-6 7-15,8 6-6 16,0-1-5-16,-1 0 4 0,8 4-2 0,-5 0-3 15,-1-3 0 1,3 3 9-16,-2 0-6 0,2-1 10 0,0 4-4 16,-1-1-2-16,1 1 3 0,-1 0 0 0,1-1-7 15,1 4 4 1,0 0-3-16,3-1 5 0,2-1-2 0,1 4-5 15,4 1-1-15,1-3 8 16,2 4-3-16,2-3-9 0,3 2 6 16,4-1 6-16,3 1-13 15,0 2 8-15,3-2-1 0,0 1-3 0,-1-2 0 16,2 1 3-16,-1 2-3 15,-1-1 0-15,0 1 3 0,-3 0-1 16,-1 3 5-16,0 2-2 0,-1 0-2 0,0 2 4 16,-4 0-5-16,-2-1-3 15,-1-3 2-15,-1 1 3 0,0-5-6 16,-1 0 4-16,-1 0 0 15,0-4-4-15,-4-2 4 0,-4-3-1 0,-1-4-1 16,-4 0 0 0,-4-6 5-16,-4-1-6 0,-4-2 2 0,-3-3 0 15,-5-4-1-15,-2-2-1 0,-1-2 1 0,0 0 0 16,0 0 0-1,0 0 10-15,0 0-3 0,0 0 15 0,-2 0-7 16,-2-2-10-16,1-1-2 16,-1 0 0-16,0-3-5 0,-3-2 4 15,0-4-1-15,-2-4-2 16,-1-2 1-16,-2-3-1 0,-3-4-2 0,-1-1 3 15,-1-3 0-15,-2-3 0 16,0-2-5-16,-2-4 4 0,-1 1-8 16,3-3 10-16,-2-2-2 0,0 2-11 0,0 0 12 15,1-1 0-15,-1-2-7 16,4 1 8-16,0 2-2 0,0-2-4 15,1 2 9-15,1-2-5 16,1 1-2-16,3 2 6 0,1 2-4 0,0 2-2 16,2 6 5-1,-2 5-3-15,5 6-5 0,0 6 11 0,5 7-2 16,-2 3-6-16,1 2 6 15,1 0-7-15,0 8-24 0,7 19-32 16,3 16 46-16,0 15 13 0,7 7 2 0,1 0 10 16,1 1-12-16,2-1 2 15,1 0 3-15,2-7-5 0,3 0 2 16,-3-4 1-16,1-4-3 15,-1-3 0-15,-4-2 2 0,1-1-2 0,-4-4-1 16,-3-5 4-16,-3-8-4 16,-3-3 3-16,-3-9-1 0,-1-1 0 15,-3-8-1-15,-1-1 2 0,0-4-2 0,-3 4 2 16,-4-3 11-16,-8-2-7 15,-4 0 11-15,-5-7-1 0,-3-8-11 16,-4-3 6-16,1-7-7 16,-4 0-4-16,2-1 2 0,1 1 1 0,-1 0-2 15,0 5 0 1,-1 1 9-16,0 4-9 0,0 4 0 0,-3 3 5 15,1 5-6-15,1 3-1 16,1 2 3-16,0 6-2 0,2 2-11 16,0 5-35-16,-2 4-60 0,0 11-34 0,-7 5-60 15,-9 4-336-15</inkml:trace>
  <inkml:trace contextRef="#ctx1" brushRef="#br0">3175 5358 0,'25'124'0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7:14:56.20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18299 10021 292 0,'6'-3'0'15,"-1"-1"60"-15,-2 1-15 0,0-2-9 0,-1 0 8 16,-1-2 13-16,2 0 12 0,0-1-21 15,2-1-12-15,-1-2 1 16,3 0-3-16,0-1 4 0,-1-2-2 0,4-1-18 16,1 1-9-16,1-3-2 15,0 0 3-15,2 2-10 0,0-6 0 16,3-1 21-16,3-1 7 15,1-2-4-15,1 0 3 0,2 1-2 16,0 2 9-16,-1-2 9 16,0 2-10-16,1-2-12 0,0-1-1 0,2-1-13 15,2 0 2-15,-1-3-5 0,4-3-1 0,0-2 3 16,2-4 3-1,2-1-10-15,-1 0 2 0,-1 1 12 0,-1 4-6 16,-4 2 6-16,-2 3-5 16,-1 2 2-16,-2-1 7 0,0 1-9 15,1-3-1-15,-1-2 6 16,5 0-6-16,-2-2-6 0,5-4 5 0,0-2 2 15,3-3-9-15,-1-1 2 0,-1-1 4 16,5 3-3-16,-4-1 3 16,0 4-8-16,0 1 1 0,-5 0 4 0,3 2 0 15,-2 0-3-15,0-1 2 16,-3 2 1-16,0 0-3 0,1-2 2 15,-1 0 5-15,3-2-8 16,0-3 1-16,2 0 4 0,1 0-2 0,1-1 6 16,-1 0-4-1,1 1-1-15,3 0 0 0,-1-1 1 0,3 2-6 16,-4-1 6-16,1 2 1 0,-1 4-5 0,-4-4 0 15,1 1 5 1,-1-1-8-16,0 1 8 0,-1-1-3 0,2 1-2 16,1 2 1-16,-1 0-2 15,-1 3-1-15,1 2 5 0,-3 2-1 16,-2 1-2-16,-3 4 2 15,-1 1 2-15,-2 2-3 0,2-4 0 0,0-2 17 16,2-2-11-16,-1 3 6 16,-2 1-12-16,0 2 0 0,0 0 0 15,-4 2 6-15,2 0-10 0,-3 2 8 0,4 0-3 16,-4 1-2-16,-1 0 2 15,0 1 0-15,-3 4-2 0,-2 0 1 16,-4 4 1-16,-2 2 2 16,-2 1 9-16,-1 1 1 0,1 2-7 0,-2 0 4 15,0 1-10 1,1 1 0-16,-1-1 0 0,0 0 1 0,0 2-2 15,0 1 2-15,0-2 1 0,0 2-2 0,-4 0 0 16,-4 0-7 0,-5 4-2-16,-9 9 7 0,-7 6 0 0,-6 5 1 15,-4 6 2-15,-2-1-2 16,3 0-5-16,2 0 0 0,7-8-3 15,5-2 3-15,6-4 9 16,3-4-2-16,5-2-2 0,3-2 1 0,1-2 0 16,4 0 0-16,-1-3-1 15,2 0 1-15,0-2-10 0,1 1 12 16,0-1-4-16,2 0-7 0,6 0 10 0,3-3 0 15,7-5-2-15,3-3 2 16,5-6 6-16,2 2-11 0,0-4 7 16,3-4-5-16,0-1 1 15,-3-3 2-15,-1-1 2 0,-2 3-6 0,-4 2 6 16,-3 1-4-1,-6 5 3-15,1 4-1 0,-3 3 0 0,-2 3-2 16,-3 3 1-16,0 2 0 16,-1 0 0-16,-1 2-2 0,0 1 1 15,-2 5-4-15,-1 10 7 0,0 7-2 0,-4 8 0 16,-4 10 0-16,-1 2 7 15,-4 5 0-15,4 0 1 0,-2-3-8 16,1-3 0-16,3-4 0 16,2 0 3-16,4-4-5 0,1 1-4 0,0-6-48 15,3-3-58-15,2-5-29 16,-2-4-113-16</inkml:trace>
  <inkml:trace contextRef="#ctx0" brushRef="#br0" timeOffset="1550.0022">21141 5415 730 0,'18'-37'0'0,"-1"-1"178"0,-3 1-90 0,-2 1-21 15,-2 2-4 1,-5 7-8-16,-2 5-16 0,-3 6-15 0,0 7-3 15,-4 3 13-15,-6 6-10 16,-7 1-11-16,-11 17-5 0,-4 11-9 16,-5 10 2-16,-1 7 2 15,1 3-1-15,5 2-2 0,4-8 0 0,5-4 7 16,11-8-10-16,3-5 4 0,5-1-2 15,4-6-6-15,2 0 10 16,4-3-6-16,3-3-25 0,5-1 24 0,0-4-8 16,4-6-4-16,0-4 12 15,3-11 8-15,3-5-8 0,-1-7 5 16,2-4 5-16,-3-3-8 15,-2-1 4-15,-4 4 14 0,-1 2-6 0,-6 7 3 16,-3 6-4 0,-3 7-2-16,-3 4 6 0,0 3-5 0,0 0-9 15,0 6 2-15,-6 18-2 0,-6 12-4 0,-7 17 8 16,-4 14 8-1,-2 9-13-15,-5 13 4 0,1 8 6 0,-1 2-13 16,2-1 10-16,0-8-5 16,4-12-25-16,0-5-1 0,0-10-8 15,2-8-5-15,-2-7 18 16,1-6-2-16,2-8-5 0,-2-3 22 0,1-6 1 15,-2-3-1-15,-2-3 9 0,-2-3-3 16,1-8 0-16,-1-4-1 16,6-4 4-16,5-7 0 0,3-8 15 0,4-8-10 15,9-11-7-15,2-7 14 16,15-10-4-16,8-9-7 0,10-8 4 15,7-7-9-15,7-8 1 16,7-8 0-16,6-6 15 0,8-4 5 0,4-4 7 16,2 4 1-1,0 2-9-15,-7 6-4 0,-4 4-14 0,-6 7 0 16,-1 2 3-16,-4 5 5 0,-2 2-10 15,-2 5 2-15,-6 6 3 16,-3 4-5-16,-11 6 2 0,-5 11-1 0,-8 7 0 16,-9 10 0-16,-4 7 3 15,-3 3-1-15,-3 4 1 0,-8 3-6 16,-5 5-5-16,-8 7 10 15,-4 14-4-15,-10 15-6 0,-7 14 14 0,-5 18-5 16,-1 11-2-16,-1 11 2 16,5 5 0-16,7-2-1 0,10-7 0 15,7-9 0-15,11-11 0 0,7-10 0 0,5-8 3 16,7-7-6-16,6-5 6 15,2-6-2-15,5-6-2 0,3-5 2 16,2-7 4-16,3-3-6 16,4-5-15-16,1-2-43 0,2 0-57 0,1-4-23 15,-1-8-89 1,-1-8-199-16</inkml:trace>
  <inkml:trace contextRef="#ctx0" brushRef="#br0" timeOffset="2470.0035">21718 5404 623 0,'0'-24'0'15,"0"3"337"-15,0 1-213 16,-4 2-5-16,1 1-41 0,-3 4-19 15,2 1-18-15,-2 2-8 16,2 3-9-16,-4 2-6 0,-1 2 1 0,-6 6-13 16,-6 11-4-16,-6 13 2 15,-4 12-2-15,-1 5-4 0,1 6 4 16,8-4 0-16,4-5-4 0,7-6 4 0,5-5 0 15,2-7-2-15,5-2-1 16,0-2 1-16,1-4 0 0,4-2-2 16,2-3 1-16,3-5-7 15,3-2 11-15,2-3-5 0,5 0-9 0,2-9 11 16,-2-8 0-1,3-5 0-15,-1-6 2 0,2-2-1 0,-1-3-2 16,-1-1 0-16,-2 2 1 16,-2 2 0-16,-5 2 2 0,-2 8-2 15,-1 3 0-15,-6 5 0 0,-1 7 0 0,-1 3 0 16,-2 2 0-16,0 1-2 15,-1 7-11-15,-6 10 14 0,-3 9 0 16,-2 5-2-16,-3 5 2 16,2-5 0-16,3 2-2 0,2-7 2 0,3-3-2 15,2-5 1-15,3-5 0 16,0-3 0-16,3-2-3 0,2-3 5 15,2-3 0-15,2 0-4 0,4-3 4 0,1 0 1 16,3-6-5-16,2-7 4 16,0-3 3-16,-1-4-7 0,2-5 4 15,1-3 0-15,0-4-2 16,3-3-2-16,1 2-2 0,-2-1-1 0,3 5 5 15,-3 6 0 1,-3 8 0-16,-2 4-14 0,-4 7 13 0,-3 4-7 16,-3 2 11-16,-2 15-6 15,-2 5-2-15,-4 8 7 0,0 7-1 16,-6 0-2-16,-2 1 2 0,0-1 5 0,-2-8-7 15,0 0 2-15,1-4 2 16,-4-4-4-16,3-4 2 0,-1-1-1 16,-3-3 0-16,3-6 0 15,1 0 6-15,4-3-7 0,2-4 2 0,4 1-1 16,0-1-4-16,0-5 6 15,11-6-4-15,3-7-28 0,6-6 20 16,8-2 6-16,0-4-11 16,2-4 10-16,3-2-2 0,-3-7 2 0,0-6 10 15,-3 3-5-15,-2-1 0 0,-1 2-1 16,-4 4 2-16,-2 10-2 15,-4 6 2-15,-3 11 3 0,-4 7-7 0,1 4 6 16,-5 3-2 0,2 0-2-16,0 5 1 0,-2 11 0 0,1 5 0 15,-3 2 0-15,2 4 7 16,-1 2-5-16,-1 0 6 0,1 3-4 15,-1-1-2-15,2 3 8 0,-3-3-9 0,0 1 1 16,0-1 0-16,-4-5 1 16,-2 2-1-16,-2-2 0 0,0 0 2 15,-2-3-2-15,1-6 7 16,0-2-5-16,0-4-1 0,1-3 4 0,-2-1-4 15,-2-2-5-15,-3-3 4 16,-2 0 3-16,-2-2-7 0,-1 0-86 16,1-4-51-16,2-8-246 15</inkml:trace>
  <inkml:trace contextRef="#ctx0" brushRef="#br0" timeOffset="3570.005">21661 6425 937 0,'0'-8'0'15,"0"5"218"-15,0 0-164 16,0 3 9-16,0 0 0 0,-7 3-33 16,-6 15-27-16,-6 9 7 15,-8 12 10-15,-2 8-7 0,1 0 0 0,4 0-7 16,5-4-3-16,6-5-1 0,8-6-2 15,5-5 0-15,0-4-1 16,10-7 0-16,1-2-5 0,4-4 6 0,4-6 0 16,3-4-17-16,3-4 10 15,4-6 6-15,3-7-12 0,2 1 14 16,-1-5-2-16,-1-6-12 15,-1-4 17-15,-2-4-5 0,0-5-4 0,-3-2 10 16,-2 0-4 0,-4 2-1-16,-5 8-2 0,-5 7 7 0,-4 6-8 15,-4 6 6-15,-2 6 17 0,0 4-10 0,0 1 8 16,0 2-2-1,-3 0-7-15,-5 9-4 0,2 14-7 0,-6 7-2 16,-2 6 8-16,1 1 3 16,0-2-10-16,5 3 6 0,0-4 0 15,2-2-4-15,3-4 2 16,3-2 0-16,0-3-1 0,6-1-3 0,3-3 6 15,3-3-6-15,4-3 5 0,2-2-2 16,2-5 0-16,2-3-3 16,-1-3 1-16,0-1-7 0,0-10 14 0,-2-4-5 15,0-4 0-15,-1-6 0 16,-3-6 3-16,-2-7-4 0,-3-4-2 15,-5-4 3-15,0-1 0 16,-4 0-3-16,-1 1 3 0,-5 5-8 0,-6 5 7 16,-4 6 2-1,-3 7-2-15,-2 8 0 0,-3 5 2 0,2 8-2 16,0 7-1-16,0 7 2 0,3 10 0 0,1 2-4 15,5-1 0 1,5 0 0-16,3-4 4 0,4-1 0 0,2 0 0 16,3-3-3-16,4-1 5 15,2 1-4-15,3-3-1 0,3 0 3 16,3-3 0-16,2-3 0 15,2-2 1-15,1-3-3 0,-3-1 4 0,1-1-1 16,1-6-13-16,-2-5 16 16,0-3-6-16,1-6-5 0,-2-4 13 15,-2 2-7-15,-1-4-5 0,0 2 12 0,-3 3-12 16,-5 3-10-16,-3 7 11 15,-3 6 0-15,-2 3 2 0,-1 3 2 16,-1 5-4-16,-1 9-6 16,-5 11 15-16,-4 8 6 0,1 5 1 0,0 4 11 15,0-4-5 1,4-1-9-16,0-3 3 0,1-7-8 0,3 1-6 15,1-6 6-15,0 1-2 0,4-3-1 0,2-5-6 16,4 2-30 0,5-5-46-16,4-2-28 0,3-5-53 0,3-5-153 15,-3-3-39-15</inkml:trace>
  <inkml:trace contextRef="#ctx0" brushRef="#br0" timeOffset="3850.0054">22450 6643 664 0,'6'-13'0'0,"4"-1"175"15,1-2-38-15,3-2-10 0,4-3-34 16,0-1-36-16,4-2-25 0,0-3-21 0,-4-1-1 15,-3 0-12-15,-2 2 4 16,-6 1 7-16,-6 6-1 0,-1 5 18 16,-9 4 5-16,0 8-6 15,-6 4-11-15,-6 10-14 0,-2 17 0 0,-7 6 0 16,-1 8 4-1,1 5-5-15,7-2 1 0,1-2 6 0,9-3-2 16,2-3 10-16,6-4-5 16,3-2-7-16,2-3 8 0,7-5-11 15,4 0 2-15,5-4 2 0,6-3 0 0,5-5-6 16,4-4 3-16,1-4 0 15,1-4-163-15,-4 0 11 0,-5-3-192 16</inkml:trace>
  <inkml:trace contextRef="#ctx0" brushRef="#br0" timeOffset="11800.0165">13984 8351 603 0,'-1'-2'0'0,"-3"0"138"0,-1 2-83 0,0 0-19 16,-4 0 1-16,1 0 22 16,0 3-13-16,0-1-4 0,1 2-6 15,0-2 0-15,2 1 7 16,2 1-5-16,0-1-17 0,2-2-16 0,0-1 4 15,1 0 0-15,0 0-11 16,0 0 4-16,0 0 5 0,0 0 4 16,0 0 12-16,2-4 7 0,6-7-9 0,9-10-2 15,9-13 3-15,7-11-17 16,4-7 0-16,0 0-3 0,0-3-4 15,-1-7 4-15,5-2 4 16,0-6-7-16,7-5-1 0,2-3 1 0,0-5-2 16,2-3-3-1,-3 2-2-15,-3 6-5 0,-3 11 15 0,-9 12-4 16,-7 11-4-16,-6 13 10 15,-7 8-5-15,-4 6 2 0,-2 8 3 16,-4 1-6-16,-2 5 4 0,0 1 7 0,-2 1-7 16,0 1 9-16,0 0-6 15,-2 0-2-15,-4 0-6 0,-2 3 0 16,-2 0 2-16,0 2-4 15,-2 0 5-15,-2-2 0 0,-1 1 0 0,-3 0 0 16,-2-1-2-16,-4 1-19 16,-3-1 14-16,-4 5 1 0,-1 1-3 15,0 2 15-15,-1 1-7 0,11 1-4 0,2-4 10 16,6-2-4-16,7-3-1 15,0-2-5-15,7-2 5 0,0 0 0 16,0 0-3-16,12-5 0 16,6-4 1-16,10-6 4 0,5-6 16 0,4-4-21 15,4-2 6 1,-1-4 3-16,2-3-7 0,-4 1 2 0,-5 3-1 15,-4 4 0-15,-6 9 0 16,-5 0 23-16,-4 10-6 0,-2 2-7 16,-2 5-2-16,-3 5-4 0,3 7 4 0,-4 5-9 15,0 8 1-15,-1 4 0 16,-5 2 10-16,0 0-13 0,-5 0 6 15,-3 1 4-15,-1 0-6 16,0 1 4-16,-1 1-1 0,1-1-8 0,0 2-54 16,0-1-39-16,1-5-116 15,-2-2-207-15</inkml:trace>
  <inkml:trace contextRef="#ctx0" brushRef="#br0" timeOffset="12850.018">14678 6246 669 0,'12'-26'0'0,"4"-3"146"15,1-5-67-15,-2-1-9 16,-1-3-15-16,-4 1 0 0,-3 1 3 0,-5 4-19 16,-2 7-13-16,-5 5 17 0,-3 6-1 15,-2 6-10-15,-4 4-10 16,-4 4-13-16,-5 15-6 0,-3 8-6 0,-3 9 6 15,-1 9 1-15,1 5-6 16,3 5 4-16,2 2 3 0,6-6-8 16,7-2 6-16,5-6-4 15,5-6-1-15,3-1 3 0,8-5-1 0,6-6 0 16,3-6 0-1,6-8 0-15,5-4 0 0,6-2 0 0,2-12 7 16,5-4-10-16,2-10 6 0,0-6 1 0,0-5-7 16,1-7 5-1,-4-6 1-15,1-6-2 0,-3-5 2 0,-1-7-3 16,-2-2 0-16,-4-3 0 15,-1 3 3-15,-4 8-5 0,-5 6 3 16,-8 9-4-16,-6 13 2 16,-5 8 2-16,-4 11 5 0,0 7-5 0,0 6 21 15,-5 1-14-15,-7 16-10 0,-9 12-2 16,-4 19 5-16,-6 13 0 15,-3 10 5-15,5 5-8 0,-1-3 1 0,4-2 2 16,4-7 7-16,8-7-11 16,3-5-1-16,4-8 4 0,4-5-78 15,3-5 26-15,5-7-11 16,7-3-55-16,5-7 4 0,4-4-88 0,3-7-42 15,4-5-125 1</inkml:trace>
  <inkml:trace contextRef="#ctx0" brushRef="#br0" timeOffset="14140.0198">15327 6216 501 0,'12'-30'0'0,"-3"4"325"0,-7-1-185 0,-2 2-46 15,-2 1-4-15,-4 2-25 16,-2 4-14-16,-1 5-6 0,2 6-6 16,-4 2-16-16,-2 5-5 15,-2 2-3-15,-6 15-11 0,-6 12-5 0,-2 10 2 16,0 6 8-16,0 0-12 15,8-2 6-15,6-7 1 0,4-7-5 16,9-5-1-16,2-4-2 0,1-6-10 0,5 0 3 16,4-6-9-16,2-4-6 15,5-4 0-15,4 0-5 0,4-9-22 16,4-4 10-16,-3-7 3 15,-3-5 9-15,-2-4 32 0,-2-2-2 0,0-1-3 16,-1-2 5 0,-2 0 4-16,-1 6-5 0,-6 8 0 0,-5 12 9 15,-1 6 7-15,-3 5 12 0,-7 13-13 0,-3 12 1 16,-7 8 1-1,0 5-10-15,4-2-7 0,2-5 0 0,5-8 8 16,6 0-12-16,0-8 3 16,10-3-15-16,5-4-24 0,6-4 7 15,6-6 4-15,7-1-35 16,6-5 11-16,0-6-8 0,1-3 21 0,-3-5 42 15,-4 0 2-15,-3-8 24 16,-4-7 28-16,-2-2-10 0,-6-5 2 16,-6 2-12-16,-9 5-1 0,-4 8 11 0,-8 8-8 15,-8 7 7-15,-4 6-14 16,-6 5-15-16,-5 14-8 0,-1 6-7 15,0 9 9-15,5 0-7 16,5 0-6-16,5-2 6 0,6-1-1 0,5-1-3 16,4 0 2-1,2-3-1-15,2-2 0 0,3-5-12 0,4-1-8 16,-2-6-13-16,6-4 22 15,1-4 1-15,4-2 3 0,2-10 9 16,2-3-1-16,1-8-2 0,4-6 2 0,1-5 2 16,3-6-3-16,4-6 0 15,4-7 3-15,4-6-6 0,2-8 6 16,2-2-1-16,-1 0-4 15,-6 6 1-15,-8 10-1 0,-11 17 1 0,-11 12 2 16,-9 12 2-16,-4 12 9 16,-12 5 5-16,-9 23-16 0,-10 17-2 15,-2 14 2-15,-2 9 0 0,6-2-1 0,3-2 0 16,6-5 4-16,8-6-4 15,6-4 0-15,5-8-3 0,4-6-32 16,10-9 6-16,5-6-11 16,7-5-22-16,7-5 18 0,1-6-7 0,3-4-61 15,4-3-26 1,0-6 70-16,-1-9 37 0,3-4 33 0,-3-7-4 15,-2-7 4-15,-2-7 46 16,-5-1-6-16,-7-3-12 0,-7 6 35 16,-12 7 8-16,-3 8 28 0,-11 11-16 0,-6 10-31 15,-3 5-41-15,-6 15 1 16,-2 7-10-16,-3 11-6 0,1 2 4 15,4 1 4-15,8-2-7 16,5-2 2-16,6-4 2 0,3-4-4 0,3-7-1 16,3-2 2-16,0-5 0 15,4-3-1-15,2-1-1 0,3-4-5 16,6-2 5-16,6-4-5 15,5-7-1-15,3-4 8 0,2-4 0 0,-1-3 0 16,4-7 0-16,0-7 5 0,2-6-9 16,2-8 7-16,2-4 1 15,-1-4-8-15,-2-5 6 0,-4 5-2 0,-6 7 0 16,-7 10-4-1,-10 15 5-15,-6 11 9 0,-4 9 8 0,-2 6 3 16,-11 14-12-16,-11 18-7 16,-9 19-3-16,-6 12 2 0,0 6 8 15,5-2-6-15,5-8-5 0,7-4 4 0,7-11 2 16,7-5-5-16,5-6 2 15,3-8 1-15,4-1-2 0,5-7-8 16,2-3-14-16,8-4-5 16,4-5-3-16,2-5-6 0,6 0-23 0,1-5 16 15,2-7 13-15,-3-4 4 16,1-6 5-16,-5-1-1 0,-2-3-3 15,-7 4 26-15,-8 7-1 16,-5 5 0-16,-5 4 77 0,0 4-8 0,-4 2-19 16,-4 10-47-16,-5 7-1 0,2 4-1 15,-1 3 6-15,6-2-5 16,5-3-4-16,1-2 3 0,0-3 4 0,4-2-7 15,2-2-11 1,2-4-26-16,4-2-18 0,1-4-4 0,1-4-57 16,2-9-137-16,-1-5-252 15</inkml:trace>
  <inkml:trace contextRef="#ctx0" brushRef="#br0" timeOffset="14270.02">16799 5684 804 0,'-3'-9'0'0,"1"7"131"0,2 2-131 0,-2 7 0 16,-3 12 0-16,-3 9-110 15,0 6-62-15,-1 2-333 0</inkml:trace>
  <inkml:trace contextRef="#ctx0" brushRef="#br0" timeOffset="14790.0207">16749 6125 772 0,'2'3'0'0,"-2"1"186"16,0 2-117-16,-3 4 1 0,-1 3-10 0,-4 0-22 15,1-1-13-15,0 2-9 16,-2-3-12-16,5-2-7 0,1-4 6 15,1-1 2-15,2-1-7 16,0-3 2-16,0 0-2 0,0 0-22 0,4-3-5 16,4-3-3-16,3-2-31 0,1-4 13 15,1 1-12-15,0 1-71 16,1 2 46-16,-1 5 50 0,-2 3 23 0,-1 5 19 15,-2 5-4-15,0 4 15 16,0 3 25-16,1 3 24 0,2-1 11 16,4 0-3-16,0-3-12 15,5-5-21-15,3-4-19 0,2-7-15 0,8 0 3 16,-1-3 12-1,-1-8-2-15,1-1 3 0,-5-5-1 0,-5-5 6 16,-3-2-11-16,-6-1 9 0,-3-2-6 0,-2 0 0 16,-3 2-9-1,0 0-5-15,-5 6-4 0,0 6 1 0,-1 7-4 16,-5 6 0-16,-7 5-7 15,-8 14-7-15,-5 11 10 0,-6 10-4 16,-3 8-10-16,4 3-32 16,3 2 2-16,7-5-36 0,5-8 10 0,7-8 70 15,4-6 11-15,-1-4-9 0,6-3 8 16,0-2-6-16,8 1 1 15,1-2 1-15,0 0 0 0,3 2 0 0,-2 1 1 16,-1 4-3-16,-5 2 1 16,-4 4 2-16,-5 4-2 0,-11 2-114 15,-8 1-22-15,-2-1-75 16,-4-4-203-16</inkml:trace>
  <inkml:trace contextRef="#ctx0" brushRef="#br0" timeOffset="14970.021">16702 6949 536 0,'-21'5'0'16,"3"-1"95"-16,5-2-90 0,0-2-2 0,7-4 29 15,2-6 13 1,3-2 11-16,1-6 23 0,8-3-18 0,6-6-2 15,6-2-7-15,6-7-4 16,10-5-8-16,10-8-15 0,12-7-13 16,9-6-9-16,11-6-3 15,9 2 0-15,4 7 3 0,-3 10-4 0,-4 13-2 16,-12 11 2-16,-8 12-18 15,-9 13-29-15,-10 8-31 0,-10 14-66 16,-15 5-69-16</inkml:trace>
  <inkml:trace contextRef="#ctx0" brushRef="#br0" timeOffset="22490.0315">14702 10316 596 0,'6'-9'0'0,"0"3"166"0,-5 2-82 15,0 1 16 1,0 3-26-16,-1-1-16 0,0 1-3 0,0 0-22 15,0 0-16-15,0 0-1 16,0 0 5-16,0 0-8 0,0 10-12 16,-7 13 3-16,-7 20 13 15,-6 20 12-15,-8 15-5 0,-3 14-9 0,-4 14-4 16,-5 11 5-16,-1 8-5 15,-4 4-4-15,2 1-3 0,-3-7-3 16,5-1 0-16,1-14 3 0,0-6-2 0,4-10-3 16,0-5 2-16,3-5 3 15,0-5-4-15,4-3 0 0,2-4 2 16,0-3-3-16,4-7 2 15,4-7-1-15,5-8 0 0,3-11 0 0,6-6 0 16,4-6-31 0,1-5-15-16,0-7-35 0,1-8-127 0,-1-4-336 15</inkml:trace>
  <inkml:trace contextRef="#ctx0" brushRef="#br0" timeOffset="22950.0321">13379 12995 878 0,'1'-8'0'16,"-1"8"246"-16,0 0-143 15,0 0-17-15,0 0-21 0,-6 16-30 0,-6 20-27 16,-8 22-2-16,-5 24 0 16,-1 10 3-16,3-2-1 0,1-3-4 15,4-12-4-15,0-7 0 0,1-8 5 0,1-10-6 16,4-8 2-16,1-6 4 15,4-7-8-15,-1-5-4 0,3-5-17 16,1-6-34-16,1-6-14 16,2-3-29-16,1-4-140 0,3-13-186 0</inkml:trace>
  <inkml:trace contextRef="#ctx0" brushRef="#br0" timeOffset="23200.0325">13707 12827 810 0,'10'-15'0'0,"-3"11"245"0,-4 4-198 15,-3 13-22-15,-3 17 43 16,-8 17 33-16,-8 16-37 0,-4 12-32 0,-4 10-13 16,-2 7-3-16,1 3-3 15,2 1-4-15,0-9-1 0,4-4-5 16,-2-14-2-16,2-8 3 15,3-8-4-15,2-10 0 0,4-6-39 0,3-8 11 16,6-7-30-16,3-6-8 0,1-8-21 16,4-3-101-16,-4-5-92 15,0-3-262-15</inkml:trace>
  <inkml:trace contextRef="#ctx0" brushRef="#br0" timeOffset="23490.0329">13140 13607 773 0,'-1'-14'0'0,"6"1"232"0,11 1-186 16,8-4 2-16,9 0 8 15,10-2-1-15,5 2-1 0,0 0-5 16,3 4-34-16,-3 2-11 16,-3 1-5-16,-4 1-2 0,-8-1-11 0,-6 1-1 15,-8 4 11-15,-6 2 2 16,-5 1-3-16,-3 1 4 0,-1 0 1 15,1 0 0-15,-1 0 0 16,3 9-2-16,-1 3-3 0,-1 8 6 0,-2 12 1 16,-3 5-2-16,0 6 0 0,-6 0 12 15,1-4-9-15,-6 0 4 16,2-6-4-16,0-1-2 0,-2-9 3 0,1-3-4 15,1-7 0 1,1-6-74-16,2-2-20 0,-1-5-161 0,1-1-337 16</inkml:trace>
  <inkml:trace contextRef="#ctx0" brushRef="#br0" timeOffset="23640.0331">13797 13191 629 0,'19'-33'0'15,"-8"12"291"-15,-4 16-204 0,-5 3-50 0,-2 2-8 16,0 5-21-16,-5 12-16 15,-3 14-13-15,-3 4-161 0,-1 5-276 16</inkml:trace>
  <inkml:trace contextRef="#ctx0" brushRef="#br0" timeOffset="24850.0348">14004 13641 910 0,'4'-15'0'0,"-2"-6"195"0,-2-2-90 15,-2-5-36-15,-6 0-21 16,-5 0-8-16,-2 1-11 0,-9 6-5 0,-4 8-4 16,-6 10 6-16,-4 8-6 0,5 14-9 15,2 11-3-15,7 4-4 16,4 5-5-16,4-3 2 0,8 0-2 0,5-7-51 15,3-5 23-15,7-4-11 16,4-5-3-16,3-6 23 0,4-4 4 16,4-4 8-16,0 0 10 15,4-8-4-15,0 0-13 0,1-3 13 0,-2-1-7 16,-2-1-16-1,0 2 14-15,-4 2 0 0,-3 4 1 0,-4 3 10 16,-5 1 0-16,-4 8-8 0,-3 13 14 0,-6 11-4 16,-3 13 0-1,-4 11 6-15,-4 11-3 0,-4 9 2 0,-1 4-1 16,-5 9-5-16,-2 1 0 15,0 4 5-15,-2-1-6 0,0-3 0 16,-3-6 0-16,-1-9 5 16,-1-6 7-16,2-12 0 0,-1-9-6 0,1-10 0 15,2-10 0-15,0-12-3 0,5-9-5 16,2-7 4-16,4-2-1 15,7-13-1-15,2-5 0 0,7-5 1 0,5-10-6 16,2-5 4-16,7-8-10 16,4-8-9-16,5-7 10 0,4-6 7 15,6-5 0-15,6-9 4 16,5-3-1-16,3-6 0 0,6-5 0 0,10 0 18 15,5-8-2 1,6-2 6-16,3 2 5 0,3 2 12 0,-1 5-11 16,-2 4-10-16,-6 4-13 0,-4 5-1 0,-4 8-2 15,-6 4-3 1,-8 11 2-16,-7 10 0 0,-10 11-2 0,-11 13-2 15,-9 9 3-15,-7 9 0 16,-1 3 0-16,-9 5 7 0,-10 5-10 16,-11 20-5-16,-9 18 8 15,-6 15-9-15,-2 13 12 0,-1 6-3 0,7 8 0 16,5 2 0-16,6-1 4 15,9-7-6-15,2-7 3 0,7-9 0 16,2-10-2-16,2-8 0 0,3-9 4 0,1-13-6 16,4-5 5-16,-1-7-5 15,2-4-2-15,0-4 7 0,2-1-4 16,5-1-36-16,4-9 34 15,5-9-5-15,6-5-24 0,5-7 3 0,3-2 6 16,3 0 1 0,0-1 6-16,1 7 8 0,-3 6 6 0,-7 11 4 15,-7 6-2-15,-5 7-3 0,-5 11 2 0,-1 11 4 16,-1 8 23-1,-2 2-13-15,1 0-9 0,3-9-4 0,3-2 2 16,1-7 1-16,5-5-2 16,4-7 0-16,4-5 2 0,3-9 2 15,4-6 5-15,0-4-2 16,-1-7 2-16,-2-2 1 0,-6-1-8 0,-4-3 2 15,-5 0 6-15,-5 2-3 16,-4-1-4-16,0 4 1 0,-4 7-3 16,0 6 1-16,0 8 12 0,-6 6 6 0,-6 9-2 15,-9 17-14-15,-5 15-3 16,0 8-2-16,3 2 2 0,7-2 1 15,6-6-4-15,4-7 2 16,4-7 0-16,2-7-8 0,4-4 9 0,4-6-2 16,7-4-3-1,6-8 6-15,2 0-1 0,5-6-2 0,2-6 2 16,-2-6 3-16,3-1-4 15,0-6-1-15,-2-3 1 0,1-6 0 16,0-3 0-16,1-9 0 0,2-2 0 0,3-3 1 16,-1 2-3-16,-4 4 1 15,-7 16 1-15,-10 13 0 0,-8 11 0 16,-6 6-2-16,-2 16 11 15,-9 17-6-15,-8 12 25 0,-5 10-18 0,0-2-5 16,3-2 0-16,8-6-4 16,5-12-2-16,6-5 2 0,2-7 0 15,5-7-11-15,8-3-36 0,7-7-33 0,1-5-73 16,3-3-184-16</inkml:trace>
  <inkml:trace contextRef="#ctx0" brushRef="#br0" timeOffset="26050.0365">15951 13609 775 0,'-13'-24'0'0,"2"5"262"15,0 2-181-15,1 2-47 0,2 6-2 0,1 1 2 16,0 3-1-16,-1 3 3 16,-5 2-10-16,-6 12-10 0,-7 13-10 15,-6 8 6-15,0 12-1 0,-1 2-4 0,7-1 1 16,6-2-8-16,7-9 0 15,7-6 0-15,5-4-1 0,1-8-1 16,10-2 1-16,3-3 1 16,4-5 0-16,5-5-5 0,1-2 0 0,7-4-8 15,-1-11 12-15,2-4 2 16,1-7-2-16,-1-4 2 0,0-4-2 15,2-9 0-15,1-6 2 16,2-8 7-16,1-6 2 0,-1-7-1 0,2-3-4 16,-3-5 1-16,-3 6 0 0,-7 2 2 15,-5 11-9-15,-7 10 2 16,-4 16 29-16,-5 16-39 0,-2 8 18 0,-1 8 25 15,-1 1-23 1,0 10-7-16,-9 19-8 0,-7 17 4 0,-11 20 10 16,-4 10-5-16,-2 7-4 15,-1-2 3-15,4-2-3 0,3-6-2 16,5-10 2-16,8-10 1 15,8-9-3-15,6-6 0 0,4-8 0 0,10-9-12 16,8-6 5-16,4-5 0 0,2-9-8 16,6-1 5-16,0-10 3 15,1-6-3-15,-1-8 5 0,-4-2 5 0,-2-11-2 16,-2-2 6-16,-3-5-2 15,-5-4-1-15,-4 3 0 0,-5 5 3 16,-6 9-2-16,-3 9 16 16,-4 11-1-16,-5 7-1 0,-5 5-2 0,-6 20-12 15,-6 11-2-15,-3 14 0 0,3 3 3 16,7-2-3-16,5-3 2 15,7-5-1-15,2-5 0 0,5-7-2 0,0-4 2 16,5-8-9 0,3-3 9-16,3-2 0 0,1-3-17 0,2-4 9 15,4-3-6-15,2 0-12 16,2-8 9-16,0-1-13 0,2-4 4 15,-1-5 19-15,1-2 3 16,2-8-1-16,2-2 7 0,0-4-2 0,-1 2 0 16,-4 7 0-16,-6 8 2 0,-9 8-2 15,-5 7 0-15,-3 2 2 16,0 7 0-16,-3 15 22 0,-7 2 6 0,-2 5-22 15,-2-1-2-15,1-7-2 16,2 1-3-16,0-5 6 0,1-3-3 16,3-5-2-16,2-3 0 15,2-4 0-15,3-1 2 0,0 0 1 0,0-1-10 16,0 0-5-1,3-4-3-15,6-6 1 0,7-4-2 0,1-3-6 16,2-1-1-16,3-6 0 0,1-1 15 0,1-3 0 16,0-3-7-1,4-3 13-15,-3 0 0 0,3 1-5 0,-2 3 7 16,-2 10-1-16,-4 8-1 15,-4 7 0-15,-2 6 8 0,-7 13-3 16,-4 11 7-16,-3 10 10 16,-4 7-5-16,-5-1-11 0,0 0-3 0,3-5-4 15,1-8 2-15,4-5 1 0,1-7-8 16,0-5-12-16,6-4-11 15,3-5 0-15,6-2-15 0,6-3-62 0,5-10-149 16,1-4-100-16</inkml:trace>
  <inkml:trace contextRef="#ctx0" brushRef="#br0" timeOffset="27120.038">17227 13430 772 0,'22'-37'0'15,"-8"9"272"1,-7 9-165-16,-6 6-4 0,-1 3 3 0,-1 6-40 16,-3 1-19-16,-7 3-24 0,-3 4-14 0,-4 9-8 15,-3 7-1 1,2 6 0-16,4 2 5 0,4 2-6 0,1 4 0 15,1 3 1-15,2 2 0 16,-1 0-30-16,2 1 13 0,1-6-8 16,2-2 11-16,-2-3 0 15,-2-6-11-15,-1-5 6 0,-1-1 3 0,-2-7-3 16,-2-3 14-16,1-4 6 15,1-2-2-15,0-1 2 0,2 0 1 16,4-1-3-16,1 0 2 0,4 0 1 0,0 0-3 16,0-4 1-16,6 1-2 15,4-4-52-15,6-4 29 0,6 4-6 16,4-5-34-16,2 0 25 15,1-4 28-15,2-2-2 0,0-3 6 0,-1-1 5 16,0-3 2 0,-5 0 2-16,-5 2 2 0,-4 4-3 0,-4 4 0 15,-2 3 64-15,-4 5-43 0,0 1-7 0,1 3-12 16,-3 4-4-1,0 0 1-15,-1 0 0 0,-3 10-5 0,0 3 10 16,-3 7-3-16,-5 1 0 16,1 4 4-16,0 0-5 0,-1-1 0 15,5-2 6-15,1-3-10 16,2-4 4-16,0-1 0 0,3-4-11 0,2-4 7 15,0-5 4-15,2-1 0 16,4-3 0-16,1-8 0 0,3-4 1 16,4-7 1-16,3-3-2 0,4-6 0 0,5-5 0 15,3-3-1-15,5-7 5 16,2-4-7-16,2-6 3 0,2-4 0 15,-2-4 9-15,-3 2 2 16,-4 2 5-16,-7 5 0 0,-5 9 6 0,-4 6 2 16,-7 11-8-1,-5 12-4-15,-4 5 1 0,-1 9 8 0,-3 3 1 16,-1 5-10-16,-11 15-22 15,-13 16 18-15,-9 15-2 0,-5 9-3 16,-1 5 2-16,4 1-3 0,3-3-3 0,4-2 2 16,6-5 2-16,3-7-5 15,6-5-1-15,6-5-10 0,4-7-21 16,3-4-3-16,1-5-8 15,9-5-22-15,2-6-18 0,5-5-2 0,4-6-80 16,5-2 19-16,1-10-22 16,2-6 61-16,-3-5 97 0,0 0 13 15,-6 1 45-15,-5 7 56 0,-7 6 17 0,-4 5 35 16,-3 1 1-16,0 2-84 15,0 0-41-15,0 3-27 0,0 4 6 16,1 0 7-16,3-3-12 16,3-1-1-16,7-3-1 0,5-2 13 0,2-6-1 15,4-8-10 1,-3-2 1-16,-2 1-4 0,-3-2 2 0,-3 5 8 15,-4 2-4-15,-3 2-6 16,0 6 3-16,-2 0-3 0,-1 3-2 16,-1 1-3-16,-1 0 1 0,-2 0-1 0,2 3 5 15,-2 8 0-15,0 6-2 16,-7 8 2-16,-6 8 43 0,-2 8-15 15,-4 5-1-15,-2 6 4 16,1 7 2-16,-5 2-1 0,0 3-3 0,-1 0-8 16,-2 2-10-16,2 2-6 15,-3 0-3-15,-2 3 1 0,-1-1-2 16,-1-2-3-16,2 0 2 15,-1-8 3-15,2 1-4 0,2-7 0 0,0-4-2 16,6-4-9-16,3-12 0 0,5-5-3 16,6-9-19-16,4-8-3 15,3-6-7-15,1-5-44 0,0-2-24 0,1-13 11 16,1-7-308-1</inkml:trace>
  <inkml:trace contextRef="#ctx0" brushRef="#br0" timeOffset="27300.0382">17970 13093 776 0,'36'0'0'0,"-2"0"205"0,-5-1-184 15,-6-4-39-15,-8-5-156 16,-9-2-146-16</inkml:trace>
  <inkml:trace contextRef="#ctx0" brushRef="#br0" timeOffset="27440.0384">17330 12898 1018 0,'0'0'0'0,"1"0"0"16,4 0-103-16,-5-7-215 15</inkml:trace>
  <inkml:trace contextRef="#ctx0" brushRef="#br0" timeOffset="29150.0408">8772 8693 1162 0,'6'-15'0'15,"3"-7"55"-15,1-5-34 16,-3-8-10-16,-2-4 6 0,-2-8-1 0,-3 3 9 16,0-7 6-1,0-5 12-15,-2-6-18 0,-3-9-6 0,0-6 10 16,-1-4 2-16,2-5 2 15,1-5-4-15,1-5-5 0,2-9-11 16,2-5-4-16,4 0-5 0,1-1-3 0,0 4 6 16,1 3-7-16,-1 6 0 15,-4 6 0-15,-3 4 7 0,0 10 1 16,0 6 6-16,0 4-4 15,0 7-8-15,0 1 3 0,0 5-3 0,0 5-2 16,-1 5 0-16,0 9 0 16,-1 7-2-16,0 10 3 0,1 5 1 15,-1 7-4-15,1 3 3 0,0 2-2 0,1 1 0 16,0 1-1-16,0 0 0 15,0 0-2-15,0 0 2 0,0 0-3 16,0 5-1-16,0 2 6 16,0 5 0-16,0 1-8 0,1 0-8 0,-1 3 1 15,0 3-3 1,-6 6 12-16,-3 4 5 0,-8 10 0 0,-3 12 2 15,-5 7 0-15,-4 12-2 16,-1 2 2-16,-4-1 1 0,3-2-2 16,0-7-5-16,6-10 5 0,2-11 0 0,6-10 1 15,2-11 2-15,6-9-3 16,5-5 0-16,2-4 3 0,2-2-3 15,0-4 0-15,0-11 2 16,2-9-13-16,5-9 9 0,2-6 2 0,3-3 0 16,2-3-4-16,2-3 4 15,5-4 0-15,0 1-1 0,3-4 1 16,0-6 0-16,4 1 0 15,0-4 5-15,-1 4-9 0,-2 9 8 0,-6 6-2 16,-5 11-2-16,-3 10 0 0,-3 6 14 16,-2 7-12-16,-3 6 0 15,0 5-2-15,1 2 0 0,2 13 0 0,2 9-2 16,2 12 3-1,2 8 1-15,2 1-1 0,3 2-2 0,2 1 2 16,3-1 3-16,0 2-6 16,0-1 3-16,2-1 0 0,-5-6-2 15,2 0-62-15,-4-4-15 0,-4-3-55 0,-6-2-2 16,-5-7-112-16,-5-6-483 15</inkml:trace>
  <inkml:trace contextRef="#ctx0" brushRef="#br0" timeOffset="30750.0431">7156 5013 878 0,'10'-44'0'0,"-3"10"211"0,1 8-161 16,1 7-36-16,-2 3-10 0,2 3-2 0,-4 7 1 16,0 1-5-1,-1 5-2-15,0 6-1 0,-3 9-12 0,-1 12 34 16,-1 12 21-16,-11 15 7 15,-6 13-7-15,-6 11-9 0,-3 7 4 16,-4 2-17-16,2 2-8 16,3-5-5-16,8-11 1 0,6-7-4 0,6-14 0 15,6-11-2-15,2-4 2 0,7-10 0 16,4-5-1-16,2-4-3 15,5-5 2-15,8-4 3 0,1-5-2 0,4-4-10 16,5-3-2-16,0-9-9 16,1-5-6-16,3-8-5 0,-2-2 4 15,-2-4-11-15,-1-2 2 16,-2 4 2-16,-6 0 11 0,-3 3-3 0,-7 6-21 15,-6 3-23 1,-6 5 9-16,-6 7 6 0,-1 2-10 0,-3 1 5 16,-2 2 61-16,2 0 2 0,-1 0 17 0,3 0 4 15,1 0 8 1,0-1-25-16,5 0-2 0,5 0 18 0,3-3 19 15,2-2-1-15,3-1 17 16,0-2-5-16,-1-1-3 0,-2 0-13 16,-1-2 1-16,-2 2 10 15,-2-4-5-15,-1 0-14 0,0-1-9 0,0-2-7 16,-3 0 1-16,0-2-1 15,-2 0-2-15,-2-3 7 0,-2 5-2 16,0 2 3-16,-2 5-6 0,-1 5-6 0,-2 1-10 16,-5 4 3-16,-5 10-9 15,-5 8-4-15,-4 11 12 0,-4 11 1 16,-1 3 2-16,6 0 0 15,3-1 4-15,5-3-4 0,8-5 0 0,4-5 1 16,3-3-1 0,5-6-5-16,3-4 0 0,5-6 10 0,-1-3 5 15,2-2-6-15,1-5-2 0,2 0 2 0,4-4-3 16,-3-4-2-1,3-7 1-15,3-3 0 0,0-5 0 0,3-6-2 16,0 0 3-16,0-7-2 16,1-5 2-16,-1 2 0 0,1-5-2 15,-1 4 2-15,-3 10 2 16,-2 5-5-16,-3 10 2 0,-3 10-1 0,-6 5-7 15,0 1 9-15,-2 15-2 16,-1 9-3-16,-5 5 7 0,-2 11 3 16,0 0-6-16,-3-2 0 0,-6-3 14 0,0-2-6 15,-1-4 8-15,-1-2-6 16,-1-3-2-16,0-3 2 0,-3-1-3 15,3-6-5-15,1-5 5 16,3-2-6-16,4-4-2 0,3-4 2 0,1 0 0 16,0 0-11-1,5-5 8-15,4-7 3 0,5-9-2 0,4-7 2 16,2-6 2-16,0-7-3 15,1-2 0-15,0-8 3 0,-4 2-5 16,4-1 4-16,-3 4 1 0,2 5-4 0,-3 7 1 16,3 10 0-16,-2 5 0 15,-1 10-3-15,1 4 2 0,0 5-7 16,1 11 8-16,-3 6 0 15,0 9 0-15,-1 6-1 0,-6 1 3 0,-1 3-3 16,-4-1 2-16,-3-3 6 16,-1 1 3-16,-7-3 1 0,-3-2 2 15,-3-1-3-15,-3-4 3 0,-5 0-7 0,0-4-4 16,-2 3 2-16,0-5 0 15,3-3-8-15,3 0-48 0,2-4-38 16,2-2-70-16,4-6-88 16,2-2-238-16</inkml:trace>
  <inkml:trace contextRef="#ctx0" brushRef="#br0" timeOffset="31390.044">8477 5433 953 0,'6'-7'0'0,"5"-1"66"16,2-3-17-1,3-6-2-15,-2-2-10 0,1-3-19 0,2-5-4 16,0 0 9-16,0-6 7 16,-5-1-4-16,1 2-10 0,-3-1-1 15,-5 6-1-15,-4 7 3 0,-1 8 0 0,-2 4-1 16,-4 8-7-16,-4 1-12 15,-5 12 4-15,-3 10-2 0,-5 7-3 16,2 6 5-16,0 5 1 16,5-4-4-16,5-2 2 0,4-5-1 0,7 0-4 15,0-6 6-15,10 1-2 16,1-5-1-16,3-7 3 0,3 0 1 15,3-6-4-15,1-6 4 16,2-1-1-16,2-8-1 0,3-6 0 0,0-5 4 16,2-5-6-16,-2-8-1 0,2 0 2 15,-2-4-2-15,-2-5 6 16,-3 1-4-16,-3-2 2 0,-6 3-1 0,-1 6 0 15,-5 5-2 1,-3 10 2-16,-2 10 0 0,-4 5 0 0,1 3-1 16,-2 13 1-16,-8 14-11 15,-2 13 18-15,-1 6 3 0,1 3-5 16,4-8-1-16,3-5 1 15,5-8-3-15,3-5 9 0,4-6-2 0,4 0-9 16,5-8 0-16,2-4 11 0,7-4-14 16,5-2-15-16,2-6-55 15,0-8-168-15,-3-6-326 0</inkml:trace>
  <inkml:trace contextRef="#ctx0" brushRef="#br0" timeOffset="33820.0474">9598 5236 640 0,'11'-13'0'0,"1"0"156"15,-2-3-92-15,1-3 6 0,-4 1-16 0,1-3-22 16,-3-3-11-16,3 0-7 0,-1-5 2 16,1-6 9-16,3-1 11 15,2-7 16-15,2-6-10 0,2-1-4 0,3-4-1 16,2 1-11-16,4 2-16 15,0 1-12-15,0 5 4 0,-4 5 3 16,-4 5-7-16,-5 9 4 16,-6 9 11-16,-3 10 7 0,-4 6 16 0,0 7-16 15,-11 18-24-15,-8 24 4 0,-10 25 0 16,-9 21 11-16,0 7-4 15,1-1-3-15,5-4-3 0,6-13 3 0,4-8-1 16,6-14-6 0,4-15 6-16,7-12-3 0,3-13 0 0,2-9 0 15,0-4 1-15,1-8-2 16,2 0 2-16,3-10 4 0,2-12-1 15,2-12 3-15,1-10-5 16,1-3-4-16,-1-7 4 0,2-5 7 0,-1 0 0 16,3-9 3-16,1-2-6 0,4-3-4 15,1-2 0-15,1 2-2 16,0 3 0-16,-1 6-1 0,-2 12 1 0,-5 11 0 15,-5 12-4-15,0 12 9 16,-4 8-9-16,-1 5 4 0,4 4 0 16,1 11-12-16,4 8 12 15,2 14 0-15,3 7-1 0,3 7 1 0,1 7 3 16,2 1-4-1,0 3 2-15,0 5 3 0,-3 0-5 0,-5-4 2 16,-7 0 3-16,-5-3-8 0,-8-2 8 0,-8-3-4 16,-10-2 0-1,-3-4 0-15,-4-3 4 0,-4-6-5 0,-3-6 2 16,-1-7 2-16,-1-6-2 15,-2-7-2-15,0-3 2 0,-2-7 0 16,2-1-1-16,3-4 4 16,7-1-17-16,7-3-27 0,10 1-31 0,8-6-59 15,5-1-35-15,11-3-130 0,7-2-221 16</inkml:trace>
  <inkml:trace contextRef="#ctx0" brushRef="#br0" timeOffset="34500.0483">10207 5213 1141 0,'14'-9'0'16,"3"1"116"-16,-3-1-70 0,0-2-3 0,0-3-14 16,2-2-21-16,-2-3-7 0,0 1 3 0,-2-2 1 15,-3 2-8 1,0-2 6-16,-4 3 28 0,-1-3-1 0,-2 0-4 15,-1 4-9-15,-1 5-15 16,0 3 4-16,-3 6-4 0,-2 2-4 16,-7 5-12-16,-3 14 4 15,-9 7-3-15,0 9 15 0,-3 5-4 0,6 2-8 16,1-3 6-16,8-3 1 15,4-3-1-15,5-5 5 0,3-2 0 16,1-2-2-16,8-5 0 0,2-2-2 0,1-4-1 16,2-6 4-16,3 1 0 15,0-7-24-15,3-1 13 0,-2-1 5 16,-1-9-1-16,1-1 7 15,0-3 0-15,-1-4 0 0,1-5 0 0,-3-2 2 16,3-3-2 0,-1 1 0-16,-2 8 3 0,-3 2-7 0,-5 5 6 15,-2 9-1-15,-5 3-2 0,1 3-3 0,-1 11 3 16,-2 5-1-1,-3 6 3-15,0 4 4 0,1-2-7 0,0-6 4 16,-1 1 0-16,0-6-3 16,2-4 2-16,-1-6 4 0,1-1-6 15,0-5 2-15,2 0 16 16,0 0-11-16,-1-5 2 0,2 0-4 0,0-3-8 15,0-4 4-15,6-3 0 16,3-2-48-16,3-2 30 0,3-3 0 16,4-2 2-16,4-4 16 0,3-1 0 0,2-5-3 15,2-2 3-15,-2 2 0 16,0 2-5-16,-3 6 8 0,-5 10-3 15,-3 8 0-15,-6 6-2 16,-2 3 0-16,-5 9-5 0,-3 9 9 0,-1 10 0 16,0 4-3-1,-5 2 2-15,-1 2 5 0,0-4-6 0,0-3 0 16,1-4 10-16,-1-2-12 15,3-4 4-15,1-1 1 0,-1-3-3 16,2-5-10-16,1 1-29 0,0-4-52 0,0-2-26 16,2-1-46-16,4-5-137 15,3-2-38-15</inkml:trace>
  <inkml:trace contextRef="#ctx0" brushRef="#br0" timeOffset="35670.05">11017 4991 620 0,'27'-39'0'0,"-8"7"190"15,-6 7-75-15,-6 6-19 0,-5 8-12 0,-2 4-7 16,-2 4-33-16,-4 1-22 15,-1 2-17-15,-1 0 4 0,-2 7-4 16,-1 1-7-16,1 3 4 16,1 2 2-16,3 3-5 0,-3 1 2 0,2 4 1 15,0 4-3 1,-3 0 2-16,4 6 2 0,-2 3-4 0,0 0 0 15,2 2 4-15,0-1-6 16,0-2-15-16,0-3 16 0,0-7 1 16,3-5 1-16,-4-5 0 0,0-5 0 0,-4-3 0 15,1-1 4-15,-4-4-4 16,-1 0 0-16,2 0 0 0,1-1-17 15,4-2-5-15,3 3-20 16,3-1-20-16,2 0 28 0,0 1-2 0,7-1-7 16,4-1 36-16,3-3 7 15,7 0 0-15,0-5-28 0,5-1-8 16,1 0 15-16,1-3 18 15,-1 1 5-15,-3 0-2 0,-1-4 0 0,-3-1 31 16,-1-2 21-16,-1-5-19 0,0 3-7 16,0 0 1-16,1 0-9 15,-1 5-8-15,-1 0-11 0,-2 5 2 0,-2 3 4 16,-5 3-8-1,-3-1 6-15,-3 6 7 0,-2 0 26 0,-1 1 12 16,-6 7-32-16,-5 8-20 16,-3 7 8-16,-2 5-1 0,1 1-5 15,3 1 3-15,3-2 4 0,4-1-10 0,2-4 6 16,2-2 0-16,2-4-2 15,2-5 1-15,2-3 0 0,0-3 0 16,1-2 0-16,2-3 2 16,2-5-2-16,3-7 0 0,3-5 5 0,3-5-3 15,4-2 3-15,1-1-3 16,2-2-4-16,3-5 3 0,3-2-1 15,1-3 0-15,2-7-1 16,0-2 1-16,-3-6 0 0,0 0 0 0,-3 0 1 16,-3-3-2-16,-2 3 2 0,-2 6 15 15,-3 5 3-15,-4 7 0 16,-3 15-7-16,-6 9-3 0,-4 5 3 0,-1 5-8 15,-3 5-8 1,-6 13-4-16,-8 16 7 0,-6 9 2 0,-2 9 7 16,-4 4-6-16,1 0-2 15,2-2 0-15,2-4 6 0,2-4-6 16,3-2 0-16,2-3 2 15,3-7-3-15,6-3 2 0,5-4-2 0,2-6-9 16,1-3 4-16,0-4-3 0,4-4-9 16,0-3 5-16,2-3 2 15,1-4-5-15,1-3 12 0,4-8 0 0,2-6-5 16,4-2 2-16,1-3 4 15,0 1 0-15,-2-1 3 0,-6 10 0 16,-4 7-6-16,-3 5 9 16,-1 4-4-16,-3 9-1 0,0 8 4 0,0 3 18 15,0 4-20-15,0-4 0 0,4-1 5 16,4-6-5-16,1-6 0 15,3-4 3-15,0-6-3 0,5-2 0 0,2-9 12 16,1-7-9 0,0-3 8-16,0-1-2 0,-2 0-10 0,-1 0 2 15,-2 0 5-15,-1-2-6 16,0 2-3-16,-3 3 6 0,0 2-6 15,-4 0 6-15,-3 8-3 16,-1 2-2-16,-1 3 4 0,0 3 7 0,-2 2-11 16,-4 9 3-16,-1 10 1 0,-5 8 11 15,-3 9 11-15,-5 9 1 16,-1 7-1-16,-4 5 3 0,-3 6-13 0,-1-2-5 15,-6 5-1-15,5 1-5 16,-1-5-3-16,5 3 0 0,0-8 4 16,2-8-7-16,3-3 6 15,1-2-5-15,1-6-1 0,3-3-1 0,2-5-5 16,3-6-15-16,1-4 0 15,3-4-8-15,2-3-22 0,2-4-1 16,1-2-26-16,2-6-60 0,3-3-91 0,2-5-98 16</inkml:trace>
  <inkml:trace contextRef="#ctx0" brushRef="#br0" timeOffset="35870.0502">11604 4567 1076 0,'3'-11'0'16,"6"7"44"-16,6-3-36 0,6 0 5 15,2 2-2-15,5-2 4 16,4 4-18-16,6-2 1 0,2-1-44 0,0 1-122 15,-8-6-392 1</inkml:trace>
  <inkml:trace contextRef="#ctx0" brushRef="#br0" timeOffset="36000.0504">11098 4495 965 0,'21'9'0'0,"3"-4"-589"0</inkml:trace>
  <inkml:trace contextRef="#ctx0" brushRef="#br1" timeOffset="48320.0677">10104 9178 315 0,'0'-2'0'0,"0"0"121"16,0-1-47-16,0-1-1 0,3 0-13 16,0 1-7-16,-1-1-7 15,0 3-8-15,-2-1 8 0,0 1 7 0,0 1-3 16,0-1-26-16,0 0-2 15,0 1-1-15,0 0 5 0,0 0-11 16,0 0 3-16,0 0-4 16,0 0-9-16,0 0 4 0,0 0 1 0,0 0-5 15,-2 0 5-15,-2 2-4 0,-3 3 10 16,-2 2-6-16,-1 0 0 15,-1 0-4-15,0 1 2 0,1 2-8 0,0 0 0 16,-2 1 17 0,2 0-10-16,-1 0 6 0,1 1-4 0,0 1-4 15,-1-1-2-15,-1 0 7 16,1 1 0-16,0 0-6 0,0-2 6 15,1 0-6-15,1-1-5 0,1 0 2 0,1-1 4 16,-3 0-6-16,3 2 2 16,0-3 8-16,-2 0-10 0,1 0 2 15,0-2 12-15,-1 2-9 16,1-3 9-16,1 2-5 0,-1 1-1 0,-2-2 8 15,2 2-13-15,-2-2-1 16,1 2 4-16,0 0-3 0,3 2-4 16,-2-2 3-16,1-2 1 15,-1 3-4-15,-1-1 4 0,2 0 2 0,-2 2-5 16,-1-1 2-16,1 1 7 0,-1 2-5 15,0-2 3-15,0 1-5 16,1 0 5-16,0-2 0 0,0 0-2 0,2 1-4 16,-1-2 0-1,1 4 6-15,-2-2-7 0,1-1 2 0,0 2 1 16,0-1-2-16,-1-2 0 15,-1 1 3-15,3 1-4 0,-2 0 2 16,1-2 3-16,0 2-4 16,-2 1 0-16,0-2 3 0,0 2-4 0,0 0 2 15,1 1 3-15,0-3-5 0,1 2 2 16,1-2 1-16,0-1 0 15,-2 0 7-15,2-2 3 0,-2 2-1 0,1-1 2 16,-1 1-6-16,-1 1 1 16,1-2-2-16,-2 2 0 0,0 0-10 15,0 3 8-15,-1-3 2 16,-1 3-9-16,-1 0 5 0,2-2 0 0,0 2-4 15,0-3 4-15,2 1 0 0,-2-3-3 16,-2 1 2-16,1 0 1 16,-1 1-2-16,2-1 0 0,1 2 4 0,-1 0-4 15,1-2 0 1,1-1 4-16,0 1-7 0,2-1 4 0,0 1 2 15,-2 3-6-15,2-1 5 16,0-3 0-16,-2 3-4 0,0-3 4 16,1 1 0-16,-4-1-3 15,1 2 2-15,1 0 3 0,-1 1-5 0,0 2 2 16,2-2 2-16,-1 3-4 0,2-2 0 15,1-2 5-15,0 1-8 16,0-2 4-16,1 0 1 0,-1 1-2 0,1 0 2 16,-2-1 4-16,1 1-6 15,-3 2 1-15,-1-1 1 0,0 1-2 16,0 1 2-16,0-2 1 15,2 2-4-15,-1-3 4 0,1 1-2 0,2 0 0 16,-1-2 0 0,0 1 1-16,-2 2-1 0,0 0 0 0,-1-1 2 15,-1 1-4-15,1 1 1 0,0 0 1 0,1-2 0 16,1 0 2-1,-1-3-4-15,2 1 1 0,2-1 2 0,-1-3 2 16,2 1-4-16,2-2 1 16,0 0 1-16,2 0 0 0,1-2-2 15,1-1 2-15,0 1-2 16,-1-1 2-16,1 0 1 0,0 0-2 0,0 0 0 15,1 0 3-15,0 0-4 0,1-1 2 16,3-6 8-16,5-1-8 16,2-1 2-16,4-5-2 0,3 1-2 0,0-2 2 15,4-4-2-15,2 2 2 16,-1-1 3-16,2-2-4 0,-1 0 0 15,-1 1 0-15,-3-3 1 16,-1 3-2-16,-1 1 2 0,-1 0 3 0,0 1-5 16,-1 2 2-1,4-2 8-15,-2 1-6 0,4-2 2 0,2 1-3 16,1-1-4-16,5-3 4 0,0 0 1 0,1-1-3 15,3-2 0 1,0 0 5-16,-3 0-7 0,-2-3 4 0,-2 4 2 16,-5-1-7-16,-3-2 6 15,-4 4-1-15,0-2-3 0,-1-2 2 16,1 4 4-16,0-2-6 15,5-3 2-15,0 0 2 0,1 1-5 0,2-3 3 16,2 0-1-16,0 0 0 16,4-4-1-16,-1 1 0 0,-4 2 1 15,0 1 0-15,-6 8 2 0,-3 1-2 0,-1 2 0 16,1 0 0-16,1 2 0 15,1 0 0-15,3-1 0 0,2 0 0 16,1-2 0-16,1-2 1 16,1 0-2-16,0-1 1 0,-2 3 0 0,-3 3 0 15,-2 3 0 1,-3 2-2-16,-3-1 2 0,-1 0 0 0,-2 4 2 15,-5-1-3-15,-2 4 2 0,-2 0-1 0,1 3 0 16,-1 1 0 0,-1 1 1-16,0-2-2 0,0 2 2 0,0 0-1 15,0 0-2-15,0 0 4 16,0 0-4-16,-6 0-11 0,-9 9 6 15,-10 7 8-15,-10 6-2 16,-5 6 1-16,-1 2 5 0,-3 3-10 0,-2 4 8 16,1 0-2-16,-3 2-2 15,5 0 2-15,-1 3 1 0,-1-1-4 16,1 4 3-16,1-1 4 0,3-2-6 0,-1 0 2 15,1-2 1-15,1-2-2 16,-1-1 4-16,1-1-4 0,1 0 0 16,0-4 0-16,2-1 2 15,1-2-2-15,3-2 0 0,1-1 1 0,3-2-2 16,4-1 2-1,3-3 1-15,-1 0-4 0,2-2 3 0,3-1-1 16,0 2 0-16,0-2 0 16,1-1 0-16,1 2 0 0,-2-3 0 15,1-1 1-15,0 0-6 0,-1-2 8 0,3 0-3 16,1 3 0-16,0-2-7 15,2-2 7-15,0 1-13 0,1 0 7 16,2-2-1-16,2-2 0 16,2-2 4-16,1-3 2 0,2-3 0 0,1 2 2 15,0-2-2-15,0 0-2 16,0 0 2-16,0 0 1 0,-1 0 0 15,1 0-2-15,-1 0 4 0,1 0-2 0,0 0 0 16,0 0 3-16,1 0-3 16,1 0 0-16,5-6 4 0,3-6-5 15,5-4 2-15,6-7 0 16,5 2-1-16,2-7 0 0,5-2 6 0,3-3-9 15,2-4 6 1,1-2-4-16,2 1 1 0,-1-1 0 0,0 1 3 16,0-1-3-16,1-1 0 15,3-2 2-15,2 3-2 0,2-3-1 16,2-1 1-16,2 2 0 0,0-5 1 0,3 4 0 15,0-1-1-15,-2-1-1 16,-1 3-1-16,-8 3 0 0,-3 1 4 16,-6 4 1-16,-7 4-4 15,-3 4 1-15,-5 2 1 0,-4 3-2 0,0 1 2 16,-3-2 0-16,1 3-2 15,-3 1 2-15,1 0-1 0,-1 1 0 16,0 3-1-16,-4 1 2 16,-1 3-2-16,-4 4 0 0,-1 5 1 0,-1-1 0 15,0 1 0-15,0 0 3 0,0-2-3 16,0 2 0-16,0 0 0 15,-4 3-8-15,-7 6 4 0,-5 6 3 0,-7 5-1 16,-4 8 4 0,-7 4 2-16,-6 1-4 0,-3 6 0 0,-5 2 18 15,-3 4-12-15,-4 7 1 16,-5 1-4-16,-1 5-3 0,0 2 0 15,1 1 7-15,-1 2-9 0,3-5 4 0,1-4 1 16,6-6-5-16,6-4 4 16,4-6 0-16,5-1-4 0,3-3 4 15,2-5-1-15,3 0-2 16,1-4 2-16,4-2-1 0,2-1 0 0,0-4 0 15,4 0 3-15,0-1-7 16,2-1 8-16,2-1-3 0,-2-2-4 16,3 2 4-16,-1-2 0 15,-1 0-2-15,1 0 2 0,0-2 0 0,1 0-1 16,3-3-1-16,2-1 1 0,1-2 0 15,-1 1 1-15,2 0-1 16,-2-1 0-16,1 1-1 0,-3 0 2 0,0 1-2 16,0-1 1-1,0-2 0-15,3 0-7 0,3-2 4 0,1-1 3 16,2 0 0-16,0-1-1 15,0 0 1-15,0 0 0 0,0 0 0 16,0 0-1-16,0 0-2 16,0 0 2-16,2 0-2 0,0 0 0 0,2 0 6 15,-2 0-2-15,-2 0-1 0,2 0-1 16,-1 0 2-16,2 0-2 15,2-4 1-15,4-3 2 0,2-3-2 0,3-3 0 16,3-3 2-16,4-5-3 16,7-5 1-16,3-3 0 0,5-6 0 15,3-4-3-15,2-1 3 16,1-2 0-16,0-1-10 0,0 5-4 0,-3 1 1 15,1 3 11-15,2-3 2 0,2 3 0 16,2-4 0-16,3 0 0 16,-2 0 0-16,0-2-1 0,1-1 2 0,-2 0-2 15,-1 1 1 1,0 0-1-16,-3 4-1 0,-6 1 3 0,-5 3-2 15,-2 2-5-15,-5-1 6 16,-4 4 0-16,-5 1-8 0,-2 6 12 16,-4-1-6-16,-3 3-10 15,-1 1 7-15,1 3-2 0,-1 2-11 0,5-1-3 16,0-1-5-16,2 0-6 0,3 1 21 15,-2 3 3-15,-3 3 3 16,-3 2 9-16,-2 3-1 0,-4-1-6 0,0 2 6 16,0 1-2-16,-1-3-2 15,3-1 2-15,1-1 1 0,0 0-2 16,5-3 0-16,-1 1 2 15,0 1-2-15,-2 1-1 0,-1 2 5 0,-3 3-8 16,-2-1 6 0,0 1-3-16,0 0-2 0,0 0 6 0,0 0-2 15,0 0-1-15,-6 0 0 0,-6 2 5 0,-8 6-6 16,-7 2 2-1,-5 2 6-15,-2-1-7 0,-8 3 0 0,-3 2 11 16,-5 4-8-16,-3 4 4 16,-1 1-4-16,2 3-2 0,1 1-1 15,5-1 0-15,6-5 3 16,8-5-2-16,14-7 2 0,9-4-4 0,8-6 2 15,1 1 1-15,0-2-2 0,0 0 0 16,2 0 5-16,11 0-5 16,10-3 0-16,11-7 52 0,7-4-41 0,4-4-5 15,4-3-3-15,3-3-2 16,2-3 3-16,-2-2-1 0,3-3-6 15,-3 2 6-15,-5 3 0 16,-8 5-6-16,-7 5 6 0,-8 3-5 0,-7 4 2 16,-7 2 0-1,-4 5 1-15,-4 2-1 0,-2 0 0 0,0 1 13 16,0 0-13-16,-4 0 0 0,-6 0 20 0,-9 3-22 15,-11 7 1 1,-8 4 1-16,-6 4 0 0,-4 6 0 0,-1 0 3 16,-3 2-4-16,0 1 2 15,4 0-1-15,2-3 0 0,9-5-1 16,8-4 3-16,10-6-4 15,5-4 4-15,9 0-1 0,3-5-1 0,2 0 0 16,0 2 0-16,0-2-2 16,2 0 3-16,7-3 0 0,7-5-1 15,10-2 0-15,10-3 3 0,4-4-3 0,6-2 0 16,4-4 4-16,2-3-7 15,-1-1 4-15,-5-1-1 0,-3 2 0 16,-5 0-3-16,-5 3 2 16,-6 3-3-16,-7 4 1 0,-7 7 1 0,-9 3 1 15,-1 4 2 1,-3 2 2-16,-7 0-3 0,-10 3 0 0,-13 9-10 15,-12 5 8-15,-5 7 4 0,-6 3-1 0,-2 4-6 16,-4 3 10 0,-2 0-6-16,1-1-3 0,5-1 8 0,7-4-4 15,7-4-1-15,11-3 2 16,7-5 0-16,8-3-2 0,6-4 2 15,4-5-1-15,4-1 0 16,-1-3-2-16,2 0 0 0,0 0-2 0,6 0 5 16,11-4-1-16,13-6 0 15,9-7 8-15,12-5-7 0,5-4-2 16,5-5 2-16,1-2-1 0,-2-2 0 0,-2 2 0 15,-10 2-1-15,-6 4-4 16,-11 4 10-16,-7 4-6 0,-11 6 0 16,-8 4 2-16,-2 7 3 15,-3 1-2-15,-3 1 1 0,-6 5-1 0,-12 7-4 16,-10 10-6-1,-10 4 5-15,-7 5 0 0,-3 0 6 0,-1-1-2 16,-1-1-1-16,4-2 0 16,6-1 0-16,7-6 0 0,9-2 1 15,6-5 2-15,6-1-3 0,7-2 0 0,4-4-1 16,1 0-4-16,3-3 6 15,0 2-2-15,0-3-5 0,9 0 8 16,2-2 0-16,7 0-1 16,8-10 5-16,4-5-3 0,4-6-2 0,4-1 0 15,2-6 1-15,2-1-3 16,0-3 2-16,-2 1 0 0,0-1-3 15,-3 1 3-15,-1 4-1 0,-6 1 0 0,1 5 0 16,-7 2 3-16,-3 5-5 16,-4 4 4-16,-4 1-5 0,-5 4 1 15,-3 2 3-15,-1 1 1 16,-3 0-4-16,-1 2 3 0,1-1-1 0,0-1 0 15,4-1 0 1,0 2 1-16,0-2-3 0,-2 2 4 0,-3 1-1 16,0-1-3-16,0 1 4 15,0 1-4-15,0 5-5 0,0 6 10 16,0 5-2-16,0 6 1 0,-3 1 9 0,0 2-3 15,-1 0-1-15,1-1 3 16,3 0-7-16,0 0 2 0,0 0 3 16,3-1-2-16,0 2-4 15,-1 1 4-15,1 0-2 0,-1 1 0 0,0-1 3 16,1-2-1-16,-2-2-4 15,0-3 1-15,0-4 0 0,-1-3-5 16,0-6 4-16,0-1-1 16,0-2-2-16,0-3 2 0,0 0-1 0,0-1 0 15,0 0 0-15,0 0 7 0,0-2-3 16,0-2 8-16,0-4 20 15,0-2 3-15,-3-7-30 0,2-7-4 0,0-1-2 16,-1-6 0 0,2-1 1-16,2 0-7 0,3-1 7 0,4 0 0 15,2 1-15-15,-1-2 6 16,2 1 0-16,0 4-5 0,-3 4 9 15,-3 9 4-15,-3 3-3 0,-3 9 7 0,2 3-1 16,-2 1-4-16,0 1 0 16,-3 11-9-16,-3 9-4 0,-6 11 18 15,3 8-2-15,-3 5-2 16,4 5 2-16,0 2 4 0,-1 3-5 0,2 0 0 15,-1-4 4-15,1-5-5 16,-2-9 2-16,2-5 1 0,1-11-2 16,1-5 0-16,2-3 2 15,2-9-2-15,-2 0 0 0,3-4 5 0,-1 0-4 16,0 0 5-16,1 0-3 0,0 0-2 15,-1 0 5-15,-1-6-1 16,-2-1-8-16,-1-5 6 0,0-6-1 0,1-5-4 16,2-7 2-1,0-5-1-15,2-2-3 0,3-4 3 0,4-3-2 16,3 1-3-16,3-1 6 15,-1-2 0-15,3 3 0 0,-1 1-3 16,-2 8-6-16,-4 6 4 16,-2 10 7-16,-3 4 0 0,-1 3-4 0,-2 1 4 15,0 2 0-15,-3-2-3 0,-3-1 2 16,-2 1-2-16,-2 0-2 15,-3 0 4-15,-2 1-2 0,-4 3-3 0,-4 4 4 16,-6 2 0-16,-5 8-9 16,-5 6 10-16,-5 2-2 0,-5 3-1 15,-1 2 3-15,-1 1 0 16,1-3-2-16,3 0 2 0,4-4 0 0,9-2-1 15,8-3-4-15,8-2 2 0,5-2-3 16,4 1-2-16,2 0-9 16,4 0-18-16,-1 1-9 0,3 3-17 0,1 1-22 15,0 1 0 1,1 1-2-16,6 2-63 0,6-8-96 0,-3-5-359 15</inkml:trace>
  <inkml:trace contextRef="#ctx0" brushRef="#br1" timeOffset="56920.0797">10211 8497 260 0,'0'-8'0'16,"0"-3"-260"-16</inkml:trace>
  <inkml:trace contextRef="#ctx0" brushRef="#br1" timeOffset="59170.0829">10211 8497 173 0,'-2'-70'103'16,"-3"54"-29"-16,5 1-15 0,-4-3 5 0,1 0-3 15,-2-2-26-15,0 2-25 16,0-1 7-16,2 4-8 0,-2 1-9 16,0 2 0-16,2 3 7 15,-2 1-6-15,2 2 8 0,-1-4 27 0,2-1 6 16,0-3-14-16,2-3 4 15,-1 0 8-15,1-2-13 0,0 0 0 16,-4 0-7-16,3 1 0 16,-1 1 2-16,-2 0 4 0,4 5 9 15,-3-1-10-15,2 4-11 0,1 2 0 0,0 2-7 16,0 3 5-16,0 0 2 15,0-1-9-15,0 1-9 0,0-1 8 0,1-1-1 16,-1-3-4 0,2-2 0-16,-2 3 2 0,1-1 3 0,-1 1-4 15,0 0 46-15,0 4-13 16,0 0-2-16,0 2-20 0,0 0-10 15,0 0 2-15,0 0-6 0,0 2-12 0,3 3 16 16,-2 8-1-16,3 9 0 16,-1 7 44-16,0 10-18 0,-2 4-8 15,0 6 1-15,4 10-14 16,-2 5-5-16,1 9 0 0,-1 5 11 0,-3 0-13 15,0 3 4-15,-3-3 9 16,0-2-13-16,1 2 4 0,0 0 3 16,0 1-7-16,0-1 4 15,2-6 4-15,0-6-8 0,0-8 4 0,0-2 0 16,2-4-3-16,0-5 0 0,1-5 4 15,-2-2-6-15,3-1 5 16,-1-3 0-16,0-2-4 0,0-1 4 0,-3-5-3 16,3 0-2-1,-2-3 6-15,-1-3-1 0,0-2-2 0,0-5-6 16,0-3 5-16,-1-4-11 15,1-5 11-15,-2-2-7 0,1-1-8 16,1 0 16-16,0 0 0 16,-1-2-30-16,0-7 28 0,-1-4-5 0,0-6 0 15,2-5 11-15,0-3-5 0,0-5-6 16,0-6 12-16,0-5-6 15,0-6-5-15,1-7 12 0,1-6-8 0,0-7-5 16,-1-8 11-16,3-4-4 16,-2-10 0-16,2-3-3 0,-2-7 2 15,-2-4-4-15,0 0 8 16,0 0-3-16,-4 7 0 0,1 2 0 0,2 5 1 15,-2 8-1-15,2 9-1 0,1 11 4 16,0 9-3-16,0 5 0 16,0 6 4-16,0 3-5 0,0 8 2 0,0 10 3 15,0 8 3 1,0 9 19-16,0 2-1 0,0 3 8 0,0 5-14 15,0 22-19-15,0 25 0 16,0 31 0-16,3 24 33 0,-1 14-27 16,0 9 8-16,0 4-8 15,1 3 1-15,1 3 0 0,1-1-5 0,-1-7-3 16,2-6 2-16,-2-5 18 0,-1-8-18 15,0 0 10-15,-2-2-3 16,-1-4-4-16,1-2 6 0,0-10-6 0,1-3-7 16,0-9 6-16,-2-12 1 15,2-8-7-15,-1-12 6 0,-1-7 0 16,2-10-4-16,-1-8 2 15,-1-9 0-15,1-5-1 0,-1-7 0 0,0-4 1 16,1-1-6 0,-1 0 8-16,0 0-6 0,-2-6-13 0,-4-8 10 15,-1-9-2-15,-1-10-6 0,1-9 19 0,2-12-8 16,1-9-6-1,3-17 8-15,1-8-10 0,0-11 2 0,0-9 8 16,1-6-3-16,-1-2-3 16,1-8 9-16,-2-4-3 0,1-2-6 15,-3-4 6-15,0 4 0 16,0-2-6-16,2 5 13 0,0 8-4 0,1 8-4 15,5 12 2-15,1 12 0 0,1 13 0 16,0 18-1-16,-1 12 0 16,-3 12-3-16,0 11 8 0,-3 8-1 0,1 8-3 15,-1 2 0-15,0 2 51 16,0 1-31-16,0 0-2 0,-1 2-13 15,-1 17-10-15,-2 23 1 16,-1 30 4-16,1 27-3 0,-3 24 4 0,3 20 6 16,1 15-9-1,1 15 4-15,1 7 9 0,1-1-9 0,0-8 7 16,0-13-4-16,3-20-9 0,-1-12 8 0,-1-10 1 15,0-12-6 1,2-12 2-16,-2-13 3 0,2-16-5 0,0-8 2 16,2-11 0-16,0-7-1 15,1-7-2-15,-2-12-1 0,-1-6-12 16,-1-6 9-16,0-5-5 15,-2-1-3-15,0 0 16 0,1-12-4 0,-1-9-16 16,0-14 26-16,2-13-5 16,-1-13-6-16,1-15 6 0,-1-19-2 15,3-14-8-15,-2-14 11 0,-1-8-5 0,-1-2-21 16,-2-5 16-16,-3 1 2 15,-4 0 0-15,0 0 6 0,-2 2-4 16,2 3 1-16,1 0 1 16,2 1 0-16,3 0-4 0,3 1 8 0,4 5-3 15,4 6-2 1,1 14-3-16,2 15 2 0,-1 18-3 0,-2 24 10 15,-3 19-3-15,-3 15-4 0,-2 12 4 0,0 1 27 16,2 1-12 0,-2 17-8-16,0 25-18 0,-3 32 5 0,-2 35 6 15,-2 27 0-15,1 19-4 16,-2 19 4-16,2 14 4 0,0 9-10 15,2 8 8-15,0-2 4 16,4-12-11-16,0-18 6 0,0-21 6 0,0-24-9 16,1-13 0-16,-1-19 11 15,0-15-13-15,1-15 4 0,2-16 2 16,0-11-5-16,3-12-2 0,-1-10 3 0,-3-5 0 15,2-7-32-15,-3-5 8 16,-1 0-14-16,1-4 23 0,0-12 5 16,-1-13 5-16,0-12 10 15,0-9-1-15,0-15-7 0,1-11 3 0,-1-12-3 16,2-13-11-1,0-7 11-15,-2-4-4 0,0-1-7 0,-2-2 15 16,-3-5-2-16,-3-1-7 16,-1-6 13-16,1-3-3 0,1-3-4 15,1 0 0-15,4 3 5 0,-1 9-6 0,2 5 6 16,2 12-3-16,5 14 0 15,1 15-2-15,-3 15 3 0,0 15-2 16,-2 14 2-16,-1 14 1 16,-1 10-4-16,0 7 4 0,0 11 65 0,-3 24-69 15,-7 28 4-15,2 38 7 16,-1 26-7-16,3 27 13 0,4 19-7 15,-1 15-3-15,3 15 4 0,0 5-6 0,0-8-6 16,5-16 6-16,-1-21 8 16,2-23-12-16,-3-18 2 0,2-16 5 15,-2-16-5-15,0-13 4 16,-1-17-4-16,1-9-2 0,-3-13 0 0,0-8-4 15,0-11-11 1,0-7 17-16,0-6-2 0,0-5-20 0,0-1-4 16,0-4-14-16,0-11-8 15,2-13 44-15,0-15 5 0,-1-16-4 16,1-14 4-16,-2-17-1 0,2-11-8 0,0-13 14 15,-2-7-8-15,0-2-7 16,0-3 10-16,-4-2-4 0,-2-1-27 16,-2 1 26-16,1-1 1 15,-5-3-5-15,3-1 13 0,0 0-7 0,-2 2-4 16,5 9 10-16,2 10-5 15,2 16-5-15,2 25 10 0,2 25-2 16,1 21-4-16,0 16 2 16,0 9-2-16,1 6 1 0,1 31 0 0,4 35 60 15,-3 36-8-15,-1 41-22 0,-2 21-18 16,-2 18 4-16,-1 14 0 15,1 4-8-15,-1-4-5 0,0-13 5 0,1-23-3 16,-1-20-9 0,0-18 8-16,0-16-1 0,1-15-3 0,0-16-17 15,1-15-8-15,2-8-20 16,-2-13 5-16,1-6-25 0,0-10-35 15,1-8-53-15,-3-5-172 0</inkml:trace>
  <inkml:trace contextRef="#ctx0" brushRef="#br1" timeOffset="62080.0869">8096 12307 778 0,'-8'-4'0'0,"2"2"309"0,0 2-182 16,3 0-50-16,0 0-4 16,2 0-10-16,1 0-40 0,3 0-22 0,2 0-2 15,7 4 2-15,7-4 23 16,7 0 14-16,10-4 6 0,5-8-9 15,4 1-8-15,2-3-6 16,-5 3-14-16,0 5-9 0,-5-1 4 0,-7 2 7 16,-4 5-12-1,-4-2 6-15,-5 2 0 0,-6 0-4 0,-1 0 2 16,-5 0 0-16,-4 0-2 0,-1-3 0 0,0 3-3 15,-1-3-41 1,-7 1 0-16,-2 2-66 0,-5 0-49 0,-3 1 38 16,-3 6-28-16,0 3-170 15,-1 1-91-15</inkml:trace>
  <inkml:trace contextRef="#ctx0" brushRef="#br1" timeOffset="62670.0878">8323 12323 633 0,'0'-3'0'0,"0"1"328"16,0 0-218-16,0 0-21 15,1 2-17-15,0 0-19 0,-1-1-15 16,0 0-15-16,0 0 7 16,0 1-3-16,0 0 6 0,0 0 3 0,0 0-15 15,-1 4-15 1,-4 11 3-16,0 9-5 0,-4 7 6 0,2 8 10 15,-1 0-10-15,3 4-9 0,-1 1 13 0,1 5-8 16,1-4-8 0,0-1 4-16,1-1 8 0,-1-3-11 0,1-3 2 15,-1 1 4-15,2-5-5 16,0-3 0-16,0-2 3 0,1-4-4 15,-1-2 2-15,0-3 2 16,1-5-4-16,-3-1 2 0,0-5 1 0,0-2-2 16,-3 1 0-16,-3-2 0 15,-3-2 0-15,-5-1 0 0,-2 3-2 16,-4-5-14-16,-3 1 19 0,1 0-5 0,-1-1-3 15,3 0 7-15,2 0-2 16,4 0 0-16,4 0-3 0,3 0 3 16,3 0-6-16,1 0 11 15,4 0-5-15,0 0 0 0,2 0 0 0,-2 0 2 16,2 0-2-1,0 0 0-15,1 0-1 0,0 0-9 0,3 1 10 16,6 3 0-16,8-4-1 16,8 0 1-16,8 0 12 0,8-7-2 15,7 1 6-15,6 2 8 0,1-5 0 0,0 3-3 16,-4 0-3-16,-6-2-5 15,-5 4-1-15,-7 1-8 0,-3-2-8 16,-5 3 8-16,-4-1 0 16,-6 0-4-16,-5 2 0 0,-4 1 4 0,-3-1-6 15,-3-1 2-15,0 2-6 16,0 0-28-16,0 0-19 0,-1 0-52 15,-7-5-157-15,-2 2-110 0</inkml:trace>
  <inkml:trace contextRef="#ctx0" brushRef="#br1" timeOffset="63670.0892">8852 12216 719 0,'-6'-10'0'0,"2"2"331"0,2 3-233 0,2 3-12 16,0 0-13-16,0 2-11 16,0 0-35-16,5 5-21 0,2 9 1 15,4 8 31-15,2 12-3 16,1 7-7-16,6 2-11 0,1 6-9 0,2-3-4 15,4 0-8-15,1-3 8 0,1-7-1 16,-1-4-4-16,-4-10 0 16,-2-3 1-16,-6-6 0 0,-4-3-2 0,-7-5 0 15,-2-3-4 1,-3 0 7-16,0-1-2 0,0-1-9 0,0 1 9 15,-6 3-2-15,-6 1-6 16,-6 4 16-16,-5 5-7 0,-6 3 0 16,-4 7 0-16,-1 5 2 15,-3 8-3-15,2 7 1 0,0 2 1 0,1 4-2 16,4 0 2-16,1-5 1 0,2-3-2 15,3-5 0-15,3-9 2 16,3-3-3-16,1-2 2 0,3-6 1 0,1-1-3 16,3-2 1-16,3-1-5 15,3-2-102-15,1-3-4 0,3-4-40 16,0-3-239-16</inkml:trace>
  <inkml:trace contextRef="#ctx0" brushRef="#br1" timeOffset="65280.0914">9511 12504 576 0,'-1'-3'0'16,"0"3"242"-16,1 0-126 15,-1-3-15-15,1 2-12 0,0 0-14 16,-1-2-11-16,0-1-18 16,-2-4-17-16,0 2 8 0,-1 1 2 0,0 0-12 15,-1 3-11 1,-2 0-1-16,-3 2-7 0,3 6-11 0,-6 4 6 15,1 5 3-15,-2 5-8 0,-3 3 4 0,0 7 2 16,-2 3-5 0,0-1 2-16,5-1 5 0,2-4-10 0,4 1 8 15,1-3 3-15,4 2-9 16,-1-2 4-16,1-2 3 0,3 1-5 15,-4-2 0-15,4 0 4 16,3-1-6-16,3-4 4 0,4 0 1 0,1-2-4 16,4-1-2-16,0-6 7 15,2-1-8-15,0-5 8 0,-1 0-1 16,2-2-4-16,-2 0 2 0,1-3-3 0,-1-5-1 15,4-2 6-15,-1-2 0 16,0-3-3-16,3-2-7 0,0-4 5 16,-1-1-5-16,1-7 11 15,1-3-4-15,-3-4 0 0,0-5-2 0,-2-2 2 16,-4-2 0-1,-1 0 2-15,-2 2-2 0,-2 8 0 0,-2 6-1 16,-3 5 1-16,-2 7 0 16,-1 4-1-16,-1 5 2 0,0 2-2 15,0 3 2-15,0 3 3 0,-2 0-6 0,-3 13 0 16,-1 4-1-16,0 6 0 15,2 4 4-15,2-2-1 0,2 4 0 16,0 0-1-16,4 1 1 16,-1 2 0-16,1 0 2 0,0-2-3 0,-2-1-6 15,-1-3-2-15,1-3 0 16,-2-2-1-16,3-2 8 0,0-2-4 15,2-5-11-15,1 0 5 0,1-4-4 0,-1 1 6 16,0-4 7-16,-1 0 3 16,-1 0 0-16,2-1-8 0,1-1-5 15,3-3-14-15,1 0 15 16,3-5-10-16,3-3 1 0,0-3 10 0,1-2 0 15,-1-3 2 1,-4-3 10-16,-2-2-1 0,-2-1 0 0,-2-3 0 16,-1 0 7-16,-1-4 4 15,3-1-1-15,-5 2-6 0,4 5-6 16,-6 8 4-16,0 8 11 0,-1 5 0 0,0 2-5 15,0 9-9-15,-7 10-3 16,0 8 8-16,-1 7-2 0,0 0-3 16,5-1 2-16,-2-4-1 15,3 0 0-15,1-3 0 0,1-3 1 0,0-4-1 16,4-4-12-16,2-5 6 15,1-3-3-15,3-3 12 0,2-4-4 16,1 0-6-16,5-6 10 16,0-5-6-16,2-4-11 0,0-2 17 0,-1-4-5 15,0 1-5-15,-2-6 12 0,-2-6-4 16,-2-5-2-16,0-7 1 15,0-2 1-15,2-5-2 0,0-3 2 0,2 1 4 16,-1-1-8 0,-2 4 6-16,1 6 10 0,-7 5-13 0,-3 14 0 15,-2 11 28-15,-3 8 9 16,0 6 2-16,0 4-34 0,-4 16-10 15,-8 18 0-15,-6 14 9 0,-2 8-8 0,2 8 9 16,1-1-2-16,3-3-4 16,3-4 2-16,0-9-2 0,2-8-8 15,3-9-2-15,2-3-14 16,0-8 1-16,4-2 24 0,0-4 0 0,1-2-10 15,5-1 7-15,1-2-2 16,0-3-18-16,0-1 12 0,-1-2-5 16,-2-4-22-16,0-1 14 15,-2-1 6-15,-1-2-2 0,1-5 25 0,-1-5-4 16,-1-5-2-16,0 0 2 0,-1 0 1 15,-2 1-3-15,1 0 2 16,-1 4 9-16,0 0-6 0,2 2 0 0,1 4-3 16,0-2-2-1,3 1 0-15,3 1 1 0,-1-2 0 0,2-2-1 16,1 0 1-16,1 1 0 15,-1-1-2-15,0 4 3 0,0-2-2 16,-1 4 2-16,0 2-2 16,-1 0-8-16,1 2-13 0,0 0-40 0,-3 0-63 15,1 0-168-15</inkml:trace>
  <inkml:trace contextRef="#ctx0" brushRef="#br1" timeOffset="65520.0917">10259 12650 745 0,'8'-9'0'0,"5"1"306"16,2 1-204-16,-3 3-61 0,1 3-24 0,0 1-14 15,0 0-6 1,0 0 6-16,-3 1-6 0,-2 2-37 0,-3-2 3 15,-4 2-19-15,-1 0-14 16,0-1 10-16,0 3-9 0,-7 1 19 16,-1-1-25-16,1-1-66 15,1 1-140-15</inkml:trace>
  <inkml:trace contextRef="#ctx0" brushRef="#br1" timeOffset="65800.0921">10472 12511 840 0,'0'-1'0'0,"0"1"339"15,1 0-247-15,-1 0-3 0,0 8-19 0,-7 10-33 16,-5 13-14-1,-2 10 22-15,0 4-24 0,2-1-17 0,2-6 3 16,-1-1-2-16,1-4-8 16,3-3 6-16,-2-3 5 0,1-5-11 15,2-5-1-15,-1-3-10 16,3-6-9-16,2-3-3 0,0-3-12 0,2-2-34 15,0 0 2-15,4-5-38 0,2-7-97 16,4-8-286-16</inkml:trace>
  <inkml:trace contextRef="#ctx0" brushRef="#br1" timeOffset="65930.0923">10511 12266 777 0,'0'-9'0'0,"0"4"310"16,0 5-219-1,0 0-65-15,0 8-26 0,-5 11 0 0,-7 5-118 16,-6 3-213-16</inkml:trace>
  <inkml:trace contextRef="#ctx0" brushRef="#br1" timeOffset="66120.0926">9974 12342 1110 0,'0'-9'0'0,"3"3"151"0,-1 4-109 16,2 0-20-16,3 1-24 15,1 1-6-15,4 4-55 0,0 5-76 16,0 4-230-16</inkml:trace>
  <inkml:trace contextRef="#ctx0" brushRef="#br1" timeOffset="67150.094">10775 12566 656 0,'2'-11'0'0,"-2"0"350"15,0 0-242-15,0-1-41 16,-4 2 0-16,-3 0-5 0,-2 1-7 15,-3 8-7-15,-4 0-6 0,-5 17-28 0,-4 16-16 16,1 12 4-16,0 11 6 16,0-4-9-16,3-1 2 0,6-9 3 15,2-7-4-15,9-5 0 16,4-5 2-16,0-4-3 0,11-3-3 0,5-3 6 15,6-6-4 1,9-4 1-16,4-4 4 0,6-2-4 0,1-8-4 16,0-2-6-16,-1-3-12 15,-2-5 21-15,-3 0-3 0,-5-4 0 16,0-2 10-16,-7-3-3 0,-3-5-3 0,-4-3 2 15,-3 0 1-15,-7 3-3 16,-4 8 2-16,-3 9 4 0,-6 7 2 16,-5 8 16-16,-5 3-15 15,-9 17-11-15,-2 10 6 0,-4 8 4 0,2 4-12 16,5-3 10-16,0-4-3 15,6-4-2-15,4-6 0 0,5-4 3 16,5-7-6-16,4-3 3 16,0-4-5-16,1-3-36 0,8-2 21 0,2-1-9 15,2-6-6-15,2-4 12 0,-1 1 1 16,1-1 3-16,-2 3 21 15,-1 2-3-15,-4 3-2 0,0 3 5 0,2 1-3 16,-1 7-6 0,5 2 13-16,-1 0-6 0,-1-1 0 0,4-4 0 15,2-5 2-15,2 0-3 16,1-9 2-16,5-4 27 0,2-9-21 15,0-4 6-15,-1-3-9 0,-1-5-4 0,-5-2 0 16,0-3 14-16,-3-5-8 16,0-4 12-16,0-1-9 0,1-5 4 15,3-1-4-15,0 2-9 16,-2 3 0-16,-3 9-1 0,-7 7 0 0,-3 14-5 15,-3 11 12-15,-4 4 40 16,-4 8-20-16,-10 17-18 0,-10 16-9 16,-10 16 2-16,-1 13 7 15,1 6-7-15,2 5-2 0,5 4 2 0,1-2 7 16,5-8-10-16,4-7 4 0,2-9 1 15,5-4-4-15,4-10-45 16,5-4-26-16,2-8-38 0,7-6-16 0,2-5-99 16,-1-6-457-1</inkml:trace>
  <inkml:trace contextRef="#ctx0" brushRef="#br1" timeOffset="68760.0963">9874 13587 979 0,'-3'-9'0'0,"0"-1"197"16,-1-2-145-16,-2 0 1 15,-3-3 10-15,-2 2-7 0,-4 2-13 0,-3 7-15 16,-5 4-6-16,-5 17-16 0,-2 11 0 15,-1 9-2-15,0 6 1 16,6 3-6-16,2-2 2 0,8-2 6 0,5-6-8 16,6-4 2-16,4-6-2 15,4-3-5-15,6-5 10 0,4-4-4 16,4-5 0-16,4-6-32 15,2-3 4-15,3-5-15 0,1-9 5 0,0-2 7 16,0-2 4 0,-2-4 15-16,-5-1-1 0,-2-4 7 0,-2-3 12 15,-1 2-5-15,-6-3-2 0,-3 6 2 0,0 8 2 16,-7 7 2-1,0 7 35-15,0 3-10 0,-8 8-3 0,-6 12-14 16,-2 9-15-16,-2 4-2 16,2-1 8-16,5-4 1 0,4-5-6 15,2-4 0-15,5-4 0 16,0-6-2-16,5-4 1 0,5-1 4 0,3-4-4 15,4 0-2-15,2-9 0 0,1-3-19 16,2-5 10-16,0 0-1 16,0-3-4-16,-1-1 17 0,-1 0-1 0,1-2-7 15,0 0 15-15,2 0-6 16,-5 4 0-16,-3 2-2 0,-4 7 5 15,-6 8-6-15,-2 2 0 16,-3 5 1-16,0 12-7 0,-8 10 18 0,-3 7 16 16,-4 3-25-1,2-1 0-15,2-3 13 0,-2-4-9 0,2-5 8 16,0-7-2-16,2-6-2 0,3-3 12 0,1-5-2 15,1-3-3 1,2 0 8-16,0 0-13 0,2-6-10 0,3-5 0 16,6-4 0-16,4-4-20 15,2-3 9-15,6-2-7 0,1 0-17 16,3-3 17-16,-1-4 0 15,4-1-3-15,1-2 21 0,-4 3 0 0,-2 4-13 16,-4 5 14-16,-5 11 1 16,-4 7-4-16,-4 5-3 0,-4 13 5 15,-2 13-6-15,-1 7 8 0,-7 9 4 0,-1 2-9 16,0-5 6-16,2-4 2 15,3-7-6-15,4-3 2 0,0-6 2 16,5-5-4-16,4-1-1 16,7-3 5-16,1-7-6 0,6-4 6 0,3 0 0 15,3-7-5 1,2-6 4-16,-2-2-1 0,-1-5-1 0,-4-3 0 15,-3-6 6-15,-5-2-1 0,-1-6 16 0,-2-3-6 16,-6 0-3 0,1 2 2-16,-5 11-9 0,-2 6 10 0,-1 11 7 15,-4 9-4-15,-5 2-5 16,-7 16-12-16,-7 8-2 0,-2 8-1 15,-6 6 3-15,2 3 1 16,-1-5-2-16,5 0 0 0,6-6 2 0,4-5-2 16,9-5-17-16,2-5-4 15,2-6-7-15,2-2 13 0,2-3-6 16,5-4 0-16,4-1 11 0,2-7 4 0,1-3-9 15,3-4 16-15,0-1-2 16,0-1-4-16,1-2 1 0,-1-1 0 16,1 2 2-16,-1 3-5 15,-1 4 2-15,-4 3-4 0,-4 5 6 0,-2 4 1 16,-4 12-6-1,-5 13 10-15,-7 9-1 0,-9 10-2 0,-4 11 2 16,-4 5 1-16,-1 5-3 16,0 3 2-16,0 0 7 0,-1 1-9 15,0 0-2-15,0-4 7 0,-4-4-8 0,-1-8-7 16,-1-7-3-16,-1-5-3 15,0-7 15-15,1-3-1 0,2-8 0 16,4-4 6-16,3-8-2 16,8-9-1-16,2-4-5 0,8-3 7 0,5-8-4 15,3-6-1-15,3-8-5 16,8-6 2-16,9-10 11 0,4-8-2 15,8-6 2-15,8-8 14 0,7-7-7 0,8-7-7 16,8-6 12-16,7-3-2 16,6-2-9-16,6-3 10 0,0 0 0 15,-2 0 6-15,-4 5-7 16,-8 5-9-16,-8 7-9 0,-9 9 6 0,-13 7 12 15,-10 9-7 1,-11 9 12-16,-10 10-10 0,-5 7-6 0,-5 8 17 16,-6 6-9-16,-8 9-11 15,-7 12 2-15,-7 17-1 0,-8 17-4 16,-1 12 1-16,1 6 4 0,1 3-6 0,5-2 4 15,6-2 3-15,7-7-8 16,8-6 8-16,4-7-6 0,5-7 1 16,3-5 0-16,4-5 2 15,4-6-2-15,3-3-2 0,2-4 2 0,2-5-4 16,3-4 7-16,0-2-4 15,1-2-81-15,2 0 17 0,0-1-35 16,-1-4-163-16,0 0-192 16</inkml:trace>
  <inkml:trace contextRef="#ctx0" brushRef="#br1" timeOffset="69230.0969">10850 13902 582 0,'0'-1'0'15,"0"1"180"-15,0 0-150 0,5-1-18 0,4-5 17 16,7-1 93-16,7-4-33 0,5-4-29 15,-3-5 9-15,4-4-6 16,-5-2-24-16,-4-1-5 0,-4-2 13 0,-4-1-14 16,-5 1-15-1,-3 4 7-15,-3 3-12 0,-1 7 0 0,-5 5 0 16,-2 6 6-16,-7 4-14 15,-5 14 2-15,-8 13-12 0,-5 13 2 16,-2 9 6-16,0 2 1 16,5 0-5-16,4-5 2 0,7-7 1 0,7-5-6 15,7-5 8-15,4-4-1 0,1-4-5 16,10-2 3-16,6-5-2 15,6-2-5-15,8-4 3 0,1-8-84 0,4 0-106 16,-3 0-178-16</inkml:trace>
  <inkml:trace contextRef="#ctx0" brushRef="#br1" timeOffset="79010.1106">10514 9276 293 0,'6'-9'0'16,"-2"1"115"-16,-3-1-65 15,1 1-17-15,-2 1-6 0,0-1 10 0,-2 3 5 16,-1 1-21-16,2 3-19 0,1-1 9 16,0 2 10-16,0-3 13 15,1 0 4-15,3-3-14 0,-2 2-8 0,2-4 11 16,-3 3 0-1,0-2 7-15,-1-3-2 0,0 3 4 0,-1-1-12 16,-4-1-3-16,-1-1-11 16,-2 1-8-16,0 0 11 0,0 3-10 0,0 1 6 15,5 3 6 1,0 0-16-16,1 2 2 0,2 0 1 0,0 0-4 15,0 0-3-15,0 0 5 0,0 0 7 16,0 0-9-16,0 0 4 16,0 0 23-16,0 0 5 0,2 4 1 0,2 1-4 15,3 2 1-15,2 6 3 16,6 0-6-16,1 4-4 0,5 2 11 15,3 0-4-15,3-1 1 16,3 2 3-16,2 4-10 0,5 3-8 0,3 4-1 16,4 6-5-16,3 1-7 0,3 5 3 15,3 2-1-15,0 4-5 16,-1-2 4-16,-4-3 5 0,-3 4-8 0,-3-2 2 15,-1 0 6 1,-3-1-7-16,0-1 0 0,-3-5 3 0,-1-2-4 16,-2-1 1-16,-2-5 0 15,-3 1 0-15,-4-5 0 0,-3-6 4 16,-2-4-5-16,-3-5 1 15,-5-4-3-15,-3-1 5 0,-4-5 1 0,-1 0-2 16,-2-2-2-16,0 0 2 0,0-7 16 16,0-2-19-16,-2-7 4 15,-7-8 0-15,-7-6-14 0,-12-9 15 0,-4-7-6 16,-13-4-23-16,-6-9 17 15,-6-5-8-15,-9-4-11 0,-5-5 14 16,-6 2 0-16,-5 4-4 16,2 6 13-16,1 5 8 0,4 10-6 0,11 4-1 15,13 9 3 1,15 10-10-16,17 8 13 0,10 9-1 0,8 4-2 15,1 2 2-15,11 0 1 0,6 3-1 0,12 9 9 16,11 9 0 0,5 7 3-16,11 11-5 0,8 7 2 0,8 4 2 15,7 8 13-15,2 5-4 16,-4 1-12-16,0 5 4 0,-3-2-6 15,-5 4-10-15,-1-2 6 16,-3-1 3-16,-2 0-9 0,-3-3 6 0,-3-6 1 16,-6-9-8-16,-6-9 8 0,-8-7-5 15,-9-7 3-15,-7-8 0 16,-7-7 0-16,-6-5-4 0,-5-6 4 0,0-1-2 15,-3 0 0-15,0 0 0 16,0-3 16-16,-3-6 12 0,-3-8-10 16,-8-8-19-16,-7-8-10 15,-8-4 16-15,-10-10-10 0,-8-5 5 0,-6-5 0 16,-8-7-4-1,-9-5-4-15,-1-2 0 0,-4-3 7 0,-6 0-8 16,3 7 2-16,2 7 0 0,5 8-2 0,15 14 6 16,11 11-2-1,17 10-5-15,16 10 13 0,7 4-6 0,5 3-3 16,2 0 7-16,9 1-2 15,6 6-7-15,12 6 13 0,8 8-2 16,6 9-5-16,8 8 4 16,4 10 5-16,5 7-6 0,4 6 12 0,5 6-4 15,1 6-5-15,2 1 5 16,-1 0-5-16,-5-2-4 0,-3-6 0 15,-6-4 7-15,-6-4-11 0,-4-4 6 0,-5-3-2 16,-2-1 0-16,1-4 0 16,-2-6 3-16,-1-3-3 0,-4-7 0 15,-3-4 1-15,-8-4-1 16,-4-7 0-16,-3-3 3 0,-8-6-6 0,-3-4 3 15,-5-2 0-15,0 0 3 16,0-5-2-16,-6-10 12 0,-7-5-19 16,-8-11 4-16,-8-5-2 0,-5-3 2 0,-6-5 4 15,-4-3 1 1,-6-5-6-16,-5 0 4 0,-6-6-2 0,-5-3-5 15,-4-1 12-15,-1 0-6 16,2 5-9-16,2 6 16 0,9 12-9 0,10 5-5 16,13 12 3-1,11 5-7-15,7 7 2 0,9 5 6 0,5 2 5 16,1 2-4-16,2 0 4 15,0 1 5-15,0 0-8 0,3 0 2 16,9 0 3-16,7 5-11 0,7 12 11 0,10 9-5 16,5 13-4-16,9 9 10 15,6 7-2-15,3 7-5 0,4 3 4 16,2-2-4-16,-3-2 1 15,1-1 2-15,-5-3 6 0,-3-7-9 0,-2-2 4 16,-6-9-4-16,-5-5 2 16,-8-5 0-16,-5-10 5 0,-10-3-9 15,-8-5 5-15,-2-5 2 16,-8-2-6-16,0-3 1 0,-1-1 1 0,0 0-2 15,-4 0 3-15,-10-8 0 0,-9-6-8 16,-9-10 8-16,-4-4 8 16,-4-5-11-16,-2-6 5 0,-3-2 4 0,-5-4-7 15,-3-5 2 1,-5-2 3-16,-2-2 0 0,-3-2 14 0,0-3-9 15,-3-1-9-15,-2-5 0 16,1 0 9-16,-4 0-13 0,3-1 8 16,3 5-5-16,1 2-2 0,4 2 6 0,5 7 2 15,2 6-10-15,3 3 9 16,5 4-7-16,1 2 1 0,3 3 4 15,3 0 1-15,3 3-4 16,5 3 0-16,7 4 2 0,5 5-2 0,6 5 2 16,4 5 0-16,3 2-2 15,4 3 2-15,1 1 1 0,-1 1-2 16,1-1 0-16,0-3 17 15,-1 0-2-15,1-1-9 0,0 1-3 0,0-2-4 16,0 1 2-16,0 1 6 0,-1 1-8 16,-1-1 2-16,1 3-1 15,1-1 0-15,0 2 0 0,0 0 1 0,0 0-2 16,0 0-1-1,0 0 0-15,0 3-5 0,7 11 1 0,8 10 8 16,11 12-4-16,14 13 4 16,15 10-1-16,13 7-1 0,10 9 0 15,8 3 7-15,2 1-9 16,0 1 4-16,-2-4 0 0,-4-4-3 0,-3-4 1 15,-5-5 5-15,-5-3-10 0,-9-4 6 16,-3-4 0-16,-11-5-2 16,-8-5 2-16,-8-7 1 0,-12-10-8 0,-8-8 7 15,-5-8-2-15,-5-6-9 16,0-2 11-16,-1-1-2 0,-6-6-5 15,-8-9 8-15,-6-10 1 16,-11-8-6-16,-8-10 6 0,-4-7 4 0,-7-2-11 16,-5-9 8-16,-5-4 0 0,-8-6-7 15,-9-5 4-15,-6-4 3 16,-8-5-6-16,-6 2 4 0,-6 4-1 0,1 10-2 15,3 15 1 1,10 8-2-16,16 17-12 0,19 12-7 0,21 8 2 16,17 9 1-16,10 5 5 15,7 7-7-15,9 5 16 0,12 6 4 16,14 4 0-16,10 7 7 15,18 7-7-15,12 5 7 0,11 12 6 0,13 7 13 16,3 10-6-16,1 7-7 0,-3-2 0 16,-6-1-9-16,-6-4-4 15,-8-6 0-15,-4-2 10 0,-10-5-12 0,-3-5 4 16,-8-6 1-16,-5-1-4 15,-4-5 2-15,-2-3-1 0,-4-3-4 16,-6-5 8-16,-3-2-3 16,-5-1-2-16,-4-1 2 0,-4-4-1 0,-4-2 0 15,-4-6-2 1,-5-5 2-16,-2-5 0 0,-1-5-1 0,-2-3 2 15,0 0-2-15,0-1 2 0,-3-6 11 0,-5-8 5 16,-7-9-11 0,-7-7-7-16,-8-5-3 0,-8-3 7 0,-6-4-3 15,-4 0 0-15,-4-1-1 16,-4-1 2-16,-1 4-2 0,-1 0 2 15,1 1-1-15,-1 0-6 16,0-1 11-16,1 0-9 0,-2-1 1 0,0 0 6 16,-2-4-5-16,-2-1-3 0,0-5 9 15,2-4-3-15,-1-2-2 16,3 1 2-16,1-3 1 0,1 2-3 0,4 6-2 15,5 5 7-15,5 9-8 16,11 10 7-16,11 7-2 0,6 10-2 16,9 5 2-16,5 6-2 15,1 0-5-15,10 10-2 0,10 9 5 0,13 12 4 16,12 9 3-1,13 10-3-15,9 4-2 0,9 9-2 0,3 2 7 16,5 2-8-16,0 1 5 0,0-3 4 0,-2 0-9 16,-3-4 6-1,-6-2 1-15,-1 1-6 0,-3-5 6 0,-4-4-5 16,-6-2-1-16,-2-6 6 15,-7-4 0-15,-6-6-3 0,-6-4-2 16,-7-7 1-16,-7-6-1 16,-8-5 2-16,-6-6 0 0,-4-2-6 0,-6-3 10 15,0-3 0-15,-2-7-7 16,-9-8 5-16,-7-6-4 0,-10-6-7 15,-10-6 13-15,-7-6-2 0,-6-3-4 0,-2 3 1 16,0 4 1-16,6 9 0 16,6 7-101-16,7 7 30 0,10 6-27 15,9 4 30-15,6 5 4 16,5 0-45-16,4 7-55 0,6 0-68 0</inkml:trace>
  <inkml:trace contextRef="#ctx0" brushRef="#br1" timeOffset="82800.1159">12017 10133 809 0,'-11'-42'0'0,"0"-1"255"0,5 9-189 0,0 1-9 16,3 8-17-16,2 8 3 15,1 8-3-15,0 5-3 0,0 4-8 16,0 0-11-16,0 3-10 15,1 7-14-15,4 12 11 0,3 9 0 0,-1 8-8 16,6 9 6 0,5 4 20-16,4 5-4 0,5 2 6 0,2-1 2 15,0-2-14-15,0-3 0 16,-3-7-4-16,-1-4-7 0,-4-2 3 15,-3-3-7-15,-3 1 4 0,1-3-3 0,-3-4 2 16,-1-2-2-16,-1-6 2 16,-3-6 4-16,-3-5-6 0,-3-5-1 15,-1-5 6-15,-1-2-6 16,0 0 4-16,0-2 4 0,-2-5-4 0,-3-8 7 15,0-8-7-15,-6-3-4 16,1-3 4-16,-2-2-1 0,0 2-1 16,-1 0 0-16,0 0-2 0,-1 2-2 0,-2-1 6 15,-4-4-4-15,-1-1-3 16,-2-2 5-16,1-3 0 0,-2-2-9 15,0-3 12-15,0 0-3 16,0-1 0-16,-1 3-3 0,3 3 3 0,3 9 0 16,2 9 0-1,7 6-3-15,3 9-1 0,3 2 8 0,3 3-6 16,1 0-2-16,0 0 7 15,0 0-5-15,0 0-4 0,0 0 12 16,0 0-4-16,0 0-3 0,0 0-2 0,0 4 1 16,-1 7-14-16,1 8 23 15,4 6-10-15,6 8 3 0,8 8 0 16,6 5 12-16,5 3-14 15,6 6 4-15,4-4 3 0,1 0-4 0,0-3 2 16,-4-6 0-16,0-3-6 16,-3-2 6-16,-6-4-2 0,-5-2-2 15,-3-4 2-15,-4-6 4 16,-5 1-9-16,-3-7 8 0,-2-1-3 0,0-1-1 15,-5-6-3-15,2-3 6 0,-1-1-6 16,-1-2 3-16,0-1-2 16,0 0 0-16,-5-7 4 0,-6-4 9 0,-6-6-13 15,-6 2 4 1,0 1 3-16,-4 2-5 0,-1 3 0 0,-3-1-2 15,-3 4 1-15,-4-1 1 16,-5-2 0-16,-7 1 0 0,-5-6 1 16,-4 2 3-16,-4-2-7 0,-2-2 6 0,1-3-5 15,4 2 0-15,7 0 4 16,7-2 3-16,10 5-7 0,9 1 2 15,6 4 1-15,8 5 0 16,6 0 1-16,6 4-3 0,0 0-1 0,1 0 0 16,0 0-5-16,0 0 3 15,2 0 8-15,5 0-4 0,10 4-3 16,10 7 6-16,8 1 5 15,8 3-8-15,4 3 0 0,2-2 7 0,7 5-10 16,1-2 6-16,1-2-1 0,-4 0-3 16,-4-3 1-16,-5-2-1 15,-3-1-5-15,-5-2 10 0,-3 0-4 0,-4 0 0 16,-4 0-3-1,-3-3 2-15,-5 0-4 0,-3 1 0 0,-3-4 3 16,-6 2-10-16,-2-3 16 16,-4-2-8-16,0 0 0 0,-1 0 3 15,-8-5-5-15,-9-3-4 16,-12-5 16-16,-9-5-5 0,-7 1 1 0,-7-4 0 15,-1 4 4-15,-1 3-1 0,1 0 0 16,2 3-2-16,5 3-6 16,6 0 6-16,4 0-2 0,5 1-1 0,3-1 0 15,-1-1 8-15,3-2-10 16,2 1 4-16,5-1 1 0,6 4-4 15,9 3 2-15,3 1 2 16,2 3-4-16,0 0-1 0,0 0 2 0,2 0-10 16,7 2 13-16,12 7-6 0,13 1 6 15,13 3 5-15,9 2-6 16,3 1-4-16,3 0 4 0,3 0-2 0,-2 1-2 15,1-1 4 1,-4-2 2-16,-3 0-4 0,-8-1 0 0,-9-3 2 16,-7-2-4-16,-10-1 0 15,-8-5 3-15,-10 1-2 0,-4-1 2 16,-1-2 4-16,0 0-7 15,-5-8 0-15,-1-7 4 0,-7-3-4 0,-2-6 4 16,-1-2-2-16,-4-4 0 0,-3-6 0 16,-4-5 0-16,-6-7 0 15,-2-4 3-15,-2-5-3 0,-6 0 0 0,4 2-1 16,3 7 0-16,2 5-2 15,4 8 6-15,5 4-1 0,5 7-3 16,6 7 0-16,6 5 3 16,6 7-3-16,0 5 2 0,1-3 1 0,1 3-10 15,0 0 9 1,0 1-2-16,0 8-21 0,2 8 26 0,4 12-5 15,5 7-1-15,7 9 4 0,8 9 6 0,9 7-11 16,5 4 6 0,4-2 2-16,0-2-6 0,-1-3 2 0,-3-7 0 15,-1-6-5-15,-5-6 7 16,-1-6-3-16,-9-4 0 0,-3-6-5 15,-7-5 6-15,-5-7-2 16,-7-4 0-16,-2-5-1 0,-3-1-10 0,-14-1 11 16,-10-2 2-16,-13-8-2 0,-7-6 2 15,-3-4 8-15,-5 0-14 16,-2-3 9-16,-2 2-2 0,-2 0-3 0,1 4 1 15,1 0 0-15,2 2 0 16,1 1 3-16,1-3-1 0,-1 4-2 16,4-3-1-16,5 1 4 15,10 3-6-15,14 3 6 0,12 3 1 0,6 4-6 16,5 0 4-1,0 2 3-15,1 0-15 0,3 0 20 0,4 0-9 16,7 9-2-16,11 3 2 0,10 4 10 0,7 2-13 16,6 2 4-1,3 0-2-15,3 1-3 0,2-2 6 0,-1 0 2 16,-1 0-6-16,-4-2 2 15,-5-1-2-15,-8-1 0 0,-7-4 2 16,-7-4 1-16,-7 1-2 16,-5-4 0-16,-3-1 0 0,-4 1 0 0,-3-3-3 15,0-1 4-15,-2 0-2 16,0 0 1-16,0 0 0 0,0 0 0 15,0 0-5-15,-4-2 3 0,-1-2-9 0,-9-5 18 16,-7-2-9-16,-8-1-3 16,-3-4 10-16,-6-1-3 0,-6-2-4 15,-2 0 2-15,1-1-2 16,1 1 0-16,2 0 4 0,3 1 4 0,2 2-6 15,4 4 0 1,6 1 0-16,5 5 0 0,5 1-1 0,8 2-2 16,3 1 0-16,3 2 5 0,3-2-2 0,0 2 0 15,0 0-6 1,0 0 8-16,0 0 1 0,2 0 4 0,1-3-4 15,4 0-5-15,3-3 4 16,2-3 0-16,-1-2-3 0,5-3 2 16,-1-3 4-16,6-1-10 15,3-5 9-15,5-3-3 0,7-1-2 0,4-2 0 16,1-3-1-16,-1 4-6 15,-5 0 12-15,-6 0-7 0,-7 6-1 16,-6 1 8-16,-6 3 0 0,-5 6-8 0,-2 5 8 16,-3 1-2-16,0 6-2 15,0 0-5-15,-6 0 4 0,-8 9-19 16,-7 2 24-16,-8 5-4 15,-4 7 0-15,-3 2 0 0,-4 3 4 0,-3 3-8 16,0 3 8 0,0-2-2-16,2 1-4 0,4-4 4 0,5-7-3 15,7-2-4-15,10-5 7 16,5-4-4-16,6-4-14 0,2-4 13 15,2-3-2-15,0 1-4 0,0 0 14 0,0-1-5 16,0 0 0-16,2 0-4 16,2-5 14-16,3-4-5 0,3-6-1 15,2-3 1-15,0-4-8 16,4-4 6-16,4-4-6 0,5-3-2 0,6 0 8 15,4-2-6-15,1 0-5 16,3 1 7-16,0 3-6 0,-5 2 0 16,-9 8 10-16,-7 6-2 0,-8 7-2 0,-7 3 2 15,-3 5 2-15,-1 0-5 16,-8 5-12-16,-9 10-1 0,-9 8 12 15,-7 5 6-15,-4 2 5 16,1 3-10-16,-2 1 4 0,1 2 3 0,-3 3-7 16,3-1 4-1,3-5 1-15,4-3-5 0,9-8 4 0,6-6 0 16,6-2-2-16,7-6-1 15,1-3 0-15,0-2-6 0,2-3 12 16,0 0-4-16,0 0-2 0,0 0 2 0,3 0 5 16,4 0-6-16,8-5 0 15,6-7 18-15,2-3-22 0,2-7 7 16,3-6 0-16,1-2-5 15,3-7 1-15,4-1-1 0,-1 0-6 0,3-1 9 16,0 0-2-16,-3 5-13 16,0 0 18-16,-7 6-5 0,-5 3-3 15,-7 6 8-15,-6 2-3 16,-4 7-2-16,-4 5 0 0,-2 3 0 0,0 1-2 15,0 1 2-15,-8 1-1 0,-5 7-13 16,-8 8 18-16,-6 5-3 16,-4 7 0-16,-3 5 0 0,2 4 3 0,-1 2-2 15,1-1 2 1,-1 1 2-16,2-3-10 0,3-2 10 0,2-6-5 15,4-5-3-15,6-8 6 16,7-6 2-16,5-5-9 0,4-3 6 16,0-1-2-16,0 0 0 0,0 0 0 0,1-1 15 15,9-6 9-15,6-4-12 16,7-5-6-16,3-2-9 0,1-4 3 15,2-1 0-15,3-2-9 16,3-2 11-16,1-6-4 0,3 1-19 0,-2-2 17 16,-3-2 5-16,-6 2-2 15,-4 3-2-15,-10 6 0 0,-4 7 0 16,-4 8 6-16,-5 4 2 15,-1 6-7-15,0 0-4 0,-12 7 6 0,-9 10-22 16,-10 8 26-16,-8 4-2 0,-2 7-4 16,-3 0 4-16,1 0 4 15,0 1-10-15,2-2 6 0,2-3-1 0,2-2-2 16,3-6 2-1,7 0 3-15,4-6-4 0,9-3 0 0,5-2-1 16,6-3-3-16,3-2 4 16,5 0 0-16,8 3 0 0,12 0 0 15,9-1 9-15,10 4-9 16,8-1 0-16,4 1 5 0,0 1-8 0,1-2 6 15,-3-2-1-15,-5 4-4 0,-6-4 4 16,-8-1-2-16,-5-2-6 16,-7-3 12-16,-5-3-6 0,-6 0-4 0,-5-2 8 15,-3 0-3-15,-4 0-2 16,0-1 2-16,-4-8 8 0,-5-3-9 15,-11-7-11-15,-9-1 9 16,-7-2-3-16,-7 0 10 0,-5-2-4 0,-3 0-1 16,-2 1 0-16,2 2 3 0,0 2-5 15,7 2 4-15,5 3 11 16,8 7-15-16,11 4 4 0,8 1 1 0,9 2-9 15,3 0 3 1,0 0-5-16,1 5 4 0,6 2 7 0,7 3 1 16,10 4 5-16,7 3-6 15,9 3-1-15,7 4-4 0,5-1 4 16,3 1 0-16,-1 0-2 15,-1-3 0-15,-3-4 2 0,-6-3-2 0,-8-4 0 16,-9-3 0-16,-10-4 0 0,-10-3 0 16,-5 0 4-16,-2-3-2 15,-8-5 3-15,-11-6-9 0,-11-1-6 0,-8-4 16 16,-7-2-6-16,-6 1 0 15,-4-1 0-15,-2 1 4 0,2 1-5 16,5 1 2-16,8 4 3 16,12 6-8-16,10 3 8 0,9 2-2 0,7 3-3 15,4 0-4 1,0 0-3-16,0 4-7 0,2 4 21 0,6 3-4 15,8 7-4-15,10 3 4 0,8 3 2 0,7 3-5 16,8 0-1 0,3 2 1-16,2-1-9 0,2-2 15 0,-5-5-5 15,-5-1 0-15,-6-5-5 16,-9-4 6-16,-10-4-2 0,-10-4 0 15,-6-3 0-15,-5 0 0 16,-4-4 2-16,-11-10-1 0,-9-3-11 0,-11-5 14 16,-9-4-1-16,-7 0-4 0,-7-4 4 15,-3 1-2-15,-1 1-5 16,7 1 10-16,10 5-5 0,10 5 0 0,12 7 0 15,11 4 0-15,7 5 0 16,4-1 1-16,1 2 0 0,0 0-1 16,7 0-1-16,10 4 1 15,9 8 0-15,14 3 8 0,9 7-9 0,8 2-2 16,6 3 6-1,-2 0-1-15,-1-1-3 0,-7-2 2 0,-8-6-1 16,-9-4-5-16,-14-6 9 0,-6-6-4 0,-11-2 0 16,-2-7 0-1,-3-8 8-15,-1-2-8 0,-10-9 0 0,-5-2 0 16,-2-6-3-16,-5-2 3 15,-1-4 0-15,0-2 0 0,-1 3 1 16,0-1-6-16,-1 8-33 16,1 5-23-16,-4 8-44 0,-1 2-71 0,-2-3-141 15</inkml:trace>
  <inkml:trace contextRef="#ctx0" brushRef="#br1" timeOffset="89000.1246">12554 10418 368 0,'-5'0'0'15,"0"0"10"-15,-2 0-8 0,0-3 2 0,0-4-6 16,0-2-3-16,1-1 10 16,-1-4 15-16,0 1 3 0,0-1-1 15,-3 1 17-15,0 4-24 0,0-1-7 0,1 3-2 16,1 2 3-16,4 0-6 15,1 0 2-15,1-2-2 0,2-4 11 16,0-3 7-16,1-4 29 16,3 0 2-16,-1-3 0 0,-2 2 12 0,1-1-9 15,-2 4-21-15,0 5 10 16,0 3-7-16,0 2-10 0,0 3 6 15,0 2-6-15,0 1-25 16,0 0-4-16,0 0-10 0,0 8-2 0,0 10-2 16,2 14 19-16,0 17 0 0,0 15-5 15,-1 16 4-15,0 5 32 16,-1 11 1-16,-5 8-2 0,0 3-7 0,-2 9-2 15,0-1-5 1,-1-5-11-16,-2-4-5 0,0-6 2 0,2-6 1 16,2-2-9-16,0-10 5 15,3-7 1-15,0-10-6 0,0-12-2 16,1-11-1-16,1-13-2 15,-2-7 6-15,2-10 0 0,1-6-5 0,-1-4 4 16,1-2-2-16,0 0-2 0,-4-7 10 16,1-9 1-16,-1-10-8 15,0-13 8-15,1-11 1 0,2-10-7 0,0-9 4 16,0-10 0-16,4-6-3 15,0-5-6-15,1-5 6 0,-1-3-3 16,0-4 4-16,2-1 0 16,-2 2 0-16,1 7-1 0,-1 5 1 0,0 6 11 15,0 6-2-15,-2-1-1 0,5 8-3 16,-2 6 1-16,-1 12-5 15,-1 16 3-15,-2 15 8 0,1 10-2 0,-1 10 14 16,0 1-10 0,1 0-9-16,0 1-10 0,1 14-14 0,-1 16 6 15,0 27 14-15,0 22 6 16,2 10 0-16,1 9-2 0,3-1 5 15,2 1-3-15,-1 6-9 16,-2 5 4-16,-4 0 5 0,-2 5-6 0,-5-8 3 16,-4-4-1-16,-3-8-4 0,-1-11 2 15,0-13 7-15,2-9-9 16,1-12 2-16,3-8 2 0,2-10-5 0,1-11 0 15,4-10 6-15,-1-5-8 16,1-5-6-16,0-1 1 0,0 0-1 16,0 0 12-16,0-9-2 15,-1-12 0-15,0-14 17 0,-1-13-22 0,-1-7-3 16,1-11 10-1,-1-8-4-15,3-9-17 0,0-11 18 0,0-9-1 16,2-5-4-16,1-5 11 0,0-3-10 0,-1 6 3 16,-2 3 4-1,0 7 1-15,0 10-6 0,0 5 6 0,0 6-3 16,1 10 0-16,0 10-1 15,-1 12-1-15,1 14 1 0,-1 11 2 16,2 12 9-16,-2 8-2 16,0 2-5-16,3 0-6 0,-1 12-21 0,2 22 16 15,0 29 11-15,-4 31-6 0,0 22 6 16,0 8 11-16,-5 4-5 15,0-3 0-15,0 1 2 0,-1 1-11 0,-2-5 0 16,-1-10 13-16,2-13-17 16,-1-10 7-16,3-13 2 0,2-13-10 15,1-13 8-15,1-11-1 16,1-10-4-16,0-11 3 0,0-7-1 0,-1-6 0 15,1-5-15 1,-1 0 13-16,1 0-2 0,-2-8 8 0,2-13-3 16,-1-11-1-16,1-15 0 0,0-12-10 0,-1-8-4 15,1-11 11 1,0-4-8-16,1-3-6 0,0-2 10 0,1-5-2 15,-1 1-3-15,0-1 14 16,-2 1-4-16,1 7 0 0,0 3 3 16,0 9 4-16,0 11-6 15,-1 12-1-15,1 16-2 0,0 15 0 0,0 14 8 16,0 10-8-16,3 24-66 15,-2 27 61-15,0 35 8 0,-1 24 2 16,-2 19 31-16,1 1-14 0,2-7-14 0,-1-11 7 16,5-16-8-16,0-15-6 15,1-13-36-15,1-16-26 0,0-12-108 16,-1-10-30-16,-1-14-49 15</inkml:trace>
  <inkml:trace contextRef="#ctx0" brushRef="#br1" timeOffset="91400.128">12542 10599 627 0,'-11'12'0'16,"-1"-2"114"-16,4-2-92 0,0-1 18 15,3-1-2-15,3-5-1 0,1-1 49 0,1 0-17 16,0 0-19-16,0-3-15 15,0-1-16-15,0-2-9 0,0-1 5 16,7-5-2-16,2-5-5 16,2 1 0-16,4-2 11 0,0 0-12 0,-2 3 1 15,-2-2 10 1,3-1 3-16,-3 2 5 0,5-1 4 0,-2 2-14 15,-2 3-9-15,3 0-1 16,3-2 0-16,-1 1-6 0,8 0 0 16,3-1 2-16,2-1-3 0,7-5 2 0,5-3 1 15,5-6-2-15,10-6 0 16,5-7 4-16,3-7-6 0,2-4 4 15,1-4 3-15,0-1-7 16,-1-1 4-16,4 1 8 0,-4 1-6 0,-2 3 0 16,-6 4 0-16,-6 6-7 15,-4 5 6-15,-4 5-4 0,-5 5-2 16,-7 5 6-16,-6 5 0 15,-5 2-3-15,-9 5 0 0,-8 6 0 0,-2 1 0 16,-3 4 0-16,0 1 9 0,0 0-8 16,0 0 14-16,-1 0-17 15,-1 0 0-15,-1 0-3 0,-3-1 0 0,1 1-3 16,0 0 5-1,-6 5-1-15,-3 7 0 0,-6 7-1 0,-6 6 9 16,-5 7-7-16,-5 6 6 16,-2 4 1-16,-6 3-4 0,-2 4-8 15,-6 1-3-15,-3 4-10 0,-6 2 13 0,1-3-2 16,-3 2-4-16,-2-4 18 15,4 1-7-15,-3-2 1 0,1 3 4 16,3-3 1-16,3-3-5 16,8-4 4-16,9-10-3 0,6-6 3 0,7-9 4 15,7-7-5-15,3-5 4 16,7-4 5-16,0-2-1 0,5 0-3 15,2 0 11-15,3-1 0 16,0 0-11-16,1-2-12 0,6-8 6 0,8-10-1 16,12-11 2-16,10-6 7 0,11-2-9 15,3-2 2-15,8-4 1 16,2-5-4-16,5-2 4 0,2-6-1 0,1-1-4 15,4-1 6 1,1-3-3-16,4-1-1 0,-4 2 2 0,-3 5 7 16,-7 5-14-16,-6 4 7 15,-2 2 4-15,-5 5-10 0,0 2 6 16,-4 2 1-16,-1 4-4 15,-4 3-9-15,-4 4-22 0,-7 4-3 0,-6 7 14 16,-9 5 9-16,-7 5 5 0,-7 4 13 16,-2 1-2-16,0 1-6 15,-3 0 6-15,-9 4 8 0,-11 10-15 0,-10 10 8 16,-8 5 3-16,-3 5-6 15,-4 4 9-15,0-1-11 0,-2 4-2 16,-6 5 2-16,-3 1 2 16,-4 5-1-16,-2-1 0 0,-1 1 0 0,1 0 0 15,-4 4-2-15,3-3 2 0,1 0 1 16,1-2-1-16,-1 0 0 15,3 0 0-15,2-2 0 0,7-4 4 0,8-6-8 16,11-8 4 0,10-10 1-16,10-6-2 0,9-8-1 0,4-5 2 15,1-1 0-15,2-1-22 16,6 0 7-16,9 0 14 0,10-10 2 15,6-10 29-15,8-5-15 16,4-7 0-16,0-5-16 0,2-3-2 0,2-9 6 16,2-3 2-16,7-5-9 0,3-6 6 15,6 1 3-15,1-1-10 16,2 5 7-16,2 4-1 0,1 2-2 0,-3 2 1 15,-2 1 0-15,-3 4 0 16,-4 4 0-16,-8 3 3 0,-8 6-4 16,-8 6-2-16,-8 4 4 15,-6 10-2-15,-9 2 2 0,-3 6-5 0,-1 3 0 16,-3-1 8-1,-3 2-8-15,-2 0-42 0,-2 0 23 0,0 0 6 16,0 0 0-16,0 0 16 0,0 0 0 0,0 0-5 16,0 0 10-1,0 0-5-15,0 0-8 0,0 0 7 0,0 0-9 16,-2 0-22-16,-1 3 15 15,2 1 13-15,-1 1-5 0,2-3 0 16,0 1-35-16,0-3-6 16,3 2 42-16,2-1-19 0,3-1 13 0,2 0 12 15,1-3-1-15,0-5 3 0,0 0 2 16,-4 2 9-16,-1 1-9 15,-4 3 7-15,0-1 1 0,-2-4 12 0,2 0 9 16,1-5-12-16,0-1-16 16,1-3 6-16,2 2-8 0,-2 3 0 15,-1 2-2-15,-3 5 7 16,0 0-3-16,-4 0 20 0,-5 0-15 0,-6 1-14 15,-8 3 10 1,-5 0 15-16,-6 8 0 0,-5 5 18 0,-1 2-10 16,-2-1-1-16,1 1-8 0,0-1-8 0,1-4 9 15,2 0-1 1,3-4 3-16,5 1-18 0,2 0 11 0,4-2-14 15,1-1 2-15,2-1 1 16,1-2 3-16,4-1-10 0,3 0 10 16,4-1 2-16,5-1-9 15,2 1 4-15,2 1 31 0,3-3-47 0,11 0-2 16,15-8 11-16,14-1 8 15,12-8 5-15,7 1-8 0,2-2 0 16,-4 3 0-16,-4-1 0 0,-6 4-7 0,-8 3 14 16,-5 1-5-16,-8 5-4 15,-7 1-1-15,-6 3 4 0,-9 0-2 16,-4 2 0-16,-3 0 1 15,0 0-3-15,0 0 5 0,0 0-4 0,0 0-12 16,0 0 5 0,0 0-3-16,-1 1-1 0,-6 1 5 0,-5 3 11 15,-8 0 2-15,-6 0 12 0,-5 1-6 0,-6 2-3 16,-4 1 3-1,-5 4-6-15,-7 1-9 0,-2 4 8 0,0 3 6 16,0 0-8-16,5 1 7 16,5-4-7-16,9-4-3 0,9-1 2 15,10-5 1-15,8-3-2 16,6-5 0-16,3 1 3 0,0 0-3 0,5 3-52 15,5-1 34-15,4-1 19 16,11-2 8-16,6-1-3 0,11-9-2 16,8-2 3-16,7-1-3 0,4-5-3 0,1-2 1 15,-3 0-1-15,-6-1-2 16,-7 4 2-16,-7 5 5 0,-4 0-6 15,-5 1 0-15,-2 2 17 16,-2-3-17-16,-5 2 0 0,0 2 10 0,-3 0-10 16,-1 0 0-1,-7 6 0-15,-3-1-5 0,-6 3 10 0,-1 0-8 16,0 0 0-16,0 0 5 15,0 0-4-15,0 1-11 0,-7 7 5 16,-5 10-5-16,-4 13 26 0,-4 10-3 0,0 11-5 16,1 6-9-16,1 7 8 15,1 7 19-15,-1 3-20 0,2-4 3 16,0-6 0-16,1-9-10 15,0-11 8-15,0-9 2 0,3-9-11 0,1-7 9 16,3-8 1-16,4-3-9 16,3-5 8-16,1-3 0 0,0-1-4 15,4 0-93-15,3 0-31 0,7-3 11 0,2-14-202 16</inkml:trace>
  <inkml:trace contextRef="#ctx0" brushRef="#br1" timeOffset="93050.1303">14486 8496 1040 0,'0'0'0'0,"0"0"156"0,0 0-116 0,0 0-14 16,-4 0 2-1,1 0-18-15,-1 1-13 0,2 1-6 0,1 1 7 16,1 9 2-16,0 9 0 15,-1 20-20-15,0 22 21 0,2 17 0 16,-1 15 0-16,0 6 5 16,-2 6-3-16,-2-1 7 0,0 1 3 0,-1-6 1 15,0-5-1-15,-2-5-8 0,1-7-4 16,1-2 4-16,0-7-2 15,2-2-4-15,-2-7 2 0,3-4 2 0,-1-4-4 16,0-9 2-16,1-9 2 16,2-10-3-16,0-14-2 0,0-9 2 15,0-6-9-15,0-1 12 16,0 0 4-16,0-2-1 0,0-13 21 15,-2-15 37-15,-1-14-65 16,0-17 1-16,1-9 0 0,1-7 0 0,1-9 2 16,1-8-2-16,6-7 0 0,3-5-7 15,0-6 2-15,4-4-5 16,-3 0 5-16,1 2 3 0,-3 0-7 0,-1 5 7 15,-5 10-2-15,0 9-2 16,-3 13 9-16,1 16-2 0,-1 13-1 16,1 12 0-16,3 12 2 15,-2 9-5-15,0 11 4 0,3 4-2 0,1 12-23 16,3 19 24-1,0 22 0-15,-3 21-6 0,-1 22 10 0,-3 13 5 16,-2 4 10-16,-4 6-12 0,-2 1 1 0,-2 1-3 16,-3-4 2-1,0-2-3-15,-4-8-2 0,-4-6 1 0,2-3-5 16,-1-6 3-16,0-4 1 15,2-7 2-15,5-8-8 0,0-13 5 16,4-15 1-16,3-13-4 16,1-17 1-16,3-10-1 0,0-5-9 0,0 0 21 15,-2-12-3-15,-1-12 13 0,0-18-12 0,-1-20-10 16,3-9 0-1,-1-13 3-15,2-4-2 0,0-8-3 0,0-1 2 16,0-2-6-16,0-3-3 16,5-4 11-16,3 2 0 0,1-3-3 15,0 3 5-15,-2 3-2 16,2 6-1-16,-2 6 2 0,0 6 1 0,2 9-3 15,0 7 2-15,1 11-3 16,0 9 0-16,-3 13 4 0,-1 10 1 16,-5 12-6-16,0 9 2 0,1 5-2 0,0 18-22 15,0 25 8 1,-2 31 5-16,-2 28 13 0,-7 20 4 0,-3 10 0 15,1-2-2-15,0-2 4 16,-1-6-8-16,0-9 1 0,-1-3 0 0,2-8 4 16,-1-7-5-1,0-5 2-15,-1-14 3 0,4-8-5 0,1-11 2 16,3-6 1-16,2-8-4 15,0-11 4-15,3-13-2 0,0-13-2 16,0-5-2-16,0-3 4 0,0 0 0 0,0-15 21 16,0-22 15-16,4-20-34 15,2-18-2-15,-1-9 0 0,0-5 0 16,-1-3-11-16,-3-5-3 15,5-6-9-15,-2-1 11 0,3 0 3 0,4 0 3 16,0 5 6-16,3 3 0 16,1 7 0-16,2 9 0 0,-3 13 3 15,-4 19-6-15,-3 18 2 0,-3 18 1 0,-1 9 2 16,1 9-3-16,2 16-11 15,1 20 10-15,-1 30 4 0,-6 27 0 16,-2 22-1-16,-9 13 7 16,-2 1-6-16,-2-3-4 0,1-2 2 15,1-6-3-15,3-8-109 16,6-10-53-16,1-25-175 0</inkml:trace>
  <inkml:trace contextRef="#ctx0" brushRef="#br1" timeOffset="94880.1328">14631 9374 546 0,'-8'-24'0'0,"5"-1"253"0,-2 3-171 0,2 0 6 15,0 4-29-15,1 4-12 16,2 4-12-16,-2 6 6 0,2 4 9 15,0 0-14-15,0 0-17 16,0 0-18-16,0 0-2 0,0 0-11 0,0 5 8 16,4 4-3-16,3 3 14 0,3 5-4 15,3 0 6-15,8 7 17 16,1 3-2-16,4 6 8 0,3 4-5 0,-2 4-6 15,-1 1-9 1,1 3-1-16,1 1-8 0,-4 0 4 0,5-3 14 16,-1-1-6-16,3-3-10 15,2-2 9-15,7-1-4 0,4 0-6 16,3 0 9-16,4-1-1 15,4 3-13-15,-2-1 2 0,1 1 9 0,-4-2-12 16,-4 0 4-16,-5-3 4 0,-7-1-4 16,-5 2 12-16,-6 0-8 15,-5 2 2-15,-2 3 6 0,-1 2-7 0,-2 0-3 16,-1-1 1-16,1-5-4 15,0-1-2-15,0-7 2 0,0-3-3 16,3-2 1-16,-1-7 2 16,1-1 1-16,0 0-2 0,0-2 0 0,-3-3 4 15,-1 2-6-15,0-1 4 0,-4-3-1 16,0 1-2-16,-1-2 2 15,-2 0-1-15,-1-2 0 0,0-2 0 16,2 1 1-16,1-1-2 16,1 1 2-16,1-3-1 0,0 0-6 0,2-1 11 15,-2-6 0-15,0 5-10 16,-3-1 8-16,-2-1-2 0,-4 4-2 15,0 0 2-15,0 0 5 16,0 0-8-16,0 0 4 0,0 0-3 0,0 2-5 16,0-2 7-16,0 0-2 0,0 0-22 15,0 0 8-15,0 0 1 16,0 0-5-16,0 0 20 0,0 0-2 0,0 0 0 15,0 0 1-15,0 0 15 16,0 0-17-16,0-1 4 0,0-1 3 16,0 2-6-16,0 0 2 15,0-7 4-15,0 2-5 0,-3-6-5 0,-4-4 5 16,2 3-16-1,-7-7 12-15,-4 0 4 0,-1 1 0 0,-3-3-12 16,-4-1 12-16,1 1 0 0,-3-7-2 0,0-1 5 16,-2-2-6-1,-4-8 2-15,-5-3 2 0,-3-3-1 0,-2-3 0 16,-4-1 12-16,0 0-9 15,0 1 0-15,-2 5-2 0,4 6-2 16,2 5 2-16,3 5-1 16,2 1-2-16,5 3 4 0,1-3-1 0,5 3-1 15,1-1 0-15,0-2 2 0,1 0-3 16,-2-2 2-16,0-1 4 15,-1 1-10-15,1 1 9 0,-2 0-6 0,2 3 4 16,-1 1 5-16,1 5-7 16,4 1 0-16,3 5-2 0,5 1 3 15,3 2 0-15,3 2 8 16,4 2 0-16,1 3-2 0,3 1 3 0,0 1-5 15,0 0-10 1,0 0-3-16,7 4-3 0,8 10-10 0,8 12 29 16,12 10-6-16,6 9-4 0,8 8 4 0,6 4 1 15,3 2-4 1,8 3-1-16,6-1 4 0,1-2-4 0,2-1 4 15,-4-1-1-15,-4 1-3 16,-4 1 4-16,-4-2 0 0,-7 4-3 16,-5-3 2-16,-6-3 3 15,-4-1-5-15,-8-3 2 0,-5-6-4 0,-6-4 0 16,-4-4 6-16,-5-8 0 15,-4-7-3-15,-3-5-1 0,-2-8 1 16,0-3 0-16,0-2-11 0,0-4 11 0,-3 0 5 16,-8-1-4-16,-6-9 34 15,-10-3-35-15,-5-9 0 0,-5-6 7 16,-2-6-9-16,-3-9 4 15,-3-5 1-15,-2-7-4 0,-4-8 2 0,1-5-1 16,-2-2-2 0,1-2 4-16,0-2-2 0,2-3-4 0,-1-2 6 15,1-2 1-15,-1 0-6 0,0 1 5 0,0 7-4 16,0 6-1-1,2 10 5-15,3 7 1 0,4 8-6 0,3 7 5 16,9 6-4-16,6 7 3 16,10 7 0-16,3 6 0 0,8 4-2 15,2 2 0-15,1 3-1 16,10 3-30-16,10 9 22 0,11 7 13 0,8 13-3 15,11 8 0-15,2 7 0 16,7 9-2-16,6 4 5 0,-1 5-4 16,2 1-1-16,0 1 4 0,-2-4-2 0,-4-5-1 15,0 0 2-15,-4-7 5 16,-1-2-11-16,0-2 7 0,-1-3 0 15,0-2-3-15,3-1 2 16,-4-3 6-16,-1-3-10 0,-4-4 6 0,-4-6 1 16,-7-4-8-1,-5-5 8-15,-10-3-7 0,-7-3 1 0,-9-3 4 16,-4-6-4-16,-2 0-2 15,-1-1 6-15,0 0 8 0,0 0-12 16,-4 2 1-16,4-2-2 0,0 3-9 0,0-2 14 16,0-1-2-16,0 1 0 15,0-1-27-15,0 0 12 0,0 0-6 16,0 0 8-16,0-1-7 15,0-5-15-15,0-5 8 0,0-7-93 0,0-5-26 16,4-5 36-16,3-4-137 16,-1-3-206-16</inkml:trace>
  <inkml:trace contextRef="#ctx0" brushRef="#br1" timeOffset="95900.1343">16012 10106 660 0,'-20'-30'0'16,"0"-2"294"-16,3 3-208 0,-2 1-11 0,2 2-16 15,1 5-17-15,5 7 9 16,6 7-3-16,4 5-2 0,1 2-26 16,0 5-19-16,0 14-2 0,3 19-23 0,6 16 33 15,2 11 13-15,4 4 1 16,4-1 2-16,3-4-4 0,2 1-15 15,0-5 4-15,4-8-1 16,1-4-7-16,-2-5 12 0,-2-8-5 0,-2 0-8 16,-3-4 13-16,-3-2-11 15,-3-4-1-15,-5 0 6 0,-3-4-6 16,-4 0-4-16,-2 0 3 15,0-6 1-15,-2-1-4 0,-6-2 4 0,-2-5 2 16,-5 3 2-16,-6-4 10 0,-2 0-3 16,-6-4 4-16,-3 1-2 15,-4-3-2-15,-4 0-13 0,-2-5 0 0,-3-4 6 16,-3-1-7-1,-3-5 2-15,-2-1-2 0,-3 1-3 0,-3 0 8 16,-4-1-3-16,-2 3-2 16,-1-1 2-16,3 1 1 0,3 4-2 15,12 4 0-15,9 0 5 0,15 3-5 0,13-1 0 16,7 1 9-16,4 2-14 15,0 0-15-15,3 0 11 0,11 1-13 16,14 7 25-16,18-3 5 16,10 3-10-16,6-6 4 0,4-2 5 0,-2 0-9 15,0-7 4-15,2-3 1 16,1-3-2-16,-1-3 2 0,1 1-1 15,-4 3-4-15,1 3 2 16,-3 2 1-16,-2 5-2 0,-1 2-10 0,-5 1 7 16,-6 8-12-16,-8 2 7 0,-8 1-3 15,-11 1 1-15,-6-4 14 16,-8-4-5-16,-4-2-4 0,-2-3 10 0,0 0 1 15,-4 0-1 1,-8 0 10-16,-8 1 3 0,-6 2-20 0,-5-3 6 16,-1 0 4-16,-1 0-9 15,1-7 4-15,1-3-6 0,0-5-12 16,0-5 11-16,0-6 0 15,0-7-6-15,2-9 9 0,-1-7 2 0,2-8 0 16,0-6-6-16,4-7 6 0,3 0 0 16,3 0 0-16,6-1 4 15,4 11-5-15,4 1 1 0,1 6-3 0,3 10-1 16,0 9 8-16,-1 15-1 15,1 7-4-15,-1 9 2 0,1 3 0 16,4 6-2-16,5 16-28 16,9 16 34-16,3 17-5 0,6 11 0 0,4 12 5 15,2 3-8-15,5 4 3 0,-3-3 1 16,-3-4-2-16,-4-11 2 15,-5-8 5-15,-5-8-6 0,-4-5-3 0,-3-5 3 16,1 0 0 0,-2-5 0-16,-2-7 9 0,-1-3-9 0,-3-3 0 15,0-9 2-15,0 1-4 16,-2-9 4-16,-2-1-1 0,0-1-1 15,0-4-2-15,-8 1 5 16,-12 1 5-16,-12-1 16 0,-14 1-23 0,-3-1-2 16,-6-1 2-16,-3 0 4 0,-2 0-5 15,-1 4-2-15,3 3 0 16,4 1 3-16,4 6 6 0,5 4-11 0,3 5-31 15,2 5-10-15,-1-1-33 16,3 7-61-16,-2 2-3 0,-4-3-95 16,-1-10-395-16</inkml:trace>
  <inkml:trace contextRef="#ctx0" brushRef="#br1" timeOffset="100530.1408">6372 16999 748 0,'-2'6'0'15,"-1"-1"211"-15,3-3-138 16,0-1-8-16,0 0 18 0,0-1-18 0,0 0-10 15,0 0-10 1,0 0-27-16,0 0-13 0,0 0-4 0,3 0-1 16,1-2 0-16,6-5 10 15,5-5 13-15,5-5-4 0,5-3-6 16,4-5 6-16,6-4 4 15,5-4-1-15,9-7 4 0,8-7-6 0,6-10-3 16,5-6-4-16,0-5-1 0,1-2-8 16,1 2 2-16,-3-1 0 15,-4-1-2-15,-3 1 4 0,-4 2-5 0,-1-1-2 16,1-1 6-16,3-2-4 15,0 1-6-15,2 4 6 0,-2 7-3 16,-3 6-3-16,-7 8 4 16,-9 8 1-16,-6 7-4 0,-10 5 4 0,-6 9 0 15,-8 6-2-15,-2 4 0 0,-6 4 1 16,-2 2-1-16,0 0 0 15,0 0 10-15,0 0 8 0,0-1-2 0,0 1-2 16,0 0-9 0,0 0 2-16,0 0-5 0,0 0-3 0,0 0 2 15,0 0-1-15,0 0 0 16,0 0-2-16,-1 0 0 0,1 0-1 15,0 0 3-15,0 1 0 16,0-1-10-16,0 1 12 0,0 0-4 0,0-1-6 16,0 3 12-16,0 0-8 0,0 1-1 15,0 0 5-15,0 2 0 16,1-3 0-16,3 3-3 0,-2-3 4 0,0 4-2 15,1-2 2-15,0-2 0 16,0 2-1-16,-1 0 0 0,0 4 2 16,3 6-3-16,1 2 2 15,3 7 0-15,-1 3-1 0,5 2 0 0,3 2 2 16,3 1-3-1,2 4 2-15,5 0-1 0,3 3 0 0,3 2 2 16,4 3-2-16,4-4 0 0,3 2 6 0,3-1-8 16,-1-2 0-1,2 1 4-15,0-1-1 0,-1-2-1 0,-1 4 0 16,-1-2 3-16,-1 0-3 15,0 4 9-15,-4 0-5 0,-1 1-4 0,0 4 0 16,-2 0 14 0,-1 1-12-16,0 2 7 0,-3-7-4 0,-2 2-6 15,-2-3 2-15,-2-3 5 0,0 1-6 16,-2-3 0-16,-1-4 2 15,-1 0-3-15,-1-3 2 0,-2-1 1 0,-2-2-2 16,0-1 0-16,-1-1 0 16,0-3 0-16,-1 0 0 0,-1-3 1 15,-1-5-2-15,-2-1 1 16,-1-2 1-16,-3-1-1 0,0-3 0 0,-1-3 0 15,-2 0 0 1,0-4 1-16,-4-1-1 0,0 0 2 0,1 0 2 16,5-10 4-16,4-5 1 0,4-2-3 0,4-6-1 15,2-1-9 1,1-3 8-16,3-3-1 0,0-2-4 0,-1-1 2 15,1 0-1-15,1-2 0 16,0-3 0-16,2-2 2 0,0-3-3 16,1-3 2-16,3-3 1 15,3-6-4-15,1-8 4 0,7-7-2 0,2-3 0 16,4-2 0-16,2 3 2 15,2 0-3-15,1 2 2 0,-1 5-3 16,-2 5-3-16,-4 10 10 0,-4 7-4 0,-4 3-2 16,0 6-1-16,-5-2 2 15,-1 5 0-15,-4-1 0 0,-4 6 2 16,-2 0-4-16,-1 1 3 15,0 1-1-15,-2 2 0 0,1 3-10 0,-1 1 2 16,-1 2-9 0,-3 1 10-16,0 2 4 0,-2 1-1 0,-3 1 3 15,-2 3 2-15,-3 4-2 0,-3 1 1 0,-1 3 5 16,-1 0-9-1,0 0 8-15,0 0-4 0,0 3-11 0,-1-3 11 16,1 0 0-16,-1 0-13 16,1 1 10-16,0 5-11 0,0 1 0 15,3 5 17-15,0-1 1 16,1 3-8-16,3 2 8 0,0 1-6 0,1 3 0 15,1 1 4-15,4 2 2 16,0 2-5-16,4 3 2 0,4 0-1 16,4-1 1-16,4 3 3 0,5-1-3 0,1 3-2 15,4 0 2-15,3 2 12 16,1 3-8-16,2-1 7 0,4 5-8 15,4 0-1-15,2 0 5 16,5 1-4-16,-2-1 2 0,0 2 0 0,0 2-4 16,-3-3-3-1,0 5 2-15,-1 1 4 0,-2 0-8 0,2 0 6 16,0 0-1-16,0-8-4 15,2 1 2-15,1-3 1 0,-2-4-2 16,1 0 2-16,0-3 1 0,-6-2-3 0,-1-4 2 16,-5 1 5-16,-5 1-3 15,-3-3 11-15,-4 0-6 0,-1 0-1 16,-4-2 3-16,1 2-8 15,-5-2-1-15,1-2 4 0,-1-3 0 0,1-1-10 16,0-3 10-16,-3-4-3 16,1-2-3-16,-4 0 0 0,0-4 1 15,-1-3 0-15,-2 0 0 0,2-5 2 0,-4-7 0 16,0 1 3-16,-2-2-5 15,-1-3 0-15,1-1 0 0,-1-1 6 16,1-4-9-16,-1 2 6 16,3-3 0-16,2-4-3 0,0 1 0 0,4-6-2 15,-2-2-1 1,2-3 6-16,1-3-3 0,0-1-1 0,1-4 2 15,3-6 1-15,2-11-3 16,3-1 1-16,2-3 0 0,-1-2 0 16,-1 8 0-16,1-1 0 0,-1 2-2 0,0 2 4 15,-1 4 3-15,-3 3-10 16,1 2 6-16,0 4-1 0,0 3 0 15,-3 0-2-15,0 3 1 16,-4 1-5-16,0 1 9 0,-2 2-3 0,0 0 0 16,0 5 0-16,-3 3-3 15,0 5-1-15,-3 4 5 0,-3 6 0 16,-2 1-2-16,0 6-4 15,-3 1 3-15,0 1-18 0,0 2 17 0,0-1-6 16,4 1-1-16,2 1 10 0,1 6 0 16,1 0-9-16,-1 4 9 15,0 0 0-15,2 5-5 0,0 4 8 0,1 2 0 16,2 2-6-1,1 4 4-15,0 2-1 0,5 2 0 0,1 1 0 16,2 4 1-16,2 0-3 16,1-1 4-16,0 3 2 0,4-2-7 0,-1 4 6 15,0 1-5-15,3 0 0 0,0 1 4 16,0 0 2-16,1-1-7 15,1 1 6-15,-1-1-2 0,1 0-1 16,0 0 0-16,-1 4 4 16,0 1-6-16,2 2 4 0,1-2 4 0,1-4-6 15,-2 2 0-15,0-5 6 16,1-1-7-16,-2 0 2 0,0-3 1 15,0-3-4-15,-1 0 4 16,-2-3 0-16,-4 0-4 0,0 0 4 0,-3-3 8 16,0 0-8-16,-3 2 5 0,-4-5 0 15,0 3-8-15,-1 0 2 16,-3-4 3-16,0-5-5 0,-2-1 1 0,0-6 3 15,-3 0-6 1,2-4 6-16,-1 3-1 0,-2-2-3 0,-1-1 2 16,-5 2 1-16,-1-9-2 15,0 0 0-15,1-8 5 0,1-6-4 0,3-3 8 16,0-3-10-1,1 1-2-15,1-2 6 0,-1-3 0 0,3 1-3 16,-1-3 0-16,2-1 1 0,4-2-1 16,2-3 0-16,4-3-3 15,1-4 1-15,4 1 4 0,0-4-1 0,1-3-5 16,1-2 8-16,0-1-2 15,0-3-4-15,3-6 2 0,-1-5-1 16,4-5 0-16,0 1 2 16,5-1 0-16,-2 0-1 0,2 1-1 0,4-2 2 15,2-1-2-15,5 7 0 0,1 5 2 16,-2 4-2-16,-1 8 2 15,-1-1-4-15,-2 6-1 0,-2 5 8 0,-3 3-5 16,-4 4-2 0,-5-1 6-16,0 3-1 0,-1 3-2 0,-4 2-2 15,-3 5-2-15,0 1-3 16,-1 4 4-16,0 2-1 0,0-1-4 15,-1 3 5-15,0 2-2 16,0 2-4-16,-4 0 11 0,3 3-4 0,-5 0-7 16,2 6 10-16,-2 3-2 0,-1 3-3 15,1 3 5-15,-2 0-2 16,0 4-2-16,0 0 5 0,0 1-1 0,-1 4-2 15,1 0 1-15,2 3 1 16,1 1-2-16,1 4 2 0,3 0 2 16,-1 2-6-16,6 3 5 15,-2 0-2-15,2 2 0 0,1 0-1 0,-1 5 1 16,2-1 0-1,2 3 0-15,0 1 2 0,1 0-2 0,4 4 0 16,1-4 4-16,0 5-5 0,0-1 2 0,0 6 1 16,2-2-2-16,-1 1 0 15,1-2 6-15,-3-7-6 0,-2-1 0 16,-3-3 6-16,-3-7-4 15,1 0 5-15,-3-4-5 0,-1-5-2 16,-2-1 0-16,-4-4 8 16,-2-2-10-16,-2-3 4 0,-5 1 3 0,0-7-5 15,-3-4 0-15,-1-2 7 0,-4-3-9 16,0-2 4-16,0 2 5 15,0-1 1-15,0-1 3 0,0 0-1 0,0-5 4 16,2-6 5-16,1-4-15 16,-1-3-6-16,4-7 4 0,-2-1 2 15,2-5-4-15,-1-3 0 16,1-4 1-16,-2-4-2 0,0-1 2 0,-1-6-1 15,2-3 0 1,1-8-1-16,1-4-3 0,2-4 1 0,5-2 5 16,0 7 1-16,4 0-6 0,2 2 0 0,4 1 1 15,-2 2-9 1,2 2 8-16,-2 4-2 0,-1 3 2 0,0 2 3 15,0 2 0-15,-3 5 0 16,-2 1 1-16,-1 4 0 0,-3 4-4 16,-1 4 6-16,0 5-1 15,-4 2-3-15,3 4-1 0,-3 3 2 0,-3 6 0 16,-1 3-3-16,-1 1 1 15,0 3-8-15,1 0 4 0,5 3-1 16,2 2-3-16,3 7 11 0,1 4-2 0,3 1-3 16,2 5 7-16,5 4-2 15,1 1-2-15,5 5 2 0,3 1 0 16,1 2-2-16,4 3 2 15,2 1 0-15,3-1-2 0,6 5 2 0,2-1 2 16,5-2-6 0,3 5 6-16,1-3 3 0,1-1-7 0,1 0 2 15,0 0 9-15,1-1-8 0,2 2 4 0,0-1-3 16,0 0 0-1,1 3 6-15,-2-4-9 0,-5-2 0 0,-3-1 0 16,-2-7 3-16,-7-5-4 16,-2-4 2-16,-5-4 5 0,-4-7-7 15,-8 2 2-15,-3-4 5 16,-8-4-7-16,-4 2 2 0,-6-4-2 0,-3-1-1 15,-1 0 4-15,-2-1-2 16,0 0-24-16,1-1 2 0,-2-2-21 16,2 1-34-16,-2 0 13 0,0 1-32 0,-4-3-89 15,-3 0-25-15,0-4-149 16</inkml:trace>
  <inkml:trace contextRef="#ctx0" brushRef="#br1" timeOffset="101430.142">19065 16228 792 0,'-11'-9'0'16,"3"1"236"-1,0 1-177-15,0-1 3 0,3 3 9 0,1 1-2 16,3 1-1-16,1 1 0 16,0 2-33-16,0 0-17 0,0 0-11 15,0 2-6-15,0 13-2 0,1 11-12 0,8 11 14 16,5 10 3-16,6 3-5 15,5 5 2-15,5 0 3 0,2-4-5 0,4 3 2 16,2-4 8 0,-2-2-2-16,-3-5 8 0,-5-8-3 0,-6-6-11 15,-5-2 5-15,-5-8-5 16,-2-4-2-16,-2-3 2 0,-3-4 3 15,0-2-8-15,-3-2 8 16,-1 0-1-16,1-3-6 0,-2 2 3 0,0-2 0 16,0-1 0-16,0 1 0 0,0-1 3 15,0 0-6-15,0 0 2 16,0 1-2-16,0-1 1 0,-10 2 4 0,-4 2 5 16,-6 0-3-16,-6 0 18 15,-4 2 6-15,-6 3-11 0,-5 5 3 16,-4 1-6-16,-4 2-5 15,-5 0 3-15,0 2-6 0,2 0-3 16,-1 3-1-16,2 2-1 16,2-1-2-16,0 2-15 0,6 0-22 0,3-3-31 15,1 7-14-15,1-3-55 0,-1-1-125 0,-7-3-352 16</inkml:trace>
  <inkml:trace contextRef="#ctx0" brushRef="#br1" timeOffset="103290.1446">4080 15491 981 0,'7'-29'0'15,"7"-4"23"-15,3-7 26 0,1-9-16 16,2-7 1-16,-1-8 7 16,0-5-10-16,-3-3-24 0,-4-4-1 0,-6 3-7 15,-6 5 2-15,-10 11 1 0,-7 14 1 16,-8 14-1-16,-5 14 20 15,-3 10 0-15,-6 12-11 0,-5 21 3 0,-5 16-4 16,-4 19-2-16,-1 18 3 16,-2 13-6-16,0 11-4 0,4 8 4 15,8 7-3-15,10-1-4 16,16-9-1-16,13-6 3 0,6-9 5 15,14-5-2-15,3-4 4 0,4-5-4 0,1-1 10 16,1-5-1-16,0-2 9 16,-1 0-3-16,-4-7-9 0,-3 0 1 0,-3-3 10 15,-6-5-10 1,-6-9 4-16,-1-10 11 0,-9-6-1 0,-6-9 1 15,-9-2 7-15,-8-2-5 16,-10-6-15-16,-5-2-2 0,-1-4-7 16,-4-7 0-16,-2-2 3 15,-1-10 0-15,-1-8-1 0,-4-7 3 0,1-5-3 16,3-11-2-16,3-2 10 0,10-2-4 15,6-1-7-15,7 9 3 16,8 5-5-16,5 12 0 0,5 9-45 0,5 6-17 16,5 6-53-1,2 8-50-15,0 11-108 0,3-2-339 0</inkml:trace>
  <inkml:trace contextRef="#ctx0" brushRef="#br1" timeOffset="104590.1464">20406 15363 1273 0,'-4'10'0'0,"-1"17"84"16,-9 21-27-16,-4 27-3 15,-5 22 7-15,0 21-13 0,-1 12-20 0,3 4-13 16,-2 3-3-16,-1 0-10 16,-1-2-4-16,-5 3 4 0,-2-5 3 0,-2-16-8 15,0-18-14-15,6-27 15 0,9-23-1 16,6-20 6-16,4-12 23 15,5-11-1-15,-1-4 3 0,2-2-6 16,-2-8-6-16,0-9-7 16,2-13-7-16,3-18-4 0,8-13 4 0,7-17-4 15,6-16-2-15,4-11 8 16,3-10-2-16,4-10-3 0,4-3 1 15,3-10-5-15,6-1-11 0,4-4 12 0,7 1-9 16,7 6-14-16,4 6 8 16,10 9-2-16,6 10 3 0,4 14 10 15,2 17 4-15,-4 24-1 16,-7 23 10-16,-6 25 0 0,-9 19 25 0,-6 23-1 15,-11 18-11 1,-12 16-20-16,-20 9 4 0,-14 8 3 0,-22 0-6 16,-14-3-7-16,-12-7 6 15,-10-6 1-15,-8-4 2 0,-7-3-2 16,-2-3-13-16,-6-9 14 0,3-4 0 0,5-8-11 15,4-6 12-15,10-2-2 16,6-2-55-16,10-5 22 0,5-4-5 16,9-5-2-16,10-5 28 15,7-4 1-15,8-1-3 0,4 0 2 0,8 3-15 16,6 5 22-1,15 3 12-15,11 5 13 0,12 12 16 0,3 17-1 16,-3 18-6-16,-3 20 13 16,-7 18-5-16,-5 14-9 0,-6 2 2 15,-6-2 2-15,-2-11-11 0,-3-20-13 0,3-19 0 16,7-16-8-16,7-21 2 15,10-10 3-15,8-12-8 0,8-10-121 0,1-15-74 16,-6-27-276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emf"/><Relationship Id="rId4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emf"/><Relationship Id="rId5" Type="http://schemas.openxmlformats.org/officeDocument/2006/relationships/customXml" Target="../ink/ink8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customXml" Target="../ink/ink10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emf"/><Relationship Id="rId5" Type="http://schemas.openxmlformats.org/officeDocument/2006/relationships/customXml" Target="../ink/ink1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emf"/><Relationship Id="rId4" Type="http://schemas.openxmlformats.org/officeDocument/2006/relationships/customXml" Target="../ink/ink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emf"/><Relationship Id="rId5" Type="http://schemas.openxmlformats.org/officeDocument/2006/relationships/customXml" Target="../ink/ink18.xml"/><Relationship Id="rId4" Type="http://schemas.openxmlformats.org/officeDocument/2006/relationships/image" Target="../media/image54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emf"/><Relationship Id="rId4" Type="http://schemas.openxmlformats.org/officeDocument/2006/relationships/customXml" Target="../ink/ink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Media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Located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below the physical layer and are directly controlled by the physical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layer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elong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layer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zero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Metallic Media i.e. Twisted pair and Coaxial 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Optical Fiber Cable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Free Space i.e. Air,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Vaccum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43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Categories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Unshielded Twisted-Pair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68" y="1009285"/>
            <a:ext cx="7241128" cy="249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67" y="3657600"/>
            <a:ext cx="7252733" cy="27733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54840" y="1766520"/>
              <a:ext cx="5819760" cy="38023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8360" y="1756440"/>
                <a:ext cx="5839560" cy="382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54877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UTP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Connectors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599"/>
            <a:ext cx="2286000" cy="340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76600"/>
            <a:ext cx="3505200" cy="23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505040" y="1099800"/>
              <a:ext cx="1995480" cy="17100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3520" y="1087920"/>
                <a:ext cx="2018880" cy="173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85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UTP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18" y="1148527"/>
            <a:ext cx="6760082" cy="494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72280" y="1254600"/>
              <a:ext cx="6937560" cy="51696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480" y="1243800"/>
                <a:ext cx="6960600" cy="519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874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12880"/>
            <a:ext cx="35814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Carries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signals of higher frequency ranges than those in twisted pair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</a:rPr>
              <a:t>Coaxial Cable</a:t>
            </a:r>
          </a:p>
        </p:txBody>
      </p:sp>
    </p:spTree>
    <p:extLst>
      <p:ext uri="{BB962C8B-B14F-4D97-AF65-F5344CB8AC3E}">
        <p14:creationId xmlns:p14="http://schemas.microsoft.com/office/powerpoint/2010/main" val="24880203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Coaxial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7391400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565640" y="2583000"/>
              <a:ext cx="6509520" cy="28612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5200" y="2573640"/>
                <a:ext cx="6533640" cy="287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948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Categories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Coaxial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7499276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09200" y="1710360"/>
              <a:ext cx="7185960" cy="29588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9480" y="1699560"/>
                <a:ext cx="7207920" cy="298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5581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12880"/>
            <a:ext cx="35814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Carries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signals of higher frequency ranges than those in twisted pair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</a:rPr>
              <a:t>Coaxial Cable</a:t>
            </a:r>
          </a:p>
        </p:txBody>
      </p:sp>
    </p:spTree>
    <p:extLst>
      <p:ext uri="{BB962C8B-B14F-4D97-AF65-F5344CB8AC3E}">
        <p14:creationId xmlns:p14="http://schemas.microsoft.com/office/powerpoint/2010/main" val="20765417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BNC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onnectors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3188"/>
            <a:ext cx="3698875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667000"/>
            <a:ext cx="1738313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4108450"/>
            <a:ext cx="3317875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9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Coaxial </a:t>
            </a:r>
            <a:r>
              <a:rPr lang="fr-FR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</a:t>
            </a:r>
            <a:r>
              <a:rPr lang="fr-FR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fr-FR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erformance</a:t>
            </a:r>
            <a:endParaRPr lang="fr-F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6629400" cy="48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694880" y="1200240"/>
              <a:ext cx="6434640" cy="54576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88400" y="1188360"/>
                <a:ext cx="6445080" cy="548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599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Fiber-Optic Cable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724400" y="990600"/>
            <a:ext cx="38100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glass or plastic and transmits signals in the form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</a:t>
            </a:r>
          </a:p>
          <a:p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travels in a straight line as long as it is moving through a single uniform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substance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a ray of light traveling through one substance suddenly enters another substance (of a different density), the ray changes direction</a:t>
            </a:r>
          </a:p>
        </p:txBody>
      </p:sp>
    </p:spTree>
    <p:extLst>
      <p:ext uri="{BB962C8B-B14F-4D97-AF65-F5344CB8AC3E}">
        <p14:creationId xmlns:p14="http://schemas.microsoft.com/office/powerpoint/2010/main" val="15269451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edia &amp;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hysical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ayer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2709863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476" y="3429000"/>
            <a:ext cx="4682805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58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Bending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2438400" cy="246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1219200"/>
            <a:ext cx="243854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830" y="3886200"/>
            <a:ext cx="2419170" cy="234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912960" y="1183680"/>
              <a:ext cx="6716520" cy="41184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00000" y="1170720"/>
                <a:ext cx="6741720" cy="414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54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Fiber-Optic Cable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724400" y="990600"/>
            <a:ext cx="38100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glass or plastic and transmits signals in the form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</a:t>
            </a:r>
          </a:p>
          <a:p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7078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Optical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iber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55913"/>
            <a:ext cx="74676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073880" y="1575000"/>
              <a:ext cx="7071480" cy="46933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1280" y="1562040"/>
                <a:ext cx="7095960" cy="472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904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Fiber-Optic Cable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724400" y="990600"/>
            <a:ext cx="38100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glass or plastic and transmits signals in the form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</a:t>
            </a:r>
          </a:p>
          <a:p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5193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Propagation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08" y="2514600"/>
            <a:ext cx="765376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2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122203"/>
            <a:ext cx="6937555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536" y="2880360"/>
            <a:ext cx="68453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4785360"/>
            <a:ext cx="6937554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839960" y="1040400"/>
              <a:ext cx="6729120" cy="54770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28440" y="1028520"/>
                <a:ext cx="6746400" cy="549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132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Fiber-Optic Cable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724400" y="990600"/>
            <a:ext cx="38100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glass or plastic and transmits signals in the form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</a:t>
            </a:r>
          </a:p>
          <a:p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9215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ypes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7772400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7281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1600200"/>
            <a:ext cx="6940550" cy="417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976480" y="3030840"/>
              <a:ext cx="2316600" cy="11228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7480" y="3022200"/>
                <a:ext cx="2337120" cy="114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863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Fiber-Optic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onnector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51718"/>
            <a:ext cx="3761663" cy="167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399975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202" y="4724400"/>
            <a:ext cx="343746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2130120" y="3096360"/>
              <a:ext cx="5284440" cy="23400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18240" y="3083760"/>
                <a:ext cx="5300640" cy="236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006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Media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Located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below the physical layer and are directly controlled by the physical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layer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elong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layer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zero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Metallic Media i.e. Twisted pair and Coaxial 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Optical Fiber Cable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Free Space i.e. Air,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Vaccum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118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Optical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iber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erformance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637689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546720" y="1944000"/>
              <a:ext cx="4207680" cy="34927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39880" y="1939680"/>
                <a:ext cx="4224960" cy="350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2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 &amp; Disadvantages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800600" y="990600"/>
            <a:ext cx="38862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Higher Bandwidth</a:t>
            </a:r>
          </a:p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Less Attenuation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Less EM Interference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Light Weight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Less corrosive than copper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Installation/Maintenance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Unidirectional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0" y="3810000"/>
            <a:ext cx="31242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0974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Unguided Media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724400" y="990600"/>
            <a:ext cx="36576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Unguided medium transport waves without using a physical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conductor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Often referred to 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wireless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Signals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are normally broadcast through free space and thus are available to anyone who has a device capable of receiving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57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pectrum 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7467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Propagation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ethods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744221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083600" y="1911600"/>
              <a:ext cx="7193160" cy="41468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5320" y="1901880"/>
                <a:ext cx="7211520" cy="416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69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Bands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14400" y="1752600"/>
            <a:ext cx="7391400" cy="3733800"/>
            <a:chOff x="411480" y="1615440"/>
            <a:chExt cx="8122920" cy="387096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" y="3017520"/>
              <a:ext cx="8107680" cy="246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" y="1615440"/>
              <a:ext cx="8122920" cy="1432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450880" y="2103120"/>
              <a:ext cx="6041520" cy="36489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40440" y="2094120"/>
                <a:ext cx="6060960" cy="366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93345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Radio Waves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lectromagnetic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waves ranging in frequencies between 3 kHz and 1 GHz are normally called radio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waves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Electromagnetic waves ranging in frequencies between 1 and 300 GHz are called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microwaves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961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pectrum 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7467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10360" y="4544280"/>
              <a:ext cx="7076880" cy="12038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8840" y="4532400"/>
                <a:ext cx="7101720" cy="122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842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Omnidirectional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ntenna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47800"/>
            <a:ext cx="3886200" cy="437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018320" y="3973680"/>
              <a:ext cx="360" cy="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8960" y="396432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6592680" y="1650240"/>
              <a:ext cx="1986480" cy="44604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83680" y="1639800"/>
                <a:ext cx="2008440" cy="448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18700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Microwaves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8100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Electromagnetic waves having frequencies between 1 and 300 GHz are called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microwaves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Microwaves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unidirectional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 antenna transmits microwaves, they can be narrowly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focused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690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Classes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edia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2154238"/>
            <a:ext cx="7620001" cy="24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pectrum 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7467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" name="Ink 11"/>
              <p14:cNvContentPartPr/>
              <p14:nvPr/>
            </p14:nvContentPartPr>
            <p14:xfrm>
              <a:off x="1544400" y="4526280"/>
              <a:ext cx="6637320" cy="210528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32160" y="4514760"/>
                <a:ext cx="6661440" cy="212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17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Unidirectional Antennas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9" y="1219200"/>
            <a:ext cx="285415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71594"/>
            <a:ext cx="3498415" cy="322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233360" y="1176480"/>
              <a:ext cx="6400080" cy="49017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5080" y="1168920"/>
                <a:ext cx="6419160" cy="491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60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Infrared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Infrared waves, with frequencies from 300 GHz to 400 THz (wavelengths from 1 mm to 770 nm), can be used for short-range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Infrared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waves, having high frequencies, cannot penetrate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walls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Prevents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interference between one system and another</a:t>
            </a:r>
          </a:p>
        </p:txBody>
      </p:sp>
    </p:spTree>
    <p:extLst>
      <p:ext uri="{BB962C8B-B14F-4D97-AF65-F5344CB8AC3E}">
        <p14:creationId xmlns:p14="http://schemas.microsoft.com/office/powerpoint/2010/main" val="39225660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Guided Media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6576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Media that provides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conduit from one device to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wisted-pair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cable, coaxial cable, and fiber-optic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ignal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traveling along any of these media is directed and contained by the physical limits of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medium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16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Twisted-Pair Cable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6576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onsists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 copper conductors,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with its own plastic insulation, twisted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wire carries signals and other is ground reference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Receiver uses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difference between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two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Interference (Noise) &amp; Crosstalk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516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Twisted-Pair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86088"/>
            <a:ext cx="7772400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283840" y="2146680"/>
              <a:ext cx="5963400" cy="40395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72320" y="2135520"/>
                <a:ext cx="5978520" cy="4057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Twisted-Pair Cable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6576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UTP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STP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366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Unshielded vs. Shielded Twisted Pair Cable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7" y="1235075"/>
            <a:ext cx="3592513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228" y="3733800"/>
            <a:ext cx="361817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7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3500</TotalTime>
  <Words>513</Words>
  <Application>Microsoft Office PowerPoint</Application>
  <PresentationFormat>On-screen Show (4:3)</PresentationFormat>
  <Paragraphs>118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88</cp:revision>
  <dcterms:created xsi:type="dcterms:W3CDTF">2017-07-28T06:00:57Z</dcterms:created>
  <dcterms:modified xsi:type="dcterms:W3CDTF">2017-09-12T07:57:36Z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