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43" r:id="rId2"/>
    <p:sldId id="357" r:id="rId3"/>
    <p:sldId id="345" r:id="rId4"/>
    <p:sldId id="406" r:id="rId5"/>
    <p:sldId id="259" r:id="rId6"/>
    <p:sldId id="459" r:id="rId7"/>
    <p:sldId id="359" r:id="rId8"/>
    <p:sldId id="407" r:id="rId9"/>
    <p:sldId id="430" r:id="rId10"/>
    <p:sldId id="264" r:id="rId11"/>
    <p:sldId id="458" r:id="rId12"/>
    <p:sldId id="408" r:id="rId13"/>
    <p:sldId id="457" r:id="rId14"/>
    <p:sldId id="410" r:id="rId15"/>
    <p:sldId id="416" r:id="rId16"/>
    <p:sldId id="419" r:id="rId17"/>
    <p:sldId id="420" r:id="rId18"/>
    <p:sldId id="434" r:id="rId19"/>
    <p:sldId id="423" r:id="rId20"/>
    <p:sldId id="460" r:id="rId21"/>
    <p:sldId id="461" r:id="rId22"/>
    <p:sldId id="462" r:id="rId23"/>
    <p:sldId id="435" r:id="rId24"/>
    <p:sldId id="436" r:id="rId25"/>
    <p:sldId id="456" r:id="rId26"/>
    <p:sldId id="440" r:id="rId27"/>
    <p:sldId id="441" r:id="rId28"/>
    <p:sldId id="463" r:id="rId29"/>
    <p:sldId id="464" r:id="rId30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5712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9"/>
    <p:restoredTop sz="94667"/>
  </p:normalViewPr>
  <p:slideViewPr>
    <p:cSldViewPr>
      <p:cViewPr varScale="1">
        <p:scale>
          <a:sx n="60" d="100"/>
          <a:sy n="60" d="100"/>
        </p:scale>
        <p:origin x="78" y="138"/>
      </p:cViewPr>
      <p:guideLst>
        <p:guide orient="horz" pos="480"/>
        <p:guide pos="3120"/>
        <p:guide pos="5712"/>
        <p:guide orient="horz" pos="3888"/>
        <p:guide orient="horz" pos="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9:00:01.415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1946 9615 383 0,'1'-1'0'15,"0"1"124"1,0-2-52-16,-1 2 14 0,1 0 4 0,-1 0-33 15,0 0-11-15,0 0-3 16,0-1-7-16,0-3-12 0,0 4-10 16,0 0 4-16,0 0-6 0,0 0 4 0,0 0-3 15,0 0-9-15,-3 0 9 16,-4 0-6-16,-2 0-5 0,-6 5-1 15,-1 2 5-15,-2-1 0 16,0 1 2-16,-2-2 4 0,-1 2 0 0,-1 0-5 16,2-1 3-16,0 2-1 15,3-5 2-15,0 2-4 0,-1-3-2 16,3 0 1-16,2 1 0 15,3-3 3-15,5 0 3 0,1 0-3 0,0 0 1 16,4 0 2-16,0 0-3 0,-1 0-1 16,1 0-5-16,0 0 2 15,0 0 0-15,0 0-4 0,0 0 3 0,0 0 6 16,0 0-10-1,0 0 0-15,0 0 7 0,0 0-6 0,0 0 0 16,0 0-1-16,-1 0 0 16,1 0-1-16,0 0 1 0,-1 0 0 15,-2 3 0-15,-3 3-1 0,2-1 0 0,-4 2 2 16,2 0 1-16,0 1-3 15,-1 0 2-15,2-3 0 0,0 2-1 0,0 0 0 16,0-3 2 0,4 2-3-16,-3-2 2 0,2-1-1 0,0 1 0 15,2 1 0-15,-2 0 7 16,2 5-2-16,-2-1 4 0,2-1-2 15,-1 2-1-15,-3 1 6 16,4-2-6-16,-1 2-1 0,-1 0 2 0,0 0-2 16,0-1-2-16,2-1 1 0,0 1 0 15,0-1-3-15,0 1 2 16,0 2-2-16,0 0 1 0,1 0 2 0,2 1-3 15,-1 0 1-15,1 0 2 16,-1-3-4-16,-1 4 0 0,2-1 0 16,-3-1 3-16,0 3-1 15,1 0 0-15,1 1-1 0,1 2-1 0,-2 0 0 16,0-1 5-1,0 1-6-15,2 2 2 0,-1 0 3 0,2 4-4 16,1-2 0-16,-1-1 7 0,-1 1-11 0,1 2 6 16,-1-2 3-1,0 2-10-15,-2 0 10 0,-1 0-3 0,0-1-3 16,2 1 2-16,-1-2 14 15,1 2-13-15,0 1 6 0,-2-3-6 16,1 3-1-16,-1-3 5 16,1 1-3-16,0 0-4 0,1-1 2 0,-1 2 7 15,3-2-11-15,-3 3 6 0,1-1 1 16,-2 0-5-16,3 0 0 15,-2 0 1-15,-1 0 0 0,0 3 0 0,0-3 2 16,0 5-2-16,0 0 0 16,0-2 2-16,1 3-2 0,1-2 0 15,0-1 2-15,0 2-3 16,-1-4 2-16,1 2-1 0,1 1 0 0,-1 2 0 15,0-2 3 1,0 2-3-16,-1 0 0 0,-1-1 4 0,1 2-3 16,1 0 1-16,-2 1-1 0,1-1-2 0,-1 3 2 15,1-2 3 1,0 0-4-16,-1-1 0 0,1 0 0 0,1 0 0 15,0-1 0-15,-1 1 5 16,-1 2-7-16,0-1 4 0,0 0 4 16,0 2-8-16,0-2 4 15,1 2 3-15,-1-1-5 0,0-1 0 0,1 2 5 16,-1-3-5-16,0 2 0 15,0-2 5-15,0 1-8 0,0 0 5 16,0-2-2-16,0 3 0 0,0-4 0 0,0 4 0 16,0-3 0-16,2 1 0 15,-2 1 2-15,0 0-3 0,0 1 2 16,0 0 0-16,1-3-2 15,0 2 2-15,0 0 5 0,1 1-10 0,-2-1 8 16,2 0-5 0,0 0-2-16,0-1 6 0,-1-1-3 0,-1 1-3 15,0-3 6-15,-1 3-1 0,1 0-5 16,0 1 6-16,0 0-1 15,0 1-3-15,1 0-1 0,-1 2 3 0,3-4-2 16,0 1 2-16,-2-1 0 16,1 0-1-16,0 2 0 0,0 2 0 15,0-3 0-15,-2 3 0 16,1 1 1-16,0-3-1 0,-1 1 0 0,0-1 0 15,0-1-1-15,0-1 2 16,0 3 1-16,0-2-3 0,0 2 2 16,0 0-2-16,0 1-1 0,-1 0 4 0,0 3 1 15,0-1-6-15,-1-4 5 16,2 1-3-16,0-2-2 0,0-1 6 15,0-1 0-15,0 1-3 16,0-2 0-16,0-2 1 0,-1 4-1 0,0-3 0 16,-2 2-1-1,0-1-1-15,1-2 4 0,-1 2-1 0,1-3-1 16,-2 1 0-16,2-2 0 15,0 1-2-15,-1-3 4 0,2 3-1 16,-1-3-2-16,2 4 2 0,-1-1-1 0,-1-1-2 16,1 0 4-16,0-2-1 15,1-1-2-15,0-1 2 0,0-1 1 16,-1-1-4-16,1 1 3 15,0-3 0-15,-1 2-2 0,1-1 2 0,-1-1-1 16,1-1 0-16,0-2 0 16,0 4 0-16,0-1 0 0,0 1-1 15,0-1 1-15,0 0 0 0,2-3 1 0,1 1 1 16,0 1-4-16,0-2 2 15,2-1 3-15,-3 0-6 0,3 0 6 16,-3-2-2-16,1 0-1 16,1 0-3-16,-1-1 6 0,2 1-6 15,-2-3 5-15,2 2-1 16,1-1-2-16,0-1 0 0,0 0 2 0,1-2-2 15,0-1 2-15,1 2-1 16,0-4 0-16,1 1 0 0,2-2 1 16,1-1-2-16,2 0 2 0,-1-1 0 0,1 0-1 15,1 0 0-15,1 0 0 16,-1 0 0-16,2 0 0 0,1 0-3 15,-2 1-11-15,2 0 12 16,-1 1-2-16,-3-2 1 0,-1 2 2 0,0-1-2 16,-1 1-1-16,-4-2 5 15,2 2-2-15,-4 1-22 0,-3-1-5 16,-1 0-15-16,-1 1-45 15,-1-2-15-15,0 4-38 0,-4-1-142 0,-3-2-270 16</inkml:trace>
  <inkml:trace contextRef="#ctx0" brushRef="#br0" timeOffset="3700.0052">23399 8533 677 0,'0'-1'0'16,"0"1"184"-16,-2-1-110 0,0-2-39 0,0 1 4 16,2 1 5-16,0 0-19 0,0 1-9 15,0 0-1-15,0-1-1 16,0 1 0-16,0-1-2 0,0 0 2 0,0 1-4 15,0 0-5 1,3 0-7-16,6-1 4 0,5 0 1 0,4-1-1 16,3 1-1-16,1 1 2 15,0 0-3-15,-4 0 0 0,1 0 4 16,-4 2 1-16,2-1 10 15,-3 3-1-15,-4-1-5 0,0-1-3 0,-3 1 1 16,-3-2-4-16,-1 0 9 0,-2 2-8 16,-1 0-4-16,3 0 0 15,-3 1 6-15,1 0-7 0,2 3 2 0,-2 0 3 16,1 0-5-16,2 3 2 15,1-2 3-15,-1 2-5 0,1 0 2 16,3-1 4-16,-3 3-2 16,2 0 6-16,-1 0-5 0,-1 0 1 0,0 1 9 15,-2 3-3-15,-2-4-1 0,2 5 2 16,-2 3-4-16,0-1-6 15,1 3 6-15,-1-1-3 0,2 1 0 0,-3 1 4 16,0 3-2 0,1 0 0-16,-1 3 5 0,0 0-6 0,-1 0-2 15,1 5 7-15,-4-1-3 16,1 0-1-16,-1 1 7 0,1-1-5 15,-1-1-1-15,-2 2 4 16,3 0-7-16,-2-1 0 0,2 1 0 0,2 0-2 16,-2 1-1-16,1-3 1 0,2 0 0 15,0 2-1-15,0 2 3 16,0 1-1-16,3-2-4 0,0 2 0 0,-2-1 12 15,2 0-14-15,0-1 4 16,0 1 4-16,1 2-6 0,1 0 0 16,-2 0 11-16,2 1-12 15,-1-2 2-15,0-1 8 0,0 2-9 0,-1-2 0 16,-1 0 7-1,1 0-10-15,-2 1 6 0,2-1 0 0,0 1-3 16,0 1 0-16,-1 1 3 0,2 0-4 0,1 1 2 16,-1-1 1-1,1 2-2-15,-2-2 0 0,0 1 5 0,-1 1-7 16,3-1 4-16,-2 1 5 15,2 1-6-15,0 0 7 0,-1-2-4 16,2 6-2-16,-2-5 4 16,2-2-1-16,-1 3-7 0,-2-2 4 0,0 3 2 15,-1 3-6-15,2 2 4 0,0-4-1 16,0 3-1-16,2-1 0 15,-2-2 2-15,1 5-3 0,1-2 2 0,-1-1 1 16,-1 0-3-16,1-1 2 16,-2 0-1-16,1 1 0 0,3-1 0 15,-3 1 2-15,2 0-2 16,-1 0 0-16,0 0 4 0,-1 3-4 0,1 0 0 15,0-1 3 1,0 2-5-16,0 0 4 0,-2-1-1 0,1 2-1 16,-2 5 0-16,-1-3 2 0,2 3-3 0,-2 0 2 15,3-1 2 1,-2 1-3-16,-1-1 0 0,1-1 6 0,0-2-8 15,-2-1 3-15,2 0 0 16,-1 0-1-16,1 1 0 0,-2 0 3 16,3-1-3-16,-1 0 0 15,1-2 2-15,2 2-2 0,-3 1 0 0,-1 2 2 16,1-1-5-16,3 1 5 15,-3 0 0-15,2 0-4 0,-2 1 3 16,-2-4 1-16,2 1-4 0,1 0 4 0,-3-1-2 16,1 2 0-16,1-4 0 15,-2 1 1-15,0-3-1 0,-1 2 0 16,-1 1 2-16,2-2-3 15,-3 0 2-15,4 3 2 0,-4 4-5 0,1-3 4 16,-1-1-1 0,0-1-3-16,-1-1 4 0,3 1 1 0,-2-1-4 15,1-2 1-15,2 0 3 0,0 2-6 0,0-3 5 16,0 2-3-1,0-2-2-15,2-2 6 0,1 0-2 0,-2 1-1 16,-1-1 0-16,3 1 1 16,-2 1-1-16,-1-2 0 0,1 1 1 15,1 1-2-15,-2-1 2 16,2 1 0-16,-1 2-2 0,0-1 1 0,1 1 1 15,-1 0-2-15,2 2 2 16,-3-1 0-16,3-3-2 0,-2 2 2 16,-1-3 0-16,2 3-2 0,-2-3 2 0,1 1-1 15,-1-2 0-15,-3 0 0 16,-1-1 0-16,0 0 0 0,2-2 0 15,0 0 0-15,0-1 0 16,0 1-1-16,2-4 2 0,0 1-2 0,0-1 2 16,0 2 1-1,0-5-3-15,1 1 2 0,-1-1 0 0,0-5-4 16,0 3 6-16,-1 0-2 15,0-7-1-15,1 4 0 0,-1-3 1 16,-2-1-1-16,-1 0 0 0,1-4 0 0,-1-2 0 16,-3-1 0-16,3 0-1 15,-4-3-2-15,0 2 6 0,0-1-3 16,2 0 0-16,-1 1 0 15,-3-3 1-15,1 1-2 0,-5-2 2 0,1-2-2 16,-2 1 0-16,-1 0 2 16,-3-2 0-16,-4-1-1 0,-2-1 0 15,-5-5 0-15,-3 4 0 0,-2 0 0 0,-3-2 0 16,0 1 0-16,3-2-2 15,1-2 1-15,0 1-25 0,0-2-16 16,-1 1-25-16,1 1-36 16,-3 2-9-16,0 3-25 0,-2-4-81 0,-2 2-128 15</inkml:trace>
  <inkml:trace contextRef="#ctx0" brushRef="#br0" timeOffset="11580.0162">5101 15567 541 0,'3'-11'0'16,"-2"-2"179"-16,3 0-87 15,-1 4-18-15,-1 0-16 0,-1 4-10 16,-1 0-11-16,0 3-8 16,0-1 2-16,0 1 4 0,1 2-8 0,-1 0-15 15,0 0-2-15,0 0-4 0,0 4-2 16,0 6-1-16,-4 6 2 15,-3 9 10-15,-2 9 1 0,-4 7-4 0,-3 3-7 16,-4 6 10 0,0 4-4-16,0 0-4 0,0-1 0 0,2-3-3 15,2-4-7-15,-1-2 6 16,1-3 3-16,2-3-5 0,1-1 1 15,0 0 0-15,0-2-4 0,2-2 3 0,-2-5 2 16,3 0-6-16,-1-2 6 16,1 0 0-16,-1-2-6 0,1-3 6 15,2-3-2-15,0-4-1 16,0 1 0-16,0-2 1 0,2-2-1 0,-2 0 0 15,1-4 4-15,1-1-4 16,1-1 0-16,1-3 3 0,3-2-4 16,-2 0 2-16,2 0-2 15,1 0-39-15,0-7 12 0,0-3-39 0,6-7-36 16,-1-1 0-16,3-3-106 0,0-2-158 15</inkml:trace>
  <inkml:trace contextRef="#ctx0" brushRef="#br0" timeOffset="12320.0173">5149 15390 546 0,'-4'-1'0'16,"0"1"230"-16,-1 0-112 0,-3 0-57 16,-2 4-14-16,0 3 0 15,-4 1-6-15,0 8-19 0,-6 1-11 0,-1 7-1 16,-1 1-4-16,-3-2-5 0,2 4 8 15,0-5-8-15,2 0-2 16,4-3 2-16,3-4 1 0,1-1-5 0,5-1 6 16,3-4-1-16,2 0-2 15,1-3-1-15,2-5 2 0,-1-1-2 16,1 0-3-16,0 0 1 15,0 0 1-15,0 0 3 0,0 0 0 0,5-7 0 16,1-4 6 0,4-4-3-16,1-2-8 0,3-3 8 0,0-1-1 15,0-1-4-15,1-1 2 0,0 2 7 0,-1 0-4 16,-2 2 3-1,1 1-3-15,0 4 5 0,-2 2-1 0,-1 2-4 16,-2 0-3-16,1 3 4 16,-1-1-3-16,0 1-4 0,-2 3 4 15,1 1 2-15,-1 1-4 16,1 2 0-16,-1 0 4 0,1 0-2 0,-2 5 3 15,1 0 4-15,0 7 6 0,-1 1 5 16,1 6-2-16,1 4 3 16,-1 1 3-16,0 4-8 0,-1-2-5 0,0 3 3 15,2 2-9-15,-1-1-4 16,-1-3 5-16,0-3-5 0,0-1-1 15,-3-7 0-15,1 2 4 16,-2-4-5-16,1 0-11 0,0 0-25 0,0-1-43 16,-2-2-8-1,3 0-73-15,0 0-232 0</inkml:trace>
  <inkml:trace contextRef="#ctx0" brushRef="#br0" timeOffset="17300.0242">7912 14640 470 0,'0'-11'0'0,"0"0"183"0,0 3-103 15,2-2 2-15,0 2-8 16,-1 3-8-16,1 2-24 0,-2 3-6 0,0 0-2 15,0 0-3 1,0 0 3-16,0 0-5 0,0 0-6 0,0 0-3 16,0 0 2-16,0 3-7 15,0-1-10-15,1 6-6 0,0 4 2 16,0 7 21-16,1 5-4 0,-2 6 2 0,0 4 0 15,0 8-2-15,-2 4 2 16,2 8-2-16,-1 4-8 0,1 2-1 16,-2 4-3-16,-1 0 1 15,-1-2 3-15,0 1-10 0,-3 4 0 0,0 0 6 16,0 2-2-16,0-1-4 15,-1 1 0-15,2 0 7 0,0 2-8 16,0-3 2-16,1-5 1 16,2-7-4-16,-1-3 4 0,1-10-1 0,0-4-1 15,3-4 0-15,0-3 2 0,-1-5-3 16,1-2 2-16,0-1 0 15,-1-3-2-15,0 0 2 0,-1 0 0 0,1-6-2 16,-1-1 2 0,-1 1-3-16,2-7-7 0,1 1 3 0,-2-4-4 15,1-3-11-15,0-2 6 16,-1 2 1-16,2-2-10 0,0 0-5 15,0-2-26-15,-3-8-38 0,2-2-36 0,1-7-54 16,0-3-171-16</inkml:trace>
  <inkml:trace contextRef="#ctx0" brushRef="#br0" timeOffset="18200.0255">7901 14612 554 0,'0'-5'0'0,"0"-3"209"16,2-1-128-16,-1 2-12 0,1 2-18 0,-1 0-4 15,0 4-12-15,-1 1-9 16,0-2 2-16,0 2 5 0,0 0 0 15,0 2-5-15,0 8-2 16,-5 9-7-16,-2 10 6 0,-2 12-1 16,-5 6-7-16,-2 3-3 15,-1 1-2-15,-2 0-5 0,-1 4-5 0,-1-3 1 16,2 4 1-16,0-1-8 0,1-5 8 15,2 2-3-15,0-8-2 16,5-8-15-16,2-4 12 0,2-9-5 0,2-7 16 16,1-3-7-16,2-8 0 15,0-2 0-15,2-2 1 0,0-1-1 16,0 0-1-16,0 0 0 15,0 0-5-15,0-9 11 0,3-5-2 0,2-11-6 16,4-6 5 0,-1-3-1-16,2-4-2 0,4-7 2 0,0-3 0 15,3-5-2-15,0-2 2 0,0-2 0 0,-1 2-1 16,1 1 0-1,-2 4 2-15,-1 5 0 0,-3 6 5 0,-1 4 1 16,-1 4-2-16,-1 6 2 16,-3 4-5-16,2 5-2 0,-2 3 1 15,0 2-1-15,1 4 1 16,-3 0-1-16,1 1-2 0,-1 5-3 0,3 0 5 15,1 1-2-15,3 3 0 0,2 10 2 16,1 4 11-16,2 9 8 16,3 1 0-16,0 0-10 0,0 5 4 0,-2-2 2 15,-2 4 6-15,1 0-8 16,-2 1-2-16,-1-2-6 0,-1 1-2 15,-1-4 0-15,0 1-1 16,0-3-3-16,0-5 0 0,-3-1 4 0,2-4-5 16,-2-1-2-1,-2-2-23-15,1-3-42 0,1-2-12 0,-2 0-41 16,0-2-107-16,-1-5-197 0</inkml:trace>
  <inkml:trace contextRef="#ctx0" brushRef="#br0" timeOffset="23200.0325">17730 15862 414 0,'1'-12'0'0,"2"-4"204"16,-3 2-129-16,0 0-10 15,0-1-13-15,0 1 6 0,0 2-16 0,2 1-13 16,-2 0 2-16,0 1 6 0,0 2 0 15,-2 2 4-15,0 2-2 16,0 1-4-16,2 3-2 0,-2-3-6 0,2 3-8 16,0 0-7-1,0 0 6-15,0 0-7 0,0 0-2 0,0 0 4 16,0 2-9-16,1 6 2 15,0 9 24-15,1 6-2 0,-2 10-5 16,-3 11 1-16,-1 6-3 0,-3 11-3 0,0 4 1 16,2 0-6-16,-1 1-6 15,2-3 1-15,2 0-5 0,0-5-2 16,2-2 4-16,-1-3-5 15,1 0 0-15,-2 0 0 0,2-4 5 0,-3 1-5 16,2-1 0-16,-2-1 5 16,-1-5-7-16,1-4 4 0,-3-5 0 15,2-5-2-15,0-2 0 16,1-8 0-16,3-2-4 0,-2-2-1 0,2-6-2 15,0-2-7-15,0-2-1 0,0-1-6 16,0-3-12-16,0-1 2 16,-1 0-4-16,0 0-17 0,-1-4-16 0,1-2-14 15,-1-5-52 1,1-2-27-16,1-7-108 0</inkml:trace>
  <inkml:trace contextRef="#ctx0" brushRef="#br0" timeOffset="23760.0333">17737 15601 697 0,'0'-19'0'0,"-3"9"264"15,0 7-162-15,-1 3-21 0,-1 13-36 0,-5 13-28 16,-3 9 6-16,-2 12 0 16,-3 1-7-16,0 2-9 0,0-2-5 15,-1-5 2-15,1-2-3 16,-2-3-2-16,2-3 2 0,-1-4 0 0,4-9-4 15,6-6 5-15,4-8 0 0,4-3-4 16,1-5 1-16,4 0 0 16,4-5-3-16,4-9 5 0,3-4 9 0,0-5-11 15,0-6 2-15,-1-3 3 16,0-4 3-16,0-3 5 0,-1-7-2 15,3 1-3-15,-4 0-1 16,0 2-1-16,0 6-6 0,-2 7 2 0,-2 5 12 16,-2 11-8-1,-3 5 5-15,-2 6-1 0,2 3 2 0,2 9-6 16,1 11 7-16,0 6 18 0,3 7-9 0,4 6-7 15,2-2-2 1,4 1 3-16,-1-1-2 0,0-2-11 0,1 0 2 16,-5-6-1-16,1 0-6 15,-6-4-14-15,0-1-10 0,-4-5-18 16,-2-2-7-16,2-4-27 15,-2-2-36-15,1-4-39 0,0-6-134 0</inkml:trace>
  <inkml:trace contextRef="#ctx0" brushRef="#br0" timeOffset="24750.0347">17705 7473 815 0,'0'-8'0'0,"4"0"191"0,-2 3-116 16,0 0-24-16,2 2-16 15,-1 2-2-15,1 1-10 0,0 0-5 0,-2 7-2 16,2 11 7-16,-4 11 7 15,0 15 3-15,-7 14-9 0,-1 13-5 16,-2 11-4-16,-2 7 3 0,2 8-5 0,2 1-3 16,1 2-1-16,1-4-4 15,2-5-3-15,2-7 3 0,0-6-2 16,2-11-5-16,0-8 4 15,2-7 0-15,2-8-2 0,0-7 0 0,-1-2 1 16,0-5-1 0,-1-4 0-16,1-5 2 0,0-6-2 0,-3-2 0 15,3-5 0-15,-2-1 0 16,1-3-14-16,-2-4-2 0,0 1-17 15,1-1 4-15,1-3-7 0,1-6-9 0,2-7 9 16,1-4-15-16,1-5-35 16,-2-7-16-16,5-2-13 0,-3-4-63 15,5-4 56-15,0-2-23 16,0-1-31-16,3-2 6 0</inkml:trace>
  <inkml:trace contextRef="#ctx0" brushRef="#br0" timeOffset="25110.0352">17888 8331 340 0,'14'-30'0'16,"-1"3"155"-16,-1 3-94 15,-3 3 2-15,-4 6 1 0,0 2 17 0,-3 7 25 16,-1 1 1-16,-1 2-22 0,0 2-3 15,-1 1-32-15,-3 0-18 16,-3 9-14-16,-1 9-7 0,-4 8 2 0,-2 9-1 16,-3 11-3-1,-1 7 2-15,-2 10-5 0,0 3-8 0,-1 3 4 16,3-2-1-16,-2-6-3 15,3-4-9-15,3-9 2 0,1-8-10 16,3-7 9-16,1-9 6 0,2-5 4 0,2-6 0 16,2 0 3-16,-2-7 8 15,-2-2 6-15,0 1 2 0,0-5-2 16,0 0 8-16,0 0-4 15,-3-4 2-15,0-6 0 0,-1-5-1 0,0-5 1 16,-4-8-5-16,-1-4-3 16,-1-9-4-16,-3-5 0 0,1 1-2 15,-3-3-5-15,-1 7 1 16,2 7-2-16,-1 5-3 0,5 8 0 0,7 5 10 15,2 3-12-15,5 3 4 0,3 4-4 16,-2 0-57-16,2 4-16 16,0 2-43-16,2 3-107 0,-2 7-182 0</inkml:trace>
  <inkml:trace contextRef="#ctx0" brushRef="#br0" timeOffset="29480.0413">7316 16537 490 0,'3'-25'0'0,"1"2"143"0,-2-3-51 15,1 1 13 1,-1-3-6-16,1-4-30 0,2-2 8 0,2-3-17 15,-4-1-5-15,-1 1 5 16,-1 3-4-16,-2 5-8 0,-4 5-11 16,-3 7-5-16,-2 2-3 15,-2 6 3-15,-2 2-13 0,-2 2-10 0,-3 5-5 16,0 0 1-16,-1 7-3 0,1 2-4 15,2 3 4-15,4 4 0 16,4 1-2-16,0 7-2 0,1 5 0 0,5 2-2 16,2 4 6-16,1 1-2 15,0 2 0-15,0 0 0 0,3-2-2 16,-1 1 3-16,3-3-2 15,-3-5 2-15,4 0-2 0,3-3-10 0,3-1 5 16,2-3-1-16,3 1 6 0,1 4-1 16,3-4-1-16,1 4 1 15,-2 0-3-15,-2-3-3 0,-3 1 9 0,-4 1-2 16,-3-2 0-1,-2 1 2-15,-4 0 1 0,-1-3-3 0,-1 2 2 16,-3-2 2-16,-5-1-4 16,-2 1 2-16,-1-5 1 0,-3 2-2 15,-2-5 0-15,-2-1 7 16,1 1-5-16,0-6 9 0,-1-3 1 0,1-1-2 15,-1-4 3-15,2 0-6 0,-2-6-3 16,5-4 6-16,0-3-2 16,1-7-9-16,4 0 2 0,-1-1 2 0,2-5-4 15,3 7-1-15,1 3 1 16,1 3-6-16,1 8-9 0,1 0-17 15,0 0-26-15,0 5-31 16,6 0-52-16,2 5-14 0,5 7-41 0,-2-1-136 16</inkml:trace>
  <inkml:trace contextRef="#ctx0" brushRef="#br0" timeOffset="29870.0418">7547 16944 799 0,'-9'-14'0'0,"3"1"280"15,0 1-175 1,4 7-41-16,-1 3-18 0,2 1-12 0,1 1-8 15,0 0-18-15,4 9-13 0,1 12 10 0,2 13 33 16,-1 7-8 0,0 6-12-16,-5-2-8 0,1-6-1 0,-1 0 7 15,-1-6-5-15,2-3-9 16,-2-2 2-16,2-6-1 0,-1-5-5 15,1 0 4-15,3-3-4 16,-3-5-31-16,1-3-12 0,-1-3-36 0,-1-1-56 16,3-2-37-16,-3 0-170 15</inkml:trace>
  <inkml:trace contextRef="#ctx0" brushRef="#br0" timeOffset="36210.0507">8044 16592 680 0,'-3'0'0'0,"1"0"229"0,0-1-127 15,0 1-42-15,0-1-17 16,1-1 2-16,1 2-12 0,0-2-27 16,1-1-9-16,7 1 6 15,3-1 4-15,6-1 0 0,4 2 2 0,3 2-4 16,4 0-4-16,2 0 6 15,1 3-5-15,4-1-3 0,0-2 2 16,-1 0 3-16,4 1 0 0,-4-4 2 0,-4-1-3 16,1-1-4-16,-4-1 2 15,0 0 1-15,-3 1-4 0,-4 0 4 16,-2 1 0-16,-2-1-2 15,-2 1-1-15,-4 2 0 0,-2-2-8 16,-4 4 7-16,-2 0-3 16,-2-2 3-16,-1 2 4 0,-3-3 5 0,-3-2-10 15,-3-2 5-15,-3-2-1 16,-3 0-2-16,-1-4 2 0,-2 2 7 15,3-2 5-15,0 1 0 0,5 2-7 0,0-2-4 16,1 5 4-16,2 0-2 16,-1 2 3-16,6 2 6 0,0 1-3 15,2 2-4-15,1 0-3 16,0 0-4-16,4 0-10 0,5 5 7 0,3 1 8 15,5 7-3-15,2 6 2 16,-1 0 0-16,-2 3-3 0,-1 3 0 16,-6-1 7-16,0 2-1 15,-4-2 4-15,-3 0-2 0,1-2-7 0,-3 3 8 16,0 0-7-16,-3 0-1 0,-4-1 2 15,-2-2-1-15,0-1-2 16,-7 2 0-16,-1-3 1 0,-2-1-1 0,-2 0-45 16,1-3-5-1,2-5-49-15,2-2-72 0,-1-4-223 0</inkml:trace>
  <inkml:trace contextRef="#ctx0" brushRef="#br0" timeOffset="36710.0514">9037 16295 721 0,'0'-3'0'0,"0"3"278"15,0 0-191-15,0 0-11 0,-2 8-33 16,-1 11-24-16,0 12 11 15,-2 14 8-15,-2 8-13 0,1 5 1 0,-1 2-2 16,3-4-6-16,1-4-7 0,3-2-3 16,-2-8-6-16,2-5-2 15,0-10 0-15,2-3 3 0,3-9-3 0,0-3-35 16,0-5-9-1,0-2-51-15,2-3-45 0,-4-4-183 0</inkml:trace>
  <inkml:trace contextRef="#ctx0" brushRef="#br0" timeOffset="37080.0519">9243 16835 826 0,'-5'0'0'0,"0"-2"173"0,0-2-120 0,-2-2-27 16,-2-1 0-1,3 2-4-15,-1 0-4 0,3 0-6 0,0 0 8 16,1 0 4-16,2 3 0 0,1-2-8 0,0 2-7 15,1-1-8 1,6 2-2-16,2 1 2 0,-2 0 4 0,3 0-7 16,1 5 4-16,-2 5-1 15,0 2-2-15,0 2 2 0,-4 2 3 16,0 0-2-16,-4 4 9 15,-1 1 3-15,0-2-5 0,-4 3-1 0,0-2-4 16,-2-1-4-16,0-1 0 0,-3-2 4 16,0-4-4-16,-2 0 0 15,-3-2 2-15,2-3-2 0,-2 0-25 0,1-4-8 16,0-3-45-16,0 0-78 15,3-5-190-15</inkml:trace>
  <inkml:trace contextRef="#ctx0" brushRef="#br0" timeOffset="37810.0529">9518 16441 461 0,'0'-7'0'16,"0"1"121"-16,-1-1-60 0,-2 2-17 15,0 0 19-15,-1 0 4 16,2 1-8-16,1-2-4 0,1 0-15 0,0-2-5 15,0-1 2-15,6-1-10 16,3 0-7-16,3-2 5 0,3 0 5 16,2 2 6-16,2 3 0 0,3 3-7 0,-1 4-3 15,-1 0-7-15,-1 8-1 16,-3 6-4-16,-1 7-2 0,-5 5 6 15,-2 5-3-15,-6 4 1 16,-2 4-1-16,-6 4-8 0,-6 3-5 0,-5 7 5 16,-4-3-4-1,-3-1-5-15,-2-2 4 0,2-6 2 0,1-9-6 16,3-2 4-16,3-4 0 15,4-9-3-15,5-1 2 0,3-7 2 16,3-2-4-16,2 1-1 0,0-6 2 0,6 1-3 16,2-1 4-16,2-2 0 15,3 0-1-15,1 0 0 0,2-5 2 16,4-2-2-16,0 0 0 15,2 0 3-15,0-1-4 0,-1 3 2 0,-2 1-3 16,-1-1-44-16,1 5-6 16,-2-3-14-16,0 1-30 0,0 2-45 15,-5 0-118-15,-1 0-109 0</inkml:trace>
  <inkml:trace contextRef="#ctx0" brushRef="#br0" timeOffset="38030.0532">9958 17029 1037 0,'6'12'0'16,"3"-1"103"-16,1-1-56 0,-3-1-23 16,-1 1-11-16,-5 2-4 0,-1-2-6 0,-2 0-2 15,-6 2 2-15,-1-2-3 16,-2-1 0-16,-1-1-1 0,-1-4 1 15,-2 1-13-15,1-3-8 16,0-2-10-16,-2 0-55 0,3-4-51 0,-1-6-153 16</inkml:trace>
  <inkml:trace contextRef="#ctx0" brushRef="#br0" timeOffset="38540.054">10082 16474 874 0,'16'-17'0'0,"2"-2"193"15,1 2-135-15,3 0-19 0,1 0-13 0,-3 3-6 16,1 3-4-16,0 4-7 15,-4 4-3-15,-3 3 9 0,-2 2 1 16,-4 7-4-16,-4 6 0 16,-4 7-1-16,0 2 3 0,-7 6 2 0,-4 0-9 15,-6 2-5-15,0 0 1 16,-4 1-1-16,0-6-4 0,0 2 4 15,1-3 0-15,3-2-3 16,3 0-1-16,4-6-3 0,3-2-3 0,1-3 2 16,4-2 0-16,2-1-1 0,4-2 0 15,4-1-7-15,2-3-5 16,3 0 7-16,3 0 0 0,1-4 6 0,1 3 7 15,1 0-1 1,-1 0 0-16,2 5 0 0,-2-2 2 0,0 5-3 16,-2 1 2-16,-3 2 9 15,-3-1-6-15,-2 1 5 0,-2 1-3 16,-4-2 0-16,-2 4 1 15,0-1-4-15,-5 0 0 0,-3 1 0 0,-4-5-1 16,-3 1-3-16,-5-1 2 0,-4 0 2 16,-3-3-4-16,-1 0-11 15,1-3-2-15,-1-1-9 0,7-1-3 0,1-1-34 16,6-3-66-16,4 1-23 15,3-1-123-15</inkml:trace>
  <inkml:trace contextRef="#ctx0" brushRef="#br0" timeOffset="38840.0544">10476 17270 705 0,'3'16'0'0,"-2"-12"173"15,-1 0-82-15,0 0-22 16,-4-5-15-16,-3 1-18 0,0 5-11 0,0-2-11 15,-3 4-2-15,0 0 0 16,-1 0-5-16,-3-2-8 0,-1 0 2 16,-1 4-2-16,-2-6-23 15,0 3-16-15,2-2-43 0,0-4-90 0,2 0-49 16,2 0-130-1</inkml:trace>
  <inkml:trace contextRef="#ctx0" brushRef="#br0" timeOffset="39440.0552">10534 16537 707 0,'4'-29'0'0,"-2"4"220"16,2 4-160-16,-3 7-6 16,-1 2-1-16,1 6 3 0,-1 3-10 15,3 3-13-15,-1 0-24 16,2 13-3-16,0 9 23 0,-1 12 8 0,1 8-9 15,-4 8-16 1,-4 1-9-16,-3 0 3 0,-1 0-4 0,-2-7-3 16,-1-4 2-16,2-9 3 0,0-4-6 0,1-5 3 15,2-3-3 1,2-4-20-16,0-2 9 0,3-4-4 0,1-3-1 15,0 0 10-15,5-6-2 16,2 0 1-16,3 0 12 0,3 0-3 16,2-5 0-16,2-2 0 15,-2-2 0-15,3-2-2 0,0 0 4 0,-3 0 0 16,-1 0-2-16,-1 1 0 15,-2 1 4-15,0-3 2 0,-1 0 0 16,-1-4-5-16,2 2 0 0,-3-1 2 0,-1 1-4 16,-2 2 0-16,-1-2 2 15,-2 8 5-15,-1-2 12 0,-1 4 5 16,0 1-5-16,0-2-2 15,-3 4 0-15,1 0-2 0,2-1-7 0,-1 2-1 16,1 0-4 0,0 0-2-16,0 0 0 0,-2 7 6 0,-3 6-7 15,-1 8 2-15,-1 8 7 0,1 3 0 0,-1 4 0 16,3 3-2-1,-1 0 0-15,2-1-2 0,1-2-4 0,0-4 0 16,2-2-10-16,0-2-46 16,0-3-92-16,0 0-79 0,-4-5-307 15</inkml:trace>
  <inkml:trace contextRef="#ctx0" brushRef="#br0" timeOffset="41410.058">17336 17113 996 0,'0'-10'0'0,"0"-3"152"16,-2-3-90-1,-1 3-28-15,0-5-12 0,-1-1-1 0,-2-3-6 16,1-7-11-16,1 1 3 16,-5-1-6-16,-1-1 0 0,-3 4 8 15,-4 3 0-15,-2 4 1 16,-2 4 12-16,-2 6-4 0,-2 3-4 0,-4 6-7 15,-1 6-3-15,-2 6-8 16,-1 9 8-16,2 3-6 0,3 3 0 16,3 5 2-16,3-2 0 0,8-1-7 0,4-3 10 15,5 2-3-15,2-3 0 16,3 4-1-16,0 0 1 0,3-3 0 15,2 1 0-15,2-2 1 16,5-2-2-16,3 1 1 0,5-2-1 0,3-5 2 16,6 3-2-1,1-5 2-15,4 1-1 0,-2-1 2 0,-1 1-1 16,-3 0-2-16,-5 1 1 15,-5 4 0-15,-2-2 0 0,-6 8 0 16,-3 2 2-16,-5-3-3 0,-2 3 2 0,0-4 0 16,-7-6-1-16,-4 5 0 15,0-2 3-15,-3-3-3 0,-3 1 0 16,0-3 2-16,0 0-2 15,1-1 0-15,0 1 2 0,0-4-2 0,0 1 0 16,1-3 3 0,-2-2-3-16,1-1 0 0,-2-2 3 0,-1-1-5 15,0-3 4-15,-2-2 1 0,2 0-4 0,-1 0 2 16,1-5-1-1,1-3 0-15,1-5 0 0,0 1 0 0,1-4 0 16,3-1 0-16,1 3 0 16,4-6 0-16,0 2-43 0,3 0-11 15,1-2-50-15,1 4-50 16,2 4-172-16</inkml:trace>
  <inkml:trace contextRef="#ctx0" brushRef="#br0" timeOffset="42880.06">18120 6938 1015 0,'0'-2'0'0,"0"-1"57"0,-2-2 16 0,-3-3 2 15,-2-5-45-15,-4 1-5 0,-1-3-5 16,-1-2-8-16,-2-1-4 15,0-1 5-15,-2-1-3 0,0 4 3 0,-2 3 1 16,-1 3-6-16,0 10-8 16,-4 0 0-16,0 10 0 0,-3 9-3 15,0 5 4-15,4 9-2 16,2 2-2-16,7 2 5 0,3 1-3 0,7 1 0 15,4 2 2 1,3-1 0-16,7-3-1 0,-1-4-2 0,2-4 2 16,1-4 0-16,2 0 0 0,-1-4 3 0,4-4-4 15,0 0 2 1,3-1 1-16,3-2-3 0,3 2 2 0,2-2 0 15,1 3-1-15,1 2 0 16,-2 2 2-16,-3 4-3 0,-3 0 2 16,-5-1 2-16,-6 1-5 15,-2-4 4-15,-4 2 0 0,-4-3-3 0,-1-1 2 16,-2 2 5-16,-5-1-5 15,-2 0 5-15,-2-1-4 0,-3 1-3 16,-3-3 2-16,0 0 1 0,-1-5-3 0,-1-1 2 16,1-2 1-16,-2-4-2 15,2-1 0-15,1-1 3 0,0-3-4 16,0 0 2-16,2-1 1 15,2-5-4-15,1 1 4 0,3-7 0 0,2 0-2 16,0-5-32 0,4-5-40-16,3-4-52 0,0-5-37 0,1 1-165 15</inkml:trace>
  <inkml:trace contextRef="#ctx0" brushRef="#br0" timeOffset="43230.0605">18241 7366 1031 0,'11'-12'0'0,"4"-2"135"16,3 5-94-16,0-2-15 0,2 4-14 0,-1 5-1 15,1 2-11-15,-6 5 0 16,-2 10 2-16,-1 2-2 0,-6 5 12 15,-2 5 20-15,-3 0-5 16,0 2 9-16,-4-1 0 0,-4 1-6 0,-2 1-7 16,-1 2-6-1,0-2-10-15,0-4-6 0,3 0 2 0,0-6-2 16,2 2-2-16,3-8 2 15,0-6 1-15,3-1-2 0,0-1-3 16,5-4 3-16,2 1-5 0,3-3 5 0,3 0 0 16,3-8 0-16,3-3 1 15,2-3 0-15,2 3-1 0,0 0-28 16,-1 1-17-16,1 2-33 15,-3 1-3-15,0 3-16 0,-1 1-63 0,-5 2-131 16</inkml:trace>
  <inkml:trace contextRef="#ctx0" brushRef="#br0" timeOffset="44230.0619">18942 7293 1020 0,'5'-2'0'0,"4"-2"14"15,0 2 19-15,3-1 9 16,0 3 20-16,2-1-19 0,3-1-19 0,4 2-8 15,5-1-3 1,4 0-2-16,4-1-4 0,4 1 2 0,5 1-3 16,3 0-7-16,-1 1 2 15,2 1 4-15,-1-1-5 0,-2-1 0 16,-2 0 5-16,-8 0-6 15,-5 0 2-15,-6 0 4 0,-5 0-2 0,-4 0 3 16,-7 0-5-16,-4 0-1 0,0 0 0 16,-3 0 3-16,0 0-4 15,0 0 2-15,0 0 4 0,-5 0-6 0,-3-1 1 16,-3-4 0-16,-1-2 0 15,-2-2 0-15,-3-2 3 0,1 0-4 16,-2-2 2-16,1 2 1 16,0 0-2-16,1 0 0 0,5 2 11 0,0 5-4 15,2 1 2-15,6 1-2 0,0 2-7 16,3 0 0-16,2 0-10 15,2 0 3-15,9 7 7 0,0-1 0 0,4 1 0 16,1 0 0 0,0-1 0-16,1-2 0 0,-2 2 0 0,-3-1 2 15,1 1-2-15,-7 0 11 16,0 2-3-16,-3 3 0 0,-2 4 9 15,-1 3-4-15,-2 3-6 16,0 4 0-16,-6 1-3 0,-4 3-3 0,-1-2 3 16,-3 1-2-16,-2-2-2 0,2 2 0 15,1-3 1-15,-1-2-38 16,3 0-39-16,3-4-79 0,-3-6-370 0</inkml:trace>
  <inkml:trace contextRef="#ctx0" brushRef="#br0" timeOffset="45710.064">20214 6747 795 0,'0'-9'0'15,"0"5"164"-15,0-1-102 0,-1 0 23 16,0 2-18-16,-2-5-15 16,2 5-10-16,1 1-14 0,0 0 0 0,0 2 1 15,-2 0-5 1,-2 5-13-16,-2 12-11 0,-5 14 0 0,-4 10 6 15,-2 8-4-15,-1 0 1 16,2-4-1-16,-1-4-3 0,4-7 2 16,2-6 2-16,2-7-4 0,2-7 2 0,4-7 5 15,0-4-9-15,2-1 4 16,1-2 2-16,0 0-6 0,3 0 1 15,1-5 2-15,5-3 6 16,-2-5 6-16,4-4-11 0,-1 0 1 0,2-1 1 16,1-1-2-16,3 1-2 15,2 0 2-15,1-1 0 0,2 5-2 16,-5 5 2-16,-2 3-1 15,-1 4 0-15,-2 2-1 0,1 3 0 0,1 8 0 16,2 8 2-16,1 3 0 0,0 5-1 16,-1 1 0-16,0-1 2 15,-2-3-3-15,-2 3 0 0,-4-5 2 0,0 1-2 16,-4 1 2-1,-3-3-2-15,0 1 1 0,0-1 0 0,-6-2 2 16,3 1-2-16,-5-2 0 16,-1-1 0-16,-2 0 0 0,-6 1 0 15,-1-4 3-15,-3 3-4 0,-4-2 1 0,-1-1 1 16,-3-3-2-16,0 0-4 15,1-1 2-15,5-3-2 0,3-1 2 16,0-5-11-16,7-1-11 16,1 0 8-16,0-3-6 0,5-3-11 0,2-2 2 15,3 0-9-15,0-1-23 16,2-4-17-16,0 0-34 0,0-4-174 15,0-1-119-15</inkml:trace>
  <inkml:trace contextRef="#ctx0" brushRef="#br0" timeOffset="45980.0644">20232 6815 956 0,'17'-26'0'0,"-1"2"172"0,1 1-97 16,0 5-37-16,-2 0-18 0,3 4-5 16,1 1-8-16,1 1-6 15,4 3 3-15,-2 1-5 0,1-1 0 0,0 3-4 16,-1 0-21-16,-1 1 0 15,-1 3 8-15,-2 0-16 0,-4 2-42 16,-1 0-21-16,-4 9-118 16,-3 5-205-16</inkml:trace>
  <inkml:trace contextRef="#ctx0" brushRef="#br0" timeOffset="46390.065">20755 7403 880 0,'0'-1'0'0,"0"-2"129"0,-1-3-44 16,-2 2-35-16,-1-3-35 15,1-1-14-15,0 3 6 0,0-3-6 0,3 1-1 16,0 2 0-1,2 1 0-15,5 1-11 0,2 3 14 0,0 0-3 16,2 5 0-16,-1 5 0 0,-3-1 25 0,-1 3-1 16,-2 5 5-1,-2 1 1-15,-2 4-6 0,1 1-5 0,-6 4-9 16,-2-2-6-16,-5-2 4 15,-2 1-7-15,-1-2-2 0,-3 1 1 16,-2-4 0-16,0 2-48 16,-1-6 10-16,2-1-11 0,3-4-44 0,4-6 8 15,4-4-20-15,3 0-125 0,5-8-181 16</inkml:trace>
  <inkml:trace contextRef="#ctx0" brushRef="#br0" timeOffset="46810.0655">21157 6814 994 0,'-1'-2'0'0,"1"1"152"0,-4 1-81 15,-4 2-8-15,-5 13-38 16,-5 11-3-16,-3 12-1 0,-3 12 0 16,4 4-4-16,2 4-7 15,5 3-5-15,4-12 0 0,3-3-8 0,6-10 2 16,6-4-4-16,6-8-15 15,5-4 12-15,3-5-3 0,5-4 0 16,-1-2 11-16,3-6 0 0,-1-3 0 0,0-3 1 16,-2-4 4-16,-1-3 6 15,-5-2 0-15,-2-1 1 0,-4-3 3 16,-7-1 6-16,-3-2-2 15,-2-2 3-15,-7 0-10 0,-1 3-2 0,-6 1-7 16,-4 4 3 0,-3 4 2-16,-2 5-4 0,-1 4 3 0,1 1-1 15,5 6-10-15,1 2 3 0,5 2-44 0,4 4-75 16,-2-1-88-1,-1-1-399-15</inkml:trace>
  <inkml:trace contextRef="#ctx0" brushRef="#br0" timeOffset="48290.0676">17604 17566 986 0,'-4'-18'0'16,"3"-3"184"-16,1-4-137 15,0-4-17-15,7 1 12 0,-1 1 3 0,2 8-11 16,0 4-18-16,0 1-1 15,0 5 7-15,2 0-5 0,0 5-9 16,1 4-1-16,3-1-4 16,-1 2-6-16,-1 6 6 0,-1 0 2 0,-2 3-5 15,-2 2 0-15,-3-1 19 0,-3 9-14 16,-1 10 6-16,-5 6-4 15,-6 1-3-15,-2-2 1 0,-3-3-4 0,1-6-2 16,0 1 2 0,2-3 2-16,3-7-3 0,3-4 0 0,4-5 0 15,0-4-12-15,2-2 2 16,1 0-7-16,0-2-7 0,0 1 10 15,4 1 4-15,1-1 4 16,1 2 3-16,1-2 2 0,3 1-2 0,2 0 4 16,1 1-1-16,0 1 0 0,-1 9 0 15,1 1 0-15,-1 5 0 16,2 6 0-16,-1-3 3 0,-5 2-3 0,1 2 0 15,-6 0 4-15,-2 0-5 16,0 2 2-16,-1-1 4 0,-3-3-4 16,-5 1 3-16,-3 0-2 15,-3-1-4-15,-3-1 4 0,-2-1 1 0,-3-2-3 16,-2 0 0-1,0-2 4-15,-2-3-4 0,0-2 0 0,1-3 8 16,0-2-3-16,2-3 6 0,4-4-2 0,1-1-8 16,4-4 5-1,4-5-5-15,0-4-2 0,6-4-11 0,-1-2-28 16,3-8-74-16,2 1-40 15,3-3-135-15</inkml:trace>
  <inkml:trace contextRef="#ctx0" brushRef="#br0" timeOffset="50980.0714">18236 17412 962 0,'0'0'0'0,"0"-1"143"0,4 1-81 16,4-5-24-16,5 2 9 0,8 1-9 0,3-5-24 16,7 2-8-16,4-2-2 15,3-1 10-15,2 1 9 0,1-5-1 16,-3 5-1-16,-1 3-9 15,-2-1-4-15,-2 5 4 0,2-1-3 0,-1-1-7 16,0 2 4 0,-1 0-4-16,-5 4-4 0,-2-1 4 0,-3-3 0 15,-4 2-4-15,-3-2 4 0,-7 3-2 0,-3 2 0 16,-2-3-1-1,-4-2 1-15,1 0-3 0,-1 0 5 0,-5-5 5 16,-3-2-4-16,-6-3 0 16,-1 0-3-16,-2-3 0 0,0 4 0 15,0-2 1-15,2 2-1 16,3 3 0-16,2 1 3 0,3 1-3 0,6 3-2 15,-1-1 6-15,2 0-8 16,0 2 3-16,0 0 1 0,1 0-10 16,4 3 5-16,0 3 10 0,2-1-5 0,-1 2 1 15,4 1 7-15,1 1-4 16,-2 3 9-16,3 6-2 0,-3-2-3 15,-2 4 3-15,-2 6-2 16,-2 2 3-16,-3 5 3 0,-1 8-2 0,-6-10-5 16,-6 3 0-1,-1 1 0-15,-4-6-4 0,0 1 1 0,-2-3-2 16,-2-3-4-16,1 1 2 15,1-4-2-15,-3 0-44 0,6-3-5 16,0-8-27-16,4 2-53 0,3-7-5 0,3-5-138 16</inkml:trace>
  <inkml:trace contextRef="#ctx0" brushRef="#br0" timeOffset="51890.0727">19172 17058 1054 0,'0'0'0'0,"0"0"198"0,1-3-145 15,3 1-24 1,4-1-19-16,7-6-1 0,9-1 6 0,4 2-8 16,3 1-5-16,-1 4-1 15,-3 3 1-15,0 0-4 0,2 1 4 16,-3 0-1-16,0 0 1 15,0-1 10-15,-4 0 3 0,-3 3 3 0,-3-1-6 16,-5 2-6-16,-4 2-6 0,-5 8 0 16,-2 6 6-16,-8 6 0 15,-7 12 10-15,-6 7-8 0,-4 5-4 0,-3 4-1 16,3 4-2-16,-1 10-1 15,5-3 0-15,1-4 4 0,4-6-4 16,6-17-3-16,2-8 3 16,3-2 0-16,2-3-7 0,2-6-9 0,0 0-8 15,1-7 6-15,0-3-18 0,3-5-23 16,-1-1 1-16,2-1-21 15,-3-2-81-15,1-3-41 0,-1-4-111 0</inkml:trace>
  <inkml:trace contextRef="#ctx0" brushRef="#br0" timeOffset="52090.0729">19161 17544 763 0,'13'-7'0'15,"6"-9"230"-15,4-7-111 16,3-1-43-16,4-4-16 0,2 5 1 0,2 5-14 15,-4 1-22-15,0 8-20 16,-3 2 3-16,-3 5-8 0,-2 0 0 16,-2 1-69-16,-5 1-10 15,1 4-76-15,-9 7-73 0,-1 7-198 0</inkml:trace>
  <inkml:trace contextRef="#ctx0" brushRef="#br0" timeOffset="52340.0733">19734 17824 995 0,'3'5'0'0,"2"-2"212"16,-3 0-157-16,-2 2-22 0,3-1-13 0,-3 2 4 15,0 6-4-15,2 2-6 0,-3 2 1 16,-4 6 8-16,-1-7 3 15,-5 4-10-15,1-2-8 0,-2-5-4 0,-1 5 2 16,0-6-2-16,-1-3-3 16,0 2 3-16,-1-2-6 0,-1-1-2 15,2 1-29-15,1-2-43 16,1 0-51-16,2-2-10 0,2-3-99 0,4-2-259 15</inkml:trace>
  <inkml:trace contextRef="#ctx0" brushRef="#br0" timeOffset="52960.0741">20169 17592 952 0,'-2'-2'0'0,"-4"2"244"16,-2 0-162-16,-4 0-19 0,-1 5-5 0,-2 9-25 16,-1 0-16-16,3 5-9 15,2 2 2-15,3-2-7 0,5 0-5 16,3 0 3-16,3-2-1 15,7-2 0-15,3 2-6 0,1-6 3 0,3-1-2 16,1-2 5 0,-1 0 0-16,4 1-4 0,0-3 6 0,-1-1 0 15,1 0-3-15,-1-5 2 0,1 0 0 0,3-4-2 16,2-4 2-1,2-3 0-15,3-9-1 0,-1-2-1 0,0-3 1 16,-2-3 0-16,-9 4 0 16,-7-4 1-16,-9 3-1 0,-6 1 0 15,-15-2 3-15,-11 4-4 16,-11 4 2-16,-7-1-1 0,-3 7-1 0,-2-9 2 15,5 1 0-15,7-2-1 16,7-5 0-16,6 8 8 0,6-6-1 16,6 4-2-16,7-1-2 0,7-7-4 0,5-1 2 15,7-4-2-15,6-4 0 16,3 2 1-16,4 2 2 0,5 3-1 15,2 2 8-15,-1 7 2 16,0 1 0-16,-5 6-1 0,-2 3-1 0,-4 4-9 16,-6 6 0-1,-5 2 6-15,-3 0-7 0,0 9 2 0,0 12 4 16,-5 5-2-16,0 8 8 15,-8 6-5-15,-5-2-3 0,-3 8 2 16,-2 1-1-16,-3-1-6 0,-2 1 4 0,-1 4 1 16,-3-2-5-16,-2-1-45 15,-4-1-33-15,3-8-92 0,-3-8-55 16,-1-3-350-16</inkml:trace>
  <inkml:trace contextRef="#ctx0" brushRef="#br0" timeOffset="65630.0919">3865 10667 222 0,'0'-7'0'0,"2"-2"-10"0,0 3 34 16,-1-1 2-16,-1-1-2 0,0 4 14 0,0-3 12 16,0 0-12-16,-3 4 11 15,-1 0-38-15,-1 0 0 0,-1 3 7 16,-2 0-4-16,0 0-8 15,-3 5 7-15,1-2 7 0,0 0 10 0,1 2 15 16,1-1-4-16,4-3 6 16,0-1 36-16,2 0 29 0,2 0-41 15,-1 0-20-15,1-1-9 0,0 0-11 0,0 1-12 16,0 0 3-16,0-1-8 15,0 1-3-15,0 0-3 0,0 0-10 16,0 0-5-16,0 0 11 16,0 0-4-16,0 0 0 0,0 0 0 0,0 0 12 15,0 0-10 1,0 0 5-16,0 0-6 0,0 0-2 0,0 0 2 15,2 0-3-15,0 2 1 16,3 0 1-16,0-1 9 0,1 3-12 16,-1-3 4-16,3 0-2 0,0 0 2 0,1-1 11 15,1 0 2-15,0 0-3 16,2 0 1-16,-1-5 1 0,2 3-8 15,-2 2 1-15,-2-4-2 16,1 2-6-16,-1 0 4 0,1-1 2 0,-1 2-4 16,0 1 6-16,1-2-7 15,-2 1 1-15,3 0 0 0,0-1 7 16,0 1-7-16,0 0 0 15,2-1 13-15,1 1-5 0,2-3 3 0,0 2 2 16,0-1-4-16,-1 3-3 0,0-2 0 16,-3 2-3-16,1-1 1 15,0 1-5-15,-1 0 2 0,-1 0 2 0,2 0-2 16,-2 0-1-1,2 0 0-15,0 0 2 0,2 0-2 0,0 0 2 16,1 0 0-16,1 0-4 16,0 0 3-16,0 0 0 0,0 0-2 15,1 0 2-15,-1 0 3 0,-1 0-6 0,-1-1 4 16,-1 1 1-16,-1 0-3 15,-3 1 4-15,0 0-4 0,0 1 0 16,1-2 0-16,-1 0 0 16,2 2 0-16,-2-1 0 0,0 1 2 0,1 0-3 15,0 0 2-15,2 0-2 16,1 2-1-16,-1-2 4 0,4 1 1 15,-2 0-4-15,1-1 1 16,-1 0 0-16,-1 1 0 0,0-1 0 0,-1-2 5 16,0 0 4-16,-3 0 3 0,-2 0-4 15,-3 0 4-15,0 0 3 16,-1 0-7-16,0 0-7 0,2 0 6 0,-1 0-6 15,0 0-2 1,2 0 2-16,-1 2 0 0,2 0-1 0,-1-1 0 16,3 1 2-16,2-1-2 15,0 1 0-15,3 0 2 0,-2 0-3 16,1 1 2-16,0-3 2 15,-1 4-4-15,1-2 2 0,0-1-4 0,0 2 4 16,2-1 0-16,-1-2-1 0,1 5 0 16,-1-5 0-16,2 2 2 15,0 1-2-15,2 1 0 0,1-2 0 0,0 1 0 16,1 0 0-16,-1 1 0 15,-2 1 0-15,-1 2 0 0,0-3 3 16,3 0-4-16,-2 2 2 16,-1-2 0-16,0 2-2 0,-4-2 2 0,1 0 0 15,-1-1-1-15,0 1-1 0,1-1 1 16,1-1 0-16,0 3 3 15,-1-3-4-15,2 1 0 0,0-1 2 0,1 1 4 16,-1 1-8 0,1-1 6-16,-1-1 1 0,-1 1-7 0,-1 0 6 15,-1-2-2-15,1 0-3 16,-1 1 4-16,1-2 4 0,-1 0-8 15,3 2 4-15,1-2 2 16,1 0-5-16,2 0 2 0,-2 0 7 0,1 1-10 16,1 0 4-16,-4 0 1 0,2-1 2 15,-2 0-1-15,2 2-1 16,-2-1-2-16,1 1 4 0,-1-1-4 0,-2 0-2 15,2 0 2-15,-1-1 0 16,2 0-1-16,1 0 0 0,1 0 5 16,-2 0-5-16,0 0 0 15,2 0 3-15,-3 0-5 0,0 0 1 0,2 0 2 16,-1 0 2-1,-1 0 2-15,1 2-2 0,-3-1-3 0,0 0 0 16,-3-1 7-16,-1 0-9 0,0 1 3 0,-2-1-1 16,2 0 0-1,-2 0 0-15,2 0 1 0,0 0-2 0,1 0 2 16,-1 0 1-16,-2 0-3 15,-2 0 2-15,2 0 0 0,-3 0-3 16,3 0 0-16,1 0 2 16,-1 0 0-16,2 1 3 0,0-1 0 0,5 0-6 15,1 0 6-15,0 0-2 0,-1 0-3 16,1 0 4-16,-1 0-2 15,-1 0 0-15,0 0 0 0,-2 0 1 0,0-1-1 16,-2 0 0-16,1-1 2 16,-2 2-4-16,1-1 2 0,-1-1 2 15,1-1-4-15,1 1 4 16,1-1 1-16,0 1-6 0,2 0 4 0,-1-1 0 15,1 2-2 1,-1-2-2-16,0 0 3 0,-2 3 0 0,0-1 2 16,-1-1-5-16,-2 2 0 0,1 0 6 0,0 0-3 15,-1 0-3 1,-4 0 6-16,1 0 0 0,-3 0-5 0,-2 0 3 15,1 0-1-15,0 0 0 16,1 0 0-16,3 0 0 0,0 0 0 16,2 0 1-16,1 0-3 15,0 0 4-15,1-2-3 0,1 0 2 0,0 0-2 16,2 1 0-16,0-1 4 15,1 2-4-15,2 0 2 0,-1-2-1 16,2 2-1-16,-1-3 2 0,1 1-2 0,-2 2 0 16,3-1 1-16,-2-2 0 15,1 2 0-15,0-1 1 0,0-1-1 16,0 3 0-16,1 0-1 15,-2-2 4-15,-1 2-6 0,0-1 4 0,-1-1-1 16,-4 2 0 0,-3 0-2-16,-1 0 2 0,-3 0-4 0,-2 0 4 15,0 0 0-15,0 0 0 0,0 0-13 0,0-2-1 16,-3 2-2-1,-1-2 13-15,-1 0 3 0,-4 1 0 0,-1-1-1 16,-1 2 0-16,-2 0-10 16,0 0 0-16,-3-3 2 0,-1 3 1 15,-1 0 6-15,1 0-2 16,-3 0 1-16,0 0 3 0,-3-2 0 0,-1 0 1 15,-2-2 0-15,-1-2 1 16,1 2-3-16,0-1 2 0,4-1-1 16,-2 2 0-16,1 0 0 0,1 1 3 0,-2 0-5 15,2 0 1-15,0 3 3 16,0-1-4-16,0 0 3 0,1-2-2 15,0 0-1-15,0 2 4 16,0-2-1-16,-3 1-7 0,-1 2 12 0,-2 0-4 16,2 0-3-1,-3 0 2-15,2 0 0 0,-1 0-2 0,1 0 2 16,0 2-3-16,1-2 2 15,1 3 0-15,4-3 2 0,-2 0-2 16,2 0-1-16,0 0 1 0,-1 0 0 0,-1 0 0 16,-2-3 4-16,-1 3-5 15,-1-2 2-15,-4 0 0 0,-1 1-2 16,-4-1 1-16,0-2 0 15,-1 4 0-15,0 0 0 0,-2-1 0 0,0 1-1 16,0 0 2-16,-1 0 1 16,-1 3-2-16,1 1-2 0,-1-3 1 15,0 3-3-15,3-1 8 0,2-3-1 0,1 1-3 16,1 0-2-16,2-1 3 15,1 2-2-15,0-1 2 0,3 1 1 16,-1-1-4-16,0 0 4 16,-1-1-2-16,0 2 0 0,-2-1 0 0,2 1 0 15,-3 1 0 1,0-1-1-16,-2-1 1 0,1 1 0 0,0-2 0 15,0 0 3-15,0 0-7 16,-3 1 6-16,2 0 0 0,1 0-4 16,2 0 4-16,-2 0-1 0,3 4-1 0,-3 0-3 15,5 3 4-15,0 0-2 16,1 0 1-16,4-2 0 0,1-1 0 15,4 0 0-15,-2-2 1 16,3 3-4-16,-1-5 6 0,-2-1-3 0,-1 2 0 16,1-2 0-16,-3 0 4 15,1 0-5-15,-1 0 0 0,0 0 2 16,0 0-2-16,2 2 1 15,-3-1 0-15,3 2 0 0,0-1 0 0,0-1 0 16,3 2 0-16,3 0 0 0,4-2 0 16,2 1 0-16,3-2 0 15,3 0 0-15,0 0-1 0,-3 0 2 0,2 0 1 16,-1 0-2-1,0-3 0-15,-2 0 8 0,3 2-10 0,-3 1 4 16,-3 0-3-16,1 0-3 16,-3 0 6-16,1 0-1 0,-1 0-2 15,1 0 2-15,2 0-1 0,1 0-4 0,1 0 8 16,3 0-3-16,1-1-1 15,1 0 0-15,0-1 5 0,2 2-7 16,0 0 4-16,0 0 1 16,0 0-5-16,-1 0 4 0,-1-2-1 0,1 2-1 15,0 0-3-15,1 0 3 16,-1 0 0-16,1 0-3 0,0-1 3 15,0 1 0-15,0 0 0 16,0 0-1-16,0 0-1 0,0 0 4 0,0 0 0 16,0 0-2-16,0 0-1 0,-2 0 1 15,-1-1 0-15,2 1-4 16,-1-1 4-16,0 1 0 0,2 0 0 0,0-2 2 15,0 2-3 1,0 0 2-16,0 0-1 0,0 0 0 0,0 0-1 16,0 0 2-16,-1-2-2 15,0-1 2-15,0 1 2 0,0 0-6 16,0 2 5-16,1-1-2 15,-2 1 0-15,1 0-3 0,1 0 4 0,0 0-2 16,0 0 0-16,0-2 0 0,0 2-5 16,0 0 2-16,0 0 1 15,0 0-4-15,0-2 10 0,0 2-6 0,0 0-3 16,0 0 8-16,1 0-3 15,2 0-3-15,0-3 6 0,4-2-2 16,2 2 0-16,2-3-10 16,0-2 4-16,3-1 3 0,2 2 2 0,1-1 2 15,2 3-2-15,4-2 0 0,2 1 3 16,2 2-4-16,1 0 4 15,3 1-5-15,-2 1-6 0,1 2 7 0,-3-2 1 16,0 2-1 0,-2 0 2-16,0-1 0 0,-2 1-2 0,0 0 3 15,-1 0 0-15,-1 0-1 16,2 0 0-16,-3 1-1 0,3-1 1 15,-1 0 0-15,-1-2 1 16,-2 1-1-16,0-1 0 0,-1 1 2 0,-1 1-3 16,0 0 1-16,0-1 0 0,1 1 0 15,2 0-1-15,2 0 3 16,3 0-4-16,3 0-6 0,0 0 4 0,5 1-4 15,-1-1 14-15,2 0-7 16,2-3-2-16,-1 1 6 0,-3-3 0 16,3 4-4-16,-2 0 2 15,0 2-2-15,0-1 0 0,1 0 2 0,1 0-1 16,-1 3 0-1,2-2 0-15,2 1-1 0,0 0 2 0,1 1 2 16,-2-3-5-16,-3 2 0 0,-1 0 4 0,2 0 0 16,-4 0-6-1,-1-2 8-15,-3 2-5 0,0-2-2 0,2 0 6 16,-1 3-2-16,0-3-5 15,-1 2 8-15,-2-2-2 0,-4 3-2 16,1-1-1-16,0-2 1 16,1 2 0-16,1-2 0 0,1 2 2 0,3-1-2 15,3-1-2-15,6 0 2 0,1 0 1 16,3 0 0-16,-2 0-1 15,-1 0 0-15,-4 0 0 0,-5-1 0 0,-1-1 1 16,-2 0-2-16,-1-1 2 16,-3 1-2-16,-3 0 4 0,-1 2-4 15,-5 0-4-15,-3 0 8 16,-3 0-4-16,0 0-36 0,-4 2-33 0,2 1-7 15,0 4-10 1,-1 1-5-16,-1 4-14 0,-2 3-112 0,0-4-23 16</inkml:trace>
  <inkml:trace contextRef="#ctx0" brushRef="#br0" timeOffset="68840.0964">6856 10741 241 0,'-7'0'0'0,"4"0"92"0,1-1-24 16,2-4 7-16,0-1-24 16,1-2 21-16,4-2-18 0,1-2-13 0,-2 0 12 15,2 1 0-15,-5 0 3 16,1 6-4-16,-1-1-13 0,-1 2-12 15,0 2-8-15,1 2 0 16,0-1 3-16,0 1 6 0,1-2-11 0,3 0-1 16,4 2-2-16,2-4 0 0,0 2-3 15,-4 0 9-15,-3 2-1 16,-1 0 2-16,-2 0 0 0,0 0-3 0,-1 0-16 15,0 0-4 1,0 3 4-16,1 2-1 0,-1 2-2 0,0 1 2 16,0 0 5-16,1 2-3 15,2 0 3-15,-2 0-1 0,1-2 4 16,2 0-1-16,-3-3 1 15,2 1-4-15,0 0 1 0,-2-3-3 0,1 4-2 16,-2-2 1-16,0-2-3 0,2 4 2 16,-2-3-1-16,0 2 0 15,0-2 1-15,0 3 0 0,1 1 0 0,0 2 1 16,0 0 3-16,4 2 2 15,-1 0 1-15,3 1 2 0,1 2 0 16,1-1 0-16,-2-1-1 16,1 2-5-16,0-3-1 0,-1-3 2 0,-3 1-4 15,2 1 0-15,-1 0 1 0,-1 3-3 16,1-1 0-16,1 2 2 15,1-1 2-15,1 3-5 0,2 2 4 0,1-1 0 16,-1 0-2 0,3 1 0-16,-1-1 7 0,2 2-9 0,0-2 3 15,-1 1 0-15,1 0-2 16,1-1 2-16,-2-1 1 0,1-3-1 15,-1 1 0-15,1-1 0 16,0 0 0-16,0-1 6 0,-1-1 0 0,1 1-1 16,0-1 4-16,2 2-6 0,-1 1-3 15,-1 1 4-15,0-2-4 16,-3-1-2-16,1 1 2 0,-1 0 0 0,0 1-1 15,2 0 0-15,1-1 3 16,-2 1-4-16,2 0 2 0,1-1 4 16,-2 1-7-16,3-1 4 15,-1-2 2-15,0 2-5 0,0-1 2 0,0 2 10 16,-3 0-9-1,2 2 3-15,-3-2-4 0,-3 2-1 0,2 3 0 16,-4-3 2-16,0 5-2 0,1-1 0 0,-3 0 1 16,3 0-2-1,-1 0 1-15,1-1 2 0,2-2-3 0,0 1 2 16,0-2 0-16,0-1-2 15,2 6 2-15,0-3 0 0,-1 3-1 16,3 0-1-16,-1-3 1 16,1 3 0-16,-1-2 0 0,-1-1 2 0,1 0-3 15,1 1 1-15,-2-2 0 0,-2 0 0 16,1 1 0-16,-1-2 1 15,-2 0-1-15,0 2-4 0,-2-6 5 0,0 4-2 16,2-2 1-16,0 0 0 16,2 1 0-16,1-1 0 0,2 0 4 15,1 1-6-15,-1 0 4 16,1-1-1-16,2-1-2 0,-3 0 2 0,0 1 1 15,-2-2-2 1,1 2 0-16,-2-4 0 0,0 1-1 0,0 0 2 16,0-1-2-16,4 0-2 0,-2 2 6 0,3 1 0 15,1 0-5 1,1 1 4-16,1-1-2 0,-2-2 0 0,2 1 0 15,-1-1 3-15,-4 0-4 16,1 0 2-16,-3 0-1 0,0-1-3 16,-3-1 6-16,1 0-3 15,-1-2 0-15,-2-1 0 0,0 2-1 0,0-1-3 16,1 1 8-16,-1 0-3 15,1-1-2-15,1 1 2 0,-2-1 0 16,1-1-2-16,0 1 2 0,-1-1 1 0,0 1-3 16,3 1-1-16,0 1 6 15,0-1-8-15,2 3 6 0,2 0-2 16,0-2 0-16,4 2 0 15,-3 0 1-15,1-3-1 0,-2 2 0 0,-4 1 0 16,2-3 0 0,-2 1 0-16,0-1 2 0,0 1-2 0,-2-2-1 15,0 1 0-15,1-1 0 0,-2 0 2 0,1-2 0 16,-1 1-1-1,0 0 0-15,-4-2 0 0,2-1 0 0,0-1-1 16,-3-1 0-16,1-1-2 16,-1-1 3-16,0 0 0 0,0 0-5 15,0 0 6-15,0 0-1 16,0 0 0-16,0 0 0 0,0 0 1 0,0 0-2 15,0 0 1-15,0 0 1 16,0 0-1-16,0 0 0 0,0 0 5 16,0 0-4-16,0 0 4 0,0 0-4 0,0 0 2 15,0 0 4-15,0 0 5 16,0 0 0-16,0-2-1 0,4-3-7 15,4 0-1-15,2 2-5 16,-2-1 0-16,1 0-1 0,2 1 4 0,0 0 1 16,0 1-4-1,2 0 2-15,-4 1 3 0,2 0-6 0,1-1 4 16,-1 0-1-16,2 0 0 15,0 0 0-15,1 1 1 0,1-1-1 16,1 0 0-16,1 2 2 0,5-1-4 0,4 1 3 16,-1 0-3-16,6 1-1 15,1 3 6-15,3 1-3 0,1-2 0 16,-1 2 0-16,-4 0 0 15,-3 0 0-15,-5-1 0 0,-7-1-1 0,-4-2-3 16,-2 1 8-16,1 0-5 16,-1 3-1-16,4 2 4 0,0 0-2 15,-3 0 0-15,2 0-2 0,-4-4 3 0,1 2-2 16,1-3 1-16,-2 0 3 15,0 1-6-15,0-1 4 0,-7-1 0 16,2-1-2-16,-3 1 2 16,-1-1-3-16,0 1-2 0,0-1 1 0,0 0-3 15,0 2-1 1,0-2 4-16,0 0-3 0,0 0-6 0,0 0 3 15,0 3 0-15,0-3 5 16,-1 2 3-16,0-1-4 0,1-1-5 16,-5 0 2-16,-7 0 1 0,-6-1 11 0,-6 0 1 15,-6-3-1-15,-5-2-3 16,-3-1 6-16,-7 0-6 0,-2 3-2 15,-2-1 2-15,1 2 4 16,0 1-6-16,4 2 2 0,2 0 0 0,5 0-2 16,7 3-7-16,3-3 9 15,8 0 0-15,5 2 1 0,3-2 0 16,3 2-4-16,4-2 3 16,1 0-1-16,3 1 0 0,0-1-4 0,0 1 4 15,0-1-2-15,0 0 3 0,0 0 2 16,0 0-6-16,0 0 6 15,0 0 2-15,1 0-8 0,2 0 4 0,5 0-2 16,7 0 2 0,8 0 1-16,1 1-1 0,3-1-2 0,3 1-3 15,0 0 5-15,5 0-2 16,1-1 1-16,2-2-2 0,0-2-4 15,-1 2 10-15,-2 2-5 0,0 0-2 0,-7 0 3 16,-5 0 0-16,-10 0 0 16,-7 0-3-16,-5 1 3 0,-1 0-12 15,0 0-1-15,0-1 0 16,0 0-5-16,-1 0 9 0,-1 0-1 0,-2 0-6 15,-4 0 17-15,-2 0 5 16,-1 0-8-16,-3 0 4 0,-2 1 2 16,-6 3-6-16,-5 0 4 15,-3 3 2-15,-1-2-7 0,-2 3 6 0,1-3-1 16,3-1-4-16,2-1 0 0,0-2 0 15,6-1-11-15,1-1 19 16,5-2-7-16,4-1-4 0,4 1 8 0,3 1-2 16,3-1-2-1,1 0-7-15,0 1-15 0,9 0-34 0,3 2-56 16,6 0-20-16,1 0-105 15,1 0-135-15</inkml:trace>
  <inkml:trace contextRef="#ctx0" brushRef="#br0" timeOffset="74240.1039">9121 13005 303 0,'0'-3'0'0,"0"-1"66"0,-1 0-34 16,-1 0 16-16,2 1-3 15,-3-1 14-15,3 1-6 0,0 0-16 16,1-1-1-16,2 2-21 16,0-3-7-16,-1 1 0 0,2 0 1 0,0 0-3 15,2 1-3 1,1 2-3-16,0-1 0 0,1 1 3 0,2 0-3 15,3 1 0-15,4 0 13 0,4 0 6 0,4 0 3 16,6 2 1-16,1 3-1 16,3-2-8-16,-1 2 1 0,-1 0-2 15,-2 0-5-15,0-1 0 16,-4 1-3-16,-1-1-2 0,-1-1 0 15,-4 0-2-15,-2 0 0 16,-1 0-1-16,0-1 0 0,-1 3 6 0,1 0-7 16,2 1-1-16,-2-1 4 15,0-1-4-15,-3 1 4 0,-2-2-1 16,2 2-1-16,0 0 0 0,-4 2 0 0,3 0 0 15,-1-1 0-15,1 5 1 16,1-4-1-16,1 1 0 0,-1 0 3 16,0-2-5-16,0-1 3 15,-1-2 1-15,-2-1 1 0,0 2 2 0,-3-3 7 16,-1 1 3-16,-1-2-5 15,-3 0-2-15,-1 0-5 0,-1 1-1 16,-1 1-1-16,0-2-2 16,1 3-1-16,-1-1 2 0,-1 1 0 15,3 0 0-15,-1-1 0 0,0 1 0 0,2 2 0 16,1-3 5-16,-1 0-4 15,1-1 12-15,-3-1 19 0,0 0-10 0,-2 0-8 16,0 0 7 0,0 0 18-16,0 0 4 0,0 0-8 0,0 0-1 15,0 0-12-15,0 0-10 16,0 0-9-16,0 0 1 0,0 0-4 15,0 0 0-15,0 0 0 0,1 0 0 0,-1 0 0 16,0 0 0-16,0 0 3 16,0 0-4-16,0 0 2 0,0 0 6 15,0-1 2-15,0 0 9 16,0 1-2-16,0 0 1 0,0 0-3 0,0 0-4 15,0 0-6-15,1 0 3 16,-1 0-2-16,0 0-5 0,0 0 0 16,0 0 6-16,0 0-7 15,0 0 2-15,0 0 2 0,0 0-4 0,0 0-3 16,0 0 4-16,-1 0 0 0,1-1 0 15,-3-1 2-15,3 2-3 16,0 0 2-16,0-2 1 0,0 2-3 0,0 0 2 16,0 0 0-1,0 0-1-15,0 0 0 0,0 0 3 0,0 0-2 16,0-4 4-16,0 3 4 15,0-4 5-15,-2 3-11 0,1 0-2 16,0-3-2-16,-1 2 2 16,1 1-2-16,-2-1-3 0,-1-1 4 0,2 2 0 15,0-1-9-15,1 2 10 0,1 1 2 16,0 0-5-16,0 0 4 15,0 0-1-15,0 0-1 0,-1 0 3 0,1 0-3 16,0 0 0-16,-2-2-1 16,1 2 0-16,-3 0-11 0,1-1 15 15,-4 1-6-15,-1 0-2 16,-2 0 3-16,0 4-4 0,-3-2-6 15,1 3 9-15,-1 0-2 0,4-3-3 0,0 1 6 16,2-1 0-16,0 0 1 16,3-1 2-16,2 0 0 0,2-1-2 0,0 0 2 15,0 1 1 1,-2-1-2-16,2 0 0 0,0 2 3 0,0-2-5 15,0 0-1-15,0 0 3 16,0 0 0-16,0 0 4 0,0 0-4 16,0 0 0-16,0 0 0 15,0 0 4-15,0 0-3 0,0 0 2 0,0 0-2 16,0 0 0-16,0 0 2 0,0 0-2 15,0 0-1-15,0 0 0 16,0 0-2-16,2 0 0 0,1 0-1 0,2 0 1 16,3 0 4-16,2 0 1 15,-4 0-4-15,0 0 1 0,1 3 0 16,-2-3 2-16,0 2-2 15,-1 1-1-15,-2 0 1 0,-2-2 0 0,1-1-2 16,-1 0 2 0,0 0-4-16,0 0 6 0,0 0-2 0,0 0 0 15,0 0 0-15,0 0 5 0,0 0-3 0,0 0 3 16,0 0-1-1,0 0 4-15,0 0 0 0,0 0-4 0,0 0-4 16,0 0 0-16,0 0 1 16,0 0-1-16,0 0 0 0,0 0 5 15,0 0-7-15,0 0 3 16,0 0 0-16,0 0-2 0,0 0 1 0,0 0 1 15,0 0-2-15,0 0 2 0,0 0 1 16,0 0-2-16,0 0-2 16,0 0 1-16,0 0-3 0,0 0 4 0,0 0 0 15,0 0-4-15,1 0 6 16,-1 0-3-16,0 0-1 0,0 0 4 15,0 0-2-15,0 0-2 16,1 0 2-16,1 1 0 0,1 1-3 0,0 3 5 16,2-5 0-1,1 5-3-15,1-3 2 0,-1 0 2 0,1-2-4 16,-1 0 2-16,-3 0 1 0,-1 0-3 0,-2 0 2 15,0 0 2 1,0 0-3-16,0 0 0 0,0 0 8 0,0 0-9 16,0 0 2-16,0 0 1 15,0 0-2-15,3 0 0 0,4 0-1 16,-1 0-1-16,2 2 4 15,-1-2-1-15,0 0-1 0,0 0 0 0,3 1 1 16,-3-1-3-16,-1 0 3 16,1 2-1-16,-3-2 0 0,-2 0 0 15,1 0 2-15,-1 2-5 0,-1-1 5 0,1-1-2 16,-2 0 0-16,0 0 0 15,0 0 0-15,0 0 0 0,0 0-1 16,2 0 1-16,0 0 0 16,2 2 0-16,1 0 0 0,0 0-2 0,1 1 4 15,1-1-1 1,1 1-2-16,2 1 2 0,0 0-1 0,0 0 0 15,-2-1 0-15,2 1 0 0,-3-1 0 0,-1-3 0 16,-2 2 0 0,-2-2 0-16,-1 0 0 0,2 3 1 0,-3-3-1 15,0 0 0-15,0 0 0 16,1 0 0-16,-1 0-2 0,1 0 3 15,3 1-2-15,1 2 2 16,2 0 0-16,2-1-1 0,-1-1 0 0,3 0 0 16,1 0 0-16,-2 0 1 15,2 0 1-15,-4-1-3 0,2 0 2 16,-2-2-1-16,-1 0 0 0,1 2 0 0,-1 0 7 15,-3-1-5-15,1 1 6 16,-1 0-6-16,-1 0 0 0,-2 0 5 16,-1-4-2-16,0 4-2 15,0 0 5-15,0 0-6 0,3 0-2 0,1-1 0 16,-2-1 3-1,3 2-4-15,0-2 2 0,1-1-2 0,3 3-2 16,-1-4 6-16,2 1-3 16,-1 2-3-16,1-2 6 0,-2 2-2 15,0 1-2-15,-1 0 2 0,-2-2 1 0,0 2-3 16,1 0 0-16,-3 0 0 15,2 0-1-15,-1 0 4 0,2 0-1 16,-1 0-1-16,4 0 0 16,1 0 0-16,1 0 0 0,3 0-1 0,2 0 1 15,2 0 0-15,2 0 0 16,0 0 2-16,0 0-2 0,0 0 0 15,2 0 1-15,-3 0-2 0,1 0 2 0,-6 0-1 16,-1-1-2-16,-3 1 4 16,-2 0-1-16,1-1-1 0,-3 1 0 15,3 0 0-15,-1 1-2 16,3 2 4-16,1 0-3 0,0-1-1 0,4 1 4 15,1 1-1 1,1-1-3-16,1-2 4 0,3 1-1 0,-2-1-2 16,-3 0 2-16,2 0 0 15,-3 0-3-15,-3-1 4 0,-1 2 0 16,0-1-3-16,-1 1 1 0,1 0 0 0,-1 1 0 15,1 0 0-15,-1-1 1 16,2 2-1-16,1-1-2 0,1-1 2 16,1 3 0-16,4-2 0 15,3 1 0-15,-1 1 0 0,0-1 0 0,1 0 0 16,-2-2-2-16,0 0 4 15,1-1 1-15,-3-1-3 0,-2 2 0 16,-3 0 1-16,-4-2-1 16,0 2 0-16,-3 1 2 0,-3-1-2 0,4-2 0 15,-1 4 1-15,-1-2-1 0,4-1 0 16,0 0 2-16,0-1-2 15,2 2 0-15,3 0 0 0,1-2-3 0,0 0 6 16,1 0-1 0,-3 0-4-16,0 0 4 0,1-1 1 0,-2 1-4 15,1 0 2-15,2 0 4 16,-2 0-5-16,1-2 0 0,3 0 7 15,1 0-7-15,1-3 0 0,-1 3 4 0,2-3-4 16,0 3 0-16,0 0 5 16,1 1-7-16,-1 1 4 0,2 0 5 15,-1-3-4-15,-2 1 3 16,1 0-1-16,-5-3-4 0,0 3 5 0,2 2-5 15,-3-3-2-15,0 3 2 16,1 0 0-16,-1 0-2 0,2 0 2 16,-1 0 0-16,-4 0-1 15,1 0 0-15,-3 0 2 0,0 0-4 0,1 0 3 16,-1 0 0-16,0 0-2 0,-1 0 2 15,1 0-3-15,-2 3-1 16,2-1 5-16,1 2-3 0,-1-1 1 0,2 0 0 16,1 0 0-1,2 0 0-15,2 1 0 0,1 0 5 0,0-4-6 16,1 2 1-16,-2-2-1 15,1 0-2-15,0 1 6 0,-1-1 0 16,-1 0-5-16,-4-3 1 16,-1 3 2-16,-4 0-2 0,0-2 2 0,-1 1 1 15,-1-1-3-15,2-1 2 0,-1 2 2 16,-1-4-5-16,4 2 3 15,-1 0-1-15,2-1 0 0,2 3 0 0,2 1-1 16,1 0-2-16,2 0 5 16,1 0-1-16,-1 1-2 0,2-1 0 15,0 0 2-15,-1 0-2 16,1 0 2-16,-5 0 1 0,-4 0-3 0,-5 0 2 15,-2 0 0-15,-2 0-1 0,-1 0 0 16,0 0 2-16,2 0-3 16,-2 0 2-16,0 0-1 0,4-2 0 0,3 2-1 15,4 0 1 1,3 0 0-16,-1 0-2 0,0 0 2 0,2 0 0 15,1 0 0-15,-2 0 2 16,2-1-5-16,-4-1 6 0,-1 2-2 16,-1 0-2-16,-3-1 2 15,-4-2-1-15,1 3 0 0,-3 0 0 0,1-1 4 16,5 1-6-16,-4-1 4 0,2 1-2 15,-2-2 0-15,2 1 0 16,5-2 1-16,1 1-2 0,2 2-2 0,1 0 4 16,-1 0-2-16,0-3 2 15,1 3 0-15,-1-2-2 0,-3 0 2 16,2 2 0-16,-3-2-1 15,-2 0 0-15,1 2 0 0,-3-1 0 0,2 1 0 16,-3-3 2 0,2 2-3-16,-1 1 2 0,2-3-2 0,1 2-1 15,-1 1 4-15,5-4 3 0,-2 2-10 0,4-1 8 16,1 0-3-1,-1 1 0-15,2 0-1 0,0 2 1 0,-2 0 0 16,0 0-1-16,-2 0 4 16,-2 0-6-16,0 0 5 0,-1 0 0 15,-1 0-4-15,1 0 1 16,-2 0 4-16,1 0-6 0,2 0 4 0,-3 0-1 15,4 0 0-15,-2 0-1 0,-1 0 1 16,0 0 0-16,1 0-1 16,-2 0 2-16,0 0-2 0,0 0 2 0,2 0-2 15,0 0 1-15,1 0 0 16,0 2 0-16,0-2 0 0,0 0 0 15,2 0 0-15,0 0-2 16,2-1 4-16,0-1 2 0,1 0-5 0,1 2 0 16,-1 0 3-1,2-2-4-15,-1-1 2 0,2 3-1 0,-2-4 0 16,2 4 2-16,-2 0 0 0,2 0-3 0,0 0 4 15,-3 0-3 1,0-1 0-16,-2-1 2 0,2 2 0 0,-4-2-2 16,2 2 2-16,0-1 0 15,-1 0-2-15,3 1 1 0,-2 0-1 16,0 1-1-16,-2-2 4 15,-2 0-1-15,-3 1-2 0,-2 0 1 0,-2 0 0 16,-2 0 0-16,0 0-1 16,0 0 1-16,0 0 0 0,0 0-1 15,0 0 0-15,0 0-1 0,0-2 3 0,0 2 1 16,0 0-4-16,0 0 4 15,0 0 0-15,0 0-4 0,0 0 3 16,0 0-1-16,0 0 0 16,0 0-2-16,0 0 1 0,0 0-5 0,0 0 6 15,0 0 0 1,0 0-4-16,-1 0 3 0,1 0 0 0,0 0-1 15,0 0 4-15,0 0 0 0,0 0-3 0,0 0 1 16,0 0 0 0,0 0 0-16,-1 0-5 0,1 0 4 0,0 0-8 15,-1 0 9-15,1 0 0 16,0 0 0-16,0 0 1 0,0 0 4 15,0 0-6-15,0 0 2 16,0 0 3-16,0 0-6 0,0 0 4 0,0 0-2 16,0 0 0-16,0 0 0 15,0 0-1-15,0 0-1 0,0 0 4 16,0 0-2-16,0 0 0 0,0 0 0 0,0 0 4 15,0 0-4-15,0 0 0 16,0 0 6-16,0 0-6 0,0 0 0 16,0 0 1-16,0-1-3 15,0 1 3-15,0 0-1 0,0 0 0 0,0 0 0 16,0 0 4-1,0 0-4-15,0 0 0 0,0 0 4 0,0 0-6 16,0 0 4-16,0 0-3 16,0 0-2-16,0 1 5 0,0-1-4 15,0 0-2-15,0 0 6 0,0 0 1 0,0 0-6 16,0 0 5-16,0 0-2 15,0 0 0-15,0 0 0 0,0 0 4 16,0 0-5-16,0 0 2 16,0 0-1-16,0 0-3 0,0 0 5 0,0 0-4 15,0 0 1-15,0 0 2 16,0 0 0-16,0 0-1 0,0 0 0 15,0 0 4-15,0 0-5 0,0 0 1 0,0 0 0 16,0 0 0-16,0 0-2 16,0 0 2-16,0 0 0 0,0 0-1 15,0 0 2-15,0 0-2 16,0 0 2-16,0 0-1 0,0 0 0 0,0 0 0 15,0 0 1 1,0 0-1-16,0 0-1 0,0 0 0 0,0 0 0 16,0 0 1-16,0 0 0 15,0 0 0-15,0 0 0 0,0 0-1 16,0 0 0-16,0 0 1 0,0 0 0 0,0 0 0 15,0 0-1-15,0 0 1 16,0 0 0-16,0 0 1 0,0 0-2 16,0 0-1-16,0 0 4 15,0 0-2-15,0 0-1 0,0 0 2 0,0 0 0 16,0 0-1-16,0 0 0 15,0 0 1-15,0 0-2 0,0 0 1 16,0 0 1-16,0 0-2 16,0 0 2-16,0 0-1 0,0 0 0 0,0 0-1 15,0 0 1-15,0 0 0 0,0 0 0 16,0 0 0-16,0 0-2 15,0 0 3-15,0 0 0 0,0 0-2 0,0 0 2 16,0 0-1 0,0 0 0-16,0 0 0 0,0 0 3 0,0 0-5 15,0 0 3-15,0 0-1 16,0 0 0-16,0 0-1 0,0 0 1 15,0 0 0-15,0 0-2 0,0 0 2 0,0 0-5 16,-1 0 5-16,1 0 0 16,0 0 0-16,0 0 0 0,0 0 3 15,0 0-6-15,0 0 3 16,0 0-2-16,0 0-13 0,0 0-5 0,0 0-2 15,0 0-2-15,0 0 12 16,0 0 1-16,0 0 1 0,0 0 4 16,0 0 3-16,0 0-5 15,0-3 7-15,0 3-2 0,0 0-2 0,0 0-4 16,0 0-28-16,0 0-44 0,-2 2-27 15,-1 3-84-15,-7 0-47 16,0-5-83-16</inkml:trace>
  <inkml:trace contextRef="#ctx0" brushRef="#br0" timeOffset="75020.105">11395 14602 575 0,'0'0'0'0,"0"0"214"0,-2 0-146 16,-5 2-11-16,-5 3-25 15,-3 4-15-15,1 3 2 0,4 3-7 16,4 2-9-16,7-2-6 15,1 3 6-15,10-2 4 0,3-2-5 0,7-5 6 16,1 0-6 0,2-5-2-16,1-4 0 0,-2 0 11 0,-3-6 21 15,0-2 20-15,-5-2-6 0,-4-1-3 0,-1-5-11 16,-4-4-11-1,-3-1-10-15,-4-4-6 0,0-1-9 0,-11-1-3 16,-6-1 3-16,-2-1-1 16,-7 2 1-16,1 0 8 0,0 0-3 15,1 0-1-15,6 0 0 16,4 1 38-16,5 0-10 0,6 4-3 0,3 2-9 15,9 1-14-15,8-2 3 0,6 0-8 16,4-1-5-16,3 1-3 16,-2 5-12-16,-2 3 3 0,-5 2 17 0,-5 6-4 15,-7 0 5-15,-5 5 3 16,-2 2-2-16,-2 5-17 0,-2 7 18 15,-5 8 0-15,-7 3-4 16,-4 8 4-16,-2 2 0 0,-3-1 3 0,4 0-10 16,6-3-25-1,3-7-17-15,5-2 3 0,3-6-10 0,2-6-5 16,0-1 8-16,2-4-23 0,2 1-43 0,1-6-16 15,4-2-147 1</inkml:trace>
  <inkml:trace contextRef="#ctx0" brushRef="#br0" timeOffset="75470.1057">11735 14221 581 0,'15'-21'0'0,"-3"4"285"0,-1 5-178 15,-7 5-33-15,-1 5 0 0,-1 1-20 0,-1 1-46 16,2 12-16-16,0 9 12 15,-1 10-1-15,-1 6 2 0,-1 5 7 16,-2 1-5-16,-2 0-1 16,-2 0 0-16,2-4-4 0,1-3-2 0,-1-6 0 15,3-6 4 1,-1-3-5-16,-2-7 2 0,4 0-1 0,0-2 0 15,0-5 0-15,2 1 0 0,0-2 0 0,2-5 0 16,2 2 2 0,4-3-3-16,4-3-3 0,4-6-12 0,2-4-26 15,1-6 0-15,2-4-1 16,-1-3 5-16,2-3 19 0,-2-2 6 15,-2 0 8-15,-2 4 6 16,-5 7 0-16,-4 8 11 0,-6 7 23 0,-3 3 8 16,0 2-34-16,-5 6-11 15,-6 8-16-15,-6 7 26 0,-4 4 5 16,3 0-7-16,2-2-3 0,5-1 1 0,4-3-4 15,4-2 0-15,3 0-1 16,5-3 1-16,8 3 6 0,5-2-2 16,3 2 1-16,1-3-10 15,0-1-4-15,-5-1-14 0,-2-3-28 0,-2-2-8 16,-4-3-81-1,0-2-72-15,-1-2-64 0</inkml:trace>
  <inkml:trace contextRef="#ctx0" brushRef="#br0" timeOffset="75690.106">12240 14326 715 0,'3'-10'0'0,"-1"7"328"16,-2 2-254-16,0 1-39 0,0 0-27 0,0 10-16 15,0 8-2-15,0 8 16 16,0 6-2-16,2 4-5 0,3 0 2 15,2 1 7-15,-1-1-9 0,1-4-2 0,-3 1-19 16,-4-4-40-16,-4-1 14 16,0-4-1-16,-5-5-37 0,5-2-25 15,1-6-26-15,3-8-198 16</inkml:trace>
  <inkml:trace contextRef="#ctx0" brushRef="#br0" timeOffset="75920.1063">12490 14241 723 0,'7'-10'0'0,"-4"5"234"16,-1 5-172-16,-1 3-51 0,3 8-11 16,0 11 0-16,-1 7 16 15,-1 3 1-15,-1 7 2 0,3-3-6 0,-1 0 3 16,1 1-4-16,2 0-3 15,-1-4-5-15,3 2-2 0,-1-4 2 16,-2-5-3-16,1 0-2 16,-3-6-7-16,-2-3-9 0,-1 1-23 0,0-4-14 15,-7-1-32-15,-3-3-119 0,-2-7-30 16</inkml:trace>
  <inkml:trace contextRef="#ctx0" brushRef="#br0" timeOffset="76460.107">12382 14389 494 0,'21'-18'0'0,"2"6"113"0,-3 0-80 16,0 3-15-16,0 4-4 16,-1-1-4-16,-2 5-3 0,-1 1-6 15,-1 2-2-15,1 0-26 16,0-2 5-16,0 0 0 0,0 0-5 0,2 0-16 15,-1 0-1-15,2 0 15 16,0 0-7-16,-2 0-2 0,-1 0 30 16,-4 0 10-16,-3 0 10 15,-5 0 39-15,0 0 23 0,-3 0 32 0,0 0-52 16,-1 0-11-16,0 0 13 0,1 0-34 15,-1 0-15-15,0 3-7 16,3 2 0-16,3 2 7 0,1-1 2 0,6 5-4 16,2-2-1-1,-1 2 2-15,-1 3-3 0,-1 0 0 0,-3 1 21 16,-2-3 18-16,-5 0-17 15,-2 1 7-15,-2 2 6 0,-5 2-3 16,-6 1-2-16,-2 2-19 16,-1 2-7-16,-4 0-4 0,-1 3 0 0,-3 0 0 15,2-1-3-15,1 3 0 0,2-1 5 16,4-3-8-16,4-6 5 15,4-3-1-15,5-6-2 0,0-4-1 0,2 3 3 16,2 0 2-16,5-2 8 16,3 2-1-16,7-2-3 0,1-2-4 15,5 3-1-15,3-1-4 16,-2-3 4-16,-1 2 0 0,-3-3-8 0,-1-1-6 15,-3 0-16-15,-1-2-18 0,-3-5-5 16,-2-3-15-16,-1-1-76 16,-5-10-42-16,-1-2-160 0</inkml:trace>
  <inkml:trace contextRef="#ctx0" brushRef="#br0" timeOffset="76590.1072">12638 14630 790 0,'21'-4'0'0,"6"-4"187"0,8-1-129 0,0 0-24 16,5 1-21-16,0 0-8 0,-4 1-3 15,-3 2-4-15,-10 2-61 16,-6 3-58-16,-10-1-140 0,-4-1-73 0</inkml:trace>
  <inkml:trace contextRef="#ctx0" brushRef="#br0" timeOffset="77090.1079">11450 14390 523 0,'0'-8'0'0,"0"3"218"15,0 2-102-15,0 0-30 0,0 3-28 16,-2 0-33-16,-1 1-25 15,-7 9 0-15,-4 4-4 0,-3 5 25 0,0 5-14 16,-1 1-7-16,7 1 0 16,3 2 0-16,6-1-160 0,6-8-88 15,14-7-378-15</inkml:trace>
  <inkml:trace contextRef="#ctx0" brushRef="#br0" timeOffset="83660.1171">13286 13164 373 0,'0'0'0'16,"0"0"135"-16,0 0-91 15,0-2-4-15,0 1-3 0,0 1-4 0,0 0 22 16,0 0 37-16,0 0 5 0,0 0-16 15,0-3-16-15,0 2-18 16,0 1-9-16,0-1-25 0,3 1-10 0,1 0-6 16,6 3-5-1,3 3 9-15,2 0-2 0,2-1 2 0,4 0 4 16,0-5-5-16,0 0 0 15,0 0 12-15,-1-2 18 0,-4-1-1 16,-1-1-4-16,-6 1 1 16,-1 0 1-16,-3 3-6 0,-4 0-9 0,0-2 2 15,0 2-10-15,-1-2-5 0,9 1 2 16,5 1-2-16,6 0-2 15,2 0 3-15,6 0 0 0,0 0 0 0,5 0 1 16,-1-2 2-16,-5-3-4 16,-1 3 2-16,-5 0 6 0,-6 2 4 15,-5 0 3-15,-7 0-9 16,-2 0-1-16,-1 0-2 0,0 0 0 0,0 0-4 15,0 0 0-15,0 0 3 0,0 0-2 16,4 0-1-16,3 1 2 16,3 3 0-16,3 0 7 0,1-1-8 0,-1-1 0 15,-2 1 2 1,-1-1 3-16,-5-2-5 0,-1 3 2 0,-3-3 11 15,-1 0-6-15,0 0 9 16,0 0 0-16,0 0-7 0,0 0 2 16,0 0-5-16,0 0-4 15,0 0 5-15,0 1-4 0,0-1-4 0,0 0 4 16,0 0 1-16,0 0-4 0,0 0 2 15,0 0 10-15,0 0-4 16,0 0 8-16,0 0-4 0,0 0-1 0,0 0 3 16,0 0-4-16,0 0-6 15,0 0 4-15,0 0-5 0,0 0-4 16,0-1 1-16,0 1 0 15,0 0-8-15,0 0 10 0,0 0-2 0,0 0-10 16,0 1 13 0,0-1-4-16,0 0-4 0,0 0 11 0,0 0-5 15,0 0 0-15,0 0-2 0,0 3-1 0,0 0-7 16,0 1 11-1,0 4 2-15,2 0-5 0,0 1 4 0,1 3 2 16,0-1-4-16,-2-1 0 16,3-1 1-16,1 2-1 0,0 1 0 15,2 2 1-15,0 1-1 16,1 0 0-16,1 1 1 0,-2 0-2 0,0 2 2 15,1-1-1-15,1 3 0 0,0 3 0 16,0-3 0-16,0 3 0 16,0 0 0-16,-1-2 1 0,-1 1-2 0,1 0 1 15,1 0 0-15,0 2 0 16,3-2 0-16,-1 1 3 0,2-2-3 15,1 0 0-15,0-1 3 16,-2-2-3-16,0-2 0 0,-5-2 3 0,1-1-5 16,-3 0 2-1,-1-2-2-15,-1 1-2 0,-2-2 5 0,0 0-2 16,-1 1-3-16,0 1 6 0,0 0-3 0,1 1 0 15,-1-2 2 1,2 2 1-16,1-4-2 0,0-1 0 0,1 4 4 16,2-1-6-16,1 1 4 15,2 1 1-15,-1-3-4 0,1 2 2 16,-2-2-1-16,0 1-2 15,2-1 4-15,-1 2 1 0,1 1-6 0,1-2 4 16,-2 2-2-16,1-1 1 16,1 0 0-16,0-2 1 0,1 1-1 15,0-1 0-15,2 0 2 0,1 1-3 0,-1 0 2 16,-1 1 2-1,2-1-3-15,-1 0 0 0,-2-1 1 0,-1-1-1 16,-3-1 0-16,-1-2-1 16,-4-3-3-16,-1-1 5 0,0 1-2 15,-1-3-7-15,0 3 6 16,0-1-4-16,-2 2 3 0,0 3 5 0,-1-1-2 15,0 1 0-15,3 1-2 0,-2-2 3 0,0-1-2 16,2 2 2 0,0-1 0-16,-1 0-2 0,0 2 1 0,0-3 1 15,1 2-2-15,0-2 1 16,0 3 0-16,-2-2 0 0,2-1-9 15,-1 0 6-15,1 0-1 16,0-1 6-16,-1-3-4 0,0 0-6 0,1 0 9 16,0 4-2-16,0-3-3 15,0 1 6-15,0 2-1 0,0-2-2 16,2 1-1-16,-1-1 0 0,-1-2-5 0,0 0 8 15,0 1-2-15,0-1-3 16,0 1 5-16,0 0-1 0,0-2 0 16,0 0-6-16,0 2 5 15,0-2-2-15,0 0 6 0,0 0-1 0,0 0-2 16,0 0 0-1,0 0 6-15,0 2-7 0,1-2 2 0,-1 0-1 16,0 0 0-16,0 0-3 16,0 0 2-16,0 1-4 0,1 0 5 15,-1 1 0-15,0 0 0 0,0-2 1 0,0 0 2 16,0 0-2-16,0 0 4 15,0 0-2-15,0 0-6 0,0 1 6 16,0-1-5-16,0 0-6 16,-1 1 3-16,0 4 0 0,0-2 5 0,1 2 0 15,0-3 3-15,0-2-1 16,0 0 8-16,0 0 3 0,0 0 13 15,0 0-4-15,0 0-7 0,0 0-7 0,0 0-2 16,0 0-6-16,0 0 0 16,0 0-10-16,0 0 4 0,0 0-2 15,0 0 4-15,0 0-1 16,0 2-4-16,0 0 7 0,2 2 4 0,2 3-1 15,-1-1 0 1,-2 2 2-16,2 2-5 0,-3-1 2 0,0 1 0 16,0 3 0-16,0-2-3 15,0 0 2-15,0-2-9 0,2-5 11 16,0 1-2-16,1 0-3 0,0 0 6 0,1-3-2 15,-2 3 0-15,1-1 0 16,0-1 1-16,-2-1-1 0,0 1-2 16,-1-3 1-16,0 3-3 15,1-1 6-15,-1-1-3 0,3 0-2 0,-3-1 6 16,0 1 0-16,0-1 0 15,0 0 5-15,1 0-6 0,1 0-2 16,5-2 0-16,4 2 9 16,4-1-12-16,1 1 6 0,1 0-4 0,2 0-1 15,0 0 4-15,2 4 0 0,0-1-3 16,2-3 2-16,-1 2-4 15,8-1 5-15,1 1 0 0,2 0-4 0,-1-2 1 16,0 0 2 0,2 0-2-16,0-2 2 0,0 0 4 0,1 2-6 15,-3 2-1-15,-2-2 3 16,-2 0 1-16,-2 2-4 0,-4-2 2 15,-1 3 0-15,0-1 0 0,-2-1 1 0,1 3-1 16,1-4 0-16,1 0 1 16,0 0-2-16,1 0 2 0,1-3 1 15,-3-1-3-15,5 3 0 16,-4-3 1-16,-1 1 0 0,-4 1 0 0,-3-1 2 15,-4 1-2-15,-3 2-2 16,-3 0 4-16,-2 0-2 0,-2 0-4 16,0 0 6-16,0 0-4 15,0 0-9-15,0 0 8 0,0 0 0 0,0 0-4 16,0 0 2-16,0 0 0 0,0 0-5 15,0 0 8-15,0 0-1 16,3 1-2-16,1 3 8 0,1 3-1 0,1-2-2 16,-2-3 0-1,-4 1 0-15,2-3-13 0,-2 0 11 0,0 0 0 16,0 0 0-16,0 0 4 15,0 0 1-15,0 0-4 0,0 0 2 16,0 0 1-16,0 0-2 16,0 0-2-16,0 0 1 0,0 0-6 0,0 0 3 15,0 0 2-15,0 0-1 0,0 0 6 16,0 0 1-16,0 0-4 15,0 0 0-15,0 0 5 0,0 0-5 0,0 0 0 16,0 0 2-16,0 0-2 16,0 0 0-16,0 0 1 0,0 0-2 15,0 0 1-15,0 0 1 16,0 0-2-16,0 0 1 0,0 0 1 0,0 0-2 15,0 0 2-15,0 0 1 0,0 0-2 16,0 0 0-16,0 0 5 16,0 0-3-16,1-3 2 0,4-2-1 0,2-4-6 15,2 1 0 1,5 1 3-16,-3 0 0 0,5-2-3 0,-2 2 2 15,3-1 0-15,-3-1 1 16,0 0 3-16,0 0-5 0,-4-3 4 16,2 4 0-16,-1-3-3 15,-3-1 2-15,1 4 0 0,0-4-5 0,1 0 8 16,0-1-4-16,0-2-5 0,4 0 10 15,0-2-4-15,4 0-9 16,0 1 6-16,-1-2-4 0,2 4 4 0,-3 1 3 16,-2 1-1-16,-2 3 0 15,-3 1 0-15,-4 4 2 0,-3 0-1 16,-1 3 2-16,-1 1-2 15,0 0-2-15,0 0-6 0,0 0 6 0,0 0-5 16,0 0 6 0,0 0 0-16,0-3 4 0,0-3 0 0,0-2-8 15,2 1 3-15,0 4 1 0,0 0 4 0,-1 2-4 16,0 0 0-1,-1-1 2-15,0 2-3 0,0 0 2 0,0 0-2 16,0 0-3-16,2 0 6 16,-2 0-4-16,0 0-3 0,0 0 4 15,0 0-3-15,0 0-4 16,0 0 9-16,0 0-2 0,0 0-2 0,0 0 5 15,0 0-2-15,0 0 0 0,0 0 5 16,0 0-4-16,1 0-2 16,-1 0 2-16,0 0 1 0,0 0-2 0,-1 0-5 15,1 0 4-15,-2 0 0 16,2 0 2-16,-1 0 4 0,1 0-4 15,0 0 5-15,0 0-5 16,1 0-2-16,1 0 1 0,-2 0 0 0,1 0-5 16,-1 0 7-1,0 0 0-15,1 0-2 0,-1 0 0 0,0 0 2 16,0 0-2-16,0 0 0 0,0 0 3 0,0 0-1 15,0 0 4 1,0 0 1-16,0 0-3 0,0 0 2 0,-1 0-1 16,0 0 0-16,1 0 3 15,0 0-4-15,0 0-3 0,0 0 0 16,0 0 0-16,0 0-2 15,0 0 0-15,0 0 1 0,0 0 0 0,0 0 0 16,0 0 2-16,0 0-2 16,0 0 0-16,0 0 4 0,0 0-5 15,0 0 2-15,0 0 1 0,0 0-2 0,0 0 0 16,0 0 0-16,0 0 0 15,0 0-1-15,0 0 2 0,0 2-2 16,0-2 0-16,0 0 2 16,0 0-2-16,0 0 0 0,0 0 1 0,0 0 0 15,0 0-2 1,0 0 4-16,0 0-4 0,0 0-1 0,0 0 3 15,0 0-20-15,0 0 8 0,0-2-1 0,0 2-4 16,1 0 2 0,-1 0-3-16,0 0-5 0,0 0 15 0,0 0 5 15,0 0 1-15,0 0 4 16,0 0-3-16,0 0 1 0,0 0 0 15,0 0 4-15,2 0-4 16,-2 0-3-16,0 0 0 0,0 0-3 0,0 0 6 16,0 0 0-16,0 0-5 15,0 0 7-15,0 0-1 0,0 0-2 16,0 0 2-16,0 0 1 0,0 0-1 0,0 0 1 15,0 0-1-15,0 0 0 16,0 0 1-16,0 0-1 0,0 0-2 16,0 0 0-16,0 0 1 15,0 0 0-15,0 0 0 0,0 0 3 0,0 0-2 16,0 0 6-1,0 0 4-15,0 0 4 0,0-3-2 0,0 1-5 16,0-2-8-16,1 1 0 16,-1 3 2-16,2 0-2 0,-1 0 0 15,-1 0 4-15,0-2-5 0,2-1 1 0,0 2 1 16,1 0-2-16,1 1 0 15,-3-1 1-15,2-1 0 0,-2-1 0 16,0 1 1-16,3 2-1 16,-4-2-1-16,1 2 0 0,0 0-1 0,-1 0 2 15,0 0 0-15,2 0-8 16,1 0 9-16,-1 2-2 0,1-1-1 15,-3-1 3-15,0 0 0 0,0 0-2 0,0 0 2 16,0 0 4-16,0 0-5 16,0 0 0-16,0 0 7 0,0 0-4 15,1 0 5-15,0-1-4 16,5-1-1-16,0-1-3 0,0-1 0 0,0 1-3 15,1 2 4 1,0-1 1-16,0 0-4 0,1 0 1 0,-5 0 1 16,-1 2 1-16,2-1 0 15,-2 0 4-15,3 0-7 0,-3 0 4 16,-1 1 0-16,0-1-2 0,2 0 0 0,1-1 4 15,0 0-4-15,1 2-6 16,-1 0 5-16,-1 0-8 0,2 3 8 16,-3 1 0-16,2-1-8 15,-4-1 7-15,0 0-2 0,1 2-6 0,-1-2 6 16,0 3-4-16,-1-1-14 15,-3 1 15-15,-6 2-9 0,-1-1-14 16,-2 2 1-16,-4-1-1 16,3 1-5-16,-1-2 10 0,-2 2 4 0,1 0-3 15,-4 1-2-15,-3 1-2 0,0 2-15 16,-1 3 8-16,-6 0-2 15,1 3-26-15,-1 0-2 0,0 1-9 0,7-7 7 16,6 2 52 0,6-6 9-16,7-4 5 0,4 4 2 0,-1-7 1 15,1 2-2-15,0-3 0 16,0 0 48-16,0 0 44 0,0 0-1 15,0 0-27-15,2 0-9 0,4-4-6 0,5 0-18 16,3-2-30-16,4-1 5 16,2 2-5-16,4 1-2 0,4 1 2 15,1 1 5-15,1 1-6 16,0-1 0-16,-3-1 36 0,0 0-16 0,-2 1-1 15,-6-2-6-15,2 4-7 16,-4-3-1-16,1 3-3 0,0 0-4 16,-1 0 3-16,1 0 1 15,2 3-3-15,1-3 1 0,1 4 0 0,-1-4 0 16,2 0 2-16,-1 3-2 0,1-2 0 15,1 1 0-15,-1 2 1 16,1-1-3-16,0-2 4 0,-1 3-3 0,1-2 1 16,-2 1 0-1,-2-1 2-15,0 2-2 0,-2-3 0 0,-2 0 5 16,-2-1 2-16,-4 0 2 15,-1 1 0-15,-2-2-8 0,-1 0 10 16,1-1-4-16,2 3-13 16,1-5 10-16,0 6-5 0,0-2 0 0,2 0 2 15,-2 0 0-15,3 0-2 0,-3 3 2 16,0 1 1-16,2 1-3 15,-4 2 2-15,0-2 1 0,2 0-2 0,-5-2 0 16,3 4 8-16,-2-3-6 16,-1-1 2-16,1 2-4 0,1-2 0 15,1 0 0-15,0 1 4 16,0 0-5-16,1-1 2 0,0 0 2 0,0-3-3 15,0 1 0-15,-1-1 5 0,-3 1-5 16,-1-1 15-16,0 0 10 16,0 0 1-16,0 0-13 0,2 0-11 0,-2 0 0 15,3 0 0 1,1 0-2-16,1-1 0 0,0 0 0 0,2 1 1 15,0 0-3-15,1-2 4 16,0 2 1-16,0-3-3 0,0 2 0 16,1 1 6-16,-2-1-5 15,-1 1 10-15,1 0-3 0,-2-3-3 0,0 0 0 16,0 2-3-16,-2-2-2 0,3-1 0 15,-2 0 6-15,-1-2-8 16,0 2 4-16,-1 0 4 0,-1-1-3 0,0 1 5 16,-1 2 3-16,0-3-9 15,-1 1 2-15,1 1-3 0,0-2-1 16,3 3 0-16,-1-2 3 15,0 0-3-15,-1 0 0 0,-1 0 4 0,0-1-5 16,0 1 2 0,-1 1 4-16,-3 0-4 0,1 1 5 0,0 2 5 15,2-1-1-15,-2-1-4 0,3 2-7 0,-2-4 0 16,1 0 2-1,3 0 1-15,1-1-7 0,4-2 9 0,-1 2-4 16,1-3 0-16,2 2-3 16,-5-3 3-16,2 1 2 0,-3-1-1 15,1 3 2-15,-1 1-4 16,-4 1 2-16,2-1 3 0,-1 0-4 0,3-3 0 15,0 0 3-15,4 0-3 0,0-2 0 16,2 0-1-16,2 0-1 16,1-1 2-16,1-4 0 0,-2 5 0 0,4 0 2 15,-1-1 0-15,-3 6-4 16,1-5 4-16,-1 5-1 0,-1-2-2 15,-1 0 2-15,2 2 1 16,-1 0-3-16,1 0 1 0,2 0 0 0,-1 1 0 16,-1-1-3-1,2 1 5-15,-2-1-4 0,1-1 4 0,2 3 0 16,-5-4-2-16,1 3-1 0,-3 0 3 0,-2 0-4 15,0 0 4 1,0 1-1-16,2-1-2 0,0-1 0 0,0 2 2 16,-1 0-2-16,-1-1 0 15,2 3 2-15,-1-3-2 0,0 2 2 16,0 2-2-16,-2-3-1 15,1 3 2-15,2-2 3 0,-5-1-5 0,2 0 4 16,0 1-2-16,3 0-2 16,1 0 3-16,2 2-1 0,-1-3 0 15,1 1-1-15,0 0 0 0,2 2-3 0,0 0 5 16,2 0-1-16,0 0 0 15,0 0-9-15,3 0 14 0,-1 0-10 16,-1 0 9-16,2 0-3 16,0 0-2-16,1-2 2 0,0 0-2 0,-1 1 0 15,2 0 2 1,-1-1-1-16,-1 2-2 0,1 0 4 0,1-2 2 15,-3 2-8-15,0 0 3 0,0 0 1 0,-2 0 0 16,-1-3 1 0,-1 2 1-16,-3-2-2 0,0-1 0 0,0 1 5 15,-3 0-6-15,1 0 1 16,-1 1 3-16,0 0-6 0,0 0 5 15,3 2-5-15,0 0-2 16,2 0 6-16,3 0-1 0,-1 1 0 0,3 2-1 16,-2-2 2-16,2 0-2 15,-2-1 2-15,0 1-1 0,-1 0 0 16,-3 0 0-16,0 0 1 0,-4 0-2 0,-3-1 2 15,1 3 4-15,0-3-8 16,2 0 3-16,1 0 1 0,0 0-2 16,3 0 2-16,1 0 2 15,2 0-6-15,6 0-2 0,0 0 6 0,2 0-2 16,1 4 5-1,1 1-8-15,0 0 2 0,2 2 4 0,1-2 0 16,0 3-3-16,2-1 2 16,0-1-3-16,0 2-4 0,3-1 12 15,1 1-5-15,0-3-1 0,2 2-2 0,1 0 3 16,1 0-2-16,-1 1 2 15,2-3 1-15,2 2-3 0,0 0 0 16,-2 0 1-16,-1-1 0 16,-2-1 2-16,-3-1-2 0,-3 1 0 0,-1 0 0 15,-1-1 0-15,0 1 0 16,0-2 0-16,1 1 3 0,0-2-4 15,-1 1 2-15,4 0 1 0,2 1-7 0,2 0 9 16,2 2-3-16,1-3-2 16,1 2 2-16,-2-1 0 0,-1-1-1 15,-4-2 0-15,-1-1 8 16,0 1-8-16,-1-1 0 0,0-2 7 0,-2-1-9 15,1 2 4 1,0-1-1-16,-2 0-2 0,6 2 2 0,0 0 0 16,3 0-1-16,-1 0 0 15,-1 0 2-15,2 1-4 0,-2-1 4 16,0 0-4-16,-1 0 0 0,1 0 4 0,1 0 1 15,-1 2-4-15,-1-2-1 16,-2 0 3-16,1 0-2 0,-1 0 2 16,1 1 1-16,-2-1-2 15,2 0 0-15,0 0 1 0,2 1-2 0,-3 1 1 16,-1-1 0-16,-2-1 0 15,-4 0 0-15,1-3-1 0,-6-2 2 16,1 0 2-16,-3 1-3 16,-2-3 0-16,0-1 0 0,1 3 1 0,-1-2-1 15,0 0 0-15,2 0 4 0,0 1-7 16,0-1 6-16,1 3-2 15,-1-3-1-15,2 2 0 0,-1 0 3 0,0 0-4 16,-2-1 2 0,0 1 7-16,-2-1-11 0,0-1 6 0,-1 4-1 15,-1-2-3-15,1 1 2 16,0 0 4-16,-3 0-6 0,1-2 2 15,-2 2 3-15,0-1-5 0,2-1 2 0,-1 3 1 16,-2-2-3-16,2 1 2 16,-2 1 0-16,-3-2-2 0,0 4 2 15,-4 0 0-15,1 0-2 16,-4 1 2-16,-1 0 1 0,0 0-3 0,0-1 0 15,0 0 1-15,0 1-12 16,0-1 7-16,-1 1-3 0,-4 0-11 16,-4 0 15-16,-5 0 5 15,-4 0-2-15,-3 0 2 0,-6-1 5 0,-6-2-7 16,-8-1 2-16,-9-2 5 0,-10-2-9 15,-11 0 6-15,-11-2-4 16,-9-4-1-16,-13 2 4 0,-8 4 3 0,-4 3-6 16,0 5-2-1,-1 4 1-15,2 6-103 0,-1 4 11 0,-10 5-42 16,-5-3-96-16,-8-11-194 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10:02:19.1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9193 3480 655 0,'-2'-9'0'0,"2"3"181"0,-1 1-90 0,1 1-9 16,-2 3-18-16,2 1-25 16,0 0-15-16,0 4-14 0,-2 10-7 15,-6 13 3-15,0 14 21 16,-2 10-4-16,-2 13 5 0,0 7-5 0,-1 4 1 15,1 1-16-15,-2-4-2 0,2-2-3 16,1-9-3-16,1-10 0 16,3-8 4-16,2-9-4 0,2-12-9 0,0-8 1 15,2-10-2 1,1-3 3-16,2-1-12 0,3-12 8 0,5-9 3 15,-1-7-6-15,0-8 2 16,1-3 9-16,-3-2 2 0,2-4 1 16,-1-4 0-16,0-6 7 15,0-6-11-15,2-9 8 0,-2-2 0 0,3-1 1 16,-1 2 6-16,-3 14-3 0,-2 11 7 15,-3 18 17-15,-2 12-1 16,4 10 4-16,-4 4-15 0,3 2-15 0,3 8-10 16,1 9 0-16,4 10 5 15,5 10 13-15,0 7-1 0,6 2-4 16,-1 5 0-16,1 0 9 15,0 2-6-15,0 0-3 0,1-2-1 0,-1 1-1 16,-1-6-8 0,-1-3 4-16,-2-2 4 0,-1-6-10 0,-5-5 5 15,0-3-2-15,-1-5-21 0,-4-8-2 0,-1-4-11 16,-2-5-20-1,-1-4-6-15,1-1-20 0,-1-6-40 0,1-12-18 16,-2-4-125-16,-1-9-213 16</inkml:trace>
  <inkml:trace contextRef="#ctx0" brushRef="#br0" timeOffset="250.0004">9653 3324 521 0,'8'-32'0'0,"-2"9"232"0,-2 11-116 0,-2 6-13 15,-2 6-20-15,0 4-32 16,0 7-22-16,0 14 19 0,0 14 9 15,-6 15 7-15,-1 15-16 16,-2 9-18-16,-3 12-2 0,-2 2 1 0,-3-2-13 16,0-6-9-1,2-12 5-15,3-10-5 0,4-12-5 0,0-7 5 16,4-8-8-16,2-6 0 0,0-7 2 0,2-4 1 15,0-4-18 1,4-5-15-16,1-3-28 0,3-5-71 0,-1-3-46 16,1-10-155-16</inkml:trace>
  <inkml:trace contextRef="#ctx0" brushRef="#br0" timeOffset="670.001">10338 3692 604 0,'-3'-11'0'0,"0"4"265"16,0 3-130-16,2 4-30 0,-2 0-34 0,-2 9-44 16,-4 11-13-16,-7 13 1 15,-5 11 17-15,-4 5-2 0,-3 6-8 16,-1-1-14-16,-4-1 1 0,-1 1-7 0,2-7-1 15,2-5 2-15,5-3-3 16,5-9 0-16,3-5-17 0,5-6 1 16,2-6-19-16,5-5-6 15,2-5-27-15,3-3-46 0,3-7-49 0,5-11-59 16,1-3-108-1</inkml:trace>
  <inkml:trace contextRef="#ctx0" brushRef="#br0" timeOffset="870.0013">10067 3817 447 0,'0'-15'0'0,"0"6"361"0,1 7-228 16,0 2-44-16,3 3-43 15,0 6-25-15,2 8 31 0,2 5 10 16,1 10-6-16,4 6 1 16,-1 5-4-16,3 2-8 0,0 1-15 0,-1 0-16 15,1-1-6-15,1-4-4 16,-3-5-3-16,1-3 3 0,-2-5-2 15,1-5-4-15,-1-5-40 0,0-3-21 0,-1-4-48 16,2-1-26-16,-6-5-101 16</inkml:trace>
  <inkml:trace contextRef="#ctx0" brushRef="#br0" timeOffset="1840.0026">10824 3468 929 0,'0'-3'0'0,"0"3"196"15,-2 15-164-15,-3 19-13 16,-2 20 17-16,-4 20 9 0,-2 7-20 0,3-1-15 15,0-8 4-15,3-6-7 16,0-9-3-16,-1-7 4 0,-1-6-4 16,3-5-3-16,-1-7 3 15,1-6-4-15,3-6 0 0,1-8 0 0,0-5 3 16,2-6-3-16,0-1-31 0,0-1 11 15,2-11-10-15,5-9 7 16,-1-11 1-16,1-8-9 0,-2-8 18 0,1-4 5 16,-2-7 7-1,2-8 2-15,-2-5 1 0,2-3-3 0,0 2 2 16,0 9 7-16,-1 14-3 15,0 16 6-15,0 14 1 0,1 13-2 16,3 7-3-16,4 5 1 16,7 18 9-16,-1 13 15 0,7 15-1 0,3 14-2 15,0 8-6-15,4 1-3 0,-3-6-3 16,-1-5-5-16,-5-10-7 15,-7-6-4-15,-4-7 7 0,-2-6-8 0,-4-5 0 16,0-4 0-16,-3-4 4 16,-2-5-5-16,2-6 2 0,-3-4-2 15,-1-5-38-15,0-1 26 16,0-8 8-16,0-10-30 0,0-11-13 0,-1-7 10 15,1-10-6-15,0-8-5 0,4-8-12 16,2-9 6-16,1-8 34 16,3-5 18-16,2-3 4 0,1 0 4 0,1 8 12 15,-3 7 9 1,0 12 3-16,-4 15 2 0,-2 15 6 0,-2 12 4 15,-2 10-7-15,-1 6 2 16,0 2-15-16,0 5-10 0,0 12-9 16,-1 15 30-16,-5 16 5 15,1 11 3-15,-2 7-12 0,-1 6-8 0,1 3-5 16,1 2 4-16,-1 1-2 0,-1-1-2 15,2-6 4-15,-3-6-13 16,0-6 0-16,1-10 1 0,2-4-5 0,0-10-3 16,4-5 2-16,2-5-2 15,-2-7-55-15,2-1-22 0,6-5-53 16,-2-7-105-16,2-5-161 15</inkml:trace>
  <inkml:trace contextRef="#ctx0" brushRef="#br0" timeOffset="4150.0058">12250 3684 799 0,'0'-13'0'0,"0"4"216"15,0 3-141-15,-2 5-16 16,-4 1-13-16,-2 2-27 0,-5 15-12 16,-5 8-7-16,-2 9 0 15,-2 7 16-15,-1 2-12 0,2 6 7 0,2-1 1 16,3-2-4-1,4-3 4-15,5-3-9 0,3-6-6 0,4-4 6 16,1-2-6-16,8-5-2 16,4-6 10-16,5-3-6 0,5-8-4 15,4-9 9-15,2-8-2 0,2-8-4 0,-1-6 4 16,-1-7-1-16,-1 0-1 15,-1-6 0-15,-3-2 5 0,-1-2-7 16,-3-5 4-16,-3 3 0 16,-4-1-3-16,-3 3 2 0,-3 6 3 0,0 6-4 15,-4 10 0-15,1 9 3 16,-4 4-4-16,1 6 2 0,-1 1 1 15,1 1-2-15,-1 9-7 0,0 7 7 0,-1 8-10 16,-3 7 12-16,1 4 3 16,-1 2-7-16,0 1 4 0,4 0 2 15,0 1-5-15,0-3 2 16,0-1 2-16,0-4-5 0,6-3-1 0,-2-3 3 15,3-4-5 1,1-2 6-16,1-6-2 0,2-2-9 0,1-5 4 16,0-4-1-16,0-3 0 15,0-3 9-15,-4-4-1 0,-2-1-1 16,-1-5 0-16,-2 0 3 0,-1-2-2 0,1-2 3 15,-2 0-3-15,-1-1-1 16,0-2 0-16,2 1 6 0,0 0-7 16,4-1 2-16,0 0 0 15,2-4-3-15,1-3 4 0,1-1-2 0,1-2 0 16,4 0-1-16,-4-2 3 15,1 3-3-15,-4 2 2 0,-1 3 3 16,-2 6 1-16,0 3 9 16,0 2-4-16,2 1-7 0,0 1-1 0,1 0-2 15,0 1 0-15,3 1 0 0,-2 1 0 16,-2 4 0-16,0 2-2 15,-4 2 1-15,-3 0-4 0,0 2 6 0,0 7-2 16,-1 2-11 0,-5 7 12-16,-3 4 0 0,1 3 5 0,1-1-1 15,3 0-4-15,0 0 0 16,0 0 0-16,2 4 3 0,-3 1-4 15,0 3 2-15,3 2 1 0,-3 3-2 0,3-2 0 16,1-2 1-16,1-5-1 16,0-8-9-16,5-2 5 0,2-4 1 15,3-7 6-15,0 0-3 16,2-4 0-16,2-3-1 0,-1-2 3 0,2-4-4 15,0-3 4-15,-2-3 1 16,-2-3-4-16,-2-1 2 0,-3-2 2 16,-2-4-3-16,-1-2 0 15,-3-5 4-15,1-3-4 0,-2-5 0 0,0-1 0 16,-2-1-1-16,-2 3 2 0,-2 7 0 15,0 7-2-15,-2 9 2 16,0 5-1-16,-1 5 3 0,0 3 8 0,3 3-12 16,0 9-4-1,1 5 3-15,3 0 3 0,2-1-2 0,2-3-1 16,-1-1 2-16,3 0 0 15,2-6 0-15,3 0 3 0,1-5-6 16,4-1 2-16,3-1-1 16,3-6 2-16,1-5 0 0,1-2 2 0,-2-2-2 15,-1 0-1-15,2 2-1 0,0 1-4 16,1 1 10-16,0 5-5 15,-2 2-5-15,-1 2 9 0,-3 3-3 0,-4 9 0 16,-2 8-3-16,-2 8 0 16,-3 4 3-16,-4 6 0 0,0 2 3 15,-4 3-4-15,-2 1 2 16,-5-3 1-16,-1-2-3 0,-1-6 2 0,-2-1 1 15,0-3-3-15,-2-5 2 0,1-2 1 16,5-6-2-16,3-5 0 16,4-6 5-16,2 1-9 0,2-3-1 0,4-5-6 15,6-7 4 1,4-5 12-16,4-7-9 0,5-2-5 0,1-4 8 15,3-3-1-15,5-2 1 16,2-3 1-16,0 1 0 0,-1 4 0 16,-4 1 0-16,-4 8 4 15,-3 3 10-15,-3 1 6 0,-3 4-6 0,-2 1-6 16,-2 1 1-16,-1 3-2 0,-2 0-11 15,-5 3 8-15,0 3-3 16,-3 4-2-16,0-1 2 0,-1 2 4 0,0 0-4 16,0 0 1-16,0 0-4 15,-1 7-10-15,-1 5 12 0,-1 6 0 16,0 2 0-16,3 4 3 15,0 2-3-15,0 3-3 0,0 5 6 0,-3 6 1 16,0 7-5 0,-1 3 2-16,1 7 2 0,-1 3 8 0,-2-2-4 15,0 2-4-15,-1-3-2 0,0-7 2 0,-1-6-3 16,-1-8 0-1,-2-7 0-15,0-2 4 0,-1-6-3 0,2-2 1 16,-1-4-1-16,3-5-2 16,2-3 2-16,1-2 5 0,3-5-9 15,1 0-3-15,1-3 3 16,3-8-2-16,3-9 7 0,4-9-4 0,3-9 0 15,1-11 4-15,3-14 1 0,1-6-3 16,-1-9 0-16,-1-4 3 16,0-1-3-16,-1 0 0 0,0 3 3 0,-4 4-3 15,6 2 0-15,1 7 7 16,1 12-9-16,3 13 3 0,-1 16-1 15,-2 13 0-15,0 11-5 16,0 2 5-16,2 8 2 0,-1 10 6 0,-2 4 4 16,-3 7 4-1,-6 6 3-15,-4 2-7 0,-5 1 4 0,-10 0-2 16,-9-1-3-16,-4-3-3 0,-7-1 2 0,-4-3-5 15,-3-2-3 1,0-3 1-16,2-4-6 0,1-3-55 0,6-4-44 16,2-3-68-16,3-6-167 15,3-5-477-15</inkml:trace>
  <inkml:trace contextRef="#ctx0" brushRef="#br0" timeOffset="5720.008">13936 3633 721 0,'-2'-5'0'15,"-6"1"288"-15,-4 4-195 16,-6 0-14-16,-2 11-23 0,-4 12-13 16,0 10-6-16,1 6-10 15,1 5-14-15,4-4-7 0,3-1 3 0,7-4-5 16,4-7-6-1,4-2 4-15,2-6-4 0,5-4-2 0,3-5 7 16,1-4-1-16,2-2-4 16,1-5 4-16,2-2-2 0,2-8-1 15,1-5 2-15,-2-4 3 0,-1-6-4 0,-5-5 0 16,-3-2 5-16,-5-2-4 15,-1-6 2-15,-3 5 2 0,0 3-9 16,-2 8 8-16,-2 8-2 16,0 8-1-16,1 5 2 0,0 3 1 0,-1 1-8 15,-1 6 0-15,1 5 3 16,3 0-2-16,1-2 2 0,1 2-3 15,5-6-2-15,4 0 6 0,4-2 0 0,1-4-13 16,6 0 16-16,1-9-6 16,0-3-16-16,0-5 14 0,1 0 4 15,-4-1-2-15,0 0 6 16,-3 5 0-16,-3 1-4 0,-3 5 1 0,-2 2 0 15,-3 5 0 1,0 0-3-16,-3 10 3 0,-1 12-9 0,-1 9 9 16,-8 11 0-16,1 1 0 15,-3-3 1-15,4-3 5 0,0-5-8 16,1-6 4-16,3-6 1 0,1-3-4 0,2-5 2 15,0-4 0-15,4-2-2 16,1-4 1-16,3-1-3 0,3-1 4 16,4-7 1-16,4-5-1 15,1-3-1-15,3-5 0 0,3-1 2 0,-1-1-3 16,0-5 2-16,-2-2 0 15,-2 2-2-15,-4-1 2 0,-3 8 1 16,-5 9-3-16,-5 6 2 16,-1 5-2-16,-3 2-4 0,-1 15 5 0,-5 7 0 15,0 6 0-15,-1 4 4 0,1-1-3 16,2-1-2-16,0-3 2 15,0-3 5-15,-1-6-4 0,1-3 3 0,0-5-2 16,2-4 0 0,2-2 3-16,0-5-2 0,0-1-3 0,0 0 1 15,0 0-1-15,0-1-2 16,0-9 2-16,6-1-1 0,4-5-2 15,4-3 3-15,4-3-2 0,2-4-15 0,2-3 5 16,1-2 1-16,2-6-3 16,-1-1 5-16,-2 6 1 0,-3 7 2 15,-3 11 5-15,-8 11 0 16,-3 3-6-16,0 16 6 0,-4 9 0 0,0 9 0 15,-1 7 3-15,0 2 1 16,0-3-4-16,1-5 0 0,-1-2 4 16,3-9-5-16,2-6 2 15,5-4 2-15,-1-5-1 0,4-6 9 0,7-3 2 16,1-1 4-16,4-13-3 0,3-3-5 15,1-6-4-15,-1-7 5 16,2-2-5-16,-5-6-1 0,3-8 6 0,-4-4-1 16,0-9 0-1,-1-10 1-15,2-5-2 0,0-6-7 0,2-5 2 16,0 3-2-16,-3 9-2 15,-5 11 2-15,-6 21 0 0,-8 16-1 16,-2 14 0-16,-3 7 25 16,0 6-18-16,-2 18-7 0,-8 12 0 0,-1 19-6 15,-7 12 19-15,-2 7-5 0,-1 8-3 16,-4 4 6-16,2 5 0 15,0-2-12-15,-1-3 2 0,3-10 5 0,1-9-5 16,2-10 1-16,8-8 1 16,3-10-6-16,3-8 0 0,4-6 2 15,2-8-12-15,3-6 4 16,3-2-1-16,1-5-4 0,5-3 6 0,3-8-3 15,3-8-14-15,4-8 9 0,-1-4 2 16,5-9-4-16,2-7 13 16,1-2-9-16,2 1-2 0,-4 3 13 0,-2 12 2 15,-4 9-3 1,-4 10 6-16,-5 9-1 0,-1 5 3 0,-1 7 6 15,1 9-6-15,0 7 6 16,-2 3 2-16,-2 3-4 0,-4 2 1 16,-2-2 9-16,-3 1-8 15,-4-3-3-15,-5-1 4 0,-3-2-1 0,-3-4 1 16,0-1 0-16,-2 0-2 0,-2-4-11 15,0-4 4-15,-3-1-3 16,-1-3-40-16,1-5-29 0,2-2-25 0,0-3-52 16,2-10-17-16,3-4-93 15,-1-7-252-15</inkml:trace>
  <inkml:trace contextRef="#ctx0" brushRef="#br0" timeOffset="5870.0083">14960 3497 698 0,'29'-21'0'0,"2"4"265"16,3-3-155-1,-2 6-49-15,3 1-28 0,-3-1-25 0,1 3-2 16,-3-1-8-16,-5 0-40 16,-4-1-21-16,-7 1-48 0,-9-5-180 15,-5 2-239-15</inkml:trace>
  <inkml:trace contextRef="#ctx0" brushRef="#br0" timeOffset="6040.0085">14144 3245 966 0,'13'-6'0'0,"1"-2"17"0,-2 1 6 0,-3-4-10 16,0 3-12-1,-1-4-2-15,-3-2-380 0</inkml:trace>
  <inkml:trace contextRef="#ctx0" brushRef="#br0" timeOffset="15020.0211">8066 14011 771 0,'-3'-3'0'16,"1"1"191"-16,0 2-151 0,-1 3-15 0,-4 14-15 15,-7 18 0 1,-7 16 26-16,-1 17 9 0,-3 10-14 0,0 2-2 15,0 2-3-15,2-7-7 16,1-7-8-16,3-11-1 0,4-13-1 16,2-9-5-16,4-14 1 0,4-8-2 0,3-7-3 15,1-4 0-15,1-2 2 16,0-2-3-16,1-10-4 0,8-7-2 15,3-7-8-15,0-9-1 16,2-1 2-16,0-5-7 0,3-5 13 0,0-6 7 16,1-7-2-16,2-7 5 15,2-1-2-15,1 1 0 0,-2 4 0 16,-1 11 3-16,-4 12-3 15,-4 10-1-15,-2 14 2 0,-6 9 3 0,1 4 1 16,0 3-4-16,4 9 10 0,2 11 19 16,2 9-1-16,2 10-3 15,2 7 1-15,-3 3-4 0,2 5-1 0,-4 1-6 16,-1 3-10-1,-1-4-2-15,-4-1 3 0,-3-3-7 0,2-6 0 16,-4-4 5-16,1-8-3 16,0-5-4-16,-1-7 1 0,-1-8-10 15,1-3-18-15,0-6 0 16,1-2-16-16,1-1-26 0,1-5 26 0,3-9 6 15,3-6-44-15,0-9-40 0,1-5-88 16,0-8-2-16,2-9 44 16,1-4 45-16,3-7 90 0,0 1 54 0,0 2 70 15,0 0 17-15,2 1-5 16,1 3-25-16,1 0-3 0,0 3-24 15,-2 5 5-15,0 5 12 16,-6 10-8-16,-1 11-8 0,-6 8-5 0,-3 6-13 16,-1 6-12-16,-2 3-15 0,0 15-2 15,-5 15 58-15,-7 14 12 16,-5 13-35-16,-4 8-15 0,-2 0 2 0,2 0-3 15,-1-5-10 1,1-1-4-16,1-6-1 0,5-3-5 0,2-4-3 16,1-6 0-16,3-4 2 15,3-5-2-15,-1-8 0 0,3-2-1 16,1-4-22-16,-1-3-2 15,1-3-20-15,1-1-37 0,0-4-31 0,2-4-37 16,2-5-188-16,6-1-88 0</inkml:trace>
  <inkml:trace contextRef="#ctx0" brushRef="#br0" timeOffset="15420.0216">8702 14362 676 0,'0'-8'0'0,"-2"2"283"0,-1 1-170 15,-4-1-35-15,2 2-8 0,1 4-5 0,-4 0-29 16,-1 14-20 0,-6 9-11-16,-4 11 5 0,0 10 6 0,-1 2-3 15,4 1-4-15,4-4-8 16,1-4-1-16,5-7 0 0,6-3 3 15,1-5-3-15,6-2-1 16,3-2 0-16,3-5-2 0,2-6-2 0,3-4-4 16,3-5-4-16,0-2 5 0,0-9-3 15,3-4 0-15,-2-4 8 16,1-2 4-16,-4-7-2 0,-3-5 2 0,-3-1 3 15,1-7-6-15,-4-5 3 16,-2 2 0-16,-5-1-2 0,-3 6 2 16,0 4-2-16,-7 6 0 15,-7 5 2-15,0 7 1 0,-4 8-3 0,-1 2-3 16,3 7 1-1,-1 2-20-15,4 7-27 0,3 8-28 0,2 1-64 16,3 3-39-16,2 1-172 0</inkml:trace>
  <inkml:trace contextRef="#ctx0" brushRef="#br0" timeOffset="15630.0219">9000 14654 764 0,'-3'-4'0'0,"3"4"214"0,0-2-150 15,0 2-28-15,0 0-10 16,0 0-23-16,0 0-6 0,1 2-37 0,3 0-26 15,1 2-67 1,-1-3-237-16</inkml:trace>
  <inkml:trace contextRef="#ctx0" brushRef="#br0" timeOffset="16520.0232">9519 14333 777 0,'-16'-7'0'0,"0"1"274"0,5 4-212 15,-2 2-20-15,1 10-14 16,-1 7-14-16,0 9-7 0,2 4 0 0,2 1-1 15,2 0-6-15,6-5 0 16,1-1 0-16,3 0-7 0,6-6 7 16,3-4 0-16,3-4 0 0,1-8-1 0,8-3-1 15,0-9 1-15,1-8 2 16,1-3 3-16,-2-4-2 0,-4-8-1 15,-4-2 1-15,-5-2-3 16,-2 0 2-16,-5 2 5 0,-2 7-6 0,-2 4 0 16,-2 5 9-1,-2 5 1-15,-2 4 15 0,3 2-5 0,1 4-9 16,1 1 2-16,1 2-7 15,0 0-12-15,2-2-6 0,7 0-12 16,7-6 1-16,7-2 29 0,4-6-1 0,-2-3-7 16,-1-1 3-16,-3-3 0 15,-1 0-2-15,-1-4 2 0,0 1 0 16,3-1-3-16,2 0 4 15,3 3-2-15,0 5-2 0,-2 6 1 0,-3 9-5 16,-6 4 0-16,-3 5 6 16,-7 12 0-16,-6 12-8 0,-9 14 10 15,-15 18 19-15,-7 16-2 16,-12 18-2-16,-5 13-3 0,-2 11-6 0,-3 10-2 15,2 3 0-15,1-3-7 0,1-8 2 16,5-10 3-16,4-12-5 16,5-11-16-16,8-12 0 0,9-14-4 0,8-16 12 15,8-13 2 1,2-10-7-16,8-12 0 0,5-6 4 0,8-5 3 15,3-17 8-15,5-2-1 16,0-10 0-16,1-8 0 0,-2-6 1 16,-3-6-2-16,-5-9 2 0,-3-4 3 0,-4-2 4 15,-9 4 1-15,-4 6-1 16,-3 8 3-16,-6 8 9 0,0 4-13 15,5 6-8-15,-1 5 2 16,5 3-2-16,0 4-127 0,5-1-85 0,-1-1-234 16</inkml:trace>
  <inkml:trace contextRef="#ctx0" brushRef="#br0" timeOffset="18100.0254">10544 14316 716 0,'9'-23'0'0,"-4"5"291"0,-4 1-184 0,-1 7-24 15,-4 3-23 1,-5 0-7-16,-5 5-17 0,-5 4-19 0,-6 14-11 16,-4 9 6-16,0 9 4 15,3 7-4-15,2 0 0 0,7 2-7 16,5 0-4-16,4-6 1 15,6-1-1-15,1-5-2 0,1-3 2 0,5-3-1 16,4-2 0-16,3-4-17 0,1-4 0 16,6-2-3-16,1-9 7 15,5-4 3-15,3-5-8 0,4-11 7 0,2-6 3 16,0-5 1-16,2-7 7 15,0-6 0-15,3-3-3 0,0-8 0 16,-1 1 1-16,-5 2-7 16,-6 5 2-16,-8 9 6 0,-9 7-1 0,-3 8 4 15,-7 4 4 1,-2 5 16-16,-4 3 5 0,-2 4-17 0,-1 3-3 15,-4 4-4-15,0 12-5 0,1 4 0 0,2 3 3 16,3 4-1 0,2-1 0-16,4 5-2 0,1-1 1 0,2 5-4 15,3 2 8-15,0 0-1 16,-2-3-4-16,1-1-12 0,-2-3 10 15,0-1 2-15,-1-2 3 16,1-1-1-16,0-5 0 0,2-2-2 0,1-1 2 16,0-4 0-16,3-1-26 0,0-2 7 15,-1 0-12-15,2-5 7 16,-2 2-6-16,-1-5-6 0,0 1 14 0,-4-3-5 15,0-1 2-15,0 1 15 16,3-8 6-16,-2-6 0 0,5-6 8 16,3-1-2-16,1-4-3 15,4-1 2-15,2-1 0 0,1-2-1 0,2 1-1 16,-2-1 1-1,0 3 0-15,-2-1 0 0,-1 6 2 0,-2 1-2 16,0 2 7-16,-2 0 6 0,0 3-1 0,-2 3 2 16,-2 5-2-1,-1 6-7-15,-2 0 1 0,-1 3-6 0,-3 11 0 16,-1 11 0-16,-1 10 35 15,-6 4-20-15,-2 0-8 0,0-1-1 16,0-6-6-16,2 0 0 16,2-6 5-16,0-3-6 0,6-1 2 0,-1-4-2 15,1-3-10-15,5-1 2 16,3-3-6-16,0-2-10 0,3-4 10 15,2-4 1-15,0-1 5 0,1-4 9 0,-3-8 0 16,1-3-2-16,-3-6 3 16,0-7 3-16,-4-3-3 0,0-5 3 15,-3-2-4-15,0-5 0 16,-3-1 0-16,0 0 4 0,-7 2 1 0,-1 12 9 15,3 5 4 1,-2 12-2-16,1 4 2 0,3 2-7 0,-1 6-8 16,3 1-1-16,-1 4-4 0,-1 7-14 0,3 4 19 15,0-1-4 1,0-2-7-16,5-1 7 0,0-3 0 0,2 0-10 15,4-3 3-15,3-2-2 16,2-1-5-16,2-2 7 0,1 0 2 16,1 0 1-16,-1 0 5 15,0 0 0-15,0 0 0 0,0 2 0 0,-1 5 5 16,-1 5-8-16,0 4 6 15,-5 4-2-15,-1 5-1 0,-4 1 0 16,-3-1 8-16,-4 1-8 0,-1-3 0 0,-8 0 26 16,-3-3-11-16,0-3 3 15,-5 0-4-15,0-6-11 0,0-1 3 16,4-4-4-16,2-2-2 15,5-3 0-15,2-1 7 0,3 0-9 0,1 0-1 16,2-4-9 0,6-5-1-16,4-7 8 0,6-5 8 0,1-4-6 15,2-4-1-15,5-1-7 16,-1-2-1-16,4 0 16 0,1 1-7 15,-1 3 2-15,0 4 2 0,0 6 7 0,-3 4-7 16,0 6 6-16,-4 8-5 16,-5 0-1-16,-2 12 5 0,-2 5-2 15,-1 3-1-15,0 6 6 16,-1 0-7-16,-4-2-1 0,-3-3 2 0,-2-4-3 15,-2-1 0-15,-6-3 12 16,-1 1 6-16,-7-2 8 0,-1-1 0 16,-1 0-7-16,0-1-3 0,1-1-8 0,-1-1-7 15,1-1 0-15,-1-3 2 16,3-1 0-16,3-3-4 0,2-2 2 15,5 2 0-15,0-4-1 16,3-2-20-16,0-1-2 0,0-2-7 0,3 1-9 16,3 0-32-1,3 3-72-15,0-2-121 0,-1-1-333 0</inkml:trace>
  <inkml:trace contextRef="#ctx0" brushRef="#br0" timeOffset="18780.0263">12162 14470 864 0,'-6'-1'0'0,"-1"5"239"15,-5 18-214-15,-9 18-4 16,-5 19 34-16,-1 18 11 0,-1 10-23 15,3 3-24-15,5-2-10 16,0-12-8-16,2-8 0 0,-3-11 3 0,2-7-2 16,0-9-3-16,3-6 2 15,0-8 3-15,1-5-5 0,0-5 2 16,0-6 4-16,0-2-6 15,3-8 2-15,2-1-1 0,4 0-4 0,3-9 3 16,3-5-5-16,3-5-9 0,8-12 8 16,5-7 3-16,6-7 1 15,4-8 3-15,4-10 0 0,5-7-13 0,1-11 9 16,5-5-1-1,1-1 1-15,1-1 5 0,0 5 0 0,-2 9-2 16,-3 13 0-16,-6 13 3 16,-5 14-4-16,-2 12 0 0,-3 4 2 15,-2 10 0-15,-3 5-2 16,0 3 2-16,-5 6 0 0,-2 10 10 0,-3 4 2 15,-7 9 5-15,0 5 2 0,-9 4-9 16,-5 1-5-16,-4-2 2 16,-3-4-7-16,-6-4 0 0,-2-4 0 0,-3-1 9 15,0-5-12-15,2-4 6 16,2-3-6-16,3-3-13 0,6-1-2 15,4-5-8-15,6-1-14 16,5 0-6-16,2-2-33 0,2 0-59 0,4-4-32 16,6-9-120-16</inkml:trace>
  <inkml:trace contextRef="#ctx0" brushRef="#br0" timeOffset="20230.0284">12507 14439 641 0,'3'-5'0'16,"-1"5"269"-16,-2-1-163 15,0 1-21-15,-4 0-30 0,-5 11-27 0,-6 8-10 16,-4 8-5-16,-1 4 13 0,2-2-3 16,5 2-13-16,6-3-4 15,1-3-3-15,5 3-6 0,1-10 5 0,5 0-2 16,4-1 0-16,0-5 0 15,2-2-2-15,2-4-7 0,0-4 1 16,3-2 0-16,-2 1 1 16,3-11 7-16,-2-3 0 0,-1-5-7 0,0-3 7 15,-1-5 0 1,-1-4 1-16,-3-1-1 0,-3-2 2 0,1 2-3 15,-4 2 2-15,0 3 1 0,-1 2-2 0,-2 7 0 16,0 2 2 0,-2 7-3-16,1 2 2 0,-1 3-1 0,-1 1-4 15,-4 1 4-15,1 1 0 16,-4 6-8-16,1 6 7 0,-3 5 1 15,1 3 0-15,3-1-3 16,3 0 2-16,0 0-10 0,5 0-6 0,0-1 4 16,7-1-6-16,5-1 0 0,0-4 7 0,2-7-1 15,4 1 3 1,0-6 3-16,1 0-2 0,3-3-3 0,1-2-16 15,0-4-10-15,-1-2 7 16,-1-2 19-16,-1-2 4 0,-2-2 7 16,-2 0 1-16,-5 1 0 15,-2-2 0-15,-4 1 1 0,2 5 11 0,-4 1 10 16,-2 5-1-1,-1 3 5-15,0 3-14 0,0 0-4 0,0 3 2 16,-6 10-19-16,-3 10 18 0,-3 9 16 0,0 2-14 16,3 0-9-16,-2-5 0 15,5-2 3-15,1-4-2 0,2-5-1 16,3-2 0-16,0-4-3 15,4-2-5-15,2-3 10 0,1-2-3 16,7-3-2-16,1-2 2 16,4 0 1-16,1-7-3 0,1-4-11 0,0-2 6 15,0-3 2-15,2-2 5 16,-4-3-1-16,4-1 0 0,-4-3 2 15,1 1 0-15,-1 2-4 0,-3 5 3 0,-3 8-2 16,-6 4-1-16,-4 5 4 16,-2 0-3-16,-1 0-1 0,0 9 1 15,-1 7-3-15,-6 8 8 16,0 4 26-16,-2 3-25 0,-1-1-4 0,2-1 8 15,0-4-8 1,-1-1 1-16,2-6 6 0,2-4-5 0,1-6-6 16,3-3 6-16,0-4-6 0,1 0 6 0,0-1 14 15,0 0-2 1,0 0 2-16,1-3-8 0,3-6-6 0,3-4-6 15,4-6-25-15,4 1 12 16,3-4-12-16,5 0 6 0,1-3 5 0,1-6 8 16,1-2 2-1,-1 3 3-15,-3 1-1 0,-2 5 10 0,-7 10-3 16,-5 5-3-16,-5 8 0 15,0 1-1-15,0 7-4 0,-2 8 1 16,-1 12 1-16,-3 8 5 0,-2 4 2 0,-1-1-1 16,3-4-3-16,2-4 2 15,1-3 5-15,1-5-9 0,6-5 5 16,2-2-2-16,2-4 0 15,0-4-2-15,2-2 1 0,1-2 1 0,0-1 0 16,1-1 3 0,-1-1-3-16,4-6 0 0,0-6 0 0,0-3-8 15,1-8 10-15,-1-2-3 16,2-8 0-16,2-8 2 0,2-5 3 15,2-8-3-15,3-8 3 0,3-2 0 0,0-1 3 16,0 3 5-16,-3 6-4 16,-2 7 1-16,-3 5 1 0,-9 11 0 0,-2 13-2 15,-8 7 5 1,-2 9 3-16,-1 4 4 0,-7 10-7 0,-7 16-23 15,-14 13 20-15,-4 13 9 16,-4 7-12-16,2 2-4 0,2 1 1 16,0-2 0-16,5-3-7 0,4-3 6 0,4-10-1 15,4-4-4-15,4-6 4 16,3-5-3-16,1-5-2 0,1-2 6 15,3-6-4-15,1 0-16 16,0-7 0-16,0-2-6 0,3-4-4 0,4-3 7 16,3 0 7-16,3-3 9 15,7-11 5-15,2-3-2 0,0-3-3 16,2-3 6-16,1-2-1 15,0-2-2-15,0-2 2 0,1 3 0 0,-1 4-1 16,0 1 0-16,0 7 2 0,-1 5-1 16,-1 5 5-16,-1 3-2 15,-2 1 0-15,-5 7 7 0,-2 8-3 0,-3 5-3 16,-3 4 7-1,-4 5 1-15,-3 0-5 0,0 0 2 0,-6 0-4 16,-3-1-2-16,-2-2 6 16,-4-5-3-16,0-2-5 0,-1-2 6 15,-3-5-8-15,0 2 0 16,-2-5 0-16,-1-3 0 0,0 1-63 0,1-5 2 15,0-2-52-15,1 0-141 0,-1-9-177 16</inkml:trace>
  <inkml:trace contextRef="#ctx0" brushRef="#br0" timeOffset="20400.0286">13790 14313 581 0,'15'-9'0'15,"-1"2"260"-15,-2 2-217 16,-2 2-36-16,-3 1-5 0,3-3-4 0,-3 0-102 15,-1-4-71 1,-1-2-292-16</inkml:trace>
  <inkml:trace contextRef="#ctx0" brushRef="#br0" timeOffset="20530.0288">12883 14004 974 0,'3'-6'0'0,"17"6"-56"16,5 0-55-16,5-6-272 15</inkml:trace>
  <inkml:trace contextRef="#ctx0" brushRef="#br0" timeOffset="21200.0297">14396 14408 651 0,'-3'-4'0'0,"3"4"320"15,0 0-285-15,9 0-46 16,7 0 22-16,7-3 95 0,10-1-40 0,6-2-6 15,10-6-8 1,3 1-4-16,6-5-1 0,-2 1-12 0,-2 1-14 16,-5 2-15-16,-8 1 0 0,-2 5-5 0,-5-1-1 15,-4 7 0 1,-5 0 4-16,-2 0-6 0,-4 7-45 0,-3-1-6 15,-5 1-33-15,-4-1-1 16,-5 1-4-16,-5-1-55 0,-12 1-27 16,-11 3-63-16</inkml:trace>
  <inkml:trace contextRef="#ctx0" brushRef="#br0" timeOffset="21430.03">14400 14583 742 0,'11'-1'0'0,"7"-2"228"15,5-4-99-15,9 1-55 0,6-1 0 0,5 3 3 16,2 1-24 0,0 1-24-16,-1 2-19 0,-2-2-4 0,-6 1-4 15,-2-1-1-15,-3-2 3 16,-2 4-1-16,-3-2-6 0,-3-1-19 15,-4 0-7-15,-4-1-10 0,-3-3-3 0,-3 2-25 16,-4-3-21-16,-2 0-8 16,-2-3-36-16,-1-2-259 0</inkml:trace>
  <inkml:trace contextRef="#ctx0" brushRef="#br0" timeOffset="21800.0306">15016 14093 638 0,'-3'-11'0'16,"2"4"352"-16,-1 1-260 0,2 2 0 15,0 1-19-15,0 3-12 16,0 0-22-16,0 0-22 0,0 0-9 0,0 0-10 16,7 7-2-1,2 4 6-15,4 7 0 0,3 4 2 0,4 7-3 16,4 4-1-16,0-1 0 15,0 0 4-15,-2-3-5 0,-2-6 2 16,-6-3 0-16,-4-5-1 0,-3 2 0 0,-7-5 1 16,0 2-1-16,0 3 0 15,-13 2 3-15,-1 2 0 0,-7 1 4 16,-3 3 0-16,2 2 12 15,-4 2 0-15,2 3-5 0,-2 0-2 0,3-2-1 16,3 2-7-16,2-3-3 16,0-4 3-16,3 0-4 0,1-3 0 15,3-2 0-15,0-3 0 16,2-5-35-16,1 1-17 0,1-2-36 0,0-1-73 15,0-1-57-15,2-3-259 0</inkml:trace>
  <inkml:trace contextRef="#ctx0" brushRef="#br0" timeOffset="23230.0326">15965 14091 931 0,'4'-12'0'0,"-1"2"187"0,4 2-132 0,4 0-19 15,1 1-1-15,6 3 2 16,3-1-7-16,3 3-5 0,2 2 1 15,1 0-1-15,-1 10-4 0,-2 7-4 0,-1 5-3 16,-7 8-6-16,-4 7 2 16,-4 4 5-16,-8 7-6 0,0 3-4 15,-10 3 1-15,-4-2-3 16,-5-2-4-16,-4-2 2 0,-4-4 7 0,-4-2-9 15,-5-2 2 1,-4-4 8-16,-3-2-8 0,-2-5 3 0,3 2-2 16,3-3-3-16,7-7 2 0,6 0 2 0,6-6-4 15,8-5 2 1,6-2-1-16,4-4 0 0,2 1-9 0,2 1 5 15,6 0 1-15,2-2 5 16,7-3 0-16,4-1-1 0,6-3 1 16,4-4 0-16,4 0-3 15,3-1 2-15,-1 4 7 0,0 0-3 0,-3 0 1 16,-6 4-5-16,-5 0-2 15,-2 0 2-15,-6 0 0 0,-2 0-1 16,-7 0-34-16,-1 1-9 0,-2 1-47 0,-1 0-8 16,-1-1-21-16,0-1-97 15,-1-1-123-15</inkml:trace>
  <inkml:trace contextRef="#ctx0" brushRef="#br0" timeOffset="23880.0335">16471 14081 785 0,'0'-10'0'15,"0"5"337"-15,1 5-227 16,0 0-56-16,-1 14-41 0,0 18-5 16,-3 20 75-16,-6 16-28 0,-1 8-23 0,-3 4-9 15,2-9 1-15,0-6-6 16,0-9-2-16,2-10-7 0,-1-8-4 15,0-7 3-15,2-6-7 16,2-6-1-16,2-4 0 0,1-5 4 0,2 0-5 16,-1-6-4-1,2-2-20-15,-1 1-17 0,1-3 12 0,4-3 11 16,7-7-1-16,8-6 24 15,4-8-4-15,3-6 0 0,2-8-19 16,2-4 9-16,1-1-3 0,0 0 10 0,-6 2 1 16,-1 6 1-16,-5 5 2 15,-4 7 4-15,-3 9-3 0,-6 5 8 16,-1 3-2-16,-5 5 8 15,0 1 5-15,0 0-9 0,0 0-7 0,-5 4-1 16,-6 14-6-16,-5 5 4 16,-4 5 8-16,2-3-7 0,1-3-4 15,5 0 2-15,0-1 1 16,2-4-3-16,2 1 0 0,4-2 1 0,-2-1 0 15,3-3-9-15,2-1-5 0,-1-1-3 16,2-2 8-16,0 1-4 16,0-1-5-16,2-1 15 0,2 0 1 0,5-1-5 15,-2 1 12 1,4 2-3-16,-3 0-4 0,3 2 4 0,-3-1 0 15,0-1-2-15,2 1-2 16,-2-3 2-16,1 0 0 0,1-2 0 16,-4-3 5-16,1-2-10 0,-1 1-35 0,0 0-52 15,0-1-43-15,-2 0-36 16,-1-1-155-16</inkml:trace>
  <inkml:trace contextRef="#ctx0" brushRef="#br0" timeOffset="24600.0345">16993 14220 934 0,'0'-3'0'16,"0"3"247"-1,0 3-195-15,-4 18-24 0,-6 13 2 0,-7 17 38 16,-4 11-32-16,0 0-15 16,2-4-7-16,3-3 6 0,0-9-6 15,2-7-8-15,3-8-6 16,1-5 0-16,4-6 7 0,2-6-8 0,1-4 2 15,2-7 0-15,1-1-1 0,-1-2-1 16,1 0 1-16,0 0 0 16,0-3-14-16,1-9 10 0,3-5-15 0,3-7 10 15,3-7 8-15,3-4-3 16,1-7 5-16,5-5-1 0,0-8 0 15,2-1 0-15,0-5 1 16,-4 3-2-16,0 7 2 0,-3 10 2 0,-6 15 3 16,-2 11 3-16,-3 10-1 0,-3 5-7 15,7 3-2-15,3 10-5 16,3 10 12-16,6 13 10 0,0 5-1 0,2 6 0 15,0 4 1 1,0 0-4-16,-2-1-3 0,0-1-1 0,-2-6-4 16,-3-4-5-16,-1-4 2 15,-4-5-1-15,-1-5-17 0,-3-8 0 16,-1-5-4-16,-2-5-4 15,-1-4 2-15,-1-3-9 0,0 0 4 0,3-10 15 16,1-3-16-16,1-9-89 0,1-4 39 16,4-2-3-16,-3-3-28 15,3-6 44-15,3-7-12 0,-1-2 40 0,2-10 36 16,1-2 4-16,-1-5 32 15,3 1 40-15,-1 3-9 0,0 6 12 16,-3 5-6-16,-4 8-12 16,-1 10 2-16,-4 7 0 0,-1 9 1 0,-2 8-6 15,-1 2 0 1,0 4-29-16,0 0-14 0,0 10-4 0,-10 21-13 15,-5 13 8-15,-6 21 34 0,-2 6-24 0,1 6-7 16,0 3 13 0,4-5-4-16,0-3-7 0,3-13-2 0,2-7-3 15,3-10-4-15,-1-6 0 16,4-5 0-16,0-7-61 0,1-6-8 15,4-4-39-15,-2-6-86 16,0-7-95-16</inkml:trace>
  <inkml:trace contextRef="#ctx0" brushRef="#br0" timeOffset="26350.0369">17666 14527 879 0,'0'0'0'0,"2"0"245"0,2-2-183 0,6-2-21 15,2-3 28 1,12 0 0-16,6 0-20 0,7-4-11 0,4 4-10 16,1-2-1-16,-1 0-12 15,-3 2-9-15,-5 1-6 0,-3 2 0 16,-4 3 7-16,-5-1-10 15,-2 0-4-15,-4 2-18 0,-5 0-16 0,-4 0-3 16,-3 0-33-16,-3 0-45 0,0 0 9 16,-6-1-12-16,-6-3-209 15</inkml:trace>
  <inkml:trace contextRef="#ctx0" brushRef="#br0" timeOffset="26570.0372">17980 14295 875 0,'0'-2'0'15,"0"2"316"-15,0 3-253 0,-2 10-27 0,-3 15 5 16,-3 11 25 0,-1 7-24-16,-3 4-15 0,-1-1-11 0,2-3-6 15,0-3-6-15,1-2 3 16,0-5-6-16,2-4-2 0,0-4-39 15,3-5-4-15,2 0-48 16,2-4-25-16,1-5-48 0,0-3-217 0</inkml:trace>
  <inkml:trace contextRef="#ctx0" brushRef="#br0" timeOffset="27250.0382">18663 13975 904 0,'2'-3'0'16,"0"2"258"-16,-2 1-190 15,1 4-32-15,-1 17-22 0,-3 13 47 16,-8 16-2-16,-3 14-23 16,-6 4-12-16,-1-1-10 0,1-3-4 0,-2-7 1 15,2-6-6-15,3-5-4 16,3-5 2-16,1-9-2 0,3-2 0 15,2-6-1-15,1-6 0 0,3-3 0 0,1-8-11 16,3 0-5-16,0-2-18 16,0-2 7-16,0 0 2 0,3-3 5 15,6 0 17-15,6-10 4 16,1-4-2-16,6-7 2 0,1-3-2 0,4-6-6 15,4-2 4 1,-4-5-4-16,3 3 0 0,-3-4 7 0,-4 4 0 16,0 3 0-16,-7 8 1 0,-4 4 2 0,-2 7 0 15,-2 1 4 1,0 4-3-16,0 4-2 0,-1 2 0 0,-2 1-2 15,-3 0 0-15,0 3 0 16,-2 4 0-16,-2 2 0 0,-5 4 0 16,-8 2 6-16,-4 1-5 15,-2 2 3-15,-2-1-2 0,-1 2-2 0,1 0 0 16,1 3 7-16,5-4-8 15,5-3 2-15,4-4 2 0,4-2-3 16,3 1-6-16,1 0 5 0,3-1-1 0,4 0 3 16,0-1 0-16,3 1-2 15,4 4 2-15,-3 0 0 0,3 5-1 16,-1 4 28-16,-5-3-6 15,2 3 0-15,-3-3-5 0,2 0-6 0,-1-3-7 16,0-2-1 0,0-2-3-16,1-4 0 0,0-2 0 0,0-3 1 15,-4 0-17-15,2-3-22 16,-4 0-40-16,0-1-90 0,-3-6-60 15,-2-1-425-15</inkml:trace>
  <inkml:trace contextRef="#ctx0" brushRef="#br0" timeOffset="28720.0402">19661 13869 217 0,'4'-8'0'16,"-1"1"122"-16,1-1-54 15,-1 1-1-15,1 2 5 0,2 0-3 16,0-2-11-16,2 1 26 15,1-2-4-15,2 0-10 0,-1 1-14 0,-1-2-1 16,-1 4-17-16,-3 2-2 0,-1 0 2 16,-3 1-8-16,0 2 5 15,0 0 14-15,-1-1 0 0,0 0 7 0,0 0-16 16,0 1-7-16,-2-1-2 15,-1 1-8-15,-1 0-10 0,-2 0-12 16,-3 3 2-16,0 6-3 16,-2 3 0-16,-2 4-1 0,-2 2 1 0,3 3 2 15,-5 1-1 1,-1 5 4-16,-3 0-5 0,-2 2 0 0,-1 1 14 15,0 1-13-15,-1 2 9 0,-2 1-3 0,-2 3 0 16,2 1 3 0,2 3-2-16,0 3 0 0,0 1 4 0,4 3-4 15,-3 3-1-15,3 3 5 16,-2 2-5-16,0 1 1 0,0-3 4 15,1 4 0-15,2-4 1 16,2-2 2-16,2-1-2 0,1-3-3 0,2 1 4 16,1 0-5-16,5-1-4 0,-1 0 5 15,2 0-4-15,3-2-2 16,-1 0 8-16,3-2-7 0,0-2-2 0,1 0 8 15,0-2-1-15,0 2 0 16,2-2 3-16,3 1-7 0,3 0-4 16,3 0 4-16,2-2-6 15,2-2 0-15,-1 0 0 0,-1-4 5 0,-2-4-6 16,-1-1 2-1,-3-3 2-15,-2-4-4 0,-1-1 2 0,-1-5-1 16,-1-3-7-16,-1-3-9 0,-1 0-17 0,0-3-30 16,0-2-19-1,2-1-47-15,-2-1-89 0,-3-2-63 0,-3-8-457 16</inkml:trace>
  <inkml:trace contextRef="#ctx0" brushRef="#br0" timeOffset="29420.0412">19891 14195 1048 0,'-5'0'0'16,"-5"19"183"-16,-5 10-164 15,-6 15 10-15,-1 9-1 0,2 2-8 0,1-1-6 16,2-8-3-16,2-3-2 15,3-11-4-15,2-7-1 0,4-7-4 16,1-9 0-16,2-5 3 0,3-2-2 0,0-2 11 16,0 0-8-16,0 0-5 15,0-5 2-15,4-7 5 0,2-5-7 16,3-7 2-16,1-2 0 15,2-4-1-15,2-5 0 0,2-7 1 0,1-4-1 16,1 0 0 0,1 1 1-16,-1 3-1 0,-1 8 0 0,-3 11 1 15,-3 10-1-15,0 9 0 16,1 5 4-16,4 14-5 0,3 10 2 15,1 12 23-15,-1 9-6 0,2 5 0 0,-1 1-8 16,2-4-1-16,0-2-2 16,0-5-4-16,-4-9-3 0,-3-6 0 15,-2-10 4-15,-1-3-5 16,-3-6 2-16,-1-3 0 0,2-3-1 0,1-1 0 15,-1-9 12-15,3-6 10 16,0-6 4-16,0-6-3 0,-1-7-1 16,-1-10-2-16,1-4-5 0,1-10 1 0,3-3-1 15,3-5-6-15,2-1-5 16,2 6 3-16,-4 7-6 0,-3 14-2 15,-5 16 2-15,-4 12 3 16,-5 7-6-16,-1 5-10 0,0 3-41 0,-1 11-74 16,-1 10 94-1,-7 8-60-15,-3 6-68 0,-6 3-19 0,-5 3-114 16,-4 1-395-16</inkml:trace>
  <inkml:trace contextRef="#ctx0" brushRef="#br0" timeOffset="29750.0417">19489 15002 830 0,'12'-6'0'16,"4"-4"191"-16,8 0-81 16,6 0-26-16,8 1-6 0,7-1-9 0,7 3-3 15,6-3-14 1,2 1-10-16,1-3-1 0,3 0-8 0,-4 1-10 15,-1 0-6-15,-4 0-3 16,-3 4-9-16,-5 1-5 0,-1 3 0 16,-5 2 0-16,-4 0-44 0,-6 1 6 0,-12 0-18 15,-4 2-26-15,-6 3 7 16,-5 0-12-16,-3 5-45 0,-4 1-28 15,-10 1-125-15</inkml:trace>
  <inkml:trace contextRef="#ctx0" brushRef="#br0" timeOffset="30280.0424">19898 15319 1085 0,'-2'-2'0'16,"1"2"158"-16,1 0-101 0,0 0-17 15,3 0-16-15,2-1-7 16,5 1-3-16,-2 2-9 0,1 6-6 0,-1 7 2 15,-5 4 21-15,2 4-6 0,-5 3 3 16,-2 1-11-16,-2-1 4 16,-2-1 2-16,-3-3-11 0,3-1-1 0,-3-1 4 15,2-4-6-15,0-3 0 16,0-6 0-16,1 0 6 0,3-5-7 15,-1 0 2-15,2-1 9 16,1-1-9-16,1 0 10 0,-1-4 3 0,0-5-12 16,1-5 0-16,4-4-4 0,7-5-4 15,4-5 8-15,5-4-4 16,3-1-3-16,1-1 5 0,4 0 0 0,0 1-6 15,0 2 0 1,-3 8 2-16,-3 3 3 0,-1 8 2 0,-5 4-2 16,-1 6-2-16,-2 2 5 15,-2 5 0-15,1 5-2 0,-3 6 0 16,-2 4 6-16,1 2-4 15,-3 5 2-15,-5 1-1 0,3 1-3 0,-3-2 0 16,0-1 6-16,-2-3-8 0,-3-4 4 16,-1-1-1-16,-1-2-10 15,0-3-1-15,-2 0-9 0,1-3-32 0,0 0-22 16,0-3-39-16,3-2-83 15,1-2-188-15</inkml:trace>
  <inkml:trace contextRef="#ctx0" brushRef="#br0" timeOffset="31270.0438">20841 13816 460 0,'0'-13'0'15,"0"3"291"-15,0 4-185 0,0 0-13 0,0 4-32 16,0 2 0-16,0 0-24 15,0 0-6-15,0 0-3 0,0 0 1 16,0 0 2-16,0 0-1 0,0 0-5 0,0 0-4 16,3 10-14-16,0 11 5 15,4 13 43-15,0 12-3 0,2 11-8 16,1 9-4-16,2 5-8 15,2 6-7-15,2 2 0 0,5 4-10 0,0 1-3 16,-2 0-1 0,-1 2 3-16,-4-1-5 0,-6-1 4 0,-5-1-3 15,-2-1 6-15,-6-2 4 16,-7 1-8-16,-3-3-5 0,-5-2 3 15,-1 1-2-15,-1-3-8 0,-2-2 0 0,0-3 8 16,-1-8-8-16,1-6 0 16,0-3 5-16,-2-9-6 0,-1-2 2 15,-1-6 2-15,2-3-5 16,-1-3-6-16,2-4-3 0,3-3-13 0,1-2-1 15,4-4-12-15,3-4-23 16,2-4-16-16,5-2-6 0,4-2-38 16,1-3-7-16,2-1-22 0,2-2-175 0,1-7-250 15</inkml:trace>
  <inkml:trace contextRef="#ctx0" brushRef="#br0" timeOffset="32350.0453">21319 13858 876 0,'12'-15'0'16,"3"-1"295"-16,0 4-231 15,2 4-24-15,1 1-10 0,0 7-6 16,-1 0-6-16,1 10-8 15,-2 10 0-15,-3 5-3 0,-4 8 2 0,-7 8 10 16,-1 2-2-16,-9 1-5 0,-6 1 2 16,-3-3-5-16,-4-3-2 15,-3-3 1-15,-2-5-3 0,-1-6-2 0,0-4 1 16,3-4-1-16,4-2-2 15,6-6 1-15,3-1-1 0,6-4-2 16,3-3 1-16,2-1-2 16,0 0-4-16,0 0 1 0,1 0 1 0,7 0-6 15,5 0 14 1,7 1 0-16,4-4-5 0,3-5 2 0,4 1-2 15,1 2-24-15,-1-1-17 0,-2 2-24 0,-1 2-51 16,-5-3 11 0,-1 5-29-16,-6 0-136 0,-3-3-91 0</inkml:trace>
  <inkml:trace contextRef="#ctx0" brushRef="#br0" timeOffset="37080.0519">8973 16487 653 0,'-12'37'0'15,"0"8"234"-15,-4 6-164 0,1 2-32 16,0-7 3-16,-3 0-9 16,0-8-9-16,1-6-15 0,-1-4-1 0,2-5-4 15,3-4-6 1,0 0 2-16,2-4-42 0,2-3-65 0,2-2-130 15,2-8-86-15</inkml:trace>
  <inkml:trace contextRef="#ctx0" brushRef="#br0" timeOffset="37280.0522">9238 16373 836 0,'0'0'0'15,"-1"11"202"-15,-8 9-113 0,-1 12 15 16,-5 9-39-16,-3 5-31 15,-1 0-9-15,0 3-11 0,1-1-4 0,1-3-7 16,6-6-2-16,0-4 3 0,3-5-8 16,0-8-80-16,3 0-19 15,3-10-75-15,1-2-308 0</inkml:trace>
  <inkml:trace contextRef="#ctx0" brushRef="#br0" timeOffset="37770.0529">10955 16444 806 0,'0'0'0'0,"0"3"222"15,-6 11-122-15,-8 13-40 0,-7 10-17 0,-3 7-3 16,-4 4-19-16,6-2-9 15,-1-5 7-15,3-3-4 0,5-6-8 16,2-7-5-16,3-2 1 16,1-5-1-16,2-3-4 0,2-2-43 0,3-2-31 15,1-6-67-15,1-2-53 0,0-3-191 16</inkml:trace>
  <inkml:trace contextRef="#ctx0" brushRef="#br0" timeOffset="37950.0532">11146 16484 994 0,'-8'22'0'16,"-2"9"186"-16,-6 5-126 0,1 6-18 15,-1-1-18-15,4-2-9 16,2-1-9-16,0-6-3 0,3-7-3 0,0-4 0 15,1-3-135-15,1-3-20 16,0-7-251-16</inkml:trace>
  <inkml:trace contextRef="#ctx0" brushRef="#br0" timeOffset="38330.0537">12489 16558 661 0,'-11'28'0'15,"2"1"308"1,0 4-222-16,0-4-19 0,2-2-26 0,0 0-22 16,1-8-11-16,1-2-7 0,0-2 3 0,0-1-1 15,-1 1-6 1,2-3-21-16,-1-3-31 0,1 0-70 0,0-4-103 15,1-4-154-15</inkml:trace>
  <inkml:trace contextRef="#ctx0" brushRef="#br0" timeOffset="38530.054">12800 16452 774 0,'0'13'0'15,"-4"11"270"-15,-8 10-148 0,-6 9-62 16,-3 8-14-16,0 2 7 15,2-2-22-15,0-5-25 0,5-7 1 0,3-8-2 16,3-4-6 0,5-5-9-16,0-6-47 0,1 0-45 0,2-5-16 15,0-2-84-15,0-6-341 0</inkml:trace>
  <inkml:trace contextRef="#ctx0" brushRef="#br0" timeOffset="39000.0546">14044 16561 973 0,'0'0'0'0,"1"0"230"0,6 1-187 0,7 1-5 16,10 0 38-16,10-2-20 16,8 0-13-16,9 0-15 0,4 0-12 15,4 0-5-15,0-4 2 0,-1 0-6 0,-6 2-5 16,-7 0 3-16,-10 2-3 15,-8 0-3-15,-8 0 2 0,-7 0 1 16,-5 0-2-16,-2 0-44 16,-4 0-10-16,-1 0-29 0,0 0-5 0,-7 0-26 15,-7 0-177 1,-9 0-207-16</inkml:trace>
  <inkml:trace contextRef="#ctx0" brushRef="#br0" timeOffset="39250.055">14171 16767 816 0,'-8'7'0'0,"1"-4"315"15,6-1-225-15,1-2-42 16,3 3-19-16,8-1 4 0,8 1 27 0,10-3-7 16,7-1-14-16,5-5-14 15,3-1-2-15,-2 1-3 0,-1 1-5 16,-2 0-9-16,-4 1 0 15,-6 3-4-15,-4-3-4 0,-5 4-10 0,-6 0-26 16,-4 0-19-16,-3 0 6 0,-5 0-13 16,-1 0-54-16,-1 0 11 15,1 0-13-15,-1 0-34 0,0 0-39 0,-1-6-128 16</inkml:trace>
  <inkml:trace contextRef="#ctx0" brushRef="#br0" timeOffset="39700.0556">14644 16150 815 0,'0'0'0'16,"0"0"313"-16,0 0-210 0,0 0-25 0,1 0-25 16,2 0-6-16,3 6-53 0,5 5 12 15,3 9 21-15,5 7-1 16,1 6-10-16,1 3-10 0,1-1 2 0,-1 1-9 15,-3-3 2 1,0-1 5-16,-3 0-7 0,-6-4 0 0,-2-2 2 16,-3-1 3-16,-4-3-6 15,0 2 4-15,0 0 3 0,-2 0-6 16,-2 2 2-16,-1-2 1 15,-1 0-3-15,-3 1 2 0,-3-1 2 0,-3-3-3 16,-4 2 0-16,-4-3 8 0,1-1-9 16,-4 2 2-16,2-6 27 15,3 3-15-15,-1-3-2 0,5-1-4 0,0 0-6 16,3-1 4-16,0 0-4 15,2 2-2-15,2-1 2 0,2-4-2 16,4-3-43-16,2-2 5 16,-1 0-26-16,3 1-56 0,0-2-14 0,0-2-75 15,3-2-329-15</inkml:trace>
  <inkml:trace contextRef="#ctx0" brushRef="#br0" timeOffset="41130.0576">16184 16612 669 0,'0'-2'0'15,"0"2"319"-15,0 0-220 16,0 0-31-16,0 10-17 0,-8 20-17 0,-2 16 31 15,-7 15-5-15,-4 5-26 16,0-6-8-16,2-2 1 0,1-7 0 16,3-5-9-16,0-3-4 0,1-1-8 0,2-4-5 15,3-1 4-15,0-8-5 16,2-3 0-16,2-6 0 0,0-3 5 15,2-1-8-15,0-6 6 16,2-3-2-16,-1-4-2 0,1-3-4 0,1 1 6 16,0-1-2-1,0-4 2-15,3-8 9 0,4-12-14 0,2-2 8 16,3-6-4-16,1-4-14 15,1-5 9-15,3-3 4 0,1-7-2 16,0-2 5-16,1-3-2 0,0-4 0 0,-1 4 0 16,-1 1 0-16,-2 1 0 15,-4 14 0-15,-3 10 2 0,-3 13-3 16,-4 10 2-16,0 5 6 15,1 2-10-15,0 0 1 0,5 9-5 0,1 8 7 16,4 6 0-16,4 8 10 16,0 3-1-16,3 4 8 0,0 3 1 15,1 3 3-15,2 4-6 0,-2-1-7 0,-2-1-5 16,0-1 3-16,-2 1-6 15,0-4 0-15,1-1 0 0,-1-3 3 16,-2-9-4-16,-3-2 2 16,-3-9 1-16,-2-5-4 0,-2-3 3 0,-2-8-2 15,-2 13-1 1,0-13 4-16,0-2-1 0,0 0-2 0,0-9 2 15,0 7 4-15,0 0-2 16,0-4 4-16,0-4 0 0,3-7-5 16,3-3 2-16,2-3 1 0,0-9-2 0,3-2 5 15,2-7-2-15,2-7-1 16,-3-3 5-16,4-6-6 0,-1-2-2 15,0-5 4-15,-3-4-2 16,1-3-4-16,-1 5 0 0,-2 10 8 0,-4 13-9 16,2 17 2-16,-4 12 3 15,-1 6-5-15,-1 7-41 0,-1 0-30 16,2 1-56-16,0 2 22 15,1 5-25-15,-4 4-81 0,0-1-102 0</inkml:trace>
  <inkml:trace contextRef="#ctx0" brushRef="#br0" timeOffset="41950.0588">17131 16116 691 0,'1'-20'0'15,"3"2"354"-15,-1 1-255 0,4 3-36 16,2 3-6-16,1-1-26 15,2 3-11-15,1 3 1 0,3 6 0 0,1 3-8 16,-3 12-4 0,4 6 5-16,-5 4 0 0,-3 1-3 0,-2 1 11 15,-5 3-2-15,-2-2-5 16,-1 4-1-16,-5 0-6 0,-7-2-5 15,-4 3 3-15,-5-3-3 16,-5 2-1-16,-2 1 1 0,-3-1-1 0,-3-1-3 16,3-1 2-16,2-4 2 0,6-6-4 15,9-4 2-15,7-8 0 16,4-4-1-16,2-1-4 0,1-2-1 0,0 1-3 15,6 0 12-15,3 0-4 16,4-2 0-16,8 0 8 0,3 0-1 16,3-7-2-16,3 2 2 15,3 0-3-15,-2 2-4 0,3 2 0 0,0 0 6 16,-2 1-8-1,-1 0 4-15,-4 3-4 0,-3 1-32 0,-4 1-21 16,-5-1-23-16,-7 0-86 0,-5 1-63 0,-3-5-312 16</inkml:trace>
  <inkml:trace contextRef="#ctx0" brushRef="#br0" timeOffset="43780.0613">21506 13353 812 0,'27'-10'0'15,"4"1"125"-15,3 3-78 0,3 0-25 16,-1 1-1-16,2 0 6 15,2 4 1-15,-2-4 7 0,1 1 0 0,-5-1-5 16,-4 0-1-16,-3 1 5 0,-6 1 0 16,-1 1 0-16,-5 1-10 15,-3-1-12-15,-2 2-7 0,0 0-2 0,-4 3 0 16,2 5-6-1,-1 1 6-15,-3 0-2 0,1 8-2 0,-3 0 2 16,-2 6 0-16,0 2 1 16,-4 5 19-16,-3 5 0 0,0 5 0 15,0 5 2-15,-1 7-3 0,-1 6 1 0,-3 7 3 16,0 2-11-16,-3 1 3 15,2 3 2-15,1-2-2 0,1 1-3 16,4-1 5-16,-2-1-9 16,2 0-5-16,2 0 5 0,0 1-1 0,4-1-5 15,2 2 5-15,-1-1-2 16,6 3 1-16,0-3 6 0,4 4-5 15,-3 0-1-15,1 1 6 16,-2 2-9-16,1-1 0 0,-1-1 11 0,0 0-6 16,-1 1 2-16,-4-1 3 0,0 0-4 15,-1 3 0-15,-6 0 4 16,-1-1-6-16,0 0-5 0,0-4 4 0,2-1-4 15,0-1-2 1,5-2 4-16,-2 0-3 0,3-1-2 0,0 4 0 16,-1 1 5-16,5-2-5 15,0 1 0-15,2 0 7 0,0 0-4 16,-1 4 8-16,0 0-4 15,0-2-3-15,0-5 4 0,-1-6-6 0,1-7-3 16,1-1 2-16,1-3 3 0,0-2-6 16,0 1 4-16,-1-1 2 15,0-3-6-15,-1 5 3 0,0 2-1 0,-2-2 0 16,0 2 0-16,0-10 2 15,-4-6-2-15,1-1 0 0,0 0 1 16,-2-4-1-16,-4 1 0 16,-3 1 3-16,-2-9-6 0,-4 2 4 0,-2 1 0 15,-2-3-2-15,1 2 2 0,-1-4-3 16,0-4-12-16,2-2 10 15,0-6-4-15,1-4-3 0,-2 2 13 0,0-4-4 16,-4 0-6 0,-2 4 12-16,-2-4-4 0,-2 4 0 0,-4-1-1 15,-2 0 1-15,1-1 0 16,-4-2 0-16,-2-1 2 0,-4-4-2 15,-1-1-3-15,-8-3 0 16,-1-5-6-16,-2-2 2 0,-6 0 1 0,0-3-11 16,-2-1 3-16,0-2-19 0,1 0-13 15,1 0 11-15,0 0-11 16,1 3-59-16,-1 1-14 0,-2-1-42 0,0 2-111 15,-1-12-206-15</inkml:trace>
  <inkml:trace contextRef="#ctx0" brushRef="#br0" timeOffset="45070.0631">21288 15032 640 0,'-6'-7'0'16,"-1"2"294"-16,0 0-198 0,1 3-12 15,1-2-21-15,5 3-7 16,-1 1 5-16,1 0-16 0,0 0-29 0,0 0-2 16,1 0 2-16,10 0-8 15,5 0 14-15,10-1 30 0,14-2-16 16,8-1-5-16,10-1 1 0,7-2-2 0,7-2-6 15,4-3-1-15,2 0-6 16,-3-1-3-16,-2 1 5 0,-2 2-10 16,-7 0-10-16,-2 1 2 15,-1 0 5-15,-5 1-9 0,3 0 6 0,-1 2 3 16,3 0-6-1,-1 1 0-15,2 1 0 0,-3 2 0 0,-5-2 0 16,-9 3 3-16,-15 0-5 16,-12 0 4-16,-10 1-2 0,-7 0-4 15,-1-2 8-15,0-1 9 0,-1 2-7 0,-5-5 5 16,-1 1 0-16,-4-2-18 15,-1-1 13-15,1 2-10 0,4 0 5 16,1-1 4-16,0 2-5 16,0-1 0-16,-2-1-3 0,0 0 0 0,-1-1-7 15,-1-3 10-15,-1 0 0 16,-1-4-15-16,3-1 14 0,-1 0 0 15,4 2-3-15,1 0 8 0,3 6-4 0,2 1 0 16,0 2 0-16,0 2 1 16,3-2-7-16,4-2 5 0,3 3 0 15,1 1-4-15,2 3 9 16,0 0-8-16,0 1-1 0,3 3 8 0,-1 2-1 15,3 3-3 1,1-2-1-16,1 0 3 0,0 0-2 0,2 0 2 16,-1 1 0-16,2-1-1 15,-2-2 0-15,-4 2 1 0,-4-1-1 16,-5-2-2-16,-4-1 3 0,-4-2-2 0,0 0 0 15,0-1 2-15,0 2-2 16,0-1 2-16,-7 8 5 0,-5 6-6 16,-8 6 0-16,-1 4 19 15,-4 0-18-15,2 1 4 0,0 3-3 0,-2 2-1 16,2-1 8-16,3 0-10 15,-2 0-1-15,2-1 4 0,2 1-1 16,0-3-4-16,1-2 3 16,4-2 0-16,2-6-47 0,2 2 12 0,3-4-11 15,1 0-29-15,2-1 5 0,0 1-27 16,1 2-65-16,-1-5-42 15,-3 0-242-15</inkml:trace>
  <inkml:trace contextRef="#ctx0" brushRef="#br0" timeOffset="48260.0676">22430 15983 746 0,'2'0'0'0,"1"0"202"15,5 0-117-15,1-6-36 16,2 0-8-16,1-2-2 0,1 0-4 0,0-1-3 15,3-4-1 1,3 0 0-16,3-2 1 0,4-5 2 0,2-2-1 16,-1-5-10-16,3-5 0 15,-4-4 2-15,2-5-9 0,0-6-2 16,-2-6-2-16,-3-6-4 0,0-1-3 0,-3-3 4 15,-3 4-4-15,-2 5 1 16,-4 1-1-16,-2 7-4 0,-2 3-2 16,-2 6 2-16,-1 7 3 15,-2 11-5-15,-1 7 2 0,-1 6 3 0,0 3 1 16,-3 3 1-16,-8 14-3 15,-9 15-6-15,-7 15-1 0,-7 8 4 16,-1 9 0-16,1 6 0 16,-2 5 1-16,4 5-2 0,4-5 2 0,7-2 2 15,5-7-4-15,2-5 2 0,5-4-1 16,1-5 0-16,3-6 0 15,2-4 1-15,3-5-10 0,0-6-8 0,0-5-12 16,6-4-7 0,-1-5 18-16,4-4-2 0,2-3-5 0,3-2 13 15,3-2 6-15,4-3-3 16,3-4 2-16,3-4-16 0,2-4-10 15,1-1 15-15,2-4-3 0,1-3 7 0,2-2 16 16,-4-3-3-16,-3-4 0 16,-1-3 2-16,-4-1 1 0,-3-3-2 15,-4 1 19-15,-2 1-2 16,-7 1 8-16,-1 5 2 0,-4 6 1 0,-2 4-10 15,0 6 0-15,-5 5-6 16,-5 5-5-16,-1 2-1 0,-5 8-6 16,0 10 0-16,-2 5 0 15,-1 2 0-15,5 7 0 0,-1 1 0 0,2 0 0 16,1 4 0-16,2-3 0 0,4 0 3 15,0-4-4-15,3-2 2 16,3-7-1-16,0-3 0 0,0-3-1 0,3-3 1 16,1-2 0-1,5-1-2-15,-1-4 1 0,1-1-5 0,0-2 1 16,2-1-2-16,2-1 2 15,-2-5 5-15,2-3 0 0,-2-3-5 16,4-4 5-16,-2 1 0 16,3-6 0-16,1-3 0 0,3-1 0 0,2-6-1 15,3-2 2-15,-1 0-2 0,0 2-1 16,-4 3 3-16,-2 6 3 15,-2 8-8-15,-4 4 8 0,0 6-4 0,-1 3 0 16,-1 3 0-16,0 6 10 16,0 4-12-16,-2 4 4 0,-1 2 6 15,-2 5-8-15,-5 1 0 16,0 2 9-16,-2 1-7 0,-5 3-1 0,0-2 1 15,-4 0-4-15,0 0 4 0,-2-2 0 16,0-5-2-16,-1-4 0 16,1-1-7-16,5-5 1 0,1-4 10 0,2-2-4 15,3-4 0 1,1 0 0-16,0-2-1 0,1 0-5 0,1-7 7 15,4-1-2-15,3-6-7 16,2-1 10-16,3-1-2 0,3-4 0 16,2-2-2-16,0-2 2 15,-1-3 0-15,4-1-1 0,-1-1 0 0,2-1 0 16,1 5 2-16,-4 7 3 0,-3 6-7 15,-1 5 6-15,-3 4 4 16,-2 3 1-16,2 0 3 0,-3 10-3 0,3 2-6 16,0 5 6-16,-3 2-2 15,-1 8-4-15,-4-1 8 0,-3 3-6 16,-1 2-5-16,-3-2 2 15,-4-1 5-15,-2-4-7 0,-4-2 2 0,-2-6 5 16,-1-3-6 0,-1-2 0-16,2-1 5 0,-1-5-8 0,5 2 2 15,1-7 1-15,4 0-67 0,4 0 7 0,0-5-27 16,2-2-48-1,2 0-2-15,4-3-11 0,4-2-77 0,2 0 20 16,2-2 36-16,0 0 117 16,3-2 59-16,1-3 66 0,4 0 28 15,1-4 16-15,4 0 7 16,3-1 5-16,2 1-7 0,-1 1-17 0,-3 4-12 15,-3 1-35-15,-4 1-19 0,-3 3 5 16,-3-1 2-16,-6 3-1 16,-4-3 0-16,-2 4-7 0,-3 0-13 0,0 1 0 15,-1 4-1-15,-4 3-8 16,-2 2-8-16,-2 0 2 0,-4 17-4 15,-2 5-11-15,0 9 10 16,-2 6 1-16,3 1-7 0,-3-1 2 0,3-1 6 16,4-4-8-1,3-5 2-15,3-2 0 0,4-7-1 0,1 0-1 16,4-6 1-16,2-3 0 0,3-4-1 0,0-4 2 15,5-1-2 1,2 0-5-16,1-7 5 0,3-2-8 0,-1-4 5 16,1-2-1-16,-2-3 1 15,1-4 7-15,-1-3-4 0,2-4 0 16,3-5 2-16,0-2 1 15,4-4-3-15,-3 1 2 0,0 4-2 0,-5 6-2 16,-4 11 6-16,-4 6-3 16,-4 8 0-16,-4 4 0 0,-4 13 10 15,-1 11-4-15,-7 9 8 0,-4 6-7 0,-3 3-4 16,3-2 8-16,2-3 4 15,3-6-5-15,5-3-1 0,2-6-4 16,0-4-6-16,7-3 2 16,1-1 0-16,3-2-1 0,2-2-15 0,2-3-45 15,2 1-52 1,-3 0-23-16,3 0-37 0,-6-4-215 0</inkml:trace>
  <inkml:trace contextRef="#ctx0" brushRef="#br0" timeOffset="50180.0703">23092 16549 649 0,'0'-9'0'0,"0"1"234"16,0 1-146-16,-1 2-23 0,-3 0 1 16,1 1-8-16,0 1-17 15,3 1 2-15,0 1 4 0,0 1-2 0,0 0-9 16,0 0-11-16,0 0-14 0,0 8-8 15,0 7 0-15,0 8 28 16,0 7-1-16,-6 6-4 0,0 8 3 0,-2 3 0 16,-1 2-2-1,0 0-3-15,1-8-10 0,3-2-6 0,2-2-1 16,1-2-3-16,0 1-4 15,3 1 0-15,-1-3 8 0,0-3-9 16,3-2 2-16,0-5 5 16,1 1-7-16,-1-2 2 0,-2-3 6 0,1-1-11 15,-1-2 8-15,1-3-4 0,1 0-3 16,-2-3 6-16,2-2-2 15,-3-2-1-15,0-2 0 0,0-2 1 0,0-3-1 16,0 3 0-16,0-1 2 16,-3-2 0-16,-3 2 4 0,0-2-4 15,-2-2-2-15,0 0 0 16,-1-1 5-16,1-2-6 0,-1 5 2 0,-2-7 0 15,0 5-1-15,-3 2 0 0,4-3 1 16,-7 3-1-16,0-3 0 16,-3 3 0-16,-2-4 0 0,-5 4 0 0,-1 0-1 15,-3-5-2 1,-4 5 6-16,-3-2-2 0,-2-3-2 0,-3 4-1 15,-5-1 1-15,-2-2-10 16,-6 3 8-16,1-1-9 0,-2-2 3 16,-3 4 7-16,-1-2-1 15,-3 1-1-15,-2 1 8 0,-1 7-5 0,-1-2-1 16,1 1 4-16,1 3 1 0,-2-4-3 15,1 4-1-15,-2-2 0 16,-3-4-1-16,-2 5 4 0,-4-4-1 0,2 1-2 16,-7 3 2-16,6-2 0 15,-2 1-1-15,3-1 0 0,7 1 3 16,6 1-3-16,8 1 0 15,6 3 10-15,7 0-5 0,2 2 5 0,8-2-7 16,7-4-3 0,7-1 0-16,6-7 12 0,8 0-8 0,4 4-4 15,4-4 0-15,6 0-8 0,3 0 11 0,3-6-2 16,2 2-2-1,-3-4 2-15,0-2 4 0,0 5-7 0,-2-7 4 16,-1 3-3-16,0-1-8 16,-2-3 9-16,2 1 0 0,-2-3-20 15,0 1 14-15,2 0 1 16,-2-6-4-16,2 4 6 0,0-6-2 0,0 0-4 15,0 0 9-15,1 2 0 0,-3 2-9 16,-2 3 10-16,3 3-2 16,-5 3-15-16,0 1 16 0,-3 3 0 0,-1 2-8 15,1-1 10-15,-3 4-1 16,1-3 0-16,-1 3 4 0,0 0-4 15,-2-2-2-15,-4 2 2 16,-3 2-1-16,0 3 0 0,-7 10-2 0,-2 3 2 16,-5 5 0-1,-2 8-3-15,-2-2 4 0,0 3-2 0,-1-1 2 16,2-1-1-16,3-6 0 0,3-5-7 0,4 1-12 15,1-6-4 1,3-2 17-16,0-5-8 0,3-5-4 0,0 1 11 16,3-3 4-16,2 0-2 15,1 1 6-15,0-1-1 0,3 1 0 16,0-1 0-16,6-3-2 15,3-3-6-15,6-2 10 0,2 1 0 0,4 5 0 16,3 2 6-16,0 8 0 16,2 1-2-16,-1 15 6 0,-3 1-3 15,2 4-6-15,-3 4 8 0,0-6-4 0,3-6-8 16,-4-4 2-16,1 0 4 15,-1-5-5-15,-2 3 0 0,0-2 0 16,-2-2-30-16,1 4-32 16,-2-3-99-16,-2 0-138 0,-6-3-365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10:11:18.6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2879 7891 499 0,'-2'-3'0'0,"1"0"213"16,1 0-131-16,0-2-24 15,0 1-2-15,0-4-5 0,0 4-5 0,0 0-6 16,0 0 5 0,-2 1-12-16,-1-2-11 0,-1 1-11 0,-3-1-4 15,0 5-10-15,0 0 2 0,-6 3-4 0,0 4 3 16,0 0 2-1,-3 0 0-15,2-2 0 0,0 3 0 0,-3-3 2 16,0-1-4-16,0-1 4 16,0-1 2-16,1 1-3 0,1 0 2 15,0 1-1-15,0 1-4 16,0-3 2-16,0 2 0 0,-1-1 0 0,2-1 0 15,-2-1 5-15,4 0-5 16,-1 0 0-16,5 1 0 0,2 0 0 16,3 1-1-16,2-1-3 0,-2 1-1 0,-1 0 10 15,-1 2-4-15,-1 4-2 16,-2 2 2-16,0 2-1 0,0 1 3 15,1 3 3-15,1 1-5 16,1-1-2-16,2 1 2 0,1 1 2 0,2 1-5 16,-2 3 4-1,1 1 5-15,-2 4-5 0,-2 4 10 0,2 0 2 16,-1 4-7-16,2 3 4 0,1 2-4 0,-2 2 0 15,2 2-1 1,-1 0-2-16,1-1-4 0,1-2 0 0,0 1 9 16,0 0-9-16,3 2 0 15,-3-2 8-15,0 2-8 0,0-2 0 16,0-2 7-16,-3 1-9 15,3 3 4-15,-3 1 4 0,2-1-7 0,-1 2 2 16,-2-1 4-16,1-1-6 16,1 1 2-16,0-3 1 0,2-1-3 15,0-5 2-15,3-2 2 0,1-5-4 0,1-5 1 16,0-2 0-16,0-3 0 15,0-3 0-15,-2 1 0 0,-2 1 0 16,-1 2 0-16,0 4 66 16,0 1-39-16,0 2-13 0,0 0-7 0,0 1-5 15,0 2 12 1,0-1 1-16,0 3-1 0,-4-2 2 0,2 2-6 15,-3-3-6-15,1 3 9 16,0 0-4-16,0 1-8 0,1 4 9 16,2-1-6-16,1 1-4 0,0 1 0 0,0 0 11 15,3 2-15-15,0-2 8 16,1-1-2-16,-1 0-3 0,0 2 2 15,-2-1 3-15,1-1-5 16,-1-2 2-16,1-4 2 0,-1-1-4 0,-1-3 2 16,4 1 0-16,-3 1-1 15,5-1 0-15,-2 1 2 0,2 2-3 16,0-2 1-16,1 2 1 0,-2-2-2 0,1 2 2 15,-2-2 0-15,0 4-1 16,1-2 0-16,-4-1 0 0,2 1-3 16,-3-1 6-16,1 0 0 15,1 1-4-15,-1-1 2 0,2-4-1 0,0 1 0 16,0-3 0-1,-2 3 2-15,2-1-2 0,-1 1-1 0,2 1 2 16,0 0-2-16,-3-1 2 16,2 2-1-16,-2 0 0 0,2 0 0 15,-1 2 1-15,1-2-1 0,1 0 0 0,-3-2 0 16,2-2 0-16,-3 2 0 15,0-4 0-15,1 1 0 0,-1-2 0 16,3 2 1-16,-3 0-1 16,2 3 0-16,1-3-1 0,-1 2-3 0,2 1 8 15,-3 2-3-15,1-1-1 16,0 2 0-16,-2-1 2 0,0 1-2 15,1 0 0-15,-1 1 1 16,1 0-2-16,-1-1 2 0,1 0-1 0,-1-3 0 16,0-4-1-16,0-2 2 0,0-2-2 15,1-8-1-15,0 0 5 16,1-2-6-16,-1-3 5 0,-1-1-5 0,1 0 0 15,2-1 5 1,0-2-2-16,0 1 0 0,1 0 0 0,0-1 2 16,0-1-2-16,2-1-2 15,2-1 3-15,4 0-2 0,2 0 0 16,5 0 3-16,3 0-4 0,2 0 4 0,1-3-2 15,3 0-1-15,-4 1 2 16,3-2-1-16,-3 1 0 0,-2 1-3 16,0-1 3-16,-4 1 0 15,-1-1-24-15,-3 1-4 0,-3 0-37 0,-3-1-29 16,-1 3-54-16,-1-5-80 15,-4-4-218-15</inkml:trace>
  <inkml:trace contextRef="#ctx0" brushRef="#br0" timeOffset="1850.0026">22307 7872 543 0,'-7'-7'0'0,"1"1"183"0,0 0-100 15,2-3-16-15,1 1-5 16,0 1-19-16,3 0-1 0,0 2-5 0,0-2-6 15,2 1-2-15,2-1 6 16,0 2-7-16,0 1-1 0,3 1-5 16,0 0-10-16,1 2-5 0,4 1-3 0,6 0-2 15,2 4 2-15,8 3-2 16,4 3 3-16,1-2-2 0,5 3-3 15,-2 0 0-15,0-3 11 16,-4 1-10-16,-1-2 10 0,-4-4-3 0,-5 1 4 16,-6-2 2-1,-5 0-2-15,-6-1 0 0,-4-1 2 0,2 0-3 16,-3 0-7-16,2 2-2 0,0 1-1 0,2 5-2 15,0 1 2 1,1 6 0-16,0 3-1 0,0 2 0 0,0 2 2 16,-1 3-2-16,0 3 0 15,-2-1 12-15,1 3-3 0,-2 2 7 16,1 4-3-16,-1 0 0 15,-1 4 1-15,0 2-9 0,0 0-5 0,2 6 0 16,0 0 8-16,3 2-8 16,0 2 7-16,-2 2-1 0,6 1 2 15,-3 4 11-15,2 0-6 0,0 0-4 0,1-1 1 16,-2 0-5-16,1-1-7 15,-3 2 4-15,1 2 14 0,-2-2-13 16,2 1 7-16,-1 2-6 16,-1-4-1-16,1 1 1 0,0 1-1 0,3-2-2 15,-1 2 1 1,0 1-1-16,-1 0-2 0,-1 1 2 0,-1-1 2 15,-3 2-3-15,-1-2 0 16,2-1 4-16,-2-2-5 0,-3-3 2 16,-1-2 2-16,3 2-4 0,-1-1 2 0,2 0 1 15,0-1-3-15,0-2 1 16,0-1 2-16,3 0-4 0,1-1 3 15,0 1-1-15,1 1 0 16,-2-1 0-16,-1 1 2 0,0-1-6 0,-2 2 8 16,0-2-3-16,0 1-1 15,-3-2 0-15,1-3 0 0,-1 2 0 16,1-2 0-16,0 0 2 0,-1-2-3 0,0-2 2 15,1 0-1-15,-1-1-5 16,-1 0 10-16,2-2-5 0,-2 2 0 16,3-2 0-16,0-3 0 15,-1 1 0-15,2-2 0 0,0-3 0 0,-2 0 0 16,2-3 0-1,1-1 1-15,-1-2-2 0,0 0 2 0,0-4 1 16,0-1-3-16,1-1 2 16,2-2 0-16,0 2-2 0,-1-3 1 15,0-2 0-15,-2-1 0 0,0 1 0 0,0-3 1 16,0 4-1-16,0-1 0 15,0-2 2-15,0 2-4 0,-3-4 4 16,2 3-2-16,1 1 0 16,0-2 0-16,0 0-1 0,-2-3-4 0,2-2 10 15,-2-2-4-15,2 0-2 16,-1 0 1-16,-3 0 2 0,1-1-4 15,-2 2 4-15,-1 2-1 16,-2-1-1-16,-3 1 0 0,-3-4 2 0,-4 0-3 16,2 1 2-16,-5-5 1 0,2-1-2 15,-2 0 0-15,-3 0 3 16,0-4-3-16,1 0 0 0,1 0 2 0,2 1-3 15,2 2 1 1,2 0-1-16,4 1-23 0,2-2 0 0,5 2-14 16,3-2-42-16,-1 1-34 15,2-3-43-15,0-1-138 0,-3-2-395 16</inkml:trace>
  <inkml:trace contextRef="#ctx0" brushRef="#br0" timeOffset="12900.018">20225 14607 670 0,'0'-6'0'15,"0"5"184"-15,0 0-130 16,0 1-11-16,0 0 3 0,-2 0-12 0,0 0-9 16,-6 8-6-1,-6 8-19-15,-3 6 0 0,-4 4 23 0,1 3-21 16,2 1 2-16,-3 0 4 0,4-2-5 0,1-1-6 15,2-6 6 1,3-3-1-16,2-5-5 0,4-5 6 0,1-4-2 16,3-3-1-16,1-1-1 15,0 0 2-15,0 0-2 0,4-1 2 16,4-8-1-16,4-3 1 15,5-7 8-15,2-1-3 0,0-4-4 0,2-2 7 16,0-4-3-16,1 2-4 0,-2-3 13 16,-2 1-5-16,-3 5 8 15,-3-1 10-15,-4 9-1 0,-2 5 4 0,-2 6 7 16,-2 4-7-16,-2 1-7 15,0-2-11-15,1 3-7 0,-1 0-10 16,0 0 6-16,0 0-1 16,0 0-2-16,0 7-5 0,0 6 5 0,0 9 1 15,-3 6 12 1,-3 8-3-16,-1 3-5 0,-3 5 5 0,-1 2-1 15,-1 2-9-15,0-1 2 0,0-2 9 0,2-4-10 16,3-2 0 0,1-3 4-16,1-2-5 0,-1-5 2 0,3-1-1 15,0-5 0-15,3-3-15 16,0-3 11-16,0-1-4 0,0-2 12 15,-3-1-6-15,1-4-8 16,-2-2 13-16,-1 0-6 0,-2 1-9 0,2-3 11 16,-3-2-3-16,1-1-6 15,-2-1 10-15,0-1 0 0,-1 0-12 16,-1 0 13-16,-1 0-1 0,0-1 0 0,-3 1 0 15,1 0-1-15,-2 3-5 16,1 4 11-16,2-1-7 0,2 2-1 16,1-3 3-16,3 2 0 15,2 0 0-15,2-2-3 0,1-3 1 0,2 1 1 16,0-3-2-1,0 1 1-15,0 2-4 0,4-2 0 0,4 2 10 16,6-2 15-16,4 0 2 0,3-1-2 0,4-6 2 16,0 2 2-1,0 1-2-15,-2 1-6 0,-3 1-9 0,-1 1 0 16,-3-2-10-16,-2 2 8 15,-2 0-3-15,-4-1-4 0,0 1 5 16,-2 0-4-16,-2 0-67 16,-2 1 10-16,-1 2-40 0,0-1-63 0,0 1-71 15,-1-3-288-15</inkml:trace>
  <inkml:trace contextRef="#ctx0" brushRef="#br0" timeOffset="13740.0192">20468 15045 788 0,'0'0'0'0,"4"0"148"0,5 0-69 15,2-1-18-15,6 0-13 0,5 1 2 0,5 1-10 16,7-1 0-16,4 0 8 16,4 0-10-16,2 3-15 0,1 4-8 15,1-2-12-15,1 2-3 16,-2-4 0-16,0 0 6 0,-4 0-7 0,-6-3 2 15,-5 0 2-15,-8 0-4 16,-5 0 2-16,-8-4 0 0,-6 3-2 16,-2-3 2-16,-1-1-1 15,0-2 0-15,-6-2-3 0,1 1 3 0,-5-1-34 16,0-1 28-16,-4 0-4 0,2 0 0 15,-1 0 14-15,4-1-4 16,0 2 0-16,3 0 0 0,0 0 4 0,4 3-6 16,0 0 4-1,1 1 8-15,-1 4-12 0,2-1 4 0,0 2 4 16,0 0-6-16,1 0-7 15,2 0 6-15,6 0-12 0,2 0 15 16,5 0 3-16,0 0-10 0,4 3 10 0,1 1-2 16,1 1-3-16,1 0 0 15,-4 2 9-15,-6-2-13 0,-5 1 8 16,-3 0-3-16,-2 0-1 15,-3 3 0-15,-7 2 13 0,-3 4 14 0,-7 3-1 16,-4 0-14-16,0 0-3 16,1 0 7-16,2 0-12 0,1-1-1 15,1 0 3-15,2-1-4 16,3 0-4-16,-2-3 1 0,3-2 4 0,2 1-6 15,0-3-39-15,1 0-10 0,4-1-50 16,1 0-12-16,1-3-85 16,1-5-307-16</inkml:trace>
  <inkml:trace contextRef="#ctx0" brushRef="#br0" timeOffset="14320.02">21654 14575 789 0,'14'-10'0'15,"4"0"183"-15,4-2-74 0,2 2-34 0,1-1-19 16,0 6-6-16,-2 2-11 0,-2 3-25 16,-5 0-2-16,-4 5-9 15,-2 2 2-15,-3 6 1 0,-5 6 1 0,-2 7-3 16,-3 6 16-1,-10 2 0-15,-2 0-10 0,-8-1-2 0,1-1 0 16,-4-4-9-16,-2-5 2 16,1-2 7-16,-1-1-10 0,3-7 3 15,2 0 3-15,3-4-8 16,8-3 6-16,4-2-2 0,6-3 0 0,2 2-20 15,0-2-8-15,4 0 10 0,7 0 22 16,2-1-2-16,4 0-3 16,2-3 2-16,1 0 2 0,-2 3-6 0,-2 0 5 15,1 0-2-15,-3 4 0 16,-5 3 0-16,1 3 1 0,-4 3-1 15,2 6 0-15,-4 3 2 16,-3 2-4-16,-1 2 4 0,0-1 0 0,-5 1-1 16,-3 0 1-1,0 0-2-15,-2-4 0 0,-3-1 0 0,1-4 2 16,-4 0-2-16,-3-1 0 0,-4-2 3 0,-4-2-3 15,-4 1 0 1,-2-1 14-16,0-1-8 0,1-2 1 0,5 0-2 16,5-2-10-16,4-3 10 15,5-2-4-15,4-2-1 0,1 0-80 16,1-3-7-16,-1-1-100 15,-1-7-159-15</inkml:trace>
  <inkml:trace contextRef="#ctx0" brushRef="#br0" timeOffset="16320.0228">19849 16126 842 0,'10'-16'0'16,"1"0"217"-16,4 2-150 0,1 2-22 0,0 2-13 15,1 1-13-15,2 1-5 0,-1 3-4 0,0 3 1 16,1 1-1 0,0 1 7-16,-2 5-6 0,0 5 2 0,-3 4 10 15,-2 2-7-15,-2 3-5 16,-5 3 6-16,-1 4-3 0,-4 3-6 15,-4 3 3-15,-9 2-5 16,-4-2-5-16,-6-1 5 0,-2-1-4 0,0-4-4 16,-4 2 4-16,0-6 2 15,4 0-5-15,-2 0-1 0,6-2 3 16,4-4-2-16,6-4-12 0,2-2 11 0,6-8-9 15,3 2 13-15,0-1-4 16,4 0-16-16,4 1 21 0,5-1-1 16,3-3-4-16,4 0 4 15,1 0 4-15,3 0-6 0,0-1 0 0,0-1 12 16,1 1-9-1,0 1 5-15,-3 0-11 0,-2 0 1 0,-2 0-1 16,-4 0-17-16,-3 0-32 0,-3 0-11 0,0 2-22 16,-4 0-87-1,0-2-83-15,-2 0-149 0</inkml:trace>
  <inkml:trace contextRef="#ctx0" brushRef="#br0" timeOffset="16990.0238">20386 16159 923 0,'1'-2'0'0,"4"-2"229"0,7-1-192 15,4-2 41 1,6-1-10-16,4 1-16 0,1 2-10 0,6 0-4 16,0 0-14-16,1 2-2 15,1 2-5-15,-1 1-7 0,4 0-5 16,-2 0 6-16,1-1-3 0,-1-1 0 0,-1 0 1 15,0 2-2-15,0 0-8 16,0 0 2-16,-6 0 7 0,-1 0-10 16,-6 0 4-16,-5 0-3 15,-4 0-1-15,-8 0 4 0,-2 0 2 0,0-1-6 16,-3-2 3-16,0-3-4 15,0-1-42-15,-6-5 10 0,1 2 3 16,-1 0-8-16,1-2 13 0,-1 0 1 0,0 0-14 16,1-2 25-16,1 2-1 15,1-1 6-15,1 1 12 0,2 0-3 16,-3 3-2-16,2 1 6 15,-1 3 1-15,2 0-6 0,-2 1 4 0,1 1 19 16,0 0-9 0,1 0 13-16,0 2-10 0,0 1-1 0,0 0-4 15,1 0-7-15,5 0-6 16,2 7 0-16,2 0 4 0,2 4 1 15,-3 5 2-15,3-1-2 0,-5 3 0 0,1 1 3 16,0-3-7-16,-2 0 1 16,-1-3 2-16,-3-3 1 0,0-2-2 15,-2-2 0-15,0 1 7 16,0 1-7-16,-8 0 0 0,-3 1 31 0,-3 2-31 15,-1-1 0-15,-3 1 9 16,2 0-13-16,-1 1 6 0,2 1 2 16,-2-1-8-16,4 0-16 15,0 0-15-15,1-3-25 0,4 0-11 0,-1-1-32 16,5-3-89-16,-1 0-90 0,0-5-200 15</inkml:trace>
  <inkml:trace contextRef="#ctx0" brushRef="#br0" timeOffset="17500.0245">21465 15755 901 0,'0'-2'0'16,"0"2"181"-16,0 0-142 16,0 5-6-16,1 7-13 0,-2 10 38 15,-5 5-11-15,-1 4-19 16,-5 3-7-16,-3-3-8 0,1 1 0 0,-2-5-9 15,3-1-6-15,3-6 4 0,2-2 3 16,5 0-9-16,-2-4 6 16,6-2-3-16,-1 0-5 0,5-2 3 0,4-2-12 15,0-1-7 1,2-6 22-16,4 0 0 0,2-1-6 0,3-2 11 15,0-4-4-15,-1-3-2 16,0-1 2-16,-1 1-1 0,-2-3-2 16,-1 1 4-16,-6-2 3 15,1 0-7-15,-2-1 4 0,-3 0 21 0,0 4-16 16,-2 2 8-16,-1 1 6 0,-2 4-2 15,0 0 5-15,1 2-7 16,1 0 1-16,-2 0-2 0,0 1-3 0,0 0-6 16,0 1-1-16,-3 10-7 15,-4 4-7-15,-3 10 16 0,-3 5-2 16,1 1-7-16,-3 4 2 15,3-3 6-15,0-1-6 0,0 0 1 0,5-3-2 16,-2-2 0-16,2-2 0 0,1-3-3 16,3-4-56-16,0 0-13 15,1-3-52-15,1-4-111 0,-4-6-224 0</inkml:trace>
  <inkml:trace contextRef="#ctx0" brushRef="#br0" timeOffset="20250.0283">19853 16866 624 0,'1'-6'0'0,"1"0"290"0,0-1-195 15,2-3-13 1,-1 0-20-16,4-4-14 0,2 0-20 0,3 0-3 16,2 1-8-16,2-1-1 15,4 4 4-15,-2 0-3 0,0 5-7 16,-1 0 1-16,-1 4-6 15,-3 0-6-15,0 1 2 0,-2 2 12 0,1 1-14 16,-1 2 2-16,-5 1 6 0,2 0-8 16,-3 3 2-16,-1-1 2 15,-4 1-4-15,0 3 2 0,-3 1 3 0,-4 4-1 16,-1-1 5-16,-4-3-7 15,-2-2-2-15,-2-1 2 0,1 2 2 16,-1-4-6-16,-2 4 6 16,0 2-6-16,1-2-13 0,0 5 11 0,3-5-8 15,4 1-9 1,2-6 17-16,4-2 2 0,4-3-4 0,0-2 9 15,0 3-4-15,3-3-12 0,2 0 15 0,3 0 2 16,1-5 2 0,5 1-2-16,0 2 5 0,0-2-9 0,1 2 2 15,0 0 3-15,-1 0-5 16,-1 2 2-16,0 0 1 0,1 1-2 15,-2 4 0-15,-1 0 8 16,-1 0-10-16,-4 5 4 0,1 4 6 0,-3-7-10 16,-1 6 4-16,-3 1 3 15,0-1-5-15,0 5 0 0,-3-2 10 16,-4-2-12-16,0 0 4 0,-1-2 2 0,-4 0-5 15,2 0 2-15,-1-5 1 16,0-2-2-16,0 1 0 0,-1 0 4 16,0-2-5-16,-3 2 2 15,-1-1 11-15,2-5-11 0,-1 0 5 0,0 0 1 16,0 0-7-1,2 0 0-15,0 0 5 0,1-3-4 0,3 3 4 16,-1-4-5-16,2-4 0 0,2 3-3 0,-1-5 1 16,1 3-16-1,1 2-3-15,0 1-3 0,4-1-37 0,-1 2-17 16,2 1-55-16,0-3-183 15,4 4-258-15</inkml:trace>
  <inkml:trace contextRef="#ctx0" brushRef="#br0" timeOffset="20970.0293">20288 17011 754 0,'6'-3'0'0,"3"1"177"0,7-2-85 0,2 1-30 15,4 3-3-15,5-4-4 16,3 4-25-16,1 0-7 0,2 0 1 16,4 0 3-16,0 1-10 15,1 1-1-15,0 2 2 0,-2-2-6 0,0-1-10 16,0 1 4-16,0-2-3 15,-1 0-2-15,0 0 3 0,-3 1-2 16,-2-1-4-16,-6 0 3 0,-4-2 0 0,-6 0-2 16,-6 0 1-16,-5 2-2 15,-1-3-4-15,-2 3 6 0,0-4 0 16,0-1-42-16,0 0 2 15,-5-1 5-15,1-1-28 0,0-1 6 0,-3 0-29 16,1 0-11 0,-1-3-15-16,0 1 0 0,0 0 45 0,2-2 38 15,0 2 16-15,1 1 10 16,1 1 6-16,0 0 25 0,2 2 27 15,-2 1 26-15,3 2 11 0,-2 1 3 0,2 0-28 16,0 2-31-16,0-3-21 16,5 3 9-16,1-2 4 0,2 0-9 15,1 2-2-15,-1 0-15 16,2 2 0-16,0 5 2 0,0-3 1 0,2 3-9 15,-2 1 8-15,0 0-1 16,1 0-4-16,-4 0 0 0,2-2 6 16,-3 3-5-16,-1-1 0 15,-2 1 13-15,-3-1-6 0,0 1 7 0,-6 3-6 16,-4 0 5-16,-2 2 2 0,-2 1-7 15,-2-5-5-15,1 5 0 16,-1-2 1-16,0 3-8 0,-1 0 8 0,0-3-8 16,5-1-26-1,-3 2 5-15,2-4-11 0,3 0-39 0,-1 2-9 16,1-6 2-16,4-3-95 15,1 0-9-15,2-3-158 0</inkml:trace>
  <inkml:trace contextRef="#ctx0" brushRef="#br0" timeOffset="21270.0297">21399 16676 901 0,'5'-7'0'0,"-2"3"237"0,-1 0-152 15,0 4-33 1,0 7-27-16,1 9-8 0,-3 10 25 0,-5 9 1 15,-7 4-12-15,-2 0-9 16,-2 2-1-16,2-8-12 0,2-3-4 16,4-6 3-16,-1-5-10 15,3-2 1-15,2-3-1 0,1-2-37 0,-1-1-53 16,-3 1-33-16,1-8-61 0,-3-3-361 15</inkml:trace>
  <inkml:trace contextRef="#ctx0" brushRef="#br0" timeOffset="23450.0328">19752 17286 786 0,'0'0'0'16,"0"2"226"-16,-1 3-150 16,-4 4-10-16,0 1-2 0,-5 7-16 0,0 2-20 15,0 0-2 1,0 8 0-16,-2 6-16 0,0 0-4 0,0 5-1 15,-1-4-2-15,1 0-4 16,0-1 2-16,2-3 5 0,5 2-10 16,1-8 8-16,3-3-6 15,1-4-16-15,6 0 7 0,3-8 0 0,7 3 2 16,6-7 10-16,0-4-2 0,4 1-24 15,2-2 13-15,-1-3 0 16,-2-2-13-16,1-5 20 0,-4-1-3 0,-1-2 1 16,-5-3 9-16,-2-1-1 15,-1-1 0-15,-1-2 3 0,-4 0-2 16,-1-4 3-16,-1 2 2 15,-2 2 1-15,-1 2 1 0,-3 7 3 0,2-1-2 16,-2 7 1-16,1 3 7 0,-1-1-1 16,1 3-6-16,-1 0 5 15,0 0-6-15,0 0-8 0,0 10-1 0,0 9-2 16,-4 13 2-1,1 10 32-15,-3 6-22 0,0 2-11 0,-1-1 0 16,-2-1 9-16,4-7-10 16,-1 0 1-16,1-9 3 0,4-3-6 15,-1-6-48-15,2-5-3 16,0-3-37-16,2-8-26 0,1-3-106 0,2-4-406 15</inkml:trace>
  <inkml:trace contextRef="#ctx0" brushRef="#br0" timeOffset="24417.0345">20169 17824 636 0,'0'0'0'16,"0"0"204"-16,0 0-131 0,1 3-38 16,4-3 2-16,2 0 18 15,2 0-2-15,1 0-4 0,7 0-15 0,1-3 12 16,4 2 0-16,2 0-7 15,2-1-2-15,3 1-5 0,1 2-4 16,4-3-3-16,-2 2-8 16,-1 0-12-16,0 4-9 0,1 1 8 0,-1 0 2 15,0 2-9-15,1-2 6 0,-3-1-2 16,-1-1-2-16,-4-1 1 15,-2-2 0-15,-4 0 0 0,-4 0 0 0,-5 0 2 16,-2 1-5 0,-4 1 5-16,-2-2-2 0,-1 0 0 0,0 0 0 15,0 0-1-15,1 0-24 16,-1 0 10-16,0-2-8 0,0-1-17 15,0 3-9-15,0-3 5 16,0 2-38-16,-2 0-28 0,-2-1-38 0,-2-1-192 16</inkml:trace>
  <inkml:trace contextRef="#ctx0" brushRef="#br0" timeOffset="25017.0354">21137 17611 907 0,'-3'-9'0'0,"3"-3"216"15,3-3-159-15,6 2-14 0,6 0 4 0,1 1 1 16,4 2-7-16,-1 9-13 16,2-1 2-16,-2 2 1 0,-1 12-13 15,-2 1-6-15,-2 6-2 16,-2 5-3-16,-2 0-9 0,-1 3 4 0,-6 7 3 15,0 0-5 1,-3 2 0-16,-6 3 8 0,-3-4-8 0,-4 5 0 16,-5-3 7-16,-6-2-8 0,-3-3 2 0,-2-3 1 15,-2-3-3 1,1 2 2-16,2-5-3 0,5-4-19 0,5-1 19 15,5-6-3-15,4-1-3 16,4-1 15-16,4-3-9 0,1-4-7 16,1 2 12-16,5-2-5 15,4 0-3-15,2-1 10 0,2-2-5 0,5-1 0 16,1-4 0-16,0-3 1 0,7-1-2 15,-2-1 2-15,-3 3 1 16,4-2-3-16,-7 6 2 0,-2 3 3 0,-1 0-4 16,-5 0-1-16,-2 0-3 15,-2 0-68-15,2 3 4 0,-5-2-25 16,0 0-55-16,-3-1-45 15,-1-5-285-15</inkml:trace>
  <inkml:trace contextRef="#ctx0" brushRef="#br0" timeOffset="33497.0473">6005 11530 509 0,'2'-9'0'0,"-1"-1"178"15,2 0-87-15,-3 6 30 0,0-1-22 16,0 2-18-16,0 3-21 0,0-1-13 0,0 0-15 15,0 1-10-15,0 0-4 16,0 0 1-16,0 0-13 0,0 3 3 16,-2 8-13-16,0 11 8 15,-2 9 28-15,0 5-10 0,1 6-5 0,-2 5 10 16,2 1-7-16,1 3-2 15,-1 0 2-15,-2-3 2 0,2 3-3 16,-4-3-3-16,2 2-3 16,0 0-2-16,-2 0 2 0,2 4-3 0,1 1 0 15,1 3 6-15,2 0-7 0,1 0-5 16,0 3 3-16,0-1-8 15,2 3 0-15,0-1 2 0,5 1 4 0,1 3-3 16,-2 2 12 0,2 0-5-16,1 2 4 0,1-2-2 0,0-3-6 15,1-1-3-15,-4-5 4 16,1-2-3-16,0-5-1 0,-1-6 4 15,-1-1-1-15,-1-5-2 16,-3-1 3-16,0-6-4 0,-1-3-2 0,-1-1 0 16,1-3 6-16,-1-2-8 0,1-4 4 15,0-1-1-15,-1-6-1 16,1-2 0-16,0-1 1 0,0-5-4 0,1-3-2 15,-2-1-4-15,0-1-8 16,0-1 5-16,0-4-5 0,1-5-14 16,0-4 3-16,1-3-14 15,0-5-53-15,4-2-26 0,1-5-38 0,0-1-176 16,1-2-270-16</inkml:trace>
  <inkml:trace contextRef="#ctx0" brushRef="#br0" timeOffset="34167.0482">6325 13233 722 0,'7'-11'0'0,"-3"2"200"0,3-1-149 16,-3 3-23-16,0-1-11 16,-4 2 14-16,0 3-4 0,0-3-4 15,0 5-7-15,0-4 0 16,-2 2 1-16,2 3 10 0,0 0-1 0,0 0 8 15,-3 0 3 1,-1 8-10-16,-2 5-3 0,0 7-2 0,-1 4 2 16,0 3 0-16,-1 4-8 0,-2 1-3 0,0 3-5 15,-1-2 2 1,-2 1-8-16,-1 2-2 0,-1 0 0 0,2 0 10 15,0-1-12-15,1-4 4 16,3-3 3-16,1-3-6 0,1-1 2 16,2-4 1-16,1-1-2 15,1-1 0-15,2-1 0 0,-2-4-3 0,3 0 6 16,0-1 0-16,0 0-4 0,0-3 2 15,0 3-1-15,0-4 0 16,-1 0 0-16,1-4 1 0,-1-1-4 0,1-2 6 16,0 0-1-16,0-1 0 15,-1 0 22-15,-3-5-3 0,2-4-12 16,-3-1 6-16,1 0-4 15,-1-2-4-15,-1 3 5 0,0 1-5 0,1-3-1 16,-1 2 5 0,1-3-7-16,-2-2-7 0,-1-1 6 0,1 1 4 15,-2-6-4-15,0 1 6 0,-1-5-1 0,0-3-1 16,-1 0 4-1,1-1 0-15,-3-2-7 0,1 1 7 0,1 3-9 16,-1 2 0-16,2 4 2 16,1 5 0-16,-1 4-4 0,-2 1 0 15,2 6 9-15,2 1-13 16,3 2-30-16,4 1-5 0,1 0-38 0,0 1-23 15,5 4-9-15,2 4-39 16,2-2-41-16,-1 1-216 0</inkml:trace>
  <inkml:trace contextRef="#ctx0" brushRef="#br0" timeOffset="35917.0506">5849 13500 776 0,'-2'-10'0'15,"1"-1"242"-15,-3 0-188 0,1 5-7 0,-1-4 1 16,1 3-9-16,0 2-11 0,2 0-2 16,-1 3-6-16,2 2 13 15,0-3 3-15,0 3 3 0,0 0-11 0,0 0 0 16,0 0-6-1,0 0-8-15,0 0-9 0,4 3-2 0,2 5-3 16,5 8 0-16,2 6 44 16,2 2-30-16,2 3-7 0,0 1 1 15,0-1-5-15,-1-1-1 16,1 1 2-16,-3 0 2 0,1-3-6 0,-2 0 0 15,0 0 6-15,1-4-4 0,-3-1 5 16,2 1-1-16,-2-4-2 16,3 1 5-16,0-3-5 0,-1-3-5 0,0-1 2 15,-2-3 4-15,-2-2-6 16,-2-1 2-16,-2-1 5 0,0-3-9 15,-3 1 5-15,-2 0 1 16,1-1-6-16,1 0 5 0,-2 0 5 0,0 0-7 16,0 0 0-1,0-2 18-15,0-4-7 0,3-2 4 0,2-3-13 16,0-1-1-16,1 0 3 0,0-5 2 0,0 2-9 15,1-3 6 1,2 1 6-16,0-4-12 0,2-4 6 0,1-4-1 16,3-4-2-16,2-4 0 15,2-2 12-15,0-5-15 0,1 1 6 16,-1-3 2-16,0 0-6 15,-1 0 0-15,-3 0 1 0,-4 7 0 0,-4 3 0 16,-2 7 0-16,-2 9 0 0,-3 6 0 16,0 8 7-16,0 4-6 15,0 2 1-15,0 0-4 0,0 0-82 0,-3 10 6 16,-3 7-43-16,-2 12-42 15,-3 4-1-15,4 0-186 0</inkml:trace>
  <inkml:trace contextRef="#ctx0" brushRef="#br0" timeOffset="40867.0576">5651 14393 753 0,'0'-2'0'0,"-1"2"295"0,-2 5-231 0,-2 13-48 16,-4 14 5-16,-2 9 25 15,-1 11-4-15,0 0-10 0,1-2-8 16,1-4-5-16,-1-6-1 15,5-2-12-15,-2-6-1 0,0-2-4 0,3-4-1 16,-2-4 0 0,1-6 0-16,2-3-39 0,0-7 10 0,3-3-12 15,1-3-18-15,1-6-10 16,7-11-18-16,3-8-23 0,3-8-36 15,1-4 47-15,3-6 21 0,-1-4 75 0,0-4 6 16,0-4 53-16,1-5 25 16,-1-2 13-16,0 2 8 0,-4 5-33 15,-2 13-19-15,-4 11 6 16,0 12-8-16,-3 9-6 0,-3 8-11 0,2 2-9 15,2 3-16-15,1 13 8 16,6 7 31-16,-2 7-12 0,4 7-8 16,0 3-3-16,-1 2-2 15,-3-4-2-15,1 1-8 0,-5-3-5 0,-1-2-5 16,-2 0 0-16,-3-5 7 0,0-2-8 15,0-1-29-15,0-6-15 16,0-3-25-16,4-4 1 0,4-5-29 0,0-6-57 16,5-2-111-1,0-11-103-15</inkml:trace>
  <inkml:trace contextRef="#ctx0" brushRef="#br0" timeOffset="41247.0581">6155 14379 651 0,'0'-8'0'0,"0"5"371"16,0 2-249-16,0 1-39 15,-6 7-38-15,-7 14-31 0,-6 15-10 0,-4 9 10 16,1 4-2-16,-1-2-8 16,1-4 3-16,0-7-3 0,5-7-7 15,1-5 6-15,6-6-3 16,1-7-11-16,5-2-18 0,3-4-6 0,-1-5-6 15,2 0-15-15,9-7-48 0,5-4 44 16,3-9-70-16,4-5-37 16,0-1 27-16,2-6 95 0,-2-2 47 0,3-3 46 15,-1-6 47-15,0-1-12 16,2-6 23-16,-5 6-25 0,-1 9-28 15,-7 10 3-15,-5 15 5 16,-4 7-7-16,-1 3-11 0,-2 15-3 16,-4 9-8-16,-4 18 45 15,-6 8-43-15,-2 7-16 0,0-1-5 0,0-4 0 16,3-5-8-16,0-6-4 0,0-6 5 15,3-4-8-15,0-3-27 16,0-5-18-16,2-1-20 0,2-3-47 0,2-1-38 16,0-7-127-16,2-3-304 15</inkml:trace>
  <inkml:trace contextRef="#ctx0" brushRef="#br0" timeOffset="41617.0586">6390 14447 646 0,'1'-5'0'15,"0"5"284"-15,0 0-182 0,-1 1-51 0,0 13-21 16,0 8 50-16,-5 10-40 16,-3 6-18-16,0 0-5 0,-1 0 1 15,2-5-8-15,-2-2-12 16,3-5 4-16,4-4 1 0,1-4-4 0,1-4-9 15,6-1-3-15,4-3-4 0,3-5 8 16,7-2 1-16,2-3 1 16,3 0 12-16,2-5-7 0,0-4 1 0,0-3 2 15,-4-4 6-15,-1-6 5 16,-2-3 4-16,-3-7-5 0,-2-5 0 15,-2-5 8-15,-3-5 14 16,-4-1 3-16,-1 7-3 0,0 7-9 0,-4 12-7 16,0 10 0-1,-1 7-2-15,0 5-7 0,0 0-3 0,0 0-5 16,0 4 0-16,-5 10-68 0,1 10 37 0,-2 4-63 15,-1 0-24 1,1-1-54-16,-1-2-219 0</inkml:trace>
  <inkml:trace contextRef="#ctx0" brushRef="#br0" timeOffset="41847.0589">7032 14335 893 0,'14'-25'0'0,"-6"7"290"16,-5 9-215-16,-3 6 13 15,0 3-15-15,-3 2-26 0,-9 20-24 16,-13 13-15-16,-5 16-5 16,-5 10 6-16,-2 4 1 0,4-3-5 0,4-3-5 15,2-7 0 1,5-9 0-16,6-7-62 0,2-7 3 0,3-2-20 15,3-8-48-15,0-4-30 0,0-5-128 0</inkml:trace>
  <inkml:trace contextRef="#ctx0" brushRef="#br0" timeOffset="42037.0592">6800 14409 693 0,'2'-18'0'0,"1"9"333"15,-2 7-214-15,-1 2-43 0,2 8-45 16,1 15-8-16,-2 10 67 0,2 14-20 0,-1 3-33 15,-1 0-19-15,0-3-15 16,2-6 2-16,5-1-10 0,0-5-186 16,4-6-19-16,-3-8-305 15</inkml:trace>
  <inkml:trace contextRef="#ctx0" brushRef="#br0" timeOffset="42897.0604">19062 12273 754 0,'0'0'0'0,"0"0"90"16,-1 2-48-16,-4 6 19 0,-6 9 9 0,-2 5-24 15,-5 7-8-15,0 8 1 16,-3 6-11-16,-3 8-2 0,-2 9 7 16,-3 3 5-16,-3 10 3 15,-9 4 2-15,-4 9-18 0,-5 7-12 0,-3 2-10 16,1 2 5-16,2-5-4 0,1-3-5 15,8-5 2-15,1-6 3 16,4-8-4-16,4-5 0 0,3-11-20 0,3-6 1 16,3-7 18-1,-1-5-1-15,3-4-2 0,2-5 2 0,-1-3-5 16,5-3-11-16,1-3-1 15,3-3-10-15,3-5-6 0,5-4 8 16,2-3-7-16,1-2-28 0,0-1-2 0,2-2 19 16,3-7 1-16,0-4-33 15,0-3-54-15,0-1-48 0,0-8-135 16</inkml:trace>
  <inkml:trace contextRef="#ctx0" brushRef="#br0" timeOffset="43237.0609">18239 13561 641 0,'1'-2'0'0,"-1"2"213"15,2 0-132-15,0 6-9 0,2 3 24 16,0 7-16-16,-1 3-24 16,-1 5-7-16,0 1 1 0,-2 6-12 0,0-2-9 15,-3 1-7 1,0-1-14-16,-2-4-5 0,1-2 0 0,1-2-2 15,-2-4-2-15,4-2-7 16,0-3 2-16,1-2-4 0,0-2 4 16,0-4 1-16,1 0 2 15,5-3 4-15,4-1 1 0,4 0 11 0,6-5 5 16,1-3 0-16,0-6 3 0,4-2 1 0,-1-4-11 15,3-1-6 1,0-4 2-16,2 3-6 0,-2 2-2 0,-1 4-7 16,-7 6-18-16,-4 3-35 15,-5 4-4-15,-2 3-27 0,-2 0-72 16,-1 3-82-16,-5 5-333 15</inkml:trace>
  <inkml:trace contextRef="#ctx0" brushRef="#br0" timeOffset="44137.0622">16877 14460 1003 0,'0'0'0'0,"0"0"236"0,0 4-190 15,-7 15-28 1,-6 12 18-16,-1 16 8 0,-4 1-28 0,5-2-9 15,0-5-8-15,3-10 2 0,3-7 4 0,3-7-5 16,2-7 0 0,1-5 3-16,1-5 0 0,0 0 14 0,-1 0-2 15,1 0-9-15,0-6 2 16,0-6 2-16,2-5-7 0,1-6-6 15,3-2-3-15,-2 0-1 16,3-5 5-16,2 1 1 0,3-5-1 0,3-3 3 16,4 0-2-16,3-1-1 15,2 7 2-15,1 4 0 0,-3 10 1 16,-4 6-1-16,-4 6 6 0,-2 5-7 0,-3 0 2 15,0 3 4-15,0 6-3 16,0 4 1-16,1 8 1 0,-3 3-1 16,5 5 7-16,0 5-2 15,-1 0-5-15,4 3 3 0,-2-2-3 0,-3-1-5 16,0-3 4-1,-3-3-1-15,-5-5-1 0,-2-2 0 0,-1-3 4 16,-7-3-4-16,-3 0 0 0,-3-1 6 0,-6-5-8 16,-4-1-3-1,-2-5-9-15,-3-2-14 0,1-1 2 0,-2-1-3 16,1-4-14-16,3-4 1 15,4 1-3-15,6 2-4 0,4-1-1 16,7 0-38-16,4 0-48 16,1-2-90-16,6-2-78 0</inkml:trace>
  <inkml:trace contextRef="#ctx0" brushRef="#br0" timeOffset="44467.0626">17385 14538 794 0,'0'-2'0'0,"0"2"329"0,0 0-228 16,0 0-6-16,-4 7-36 15,-5 11-38-15,-8 8-10 0,-2 5 8 16,1 1-11-16,0-3-8 0,6 0 0 0,2-5 5 15,2-5-6-15,5-1 2 16,3-1 0-16,0-6-4 0,3-1 3 16,5-1 0-16,3-1-2 15,2-3 3-15,3 0 2 0,3-2-7 0,2 0 6 16,3-2-4-16,0 1-22 15,-1-2-1-15,0 0-14 0,-3 0-17 16,0-5 11-16,-2-3 6 0,0-1-21 0,-2-4-10 16,-3 0-7-16,-3-2-92 15,-4-2-31-15,-3 0-91 0</inkml:trace>
  <inkml:trace contextRef="#ctx0" brushRef="#br0" timeOffset="44697.0629">17412 14490 648 0,'11'-7'0'16,"3"0"163"-16,1-1-91 16,0 1-38-16,-1 0-11 0,1 0 3 15,2 1 1-15,0 2-6 16,-1 0-15-16,1 4-2 0,-2 0-4 0,-2 0 0 15,-2 4 4-15,-7-4-5 16,0 0-1-16,-2 2-4 0,-2-2-17 16,1 0-18-16,-1 1-15 15,-5 0-34-15,-4 0 38 0,-4 1-51 0,-3 1-48 16,-4-1-48-16</inkml:trace>
  <inkml:trace contextRef="#ctx0" brushRef="#br0" timeOffset="45437.064">17365 14616 605 0,'11'5'0'0,"2"0"210"0,4-3-146 16,4 0-14-16,-1 0-16 0,2-2-14 0,1 0-18 16,2 1 0-16,-3-4-1 15,1 1-2-15,-2-3-21 0,-1 0-1 16,-3 0-7-16,-1 0-7 15,-1-2 27-15,-5 0 10 0,0 0 0 0,-2-5 0 16,-1 5 0-16,-2 0 1 16,-2-2 20-16,2 3-2 0,-5 3 4 15,1 1 10-15,-1 0 15 16,0 2 17-16,0 0-9 0,-1 1-9 0,-4 9-26 15,-1 7-15-15,-3 3 15 0,0 4-2 16,1 1-9-16,1-4-3 16,3-2 0-16,1-4 1 0,-1-3-5 0,1-3-3 15,2-4 0 1,-1-2 4-16,0-3-3 0,1 0 8 0,0 0 10 15,-3 0-8-15,2 0-5 16,1-3-2-16,-2-2-4 0,3-3 0 16,1-3 0-16,4-3-8 15,1-3 7-15,5-3 0 0,0-1-4 0,3 0 9 16,0 1-4-16,-1 1 0 0,1 2 0 15,-3 6 4-15,-5 3-4 16,1 5 0-16,-3 3 2 0,0 3-2 0,2 10 0 16,-2 6 4-16,-2 6 0 15,1 2 6-15,0-3-3 0,-1-1-3 16,1-5 6-16,1-4-1 15,-4-4-6-15,1-3 0 0,1-1-3 0,-2-6 0 16,3 2 0-16,1 0 0 0,1-1 0 16,3 0 0-16,1-1 3 15,2-1-4-15,2-4 2 0,0-7 1 0,1 2-2 16,3-4 0-1,2-4 2-15,0-2-2 0,1-3 0 0,1-2 1 16,-1 4-2-16,-3-1 2 16,-3 8 1-16,-6 5-3 0,-6 3 2 15,0 6 5-15,-2 0 14 16,0 3-10-16,0 9-10 0,-2 6 0 0,-4 5 22 15,-2 5-13-15,-1-2-6 0,2-3 2 16,-1 0-6-16,-1-5 2 16,2 0 1-16,1 0-1 0,0-1-2 0,0-2-16 15,-1 2-2-15,0-1-20 16,2-3-11-16,1 1-29 0,2-4-49 15,0-3-46-15,2-4-168 16</inkml:trace>
  <inkml:trace contextRef="#ctx0" brushRef="#br0" timeOffset="45787.0645">18201 14567 673 0,'3'-2'0'15,"-3"2"321"-15,0 0-187 0,-1 3-61 16,-6 8-39-16,-4 3-2 15,1 6 1-15,0-3-8 0,3 0-12 0,3-2-3 16,2-3-5-16,1 1-7 0,2-1 4 16,2 0 0-16,3-1-2 15,1-3-1-15,4-1 0 0,0 0-1 0,2-2 4 16,1-2 0-16,-1 2-3 15,1-5-3-15,0 0 4 0,0 0-13 16,-1-9 14-16,1-2-2 16,-2-6 0-16,1-5 2 0,0-3 1 0,-1-3-2 15,0-1 0 1,-4 0 6-16,-1 4-2 0,0 4 4 0,-3 3 0 15,0 7-9-15,1 2 2 0,-2 4-1 0,2 4-41 16,1 1-31 0,1 3-30-16,-3 5-77 0,-2 3-110 0,-2 2-219 15</inkml:trace>
  <inkml:trace contextRef="#ctx0" brushRef="#br0" timeOffset="46047.0648">18766 14529 748 0,'1'-3'0'15,"-1"3"317"-15,0 0-214 0,-2 0-26 0,-5 0-33 16,-4 6-33-1,-5 7-6-15,-6 4 9 0,-4 5 3 0,1 5-2 16,-3 1-9-16,0 2-2 0,1-1-5 0,3-2-4 16,3-1-15-1,1-2-14-15,3-2-15 0,1-4-1 0,3-4-14 16,2-2-33-16,4-2 20 15,1-4-58-15,3-5-103 0,-1-1-318 16</inkml:trace>
  <inkml:trace contextRef="#ctx0" brushRef="#br0" timeOffset="46287.0652">18527 14541 518 0,'7'-12'0'0,"-3"4"202"0,-2 4-74 15,0 3-5-15,-2 1-50 16,4 0-30-16,-1 5-5 0,5 6 33 0,2 3-22 15,2 7-20 1,-2 3-10-16,-1 3-4 0,-1 5-9 0,-3 1-2 16,0 3-3-16,-1 2 4 15,-2-3-4-15,-1 2-2 0,3-4-45 0,-3-3-2 16,1-2-28-16,1-3-5 0,-3-5-50 15,-2-6-198-15</inkml:trace>
  <inkml:trace contextRef="#ctx0" brushRef="#br0" timeOffset="54544.0771">9314 6319 559 0,'0'-2'0'0,"-3"-1"179"0,1-1-79 16,0 1-11-16,-1-1-29 15,3-1-4-15,-2 0 2 0,0 0-19 0,1-3-8 16,-1 1-4-16,0-3-3 15,1-1-4-15,-3 0 0 0,-2-1-6 16,1 3-4-16,-1-3-1 0,-3 2 5 0,-1-2-3 16,0 0-1-16,-4-1 6 15,2 1-1-15,0-1 3 0,0 0 2 16,1 0-2-16,-3-1-4 15,3 0 2-15,-2-1-3 0,0 1-4 0,-1 2-1 16,0-3-3 0,-1 1-3-16,0 2 5 0,0 3-2 0,1-3-5 15,-4 4 0-15,3 0 8 16,0 1-7-16,-2 0 5 0,0 1-2 15,-2 2-2-15,-2-1 1 0,1 3 0 0,-1-1-1 16,-1 3 3-16,0 0-4 16,2 0-2-16,-5 5 2 0,4 0 0 15,1 3-2-15,0-1 2 16,4 0-1-16,1 3 0 0,1-4-1 0,3 3 1 15,-1-3 0-15,0 3-1 16,3 2 1-16,-2 1 0 0,-2 3-1 16,0 1 2-16,0 3-2 15,-3 1 0-15,4 2 0 0,-1 0-1 0,1 2 3 16,1 0-2-16,2 1-2 0,0 2 5 15,0 1-1-15,1-2-2 16,1 3 2-16,-3 2 0 0,0-1-1 0,1 4 0 16,0-1 0-1,-1 0 1-15,1 0 1 0,0 1-3 0,-1-1 0 16,3 2 2-16,-1-2 0 15,3 1-2-15,0-3 2 0,-1-3 1 16,-1 0-3-16,1 1 2 0,3 3-1 0,0-3-1 16,1 2 2-16,2-2 3 15,-1-1-5-15,0 1 2 0,1-3 1 16,0 1-3-16,2-4 2 15,2 2 0-15,0-2-1 0,2 0 0 0,1-1 2 16,0 2-3-16,2 0 2 16,-1-1 3-16,2-1-3 0,-2-2 1 15,2 2-2-15,0-4 0 16,0 3 0-16,0-2 6 0,1-2-4 0,1 3 3 15,0-3-3-15,1 0-2 0,0 1 0 16,0-1 5-16,-1 1-5 16,1-4 0-16,-2 0 3 0,-1-2-4 0,1 2 2 15,0-1 1 1,2-2-3-16,-2 3 2 0,4-3 1 0,-2 0-3 15,0 1 2-15,1 0 1 16,-2-4-2-16,0 0 0 0,0-1 1 16,-1-1-2-16,-1 1 2 15,2-3 0-15,0 1-2 0,0-1 1 0,0-1 2 16,1 3-4-16,-2-3 3 0,2-1 0 15,-1 0-2-15,-1 0 2 16,4-1 1-16,-5 0-3 0,4 2 2 0,2-3-1 16,-1 0 0-16,-1 0 0 15,3 0 1-15,-2-3-1 0,0-1 0 16,0 1 2-16,-2-4-2 0,4 3 0 15,-1-2 3-15,1-1-3 16,0-1 0-16,2 0 1 0,-1-5-1 0,-1 1 0 16,2 0 2-16,-1 1-2 15,0 0 0-15,-1-1 2 0,1-1-3 16,-3 0 2-16,3-3 1 0,0 1-3 0,-1 0 2 15,1-5 0-15,-2 1-2 16,1 0 2-16,-1-1 0 0,0 3-1 16,-2-1 0-16,0-1 0 15,-2 2 0-15,0 0 0 0,-2-2 3 0,1 2-3 16,-2 0 14-1,-1 0-7-15,0 0-2 0,-2-2 3 0,-1-2-5 16,-1-3 1-16,0-2 4 16,-2-2-4-16,1-3-2 0,-2-3 2 15,1 0-3-15,-2-2-2 0,0 1 2 0,0-1 3 16,0 0-4-16,-4 2 0 15,2-1 15-15,1 3-11 0,-3 0 2 16,2-1-5-16,-1 1 0 16,-2-4 3-16,1 2-4 0,-1-3 0 0,-1-1 0 15,0 1 4-15,1-2-6 16,0 0 4-16,-1 1-1 0,0 0-1 15,-1 1 0-15,0 4 1 16,0 1-2-16,-1 7 0 0,2 4 0 0,-2 3-5 16,-3 3-9-16,-2 4-14 0,-1 1-14 15,0 6-8-15,1 4-21 16,0 4-65-16,1 12-32 0,-1 4-86 0,-7 0-405 15</inkml:trace>
  <inkml:trace contextRef="#ctx0" brushRef="#br0" timeOffset="55744.0788">12481 13223 581 0,'0'-5'0'0,"0"-1"245"16,0-1-118-16,-5 1-20 15,1 3-26-15,1-2-22 0,-2 0-6 16,3 0-10-16,-1 3 0 15,0 2-3-15,3-1-2 0,0 1-12 0,0 0-8 16,0 0-5 0,0 0-3-16,0 0-6 0,0 5-2 0,6 14-3 15,-3 13 2-15,3 14 25 0,0 15-2 0,1 8-12 16,0 7 3-1,1 4-4-15,-2-3-5 0,0 2 0 0,-3-5-2 16,0-6-6-16,-1-6 4 16,0-4 2-16,-2-3-6 0,0-3 4 15,0-3 1-15,-2-3-4 16,2-3 2-16,-2 0 1 0,-1-6-3 0,2-1 2 15,-1-5-4-15,-1-4-1 16,3-5 6-16,0-3-4 0,0-4-5 16,0-2 6-16,1 0-7 0,1-3-8 0,-1-2 5 15,1-3-2-15,-2-1-14 16,3-2 7-16,-3-1-3 0,0 1-15 15,0-2 10-15,0 0-13 16,0-3-29-16,-3-7 6 0,3-1-65 0,0-5-83 16,-2-4-114-1</inkml:trace>
  <inkml:trace contextRef="#ctx0" brushRef="#br0" timeOffset="56744.0802">12466 13179 607 0,'-4'-7'0'0,"1"6"337"0,-1 1-208 15,-1 1-39-15,-1 15-32 16,-3 9-31-16,-2 13 1 0,-2 11 5 0,0 2 2 16,1 2-9-16,-4-1-8 0,-1-3-7 15,1-3-2-15,-1-2-6 16,1-5-3-16,2-4 0 0,1-4 6 0,4-9-6 15,2-9-2 1,5-3 2-16,-1-9-32 0,3-1 14 0,2 0-17 16,2-6-3-16,6-11 37 15,1-6 1-15,3-7 0 0,2-3 0 16,3-4 0-16,-3-3-6 0,2-1 7 0,-1-2-1 15,-2 0 0-15,1-1-1 16,-4 1 1-16,-1 4 0 0,-4 7 0 16,0 10 7-16,-2 6 4 15,1 6 10-15,-2 3-10 0,1 4-3 0,1 2-2 16,2 2 1-16,3 13 3 15,3 6 29-15,2 14-4 0,0 3-5 16,1 1-4-16,1 3-8 16,2-2-4-16,-1-3-2 0,-1-4-8 0,0-6-7 15,-1-4 6-15,0-1-2 0,-3-5-2 16,0 0-42-16,-2-3-16 15,-4-4-37-15,-1 1 4 0,-3-5-41 0,-4 0-250 16</inkml:trace>
  <inkml:trace contextRef="#ctx0" brushRef="#br0" timeOffset="57994.0819">12569 5241 723 0,'-3'-3'0'16,"0"3"261"-16,1 0-163 0,0 0-28 0,2 0-30 15,-1 4-4-15,0 3-11 0,0 7-3 0,-2 8 13 16,3 10 8-1,-1 14-3-15,1 17 3 0,0 11-4 0,0 14-13 16,1 5-8-16,-1 1-8 16,0-1-4-16,0-5-5 0,0-8 3 15,-1-12-2-15,1-10-4 16,0-8 4-16,0-10-1 0,0-5-1 0,0-6 0 15,0-4 2-15,0-6-3 16,3-2 0-16,-2-2 1 0,-1-6-14 16,2 1 8-16,-2-7-2 0,0 1-3 0,-1-4 6 15,-1 0-2-15,-3 0-2 16,0-7 1-16,0-5-23 0,-3-3-11 15,2-6 10-15,-2-4-4 16,1-2-5-16,-2-4 17 0,-3 0 3 0,-1-1 4 16,1 1 12-1,-1-1 5-15,1 5 0 0,3 1-2 0,-2 3 3 16,1 3-1-16,4 5 0 0,2 3 18 0,2 6-3 15,1 3 2 1,1 3-3-16,0 0-4 0,0 2-5 0,6 8-8 16,1 9 2-16,6 10 2 15,2 5 17-15,3 4-6 0,2-1 0 16,1-4 2-16,-4-2 6 15,1-5 3-15,-3-3-5 0,-3-6-3 0,0 0-4 16,-3-5-4-16,1-3-4 16,-5-3 2-16,1-1-2 0,0-1-3 15,-1-3 0-15,0 1 5 0,-1-2-6 0,-1 0 2 16,1-2 2-16,0-3-4 15,-2-9 2-15,1-4 14 0,-2-8-2 16,2-6-1-16,-1-2-1 16,1-7-6-16,1-5 1 0,-2-2-6 0,2-1 0 15,3 2 0 1,1 6 0-16,-1 6 0 0,1 4-24 0,3 6-26 15,-3 1-41-15,1 7-6 16,-1 2-32-16,-6 6-217 0</inkml:trace>
  <inkml:trace contextRef="#ctx0" brushRef="#br0" timeOffset="75334.1062">10986 15336 699 0,'7'-16'0'0,"0"4"129"0,2-2-53 15,5-1-19-15,0 3-22 16,5 0-2-16,-1-1-10 0,1 3-1 0,1 0 5 16,0 1 6-16,-2 4 1 15,-4 1-9-15,-4 4 3 0,-5 0-17 16,0 7-5-16,0 5 7 0,-2 4 7 0,-1 4 2 15,-1 0-2-15,-1 2-10 16,0-1-7-16,0-3 3 0,-3-1-4 16,0-4-4-16,-4 0 4 15,0-1 7-15,0 0-11 0,-1-1 4 0,2 0 5 16,1-4-8-1,2-2 2-15,1-2 0 0,0-2-1 0,2-1 0 16,0 0 3-16,0 0-5 0,0 0 4 0,0 0 3 16,2-1-7-1,1-9 2-15,4-3-2 0,4-6-4 0,5-6 11 16,3-2-7-16,4-3-8 15,1 3 9-15,4-1-3 0,-3 1 1 16,3 4 1-16,-1 3 3 16,-2 4-2-16,-2 6 2 0,-5 3-1 0,-2 7-3 15,-4 0 5-15,-3 10-4 16,-2 6-4-16,-3 6 9 0,-1 4 5 15,-3 0 0-15,1-2-3 0,-1 1-2 0,-1-3-4 16,-4-1 2-16,-1-4 1 16,-1-1-5-16,-2-1 6 0,1-2 3 15,-2-2-9-15,-1 0 6 16,5-2-1-16,-1-1-3 0,3-4 2 0,3-4 2 15,1 1-5 1,0-1 4-16,0-1-4 0,1-3-2 0,6-12-1 16,3-3 5-16,6-6 0 15,1-6-1-15,2 0 1 0,2-1 0 16,2-1-6-16,1 3-2 0,-2 6 2 0,-1 6 6 15,-4 7 0-15,-1 7-5 16,-1 1 5-16,-5 4 0 0,1 0 0 16,-3 7-3-16,0 5 2 15,-4 6-2-15,-2 2 6 0,1 4 3 0,-3 1-4 16,-2 1 6-16,-4 0-1 15,-1-3-2-15,0-1 0 0,0 0-3 16,-1-6-4-16,2 0 4 0,4-3 1 0,-3-4-6 16,4 0-13-16,1-2-13 15,-1-2-24-15,1-1-20 0,5 0-65 16,0-5-107-16,6-5-78 15</inkml:trace>
  <inkml:trace contextRef="#ctx0" brushRef="#br0" timeOffset="76894.1084">11810 15349 742 0,'9'-5'0'0,"3"-1"222"16,2 0-162-16,2-1-19 0,2 0 2 15,0-3-16-15,-1-3-9 16,0-2-2-16,-1 0 11 0,-4-3 0 0,-2 1-12 15,0 0 7-15,-6 5-7 16,-2 1 0-16,-2 3 2 0,0 3 5 16,-3 0 7-16,0 5-15 15,-3 0-16-15,-5 1-8 0,-4 10 10 0,-6 9 0 16,0 2-7-16,0 3 9 0,4 3-4 15,1 1 0-15,1-3 4 16,5 3-3-16,0-4-4 0,7-1 9 0,0-3-4 16,3-2 0-1,3-5-4-15,2-4 3 0,1-2-5 0,3-2 12 16,3-4-6-16,2-2 0 15,4 0 0-15,4-2-2 0,-2-6-34 16,2-1 11-16,2-3 5 0,-5-4-4 0,2-4 17 16,-1-1 3-16,-3 0-5 15,-1-3 15-15,-1 2-4 0,-4 1-4 16,-2 1 4-16,0 4 3 15,-4 6-2-15,-4 3 10 0,0 6-3 0,-1 1-12 16,0 0 4-16,0 8-4 16,-1 7-10-16,-1 5 21 0,-2 3 18 15,-2 0-21-15,2-3-1 16,0 1 2-16,-1-4-4 0,0-2 8 0,-1-2-6 15,2-4-3-15,0-2 6 0,0-2-1 16,0-2-3-16,1-1 3 16,2-1-4-16,0-1-4 0,1 0 2 0,0 0 3 15,0 0-6 1,1-3 2-16,3-4-2 0,3-6-8 0,2-6 11 15,5-3 0-15,-2-2-2 16,4-3-8-16,1-2-3 0,-3 3-1 16,2-1 7-16,-3 5 3 15,-2 7 1-15,-2 4 3 0,-2 5 0 0,-1 5-2 16,0 1-3-16,-2 7 2 0,0 3-3 15,2 6 7-15,-2 1 1 16,-1 4-5-16,0 0 4 0,0-3 6 0,-1-2-8 16,-2-2 0-16,1 0 10 15,-1-2-5-15,-1 0 2 0,-1-2 3 16,-3-4-4-16,1 1-1 15,2-1-3-15,-2-3 2 0,1 1-3 0,2-3 0 16,-2 1 3-16,2 1-1 0,1-3 3 16,0 0 5-16,0 0 4 15,0-8-3-15,-1 0-8 0,1-6-6 0,6-4 0 16,3-3-2-1,4-2 4-15,2-1 0 0,-2 1-12 0,4 3 6 16,-3 4 0-16,-2 6 1 16,1 3 1-16,-3 3 6 0,0 1-4 15,0 0 2-15,3 3-1 16,-1 3-2-16,1 3 5 0,-3 5-2 0,-1 1 0 15,-2 2-2-15,-2 3 2 0,-4 2 0 16,-1 1-1-16,-2 3 1 16,-4 1 0-16,-1-3 0 0,-2-2 3 0,0-1-4 15,1-3 0-15,1-2 1 16,3-3-9-16,-1-3 9 0,3-1 0 15,-1-2-45-15,3 0 15 16,0-3-27-16,0 1-47 0,2-2 3 0,6 0-15 16,0-5 36-1,5-6 9-15,0-4-1 0,3-4-21 0,0-4 64 16,2-1 16-16,0-1 4 0,-1-3 3 0,1-1 7 15,-3 0 18 1,0 3 42-16,-2 3 12 0,-2 2 0 0,-1 8-4 16,-4 6 0-16,-1 5-5 15,-3 1-1-15,-2 1-16 0,0 3-18 16,-2 6-26-16,-3 9 10 15,-6 4 29-15,1 7-16 0,0 3-18 0,-4-2-2 16,4-1 2-16,-1-2-2 0,4-4-6 16,2-5 0-16,2-1 3 15,1 0-4-15,2-7-1 0,3-2 1 0,2 2-6 16,4-3 14-16,-1-5-6 15,4 1-1-15,1-3-1 0,3-3 2 16,1-2-2-16,-1-6 2 16,1-1-1-16,-2-3-4 0,-1-6 8 0,-4-2-2 15,-2-2-2 1,-3-6 0-16,-2 2 5 0,-3 3-6 0,0-3 2 15,-5 5 3-15,-3 2-5 0,0 2 2 0,-1 4 11 16,-1 3-9 0,2 1 4-16,2 5-3 0,1 4-3 0,4-1 2 15,1 4-2-15,0 0-2 16,0-3-10-16,1 3-11 0,4 0-16 15,6 0 40-15,3 0-3 16,2 0-6-16,1 3 11 0,1-1-6 0,-4 5 0 16,0 3 4-16,-3 2-2 15,1 7 0-15,-4 3 0 0,0 0 20 16,-3 2-14-16,-3 0 2 0,-1-4 1 0,-1-3-9 15,0 0 0-15,-1-8 11 16,-2 4-10-16,-3-6 9 0,0-3 0 16,-1-1 11-16,3-3 5 15,4 1 2-15,-3-1-9 0,3 0 0 0,0 0-10 16,0-2 0-1,3-6 5-15,3-5-12 0,3-4-4 0,4-3 4 16,4-3-2-16,1-3 0 0,2-1-2 0,1 1 1 16,-3 3-46-1,0 8 16-15,-5 8-12 0,-4 4-34 0,-2 6-29 16,-4 7-22-16,-1 4-173 15,-1-1-128-15</inkml:trace>
  <inkml:trace contextRef="#ctx0" brushRef="#br0" timeOffset="77434.1092">13052 15109 793 0,'1'-4'0'16,"-1"4"275"-16,0 0-160 0,0 0-68 0,-4 11-33 15,-4 6-8 1,1 8 22-16,-1 0-15 0,1 0-12 0,4 0 1 16,2-4-1-16,1-3-2 15,1-2-5-15,3-3-1 0,2-3-7 16,1-5 0-16,1-2 5 0,4-3 4 0,2-4 5 15,5-6 0-15,0-5 0 16,3-5 4-16,0-3-2 0,1-1-4 16,2-5 4-16,-2-2-2 15,-2 0 2-15,0-1 1 0,-4 3 3 0,-3 7 5 16,-4 3-1-16,-4 7 3 15,-5 6 2-15,0 5 10 0,-1 1-6 16,-4 9-26-16,-6 12-1 0,-4 9 16 0,-6 10 13 16,-2 4-12-16,2 6-5 15,1 4 0-15,1 6 0 0,2 4-1 16,0-1 0-16,1 3 0 15,1 1 1-15,-2-2-4 0,0-3 0 0,1-4 6 16,-1-3-7 0,3-4 2-16,-1-5 1 0,0-3-3 0,-2-7 2 15,2-5-2-15,-3-7-15 16,-2-6 14-16,1-3-1 0,-4-6 1 15,-1-2 4-15,-2-5 0 0,-3-2-4 0,0-1 4 16,-2-5-2-16,-1-1 0 16,3-4-2-16,1-3 1 0,2-2-10 15,5-3-8-15,3-4-48 16,3 0-104-16,8-4-107 0,0-4-278 0</inkml:trace>
  <inkml:trace contextRef="#ctx0" brushRef="#br0" timeOffset="78334.1104">13658 15391 695 0,'15'-25'0'0,"-1"-1"254"0,4-6-183 0,-1-9-8 15,2 0-20-15,0-9 2 16,2-4-6-16,0-2-9 0,-2 1 4 16,-2-1 0-16,-3 2-9 15,-2 4 1-15,-2 4-4 0,-1 5-7 0,-4 6 0 16,-1 9 0-16,-3 10 1 0,2 8 1 15,-3 8 6-15,0 0-9 16,0 0-15-16,-13 17-5 0,-10 19 8 0,-10 15-1 16,-4 9 1-16,2 4 2 15,1-3-4-15,5 0 0 0,3 0 4 16,2-1-6-16,6-3 2 15,4-5-1-15,5-3-15 0,7-8 0 0,2-7-3 16,3-4-7-16,6-6 14 0,3-3-14 16,6-7-14-16,3-6 23 15,3-4-6-15,2-4 3 0,4-7 8 0,-2-4 0 16,2-6-3-1,0-2 9-15,-3-4-5 0,-1-4 6 0,-2 1 6 16,-4 1-1-16,-2 4 0 16,-6 4 0-16,-5 8 0 0,-4 4 4 15,-2 3-4-15,-1 2 6 16,0 5-10-16,-5 13-14 0,-3 9 33 0,-2 5-14 15,1 2 4-15,1-2-6 0,4-4 1 16,4-4 0-16,2-7-4 16,7-2-1-16,4-6 2 0,1-4 6 0,4-3-4 15,2-2 3-15,0-7 3 16,-1-5-6-16,-3-4 2 0,-2 1 11 15,-4-6 5-15,-3-2 11 16,-3-1 0-16,0-3-2 0,-2 0-7 0,-2-4-6 16,0 2-10-1,-3 4 4-15,-2 6-6 0,0 8-2 0,1 4 2 16,-3 3-1-16,3 4-20 0,-3 0-18 0,-1 11-24 15,0 6-41 1,1 2-69-16,-2 2-196 0</inkml:trace>
  <inkml:trace contextRef="#ctx0" brushRef="#br0" timeOffset="79931.1136">14396 15158 800 0,'-10'-10'0'0,"-1"3"285"15,-2 3-214-15,0 4-18 0,-4 0-10 16,0 11 2-16,-1 4-17 16,-3 9-11-16,2 2-5 0,1 6 1 0,2 5-4 15,1-4-9 1,6 0 0-16,1-5 10 0,6-2-11 0,2-2 2 15,3-2-1-15,6-5-11 0,7-2 3 0,3-3-3 16,3-2-11 0,4-4 15-16,0-4-12 0,3-2-1 0,1 0 20 15,0-6 0-15,0-1-10 16,0-4 16-16,-1-5-5 15,0 1-2-15,-5-4 0 0,-3-2 2 16,-4 0-2-16,-1-2 2 0,-8 3 1 0,0 2-3 16,-5-2 2-16,-4 4 25 0,-4 1 3 15,-5 0-3-15,-3 7-6 16,-3 3-11-16,1 5-1 0,-5 3-5 0,0 10-4 15,0 8 2 1,-1 3 2-16,3 3-4 0,1 0 0 0,2-1-2 16,5-2-21-16,0-5 9 15,7-2-7-15,1-6-20 0,2-2 16 16,2-3-3-16,1-3 3 0,5-1 4 0,0-2 15 15,4 0-13-15,3-4 0 16,-3-5-15-16,1 2 0 0,0-1 26 16,-3 4 1-16,1 3-1 15,-2 1 13-15,-3 0-3 0,1 0-1 0,-1 5 0 16,1-2 33-16,0 1-24 15,3-2-2-15,-1-2-3 0,4 0 10 16,0-4 13-16,2-4-7 16,0-3-4-16,2-4 10 0,0-1-4 0,2-2-13 15,-1-2-4-15,0-1 0 0,1 0-6 16,1-1 2-16,-1-6 2 15,2-2-1-15,-1-3 2 0,-1-4 0 0,2-2-3 16,-2-1 7 0,-1-2-3-16,2 0-3 0,-4 5 6 0,-4 6-2 15,-2 9 2-15,-6 10 1 0,-3 7 3 16,0 4-8-16,-1 2-5 15,-8 15-9-15,-4 10 2 0,-6 12 16 0,-6 6 0 16,1 3-7 0,-2-1 1-16,1 1 2 0,1 1-6 0,-1-6 4 15,5-2-2-15,5-7-1 16,3-10 1-16,5 1 0 0,5-4-9 15,1-3 8-15,0-3-16 16,5-3-5-16,1-2 6 0,1-3-2 0,3-2-6 16,1-3 0-16,1-1-14 0,4-3-18 15,0-5 14-15,1-4 13 16,1-1-6-16,-2-4 14 0,0-2 19 0,-1-2 1 15,-2-1 2-15,-2 0 1 16,-2 6 4-16,-4 4 14 0,-4 8 2 16,-1 2 8-16,0 2-17 15,0 10-20-15,-3 5 5 0,-2 5 4 0,-1 3 34 16,1-1-34-16,1-1 0 0,1-3 0 15,2-1-2-15,1-6 0 16,0-1 1-16,0 0-1 0,2-4-6 0,3 0-1 16,1-3-8-1,1-2 4-15,0-1-11 0,4 0-3 0,2-3 7 16,0-3-2-16,3-3-12 15,0-3 22-15,0-1 0 0,1-3 5 16,-1-4 6-16,-1 1-1 16,-2 1 0-16,-3 0 0 0,-3 3 8 0,-2 5 16 15,-2 3 2-15,-3 5-14 0,0 2-10 16,0 0 1-16,0 9-6 15,0 6 2-15,-3 7 29 0,-2-1-18 0,2 1-9 16,1-1 3-16,0-4-2 16,4-2-4-16,-2-4 4 0,3 0-2 15,2-5 0-15,2 1-4 16,0-5 8-16,3 0-3 0,-1-2 3 0,1 0-2 15,2-2-4 1,-2-5 4-16,-1-1 4 0,-3-6-7 0,-4-1 2 16,-2-5 7-16,-6-1-12 0,-5 2 1 0,-1-1-7 15,-1 3 7 1,3 1 6-16,4 4 8 0,2 2-16 0,4 0 10 15,1 2-3-15,6-1-11 16,0 1 14-16,5 2-8 0,3 3-1 16,-2 0 5-16,2 3-2 15,-3 0-4-15,2 7 10 0,-1 3-4 0,0 2-1 16,0 1 18-16,-5 1-6 0,1-2 4 15,-2-1 9-15,0 4-3 16,-1 1-13-16,1 2 1 0,-4 0-7 0,-2 0-6 16,-1-1 6-16,0-1 9 15,-5 1-17-15,-3-5 10 0,0-1 0 16,-1-4-3-16,2-2 2 15,3-3-2-15,-2-1-4 0,2-1 4 0,2 0 7 16,1-1-12 0,1-4 6-16,-2-1-6 0,4-2-9 0,5-1-11 15,3-4 1-15,3-1-15 0,4-4 4 0,-1-3 0 16,3 0 12-1,0-5 15-15,4 0 3 0,-1 3 1 0,-3 2 4 16,-1 8 2-16,-5 4 0 16,-1 6 19-16,-5 3-7 0,0 6 8 15,-4 10-5-15,-1 7 3 16,-2 4-7-16,0 1 4 0,-3 1-9 0,-1-4-1 15,1-1 0-15,-2-6-6 16,1-1-2-16,-1-5 2 0,0 0-5 16,0-3 4-16,-2-1-4 0,0 2-16 0,-2-3-14 15,2 1-15-15,1-2-22 16,3 0-125-16,0-5-164 0</inkml:trace>
  <inkml:trace contextRef="#ctx0" brushRef="#br0" timeOffset="80101.1138">15513 15121 725 0,'2'-2'0'0,"-2"-2"269"15,0 4-185-15,0-3-30 0,0 3-44 16,0 0-20-16,0 0-120 15,0 0-175-15,-2 0-131 0</inkml:trace>
  <inkml:trace contextRef="#ctx0" brushRef="#br0" timeOffset="80261.1141">14871 15020 687 0,'26'-7'0'16,"4"2"213"-16,6 2-182 0,1 3-27 0,-1 0-7 15,0 6-72-15,4 3-141 16,0 1-208-16</inkml:trace>
  <inkml:trace contextRef="#ctx0" brushRef="#br0" timeOffset="80501.1144">15745 15181 1010 0,'0'1'0'0,"-3"1"185"0,-1 1-124 16,1 2-19-16,0 2-20 0,3 2-15 0,0 2-3 15,1 6 6-15,3 0-1 16,0 6-8-16,-3 1 9 0,-1 1-7 16,0-1-2-16,-8-3 4 15,-4 0-2-15,-4-4-2 0,-2-1 1 0,-2-2-4 16,-1 1-53-1,-2-4-51-15,-2-2-145 0</inkml:trace>
  <inkml:trace contextRef="#ctx0" brushRef="#br0" timeOffset="81261.1155">12396 15971 1051 0,'0'-2'0'15,"0"2"224"-15,0 0-195 16,0 0-19-16,0 0-1 0,0 6-6 0,1 5 15 16,2 10 30-16,-2 6-8 0,-1 7 1 15,-1 6-1-15,-2 6-8 16,-1 5 2-16,1 3-6 0,-1 2-12 0,4-4-7 15,0-3 2-15,0-3-8 16,0-3-6-16,1-7 6 0,-1-4 3 16,0-5-6-16,0-3 0 15,0-4 5-15,0 0-8 0,0-1 6 0,0-4-3 16,-3-2 0-16,3-5 0 0,-1 0-1 15,1-4-1-15,-1-1 2 16,-1-1 0-16,1-2-23 0,1 0 15 0,0 0-12 16,0 0-22-1,0-8 3-15,1-2-52 0,5-9-78 0,4-1 16 16,3-1-113-16</inkml:trace>
  <inkml:trace contextRef="#ctx0" brushRef="#br0" timeOffset="82041.1166">12406 16027 700 0,'2'-5'0'0,"-2"2"310"16,0 3-172-16,-2 0-41 0,-7 1-40 15,-6 15-50-15,-5 9-1 16,-3 5 6-16,0 6-3 0,4-1 0 0,-1-2-11 15,8-3 4-15,-1-7 2 16,3-5-5-16,4-8 2 0,4-5 1 16,2-3-10-16,0-2 6 0,3 0 0 0,7 0-10 15,2-7 14-15,5-8-3 16,2-6-1-16,0-4 2 0,-1 1 0 15,-2-5 0-15,-1 1 1 16,1-2 1-16,-2-4 6 0,1 0 3 0,-2 3-1 16,-6 6 3-1,-1 11-1-15,-2 5 4 0,-4 6-4 0,3 3 1 16,1 7-13-16,1 8 0 0,1 9 0 0,3 3 21 15,-3 1-18 1,2 0 5-16,-1-5-8 0,1-2 0 0,0 0 0 16,-1-2-3-16,-2 2-33 15,3 2-24-15,1 1-22 0,-4 5-44 0,2 1-70 16,-2 1-308-1</inkml:trace>
  <inkml:trace contextRef="#ctx0" brushRef="#br0" timeOffset="82441.1171">12292 16595 873 0,'0'0'0'0,"0"2"143"0,1 8-100 0,6 3 31 15,0 5-27-15,2 0-8 16,3 1-3-16,-3 1-9 0,0-6 8 0,2-1 2 15,-2-4-11 1,-1-2-13-16,-2 0 3 0,1-4-9 0,-1-1-5 16,1 0 8-16,3-1-6 15,0-1-7-15,3 0 6 0,0-4 3 16,0-3-7-16,2-2 2 0,2-8 1 0,-1-5-1 15,1-4 8-15,3-5 4 16,-5-3-6-16,3 1 7 0,-2 0-11 16,-4 4 1-16,-1 8 5 15,-1 7-6-15,-1 3-6 0,-3 6 5 0,3 2-6 16,-3 2-123-16,2 1-2 15,-1 5-49-15,-6-1-243 0</inkml:trace>
  <inkml:trace contextRef="#ctx0" brushRef="#br0" timeOffset="83861.1191">11261 17188 553 0,'4'-19'0'0,"4"2"262"15,0 1-146-15,0 0-10 0,0 7-15 16,-2 2-14-16,-2-2 2 16,-1 5-23-16,-1-1-8 0,0 1 2 15,-2 3-8-15,0 1-6 16,0 0-4-16,0 1-10 0,0 15-14 0,-6 9-5 15,-2 17 9-15,-5 8 4 16,2 5-11-16,1 4 2 0,-1 4-5 16,2-3-4-16,0 3 4 0,-1-9 3 0,-1-13-7 15,3-1-11-15,-3-9-14 16,3-6-17-16,-1-3 8 0,3-3-23 15,1-6-43-15,-2-3-13 16,4-3-61-16,-4-7-277 0</inkml:trace>
  <inkml:trace contextRef="#ctx0" brushRef="#br0" timeOffset="84181.1196">11112 17361 827 0,'0'-6'0'0,"1"-4"251"0,7 1-189 0,6-1-12 16,6 0 4-1,5-2 7-15,6 4-24 0,3 2-24 0,1 1-9 16,2 4 5-16,-2 0-7 16,-3 1-3-16,-2 4 2 0,-4-1 3 15,-4 6-6-15,-4-4 4 0,-1 3-3 0,-1-1-1 16,-3-2 4-16,-2 4 1 15,-2 0-3-15,-3 3 0 0,-3 2 0 16,-2 0 0-16,-1 8-6 16,-3 7 4-16,-8 2 0 0,0 3 3 0,-5-5 8 15,1-2-10-15,2-2 2 16,2-3 2-16,3-7-4 0,1-2-26 15,3-4-9-15,2-4-33 16,0 1-34-16,2-6-111 0,0 0-337 16</inkml:trace>
  <inkml:trace contextRef="#ctx0" brushRef="#br0" timeOffset="84350.1203">11637 17062 1047 0,'1'-2'0'0,"0"2"222"0,-1 0-165 15,0 0-34-15,0 0-27 16,-1 2-65-16,-1 9-69 0,-2 2-121 16,1 2-231-16</inkml:trace>
  <inkml:trace contextRef="#ctx0" brushRef="#br0" timeOffset="85242.1217">11663 17445 743 0,'-5'21'0'0,"-5"1"282"0,2-1-174 16,0-6-48-16,-1-4-3 16,2 2-24-16,-1 0-17 0,0-5-18 15,1 1 4-15,3-5 10 16,-3-1-13-16,3 0 2 0,-1-1 5 0,4 2-7 15,0-3 2 1,1-1 3-16,0-1-5 0,0 1 2 0,0-4 12 16,3-8-17-16,4 0 8 15,2-3-1-15,4-3-5 0,0-3 3 16,2-1-1-16,2-9 0 0,1 4-8 0,3 3 4 15,-3 3-3-15,3 6 11 16,-2-4-2-16,2 9-4 0,-1 0 0 16,-1 3 4-16,-4 4-4 15,-1 3 3-15,-3 0 3 0,-1 5-4 0,0 3 0 16,-3 4 22-16,-3 2-6 15,-1 8-3-15,-3 2 5 0,0 5-5 16,0 1 4-16,-3-2-9 0,0 0-5 0,1-10 5 16,0-3-6-16,-1-1-4 15,3-5 4-15,-1-1 1 0,0-5-4 16,-2 0 2-16,3-1-1 15,-1-2 0-15,1 2 0 0,0 0 1 0,0-2-1 16,0 0-3 0,2-5 0-16,5-9-16 0,6 2 23 0,1-7-8 15,-1-3-40-15,3 0 23 16,-2-9 1-16,2 1-1 0,2 1 14 15,-2 5 7-15,1 10 0 0,-3 4 0 0,0 5-1 16,-4 1 0-16,-1 4 2 16,2 0 6-16,-5 7-7 0,1 5 0 15,-2 9 7-15,-1 4-5 16,-3 4 2-16,0 2-5 0,-1-6 2 0,0-2 2 15,0-5-3-15,0-5 0 16,0 1 0-16,2-2 0 0,4-3 0 16,2 0-2-16,1-4 4 15,4-2-2-15,1 2 0 0,2-5 3 0,2 0-3 16,5-8 0-16,-3-1 0 0,-1-3 0 15,0-3-1-15,-3 1-1 16,-1-8 2-16,-1-1 0 0,-2-2 5 0,-3-10 1 16,-2 6 8-1,0 0-1-15,-2 7-4 0,-1 7-2 0,-2 3-4 16,-2 6-5-16,0 3 4 15,0 0 32-15,-1 3-30 0,-4 1 5 16,-5 12-11-16,-3 6-6 0,-2 9 14 0,1 6-5 16,2-5-2-16,4 3 2 15,3-8 1-15,1-2-3 0,2 0 0 16,2-5 1-16,0 0 0 15,5-1-2-15,0-3 3 0,0 0-2 0,3-2 2 16,2-4 1-16,1-1-3 16,2-2 2-16,2-4 2 0,0 0-4 15,3-7-58-15,0 0-12 16,2-2-52-16,4-2-53 0,-1-4-222 0</inkml:trace>
  <inkml:trace contextRef="#ctx0" brushRef="#br0" timeOffset="87282.1245">13069 17137 1021 0,'7'-8'0'0,"-3"5"251"0,-4 3-191 15,0 0-1-15,-1 0-9 0,-9 0-14 0,-1 1-25 16,-6 7-7 0,-1 0-1-16,-3 3-4 0,2 0 1 0,0-2 0 15,1 3 0-15,3 0 3 16,4 1-3-16,1-2 0 0,5 4-2 15,1 1 0-15,3-1-17 16,2 4 4-16,8-2 2 0,4 4 2 0,3 2 5 16,1 0-8-16,0 0-4 15,-4 3 3-15,-2 1-3 0,-5-4 4 16,-2-2 14-16,-4-10 0 0,-1-1-7 0,-7 5 8 15,-1-2 1-15,-2 1-1 16,-2 0 4-16,-1-3-4 0,-3-4-2 16,0 0 2-16,2-3-1 15,0-4-12-15,2 5 3 0,2-5-11 0,4 0-1 16,5 0 14-1,2-6-3-15,2-3-10 0,8-1 12 0,7-8 6 16,3 4 0-16,5-4 4 0,3 2-2 0,5-5 0 16,4-8-10-1,3-3-3-15,4-6 6 0,1 5 10 0,0 1-5 16,1-3-6-16,0 0 14 15,-3-5-6-15,1-1 0 0,-3 1 0 16,-7 1 6-16,-5 3-2 16,-6 3 3-16,-9 5 4 0,-7 8 9 0,-4 5 17 15,-3 2 6-15,-7 6-16 16,-3 0-6-16,-3 5-11 0,-1 2-7 15,-2 6 0-15,-2 11 0 0,-2 7-6 0,0 8 6 16,0 5 3-16,-3 5-7 16,5 2 2-16,-2 2 3 0,0 0-7 15,5-2 5-15,0-1 1 16,5-6-6-16,7-2 6 0,0-6-4 0,3 0-4 15,4-6 2 1,5-4 1-16,3-5-4 0,5-4 0 0,2-6-8 16,2-4-17-16,5 0 10 15,1-4-22-15,0-3-27 0,2-7 18 16,-2 1-14-16,-3-7-11 0,-2-3 38 0,-4-1 17 15,-1-1 16-15,-4 1 10 16,-4 4 6-16,-2 3 14 0,-7 8 6 16,0 0 1-16,0 3 9 15,0 6-7-15,0 1-17 0,-4 9-32 0,-2 14 26 16,-2 1-3-16,2-2-8 15,2 8 2-15,2 0-2 0,2-4-8 16,0 0 8-16,2-9-5 0,5-4-6 0,3 3 16 16,-2-10 2-16,5 5-11 15,1-7 10-15,0-3-1 0,5 3-4 16,-2-3 0-16,0-2 3 15,-2-7-3-15,-2-1 0 0,-1-8 3 0,-5-3-4 16,-3-2 2 0,-1-4 5-16,-3-9-6 0,-3 1 0 0,-2 2 5 15,-5 0-8-15,-3 10 5 16,-3 7-1-16,-2 3-2 0,2 7-6 15,-1 4 5-15,5-2 0 0,3 2 1 0,4 1-2 16,4 0 0-16,1 7 0 16,1-4 5-16,6 4-4 0,3-1-2 15,0 2 5-15,4-7-2 16,0-2-9-16,3 3 13 0,0-6-6 0,4-2 6 15,0-6-3-15,3-3 0 16,1 0-14-16,1 0 11 0,5-3 1 16,1-4 4-16,2-4 7 15,-2-1-1-15,2-3 5 0,-3 0 3 0,0 0 4 16,0-1 7-16,-6 4-16 0,-3-1 14 15,-7 6-1-15,-7 9-7 16,-3 4-2-16,-5 6 28 0,-1 2 9 0,-5 2-34 16,-9 17-13-1,-6 13 1-15,-4 7-4 0,2 6 3 0,1-2-5 16,4-3 0-16,2 1 0 15,1 0 6-15,5-6-8 0,3-5 3 16,2-6-6-16,3-2-8 0,2-7 11 0,0 0-5 16,1 1-11-16,4-4 4 15,2-2-6-15,1-7-10 0,3 1 7 16,2-4 7-16,4-6 0 15,4 0 10-15,1-12 0 0,4-1-2 0,2-2 11 16,0-3-5-16,2 6-4 16,1 0 11-16,-2 5-4 0,-2 6 0 15,-2 1 9-15,-7 5 5 16,-5 1 11-16,-4 4-12 0,-2 12-8 0,-6 2 2 15,-1 9 4-15,-6 5-2 0,-3 3-7 16,2-2 3-16,-4-4-2 16,2-5-7-16,-2-4 6 0,-2-4 2 0,-1 0-5 15,-2-3 0 1,-1-3-3-16,-1-3-54 0,0-4-19 0,-3-3-66 15,1 0-257-15</inkml:trace>
  <inkml:trace contextRef="#ctx0" brushRef="#br0" timeOffset="87432.1247">14087 17184 937 0,'30'-6'0'0,"-2"4"212"0,1-1-194 0,-2 2-23 16,-1 1-77-16,-3 1-138 15,-4-1-477-15</inkml:trace>
  <inkml:trace contextRef="#ctx0" brushRef="#br0" timeOffset="109862.1561">3204 8516 442 0,'-4'0'0'0,"0"0"77"0,-1 3-59 15,1 4-10-15,-2-2 0 0,1 2 10 0,4-2 3 16,1-3-16-1,0-2 6-15,0 0 3 0,0 0 12 0,0 0 35 16,2 0 39-16,0 0-22 16,0-3-29-16,1 1-21 0,0 2-6 15,-2 0-5-15,0 0-15 16,1 0-4-16,-1 0 2 0,1 5 0 0,3 0 0 15,1 2 0-15,0 0 5 16,1-4-6-16,0 1 2 0,-1-3 24 16,2-1 2-16,3 0 11 0,2 0 3 0,0-3-14 15,2-2-3-15,-1 3-11 16,2-2-7-16,-1 3 4 0,1 1-10 15,-3 0 0-15,5 0 0 16,2 1 1-16,1 2 1 0,4-2 3 0,2 1 1 16,-4-2-7-1,3 0 2-15,-2-1 14 0,0-4 0 0,1 0 5 16,-3-1-5-16,1 1-10 15,0-1 6-15,-2 2-7 0,0 0-6 16,2-1 4-16,-1 0 9 0,0-2-11 0,1 2 0 16,-1-2 10-16,2 3-11 15,1-1 2-15,-2 0 2 0,3 2-2 16,-1-2 3-16,-3 4 1 15,3-3-6-15,-2 0 2 0,2 3 9 0,-3-3-12 16,0 2 4-16,0 1 1 16,-2 1-4-16,0-1 2 0,0 1-1 15,-1-1 2-15,3 1 1 0,4-1-2 0,1 1-2 16,1 0 0-16,-3 0 5 15,-2 0-8-15,-2 0 6 0,1 0 2 16,-5 1-8-16,0 0 4 16,1 3 4-16,-4-2-8 0,0 1 8 0,-1-1-3 15,-2 3-2 1,-1-2 1-16,-1 1-2 0,-1 1-4 0,0-1 9 15,1 2-4-15,0-1-4 16,1 1 10-16,2 0-2 0,-1-1-5 16,0 2 4-16,2-2-2 0,-3 0-1 0,0-1 1 15,1 3 0-15,-2-3 0 16,2 2 0-16,-2 1 3 0,0-1-5 15,0 0 4-15,-1 0-4 16,-3-2 1-16,1 0 1 0,-1-1 0 0,0 0-4 16,1 2 8-16,1 0-3 15,0-1-1-15,1 0 0 0,2 0 3 16,1 0-4-16,4 2 2 15,1 1-2-15,1-3 1 0,2 1 0 0,-1 0 1 16,-1-2-4-16,-1 1 6 0,-1-1 0 16,1-1-4-16,-1 1 2 15,-1-1 6-15,2 3-3 0,-3 0 7 0,-2-3-7 16,-1 1-8-1,-1-1 8-15,-1 1-3 0,1 1-1 0,-2-1-4 16,2 1 4-16,-1 1 0 16,-1-1 0-16,1 0 2 0,-1 0-5 15,3 2 6-15,0-2-4 0,0 1 0 0,4 2 2 16,-1 0 4-16,0 0-5 15,-2-1-3-15,0-2 4 0,-1 0-2 16,1 0 2-16,-4 1 2 16,-1-1-5-16,-4-3 0 0,0 2 4 0,-1-3-4 15,-1 1-8-15,0 2 10 16,2 3-16-16,-1 2 16 0,3 0 0 15,-2 1 0-15,1 1 1 16,1 1-3-16,-1 0 2 0,-1 1 0 0,4 2 4 16,-3 0-4-16,4-1 0 0,-2 1 8 15,0-2-13-15,-1 0 8 16,-3 0-3-16,1 1 0 0,-1-1 0 0,2 1 0 15,-2 2-7-15,1 0 8 16,0 5 2-16,-1-2-6 0,1 3 6 16,2 0-1-16,0-1-4 15,0 1 4-15,2-1 1 0,-1 1-4 0,0-1 2 16,0 0-1-1,1 0-5-15,-2-2 9 0,1 1-4 0,0-2 0 16,-2 1 0-16,-1 0 1 0,0-1-5 0,1 0 4 16,-1 0 0-1,1 2-4-15,-2 2 7 0,1 0-3 0,0 1 0 16,-1-1 0-16,3 3 4 15,-1-2-5-15,1 2 2 0,-1 1 1 16,0-3-3-16,1 1 2 16,-1 0 0-16,-3-2-2 0,4 3 2 0,-3-2-2 15,1 1-4-15,2 0 10 0,-3-1-4 16,2 0-1-16,0-1 0 15,0-1 2-15,-1 4-3 0,1-1 1 0,1 2 1 16,0-2-2-16,-2 0 2 16,2-1-2-16,0 1-2 0,-1-2 6 15,1 3-2-15,-1-4-1 16,1 1 0-16,0-2 1 0,0-2-1 0,1 1-1 15,0-2 3 1,-1 0-4-16,0-1 3 0,1-2-1 0,-2 1 0 16,1 3-1-16,-1-2 2 0,2 2-2 0,0 2 2 15,0-2 3 1,1 2-5-16,0-1 2 0,3-1-5 0,-2-1 3 15,2 0 2-15,1-2 3 16,-2-1-4-16,3 0 0 0,-1-4 2 16,0 3-2-16,2 0 0 15,-2-2 5-15,0 1-8 0,0-2 6 0,-1 0-2 16,-1 1-2-16,2 0 0 15,-1-1 1-15,1 3 0 0,-2-1 0 16,3-1 0-16,-3 1 2 0,1-1-3 0,1-3 1 16,-1 2 0-16,1-1 0 15,0-3 1-15,0 2-1 0,0-3 3 16,0 1-2-16,1 3-2 15,-1-6 2-15,3 3 3 0,-2-1-7 0,3-1 6 16,-2 0 2 0,2-2-4-16,-2 0 8 0,2 0-8 0,-1 1-2 15,-2 0 2-15,3-1 9 0,-2 0-14 0,1 1 7 16,2-1 3-1,-1 1-11-15,1-2 10 0,0 1-1 0,0 0-5 16,-1-1 2-16,0 0 4 16,3 1-8-16,-2 1 6 0,0-1 5 15,1 3-5-15,-2-2 3 16,-1 1-2-16,1 0-8 0,-2-2 8 0,-1 1-1 15,1 1-4 1,0 0 2-16,1-1 1 0,0 2-3 0,0 0 2 16,1-2 0-16,1 0-1 0,-1 1 0 0,2-3 0 15,2 2-3-15,0-2 6 16,1 0-1-16,-1 2-2 0,0-2 0 15,-3 0 1-15,3 0-1 16,-3 0 0-16,1 0 5 0,-2 2-7 0,-1-1 4 16,-1-1-1-1,0 2-2-15,-1-2-2 0,2 0 5 0,-2 0-4 16,0 0 4-16,3 0 0 15,0 1-2-15,0-1 0 0,2 0 1 16,-3 0-1-16,3 0 0 0,-3 0 1 0,1 0-1 16,0 0 0-16,0 0 2 15,1 1-4-15,-3 0 4 0,0-1-3 16,-2 0-2-16,1 0 6 15,-1 0 5-15,1 0-12 0,0 0 8 0,0 0-1 16,1 0-6-16,-1-2 6 16,2 2-6-16,-2-1 0 0,0 0 6 15,4 0 3-15,-7-1-9 0,4 1 6 0,-3-1-3 16,-1 2 0-16,2 0-1 15,-2 0 0-15,2 0 0 0,-2-1 2 16,0 0 1-16,-1-2-3 16,1 2 2-16,1-1 4 0,1 0-7 0,1-2 4 15,-1-1 1 1,3 4-3-16,-1-1 0 0,0-2 5 0,0 2-9 15,1-1 8-15,-2-1 1 16,2 3-6-16,2-4 2 0,-3 2 5 16,1 1-8-16,-1-3 4 0,1 1 5 0,-2 1-7 15,1-2 0-15,0 1 8 16,2 1-11-16,-2-2 6 0,4 3-1 15,1-2-2-15,-4 0 0 16,1 0 2-16,0-1-3 0,0 5-1 0,0-2 3 16,0 1-2-16,0 1 2 15,0 0-2-15,-1 0 2 0,0-1 0 16,0-2-1-16,0 2 0 15,3 1 0-15,-2 0 5 0,1 0-7 0,1 0 4 16,-1-1 6-16,2 1-12 0,0-3 8 16,0 0 2-16,3 2-8 15,1-2 4-15,0 0 4 0,-2 1-9 0,2-1 6 16,-1 1 3-1,-1-1-9-15,2 1 6 0,-4 0 1 0,2 1-5 16,-1-1 2-16,0 0 5 16,-1 0-9-16,0 1 4 0,2-2 1 15,1 1-4-15,0-1 4 0,1-1-1 0,0 2-1 16,2-1 0-16,-1 1 0 15,1 0 0-15,0 0 5 0,2-2-6 16,0 3-2-16,-1 0 6 16,0-1-1-16,-1 1-3 0,1-1 1 0,0 0 0 15,0 2 0-15,0-1 0 16,1-1 3-16,-1 1-5 0,1 1 1 15,1 0 2-15,0 0-2 16,-2 0 2-16,6 0 0 0,-1 0-1 0,2 0 0 16,0 1 0-16,2 0-4 0,-1 1 8 15,-1-2-4-15,3 3-3 16,-2 1 5-16,1-3 1 0,0 2-6 0,1 0 5 15,-2-2-4 1,1 2 3-16,0-2-1 0,0 2 0 0,1-3 0 16,-4 0 3-16,2 0-3 15,0 0 0-15,-1 0 0 0,0-3-1 16,-4 2 1-16,2-2 0 15,-2-2 2-15,0 4-3 0,0-1 2 0,0 0 0 16,1 0-5-16,0 1 7 0,1-3-6 16,-1 2 3-16,1-4 0 15,-1 0 6-15,1 0-7 0,-2 0 2 0,1-4-1 16,-2 3 1-16,-2-2-2 15,1 0 2-15,-2 2-2 0,-1 0 3 16,1-1-1-16,-2 1-1 16,0 0 4-16,-1-1-4 0,-2 1 0 0,-1-3 0 15,0 1 1-15,-1-1-2 0,-1-2 2 16,3 1-1-16,-2 3 0 15,0-2-1-15,2 0 0 0,0 1-2 0,-4 0 6 16,1 1-1 0,-4 1-8-16,1-1 12 0,-1 0-7 0,-1 1-3 15,0-2 8-15,0 1 4 16,-2-3-12-16,-1 3 6 0,-1-1 1 15,1-1 3-15,-3 1 12 16,2-1-7-16,-2 3-13 0,-1-2 4 0,2 0 14 16,1 2-19-16,-2-2 6 0,-1 2 4 15,2 0-8-15,-2-1 2 16,0 0 8-16,1 4-11 0,-3-3 4 0,3-1 14 15,-2 1-19-15,0-3 6 16,1 2 4-16,3 1-9 0,-1-4 2 16,0 0 3-16,1 2-6 15,0-4 5-15,1 0 0 0,-1 1-4 0,-1-1 4 16,1 1 1-1,-1-2-4-15,0 0 1 0,2 1 1 0,-2-1-2 16,1 2 2-16,1-1-3 0,-2-1-1 0,2 1 5 16,1-2 0-1,2-4-4-15,1 3 3 0,-1-2-1 0,3 2 0 16,-3-2 0-16,2 3 0 15,-2 1-5-15,-2 3 7 0,1 3 1 16,-2-1-6-16,-1 0 5 16,-1 4-2-16,-3 1 0 0,1 1-2 0,-1-2 6 15,1 0-8-15,0-2 8 0,1 2-3 16,-1 0-2-16,1-2 2 15,-1 1-3-15,1 0 1 0,-1 1 2 0,0 2 6 16,2-2-7-16,-3 1-7 16,2 1 7-16,-4 3 0 0,0 0 3 15,0 0-6-15,0 0 1 16,0 0 4-16,0 0-3 0,0 0-2 0,0 0 3 15,0 0 0 1,0 0-5-16,0 0 6 0,0 0-1 0,0 0 0 16,0 0 0-16,0 0 0 0,0 0-2 0,0 0 4 15,0 0 1 1,0 0-4-16,0 0 0 0,0 0 3 0,0 0-4 15,0 0 4-15,0 0-5 16,0 0-2-16,0 0 7 0,0 0 0 16,1 0-4-16,-1 0-1 15,2 0 2-15,5-2-2 0,5-1 6 0,3 0-1 16,-2 1-6-16,-3-2 8 15,-2 2-2-15,2-1-4 0,0 0 4 16,2-2-1-16,0 3-6 0,1 0 8 0,-2-1-1 16,1 1-4-16,-2 0 4 15,-4 0-1-15,-3 1-1 0,-2 1-1 16,0 0 2-16,-1 0-2 15,0 0 2-15,0 0 2 0,0 0-5 0,0 0 2 16,0 0-2 0,-2 0-7-16,2 0 12 0,-1 0-6 0,1 0-4 15,0 0 10-15,0 0-5 0,0 0-4 0,0 0 11 16,0 0-6-1,0 0-2-15,-1 0 6 0,1 0 1 0,0 0-5 16,0 0 2-16,0 0 3 16,0 0-5-16,0 0 2 0,0 0 2 15,0 0-5-15,0 0 3 16,0 0-1-16,0 0 0 0,0 0-1 0,0 0 1 15,0 0 0-15,0 0 0 16,0 0 3-16,0 0-4 0,0 0 2 16,0 0 6-16,0 0-8 0,-1-1 2 0,1 0 6 15,0 1-9-15,0 0 4 16,0 0 0-16,0 0-4 0,0 0 4 15,0 0-1-15,0 0-2 16,0 0 2-16,0 0-1 0,0 0 0 0,0 0 0 16,0 0 4-1,0 0-5-15,0 0 2 0,0 0 4 0,0 0-8 16,0 0 6-16,0 0-2 15,0 0-2-15,0 0 2 0,0 0-2 16,0 0-4-16,0 0 9 0,0 0-6 0,0 0-4 16,0 0 10-16,0 0-5 15,0 0-4-15,0 0 9 0,0 0-3 16,0 0-2-16,0 0-1 15,0 0 1-15,0 0-5 0,0 0 10 0,0 0-5 16,0 0-4-16,0 0 10 16,0 0-6-16,0 0-2 0,0 0 6 15,0 0-1-15,0 0-2 0,0 0 0 0,0 0 0 16,0 0 0-16,0 0 0 15,-1 0 1-15,1 0-2 0,0 0 2 16,0 0 1-16,0 0-2 16,0 0 0-16,0 0 1 0,0 0-2 0,0 0 2 15,0 0 0 1,0 0-2-16,0 0 2 0,0 0-1 0,0 0 0 15,0 0 0-15,0 0 1 16,0 0-2-16,0 0 2 0,0 0 2 16,0 0-4-16,0 0 2 0,0 0 1 0,0 0-4 15,0 1 1-15,0-1 1 16,0 0 0-16,0 0-3 0,0 0 1 15,0 0-4-15,0 0 9 16,0 0-3-16,0 0 0 0,0 0 0 0,0 0-1 16,0 0-3-16,0 0 8 15,0 0-3-15,0 0-2 0,0 0 1 16,0 0 0-16,-1 0 0 15,1 0-1-15,0 0 1 0,0 0 0 0,0 0-4 16,0 0 6-16,0 0-4 0,0 0 3 16,0 0-1-16,0 0 0 15,0 0 0-15,0 0 3 0,0 0-3 0,0 0 0 16,0 0 1-1,0 0-1-15,0 0 0 0,0 0 1 0,0 0-1 16,0 0 0-16,0 0 3 16,0-1-5-16,0 1 4 0,0 0 5 15,0 0-10-15,0 0 6 0,0 0 1 0,0 0-5 16,0 0 2-16,0 0-1 15,0 0 0-15,0 0 0 0,0 0 0 16,0 0 0-16,0 0-1 16,0 0 1-16,0 0 0 0,0 0 0 0,0 0-1 15,0 0-4-15,-1 0 8 16,1 0-4-16,0 0-6 0,0-3 8 15,0 3-2-15,0 0-8 16,0 0 12-16,0 0-4 0,0 0-6 0,0 0 6 16,0 0-11-16,0 0-15 0,0 0-7 15,0 0-27-15,0 5-55 16,0 5-37-16,4 7 27 0,4-6-65 0,1-17-275 15</inkml:trace>
  <inkml:trace contextRef="#ctx0" brushRef="#br0" timeOffset="116621.1661">10348 9893 482 0,'2'-7'0'0,"2"3"127"0,-3-2-84 0,-1 1 2 16,0 0-12-16,0-1-2 15,0 1-12-15,0 1 5 0,0-3 7 16,0 1-3-16,0-2-10 15,4-4 3-15,2 0 8 0,0 0-3 0,1-3-2 16,-2 3 0-16,0-2-5 0,0 1 5 16,-1-1-1-16,-1-1-6 15,0 1 8-15,-1-1-12 0,0 1 5 0,0 2 0 16,-2-1 0-16,1 2-10 15,-1 1 3-15,1 0-4 0,0 2-6 16,0 0 8-16,0-1-5 16,2 0-6-16,1 0 4 0,-2-2 5 15,2 0-6-15,-1 0 11 0,-2 4-4 0,3 2-2 16,-2 0 11-16,-1 1-8 15,-1 2-3-15,0 0 9 0,0 1-6 0,0 1-7 16,0 0 4 0,1 0-6-16,0 0 0 0,-1 0 0 0,0 0 2 15,0 0-2-15,0 0-1 16,3 0-1-16,4-2-4 0,2 0 7 15,5 0 1-15,0 1-4 16,0 1 1-16,0 0 0 0,2 0-1 0,1 3 4 16,-1-3 0-16,0 2-2 0,1-2 0 15,1 2 4-15,1 1-4 16,0-1-2-16,1-2 4 0,0 0 0 0,1 0 0 15,2 0 4 1,-1 2-9-16,2-1 6 0,1 0 4 0,-1 3-9 16,2 0 4-16,0 1 2 15,-1-2-5-15,3 1 2 0,0-2 2 0,1 1-5 16,1-1 4-1,-1-1 3-15,0-1 6 0,1 0 9 0,-2 0-7 16,1 0-9-16,-1 0 10 0,-1 2-6 16,-1 1-8-16,0 1 0 15,-2 1 10-15,1 2-11 0,2-1 2 0,0 1 1 16,0-2-3-16,2-1 2 15,2 1 2-15,-2-3-2 0,2 4 0 16,2-2 2-16,-2 1-6 16,3 4 6-16,1-6 3 0,0 4-9 0,2-2 6 15,0-2-1-15,2 1-1 0,1-3 7 16,2 0-2-16,-1 2 1 15,3-3 0-15,2 1 1 0,3 1-4 0,1-2 5 16,3 0-6 0,0 0-5-16,3 0 4 0,1-1 1 0,-2 0-2 15,3 1 6-15,-2 0-3 16,-2 0-8-16,-1 0 8 0,1-3 0 15,-4 1-3-15,1 1 7 16,1-2-9-16,-3 2 0 0,1-1 2 0,-1-3 2 16,-2 2-3-16,2-2 0 0,-3 0 3 15,1-2-5-15,0 0 4 16,-2 1-1-16,1 0-2 0,2 1 2 0,-2-1 3 15,-1 0-7-15,1 2 3 16,-2 0 0-16,-1 0 0 0,-2 0 0 16,-4-1 8-16,3 1-8 15,-2 2 8-15,-2-1-6 0,0 0-4 0,-1-1 4 16,-3 1-2-1,-2-1 0-15,-2 1-2 0,-4-2 7 0,0-1-7 16,-2 3 3-16,-3-1 3 0,0 3-5 0,-3 0 2 16,-4 0 0-16,-1 1-7 15,-3 0 12-15,-1 0-8 0,-4 0 0 16,0 0 3-16,-2 0-2 15,1 1-4-15,-1-1 8 0,-1 0-3 16,0 0 0-16,0 1-3 16,0-1 1-16,0 1-2 0,3 1 8 0,1 0-3 15,4 0-2-15,2-1 2 0,-1 2 6 16,5-1-11-16,-3 1 8 15,0-2-1-15,-2 0-4 0,0 0 2 0,-3 0 0 16,-1-1-5-16,3 0 8 16,-4 0 0-16,2 0-5 0,-1 0 2 15,-3 0-2-15,-1 0-2 16,0 0 6-16,-1 0 1 0,0 0-4 0,0 0 0 15,0 0 1 1,0 0-6-16,0 1 10 0,0-1-3 0,0 0-3 16,0 0 2-16,0 0-1 0,0 0 0 0,0 0-1 15,0 0 1 1,0 0 0-16,2 0-1 0,0 1 1 0,-1-1 0 15,4 0 0-15,-5 0 0 16,0 0-3-16,0 0 6 0,0 0-1 0,0 0-7 16,0 0 6-1,0 0 1-15,2 0-4 0,3 1 0 0,1 2 7 16,3 1-10-16,-2-2 10 15,-3 0-2-15,-1-2-4 0,-1 0 0 16,-2 0 2-16,0 0-2 0,0 0 1 0,0 0-2 16,0 0 0-16,0 0 4 15,0 2-1-15,0-1-1 0,0-1 0 16,0 0 3-16,0 0-7 15,0 0 7-15,0 0-4 0,0 0-2 0,0 0 4 16,0 0-2 0,0 2-6-16,5 1 5 0,0 4 4 0,4-1 0 15,1 2-2-15,-2 0 6 0,4-2-6 0,-1 2 0 16,6 0 1-16,-1 1-1 15,3 1 0-15,0 2 3 0,1-1-4 16,-1 0 2-16,-2-2 1 16,-1 1-2-16,-2-2 0 0,1 1 0 0,-3-1 0 15,1 3-1 1,0-3 1-16,-1 2 0 0,-1 1 1 0,-2 0 0 15,4 0-1-15,-3 1-3 16,1 0 3-16,1 1 0 0,-1-2 0 16,-1 1 1-16,1-2-6 0,-1 4 9 0,-2-1-3 15,2-1-2-15,-2 1 0 16,-1-3 2-16,2 2-2 0,-1-1-1 15,-1-1 5-15,2-1-6 16,-1 3 6-16,-1-4-2 0,3 1-2 0,-1 3 2 16,2 0-1-16,0-2-3 15,1 2 6-15,0 1-4 0,2-3-1 16,-2 1 4-16,0 0-1 15,2-2-1-15,-3 0 0 0,-2-2 2 0,-2 1-3 16,-2-2 2-16,-3-2-2 0,2 0-4 16,-3-3 8-16,1 1-3 15,0 0 0-15,0 1-2 0,1 1 2 0,2 0 0 16,0 2 0-1,-2-1 2-15,1-2-4 0,-1 1 4 0,0 0 0 16,0-1-3-16,-1 0 2 16,1-1-2-16,-3 0-4 0,0-2 9 15,0 0-2-15,0 0-4 0,0 0 4 0,0 0 1 16,0 0-5-16,0 0 4 15,0 0 3-15,0 0-5 0,0 0-1 16,0 0 0-16,0 0-5 16,0 0 11-16,0 0-7 0,0 0-1 0,0 0 6 15,0 0 1-15,0 0-5 16,0 0 2-16,0 0 0 0,0 0-1 15,0 0 0-15,0 0 1 16,0 0-2-16,0 0 2 0,0 0-1 16,0 0 0-16,0 0 0 0,0 0 0 0,0 0-2 15,0 0 2-15,0 0 0 16,0 0-6-16,0 0 10 0,0 0-4 0,0 0 0 15,0 0-2 1,0 0 4-16,0 0-4 0,0 0 4 0,0 0-1 16,0 0-2-16,0 0 2 15,0 0 2-15,0 0-3 0,0 0 0 16,0 0 0-16,0 0-3 15,0 0 6-15,0 0-2 0,0 0-2 0,0 0 1 16,0 0-1-16,0 0-2 0,0 0 6 16,0 0-1-16,0 0-3 15,0 0 2-15,0 0 0 0,0 0-1 0,0 0 0 16,0 0 3-16,0 0-4 15,0 0 2-15,0 0-2 0,0 0-2 16,0 0 6-16,0 0-3 16,0 0 0-16,1 0 0 0,-1 0 4 0,0 0-5 15,0 0 2-15,0 0 14 0,0 0-9 16,1 0 6-16,-1 0-5 15,0 0-6-15,0 0 11 0,0 0-8 0,0 0-2 16,0 0 5 0,2-1-7-16,5-2 0 0,8 0 0 0,-2-2 0 15,3 2-1-15,-4 2 2 16,-1-2 5-16,1 1-8 0,1-3 4 15,-2 2 3-15,1-1-7 16,0 3 4-16,-5-1-2 0,1 2-6 0,-2 0 9 16,-3 0-3-16,2 0 0 0,3 0 0 15,0-2 0-15,2 2 0 16,0 0-1-16,-1 0 4 0,3 0-6 0,2 0 3 15,-1-3 3-15,2 1-6 16,2 0 6-16,-1-1-1 0,0 1-5 16,1-1 6-16,0 0-3 15,0-1-2-15,2 2 4 0,1-1 4 0,3 3-10 16,1-1 8-1,0-2-6-15,2 3-1 0,0-2 6 0,2-1 1 16,2 2-7-16,1-1 5 0,-1 0-1 0,2 1-2 16,-1-2 2-1,1-1-1-15,1 2-1 0,-1-3 2 0,3 5 3 16,-1-1-5-16,0 0 2 15,0 1 4-15,-3-2-5 0,1 1 0 16,-1-2 2-16,-1 1-1 16,3-1 6-16,1 2-10 0,-1 1 2 0,-2-3 2 15,-1 3 2-15,0-3-3 0,1 0 0 16,-1 0 5-16,-2 0-10 15,-1 1 7-15,-2 0 3 0,-1 2-10 0,0-1 9 16,-1 1-5-16,1 0-4 16,2 1 10-16,-2-1-6 0,2 0 1 15,-1-1 0-15,-1-1 0 16,1 0-2-16,-1-1 3 0,3 1 4 0,-2-2-7 15,0 1 4 1,1 2-2-16,-4-1-2 0,1 2 4 0,-1-2 4 16,2 2-8-16,0 0 4 0,4 0 0 0,-3 0-3 15,0 0-1 1,3 0 2-16,-3 0 0 0,1 0 0 0,2 0 6 15,-1 0-11-15,1 0 6 16,0-3-1-16,1 1 0 0,0-1 0 16,0 2 5-16,2 0-10 15,-1 0 8-15,4-1-2 0,-2 2-2 0,0 0 0 16,1 0 4-16,-2 0-6 15,0 0 3-15,-1 0-1 0,-3 0-1 16,1 1 4-16,0 0 0 0,-1 1-7 0,-1-1 10 16,2-1-3-16,-1 0-2 15,1 0 0-15,2 0-2 0,-2 0-1 16,2 0 6-16,-1 0-2 15,-2 3-1-15,1-3 0 0,-1 0 4 0,-1 2-8 16,0 2 3 0,-2-2 1-16,-3 0 0 0,0 0 3 0,0-2-2 15,-1 1-2-15,0 0 2 0,2 2-2 0,-4-1-2 16,0 0 6-1,2-2-3-15,-2 0-5 0,1 0 10 0,0 0-7 16,1 0 0-16,-1 1 4 16,2-1-2-16,-2 0-2 0,2 2 4 15,-1 0 0-15,-1 0-6 16,2-1 8-16,-3 1-3 0,-2-2-2 0,-1 1 0 15,-2 1 3-15,-1-2-4 16,0 2 4-16,-3-2 0 0,0 0-3 16,2 0 0-16,-1 0 0 0,0 0-1 0,1-1 4 15,0 0 3-15,1 1-10 16,2 0 10-16,-2 0-8 0,1-3 2 15,-4 3 1-15,-1-2 0 16,2 2 0-16,-5 0 0 0,0 0 0 0,-3 0 0 16,-1 0 2-1,-1-1 2-15,0 1-6 0,0 0 4 0,0-1 3 16,1 1-5-16,-1 0 0 0,0 0 9 15,0 0-14-15,1 0 9 16,-1 0 0-16,0 0-8 0,0 0 7 0,0 0-2 16,0 0-2-1,0 0 2-15,0 0 3 0,0 0-4 0,0 0 0 16,0 0 6-16,0 0-8 15,0 0 0-15,0 0 2 0,0 0 0 16,0 0-1-16,0 0 1 0,0 0 0 0,0 0 0 16,1 0 2-16,0 0-3 15,-1 0 2-15,0 0 0 0,0 0-1 16,0 0 0-16,0 0 2 15,0 0-4-15,0 0 4 0,0 0-1 0,0-1-2 16,0 0 2-16,0 1 1 16,0-2-2-16,1-2 0 0,7-1 10 15,-1-2-12-15,1 0 3 16,-1 0-1-16,0-3 0 0,3-2 0 0,-2 3 0 15,-2-1 0-15,1-3 0 0,-1 2 3 16,-1-2-1-16,0 2 6 16,-1-4-5-16,0 3-2 0,3-1 3 0,-1-1-3 15,0 0-2 1,4-1 2-16,-4 1-1 0,4-3-1 0,0-1 2 15,0-1 1-15,1 0-3 16,0-2 2-16,0 0-2 0,1-1-2 16,-1-2 6-16,2 0 0 15,0 3-3-15,-1-1 0 0,1 2 0 0,1-1-5 16,-2-1 9-16,1 2-4 0,2 1 0 15,-3-2 0-15,1-1 1 16,3 2-2-16,-3-5 1 0,1 4 0 0,-1-2 0 16,0 0 1-16,-1 1-1 15,-2 1-2-15,2 1 4 0,-1 3-2 16,-1 1-3-16,1 1 6 15,-1 0-4-15,0 3-1 0,1-1 4 0,-3 2-1 16,1 1-3-16,0-1 2 0,-1 1 0 16,-2 0 0-16,0 0 1 15,-1 3 2-15,-2 0-5 0,2 0 4 0,-2 2-2 16,0 0 0-1,-1 0 0-15,0 3 2 0,-2-1-2 0,0 1 0 16,0 2 3-16,0 0-5 16,1 0 2-16,0 0-1 0,-1 0-6 15,0 0 9-15,0 0-4 16,0 0-5-16,0 0 9 0,0 0-4 0,0 0-3 15,0 0 8-15,0 0-3 0,0 0 0 16,0 0 0-16,0 0 1 16,0 0-1-16,0 0-3 0,0 0 2 0,0 0-11 15,0 0 12-15,0 0 0 16,0 0-10-16,0 0 12 0,0 0-2 15,0 0 0-15,0 0 0 16,0 0 3-16,0 0-4 0,0 0 2 0,0 0 1 16,0 0-3-1,0 0 2-15,0 0-3 0,0 0-3 0,0 0 8 16,0 0-6-16,0 0-4 0,-1 0 9 0,1 0-4 15,0 0-3 1,0 0 10-16,0 0-4 0,0 0-2 0,0 0 2 16,0 0 2-16,0 0-4 15,0 0 2-15,0 0-1 0,0 0 0 16,0 0-2-16,0 0 3 15,0 0-2-15,0 0-1 0,0 0 1 0,0 0-4 16,0 0 7-16,0 0-3 0,0 0-3 16,0 0 8-16,0 0-4 15,0 0 0-15,-1 0 0 0,1 0 0 0,0 0-6 16,0 0 7-16,0 2-2 15,0-2-8-15,0 0 10 0,0 2-2 16,0-2-5-16,0 1 12 16,0 1-6-16,0-2 0 0,0 2 0 0,0-2 3 15,0 0-4 1,0 0 1-16,0 0 0 0,0 1 0 0,0 4-3 15,0 2 4-15,0 2-2 0,-2 2 2 0,0 0 1 16,2 1-3 0,-1-3 1-16,-1-1 1 0,2-1-2 0,0-2 2 15,0 1-2-15,0 0-2 16,-1 1 6-16,1 2-2 0,0 0-1 15,0 3 0-15,1 2 1 16,-3 4-1-16,1 2 0 0,-3 3 0 0,2 0 0 16,1-2 0-16,0 0 3 15,1 0-6-15,1-1 3 0,1 1 1 16,4 0-2-16,-1 2 2 0,2-3 0 0,0 3-1 15,-1 0 0-15,0 1 2 16,1 2-2-16,-1 1 0 0,0 0 1 16,0 4-5-16,1 3 8 15,-2-2-2-15,1 2-3 0,2-1-1 0,0-1 5 16,1 3-6-1,0-2 4-15,2 0-1 0,0 1 0 0,2-1 0 16,-1 1 3-16,0-3-6 0,2 1 6 0,-3-1-4 16,3-1-2-1,1 2 6-15,-3-2-1 0,-2 0-4 0,1-3 4 16,-1-1-2-16,0-1-4 15,2 1 8-15,-6-4-5 0,2 0-3 16,-2-2 8-16,2 0-4 16,0 0 0-16,-1-2-1 0,0-2 0 0,1 0 0 15,0 0 2-15,2-4 1 16,-2 2-2-16,1-2 0 0,-2-3 3 15,1 2-4-15,-1-3 2 0,-3-4 0 0,3 3-1 16,-4-3 0-16,-1-3 1 16,0 1-2-16,-2-2 2 0,0 0 0 15,0 0-2-15,0 3 2 16,0-3 1-16,0 0-3 0,0 0 2 0,0 0 2 15,0 0-4 1,0 0 1-16,0-1 1 0,0 1-2 0,0 0 2 16,0-2 1-16,0 2-3 15,0 0 2-15,0 0 1 0,0 0-2 16,0 0 0-16,0 0 2 0,0 0-2 0,0 0 0 15,0 0 1-15,0 0-2 16,0 0 0-16,0 0 1 0,0 0 0 16,0 0-1-16,0 0 1 15,0 0 0-15,0 0-2 0,0 0 2 0,0 0 0 16,0 0-2-16,0 0 3 15,0 0-2-15,0 0-1 0,0 0 1 16,0 0-4-16,0 0 7 0,0 0-3 0,0 0-4 16,2 0 8-16,-2 0-3 15,1 0 0-15,-1 0 0 0,0 0 2 16,5-1-3-16,11-1 2 15,2 0 5-15,6-2-7 0,3 4 2 0,-1-5 0 16,5 2-2 0,9-1 2-16,3-1 0 0,6 2-2 0,5 2 0 15,4-2 2-15,4 2-2 16,1-1 1-16,1-1 1 0,5 1-2 15,0-2 2-15,2-1 0 0,3 1-1 0,0 3 0 16,3-2 0-16,1 2 0 16,0-1 0-16,-2-2-1 0,0 2-1 15,2-1 4-15,-1-2-1 16,0 3-1-16,-3 0 0 0,-5-3 1 0,-5 3-1 15,-4-1-1-15,-7 0 1 16,-6-1 0-16,-6 0 0 0,-6-1 1 16,-3 2-1-16,-5 0 0 15,-3-1 3-15,-5 1-6 0,-5 2 4 0,-6-1 1 16,-4 1-4-16,-2 0 4 0,-2-1 3 15,0 2-8-15,0 0 4 16,-1-1-3-16,0 1-29 0,-3 0-14 0,-6 1-43 16,-11 6-92-1,-15 6 95-15,-16 0-80 0,-8-7-171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9:03:20.347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9665 8920 735 0,'14'-25'0'16,"0"2"208"-16,0-4-150 0,-3 2-25 15,-1-1-6-15,2 2 1 16,-3 0 5-16,1 2-12 0,-3 4-1 0,-3 7 11 16,-2 4 15-16,-1 4 22 15,-1 3-20-15,0 0-27 0,0 0-14 16,0 0 2-16,0 0-7 0,0 1-4 0,-5 11-5 15,-7 14 3-15,-6 11 7 16,-7 10 7-16,-6 5-9 0,-3 1-2 16,-5 4 2-16,-1 8 2 15,-1 2-5-15,-1 5 4 0,-2 3-4 0,-1-5-10 16,0 0 14-1,-3-4-2-15,5-3 0 0,3-2-2 0,-1-1 5 16,7-2-6-16,0-2-4 16,6-5 7-16,3-3 0 0,4-7-7 15,2-5 7-15,4-7-14 0,2-5 12 0,3-4 0 16,2-4-6-16,2-1 14 15,2-5-7-15,2-2-5 0,0-2 12 16,0-3-7-16,2-1-4 16,0-2 10-16,0 0-6 0,0 0-5 0,0 0 11 15,0 0-8-15,0 0 1 16,0 0 4-16,0 0 4 0,0 0-7 15,0-2 0-15,0-6 6 0,1-1-6 0,2-3 2 16,0-2 2-16,3 1-3 16,0-4 0-16,0-5 4 0,2-1-4 15,3-6 0-15,1-3 1 16,3-2-1-16,2-7 0 0,-3-2 0 0,2 1 0 15,-2-4-4 1,0 3 6-16,1 7-2 0,-5 1 0 0,0 5 10 16,-1 2-11-16,-1 2 2 15,-2 4 8-15,0 3-12 0,-3 4 6 16,-3 4 0-16,0 4-2 0,0 4 18 0,0 3-4 15,0 0-12-15,0 0 7 16,0 0-6-16,0 0-1 0,0 0 7 16,-5 8-8-16,-8 12-4 15,-7 17-3-15,-10 13 4 0,-2 13-2 0,2 1 6 16,-1 3 2-16,7-4-6 15,2-3 2-15,3-11 0 0,6-6-1 16,3-7-2-16,2-6 1 16,3-4-3-16,1-3 6 0,3-2-3 0,1-5-5 15,0-2 12-15,0-1-7 0,3-2-5 16,2-4 11-16,1-1-6 15,3-2-4-15,3-4 10 0,4 0-3 0,5-1-3 16,4-7 2 0,1-1 7-16,4-3-4 0,-1 2 5 0,0-1-4 15,0 2-9-15,-6 0 8 16,-2 0-4-16,-4 1-3 0,-3 3 3 15,-4 0 0-15,-1 3-101 0,-2 0 0 0,-1 0-17 16,2-1-83-16,-5-1-137 16</inkml:trace>
  <inkml:trace contextRef="#ctx0" brushRef="#br0" timeOffset="1510.0022">10222 8190 783 0,'2'-16'0'16,"-1"0"94"0,1-1-45-16,-2 0 9 0,0 0 20 0,2-2-17 15,-2-2-26-15,1-2-5 16,-1-1-1-16,-1 4 10 0,-4 5 5 15,-2 4-18-15,-3 7 1 16,-4 4-12-16,-6 5-8 0,-5 11-13 0,-4 8 12 16,-3 8-4-16,0 3-4 15,1 5 1-15,4-2 1 0,5 1 0 16,6-4 0-16,6-4 2 0,8-2-4 0,3-1 3 15,6 2 0-15,4 1-2 16,3 3 2-16,6-1-3 0,-2-3 0 16,4 0 4-16,-4-7 1 15,-2-1-3-15,-2-1-1 0,-3-4 5 0,-2 1-7 16,0-2 4-1,-4 1 2-15,1-2-6 0,0 2 4 0,-4 0 0 16,0-3-2-16,-2-1 2 16,-2-1 5-16,-6 0-7 0,-4 0 0 15,-4 3 7-15,-4-4-7 0,-2 1 2 0,-4-3 9 16,-1-4-10-16,1 1 0 15,0-2 8-15,4-3-9 0,2 1 2 16,4-2 2-16,3-5-10 16,4 0-11-16,0-4-17 0,4 1-35 0,1-4 1 15,2 1-43-15,2-2-92 16,3 1-110-16</inkml:trace>
  <inkml:trace contextRef="#ctx0" brushRef="#br0" timeOffset="1750.0025">10343 8547 1112 0,'0'0'0'15,"0"0"69"-15,0 0 7 0,0 1-9 16,2 13-29-16,-1 3 9 0,1 8-3 0,2 4-26 15,-1 2-13-15,0 1 1 16,-2 0-2-16,-1 1-4 0,2-1 0 16,-2-1 0-16,0 1-80 15,0-2-20-15,0-2-45 0,-2-5-189 0</inkml:trace>
  <inkml:trace contextRef="#ctx0" brushRef="#br0" timeOffset="2980.0042">19189 8606 622 0,'15'-49'0'0,"-4"15"291"16,-6 6-198-16,-3 11 14 0,-2 9-18 15,0 2-12-15,0 6 0 16,0-1-29-16,0 1-30 0,0 2-11 0,-6 16 10 16,-11 22-1-16,-8 19 6 15,-12 20 1-15,-4 11-11 0,-4 11-10 16,-3 4 7-16,-3 3-4 15,2 1-6-15,0-7 2 0,1-8 3 0,3-7-5 16,-3-5 2 0,0-9 1-16,5-8-3 0,7-11-5 0,7-6 3 15,8-9-13-15,7-4 0 0,2-5-13 0,4-6-9 16,0-5-3-1,2-4-5-15,3-2-15 0,-1-9 15 0,4 1 12 16,0-3 11-16,-1-2 25 16,0-5-4-16,-2-9-24 0,3-5 11 15,0-5 2-15,1-6 9 16,4-2 5-16,-3-3 5 0,0 3-12 0,2 1 10 15,-4 2-5-15,-1 2-2 0,1 4 6 16,0 4 17-16,-3 5-7 16,1 2 12-16,1 6-14 0,0 1-1 0,1 4-2 15,0 1-9-15,0 0-8 16,1 0 10-16,4 4-2 0,-3 10-4 15,-1 14 9-15,-1 9 39 16,-3 8-10-16,-5 6-9 0,-4-5-2 0,-1 1 3 16,3-2 0-1,-1-2-14-15,5-3-3 0,0-4-4 0,2-10 0 16,2-2-7-16,1-11 6 0,1-4-5 0,0-2-1 15,2-4 6 1,4-1-6-16,1-2 0 0,6-4 6 0,3-8 4 16,4-6-10-16,4-9 6 15,0-4 9-15,4 0-11 0,3 1 4 16,0 2 0-16,-2 4-8 15,-3 5 5-15,-6 1-2 0,-2 7 0 0,-1 3-72 16,-5 3-8-16,-1 1-67 16,-6-2-90-16,-2 2-335 0</inkml:trace>
  <inkml:trace contextRef="#ctx0" brushRef="#br0" timeOffset="3750.0053">19796 7645 690 0,'0'-22'0'0,"0"3"271"15,0-6-178-15,0 2 0 0,1 0-34 0,0-2-3 16,-1 5-4-16,-3 4-1 15,-5 5-5-15,-2 6-9 0,-5 5-4 16,-3 5-15-16,-4 12-18 16,-4 9 0-16,0 6 6 0,1 2-6 0,3 2 0 15,5-2 3-15,3 0-3 16,5-4-3-16,8 1 2 0,1-2-2 15,3-3 5-15,6 4-4 0,3-2-7 0,4-2 6 16,-1 2-6-16,2-5-16 16,-1 2 19-16,-1-3-2 0,-1-3-4 15,1 1 14-15,-4-3-3 16,1-1-4-16,-2 0 10 0,-2 0-4 0,2 1-1 15,-4 0 0 1,1-2 2-16,-1 1-2 0,-3 0 0 0,-2-2 0 16,-1 1-3-16,-3-2 6 15,-4 1 0-15,-3-1-4 0,-3-2 2 16,-5 0 6-16,1-2-5 0,-6-3 7 0,0-2 5 15,-3-4-4-15,-2 0 7 16,0 0-11-16,0-3-3 0,-1-4 8 16,3-1-7-16,3-2-8 15,7 0 7-15,6 1 1 0,3-1-8 0,3 0 2 16,1 0 1-16,3 1-71 15,1 1 21-15,5 3-39 0,1 2-57 16,0 1-40-16,-1 2-132 16</inkml:trace>
  <inkml:trace contextRef="#ctx0" brushRef="#br0" timeOffset="4180.0059">19992 8102 987 0,'2'-7'0'15,"1"2"116"-15,1 1-66 16,1 0 16-16,2 3-29 0,1 1-12 0,3 0 1 15,-2 7-7-15,2 4-8 16,-2 6 9-16,-3 3 5 0,-2 4-8 16,-4 3 5-16,-3 1-5 15,-4 2-5-15,-5-3 2 0,0 2-9 0,-3-5-6 16,-1-2 2-16,-1-1 6 0,2-3-7 15,0-3 0-15,2-2-7 16,7-3-1-16,2-6 7 0,3 0-9 0,1-3-13 16,0 2 21-1,5-3-3-15,4 0 5 0,3 0 0 0,5-4 4 16,1-4-4-16,2-3 10 15,3 0 1-15,-1-1-6 0,3 0 7 16,2 2-9-16,-2 0-6 16,2 3 6-16,3 3-1 0,-2-1-2 0,0 0-26 15,-1 3-13-15,-7-1-51 0,-4 3-15 16,-8 0-64-16,-5 0-222 15</inkml:trace>
  <inkml:trace contextRef="#ctx0" brushRef="#br0" timeOffset="14010.0197">8956 11163 242 0,'0'0'0'0,"-3"0"103"16,2 0-41-16,0-1-9 0,-1 1 10 15,-1 0 23-15,2-1-29 16,0 0-13-16,0-1 32 0,1 0-11 0,-4 1-28 16,3 0-23-1,0 1-4-15,-1-3 3 0,2 3-6 0,-2 0-2 16,2 0-2-16,0 0-4 15,0 0 2-15,0 0 3 0,0 0-1 16,0 0 13-16,0 0 3 16,0 0-3-16,0 0-3 0,0 0-7 0,0 0-6 15,0 2 0-15,2 0 8 0,1-1 3 16,0 2 8-16,0-2-1 15,2 2-7-15,-1-1 9 0,1-2-3 0,1 3-11 16,1-3 10-16,-1 1-8 16,1 1 0-16,0-1 5 0,0 0-5 15,3 1-2-15,0 0 10 16,0 0-6-16,0-1-7 0,1 1 10 0,0-2-7 15,1 0 5-15,-1 0 9 0,-3 0-9 16,1 0-5-16,0 0 6 16,-2 0-1-16,2 0-11 0,2 0 0 0,1 0 8 15,3 0-9 1,1 3 2-16,1-2 2 0,1 2-3 0,0-2 0 15,-1 2 4-15,-3-2-7 16,2 2 6-16,-5-2 7 0,3 3-7 16,-1-1 5-16,-1 0-4 15,1 0-8-15,-3-2 8 0,1 1-1 0,-2-2-3 16,2 3 0-16,1 0 1 0,0 0-1 15,3 3 0-15,3-4 4 16,0 3-7-16,1-1 6 0,1-1-3 0,0-2-1 16,-2 1 2-16,-1-2 4 15,0 0-7-15,-5 0 4 0,-3 0-1 16,-1 0-3-16,-2 0 3 15,-3 0-1-15,-1 0 0 0,1 0 0 0,-3 0 4 16,2 0-8 0,3 0 8-16,0 0-3 0,2 0-2 0,1 1-2 15,2 0 6-15,0-1-6 0,1 1 6 0,1-1-2 16,-4 0-1-1,-2 0 0-15,-2 0 1 0,-1 0-6 0,-3 0 10 16,0 0-4-16,0 0-1 16,0 0 4-16,0-1-6 0,0 1-1 15,0 0 0-15,-1-2-35 16,-3 2-37-16,0 0-12 0,-5 0-74 0,-1 0-186 15</inkml:trace>
  <inkml:trace contextRef="#ctx0" brushRef="#br0" timeOffset="17540.0246">9037 11642 225 0,'0'0'0'15,"0"0"144"-15,-2 0-52 0,-1 0-28 0,2-3-5 16,-2 1 0-16,1 0-21 15,0 0 8-15,-1 2 9 0,0-3-16 16,3 3-3-16,-2 0 1 16,2 0-17-16,-1 0 5 0,1 0-1 0,-1 0 11 15,1 0-6-15,0 0 9 0,-1-1 1 16,0 0-8-16,-2-1-14 15,0 0-3-15,0 0 3 0,-1 1-4 0,2 1 0 16,-1 0-9 0,0 0 1-16,2 0-5 0,1 0 0 0,-2 0-6 15,1 0 6-15,1 0 0 16,0 0 2-16,0 0 1 0,0 0-2 15,0 0 16-15,0 0-1 0,0 0-10 0,0 0-1 16,3 0-6-16,0 1-10 16,2 2 22-16,1 2 10 0,3 0-2 15,2-1-2-15,2 0-7 16,1-1 3-16,2-2 1 0,2 0-1 0,4 1-8 15,-1-2 7-15,2 0-3 16,0 1-6-16,0 0 4 0,-1 2-5 16,-1 1-4-16,1-2 4 15,-1 1 0-15,4 0-5 0,1-1 6 0,-2-2 3 16,2 0-6-16,-3 0 12 0,2-1-5 15,-1-2-8-15,-4-1 2 16,-2 2 14-16,-5 0-18 0,-3 1 6 0,-4 0 5 16,-2 1-10-1,-3 0 4-15,1 0 0 0,-2 0-3 0,1 0 1 16,-1 0 0-16,0 0 0 15,3 0 0-15,-3 0 1 0,0 0-1 16,0 0 0-16,0 0 1 16,0 0-1-16,0 0 0 0,0 0 1 0,0 0-1 15,3 0-4-15,2 2 2 0,3 0 1 16,1-1 1-16,0 0 8 15,3-1-11-15,-3 0 6 0,-1 0-2 0,-4 0-1 16,-1 0 0-16,-3 0 2 16,0 0-4-16,0 0 4 0,0 0 3 15,0 0-7-15,0 0 4 16,0 0-2-16,0 0-24 0,0 0-1 0,-1-2-13 15,-1-1-47-15,2 1-38 0,-4-2-22 16,1 1-293-16</inkml:trace>
  <inkml:trace contextRef="#ctx0" brushRef="#br0" timeOffset="18580.026">8951 12138 292 0,'-2'0'0'15,"-1"0"208"-15,2-2-85 0,1 0-36 16,-1-1 40-16,0-2-28 16,1 2-45-16,0-1 16 0,0 1-44 0,0 1 23 15,0-1-9 1,0 3-14-16,0 0 0 0,0 0 1 0,0 0-6 15,0-1-20-15,0 1-2 0,0 0-5 0,1 0 8 16,4 0-3 0,2-2 2-16,1 2 35 0,7-3-13 0,1 2 0 15,3-1-6-15,4 1-4 16,0 0 4-16,0-2-10 0,1 3 2 15,1 0-2-15,-1 0-1 16,6 0-1-16,1 0 7 0,2 3-10 0,2-1 1 16,1-2 2-16,-1 1 0 15,2-1 1-15,-5 0 6 0,-3-1-8 16,-5-4 2-16,-4 2 3 0,-6 3 2 0,-5 0-9 15,-4 0 2-15,-3 0 0 16,-2 0-3-16,0 0-1 0,0 0 0 16,0 0 0-16,0 0-3 15,0 0 3-15,0 0-4 0,0 0 6 0,0 0 0 16,0 0-4-1,0 3-34-15,0 2 8 0,0 4-4 0,-2-2-13 16,1 1-12-16,-2 1-20 16,-2-1 18-16,-3 1-22 0,-1-1-76 15,-4 2-124-15</inkml:trace>
  <inkml:trace contextRef="#ctx0" brushRef="#br0" timeOffset="19430.0272">9035 12567 472 0,'-5'-3'0'0,"2"1"195"0,1 0-146 0,2 2 7 16,0 0-8-16,0-1-13 16,0 1-17-16,0 0-9 0,0-1 18 15,0 0 24-15,-1 1 13 16,1 0 12-16,0 0-10 0,0-2-12 0,0 1-11 15,0 0-17-15,0 1-22 16,0 0-8-16,1 0-14 0,4 1 13 16,3 0 9-16,2 1 5 15,1 0-6-15,2-2 6 0,3 0 17 0,2 0-1 16,5 0-9-16,4 0 4 0,5-2-4 15,7 0-2-15,3 1 8 16,3 0-4-16,4 0-1 0,-1 1 5 0,-3 0-9 16,-1 0-8-1,-4 0 5-15,-1 1-5 0,-5-1-6 0,-4 0 2 16,-4 0 7-16,-6 1-10 15,-6-1 4-15,-6 1-1 0,-5-1-3 16,-2 1 4-16,-1 1 3 16,0-1-5-16,0-1 0 0,0 0-4 0,0 0-1 15,0 0 3-15,-2 0-3 0,-4 0-6 16,-5 0-2-16,-5 0-20 15,-3 3-25-15,-2 3 6 0,0 5-38 0,-1 0-74 16,1 0-47-16,0-4-226 16</inkml:trace>
  <inkml:trace contextRef="#ctx0" brushRef="#br0" timeOffset="23390.0328">13814 11330 683 0,'-4'-12'0'15,"1"-1"211"-15,-3-3-161 0,0 2-21 0,-1-4-8 16,-2 0 2-16,-3 0 2 16,-2-3-9-16,-4 3-9 0,-4-2-8 15,-4 1 2-15,-3 1 14 16,-5-2-5-16,0 3 8 0,-4-4-2 0,1 1 5 15,0 0 2-15,1-1-11 0,1 1-5 16,0 1 6-16,2-5-3 16,-1 5-1-16,-1-2 8 0,0 0-7 0,-3 3-7 15,-1-2 9-15,-5 1 2 16,-1 4-3-16,-4-2 3 0,-3 0-7 15,0 5-4-15,-2-2 7 16,2 0-4-16,1 4-5 0,0-3 8 0,3 1-5 16,0 4-3-1,1-1 8-15,0 2-4 0,0 2-6 0,0 1 2 16,1 3 6-16,0 1-4 0,1 0-1 0,0 4 3 15,-2 3-9 1,1 1 8-16,1 4-4 0,2 3-4 0,-1 0 8 16,2 1-2-16,-2 4-3 15,3-1 0-15,2-2 4 0,2 1-6 16,2 0 4-16,2-3 2 15,3 6-6-15,0-1 5 0,1 2 2 0,1 2-4 16,-1-2 0-16,2 2 12 16,0 1-14-16,2 1 4 0,1-1 5 15,3 3-8-15,0 2 2 0,1 0 2 0,-1 2-3 16,4-2 0-16,-1 0 1 15,0 2-1-15,0 0 0 0,-1-1 2 16,2 2-4-16,0 0 4 16,1 0 7-16,0 1-2 0,0 3 0 0,-1 0-4 15,1-2 2 1,0 1-3-16,1-2-1 0,-1 1-2 0,4 1 2 15,1 0 3-15,1-1-6 0,2 1 4 0,1 0-2 16,1 1 0 0,2 2-1-16,0-3 2 0,1 3-1 0,-2-1 0 15,1-1 19-15,0 2-17 16,2-2 4-16,0 4-3 0,2 1-2 15,0-3 6-15,0 2-9 16,0-1 1-16,0-1 2 0,0-3 2 0,2 0-4 16,2-1 2-16,2 0 2 15,-3-3-6-15,2 2 6 0,-1 1-2 16,2-3-2-16,-4 3 2 0,1 0 4 0,-1-1-7 15,3 3 4-15,1 1 1 16,-3 0-5-16,3 2 4 0,-1 0 1 16,0 0-3-16,1-2-2 15,-1 1 6-15,-1-3-6 0,2 2 4 0,2-1 1 16,-1-3-5-1,3-2 4-15,2 1 20 0,-1-3-16 0,1 1 6 16,2 1-5-16,-1-1-3 16,1-2 2-16,0 0-1 0,1-1-7 15,-1 0 4-15,2 1 0 0,-2-3-3 0,3-2 1 16,0-2 1-16,0-1 0 15,4-1 3-15,0 2-4 0,0-3 0 16,3 1 0-16,1-3 3 16,1 0-5-16,-2 2 1 0,0-2 2 0,0-2-1 15,0 1 0-15,1 1 1 16,2 0 1-16,1 0 1 0,2 0-3 15,1 1 0-15,-2-1 0 0,5-1 3 0,-3-1-5 16,5-2 3-16,1-1 1 16,0-1-4-16,1-1 4 0,-1 0-1 15,-1 0-2-15,2 1 2 16,0-3-2-16,-2 2-2 0,0-2 6 0,0-1-2 15,0 1-4 1,0-2 6-16,1-2-3 0,-2 2-3 0,1-2 6 16,0-2-1-16,-1 0-3 15,1 1 2-15,2-3 0 0,-2 0-1 16,1 0 0-16,1 0 1 0,0 0-1 0,3-2-3 15,0-1 8-15,1 0-10 16,0-1 9-16,-1 1-3 0,1 0-2 16,-3-1-5-16,1-1 4 15,0 0 1-15,-1-1 1 0,0-1 3 0,-1 1-4 16,1-2 1-16,-3 1-1 15,0-5-4-15,-3 2 10 0,0-1-4 16,-3-4-4-16,1 3 5 16,1-3-2-16,4 1 0 0,-1-1 0 0,-1 0 4 15,1-1-4-15,-1-1-1 0,-3-2 0 16,1-1-2-16,-2 1 6 15,0-3-2-15,-4-1-1 0,1-2 0 0,-1-1 3 16,-1 1-2 0,3-2 6-16,-3-2-2 0,0-2-10 0,-1-1 7 15,0 2-1-15,-1-3-1 16,0-1 0-16,1-2 0 0,-2 0-2 15,5 0 4-15,-3-1 1 0,1 1-3 0,2 0 0 16,-5-1 3-16,-3 0-4 16,-1-3 2-16,-4 2 12 0,-4-4-7 15,-1-1 7-15,-2 1-5 16,-3-2-6-16,0 2 5 0,-1 1-4 0,-3-1-6 15,0 0 6-15,0 0-2 16,0 1-1-16,2-3 0 0,0 0 1 16,-3-1-2-16,1 3 2 15,0-1 2-15,0 1-4 0,-1 5 2 0,-1-2 9 16,-2 3-9-16,1-1 5 0,-4 0-1 15,2 1-5-15,-3-3 0 16,0-1 7-16,1 2-7 0,-2-2 0 0,2-3 6 16,1 3-6-1,0-3 0-15,-2-1 7 0,0 0-10 0,1 1 5 16,-3-3-1-16,3 3-2 15,-4-1 2-15,1-1-1 0,-2 4-2 16,2 0 4-16,-3 1 0 16,-3 2-2-16,0 0-2 0,-5 2 3 0,0 1-2 15,-3 0 2-15,-4 1 2 0,0-1-6 16,-3 0 6-16,-1 2-3 15,-4 1-3-15,-2 0 2 0,-2 2 1 0,-5-1 0 16,-4-1-37-16,-2 4 2 16,-5-1-24-16,-2 1 5 0,-1 0 2 15,-1-3-7-15,1-2 21 16,5 3-6-16,-1 2-12 0,3 3 19 0,1 8-2 15,1 8-21-15,-1 6-29 0,2 3-62 16,0 0-302-16</inkml:trace>
  <inkml:trace contextRef="#ctx0" brushRef="#br0" timeOffset="25530.0358">9922 13255 651 0,'-7'-16'0'0,"-1"-1"260"0,4-1-166 0,-1 2-18 16,1 2-18 0,3 2-6-16,0 2-15 0,1 5-4 0,0 1 13 15,0 3 7-15,0 1-12 0,0 0-17 0,0 8-20 16,-3 9-8-1,-1 15-1-15,-2 12 7 0,-5 5 5 0,2 0-5 16,0-3 2-16,1-7-4 16,1-6 0-16,0-4 6 0,3-5-8 15,1-5-10-15,1 0 1 16,-1-6-12-16,3-4-11 0,0-1 2 0,0-6-19 15,0-2-24-15,5 0 36 0,1-9 8 16,4-7 7-16,2-7 24 16,-2-4 0-16,0-6-8 0,0-3 13 0,-2-4 1 15,-1 0 5 1,1-6 3-16,1 2-2 0,-3 1-8 0,-1 1 13 15,1 9-4-15,-2 6-1 16,-1 9 7-16,0 11-3 0,-3 3 0 0,4 4-7 16,0 12-13-1,3 10-5-15,0 12 18 0,0 7 15 0,-3 7-16 16,-1-1-1-16,-1 3 2 0,-1-7-11 0,-1-4 4 15,0-5 5 1,0-7-12-16,0-2-11 0,0-7-31 0,0-7-19 16,3-4-17-16,0-5-27 15,3-2-207-15,1-8-227 0</inkml:trace>
  <inkml:trace contextRef="#ctx0" brushRef="#br0" timeOffset="25730.0361">10249 13101 702 0,'0'0'0'16,"0"2"206"-16,-5 13-165 0,-7 7 51 15,-1 9-32-15,-2 3-14 16,-5 3-21-16,2 1-11 0,-2-4-9 0,2 2 1 15,-4-2-3 1,3 0-5-16,0-5-29 0,1-6-38 0,5-2-45 16,1-9 6-16,5-2-38 0,3-5-40 0,4-5 1 15</inkml:trace>
  <inkml:trace contextRef="#ctx0" brushRef="#br0" timeOffset="25910.0363">10190 13247 508 0,'14'-33'0'0,"-5"5"256"0,-3 11-166 0,-4 10-11 16,-2 4-7-16,0 3-36 15,0 8-9-15,-6 13-26 0,-5 9 54 16,0 11-27-16,-2 1-16 0,0 3-5 0,1-4-5 16,0-2 0-16,3-3 0 15,-1-2-4-15,7-8-123 0,-2-1 0 16,1-6-91-16,1-3-143 15</inkml:trace>
  <inkml:trace contextRef="#ctx0" brushRef="#br0" timeOffset="26260.0368">10333 13215 595 0,'2'0'0'0,"-1"10"150"15,-1 11-38-15,0 9-35 16,-7 8-36-16,-1 3-20 0,0-1-9 0,-1-3-6 15,5-5-4-15,0-5 5 16,3-5-11-16,1-6 4 0,1-8 0 16,5-1 0-16,3-4-15 0,4-3 22 0,4-5 6 15,2-6 4-15,3-2-8 16,1 0-5-16,0-2-4 0,-2-1 0 15,-3-1 4-15,-3-3-6 16,0-3 4-16,-5-1 25 0,-1-4 9 0,-3-3-3 16,-2 0-9-1,-3-6-1-15,0 3 6 0,-1 6-8 0,0 6 0 16,0 8-3-16,0 10-9 15,-1 0-8-15,1 4 0 0,0 2-2 16,0 9-202-16,0 8 114 0,0 2-162 0</inkml:trace>
  <inkml:trace contextRef="#ctx0" brushRef="#br0" timeOffset="26510.0372">10800 13176 960 0,'4'-19'0'0,"-1"9"180"16,-3 3-118-16,0 7 6 0,0 3-21 0,-7 12-33 15,-7 15-7 1,-4 8 0-16,-4 11 10 0,3-2-14 0,-2-2-3 15,4 1 0-15,0-8 8 16,3-2-10-16,-2-7-85 0,5-4 19 16,1-3-47-16,-1-3-25 0,1-6-141 0,2-6-335 15</inkml:trace>
  <inkml:trace contextRef="#ctx0" brushRef="#br0" timeOffset="26690.0374">10668 13188 652 0,'5'-21'0'0,"-2"11"365"15,-2 10-250-15,1 2-65 0,1 10-39 0,0 13 49 16,1 12-9-16,-4 8-16 0,0 9-21 16,0-2-4-16,0-6-13 15,0-4 5-15,4-7-4 0,4-8-155 0,7-3 36 16,0-4-31-1,3-7-504-15</inkml:trace>
  <inkml:trace contextRef="#ctx0" brushRef="#br0" timeOffset="27490.0385">14658 13222 1022 0,'4'5'0'0,"1"11"62"0,-4 9 4 15,-1 7-27-15,-3 6-17 0,-4 3-11 0,-1-1 1 16,0-2-8 0,-1-7-2-16,0-7 0 0,3-4-1 0,3-10 0 15,0-5 0-15,3-3 3 16,0-2-3-16,0 0 20 0,1-7-3 15,3-6-6-15,4-5-5 16,1 0-2-16,0-1-8 0,-1-2 6 0,1-2-2 16,-2-2-2-16,-1-3 2 0,0-3 5 15,-1-3-10-15,3-2 8 16,-1 1-6-16,1 4 2 0,-1 10 0 0,-3 6 33 15,1 5-12-15,-2 8 3 16,4 1-14-16,3 1-9 0,2 10 13 16,2 4-9-16,1 8-4 15,1 3 4-15,-2 1-1 0,1 3-6 0,-2-2 4 16,0-2 4-1,-4-1-9-15,-2-3 6 0,-5 1-4 0,-2 0-7 16,-1-2 12-16,-7 3-8 0,-4-3-6 0,-4 1 9 16,-3-1-8-1,-2-3-10-15,-4-2 6 0,1-2-13 0,-2-3-20 16,1-4 14-16,2-1-4 15,0-3-24-15,6-2-17 0,2-2-24 16,4-5-149-16,4-1-117 16</inkml:trace>
  <inkml:trace contextRef="#ctx0" brushRef="#br0" timeOffset="27830.039">15025 13295 893 0,'0'0'0'0,"0"-1"248"16,0 1-198-16,-4 11-32 0,0 6-9 0,-3 9 21 15,-1 4-15 1,0-2-8-16,0-1-1 0,0-3-3 0,0-2-1 15,3-5 5-15,1-2-8 16,3-1 0-16,2-5 2 0,1 1-2 16,4-3-4-16,4 0 9 15,3-3 1-15,3-2-6 0,4-2 2 0,2 0 2 16,-2 0-5-16,-1 1-32 15,-1-2 1-15,-4-7-32 0,-1 2-2 16,-1-5-23-16,-1-3-83 0,1-1 23 0,-2-4-6 16,0-5-43-16</inkml:trace>
  <inkml:trace contextRef="#ctx0" brushRef="#br0" timeOffset="28090.0394">15043 13225 823 0,'13'-13'0'16,"5"2"213"-16,3 1-121 0,-3-3-33 15,3 4-25-15,-4 4-22 0,-3 0-8 0,-3 4-5 16,-6 0-17-16,0 1-37 16,-4 2-25-16,-1 6 20 0,-1 1-3 15,-9 3 47-15,-6 0 13 16,-3 2-9-16,-1 2 1 0,-1-2 14 0,0 0-6 15,4-1-29-15,1-1-50 16,6 1 17-16,0-4 40 0,5-2 27 16,4 2 1-16,1-4-6 0,1 2 6 0,7 0-8 15,1-4-3-15,4 0-21 16,1-2-63-16,3-1-160 0</inkml:trace>
  <inkml:trace contextRef="#ctx0" brushRef="#br0" timeOffset="28660.0402">15313 13322 457 0,'0'0'0'15,"0"-3"314"-15,-5 0-168 0,-1 3-94 16,0 0-1-16,-4 6-3 0,0 6-15 0,-1 6-10 16,-2 5-10-16,3 3-4 15,1 1-3-15,-1-1 3 0,4-1-6 16,0-3 0-16,2-4 0 15,0-1 1-15,1-5-7 0,1-4 5 0,1 0 2 16,-1-6-8-16,1 0 8 16,1-1-3-16,-1-1 3 0,1 0 5 15,0-3-8-15,0-4-2 16,5-2-23-16,0-4 17 0,3-1 6 0,1-2 2 15,-2-1 1-15,4-2-4 0,-2-2 4 16,1 4-1-16,0-6-3 16,-1 0 4-16,-2 7-1 0,1 0-2 0,-3 7 2 15,-2 6 20 1,1 3-16-16,0 0-1 0,2 8-1 0,0 5 4 15,-1 7 3-15,0 0 0 16,0 2-10-16,-1-3 0 0,1-2 7 16,0-3-8-16,-1-3 2 0,0-2 7 0,-1-3-11 15,-1-3 2-15,-1-3 2 16,-1 0-2-16,3-5 2 0,2-4 14 15,2-3-9-15,2-3-5 16,0 1 5-16,-1-2-12 0,1 0 5 0,-1-1-1 16,-1-5-3-16,2 1 8 15,-1-2-3-15,0 0-2 0,0 8 4 16,-2 5-3-16,-1 6-1 15,-3 4 4-15,0 4 4 0,1 6-8 0,-2 7 4 16,-1 9 9-16,-1 4-10 0,-5 1 4 16,-1 1-3-16,-1-3 0 15,1-5 3-15,1 2-10 0,1-4-38 0,1-5-11 16,3 0-31-1,-1-6-54-15,1-3-53 0,1-1-48 0</inkml:trace>
  <inkml:trace contextRef="#ctx0" brushRef="#br0" timeOffset="29010.0407">15601 13331 763 0,'1'10'0'0,"-1"8"246"16,-4 3-185-16,-5 0-19 0,-1 6-22 15,-2-5-11-15,3-2-5 16,-1-2 3-16,6-5-5 0,2 0-2 0,1-5 0 16,1 1 0-16,4-6-11 0,2 2 14 15,4-2-1-15,1-1-4 16,1-2 4-16,0 0 0 0,-1 0-3 0,2-3 2 15,-2-1-4 1,2-7-8-16,-2 0 15 0,-2-2-1 0,-1-5 0 16,-1-4 17-16,0-4 1 15,0-2 11-15,0-2-9 0,-1 5-5 16,1 3-2-16,-2 5-1 15,-2 7-9-15,0 3-7 0,-3 5 2 0,0 1 2 16,2 1-32-16,-2 8-28 0,0 6-8 16,0 6-85-16,-3-1-164 15,0 1-358-15</inkml:trace>
  <inkml:trace contextRef="#ctx0" brushRef="#br0" timeOffset="29240.041">16014 13273 776 0,'6'-20'0'0,"-3"6"302"16,-3 6-210 0,0 2-14-16,-2 6-16 0,-4 2-23 0,-5 12-26 15,-6 13-3-15,-5 5 3 16,-1 4-3-16,0 1-2 0,1 1-4 15,1-3-2-15,3-5 0 16,2-1-4-16,0-4-50 0,3-4-8 0,2-1-1 16,2-4-19-16,2-1 3 0,1-5-21 15,2-2-147-15,1-6-37 16</inkml:trace>
  <inkml:trace contextRef="#ctx0" brushRef="#br0" timeOffset="29440.0413">15851 13326 715 0,'7'-18'0'0,"-3"7"269"0,-3 8-180 0,-1 2-10 16,0 1-37-16,2 7-32 0,0 8 18 0,3 11 14 16,-4 4-25-1,-1-1-11-15,1 1 0 0,-1-1-1 0,0-4-10 16,0 0-41-16,2-2-9 15,0-3-47-15,-2-1-23 0,0-1-126 0,-5-3-186 16</inkml:trace>
  <inkml:trace contextRef="#ctx0" brushRef="#br0" timeOffset="29780.0417">14986 13379 876 0,'13'-10'0'0,"1"0"291"15,3 2-206-15,-1 0-38 0,-1 3-34 16,-4-1-16-16,-1 5-89 0,-2 2-71 0,-2-1-194 16</inkml:trace>
  <inkml:trace contextRef="#ctx0" brushRef="#br0" timeOffset="43140.0604">6862 14118 227 0,'1'-1'0'16,"-1"1"86"-16,1 0-46 0,-1-1-5 15,0 1-2-15,0 0 11 0,0 0 14 0,0-1-5 16,0 1-1-16,0 0 5 16,0 0-10-16,0 0-2 0,0 0-5 15,0 0-11-15,-1 0 1 16,0 0-12-16,-1 0 0 0,1 0-3 0,1 4-4 15,-2-1-1-15,1 3-1 16,-2-1 7-16,3 1 6 0,-4 1-5 16,1-2 14-16,1 7 2 0,-2 0-4 0,0 8-1 15,-1 4-3-15,-1 5-5 16,1 3-3-16,0 0-3 0,-1 1-1 15,1 1-2-15,2-5-2 16,1 4-2-16,0 0 2 0,2-3 5 0,0 5-2 16,0-2 1-1,-2 3-2-15,0 1 1 0,-1 0-3 0,-1-2 6 16,0-3-9-16,-1-2-2 15,1-4 4-15,0-4-6 0,0-1 0 16,1-4 0-16,0 0-2 0,1-2 0 0,1 0 0 16,1 0 2-16,-2 0-2 15,2 1 0-15,-1-1 2 0,1-1-2 16,0-1 0-16,-1-1 3 15,-1-4-5-15,1-3 4 0,1-2-3 0,-2-1-2 16,2-2 4-16,0 1-2 16,-1-1-2-16,1 0 6 0,0 0-3 15,0 0-35-15,0 0-16 16,0-8-24-16,0-4-100 0,0-6-175 0</inkml:trace>
  <inkml:trace contextRef="#ctx0" brushRef="#br0" timeOffset="43930.0615">7370 14159 612 0,'3'-14'0'0,"1"3"130"16,-3 2-47-16,0 4-8 0,-1 3-15 15,0 1-4-15,1 1-17 16,-1 0-3-16,0 0 12 0,0 0-12 0,0 0-15 16,0 0-11-16,0 1-5 0,0 6 2 15,0 5-3-15,0 9 41 16,2 6-12-16,-1 4-6 0,1 5-9 0,0 4 0 15,-2 3-4 1,0 5 1-16,0 2-4 0,-6 0 0 0,0 0 0 16,-2 1-6-16,-3-1 0 15,2-1 4-15,1-3 4 0,1-5-14 16,3-3 2-16,1-1 7 15,0-3-12-15,1 0 7 0,1-2-2 0,-1 0-2 16,2-1 2-16,-2-2 2 0,-1-3-3 16,2 0 0-16,0-3 3 15,0-2-5-15,0-4 4 0,-1-4 0 0,1-1-4 16,1 0 4-16,0-4-3 15,-1 1-1-15,1-4 4 0,-2 2 2 16,1 0-8-16,-1-1 1 16,0-1 4-16,1-1-2 0,-1-1-23 0,2-1 9 15,0-1-25 1,0-1-16-16,0 0-50 0,0-3-91 0,0-6-79 15</inkml:trace>
  <inkml:trace contextRef="#ctx0" brushRef="#br0" timeOffset="44590.0625">8015 14074 540 0,'0'-4'0'15,"0"3"307"-15,0 1-186 0,0 0-31 0,0 0-10 16,0 0-35-16,0 5-23 16,0 7-14-16,-1 12 6 0,-2 13 38 15,0 13-5-15,0 10-13 16,3 3 5-16,0 5-15 0,4-2-3 0,0 0-2 15,0-3-5 1,0-3 4-16,-1-2-1 0,-2-2-12 0,-1-1 8 16,0 0 6-16,-1-2-6 0,-4 0 4 0,1-3-7 15,0-1-4 1,-2-1 5-16,1-6-12 0,-1-3 2 0,3-2 4 15,0-5-4-15,3-1-2 16,0-3 2-16,0-2 2 0,0-1-7 16,-1-3 8-16,1-2-1 15,0-4-3-15,-1 1-7 0,1-2 7 0,-1-5-59 16,1 0 33-16,0-2-18 15,0 1-32-15,0-4 10 0,-2 2-29 16,2-2-43-16,0 0-22 0,0-2-107 0,-2-2-315 16</inkml:trace>
  <inkml:trace contextRef="#ctx0" brushRef="#br0" timeOffset="45380.0636">8646 14146 648 0,'0'-2'0'0,"0"0"272"0,0 2-180 0,0 0-4 16,0 0-18-16,-1 0-12 15,1 0-16-15,0 0-14 0,-2 5-11 16,-3 14-9-16,-5 12-2 0,0 15 5 0,-2 11 4 16,3 7-4-16,0 9 2 15,6 4 0-15,-2 0-1 0,2 0 4 16,1-6-6-16,1-3-6 15,1-5-1-15,0-5 1 0,-1-2-2 0,1-4-2 16,0-4 0-16,-1 0 5 16,2-8-4-16,-1 1 4 0,0-1-3 15,0-5-1-15,2 0 3 16,-2-3-1-16,3-1-4 0,-1-2 2 0,-2-3 3 15,0 3-6-15,0-6 4 0,0 0 0 16,0-1-3-16,0-1 2 16,0-1 1-16,0-4-6 0,0 0 5 0,0 0-1 15,-2 0 0 1,-1-1-1-16,0 2 2 0,1-2-2 0,-2-2 2 15,1 3-1-15,1-2 0 16,-1-1-5-16,0 2 1 0,0-6-3 16,1 0 8-16,1-1-2 0,0-4-2 0,1 0 5 15,-2 0-3-15,1-2-1 16,1-1 4-16,-2 3-3 0,1 0-1 15,1 2 4-15,-1 2 0 16,0-1-1-16,-3 0-2 0,1 0 2 0,0-2-2 16,2 0 1-16,0-2 0 15,0-2-9-15,-1-1 11 0,2 0-2 16,0 0 0-16,0 0 0 15,0 0 0-15,-2 4 0 0,-2 1-29 0,1 1-2 16,-2-1-31-16,1-2-26 0,-1 0-57 16,0 0-228-16</inkml:trace>
  <inkml:trace contextRef="#ctx0" brushRef="#br0" timeOffset="55790.0781">3537 9994 289 0,'-5'2'0'0,"2"-1"95"0,-1-1-38 15,1 2-6-15,3-2 6 16,-4 1 27-16,3-1-35 0,-4 0-16 15,0 0-22-15,2 0 3 0,-3 0-2 0,1 1 13 16,-1 0-5-16,1 3-8 16,0 0 2-16,-1 0 1 0,0-1 0 15,1-1 2-15,2 1 6 16,-1-3 7-16,4 1 9 0,0-1 3 0,-2 0-10 15,1 1-5-15,-1-1-8 16,0 0 11-16,2 0-7 0,-2 2 2 16,1-2-12-16,1 0-2 0,0 0-4 0,0 0-3 15,0 0 2-15,0 0 6 16,0 0-1-16,0 0 0 0,0 0 4 15,3 0-2-15,-3 0 2 16,0 0 5-16,2 0-6 0,-2-1 6 0,1 0-4 16,-1 0-2-1,0 0-4-15,1 1 1 0,0 0-1 0,0 0 0 16,-1 0 1-16,1 0 0 15,2-1-2-15,2-2 3 0,4-1-10 16,1 1 0-16,6-1 3 0,1-2-3 0,2 4-1 16,1-3 9-16,1 3-9 15,-2-4-2-15,4 2 2 0,0-1 8 16,1-1-7-16,2 0 9 15,-1-3-7-15,3 2-3 0,-2-3 7 0,1 5-5 16,1-5-3-16,2 3 0 16,0 0 12-16,2-1-11 0,0-1 8 15,-1 1-6-15,-3-1-4 16,-2 0 2-16,-1 3 15 0,-3-1-13 0,2 3 2 15,-1 1 1-15,1 3-10 0,0 0 8 16,2 0-3-16,3 0-1 16,1 0 0-16,3 0 1 0,-5 2-2 0,0-2 2 15,0 0 2 1,-2 0-4-16,0 0 2 0,-2 0 3 0,0 0-8 15,-1 0 7-15,-3 0-3 16,0 0 0-16,-5 0 0 0,-1 0 3 16,-1 0-6-16,0 0 6 0,1 0 1 0,1 3-7 15,1 2 3-15,2-1-1 16,3-1-3-16,2-1 8 0,2-2-3 15,3 3-1-15,1-1 0 16,0-2 3-16,1 0-6 0,-3 0 6 0,1 0 0 16,-1 0-5-16,-4 0 4 15,-2 1-4-15,-1 1 0 0,-5-1 4 16,0 0 2-16,0-1-4 15,-2 0 0-15,2 0 6 0,1 2-11 0,1-2 9 16,1 0-4-16,2 0 0 0,0 0 0 16,2 0 6-16,1 0-6 15,2 3-4-15,0-3 8 0,3 1-8 0,0-1 8 16,1 0-3-1,3-1-1-15,-1 1 0 0,0-2 17 0,0-1-13 16,-1 1 7-16,0-2-4 16,-2 0 1-16,1 3 1 0,-4 0-6 15,0-2-4-15,-2 3 2 16,0-3 10-16,-3 2-14 0,0 0 6 0,-3 1 1 15,-2 0-3-15,2 0 0 0,-2 0 6 16,3 0-13-16,1 0 12 16,3 0-8-16,2 0 1 0,3 0 2 0,3 0 4 15,1 1-9-15,2 1 8 16,-2 0-3-16,0-1-2 0,-1 1-1 15,-3 1 9-15,-1-1-8 16,-5 0 2-16,-2 1 5 0,-6 1-8 0,-1-1 3 16,-2-1 2-16,-3 1-5 0,1-3 4 15,-1 2 0-15,5 0-4 16,1 1 4-16,2 0-1 0,4 1-1 0,0-1 0 15,2-1 1 1,0 0-1-16,-1-2-1 0,1 0 5 0,-2 0-8 16,1 0 4-16,0 1 0 15,-4 1 0-15,-2 0 1 0,-5 0 1 16,-3-1-4-16,-3 1 3 15,-3 0-4-15,0 1-7 0,3 0 9 0,0 2-2 16,1 1-1-16,1 2 4 0,1-4 0 16,-1 4-12-16,1-4 16 15,0 0-4-15,-3 0 0 0,2-2 0 0,-3-2 3 16,-1 2-5-16,-1-2 2 15,0 0 0-15,0 0 0 0,0 0 0 16,0 0-2-16,0 0-1 16,0 0 6-16,0 0-2 0,-1 0-2 0,1 0 2 15,0 0 18-15,0 0-8 16,0 0 11-16,0 0-5 0,0 0-2 15,0-1 7-15,0 0-13 0,0 1-2 0,0 0 7 16,0-1-11 0,0 0-5-16,0 1 4 0,0 0 6 0,0-3-8 15,0 3 0-15,0-1 13 16,0 0-16-16,0 1 6 0,1 0 0 15,0 0-5-15,0 0 4 16,-1 0-3-16,0 0-2 0,0 0 6 0,0 0-1 16,0 0-4-16,0 0-2 0,0 0 4 15,0 0 0-15,0 0-9 16,0 0 9-16,0 0-13 0,0 0 14 0,0 0-2 15,0 0-7-15,0 0 13 16,0 0-5-16,0 0 0 0,0 0 0 16,0 0 1-16,0 0-2 15,0 0 0-15,0 0 0 0,0 0-4 0,0 0 10 16,0 0-3-16,0 0-3 15,0 0 2-15,0 0-1 0,0 0-2 16,0 0 4-16,0 0 1 0,0 0-3 0,0 0-3 16,0 0-1-1,0 0-5-15,0 0 7 0,0 0-5 0,0 0-4 16,0 0 5-16,0 0 5 15,0 0-8-15,0 0 12 0,0 0-6 16,0 0-5-16,0 0 5 16,0 0-6-16,0 0-4 0,0 0 15 0,0 0-4 15,0 0-4-15,0 0 11 16,0 0-4-16,0 0-2 0,0 0 0 15,0 0 5-15,0 0-8 0,0 0 8 0,0 0 0 16,0-1-5-16,0 1 2 16,0 0 2-16,0 0-3 0,0 0-1 15,0 0 3-15,0 0-4 16,0 0 3-16,0 0 2 0,0 0-6 0,0 0 6 15,0 0-3 1,0 0-2-16,0 0 4 0,0-1 0 0,0 1-4 16,0 0 1-16,0 0-2 0,0 0-47 0,0 0-33 15,0 2-46-15,0 4-60 16,0 6 0-16,0-3 48 0,0-5-416 15</inkml:trace>
  <inkml:trace contextRef="#ctx0" brushRef="#br0" timeOffset="57010.0799">2172 9598 1056 0,'7'-12'0'0,"-2"7"128"0,-3 5-92 0,1 3-24 16,0 10-16-16,2 9 8 0,0 12 22 15,-2 5-7-15,0 7-11 16,-3-2 0-16,0 1-5 0,2-4-2 0,-1 1 6 16,3-4-5-16,0 0-4 15,5 2 1-15,2-4-1 0,0-3-178 16,0-7-70-16,-2-12-517 15</inkml:trace>
  <inkml:trace contextRef="#ctx0" brushRef="#br0" timeOffset="57400.0804">2024 11151 782 0,'-14'-4'0'16,"5"0"206"-16,4 0-144 0,4 1-7 0,1-2-21 16,10-1-31-16,6-1 10 0,8-1-5 0,4 3 11 15,2 5-14-15,-4 5-3 16,-2 7 2-16,-4-2 5 0,-5 2-4 15,-6 3 17-15,-4-3-5 16,-3 6 4-16,-4 3-2 0,-11 3-1 0,-6 9 20 16,-11 5-8-1,-3 4-17-15,-4 7-9 0,1-2 1 0,4 0-2 16,6-4-5-16,8-8 4 0,9-9-1 15,7-8-1-15,5-8-9 16,12-2-1-16,9-5 12 0,13-3 7 0,10-6-8 16,6-6 0-16,6 1 4 15,0 1-6-15,-5 2-10 0,-3 7-48 16,-9 1-19-16,-10 8-9 15,-12 8-79-15,-9 0-157 0</inkml:trace>
  <inkml:trace contextRef="#ctx0" brushRef="#br0" timeOffset="57910.0811">2192 12702 707 0,'-7'-12'0'15,"2"0"275"-15,2 2-188 16,3 1-22-16,0 1-24 0,7-1-15 15,6 1-11-15,5 4-4 16,3 4 14-16,3 2-3 0,3 10-5 0,-1 4-5 16,-1 4-5-16,-4 1 0 15,-6-1 5-15,-5 0-7 0,-7-3-7 16,-6 4 4-16,-9 1 0 0,-8 2-2 0,-8 1 0 15,-2 1 12-15,1-1-13 16,3-4 2-16,6-4 3 0,7-3-5 16,5-4-21-16,5-5-15 15,3 0-8-15,5-3 9 0,10 0 21 0,6-2 14 16,6 0 2-1,4-6 0-15,2 1-1 0,0 1 0 0,-1 3 2 16,-1 1-3-16,-5 3 2 16,-5 8 5-16,-10-1-8 0,-7 3 4 15,-4 3 2-15,-1 1-3 0,-8 7 7 0,-3 1-1 16,-7 0-10-16,-2 2 6 15,-3 0 4-15,-5-2-9 0,-4 3 4 16,0 0 3-16,-3-2-6 16,2 0-34-16,5-2-60 0,1-4-159 0,8-7-222 15</inkml:trace>
  <inkml:trace contextRef="#ctx0" brushRef="#br0" timeOffset="58370.0818">2130 13924 870 0,'-1'-8'0'0,"0"4"264"16,1 4-197-16,0 0-43 0,0 13-21 16,0 8 2-16,1 10 17 15,4 3 3-15,1 3-15 0,0-1-1 0,0-4-2 16,0-4-1-1,2-4-4-15,0-7 4 0,4-7-1 0,2-2-4 16,1-7 10-16,4-1-8 16,2 1-4-16,4-9 2 0,1 0 7 15,-1-3-12-15,-2-2 6 0,-3-2-6 0,0-1-6 16,-4-3 12-16,-1 0-4 15,-4-2-1-15,-3-2 5 0,-2 1-2 16,-3 8 0-16,-1 3 0 16,0 7 27-16,-2 3-3 0,0 1-6 0,0 9-20 15,0 8-4-15,-2 11 9 16,2 9 4-16,0 4-9 0,0 4 4 15,2-1 7-15,6 0-6 16,-3-1-3-16,0-1 0 0,1 1-157 0,-2-4 2 16,-1-8-162-16</inkml:trace>
  <inkml:trace contextRef="#ctx0" brushRef="#br0" timeOffset="65390.0916">4129 9936 439 0,'-4'-5'0'0,"3"2"128"0,0-1-55 16,0-1-40-16,-1-1 1 0,2 0-10 15,0 1-18-15,0 2-7 0,0-1 2 0,2 1 29 16,-2-3-21-16,2 1 0 16,-1 0 15-16,-1 1 7 0,0 3 19 15,0-1-7-15,1 1-21 16,-1 1-13-16,2 0 0 0,1 0 5 0,3 0-9 15,6 0 12 1,6 0 8-16,2 1 0 0,11 3-1 0,0-3-1 16,4 0-10-16,3-1-2 15,0 0-3-15,3 0 1 0,0 0 11 16,-3 0-5-16,4 0-4 0,-1 1 10 0,1 4-12 15,2 2-3-15,1 2 4 16,-2-4 0-16,3 3-4 0,-2-4 5 16,-1 1 0-16,-2 0-5 15,0-3 4-15,-2 1 0 0,2-2-1 0,-4-1 4 16,1 0-2-16,-6 0-6 15,-3-2 1-15,-1 1-1 0,-5-2-3 16,0 1 4-16,-4 1 3 16,-3-1-10-16,-2 2 2 0,0-3 9 0,-1 3-13 15,-1-2 6-15,0 2 0 0,3 0-3 16,-2 0 0-16,2 0 2 15,-1 0-7-15,2 0 10 0,-2 0-4 0,2 1-1 16,0-1 0 0,-1 0-1-16,3 0 0 0,2-1 2 0,0-1 7 15,5 2-4-15,-3 0 1 16,1 0-1-16,0 0-7 0,-4-2 6 15,0-1 1-15,-1 3-6 0,-2-2 4 0,-3 1 2 16,0 1-4-16,-2 0-3 16,1 0 4-16,0 0-2 0,1 0 2 15,1 0 4-15,2 0-6 16,1 0-1-16,1 0 2 0,1 0 0 0,3 0 0 15,0 1 5-15,1-1-6 16,1 1 2-16,-4-1 9 0,1 0-13 16,-3 0 6-16,-3 0 3 15,-1 0-7-15,-1 0 2 0,0 1 3 0,2 2-5 16,2-3 2-16,1 2 1 0,0-2-3 15,1 0 2-15,0 0 2 16,1 1-6-16,0-1 6 0,0 0 3 0,-2 0-8 16,-4 0 4-1,-1 0 4-15,-2 0-8 0,-2 0 4 0,-3 2 5 16,-1 0-8-16,2-1 2 15,-3 0 0-15,2-1-1 0,-1 0 0 16,1 3 2-16,0-1-2 16,0 1 0-16,1-2 0 0,0 0 2 0,2 1-1 15,1-1 4-15,1 3 0 0,2-1 2 16,1-3-2-16,3 1 1 15,-1 0 3-15,3 1-4 0,0-2-1 0,0 0 7 16,-2 0-5-16,0 0-7 16,0 0 2-16,-1-1 16 0,0 0-18 15,0-1 2-15,-2-1 9 16,1 3-9-16,-1-3 10 0,-1 2 2 0,-1-2-8 15,-3 1 8-15,1-1-7 0,-4 1-1 16,-1 2 6-16,1-3-3 16,-3 1-1-16,0-2 3 0,-2 2-4 0,-1 2-2 15,1 0 7 1,2 0-12-16,1 0-1 0,1 0 4 0,0-1 3 15,1 1-6-15,1 0 2 16,1 0-5-16,-1-3 4 0,2 2 0 16,-1 1 5-16,2-1-9 15,2 0 7-15,1 0-2 0,2 1-2 0,2 0 2 16,1-1 0-16,-1-1-2 0,4-1 2 15,-2 0 2-15,-1 2-3 16,0-2 0-16,-2 1 2 0,-1 1-4 0,1 0 4 16,-2-1-2-16,-1 1 0 15,-4 1 0-15,1-1 4 0,-3 1-6 16,-2 0 2-16,-1 0 1 15,-2 0-2-15,-2 0 0 0,0 0 1 0,0 0 0 16,0 0 0 0,0 0 2-16,0 0-3 0,0 0 2 0,0 0 3 15,0 0-6-15,0 0 4 0,0 0 9 0,0 0-14 16,0 0 6-1,0 0 1-15,0-1-6 0,0 1 4 0,0 0-1 16,0 0-2-16,0 0 2 16,0 0-1-16,0 0 0 0,0 0 0 15,0 0 2-15,0 0-2 16,0 0 0-16,0 0 4 0,0 0-6 0,0 0 2 15,0 0 3-15,0 0-6 0,0 0 3 16,0 0 3-16,0 0-6 16,0 0 3-16,0 0 1 0,0 0-2 0,0 0 2 15,0 0-1-15,0 0-2 16,0 0 4-16,0 0-4 0,0 0-2 15,0 0 8-15,0 0-3 16,0 0-1-16,0 0-5 0,0 0 3 0,0 0-10 16,0 0 11-1,0 0 0-15,0 2-9 0,0 3 12 0,-1 0-2 16,-1 5 0-16,1-1 5 0,0 1-2 0,-2 0-6 15,1 1 5 1,0 2 1-16,-2-1-6 0,1 3 6 0,0 1-2 16,-3 1-2-16,3 3 2 15,0-3 1-15,-1 1-3 0,2 0 2 16,0-1-2-16,0 0-4 15,0 2 8-15,2-1-1 0,0 3-4 0,0 0 2 16,0 1 4-16,0 2-8 16,0 1 7-16,0 3-3 0,0 1 0 15,0 2 0-15,4-1 1 0,-2-1-2 0,-1 0 2 16,0 0-2-16,2 0 2 15,-2-2-1-15,1-3 0 0,-1 3 0 16,1-3 0-16,-1 0 1 16,-1 0-2-16,2 1 2 0,-1-2 0 0,-1 4-2 15,1-2 2 1,-1 1-1-16,0 1 0 0,2-1 0 0,-1 1 0 15,0 0-5-15,1-3 8 0,1 0-2 0,0 0-2 16,1-3 2 0,-1-1 1-16,0-1-7 0,-1-2 10 0,0-2-5 15,-2 0 0-15,1 0 0 16,-1-3 0-16,0 0 0 0,0 2 0 15,0-1-1-15,0 0-5 16,0 4 9-16,2-3 0 0,-2 1-6 0,2 1 6 16,-1-3-3-16,1 2 0 15,2-3 0-15,-1 0 1 0,-1 1-2 16,0-4 2-16,0-1-1 0,-1-2 0 0,0 0 0 15,0-2-1-15,-1 0-4 16,0-1 9-16,1 0-4 0,-1 3 0 16,0 0-1-16,1 0 4 15,-1 2-6-15,2 1 3 0,-2 0 1 0,2 2-2 16,0-1 2-1,2 0 1-15,-1 0-2 0,1 1-1 0,-1-3 1 16,0 1 0-16,-2-1 0 16,1-3 3-16,-1 2-5 0,0-2 1 15,0 0 1-15,0 2 0 0,-1-2 0 0,0 1 0 16,0 0 0-16,0-1-1 15,1 1 1-15,-1 0 0 0,1 1 0 16,0-2 0-16,1 3 0 16,-2-2 0-16,2-1 2 0,-2 1-2 0,1-2 0 15,-1-4 0-15,2 1 0 16,-2 1 0-16,1-2 1 0,-1 0-2 15,0 1-1-15,0-1 5 0,0 1-6 0,0-1 6 16,0 0-4-16,0 0-5 16,0 0 8-16,0 0-3 0,0 0 1 15,0 0 0-15,0 0 2 16,0 0-2-16,0 0 0 0,0 0 1 0,0 0-1 15,0 0-1 1,0 0 4-16,0 0-6 0,0 0 6 0,0 0-2 16,0 0-1-16,0 0-4 15,0 2 2-15,0 3-1 0,0-2 6 16,0 1 1-16,0-1-9 0,1 1 10 0,-1-1-7 15,1 0 0-15,-1 1 4 16,1 1 1-16,-1 1-4 0,2 1 0 16,-1 2 3-16,-1 0-4 15,1 2 4-15,-1-2-3 0,0 3 0 0,1-3 2 16,-1 2 2-16,0-2-3 15,0 0 0-15,0-1-3 0,0 0 3 16,0 1 0-16,0 0 0 16,0 1 0-16,0 0 0 0,1 2 5 0,-1 1-6 15,0 1 1-15,1-2 1 0,-1 3-2 16,0-1 2-16,2-1-4 15,-2 2 1-15,1-2 4 0,0 2-1 0,0-1-1 16,0-5 0 0,0 5 0-16,-1-5 0 0,1 0 0 0,0 3 0 15,-1-4-4-15,1 1 8 16,-1-1-3-16,0 1-1 0,0 0-1 15,0 0 2-15,0 1-2 0,0 2 2 0,0-2-1 16,0 1 0-16,0 3-1 16,1-1 2-16,-1 3-2 0,0 1 2 15,0 0 3-15,0 1-4 16,0 0 0-16,0-1 3 0,0 1-3 0,1 1 0 15,-1 2 1-15,-2 2-1 16,1 2-1-16,-1 0 2 0,1 0-2 16,1 0 0-16,0 2 1 15,0-1 0-15,2 1 1 0,2-1-1 0,1-1 0 16,0 2 0-16,0 2 3 0,-1-2-6 15,1 2 6-15,1-2-6 16,-3-3 0-16,6 2 6 0,-1-2 1 0,-3 0-5 16,3-1-2-1,-2 0 6-15,-1 2-6 0,2-1 6 0,-2-2-6 16,0-2 3-16,0 1 0 15,1-2 0-15,0 0-3 0,-1-1 5 16,1 1 0-16,-1-3-4 16,0 1 4-16,2-4-1 0,-3 0-2 0,2-2 2 15,1 1-2-15,-1-2-4 0,2-1 10 16,-1-1-8-16,-2-1 2 15,1 0 2-15,1 1 4 0,-2-4-6 0,0 1 2 16,0-1-1-16,0-2 0 16,4 2 0-16,0-2 1 0,2 1-1 15,3-3 0-15,1 2 2 16,2 0-3-16,1 0 2 0,-1-1 0 0,2 1-2 15,-3 0-2-15,0-1 4 0,-1 1-2 16,-2 1 1-16,0-1 3 16,-2 1-6-16,0 0 6 0,-1-2-3 0,1 3-5 15,1 0 9 1,-4 1-3-16,2-1-2 0,1-1 2 0,0 5-2 15,0-2-4-15,1-2 7 16,1 3-2-16,-1-3 0 0,1 2 0 16,0 2 0-16,-4-4-1 15,0 1 2-15,-2 1 0 0,0-3-2 0,0 1 1 16,1 0 1-16,-3-1-2 0,0-3 1 15,1 3 0-15,-3-3 0 16,-1 0 0-16,-2 4 2 0,0-4-4 0,2 1 1 16,-2-1 2-16,0 0-2 15,0 0 2-15,0 0-1 0,0 0 0 16,0 0 0-16,0 0 4 15,0 0-8-15,0 0 5 0,1 0 2 0,-1 0-6 16,0 0 6 0,0 0-1-16,0 0-1 0,0 0 3 0,0 0-2 15,0 0-4-15,0 0 4 0,0 0 5 0,0 0-11 16,0 0 5-1,0 0-1-15,0 0 0 0,0 0 0 0,0 0 2 16,0 0-3-16,0 0-1 16,0 0 5-16,0 0-6 0,0 0 3 15,0 0 1-15,0 0-2 16,0 0 1-16,0 0 2 0,0 0-4 0,0 0 0 15,0 0 4-15,0 0-4 0,0-1 1 16,0 1 0-16,0 0-2 16,0 0 6-16,0 0-1 0,0 0-2 0,0 0-5 15,0 0 6-15,0 0-2 16,0 0 0-16,0 0 0 0,0 0-3 15,0 0 8-15,0 0-7 16,0 0 0-16,0 0 6 0,0 0-1 0,0 0-3 16,0 0 2-1,0 0 0-15,0 0-1 0,0 0 0 0,0 0 1 16,0 0-4-16,0 0 6 0,0 0 1 0,0 0 1 15,0 0 8 1,0 0-7-16,0 0-6 0,0 0 0 0,1 0 6 16,-1 0-7-16,1-2 2 15,-1 2 1-15,0-2-2 0,0 2 0 16,1 0 0-16,-1 0 0 15,0 0 0-15,0 0 5 0,0 0-9 0,0 0 8 16,0 0-5-16,0 0-1 16,0 0 4-16,1 0 0 0,-1 0-3 15,0 0 2-15,1 0 3 0,-1 0-6 0,1 0 1 16,-1 0 1-16,0 0 0 15,0 0-4-15,0 0 3 0,0 0-2 16,0 0 6-16,0 0-2 16,0 0-1-16,0 0-4 0,0 0 7 0,0 0-6 15,0 0 6 1,0 0-5-16,0 0 0 0,0 0 4 0,0 0-1 15,0 0-1-15,0 0-1 0,0 0 1 0,0 0 0 16,0 0-3 0,0 0 2-16,0 0-4 0,2 0 9 0,0 1-5 15,-2 0-2-15,0-1 6 16,0 0 0-16,0 0-3 0,0 0 0 15,0 2 0-15,0-2-3 16,0 0 5-16,0 0-1 0,0 0-2 0,0 0-4 16,2 0 5-16,-1 1 0 15,2 1 0-15,2 0 1 0,-2-2-1 16,3 3 0-16,-4-3 1 0,2 2-1 0,0-2 0 15,0 2 1-15,-1-2-3 16,2 1 4-16,0 0 0 0,0 0-4 16,4 1 3-16,-2-1 0 15,3 1-2-15,-1-2 2 0,-4 0 0 0,1 0-2 16,-4 0-1-1,0 1 2-15,-2 0 0 0,0-1 0 0,0 0 1 16,0 0-4-16,0 0 6 16,0 0-4-16,0 0-1 0,1 0 4 15,-1 0 1-15,0 0-3 0,0 0-3 0,0 0 3 16,0 0 0-16,0-2 0 15,0 2 1-15,0 0-4 0,0 0 6 16,0 0 1-16,0 0-5 16,0 0-1-16,0 0 2 0,0 0 0 0,0 0 0 15,0 0 2-15,0 0-2 16,0 0-3-16,0 0 6 0,0 0-6 15,0 0 2-15,0 0 1 0,0 0 0 0,0 0 0 16,0 0 3-16,0 0-3 16,2 0-3-16,-2 0 7 0,0 0-8 15,0 0 8-15,0 0-6 16,0 0-1-16,0 0 6 0,3 0 0 0,4-3-6 15,1 1 6 1,3-3-1-16,0 2-6 0,-3 1 8 0,3 1-6 16,-1-2-2-16,3 3 6 15,1-1 0-15,-2-1-4 0,1 2 1 16,-4 0 1-16,-3-1 0 0,-1 0-3 0,-3 1 4 15,0-2-2-15,-1 2-2 16,-1 0 3-16,0 0 0 0,0 0-2 16,0 0 2-16,0 0 0 15,0 0-3-15,6 2 1 0,-2 2 1 0,3 1 2 16,-1 0 1-16,2-1-10 15,-1 1 11-15,-1-2-4 0,1 0-6 16,-3 3 11-16,2-2-3 16,-1 0-2-16,0-4 2 0,-1 1 0 0,0 1-1 15,-2-1 0-15,1 2-1 0,-2-1-4 16,0-2 10-16,-1 1-5 15,0-1-5-15,0 0 6 0,0 0 1 0,0 0-4 16,0 0 2 0,0 0 0-16,0 0 0 0,0-1-1 0,0 1 0 15,0 0-4-15,0 1 10 16,3 1-5-16,-1-2 0 0,1 3 0 15,1 1 2-15,-2-4-2 0,1 2-2 0,-3-2 4 16,0 0-4-16,0 0 4 16,0 1-2-16,0-1 0 0,0 0-2 15,2 0-1-15,-1 0 0 16,-1 0 6-16,0 0 0 0,0 1-4 0,0-1 2 15,0 0 0-15,0 0-2 16,0 0 2-16,0 1-4 0,0-1 1 16,0 1 4-16,0-1-2 15,0 0 0-15,1 0 0 0,-1 0 3 0,0 0-4 16,0 0 2-16,0 0 0 0,0 0-1 15,0 0-2-15,0 0 2 16,0 0 0-16,2 0-1 0,-2 0 3 0,1 0-4 16,3 2 2-1,-3-1 1-15,2 0-2 0,-2-1 2 0,0 3-2 16,0-3-1-16,-1 0 4 15,0 0 1-15,2 0-6 0,0 0 5 16,1 2 1-16,0-1-6 16,-1 1 5-16,1 0-2 0,-1-1 0 0,-1-1-4 15,1 1 4-15,-2-1 0 0,2 0 0 16,-1 3 4-16,3-3-5 15,-3 2-2-15,0-1 4 0,1 1-2 0,-2-2 2 16,0 0-1-16,0 0-2 16,0 0 4-16,0 0 2 0,2 0-5 15,-2 0 2-15,0 0 1 16,0 0-3-16,0 0 1 0,0 0-2 0,0 0-1 15,1 0 5-15,-1 0 0 0,0 0-4 16,0 0 3-16,2 0-1 16,3 2 0-16,0-2 0 0,0 2-1 0,-1-1-1 15,-1-1 3 1,-3 0 2-16,2 0-6 0,-1 0 3 0,-1 0 0 15,0 0 0-15,0 0 0 16,0 0 1-16,0 0-2 0,0 0 1 16,0 2 0-16,0-2 0 15,0 0 0-15,1 2 0 0,-1-2 0 0,0 0 0 16,0 0 0-16,0 0-3 0,0 0 6 15,0 0-1-15,0 0-2 16,0 0 0-16,0 0-3 0,0 0 0 0,0 0 6 16,0 0 0-16,0 0-4 15,0 0 0-15,0 0 2 0,0 0-2 16,0 0 2-16,0 0 2 15,0 0-6-15,0 0 4 0,0 0-1 0,0 0 0 16,0 0 0 0,0 0 1-16,0 0-3 0,0 0 4 0,0 0 0 15,0 0-5-15,0 0 5 0,0 0-2 0,0 0 0 16,0 0 0-1,0 0 1-15,0 0-3 0,0 0 4 0,0 0-1 16,0 0-3-16,0 0 4 16,0 0-2-16,0 0 0 0,0 0 0 15,0 0 3-15,0 0-6 16,0 0 5-16,0 0-5 0,0 0 1 0,0 0 4 15,0 0-2-15,0 0 0 0,0 0 0 16,0 0-2-16,0 0 0 16,0 0 4-16,0 0-2 0,0 0 0 0,0 0 0 15,0 0 3-15,0 0-6 16,0 0 3-16,0 0 2 0,0 0-4 15,0 0-1-15,0 0 3 16,0 0 0-16,0 0-3 0,0 0 2 0,0 0-1 16,0 0 4-1,0 0 1-15,0-2-6 0,0 0 6 0,0 2-3 16,0 0-4-16,1 2 8 0,-1-1-5 0,2-1-1 15,-1 0 4 1,-1 0-1-16,0 0-3 0,0 0 4 0,0 0-1 16,0 0-1-16,1 0 0 15,-1 0 3-15,0 0-3 0,2 0 0 16,-2 0 5-16,0 0-5 15,2 0 0-15,-2 0 5 0,1 0-5 0,-1-1 0 16,0-1 11-16,1 1-9 16,-1 1 2-16,1 0-1 0,-1 0-6 15,2 0 0-15,-2-1 3 0,2 0 0 0,-2-1 0 16,0 2 2-16,0 0-4 15,0 0 3-15,1 0-2 0,-1 0-6 16,0 0 6-16,0 0-7 16,0 0-14-16,1 3 1 0,2 5 3 0,0 0 0 15,-1-1-3 1,3 0-7-16,-4-3-5 0,4-3 16 0,-4 2 6 15,-1-3-5-15,1 0 11 0,-1 0-2 0,0 0-49 16,0-6-26 0,-8-5-94-16,-6-10-307 0</inkml:trace>
  <inkml:trace contextRef="#ctx0" brushRef="#br0" timeOffset="69760.0977">8299 13229 491 0,'4'-15'0'16,"-1"5"196"-16,-2 4-108 16,-1 1-8-16,1 5-2 0,-1-2-26 0,0 2-17 15,1-1-15-15,-1-1-3 0,2 0 8 16,5 2-8-16,2-3-1 15,5 1 13-15,3 2-16 0,4-1-8 0,4 1 5 16,4 0-8-16,1 0 5 16,3 0 3-16,1 5-2 0,-1 1 0 15,-2 2 1-15,-7 1-11 16,-5-4 4-16,-4 2 14 0,-1 2-5 0,-1 2-9 15,-5-2 7-15,-4 0-5 0,2-1-1 16,-4-1 4-16,0 0-3 16,-1 0 1-16,0 4 8 0,-1-2-5 0,0 3-1 15,0 0 3 1,0 1-9-16,-1 4 1 0,0-1 9 0,1 2-4 15,-1 0 3-15,0 1 8 16,1 2-5-16,0 1-2 0,-1 1 6 16,0 1-11-16,-5 1 2 15,-2-1 8-15,-3 5 1 0,-2-5-4 0,-3 3-1 16,0-3 0-16,0 2-3 0,2-5 6 15,2-1-10-15,3-3-7 16,3 0 4-16,2 0 3 0,4-2-5 0,0 2 0 16,0-2 4-16,4 2-5 15,0 0 2-15,-1-1 4 0,0-1-7 16,-1 1 4-16,-1-4 1 15,1-1-3-15,-1 0 0 0,-1-1-3 0,0-2 0 16,0 1 6 0,0 1 2-16,0-1-7 0,0 2 2 0,0 0 1 15,0-4-2-15,0 4 2 0,0-2 3 0,0 2-7 16,0 0 6-1,0 0 2-15,0 0-6 0,0 2 1 0,-3-2 3 16,3 2-6-16,-1-1 3 16,-1-1 2-16,2 1-4 0,0-1 4 15,0 0 2-15,0 1-5 16,0 0 2-16,0 2 3 0,1-1-2 0,1 1 6 15,0 1-10-15,-1 0 1 0,1-1 2 16,-2 1 7-16,0 1-12 16,0-1 8-16,0 1-2 0,2 1 0 0,-2 2 4 15,0 1 1-15,0-2-2 16,-2 3 7-16,1 3-6 0,1-1 1 15,0 1 3-15,-2 2-6 16,0-2-2-16,2 2 8 0,-1 0-6 0,1-1-6 16,0 2 4-1,0 2 6-15,1-3-4 0,1 4 4 0,-2-1 2 16,0 2-12-16,0 0 4 0,0 4 10 0,0-2-13 15,0 1 2 1,0 0 11-16,0-3-13 0,-2 2 2 0,2-2 17 16,0 1-19-16,0-2 2 15,0 2 19-15,0 0-18 0,4 1 7 16,-3 1-5-16,4-2-2 15,-1 0 4-15,-3 1-4 0,0-1-3 0,0 1 2 16,0 1 4-16,1-1-5 16,-2 0 0-16,1 2 2 0,-1-3-2 15,0 1 0-15,0 1 5 0,0-5-2 0,0 3 3 16,0-4-4-16,0-2-4 15,0 0 4-15,0-3 2 0,0 0-6 16,0-3 4-16,0 1 1 16,2-4-4-16,-2 0 2 0,0 0 2 0,0-5-5 15,1 1 4 1,-1-2 2-16,0-1-4 0,0 1 0 0,0-4 1 15,0-1-1-15,0-1-2 0,0-2 4 0,0-1-4 16,0-1 1 0,0-1 4-16,-1 0-6 0,1 0 6 0,0 0 5 15,0 0-10-15,0 0 4 16,-1 0 5-16,1 0-10 0,0 0 6 15,0 0 0-15,0 0-10 16,0 0 6-16,0 0 0 0,0 0-8 0,0 0 14 16,0 0-8-16,0 0-1 15,0 0 8-15,-2 1-3 0,-7 6-10 16,-2 1 18-16,-5 4-8 0,-1-2-1 0,2 3 0 15,-2 0 4-15,-1 1-6 16,0 1-1-16,-3 0 3 0,-2-1 0 16,-1-2-3-16,0-2 6 15,2-1-6-15,-1 0 6 0,-3 0 0 0,-2-1-4 16,-4 1-1-1,0-2 6-15,-4 0-8 0,-2 0 5 0,-1-1 2 16,-2 0-6-16,0 2 5 16,0-3-2-16,-3 0 0 0,4 2 0 15,-1-5-1-15,0 1-1 0,2-2 4 0,1-1-1 16,-2-1-1-16,1-2 0 15,-2 1 4-15,0-5-7 0,-3 3 5 16,2 0-1-16,-2-3-2 16,2 3 2-16,0-1 0 0,1 0-2 0,2 0 2 15,0 0-1-15,3 1-2 16,-1 0 4-16,2-3 1 0,2 2-6 15,1-2 5-15,0 1-2 0,0 0 0 0,0-2 0 16,0 2 0-16,-3 1 0 16,2-1 0-16,-4 2 2 0,-5 0-4 15,-1 3 3-15,-2 1-3 16,0-2 0-16,0 2 4 0,1 0-2 0,2 0-3 15,0 0 6 1,1 2 0-16,4 2-6 0,-1-2 4 0,3 2-2 16,1-3 0-16,-1 1 2 15,3 0 0-15,-3 0-4 0,2 3 6 16,-1-1-1-16,2-1-4 0,-4 2 1 0,2-2 3 15,-2 1-4-15,-1-2 4 16,1 1-1-16,0 0-4 0,-1-3 6 16,5 2-3-16,-2 0 0 15,1 1 0-15,-1-1-1 0,1 1-1 0,0 0 4 16,0-1 2-16,0 1-7 15,-3-1 6-15,1 0-4 0,0 0-3 16,-3 2 6-16,3 0 1 16,0 0-6-16,-1-1 6 0,3 1-2 0,0-2-2 15,1 1 0-15,0-2 1 0,0 0 0 16,0 0 0-16,0-1 2 15,1 0-3-15,1 0 2 0,-1 0 2 0,6 0-4 16,-2 0-1 0,0 0 6-16,2 0-8 0,-2 0 4 0,4 0 1 15,1 0-2-15,4 0 2 16,3-1-1-16,0-1-1 0,3 2 2 15,0 0 1-15,4 0-4 0,0-1 4 0,2 0 2 16,0 1-4-16,3 0-1 16,0 0 0-16,2 0-4 0,0 0 10 15,-2 0-6-15,3 0-4 16,-2 0 10-16,1 0-2 0,1 0-5 0,0 0 4 15,0 0 2-15,0 0-6 16,0 0 4-16,0 0 2 0,0 0-4 16,0 0 0-16,0 0 14 15,0 0-11-15,-4 0 8 0,-4 0-5 0,-4 0-12 16,-1 0 6-16,2 0 0 0,4 0 0 15,0-2 0-15,3 1 1 16,1 0-2-16,0 0 2 0,1 1 2 0,-1-2-3 16,2 0 0-1,0 1 5-15,1-1-4 0,-1 0 8 0,-2-1-7 16,3-2-4-16,-2-2 4 15,0 0 2-15,1-3-5 0,0 0 1 16,0-2 1-16,1-3-2 16,0-2 1-16,0-2 0 0,3-2 0 0,1-1 0 15,0 0-1-15,0 0 0 0,-1 1 2 16,-2 1-1-16,0-4-1 15,-1 2 2-15,0-3 1 0,0 0-3 0,-2 0 1 16,-1-1 1-16,0 2-2 16,1-2 2-16,-1 2 1 0,2-1-3 15,0 0 2-15,-2-3 2 16,-1 1-4-16,-1-4 2 0,2 2 1 0,-1 1-3 15,0-3 1-15,1 1-2 0,0 0 0 16,-1-2 4-16,1-2-2 16,3 2-3-16,0 0 6 0,0 2-3 0,0-1-4 15,1 2 8 1,3 0-1-16,2-1-4 0,-2 2 0 0,0-2 3 15,1 1-4-15,-1 0 2 16,0-1 0-16,0 0 0 0,-1 3 0 16,0-1 0-16,-1 3 0 15,-1-2 0-15,0 1 0 0,2 3-2 0,-3-1 4 16,0 2 0-16,0 2-4 0,0-1 4 15,0 3-1-15,1-1-1 16,-1 1-1-16,0 1 4 0,0 2-3 0,-1 1 0 16,1 0 11-16,0 2-12 15,0 1 2-15,-2-1 7 0,2 3-10 16,0-1 4-16,-1 3 5 15,0 0-6-15,0 1 7 0,1 2-4 0,0-2-4 16,0 0 0 0,-1 1 15-16,1-3-15 0,-1 3 0 0,0-2 9 15,-1 0-13-15,1 0 8 0,-1-3 0 0,0 0-6 16,0-1 4-1,0-2-1-15,1 1-2 0,0 0 2 0,-3-2 1 16,3 0-2-16,-2 2 0 16,1-4 2-16,-1 2-4 0,2 1 2 15,0-2 4-15,-1 2-8 16,2-3 8-16,-3-1 0 0,3-3-5 0,0 2 0 15,0-1 3-15,3-2-4 0,-2-1 4 16,0 0-2-16,-1-2-3 16,1 2 6-16,-1 3 1 0,1 0-5 0,-1 1 1 15,0 0 1-15,0 0-2 16,0 1 2-16,0 0-2 0,0 1-4 15,1-1 10-15,0 0-4 16,0 2-1-16,0-1 0 0,-1 1 0 0,0 2 0 16,0-3 0-1,0 4 0-15,1 1 0 0,-1-3 0 0,0 0 3 16,0-3-6-16,0 2 4 0,1 1-1 0,-1 2 0 15,0 3 0 1,0 3 1-16,0 1 0 0,-1 5 0 0,0 0 0 16,1 0-2-16,0 0 1 15,0 0 0-15,0 0 0 0,0 0-1 16,0 0-2-16,0 0 0 15,0 0 6-15,0 0 2 0,0 0-6 0,0-1 1 16,0 1 1-16,0 0-2 16,0 0 2-16,0 0 0 0,0 0-5 15,0 0 8-15,0 0-4 0,0 0 0 0,0 0 0 16,0 0 0-16,0 0-5 15,0 0 5-15,0-1 0 0,0 1-2 16,0 0 3-16,-1 0 2 16,1 0-3-16,0 0 0 0,0 0-1 0,0 0 0 15,0 0 2 1,-1 0-1-16,1 0-1 0,0 0 1 0,0 0 0 15,0 0 0-15,0 0 0 0,0 0-1 0,-1 0-6 16,0 0 8 0,1 0-2-16,0 0-3 0,0 0 4 0,0 0 0 15,-4 0-5-15,-7 0 7 16,-5 2-4-16,-6 5-7 0,-4-1 10 15,-1 2-2-15,-1 0-2 16,2 0 4-16,-4 1-1 0,2-2-6 0,0 1 8 16,-2 2-1-16,4-2-2 15,0 0 0-15,1 0-4 0,1-1 2 16,-2 0 6-16,1 1 2 0,5-3-9 0,2 4 4 15,0-4 2-15,1 2-4 16,-2 2 1-16,0-3 1 0,-1 3-5 16,-1-2 9-16,2 1-2 15,-2 0-7-15,1-2 10 0,0-2-2 0,3-1-5 16,0-1 4-1,3 1-1-15,-1-3-1 0,1 0 0 0,0 0 0 16,-1 0-3-16,1 0 6 16,2 0-1-16,0 0-3 0,1 1 2 15,2-1-2-15,1 1-3 0,0-1 8 0,-1 0-5 16,0 1-1-16,-3-1 4 15,-1 0 0-15,-2 0-6 0,-2 0 8 16,0 0-3-16,0 0-3 16,-1 0 4-16,-2 0-4 0,0 0 0 0,-1 0 4 15,-1 0 0-15,1 0-2 16,2 0-3-16,-2 2 8 0,3-2-10 15,1 0 6-15,-1 0-2 0,2 0 1 0,0 0 0 16,-2 0 4-16,0 0-9 16,-2 0 7-16,-3 3-4 0,0 3-9 15,-4 2 2-15,2 2-4 16,-2 1-8-16,3 2 9 0,1 1-7 0,3 1-35 15,1 5 3 1,2 3-28-16,-1 6-59 0,-9 5-29 0,-7 2-75 16,-15-13-390-16</inkml:trace>
  <inkml:trace contextRef="#ctx0" brushRef="#br0" timeOffset="74320.1041">3598 11296 361 0,'-4'-4'0'0,"0"-2"150"0,1 3-86 16,-1-2-16-16,2-1 1 15,-2 3-8-15,1-1 5 0,2 1-9 0,-2 1-1 16,2 0-7-1,-1-1 8-15,0 1 1 0,1 0-4 0,0 0 8 16,0 0-1-16,-1 2 4 16,2-1 0-16,0 1-4 0,0 0-10 0,0 0-2 15,0 0 9-15,0 0-6 0,0 0-3 16,0 0-6-16,0 0-5 15,0 0-14-15,0 0-4 0,0 0 0 0,0 0 0 16,0 0-6 0,0 0 5-16,0 0-1 0,0 0-3 0,2 0 3 15,-1 0 2-15,-1 0 0 16,0 0-3-16,0 0 4 0,0 0 8 15,1 0 11-15,-1 0-5 0,0 0-8 0,0 0 5 16,0 0-4-16,1 0-4 16,-1 0 3-16,0 0-3 0,0 0-1 15,0 0 9-15,0 0-4 16,0 0-4-16,2 0 6 0,-2 0-6 0,0 0-3 15,0 0 6-15,0 0-6 16,0 0-2-16,2 0 2 0,0 0-4 16,3 0 6-16,-1-2 13 15,-2 1-1-15,0 1-8 0,-2 0 9 0,0 0 0 16,1 0 1-16,-1 0 5 0,0-4-10 15,0 3-9-15,0 0 5 16,0-1-3-16,0 1-9 0,0-1 8 0,0 0 0 16,0 2-7-1,0-1 6-15,0 1-6 0,1 0-1 0,0 0 3 16,4-3-2-16,1 3 1 15,1 0 4-15,0 0 2 0,-3 0-7 16,-2 0 2-16,0 0 2 16,-1 0-2-16,-1 0 2 0,1 0-1 0,-1 0 0 15,0 0 0-15,1 0 1 0,-1 0-1 16,2 0 0-16,-1 0 1 15,2 0-1-15,4 2 0 0,1 0-2 0,1 2 0 16,1-1 4-16,2-2 1 16,0 0-3-16,5 0 0 0,2-1 1 15,1 0-1-15,1 0 0 16,-1-4 2-16,0-1-3 0,-2 0 2 0,-2-2-1 15,0 2 0-15,0-1 0 0,0 0 4 16,0 2-5-16,-1 2 2 16,0-1 7-16,3 1-11 0,0-2 6 0,2-1 2 15,0 1-6 1,3-1 1-16,1 0 3 0,0-1-3 0,2 0 0 15,-3 1 7-15,-2 2-9 16,-3 1 4-16,-5 0-1 0,-6 2-4 16,-5-1 6-16,0 0-1 15,-2 1-2-15,0 0 0 0,0 0 0 0,0 0 0 16,0 0-1-16,0 0 1 0,0 0 0 15,0 0 0-15,0 0 1 16,0 0-3-16,0 0 4 0,1 0 3 0,1 0-9 16,-2 0 5-16,0 0-1 15,0 0 0-15,0 0 0 0,0 0-1 16,1 0-3-16,2 0 3 15,1 3 2-15,-1 0-1 0,2 0 0 0,-1-3 4 16,0 4-6 0,-1-4 2-16,-2 1 4 0,0 0-8 0,2-1 6 15,-2 0 1-15,0 1-6 0,1-1 3 0,0 3 1 16,2-2-2-1,-1 1 1-15,-2-2 0 0,2 0 0 0,-1 1 0 16,0-1-1-16,0 3-1 16,-1-3 2-16,-1 0 0 0,0 0-42 15,0 0 2-15,0 0-10 16,0 4-33-16,-1 9 3 0,-4-1-44 0,-4 8-78 15,-4-12-167-15</inkml:trace>
  <inkml:trace contextRef="#ctx0" brushRef="#br0" timeOffset="75960.1064">23194 9428 295 0,'1'-2'0'0,"-1"-2"38"15,1 0-31-15,-1 0-3 0,0 1 2 16,0 0-12-16,-3 0-19 16,-2-1 14-16,-1 0 3 0,0 1 4 0,-1-1-5 15,1-1-31 1,-1 0-20-16,2-2-80 0</inkml:trace>
  <inkml:trace contextRef="#ctx0" brushRef="#br0" timeOffset="76290.1068">23154 9264 522 0,'10'-17'0'16,"2"-2"186"-16,-1-1-107 0,1 3 4 15,-3 0-2-15,-3 5-22 16,-1 2-5-16,-1 3-17 0,-3 5-1 0,1 2-7 16,-2 0-8-16,0 5-25 15,-1 7-2-15,-5 9 8 0,-1 5-3 16,1 6 2-16,-2 3 8 15,3 1-6-15,4-3-6 0,3-3 6 0,8-3 3 16,6-2-6 0,4-4 0-16,3-3 10 0,2-1-10 0,-1-4 0 15,4-1 13-15,0 0-14 0,-4 2 2 0,-1 1 18 16,-5 3-13-1,0 3 5-15,-3 3-1 0,-6 2-5 0,0-2 2 16,-3 1-9-16,-4-5 2 16,-2-5 0-16,-2-3 3 0,-7-1-10 15,-8-3 3-15,-7-2 5 16,-7-1 0-16,-5-5-2 0,-2 0-23 0,0 0-23 15,-1-4-14-15,0-3-58 0,2-6-156 16,5-8-44-16</inkml:trace>
  <inkml:trace contextRef="#ctx0" brushRef="#br0" timeOffset="76440.1071">23351 9049 960 0,'65'-18'0'0,"4"6"175"0,-4 7-144 0,-5 5-22 16,-5 5-10-16,-4 8-18 0,-5 5-52 0,-6 5-51 15,-12 1-206 1,-14 0-285-16</inkml:trace>
  <inkml:trace contextRef="#ctx0" brushRef="#br0" timeOffset="76840.1076">23567 10403 1112 0,'-11'27'0'0,"-5"9"54"16,-4 3-19-16,-1 7 30 0,0 0-25 0,1-3-21 15,5 3-18 1,5-2 4-16,4-1 1 0,5 1-10 0,1-6 8 15,0-4-1-15,6-4-4 0,5-7-29 0,2-5 26 16,7-7 0 0,4-5 7-16,3-4 1 0,4-1-6 0,1-1 3 15,1-5 0-15,-5-5-2 16,-2-6 2-16,-4-7 21 0,-3-4-11 15,-4-4 5-15,-3-6-6 16,-6 4-10-16,-6 3 0 0,-5 6 16 0,-8 6-6 16,-7 5-7-16,-5 5-3 15,-5 6 0-15,-5 2-1 0,-6 11 1 16,1 5 0-16,-3 10-65 0,4 5-13 0,5 8-57 15,3 3-59-15,7-1-247 16</inkml:trace>
  <inkml:trace contextRef="#ctx0" brushRef="#br0" timeOffset="77210.1081">23171 11964 671 0,'-7'-2'0'0,"1"-1"262"16,1-1-137-16,3 4-36 0,2-2-20 0,0 1 3 15,6 0-16-15,11-3-27 16,15 1-8-16,11-3 5 0,5 3-2 15,2-2-19-15,-5 5 1 0,-2 0-6 0,-4 0 0 16,-6 0-17-16,-8 8 13 16,-6 1-9-16,-8 8 6 0,-6-1-1 15,-5 9 2-15,-3 9 8 16,-9 12-3-16,-7 10 2 0,-5 8 4 0,0 4-4 15,-2 0-2 1,3-2 2-16,3-6 5 0,3-9-12 0,1-7 12 16,1-6-5-16,0-7-1 15,-1-4-49-15,2-5-7 0,1-4-29 16,3-4-5-16,2-6-81 0,-1-6-352 0</inkml:trace>
  <inkml:trace contextRef="#ctx0" brushRef="#br0" timeOffset="77360.1083">23314 12458 1033 0,'13'-11'0'0,"6"3"214"0,3-2-170 16,3 5-8-16,3 3-16 16,1 2-12-16,5 4-16 0,1 6-49 0,0 3-28 15,-1 1-93-15,-6-1-132 0,-4-2-407 16</inkml:trace>
  <inkml:trace contextRef="#ctx0" brushRef="#br0" timeOffset="77770.1089">23412 13629 963 0,'-13'43'0'16,"7"0"145"-16,6-1-85 0,6-3-22 15,6-6-17-15,6-4-18 16,4-2-4-16,8-5 2 0,1-2 5 0,4-4-20 15,1-4 14-15,0-7 0 16,-7-5-5-16,0-3 8 0,-10-13 0 16,-7-9 25-16,-7-8 19 15,-5-5-11-15,-10-6-13 0,-9-5-8 0,-7-2-1 16,-5-2-5-16,-2-1 2 0,3 1 2 15,2 5 12-15,11 7-3 16,6 7-12-16,5 5-4 0,6 2-2 0,4 4-1 16,7-4-6-1,7 5-6-15,1 3-8 0,4 2-5 0,2 10 5 16,0 2 9-16,0 5 0 15,-2 1 10-15,1 9-2 0,-8 5 0 16,-5 9-19-16,-5 8 7 16,-6 4-1-16,-13 5 12 0,-13 5 0 0,-10-3-3 15,-11 1 2-15,-5-7 2 0,-2-5 0 16,-1-8 0-16,2-5 0 15,3-7-55-15,1-5 1 0,3-2-34 0,4-5-118 16,2-8-176-16</inkml:trace>
  <inkml:trace contextRef="#ctx0" brushRef="#br0" timeOffset="92870.1301">3864 11301 280 0,'-11'-5'0'0,"3"5"126"16,-3-2-36-16,1 0-42 15,1-1 5-15,1 0 13 0,2-2 0 0,2 2-3 16,0-2-33-16,0 0-5 16,1 2 15-16,0-2 1 0,0-1-17 15,0 3-17-15,1 1 13 0,1 0-3 0,1 2 3 16,0 0 6-16,0 0-8 15,0 0-16-15,0 0-3 0,3 0-4 16,2 3 10-16,2 0 48 16,5-1-27-16,1 0 2 0,2-2-13 0,5 0 6 15,1-2-4 1,0-2-8-16,1 2 5 0,1 1-7 0,1-1 9 15,4 0-8-15,2 1-1 0,3-4 10 0,3 0-2 16,0 1 0 0,3 1 9-16,-1-4-5 0,-2 2-2 0,1 2-3 15,-4-1 1-15,-1 3-12 16,-3-3 8-16,-2-1-5 0,1 2-7 15,-3 0 2-15,5 1 8 16,-2-2-12-16,3-1 6 0,0 1 2 0,0 0-9 16,-3 3 8-16,1-2-5 15,-2 0-1-15,-2 1 4 0,-1-1 0 16,-2 2 1-16,-5 0 2 0,-3-2-2 0,0 3-2 15,-3-2 8-15,0 2-4 16,-2 0-3-16,1 0 5 0,1 0-5 16,1 0-4-16,-1 2 4 15,0-1-3-15,3 2-1 0,-1 0 4 0,0-2 4 16,1 0-7-1,-1 2-1-15,0-2 6 0,1-1-7 0,-1 1 6 16,1 1-3-16,1-2-1 16,1 1 2-16,2-1 11 0,1 0-12 15,2 0 0-15,0 0 12 0,0 0-10 0,1 0 7 16,0 0-8-16,3 0 2 15,0-1 6-15,2-2-8 0,3 0-2 16,0 1 2-16,-1-2 4 16,1 1-5-16,-2 0 0 0,-1 1 3 0,-2-1-3 15,-1 1 0-15,-1 0 4 16,-1 0-4-16,1 0 0 0,-2 1 6 15,1 1-7-15,-2 0 2 0,-2 0 4 0,-2 0-6 16,-1 0 2-16,0 0 1 16,-2 0-2-16,0 0 0 0,-1 0 0 15,1 0-4-15,0 3 6 16,-1-3 0-16,-2 1-4 0,1 0 4 0,-2 1-4 15,0 0-2 1,0 1 8-16,-2 1-3 0,2-1-2 0,-1 3 2 16,-1-5-2-16,2 3-3 15,0-1 8-15,0-1-4 0,4 2 0 16,-1-2 0-16,2-2 8 0,2 2-11 0,2-2 3 15,1 0 3-15,2 0-6 16,2-2 6-16,1 0-2 0,0 1-4 16,1 0 6-16,0 0 6 15,1 1-13-15,1-3 8 0,2 2 1 0,0 1-9 16,1-2 8-16,1-2-1 15,-1 3-7-15,0-4 8 0,-2 1 1 16,-1 2-4-16,-1-3 5 16,2 3-5-16,-1 0 3 0,-2 0 5 0,-1 0-5 15,-2 4-5-15,1-2 2 0,-5 0 6 16,-1 0-8-16,-1 0 2 15,-2 0 0-15,0 0-2 0,-1 2 2 0,-1 0 3 16,0-1-8 0,-3 2 6-16,3-2-3 0,-4 1-2 0,1 0 6 15,0-2 0-15,-1 0-4 16,0 3-1-16,-3-1 2 0,-1-1 0 15,1 1 0-15,-1 0-2 0,0 0-2 0,-1 0 8 16,-1 0-5-16,-1-1-3 16,0 0 5-16,-1-1 2 0,1 0-6 15,-1 0 2-15,0 0 1 16,0 0 0-16,0 1-1 0,0-1 3 0,0 0-4 15,0 0 1-15,0 0-3 16,0 0 2-16,0 0 4 0,0 1-3 16,0 1 0-16,0-2 2 15,0 0 2-15,0 0-6 0,0 0 6 0,0-1-3 16,0 1 0-16,0 0-4 0,0 0 4 15,0 0 0-15,0 0 0 16,0 0-3-16,0 0-1 0,0 0 5 0,0 0 2 16,0 0-6-1,0 0 6-15,0 0-2 0,0 0-2 0,0 0 2 16,0 0-2-16,0 0-2 15,0 0 6-15,0 0-3 0,5 1 0 16,0 2 0-16,0 2 0 16,1-1-4-16,1 1 8 0,-1-1-4 0,0 0 0 15,3 0 0-15,-3-3 4 0,-3 0-5 16,1 0 2-16,-3 0 1 15,-1 0-2-15,0 0 0 0,0-1-2 0,0 0-1 16,0 0 5-16,0 0 1 16,0 0-6-16,0 2 2 0,0-2-1 15,0 0-5-15,0 0 9 16,0 0-3-16,0 0-2 0,0 1 6 0,0 3-5 15,-1 3-10-15,-1 6 19 0,0 1-2 16,0 2-10-16,-1 1 10 16,-1 1-3-16,-2 3-3 0,2-3 2 0,0 0-1 15,0-3-2 1,2-1 4-16,1-3 0 0,1 3-3 0,0-3-3 15,2-1 4-15,3 2 0 16,0 0 1-16,1-1 0 0,1 1-1 16,2-2 0-16,0 1 2 15,3 0-3-15,0 0 2 0,2-2-1 0,1-1 0 16,2 0 0-16,2-1 0 0,0-3 0 15,2 1 2-15,-3-3 2 16,-1 1-5-16,-2 1-1 0,2-3 5 0,-1 3-6 16,-1-1 3-16,-1-1 0 15,-2 1 1-15,-1-2-1 0,0-1 0 16,-4 2-2-16,0-2 3 15,-1 0 4-15,-2 1-8 0,2-1 1 0,0 0 2 16,2 0 0 0,0 0-2-16,2 0 2 0,-2 0 0 0,3 0 2 15,-1-3-2-15,-1 0-5 0,0-1 10 0,-1-1-5 16,-2 3-2-1,-1-2 4-15,0-1 3 0,-4 2-6 0,2 1 0 16,-2 2 4-16,-1 0-6 16,2-2 6-16,1-4 2 0,-1-2-6 15,3-4 2-15,-1-2 5 16,-1-2-9-16,2 1 6 0,-3-3 6 0,2 1-6 15,-1 2 8-15,0-2 1 0,-1 2-11 16,2 1 0-16,-1-3-1 16,0 5 0-16,0-2 4 0,-1-1-6 0,-2 3 1 15,3-3 2-15,-1 1-1 16,0-1-4-16,0-2 8 0,-1 1-3 15,0-1-1-15,1-1 0 16,1 1 2-16,-1 2-3 0,-1 0 2 0,0 2-1 16,1 4 0-1,-1-1-3-15,-1 0 7 0,0 3-8 0,0-3 8 16,-1 1-5-16,-1 1-4 0,0 2 10 0,2 2-3 15,0 2-4 1,0 2 4-16,0 0 3 0,0 0-7 0,0 0 4 16,0 0-1-16,0 0-1 15,0 0-4-15,0 0 2 0,0 0-4 16,0 0 7-16,0 0-2 15,0 0-6-15,0 0 10 0,0 0-3 0,0 0 0 16,0 0-2-16,0 0 2 16,0 0 0-16,0 0 0 0,0-1 2 15,0 1-3-15,0 0 1 0,0 0-1 0,0 0-5 16,0 0 10-16,0 0-4 15,0 0 0-15,0 0-2 0,0 0 1 16,0 0-3-16,0 0 8 16,0 0-2-16,0 0-2 0,0 0 0 0,0 0 3 15,0 0-3 1,0-2 0-16,0 2 2 0,0 0-3 0,0 0 1 15,0 0-1-15,0 0-2 0,0 0 6 0,1 0-1 16,0 0-7 0,-1 0 10-16,1 0-5 0,1 0 0 0,3 0 0 15,1-3 8-15,0 1-9 16,0 1 2-16,-5 1 1 0,-1 0-5 15,1 0 6-15,0 0 0 16,-1 0-6-16,0 0 5 0,0 0-2 0,0 0 0 16,0 0-2-16,0 0 2 15,0 0 0-15,0 0 0 0,0 0-2 16,0 0 0-16,0 0 4 0,4 0 0 0,3 0-9 15,8 5 13-15,8 1-4 16,3-1-4-16,7 2 4 0,0-3-3 16,2 0 0-16,3-1 2 15,1-3 0-15,1 0-1 0,-1 0 0 0,-1-5 4 16,-1-2-8-1,-2 1 6-15,-1 1-1 0,-2-1-2 0,-5 1 2 16,-1-1-2-16,-5 2 1 16,-1 3 0-16,-3 1 4 0,1 0-5 15,0 0-1-15,0 0 3 0,-2 0-2 0,1 0 0 16,-2-4 3-16,-2 2-4 15,-5 1 4-15,-2-1-5 0,-4 2 3 16,-1 0 0-16,-1 0 6 16,0 0-8-16,0 0 4 0,0 0-1 0,0 0-2 15,0 0 1-15,0 0-1 16,0 0-4-16,0 0 7 0,0-1-4 15,0 1-3-15,0 0 8 0,0 0-4 0,0 0-4 16,0 0 9-16,0 0-4 16,0 0 0-16,0 0-2 0,0 0 1 15,3 0-3-15,3 3 2 16,1 0 4-16,3 3 1 0,-2-2-2 0,1-2 2 15,-2 1-5 1,1-2 4-16,1-1 3 0,0 0-9 0,-2 0 8 16,-2 0-3-16,-3 1-1 15,-2-1 0-15,0 0 1 0,0 0-2 16,1 0 2-16,-1 0 2 0,0 0-3 0,0 0-3 15,0 0 2-15,0 0-6 16,0 0 10-16,0 0-6 0,0 0-8 16,0 0 14-16,2 0-5 15,0 3-6-15,2 1 16 0,0-2-7 0,-2 0-1 16,-1-1 0-16,1 3 1 15,-1 3-1-15,1 5-3 0,-1-1 2 16,-1 6-5-16,0-1 7 16,0 4 1-16,0 3-4 0,-3 3 4 0,-1 0-1 15,2-2-1-15,1-1 0 0,0-1 1 16,1-2-2-16,-2 0 2 15,1 1 0-15,0-1-2 0,-1 1 1 0,2-3 0 16,0 1 0 0,-1-3 0-16,0-3 3 0,0-3-3 0,1 0-2 15,0-3 1-15,0 0 0 16,1 0 2-16,1-2 0 0,0 4-2 15,2-2 2-15,-3-1 4 0,2 1-6 0,1 0 1 16,-1 0-2-16,0 0 1 16,0 0 2-16,1-1-2 0,-2 0 0 15,3 0 2-15,-1-2 0 16,2 2-1-16,2-2 0 0,5 2 4 0,1-2-5 15,6 1 2-15,1 0 5 16,2-1-8-16,6 0 4 0,-2 0 0 16,5-1-3-16,1-1 2 15,-1 0 2-15,1-1-5 0,-4 1 3 0,-1-1 1 16,-1 1-4-16,-2-1 4 0,-1 2-3 15,-4-2-2-15,1 1 6 16,-3-1-5-16,2 0 1 0,1-1 2 0,-1 0 0 16,1 0-1-1,0 0-2-15,-4-2 7 0,2-1-10 0,-1-2 7 16,-2-2-2-16,2 2 0 15,0 2 0-15,-2-1-2 0,0 1 2 16,1 1 0-16,0 0 1 16,4-1-3-16,2 3 2 0,0-2 0 0,3 1 0 15,0-2 0-15,-1 2 0 0,0 0-4 16,-1 0 8-16,0-2-2 15,0 2-2-15,-4-1-1 0,1-1 1 0,-4 1 0 16,-2 0 0-16,-7 0 1 16,-4 1-2-16,-1 1 1 0,-3 0 0 15,7 0 0-15,2 0 0 16,3 0-3-16,2 3-3 0,2 0 8 0,2 1-1 15,-1 2-2-15,1-2 1 0,0-1-4 16,-2-1-7-16,-4 1 10 16,-2 0-5-16,-5-1-2 0,-2-1 10 0,-3 0-4 15,0-1-6 1,0 0 11-16,0 0-4 0,0 0-3 0,0 0 8 15,0 0-4-15,0 0 0 16,0 0 0-16,0 0 9 0,0 0 1 16,0 0 10-16,0 0-8 15,0 0-8-15,0 0 5 0,0 0-8 0,0 0-2 16,-3-3 1-16,-1-1 0 0,0 0 0 15,-2-3-7-15,-1-2 7 16,2 4 0-16,0 1 0 0,3 1 2 0,0 3-2 16,2 0 0-16,0 0 5 15,0 0-5-15,0 0-11 0,2 0 6 16,-2 0-5-16,0 0 10 15,0 0 0-15,0 0-21 0,1 0 15 0,-1 0-11 16,0 2-3 0,2 2 13-16,0 2 6 0,-1 0-4 0,1 0 5 15,0-1 0-15,0-2-12 0,1 0 15 0,0 1-4 16,1 0-9-1,2-1 15-15,0 1-3 0,2-1-4 0,1 1 4 16,1-1 1-16,1 0-5 16,-1 1 4-16,1-2 0 0,4 0-8 15,1-1 11-15,8-1-6 16,4 0-1-16,4 0 4 0,2-4 4 0,-2 2-7 15,-1-1 2-15,-2 1-1 0,-2 1 0 16,0 0-3-16,1 1 3 16,1 0 0-16,1 0 0 0,-1 4 4 0,0-1-5 15,0 2 2-15,-3-1-1 16,0 0 0-16,-3 0 0 0,0-2 1 15,0 1-2-15,-2-2-1 16,-1 1 5-16,0-1-6 0,-1-1 6 0,0 0 0 16,-1 0-5-1,-1 3 3-15,-2-1 0 0,0 2-2 0,0-1 2 16,0 2-1-16,-2-1 0 0,4 1-1 0,1-2 2 15,0 2-2 1,3-1 1-16,2-3 0 0,1 1 0 0,1-2 0 16,2 0 2-16,2 0-1 15,-2 0 2-15,1 0-4 0,0 0-3 16,0 1 6-16,0-1-1 15,-3 0-2-15,-3 2 2 0,-1 0-2 0,-2 2-1 16,2 1 4-16,-3 1 2 16,2-2-5-16,0 3 2 0,0-1-1 15,2-2 0-15,1 0 0 0,2 0 4 0,-1-2-7 16,0 2 5-16,1-1-5 15,-2 1 1-15,0 0 4 0,-4-2 1 16,-2 1-5-16,-3 0 3 16,0 0-3-16,-7 0-3 0,2 2 8 0,-2-3 1 15,-1 0-8 1,1 1 3-16,-1 0 5 0,0-2-8 0,1 1 5 15,3-1 5-15,-2 2-12 0,2 0 12 0,2-2-6 16,-1 2 0 0,0-2 0-16,3 3 0 0,-4-2 0 0,3 1-2 15,1-1 3-15,-1 1-2 16,2-1 2-16,2 2 0 0,1 0-1 15,0 0 0-15,5-3 0 16,-1 1 0-16,4 0 0 0,1-2 1 0,1 5-1 16,2 0 0-16,2 2 2 15,-1-1-3-15,2-1 2 0,0-1 1 16,-2-1-2-16,0 1 0 0,1-2-2 0,2 4-1 15,-2-1 5-15,-1-2 1 16,0 2-6-16,-3-2 4 0,4 0-2 16,3 1-1-16,2 1 4 15,2 2 2-15,-3-2-6 0,-3-2 4 0,1 1 0 16,-3 0-3-1,-3-3 2-15,-1 1 3 0,-3-2-5 0,-2 0 2 16,-2-2 10-16,-2 2-4 16,-1 0 5-16,-1 0-8 0,1 0-1 15,1 0 3-15,2 0-5 0,1 2-2 0,2-1 2 16,0 0 2-16,1 2-4 15,1-2 0-15,4 1 3 0,0 0-4 16,4-2 4-16,0 1-2 16,-1-2 0-16,-1-4 0 0,0 3 4 0,-2 0-7 15,0-1 6-15,-1 0 1 16,-5 1-4-16,-1-4 0 0,-1 5 8 15,-2-3-13-15,2 2 10 0,1 1-1 0,0 1-6 16,2 0 2-16,0-1-1 16,1 0-1-16,0 0 4 0,1-1-2 15,1 1 0-15,1 0 0 16,-1-2 2-16,0 3-6 0,-1 0 8 0,3-3-3 15,0 3-2 1,-1 0 0-16,0-1 2 0,0 0-2 0,2-1 2 16,2 2 2-16,2 0-2 15,1-1 6-15,4 0-9 0,0 0-1 16,3 1 6-16,-2 0 1 0,-2 0-4 0,0-1 0 15,-2 0 1-15,0-1-2 16,0-1 2-16,-3 3-1 0,-2 0 0 16,0 0-1-16,-1 0 4 15,0 0-6-15,1 0 4 0,-1 0 0 0,0 5-2 16,0-2 2-16,-2-1 2 15,-1 0-4-15,1-1 1 0,-3-1 1 16,-2 1-2-16,-1-1 1 16,-1 2 1-16,-4-1-2 0,-4 0 0 0,-5 1 1 15,-3-1 0-15,-5-1-2 0,0 0 5 16,0 0-6-16,0 0 4 15,1 0 0-15,-1 0-2 0,0 0 1 0,0 0 0 16,0 0 0 0,0 0-1-16,0 0 1 0,0 0 0 0,0 0 0 15,0 0-2-15,0 0-2 16,0 0 8-16,0 0-2 0,0 0-2 15,0-1-3-15,0 1 4 0,0 0-2 0,0 0 2 16,0 0 7-16,0 0-11 16,0 0 6-16,0 0 5 0,0 0-6 15,0 0 8-15,0 0-1 16,0 0-10-16,0 0 2 0,0 0 6 0,0 0-7 15,1 0 0-15,0 0 8 16,-1 0-8-16,0 0 8 0,0 0-2 16,0 0-4-16,0 0 11 15,0 0-5-15,0 0-6 0,0 0 7 0,0 0-7 16,0 0 0-16,0 0 10 0,0-2-8 15,0 2-2-15,0 0 4 16,0 0-2-16,0 0-6 0,0 0 4 0,0 0 0 16,0 0-4-1,0 0 3-15,0 0 1 0,0 0-4 0,0 0 0 16,0 0 0-16,0 0-6 15,0 0 10-15,0 0 1 0,0 0-6 16,0 0 4-16,0 0-5 16,0 0-1-16,0 0 10 0,0 0-9 0,0 0-1 15,0 0 8-15,0 0-6 0,0 0-8 16,0 0 9-16,0 0-2 15,0 2-2-15,0-2 10 0,0 0-7 0,0 0 2 16,0 0 2-16,0 0 2 16,0 0-4-16,0 0 2 0,0 0 3 15,0 0-5-15,0 0 2 16,0 0-4-16,0 0 1 0,0 0 4 0,0 0-1 15,0 0-3-15,0 0 4 0,0 0 1 16,0 0-6-16,0 0 6 16,0 0-2-16,0 0-3 0,0 0 4 0,0 0 3 15,0 0-9 1,0 0 6-16,0 0 1 0,0 0-6 0,0 0 2 15,0 0 3-15,0 0-4 16,-1 0 3-16,1 0-4 0,0 0 0 16,0 0 6-16,0 0-5 15,0 0-1-15,0 0 6 0,0 0-1 0,0 0-8 16,0 0 11-16,1 0-9 0,-1 0-1 15,0 0 6-15,0 0 1 16,0 0-4-16,0 0 3 0,0 0-3 0,0 0-1 16,0 0 6-16,0 0 0 15,0 0-6-15,0 1 6 0,0-1-1 16,0 0-3-16,0 0 2 15,0 0-2-15,0 0-2 0,0 0 6 0,0 0-3 16,0-3 0 0,0 3 0-16,0 0 4 0,0 0-8 0,0 0 5 15,0 0 0-15,0 0-2 0,0 0 2 0,0 0 5 16,0 0-8-1,0 0 3-15,0 0-1 0,0 0 0 0,0 0 0 16,0 0 2-16,0 0-4 16,0 0 1-16,0 0-1 0,0 0-6 15,0 0 12-15,0 0-8 16,0 0 0-16,0 0 6 0,0 0-1 0,0 0-2 15,0 0 2-15,0 0 2 0,0 0-2 16,0 0 2-16,0 0 1 16,0 0-8-16,0 0 7 0,0 0-2 0,0 0-2 15,0 0 2-15,0 0 4 16,0 0-8-16,0 0 3 0,0 0 0 15,0 0 0-15,0 0 0 16,0 0 3-16,0 0-4 0,0 0-2 0,0 0 7 16,0 0-8-1,0 0 8-15,0 0-4 0,0 0 0 0,0 0 0 16,0 0-3-16,0 0-1 0,0 0 5 0,0 0 1 15,0 0-4 1,0 0 0-16,0 0 3 0,0-1-2 0,0 1 2 16,0 0 3-16,0 0-4 15,0 0-1-15,0 0 5 0,0 0-7 16,0 0 5-16,0 0-1 15,0 0-2-15,2 0 2 0,-2 0 0 0,0 0-1 16,0 0-1-16,0 0 1 16,0 0 0-16,0 0 0 0,0 0 4 15,0 0-5-15,0 0 0 0,0 0 2 0,0 0-1 16,0 0 0-16,0 0 5 15,0 0-8-15,0 0 5 0,0 0-6 16,0 0 1-16,0 0 3 16,0 0 0-16,0 0-5 0,0 0 9 0,0 0-7 15,0 0 0 1,0 0 4-16,0 0-2 0,0 0-4 0,0 1 5 15,0-1 0-15,0 0 0 0,0 0-13 0,0 0 6 16,0 2-4 0,0-2 8-16,0 0-4 0,0 0-3 0,0 0 6 15,0 0 1-15,0 0-5 16,0 0 10-16,0 0-4 0,-2 0-5 15,2 0 8-15,0 0-1 16,0 0 0-16,0 0 0 0,0 0 0 0,0 0-7 16,0 0 9-16,0 0-4 15,0 0-6-15,0 0 9 0,0 0-2 16,0 0-8-16,0 1 13 0,2-1-8 0,-2 0 2 15,0 0 4-15,0 0 0 16,0 0-3-16,0 0 2 0,0 0 3 16,0 0-5-16,0 0 2 15,0 0 1-15,0 0-3 0,0 0 2 0,0 0 2 16,0 0-6-1,0 0 6-15,0 0-3 0,0 0 0 0,0 0-1 16,0 0 4-16,0 0-6 16,0 0 5-16,0 0-1 0,0 0-2 0,0 0 2 15,0 0 1-15,0 0-3 0,1 1-1 16,-1-1 1-16,1 0-2 15,-1 0 6-15,0-2-1 0,0 2-2 16,1-3-4-16,1 3 2 16,-2 0-8-16,0 0 10 0,0 0 0 0,0 0 0 15,0 0 3-15,0 0-5 16,1 0 0-16,0 0 4 0,0 0 1 15,1 0-6-15,0-1 6 0,1 1-4 0,-2 0-6 16,-1-2 10-16,0 2-1 16,0 0-4-16,0 0 1 0,0 0 1 15,2 0 0-15,-2 0 0 16,0 0 2-16,0 0-5 0,0 0 6 0,0 0-3 15,0 0-3-15,0 0 6 16,0 0-6-16,0 0-3 0,0 0 7 16,0 0 0-16,0 0-2 15,1 0 2-15,-1 0 3 0,0 0-7 0,0 0 6 16,0 0-6-16,0 0-1 0,0 0 7 15,0 0 0-15,0 0-6 16,0 0 4-16,0 0-1 0,0 0 0 0,0 0 0 16,0 0 5-1,0 0-6-15,0 0 0 0,0-1 2 0,0 1-2 16,0 0 2-16,0 0 2 15,0 0-6-15,0 0 3 0,0 0 0 16,0 0 0-16,0 0 0 16,0 0 3-16,0 0-3 0,0 0 0 0,0 0-2 15,0 0-1-15,0 0 6 0,0 0-4 16,0 0-2-16,0 0 4 15,0 0-2-15,0 0-2 0,0 0 5 0,0 0-2 16,0 0 0 0,0 0 0-16,0 0 1 0,0 0-1 0,0 0 0 15,0 0 2-15,0 0-3 16,0 0 2-16,0 0 4 0,0 0-6 0,0 0 0 15,0 0 4-15,0 0-6 0,0 0 4 16,0 0 3-16,0 0-8 16,0 0 7-16,0 0-2 0,0 0 0 0,0 0 2 15,0 0 0 1,0 0-6-16,0 0 3 0,0 0 0 0,0 0 0 15,0 0-1-15,0 0 0 16,4 0-2-16,5-3 5 0,1-2 3 16,0 0-10-16,-1 3 2 15,-3 0 3-15,1-2 0 0,2 1 2 0,-1 2 0 16,-3-2-3-16,4 3 0 0,0-2-2 15,3-1 4-15,2 4-2 16,-4-3-2-16,3 2 0 0,-1 0 6 0,0-3-1 16,3 3-4-1,-2-1 4-15,1 0 1 0,4 1-4 0,0 0 1 16,4 0 0-16,0 0 0 15,2 0-2-15,1 2 0 0,-2 2-3 0,-2-1 8 16,3 2-3 0,-3-2 0-16,-1-1 0 0,0 1-1 0,0-3-2 15,-3 3 6-15,-1-2-1 0,-3-1-5 0,-1 0 6 16,-1 0 0-1,-2-1-5-15,0 2 4 0,-3-1-1 0,-1 0-1 16,1 0-2-16,4 0 4 16,3 0-4-16,3 0 4 0,1 0-3 15,4 3-3-15,3 1 8 16,-2 1-3-16,1 0-2 0,0-1-3 0,-3-4 6 15,-1 1-4-15,-2-1 4 0,-3 0 2 16,-3 0-4-16,-3-1 0 16,1 1-2-16,-7 0 1 0,0-1 2 0,-2 1 4 15,0-2-6-15,0 1 2 16,0 1 0-16,0 0-4 0,0 0 6 15,6 0-6-15,7 0-1 16,2 0 8-16,2-1-5 0,-2 1-3 0,-2-2 7 16,4 2-1-1,-4 0-4-15,1-1 4 0,-6-1-2 0,-2 0-2 16,-3 1 4-16,-2 0 0 0,0 1-4 0,-1 0 4 15,0 0-4 1,0 0 0-16,0 0 4 0,0 0 2 0,0 0-7 16,0 0 6-16,0 0-3 15,2-2 0-15,9 2-1 0,4 0 0 16,4-2-10-16,7 4 16 15,-4-2-10-15,-1 0-4 0,1 2 15 0,-3-2-8 16,-2 0 2-16,1 0 0 16,-1 0 0-16,-3 1 0 0,-1-1 0 15,-2 0 4-15,-4 0-7 0,-4 0 4 0,-3 0-1 16,4 0 0-16,6 0 4 15,4-1-1-15,3 1-6 0,3 0-6 16,-2 2-2-16,0 2-6 16,5 0 14-16,-1 1 2 0,1-3-3 0,-2-1 8 15,-1 1-2 1,-2-1-4-16,-1 0 4 0,-5-1 2 0,-4 0-5 15,-1 0 2-15,-5 0-2 0,-1 0-2 0,0 0 6 16,-1 0-3 0,0 0-2-16,0 0 4 0,2 0 2 0,4 0-5 15,5 0 0-15,0 1 1 16,5-1 0-16,0 0-2 0,-1 0 2 16,3 2 0-16,1-2-4 15,-1 2 10-15,3-2-12 0,-2 2 12 0,-3-2-9 16,2 2-1-16,-5 0 8 15,0-1-1-15,1 1-5 0,-4-2 0 16,2 0 5-16,-1 0-6 0,0 0 6 0,0 0-1 16,-1-1-3-16,0 1 0 15,-1-2 2-15,-1 1-2 0,-1 1 2 16,-4-2 1-16,-1 1-3 15,-1 1 2-15,3 0 1 0,0 0-2 0,4 0-2 16,2 0 1 0,-2 0-4-16,4 3 6 0,-2 0-2 0,3 1-1 15,3 0 2-15,-3-2 4 16,1 1-4-16,-1-2 0 0,-3-1 0 15,0 0-1-15,-2 0 2 0,-3 0-1 0,-2 0 0 16,-3 0 0-16,0 0 0 16,1 0 0-16,-1 0 0 0,0 0 3 15,0 0-4-15,1 0 2 16,3 0 2-16,3 0-4 0,2-3-1 0,-2 3 1 15,2 0 0-15,0-1 1 16,3 1 1-16,-2 0-7 0,1-1 12 16,-2 1-8-16,0 0 2 0,1 0 0 0,-4 0 2 15,-1 0-6-15,-2 0 6 16,-2 0-1-16,3 0-1 0,1-1 0 15,1 1 3-15,4 0-5 16,1 0 3-16,1-1-3 0,3 1-1 0,3 0 4 16,-3-1 2-1,3 1-6-15,-2 0 5 0,2 0-2 0,2 0 0 16,0 1-2-16,0-1 4 15,-1 1-4-15,-2 0 1 0,-2 1 4 16,-5-2-6-16,-2 2 6 0,-3-1-7 0,-2-1 1 16,2 2 6-16,-3-2-2 15,2 0-2-15,-4 0 0 0,0 0 1 16,0 0 0-16,0 0 0 15,0 0 3-15,0 0-5 0,0 0 2 0,0 0-3 16,-1 0-5-16,1 0 11 16,0 0-6-16,0 0-1 0,0 0 5 15,0 0-1-15,0 0 0 16,0 0 0-16,0 1 0 0,0-1-5 0,0 0 8 15,0 0-5-15,0 0-5 0,0 0 10 16,0 1-6-16,0-1-8 16,0 0 3-16,0 1 0 0,0 1-11 0,0 5 14 15,0 1 4 1,0-1-4-16,0 0 8 0,-1 2-2 0,1-1-2 15,-1 4 0-15,0-3 5 16,1 2-8-16,0 1 5 0,-1-1 3 16,0 2-8-16,0 2 5 0,-1-1-1 0,0-1 0 15,-1-1-1-15,3 2 5 16,-3-4-8-16,2 1 5 0,1-1 2 15,0 2-6-15,0 0 2 16,0 1 2-16,0 1-1 0,0 1 0 0,0 0 2 16,0 1-3-16,0 2 2 15,0 0 1-15,0 1-5 0,1 3 6 16,0-4 2-16,1 1-6 15,-2-2 2-15,3 0-3 0,1-1 0 0,-1-1 4 16,1 1 2-16,-1-1-7 0,3 2 6 16,-3 1 0-16,0 0-4 15,1 4 2-15,-4-1 0 0,1 2-1 0,3-1 0 16,-2 0 1-1,-1-1-2-15,1 0 2 0,0-1-2 0,-2-3-3 16,4 3 8-16,-2-6-2 16,-1 3-2-16,0-1 0 0,0 1 0 15,1 0 0-15,2 0 0 16,-1-1 2-16,2 0-3 0,1 1 0 0,-1-2 2 15,-1-1-2-15,2 1 0 0,1-1 2 16,0 0-2-16,0 1 2 16,-2-1 2-16,0 0-6 0,-2 1 4 0,0 0-3 15,-1-2 1-15,1 0 2 16,-1 2 3-16,1-2-4 0,-1-4-3 15,-1 4 6-15,2-2-5 16,-1 1 4-16,0 1-1 0,-1 1-2 0,0 0-1 16,1 0 3-16,0-1-2 0,0 2 2 15,0-3 1-15,1 0-4 16,-3 0 4-16,3 0-2 0,-1 0 0 0,-1-4 0 15,2 1-2 1,-2-3-2-16,-1-1 7 0,1 4-3 0,1-2 0 16,-1 5 0-16,2 0 1 15,-2 0-1-15,1 0 0 0,1 1 5 16,1-2-9-16,1-2 4 15,3 3 4-15,0-6-8 0,5 4 6 0,0 0 1 16,2-2-6-16,-1 3 6 0,-1-3 0 16,-2 0-5-16,0 2 3 15,0-2 0-15,1 1-2 0,2 4 1 0,-1-2 0 16,2 0 0-16,1 0-7 15,0-3 6-15,1 1-2 0,-1-2 6 16,-1 1-4-16,0 0-3 16,0-2 8-16,-3 4-2 0,1-2-3 0,0 0-1 15,-1-1 2 1,0-1 0-16,-1-1 1 0,2 0 3 0,1 2-7 15,2-2 5-15,0-1-2 0,2-1 0 0,1 1 0 16,0 2 0 0,-1-1 1-16,0 0-2 0,-2 2 2 0,0-5-3 15,2 3 5-15,-2-3-3 16,4 1 0-16,0 0 0 0,0-1-1 15,-1 0-2-15,2-2 6 16,-1 0 2-16,1 0-6 0,-1 0 2 0,1 0 1 16,-2 0-4-16,1 0 3 0,3 0 1 15,-1 3-4-15,2-1 3 16,1 0-3-16,-2 1-3 0,1-1 10 0,0 2-2 15,-2-2-3-15,2-1 0 16,0 2 2-16,-2-3-4 0,-1 2 4 16,-1 0-4-16,-2 1 1 15,1 0 2-15,-1 1 5 0,0-1-10 0,1-2 7 16,1 3-2-1,1 0-2-15,2 1 2 0,0-1-4 0,-1-1 2 16,-1 2 2-16,-2-2 3 0,-1 1-6 0,0-1 1 16,0 2 2-1,2-3-2-15,-3 2 2 0,3 0 0 0,-2 0-1 16,-1-4 0-16,0 3 0 15,-2-3-1-15,-1 0 2 0,0 2 2 16,0-2-3-16,1 2-1 16,-2-1 1-16,0 2 0 0,-1-2 0 0,0 2 0 15,1-1-2-15,0 1 3 16,-2-1 2-16,1 0-6 0,1 1 4 15,-3-1-2-15,0 1-2 0,3-1 5 0,0 1 0 16,0-1-3-16,2 1 2 16,-1 0-1-16,-2-2 0 0,0 2 1 15,-2 0-1-15,-4-2 0 16,2 0 0-16,-4 1 1 0,0 0-2 0,2 1-3 15,0-1 4 1,2 1 0-16,0-1 5 0,1 0-8 0,1 1 4 16,2-2 3-16,1 0-2 0,1-1-4 0,0 3 4 15,-2-3-2 1,1 2 1-16,-3-1 4 0,0 1-3 0,-1-1-2 15,-1 0 0-15,-1 1 6 16,0-2-6-16,-3 1 0 0,-1-1 6 16,-2 0-7-16,-1 0 2 15,0 1 9-15,0-1-8 0,0 1 9 0,1-1-6 16,2 0-5-16,5 0 0 15,3 0 6-15,3-2-11 0,2 2 10 16,-1-1-4-16,1 1-5 0,2-1 8 0,-4 1-5 16,0 0 1-16,0 0 0 15,-1 0 0-15,-2 1-2 0,0 0 3 16,-2 1-1-16,-1-2-1 15,-2 0 2-15,-3 1 1 0,-2-1-3 0,-1 0 2 16,4 0 4 0,2 0-6-16,1 0 0 0,3 0 1 0,-1 0 0 15,1 0-1-15,2 0 2 16,-1 0-2-16,-1 0 2 0,1 0-1 15,-3 0 0-15,1 0 0 0,-3 0 2 0,-2 0-3 16,-2 0 2-16,-2 0 6 16,0 0-7-16,0 0 0 0,1 0 8 15,-1 0-9-15,0 0 2 16,0 0 0-16,0 0-1 0,0 0 0 0,6 0-1 15,4-1-2-15,5 1 3 16,-1-2 0-16,-2 2-6 0,-1-1 9 16,-2 0 0-16,1-2-5 0,3 0 4 0,-2 1-1 15,-1 1-2-15,0-1 2 16,-2 2-1-16,1-1 0 0,0 1-1 15,-1 0 1-15,-2 0 0 16,1 0-1-16,1 0 0 0,0 1-3 0,1-1 8 16,-1 2-3-1,2-1-1-15,-3-1 0 0,0 0 1 0,1 0-2 16,-4 0 2-16,2 0 2 15,-2-1-6-15,1-1 5 0,-1 2-3 16,-2 0-4-16,0 0 10 0,-1 0-5 0,-1-1 0 16,0 0-1-16,0 1 1 15,2 0 0-15,3 0-1 0,0 0 0 16,2 2-3-16,2 0 7 15,-4-1-2-15,2-1-2 0,3 2 2 0,-3-2-1 16,3 0-3-16,1 2 6 16,-1-1-3-16,0 1-4 0,-2 0 8 15,-1-1-6-15,-2-1 1 16,0 1 2-16,-1 0 0 0,1 1-1 0,-1-2-2 15,-1 1 3-15,-2-1-2 0,1 0 2 16,-1 0 1-16,1 0-5 16,2 0 6-16,1 0-2 0,-2 2-5 0,1-2 8 15,2 0-4 1,-1 0-3-16,1 0 6 0,1 2-4 0,-3-2 0 15,1 0 2-15,-3 0 2 16,1 0-6-16,0 0 3 0,2 0 3 16,-2 0-4-16,1 0 0 0,-2 0 2 0,3 0-2 15,0 0 4-15,3-1-6 16,0 0 1-16,-1 1 4 0,1 0 1 15,0-2-4-15,-1 1 2 16,2 1 0-16,-2-1-2 0,-3 1 1 0,-1-1 2 16,1 1-4-16,1-1 1 15,-3 0 4-15,2 1-6 0,-1 0 5 16,2 0-5-16,3 0 0 15,1 0 6-15,-1 1-2 0,1-1-1 0,0 1 0 16,1 1-1-16,0 1-3 0,2-1 5 16,0 1-1-16,-1 0 0 15,0-1 0-15,-1 2 1 0,-1-1-2 0,-3-2 2 16,-1 1-3-1,-1-1-1-15,0 0 6 0,0 0-2 0,-2 1-6 16,0-1 9-16,-1-1-4 16,-1 0 0-16,4 0 0 0,3 2 1 15,2-1-1-15,1-1 0 16,0 0 0-16,1 0 0 0,-1 1 0 0,2 0 1 15,1 1-2-15,-1-1 2 0,1 3-4 16,-1-3 1-16,-1 0 4 16,-1 2 0-16,-2-3-2 0,-4 1-3 0,-1 1 7 15,-1-2-8-15,-2 0 6 16,0 0 0-16,0 0-4 0,0 0 4 15,0 0 0-15,1 0-3 16,6 0 2-16,4 0 0 0,1 0-1 0,1 0-3 16,-1 0 3-16,-1 0 0 0,-1 0 0 15,-1 0-1-15,-4 0-3 16,-1 0 8-16,-4 0-4 0,0 0 0 0,0 0-1 15,0 0 0 1,0 0-6-16,0 0 13 0,0 0-6 0,0 0 0 16,0 0 0-16,1 0-2 15,-1 0 1-15,0 0 2 0,0 0 5 16,0 0-7-16,3 0 2 15,7 0 3-15,0 0-5 0,0-2-3 0,-1 1 4 16,-3 1 0-16,0 0-2 0,-1 0 4 16,-1 0-4-16,-2-1 4 15,-1 1-2-15,-1 0-2 0,0 0 4 0,0 0 2 16,0 0-4-16,0 0-3 15,0 0 6-15,0 0-6 0,0 0 5 16,0 0-3-16,3 0-4 16,6 0 10-16,4 0-2 0,5 0-6 0,-1 0 0 15,-1 0 2 1,-1 1-5-16,0-1 12 0,-1 3-6 0,-1-3 0 15,-3 0-1-15,0 0 2 0,-2 0-2 0,1 0 2 16,-5 1-2 0,4-1 1-16,-2 0 0 0,-2 0 0 0,3 0-3 15,-2 0 6-15,1 1-1 16,-1 1-4-16,2-1 0 0,1 1 3 15,1 0-2-15,-1 0 2 16,2-1 1-16,0 2-3 0,-1-1-1 0,-1 0 1 16,0 0 0-16,-2-1 2 0,-3 1 2 15,-2-1-3-15,1-1 0 16,-2 0 2-16,0 0-3 0,0 0 1 0,0 0 3 15,0 0-6-15,0 0 4 16,1 0 2-16,1 0-6 0,3 1 6 16,4-1-8-16,0 0 2 15,1 0 4-15,0 0 2 0,0 0-6 0,-1-1 3 16,0 1 1-1,1-1-2-15,-1 1 1 0,-1 0 0 0,0-2 0 16,-2 1 0-16,1 0 2 0,-2-2-3 0,-2 2 2 16,1 1 0-1,-2-2-2-15,1 2 2 0,-2-2 1 0,0 2-3 16,1-3 2-16,1 3 0 15,0-1-2-15,2-2 2 0,1 2-2 16,1-2-2-16,0 0 6 16,0 2-4-16,0-1-2 0,-1 0 6 0,-1 2-2 15,0-1-3-15,0 1 4 16,-3 0-2-16,2-1-4 0,-1 0 8 15,1 1-2-15,0-1-2 0,1 1-2 0,-1 0 3 16,0 0-2-16,0-2 1 16,2 2 1-16,1-1-2 0,0 1 1 15,3 0 1-15,1 0-2 16,1 0 0-16,3 0 1 0,0 0 0 0,1 0 0 15,-1 0 1 1,-2 0-2-16,0 1 2 0,-3-1-5 0,-2 0 2 16,-3 0 4-16,-2 1-2 0,-1-1-2 0,-2 0 3 15,0 0 2 1,0 0-6-16,0 0 6 0,7 1-3 0,2 0 0 15,1 1 0-15,1-2 0 16,1 0-3-16,-2 0 6 0,3 0 1 16,-2 0-7-16,-1 0 6 15,1 0-3-15,-1-2 0 0,0 0 0 0,0 1 1 16,-2 1-1-16,0 0-4 15,-3 0 7-15,2 0-6 0,-1 0 6 16,-1 0-3-16,-2 0 0 0,1 0 0 0,-1 0-3 16,3 0 1-16,0 0 4 15,1 0 2-15,2 0-5 0,0 0 0 16,0 0 4-16,2 0-6 15,-3 0 6-15,2-1-2 0,-1 0-2 0,0 1 1 16,1 0 0 0,-2-1 0-16,1 0 0 0,-2 1 0 0,-1 0 0 15,-1 0-2-15,1 0 3 16,1-1-2-16,-4 1 2 0,3 0-1 15,-1 0-3-15,0 0 6 0,1 0 0 0,-1 0-3 16,2-2 0-16,-1 2 1 16,1-1-1-16,2 1 0 0,0-1-3 15,1-1 3-15,2 0 0 16,-1 0 0-16,2 1 0 0,0 1 2 0,-3 0-4 15,1 0 1-15,-3-3 2 16,-3 3-1-16,0 0 0 0,-1 0 0 16,2 0 5-16,0 0-6 0,-1 0-2 0,1 0 3 15,2 0 0-15,0 0 0 16,4 0-1-16,1 0-1 0,0-2 4 15,2 2-1-15,-2 0-2 16,1-2 2-16,-1 2 0 0,0 0-5 0,4-1 8 16,-1 1-4-1,1 0-5-15,-1 0 10 0,0 0-8 0,-1 1 0 16,-1 0 5-16,0 0 1 15,0-1-6-15,0 0 3 0,0 0 3 16,1 0-6-16,2 0 6 0,1 0-1 0,2 0-3 16,1 0 0-16,-1 0-2 15,1 0 0-15,-3 0 6 0,1 0 0 16,1 0-3-16,-1 0-1 15,0 0 1-15,0 0 0 0,-2 0-2 0,-3 2 3 16,1-2-2-16,-5 3 0 16,-2-3 2-16,-3 0-2 0,-2 0 2 15,-2 0 0-15,0 0-2 16,-1 0 2-16,0 0-2 0,0 0-5 0,0 0 8 15,0 0-2-15,0 0 0 0,0 0-1 16,0 0 1-16,0 0 0 16,0 1-3-16,0-1 3 0,0 0-6 0,0 0 8 15,0 0-4 1,-1 0-6-16,1 0 6 0,0 0-4 0,0 0-6 15,0 0 10-15,0 0 0 16,0 0-4-16,0 0 9 0,-1 0-4 16,-1 0-4-16,1 0 5 0,1 0 0 0,0 0-10 15,-2 0 9-15,0 0-1 16,-1 0 2-16,0 0 0 0,0 0 6 15,-1 1-6-15,-2-1-1 16,-2 2 4-16,-3-2-6 0,-2 0 6 0,0 2-1 16,-7-1-3-16,-2 0 2 15,-5 0 2-15,0-1-4 0,-4 0 2 16,2 0 4-16,-2 0-7 15,0-3 4-15,3 2-1 0,1 0-6 0,-1 0 9 16,-1 0-1-16,1 0-6 0,-3 0 5 16,-5-2-1-16,-4-1-2 15,-7-2 2-15,-9-1-3 0,-7 2-4 0,-7 1-24 16,-6 4-25-1,-4 12-49-15,-13 7-33 0,-7 5-45 0,-8-2-211 16</inkml:trace>
  <inkml:trace contextRef="#ctx0" brushRef="#br0" timeOffset="99590.1395">18106 10752 590 0,'-23'-22'0'0,"4"0"138"16,-3-1-86-16,-1-2 1 15,-2 0 1-15,-5-1-1 0,-3 0-11 0,-4 5 1 16,-5 2-17-1,-5 5-3-15,-4 7-8 0,-2 4 7 0,-1 3-8 16,1 0-4-16,2 10-1 0,2 3-6 0,4 5-3 16,2 4 0-1,4 6 7-15,2 5-11 0,0 2 4 0,3 2 0 16,0 8 0-16,-2 2-1 15,3 7 1-15,-2 6 0 0,0 8 3 16,0 1-2-16,-3 5 0 16,2 3 4-16,1-1 6 0,5 3-9 0,0 0 5 15,5-1 0-15,2-1-8 16,5 3 2-16,2-2 3 0,2 3-5 15,2 0 2-15,1 2 0 0,4-4 0 0,3 1 1 16,3 2 2-16,1-4-7 16,3 2 6-16,6-5-4 0,4-3 0 15,4-4 2-15,4-5 2 16,6-5-6-16,0-3 6 0,5-3-1 0,3-2-2 15,2-1 0 1,1-1 17-16,6-3-12 0,2-2 3 0,3 0-3 16,4-5-7-16,2-1 4 0,0-3 2 0,1-8-2 15,0-4-2 1,-1-8 0-16,2-9 0 0,-2-4 0 0,2-2 19 15,-1-7-3-15,2-7-6 16,0-4-1-16,-1-9-5 0,0-8 2 16,2-8 5-16,-1-9 1 15,1-7 6-15,-3-6-7 0,1-6 2 0,0-6 2 16,0-4-3-16,-4-3-10 15,-2-2-1-15,-6 2 1 0,-5 1-4 16,-5-3 4-16,-7 0-3 0,-8-2-4 0,-7 2 10 16,-8 2 3-16,-7 2-2 15,-10 3 4-15,-7 1 1 0,-1-2-7 16,-3-1 7-16,-1-1-6 15,-2-1-2-15,-3 2 1 0,-2 2-4 0,-4 5 0 16,-4-1-4 0,-6 2 7-16,-5 4-6 0,-6 10 3 0,-6 6 1 15,-7 8-2-15,-3 8 2 16,1 8 9-16,2 7-11 0,2 8 2 15,0 7-2-15,0 8-32 0,-5 8-31 0,0 16-43 16,-6 12-77-16,-8 1-153 16</inkml:trace>
  <inkml:trace contextRef="#ctx0" brushRef="#br0" timeOffset="101470.1421">8454 10210 725 0,'-9'-18'0'16,"-1"1"77"-16,0 2-21 0,-3-1-19 15,-4 1-16-15,-2 1-8 16,-4 2-3-16,-2 1-5 0,0 4 2 0,-4-2 2 15,1 2-1-15,-1-1 6 0,1 0 11 16,0-2 6-16,0 1 5 16,1 1 2-16,0-1-13 0,-3 2-12 0,2 1-1 15,-5 1-6-15,0 3 0 16,-4 2 3-16,1 0-7 0,-4 8 9 15,2 1 9-15,0-1 1 16,0 2 4-16,2 1-5 0,1 2-4 0,1 0-3 16,2 3-6-16,0 0 4 0,1 1-13 15,2 1 4-15,0 4-4 16,-2 2 1-16,0 4 1 0,0 1 5 0,-1 4-4 15,1 2 3 1,0 1-4-16,2 0 0 0,0 3 0 0,3-1 1 16,-3 0 0-16,3 1 3 15,1-1-4-15,2 1 0 0,4 1 0 16,1 2 7-16,0 1-10 15,1 8 6-15,-2-1 2 0,4 5-5 0,-1-3-1 16,4 1 3-16,1 1-3 0,-1 1 2 16,1 1 5-16,0 1-4 15,0 0 7-15,-1-2-1 0,-2 3-6 0,2-1 0 16,0 0 2-16,2 1-4 15,2-1 0-15,1-2 2 0,1-1-3 16,2 2 2-16,1 0 1 16,3 2-4-16,0 1 4 0,0-4-1 0,0 3-2 15,3-3 2 1,4 2 0-16,-3 0-2 0,2 0 2 0,0-1 1 15,0-2-2-15,2 0 0 0,-2-4 4 0,3 3-4 16,2-6 0 0,-2 3 4-16,4-3-3 0,-1-2 4 0,-1-1-2 15,4 0-3-15,0 3 0 16,3 1 3-16,-2-1-3 0,2 2 0 15,-1-2 2-15,2 0-2 16,0-3 0-16,1-3 5 0,2-5-6 0,1-3 2 16,2-2 3-16,1-2-6 0,0-2 4 15,2-2 11-15,1-1-12 16,0-3 5-16,1 0-4 0,-2-4-2 0,5 0 0 15,0-1 6-15,-2-1-7 16,0 2 2-16,-2-3 1 0,1 0-2 16,-2-5 0-16,2-1 1 15,0-3-1-15,0-2 0 0,3-1 0 0,-2-2 0 16,2-4 0-1,1-4 2-15,-4-4-2 0,4-2 0 0,-3 1 4 16,1-3-6-16,1-1 4 0,-1-2 3 0,-1-3-6 16,1 2 0-1,-2-3 3-15,1 0-4 0,1-3 3 0,-1 1 0 16,0-2-2-16,0-1 2 15,-3-1-1-15,0-5 0 0,-2 0 0 16,-1 0 2-16,-2-1-4 16,2 1 4-16,-3 0-1 0,-1-1-1 0,0-1 0 15,-2 0 2-15,-2-1-2 16,0-1 0-16,-2 0 4 0,-1-2-8 15,1-2 8-15,-1-1-6 0,0-2 0 0,-1-4 4 16,-1-1-1-16,-1-1-2 16,-1-3 2-16,-4 1 3 0,-1 0 1 15,-2 0 9-15,-1 0-1 16,0-1 3-16,-2-1 1 0,0-1-4 0,-2 3-5 15,-2 0 6 1,1 4-12-16,1-1-2 0,-1 1 0 0,-2 0 7 16,1-1-9-16,-3-3 4 0,1-3-1 0,-2-3-1 15,0-1 0 1,-3-4 0-16,2 1 1 0,0-2 4 0,-1-3 0 15,2 4-7-15,-2-2 4 16,0 7 0-16,-5 3-2 0,0 4 0 16,-3 2 17-16,-1 2-8 15,-3 2 9-15,-1 5-1 0,0 0-2 0,-3 1-1 16,1-1-5-16,-1 3-4 15,0-4 6-15,-2 1-9 0,3-2-2 16,-1-2 0-16,-1 0 7 0,1 3-8 0,-1 2 2 16,1 0 0-16,0 8-6 15,0 5 10-15,-2 4-6 0,4 6-5 16,0 2 9-16,-1 3-6 15,5 4-8-15,1 3-16 0,3 2-33 0,0 3-50 16,2 0-10 0,-3 3-87-16,-6-3-330 0</inkml:trace>
  <inkml:trace contextRef="#ctx0" brushRef="#br0" timeOffset="104720.1466">11452 10130 750 0,'18'-12'0'0,"5"5"38"15,1-1 13-15,1 4-24 16,0-1-12-16,2 0 27 0,6-1 1 0,3 1 7 15,6 1-23 1,4 2-10-16,6 4 7 0,3-2 1 0,4 0-2 16,4 3-4-16,5 0 4 15,5-3 6-15,2 0-8 0,5-4 1 16,3-3-11-16,3 0-2 15,4-2 1-15,3 1-5 0,-2 1 0 0,-3 0 4 16,-3 0-1-16,-6 2 0 0,-5 0 4 16,-1 1-2-16,-2 0 3 15,-1 0 6-15,2-1-9 0,0 2-3 0,4 0 0 16,-4-3-3-16,-3 2-3 15,-4-2 4-15,-7 2-2 0,-7 1-5 16,-4 0 4-16,-9 5 5 16,-8-2-2-16,-7 0 6 0,-9 1-6 0,-6 3-10 15,-5-1 6 1,-2-2-2-16,-1 0-4 0,0 0 8 0,0-1 0 15,0 0-4-15,0 0 2 0,0 0 6 0,0 1-7 16,0-1 0 0,0 0 8-16,0 0-10 0,0-1 4 0,0 1-4 15,0-1-50-15,0 1-14 16,0 0-35-16,4 0-54 0,2 0 39 15,3-5-86-15,0-9-342 16</inkml:trace>
  <inkml:trace contextRef="#ctx0" brushRef="#br0" timeOffset="107270.1502">23433 7923 770 0,'-18'-41'0'0,"-6"8"199"16,-6 1-138-1,-7 5-38-15,-5 6-21 0,-3 6 5 0,-3 5-9 16,0 2 2-16,-2 4 0 16,-1 1-16-16,-2 3-13 0,-4 0 19 15,0 3 8-15,-5 2-3 16,-1 7 10-16,-1 4-5 0,-2 7 0 0,-1 9 0 15,1 6 16-15,0 6-19 0,1 6 5 16,2 4-1-16,1 4 1 16,1 6-3-16,-2 4 2 0,1 5 20 0,-3 5-11 15,3 4 2-15,1 8 2 16,1 6-3-16,4 3-5 0,3 0 4 15,4 3 7-15,2 1-6 16,4 0-6-16,0 1 1 0,5 0-2 0,-1-2 4 16,1 2 6-16,5 2-3 0,1 8-1 15,0 5 6-15,-3 8-9 16,2 4 1-16,-2 4-1 0,0-3-2 0,3 0-8 15,3-5 6 1,5-3 3-16,3-1-3 0,3 0 15 0,5-1-3 16,-2-1-2-16,5 4 4 15,0-3-8-15,0 0 3 0,2 2 8 16,2-3-2-16,2 2-3 15,4 3-1-15,1 0-7 0,0-3-7 0,4 0 0 16,1-3 9-16,4 0-11 0,0-4 3 16,1-6 1-16,4 0-4 15,-3-6 4-15,6 1 0 0,1-6-4 0,4-3 4 16,1 0-1-16,3-3-1 15,2-4 0-15,0 2 6 0,0 0-7 16,0 1 2-16,1 4 0 16,1-1-2-16,-1-2 2 0,2-1 0 0,2-6-2 15,1-4 2 1,1-6 12-16,0-2-4 0,0-5 5 0,2 0-7 15,0-6-3-15,0-1 0 0,3-3 0 0,3-4-3 16,0-1 4 0,3-1-2-16,1 1-2 0,0-1 1 0,2-2-1 15,3-3-2-15,1-4 2 16,1-3 1-16,3-5-5 0,2-4 6 15,5-4 1-15,5-3-5 16,2-4-1-16,1-5 5 0,-1-5-6 0,3-4 5 16,-1-4-5-16,3-2 1 0,0-1 4 15,-1 0-1-15,-1-3-2 16,-3-2 2-16,-5-1 0 0,0-1-5 0,-1-5 6 15,-1-2-2-15,0-3 0 16,1-2 0-16,-3-3-1 0,0-3 4 16,2-3 3-16,-4-6-2 15,1-2-7-15,-7-4 6 0,-3-6 1 0,-3-2-2 16,-2-3 6-1,-4-3 1-15,-3-4-6 0,-6-2 10 0,-2-4-8 16,1-2-2-16,-7-2 6 0,3-4-9 0,-1-2 0 16,-2-5 0-1,1 1 9-15,-1-5-7 0,-3-6 7 0,-2-2-2 16,2-6-5-16,-4 0 16 15,0 0 0-15,-3-4-4 0,-4-6 4 16,-3-2-6-16,-3-2 0 16,-3-3-3-16,0 1 0 0,-2-3-6 0,0-1 8 15,-1 1-10-15,-1-2-2 16,1-4 2-16,0-3 1 0,-2-1-2 15,-1-1 0-15,-2 1 0 0,0 2 0 0,-2-1 3 16,-2-2-2-16,1 2-1 16,-3-5 0-16,-2-2 11 0,-1-1-8 15,-5-2 5-15,0 1-5 16,0 0-5-16,-3-1 4 0,0 3 1 0,-1 6-8 15,-3-2 10 1,1 4-4-16,0 3-1 0,-3 2-1 0,-1 3 2 16,0 3-2-16,-3 4 2 0,5 0 0 0,-3 2-2 15,-1-1 2 1,-1 4-1-16,-5 2 0 0,0 0 0 0,-2 6-2 15,-4-2 1-15,0 4 2 16,1-2 1-16,-6 4-2 0,-1 2 0 16,0 3 0-16,1 0-3 15,2 0 5-15,0 1 0 0,-1 2-4 0,1 4 0 16,0 6 2-16,-1 8 0 15,1 8 0-15,-2 5-4 0,0 9 0 16,-2 6 3-16,-2 3-8 0,-4 9-30 0,-4 4-7 16,-4 8-24-16,-6 7-39 15,-5 7-11-15,-5 3-66 0,-8 8-218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9:08:27.568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7417 2948 615 0,'4'-4'0'0,"-1"3"163"15,-2 1-68-15,-1 0-41 16,0 8-21-16,-5 10 4 0,-4 10 15 0,-5 10-13 16,-1 8-11-1,0 7-1-15,-2-2 5 0,2 4-8 0,2-6-5 16,0-4-4-16,5-5-4 15,1-6-5-15,1-6-2 0,1-7 0 16,2-5-5-16,2-4 2 16,0-6 5-16,1-2 4 0,0-4-2 0,0 0-6 15,0 0 3-15,5-7 4 0,2-5 6 16,4-5-9-16,0-6-2 15,0-3-6-15,1-4-7 0,1-7 0 0,2-4 5 16,-1-6 1-16,0-6-1 16,3-3 5-16,-1-1-1 0,-1 0 0 15,-2 5 0-15,-2 9 0 16,-3 8 0-16,-3 9 0 0,-3 13 19 0,1 4-3 15,1 3-5 1,2 0-7-16,4 3-4 0,3 1 0 0,2 0 17 16,3 1-2-16,4 1-1 0,0 2-4 0,4 8-4 15,-1 9 0 1,2 6-2-16,-2 5-3 0,-1 6 2 0,-1 3-2 15,-5 1-2-15,-5 5 2 16,-5-2 2-16,-2 0-3 0,-5 0 0 16,-2-6 5-16,-5 1-5 15,-5-6 0-15,-2-1 10 0,-1-3-2 0,-6-2 3 16,-1-2-2-16,-3-1 3 0,-7-3 0 15,-3-1-3-15,-1-4-1 16,0-1 2-16,1-3-6 0,3-4-1 0,7-2 1 16,4-1-3-16,5-2-2 15,6-2-16-15,1 0-8 0,4-7-31 16,2-5-27-16,2-3-67 15,1-7-127-15,0-5-231 0</inkml:trace>
  <inkml:trace contextRef="#ctx0" brushRef="#br0" timeOffset="3080.0044">7945 3325 612 0,'-4'5'0'16,"0"3"159"-16,0-2-36 15,1 2-40-15,2-1-19 0,1 1-31 0,3-2-6 16,2 1-5-16,3-3 6 16,1-4 9-16,4 0-1 0,1-8-7 15,4-2-6-15,1-6-8 0,-2 0 0 0,-1-4-1 16,-3 0-8-16,-4 1-2 15,-3-2 4-15,-3-2 5 0,-3 4-13 16,0-1 0-16,-3 6 8 16,-4 4-5-16,-1 5 6 0,0 4-5 0,-4 1-7 15,-4 9 4 1,-2 11-2-16,-2 8-3 0,-3 4 7 0,1 4-2 15,4 0-1-15,2-1 0 16,5-4 2-16,5-2-6 0,6-5 4 16,0-3 0-16,10-1-5 0,1-3 6 0,2-4 4 15,4-3-8-15,1-4 6 16,2-4 1-16,0-2-6 0,-1 0 4 15,2-5 0-15,-1-4-4 16,0-6 4-16,1-2 2 0,0-2-5 0,1-8 2 16,2 1-1-16,-1-5 0 15,4-2 0-15,-1 1 1 0,0 4-6 16,-6 6 2-16,0 10 1 0,-5 5-4 0,-4 5 5 15,-2 4 1-15,-3 7 0 16,-3 4-3-16,-1 4 3 0,-2 2-4 16,0-2 7-16,-2-3-1 15,1-5-3-15,-2-5 2 0,3-4 14 0,0 0-5 16,-2 0 7-1,2 0 9-15,0-9-7 0,-3-2-10 0,0-5-4 16,-1-3-2-16,2 4 3 16,0 1-5-16,0 3-2 0,0 2 2 15,1 5 1-15,-3 3-3 0,-2 1 0 0,-2 5 1 16,-3 9-10-16,-5 8 11 15,1 5 0-15,-1 2-2 0,-2 0 2 16,2 0 1-16,0 0-3 16,3 0 2-16,3-2-1 0,3-1 0 0,3-1-5 15,4 0 4-15,0-5-2 16,8-5 3-16,1-1 0 0,3-7-7 15,3-2 8-15,2-2 0 16,0-3-1-16,3 0 0 0,0-8 3 0,1-5-4 16,0-6 2-16,1-2 2 0,0-2-3 15,-1-7 5-15,1-2-3 16,-1-5-3-16,0-9 2 0,1-4 4 0,0-3-3 15,-2-5 2 1,0 2-3-16,-4 6-2 0,-4 2 2 0,-5 9 2 16,-1 10-5-16,-4 8 3 15,-2 10 0-15,0 6-2 0,0 3 2 16,0 0 1-16,0 2-3 0,-6 7-9 0,-6 10 6 15,-3 14 2-15,-5 10 4 16,-1 8 1-16,0 2-3 0,1 2 0 16,3-4 3-16,3-3-4 15,2-6 1-15,3-5 0 0,7-3 0 0,1-4-3 16,1-4 3-16,2-3 0 15,3-5-1-15,1-2 0 0,1-5 0 16,1-1 1-16,2-4 0 16,0-2-7-16,3-2 6 0,0-3-2 0,2-5-1 15,2-8 0-15,0-2-4 0,2-4-3 16,0-5 5-16,-1-3 2 15,-1 0-2-15,-4-1 1 0,-2 6 2 0,-3 3 0 16,-4 10 5 0,-2 7-1-16,1 5-2 0,-3 0 0 0,0 8 1 15,-5 8-15-15,-2 3 16 16,-1 11 0-16,1-1-2 0,2 0 1 15,3-2 2-15,-1-4-4 16,3-4 4-16,0-3-1 0,3-4-2 0,1-4-4 16,3 1 5-16,2-7 0 0,1 1-1 15,2-1 0-15,0-2 0 16,3-2-1-16,2-7 0 0,2-4-3 0,2-4-1 15,-1-2 5-15,3-6-5 16,-2-3 9-16,2-4-4 0,1 3-8 16,-3 1-3-16,-3 5 1 15,-4 9 4-15,-4 4 10 0,-3 5-2 0,-2 2-2 16,-2 1-2-16,-3 1 3 0,1 1 0 15,-1 0 1-15,0 0 9 16,1 1-6-16,-1-1 3 0,0 3-1 0,0-3 11 16,0 0 3-1,0 0-11-15,0 0 3 0,0-3 1 0,0-4-9 16,-2 2-5-16,1-3 2 15,-1 2 1-15,1 2-3 0,-3 0 2 16,1 2 1-16,-1 2-3 16,-5 0-6-16,0 7 7 0,-4 8-10 0,-1 6 12 15,-2 4-2-15,1 4 0 0,2 0 0 16,2 0 1-16,2-2-2 15,4 0-1-15,4-4 1 0,2-3-3 0,-1-1 5 16,4-4 0-16,4-2-2 16,1-2 0-16,1-4 2 0,4-2-1 15,2-3 0-15,2-2 4 16,2 0-5-16,-1-7 2 0,1-3 4 0,1-2-6 15,0-5 2 1,0 0 2-16,1-6-3 0,0-5 0 0,1-1 0 16,0-4 0-16,1 1-2 0,-3 1 1 0,1 5-8 15,-6 2 6 1,-2 11-5-16,-3 5 4 0,-1 4 5 0,-1 4-2 15,-1 0-4-15,1 3 6 16,-3 5-2-16,1 2-1 0,-1 0 4 16,-1-1-1-16,1-3-2 15,-4-3 2-15,0-1-1 0,-2-2 0 0,0 0 0 16,0 0 12-16,0-5 3 0,0-3-9 15,-1 1-4-15,-1-2-1 16,-2 1 2-16,1 4-3 0,0 2 0 0,-4 1-2 16,1 1 1-16,-1 0-4 15,-3 0 6-15,-2 7-2 0,-3 5-2 16,-3 5 4-16,-2 4-2 15,0 2-1-15,0 3 4 0,-1 2-2 0,5 2-2 16,1 0 4 0,3-1 0-16,5-2-2 0,3-5-1 0,4-4 1 15,0-1 0-15,7-5 0 0,0-3 0 0,6-2 0 16,2-5 4-1,0-2 1-15,4-3 7 0,0-9 0 0,1-7-2 16,2-1-6-16,-4-4 1 16,2 0-2-16,-2-5-2 0,0-1 1 15,1-3 0-15,0 0-3 16,-1 1 2-16,-3 7-1 0,-3 7-4 0,-6 8 5 15,-3 7-2-15,-3 3-1 16,0 7 0-16,-4 11-7 0,-3 7 8 16,-5 4 2-16,1 0 1 0,5 1-3 0,-1-5 2 15,7-2 1-15,0-1-3 16,2-6 0-16,3-2 1 0,5-3-3 15,2-4 4-15,2-1 1 16,3-3-2-16,1-3 0 0,1 0 4 0,0-9-4 16,3-5 0-1,-1-3 5-15,1-7-4 0,-1-3 2 0,-2-5-2 16,1-6-2-16,0-6 2 0,1-3 2 0,3-8-3 15,0-3 0 1,-2 0-1-16,-4 3 0 0,-5 10 2 0,-5 12 3 16,-4 12-6-16,-3 7 4 15,-1 8 10-15,0 5-6 0,0 1 2 16,-2 3-8-16,-4 9 0 15,-3 11-4-15,-3 12 7 0,-4 10-3 0,-1 8 0 16,-1 1 4-16,1 3-4 16,2-2 0-16,1-1 2 0,2-6-2 15,1-7 0-15,3 0 3 0,2-10-4 0,3-2 2 16,3-5-2-16,0-4-14 15,7-4 4-15,1-4 1 0,4-3-3 16,2-5 5-16,3-3-5 16,4-1-7-16,-1-2 15 0,3-8-3 0,-1-3-12 15,-2-5 18 1,0-2 0-16,-2-4 0 0,-1-4 4 0,-5-1 0 15,-1-3-3-15,-2 0 1 16,-5 8 2-16,-1 2-4 0,-3 6 2 16,0 8 5-16,-3 3-1 0,0 5 3 0,-1 4-9 15,-2 6-5-15,-3 9 5 16,0 5 4-16,1 3-4 0,-1 2 5 15,3 0-3-15,0-1 0 16,2-3-4-16,4-4 4 0,1-3-18 0,6 0 19 16,3-3-2-16,6-4 0 15,5-1 2-15,5-3-1 0,8-4 0 16,5-3 0-16,5-3 2 0,2-5-3 0,1-5 2 15,3-2-2-15,-5-4 2 16,-2-4 0-16,-5-2 0 0,-8-2-2 16,-5-1 2-16,-4 2 1 15,-9 0-2-15,-4 3 6 0,-4 2 4 0,-4 3-1 16,0 2-1-1,-6 4-2-15,-2 2-2 0,-6 3 2 0,0 7-1 16,-6 0-2-16,-2 7-1 16,-1 3-3-16,0 7-1 0,0 2 4 15,0 5-2-15,3 2 0 0,4 1-2 0,4 0 1 16,4-2-35-16,4-1 22 15,4-5 4-15,0-2-1 0,2-3 9 16,6-3 2-16,2-3 0 16,2-4 0-16,4-2 0 0,3-2 0 0,1-5 21 15,2-4-8-15,1-5-3 16,-2-4 2-16,0-3-2 0,-1-5 0 15,-2-6 2-15,1-3-4 16,-1-9-5-16,0-2 1 0,0-5-2 0,2-4-4 16,0 0 4-16,-2 1-2 0,-3 5 0 15,-3 11-1-15,-4 11 0 16,-5 13 1-16,-1 6 0 0,-2 5 3 0,0 3-3 15,-2 8 0 1,-4 12-5-16,-4 13 4 0,-3 9 2 0,-1 6 1 16,0 5-2-16,1-1 2 15,0-1 0-15,2-1-3 0,1-7 2 16,0-5 1-16,2-3-3 0,2-7 1 0,-1-5-1 15,6-3-64-15,-2-3 21 16,2-5-36-16,1-2-51 0,-2-3-25 0,0-6-79 16,-4-1-241-1</inkml:trace>
  <inkml:trace contextRef="#ctx0" brushRef="#br0" timeOffset="3300.0047">9764 3154 685 0,'17'-12'0'0,"3"1"133"0,7 1 1 15,-1-2-35-15,2 2-34 16,-3 3-31-16,-1 2-27 0,-7 0-6 0,-3 4-2 15,-5-4-136 1,-5 0-4-16,-4 1-199 0</inkml:trace>
  <inkml:trace contextRef="#ctx0" brushRef="#br0" timeOffset="3460.0049">8973 2885 964 0,'3'-12'0'0,"-2"1"0"0,-1-2-187 16,-4-2-98-16</inkml:trace>
  <inkml:trace contextRef="#ctx0" brushRef="#br0" timeOffset="4630.0065">11082 2878 668 0,'15'-29'0'0,"-8"5"333"0,3 2-210 15,-7 3-25-15,-3 4 1 16,0 3-29-16,-6 4-14 0,-3 2-11 16,0 3-19-16,-8 3-10 0,-4 9-8 0,-7 9-1 15,-6 13 1-15,-3 6-2 16,-2 7 1-16,2 4-1 0,0 3-4 15,7 4 2-15,3-3-3 16,8 2-2-16,4-2 2 0,5-5 1 0,3-1-3 16,3-9 0-16,4-1 0 15,0-5-20-15,4-6 8 0,4-3-1 16,3-3 1-16,4-9 12 0,4-3-2 0,4-5 0 15,5-4 5-15,6-5 0 16,1-5-4-16,2-4-6 0,1-2-4 16,-2-4-3-16,-1-2 1 15,-2 0 0-15,-6-5-1 0,-3 2 11 0,-4 1-2 16,-5 4 2-1,-5 5 6-15,-5 4-1 0,-4 6 0 0,0 2 1 16,-1 3 2-16,-4 2 7 16,-2 0-1-16,-4 11-6 0,-5 6-5 15,0 7 2-15,0 4 1 0,1 2-2 0,4-2 0 16,6 1 3-16,2-4-4 15,2-4-1-15,3-4 2 0,3-4 0 16,2-2 0-16,2-5 2 16,3-2-3-16,2-3 2 0,1-1 3 0,3-3-5 15,4-7 2-15,0-4 2 16,1-1-5-16,4-3-5 0,-2-3 2 15,0 0-2-15,0-8 8 16,-3 1 1-16,-3-5-4 0,-3 1 3 16,-4 2-1-16,-5 4 0 0,-2 7 0 0,-2 4 4 15,-3 2-6-15,-1 7 3 16,0 1 4-16,0 5-6 0,0 0 2 0,0 3 5 15,-3 8-6 1,-2 5-6-16,0 7 5 0,-2 2-2 0,2-1 6 16,3-1-3-16,-2 0 0 15,4 0-7-15,0 0 4 0,0-5-4 16,0 2 5-16,0 0-3 0,-2 0-12 0,-1 1 4 15,3 1-22-15,0-4-41 16,0 1-10-16,4-4-26 0,4-4-88 16,3-6-92-16,2-3-174 15</inkml:trace>
  <inkml:trace contextRef="#ctx0" brushRef="#br0" timeOffset="4810.0068">11359 2944 965 0,'0'-5'0'16,"5"4"135"-16,3 0-122 0,2-1-12 0,3 2 1 15,3 5-4-15,-2 3-306 16,0-2-156-16</inkml:trace>
  <inkml:trace contextRef="#ctx0" brushRef="#br0" timeOffset="6100.0086">11786 3205 999 0,'-6'-13'0'0,"1"2"174"15,-4 3-86-15,-2 6-19 16,-6 2-26-16,-4 9-20 0,-2 11-9 0,-2 5 3 16,0 9-6-1,0-1-1-15,6 3-8 0,1-1-2 0,5-7 0 16,3-1 2-16,6-6-3 15,4-1 2-15,0-3-2 0,6-4-7 16,4 0 5-16,2-5-1 16,3 0-1-16,3-4 4 0,3-4-2 0,1 0-5 15,1-6 5-15,0-5-3 0,0-2 3 16,-1-4 5-16,1-2-1 15,-4-6-2-15,2-2 2 0,0-2 0 0,1-3-1 16,0 1 0-16,-2-1-1 16,-5 9-7-16,-4 4 8 0,-5 10 0 15,-5 6 0-15,-1 1 0 16,0 2 7-16,-2 1 0 0,-3 8-6 0,-3 7-2 15,-3 2-1 1,3 3 3-16,0-1 0 0,0 0-2 0,3-1 2 16,2 0-1-16,1-2-1 0,2 0 2 0,0-1 0 15,0-3-2 1,5-1 0-16,0-1 0 0,3-4-2 0,1-1 3 15,1-2 0-15,1-3-11 16,1-1 8-16,1 0-2 0,-2-3 0 16,5-6 5-16,0-1 0 15,-3-3 0-15,4-3-2 0,-2-3 2 0,1-1 0 16,2-4 0-16,-1 0 1 0,-3 3-2 15,-1-2-10-15,-4 7 6 16,-4 3 1-16,-3 4 5 0,-2 4 0 0,0 1-1 16,-2 0 0-16,-2 4 7 15,-3 0-4-15,2 3-2 0,-3 7-2 16,1 3-2-16,0 5 5 15,1 3-1-15,0 0-2 0,0 2 2 0,1-1 0 16,-1-2-2 0,4-1 1-16,0-2 0 0,1 0 0 0,1-6-1 15,3-2 1-15,-1-3 0 0,2-3 0 0,1-1 0 16,-1-1 0-1,3-1 0-15,2 0 1 0,-2 0-1 0,7-3 0 16,-1-4 0-16,1-3-3 16,0-2 0-16,-1 0 6 0,0-2-6 15,-2-4 6-15,0 0-1 16,-3-2-3-16,0-2 2 0,-1 1 5 0,-1 1-3 15,1 0 3-15,0 2-6 16,1 3 0-16,-1 3 0 0,-2 4 4 16,-1 3-4-16,-1 2-2 0,-1 1 3 0,-2 2-2 15,1-1-1-15,-1 1 1 16,0 0-3-16,0 1 5 0,0 4-1 15,-1 2 0-15,-2 1 0 16,-3 2 9-16,1 2-10 0,-2 3 2 0,1 3 1 16,-3 3-6-1,4 2 8-15,1-1-3 0,0-3-1 0,3-2-1 16,1-3 2-16,0-3-2 0,0-5 2 0,4-3 0 15,0 2-2 1,4-5 2-16,2 0 6 0,1 0-3 0,4-3 2 16,3-1-4-16,1-3-4 15,5-4 4-15,0-1 2 0,0-4-5 16,0-4 2-16,1-2 1 15,-3-4 7-15,2-6 5 0,-1-7-3 0,-3-4-4 16,4-3 2-16,-3-7-4 16,1 1-1-16,-1-3 2 0,-3 5-4 15,-2 4-4-15,0 8 4 0,-3 8 3 0,-2 6-4 16,-1 8 3-16,-6 5-4 15,0 4 0-15,-3 7 7 0,-1 0-4 16,0 0-5-16,-1 7 0 16,-6 13-1-16,-4 10 5 0,-4 9 3 0,-5 10-3 15,-1 7-2 1,-7 4 0-16,2 2 7 0,-1 0-6 0,-1-7 3 15,7-2-2-15,4-8-4 16,3-9 4-16,6-6 0 0,2-5-3 16,5-4 0-16,1-4 1 0,1-2 0 0,3-2-1 15,3-4 1-15,0 1 0 16,1-3-34-16,2-1-10 0,-2-2-37 15,3-2-26-15,-3-2-60 16,-1-7-232-16</inkml:trace>
  <inkml:trace contextRef="#ctx0" brushRef="#br0" timeOffset="6260.0088">12531 3164 854 0,'19'-12'0'0,"6"-1"107"15,-3-1-46-15,4 6 35 0,-1-2-40 0,-1 4-33 16,-1 1-20-1,-5 1 2-15,-5-1-10 0,-3 5-81 0,-2 0-38 16,-7-3-129-16,-1 1-264 16</inkml:trace>
  <inkml:trace contextRef="#ctx0" brushRef="#br0" timeOffset="6400.009">12269 2963 1011 0,'-1'-3'0'0,"1"3"58"16,3 0-55-16,5 0-6 0,5 0-124 15,0 0-315-15</inkml:trace>
  <inkml:trace contextRef="#ctx0" brushRef="#br0" timeOffset="7260.0102">13058 3258 1024 0,'-12'0'0'16,"6"0"203"-16,3 2-135 15,2 1-29-15,1-2-43 0,9 1 5 0,6 1 9 16,10-2 15-16,13-1 4 0,13 0-9 15,9-3-3-15,7-1-1 16,-2 1-6-16,-7 1-2 0,-8-1-1 0,-11 0-5 16,-6 0-3-1,-10 0 2-15,-6 3 6 0,-10-2-8 0,0 2 2 16,-4 0 2-16,-2 0-4 15,1 0 2-15,-2-2-2 0,0-2-9 16,-3-5 4-16,-5-3-6 16,-3 0 3-16,-3-5 9 0,-3 0 0 0,1 5 0 15,0-1 0-15,3 4 8 0,5 2 1 16,3 4-1-16,4 1-6 15,1 2-4-15,0 0-3 0,0 0-5 0,3 0 1 16,3 6 14-16,-1 2-4 16,5 4-2-16,2 2 2 0,-1 1 1 15,0 2-3-15,0-4 2 16,-3-1 0-16,-1-2-2 0,-2 0 2 0,-2-1 10 15,-3 3-3 1,0 0 4-16,-3 2 3 0,-4 4 3 0,-6 1 4 16,-3 3-7-16,-4-3-8 0,-2 1-1 0,2-1-1 15,-2-2-7 1,4-1 4-16,0 0-4 0,3-3-68 0,3 1-5 15,1-1-49-15,1-3-120 16,3-5-252-16</inkml:trace>
  <inkml:trace contextRef="#ctx0" brushRef="#br0" timeOffset="8030.0113">14289 2759 919 0,'0'0'0'0,"-2"5"129"0,-1 7-28 0,-1 6-14 16,-4 8-12-16,-6 6-9 0,-4 8-19 0,-5 9-5 15,-10 9-1 1,-3 7-13-16,1 5-9 0,0-2-10 0,5-4-1 16,6-9-6-16,7-9-1 15,8-10 1-15,7-7-2 0,3-7 0 16,11-5-2-16,4-5 1 15,9-7-5-15,8 0 6 0,5-5 0 0,4 0 0 16,3 0-4-16,-1-2 4 16,1-4-11-16,1-1 12 0,-5 0-2 15,1 0-28-15,-6-5 28 0,-7 2 1 0,-2-5 0 16,-7-2 0-16,-3 2 2 15,-4-3-3-15,-6 0 2 0,-3 4 1 16,-4 2-3-16,0 0 2 16,0 8 5-16,-3 0-3 0,-1 3 6 0,1 1-1 15,-2 5-9 1,-1 8 1-16,-2 5 0 0,-1 5-1 0,-1 2 1 15,0 1 4-15,-2 1-4 16,-1-3 0-16,0-1 5 0,1-3-7 16,4-5 4-16,2 0 0 0,3-1-3 0,1-3-21 15,2-2-23-15,0-2-53 16,2-2-33-16,1-5-59 0,2 0-297 15</inkml:trace>
  <inkml:trace contextRef="#ctx0" brushRef="#br0" timeOffset="8180.0115">14644 2975 1004 0,'0'-7'0'0,"1"6"132"16,-1 1-111-16,3 3-11 15,0 8-9-15,1 9-2 0,1 4-75 0,-3 6-66 16,-2-1-212-1,0-3-99-15</inkml:trace>
  <inkml:trace contextRef="#ctx0" brushRef="#br0" timeOffset="8560.012">14714 3379 684 0,'0'17'0'0,"-7"5"317"0,-1-1-204 16,-2-1-29-16,0 1 2 16,0-4-10-16,1-1-25 0,-1-3-2 0,2-2-8 15,0-5-7-15,1-1-4 16,3-2-3-16,1-1-8 0,0-2-9 15,1 0-6-15,2 0 1 16,-1 0-3-16,1-3-2 0,0-6 0 0,2-1 0 16,5-4-24-16,3-4 15 0,2-3-1 15,6-5-10-15,4-2 0 16,1 0-6-16,3-2-10 0,0-1 13 0,-2 6 1 15,-1 2 8 1,-8 5 11-16,-2 9 3 0,-3 3 0 0,-2 5-1 16,-2 6-1-16,2 6-6 15,-3 7 12-15,0 5-7 0,0 5 3 16,-2 1 0-16,-2 3 2 0,0-1-3 0,-1-6-2 15,-2-2 5-15,-1-3-4 16,-3-4 2-16,2-1-5 0,1-3-15 16,3-2-25-16,0-1-30 15,0 1-23-15,3-3-9 0,1-4-36 0,2-2-181 16,1-1-154-16</inkml:trace>
  <inkml:trace contextRef="#ctx0" brushRef="#br0" timeOffset="9100.0128">15202 2972 656 0,'11'-32'0'0,"-3"19"318"0,-6 10-227 16,-2 3 4 0,-3 14-61-16,-12 13-10 0,-4 20 42 0,-7 10-17 15,-3 8-20-15,2-2-5 16,1-3 4-16,2-7 0 0,3-5 3 15,3-10-8-15,2-6-7 16,3-5-10-16,5-7-1 0,-2-4-3 0,4-2-2 16,2-5 0-16,0-2-21 0,3-1-16 15,1-4-6-15,0-2-8 16,5 0-16-16,6-9 29 0,5-6 15 0,6-5-17 15,2-5 8-15,3-3 9 16,7-4-15-16,1-2-1 0,3 0-5 16,-3 1 17-16,-5 4 28 15,-7 5-1-15,-7 4 0 0,-5 4 29 0,-3 6 9 16,-3 2-2-16,-2 1 1 0,0 7-1 15,-3 0 7-15,-1 2-12 16,-9 9-23-16,-2 5-6 0,-7 4 3 0,-3 4-4 16,-1-2 0-1,-2-2 1-15,3 0-1 0,3-5-2 0,5 0 0 16,4-2 1-16,5-4 0 15,5 3-3-15,-2 0 3 0,2 1-7 16,2 3 8-16,-2 1-1 16,4 3 0-16,-1-1 0 0,2 0 3 0,2-2-3 15,-2-2 0-15,1-4 18 0,2 1 13 16,0-4 8-16,2 0-13 15,3-2-11-15,-1 1-7 0,2-2-5 0,1 1-4 16,-1 0 2-16,-1-1-2 16,-2-2-110-16,-6 1-21 0,-2-1-97 15,-3-3-496-15</inkml:trace>
  <inkml:trace contextRef="#ctx0" brushRef="#br0" timeOffset="10910.0153">15732 3575 807 0,'1'0'0'0,"-1"0"273"16,1 0-142-16,-1 0-41 0,0-6-42 16,0 0-32-16,2-6 0 0,3 0-9 0,3-4 0 15,3-5-2-15,4-1-2 16,-1-3-1-16,3-2 1 0,0 0-1 15,1 0-2-15,-4 3 0 16,-3 4 5-16,-3 7-3 0,-4 5 6 0,-3 4 5 16,0 4-2-1,-1 0-3-15,0 0-5 0,0 0-3 0,-1 4 0 16,0 8 2-16,-4 8 0 0,-3 5 10 0,-1 2-8 15,1-2-4 1,-2-1 0-16,2 1 7 0,1-4-9 0,1-1 4 16,2-1-1-16,1-3-2 15,1-1-10-15,1-4-5 0,2-3-3 16,1-3 11-16,4-2-2 15,4-3-5-15,3-1 9 0,2-6-3 0,2-4-5 16,0-6 9-16,0 0-3 16,2-2-3-16,-2-2 4 0,-1 0 1 15,-1-2-3-15,-3 2 3 0,-2 4-3 0,-1 3 5 16,-3 3 4-16,0 7 0 15,-2 3-5-15,-2 1 4 0,0 1-4 16,-2 7 0-16,0 4 6 16,-3 7 4-16,2 3-2 0,0-4 0 0,1 2-1 15,2-4-3 1,2-2 2-16,3-2 1 0,-1-3-4 0,5 1 3 15,-1-5-2-15,3-2 0 16,-2-3 2-16,3 0-1 0,0-3-2 16,-4-5 4-16,1-1-2 0,-3-6 0 0,-3 0 0 15,2-1 5-15,-3-3-4 16,2 1 2-16,-1 0-1 0,0 0-4 15,-1 4 4-15,-1 2 2 16,0 2-1-16,-2 3 0 0,3 3-1 0,-1-2-4 16,1-1 4-16,2 5-2 15,0-4 0-15,-1 2-3 0,2 1 3 16,3-1 0-16,-3 0 1 0,2 0-2 0,0 0-1 15,0 1 3-15,-1 1-1 16,2 0 0-16,0-1 0 0,-3-1 0 16,2 1 0-16,-2 3-1 15,-4 0 1-15,2 0-2 0,-3 0 2 0,-1 2 0 16,-1 3-5-1,0 4 7-15,-8 6-4 0,2 4-1 0,-6 3 10 16,1 2-3-16,1 3-1 16,-1 0 2-16,3-3-3 0,1-3-1 15,1-2 1-15,1-5-1 0,5-1-2 0,0-1 2 16,0-4-1-16,7 0 0 15,1-4 0-15,3-2 2 0,0-1-2 16,3-1 0-16,3-3 4 16,2-3-4-16,5-5 0 0,-1-4 2 0,3 1-2 15,-3-6 9-15,1-4-5 16,-1-5 4-16,0-5 5 0,-2-7-6 15,0-8-2-15,2-3-2 16,-2-2 0-16,-2-3-2 0,1 1 0 0,-2 7 0 16,-5 9-2-16,-6 14 2 0,-2 13 10 15,-5 8 7-15,0 5-3 16,-1 5-5-16,-9 17-12 0,-8 14 4 0,-6 15 3 15,-4 7-3 1,-2 1 1-16,5 2-4 0,1-7 2 0,3-3 2 16,5-6-2-16,5-10-2 15,5-4 2-15,6-5-3 0,0-3-5 16,9-7 8-16,1-2-2 0,4-6-13 0,5-3 12 15,3-5-5-15,6 0-2 16,2-12 7-16,-1-3-3 0,1-7-6 16,0-4 10-16,-1-8 2 15,1-10-1-15,-1-6 0 0,1-9 3 0,0-6-4 16,2-6 2-16,2-3 1 15,-1 1-2-15,-3 6-1 0,-4 11 0 16,-7 14-2-16,-6 11 5 16,-6 17 0-16,-6 7-1 0,-1 7 9 0,-7 17-1 15,-10 17-10-15,-9 20 2 0,-4 12 19 16,-3 8-18-16,1 1 3 15,1-3-2-15,3-7-4 0,3-6 2 0,6-9 3 16,4-9-6 0,2-10 3-16,3-6 1 0,3-6-3 0,2-7 2 15,2-4 0-15,2-4-2 16,1-3 1-16,-1-1 0 0,1 0 0 15,4-5-25-15,3-5 13 16,6-4 3-16,0-5 2 0,4-2-3 0,1-3-14 16,-1-5 12-16,3-2-1 0,1 0-3 15,-1-1 11-15,1 7-1 16,-5 7 2-16,-3 11 3 0,-3 7 0 0,-3 11-4 15,-3 11 7-15,2 9 10 16,-3 5 0-16,-3 1-6 0,4-5-3 16,-1-4 0-16,2-4 3 15,4-4 1-15,3-7 4 0,0-2 4 0,5-5 1 16,1-2-6-16,4-4 1 0,3 0-5 15,0 0-7-15,5-4 2 16,-2-3 1-16,-3 1-2 0,-1-4-33 0,-3-1 1 16,-5-1-24-1,-3-6-14-15,-4-1-26 0,-9 0-71 0,0-3-110 16,-11 0-199-16</inkml:trace>
  <inkml:trace contextRef="#ctx0" brushRef="#br0" timeOffset="11080.0156">16615 3263 948 0,'12'-3'0'16,"3"2"34"-16,3-4 42 0,6-3 19 15,2 1-35-15,2-4-34 16,-1 2-21-16,-5 0-5 0,-6 1 0 0,-4 3-116 15,-8-3-56 1,-4 3-157-16</inkml:trace>
  <inkml:trace contextRef="#ctx0" brushRef="#br0" timeOffset="11230.0158">16187 3061 926 0,'16'0'0'0,"8"0"28"16,0 2-34-16,-1 2-222 0,0-4-376 15</inkml:trace>
  <inkml:trace contextRef="#ctx0" brushRef="#br0" timeOffset="12360.0173">17772 3364 788 0,'0'-14'0'16,"0"5"187"-16,0-4-63 16,-4-3-38-16,1 0-23 0,0-3-16 0,-1 2-12 15,0-2-10 1,1 0-5-16,-1 2-4 0,-4 5 6 0,-2 7 7 15,-4 4-6-15,-9 1-6 16,-5 13-5-16,-10 9-6 0,-4 8 1 16,-1 7 3-16,5 3-4 0,4-2-3 0,9 0 6 15,8-2-4-15,5-6-3 16,7-1 1-16,5-2-2 0,9-5-2 15,11-3 2-15,6-4 0 16,10-6 0-16,8-9 3 0,6 0-2 0,6-10-2 16,2-9 0-16,0-6 4 15,-2-4-4-15,-6-5 0 0,-5-4 3 16,-1-4 3-16,-3-8 7 0,-1-6 1 0,-1-9-7 15,2-7 2-15,-3-1-8 16,-4-2-1-16,-5 9 0 0,-5 13 5 16,-8 10-6-16,-7 16 2 15,-6 11 0-15,-3 10 0 0,0 3 6 0,-7 3-4 16,-3 13-6-1,-11 15 4-15,-4 17-1 0,-8 17 0 0,-3 9 0 16,0 4 3-16,-3 1-4 16,6-2 2-16,1-9 2 0,3-7-4 15,5-9 2-15,3-12 2 0,7-7-5 0,2-7 4 16,6-6-3-16,2-5 0 15,1-7 2-15,3-1-2 0,0-3-4 16,1-1 4-16,8 0-7 16,0-6-4-16,8-7 6 0,3-3-7 0,1-5-8 15,5-3 4-15,2-3-3 16,-1 0-1-16,3 2 2 0,-5 2 9 15,-1 5-2-15,-4 7 10 16,-3 6-2-16,-3 5-5 0,-1 9 8 0,-2 9-3 16,-1 6 1-16,-2 6 6 0,0 4 0 15,-3-4-4-15,2-2 2 16,0-6 2-16,1-2-5 0,3-8-2 0,1 0-16 15,1-4-52 1,5-4 3-16,2-3-1 0,4-1-62 0,2-1-78 16,-2-6-179-16</inkml:trace>
  <inkml:trace contextRef="#ctx0" brushRef="#br0" timeOffset="13130.0184">18640 3295 843 0,'-3'-15'0'15,"-5"1"292"-15,-2 1-191 0,-3 5-9 0,-4 5-20 16,-3 3-26-16,-5 10-16 15,-4 11-11-15,-2 7-4 0,-1 2-3 16,5 3-5-16,2-1 2 16,10-3-6-16,2-3-4 0,8-4 2 0,3-6 1 15,2 1-2-15,0-6-1 0,7-1 0 16,1 0-11-16,2-6 5 15,3-3-4-15,1-1-12 0,4 0-1 0,2-4-14 16,1-5-16 0,2-6 12-16,-1 1 10 0,1-4 0 0,-1-2 12 15,-2-3 10-15,-2 1 2 16,-4 0 12-16,-4 4-2 0,-4 5-2 15,-3 8 0-15,-3 4 40 16,0 1-13-16,-3 9-19 0,-4 8 1 0,-3 7 8 16,2 1-7-16,-1-2-6 0,3-1-3 15,6-4 4-15,0-3-3 16,2-2-2-16,6-2 0 0,0-3 4 0,7-1-5 15,-1-6 0-15,6-1-6 16,1 0-13-16,2-8-15 0,2-1-4 16,-6-8-66-16,3 2 5 15,-4-6 33-15,-1-1-13 0,-2-5 12 0,1-3-1 16,-2 0 4-16,1 1 32 0,-3 1 16 15,-4 7 12-15,-3 7 10 16,-5 6 50-16,0 8 81 0,-2 0-44 0,-5 5-46 16,0 7 34-1,-3 5-2-15,-1 7-19 0,-1 1-6 0,0 1-4 16,1 2-4-16,-2-5-4 15,2 0-6-15,0-5-8 0,0-3-2 16,4-3-1-16,-1-2-9 16,4-3-7-16,0-2-3 0,3-1-1 0,1-3-5 15,0-1 2-15,0 0 2 0,0 0-5 16,0-2-16-16,5-3 8 15,2-7 0-15,0-2 7 0,6-2-1 0,2-3-9 16,2-4 6-16,1 0-14 16,4-2-16-16,2-3 15 0,-2 1 7 15,2-1 7-15,-3 3 5 16,-1 7 4-16,-4 6-2 0,-4 8 2 0,-1 4-2 15,-4 8-1 1,-1 7 4-16,-2 8 5 0,-4 6 5 0,0 2 7 16,-3 4-10-16,-4-4-6 0,3-3 9 0,-1-3-2 15,2-7-3 1,-1-2 5-16,0-4-7 0,0 0-7 0,1-4 4 15,2-2 1-15,-1 0-4 16,0 0-138-16,2-1 1 0,-3-1-89 16,1-2-175-16</inkml:trace>
  <inkml:trace contextRef="#ctx0" brushRef="#br0" timeOffset="13550.019">19189 3295 770 0,'2'0'0'16,"-2"3"95"-16,0 8 30 15,-2 5-16-15,-5 4-31 0,0 2-37 0,0 2-7 16,0-2 10 0,0-1 0-16,0-1-7 0,-2-3-10 0,1-3-6 15,-2-1 2-15,0-3-6 0,2-1-1 0,-1-2-11 16,5-2-5-1,0-3 0-15,3-2 6 0,1 0-6 0,0 0 0 16,0 0 1-16,1-2-1 16,5-6-13-16,4-6 7 0,2-2-3 15,3-4 8-15,4 0-16 16,1-1-14-16,2-4 0 0,1 1 1 0,2-2-1 15,0 6 15-15,-2 4 3 16,-3 2 0-16,-2 8 14 0,-5 2 0 16,-3 3-2-16,-2 3 1 0,-4 7 3 0,0 6 2 15,-4 6 17-15,0 2 2 16,-1 3-8-16,-4 0-8 0,0-3-5 15,-1-6-3-15,1 0 0 16,0-2 0-16,0-6-32 0,2 1-11 0,-2-3-32 16,3 0-66-1,0-2-11-15,1-3-103 0,1-2-249 0</inkml:trace>
  <inkml:trace contextRef="#ctx0" brushRef="#br0" timeOffset="14310.0201">19531 3436 687 0,'19'-16'0'0,"-1"-2"236"15,2-3-142-15,-3-3-30 0,0-2-27 0,-3-1 4 16,-2 3-11-16,-2 0-9 16,-2 2-1-16,-4 7 10 0,-4 5 5 15,0 3 14-15,-2 4-12 0,-8 3-12 0,-3 3-10 16,-6 12-10-16,-4 10-4 15,0 7-1-15,-3 0 0 0,5 6 4 16,2-3-4-16,4-5 0 16,8-2 3-16,3-5-3 0,4-4-2 0,0-3 3 15,4-6-2 1,8-2 1-16,2-4 1 0,5-4 12 0,4 0 3 15,0-10-8-15,6-5-1 16,2-6 2-16,0-4-2 0,2-8-3 16,2-3 1-16,3-6-2 0,4-5-3 0,3-10 0 15,1-5 6-15,2-9-7 16,-1-4 2-16,-4 3-2 0,-7 6 0 15,-9 13 2-15,-12 15-2 16,-9 14 2-16,-6 12 3 0,-5 4 2 0,-6 8-4 16,-9 3-3-16,-8 13 2 15,-4 13-2-15,-3 7 2 0,1 8 17 16,2 7-12-16,0 4 8 0,2 4-2 0,5 1-3 15,1-3 7-15,6-1-11 16,2-9-3-16,6-4 1 0,2-4-2 16,4-8-2-16,4-4 2 15,0-5 3-15,2-5-7 0,5 0 6 0,2-8-4 16,4-3-4-1,5-4 7-15,2-2-4 0,5-5-8 0,-1-4 10 16,4-6 0-16,1-5-13 16,0-5 13-16,-1-3 0 0,-1-5-11 15,0-2 13-15,-2 1-4 0,-8 4-3 0,-2 5 7 16,-4 4 0-16,-3 6-3 15,-3 3 2-15,1 5 4 0,-3-1-7 16,0 5 4-16,0 1-2 16,-2 0-3-16,0 2 6 0,2 2-6 0,3 8-5 15,0 2 11-15,0 6-4 16,0 3-1-16,-1 3 4 0,-2-1 1 15,0 0-4-15,0 3 2 16,-1-5 5-16,-1 0-5 0,-1-2 4 0,0-2-4 16,0-2 0-16,-3-2 3 0,0-3-2 15,-2-2 2-15,-1-2 6 16,-3 0-2-16,-4-3 1 0,-5 0-1 0,-4-1-4 15,-3-1-5 1,-4-1-15-16,1 0-35 0,0 0-41 0,2-4-40 16,0-1-59-16,2-3-363 15</inkml:trace>
  <inkml:trace contextRef="#ctx0" brushRef="#br0" timeOffset="35060.0491">722 8985 397 0,'4'-2'0'0,"-1"2"105"0,-1-1-69 0,0 0 55 15,-2 1-37-15,2-3-27 16,-1 1-4-16,0-1 7 0,0 0 16 15,-1 2 1-15,0 0-12 0,0-1-13 0,0 2-8 16,0 0 3-16,0 0 9 16,0 1-8-16,0-1-3 0,0 2-7 15,-1 2-2-15,-3-1-2 16,2 2-1-16,-1 1 0 0,-1 0 1 0,0 3-2 15,-3 0 3 1,-1 4-2-16,-2 3 1 0,-3 5 0 0,2 1 0 16,-1 1-5-16,-1-3 2 15,2-2 0-15,0-4-1 0,4-3 5 16,3-4-5-16,3-2 0 0,-1-4 16 0,2 0-7 15,-1 0-4-15,1-1 0 16,0 0 0-16,0 0-3 0,3-2 10 16,0-4 7-16,4-3-10 15,2-5-1-15,3-2-6 0,2-5 2 0,0-1 1 16,2-1-1-16,0-5 0 15,-1 4 0-15,0 2 1 0,-3-3-3 16,-1 5 1-16,-1 0 0 0,-2 3-3 0,-3 6 0 16,0 5 14-16,-4 4-11 15,1 0 1-15,-1 2-3 0,-1 0-2 16,1 0-2-16,1 0 3 15,-2 4-4-15,0 1 3 0,0 7 2 0,0 1 7 16,0 6 2 0,-4 3-3-16,-1 4-2 0,-3 4 7 0,1 5-4 15,-5-1-6-15,1 7 5 16,2-4-2-16,-2-1-2 0,2-2 0 15,4-3-3-15,-2-1 0 0,1-4 0 0,3-2 5 16,-2-4-9-16,1-1 7 16,1-4-1-16,-2-1-4 0,1-2 4 15,-2-2-4-15,0-1 1 16,-1-1 2-16,-1 0 2 0,-1-2-2 0,-1 1 2 15,0-2-1-15,-1 3-4 16,-1 1 4-16,-1-2-2 0,2-2 0 16,2-2-6-16,6-3 6 15,0 1 0-15,2 0-1 0,1-1-1 0,0 0-16 16,2 0 20-16,5-2-3 0,1-1-1 15,2-1 4-15,0 1 3 16,2 1-5-16,0-1 0 0,0 0 6 0,1 2-7 16,1-2 2-1,2 1 4-15,-4 1-2 0,3 1-1 0,-2 0-2 16,-3 0 0-16,1-1 2 15,-2 1 0-15,0 0-4 0,0 0 4 16,-1-1-3-16,-1 1-12 0,0-2-4 0,-2 2-13 16,1-3-19-16,1 3-22 15,-3 0-28-15,-1 0-63 0,-1-1-38 16,-2-2-99-16</inkml:trace>
  <inkml:trace contextRef="#ctx0" brushRef="#br0" timeOffset="35780.0501">870 8698 652 0,'0'-20'0'0,"-2"3"247"15,-5 3-166-15,0 0-20 0,-1 6-16 0,-5 1-22 16,1 7-13-16,-3 0-7 0,0 2-1 15,-5 11-1-15,-1 3-2 16,-3 6 2-16,-2 2 10 0,0 0-5 0,-2 4 3 16,-2 4 3-16,2 4 4 15,-2 10 0-15,3 5-4 0,1 1-1 16,5 5 2-16,4-3-3 15,2 2-4-15,6-1 11 0,3-4-4 0,4-3-2 16,2-2-5-16,5-6 0 0,4-2-5 16,0-3 4-16,2-7 0 15,-2 3-4-15,2-3 6 0,-2-4-2 0,2 2-6 16,1-3 2-1,-2-1 5-15,1 0-7 0,0-3 2 0,-1-4 3 16,1-5-4-16,2 0 0 16,2-3 3-16,2-2-4 0,4 0 1 15,3-5 2-15,4 0-1 16,0-3 3-16,1-6-3 0,-1 2 0 0,-3-3 3 15,-2-1-2-15,-5 0-4 0,0-1 4 16,-2-4 4-16,1 0-1 16,-6-3 7-16,3-1-1 0,-3-4 4 0,-1-2 4 15,2-5-5-15,-4-1-3 16,-1-2-3-16,1-5 3 0,-4-6-1 15,-1-2 0-15,3-1-2 16,-2 1-4-16,-4 0 5 0,1 4-3 0,-1 2-4 16,-1 2 3-1,-3 7-4-15,1-2-2 0,-3 4 2 0,1 1 5 16,2-5-7-16,-4 4 2 0,1 2 1 0,-2-3-3 15,-5 7 2 1,3 1 1-16,-4 1-4 0,-2 4 3 0,-4 1-2 16,-3 3-8-16,0 4 1 15,-5 1-4-15,3 3-1 0,0 4-10 16,1 2-12-16,3 4-31 15,1 9-16-15,3 5-28 0,3 5-102 0,3-4-178 16</inkml:trace>
  <inkml:trace contextRef="#ctx0" brushRef="#br0" timeOffset="37930.0531">1282 9236 451 0,'6'-1'0'0,"-3"-2"126"0,-1 1-22 15,0 1-15-15,-2 0-3 0,3 1-27 16,1 0-24-16,-1 0-8 16,7 4-2-16,-3 1-2 0,2 0 11 0,9 2 9 15,-2-5-3-15,5 2-6 16,2 0 0-16,1-2-11 0,3 1 0 15,2 0-10-15,-2-1-5 16,1 0-2-16,2-1-2 0,-2 0 0 0,-1-1-7 16,1-2 6-1,-4-3 5-15,-4-1-7 0,-2 1 4 0,-6 0-4 16,-4 2-2-16,-3-2 2 0,-3 1 5 0,-2 1-6 15,0-4 0 1,0-1 9-16,0 0-9 0,-5-1 0 0,-2 2 2 16,-1 0-6-16,-2-1 3 15,0 3-4-15,-1 1-6 0,2 0 7 16,-1 1 6-16,4 1-4 15,2 1 4-15,1 0-1 0,3 1-2 0,0-1-1 16,0 1 0-16,0 0-5 0,0 0 11 16,-1 0-5-16,1 0-4 15,0 0 10-15,0 0-4 0,0 0-1 0,1 0-3 16,2 0 1-16,1 1-4 15,2 3 11-15,-1 3-4 0,1-3-2 16,-2 4-1-16,-3 1 5 16,-1 1-6-16,-3 4 6 0,-4 4-1 0,-4-1-3 15,-3 4 2 1,-1-1 7-16,-2-1-9 0,0 1 2 0,4-2 5 15,-1 0-7-15,3-3 2 0,-2 1 0 0,1-4-2 16,2 3-43 0,1-2-21-16,2-1-82 0,1-3-96 0,3-6-234 15</inkml:trace>
  <inkml:trace contextRef="#ctx0" brushRef="#br0" timeOffset="38690.0542">2408 8821 776 0,'11'-24'0'16,"0"1"224"-16,-2-2-120 0,-5-3-12 15,-2 2-25-15,-2-3-22 16,-1 3-9-16,-6 4 4 0,-1 3-15 0,-5 4-11 15,-4 3-1 1,-1 8-11-16,-3 1-2 0,-2 3 0 0,-2 11 11 16,0 4-13-16,1 6 0 15,4 2 5-15,5 1-6 0,0 5 6 16,6 1-3-16,0 3 0 0,6 4-2 0,2 0 3 15,1-1-1-15,0 1 0 16,4-3 0-16,1-2 0 0,2-1-1 16,3-2 0-16,1-5-3 15,1 3 8-15,1-3-3 0,0-3-3 0,-1 2 4 16,-1-1-1-16,-2 2-1 15,1 0 0-15,-5 0 2 0,-2 0-3 16,-1 0 2-16,-2-4 0 0,-3-1-2 0,-4 0 0 16,-3-2 0-16,-5-2-1 15,-1-4 4-15,-2 0-1 0,0-1-1 16,-3-1 0-16,-1-2 1 15,-3-2 1-15,-1-5 2 0,2 0-2 0,1-2-4 16,2-6 4 0,2-2 10-16,3-4 1 0,1-3-3 0,4-4 0 15,3 1-14-15,1-6 8 16,2 0-4-16,0 3 1 0,2 1 0 15,0 6-2-15,2 6-28 0,1 4-1 0,0 5-22 16,0 1-72-16,1 7-23 16,5 3 25-16,2 3-88 0,2 1-49 15</inkml:trace>
  <inkml:trace contextRef="#ctx0" brushRef="#br0" timeOffset="39410.0552">2419 9276 764 0,'8'-7'0'0,"5"-2"213"0,2-2-126 0,3-1-23 16,0 0-23-16,1-2-15 15,-1-1-6-15,0-4-1 0,-1-1 16 16,-3 1-2-16,-2-3-14 0,-3 3 5 0,0 1-9 16,-3 0-7-16,-3 3 2 15,0 0-10-15,-3 3 0 0,0 4 4 16,-1 4 1-16,-5 2-9 15,-1 1 8-15,-4 1-6 0,-6 3-3 0,-4 8 8 16,-4 5-6-16,-1 6-2 16,1 2 9-16,2 7-5 0,2 1-2 15,4 3 4-15,7 1-2 16,3-1-4-16,4-3 7 0,3-1 0 0,0-4-2 15,5-7 0-15,4-4 0 0,1-2 0 16,3-4 0-16,1-5 2 16,4-2-2-16,5-3 0 0,1-1 29 0,4-6-20 15,-1-2 3 1,1-1-10-16,-1-5-4 0,-2-1 4 0,-1-4 5 15,-4-4-10-15,1-3 6 16,0-2 11-16,0-9-9 0,2-4 7 16,0-4-7-16,-1-4-8 15,2-1 6-15,-2 2 2 0,-2-1-5 0,-3 6-1 16,-3 8 1-16,-7 6 0 0,-2 11-1 15,-2 4 3-15,-2 6-4 16,-1 0 4-16,0 5 1 0,0 3-5 0,0 1 4 16,0 0 2-16,0 0-6 15,-4 5 2-15,-1 13 0 0,-2 10-11 16,-6 8 13-16,0 5-1 15,-2 3-2-15,1 1 2 0,-3 1 2 0,2-3-3 16,2-5 0-16,-1-3 2 0,5-4-3 16,2-1 2-16,1-4 1 15,3-2-3-15,1-3 2 0,2-3-3 0,3-3-4 16,4-1 9-1,1-4-5-15,1 2-5 0,4-4-3 0,0-1-4 16,1-2-15-16,1-3-5 16,-1-2-26-16,3 0-38 0,1-5 8 15,-1-4-37-15,-1-7-175 16,-5-1-244-16</inkml:trace>
  <inkml:trace contextRef="#ctx0" brushRef="#br0" timeOffset="39580.0555">2852 9017 851 0,'18'-15'0'16,"1"-1"92"-16,2-1-67 0,-2 5 5 0,1 2-12 16,1 1-12-1,-3 6-8-15,2 3-105 0,-3 0-99 0,-5 0-76 16</inkml:trace>
  <inkml:trace contextRef="#ctx0" brushRef="#br0" timeOffset="40690.057">3094 9278 775 0,'11'-27'0'0,"-1"2"255"0,0-2-149 0,-2 2-30 15,-2-4-31 1,4 6-13-16,-3 3-14 0,0 4-11 0,1 8-5 15,-4 0 1-15,-3 5 3 0,1 3-7 0,-2 0 2 16,0 0 10 0,-3 3-1-16,-4 12-4 0,-2 8 2 0,-4 9-2 15,-2 2-9-15,3 1 6 16,-1 0 0-16,2-3-3 0,4-1 0 15,0-6 3-15,5-4-8 16,2-6 7-16,0-5-2 0,1-3 0 0,4 0-4 16,2-3 1-16,2-3 0 15,2-1 4-15,2 0 1 0,1-8-3 16,3-1 2-16,-2-4 4 0,1-3-6 0,1-4 2 15,-1-1 5-15,-2-3-8 16,2-3 4-16,-3-2 2 0,2-1-5 16,-1-1 2-16,-2 5 0 15,-1 6-1-15,-5 7-1 0,-2 7 2 0,-2 4-2 16,-2 2 2-16,0 0-3 15,-4 6-7-15,-4 8 5 0,0 7 6 16,-4 2-4-16,3 3 4 0,0 0 0 0,3-2-3 16,2-2 1-1,2-5 1-15,2-2-2 0,2-3-2 0,4 1 3 16,2-4 0-16,5 0 0 15,3-5 1-15,2-2-2 0,1-2 2 16,1-4 1-16,2-2-2 16,-1-5 0-16,0-1 6 0,1-4-8 0,-1-2 4 15,2-3 1-15,-1-3-4 16,-1-3 2-16,-1-3 0 0,-3-1-2 15,-3 2 2-15,-5 3-1 0,-4 7 0 0,-3 4 0 16,-1 8 4-16,-1 3-6 16,0 3 4-16,0 1 0 0,0 0-2 15,-3 12-8-15,-2 8 8 16,-4 13-6-16,-4 8 6 0,-2 7 14 0,-2 4-17 15,-1 3 6 1,-3 1 5-16,1 4-9 0,0-1 2 0,1 0 10 16,1 0-14-16,0-3 6 15,0-1-2-15,2-4-2 0,-2-3 2 16,2-5 4-16,1-5-6 0,1-3 2 0,1-6-1 15,2-2 1-15,1-6 2 16,2-8-4-16,4-2-6 0,2-7 11 16,-1-4-3-16,3 2-2 15,0-2 0-15,0-8 8 0,1-4 14 0,4-7-17 16,3-8 1-16,5-4-7 15,3-8 4-15,2-5 4 0,4-4-10 16,1-3 7-16,2-7-6 0,1 0-3 0,0-5 7 16,1-2 1-16,0 2-4 15,-1 0-1-15,-1-2 1 0,3 2-6 16,-1 1 2-16,4 8 7 15,-3 5-2-15,-1 13-10 0,-3 9 10 0,-4 8-6 16,-2 9 7 0,-2 3 0-16,-3 5 0 0,2 2 0 0,-4 2 0 15,-2 6-7-15,1 6 13 16,-5 4-4-16,0 3-2 0,-5 3 0 0,0 4 12 15,-6 1-6-15,-3 3-1 0,-3-2-3 16,-3-1-4-16,-5-3 4 16,-1-2 3-16,-3-1-6 0,-3-2-2 15,-2-2 1-15,-2 1-35 16,1-6-11-16,-1 1-24 0,4-3-66 0,-2-5-106 15,2-2-420-15</inkml:trace>
  <inkml:trace contextRef="#ctx0" brushRef="#br0" timeOffset="41630.0583">2454 10010 682 0,'6'-5'0'15,"-1"4"164"-15,-5 1-93 0,0 14-19 0,-2 11 61 16,-8 11-33-16,0 13-27 0,-8 1-8 0,1 1-15 15,0-6-6 1,-2-5 8-16,5-5-4 0,0-5-14 0,-1-5-5 16,5-4-5-16,-3-4-7 15,5-4 6-15,-1-4 3 0,1 0-8 16,1-6 4-16,3-1 2 15,1 0-1-15,0-2 1 0,1-2 1 0,1-6-1 16,1-9 2-16,1-4-6 0,6-8 0 16,5-5-1-16,1-7 2 15,6-5-2-15,5-7 2 0,3-7-1 0,6-6 0 16,2-1 0-16,4-1-4 15,-2 0 1-15,3 5 1 0,-2 7 0 16,-4 8 4-16,0 12-4 16,-4 9 4-16,-2 13-4 0,-5 9 0 0,-5 5 1 15,-4 5-3 1,-6 16 8-16,-6 12 1 0,-2 12-4 0,-9 7 25 15,-7 5-15-15,-1-2-5 0,-6-3 4 0,0-4-10 16,-2-7 0 0,-3-3 0-16,0-4 6 0,-3-7-8 0,1-3 4 15,2-5-1-15,0-4-19 16,5-3 8-16,2-5-7 0,6 0-4 15,4-4 4-15,4-2-2 16,7 0-2-16,0-1 7 0,0 0-13 0,4-7-3 16,3 0 22-1,0-5-4-15,7 7 5 0,-1 1 7 0,1 4 0 16,2 8-11-16,-2 7 12 0,0 9 13 0,-1 3 16 15,-2 0 10 1,1 1-16-16,0-2-13 0,-1-3-3 0,1-2-6 16,-2-3-3-16,-1-1 2 15,-1-6 5-15,0-1-6 0,2-2-76 16,0-8 9-16,1 2-52 15,2-2-22-15,-2-5-138 0</inkml:trace>
  <inkml:trace contextRef="#ctx0" brushRef="#br0" timeOffset="42840.06">2760 10342 531 0,'5'-2'0'0,"1"2"121"15,6-2-10-15,-1-1 9 0,3-1-16 16,3-2-11-16,0-3-28 16,1 0-29-16,-2-4-12 0,2 0-11 0,-1-1-1 15,-2-2 10-15,-4-3-2 16,-2 1-2-16,-5 1 8 0,-3 3-12 15,-1 4-3-15,-2 1 3 0,-4 4-11 0,0 0-2 16,0 2-2 0,-3 1 1-16,-2 2 0 0,-2 0-2 0,-3 5 0 15,-1 7-8-15,-2 7 12 16,1 6-4-16,-2 7-6 0,3 6 13 0,0 0-5 15,3 4 0 1,4-5-2-16,5-2 2 0,5-1 0 0,-1-7-1 16,11-6 0-16,6-3-5 15,2-6 11-15,7-5-5 0,8-3 0 16,5-4 0-16,4-4 6 0,5-8-5 0,1-1 4 15,-1-3-3-15,0-1-4 16,-6-1 2-16,-8-5 0 0,0 1 0 16,-11-2 2-16,-3-1 6 15,-2-2-11-15,-10-1 6 0,0-1 4 0,-7 7-2 16,-2 5 15-16,-7 7 8 15,-7 5-4-15,-5 5-14 0,-3 6-9 16,-5 13-2-16,2 5 2 0,0 7 5 0,3 1-7 16,1 2 0-16,4-3 0 15,6-4-9-15,6-5 3 0,3-6 0 16,4-4 0-16,0-4 4 15,1-1-4-15,6-2-1 0,2-3 9 0,2-2 1 16,3 0-4 0,2-2 2-16,0-5-2 0,0 0-3 0,0-3 8 15,-2 1-4-15,-1-2-3 16,-1-1 8-16,0 0-2 0,-2 2-4 15,-1 3 4-15,-5 2-4 0,-4 4-4 0,0 0 10 16,0 1-5-16,0 8-14 16,-1 10 14-16,-4 7 2 0,-3 6-1 15,-3 5 3-15,1 1 1 16,-1 6-6-16,-1-1 4 0,3 4-5 0,-1-3-54 15,2-4 21-15,2-5 8 16,0-6-3-16,3-5 21 0,-1-5-1 16,2-4-4-16,-2-1 13 15,2-5-6-15,2 3-30 0,0-5-1 0,0-2-10 16,2-1-2-16,1-1 17 0,1-2-15 15,2 0 30-15,1-7 24 16,0-5-1-16,0 0 9 0,3-5 24 0,-2-2-4 16,2-4 11-1,0-5 0-15,3-6-6 0,2-4-13 0,2-2-13 16,1-5-8-16,2-1-5 15,0-5 2-15,-1-1 14 0,3-1-17 16,0-4 4-16,2 2 7 0,3 1-11 0,-1 5 4 16,0 6 6-16,-5 13-1 15,-6 9 9-15,-6 11-1 0,-7 6 9 16,-1 4 12-16,-1 0-6 15,0 2-16-15,-6 9 1 0,-4 7-5 0,-3 9-8 16,-3 2 7-16,4-1-5 16,0 1-8-16,1 0 8 0,2 1-4 15,-2-1-2-15,4 2 4 16,1-4 3-16,5-5-9 0,1-2 8 0,-1-4-4 15,1-2 0-15,0-3-10 0,1-5 3 16,6 0-6-16,0-4 14 16,4-1-2-16,2-6-10 0,3-6 17 0,2-3-5 15,-1-3-2 1,0-3 0-16,1-1 5 0,-3-4-8 0,1-1 8 15,-1-3-3-15,-1-1-2 16,2-3-9-16,-2 0 2 0,-2 3-5 16,-3 6 9-16,-2 7 1 15,-3 8-1-15,-1 6 8 0,-3 0 0 0,0 3-7 16,0 0 6-16,-3 5-1 0,-3 11-4 15,-3 7 4-15,-1 3 12 16,0 2-17-16,1 1 6 0,3-4 10 0,1 0-12 16,1-3 8-16,3-4-8 15,-1-1-2-15,2-2 2 0,0-3 1 16,0 0-2-16,5-2-1 15,-1-2 2-15,4-1-2 0,0-3 2 0,2-1 0 16,2 0-2-16,-1-2-78 0,2-1-4 16,-1 0-73-16,-2-5-73 15,2-5-172-15</inkml:trace>
  <inkml:trace contextRef="#ctx0" brushRef="#br0" timeOffset="43680.0612">3767 10365 569 0,'11'-8'0'0,"-1"-1"287"15,1-3-193-15,0-1-40 0,-1-2-5 16,-1-1 4-16,-1-2-2 16,-1 0 1-16,-1 2-19 0,1 1-3 0,-2 1-12 15,-2 2-4-15,1 0-1 16,-3 4-7-16,-1 2 4 0,0 1-5 15,0 3-4-15,0 0 3 16,-5 2-3-16,-4 9-2 0,-7 8-7 0,-1 9 6 16,0 6 2-1,0 0 0-15,5-1 0 0,0 1-1 0,3-4-1 16,5-5 3-16,1-3-2 0,3-6 1 0,0-3 0 15,1-1 0 1,2-2-2-16,3-4 2 0,-2 1 0 0,1-2 0 16,2 0 8-16,0 1-10 15,0-2 4-15,3-2 3 0,-3 0-15 16,2 0 12-16,-1-2-4 15,3-6-16-15,1-1 22 0,2-4-7 0,3-1 3 16,0-3 0-16,2-2 1 0,0-1-5 16,2 1 6-16,-2 0-1 15,-3 5-2-15,-3 2 0 0,-2 7 2 0,-7 2-2 16,2 3-4-16,-4 5 4 15,-1 3-5-15,0 7 12 0,-1 2 1 16,0 2-7-16,0 0 0 16,-1-1 16-16,-2 0-17 0,-4-1 2 0,-1-1 9 15,-1-2-12 1,-2-4 4-16,2-2 1 0,-2-2-3 0,2 0 0 15,3-4 1-15,1 0-2 0,3-1-12 0,2-1-2 16,0 0-6 0,0 0 12-16,5-1-4 0,5-3-4 0,5-8 21 15,4-2-2-15,9-2-4 16,3-6 1-16,5 0 5 0,4-6-3 15,-1-3 8-15,-2-3-2 16,-2-5 9-16,-3-4 3 0,-5-3-7 0,-2-3-4 16,-2-2 6-16,-2 1-6 15,-3 1 0-15,-4 4 3 0,-4 6 0 16,-3 10-1-16,-2 9 5 0,-2 10-2 0,-3 6 0 15,0 4 11-15,0-1-13 16,0 4-13-16,-7 16-6 0,-6 11 9 16,-3 14-2-16,0 4 2 15,0-2 5-15,5 0-11 0,-1-1 10 0,3-1-5 16,1 0 1-1,-1-3 2-15,2-5 4 0,-2-2-2 0,1 0 8 16,1-5-11-16,0-4-2 0,4-3 0 0,2-5 8 16,1-1-9-1,0-4 2-15,5-3-1 0,2 1 0 0,1-3-1 16,8-3-3-16,3 0-29 15,4-4 2-15,2-1-19 0,-1-6-38 16,0-2 16-16,-2-4-38 16,-1-4-136-16,-3-4-203 0</inkml:trace>
  <inkml:trace contextRef="#ctx0" brushRef="#br0" timeOffset="43840.0614">4350 10192 704 0,'15'-8'0'0,"2"0"149"0,1-1-55 15,0 3-45 1,4 3-31-16,2-3-18 0,1 3 0 0,0-2 0 16,-3-1-91-16,-5-1-139 15,-2-2-278-15</inkml:trace>
  <inkml:trace contextRef="#ctx0" brushRef="#br0" timeOffset="59990.084">7232 5659 862 0,'-11'-25'0'15,"3"-2"115"-15,1 3-78 0,-4-2-5 16,-2 2-20-16,-3 0-7 16,-4-1-3-16,-4 4-4 0,-1-4 4 0,-2 3 1 15,-1 1-7-15,-5-3 8 16,1 4-4-16,-2 3 0 0,0-2 0 15,-2 3 2-15,4 0-3 0,-4 0 2 0,3 3 0 16,-2 4-1-16,0-4 0 16,2 6 2-16,-4 2-3 0,0 3 0 15,-3 2 0-15,-2 0 0 16,-1 7 2-16,-2 1 12 0,-3 4-2 0,0 3-2 15,-1 1 0 1,1 3 4-16,0-2-1 0,1 0-2 0,1 3-6 16,1 2 5-16,1 2-2 15,1 2-5-15,1 1 4 0,2 1-1 16,-1 3-6-16,1 2 2 0,0 1 8 0,-1 4-13 15,3-1 8-15,3 1-1 16,1 0-3-16,3-1 0 0,3-2 5 16,1 3-5-16,1-2 13 15,0 2-13-15,0 2 0 0,0-1 8 0,2 2-5 16,2 0-3-16,-1 2 0 15,4 1 12-15,-1 2-5 0,2 3-2 16,3-2-1-16,0 1-2 0,2 0 9 0,1-3-5 16,0 3-3-16,-1 0 10 15,0 1-8-15,0 2 1 0,0-1 1 16,-1 2-3-16,0 0-4 15,-2 1 0-15,2-1 9 0,0 3-10 0,0 3 2 16,2-4 0 0,0 1-1-16,3-1 0 0,4-4 3 0,2-3-6 15,3 0 6-15,1-2 1 16,2-2-7-16,2 0 6 0,2 3 4 15,-2 0-9-15,3 1 4 0,0 2 20 0,0 0-17 16,2 4 1-16,0-1 7 16,1-1-14-16,0 1 2 0,2-3 6 15,1 1-11-15,4 0 8 16,3-4-2-16,2 0-3 0,2-4 2 0,1-1 2 15,2-3-4-15,1-1 2 16,0-2 2-16,1-2-2 0,1-1 7 16,2 2 1-16,-2-4-2 15,1 1 0-15,0 0-1 0,-1-2-4 0,1 0 0 16,-2-4-1-16,2 1-2 0,3 3 2 15,1-2 8-15,4 2-11 16,0 0 4-16,-2-3 2 0,4-3-4 0,-1 0 0 16,2-3 8-1,2-2-10-15,-1-1 4 0,-1-1 4 0,-1-4-5 16,1-3 4-16,1 0-3 15,-2-3-4-15,0-1 4 0,1 2 9 16,-1-2-10-16,2-4 7 0,2 2-3 0,-1-3-1 16,-1-1 7-16,5-2-5 15,-2-7-6-15,1-2 0 0,1 0 9 16,-1-3-10-16,1-2 2 15,-3-3 6-15,-2-1-11 0,-2-5 8 0,0 1 1 16,-2-2-6-16,-3-2 2 16,0-2 23-16,-1-5-18 0,-5 3 7 15,2-2-2-15,-1 1-10 16,-2-4 10-16,0-3-8 0,-2-4-2 0,3-1 9 15,-1-3-4-15,3-5-4 0,-1-2 9 16,-1-5-4-16,2-1-3 16,-3-2 9-16,1 0-8 0,-4-1-7 0,-3-2 4 15,0 0 8 1,-4-3-7-16,0-1 3 0,-1-1-1 0,-3-2-3 15,-1 1 7-15,-4-2-3 16,-1 0-6-16,0 1 0 0,-3 0 12 16,-2-1-9-16,-1 2 0 15,-1-1 2-15,-1 1-1 0,-2-1 3 0,-1 0-2 16,-3-1-4-16,-5 1 8 0,-6-2-4 15,-2 1-4-15,-6 2 9 16,-2 1-8-16,-1 2-4 0,-5-1 4 0,0 1 2 16,2 3-5-16,1 2 1 15,-2 1 1-15,5 6-2 0,-2 3 2 16,-3 2-4-16,1 7-1 15,-5 6 6-15,0 6-4 0,-4 6-9 0,-3 4 6 16,-4 9-26-16,-6 9-37 0,-11 6-20 16,-11 11-50-16,-11 7-118 15,-15-9-171-15</inkml:trace>
  <inkml:trace contextRef="#ctx0" brushRef="#br0" timeOffset="69770.0977">8239 11831 865 0,'-9'-10'0'15,"2"1"126"-15,1-3-93 0,0-3-27 0,-3-2 5 16,-1-3-10-16,-3-3-2 16,-2 1 1-16,0-1-3 0,-2 0-4 15,-3-1 6-15,2-1-3 0,-3 0-11 0,-3-1 9 16,0-3 5-16,-1 2 0 15,-2-2 2-15,-1-1 0 0,2 0-1 16,-3-4 0-16,2-1 12 16,-2-1-1-16,-1 1 5 0,1 1-1 0,-2 1 6 15,-1 4-1 1,-3 1-5-16,0 5-4 0,-3-1 7 0,0-1-12 15,1 5 0-15,-2-4 1 16,1 3 5-16,1 2-3 0,-4-4 2 16,0 4 1-16,-2 2-4 0,-3 2 7 0,-2 4-7 15,1 5-5-15,-3-1 6 16,0 5-5-16,0 1-5 0,2 0 2 15,-2 1 5-15,2 2-9 16,-1 0 6-16,1 4-2 0,-1 0-1 0,0 2 0 16,2 2 5-16,-2 3-5 15,2 5 0-15,-2 3 4 0,-1 6-4 16,-3 7 0-16,-2 2 4 15,0 6-4-15,-1 3 13 0,1-2-5 0,3 4-7 16,1-1 3-16,1-1-3 0,2 2-2 16,-1 1 2-16,1 1 1 15,0 4-3-15,1-2 2 0,2-1 3 0,0 3-8 16,0 0 4-1,1 7 0-15,-3 6 0 0,1 5 2 0,1 5 3 16,-2 3-3-16,4 1 12 16,1-2-8-16,2 1-1 0,3-4 2 15,3-2-3-15,1 2-2 0,3-2 2 0,2 1-2 16,-2 1-2-16,2 3 0 15,-3 4 7-15,4 1-7 0,1 3 0 16,2 2 14-16,-1 0-10 16,2 4 3-16,1 3-1 0,2 0-3 0,3 0 4 15,0 2-3-15,3-4 2 16,2-1 5-16,5-5-3 0,1-4-7 15,2 1 8-15,4 3-7 16,0 4 1-16,0 2 3 0,0 2-2 0,5-1-6 16,0-1 4-16,0 2 2 0,2 0-5 15,2-3 2-15,2 0 4 16,2-6-6-16,2 0 2 0,3 1 0 0,3-3-2 15,6 0 2 1,1-1 2-16,3-2-3 0,2-6 0 0,3-6 12 16,3-3-5-16,4-5 4 15,2-3-4-15,-2 0-4 0,5-1 4 16,1-1 0-16,1 0 2 15,2 0-2-15,-1-5-5 0,2-3-3 0,1 0 2 16,2-2 6-16,2 0-8 0,4 0 2 16,2-3 0-16,3-3-2 15,5-2 2-15,0-11 2 0,4-3-4 0,0-4 2 16,0-4 2-16,-2-3-4 15,1-2 2-15,-2-3 3 0,2-3-6 16,-1-3 4-16,-2 0-2 16,2-3 0-16,-3-3 0 0,-1 0 2 0,1-5-3 15,-1 3 1-15,1-4 0 0,0-4 0 16,-1 2 0-16,-4-5 3 15,0-2-4-15,0-1 2 0,-2-6-1 0,-1-3 0 16,-1-3 0 0,-3-2 2-16,0-2-2 0,-4 2 0 0,-2-2-1 15,-3-3-1-15,-4 0 4 16,-4-3 2-16,0-2-7 0,-4-1 4 15,-2 0 0-15,0-4 3 16,-2-1 7-16,-2-2-5 0,1-2-7 0,-1-2 2 16,-2-3 3-16,-1-6-6 0,-2-3 4 15,-2-2-1-15,-2-8-1 16,-2 1 0-16,-2 0 1 0,-1-3-2 0,-2 2 1 15,-2 0 1-15,-2-4-2 16,-3 0 2-16,0-2 8 0,-1-1-4 16,0-2 2-16,-2-5-2 15,3-2-5-15,-2-4 0 0,1-5 6 0,1 1-7 16,-2 0 2-1,-1 3 0-15,-2 1-2 0,-2 3 2 0,-1-2 3 16,0 0-4-16,-2-1 0 0,0 3 8 0,-2 0-8 16,-4-1 6-1,-2 4-4-15,0-3-3 0,-3 1 2 0,0 2 0 16,-1-1-1-16,-3 1-1 15,-2-1 0-15,-2 1-1 0,-3 1 3 16,-2 3-2-16,-2 5 0 16,-2 1 2-16,-3 5-1 0,-4 2 0 0,-1 5 0 15,-6 4 0-15,-2 6-5 0,-3 4 3 16,-1 8-27-16,-6 3-29 15,0 4-11-15,-1 0-41 0,0 1-73 0,7-7-13 16,2-13-223-16</inkml:trace>
  <inkml:trace contextRef="#ctx0" brushRef="#br0" timeOffset="71260.0998">7483 8794 473 0,'-3'-12'0'15,"1"0"240"-15,2 3-126 16,-1 1-4-16,-1-1-32 0,0 5-7 0,-1-2-8 16,0 2-16-16,2 3-6 0,1 1-8 15,-3 0-2-15,0 0-11 16,2 4-7-16,-1 12-5 0,-2 13-6 0,2 13 1 15,-3 14 8 1,2 12 3-16,0 10-1 0,0 14 1 0,-1 11-6 16,1 4-1-16,0 7-3 15,-1-5-1-15,3-6-3 0,-1-6 0 16,1-6 4-16,1-7-4 15,-1-1 0-15,0-12 0 0,1-8 3 0,0-6-2 16,1-9-1-16,-1-4-1 0,2-6 1 16,0-3 0-16,0-2-28 15,-1-6 21-15,-1-4-7 0,0-6-18 0,0-7 22 16,-2-5-8-16,2-3-1 15,-1-1 10-15,0-1-19 0,1-3-31 16,0-8-1-16,0-7-97 16,-1-4-138-16,-1-4-171 0</inkml:trace>
  <inkml:trace contextRef="#ctx0" brushRef="#br0" timeOffset="72140.101">7442 8670 483 0,'-1'0'0'16,"-2"0"196"-16,0 0-152 0,1 0 3 0,-1 1 12 15,1 3 5 1,-1 2 1-16,-2 6-13 0,-2 5 1 0,-2 9-3 15,-1 9-10-15,-1 8-14 16,1 7-12-16,-2 1-6 0,0 1 0 16,-1-4-6-16,2-7-2 15,1-5 0-15,4-11 4 0,1-11-4 0,3-5 0 16,2-6 3-16,0-3-5 0,0 0 4 15,0-6 3-15,4-8-3 16,2-8 5-16,3-6-4 0,0-5-1 0,3 0 1 16,-2-4-1-16,4-1 1 15,-1-4 6-15,1 0-1 0,-1 0 4 16,-1 1-1-16,0 3 2 15,-2 4 0-15,-4 2 5 0,-1 6-5 0,-2 9 3 16,-1 6 2 0,0 7-5-16,-1 1-9 0,0 0 2 0,5 3-7 15,-2 0 0-15,4 6 2 0,2 9 4 0,-1 6 9 16,2 8 9-1,-1 8-2-15,0-1-6 0,-2 6-6 0,0 1-4 16,-3-4-4-16,0-1 3 16,0-2-4-16,1-1 0 0,0-1-88 15,0 1-20-15,-1 0-84 16,-4-2-145-16</inkml:trace>
  <inkml:trace contextRef="#ctx0" brushRef="#br0" timeOffset="72670.1018">7228 10074 712 0,'0'0'0'15,"1"0"266"-15,2 6-217 0,1 15-20 0,6 15 59 16,0 11-43-16,4 8-28 15,0 0-3-15,3-4-8 0,0-3 0 16,-2-6 0-16,-1-9-3 16,-2-8-3-16,-3-4 0 0,1-6 9 0,-1-4-4 15,1-1 3 1,-1-5-6-16,-2 0-2 0,0-1 0 0,-1-4 3 15,0 1-3-15,-2-1 0 16,-1 0 1-16,2-4-2 0,0-11 2 16,4-9 0-16,1-9 1 0,2-9 2 0,2-5 0 15,-2-5 5-15,-1 1 3 16,-1 2-3-16,-2 4-3 0,1 9 1 15,-1 8-5-15,-1 7-4 16,0 11 3-16,-1 2-2 0,2 4-97 0,-3 1-43 16,0 1-106-16,1 0-582 15</inkml:trace>
  <inkml:trace contextRef="#ctx0" brushRef="#br0" timeOffset="73570.103">7831 9547 721 0,'0'-15'0'0,"-2"-2"265"0,-2-2-201 16,-1-1-11-16,-1 2-11 15,0 3-15-15,0 3-7 0,0 5-5 16,1 4 6-16,0 3 12 0,-1 4 0 0,-2 14-23 15,0 10-11-15,0 13 1 16,1 9 0-16,1 4 4 0,2 2-2 16,3-4-1-16,1-7-2 15,5-6 2-15,2-12 1 0,4-6-2 0,3-6-4 16,0-5 4-16,5-6 0 15,-2-4 0-15,3-11 0 0,0-7 0 16,-2-6 0-16,3-7 7 16,0-3 2-16,-4-4 0 0,-2 2 2 0,-3-1-6 15,-6 0 9-15,-1-1-9 0,-3-1-4 16,-2-3 7-16,-2-3-3 15,-3-4-4-15,-2-1 6 0,0-3-4 0,-2 1-4 16,2 4 2 0,1 5 5-16,2 11-8 0,-1 11 4 0,4 10 2 15,1 8 0-15,0 3 10 16,0 17-12-16,6 18-4 0,1 17-1 15,1 12 11-15,1 8-8 16,-1 1 0-16,0-2 5 0,0-1-6 0,-3-6 2 16,-1-7 5-16,-3-11-8 0,-1-8-2 15,0-9 1-15,0-7-5 16,0-10 7-16,0-1-7 0,3-7-12 0,-2-4 0 15,2 0-4-15,0-1-15 16,2-10 26-16,1-6-4 0,1-6-4 16,-3-5-2-16,1-5-6 15,0-1 0-15,0-1 10 0,1-1 0 0,0 5 0 16,0 7 16-16,-1 10 6 0,1 10-6 15,-2 5 1-15,4 14 2 16,2 11 0-16,2 3 49 0,1 3-44 0,2 0-4 16,0-5 1-1,0-2 0-15,0-3-3 0,2-3-1 0,-2-5-32 16,1-5-49-16,0-3-41 15,1-6-92-15,0 0-55 0</inkml:trace>
  <inkml:trace contextRef="#ctx0" brushRef="#br0" timeOffset="73980.1036">8383 9455 689 0,'-10'-12'0'0,"0"5"279"15,-4 4-192-15,2 3-27 16,-2 2-3-16,1 11-18 0,-1 10-12 0,1 5-14 15,2 6-6 1,0 2 0-16,2 1-6 0,2 0 3 0,1-2-3 16,3-4-2-16,3-7 2 0,0-7 1 0,5-3-4 15,0-6 2 1,1-3 0-16,2-1-7 0,1-4 4 0,2-3-10 15,-1-6-6-15,1-5 3 16,-1-1-4-16,0-2-18 0,1-2-8 16,-1 0-8-16,-2-1 9 15,1-2 28-15,-2 1 9 0,-2-4 6 0,0 3 3 16,2 6 1-16,-3 6 4 0,-1 8 2 15,1 2-5-15,-2 12 14 16,3 5 32-16,1 5-23 0,1-1-15 0,1-1-3 16,1-3-4-16,0-5-3 15,-1-3 0-15,0-5-1 0,0-4 0 16,0-4-18-16,2-5-9 15,0-5-29-15,1-4-23 0,-2 1-132 0,1-2-24 16,-4 0-27 0</inkml:trace>
  <inkml:trace contextRef="#ctx0" brushRef="#br0" timeOffset="74360.1041">8536 9511 253 0,'0'-17'0'0,"0"-1"264"0,-1 2-186 0,-1 4-7 16,1 7-18-1,1 4 12-15,0 1-33 0,0 10-26 0,1 7 67 16,3 9 11-16,-1 3-39 16,-1 1-18-16,1 0-16 0,0-1-4 15,-2-3-3-15,2-4 0 16,-3-4 5-16,0-5 9 0,0-6 8 0,0-5-11 15,0-2-10-15,0 0-2 16,0 0 5-16,0-4 0 0,0-2-14 16,-2-7 1-16,2 0-5 0,0-3-8 0,2-1 1 15,5-1 7-15,-1-3 2 16,1-1 8-16,1-3 0 0,0-6 0 15,1 2-1-15,0 0 1 16,-1 7 0-16,-1 7 0 0,-3 9 4 0,-1 6-8 16,1 3 8-1,1 11 11-15,2 8 14 0,0 5-16 0,0 3-7 16,1 0-1-16,-2-2 2 0,1-3 1 0,-2 0 2 15,1-4 3 1,-2-3-7-16,-1-1-2 0,-3-6-1 0,0-2-1 16,1 0-2-16,-1-5 0 15,0 0 3-15,0 0-4 0,0-2-25 16,0-1-23-16,0-1-56 15,0-4-19-15,0-8-150 0,0-3-233 0</inkml:trace>
  <inkml:trace contextRef="#ctx0" brushRef="#br0" timeOffset="74720.1047">8744 9442 596 0,'5'1'0'0,"-2"8"146"16,4 6-18-16,-1 6-48 0,-2 1-34 0,3 0-13 15,-1-2-8 1,-3-1 0-16,2-2 4 0,-1-2-3 0,-2-2-11 15,0-2-10-15,-2-1 1 16,0-2 0-16,-1-2-4 0,-2-1 7 16,0-4-1-16,3 0-4 0,0-1 3 0,-1 0-5 15,1-2-4-15,0-8 3 16,0-5-2-16,4-4-9 0,2-3 5 15,1-2-9-15,1-3-9 16,2-2 13-16,-2-2-8 0,1 4-5 0,1 3 19 16,-3 7 4-16,1 6 0 15,-1 5 0-15,-1 6 4 0,2 3 4 16,0 11 12-16,-1 7-2 0,0 10-5 0,-1 4-2 15,-1 0-10-15,-1-2 1 16,2-4 3-16,-1-2-3 0,2-6-2 16,-1-4 0-16,1-5-38 15,0-6-15-15,0-2-14 0,0-4-23 0,3 0-143 16,-3-7-71-1</inkml:trace>
  <inkml:trace contextRef="#ctx0" brushRef="#br0" timeOffset="75310.1055">9074 9551 495 0,'4'0'0'0,"1"3"233"15,-1 0-162-15,2-1-8 0,1-2-22 16,3-1-12-16,2-10-6 16,1-1-15-16,0-5-1 0,-3 0-8 0,-4-3 2 15,-1-1 12-15,-1-3 47 16,0-1 0-16,-1-3-14 0,0 2-16 15,-1-2-15-15,0 4-2 16,-2 0-5-16,0 6 0 0,0 2-5 0,0 4-3 16,0 4 0-16,0 3 4 0,0 5-1 15,-4 0 10-15,0 10-2 16,-2 10-13-16,-2 12 4 0,1 5 2 0,3-1-4 15,1-4 0 1,3-5 3-16,0-3-4 0,4-7 2 0,4-5-2 16,2-5-13-16,3-4 1 15,1-3 4-15,2-1 1 0,0-8 6 16,-2-3 1-16,3-2-1 0,-3-5 4 0,0-5 0 15,3-4 7-15,-1-5 9 16,-2-4-2-16,-1-4-13 0,-5-3 2 16,-4-4-3-16,-2-7-1 15,-2-1 1-15,0-7-1 0,-3-2-2 0,-3-3 2 16,2 5 0-16,0 7-1 15,-2 11 0-15,1 15 5 0,-1 11 12 16,0 7 9-16,5 10 7 16,-2 2 6-16,-2 19-25 0,-3 19-17 0,-3 16 2 15,1 16 2-15,3 4 5 0,6 0-6 16,1 1 0-16,1 0 2 15,8-3-2-15,0-4 3 0,0-7-1 0,3-7-4 16,-2-4 4 0,1-8-4-16,1-5-16 0,-1-7 12 0,0-6 3 15,0-3-9-15,2-4-6 16,0-2-3-16,1-3-7 0,2-5-12 15,1-6-25-15,2-1-72 16,0-6-79-16,-3-6-369 0</inkml:trace>
  <inkml:trace contextRef="#ctx0" brushRef="#br0" timeOffset="79940.112">18349 12215 459 0,'-9'-17'0'0,"-4"0"145"0,-1-2-95 0,0 0 8 15,1-3 32-15,-3 1 10 16,0-4-39-16,-2-2-27 0,-5-2 0 15,1-2 9-15,-5 0-5 16,-4 0-5-16,1 0-7 0,-5 4-3 0,-1 2-5 16,-3 1-9-16,-3 2-7 0,-3 5-4 15,-4 0 4-15,-5 4 0 16,-5 0-3-16,-3 3 0 0,-2 2 1 0,1 5 0 15,2-1-1-15,-1 0 2 16,1-2-2-16,-1 1 2 0,1 1 3 16,-2 1 0-16,-2 3 5 15,0 0 0-15,-1 3-4 0,-4 5 2 0,-1 1-4 16,-4 3-4-16,2 3 2 0,0 3 2 15,0 3-2-15,0 3 4 16,1 2 3-16,-2 1 1 0,2 4 6 0,0 0-6 16,-1 1-4-1,1 4 1-15,2 0-3 0,5 1-1 0,3 4 1 16,3 1 1-16,3 1-7 15,-2 5 6-15,0-2-1 0,1 3-3 16,1 1 2-16,5-2 0 16,5 1-1-16,2 2 16 0,0 2-13 0,5 3-3 15,-2-1 0-15,3 2 7 0,1 2-8 16,0 0 2-16,3 4 4 15,2-1-6-15,0 2 2 0,2 1 8 0,1-1-9 16,0 2 0-16,0 2 9 16,3 2-11-16,-1 3 4 0,1-1 1 15,1 1-1-15,0 2 6 16,3 1-3-16,1-2 1 0,0 3-1 0,4-2-3 15,-1 0-3 1,2 7 2-16,2 1 6 0,3 2-10 0,2 4 5 16,3-6 1-16,2 2-1 0,4-1 3 0,2-2 0 15,6 0 0 1,5 0 4-16,2-3-4 0,5 0-5 0,3-2 0 15,3 1 17-15,3 0-10 16,3-2 1-16,-1-1-4 0,4 0-3 16,0-4 6-16,1 4-1 15,-1-5-5-15,3-1 6 0,0 0-2 0,2-1-6 16,2-3 2-16,1-2 4 0,4-5-5 15,1 2 0-15,1-4 7 16,2 0-8-16,1 1 2 0,3-1-2 0,1-4 1 16,3-1 0-16,-1-1 17 15,2 2-15-15,-1 0 10 0,3-4-3 16,2-1 1-16,2-6-1 15,2-3-4-15,1-1-5 0,0-6 0 0,0-2 6 16,1-3-7 0,4-1 2-16,1-6 3 0,3 1-7 0,0-6 6 15,-2-2-4-15,2-4-3 0,-3-2 8 0,-1 0-6 16,-1-6 1-1,-2 0 2-15,0 0 1 0,-1-7-3 0,1 2 2 16,-2-3 3-16,0 1-4 16,-1-5 0-16,-2 0 0 0,1-4 0 15,-2-3 0-15,3-2 2 16,-4-3-3-16,3-2 2 0,-3-6 4 0,-3-2 3 15,-1-6 9-15,-3-5 1 16,-5-10 1-16,-1-3 0 0,-1-5-9 16,-4 0-1-16,-1 0 2 0,-3-2-5 0,1-3-5 15,1-2 2-15,-3-3 0 16,-2 1-4-16,0-3 2 0,-3-3 4 15,-1-4-6-15,-1-3 2 16,-4-4-2-16,-1-4-2 0,-1-4 6 0,-3-2-2 16,1 1-2-1,0-3 2-15,0 3 3 0,1-3-7 0,-3-1 5 16,1-2-2-16,-2-1 0 0,-2 1 0 0,-2-2 1 15,-1 0-2 1,-2 2 2-16,-4-1 2 0,-2 1-3 0,-6-1-1 16,-2 0 0-16,-3 1-2 15,-3-2 4-15,-7 6-2 0,-3 0 0 16,-4 4 2-16,-3 1-1 15,-5 4 0-15,-3 4-1 0,-1 2 0 0,-4 3-4 16,-5 2 8-16,0 3-5 16,-6-2-4-16,-4 1 8 0,-2 3-4 15,-5 2-11-15,-3 3 4 0,-3 2-9 0,-5 0-11 16,-2 6 2-16,-2-1-1 15,-5 6-17-15,-3 2 6 0,0 1-4 16,-6 6-6-16,1 2-3 16,-2 9-32-16,-2 5-73 0,-3 3-49 0,-3-6-290 15</inkml:trace>
  <inkml:trace contextRef="#ctx0" brushRef="#br0" timeOffset="81710.1144">9410 11107 631 0,'-8'-10'0'16,"6"6"259"-1,-1 0-205-15,1 1-12 0,2 2 20 0,0 1-2 16,0-4-8-16,0 3-22 15,0 1-20-15,3-2-20 0,6 0-18 16,4 1 55-16,5-1-21 16,7 2-2-16,3 0 7 0,5-1-14 0,9-2 6 15,7 2 1-15,5-3-3 0,7 1 0 0,7 0 5 16,2-2 5-1,6 2 7-15,3 2 3 0,3-1-10 0,0 2-3 16,4 3 0-16,0-1-1 16,0 0 0-16,2-2 6 0,1 1-9 15,3-1 4-15,5-1 1 16,3 1-7-16,1-1 1 0,4-1 2 0,1 1-2 15,-2 1-4 1,1 0 2-16,-2 0 5 0,-1 4-6 0,3 1 12 16,0-3 0-16,-3 4 4 0,4-3 3 0,-5-1-4 15,0-1 2 1,0-1-3-16,0 0-7 0,-2 0-6 0,2 0 4 15,2 0-3-15,-4 0-4 16,-1-1 4-16,-4-2 4 0,-3 4-9 16,-2-2 4-16,-1 0 1 15,0 1-4-15,-2 0 4 0,0 1-1 0,-5 3-2 16,-1-1 2-16,-4 0 0 0,-4 3-1 15,0-5 0-15,-7-1 3 16,-3 3-3-16,0-3 0 0,-3 0 2 0,-3 0-3 16,-2 0 1-16,-2 0 1 15,-1-1-2-15,-3-2 2 0,-2 2-1 16,-5-2 0-16,-4 0 0 15,-5 1 0-15,-4-2 0 0,-3 3 0 0,-6-2 1 16,-4 2-2 0,-6-1 2-16,-5 1 0 0,-1-2-1 0,-2 1 0 15,-1-3 14-15,0 1-3 0,0-3-7 0,0 0-3 16,-3-1-2-1,-1-2-4-15,0 0 5 0,-2 1-8 0,-1-1 7 16,0 0 0-16,0-1-7 16,0-2 11-16,-1 1-4 0,-1 0-2 15,2 3 6-15,0-1-1 16,0 5-3-16,1 2 0 0,-3-2-1 0,0 5-6 15,0 0 8-15,-1 3 0 16,2 5 0-16,1-1-6 0,3 2 5 16,4 5-5-16,0 1 2 0,4 2 2 0,8 4-2 15,2 1 5-15,6 1 1 16,1 3-4-16,0-5 4 0,-1-1 2 15,-2 0-7-15,-2-2 6 16,-2 0-2-16,-4-3-1 0,-2 1-1 0,-3-2 1 16,-3-2 0-1,-2 1-2-15,-2-1 0 0,-12 5-5 0,-8 0 9 16,-8 2 0-16,-6-1-4 0,-4 0-17 0,0 0-54 15,-1-1-97 1,-2-8-82-16,0-9-615 0</inkml:trace>
  <inkml:trace contextRef="#ctx0" brushRef="#br0" timeOffset="82370.1154">9649 10983 371 0,'3'-21'0'0,"1"5"106"0,-1 0-72 16,-1 7-1-16,-1-1 4 15,-1 1-13-15,0 4-1 0,0-2 4 0,0 2-5 16,0-2 18-1,-3-2-1-15,-3-4-1 0,1 2 19 0,-1 2 1 16,-1-5-10-16,1 9-3 16,-1 1-18-16,0 2-14 0,-4 6-19 15,-6 11 12-15,-6 6-4 0,-4 4 6 0,-4 3 4 16,1 1-3-16,-3 3-5 15,-3 1 0-15,-1-1-2 0,2-2-2 16,2-8 0-16,10-7 5 16,7-2-3-16,5-5 1 0,7-4-3 0,4 4 0 15,1 1-22-15,6 3 24 16,3 2 1-16,7 1 5 0,7 1-1 15,4-2 3-15,4-1 3 16,4-2 0-16,2-2 13 0,-1-1 6 0,-2-4-16 16,-5 1-11-16,-6-1-4 0,-4-1 2 15,-3 2-6-15,-2 1-64 16,-3 0-78-16,-1-6-339 0</inkml:trace>
  <inkml:trace contextRef="#ctx0" brushRef="#br0" timeOffset="83440.1169">10461 10680 542 0,'13'-26'0'15,"-4"0"142"-15,-2 1-87 16,-4-1 10-16,-3 4 4 0,-1-2-30 0,-6 3-11 16,-3 4 1-1,-3 2 6-15,-3 2-7 0,0 6 4 0,-4 5-9 16,-3 2-4-16,-3 9-15 15,-4 10 18-15,-1 4-17 0,-3 7-6 16,3 5 2-16,2 2 5 16,3 1-7-16,5 2 2 0,6-3-1 0,5-2 0 15,4-5-2-15,6-2-1 0,2-3-5 16,12-3 11-16,5-1 0 15,7-7 0-15,5-5 2 0,4-6-1 0,-1-3-4 16,-2 1 0-16,1-5 3 16,-4-3-3-16,0-5 0 0,-2-4 17 15,-2-2-3-15,3-5 13 16,-2-4-16-16,0-7-1 0,1-5-1 0,2-8-3 15,0-3-5 1,2-5-2-16,-1 1 2 0,-2-1-2 0,-3-1-3 16,-2 3 2-16,-9 5-3 0,-2 6 7 0,-7 9-1 15,-4 11-2-15,-1 6-1 16,0 8 3-16,0 4 1 0,-1 3 4 15,-3 1-9-15,-5 12-13 16,-8 15 18-16,-6 13-1 0,-4 12 2 16,0 5 2-16,3 2-4 15,1-1 0-15,5-5 2 0,3-5-3 0,3-5 0 16,4-8 1-16,1-4-1 0,-1-6 4 15,3-6-4-15,0-1 2 16,2-7-2-16,2-3 0 0,-2-3 1 0,3-4-2 16,0 2-2-16,0-3 3 15,0 0-17-15,4 0 12 0,4-8-2 16,4-1-8-16,3-5-6 15,3-1-2-15,-1-2-6 0,2 1 6 0,1 1 0 16,-1 5 0 0,2 2 16-16,-1 7-6 0,-3 3 9 0,-2 13 7 15,-2 6-5-15,-3 8 2 0,3 4 0 0,-1-1 28 16,-2-2-16-1,2-4-5-15,-2-9-4 0,0-3-1 0,3-5 1 16,1-3 0-16,1-5-5 16,4-1-24-16,2-3-30 0,-1-4-171 15,2-5-124-15</inkml:trace>
  <inkml:trace contextRef="#ctx0" brushRef="#br0" timeOffset="83820.1174">11203 10683 649 0,'2'-16'0'0,"-2"6"309"15,-4 1-241-15,-5 1-29 16,-4 6-29-16,-1 0 1 0,-3 2-3 15,-1 2-1-15,-1 5-3 16,0 3 9-16,-4 7-16 0,3 3 6 0,-3 1 0 16,3 5-3-1,3 2 0-15,1 1 3 0,4-1-3 0,6-3 0 16,4-6 1-16,2-4-8 0,0-4 5 0,6-3 3 15,3-3 0 1,3-3 4-16,3-2-2 0,1 0 2 0,3-1-4 16,-1-5-2-16,-2 1-44 15,0-3 1-15,-3-3 19 0,0 1 0 16,0-4 9-16,0 2 11 15,-2 1-2-15,1-1 8 0,-3 3-1 0,-5 2 0 16,-1 2 0-16,-1 5 0 16,-2 3-5-16,0 9 5 0,0 7 0 15,0 4 8-15,0 2-3 0,0-3-1 0,1 0-4 16,5-8 0-16,3-4 5 15,-1-3-6-15,3-7-8 0,1 0-3 16,-3-2 4-16,4-8-29 16,0-2-69-16,1-2-46 0,3-3-96 0</inkml:trace>
  <inkml:trace contextRef="#ctx0" brushRef="#br0" timeOffset="84200.1179">11431 10725 625 0,'0'0'0'0,"0"3"160"0,-7 8-148 15,-3 7 71-15,-5 7-8 16,3 1-48-16,0 0-9 0,1-4 0 15,2 1 13-15,-1-5-16 16,2-1-11-16,3-5 2 0,1-2-4 0,1-2-4 16,3-4 2-16,-1-2 0 15,1 0 0-15,0-2-1 0,0 0 0 16,0 0-14-16,0 0 17 0,1 0-4 0,5-4-21 15,3-4 32-15,3-4-18 16,2 2-19-16,1-4 16 0,1-2 5 16,1-1-4-16,1-7 9 15,2-1-4-15,-2 0-2 0,2 2 10 0,-2 4-2 16,-2 7 0-16,-3 4 0 15,-2 3 14-15,-3 5-6 0,-2 5 0 16,-3 9-5-16,-3 5 2 16,-2 9 23-16,-2-2-4 0,-2 3-13 0,1-5 1 15,2-2-9-15,-1-2-4 0,1-6 2 16,2 1 1-16,-2-4-28 15,2-2-2-15,1-1-7 0,-2-1-34 0,2-1-97 16,0-1-32 0</inkml:trace>
  <inkml:trace contextRef="#ctx0" brushRef="#br0" timeOffset="84590.1185">11648 10826 603 0,'4'-2'0'15,"-4"2"184"-15,0 3-153 16,0 9-24-16,-4 5 56 0,-3 5-26 0,0-1-11 15,-3-3-7 1,4 0-5-16,2-5-1 0,0 0-6 0,3-6 4 16,0-3-9-16,1-2-4 15,0-2 4-15,0 0 14 0,0 0 9 16,0-2-3-16,0-2-5 0,0 0-6 0,2 0 12 15,2-5-19-15,3 1-8 16,3-5-10-16,1 0-15 0,2-3-5 16,4-3 11-16,3 0 16 15,1-2-1-15,4-2 4 0,1 1 1 0,-2 3 2 16,-2 9 2-16,-6 3 24 15,-5 7-2-15,-4 6-7 0,-3 7-10 16,-4 9 15-16,0 5 5 16,0 2-10-16,-6 3-1 0,2-3-5 0,0-8-7 15,1-1-3-15,3-5 0 0,-2-5 4 16,2 1-5-16,0-4-33 15,2-2-10-15,2 1-31 0,2-1-25 0,1-5-143 16</inkml:trace>
  <inkml:trace contextRef="#ctx0" brushRef="#br0" timeOffset="85090.1192">12015 10919 648 0,'25'-12'0'15,"-1"-3"138"-15,-2-4-107 16,-8-1-7-16,0-2-4 0,-5-2-8 0,-3 0-9 15,-3-3 3-15,-2 1 4 16,-1 2 1-16,0 4 14 0,-2 2-2 16,-2 7 4-16,1 3 5 15,0 3-7-15,-1 5-16 0,0 0-13 0,-7 6 4 16,-4 9 0-16,0 9 14 0,-2 5-5 15,3 0 6-15,5 0-4 16,5-2 5-16,2-3-9 0,2 0 6 0,2-3-12 16,5 0-1-16,5-3 0 15,1-3 5-15,4-4-5 0,3-5 0 16,2-3 3-16,4-2-1 15,5-1 3-15,2-7 1 0,3-5-4 16,2-7 12-16,-4-1 12 16,-4-5-5-16,-2-6 8 0,-5-4 9 0,-2-4-32 15,-2-6 2-15,2-4-8 0,-6-2 0 16,1-2-5-16,1-3 0 15,-5 3-1-15,5 0 7 0,0 0-2 0,-1 7-8 16,-1 9 12-16,-5 10-6 16,-4 15 1-16,-5 6 2 0,-1 6 2 15,-3 8-21-15,-9 17-9 16,-12 16 29-16,-6 12 1 0,-5 8 6 0,1 1-6 15,2-2-3-15,5-2 2 16,6-4 6-16,6-5-8 0,5-3 2 16,7-7-2-16,3 3-83 0,2-3 14 0,7 2-12 15,-1-1-179 1,4-7-269-16</inkml:trace>
  <inkml:trace contextRef="#ctx0" brushRef="#br0" timeOffset="91450.1281">18785 11705 619 0,'-6'-5'0'0,"2"1"187"0,2 1-89 0,2 0-37 15,-2 1-19-15,2 2-6 16,0-3-5-16,2 1-13 0,6-2-1 16,2-2 5-16,5 0 1 0,6 0-3 15,3 5-6-15,5 0-4 0,4 1-4 16,6 2-1-16,8 4-2 0,6 2-2 0,8-4 3 15,8-4-2 1,7 1-1-16,4-9 14 0,2-5 3 0,-2 1 5 16,-3-3-3-16,-6-2-4 15,-4 6-1-15,-8 0 7 0,-9 3-7 0,-6 4-8 16,-9 4-2-1,-4 0-2-15,-4 1-4 0,-8 4 2 0,-3 0 1 16,-5-1-3-16,-5-2 1 16,-4-2-1-16,-2 0-6 0,0 0 11 15,0 0-2-15,0 0-1 0,0-5 3 0,-1-4-3 16,-4 0-1-16,2-3 0 15,-2-1 3-15,-3 0-4 0,0-3 2 16,-3-3-2-16,-2 3-4 16,-4-2 6-16,-1 1-1 0,-2 2 0 0,1 2-1 15,2 4-1-15,5 2 1 16,1 3 1-16,6 1 2 0,3 3-3 15,2 0-1-15,0 0 2 16,5 7-13-16,4 5 16 0,4 4-2 16,5 3-1-16,6-1 0 0,4-2 5 0,2-2-4 15,-1-2 6-15,1-3-3 16,-5 0 2-16,-3-1-2 0,-4-2 0 0,-7 0-3 15,0 0 4 1,-8-4-6-16,-3 2-4 0,-3 3 9 0,-11 4-8 16,-8 8 8-16,-8 3 13 15,-3 2-15-15,-1-1-2 0,2 3 0 16,4-1 0-16,0 1-39 0,1 3-23 0,2 0-45 15,0 2-44-15,-1 1-34 16,-1-2-185-16</inkml:trace>
  <inkml:trace contextRef="#ctx0" brushRef="#br0" timeOffset="93550.131">3384 6800 587 0,'-7'-5'0'0,"3"1"196"0,4-1-88 16,0 4-55-16,0 0-6 15,0-2 6-15,0 3-16 0,0 0-16 0,0 0-9 16,1 0-3 0,1 0-5-16,1 0-4 0,3 0 0 0,4 2 6 15,5 0-5-15,4 1 4 16,5-1-2-16,6-1 1 0,5-1 4 15,4 0 2-15,5-5 13 0,2-4 2 0,1-2-5 16,1-1 11-16,-2 1-6 16,0 3-12-16,-3 2-3 0,-2 4-5 15,-3-1 2-15,-2 3-11 16,-4 0 8-16,-3 0-3 0,-1 4-1 0,-4 1 0 15,0 1 1-15,-6-3-1 16,0 2 0-16,-2 0 2 0,-3 0-3 16,-2-1 1-16,1-1 0 15,-4-2-7-15,-1 0 6 0,-3-1 2 0,-1 0-2 16,1 0 1-16,-4 0 1 0,0 0 0 15,0-2 4-15,0-5-3 16,-4-2-4-16,-5-3 2 0,-3-4 0 0,-5-1-14 16,-6-2 16-1,2-2-4-15,-4 1 2 0,0 1 0 0,2-1 3 16,-1 4-3-16,5 2 0 15,1 1-1-15,3 6 1 0,5 4-1 16,5-1 0-16,2 3 2 0,3 0 3 0,-1-3-4 16,1 4 0-16,0 0-10 15,5 3 5-15,5 6 4 0,5-1 2 16,5 6 3-16,1 4-5 15,3 1 2-15,0 2 7 0,0-2-1 0,1-1 1 16,-2 0-3-16,-2 1-3 16,-1-1 1-16,-3 2-1 0,-3-1-4 15,-6 1 3-15,-1 1-2 16,-6 2 0-16,-1 3-1 0,-8 3-2 0,-4 0 3 15,-4 2 2-15,-1 1 1 0,0 0-2 16,-1 1 5-16,0 1-3 16,2 0-4-16,-1 4-75 0,-1 2-37 0,-2 1-107 15,-3 3-132 1</inkml:trace>
  <inkml:trace contextRef="#ctx0" brushRef="#br0" timeOffset="103970.1456">747 11250 567 0,'8'-12'0'0,"-1"3"194"0,0-2-79 0,-2 1-40 16,2 3-21 0,0 0-26-16,0-1-5 0,0 4 0 0,0 2-5 15,2-2-3-15,-1 5-1 16,-1 2-2-16,3 6-2 0,0 3-3 15,-2 4 7-15,2-1-9 16,-4 7-2-16,0-1 3 0,0 1 0 0,-5-1-4 16,-1-4 1-16,-1-1-2 15,-9 3 4-15,-1-2 8 0,-2-1-7 16,-5 3-2-16,0-5-1 0,2 0-1 0,1 1-1 15,3-2 0-15,1-1-1 16,3 3 0-16,1-3-14 0,4-4 8 16,1-2-2-16,1-2 4 15,1-2-4-15,2 1 4 0,2 0 5 16,2 0 1-16,-1 0-4 15,2-1 4-15,3-2-4 0,3 0 2 0,3 0 0 16,3-4 6-16,4 0-5 0,2 4 1 16,-1 0-1-16,2 0-2 15,-4 5 2-15,-4 0-3 0,-5 0-17 0,-4-1-5 16,-3-2-18-16,-3 3-27 15,1-2-22-15,-3-2-95 0,-1 1-82 16</inkml:trace>
  <inkml:trace contextRef="#ctx0" brushRef="#br0" timeOffset="104400.1462">977 10865 634 0,'-20'0'0'16,"-5"7"236"-16,-5 17-150 15,-1 14-22-15,-3 9-8 0,-1 13-13 16,2 9-22-16,-3 1-12 0,1 10-9 0,4-2 0 15,4 0 4-15,5-3-5 16,8-6 0-16,10-8 0 0,6-9-30 16,13-6 14-16,8-7 2 15,4-3-13-15,5-7 2 0,4-6-4 0,-1-9 18 16,0-11-8-16,3-3 23 15,-4-8 14-15,1-12 8 0,-1-6-6 16,-3-6 20-16,2-9 1 0,-3-7-17 0,-2-8-10 16,-5-8 1-1,-4-7 1-15,-9-1-5 0,-6-2 3 0,-4 2 6 16,-9 5 7-16,-11 3-4 15,-1 6 11-15,-7 9-31 0,2 8 0 0,3 10-1 16,-1 11-2 0,5 11-12-16,5 7-22 0,4 4-39 0,4 18-40 15,-2 10-47-15,0 10-223 16</inkml:trace>
  <inkml:trace contextRef="#ctx0" brushRef="#br0" timeOffset="105100.1472">1284 11608 583 0,'-2'0'0'0,"2"0"200"0,6 0-157 16,0 0 34-16,7 0 0 16,6 0-17-16,5 0-21 0,3 0-15 15,5 5-9-15,2 0 4 16,4 1-3-16,-1-1-3 0,2-4-6 0,-1-1 0 15,1 2 1-15,-4-4 1 0,-6-3-4 16,-5-2-1-16,-7 2 3 16,-4-4-1-16,-4 1 1 0,-3-2 0 0,-3 1-1 15,-3-2 3 1,-3-2-1-16,-5-2-6 0,-5-1-4 0,-6 1-3 15,-3 1-8-15,-2 4 0 16,-1-1 7-16,2 3-3 0,5 1 5 16,3 1 7-16,6 1-3 15,4 1 0-15,3 2 0 0,2 1 0 0,1 1-18 16,6 0 17-16,4 0 1 0,4 0 0 15,3 8 7-15,2 0-5 16,-2 5-2-16,-1 2 0 0,-3-2 3 0,-3 2-4 16,-2 0 2-16,-5 2 10 15,-2 2-2-15,-2 3 1 0,-6-2 3 16,-3 5-5-16,-3-3 2 15,-5 0-5-15,0 1-4 0,-3-2 2 0,-2 1-1 16,-1 1-3-16,-1 0-7 0,0 2-24 16,4-2-33-16,1 2-35 15,2-4-33-15,4 1-158 0,2-5-324 0</inkml:trace>
  <inkml:trace contextRef="#ctx0" brushRef="#br0" timeOffset="105870.1483">2319 11193 779 0,'-3'0'0'15,"-5"11"228"-15,-9 8-161 0,-4 11-15 16,-3 11 1-16,-4 7-22 16,1 3-9-16,1 4-8 0,0-2-4 0,2-6-1 15,3-2-10 1,-2-8 2-16,3-3 5 0,1-8-8 0,2-3 4 15,4-7 2-15,5-3-6 0,3-4 0 0,4-6 2 16,1-2-33 0,0-1 5-16,6-1 3 0,8-13 10 0,7-7 17 15,4-10-1-15,4-9-2 16,0-7 2-16,-1-4 1 0,-1-6-4 15,0-3 2-15,0-4 4 16,1 0 7-16,-1-2 1 0,2 0 1 0,-2 7-4 16,-1 7 1-16,-3 9-4 15,-8 18 0-15,-4 12 12 0,-8 6-8 16,-1 7-8-16,1 3 0 0,1 10-3 0,-1 15 2 15,0 13 48-15,-3 7-27 16,0 12-9-16,-6 2 2 0,2-1-5 16,-1 0-10-16,3-2 0 15,2-4 9-15,0-2-11 0,0-6 4 0,4-6-1 16,1-5-1-1,-3-7-26-15,2-7-1 0,-1 0-12 0,-2-8 3 16,-1-4-11-16,0-3-43 0,-4-5-23 0,-6-2-70 16,-6-4-388-1</inkml:trace>
  <inkml:trace contextRef="#ctx0" brushRef="#br0" timeOffset="106020.1485">2153 11505 571 0,'26'-11'0'0,"7"2"251"0,4 2-146 0,5 0-67 15,0 1-29-15,-1 2-5 0,2 3-8 0,-7 0-191 16,-4 1-17-16,-9 0-146 16</inkml:trace>
  <inkml:trace contextRef="#ctx0" brushRef="#br0" timeOffset="106750.1495">2719 11458 579 0,'-10'-7'0'15,"2"1"257"-15,-3 0-131 16,-2 3-50-16,-2 1-9 0,-2 2 3 16,1 0-18-16,0 8-12 15,1 6-13-15,-1 10-13 0,1 3-9 0,-2 6-5 16,3 4 0-16,1-5 7 15,5 0-8-15,5-6 1 0,3-4-1 16,7-1-3-16,4-5 4 0,5-3 0 0,-2-2 0 16,5-2-1-16,3-3-4 15,-1-3-2-15,3-3 3 0,-1 0 1 16,-2 0-4-16,-2-7 1 15,1-3 1-15,-2-4 2 0,-2-5 5 0,2-3-1 16,-2-6-1 0,-1-5 0-16,1-8 2 0,-1-3 0 0,2-5 10 15,-1 1-1-15,2-2-5 16,0 4-2-16,-4 3 2 0,0 4-9 15,-2 8 6-15,-4 10-1 0,-4 9-3 0,-3 8 2 16,-1 4 30-16,0 0-11 16,-1 10-12-16,-9 16-15 0,-1 14 8 15,-7 12 4-15,1 6-4 16,3-1-2-16,2-3 2 0,1-3-1 0,2-6 0 15,0-8 4-15,2-6-5 16,-2-6-1-16,2-5 0 0,1-4-1 16,2-6-7-16,2-2 1 15,2-4-3-15,0-4-17 0,0 0 5 0,2 0-1 16,4 0-1-16,5-12 17 0,3-8 7 15,5-2-7-15,4-7-10 16,0-4-2-16,5-4-6 0,-2-1 22 0,4-5 3 16,-4 6-2-1,0 4 8-15,-4 5-6 0,-3 7 4 0,-4 6 13 16,-4 3-10-16,-7 8 21 15,-3 1 3-15,-1 3-12 0,0 0-1 16,-5 6 5-16,-9 12-6 0,-7 13-13 0,-3 11-1 16,-1 2 2-16,0 1-5 15,6-5 4-15,2-4 0 0,6-5-2 16,4-4-1-16,1-3-1 15,5-5-5-15,1-2 8 0,3-3-2 0,4-1-26 16,-1-2 8-16,2-4 1 16,2 0-21-16,1-3-3 0,2-2-35 15,1 0-51-15,4-2-24 16,1-3 94-16,3-5-186 0,-1-3-16 0</inkml:trace>
  <inkml:trace contextRef="#ctx0" brushRef="#br0" timeOffset="107150.1501">3200 11580 312 0,'-1'-7'0'0,"-1"6"261"0,0-2-136 15,2 2-12-15,-1 1 3 16,-1 7-70-16,-3 4-34 0,-1 9 6 16,-4 4 24-16,3 0-14 15,-2 1-7-15,0-1-3 0,-1-2-7 0,0-3 2 16,3-3-4-16,1-3-6 0,1-3-2 15,2-3 3-15,-1-4-3 16,4-2-1-16,0-1 0 0,0 0 0 0,0 0-39 16,0 0-16-16,4-4-15 15,4-6 35-15,2-3 37 0,1-6-4 16,3-2-40-16,1-3 26 15,0-3 14-15,1 1 1 0,2-6 2 0,-1 3 0 16,-1 0-1-16,1 8 2 0,-5 5 8 16,-1 10 10-16,-2 6 3 15,-2 4-1-15,-3 14 20 0,-2 7 13 0,-2 5-5 16,0 4-26-1,-5-3-15-15,-1-4-3 0,0-3-2 0,0-3 4 16,2-5-5-16,0-1-3 16,0-4 0-16,1-1 0 0,1-3-43 15,2 0-16-15,0-4-43 16,0 1-89-16,0-4-63 0,0 0-271 0</inkml:trace>
  <inkml:trace contextRef="#ctx0" brushRef="#br0" timeOffset="107470.1505">3432 11582 556 0,'-7'4'0'0,"-5"8"227"0,0 5-132 0,-3 5-36 16,-1 2-19-1,1 1-17-15,4-1-12 0,3-3-2 0,4-2-3 16,3-5-5-16,1-2-2 0,3-1 1 0,6-2 1 15,-2-1-2 1,4-4 2-16,1-1 2 0,1-2-3 0,-1-1 0 16,1 0 0-16,-1-3-2 15,2-5 0-15,-2-3 2 0,-2-2 0 16,-3-4 0-16,-2-1 5 15,0-5 8-15,0-2-4 0,-2-2 0 0,0-3-7 16,1 2 3-16,-4 3-1 0,0 5 0 16,0 7 13-16,-4 5 5 15,1 4-11-15,-5 4-8 0,-1 7-6 0,-3 9-70 16,0 4-3-16,-2-1-135 15,4 1-292-15</inkml:trace>
  <inkml:trace contextRef="#ctx0" brushRef="#br0" timeOffset="108040.1513">3625 11564 882 0,'0'0'0'15,"0"0"166"-15,-3 8-107 0,-3 7-25 16,-2 4 12-16,0 5-8 0,-1-2-22 0,2-2-10 15,0 1-1-15,2-4-3 16,1-5-3-16,3 0 2 0,1-4-2 16,0-4-6-16,0 1 1 15,2-2-3-15,2-1-11 0,0-2-5 0,4 0-10 16,-2 0-11-1,1-2 9-15,0-4-6 0,-2 0 4 0,1-2 10 16,0-1-1-16,0-2-1 0,-2-2 4 0,3 0 3 16,0-2 2-1,0 6 10-15,-2 0 11 0,0 5 2 0,0 3-2 16,0 1 2-16,-1 4-2 15,-2 9-13-15,0 1 24 0,0 3 9 16,-1 2-10-16,2-6-13 16,2-1 4-16,4-3 0 0,0-3 0 0,2-2 32 15,0-3 5-15,1-1-3 16,-1-3-10-16,-1-2 2 0,-2-5-2 15,-3 1 3-15,0-4 14 0,-1 1-9 0,-2-2-11 16,0-2-4-16,-1 0-5 16,-1-2-7-16,0-1 6 0,1-2-7 15,0 4-5-15,-1 0 2 16,0 5 1-16,0 7-2 0,0 5 0 0,0 0 0 15,-1 5-197 1,-4 4-58-16,1 2-127 0</inkml:trace>
  <inkml:trace contextRef="#ctx0" brushRef="#br0" timeOffset="108390.1518">3936 11595 787 0,'13'-16'0'0,"3"-1"172"16,-1-3-115-16,2-3-8 15,-3-2-3-15,0-4-3 0,2-4-6 16,-4-6-15-16,3-2-14 0,-1-5-2 0,-2 0-5 16,-1 0 11-16,1 1-8 15,-7 8-3-15,-1 4 3 0,-4 5-3 16,0 11-2-16,-1 7 2 15,-6 3 3-15,-4 7-3 0,-5 13-2 0,-6 10-3 16,-4 15-1 0,-2 12 10-16,2 8-1 0,2 8-6 0,3 1 2 15,3 0 1-15,5-1 2 16,2-8 17-16,3-7-4 0,1-10 8 15,2-9-5-15,3-3-11 0,2-7-9 0,0-1 2 16,4-5 3-16,6-2-4 16,3-4-16-16,2-4-13 0,2-3-23 15,3-2-8-15,1-1-42 16,0-6-79-16,-7-5-136 0</inkml:trace>
  <inkml:trace contextRef="#ctx0" brushRef="#br0" timeOffset="108700.1522">4041 11651 661 0,'0'-1'0'0,"2"-1"115"0,4-2 6 15,5 1-10-15,-1-3-45 16,2-1-16-16,-2 2-12 0,2-3-19 0,-4-1-10 16,-3-1-2-1,0-4 1-15,1 0 0 0,-6-1 1 0,1 0 11 16,-1 2-2-16,-1 2-6 15,0 5-1-15,-3 2-5 0,-2 3-8 16,-2 1 4-16,-2 5-4 0,-5 10-15 0,1 5 16 16,-3 5-4-16,2 3-11 15,0 2 10-15,3-4 2 0,2 2 1 16,3-3 6-16,5-3-4 15,2-1-1-15,1-1 4 0,7-6 10 0,-3-2-6 16,7-1 2-16,0-4-5 16,2-2-2-16,7-3 4 0,1-2-3 15,3 0-4-15,1-1-186 16,0-7-61-16,-3-2-176 0</inkml:trace>
  <inkml:trace contextRef="#ctx0" brushRef="#br0" timeOffset="111300.1559">4468 11601 521 0,'0'-3'0'0,"0"-1"215"0,0-1-138 0,0 1 8 15,0-2-20-15,0 2-17 16,-3-2 4-16,0 2-10 0,-2-1-5 15,3 0 8-15,-1-1-14 16,1 0-8-16,1 1-14 0,1-2 6 0,0 1-6 16,-2 1 0-1,-1 0 11-15,-2 4 5 0,-5 1-11 0,-8 0-4 16,-4 8-10-16,-6 6 0 0,-1 4 0 0,1 1 4 15,2 4-6 1,4-1 4-16,6-1-3 0,5-1-1 0,4-6 4 16,6 1-4-16,1-4-6 15,0-2 7-15,4 0 0 0,1-1-1 16,1-1 2-16,-3-2 0 15,2-2-9-15,-1 2 8 0,0-2-2 0,0 2-5 16,0-2 5-16,-1 1-5 0,2-1 5 16,3-1 2-16,-4-2 0 15,1 0 0-15,1 2 2 0,-3-2 1 0,2 0-4 16,-2 0 3-16,-1 0-2 15,-1 0-2-15,-1 0 6 0,0 0-2 16,0 0-1-16,0 0 0 16,0 0 3-16,0 0-4 0,0 0 2 0,0 0 0 15,0 0-1 1,0 0 0-16,0 0-1 0,0 0-7 0,0 0 1 15,0 0-1-15,0 1 1 0,0-1 7 0,0 0 0 16,0 0-7 0,0 0 8-16,1 0-1 0,1 0 0 0,0 3-1 15,0-2 2-15,0-1-2 16,0 2-2-16,2 0 1 0,-2 0-12 15,2 0 8-15,2-2-1 16,-1 0-4-16,1 0 13 0,1 0-3 0,-1-7 0 16,3 2 2-16,3-5 1 15,-2 0-1-15,4-3 2 0,0-1-1 16,-1-4 2-16,2-2 6 0,-1-3-3 0,-1-4 2 15,0-3 2-15,0-5-2 16,-1-2-2-16,0-1 1 0,-1-1-1 16,2-3-2-16,1 1 2 15,2-1-3-15,-1-1-4 0,0 6 0 0,-5 7 3 16,-4 11 2-1,-4 9 6-15,-1 6 16 0,-1 4-11 0,0 7-6 16,-9 17-15-16,-9 16-2 0,-6 17 14 0,0 5-5 16,4-2-2-1,2-3 3-15,8-7-2 0,4-4-2 0,2-7-13 16,4-6-6-16,3-6-7 15,6-3 5-15,6-6 1 0,6-5-12 16,1-5 12-16,3-5-1 16,0-3 1-16,0-1 6 0,-3-12 3 0,-1 1 2 15,-3-6 17-15,-3-6-6 16,-4-2 1-16,-4-7 17 0,-1-5 2 15,-5 2-6-15,-1 0 1 0,0 4-4 0,-7 12 6 16,0 6 8-16,0 10-4 16,-6 4-15-16,-2 11-4 0,-2 9-5 15,-1 4-1-15,2 0 6 16,5 0-3-16,1-2 0 0,3-1-6 0,2-3-12 15,3-2-16 1,-1-3 1-16,2-2-11 0,1-2-36 0,4-2-16 16,3-7 7-16,6 0-11 15,2-3 75-15,-1-4 20 0,0 0 6 16,-1 1 1-16,-1 0 1 0,-2 3-5 0,-3 1 4 15,-1 2 3-15,-3 6-2 16,-1 9 31-16,-2 9 16 0,-7 8-31 16,-3 5-11-16,-2 5-4 15,-1 2-8-15,-2 1-14 0,-3 5-30 0,0 1-27 16,-2-4 43-16,2-1 52 15,0-6-40-15,0-4-16 0,1 0 34 16,-2-4-30-16,-2-3-43 0,0-9 24 0,1-2-110 16,0-5 21-16,1-7-3 15,3-3 57-15,2-4 64 0,2-10 44 16,6-6 304-16,1-4-273 15,5-4-36-15,0-4-5 0,7-4 23 0,5-5-18 16,2-4-14 0,3-5 0-16,2-1-3 0,3-5 0 0,4 2 19 15,1-6 1-15,5-1 5 16,3-1 3-16,2-4-8 0,1 6-14 15,-4 6-1-15,-4 11-2 0,-4 14 11 0,-4 10-2 16,-3 5-10-16,-3 7-4 16,-4 3 4-16,-1 2-1 0,0 2 9 15,-2 4 19-15,-2 4 5 16,-1 3 23-16,-3 4 13 0,-3 1-15 0,0 5 10 15,-4 5-9-15,-3-4-16 16,-1 4 3-16,-2-5-11 0,1-5-13 16,0-2 0-16,2-5-6 15,3-5-7-15,1-2-3 0,2-2 0 0,1-3 1 16,0 0 0-16,0 0 0 0,0-5-3 15,0-5-2-15,4-2-69 16,2-3 50-16,2-5 5 0,2-1 5 0,0-3 10 16,3-1 0-1,2 1 0-15,-1-3-4 0,3 4 3 0,-1 4 2 16,-4 6 2-16,-3 6 5 15,-1 7 5-15,-4 4 4 0,2 7 11 16,-1 8 1-16,-3 5-10 0,-1 5-1 0,-1-1-2 16,-4-4-3-16,-3-3 2 15,0-6 1-15,0-6 0 0,4-1-7 16,0-7-4-16,3-1-1 15,0 0-2-15,0 0 1 0,0 0-6 0,1-1-45 16,4-4 3-16,2-3 0 16,2-1-8-16,-1-2-8 0,2-2-11 15,-3-3-14-15,2 3-4 16,2-3 26-16,-2 7 4 0,-2 2 32 0,0 4 23 15,-2 3 1-15,-2 5 7 0,0 4 6 16,0 7 63-16,-1 1-23 16,2 1 2-16,-1 2-9 0,-2-5-12 0,4-1-5 15,2-3-9 1,-1-3-5-16,3-5-5 0,2-2-3 0,1-1 10 15,6-5 9-15,2-4-13 16,0-3-3-16,-1-2 0 0,-4-3-3 16,-4 0 3-16,-3-2 5 15,-1 0 5-15,-5-1-7 0,-1-2-3 0,-1 3-4 16,0 2 2-16,0 6-2 0,0 5-2 15,0 3 0-15,0 2 6 16,0 1-7-16,-6 12 2 0,-4 7-4 0,-5 12 9 16,2 3-2-16,0 0-3 15,4-3 0-15,1-4 1 0,5-5 0 16,1-3-4-16,2-3-1 15,0-5 3-15,6-1 0 0,2-5-4 0,1-4 5 16,2-1-2-16,0-4-9 0,3-7-3 16,1-4-11-16,1-3-2 15,1-3 6-15,-3 0 2 0,2-2 10 0,3-4 3 16,0 3-3-1,0-5 3-15,1 0 1 0,-3 9 4 0,-6 3 0 16,-5 8 0-16,-2 7 15 16,-4 2-4-16,0 11-2 0,-4 9 17 15,-1 9 1-15,-3-1-17 16,2 2-9-16,2-2 4 0,3-5 0 0,1-3 6 15,0-4-3-15,4-6-4 0,3-2-2 16,-2-2 3-16,3-3-1 16,0-3 25-16,4 0 10 0,0-9-23 0,5-3-2 15,0-5 7-15,3-5-9 16,0-3-11-16,0-4 4 0,2-7-3 15,-1-1-4-15,-1-8 4 16,2-3-1-16,-1-3-4 0,0-9 4 0,2 1 0 16,-3-1-2-1,-1 2 2-15,-5 5 2 0,-3 3 3 0,-3 10 7 16,-4 10-5-16,0 16 15 0,-4 8-1 0,0 5 1 15,0 6-21 1,-4 17-4-16,-8 15 3 0,-5 16 2 0,-4 11 8 16,-1 4-6-16,0 0-2 15,2-3 4-15,3-2-5 0,3-5-2 16,4-6 0-16,3-7 0 15,1-6-56-15,3-8 1 0,-1-6-31 0,2-7-81 16,0-8-125-16</inkml:trace>
  <inkml:trace contextRef="#ctx0" brushRef="#br0" timeOffset="111440.1561">5638 11285 727 0,'21'-14'0'0,"1"6"219"0,1 3-166 0,0 2-25 15,3 3-23 1,-1 0-10-16,-1 0-174 0,-4 2-285 0</inkml:trace>
  <inkml:trace contextRef="#ctx0" brushRef="#br0" timeOffset="112070.1569">2333 12429 759 0,'-1'5'0'0,"1"0"75"16,5-3-11-16,10 0-9 16,10-2 14-16,11 0-19 0,14-7 3 15,10 0-28-15,8-3-5 16,12 3 7-16,10 0 4 0,13-1 26 0,14 2-11 15,10 0-9 1,15 1-20-16,11 1 2 0,11-3-2 0,5-2-5 16,10-3 2-16,5-1 4 15,1 0 4-15,-4-1-8 0,-10-1-6 16,-14 1 3-16,-16-3-4 0,-13 2 20 0,-17 1-9 15,-15-3-2-15,-18 2-8 16,-14 1-4-16,-14 2-2 0,-13-1-2 16,-13 2 0-16,-8 1 0 15,-8 4-41-15,-5 2-10 0,-3 3-1 0,-3 0-36 16,-11 1-62-16,-10 4-77 15,-10 4-280-15</inkml:trace>
  <inkml:trace contextRef="#ctx0" brushRef="#br0" timeOffset="113050.1583">2195 10812 706 0,'12'1'0'0,"5"0"138"15,5-1-22-15,3 0-14 0,9-2-34 0,5 0-4 16,6-1-3-16,10 1-13 0,8 0-11 16,10 2 3-16,9 0 1 15,10 0-8-15,7 2-13 0,10 0-4 0,4-1-3 16,6-1-4-1,7-1 6-15,3-4 2 0,-2 0-3 0,-7-4 7 16,-8-1-8-16,-6 1 7 16,-5 0-1-16,-3 0-6 0,-1 1-4 15,-4-3 1-15,-1 1-4 16,-6 2-4-16,-6-1 2 0,-8 1-1 0,-11 3-6 15,-13-1-15-15,-13 1-20 0,-14 3-37 16,-12-1 2-16,-9-1-9 16,-8 1-31-16,-13 3-86 0,-10 0-226 0</inkml:trace>
  <inkml:trace contextRef="#ctx0" brushRef="#br0" timeOffset="136320.1909">712 13655 583 0,'6'-14'0'15,"-2"0"278"-15,3 1-152 0,-3-1-43 16,0 2-23-16,-1 3-23 16,1-2-12-16,-1 5-10 0,3-2-5 0,1-1 12 15,3 1-10-15,-2 1-9 0,1 2 8 16,-1-2-5-16,0 4-5 15,2 3 5-15,-2 0-5 0,4 3-2 0,-2 5 2 16,4 3 2-16,0 3-5 16,-4-2 4-16,-1 0 0 0,-3 2-2 15,-3 3-3-15,-3 2 5 16,-1 2-4-16,-7-2-6 0,-4 0 6 0,-2-1-5 15,-1-2 9 1,-1-1-4-16,2-3-13 0,1-4 7 0,2 1 1 16,0-4-9-16,4 0 8 0,1-1 1 0,3-4-1 15,1 1 11 1,0-1-3-16,2 0 0 0,0 0-15 0,3-1-6 15,1-4 13-15,1-2 13 16,0 2-4-16,2-2 1 0,-1 1 6 16,0 2 1-16,0-3-6 15,0 6 9-15,-2 1-7 0,1 1-5 0,3 3 0 16,-1 3 4-16,0 3-5 15,1 2 2-15,-1 3 8 0,-1 3-12 16,-2 1 6-16,-1 2 5 0,-3-2-7 0,0 4 2 16,0-4-1-16,-1 2-2 15,-6-1 0-15,-3 1 4 0,-1 1-5 16,-4-3 2-16,0 0 1 15,-2-2-4-15,-3-4 4 0,1 0 1 0,1-4-5 16,-1-4 4 0,3 0-2-16,2-3 0 0,-1-2 0 0,2 0 2 15,4 0-3-15,-1-8 2 0,2 1-2 0,1-5 0 16,2-4 2-1,4 1-2-15,1-4-34 0,0 0-8 0,3 2-63 16,2-1-110-16,-2 0-121 16</inkml:trace>
  <inkml:trace contextRef="#ctx0" brushRef="#br0" timeOffset="136830.1916">898 13173 838 0,'-10'-15'0'0,"-5"4"238"15,-4 2-183-15,-3 8-28 0,-5 8-2 16,-3 15-11-16,-5 12-6 0,-6 17 7 0,-1 17-7 16,-1 13 0-16,-1 12-2 15,1 8-3-15,3 3-6 0,4-4 6 16,6-5 2-16,4-11-7 15,7-9-42-15,7-10 1 0,10-11-44 0,4-11 8 16,13-11-8-16,4-6-10 16,5-11 49-16,7-2-7 0,10-9 29 15,6-4 14-15,7-5 24 0,-1-10 37 0,-1-6 29 16,-2-3-12-16,-8-6-10 15,-3-4-16-15,-6-5 11 0,-5-4 12 16,-3-5-9-16,-3-3-15 16,-7-4-11-16,-1-6 1 0,-5-5-6 0,-2-4 7 15,-1-4 0 1,-5 3-6-16,-1 1 0 0,-3 7 0 0,-5 4-13 15,-6 9-9-15,0 7 6 16,-2 9-6-16,-3 7-4 0,4 5 4 16,1 3-5-16,2 9-36 0,3 6 5 0,2 4-20 15,1 14-50-15,2 15-17 16,0 7-28-16,0 1-253 0</inkml:trace>
  <inkml:trace contextRef="#ctx0" brushRef="#br0" timeOffset="137650.1928">1046 13864 788 0,'4'0'0'0,"6"0"107"0,-2-1-43 0,2-1-11 15,3-1-12 1,-2 0-8-16,6 0-6 0,3 0-8 0,8-1-2 16,-1-2 3-16,5 1-9 15,1 3 0-15,0-3-12 0,1 0 2 16,-4 1 3-16,-3-2-5 15,-5 2 2-15,-7 1 4 0,-2 1-5 0,-7 1 0 16,-2 1 3-16,-1 0-4 0,-3 0 2 16,0 0 5-16,0 0-8 15,0-2 4-15,-3-2 6 0,1-1-9 0,-5-3-16 16,-1 1 12-16,1-3-5 15,-4-2 13-15,1 1-4 0,3-2-4 16,-7 1 10-16,8 3-5 16,-1 1 0-16,1-1 0 0,6 6 11 0,-2-2-1 15,2 3-1-15,0 1-3 0,0 0-9 16,0 1 5-16,2 0-4 15,3 0-4-15,5 0 8 0,1 0-1 0,1 2-2 16,2 3 1 0,-2 2 0-16,0 0 0 0,-3 0 0 0,0 1 3 15,-2 1-4-15,-2-1 2 16,-1 5 6-16,-1 0-4 0,0 3 11 15,-3 2-8-15,0-2 7 16,-4 5 7-16,-5 0-6 0,-1 0-6 0,-4 2 8 16,0-1-9-16,-4-3-4 0,1 0 2 15,0 1-3-15,1-3-4 16,0-1 4-16,6-1-3 0,-1-2-24 0,1-2-4 15,7 0-23-15,-5-3-28 16,6 0-27-16,1-3-55 0,-1-5-276 16</inkml:trace>
  <inkml:trace contextRef="#ctx0" brushRef="#br0" timeOffset="140520.1968">2163 13476 531 0,'3'-7'0'0,"-2"-3"205"0,0 3-118 16,1 2-17-16,-1-4-8 16,1 3-14-16,0 0-2 0,0-2 0 0,1-2 3 15,0-2-13-15,-2-2 3 0,1-4-4 16,0 2-7-16,0-3-14 15,0 2 8-15,0 0-9 0,-1-1-8 0,-1 2 4 16,2 1-4-16,-1 2-1 16,-1-2 11-16,0 6-4 0,0-1-7 15,-3 0 12-15,1-3-6 16,-3 1-3-16,0 0 8 0,-3-2 1 0,1 4-7 15,-1-3 2 1,1 4-6-16,2 2-8 0,0 1 6 0,1 4 2 16,2 0-6-16,1 0 2 0,-1 2 1 0,0 0-3 15,-4 0 2 1,-1 0-1-16,-3 0 0 0,-4 2-1 0,-2 2 1 15,-2 4 0-15,1 2 0 16,-1 1 0-16,3 4 0 0,-2 5 0 16,-1 6-1-16,-1 12-8 15,-3 6 14-15,0 7-4 0,1 5-2 0,-1 1 2 16,0 0-2-16,0-6-1 15,5-3 4-15,3-7-2 0,3-4-4 16,6-4 8-16,3-1-5 0,2-3-6 0,0 0 11 16,1 0-8-16,5-5-4 15,-1 0 0-15,1-2-6 0,2-3-15 16,1-2 12-16,1-4-3 15,1-1-7-15,0-5 18 0,2-2 4 0,2-5-7 16,1 0 15 0,3-4-5-16,2-7-2 0,1-5 3 0,-2 0-1 15,1-5-1-15,-3-1 5 0,0 1 2 0,0-1-8 16,-3 0 8-1,-2 2-2-15,-2-1-4 0,0 1 0 0,-4 1 6 16,0 3-7-16,-1 4 4 16,-4 4 1-16,0 5-4 0,-2-1 4 15,0 1 8-15,0 2 2 16,-1 1-3-16,-1 0-2 0,0 7-7 0,-3 5 0 15,3 8-5-15,-4 3 1 16,3 1 8-16,1 2-5 0,2-3 0 16,0-1 2-16,1-4 1 0,5-3-6 0,3-1 4 15,1-3 0-15,2-2 0 16,2-2-1-16,4-2 0 0,1-1-4 15,1-4 9-15,1 0-6 16,-1-1-5-16,-5-5 10 0,1 0-2 0,-2-2-2 16,-1-4 2-1,-5-3 0-15,0-2-1 0,-3-4 0 0,-1-1 8 16,-2-3-4-16,-2-1 6 15,0-1-2-15,-7 3 1 0,-3 2 6 16,0 2-11-16,-1 5-1 0,-2 5 2 0,-1 2-4 16,-2 3-2-16,1 4 1 15,-1 1-1-15,3 1-29 0,0 7-4 16,3 4-20-16,-1-3-46 15,2 6 5-15,1-1-20 0,0-1-118 0,4 0-24 16</inkml:trace>
  <inkml:trace contextRef="#ctx0" brushRef="#br0" timeOffset="140980.1974">2470 13609 621 0,'-3'-9'0'0,"-3"4"319"0,0 4-223 0,-2 2-23 15,-2 6-26-15,1 9-22 16,0 6-8-16,-1 2-8 0,2 4 14 16,1 1-12-16,0 0-5 0,-1 0 2 0,0-5 0 15,-1-2-2-15,-2-2 6 16,3-2-6-16,-1-5-9 0,3-2 6 15,1-5 0-15,1-2-5 16,1-1 0-16,3-3-15 0,0 0-15 0,0 0 6 16,6-3 2-16,3-8 14 15,4-7 5-15,1 1-3 0,4-7-15 16,0-1 8-16,1-2 3 15,3-3 2-15,-2-2 8 0,2 5 4 0,-4 1-4 16,0 7 3-16,0 5 3 0,-6 6 2 16,1 6 2-16,-6 2-4 15,1 2 10-15,-1 10 8 0,-4 7 5 0,0 6-8 16,-3 4-4-1,-1 2-3-15,-5 0 1 0,0-1 0 0,-2-4-5 16,2-4-5-16,-1-2 3 16,-2-5-5-16,0-5-1 0,1 1 0 15,2-5 2-15,3 0-46 0,1-1-3 0,0-3-24 16,1-1-59-16,-1-1-75 15,2-4-97-15</inkml:trace>
  <inkml:trace contextRef="#ctx0" brushRef="#br0" timeOffset="141370.198">2710 13604 583 0,'4'0'0'0,"-2"1"249"0,-1 11-163 0,-1 7 12 16,0 7-20-16,-3 6-26 0,-3 2-8 15,-1 0-12-15,-3-2-8 16,1-3-14-16,1-1 3 0,-2-7-4 0,2-5-8 15,-1-2 9 1,0-4-2-16,3-2-9 0,0-3 2 0,0-3 4 16,4 0-6-16,-2-2 2 15,4 0 1-15,0-3-11 0,1-4-5 16,3-4 1-16,5-5-7 15,2-5 14-15,3-5 1 0,6-3-11 0,1-7 9 16,2 1 4-16,3-3-8 0,-2 3 14 16,0 4-6-16,-3 7 0 15,0 10 6-15,-4 6-1 0,1 8-1 0,-5 0 13 16,0 9-12-16,-3 7 6 15,-2 5 4-15,-2 8-4 0,-4 2-5 16,-2 6 9-16,0-1-10 16,-1-2 27-16,-6-6-23 0,-3-4 1 0,2-4-10 15,-2-3-7-15,2-2-9 0,0-4-21 16,2-3-5-16,1-1-36 15,3-6-88-15,0-1-171 0</inkml:trace>
  <inkml:trace contextRef="#ctx0" brushRef="#br0" timeOffset="141670.1984">3029 13762 597 0,'18'-15'0'0,"2"-2"309"0,-2 1-196 0,0-1-43 16,-1 1-23-16,-4-3-9 0,-2-2-6 15,-2 2-4-15,0-6-10 16,-3 1-1-16,0 5-12 0,-5 1 6 0,-1 7 15 15,0 4-1-15,-2 2-4 16,-4 4-7-16,-1 2-4 0,-4 9-11 16,-4 11 2-16,-4 8-1 15,1 7-3-15,0 5 5 0,1 0-2 0,1-2 0 16,2-5-18-1,5-1 17-15,4-8-8 0,2-5 2 0,3-4-4 16,0-3-11-16,7-4-19 0,3-3-10 0,6-1-7 16,2-4-10-1,4-1-43-15,5 0-164 0,2-5-77 0,3 0 19 16</inkml:trace>
  <inkml:trace contextRef="#ctx0" brushRef="#br0" timeOffset="142950.2002">3412 13681 673 0,'0'-14'0'0,"-1"2"343"0,-6 0-239 16,-2 5-39-16,0 0-11 15,-4 5-11-15,-1 2-11 0,-2 2-6 0,-1 7-10 16,-1 5-4-16,0 4-6 16,-1 7-2-16,0 6 1 0,3 0-8 15,2 3 6-15,1-3-4 16,5-2-1-16,2-2-2 0,5-4-7 0,1-5-24 15,4-1 5 1,3-5 5-16,6-3-5 0,1-4 22 0,1-5 0 16,6 0-1-16,2-7 12 0,3-5-6 0,4-4-1 15,1-3 4 1,-1-6 0-16,3-4 0 0,0-4 3 0,0-8-5 15,-1-5 5-15,-2-5 7 16,-4-3-3-16,-6-4 10 0,0-3 7 16,-3 1-10-16,-3 0-1 15,0 4-3-15,-4 6-4 0,-2 8-7 0,-2 13 2 16,-3 12 5-16,-2 8-7 15,-1 6 2-15,0 3 20 0,0 7-26 16,0 15-4-16,-7 14 14 0,-7 12 5 0,-3 6-6 16,-1 4 4-16,-5 0-12 15,2 0 8-15,-2-3-1 0,3-5-3 16,2-4 0-16,3-6 3 15,6-6-3-15,3-8 0 0,1-3 1 0,5-5-5 16,0-3 6-16,2-4-4 16,6-3-37-16,-1-4 14 0,5-2 1 15,1-2-17-15,2-3 17 0,0-4-11 0,2-6-14 16,-2-4 26-1,1-4 4-15,0-2 4 0,-1-5 16 0,1-3-1 16,1-4 0-16,-2 0 0 16,-1 3 8-16,-1 3 1 0,-4 9 9 15,-3 9-1-15,-4 8 2 16,-2 3-2-16,0 8-9 0,-2 11-1 0,-5 9 30 15,-4 5-19-15,0-2-12 16,0-2 9-16,2-3-2 0,1-4-8 16,3-5 4-16,0-3-7 0,4-2-2 0,0-2 0 15,1-1 0-15,0-3 0 16,3-1-1-16,2 0-1 0,2-3-8 15,1 0-6-15,2-2-1 16,2-2-10-16,2-5 16 0,0-2-3 0,3-3-4 16,0-2 6-16,-1-3-1 15,0-4 5-15,-1-3 11 0,-1-2-5 16,1 1-2-16,-1-2 8 15,-1 1-2-15,-2 3-3 0,-2 4 2 0,-2 10 13 16,-3 3-10-16,-4 5 6 0,1 1-7 16,-1 7-1-16,-1 7 4 15,-4 9 10-15,-3 3-8 0,-2 2 0 0,2-1-5 16,0-1-4-1,2-3 2-15,3-1 6 0,3-5-7 0,0-1 0 16,1-4 1-16,5-2-2 16,2-3 0-16,3-2 1 0,1-2 0 15,2-3 0-15,3 0 0 0,0-5 0 0,1-4 0 16,0-1 1-16,-4-5-1 15,-2-2-3-15,-6-4 5 0,0-2-4 16,-2-3 4-16,-4-1 0 16,0-2-3-16,-4 5 2 0,1 2-5 0,0 5 3 15,1 3 2-15,-2 2 4 16,3 5-9-16,0-1 4 0,1 3 0 15,3 1 0-15,5 2-7 16,0 1 4-16,1 1 0 0,2 3 4 0,-2 1-1 16,1 9 0-16,0 2 0 0,-2 3 3 15,-2 2 1-15,-3 2 3 16,1-1-2-16,-3 1-2 0,1 0 2 0,-2 1 3 15,0-5-8 1,-2-1 0-16,0-3 11 0,-2-3-14 0,1-2 6 16,-1-2 0-16,-2-4-3 15,3-1 0-15,1 0 8 0,0-2-9 16,2 0 2-16,0 0 5 15,0-5-7-15,1-4-21 0,5-3-8 0,4-3 4 16,1-4 2-16,3-2-9 0,4-4 0 16,2-4 25-16,0 2 0 15,0 0 4-15,-2 3 6 0,0 5 5 0,-2 8 13 16,-2 4 9-16,-2 8-5 15,-3 1 4-15,0 8-1 0,-1 11-4 16,-2 4-10-16,-1 6 3 16,-2 3-1-16,-2-2-14 0,2-2 2 0,-3-4 2 15,0-5-9-15,0-4 6 0,0-2-4 16,0-3-33-16,1-3 22 15,0-4-15-15,-1-2-23 0,2-3-26 0,3 0-38 16,-1-8-138 0,3-4-218-16</inkml:trace>
  <inkml:trace contextRef="#ctx0" brushRef="#br0" timeOffset="143120.2004">4191 13232 965 0,'-2'-6'0'0,"0"-1"179"0,2-1-169 15,-2-2-19-15,-3-1-66 16,5 2-94-16,-8-2-86 0,-2 3-184 16</inkml:trace>
  <inkml:trace contextRef="#ctx0" brushRef="#br0" timeOffset="143230.2006">3744 13237 494 0,'5'2'0'16,"6"-2"268"-1,6 0-162-15,5 0-62 0,1-3-38 0,-1 1-11 16,-2 1-112-16,-3 0-136 15,-2 1-112-15</inkml:trace>
  <inkml:trace contextRef="#ctx0" brushRef="#br0" timeOffset="144230.202">1514 14725 917 0,'13'-7'0'16,"9"0"125"-16,9-7-30 0,5 1-39 16,3-5-8-16,2-3-11 0,1 1-10 0,-4-4-12 15,-2 0 0-15,-6 0-8 16,-5-4 6-16,-4 1 9 0,-9 1 4 15,-2 1 1-15,-8 0 1 16,-2 5 0-16,-1 3-12 0,-7 4 1 0,-2 3-5 16,-3 6-7-1,-5 4 3-15,-7 7-10 0,-5 13-1 0,-8 10 5 16,-2 5-2-16,-3 5 0 15,0 3-26-15,6-1 15 0,8-2-6 16,12-4 8-16,9-3 4 0,6-2-3 0,4-4 7 16,7-1-3-16,4 0-3 15,5-6 8-15,2-2-2 0,1-7-25 16,-1-2 18-16,-3-3-11 15,-3-3-1-15,-2-3 8 0,-3 1 3 0,-4-1-4 16,0 0 9-16,-4 0 0 16,-1 0 4-16,0-1 0 0,-5 1 11 15,-5 0-17-15,-5 7 9 0,-6 8-6 0,-8 6 0 16,-2 5 5-16,0 7-1 15,3 5-6-15,1 1-13 0,2 3 0 16,3-3-1-16,3-1 20 16,5-2-2-16,6-5-6 0,3 1 10 0,3-3-1 15,2-3 1 1,5-2 8-16,5-4-2 0,3-4 2 0,4-3 5 15,3-4-5-15,3-4 4 16,2-4 1-16,5-1-10 0,2-1-7 16,2-9 1-16,1 0 0 0,-2-4-160 0,0-5-37 15,0-1-212-15</inkml:trace>
  <inkml:trace contextRef="#ctx0" brushRef="#br0" timeOffset="144870.2029">2143 14899 838 0,'6'-9'0'0,"-2"3"296"16,-3 4-189-16,-1 1-29 0,-2 1-20 15,-7 0-30-15,-9 6-15 16,-6 8-13-16,-7 10 0 0,-3 1-1 0,2 0 5 15,4-4-6 1,7-3 3-16,6-3 0 0,7-4-2 0,5-2 1 16,3 0 0-16,1-1-14 15,8 3 16-15,3 1-2 0,5 1 0 16,1 2-2-16,0 0 0 15,0 1-10-15,0-2 6 0,-5-1 3 0,-2 2-1 16,-4-3 6-16,-4 2-1 0,-1 3-2 16,-2-3 2-16,-2 2 4 15,-2 0-8-15,-3 1 6 0,-2 0 2 0,-3-2-7 16,-4-1 4-16,-2-2 3 15,-3 0-8-15,-2-3 6 0,-3-1 0 16,-2-3-3-16,0-3-12 16,1-2 5-16,5 0-14 0,4-6-10 0,4-2-14 15,5-2-41-15,6-2 9 0,3-4-40 16,6 1-172-16,7-4-102 15</inkml:trace>
  <inkml:trace contextRef="#ctx0" brushRef="#br0" timeOffset="145970.2044">2412 14795 699 0,'-2'-12'0'16,"0"4"313"-16,-2 4-219 0,-3 4-29 0,1 7-4 15,-6 8-36-15,-2 13-17 16,-2 9 4-16,-4 6 6 0,1 7-7 16,0 2-7-16,-4-1 4 15,-1 1 0-15,1-3-11 0,-1-4 6 0,2-6 0 16,4-7-23-1,4-7-2-15,3-8-2 0,5-2-12 0,2-6 20 16,1-6 3-16,3-1-15 0,0-2 17 0,6-5 6 16,1-6 4-1,1-4 2-15,2-5 7 0,-1-3-11 0,2-2 6 16,0-2 10-16,3-2-7 15,-1 1 3-15,1 5-10 0,0 4 2 16,0 6 1-16,1 6-3 16,1 5-4-16,7 2 8 0,2 0-6 0,8-2 1 15,0-1-7-15,3-1-17 0,-2-2-4 16,-1-1 26-16,-2 0 0 15,-9-1 2-15,-2 1 4 0,-7 1-3 0,-6 3 2 16,-7 1 19-16,0-1 18 16,-8 3-6-16,-6 1-21 0,-5 10-9 15,-3 3-4-15,-5 6 2 16,-1 2 1-16,3 2-2 0,2 1 1 0,0 0-1 15,9 0-6 1,0-3 6-16,8-3-2 0,2 2-4 0,4-5 7 16,0-2 0-16,4-2-34 0,2-4 1 0,4-1-6 15,-2-5-18 1,2-2 21-16,2 0-3 0,-3-8-5 0,4-5 16 15,1-3 5-15,3-4 15 16,1-3 9-16,-1-4-1 0,4-1 0 16,-3 0 0-16,-1 0 26 15,1 7 3-15,-5 8-3 0,-4 4 0 0,-2 7-2 16,-4 2-3-16,0 6 6 15,-2 14 20-15,-1 3-7 0,0 9-17 16,-6-1-13-16,1 1-4 0,2-4-2 0,0-5-6 16,0-2 4-16,3-3 4 15,0-7-12-15,0 0 8 0,2-5-3 16,2 0-2-16,5-4 6 15,3-2-4-15,1 0-8 0,4-2-13 0,2-6-11 16,2-7-2 0,2-2 26-16,-3-4 6 0,3-3 2 0,-1-5 2 15,-2-5 8-15,-2-5 9 0,-2-7 16 0,0-1-4 16,-1-3-6-1,-1 0-3-15,-1 6-15 0,-1 8-3 0,-3 11 7 16,-4 11-4-16,-1 10 10 16,-4 5-5-16,0 16-8 0,-7 15 0 15,-6 9 19-15,-2 5-13 16,-5 3-5-16,2-3 1 0,-5-3-1 0,3-4-6 15,1-7 4-15,5-6 2 16,2-9-5-16,6-10 2 0,4 0 2 16,0-7-5-16,2 0-2 0,4 0-2 0,4-1-12 15,5-8 5-15,5-4-9 16,-1-5-2-16,4-3 22 0,1-1 1 15,0-2-5-15,-1-3 10 16,1 3-3-16,1 0 0 0,-2 4 4 0,-1 7-8 16,-3 6 6-1,-2 7 2-15,-2 7-2 0,-6 13-2 0,-5 5 8 16,-2 5-2-16,-8 5-1 15,-2 1 4-15,-3-2-6 0,-4-3 0 16,-2-4 7-16,-4-5-6 0,-3-3-3 0,-3-2 2 16,-2-3-2-16,1-2-4 15,3-5-37-15,0-3 8 0,8-2-65 16,7-2-64-16,5-3-173 15</inkml:trace>
  <inkml:trace contextRef="#ctx0" brushRef="#br0" timeOffset="146370.205">3123 15115 693 0,'44'-37'0'0,"-4"-4"355"0,-2-1-271 16,-6-3-42-16,-4 0-9 16,-8 3-7-16,-1 3-2 0,-8 5 0 0,-3 8-3 15,-3 6 0 1,-3 8 2-16,-2 6 1 0,1 5-7 0,-1 1 7 15,-6 6-7-15,-9 13-15 16,-7 9-2-16,-1 11 0 0,-8 6 1 16,3 4 0-16,-3 7 5 0,-1 6-10 0,2-1 3 15,5 0 0-15,5-5-25 16,7-11 16-16,7-6-5 0,6-7-3 15,4-8 2-15,6-5-1 16,6-5-9-16,2-7 4 0,1-5-11 0,6-1 7 16,-2-1 1-16,-3-4 0 15,2-4-5-15,-6-4 17 0,-2-4 9 16,0-4 4-16,0 1 0 15,-2-6 2-15,2 1-4 0,0-1 1 0,-3 4-13 16,2 5-3-16,-6 7 13 0,-3 8 3 16,-2 6-14-16,-2 11 16 15,-2 7 10-15,-3 5-7 0,-1 1 3 0,-2-2-9 16,3-1-10-1,0-4-22-15,2-5-65 0,3-2-146 0,0-6-10 16</inkml:trace>
  <inkml:trace contextRef="#ctx0" brushRef="#br0" timeOffset="146530.2052">3441 15028 639 0,'0'-3'0'0,"0"3"73"15,0 0-74-15,0 2-115 16,0 5-211-16</inkml:trace>
  <inkml:trace contextRef="#ctx0" brushRef="#br0" timeOffset="147300.2063">3623 15109 818 0,'-10'-3'0'0,"-1"2"245"15,-4 1-176-15,2 0-26 0,1 2-25 0,2 3-5 16,2 0-2-16,2 3-8 0,1 4-5 16,1 2 4-16,1 5-1 15,0 1-2-15,2 3 2 0,-3 1 1 0,3 1-4 16,-1-1-5-16,2 2 7 15,3-1-1-15,1 0 1 0,3-3 1 16,0-2-1-16,1-3 0 16,0-3 1-16,-1 0-2 0,-3-5 2 0,-4-3 3 15,0 0-7-15,-8-1 6 0,-3-1 0 16,-4 1-5-16,-4 1 2 15,3-5 0-15,0 1 0 0,4-1-21 0,3-1 4 16,2 0-10 0,6 0 13-16,1-3 4 0,0-1-27 0,4-2-3 15,3 0 3-15,1-1-25 16,2 1-68-16,1 2-32 0,1-3-31 15,4 0 42-15,1-4 11 16,0-5 114-16,4-1 51 0,2-6 27 0,3-4 73 16,3-3-19-16,1-7 31 0,0-5-41 15,2-4 0-15,0-1-23 16,0 1-23-16,-1 1-23 0,-3 3 9 0,-6 3-11 15,-4 3-8-15,-8 6 43 16,-4 2 5-16,-2 5-19 0,-4 5-8 16,0 3 1-16,-2 4-3 15,1 4-8-15,-1 5-10 0,-3 3-5 0,-2 18-13 16,-5 10 0-1,-4 17 0-15,-4 7 3 0,0 4-2 0,0 1 3 16,-1 2-3-16,-1-2-1 0,1-5 0 0,3-5 5 16,3-7-5-1,0-9 0-15,5-9-3 0,0-5-12 0,3-7 7 16,4-5-5-16,2-5-23 15,1-1-8-15,1 0-24 0,6-3-17 16,5-5 34-16,3-1-8 16,2-7-34-16,2 1-22 0,-2-5 69 0,2-2 42 15,-2 0 8-15,0 0 33 0,-3 5 32 16,-6 7 7-16,-1 4-20 15,-3 6-24-15,-1 7-4 0,0 8 30 0,-3 9-2 16,0 6-25-16,-2 2-20 16,-1 0-11-16,-2-5 0 0,5-6 0 15,0-1-45-15,0-5-9 16,0-1-21-16,2-5-61 0,1-4-80 0,1-2-144 15</inkml:trace>
  <inkml:trace contextRef="#ctx0" brushRef="#br0" timeOffset="147950.2072">3947 15362 503 0,'15'-12'0'0,"1"2"291"15,-1 4-186-15,0 2-7 16,0 2-14-16,1-1-18 0,-2 1-35 16,3-1-15-16,-3-3-6 15,0 0-1-15,-3-5 7 0,-1 2-8 0,0 1-1 16,-2 0 0-16,-1 1-2 15,-5 1-3-15,1 0 4 0,-3 3-3 16,0 0 1-16,-3 1 3 0,-4 1-6 0,-4 1-2 16,-5 6-2-16,-5 6 2 15,0 6-2-15,2 3 5 0,1-2-2 16,6 1 0-16,3-1 0 15,1-2 1-15,5 2-2 0,0-5 2 0,3-1 1 16,3 1-4 0,4-5 3-16,2 1-1 0,5 0 0 0,2-5-21 15,5 1 2-15,2-1-13 0,3-4 10 0,-1 0-16 16,2 0 2-1,2-1 15-15,1 0 17 0,3 0 1 0,0-2 6 16,-1-7-4-16,1-2-1 16,-6-5 3-16,1-1 0 0,-4-6-2 15,-5-3 2-15,-5-2 5 16,-7 1 1-16,-7 4 16 0,-4 3 10 0,-10 10 7 15,-7 6-5-15,-3 4-24 16,-4 9-8-16,-2 5 3 0,2 6-5 16,0 6-1-16,1 0 0 0,5 4 1 0,5-4-1 15,4-1 0-15,6-4 4 16,2-3-8-16,5-4 5 0,0-3-2 15,5-4-1-15,3-4 3 16,8-2 0-16,2-4 8 0,5-5 3 0,5-5-8 16,-1-2-2-1,2-4 3-15,2-5-1 0,-1-2-7 0,2-6 6 16,0-2 3-16,-3-4 2 15,2-4 9-15,-2-4 2 0,-6-3-8 16,0 2-3-16,-6 4 5 0,-9 7 9 0,-4 10 9 16,-4 12 10-16,-3 8 11 15,-5 5-23-15,-8 18-22 0,-6 15-10 16,-6 12 6-16,-2 11 2 15,1 5-7-15,2 4 4 0,1-1 1 0,5 0-5 16,0-4-141-16,0-4-43 16,-1-5-307-16</inkml:trace>
  <inkml:trace contextRef="#ctx0" brushRef="#br0" timeOffset="149820.2098">4772 16985 747 0,'1'2'0'0,"-1"3"209"0,-6 9-90 0,-5 11-45 16,-8 1-28 0,-3 8-11-16,-2 1-13 0,0-2-4 0,-1 1-3 15,4-3-10-15,3-4-7 0,2-5 4 0,5-3 0 16,3-6-6-1,3 3-6-15,5-6-8 0,0 0-5 0,11-1 10 16,1-5 3-16,8-4-3 16,5 1 14-16,4-6-2 0,3 0-8 15,1 0 7-15,0-2-2 16,-4 1 1-16,1-5 5 0,-7 3 2 0,-2-5-7 15,-5 1 6-15,-4-1 11 16,-3-4 10-16,-4 5-3 0,-3-5 3 16,-1 8-1-16,-1-5-1 0,0 6-4 0,-3 1-2 15,1 4-2-15,0 3-6 16,1 0-9-16,-3 6 2 0,-1 5 1 15,-3 10-7-15,0 3 10 16,-2 6-5-16,0 1 0 0,-4 11 0 0,0 8 4 16,-2-3-3-1,0 1 8-15,-1-7-7 0,3-8-4 0,-1-1 4 16,6-3-2-16,3-7 0 15,2-1-37-15,3-5-12 0,1-3-28 16,0 0 4-16,4-3-64 0,0-3-139 0,-2-2-38 16</inkml:trace>
  <inkml:trace contextRef="#ctx0" brushRef="#br0" timeOffset="150300.2105">4891 16747 876 0,'-24'-9'0'15,"-5"9"238"1,-7 4-162-16,-4 14-31 0,-4 9 6 0,-1 11-14 15,1 6-12-15,1 7-16 16,3 6 1-16,2 2-10 0,-2 11 0 16,3 5 0-16,3 13 9 0,4 9-11 0,7-2 2 15,8-4-3-15,7-7-31 16,8-16 14-16,9-8-11 0,11-7-23 15,11-11 11-15,10-7 18 16,9-10 16-16,10-10 14 0,6-6-4 0,2-9-2 16,-1-4 2-16,0-11 16 15,-2-10 2-15,-1-4 17 0,-4-9-5 16,-2-8 2-16,-7-7 1 15,-4-8-10-15,-8-12-7 0,-8-11-6 0,-7-1-7 16,-9 0-4-16,-10 4 0 0,-5 12 7 16,-15-1-6-16,-10 5 13 15,-8 3-9-15,-6 3-10 0,-10 11 10 0,-3 9 1 16,-1 10-4-1,2 12 1-15,6 9-2 0,7 4-2 0,7 5-24 16,10 12-11-16,7 3-61 16,4 9-33-16,8 0-103 0,1-5-475 15</inkml:trace>
  <inkml:trace contextRef="#ctx0" brushRef="#br0" timeOffset="152950.2142">6080 17170 715 0,'0'-1'0'0,"0"1"280"0,-1 6-197 16,-5 17-60-16,-2 13-11 0,-4 5 31 0,1 18-15 15,0 1-10-15,-2-2 5 16,-1 2-2-16,0-9-1 0,0-8-13 16,-2-4 4-16,2-7-6 15,1-6-3-15,3-7 4 0,2-8-7 0,5-6 0 16,3-3 2-16,-2 0 6 15,2-2-9-15,0-2 2 0,0-10 0 16,5-4 0-16,4-5-8 16,2-9 8-16,4-4 0 0,3-7 0 0,2-12 1 15,0-9-2-15,0-1 2 0,-1-7 2 16,-3 10-3-16,1 6 0 15,-1-1 23-15,-3 6-5 0,0 1 0 0,-2 4-5 16,-1 8-3 0,-1 10 7-16,-2 6 1 0,-2 11-7 0,1 4-4 15,1 4-4-15,3 1-6 16,3 6 6-16,2 5 4 0,5 7-2 15,4 3 9-15,2 2-5 16,0 5 0-16,4 6 5 0,-1 0-3 0,0 4-10 16,-3 1 2-16,-2 0-2 0,-4 4 0 15,-4 4 3-15,-7 3-3 16,-3 4-1-16,-5-1 0 0,-1-1 10 0,-5-8-13 15,-4-5 6-15,-6-5 0 16,-3-6-3-16,-4 0 9 0,-3-2-8 16,-3-9-2-16,-4-2 2 15,-2-3 3-15,-2-10-4 0,-1 2-13 0,5-4-1 16,-2-4-18-16,4-3 8 0,3-3-11 15,6-2-9-15,5-2-2 16,6-3-15-16,3-7-22 0,7-1 3 0,4-6-45 16,6-3-166-1,3 0-186-15</inkml:trace>
  <inkml:trace contextRef="#ctx0" brushRef="#br0" timeOffset="153860.2154">6994 17449 887 0,'-3'0'0'15,"-1"-6"266"-15,1-9-182 0,0-9-27 0,1 0-17 16,0-3-9-16,1 5-7 0,-2-2-10 15,0 2 1-15,-2 0 4 16,-4 0 6-16,-3 7-1 0,-4 6-2 0,-3 4-6 16,-4 5 2-16,-7 12-9 15,-1 8-3-15,-3 11 6 0,2 13-4 16,5 4-11-16,1 10 6 15,5 0 1-15,3-5-5 0,7-6 2 0,4-8-1 16,9-11-12 0,13-4 3-16,6-7-13 0,9-11 4 0,5-5 10 15,0-1-8-15,3-15-11 0,-4-2 13 0,-2-6 14 16,-2-4 0-1,-5-2-1-15,-5-2-2 0,-2-1 3 0,-1-4 0 16,-4-6 5-16,0 2-9 16,-3 5 6-16,-5 9-1 0,-1 12-2 15,-2 12 2-15,-2 2 1 16,-2 14-2-16,-6 22 0 0,-2 8 2 0,-1 6-3 15,-1-1 2-15,3-4 5 16,0-2-10-16,6-2 6 0,0-1 1 16,5-15-6-16,6-1 3 0,2-8-1 0,4-6-10 15,0-6 5-15,3-3-3 16,0-7-8-16,4-10 15 0,3-5-2 15,3-6-2-15,2-2 8 16,2-7 2-16,0-4-8 0,0-7 5 0,-1-15 0 16,-2-5-2-1,2 0 2-15,-2 4 4 0,2 5 5 0,-3 4-1 16,-2 3 1-16,-4 5-9 0,-7 17 5 0,-6 8-2 15,-5 12 2 1,-3 7 12-16,0 2-9 0,-8 14-6 0,-8 17-1 16,-10 15 4-16,-1 9-2 15,-1 10 7-15,2 9-9 0,2 3 1 16,3 2-2-16,4-6 4 15,3-13-10-15,8-13 10 0,5-11-3 0,1-4-3 16,7-7 0-16,8-1 0 16,1-6-5-16,6-2 11 0,1-5-8 15,6-7 1-15,2-1 4 0,-2-3-4 0,0-7-104 16,-1-1-17-16,-5-6-18 15,-3-4-51-15,-3-4-52 0,-4-3-26 16</inkml:trace>
  <inkml:trace contextRef="#ctx0" brushRef="#br0" timeOffset="154010.2157">7319 17333 869 0,'23'-6'0'15,"15"-2"217"-15,7 3-153 16,7 1-38-16,2 1-20 0,-3 2-12 15,-3 0-93-15,-5 1-87 16,-6 1-275-16</inkml:trace>
  <inkml:trace contextRef="#ctx0" brushRef="#br0" timeOffset="154600.2165">7911 17411 979 0,'-3'-22'0'16,"-2"-2"255"-16,-2 4-174 0,-2 0-43 15,-3 6-7-15,0 1-10 16,-4 2-6-16,-3 5-7 0,-3 6 6 0,-6 4 1 16,-1 12 3-16,-2 19 0 0,0 8-7 15,5 7-3-15,4 7-6 16,4-5 2-16,7-10-7 0,3-2 6 0,8-5-4 15,2-11-6 1,6 0-1-16,5-7-9 0,1-5-3 0,4-4 7 16,4-3-2-16,0-5-17 15,1 0-6-15,-3-10-8 0,0-5-9 16,-1 3 19-16,-3-4 13 0,1 0 0 0,-1-1 23 15,-1-2 0-15,0-2 0 16,-2-1 3-16,-1 0 1 0,-5 5 6 16,-1 8 12-16,-4 7-2 15,-2 3 2-15,0 12 2 0,-6 9 15 0,-3 7-16 16,1 4-4-16,-1-1-11 15,5 0-7-15,3-4 3 0,1-4 0 16,6-8-8-16,5-7-6 16,4-3-40-16,3-5-55 0,3 0-14 0,-1-9-109 15</inkml:trace>
  <inkml:trace contextRef="#ctx0" brushRef="#br0" timeOffset="155030.2171">8504 17070 794 0,'2'-3'0'0,"13"1"190"0,9 0-104 16,10 1-4-16,12-3 2 15,10-2-15-15,10-1-8 0,7-2-18 16,1 1-2-16,0-1-6 16,-7-1-8-16,-11 2-8 0,-9-3-10 0,-13 2-7 15,-13 2 1-15,-8 3-6 0,-9 4-45 16,-6-2 0-16,-8 2-19 15,-8 0-105-15,-7 5-5 0,-7 5-68 0,-1-3-202 16</inkml:trace>
  <inkml:trace contextRef="#ctx0" brushRef="#br0" timeOffset="155250.2174">8833 17079 821 0,'-4'-2'0'0,"3"2"374"0,-2 0-263 0,-3 7-41 15,-2 12-36 1,-6 13-3-16,-3 11 11 0,2 6-15 0,-1 5-7 15,0 7-8-15,3 3-6 16,0 1 1-16,3-5-1 0,1-11-11 16,2-9 10-16,2-10-3 15,1-6-25-15,-1-2-22 0,1-6-31 0,4-1-61 16,0-2-40-16,0-8-188 0</inkml:trace>
  <inkml:trace contextRef="#ctx0" brushRef="#br0" timeOffset="155560.2178">8958 17381 697 0,'8'28'0'15,"-1"8"288"-15,3 7-204 0,-6 0-44 0,-1-1 3 16,0-2-21 0,-3-3 1-16,1-3 2 0,-5-3-10 0,-5-2 14 15,-1-7-1-15,-3-5 4 16,0-2-2-16,0-9-7 0,0-2-9 15,3-2-6-15,4-3-2 16,2-3 0-16,4-6 6 0,2-6-8 0,8-6-7 16,7-7 6-16,7-5 13 15,7-6-6-15,5-7-1 0,4-4 0 16,3-8-9-16,0-1 0 0,-3 12 4 0,-6 9-4 15,-7 20-92-15,-7 12 4 16,-3 7-40-16,-9 12-58 0,-1 3-183 16</inkml:trace>
  <inkml:trace contextRef="#ctx0" brushRef="#br0" timeOffset="156330.2189">9506 17526 895 0,'0'-33'0'0,"-2"-8"190"16,-7 8-122-16,-4 4-21 16,-1 10-17-16,-2 15-2 0,-5 4-12 0,1 16-6 15,-6 13 0-15,4 8 3 16,2 7-1-16,1 0-1 0,-1-1-3 15,7 1-11-15,-2-1 6 0,7-4 3 0,4-5-8 16,3-5 3-16,4-12-6 16,5-1-26-16,5-8 19 0,2-8-3 15,2-2-17-15,2-11-2 16,4-3-30-16,-2-6-37 0,2 0 32 0,-1-2 26 15,-1-3 12 1,-1 1 27-16,0-3 5 0,4-3 23 0,-1-4 22 16,1-1 0-16,-3-1-10 15,-4 10 2-15,-10 14-5 0,0 12 3 16,-7 14-3-16,-5 15 7 0,-4 7 17 0,-4 4-29 15,-2 1-18-15,2-3-8 16,1-6 8-16,2-1-7 0,3-8-6 16,3-6 6-16,3-6 0 15,1-8-3-15,3 1-10 0,6-2-18 0,3-3-24 16,3-6 6-16,3-3-6 15,0-1-32-15,-1 2 12 0,-1 0 5 16,0 0 8-16,-2 1 28 0,-1-3 17 0,-1-2 10 16,1-2 8-16,0 1 0 15,3-5-5-15,-2 6 2 0,1-2 10 16,-2 8 5-16,-4 9 21 15,-2 2 16-15,-4 15 13 0,-3 5 17 0,-6 9-18 16,-6 3-22 0,-2 2-18-16,0 1-4 0,-1-6 3 0,1-2-4 15,2-5-13-15,4-11 2 16,2-3-6-16,3-4 3 0,3-3-9 15,0-3 6-15,3-3-3 0,5-10-6 0,0-3 2 16,5-2-5-16,1-4-17 16,-1 2 8-16,3-2 2 0,1 0 4 15,0-2 12-15,4-4 0 16,0-1 0-16,0-1-1 0,0-3 3 0,1 5-4 15,-7 7 3-15,-2 6 9 16,-2 12-7-16,-4 7 11 0,-3 12 5 16,-1 15 0-16,-3 6 1 15,0 4-8-15,-3 5-13 0,0-7 2 0,2-3 2 16,1-7-4-16,0-5-9 0,4-5-25 15,3-2-31-15,-1-4-6 16,5-7-39-16,-1-6-82 0,2-2-186 0</inkml:trace>
  <inkml:trace contextRef="#ctx0" brushRef="#br0" timeOffset="157510.2206">10290 17488 695 0,'17'-55'0'0,"-3"11"332"16,-6 13-234-16,-5 14-7 15,-3 6-4-15,-1 7-27 0,-7 1-21 16,-4 3-14-16,-3 10-11 15,-1 12-10-15,-2 13 1 0,5 3-3 0,4 3-2 16,3 2 0-16,0-6 4 16,5 1-5-16,1 6 2 0,0-3-2 15,0-2-12-15,-1 2 12 16,-1-10-1-16,-2 1-1 0,-3-6 4 0,-2-3 2 15,-3-4-6-15,-1-3 6 0,0-8-3 16,-4 1-11-16,3-6 8 16,3-3-8-16,3 0-19 0,3 0-5 0,2-4-13 15,1-5 11-15,2 2 20 16,0 0 8-16,5 0-8 0,0 2 9 15,2-2-5-15,0-1-6 16,5-2 17-16,1-1-4 0,1-1-4 0,5 0 6 16,2-1 6-1,5-4-4-15,1-7 1 0,4-2 6 0,0-9-9 16,0-5 8-16,-1-8 39 0,2-11-8 15,0-7 0-15,1-3-15 16,3-3-9-16,-2 8 5 0,-2 6-9 0,-2 7 2 16,-2 5 3-16,-7 8 0 15,-8 6 2-15,-3 13 12 0,-6 9 3 16,-2 4-3-16,-1 6 0 15,-1 0-17-15,-3 6-9 0,-6 16 0 0,-6 12 10 16,-8 9 1-16,1 13 2 0,-3 10-2 16,-5 21-10-16,-2 21 7 15,-5 13-4-15,-6 8-8 0,0-13 8 0,1-12-3 16,4-17-18-16,7-14 10 15,8-12-11-15,5-10-9 0,7-9 6 16,5-7-17-16,2-8-19 16,4-2 3-16,0-8 11 0,1-5-12 15,4-2 18-15,-1-7-26 16,4-2-10-16,0-1 55 0,2-9 15 0,1-10-2 15,2-3 9-15,2-7-8 0,3-7-10 16,0-4-15-16,-1-9-7 16,0-8 25-16,-3-4 11 0,-1-6 0 0,-2-8 68 15,2 0-10-15,-3 0-13 16,1 0-4-16,-2 5 8 0,1 1 2 15,-2 3-11-15,-1 21-14 16,-3 15-8-16,-3 13-10 0,2 14 5 0,-2 3-14 16,3 0-7-1,6 8 12-15,4 11-1 0,3 0-6 0,2 5 6 16,4-11 1-16,1-1-7 0,2-5 5 0,1-3 0 15,1-1-4 1,0-3 4-16,-2-6 2 0,-3-2-4 0,-4-6-2 16,-6 1 6-16,-8 8-8 15,-5-2 8-15,0-3 37 0,0-1-30 16,-1-4-2-16,-5 2-8 15,-1 8-2-15,-1 1-3 0,2 3 4 0,-1 1 0 16,0 0-1-16,-2 8 0 0,-2 5-3 0,0 13 6 16,-1 1 2-1,4 0-8-15,0 4 8 0,4-4-3 0,2-3-1 16,3 3-3-16,-1-3-2 15,1-2-31-15,3 2 22 0,2-4 2 16,1-5 0-16,0 0 17 16,2-2-5-16,0-4 0 0,2 1 0 0,1-5 1 15,1-3-1 1,5-2-2-16,1-6 5 0,4-5-6 0,2-4 4 15,-2-6 1-15,0-3-4 0,-3-3 4 0,-3-2 12 16,0-3-6-16,0-2 6 16,0-7-3-16,-2-1-13 0,1-2 4 15,0 2-1-15,2 3-1 16,3 5 0-16,-2 5 5 0,-3 8-4 0,-5 8 8 15,-5 4 1 1,-5 9 3-16,-1 8 6 0,-7 13-9 0,-11 15 8 16,-3 11-1-16,-4 17-13 15,1-1-3-15,3 1 4 0,6-7 3 16,4-15-4-16,4-4-1 0,3-5 1 0,2-8-8 15,2-3 6-15,0-3-2 16,5-7 0-16,4-2-108 0,1-3-8 16,3-7-122-16,-2 0-237 15</inkml:trace>
  <inkml:trace contextRef="#ctx0" brushRef="#br0" timeOffset="160280.2244">13408 17328 695 0,'0'-5'0'0,"0"3"237"0,2-3-132 0,-2 3-20 16,0 2-27-16,0 0-7 15,0 1 1-15,0 3-14 0,-1 1-5 16,-8 7-7-16,-1 9-3 0,-3 4-9 0,-1 1-7 16,3 4 2-16,-2-3 1 15,3-6-11-15,1-4 2 0,-1-7 5 16,3-4-7-16,4-1 2 15,-1-2 5-15,4-3-10 0,0 2 8 0,0-2-5 16,0 0-3-16,5-2 5 16,4-6-2-16,5-1-6 0,3-1 10 15,4 0-1-15,0 1-4 16,3 1 0-16,-4 6 2 0,1 0 0 0,-6 2 0 15,0 12 0-15,-4-3-1 0,-4 14 2 16,-3 4 8-16,-3 3-4 16,-1 2 4-16,-1-5-9 0,-3-1 0 0,1-4 0 15,-2 3 4 1,0-3-5-16,0 5 2 0,-5-4 5 0,-2 1-8 15,-2 4 4-15,-5-3 2 16,-2-1-7-16,-1 0 6 0,-3-1 2 16,-1-5 5-16,3-1 2 15,1-4 1-15,3-6-9 0,5 3 6 0,-2-5-5 16,5-3-7-16,0 0 4 0,-1-3 1 15,1 0-4-15,1-4-7 16,-1-2-13-16,3-4-19 0,1 0 11 0,1-4-13 16,5 1-32-16,1-3 12 15,0-3-5-15,5-1-43 0,3-2-18 16,-3 0-103-16,0-3-228 15</inkml:trace>
  <inkml:trace contextRef="#ctx0" brushRef="#br0" timeOffset="160550.2248">13345 17211 711 0,'5'-5'0'0,"4"-3"295"0,1 1-204 15,1-1-15-15,5-2-15 0,0 3-5 16,3 2-1-16,0 0-18 16,-2 3-12-16,2-5 0 0,-5 3-12 0,-3 2-10 15,-1 1-5-15,-2 1-8 16,0 3-21-16,0 2-36 0,0 1 1 15,-2 3-16-15,1-6-79 16,-4 5-42-16,-3-3-98 0</inkml:trace>
  <inkml:trace contextRef="#ctx0" brushRef="#br0" timeOffset="161380.226">13434 16995 732 0,'-2'-9'0'16,"1"-4"349"-16,-3 2-246 15,1 2-31-15,-3-3-13 0,-4 3-12 16,-3 4-15-16,-3-2-4 16,-4 6-7-16,-5 1-9 0,-1-1-2 0,-1 5 0 15,-2 4-3 1,1 3 4-16,-1 7 2 0,-1 7 0 0,-1 7-11 15,-3 4 5-15,-1 5-4 0,-2 3-6 0,1 5 6 16,0 6 1 0,4 1-5-16,3 12 2 0,6 3 1 0,6 3-2 15,5 2 0-15,5-3 6 16,3-9-10-16,4 0 3 0,4-6 0 15,-3-5-35-15,0-2 15 16,0-6 5-16,-1-6 15 0,0-6 2 0,4-8 3 16,6-4-4-16,4-2 0 15,3-3 2-15,4-4-4 0,3-1 4 16,5 1 6-16,4-4-4 0,4 1 2 0,1-2-7 15,-2-1-1-15,-2-3 4 16,-2-3 2-16,-1 1-7 0,0-8 4 16,-1 0-1-16,-1-5 0 15,2 3-3-15,-2-3 5 0,1-1-4 0,1-3 4 16,-3-1 0-1,0-5-4-15,-1-3 3 0,-3-3-3 0,-2-8-1 16,2-2 6-16,-4-5-1 0,0-5-2 0,-2-2-1 16,-2 3 2-1,-3 1 0-15,0 6 8 0,0 5 2 0,-3-2-11 16,1-1 0-16,-1 2 9 15,-6-9-6-15,2 0 6 0,-2 4-1 16,-1-1 3-16,0 9 1 16,-3 0 3-16,4-2-3 0,0-1 4 0,0 1-6 15,2-1-7-15,-2 3 5 16,-1 4-5-16,-3 2-6 0,0 4 6 15,-4 1 0-15,-4 2 1 0,-1 3 6 0,-2-2 1 16,-4 1 4-16,0 1-3 16,-2 1-4-16,1 1-7 0,-2 2 5 15,3 2-5-15,0-2-2 16,1 1 2-16,2 0 2 0,-2-2-4 0,-2 2 2 15,0 2 0 1,-2 1-2-16,-1 6 2 0,-2 3 0 0,1 0-5 16,-1 9-3-16,0 4-17 15,2 2-26-15,4 5-15 0,1 1-14 16,1-2-53-16,4 3-10 0,3 0-38 0,0-8-199 15</inkml:trace>
  <inkml:trace contextRef="#ctx0" brushRef="#br0" timeOffset="164110.2298">14283 17019 758 0,'0'0'0'15,"-1"0"235"-15,1-3-199 0,4 3 4 16,3 0-3-16,10 3 41 16,8-1-16-16,6 0-4 0,11-2 3 0,5 0-8 15,1 0-11-15,0 0-10 16,-2 0-12-16,-3 0-5 0,-4-4-4 15,0-1-1-15,-6-1-5 16,-1 2-7-16,-2-3 4 0,-6 3 0 0,-4-2-2 16,-8 4 0-1,-2 0-1-15,-7 0-59 0,-1 2 23 0,-2 0-7 16,0 0-14-16,-5 0-25 0,-5 4-44 0,-1 1-142 15,-6 0-138 1</inkml:trace>
  <inkml:trace contextRef="#ctx0" brushRef="#br0" timeOffset="164450.2303">14627 17069 841 0,'0'-3'0'0,"0"-1"287"0,0 4-174 15,0 0-25 1,0 3-37-16,-5 11-10 0,-3 11 3 0,-7 14 0 15,-4 9 9-15,-3 9-18 0,0 9-16 16,0 1-9-16,0 6 1 16,1 0-9-16,2-8-1 0,1-3 6 0,3-8-6 15,3-5-2-15,1 1-7 16,0-11-12-16,4-2-26 0,-1-4-5 15,3-7-13-15,1-3-38 16,3-6-1-16,1-5-31 0,-3-12-185 0,3 0-306 16</inkml:trace>
  <inkml:trace contextRef="#ctx0" brushRef="#br0" timeOffset="164900.2309">14680 17633 953 0,'10'-7'0'15,"3"-3"187"-15,5-2-132 0,2 2-22 0,2-7-22 16,-1 4-6-16,0-1 6 15,0-2-11-15,-2-1 0 0,1-1 0 16,-1-5 38-16,-1-7-13 16,-3 4 5-16,-5 0-9 0,-1 4-7 0,-6 8-1 15,-3 1-1-15,-1 4-5 16,-11 2 4-16,-3 5-8 0,-3 1-5 15,-6 6 2-15,-3 5 0 0,2-1-17 0,-5 4 18 16,2 4-2-16,0 0-11 16,0 11 13-16,5 3 2 0,1 1-6 15,7 9 6-15,5-1-5 16,4 3 3-16,5 5 8 0,1 0 1 15,0-4-5-15,5-3 2 16,2-7 0-16,4-5-12 0,1-5 10 0,3-7-4 16,2-3-5-16,1-4 5 15,4-9-2-15,3-1-67 0,1 0-6 16,7-7-15-16,1 0 70 0,1-2-123 0,2 0-123 15,-3-3-211-15</inkml:trace>
  <inkml:trace contextRef="#ctx0" brushRef="#br0" timeOffset="165480.2317">15151 17604 591 0,'-6'-14'0'0,"2"3"288"16,2 2-205-16,-2 4-22 15,3 1-20-15,-1 1-2 0,2 0-8 16,-1 0 1-16,-3-3 1 15,0 2 7-15,-4 4-2 0,-4 0-7 0,-2 7-5 16,-3 6 1 0,-4 5-6-16,1 6-13 0,-1 8 3 0,3 2-12 15,2 2 0-15,2 0 2 16,3 0 5-16,5-6-6 0,3-6-7 15,3-6 1-15,0-6-10 0,2-1 4 0,2-6-8 16,2-2-7-16,2-3 15 16,0 0-14-16,5-4-19 0,2-5 12 15,-1-3-6-15,0-3-18 16,-1-3 27-16,-1 0 24 0,1-4 4 0,-4 1 4 15,1 1 11-15,-1-2 6 16,-2 8 14-16,-2 4-2 0,1 3 0 16,-4 7-8-16,3 5-3 15,-1 7-5-15,-1 5 5 0,2 1-7 0,0 1-8 16,-2-3 0-16,1-6-4 0,2-1-2 15,-1-6 2-15,3-3 0 16,1 0-1-16,0-7 0 0,2-5 5 0,0-2-5 16,2-5-3-1,-2 0 6-15,-2-2-6 0,-1 2 6 0,-4 0-2 16,2-1-1-16,1 3-2 15,0-1 1-15,0 4-1 0,-1 2 4 16,-4 2-2-16,3 6 0 0,-3 4-3 0,-1 9 2 16,-1 11 2-16,-5 9 34 15,-3 9-17-15,-2-1-8 0,0 4-3 16,0-7-5-16,6-3-2 15,-1-4 0-15,2-4 4 0,3-5-5 0,0 1-38 16,5-3-20-16,5-6-23 16,2 0 74-16,4-7-129 0,4 0-126 15,-3-3 1-15</inkml:trace>
  <inkml:trace contextRef="#ctx0" brushRef="#br0" timeOffset="166400.233">15666 17642 685 0,'0'0'0'0,"0"0"320"0,0-1-193 15,-2-2-63-15,0-2-18 16,-4 2-2-16,1-3-12 0,-2 1-3 0,-1-5 0 16,-4 3-4-16,-4-1 0 15,-1 1-6-15,-7 7-3 0,-3 0-6 16,-6 17 5-16,1 7-8 15,1 9-9-15,4 10 4 0,4-2 5 0,8 1-9 16,8-2 0-16,5-6 2 0,4-5-10 16,8-3 14-16,5-5-8 15,1-8-11-15,3-5 13 0,1-6-1 0,0-2-5 16,3-8 8-1,-1-5 0-15,0-4-19 0,1-3 19 0,-1-2 0 16,1-4-6-16,1-4 9 16,-3-5-2-16,0-5-2 0,-1-5 2 15,0-2 4-15,3-11 2 16,0-8 5-16,0-1-7 0,0-1-5 0,-5 7 0 15,1 10 12-15,-3 7-10 0,-5 12 6 16,-4 10-6-16,-2 13-2 16,-5 8 0-16,0 3 24 0,-8 17-24 0,-10 16 0 15,-4 10 13-15,-4 9-12 16,1 7 9-16,1 7-6 0,-1 2-4 15,2 0 0-15,4-10 8 16,4-9-9-16,3-7 1 0,3-6 1 0,4-6-2 16,4-6 2-1,1-9-3-15,0-3-11 0,5-5-9 0,3-3-3 16,3-1 0-16,0-5 8 0,2 0-9 0,2-5-36 15,-3-4-1 1,3-4 8-16,1-1 6 0,-1-4 26 0,0 0-4 16,0-9 6-16,2-2 23 15,0-2-1-15,0-3-2 0,-6 7 2 16,-4 8 31-16,-1 4 0 15,-3 11-4-15,-3 3-11 0,0 6-2 0,0 16 4 16,-5 7 13-16,1 8-16 0,-5 3-10 16,4-3 3-16,1-5-9 15,4 1 0-15,0-8 13 0,3-4-17 0,5-1 8 16,1-5 17-16,3-3-23 15,1-7 4-15,3-2 5 0,4-2-10 16,-1-2 6-16,2-6-3 16,1-3-2-16,-3-1 4 0,0-5 1 0,-2-5 0 15,-6 0 22 1,-3-6-2-16,-6-4-5 0,-2-2 2 0,-4-2-3 15,-4 4-10-15,-1 5 0 0,-4 3 2 0,1 9-9 16,-2 3 0 0,-3 3 6-16,3 6-6 0,-2 3 0 0,3 3-1 15,0 2-40-15,2 7 4 16,2-3-18-16,1 3-37 0,1 1 17 15,4-2-28-15,0-1-87 16,3 4-119-16,0-7-296 0</inkml:trace>
  <inkml:trace contextRef="#ctx0" brushRef="#br0" timeOffset="167210.2341">16238 17662 812 0,'3'-2'0'0,"-3"2"294"0,-4 6-185 0,-3 9-69 16,-8 12-17-1,-1 2 12-15,0 5-10 0,1-3 2 0,4-3-6 16,2-5-1-16,2-3 0 0,6-3-15 0,-1-3-9 16,2-2 8-1,0-2-5-15,3-5-8 0,-1 1-1 0,0-3-6 16,4-2-18-16,-1 0 3 15,1-1-8-15,0 0-9 0,1-2 18 16,2-5 3-16,0-3-2 16,4-3 19-16,1-1 1 0,0-5 1 0,1-2 11 15,1 2-4-15,1-5-7 16,-3 9 15-16,-3 3-11 0,-3 7 7 15,-4 5 14-15,-2 2-4 0,0 7 6 0,-2 6 14 16,1 2-17-16,-1 3-12 16,0-1 3-16,3-4-6 0,1-3-2 15,1-3 1-15,4-4 1 16,1 1-2-16,3-2 2 0,1-3-1 0,4-1 0 15,0 0 0 1,1-3 0-16,-1-4 0 0,-5 1 0 0,-3-3 0 16,-2-4 6-16,-3 1 4 15,-2-3-5-15,0-3-6 0,-3 1 2 16,2 0 4-16,1-7-6 0,1 4 2 0,2-1-4 15,2 1 3-15,5 3 0 16,1 0 0-16,4 4-3 0,0 3 5 16,-2 1 0-16,-3 0-3 15,-4 7 2-15,-2-1 3 0,-1 3 0 0,1 3 9 16,-2 5-8-16,2 1-9 15,0 4 8-15,3-2-1 0,-2 6-5 16,0 3 2-16,-5 6 2 0,-3 0-3 0,0 6 2 16,-7 3 6-16,-2-2 10 15,0 0 12-15,-1-2-12 0,0-4-10 16,0-1 4-16,1-3-10 15,1-4 1-15,3-4-2 0,0-4 0 0,0-6 1 16,0-2 1 0,3-2 4-16,-1-1-6 0,1-6 0 0,2-6 5 15,0-3-9-15,2-1-1 16,5-3 4-16,4-3-8 0,2-1 6 15,4-5-8-15,2-4-5 0,4 1 12 0,2-4-1 16,4-3-6-16,4 6 10 16,0 4 2-16,-1 3-2 0,-1 13 3 15,-7 5 3-15,-1 8 8 16,-8 14 16-16,-3 10-7 0,-5 7-6 0,-5 9 0 15,-2 0-5-15,-3-1-8 16,-3 0 3-16,-1-9 0 0,0-6-10 16,2-5 8-16,2-5-8 15,1-8-112-15,2-3 18 0,0-4-64 0,0-11-318 16</inkml:trace>
  <inkml:trace contextRef="#ctx0" brushRef="#br0" timeOffset="167900.2351">17610 17608 961 0,'0'29'0'0,"0"13"190"16,-10 13-101-16,0 3-36 0,-2 6-19 16,-1 1 5-16,1-5-13 15,-4 1-11-15,-2-5 6 0,-5-6-6 0,0-3-3 16,-1-5-7-16,-5-6-7 0,2-3 4 15,-1-8 5-15,0-7-9 16,7-3 0-16,3-6 4 0,8-4-4 0,4-3-32 16,5-2 15-16,1-8-3 15,5-2 8-15,4-7 12 0,0-3-2 16,3-3 8-16,-1-7-5 15,2-7-2-15,2-6 6 0,2-5-2 0,2-5-2 16,4-4 1-16,4-3 0 0,2-5 0 16,8-5-5-16,-1 1 6 15,-2 3-2-15,-1 7 2 0,-3 11 3 0,-3 5-4 16,-3 15 0-1,-4 13 23-15,-1 4-15 0,2 12-2 0,0 10 1 16,-1 7 0-16,1 10 0 16,-4 4-4-16,-6 4-3 0,-7 4 0 15,-4 5 8-15,-12-4-12 16,-7 5 6-16,-6-6-1 0,-10-6-2 0,1-4-11 15,-4-5-1-15,-3-7-18 0,3-3-1 16,3-3-24-16,2-10-18 16,6 1 8-16,5-3-69 0,4-6-202 0,5-7-194 15</inkml:trace>
  <inkml:trace contextRef="#ctx0" brushRef="#br0" timeOffset="168330.2357">18108 17273 884 0,'11'-3'0'0,"-7"3"291"16,-4 7-205-16,-10 15-8 15,-7 17-25-15,-7 11-2 0,-4 14-21 16,-1 1-9-16,-1 0-7 15,3-3-3-15,2-4-4 0,2-6-10 0,2-7 6 16,2-6-1-16,2-9-3 0,3-6 2 16,5-5 7-16,1-9-14 15,6-1 7-15,2-6-3 0,0-3-14 0,7 0-9 16,3-6 6-16,4-7-18 15,3-3 4-15,1-6-5 0,2-1 0 16,5-6 24-16,2-4 10 16,2-4 1-16,4-6 6 0,-1 4 0 0,-1 3-3 15,-2 7 0 1,-4 12 19-16,-5 10-1 0,-2 8 15 0,-2 14-6 15,-4 12 2-15,-2 12 0 0,-6 4-2 0,-2-2-5 16,-2 5-7 0,0-8-4-16,-6-6-4 0,4-4 1 0,0-7-9 15,2-4-2-15,1-3 0 16,6-4-40-16,1-3-22 0,4 1-56 15,2-5-20-15,3-3-187 16,1-2-420-16</inkml:trace>
  <inkml:trace contextRef="#ctx0" brushRef="#br0" timeOffset="169310.2371">18624 17687 892 0,'0'-8'0'16,"0"-4"268"-16,1-2-178 15,-1 1-14-15,-1-8-15 0,-3 8-15 16,-2 2-19-16,-2 3-5 16,-6 8-5-16,-4 0-7 0,-7 15-6 0,-5 9 3 15,-4 12-2-15,-2 8-3 16,4 2 5-16,6 2-2 0,4-4-9 15,8-4 8-15,5-7-4 0,7-5 0 0,6-1-1 16,6-7 4-16,7-2-6 16,4-4-9-16,0-6-7 0,2-5-32 15,2-3 9-15,-1-2 4 16,-1-8 2-16,1-3 22 0,-4-3 7 0,-2-5 2 15,0-4 10 1,-3-4-5-16,2-5 0 0,0-5 25 0,0-4-18 16,-3 6-2-16,1 2 2 15,-3 7-8-15,-5 8 2 0,-3 11 16 16,-4 9-7-16,-1 7 7 0,-9 20 2 0,-4 6-10 15,-3 5 2-15,-1-1 0 16,2 0-4-16,7-5-1 0,2-3 3 16,4-5-8-16,3-5-2 15,0-5 2-15,1-4 4 0,6-4-5 0,3-4-2 16,0-1 2-16,3-1 0 15,3-2-16-15,1-2 0 0,6-4-12 16,1 0 11-16,1-3 0 0,0-3-1 0,5-3 17 16,-2-5-3-16,2-5-2 15,-1-2 9-15,-2-1-1 0,1-1-4 16,-5 8 4-16,-1 4 7 15,-8 9 3-15,-1 10 4 0,-5 1 6 0,-5 12 1 16,0 12 2 0,-3 4-10-16,-1 4-5 0,-5 4 4 0,-1-6-8 15,-3-4-6-15,2 0 0 16,-1-4 6-16,-3-3-7 0,2-3 2 15,-1-3 4-15,-1-6-9 0,0 0 8 0,0-4-8 16,0-4-1-16,0 0 5 16,4 0 0-16,3-5-22 0,2-2 22 15,3-4 0-15,8-1-28 16,5-2 21-16,3 0 0 0,8-4 5 0,4 1 1 15,5-4 2-15,5-4-2 16,3-1 2-16,1-4-1 0,-1-4 0 16,-1-1 0-16,-4-4 2 15,-3-5-2-15,-8 2 0 0,-6 3 8 0,-7 7-5 16,-6 3 17-16,-4 6-1 0,-2 0-11 15,-2 2 7-15,-4 11-8 16,-6 10 1-16,-3 16 3 0,-6 14-8 0,-2 11-2 16,-2 0 13-1,1 7-1-15,2 4 2 0,3-2 4 0,2-1-3 16,6-9-4-16,6-5 1 15,5-2-5-15,6-7-10 0,8 1 4 16,6-5-2-16,8-7 0 0,5-1-53 0,5-7-65 16,2-1-110-16,4-2-16 15,0 0-131-15</inkml:trace>
  <inkml:trace contextRef="#ctx0" brushRef="#br0" timeOffset="169380.2372">19623 18112 865 0,'0'3'0'0,"-1"-3"302"16,-9 0-257-16,-1-7-37 0,-4-6-16 15,-1-10-467-15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9:20:45.873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2865 8553 633 0,'-5'-3'0'16,"2"-1"78"-16,-2-2-20 15,0-1-25-15,-1-1 3 0,0 0 1 16,-1 1-12-16,0-4-11 0,-1 2-5 0,-1-1 0 15,-2 0-1-15,-1-1 5 16,-3 3-4-16,-1-2-1 0,1 2-6 16,1 4 2-16,1-1 3 15,1-1 14-15,3 2-10 0,-1-2-6 0,1 2 12 16,0-1 3-16,-1-1 6 15,0 3 3-15,2 1-7 0,0 0-9 16,-1 2-9-16,-1 0-3 16,-3 4-2-16,-3 3 2 0,-2 2 0 0,2 0-2 15,-4 0 2-15,2 6 2 0,1-4-5 16,1 2 3-16,-1 1-1 15,0 2 0-15,0 2 0 0,3 2-1 0,-3-1-1 16,2 1 3 0,2 0 1-16,-1 0-18 0,0 2 24 0,1-1-3 15,0 1-9-15,2 0 8 16,2-1-1-16,0 0-5 0,0-1 4 15,-1 3 2-15,0-1-3 16,1 2 6-16,-1-1-3 0,3 2 0 0,0 2-1 16,2 0-1-16,0-1-4 0,0 1 3 15,2 2 0-15,-2-2 0 16,1 2-1-16,0-3 0 0,1 4 2 0,-2-1 2 15,1-1-4-15,-1-1 0 16,0 0 7-16,0 2 2 0,0 0-7 16,-1 3 6-16,0-1-6 15,2 1-4-15,0 1 4 0,0-1 2 0,1 1-6 16,-3 4 4-16,3-1 3 0,-1-1 1 15,0 2 6-15,0 0-4 16,-2-1 8-16,0 3 0 0,0-4-9 0,-1 2-7 16,1-1 0-1,0 1 16-15,0-1-13 0,2 3 3 0,-2-3-3 16,1 3-6-16,-1 0 6 15,2-1-4-15,-1 0 1 0,0-1 0 16,2 0 5-16,-1 4-6 16,0 0 2-16,0-2 3 0,-2 6-5 0,1-1 2 15,-1 2 10-15,3-1-8 0,-2-2 2 16,1-3-2-16,1 0-6 15,0 1 6-15,0-3 1 0,-1 1-5 0,2-1 2 16,-1-3 2-16,-1 2-3 16,-1 1 0-16,1 2-1 0,-1 0 0 15,1 2 2-15,1-3 1 16,2 1-2-16,0-2 0 0,1-1 4 0,0 0-7 15,1-1 4 1,1-1-1-16,2-1 0 0,0 1 0 0,-1-4 1 16,3 2 3-16,-3-4-3 0,1 0-1 0,0 0 0 15,-1 0 0 1,0-2 4-16,0 1-5 0,1 0 2 0,-1-4 0 15,4 2-1-15,-4-1-3 16,1-4 3-16,3 4 0 0,0-4 3 16,0 1-8-16,0 1 6 15,1-4 4-15,-1 0-5 0,1-1 0 0,0 1 0 16,-2-3 0-16,1 3 0 0,0-2-2 15,2 1 5-15,-3 0-6 16,4 4 2-16,-2-5 1 0,1 2 0 0,1 1 1 16,-2-5-1-16,4 3 0 15,-2 2 1-15,1-3 1 0,0 1-3 16,-1-2 1-16,0-1-1 15,2 1-3-15,-2-1 8 0,-1 0-4 0,2 1-3 16,-4-4 6 0,3 0-2-16,-2 1-1 0,0-3 0 0,2-3-1 15,-2 2-5-15,2-3 9 0,0 1-4 0,0 0-6 16,2 3 12-1,-2-5-3-15,1 3-4 0,-1-2 3 0,0-3-3 16,1 3-1-16,-3-1 5 16,1 0 2-16,-1 1-8 0,-2 0 8 15,1-3-1-15,-1 2-3 16,1-1 0-16,1-1-1 0,0-1-9 0,3 0 9 15,0-2 1-15,1 0 0 16,0 0-2-16,0 0 2 0,0-2 0 16,0 0-5-16,1-1 5 0,-1-2 0 0,1-1 0 15,0-1 2-15,-3-1-3 16,0-2 2-16,0 3-2 0,-2-1-6 15,3-1 14-15,1-1-8 16,-2 0-1-16,1 0 4 0,0-1 3 0,0 2-6 16,-1 1 2-1,0-4-1-15,0 3 0 0,0-2 0 0,-2-1 1 16,1 0-2-16,0 0 2 0,0-1 5 0,3 0-5 15,0-2 7 1,0 2-7-16,0-3-2 0,2 1 2 0,-2-2 1 16,0 1-2-16,0-2 0 15,-1 1 5-15,1 2-6 0,-1-2 2 16,-2 1 1-16,1 2-3 15,-2-1 2-15,-2-1 3 0,1 2-2 0,0-2 8 16,0-3-4-16,2-1-5 16,-1-1 2-16,-1-1-2 0,-1 1-2 15,-1-1 2-15,-1 4 2 0,1-3-4 0,-1-4 2 16,0 1 7-16,0-2-10 15,1 0 4-15,1-1 6 0,-1-1-11 16,2-1 6-16,0 0 3 16,1 0-7-16,-1-2 2 0,-1 1 5 0,2-1-6 15,1 0 0 1,-1-2 5-16,5 2-6 0,-1-3 2 0,0-1 0 15,0 2-2-15,0-3 2 16,-2 1 3-16,2 0-6 0,-1-1 4 16,1 0 0-16,-2 0-3 0,0 0 2 0,1-1 2 15,-4 2-6-15,2-2 4 16,-1 3-1-16,-1 1 0 0,2 0 0 15,-1 0 5-15,0 0-5 16,-2 1 0-16,-1-2 4 0,1 3-3 0,-1-3 10 16,-1 2-7-16,0-2-3 15,0 0 3-15,-1-2-3 0,2 0-2 16,0-3 2-16,2 0 1 0,-1 0-4 0,1 1 3 15,0 1 0-15,0-4-2 16,-1 2 2-16,-1 1 0 0,-1-1-1 16,0 0-1-16,1 2 0 15,-5-1-2-15,0 0 6 0,0-1 0 0,-2 3-3 16,-3 0 0-1,-1 2 1-15,-1 3-2 0,-1-2 2 0,-1 2-1 16,1 0 0-16,-1-3 0 16,1 2 0-16,2 2-4 0,-2 0 8 15,1 1-3-15,-1 2-1 0,-1 1-2 0,-1 1 0 16,0-1-6-16,-2 0 12 15,0 1-4-15,2-1 0 0,-3-1 0 16,2 2 4-16,0-1-6 16,1 0 4-16,0-2-1 0,1-3-2 0,-1 2 2 15,-2-5 0-15,0 0-2 16,2 2 1-16,-4-1 0 0,1 2 0 15,0 2-2-15,-1 4 3 16,2 4-2-16,0-2 0 0,-3 5 1 0,2-3 0 16,0 1 0-16,-1 0 4 0,0 0-7 15,2 0 6-15,-4 2-3 16,-1-2 0-16,1 1 0 0,-3 2-3 0,1-1 1 15,0 1-1 1,-2 4-1-16,2 1-6 0,0 1-5 0,0 3-17 16,2 2-33-16,-2 4-20 15,0 2-33-15,-2 0-113 0,-8 3-171 16</inkml:trace>
  <inkml:trace contextRef="#ctx0" brushRef="#br0" timeOffset="7240.0101">4064 6469 351 0,'0'2'0'0,"0"-2"99"15,0 1-48-15,-1-1 39 16,0 0-19-16,-1 0-2 0,2 0 2 0,-3 0-13 16,-1-2-25-16,3 1 12 15,-2 0-9-15,-2 1-6 0,4 0-2 16,-1 0-6-16,-2 0-11 15,3-1 6-15,-3 0-6 0,4 1 3 0,-2 0-3 16,1 0 1 0,-2-2-3-16,0 0 1 0,0-1 1 0,0-2-1 15,-2 1-1-15,-1-1 0 0,1 2 3 0,-2-2 7 16,0 1-3-1,1 1-2-15,0 1 3 0,-1-1-6 0,2 1-8 16,-1 0-1-16,-1-1 3 16,0 1-3-16,0 2-3 0,-1-3 2 15,-2 1 4-15,0 2-6 16,0 0 2-16,-1 2 5 0,1 5-5 0,0 1 2 15,0 3-1-15,0 2-4 16,1 2 4-16,-1 2-1 0,0 1 0 16,-1 0 4-16,1-1-7 0,0 0 1 0,4-5 2 15,-1 0 6-15,2 0-9 16,-1-2 4-16,0 4 1 0,-1 1-4 15,0 3 2-15,-2 0 3 16,1-1-6-16,0 4 4 0,1-4 1 0,1 3-5 16,0-3 4-1,1 3 1-15,1-1-5 0,0 2 0 0,1-1 3 16,-2 2-2-16,0 1 2 0,0-1 0 0,-1 1-1 15,-3 0 0 1,2 1 4-16,-3 1-4 0,2-1 0 0,0-2 11 16,1-1-9-16,-1-1 5 15,4 4-7-15,-3 0 0 0,2 1-1 16,-1-1 3-16,-1 2-3 15,1 1 2-15,-1-5 1 0,3 2-4 0,-2 1 4 16,2-1-1-16,1-1-3 16,0 2 4-16,0-1-2 0,2 0 0 15,0 2-1-15,-1 2 2 0,0 1-1 0,-3 2 0 16,2 1 6-16,-1-1-9 15,0 3 6-15,1-1-2 0,0 3-1 16,0-4 0-16,1-5 2 16,1 0-3-16,1-3 2 0,0 5 2 0,-1 2-5 15,1 3 4 1,-1 1 1-16,-2-1-4 0,3 1 2 0,-1 1 5 15,-1-1-5-15,2 1-2 16,-2-2 2-16,2-3 0 0,0-2 0 16,0 2-2-16,0-2 1 0,0-2 7 0,0 2-10 15,0-5 2-15,1 2 2 16,1 2 4-16,0-2-9 0,2 1 7 15,1 2-3-15,-1-3 0 16,0-1-2-16,1 1 4 0,-1-4-4 0,1 2 3 16,-1 0 0-16,-1-2-1 15,3 2 0-15,-1-1-1 0,2 0 1 16,-1-1-2-16,1-2 2 0,-1-1 0 0,-1 0 1 15,1-1 0-15,1 3-2 16,1 1 2-16,-1-1 3 0,1-3-3 16,0 2 4-16,-1-2-3 15,4 1 1-15,-2 1 1 0,-1-3-2 0,2 0-1 16,0-3 6-1,-2 1-7-15,2-2 0 0,-3-1 0 0,3 2 15 16,0-3-11-16,1 1 4 16,0 1-1-16,1-1-7 0,-2 3 0 15,1-3 3-15,0 0-6 0,-1-1 5 0,1-1 0 16,0 0-3-16,0 0 2 15,-1-3 0-15,1 0-4 0,-1 0 6 16,-1 1-2-16,1-4-2 16,-2 1 2-16,4 0-4 0,-3 0 1 0,1 1 4 15,1 0 1-15,-2-3-3 16,1 2-4-16,0-1 5 0,-2-1-2 15,1-1 2-15,-1 1-2 16,1-1-1-16,1 1 4 0,-1-1-2 0,0 0-1 16,0 1 2-16,-2-2 1 0,3 1-2 15,-1 0 0-15,1-1 1 16,-1-1-1-16,0 0-1 0,-1 0 1 0,1 0 0 15,-2 0 0 1,0-1 2-16,2-2-1 0,-2 1 2 0,-1-1-2 16,0-1 1-16,0-1 0 15,1 2-1-15,0-2-2 0,-1 2 2 16,1-2 2-16,0-1-3 0,-2-1 0 0,2 1 3 15,-1-3 0-15,-1-1 0 16,2 1-1-16,-2 2-4 0,-1-3 4 16,1 0 10-16,0 1-11 15,-1-4 5-15,1 4-3 0,0-3-3 0,-1 2 0 16,2 0 6-16,-3 2-7 15,1-1 2-15,2-1 1 0,-1 0-2 16,-2-4 0-16,1 2 4 16,0-2-2-16,0-1 5 0,1 2-1 0,-2 0-4 15,0-2 8-15,1 3-3 0,0-2-5 16,1 0 6-16,-1 3-6 15,0-1-3-15,-3-2 2 0,4-1 8 0,0-2-10 16,0 0 2 0,0-1 2-16,-1-1-4 0,0 1 2 0,1 2 9 15,-2-2-1-15,-2-2 8 16,3 1-7-16,-3 1-1 0,2 2-2 15,-1 0-2-15,-1 1-2 16,2 0 9-16,-2-4-5 0,2 0-3 0,0 1 6 16,2-1-6-16,-1 0-1 0,1-1 2 15,-2 1-3-15,0-2-2 16,0 2 0-16,1-1 8 0,0-1-6 0,1 0 1 15,-2 2 1-15,-1 1-2 16,1 2 5-16,-2-1-3 0,2 0 0 16,-2-2 1-16,1 2 0 15,-1-5-4-15,2-2 4 0,0-2-4 0,0-3 0 16,-1 2 6-16,2-2-8 0,0 2 2 15,-1 1 2-15,1-1 0 16,-2 1-2-16,-1 2 3 0,2 2 2 0,-1 0-7 16,-1 1 2-1,1 0 12-15,-1-3-9 0,0 0 5 0,0-1-2 16,-1-5-6-16,1 6 6 15,-1-6-8-15,0 6 2 0,0 0 3 16,1 0-2-16,1 2-4 16,-2 1 4-16,0 3 2 0,0-3-2 0,0 1 6 15,0-1-4-15,0 3-1 0,0-6 4 16,-2 3-3-16,2 0-3 15,-1-3 4-15,0 1-4 0,0-1-1 0,1 1 0 16,-2-1 5-16,1 5-8 16,0-3 5-16,-1 3 3 0,0-1-7 15,0 3 4-15,-1 0 6 16,1 2-8-16,-1 0 0 0,-1-2 14 0,2 2-17 15,0-4 6 1,-1-1-1-16,1-1-3 0,0 1 2 0,-1-3 3 16,1 2-5-16,-2-3 2 0,2 2 2 0,-1 0-4 15,0 3 2-15,0-1 2 16,0 4-3-16,1-2 0 0,-4 1 8 15,3 2-6-15,-1-3 4 16,1 1-3-16,-2-1-5 0,0 0 4 0,1-2 4 16,0 1-5-1,-1-2 1-15,1 2 2 0,-2 1-8 0,1-1 6 16,-1 2-1-16,1 3-2 0,1 1 2 15,-1 0 8-15,1 1-4 16,-2 0 5-16,2 1-4 0,0 3-5 0,0-3 6 16,1 3-4-16,-1-2-5 15,0-1 4-15,1 3 1 0,-1-3-5 16,-1 3 4-16,1 0 2 15,-3-1-6-15,1 1 4 0,1 1 2 0,-1 1-7 16,2-2 6 0,-2 2 0-16,2-1-4 0,-3-1 2 0,2 1 3 15,1 1-6-15,0 0 4 0,-1 0 0 0,1 0-2 16,-1 0 0-1,1 1 5-15,0 1-7 0,-1 0 4 0,1 0 2 16,1 0-5-16,-1-1 2 16,0 2 4-16,0-2-7 0,-3 1 4 15,1 0-1-15,-1-3-1 16,0 3 0-16,2-1 3 0,0 1-4 0,2 0 2 15,-1 3 4-15,2-1-6 16,-3-2 2-16,1 1 2 0,0-1-5 16,-2 1 4-16,0-1 4 0,0-1-6 0,-1 1 0 15,-1-2 6-15,1 3-8 16,0-1 4-16,1 3 2 0,2-1-6 15,0 2 4-15,-2-2-2 16,2 0 0-16,-1 2 0 0,-1-1 2 0,0-1-3 16,-1 0 2-1,2 2 1-15,-1-3-3 0,4 1 2 0,-3 2 0 16,2 0-1-16,0-1-1 0,-3 1 2 0,2-1-2 15,-1 1 1 1,-1 0 0-16,0 0-2 0,-1 2 3 0,-3 0-2 16,2 1 0-16,0-1 2 15,-1 0-1-15,1-1-3 0,1 0 6 16,1-1-3-16,1 0 0 15,1 0 0-15,1 0 0 0,2 0 0 0,0 0 0 16,0 0-2-16,-1 1-2 16,-1 4 5-16,0-3-2 0,-2 3-8 15,-2 1 10-15,0 0-2 0,0 1-15 0,-1 1 4 16,3-3-9-16,-1-1-17 15,1 0-1-15,3-1-28 0,2 0-49 16,2 4-55-16,2 2-101 16,-3 2-123-16</inkml:trace>
  <inkml:trace contextRef="#ctx0" brushRef="#br0" timeOffset="14150.0198">15612 10391 887 0,'-2'-9'0'16,"-1"1"131"-16,-1-3-95 15,-2-2-20-15,0 1-1 0,-2-2 11 0,0 0-12 16,-4 1-4-1,0-2 3-15,-1 1 1 0,-5-1-1 0,-2 1 10 16,-2-3-7-16,-4 5 2 0,-2-1-2 0,1 2-8 16,-1-1 1-1,0 2 1-15,0-2-3 0,1 2 1 0,-1-1 7 16,-3-2 3-16,2 1 9 15,-4-5 5-15,-1 0 0 0,-1 0-3 16,1-3-2-16,-1-1-9 16,4 0-4-16,-2-1-3 0,0-3-6 0,-3-2-6 15,-1 4 2-15,-3-3 7 16,-3 5-12-16,-3 1 5 0,-2-2 1 15,-3 4-3-15,-2 1 2 0,-3 5-1 0,-3 0-2 16,-2 3 4-16,-1 3-1 16,0 1-5-16,1-1 8 0,1 0-3 15,2-1-1-15,3-1 0 16,-3 1 9-16,-2 0-13 0,0 2 8 0,-1-2-1 15,1 2-3 1,1 0 0-16,-4 3 4 0,1 0-4 0,-2 2 0 16,0 0 0-16,2 0 0 15,1 0 2-15,1 4 2 0,5 4-4 16,-3 0 0-16,2 0 10 0,3 0-12 0,-2-1 4 15,1 0 5-15,-3 2-8 16,0 2 2-16,-5-4 2 0,2 3-4 16,3 2 2-16,2-3 12 15,4 2-8-15,0 0-1 0,0 1 0 0,-2 0-3 16,0 4 2-16,-2 0-2 15,0 2-2-15,-1 0 2 0,2 1 3 16,-1 1-6-16,2-3 4 0,2 2 0 0,1-1-3 16,1 0 2-16,4-2 1 15,3 0-4-15,2 1 3 0,4-3 1 16,4 3 1-16,3-2 4 15,2 0-1-15,0 4-4 0,0 2 4 0,0 1-5 16,0 2-2 0,-3 3 2-16,2-2 5 0,0 1-10 0,0 0 8 15,4-5-3-15,0 0-2 16,2 0 2-16,-1-3 1 0,-2 2-3 15,-1 0 2-15,-1-3-1 0,-3 5 0 0,0 0 4 16,0-3-3-16,0 5-2 16,0-1 2-16,1 0 0 0,1 2-1 15,1-1 0-15,4 1 1 16,3-3-1-16,5 1-2 0,2-4 2 0,3 3 1 15,1 0-2-15,1-4 2 16,-1 3-2-16,-1-2 2 0,-1 3 0 16,-1 2-2-16,-1 3 2 15,0-1 1-15,1 3-2 0,0 0 0 0,1 1 4 16,3 1-5-16,2-1 2 0,3-3 2 15,2-2-4-15,1 1 2 16,0-4-1-16,4 3 0 0,1-3 0 0,3 0 1 16,-1 2-2-1,1-4 1-15,2 1 2 0,5 3-4 0,0-2 4 16,2-1 0-16,4 1-3 15,-1-2 2-15,0-3 0 0,3 3-1 16,0-2 0-16,1-1 1 0,1 1-1 0,2 0 0 16,3 0 1-16,0 0-2 15,3-3 2-15,2-1 0 0,3-1-2 16,3-1 2-16,0-3-1 15,1 1 0-15,-3-2 0 0,0-1 5 0,-2 0-7 16,-1 0 2-16,2-2 0 16,-1-1 0-16,2 2 0 0,3-3 3 15,-1 1-4-15,3 1 0 16,-1-1 2-16,1 3-2 0,-1-1 1 0,0 1 1 15,-1 1-2-15,1 1 0 0,0-3 2 16,1 3-2-16,0-1 2 16,1-2 0-16,-1 1-1 0,1-2 0 0,-2 0 2 15,-3 2-3 1,2 1 2-16,-3-1-3 0,1 0 0 0,-2 0 4 15,1-2-1-15,3 0-2 16,0 2 2-16,9-2 0 0,0 2-2 16,4 1 2-16,1-1-2 15,-1 4 1-15,-1 0 0 0,-1 0 0 0,-2 0-2 16,-1-1 4-16,-1 0-2 0,-3-1 0 15,4 1 0-15,-1-1 2 16,1 0-2-16,1-2 0 0,-1 1 0 0,2-3-2 16,-2 0 3-16,0 1 0 15,-3-2-2-15,0 3 2 0,-4-4 0 16,1 1-1-16,1 1 0 15,-2-3 1-15,1 1-2 0,-3 1 1 0,0-3 1 16,1-1-2-16,1 0 2 0,-1 0 3 16,4-2-5-16,-3-4 1 15,0 2 4-15,-1 0-6 0,-1 0 4 0,-1 1 3 16,-4-3-7-1,1 0 4-15,-3 0 4 0,0-1-7 0,-1-2 2 16,0 0 2-16,2-1-3 16,0-1 0-16,3 1 3 0,1 0-3 15,0 0 0-15,0 1 5 16,-2-3-8-16,1 2 5 0,-1-3-2 0,-3-1 0 15,0 2 0-15,-1-2 2 0,-3-1-1 16,2-3 8-16,0-1 2 16,1 0-4-16,-1-2 1 0,1-1-5 0,1 0-4 15,-1 1 2-15,1-3 4 16,-3 2-6-16,3 0 2 0,0-5-1 15,1 5 0-15,-1-4 0 16,-2 1 7-16,-1 1-3 0,-3-1 11 0,-1 0-1 16,-3 0-5-1,-1-1 4-15,-1-3-7 0,-3 1-2 0,-3-3 3 16,-1 1-6-16,-3-1-1 0,0 1 0 0,-3-5 11 15,1-1-10 1,1-3 9-16,-2-1-2 0,-1 1-4 0,-2-1 7 16,1-2-5-16,-2 0-3 15,1 3 5-15,-1 0-3 0,-3 3-5 16,-1 5 0-16,-1-2 15 15,0 5-14-15,-6-2 11 0,-1 0-7 0,-4 0-3 16,0 0 7-16,-3-3-2 0,2 1-1 16,-4 0-2-16,2-4-1 15,-3 5-6-15,1-3 6 0,-2 0-2 0,0 2-1 16,1 0-18-16,-3 3-15 15,1 1-30-15,-2 5-10 0,-2-1-26 16,-4 7-84-16,-7 5-33 16,-8-4-100-16</inkml:trace>
  <inkml:trace contextRef="#ctx0" brushRef="#br0" timeOffset="15120.0211">5302 7278 862 0,'-4'-3'0'15,"3"0"216"-15,0 1-172 0,-1 2 4 0,2 0-6 16,0 0-12-16,-2 8-20 16,-3 13-13-16,-3 11 6 0,-1 12 3 15,-1 8 11-15,3 3-2 16,-2-1-6-16,2-2 0 0,2-2-4 0,-2-7-4 15,2-4 3-15,1-5-3 16,2-7-1-16,-1-5 0 0,3-8 0 16,0-7-36-16,0-3-10 15,3-4-28-15,1-1-70 0,3-14 18 0,-2-7-109 16,1-7-338-16</inkml:trace>
  <inkml:trace contextRef="#ctx0" brushRef="#br0" timeOffset="15500.0217">5207 6995 835 0,'-17'1'0'0,"-1"9"182"0,-1 8-126 0,-2 10-10 16,-3 11 2-16,-1 9-2 15,1 10-12-15,1 10-10 0,2 5-6 16,1 7-1-16,6 2-3 15,6-3-3-15,7-6-2 0,4-10-4 0,13-10-5 16,8-11 0-16,7-9 6 16,4-8-4-16,5-8 1 0,0-7 1 15,1-6-2-15,-2-4 3 16,0-4-2-16,-2-12 0 0,-3-5 10 0,-1-5-1 15,-5-7-2-15,-1-9 1 0,-3-6-1 16,1-8-3-16,-2-10 5 16,-2-6-9-16,-4-7-1 0,-5-3 0 0,-5 6-1 15,-7 2-2 1,-6 11 2-16,-10 5 10 0,-5 7 2 0,-8 10 0 15,-5 6-3-15,-3 8-8 16,-4 11 4-16,-1 10-1 0,4 6-3 16,1 12-1-16,2 13-2 15,6 9-29-15,3 9-31 0,6 7-45 0,4-1-87 16,5-4-191-16</inkml:trace>
  <inkml:trace contextRef="#ctx0" brushRef="#br0" timeOffset="16490.0231">16455 10744 1049 0,'-3'-5'0'16,"3"1"157"-16,2-3-141 0,2-1-14 0,1 0 7 15,0-1-4-15,1 3-2 16,1 2 0-16,0 1-2 0,1 3-2 15,2 0 1-15,1 2 1 16,1 7-2-16,0 5 2 0,-1 3 2 0,1 3-1 16,-2 1 8-16,-1 2-4 15,-2 3-5-15,-4-1 7 0,-3 1-8 16,-4 6 0-16,-7-1 8 0,-5-2-4 0,-4 2-1 15,-2-3 0-15,-2-2-1 16,0 0-4-16,0-4 4 0,2-3-4 16,3-4-6-16,5-5 9 15,5-1-2-15,4-2-7 0,4-6 8 0,1 1 0 16,0-2-12-1,0 0 3-15,7 2 0 0,3-1 10 0,3-1 13 16,6 0 3-16,1-6 0 0,2-1-4 0,1 0 6 16,-2-1-10-1,-2 3 0-15,-2 0-9 0,-5 4 0 0,-1-2-9 16,-5 2-24-16,-1-1-15 15,1 1-7-15,1 0-42 0,1-1-56 16,0-2-89-16,-3-2-44 16</inkml:trace>
  <inkml:trace contextRef="#ctx0" brushRef="#br0" timeOffset="16920.0237">16603 10589 935 0,'-8'-34'0'0,"-8"1"127"0,-6 6-73 16,-8 5-25-16,-4 8-3 15,-6 9-3-15,0 7-12 0,-1 18-4 16,0 12 3-16,-4 16-6 0,1 18-5 0,-1 10 2 15,3 4 20-15,5 6-7 16,8-7 2-16,10-7 1 0,9-2-4 16,10-12-4-16,5-7-6 15,12-3-3-15,7-10 0 0,6-7 5 0,6-5-5 16,5-8 0-16,5-9 0 15,7-3-4-15,5-6 7 0,1-10-3 16,1-6 0-16,-4-7 0 0,-4-5 25 0,-1-5 4 16,-6-4 8-16,-4-6-2 15,-6-6-4-15,-7-9-13 0,-5-4-5 16,-10-7-7-16,-7-8-1 15,-7 0-4-15,-10 3-1 0,-9 8 0 0,-8 7 3 16,-5 10-6 0,-9 10 3-16,0 9 0 0,-2 12 2 0,-2 14-4 15,1 6-44-15,-6 16-47 16,-1 8-57-16,-7 0-128 0</inkml:trace>
  <inkml:trace contextRef="#ctx0" brushRef="#br0" timeOffset="19850.0278">4195 11935 478 0,'0'-7'0'16,"-3"0"216"-16,0-1-128 0,-2 1-1 15,1-2-6-15,-3 2-24 16,1-1-6-16,-2-1-9 0,1 1 1 0,-1-2-6 16,0 1-18-1,3-3 11-15,-1 1-6 0,0 0-12 0,1 0 1 16,-2 1-3-16,1 2 5 0,-1-4 3 0,-1 3 2 15,0 1 1 1,0-1-2-16,1 0-5 0,1 2-6 0,1 0 3 16,0-1 0-16,0 4-5 15,-1-5 0-15,1 4-3 0,-1-2-2 16,1 0 2-16,-2-2-1 15,2 1 0-15,-2 0 3 0,-3-1 2 0,-1 5-1 16,1-1 4-16,0 1-2 0,-1 4-3 16,1 0 2-16,1 0-2 15,0 0-4-15,-2 2 3 0,3 0-2 0,0 1-4 16,-2-1 4-16,0 1 4 15,1 0-3-15,-4 2 4 0,-3 0-3 16,0 3-1-16,-3 0 2 16,0 3-1-16,1 2-1 0,0-1 1 0,3 1 4 15,2-1-12 1,0 1 8-16,0-4-2 0,1 4-3 0,0 0 2 15,0-1 2-15,-1 5-3 0,-3 2 7 0,-1 2-3 16,-1 3-2 0,2 2 11-16,0 0-6 0,0 4-3 0,1-1 5 15,4-1-4-15,0-2-6 16,2 2 2-16,0-2 5 0,0 3-8 15,-1 3 4-15,0-1 3 16,0 3-6-16,1 2 2 0,-1-2 8 0,2 3-8 16,-3 1 4-16,3 0-3 15,-1-1-1-15,0 4 3 0,1 0-2 16,0 0 0-16,-1 1 4 0,2 3-4 0,0-3-4 15,3 0 4-15,-3-2 4 16,2-1-8-16,-1-3 4 0,2 1 1 16,0-1-3-16,2-2 0 15,0 2 7-15,-1-2-9 0,1 0 4 0,1 3 2 16,-1-3-4-1,-1 3 0-15,0 0 5 0,-2-1-6 0,0 0 2 16,0 0 1-16,1-5 0 0,1 2 2 0,3-1-3 16,0-1-2-1,1 0 0-15,2-4 2 0,0 0-2 0,0 1 2 16,0-1 2-16,-1 2-4 15,1-1 0-15,0 2 5 0,-3 4-6 16,0-2 4-16,0 6 3 16,0 2-7-16,0 0 4 0,3 2 1 0,-1-4-5 15,3-5 4-15,-1-4 2 16,2 0-5-16,1-2 2 0,-3 0-1 15,3-1 0-15,-2-1 0 0,-1-1 3 0,1 0-5 16,0-2 4-16,1-1-4 16,0-1 2-16,-3-3 0 0,3 2 5 15,-1 3-6-15,0 0-1 16,1 2 4-16,0 3-3 0,1 2 2 0,-2 1 3 15,0 2-6 1,1 0 3-16,-2-2 6 0,2 0-7 0,-1-5 0 16,0-1 5-16,0-2-5 15,1-3 8-15,1 0-9 0,1-1 2 16,0-5 3-16,1 3-3 0,-2-7-2 0,-1 3 2 15,2 0 2-15,-1-5-4 16,-1 3 2-16,2-2 2 0,-2-1-5 16,5 4 4-16,-4-3-1 15,3 1-1-15,-1-1 0 0,0-3 2 0,0 2-4 16,3-2 4-16,1 2-1 15,-3-3-2-15,4-1 2 0,-2-1 0 16,1-1-1-16,-1 1 0 0,2 0 2 0,-2 2-3 16,-1 0 2-16,2 0 0 15,-2 2-2-15,-1-1 2 0,-1 0 0 16,1 0-2-16,-2-1 2 15,2-1 1-15,-3-2-3 0,2 0 0 0,-1 0 2 16,-1 0-2 0,3-1 2-16,-1 0 1 0,0 0-2 0,0 0 0 15,1 0 1-15,-1 0-1 16,1-2 0-16,-1 0 0 0,3-1 0 15,-2-2 0-15,2-2 1 0,-1 2-1 0,2-3 0 16,-2 0 1-16,1 0-1 16,-1-1 0-16,1 1 1 0,-1 0-1 15,0-2 0-15,-1 1 3 16,-2 2-5-16,0-2 4 0,-3 1-1 0,3 1-1 15,-3 1 0-15,0 0 1 16,0 1-2-16,-2-3 2 0,4 2 0 16,-3-1-2-16,2 1-1 15,1-1 5-15,-2-1-6 0,0-1 5 0,0 0-3 16,3-1 2-16,-3 0 2 0,0 0-5 15,0 0 1-15,0 1 2 16,2 1-1-16,-2-2 0 0,0-1 0 0,1 0 1 16,1 0-1-1,-2 1 0-15,3 1 1 0,-6 2-1 0,3-2 0 16,0 2 1-16,1-2-1 15,-2-1-1-15,-1-2 2 0,3-1-2 16,0-2 2-16,-1 1 1 0,-1 1-3 0,1-2 2 16,0 1-1-16,-2-1-1 15,3 1 2-15,-2 0 0 0,3-1-2 16,-4 0 2-16,0 1 0 15,1 2-1-15,-2-3 0 0,2 1 0 0,0-4-1 16,1 0 2-16,0 0 0 16,2-2-2-16,-1 0 2 0,1 0 1 15,-2 0-2-15,2-1 0 16,-2 1 0-16,1-2 0 0,-1 1 0 0,-1 1 2 15,1-1-3-15,-2-1 1 0,1 0 1 16,0 0-2-16,1-2 1 16,0 1 2-16,1-2-4 0,1-1 4 0,-2-1-4 15,0 2-1 1,-1 1 6-16,0 0 0 0,1 0-5 0,-1 4 3 15,0-3 1-15,-1 1-4 16,1-3 4-16,0-3 11 0,0 0-12 16,2-1 4-16,-2 0 0 15,-1 1-8-15,0 0 6 0,-2 1 3 0,1-2-6 16,-1-1 0-16,0 1 13 0,1-3-14 15,-1-2 2-15,1 0 6 16,-1-2-9-16,0 0 4 0,0 0 0 0,1 2-2 16,-1 0 0-16,0 5 1 15,-1 0-2-15,0 0 2 0,-2 2 2 16,0 1-4-16,-1-1 2 15,1 0 5-15,0-4-8 0,0-1 4 0,2-4 3 16,0 0-6-16,0 0 2 0,0-1 1 16,0 6-2-16,0 1 0 15,0 0 1-15,0 5-2 0,-4-4 2 0,3 3 2 16,-2 1-5-1,-3 1 4-15,2-1 0 0,1 2-3 0,0 1 1 16,1 0 1-16,0-2-2 16,-2-1 2-16,2-1-1 0,0 1-1 15,0 0 2-15,-2 0 0 16,1 3-2-16,-3-2 2 0,-2 0 0 0,4 1-1 15,-2-2 0-15,0 0-2 0,1 1 1 16,-1 0 2-16,0 1-1 16,1 0 0-16,-2 1 0 0,3 1 2 0,-1 2-2 15,1 3 0-15,1 0-1 16,-1 1 0-16,1-2 2 0,-2 1 1 15,-1 0-2-15,0 2 0 16,-2-1 1-16,0-1-1 0,-1 2 0 0,-2-2 0 16,1 2 0-1,-4-1 0-15,0 2 0 0,-3 0-4 0,-1 1 6 16,-1 3-3-16,0 1-15 0,3 3-5 0,2 3-13 15,3 2-23 1,2 4-8-16,2 5-36 0,3 6-64 0,-3 5 15 16,2 1-7-16,-4 4-110 15,-2-5-161-15</inkml:trace>
  <inkml:trace contextRef="#ctx0" brushRef="#br0" timeOffset="23580.033">5254 13043 970 0,'1'-5'0'15,"3"-4"94"-15,-1 1-63 0,7-2 24 0,-2 0 2 16,6 1-20-16,0 0-1 16,3-2-4-16,0 2-10 0,0 2-7 15,0 2 0-15,0 0 1 16,-3 2-8-16,-3 2-1 0,0 1 1 0,-2 8-2 15,-1 1-4-15,-3 3 4 0,1 2 4 16,0 1-8-16,-3-1 4 16,-1 2-4-16,-2-3-2 0,0 2 0 0,-2 0 6 15,-5-1-1 1,-4 2 1-16,-3-3 4 0,-2 1-7 0,2-5 4 15,1-1-3-15,3-4-5 16,2-3 2-16,4 0 17 0,0-1-13 0,4 0 2 16,0 0 0-1,0 0-7-15,0-1 0 0,0-1 3 0,2-1-3 16,1 0-6-16,4-3 6 0,-1 0 0 0,4 1-2 15,-2 1 3 1,2 2-2-16,0 2 0 0,1 0 2 0,-2 1-2 16,1 4 2-16,-1 1-2 15,1 0 1-15,0 2 0 0,-2 6 5 16,0-1-7-16,-3 4 4 15,-2 1 0-15,-3 3-2 0,0 0 0 0,-1 3 4 16,-5-1-3-16,-2 1 2 0,-2 0-2 16,-2-2 0-16,-1 2 1 15,0-2-2-15,0-3 0 0,-1-4 0 0,1-1 4 16,-1-5-5-1,2-1 2-15,-3-3 9 0,0-1 1 0,0-2 0 16,2-2-3-16,0 0-2 16,2-6 0-16,2-2-5 0,3-1-2 15,0-1 2-15,1-4-2 16,0 1-11-16,2-5 1 0,3 3-26 0,-3-1-34 15,3 1 0-15,0 2-38 0,3-1-64 0,2 1-110 16,0-1-432 0</inkml:trace>
  <inkml:trace contextRef="#ctx0" brushRef="#br0" timeOffset="24280.034">5549 12773 803 0,'5'-30'0'0,"-4"-4"217"0,-1 5-138 16,0-1-16-1,-6 2 2-15,-2 8-16 0,-1 2-6 0,-2 7-8 16,-4 2 5-16,-4 7-27 0,-5 2 2 16,-1 5-1-16,-4 9-3 15,0 5 4-15,0 3-5 0,1 3-6 0,-1 5-3 16,0 5 5-16,-2 4-5 15,-1 2-2-15,1 7 2 0,-1 3 11 16,4 1-6-16,-2 5 6 16,6-2-4-16,3 3-3 0,5-2 2 0,5-3-3 15,6-2-7-15,5-3 6 16,3-4 3-16,5-1-8 0,2-1 4 15,2-5 4-15,0-2-10 0,-1-3 8 0,2 4-3 16,-2-2-1 0,3 0 0-16,-4-5 23 0,2-5-28 0,0-3 10 15,1-3 2-15,2-2-7 16,3-3 0-16,2-4 11 0,3-6-12 0,3-1 2 15,4-2 3 1,1-6-4-16,3-5 0 0,1-3 4 0,-1-2-5 16,1-6 2-16,-1 0 3 15,0-3-7-15,-6-1 6 0,0 0-3 16,-3-5 0-16,0-2 0 0,-1-3 2 0,-2-3-3 15,0-4 2-15,-2-1 5 16,-3-5-5-16,-3 1 5 0,-2-1-4 16,-5-3-4-16,-2 1 4 15,-5-2 19-15,0-1-14 0,-7 1 7 0,-3 2-2 16,-1 3-5-16,-3 4 2 15,-2 4-5-15,0 3-6 0,-2 3 4 16,0 2 8-16,-5 2-11 0,0 3 2 0,-2 2 2 16,-1 4-3-16,2 2 0 15,0 6 0-15,-1 5-6 0,3 7-11 16,2 1-19-16,2 11-34 15,0 9-10-15,4 4-36 0,-2 8-79 0,-3 1-61 16,-5 1-479 0</inkml:trace>
  <inkml:trace contextRef="#ctx0" brushRef="#br0" timeOffset="31120.0435">7080 7178 817 0,'-3'-23'0'15,"3"2"224"-15,-2-1-145 0,2-1-24 0,0-2-18 16,0 0-5-16,0-1 0 0,0 4-9 0,4 3-13 15,-3 4 1 1,1 6-5-16,-1 4-6 0,0 5 0 0,1 5 5 16,2 9-17-16,2 14 16 15,2 13-3-15,0 7-2 0,0 7 2 16,2 1 18-16,-3 1-12 15,4-2 9-15,-3-4-6 0,3-4-8 0,0-2 5 16,4-4-3-16,-1-3-4 0,3-2 0 16,-2-7 9-16,2-3-10 15,1-7 1-15,-1-4 0 0,1-7 0 0,0-7 1 16,1-1 10-16,0-8-2 15,2-7 13-15,3-6-2 0,3-8-2 16,4-10 7-16,7-10-9 16,4-10-7-16,8-10 6 0,8-12-9 0,7-12-2 15,5-12 0 1,11-9-6-16,6-12 4 0,7-7 2 0,7-10-7 15,9-6 6-15,8-3-1 0,7-5-2 0,9 0 18 16,0 2 1 0,2 5-5-16,-2 9-6 0,-6 6-1 0,-4 13-3 15,-6 7-5-15,-9 8 2 16,-8 7 0-16,-8 2-1 0,-10 2 0 15,-5 3-1-15,-9 5-13 16,-8 7 10-16,-9 8 3 0,-9 9-12 0,-9 7 9 16,-8 12-10-16,-7 9-20 15,-4 8 5-15,-6 12-17 0,-3 5-31 16,-5 8-9-16,-1 4-46 0,-10 15-183 0,-7 0-72 15</inkml:trace>
  <inkml:trace contextRef="#ctx0" brushRef="#br0" timeOffset="36630.0512">6058 12276 712 0,'15'0'0'0,"-1"0"234"16,3-3-160-16,4 1-9 0,0 1-27 15,5 0-4-15,3 1-8 16,5-1-23-16,0-1 4 0,4 1-5 0,0 0 4 15,4 1-1 1,0 0-2-16,3 0-2 0,1 2 6 0,4 3 5 16,2 0-8-16,1 0 9 15,2 0-2-15,-1 0-1 0,-2-3 11 16,0 1 4-16,3-1-3 0,0 1 1 0,1 0 0 15,0 1-13-15,-3-2 2 16,2 3-6-16,-2-2-5 0,1 2 4 16,0 1 2-16,-1 0-9 15,0-2 4-15,4 1 10 0,-2 1-10 0,3-2 14 16,0-3-3-16,2 3-7 15,3-2 8-15,4-1-8 0,0 1-2 16,1-2 5-16,3 0-4 0,0 0-9 0,1 0 8 16,2 2-1-16,-4-2-2 15,1 2 1-15,2 1 0 0,-2-3-1 16,1 2 7-16,-1-2-5 15,0 0 2-15,0 0 4 0,1 0 0 0,0 0-9 16,2 1 0 0,2-1 11-16,1 0-12 0,0 0 2 0,1 1 9 15,-2-1-11-15,-2 0 1 16,0 1 5-16,0 1-10 0,-2 0 6 15,2-2 3-15,-1 0-8 0,2 3 8 0,4-1-5 16,-3-2-2-16,3 3 6 16,-3-3-2-16,3 0-2 0,0 0 2 15,0 0 7-15,-2 0-7 16,4 0-1-16,-1-1 0 0,0 1 1 0,0 0 2 15,-2 0-1-15,1 0-7 16,0 1 9-16,-3-1-1 0,0 0-6 16,-1 1 6-16,-1-1-1 15,1 1-4-15,1 0 3 0,1 1 2 0,1 0-6 16,1 0 6-16,-1 2 1 0,1-3-5 15,-2 2 2-15,-2-2 8 16,0 1-11-16,0-1 4 0,1-1 4 0,1 2-8 16,2-1 4-1,-1-1 4-15,-1 0-7 0,0 0 2 0,2 0 5 16,-1 0-7-16,0 2 2 15,0-2 4-15,0 0-5 0,3 0 0 16,-2 3 4-16,4-2-5 0,-3 2 2 0,2 0 6 16,4 1-10-16,-2 1 6 15,-1 0-2-15,2-2-2 0,-3 2 2 16,1-1-2-16,-2-2-1 15,0 3 4-15,-1-2 1 0,1 1-5 0,-1 3 4 16,-1-2 1-16,-1-2-3 16,0 3 0-16,0 0 7 0,0-1-7 15,0 3 0-15,2-1 3 16,1-2-4-16,3 2 2 0,1-1 3 0,0 0-4 15,2-1 0-15,-1 0 1 0,0 0-1 16,-1 0-1-16,1 2 1 16,0-3 0-16,2 2 2 0,0 0 7 0,0-2-6 15,0 1 8 1,-1-1-2-16,-2 1-6 0,-2-1 9 0,0 1-6 15,1-2-3-15,1 0 4 16,2-1-3-16,2 0-4 0,-1 0 0 16,1-2 8-16,0 1-9 15,-2-1 2-15,0 0 6 0,0 2-7 0,3 0 0 16,0-1 10-16,1 3-9 0,0 1 7 15,-3-3-4-15,0 3-3 16,-2 0 2-16,1-1 1 0,-1 1-8 0,0-3 8 16,0 2-4-16,1 0-1 15,2-1 2-15,1 2 2 0,-2-3-3 16,3 4 0-16,-4-2 2 15,2-1-2-15,0 0 0 0,-1 1 4 0,4 0-5 16,1 1 2-16,3 2 0 0,0 0-1 16,1-1 0-16,-2 1 6 15,-1 0-5-15,0 0 6 0,1 0-5 0,1-2-3 16,5 3 2-1,-3 1 11-15,2-1-9 0,-2 1 4 0,-3 1-3 16,1-3-2-16,0 2 4 16,-2-1-5-16,3 1-2 0,-1-1 2 15,0-1 1-15,-3 0-2 16,-3 1 0-16,-1-1 7 0,-1 3-3 0,0-3 5 15,-3 1-10-15,1-2 2 0,-1 2 10 16,1-1-7-16,-3 0-5 16,0 0 2-16,-4 1 10 0,-6-3-13 0,-3 2 4 15,-5-2 5-15,-4-1-9 16,-4 0 4-16,-4 2 0 0,-5-3-4 15,-1-3 2-15,-3 4 2 16,-2-3-4-16,-2 1 4 0,-2 0-1 0,-5-2-1 16,-4 3 0-1,-3-1 0-15,-5-1 0 0,-3 1-2 0,-7 0-2 16,-4-2-10-16,-5 0 9 0,-2 0 1 0,0 0-6 15,0 0-2 1,0 1-22-16,-4-1-28 0,-6 2-2 0,-6 0-31 16,-8-1-81-16,-5-1-17 15,-4-5-139-15</inkml:trace>
  <inkml:trace contextRef="#ctx0" brushRef="#br0" timeOffset="37730.0528">6901 11636 930 0,'5'-6'0'0,"-5"3"176"16,0-1-106-16,-2 2-19 0,-6-1-34 0,-3 2-15 15,-4 1-4-15,-5 1 4 16,0 6 1-16,-5 4-4 0,-2 0 2 16,-1 1 15-16,-5 0-1 15,0 1 9-15,-4 1-5 0,-4 2-1 0,-5 4 2 16,-2 1-8-16,-5 7-7 15,-5 4 3-15,-1 1-2 0,-3 8-9 16,-1 3 5-16,0-1 1 0,6 0-6 0,7-9 6 16,12-9-3-16,9-9-1 15,9-3 2-15,8-2 1 0,2-6-2 16,7 1 0-16,3-4 1 15,0-1-6-15,0 1 5 0,0 1 0 0,0 1-2 16,2-2 3 0,0 1 2-16,0-1-5 0,2 3 4 0,1-3 3 15,2 3-7-15,1 1 4 16,2-5 16-16,3 4-4 0,0-1-2 15,4-1 1-15,1 8-2 0,3 2-2 0,2 2-1 16,3 6-1-16,2 2 2 16,4 3-3-16,2 1 0 0,2 1 12 15,4 0-3-15,0 1-3 16,4-3-1-16,2-2 4 0,2 1-5 0,-1-4 3 15,0-1-11-15,-4 1 0 16,-3 0 1-16,-2-3-3 0,-6 0 0 16,0 1-22-16,-3 0-22 15,-3 3-50-15,-4-1-22 0,-4-3-68 0,-4-7-342 16</inkml:trace>
  <inkml:trace contextRef="#ctx0" brushRef="#br0" timeOffset="38780.0543">22106 12331 837 0,'2'-19'0'0,"2"10"297"16,-2 2-195-16,-2 0-36 0,2 4 0 15,-2 0-11-15,0 3-17 16,1 0-29-16,1 0 0 0,0 2-10 0,4 9-9 16,5 7 14-1,4 10-1-15,7 12-6 0,6 4 6 0,6 5 0 16,7 1-5-16,7-1 4 0,10-1 5 0,6-2-9 15,4-5 4 1,0-4 26-16,-8-3-22 0,-5-3 5 0,-7-5-1 16,-10-1 1-16,-7-6 1 15,-9 0-3-15,-6-6-8 0,-9-1 5 16,-1-3-4-16,-6-2-4 15,1 3 0-15,-1-3-2 0,-4 1-4 0,0 1 13 16,-6-1-6-16,3-3-3 0,-3 2 7 16,1-2 1-16,-3 0-8 15,-2-1 8-15,-1-1 8 0,0 2-11 0,-3 4 7 16,-2 1-3-16,-3 3-6 15,-1 1 2-15,-5 4 5 0,0 2-6 16,-6 4 0-16,-4 4 2 16,-4 5-2-16,-4 6 0 0,2-1 0 0,0 0 1 15,-2 1-1 1,1-2 2-16,-2 2-2 0,-4-3-64 0,-1 0 2 15,-3-2-48-15,-8-2-18 0,-5 1-65 0,-7-8-311 16</inkml:trace>
  <inkml:trace contextRef="#ctx0" brushRef="#br0" timeOffset="49350.0691">6635 13827 557 0,'-8'-14'0'16,"3"0"185"-16,0 4-86 0,-1-2-18 0,1 2-28 15,2 4-8-15,0-1 6 16,-1 3-14-16,3 0-6 0,-1 0-3 15,-1 0-1-15,3 3-2 16,-1 1-2-16,1 0-2 0,0 0-8 0,0 2-14 16,4 11-4-16,1 15 1 15,3 13 1-15,0 15 6 0,3 8 25 16,-3 6-17-16,0 3-2 15,0 2 3-15,-1 4 0 0,0-3 1 0,-1 1-2 16,1-4-5-16,0-8 2 0,4-10-1 16,-1-6-3-16,1-8 1 15,2-3-2-15,-2-4-1 0,4-6 8 0,1-1-2 16,1-3-6-1,2-3 4-15,1-2-3 0,2-5 1 0,0-5 5 16,4-6-2-16,4-2 2 16,3-13 7-16,2-9-3 0,6-8-1 15,3-9-2-15,4-9 2 0,5-7-7 0,3-11 7 16,5-6-2-16,5-8-4 15,4-8 4-15,6-6 1 0,2-6 3 16,5-2 8-16,5-5-5 16,0 0-6-16,0 2 2 0,-1 4-8 0,-4 5-6 15,-4 8 2-15,-5 7 4 16,-6 8-6-16,-10 6 2 0,-6 8 1 15,-5 3-3-15,-8 6 2 16,-4 6 2-16,-3 2-5 0,-3 8 2 0,-3 3 3 16,-3 3-6-16,-3 4-29 0,-4 3 4 15,-6 8-17-15,-3 3 1 16,-5 5-22-16,-2 4-40 0,-1 0 7 0,-8 8-30 15,-5 9-152 1,-11 2-195-16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9:37:46.576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context xml:id="ctx1">
      <inkml:inkSource xml:id="inkSrc73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1" timeString="2017-09-12T09:40:49.007"/>
    </inkml:context>
  </inkml:definitions>
  <inkml:trace contextRef="#ctx0" brushRef="#br0">2536 3326 481 0,'0'-1'0'0,"0"1"133"0,1-1-53 16,0 0-4-16,-1 1 9 0,0-2-20 0,0 2-16 15,0 0 2 1,0-2-6-16,0 1 6 0,0 1-12 0,0 0-6 15,0 0-15-15,0 0-5 16,0 0 5-16,0 0-10 0,0 3-10 16,-2 1 4-16,-2 6 10 15,0 5-5-15,-4 1 5 0,0 2-1 0,0 2-6 16,2 1 6-16,0 5-4 15,0-4-3-15,1 3 2 0,0-2 1 16,-1-2-11-16,2-3 8 0,-1-1 3 0,1 1-9 16,0-4 4-1,0-2 7-15,0-3-10 0,-2-1 2 0,3-1 8 16,1-2-11-16,0-2 4 15,2 1-3-15,-1-2-1 0,1-1 4 0,0 0 0 16,0-1-19 0,0 0-17-16,0 0-16 0,0 0-32 0,0 0-11 15,1-6-30-15,-1 0-185 0,0-5-106 16</inkml:trace>
  <inkml:trace contextRef="#ctx0" brushRef="#br0" timeOffset="990.0014">2563 3200 437 0,'0'-11'0'16,"0"4"191"-16,0-1-119 15,-2 2 5-15,-1 0-1 0,2 0-6 16,-3 2-14-16,-1-1-9 0,1 2-9 0,-3-2 1 16,1 3-15-16,0 0-5 15,-1 0 6-15,-1 1-8 0,-1 1-9 16,2 0 12-16,-2 0-10 15,-2 2 0-15,0 1 6 0,-2-1-7 0,2 6-2 16,-3-1 8 0,-1 4-11-16,1 2 5 0,-1 6 4 0,1 1-8 15,0 0-4-15,1 1 5 0,2-2-1 0,-2 1-6 16,4 4 2-16,0 0 11 15,-1 1-9-15,1 3 10 0,0-1-7 16,0 0 2-16,0-3 6 16,1 0-7-16,2-1 0 0,-1-3 1 15,4 0-2-15,-2-1-2 16,2-1 5-16,2-1-5 0,0 1-5 0,0-1 2 15,1 1 6-15,0-1-8 16,0-1 2-16,0 0 4 0,0-1-6 16,3-1 2-16,0 0 1 0,-1-1-4 0,1 0 4 15,0-1 3-15,1-3-5 16,0-1 0-16,0 0 4 0,1 1-6 15,0 0 4-15,2 1 2 16,-1-3-6-16,2 1 4 0,2-1 2 0,0 0-5 16,1-1 2-16,2-2 0 15,-2-1-2-15,1-2 2 0,1 2 0 16,0-2-2-16,-2 1 2 15,3 0 2-15,-2-2-4 0,1 0 2 0,-1 0 0 16,2 0-1-16,-3 0 0 0,1 0 1 16,-1 0-1-16,2-4 0 15,0 0-2-15,1-1 0 0,0-3 4 0,-2 0 3 16,2-3-6-1,-1 0-1-15,1-1 7 0,-1 0-9 0,-1-1 8 16,1-1-2-16,-3 0-3 16,0-3 2-16,-3-1 15 0,1 0-12 15,-2 0 6-15,1-3-2 0,-3 2-1 0,1-3 5 16,0-1-11-16,0 0 0 15,-2-3 6-15,2 1-5 0,-1-2 0 16,2 3 4-16,-1 1 1 16,-1-2-8-16,0 1 2 0,-2-1 14 0,1 3-13 15,-3-2 12-15,0 3-4 16,0-1-9-16,-5-1 10 0,0 2-4 15,-2 2-6-15,-1-1 9 16,-1 1-11-16,-1 2 0 0,3 2 2 0,0 1 3 16,0 3-5-16,-1 0 2 0,0 1 4 15,0 1-7-15,-2 1-11 16,0 1 2-16,2-1-11 0,-2 2-6 0,1 2-13 15,1 4-25 1,-2 2-9-16,5 11-66 0,-4 5-128 0,-2 3-223 16</inkml:trace>
  <inkml:trace contextRef="#ctx0" brushRef="#br0" timeOffset="12820.0179">3862 3209 512 0,'11'-25'0'0,"0"0"164"0,-3-2-74 0,-1 0-10 15,-2-2-3-15,-2 3-13 16,-3 2-10-16,0 2-6 0,-3 2-1 0,-3 1-2 15,-2 2-9-15,-1 3-1 16,0 6-3-16,-1-1-9 0,0 4-4 16,0 0-3-16,-1 3-11 15,2 2-6-15,-6-3 2 0,2 3 7 0,-4 0-6 16,0 3-3-1,0 5 2-15,-2 3-1 0,0 6 2 0,0 4 3 16,0 2-7-16,2 4 4 0,3-2-1 0,4-3-2 16,1-2 2-1,4 0 0-15,-2-3-2 0,2-1 1 0,3 1 1 16,-2-3-2-16,2-1 2 15,1 2 2-15,-1-4-5 0,0 1 2 16,2-1 1-16,0-2-2 16,3 1-4-16,1-1 3 0,2 4-1 0,3 1 5 15,2 1 0-15,1 4-2 0,-1 0 0 16,1-2 2-16,-1 2-2 15,-1-3 0-15,-2 0 4 0,-1 0-7 0,-1 1 6 16,-1 0-2-16,0 0-2 16,-2 3 2-16,-1-1 0 0,-1 1-2 15,2-1 2-15,-1-2 0 16,-2 0-2-16,0-2 2 0,1-1-1 0,0 1-1 15,-1-1 2 1,0-2 1-16,-1 2-3 0,-3-2 2 0,0-1 2 16,-2-2-6-16,0 1 6 0,-1 0 2 0,0-1-4 15,0-2 2 1,-3 0-1-16,2-1 5 0,-2-3 8 0,-1 1 1 15,-1-2-1-15,-3-2 4 16,2 0-1-16,-3 0-1 0,2-2 3 16,1-3-4-16,0-3 0 15,1-1 1-15,-1-1-6 0,1-4-4 0,0-2-2 16,0 0-1-16,1-3-4 15,3-1 0-15,1 3 5 0,1 1-6 16,2 2 2-16,0 1 0 0,1 1-1 0,3-1-13 16,0 5-16-16,0 4-18 15,0 0-11-15,0 4-37 0,2 0-89 16,0 8-39-16,-2 1-140 15</inkml:trace>
  <inkml:trace contextRef="#ctx0" brushRef="#br0" timeOffset="13650.0191">3865 3601 776 0,'9'-6'0'16,"1"-1"174"-16,1-1-102 0,1 2-24 0,1-2-19 15,-1 0-15-15,2-1-5 16,0 1 7-16,-4-2-2 0,0-1 18 15,-1-3-9-15,-1-1 5 16,-3-1-1-16,1 3 7 0,-3-3-1 0,-2 2-1 16,-1 0-9-1,0 0-11-15,-1 5-6 0,-4 1 0 0,1 2-8 16,-1 4-7-16,-1-1 13 15,-2 2-7-15,-2 1 3 0,-2 0 0 16,-1 6 1-16,-3 5-1 0,2 5 0 0,1 6 2 16,-1 3-2-16,3 3 0 15,1 1 0-15,4-2 0 0,1 0-3 16,3 0 0-16,2-3 6 15,0 0-1-15,3-6-3 0,2-3-5 0,4-2 5 16,-1-1 2-16,2-6 2 16,2-1-1-16,1-2-2 0,2-3 0 15,2 0 0-15,1-1 7 0,-1-5-10 0,3-2 6 16,-1-2 2-16,-1-3-5 15,0-4 0-15,0 1 10 0,-1-5-9 16,-3-4 10-16,1-1-2 16,-2-5 3-16,0-2 2 0,1-3-3 0,-1-4-3 15,1-2 1 1,1 2-5-16,0-2-4 0,-3 2 0 0,2 3 5 15,0-3-6-15,-2 5 2 16,0 1 2-16,-2 2-4 0,-2 6 2 16,-2 3 3-16,-3 7-5 0,0 6 2 0,-2 3 4 15,0 5-5-15,-1 2 0 16,0 0 0-16,0 9-13 0,-6 10 9 15,-6 13 4-15,-1 7 0 16,-2 3 0-16,1 2 7 0,-2-2-9 0,2 0 4 16,2-1 1-16,-1 0-4 15,1-2 2-15,3 0 2 0,-3-4-4 16,4 2 2-16,-1-7 1 15,3-2-3-15,1-2 2 0,3-3 0 0,2-5-2 16,0-3 2-16,2-1-3 0,3-5-6 16,1 0 7-16,0-2 0 15,2-1-1-15,2-1-2 0,4-2-14 0,6-2 5 16,0-1-3-1,0 0-18-15,1 0-20 0,-2-4 13 0,-1-1-5 16,-2-1-24-16,0-1 3 16,-3 0-14-16,-2-2-29 0,-3-4-33 15,-2-2-54-15,-3 0-374 0</inkml:trace>
  <inkml:trace contextRef="#ctx0" brushRef="#br0" timeOffset="13820.0193">4196 3447 622 0,'-7'-5'0'0,"5"2"182"0,1 0-53 16,1-2-65-16,6-1-18 0,3 1-11 15,2-2 6-15,2-3-4 16,1 3 2-16,0-2-7 0,3 2-13 0,0 0-19 16,0 4 0-16,1 0 0 0,-1 3-44 15,-2 3-19-15,-2 7-41 16,-3 1-151-16,-5 2-123 0</inkml:trace>
  <inkml:trace contextRef="#ctx0" brushRef="#br0" timeOffset="15020.021">4520 3684 678 0,'7'-13'0'0,"1"-2"146"16,-1 0-34-16,0-2-43 0,0-1-19 0,0 1-6 15,0-2-5-15,-1 1-7 0,-1 0 1 16,0 1 6-16,-2 2-6 15,-1 7 6-15,-2 2-6 0,0 6-7 0,0-3-11 16,0 2-4 0,0 1-9-16,0 0-4 0,0 9-13 0,-4 7 11 15,-2 4-1-15,-1 1 10 16,0 4 0-16,2-4-5 0,-1-3 0 15,4 1 7-15,1-4-8 16,0-2 0-16,1-1 0 0,1-1-10 0,2-2 8 16,3 1-7-16,0 0-9 0,2-4 4 15,2 0 0-15,-2-1-5 16,1-4 8-16,0-1 0 0,1 0 2 0,2-4 3 15,1-3 3-15,2-5 1 16,0-4 5-16,-3-3 0 0,1-2-3 16,2-4 2-16,-1 0 1 15,0-2-2-15,-2 1 0 0,-2 4 2 0,-2 2-3 16,-2 5 2-1,-2 6 0-15,-2 2-1 0,-2 7 0 0,0 0 9 16,0 0-8-16,0 4-2 0,-5 9-8 0,-1 7 5 16,-1 4 8-1,0 3 0-15,2-2-5 0,1-2 2 0,1-5 4 16,3 0-4-16,0-4-2 15,5-2 2-15,2 1-2 0,1-4-4 16,5-1 6-16,0-2 2 16,2 1-3-16,2-4 4 0,1 0-3 0,-1-3-1 15,0 0 0-15,1-1 0 0,-2-7-2 16,2-2 2-16,-3-4 0 15,1-4 0-15,0-2 3 0,-3-2-3 0,-1-2 0 16,-1 0 8-16,-1 5-9 16,0-1 2-16,-7 8 16 0,1 3-8 15,-4 4-1-15,0 2 0 16,3 3-8-16,-3 0 0 0,0 0 8 0,0 3-11 15,0 9-13 1,-6 8 17-16,-4 11 3 0,-1 6 8 0,-3 9-3 16,1 3-2-16,-1 3 5 0,-2 4-6 0,2-2-3 15,-1-1 6 1,2 0-2-16,1-3-3 0,-1-4 2 0,0 0-1 15,3-5-2-15,0-7 1 16,2 0-1-16,0-6 0 0,1-3 4 16,0-1-1-16,1-4-7 15,3-3 2-15,1-5 8 0,-1-6-9 0,2-3 0 16,1-1 8-16,0-2-9 15,0 0 2-15,0-8 20 0,4-7 2 16,3-12-15-16,2-4-8 0,3-7 0 0,3-5 0 16,2-5 2-16,4-4-2 15,-2-3 0-15,2-3 0 0,0 3-2 16,0-3 3-16,-2 1-1 15,3-2-2-15,-4 0 4 0,2 2-1 0,-2 4-3 16,0 4 4 0,-3 8-3-16,-1 9-3 0,-1 6 8 0,0 9-5 15,-1 6-1-15,0 5-1 0,-3 2 2 0,1 3-2 16,1 1 3-1,-1 2 0-15,1 5-5 0,-1 1 6 0,1 6-1 16,0-1 0-16,-1 2 0 16,-1 2 1-16,-4 1-1 0,-2 4-7 15,-3 2 5-15,0 5-5 16,-5 0 9-16,0 3-2 0,-4-3 0 0,0-4-1 15,-1-4 1-15,-2-4 0 16,0-2-1-16,-3-4 3 0,-2-2-1 16,-1-3 1-16,-1-1 1 0,-1-1-5 0,2-3 4 15,0 1 1-15,-1-1-4 16,1-1 2-16,1 0-4 0,0 0-67 15,3-7-3-15,1 3-49 16,5-1-165-16,-2-6-302 0</inkml:trace>
  <inkml:trace contextRef="#ctx0" brushRef="#br0" timeOffset="16050.0224">5965 3906 673 0,'-15'-9'0'0,"-2"-1"199"0,1 0-101 16,-1-4-16-16,1 0-16 15,1-4-2-15,1-1-6 0,1-5-13 16,0-7-3-16,3-6-5 16,-2-9 1-16,-1-7-12 0,0-5 3 0,-2-5-14 15,3 1-3-15,0-1-9 16,4 1 1-16,4 6-3 0,3 2-2 15,2 6 2-15,7 5 0 16,5 4-2-16,2 4-2 0,5 6 2 0,2 5-3 16,-1 5 4-16,-1 9 0 0,1 4-14 15,-1 4 6-15,-5 2-1 16,-2 0-2-16,-2 10 0 0,-5 2-3 0,-2 7-10 15,-2 8 17 1,-2 5 3-16,-8 5 0 0,-5 2 6 0,-2 1 0 16,-3-1-4-16,-3-1 4 15,1 1 0-15,-3-2-2 0,-2 1 0 16,1 3 0-16,-1 1 0 15,1 3-5-15,4 2 2 0,0 0-6 0,4-3-6 16,1 1 0-16,3-5-12 0,5-7 10 16,3-1 6-16,2-10-5 15,2-5 16-15,1-3 0 0,4-4-12 0,5-5 8 16,2-3-7-16,4-2 22 15,2-3 27-15,5-7-21 0,2-6-4 16,-1-3 3-16,1-3-10 16,-2-7 2-16,-2-3 0 0,1-8-7 0,-3 0 4 15,-1-5-2-15,-1 3-3 0,-3 4 0 16,-3 6-7-16,-2 8-7 15,-2 5-18-15,0 6-7 0,-3 6-27 0,-1 5-79 16,-1 1-73 0,-2 1-185-16</inkml:trace>
  <inkml:trace contextRef="#ctx0" brushRef="#br0" timeOffset="16450.023">6595 3034 889 0,'0'0'0'0,"6"0"92"16,6 0 16-16,4 0-28 15,7 1-18-15,5-1 0 0,7-7-15 16,6 0-6-16,-1-5-3 16,0 2-2-16,-3 3-6 0,-3-2-12 0,-5 3-10 15,0 2-4-15,-4-1-3 0,-3 0 5 16,0 5-2-16,-7 0-8 15,-2 0-4-15,-2 0-24 0,-4 0-24 0,-4 2-5 16,-3 1-38-16,-6 1-44 16,-7 1 31-16,-5-2-209 0</inkml:trace>
  <inkml:trace contextRef="#ctx0" brushRef="#br0" timeOffset="16680.0233">6796 3101 736 0,'0'9'0'0,"0"9"224"0,0 3-100 0,-2 8-19 15,-2 5-31-15,-6 3-22 16,0 6-5-16,-5 0-8 0,-1 3-4 16,2-2-4-16,-2-5 3 15,1-3-5-15,2-5-11 0,3-2-9 0,0-2-1 16,3-2-4-16,1-2-5 15,1 0 2-15,1-4 2 0,0-3-3 16,1-2-44-16,1-2-12 0,0-1-47 0,2-3-16 16,0-3-44-16,4-5-191 15</inkml:trace>
  <inkml:trace contextRef="#ctx0" brushRef="#br0" timeOffset="17070.0239">6904 3537 800 0,'18'-5'0'0,"4"1"272"16,0-1-152-16,0-1-57 16,-1-4-24-16,-3 2-17 0,-3-3-7 15,-1-4 8-15,-3 2-7 16,-1-2 2-16,-2-3-6 0,-2 3-1 0,-1-3 6 15,-2 3-6-15,-1 3-6 16,-2 2 2-16,0 3-5 0,0 5-4 16,-5-1 1-16,-1 3 1 0,-7 5-16 0,-5 7 13 15,-2 6-4-15,-2 3-3 16,1 1 1-16,2 2-2 0,1 0 8 15,3-2 3-15,2-1 0 16,4-1 0-16,2-2 0 0,5 0 3 0,0-1-4 16,2-3 2-1,0 1 10-15,4-1-9 0,3 0 0 0,1-1 0 16,3-3-2-16,2 0 0 15,3-3 6-15,1-2-6 0,5-3-55 16,1-2-19-16,4 0-42 0,4-7-14 0,-1-3-67 16,0-4-205-16</inkml:trace>
  <inkml:trace contextRef="#ctx0" brushRef="#br0" timeOffset="17730.0248">7375 3402 816 0,'-2'-13'0'15,"-4"3"305"-15,-4-2-216 0,-2 5-7 0,-1 2-10 16,-1 5-19-16,0 0-19 15,-2 2-16-15,-2 11-4 0,-1 4 3 16,-2 6 2-16,2 3-10 16,-3 2-7-16,1-1 7 0,2 2-6 0,5-3-6 15,4-3 6 1,3 0 0-16,3-3-3 0,4-1 0 0,0-2-1 15,3-1-5-15,3-3-3 16,1-1-5-16,1-1-5 0,3-6 6 16,3 0 0-16,0-5-1 0,3 0 7 0,0-2-2 15,-3-7-1-15,2-5 8 16,3-3-2-16,0-3 0 0,0-4 8 15,0-4-1-15,-1 0-4 16,-3-3 2-16,-1 1 3 0,-1 3-7 0,-3 1 5 16,-3 7 1-16,-2 2-6 15,-3 6 6-15,0 5-1 0,-2 6 0 16,0 0 4-16,0 0-5 15,0 4-2-15,-6 7-10 0,2 6 11 0,-4 5 0 16,0 6 0-16,0-2 2 0,-1 2-4 16,1-5 4-16,3 0 0 15,0 0-3-15,2-5 2 0,1-1 2 0,2-3-6 16,0-5 5-1,4 2-4-15,1-2 0 0,0-6 4 0,3-1 0 16,0-1-2-16,2-1 0 16,3 0 2-16,0-6-2 0,3-3 0 15,0-3 0-15,0-4-2 0,0-4 3 0,0-2 0 16,-1-3-2-16,-1 0 2 15,-1 0 1-15,-2 1-2 0,-1 3 0 16,-2 3 1-16,-2 4-2 16,0-1 2-16,-2 7-1 0,-1 1 0 0,-1 2-2 15,0 5 4-15,-2 0-3 16,2 0 2-16,1 0-2 0,-3 9-12 15,2 6 12-15,-1 6-1 16,-1 4-2-16,0 0 5 0,-2 3-2 0,-1-3-18 16,0-2 3-16,1 0-4 0,1-2-11 15,0-2-4-15,1 1-8 16,2-3-21-16,5-2-18 0,-1-2-15 0,5-5-158 15,-2 1-94 1</inkml:trace>
  <inkml:trace contextRef="#ctx0" brushRef="#br0" timeOffset="18650.0261">7908 3522 845 0,'0'-13'0'16,"0"-1"237"-16,0-1-117 15,-4 2-37-15,-2 1-18 0,-1 4-17 16,-1 0-13-16,-4 4-14 16,0 4-8-16,-5 1-1 0,-1 12-8 0,-4 6-5 15,1 4 2-15,2 3 3 0,1 0-5 16,2 0 2-16,3 0 0 15,2-3-1-15,4 0 0 0,4 0-1 0,2-3-1 16,0-2 3 0,0-2-2-16,1-2-3 0,3 0-5 0,2-4 1 15,4 1-7-15,-2-7 11 16,3 0 1-16,2-2-4 0,1-2 8 15,3-2 2-15,-2-7-6 16,5-5 6-16,0-6-3 0,2-4-1 0,1-5 2 16,-1-4 14-16,2-7-10 0,1-6 5 15,2-2-4-15,-1-2-4 16,0-2 6-16,-3 2-4 0,-1 2 1 0,-5-1 0 15,-1 8 1-15,-3 7-5 16,-1 2 6-16,-4 13-5 0,-4-1-4 16,-1 9 4-16,-2 5 2 15,0 4-4-15,-2 2 0 0,-6 10-3 0,-2 9-6 16,-7 10 11-1,-1 10-1-15,-1 6-2 0,-2 4 2 0,2 0 2 16,0 0-4-16,2-2 2 0,3-5 2 0,5-1-5 16,2-6 4-1,1-6-3-15,3-1-3 0,2-8 2 0,1-2-5 16,0-2-7-16,1-5 6 15,2-1-5-15,3-2-12 0,2-1 15 16,0-4-9-16,3 0-19 16,2-3 4-16,0-3-14 0,3-3-1 0,2-6 18 15,-2-1-1-15,1-3 5 0,1-5 13 16,-5 1 6-16,0-1 3 15,-3 0 9-15,-2 2-3 0,-2 0 8 0,-2 3 10 16,-1 7-4-16,-3 3-3 16,1 3 4-16,-1 3 0 0,0 0-9 15,0 2-2-15,-2 8-9 16,-2 7 2-16,-4 3 4 0,1 4 3 0,2-1-7 15,-1-1 4 1,3 2 2-16,2-5-4 0,1-1 0 0,0-4 3 16,2-3-3-16,5-2 0 0,2 1 0 0,3-3 0 15,0-3 0 1,1-2 5-16,4-2-5 0,-1-2 0 0,0-7 5 15,1 0 1-15,-2-6 21 16,0-2 3-16,-1-4 2 0,0-5-2 16,-2-2-9-16,-3-4 2 15,-2-2-4-15,-4 3-2 0,-3 0-3 0,-3 4-3 16,-5 4-6-16,0 5-4 15,-2 4 2-15,1 6-4 0,-1 4-6 16,-1 4-7-16,-1 0-9 0,1 9-7 0,-4 7-4 16,-1 6-16-16,3 3-32 15,-1 4-11-15,3 1-54 0,4-3-146 16,0-3-93-16</inkml:trace>
  <inkml:trace contextRef="#ctx0" brushRef="#br0" timeOffset="19230.0269">8459 3514 785 0,'0'-8'0'0,"0"4"252"15,0 1-151-15,0 2-16 16,0 0-38-16,0 1-27 0,-3 5-21 0,-4 10 2 15,-2 6 15-15,1 3-2 16,-3 1-6-16,4 0-4 0,2-4-2 16,0-2 1-16,2 0 1 0,3-5-6 0,0 0 4 15,0-3 1-15,1-3-3 16,1-1 0-16,1-2 0 0,3-3-10 15,2 0 0-15,-2-2-6 16,5-1-9-16,0-7 13 0,-1-1 1 0,3-4-1 16,0-2 11-1,0-1-5-15,1-4 3 0,2-2 4 0,-2 1-2 16,2 1-2-16,-4 2 4 16,-4 6-1-16,-3 2 0 0,-1 4 0 15,-3 6 7-15,-1 0-12 0,0 3 6 0,0 10-2 16,0 1-4-16,-3 5 6 15,-1 1 4-15,1-2-4 0,0 1 2 16,2-2 2-16,1-3-9 16,1-2 8-16,4-1-1 0,2-2-5 0,1-3 4 15,2-2 3-15,2-1 0 16,-1-3 3-16,3 0-6 0,-3-7-2 15,0-1 0-15,-2-3 20 0,2-1-9 0,-1-4 4 16,-3-2 2-16,1-1-8 16,0-3 2-16,-1-2-6 0,1-1-3 15,-3 1 5-15,0 3-1 16,-2 3-3-16,-3 6 8 0,0 1-6 0,0 7-9 15,0 2 2 1,-3 2-5-16,-4 0-30 0,-1 0 2 0,-4 5-9 16,-2 4-15-16,1 4-9 15,0 0-40-15,4 0-151 0,2 2-55 16</inkml:trace>
  <inkml:trace contextRef="#ctx0" brushRef="#br0" timeOffset="19720.0276">8892 3537 714 0,'3'-6'0'16,"-1"5"168"-16,-2-2-40 0,0 3-21 0,0 0-52 15,0 0-29-15,-1 4-20 0,-3 6 8 16,-2 5 13-16,0 3 0 15,-2 4-9-15,0 2 1 0,0-1 2 0,1-2-4 16,0 2-5 0,0-6-6-16,0 0-3 0,-1-4 1 0,0-4 0 15,3 0 1-15,-1-5 4 16,1-1 0-16,2 0 3 0,0-3-1 15,2 0-6-15,0 0-2 0,0 0 3 0,1-3-3 16,0-1-2-16,0-5 1 16,3-1-2-16,3-5 0 0,4-5-5 15,3 0 4-15,5-4-6 16,3-3-2-16,1-4 3 0,5-1-3 0,-1 2 9 15,0 2 0-15,-2 7-6 16,-4 6 9-16,-3 5-3 0,0 4 0 16,0 3-5-16,-1 3 5 15,-1 0 0-15,0 1 0 0,-3 6 4 0,-2 1-5 16,-2 4 2-16,0 4 0 0,-3 6-1 15,-3 1 0-15,-2 4 1 16,0-1-1-16,-5 1 0 0,-1-3 2 0,1-1-1 16,1-2 3-1,1-4-4-15,-1-3 0 0,-2-2-43 0,-1-4-37 16,0-2-65-16,-2-6-133 15</inkml:trace>
  <inkml:trace contextRef="#ctx0" brushRef="#br0" timeOffset="20730.029">9761 3436 978 0,'0'-1'0'0,"0"1"188"0,0 0-94 0,0 1-20 15,-2 10-43-15,-6 13-24 16,-2 14 26-16,-6 13 9 0,-3 10-14 0,-2 2-11 16,-2-5-2-1,1-2-2-15,0-4-3 0,1-5 2 0,0-2-7 16,4-6-5-16,1-4 0 0,1-6 4 0,4-6-4 15,0-4 0 1,3-6 3-16,2-3-6 0,2-3 1 0,2-4-3 16,2-2-10-16,-1-1 3 15,1-1-6-15,2-9-1 0,5-5 17 16,3-9 0-16,3-5-1 15,0-9 4-15,1-6-2 0,3-4-7 0,1-9 2 16,2-4-3-16,1-3-5 16,1 1 15-16,3 2-2 0,-1 5-7 15,3 5 8-15,-4 6 0 0,-1 8 0 0,-2 7 0 16,-2 9 1-16,-3 5-2 15,-4 8-2-15,-2 4 3 0,0 4 0 16,-1 0 1-16,2 10 2 16,1 3-3-16,-3 7 5 0,2 4-1 0,-5 1 0 15,-3 1 3 1,-2 1-4-16,0-3-3 0,-6-2 0 0,-4-1 7 15,0-2-5-15,-4-4 7 0,0-3-6 0,0-2-4 16,-1-4 2 0,0-2 2-16,2-2-3 0,1-2-21 0,0 0-4 15,4 0-47-15,-2-4-17 16,2-1-24-16,2-3-84 0,1-2-128 15</inkml:trace>
  <inkml:trace contextRef="#ctx0" brushRef="#br0" timeOffset="21330.0298">10048 3306 766 0,'10'0'0'0,"-2"7"236"0,-1 6-158 0,0 4 8 16,-1 7-31-1,-2 7-10-15,3 1-8 0,-4 0-9 0,-3-3-1 16,0-3 6-16,-1-5-7 16,-5-3-4-16,0-4 3 0,-2-4 3 15,-2-2-7-15,2-3-7 0,0-1-1 0,2-4-6 16,2 0-6-16,1 0 3 15,3 0-3-15,0-1-2 0,1-7 0 16,4-5-10-16,5-3-2 16,5-6 10-16,1-4-5 0,5-1-12 0,3-4-1 15,0 0-2-15,1 3-2 16,0 5 11-16,-4 4-4 0,-4 10 4 15,-5 4 14-15,-4 0 0 0,-1 4 0 0,-1 1-1 16,-3 0 1-16,1 6 0 16,-1 6-5-16,-1 5 5 0,-1 3 0 15,-1 1 0-15,0 1 0 16,0 0 0-16,0-1 0 0,0 0 2 0,0-1-3 15,0-2 2 1,3 0-2-16,4-1-21 0,0-2 2 0,4-2 0 16,0-4 3-16,2-4 15 15,3-2 0-15,-2-3 1 0,2-2 1 16,2-8 0-16,0-4 1 0,2-5-1 0,-1-2 34 15,-2-2-8-15,0-3-2 16,-4-3-9-16,-4 0-3 0,-3 0 2 16,-4 0-5-16,-2 5-9 15,0 0 0-15,-7 7 6 0,-2 3-6 0,-3 1-1 16,-2 6 3-16,-1 0-4 15,1 4 3-15,0 3-2 0,0 0-12 16,2 3-6-16,-3 10-12 16,1 8-32-16,1 7-3 0,0 2-58 0,0 4-142 15,2-4-198-15</inkml:trace>
  <inkml:trace contextRef="#ctx0" brushRef="#br0" timeOffset="22300.0312">10797 3321 812 0,'-5'-12'0'0,"-1"5"240"16,-1-1-141-16,-2 3-21 0,-2 5-19 0,-3 2-22 15,-3 12-27-15,-5 7-6 16,1 9 3-16,0 3 1 0,0 3-7 16,2 3 5-16,5-3-3 15,4-6-6-15,5-4 6 0,5-5-3 0,0-3 0 16,7-1-4-16,5-5 4 0,2-2-18 15,7-3 19-15,4-5-2 16,2-2-2-16,4-2 6 0,-1-9-1 0,1-4-3 16,0-3 2-1,-3-4 2-15,0-5 7 0,-3-5 7 0,1-4 8 16,-2-2 7-16,-2-3-6 15,-2 4-11-15,-4 2-6 0,-5 5 2 16,-1 6 2-16,-7 9 3 16,-2 5 2-16,-1 6-5 0,-2-1-5 0,-2 5-3 15,-3 0-2-15,-4 4-6 0,-4 10 4 16,-6 7-1-16,-1 8 0 15,0 5-1-15,-1 4 1 0,2-1 0 0,4 1-10 16,4-3 1-16,4-6-6 16,6-6 12-16,2 0-2 0,1-8-3 15,0-1 2-15,3-4 5 16,3-3-3-16,0-3 5 0,5-2-2 0,0-2-2 15,3 0 5-15,5-5-3 0,-1-5 0 16,3-5 2-16,2-1 2 16,2-6-5-16,1-1 4 0,1 1-2 0,0-7 0 15,0 3-10 1,0 1 5-16,-4 2-4 0,1 5 8 0,-6 4-1 15,-1 4-1-15,-2 2 4 16,-4 5-2-16,-2 2-1 0,0 1 3 16,0 5-2-16,-4 9-4 15,0 6 6-15,1 3-2 0,-5 5 0 0,0 0 2 16,-1-1 3-16,-2 0-7 0,-4-8 3 15,-1-1 0-15,0-6 0 16,-1-4-1-16,0-1 2 0,-2-4-2 0,4-2 2 16,0-1 12-16,3 0-5 15,2 0-2-15,-2-3-4 0,3-4-1 16,1-1 2-16,3-2-4 15,5-4-1-15,2-3 2 0,2-4 0 0,3 1 0 16,3-4-7 0,0-1 6-16,0 3-8 0,3-3 10 0,1 3-2 15,-2 0-2-15,2 4 6 0,-2 5-4 0,-4 5 1 16,4 3 0-1,-4 5 14-15,0 0-10 0,1 5 2 0,-3 5-5 16,-1 3 0-16,-2 3 2 16,-2 3-1-16,-3 3-2 0,-2 2 0 15,-5 0 5-15,0-1-5 16,-5 2 0-16,-5-3 13 0,0 0-3 0,-4-5 0 15,0 1 1-15,0-2-7 0,-1-1 4 16,3-3-2-16,-2-1-8 16,2-1 4-16,0 0 3 0,-4-3-5 0,1-2 0 15,-1 0-55-15,-4-3-26 16,0 1-22-16,-4-3-33 0,-2 0-133 15,-2 0-306-15</inkml:trace>
  <inkml:trace contextRef="#ctx0" brushRef="#br0" timeOffset="26530.0371">12352 2841 596 0,'12'-14'0'0,"-3"2"174"15,-2 1-52-15,-1 1-20 16,-5 0-15-16,0 2-22 0,-1 1-11 0,0 2-2 16,-2-2-5-16,-1 2-4 15,-4 3-4-15,1 1-10 0,-1 1-14 16,-4 3-13-16,-2 9 4 0,-2 5-5 0,-5 5-2 15,-1 5 2-15,-3 2 2 16,0 2-5-16,0 5 4 0,-3 1 2 16,-2 2-2-16,2 2 1 15,-1 3 2-15,2 4-4 0,2 1 5 0,2-1-4 16,4 0 0-1,1-5-1-15,3-2 1 0,1 0-3 0,4-1 2 16,0-2 4-16,-1-1-6 16,3-2 2-16,0-2 10 0,0 0-8 15,4-1 6-15,0-1-2 0,3-1-3 0,0-2 2 16,3-3 2-16,2-1 0 15,2-3 2-15,1-2-3 0,-1-1-2 16,1-3 4-16,-1-1-3 16,-1-3-5-16,2-3 4 0,-4 0-3 0,-1-4-3 15,1 0 2-15,-1 0 2 16,1-3-4-16,0-1-41 0,1 2-11 15,2-2-55-15,0-4-41 0,-1-3-116 0</inkml:trace>
  <inkml:trace contextRef="#ctx0" brushRef="#br0" timeOffset="27270.0382">12317 3413 994 0,'0'-4'0'0,"0"0"180"15,2-1-116-15,3-1-11 16,0-4-23-16,4 3-20 0,-1 0-5 16,2 1-4-16,0 1 6 15,2 1 5-15,-2 4 2 0,0 0-6 0,2 11-4 16,-2 7 1-16,-1 8 7 0,0 6-3 15,-6 2 0-15,0 2 1 16,-3 0-5-16,1-4-2 0,-6-3 3 0,1-4-4 16,-4-7 0-1,1-3 4-15,-1-2-2 0,-2-5 4 0,0-3 11 16,3-2 1-16,-3-3 4 15,3 0-3-15,2-5-8 0,1-2 0 16,3-5 4-16,1-1-11 16,3-5-3-16,5-7-1 0,4-2-1 0,3-3-2 15,4-5 2-15,3-1 1 0,2-4-3 16,4 1 2-16,-4 2 0 15,-1 7-2-15,-5 9 1 0,-6 12-1 0,-2 6-25 16,-3 3-12-16,-1 10-19 16,1 4-36-16,-4 5-10 0,-2 9-11 15,-1-1-85-15,0 0-148 16</inkml:trace>
  <inkml:trace contextRef="#ctx0" brushRef="#br0" timeOffset="29020.0406">12606 3602 951 0,'1'-5'0'0,"4"3"142"0,0-1-23 16,6-4-41-16,2-1-29 15,-1 1-15-15,4-4-1 0,1-2-17 0,-2 1 4 16,0-4 3-16,2 3-2 0,-4-4-4 15,0 0 1-15,-3 2 1 16,-2-3-8-16,-1 3 4 0,-2-3-8 0,-3 5 1 16,-1 1-1-16,-1 2 0 15,0 4-6-15,0-2 7 0,-2 4-8 16,-4 2 0-16,1 2 1 15,-3 0-1-15,-5 7-13 0,-4 8 13 0,-3 8 0 16,-3 5-13 0,1 3 11-16,-1 3-5 0,4 1 0 0,2-3 6 15,5-2-3-15,4-3 0 0,1-8 4 0,4-1 0 16,3-3-7-1,0-3 11-15,0-1-4 0,3-2 0 0,2-3-5 16,0 0 4-16,0-1-5 16,0-2 8-16,2-1-4 0,1-2-3 15,1 0 6-15,1-2-1 16,-1-5 0-16,4-4 0 0,-1-3 1 0,3-3-1 15,3-1 0-15,0-5 2 0,3-1-3 16,-2-1 2-16,3-2 0 16,-4 4-1-16,-2 3-2 0,-1 5 2 0,-6 6-5 15,0-1 7-15,-2 5-1 16,-1 2-2-16,0 0-2 0,4 3 3 15,-3 0-4-15,4 4 3 16,-3 3 0-16,4 4-6 0,-3 2 12 0,1 4-6 16,-2 3-2-1,-2 2 6-15,1-1-2 0,-2 4-2 0,-2-2 2 16,-2 0 3-16,-1-1-7 0,-2-4 6 0,-2-1-2 15,-4-3-2 1,-1-1 0-16,-1 0 1 0,-3-4 0 0,2-3-2 16,1 0 0-16,-2-1-3 15,2-1-3-15,1-2-1 0,3 1 0 16,2-3 3-16,3 0-2 15,-1 0 2-15,2 0-4 0,4-6-5 0,3-4 2 16,5-1 10-16,0-3 2 16,4 0-3-16,2-1-2 0,2-2 1 15,1 1-3-15,-1-1 9 0,1 0-2 0,-2 1-5 16,-1-2 10-16,0 1-4 15,-2 0 0-15,1-2 0 0,-2 2 0 16,-2 0-2-16,-2 2 4 16,-3 3 9-16,-2 2-6 0,-1 5 5 0,-5 2-7 15,0 2 7 1,0 1-1-16,0 2-4 0,-4 11-5 0,-4 6 0 15,-2 8 7-15,-2 2-8 0,0 1 2 0,1-5 2 16,2 0-3 0,2-4 0-16,2-4 2 0,3-1-2 0,2 0-1 15,1-5 0-15,4 0-2 16,1 0 4-16,2-1-1 0,2-3 0 15,3-2-1-15,1-2 1 16,1-2 0-16,2-1-2 0,1-1-1 0,-2-9 1 16,2-1 4-16,0-5 0 15,-2-1-2-15,0-3 0 0,0 1 0 16,-6-7 1-16,-1 1 3 0,-5-2-3 0,-4-1-1 15,0-1 0-15,-5 3 3 16,-4 4-3-16,-3 1 0 0,-3 8 2 16,-1 3-3-16,2 3-1 15,1 6 2-15,2 1 0 0,3 6-2 0,1 2-1 16,2 3 0-1,0 3 1-15,5-1 1 0,0-2-1 0,0 1 2 16,0-2 0-16,3-3-2 16,-1 1 2-16,4-2 0 0,-1 0 0 15,2-4-2-15,3 1 2 0,2-3-6 0,4 0 1 16,-1 0 2-16,2 0-7 15,-1-4 1-15,-1-2-1 0,2-1 5 16,-2-2 2-16,-2 1-1 16,0-1 1-16,-3 2 4 0,-2 1-1 0,-3 1 0 15,-2 5 0-15,-2-2 0 16,-1 2 0-16,0 0 0 0,0 2 4 15,-3 8-3-15,-3 5 7 0,-2 6-2 0,-3 2-5 16,3 1 2-16,0-3-3 16,4 1 0-16,0-5 0 0,3 0 0 15,1-1 0-15,0-5 0 16,0 0 0-16,4-3 0 0,1-1 1 0,-1-1 1 15,2 0-3 1,1-1 1-16,1-2 0 0,1-1 0 0,1-2 0 16,-2 0 3-16,5-4-4 15,-1-3 2-15,3-2 0 0,1-2-2 16,0-2 2-16,0-2 0 0,2-2-1 0,-2-2-1 15,0 0 2-15,-2-2-2 16,-5-3 2-16,-2 2 0 0,-3 2-1 16,3 1 0-16,-5 3 4 15,0 3-5-15,1 3 2 0,0 3 2 0,0 3 1 16,-3 2 2-16,1 2-3 15,-1 0-4-15,0 1 2 0,0 8-2 16,-1 5-9-16,-1 4 17 16,-2 4-6-16,-1 1-1 0,0-3 0 0,-1 1 5 15,2-3-6-15,1-1 2 0,2-2 0 16,0-2-2-16,-1-4 2 15,2-2 0-15,0 0-2 0,5-1 0 0,0-2 1 16,2-2 0 0,1-2-2-16,1 0 2 0,2 0 0 0,2-5-3 15,-1-3 3-15,1-1-3 16,0-6 5-16,2 0-2 0,0-3 0 15,0-7 0-15,2 1 0 0,0-3-1 0,-3-2 2 16,1 3-2-16,-4 1 0 16,-2 5 0-16,-3 7 2 0,-3 6-2 15,-1 4 1-15,-1 3 0 16,-1 0 0-16,0 10-8 0,-2 7 3 0,-3 9 5 15,-1 5 0-15,0-1 5 16,-1 1-6-16,0-4 2 0,1-1 1 16,3-4-2-16,1-3 0 15,1-3 0-15,1-2-4 0,0-3-7 0,3-3-25 16,3-1-58-16,4-4 6 0,3-1-49 15,3-2-152-15,2-2-118 16</inkml:trace>
  <inkml:trace contextRef="#ctx0" brushRef="#br0" timeOffset="29980.0419">14083 3439 829 0,'0'-9'0'0,"0"3"207"0,0 0-136 0,0 2-2 15,0 3-32-15,-2-2-10 0,1 3-1 16,0-1 5-16,0 1 5 15,-3 0-1-15,-2 4-17 0,-4 8-11 0,-3 5 3 16,-2 4 6-16,-1 3-7 16,-1-3-2-16,3 1-1 0,0-4-3 15,3 0-3-15,3-4 0 16,0-1 7-16,4-2-10 0,-1-1 6 0,3 4 7 15,0-1-7-15,0 1 2 0,2-2-3 16,1 2-1-16,-1-2 3 16,1 0-3-16,3-1-2 0,1-2 2 0,-2-4 1 15,2 2-4 1,3-5 4-16,0 1 0 0,4 0 0 0,1-3 2 15,2 0-1-15,0-3-6 16,6-4 6-16,-1-1 1 0,2 1-5 16,0-4 0-16,-1 0-1 15,0-3-6-15,0-3 8 0,2 0 0 0,-3-3-10 16,-1 0 6-16,-2-2 4 0,-4 0 0 15,-1-1-1-15,-2 0 2 16,-2 3-2-16,-1-3 2 0,-2 5 2 0,-1 1-4 16,-2 2 2-16,0 5 5 15,-1 1-3-15,-1 2 2 0,0 4-4 16,-3 1-2-16,1 2 2 15,-1 0 8-15,-5 0-10 0,0 8 2 0,-4 5-1 16,-3 5-1 0,-1 3 2-16,-1 4 0 0,3-1-1 0,3-3 0 15,0-1 1-15,4 0-2 0,2-4 1 0,-1 0-1 16,4-1-3-1,0-2 8-15,1 2-5 0,1-6 0 0,0 3 2 16,0-2 0-16,1 2-2 16,4-3 2-16,-1 1 0 0,0-3-1 15,1 1 0-15,2-1 2 16,1-5-3-16,0 1 2 0,2-1 1 0,2-2 0 15,3 0 1-15,3 0-2 0,1-5-1 16,3-1 0-16,1-2 2 16,-1-2-2-16,-2-2 0 0,0-4 5 0,-1-2-7 15,0-5 4-15,2-2 0 16,-2-4-2-16,2-2 0 0,-2-1 2 15,1 2-3-15,-4-1 1 16,-1 5 1-16,-3 2-2 0,-5 5 2 0,-1 4-1 16,-2 5 0-1,-1 1 0-15,-1 5 0 0,-2 2-2 0,0 2 4 16,1 0-1-16,-1 0-1 0,0 0-2 0,0 1 0 15,0 7-8 1,0 6 12-16,2 3-3 0,1 2-4 0,-1 0 10 16,-1 3-5-16,2-2 0 15,-2 1 0-15,2-4 2 0,0 0-2 16,0 0 0-16,-1-1 0 15,-1-1-1-15,-1 0 2 0,0-1 0 0,0 0-1 16,-1 0 0-16,-4-3 4 16,2 1-7-16,-4-3 4 0,1-1 5 15,-2 2-6-15,-1-3 0 0,1-3 3 0,-3-1-2 16,-1-1 1-16,-2-2-2 15,-1 0 0-15,-2 0-33 0,1-2-10 16,1-4-55-16,4 1-27 16,1-3-101-16,4-1-578 0</inkml:trace>
  <inkml:trace contextRef="#ctx0" brushRef="#br0" timeOffset="31030.0434">14931 3488 787 0,'0'-8'0'0,"3"-1"173"16,5 0-89 0,-1 0-9-16,4-1-5 0,-1 4-7 0,1 1-22 15,-3 3-10-15,2 2-3 16,-2 0-7-16,2 7-5 0,-1 9-3 15,1 5 6-15,-2 7-5 0,2 1-8 0,-4-1 1 16,-1-2-5-16,-2-5 0 16,-2-3 1-16,0-4-1 0,-1-2-2 15,-6 0 0-15,-1-3 8 16,-3 2-7-16,1-2 3 0,-1-1 0 0,0-4-5 15,3-1 2-15,3-1-1 16,0-2-1-16,4 0 2 0,0 0-2 16,5-8-1-16,5-8 2 15,1-8 2-15,8-6-2 0,-2-5 6 0,4-2-1 16,0-3 2-16,0 3 2 0,3 3-5 15,-1 6-4-15,-5 9 0 16,2 4 4-16,-2 9-4 0,-2 5-6 0,0 1 5 16,-1 11-90-1,-4 3 6-15,0 3-16 0,-1 5-69 0,-6-2-89 16,0 1-88-16</inkml:trace>
  <inkml:trace contextRef="#ctx0" brushRef="#br0" timeOffset="31630.0443">15286 3634 644 0,'3'5'0'0,"4"-2"201"0,4-2-62 16,1-1-36-16,5-5-12 15,-1-2-21-15,2-3-21 0,0-2-13 0,-3-1-4 16,-1-3 8-16,-1-1-2 16,-4-3-5-16,-2 0-2 0,0-1-6 15,-3 2-3-15,-3 0-7 16,1 4-3-16,-2 2-7 0,0 0 2 0,-1 6-4 15,-1 0-3-15,-5 3 0 0,-1 4 0 16,-3 0-3-16,-6 8 1 16,-1 10-2-16,-5 6 2 0,1 6 4 0,-3 1-3 15,4-1-5 1,1 1 3-16,3-2-3 0,6-1 3 0,5-4 0 15,3-3 0-15,3-4-4 16,3-4 7-16,1-1 0 0,3 1-3 16,-1-5 5-16,4 1-3 15,0-4-4-15,-2-2 3 0,6-2-1 0,-1-1 1 16,0 0 4-16,2-6-4 0,0-5 2 15,1-2 0-15,2-4 1 16,1-3-1-16,4-2 0 0,4-3 2 0,-1-1-4 16,0-2-1-16,-2 2-4 15,-1 2-1-15,-3 2 6 0,-1 4-1 16,-5 4-3-16,-1 4 9 15,-3 3-3-15,0 4 0 0,-1 2-6 0,1 1 6 16,1 4 0 0,-1 7-4-16,2 5 4 0,-1 3 0 0,-1 2 0 15,-1 1-1-15,-1 2-3 0,-5-3 5 0,1-2-2 16,-4-1-2-1,0-5 1-15,-6 2 1 0,-1-1-2 0,-5-5 6 16,-2 2 8-16,1-2-10 16,-3-5 4-16,2 2-2 0,3-4-6 15,-1 3 6-15,3-3-1 16,1 0-3-16,2-2-4 0,-2 0-17 0,1 0-25 15,0-1-6-15,0-2-19 0,2-2-17 16,1 0-13-16,0-1-1 16,3 1-64-16,0-2 3 0,1 1-94 0</inkml:trace>
  <inkml:trace contextRef="#ctx0" brushRef="#br0" timeOffset="32220.0451">15804 3643 744 0,'12'-8'0'0,"5"1"228"0,-2-3-119 0,2 1-33 16,1-2-23-16,2 1-16 15,-2-1-10-15,-1-2-5 0,-3 2 6 16,-4-1 7-16,0 0 4 15,-6 0-10-15,1 0 2 0,-2 0-8 0,-3 1-6 16,0 2-6-16,0 1-3 16,0 2-5-16,0 2 2 0,-3 1-3 15,-2 3-4-15,-3 0 1 0,-4 0-1 0,-1 10-7 16,-5 4 7-16,2 10 2 15,-2 2 0-15,1 3-2 0,4 0 2 16,1-1 0-16,4-5-9 16,3-1 7-16,3-5-4 0,2-3 9 0,0-2-3 15,2-2 0 1,3-2 0-16,2 1-1 0,2-4 0 0,-1 0 2 15,5 0 0-15,0-5-1 0,2 0 0 0,2 0 2 16,1-6-2 0,3-5 0-16,1-1 3 0,4-3-3 0,-2-4 0 15,2-2 2-15,0-4-3 16,-3-4 2-16,1-1 3 0,-5 1-6 15,-1 0 4-15,-1 4-2 16,-6 2-1-16,-3 8 2 0,-2 4 1 0,-4 2-2 16,0 4 0-16,-1 4 3 15,-1-1-5-15,0 2 4 0,0 0 10 16,0 0-11-16,-4 7-2 0,0 6-1 0,-2 4-2 15,-1 6 7-15,4 6-5 16,1 0-2-16,-1 3 6 0,1-2-3 16,1-2-12-16,0-2 3 15,1-4-7-15,0-1-10 0,2-2-4 0,1-2-17 16,1-3-25-1,0-3 1-15,4-3-32 0,1-3-79 0,0-3-158 16</inkml:trace>
  <inkml:trace contextRef="#ctx0" brushRef="#br0" timeOffset="32570.0456">16351 3491 804 0,'3'-10'0'0,"1"4"261"0,0 2-173 15,-1 4-47-15,2 0 1 16,-2 4-10-16,1 9-12 0,1 6 6 15,-2 5 2-15,0 3-10 0,2-1-1 0,-2 0 1 16,0-1-7-16,1-3-4 16,-1-3-5-16,-1-4 5 0,0-3-6 15,0-5-2-15,-1 0 2 16,1-6 2-16,0 0-3 0,-1-1 0 0,1 0 17 15,1-3 16 1,3-7 3-16,1-4-16 0,5-2-4 0,0-7 2 16,2 0-2-16,3-5-4 15,1-5-1-15,0-1-9 0,3-5-4 16,-1-2 4-16,-1 2-2 0,-2 4-8 0,-4 11-3 15,-5 9-4-15,-5 10-11 16,-1 5-15-16,-2 4-28 0,0 11-18 16,-3 10 13-16,-5 7-39 15,-1 0-204-15,-1-3-250 0</inkml:trace>
  <inkml:trace contextRef="#ctx0" brushRef="#br0" timeOffset="34320.048">16800 3512 988 0,'6'-20'0'0,"1"1"160"0,-3 0-60 15,-1 2-35-15,-3 2-5 16,0 6-18-16,-7 1-11 0,-3 5-7 15,-2 3-8-15,-7 8-7 0,-4 12-7 0,-3 4 4 16,2 4-2-16,1 3-8 16,2-2 8-16,7-1-1 0,4-1-3 15,3-3-1-15,3-2 0 16,4-3 0-16,0-4 2 0,1-2 1 0,4-2-6 15,1-2 0-15,-1-2-7 16,3-4-1-16,-1-2 10 0,1-1-2 16,4-1-6-16,-2-6 2 15,4-5 0-15,0 0-5 0,0-4 2 0,2-2 3 16,0-3-4-16,2-1 5 0,-1-3-1 15,-1 1-1-15,-2 3 4 16,-4 3 1-16,-3 6 1 0,-4 5 5 0,-3 5 2 16,0 2 0-1,0 2 12-15,-5 7-10 0,-4 8-3 0,1 5 2 16,-1 2-3-16,2-2-1 15,0 0 3-15,4 1-2 0,1-4-4 16,0-3 4-16,2-3 0 16,2-2-2-16,5 0 0 0,2-2 3 0,1-4-1 15,5-1 3-15,2-4 0 0,2 0 0 16,5-5-2-16,1-4 1 15,0-6-5-15,3-4 2 0,-3-3 4 0,-2-7-2 16,2-5 3-16,-2-5-3 16,2-7-5-16,-2-9 4 0,1-4 4 15,-1-3-4-15,2-1 2 16,-1 2-1-16,-1 1-4 0,-1 6 2 0,-6 6 6 15,-5 14 2-15,-4 10 6 0,-4 8-6 16,-1 11-1-16,-2 4 3 16,0 4-8-16,-8 16-6 0,-5 12-4 0,-6 13 9 15,-5 12-3 1,-4 2 2-16,4 1 3 0,-3 0-3 0,3-5 2 15,2-2-3-15,2-5 0 16,4-9 0-16,4-3 2 0,2-7-3 16,3-6 2-16,4 0-1 15,1-4 0-15,2-4-6 0,1-1-1 0,3-2-5 16,3-3-1-16,0-4-2 0,3-1-1 15,1-3 11-15,3-3-7 16,1-6-10-16,2-3 4 0,3-2 3 0,0-3 6 16,0-1 7-16,1-4 0 15,-3 0-5-15,2-3 7 0,-5-1 0 16,0-1-11-16,-3 6 10 15,-5 3-2-15,-4 7-2 0,0 6 7 0,-3 4-3 16,0 1-9 0,-3 2 14-16,-3 10-4 0,-2 6 0 0,-3 2 0 15,1 4 16-15,1-2-6 0,0 1 2 0,3 0-6 16,1-4-6-1,4-2 0-15,0-3 6 0,0-3-6 0,1-2 0 16,2-1 0-16,3-2 0 16,0-3 0-16,3-1 0 0,1-2 0 15,1 0-10-15,1 0 2 16,2-2-9-16,3-3 11 0,1-2-8 0,1-5-11 15,0-2 7-15,0-2 10 0,-2-3 4 16,-1 0 8-16,-1-1-4 16,0-2 0-16,-2 1-1 0,-1 2 1 0,-3 2 0 15,0 4 8-15,-4 5 1 16,-2 4 1-16,1 2 0 0,-3 2-2 15,0 2 1-15,-1 6-7 16,-5 9 4-16,-2 3-2 0,-2 6 8 0,1 0-4 16,-2-1 0-1,5-1-1-15,-1-2-5 0,2-3-4 0,3-2 4 16,2-5 0-16,0 2-2 0,0-4 0 0,3-2 1 15,4-2-2 1,0-5 2-16,4 1 1 0,1-2-4 0,3-3 4 16,1-4-3-16,-1-3-1 15,2-2 2-15,-3-4 0 0,1-2 0 16,-1-1 1-16,-4-2 0 15,-2-4-2-15,-1-1 2 0,-6 2 0 0,-1-1-1 16,0 6-2-16,-1 2 3 16,-6 4-2-16,-1 4-2 0,-1 7 2 15,-2 1-11-15,1 1 15 0,-2 6-4 0,3 0-2 16,2 3 3-16,2 0 0 15,3 0-16-15,1 1 5 0,1-1-4 16,0-2-11-16,2 1 4 16,4-3 3-16,4-1-4 0,2-3 2 0,6-1 0 15,0 0-5 1,5 0 15-16,1-2 3 0,-2-3-7 0,0 1 12 15,-4 1 3-15,-1 2 0 0,-3 1 10 0,-3 0 4 16,-3 4 10 0,-3 6 3-16,-5 4-2 0,0 0-3 0,-3 5-1 15,-4 3-2-15,-3 0 3 16,-1-1-2-16,-1 0-8 0,3-2-5 15,0-4 7-15,1 0-5 16,0-3 2-16,1-2-4 0,0-2 1 0,0-1-2 16,3-2 0-16,-1 0-1 15,3-2-2-15,1-3-1 0,-2 1-1 16,3-1-2-16,0 0 2 0,4-3 2 0,2-5-4 15,6-2-2-15,2-3 0 16,1-2-16-16,6-3 2 0,3 1 1 16,1-6-6-16,5 0-14 15,-2-1-4-15,-3 2 7 0,-2 1 31 0,-4 3 3 16,-3 4-2-1,1 2 2-15,-3 5-1 0,-3 1 0 0,-2 3 0 16,0 3 7-16,-4 3 3 16,1 7 5-16,-5 6-3 0,1 4-4 15,-4 1-1-15,-5 2 2 0,-2-1 2 0,1-1 2 16,-1 0 0-16,1-2-6 15,3-3-5-15,2-2-1 0,2-2-1 16,1-2 0-16,3-2 0 16,2-1 0-16,2-2 1 0,0-1-3 0,3-3-57 15,1-1 18-15,2 0-31 16,-2-5-79-16,1-7-123 0,-2-1-178 15</inkml:trace>
  <inkml:trace contextRef="#ctx0" brushRef="#br0" timeOffset="34500.0483">18014 3184 1098 0,'-5'-9'0'0,"0"4"160"16,1-2-90-16,0 1-28 0,0 4-27 0,1 0-11 15,1 1-8-15,-5 1-84 16,-3 1-29-16,-6 5-99 0,-4 4-333 16</inkml:trace>
  <inkml:trace contextRef="#ctx0" brushRef="#br0" timeOffset="34720.0486">17150 3273 962 0,'-9'-3'0'0,"6"2"204"15,3 1-149-15,0-1-23 0,6 0-33 0,7-2 2 16,6-1 44 0,7 2-36-16,3-1-7 0,1 1-1 0,1 2 1 15,-2 0 3-15,-3 0-9 16,-4 0 3-16,-3 5-47 0,-5 3-48 15,-4 1-41-15,-4-4-181 0</inkml:trace>
  <inkml:trace contextRef="#ctx0" brushRef="#br0" timeOffset="35600.0498">18247 2757 889 0,'-5'-10'0'0,"4"5"178"0,1 4-125 0,0 1-23 16,3 0-22 0,6 9 17-16,3 5 7 0,1 3 6 0,1 6-9 15,1 3 8-15,-2 0 8 0,1 5-1 0,0 3-5 16,0 5 0-1,-1 6-12-15,-1 6-5 0,-2 6-2 0,3 6-1 16,-3 3-6-16,-2 1-5 16,-1 3 2-16,-4-4-5 0,-3-3-3 15,0-1 4-15,-7-5-5 16,-1-3 1-16,-2-5 0 0,-3-5 0 0,-2-1 0 15,-2-4 0-15,-3-2 0 0,-1 0-1 16,-3-3 1-16,-3 1-4 16,0-4-8-16,-2 1 9 0,-1-3-6 0,-2 0-4 15,1-6 6-15,-4 1-5 16,2-3-9-16,1-3-2 0,1 1-12 15,4-1-29-15,4 1-6 16,1-2-30-16,1-5-27 0,4-3 12 0,1 0-95 16,4-5-207-1</inkml:trace>
  <inkml:trace contextRef="#ctx0" brushRef="#br0" timeOffset="46070.0645">2195 4795 707 0,'0'0'0'15,"0"-3"200"-15,0-1-86 0,0 0-20 0,-2 0-10 16,1-3-25-16,1 2-20 15,-1 0 4-15,0 0-5 0,1 0-10 16,-1 1-7-16,1-2-2 16,0 0-5-16,-1 0 1 0,1-2 0 0,0 1-5 15,1-2-8-15,3 0 1 16,1-1 1-16,2 1-7 0,1 1 2 15,2 3 2-15,1 0-2 0,1 1-3 0,-1 2 3 16,0 1-3-16,1-1 8 16,-1 2-2-16,-4 0-3 0,3 1 1 15,-3 5-1-15,0 3-6 16,-3 2 10-16,2 6-6 0,-2 3 1 0,-1 0 4 15,-1 4 0 1,-1-1-4-16,-1 1 4 0,0-2-1 0,0-1-3 16,-2-1 4-16,-1-4-1 15,-3-1-6-15,-2 0 10 0,-2 1-3 16,-3 0-3-16,-1-2 2 0,-2 5 1 0,-1-5-1 15,2 1 3-15,0 2-3 16,2-4-2-16,0 0 2 0,1 0-1 16,3-1 0-16,0-1 0 15,4-1-1-15,-2 0-5 0,2-3 8 0,1 1-2 16,1-3 0-16,-1 0 0 15,2-1 0-15,1-3-1 0,1-1 2 16,0 0 1-16,0 0-12 16,0 0 13-16,0 0-3 0,0 0 0 0,3-1-3 15,2 1 1-15,3-6-5 0,-1-1 5 16,1 1 0-16,2-3-6 15,1 2 9-15,-2 1-2 0,1 1-7 0,1 1 12 16,0 3-7 0,-1-1 2-16,-1 2 2 0,0 0-1 0,0 3-3 15,-1 1 5-15,-1 3-2 16,1-2 0-16,-1 0 0 0,2 0 2 15,-3 0-3-15,-1-3 2 0,1 2 1 0,-2-4-3 16,-1 0 1-16,-1 1 0 16,-2-1 0-16,0 0-70 0,0 0 6 15,0 0-37-15,1-2-27 16,-1-1-147-16,0-4-307 0</inkml:trace>
  <inkml:trace contextRef="#ctx0" brushRef="#br0" timeOffset="47050.0658">2432 4646 647 0,'0'-13'0'16,"0"0"198"-16,0 1-77 15,-1 0-38-15,-3 0 0 0,0 0-17 0,-1 1-19 16,1-3-7-16,-1 1 2 16,-2 0-9-16,1 1-6 0,-3-5 1 15,0 5-14-15,-2-2-6 16,1 0 8-16,-1 4-8 0,1 2-4 0,0 0 2 15,0 4-2-15,0 3-8 0,-1-3 8 16,0 4-1-16,-2 0-4 16,0 0 2-16,1 0 5 0,-3 5-8 0,-3 1 4 15,4 3 4 1,-1 0-6-16,1 3 0 0,-1 0 3 0,-1 1-1 15,-1 3 5-15,-1 3-1 16,-1 5-6-16,1 0 0 0,3 5 10 16,0 0-10-16,1 1 0 15,1 0 4-15,1 0-3 0,2-1 3 0,0 3-2 16,2-2 3-16,0 0 1 0,-1-1 0 15,4-1-3-15,0-2 5 16,0 1-5-16,1-1-3 0,0 1 0 0,2-2 7 16,0 0-7-16,2-3 0 15,0 0 9-15,0-2-12 0,0-1 6 16,0-1 3-16,3-2-10 15,1-2 8-15,1 3-1 0,0-2-4 0,2-1 2 16,1 2-1 0,0-3 0-16,1-1 0 0,0-1 2 0,1-2-2 15,1 1 0-15,0-2 2 0,0 0-2 0,-1-3 0 16,2 2 0-1,-1-2-1-15,0 0 2 0,2 1 3 0,2-2-7 16,1 1 5-16,1-1-1 16,0-1-2-16,0-1 2 0,0-1 0 15,-2 0-1-15,2-1 0 16,-1 0 2-16,-1 0-3 0,0-4 0 0,0-1 0 15,0-2-6-15,-2-1 12 0,1 1-6 16,-3-5-5-16,4 1 9 16,-2-1 1-16,-2-2-8 0,3-2 8 0,-2 2-3 15,-1-4-1-15,0 2 0 16,-1-1 2-16,-4 0-3 0,5-1 2 15,-5 2 0-15,2-1-2 16,-2-2 2-16,1 2 0 0,-3 0-6 0,2-5 10 16,-2 0-2-1,0-7-4-15,2-1 2 0,1 2 6 0,-2-6-5 16,1 0 3-16,0 0-3 0,-1-2-4 0,0 0 4 15,-1 5 4 1,1 2-7-16,-3 2 2 0,0 3 2 0,-2 0-5 16,-3 3 4-16,-4 0 2 15,-3-1-5-15,-4 1-4 0,-2 2-20 16,-3 2-25-16,0 4-2 15,-2 4-37-15,1 6-74 0,-3 3-9 0,-4 0-161 16</inkml:trace>
  <inkml:trace contextRef="#ctx0" brushRef="#br0" timeOffset="50010.07">3376 4642 846 0,'0'-4'0'0,"0"2"157"0,2 1-41 15,-2 1-23-15,0 0-42 0,0 0-27 16,0 3-16-16,-2 11-8 15,-6 10 0-15,-1 17 50 0,-6 12-23 0,-2 7-1 16,-2 3-14-16,1-3-2 16,1-4 1-16,0-2-10 0,5-7-2 15,-1-7 2-15,1-4 8 16,1-5-13-16,0-3 8 0,1-2-2 0,1-2-2 15,0-6 0-15,0-2 2 0,2-1-3 16,2-6-2-16,0 1 1 16,1-4-13-16,2-2 5 0,1-2-9 0,1 1-14 15,0-3 5 1,0 0-11-16,0-7-7 0,5-4-3 0,2-3-29 15,2-3-38-15,0-4-95 16,-1-1-72-16</inkml:trace>
  <inkml:trace contextRef="#ctx0" brushRef="#br0" timeOffset="50330.0704">3336 4682 623 0,'17'-52'0'0,"0"4"240"16,-1 7-111-16,-1 5-41 15,-3 6-18-15,1 8-25 0,3 5-22 16,-1 4-3-16,4 4-7 15,4 1 2-15,0 2 1 0,0 6 3 0,-1 0-12 16,0 0 14 0,-2 3-8-16,-3 2-4 0,-3 5 6 0,-4 4-10 15,-1 0-2-15,-3 7 6 0,-4 4-2 0,-2 0-6 16,0 4 6 0,-9 0-3-16,-3 2-7 0,-3-1 6 0,-4 0 6 15,-2-3-11-15,-3-3 4 16,-4-1 7-16,1-2-13 0,-1-4 8 15,3 0 0-15,0-3-5 16,3-5 2-16,1 2-4 0,3-2-42 0,2-1 8 16,3 1-23-16,1 0-44 0,5 1-31 15,-3-2-135-15,2 0-397 16</inkml:trace>
  <inkml:trace contextRef="#ctx0" brushRef="#br0" timeOffset="50860.0712">3675 5045 981 0,'0'-17'0'16,"-4"1"156"-16,-2-1-55 16,-3 1-33-16,-2 6-10 0,-2 1-13 0,-3 4-18 15,-2 5-15-15,-2 2 2 16,-1 9 2-16,0 6-7 0,0 5-8 15,1 3 4-15,2 4-3 0,4 0-4 0,-1 0 4 16,5 0-3-16,3-4-3 16,1-2 7-16,5-2-6 0,0-3-40 15,1-2 24-15,1-2-11 16,5-2-8-16,2-3 18 0,3 0-5 0,1-4-9 15,2-5 16 1,2 0 1-16,-1 0-5 0,4-4 7 0,-1-4-5 16,1-4-2-16,0-5 15 0,0 3-6 0,-1-8-1 15,-1-2 18 1,-2 3-4-16,0-3 0 0,-2 1-2 0,-5 7 2 15,0 3 6-15,-4 3 4 16,-4 8-1-16,0 0 23 0,0 2-3 16,0 1-10-16,0 8-19 15,-2 4 0-15,-3 8 9 0,0-1-1 0,2-2 4 16,-1 1-7-16,1-2-3 15,1-2 2-15,2 1-2 0,0-3-2 16,0-1 0-16,1-1-30 0,2-1-18 0,2-1-10 16,-1 2-29-16,3-2-131 15,0-1-89-15</inkml:trace>
  <inkml:trace contextRef="#ctx0" brushRef="#br0" timeOffset="52460.0734">3996 5082 895 0,'-2'-12'0'0,"-5"1"252"0,-2 2-166 16,-2 3-14-16,0-2-22 16,-2 6-18-16,-2 0-10 0,-1 2-6 15,2 5-1-15,-3 8-7 16,1 7-2-16,-2 5-8 0,2 5 3 0,2 2 2 15,1 0-1-15,3-1-4 16,3-3 3-16,4-3-5 0,3-2 3 16,3-7 0-16,4 1-9 0,4-4-6 0,2-6 14 15,1 2-10-15,4-7 1 16,1-2 15-16,-1-1-8 0,0-6 1 15,0-4 6-15,2-1-1 16,0-2-3-16,1-6 2 0,3-1 0 0,-3-8-5 16,3-3 8-1,-3-4-5-15,-1-6 0 0,1-3 2 0,-3-4 22 16,-1-1-20-16,1 1 8 15,-2-1-6-15,2 2-4 0,-2-1 11 16,-2 3-11-16,-1 5-2 0,-1 7 2 0,-6 11 8 16,-1 9-8-16,-3 7 8 15,-2 7-3-15,0 1-5 0,0 11-2 16,-7 15-5-16,-4 13 0 15,-5 11 12-15,0 9-1 0,0 3-6 0,-2-2 2 16,2-2 2-16,1-3-4 16,1-9 2-16,2-6 1 0,2-7-3 15,0-6 1-15,2-5 1 16,1-2-2-16,2-6 2 0,3-1 0 0,2-4-3 15,-1-3 4-15,-1-3-2 0,2-3-14 16,0-1 12-16,0 0-5 16,0 0-10-16,3 0 7 0,4-1-3 0,3-5-7 15,-1-8 12 1,3-2 0-16,1-7-20 0,1-6 21 0,4 2-10 15,1-3-2-15,1-1 10 16,0 3-8-16,0 3 4 0,-2-1 16 16,-1 9-3-16,0 1 0 0,-3 3 0 0,-1 2 1 15,-4 4-1-15,-2-1 0 16,-2 5 3-16,-4 3-4 0,1-3 2 15,-1 3 25-15,-1 0 1 16,-3 0 7-16,-3 0-19 0,-1 0-14 0,-1 4 7 16,-2 6-6-16,-1 5-4 15,1 2 3-15,-2 8-1 0,3 0 0 16,0-2 0-16,2-1 1 15,2-2-7-15,2-4 12 0,3 1-7 0,0-7-6 16,0-1 14-16,3-1-8 0,-2-4-5 16,5 1 11-16,1-1-4 15,2 0-2-15,2-2 1 0,0 0-3 0,-1 1 0 16,4-3 3-1,3 0 0-15,1 0-13 0,3 0 13 0,0 0 0 16,2-3-39-16,1-4 32 16,0 0 2-16,-3-1-4 0,-1-4 16 15,-1 0-10-15,-3-2 3 16,-2-1 0-16,-1 1 0 0,-3-3 3 0,0 0-3 15,-4-2 2-15,0 2-3 0,-3 2 2 16,0 3 7-16,-2 5-7 16,-1-2 14-16,0 5-3 0,0 0-6 0,-3 1 9 15,-1 2-9-15,0-1-2 16,-2 0 11-16,-4 2-10 0,1 1-10 15,-3 7 7-15,1 6-3 16,-4 5-1-16,1 3 2 0,1 5 0 0,0-1 0 16,2 0 1-16,2-1 2 0,3-4-5 15,2-5 3-15,3 2-3 16,1-4-2-16,0-1 8 0,1-1-4 0,4 0-4 15,0-5 8 1,1 3-2-16,5-3-2 0,-4-3 0 0,6 2 4 16,1-4-5-16,1-2 2 15,5 0 0-15,1-1-2 0,5-7 2 16,-1-2 7-16,0-5-12 15,2-2 8-15,0-3 4 0,-1-1-4 0,1-8-2 16,-2-2-1-16,-1-3 2 0,-3-6-3 16,1-4 0-16,-4-3 1 15,3-4 2-15,-1-1 4 0,0 1-6 0,-1-2 3 16,0 6 0-16,-3 2-5 15,0 8 2-15,-5 8 4 0,-2 9-6 16,-4 6 2-16,-3 9-3 16,-1 3 3-16,-1 2 8 0,-7 10-13 0,-6 18-6 15,-7 15 17 1,-6 14-4-16,-2 6-6 0,0-2 6 0,4-2 1 15,3-5-2-15,4-9 1 0,5-5-3 0,1-7 0 16,3-2 0 0,1-4 1-16,2-5-2 0,2 2 2 0,0-7 1 15,1 0-2-15,1-2 0 16,1-3-2-16,0-3 1 0,4-1-1 15,3-2-6-15,0-3-4 16,6-3 10-16,1 0-9 0,4-7-5 0,1-7 11 16,3 2-12-16,2-5-7 0,0-3 11 15,1-1-7-15,0-4-9 16,-2-4 8-16,1 0 7 0,-2 1-8 0,-3-2 12 15,-2 7 2-15,-6 3 1 16,-1 5 9-16,-4 8-2 0,-5 4 0 16,-1 3 0-16,0 1 0 15,-3 10 0-15,-5 7 0 0,0 7 11 0,-1 3-13 16,-1-2 4-1,3 2 4-15,2-4-6 0,2-3 0 0,2-2 17 16,0-4-20-16,1-3 6 0,3-2 3 0,3 2-11 16,0-7 10-1,3 2-4-15,0-3-7 0,3-4-8 0,0 0-15 16,3-1-67-16,-1-7-25 15,2-2-150-15</inkml:trace>
  <inkml:trace contextRef="#ctx0" brushRef="#br0" timeOffset="52630.0737">5353 4536 1002 0,'-4'-11'0'0,"4"7"188"0,-2 1-109 15,2 1-16-15,0 2-47 16,0 0-22-16,0 0 0 0,0 0-35 0,0 8-48 15,-7 2-62 1,-8 4-194-16</inkml:trace>
  <inkml:trace contextRef="#ctx0" brushRef="#br0" timeOffset="52800.0739">4852 4807 1145 0,'1'0'0'0,"6"0"74"0,6-4-5 0,8-2-10 16,8 1-38-16,2 3-16 15,2-1 4-15,-2 3-12 0,-5 0-46 16,-3 0-12-16,-3 0-45 0,-9 3-160 0,-7-3-208 16</inkml:trace>
  <inkml:trace contextRef="#ctx0" brushRef="#br0" timeOffset="53560.075">5405 4888 1029 0,'-1'-3'0'0,"1"0"232"16,0 3-167-16,1-3-20 16,8-2-21-16,3 1-14 0,5-1-2 15,6 0 7-15,2 2-10 16,-1 2-10-16,-2 0 10 0,-3 1-1 0,-2 2-6 15,-6 1 4-15,-3 3-2 0,-3 0 1 16,-4 2 7-16,-1 3-2 16,-1 4 4-16,-6 2 4 0,-5 5-8 0,-2 2-6 15,-3 0 0 1,-4 4 13-16,-1 0-16 0,-2 1 6 0,-3 0 3 15,0-2-9-15,1-1 6 16,1-2 2-16,3-2-7 0,0-3 3 16,8-2 0-16,3-5-2 0,6-5 2 0,3 1-2 15,2-6-8-15,0 2 8 16,5 1 0-16,2 0-2 0,6-4 6 15,3 1 3-15,4-2-8 16,7-2 4-16,2-1 11 0,2-2-8 0,0 0 11 16,-3 3-8-16,0 0-3 15,-3 2-2-15,-3 0-1 0,-2 2-4 16,-4 3-10-16,-3 2-30 15,-3 1-49-15,-3 1-23 0,1-1-37 0,-5 0-176 16,-2-4-222-16</inkml:trace>
  <inkml:trace contextRef="#ctx0" brushRef="#br0" timeOffset="55480.0776">5897 5138 946 0,'7'-21'0'0,"-2"-1"145"15,-2 2-31-15,-1-4-27 0,-2 2-21 16,-3 3-19-16,-4 3-5 16,-5 2-2-16,-2 5-11 0,-4 2-4 0,0 5 0 15,-1 6-10-15,-3 9-16 16,1 6 2-16,0 7 3 0,1 1-4 15,3 2 0-15,2 1 2 16,2-2-2-16,2-3 0 0,6-1 1 0,0-4-2 16,5-6-9-16,0 0-3 0,4-2-14 15,7-2 14-15,2-1 4 16,3-4-6-16,2-2 3 0,1-3-10 0,-1 0-15 15,-2 0 14 1,1-5 6-16,-3-5-3 0,2-2 16 0,-3-3 2 16,1-4-4-16,-1-1 9 15,0-2-1-15,0 1-3 0,-1-1 2 16,-2 3 1-16,-3 2 0 15,-1 5 6-15,-3 7-5 0,-1 2 3 0,-2 2 6 16,0 1 4-16,0 0-13 0,-3 7 2 16,0 7-6-16,-4 7-6 15,-1 2 14-15,0 4-4 0,0-3-4 0,1 0 0 16,3-2 2-16,2-3-2 15,2-3 1-15,0 0-4 0,3-4-11 16,0-2 9-16,8 1-2 16,-2-4-3-16,2-2 9 0,3-3-4 0,3-2 6 15,1-2 0 1,4-7-1-16,1-4 1 0,0-3 0 0,1-6 6 15,-5-5-11-15,2-4 9 0,-2-6 3 0,2-4-9 16,2-7 4 0,0-1 3-16,0-3-6 0,0-5 2 0,-1 1 2 15,-2 3 0-15,-1 2 5 16,-5 9 0-16,-1 6 1 0,-3 9 1 15,-4 11-10-15,-3 7 0 16,-2 2 13-16,-1 5-6 0,0 2-10 0,0 0 6 16,-2 10-3-16,-6 11-4 0,-3 13 8 15,-6 13 8-15,-3 8-13 16,-1 0 2-16,0 4 11 0,0-3-15 0,1-3 5 15,2 0-1-15,1-8-2 16,5-5 2-16,4-6 2 0,2-6-9 16,3-7 5-16,3-4-8 15,0-3-7-15,2-4 14 0,4-1-6 0,1-3-14 16,2-3 14-1,1-1-8-15,2-2-8 0,2-1 5 0,2-7-5 16,2-4-12-16,0-4 19 0,2-2 0 0,0-4-1 16,-1-5 13-1,-1-1 4-15,0 1 0 0,-4-4 2 0,-2 8 4 16,-2 2-7-16,-4 8 4 15,-3 6 20-15,-2 6-10 0,-1 1-3 16,0 1-3-16,0 9-10 16,-6 7 8-16,-1 5 9 0,-2 0-10 0,0 2 3 15,1-3-5-15,1 1-2 16,0 0 2-16,1-3 3 0,2-1-5 15,2-2 2-15,2-2-4 0,0-3 3 0,2-4 0 16,3 2 4-16,1-5-7 16,2-1 6-16,0 0-6 0,2-3-3 15,2 0 1-15,-1-2-2 16,1-3-4-16,2-7 6 0,2 0 1 0,2-3-5 15,0-4 5 1,0 1-4-16,0-5-4 0,-2 1 11 0,-2 0-3 16,1 0 0-16,-8 1 8 0,3 4-2 0,-3 1-2 15,-2 5 0 1,-1 4 21-16,-3 2-5 0,0 5 3 0,-1 0-4 15,0 0-9-15,0 10-2 16,-5 5-1-16,-1 8 6 0,-4 1 0 16,1 0-5-16,0-2-6 15,0-2 4-15,4 1 1 0,1-3-4 0,1-2 2 16,3-1 0-16,0 0-2 15,0-3 2-15,5-1-1 0,3-1-5 16,0-2 10-16,2-1-4 0,1-3-2 0,1-2-5 16,1-2 5-16,3 0-6 15,-2-2 12-15,2-5-9 0,-1-4 6 16,-2-3 0-16,-2-1-1 15,-1-4-2-15,-1-4 2 0,-1-2 2 0,0-2-5 16,-4-1 3 0,0 4-1-16,-3 1 0 0,-1 1-4 0,-2 3 5 15,-4 3-2-15,-2 3 2 16,-1 4 4-16,-2 2-5 0,0 1 0 15,-3 5 2-15,-2 1-3 0,0 2 2 0,-1 9-1 16,2 2 0-16,3 2-4 16,3 2 3-16,4-3-13 0,5-1 14 15,0 0 0-15,3-2-11 16,1-2 12-16,3-4-2 0,1 2-8 0,1-6 13 15,3 0-4-15,2-1 0 16,2 0 0-16,1-1 1 0,-2-4-1 16,3 0 0-16,0 0 0 0,0-2 0 0,-1-1 0 15,3 1-1-15,-2-5-4 16,0-2 10-16,0 2-4 0,-3 1-1 15,0 0 0-15,-2 4 0 16,-2 1 0-16,-2 0 0 0,-2 5 16 0,-4 0-8 16,-1 1 1-1,-1 2-2-15,-1 5-8 0,2 3 2 0,-2 4 13 16,0 2-14-16,0-1 0 15,0 2 12-15,-3 0-12 0,-1 0 0 16,0 3 16-16,2 1-15 0,-5-1 5 0,-1-1 2 16,1 0-11-16,-2 1 6 15,2-3 0-15,-1-3-4 0,4-2 2 16,-1-3 4-16,3-3-9 15,1-4 8-15,-1 1-3 0,1-3-1 0,0 0 0 16,0 0 4-16,1 0-4 16,0-1 11-16,-1-3-10 0,1-4-2 15,0-3-1-15,2 1 2 16,4-5 0-16,3-2 0 0,3-2 0 0,2-4-9 15,3-2 6-15,2 0-8 0,2-1-1 16,0 1 10-16,-2 1-6 16,-2 8-4-16,-2-1 14 0,-2 7-4 0,1 2 1 15,-1 1 1 1,1 2 0-16,0 1-1 0,2-1 1 0,-1 2 0 15,1 3-1-15,0 0 2 16,-3 0-1-16,-1 5 0 0,-4 4 0 16,-2 6 4-16,-5 2-4 0,0 4 22 0,-5 4-9 15,-4-3-5-15,-2 0 3 16,1-2-1-16,2-2-9 0,-1-4 1 15,3-1 4-15,1-3-7 16,1-2 0-16,1 0 2 0,2-4-1 0,0 1-2 16,0 1-7-16,0-3-46 15,0-1-10-15,0 1-29 0,0-3-117 16,0 0-185-16</inkml:trace>
  <inkml:trace contextRef="#ctx0" brushRef="#br0" timeOffset="55750.078">7012 4686 899 0,'2'-2'0'0,"-1"-1"102"16,-1-2-48-16,0 4-10 0,0 0-11 0,0-2-17 15,0 3-14-15,0 0-4 16,-3 0-51-16,0 3-20 0,-5 1-59 15,-5 2-88-15,-3-2-224 16</inkml:trace>
  <inkml:trace contextRef="#ctx0" brushRef="#br0" timeOffset="55960.0783">6251 4865 926 0,'0'-2'0'16,"6"1"52"-16,4-4 52 15,3-2-6-15,4 1-40 0,6-2-27 0,-1 0-1 16,2 1-10-16,-3 3-16 0,0-2 0 16,-1 4-4-16,1 0 0 15,-1 0-25-15,-2 2-26 0,-4 0-34 0,-3 0-40 16,-8 4-113-16,-3-4-240 15</inkml:trace>
  <inkml:trace contextRef="#ctx0" brushRef="#br0" timeOffset="71210.0997">7730 4498 473 0,'5'-6'0'15,"1"-2"113"-15,-1 4-45 0,-1-1-10 0,0 0-20 16,1 1 1-16,-1-4-1 16,1 3-6-16,-2 0 9 0,-1 0 16 15,0 2-11-15,-1 1-11 0,0 1 3 0,-1 1-1 16,0 0-2-16,0 0 1 15,0 0-13-15,0 0-2 0,0 1-11 16,0-1-2-16,-4 3-6 16,-3-2-2-16,-1 3 0 0,-2 6 2 0,-1 2-2 15,-3 0 0-15,-1 0 7 16,0 5-6-16,-3-1 5 0,0 5-4 15,0 3 0-15,-1-1 0 16,0 5 0-16,1 0-2 0,1 3 0 0,0 2 5 16,1-3-4-16,0 2 3 0,0 4-1 15,2-4-3-15,-1 1 0 16,0 1 10-16,2-2-8 0,0 0 9 0,0-2-5 15,3 0 5 1,-1 0-3-16,2 1-4 0,1 0-1 0,5-1 4 16,-1 1-7-16,4-2 0 15,0-3 11-15,0 0-2 0,0-2-4 16,0-1 4-16,2 1 12 15,0-2-14-15,-1-3-1 0,0 3-2 0,1 0-1 16,0-3 6-16,0 2 0 0,-1-6-7 16,0 0 0-16,2-1-1 15,0-4-2-15,-1 0 2 0,0-1 1 0,4-1-2 16,-3-3 0-16,2-1 1 15,-2 1-1-15,0-5 0 0,-1 2-53 16,-1-2-27-16,3 0 0 16,-1-4-50-16,0-3-205 0</inkml:trace>
  <inkml:trace contextRef="#ctx0" brushRef="#br0" timeOffset="71850.1006">7761 5059 702 0,'0'-13'0'16,"0"1"186"-16,0-1-89 0,0-1-13 16,0 0-15-16,0-2-20 15,-2 1-16-15,1 2-4 0,-1-1 6 0,0 2-5 16,-1 2 6-1,0 1-4-15,-2 4-5 0,0 2-9 0,-3 2 5 16,-4 1-10-16,-2 7-15 0,-3 9 4 0,-4 9-2 16,0 6 0-1,0 3 0-15,1 3 4 0,3-3-5 0,2-3 2 16,4-3 0-16,4-4-1 15,4-5-2-15,3-4 2 0,0 2-5 16,1-7 4-16,3 1-12 16,4-3-4-16,0 0 4 0,2-4-2 0,0-1-2 15,1-3-1-15,1 0 6 0,2-3-6 16,3-6 10-16,0-3 4 15,-2-2-6-15,1-4 8 0,-1-1 0 0,1-3 2 16,0-4 0-16,-1 1 0 16,1 2-1-16,-3-2 2 0,-2 5-1 15,-3 2 0-15,-1 4 0 16,-4 8 0-16,1 3 0 0,-4 1 2 0,0 2 4 15,0 0-6 1,0 0 0-16,-4 7 9 0,-1 8-11 0,2-1 4 16,-2 5 4-16,1-1-6 0,1 0 0 0,-1 0 10 15,3-1-13 1,1 0 6-16,0 0-3 0,0-3 0 0,1 0 0 15,3-1 0-15,0-1 0 16,1-2 0-16,1-1-3 0,1-1-40 16,3-1-9-16,-1-3-30 15,3-1-65-15,1-1-97 0,-1-2-94 0</inkml:trace>
  <inkml:trace contextRef="#ctx0" brushRef="#br0" timeOffset="72340.1013">8057 5087 672 0,'0'-12'0'0,"-1"3"263"15,-3 1-170-15,-3-2 7 0,-1 0-26 0,-1 1-34 16,-2 3-6 0,-1 0-5-16,0 3-2 0,-2 1-9 0,-1 2-6 15,-2 8-4-15,0 6-5 0,-1 4 0 0,0 8-1 16,6 0-4-1,2-1 2-15,3 1 4 0,4-2-8 0,2-4 0 16,1-1-2-16,1-4-11 16,3-5 7-16,1 0-1 0,4-2-2 15,1-3 4-15,1-2-1 16,3-3 2-16,-1 0 9 0,1-3-2 0,0-6-4 15,-1-1 6-15,-1-1 2 16,-1-4-3-16,-2-3-1 0,1-3 2 16,0-3-2-16,1-4 2 0,0-3 3 0,1-2-4 15,-1-4 0-15,2-1 7 16,1-1-1-16,-1 0-4 0,0 1 0 15,-2 1-2-15,-1 5 0 16,-1 4 5-16,-2 4-6 0,-1 7 2 0,-4 7 5 16,0 5-7-1,-1 3 2-15,-1 2 12 0,0 2-14 0,0 13-1 16,-4 9 4-16,-3 10-1 15,-1 4 0-15,-2 5 5 0,1-3-4 16,-1-1-2-16,0-2 0 0,3-3-5 0,-1-2 8 16,2-3-6-16,1-3-21 15,3-5 4-15,2-2-12 0,1-5-31 16,4-3-19-16,3 0-30 15,1-2-149-15,3-5-17 0</inkml:trace>
  <inkml:trace contextRef="#ctx0" brushRef="#br0" timeOffset="73090.1023">8375 5041 678 0,'-2'-12'0'16,"2"0"225"-16,0-1-94 0,-4 2-37 0,-2 2-23 15,1 1-16 1,-2 2-17-16,1 4-21 0,-4 0-11 0,1 2 0 15,-4 1 7-15,-1 11-12 16,-3 4 4-16,-2 6-3 0,1 1-4 16,0 3 4-16,2-2 2 0,3 1-5 0,2-2-2 15,4-1 6-15,5-3-6 16,0-4 3-16,2-1-3 0,3-3-10 15,3 0 7-15,2-2-2 16,2-3-9-16,1-2 14 0,2-3-6 0,0-1 3 16,2 0 6-16,-1 0 0 15,-2-7 0-15,1-1 0 0,0-2 3 16,-1-4-4-16,0-3 2 15,0-6 1-15,1 0 1 0,2-5 4 0,1-2 0 16,0-3-1-16,0-4 3 0,0 0 1 16,-2-4-5-16,1-2 2 15,-2 4-2-15,0 0-6 0,-2 1 2 0,-1 8 1 16,-3 2-3-1,-1 5 2-15,-3 5 4 0,0 5-4 0,-1 4 4 16,-2 6 2-16,0 3 1 16,0 0 3-16,0 7-8 0,-5 11-6 15,-4 13 1-15,-6 12 5 0,0 6-3 0,-1 3 0 16,0 0 6-16,5-2-7 15,0-4-3-15,1-3 4 0,2-5 0 16,0-7 0-16,3-2 0 16,3-6 0-16,2-2 0 0,0-4 0 0,3-4-13 15,0-2 8-15,4-1-4 16,0-1-1-16,3-4 0 0,1 0-7 15,1-3-3-15,1-2 7 16,2-1-6-16,0-5 9 0,0-6 11 0,2-3-2 16,2-2-26-16,-2-4 8 0,-2-1 5 15,-1-2 7-15,-4-1 6 16,0 4 2-16,-3 2-2 0,0 4 1 0,-3 5 1 15,-1 4-2 1,-3 2 1-16,0 4 1 0,2-1-2 0,-1 1 1 16,-1 1-3-16,0 7-10 15,0 6 15-15,-3 5 5 0,1 4-11 16,-3 2 5-16,2 2 1 15,-1-2-2-15,1-2 0 0,0-1 1 0,2-4-1 16,-1-1-19-16,1 0-33 0,1-5-42 16,0-3-69-16,3 1-87 15</inkml:trace>
  <inkml:trace contextRef="#ctx0" brushRef="#br0" timeOffset="73840.1034">8841 5132 643 0,'11'-13'0'0,"1"-2"151"0,0 0-58 16,-3 1 4 0,-2-3-38-16,2 4-10 0,-4-3-3 0,0 3-12 15,-3 0-3-15,-1 2 4 16,-1 2-9-16,0 2 0 0,-3 2-1 15,-2 1-3-15,2 4-10 16,-2 0-11-16,-3 0-1 0,-2 8 0 0,-4 8-4 16,-1 4 2-16,-2 8-1 0,1 2 0 15,1 3 0-15,-1 1-2 16,5-3-7-16,1-2 8 0,1-5 2 0,5-2-4 15,0-5 11-15,4-2-5 16,0-3 0-16,0-4 0 0,0-2-1 16,5-3-3-16,0-2 8 15,0-1 0-15,3 0-2 0,2-2 3 0,-1-5-3 16,4-2-4-1,1-3 4-15,0-1-4 0,3 0-3 0,2-6 8 16,3 3-6-16,1-3-10 0,-3-2 5 0,2 6-2 16,-4 2 4-1,-2 4 9-15,-2 5-3 0,-3 3 0 0,-4 1-3 16,1 3 3-16,0 4 0 15,-1 5-3-15,-2 2 8 0,0 1-6 16,-1 2 2-16,-3-3 7 16,0 1 0-16,-1-1 4 0,-1-2-10 0,-4-2 3 15,-1 0 5-15,0 0-6 0,-3-5 1 16,3 0-2-16,3 0-1 15,-1-4-3-15,3 2 2 0,1-2 0 0,-1-1-1 16,0 0 0-16,1 0 3 16,0-4-4-16,0-4-9 0,3-1-5 15,3-5 5-15,2-4 7 16,2-2-2-16,4 0-4 0,1-5 7 0,2 2-7 15,2-1 1 1,-3 3 5-16,1 3 1 0,-1 7 1 0,-2 0 2 16,1 6-1-16,1 1-2 0,0 2 4 0,0 2 4 15,-1 5 3 1,1 3 3-16,-1 4-1 0,1-1-3 0,-4 3 4 15,0 2-2-15,-3-1-2 16,-4 4 6-16,-5-2-3 0,0-2 1 16,-8 2-2-16,0 0-2 15,-3-1-3-15,0 2 2 0,-3-2-4 0,-1-2-3 16,-2-1 0-16,1-2 0 15,-1-1-36-15,-1-5-14 0,1 1-29 16,-1-2-99-16,-1-4-137 0</inkml:trace>
  <inkml:trace contextRef="#ctx0" brushRef="#br0" timeOffset="74730.1046">7709 5516 540 0,'-1'1'0'0,"-1"-1"177"0,2 0-49 0,0 0-37 15,3-1-29-15,5-2-23 16,5 1 0-16,0-1-5 0,5 1 6 16,1-1-4-16,2 3-8 0,3 0-5 0,0 0 0 15,3 3-9-15,2 0-3 16,5 1 5-16,0-1-1 0,4 1-12 15,5 0 8-15,4 0-3 16,6 0 0-16,5-1 8 0,2 0-5 0,1-1 5 16,1 0 6-16,-1-1 4 15,1 1-11-15,-5-1-1 0,-4-1-7 16,-2 1-6-16,-6-1 4 15,-6 0-4-15,-2 0 5 0,-5 0 0 0,-5 0-3 16,-6 2-6-16,-1-2 6 0,-3 1-1 16,-1 0-3-16,0 0 2 15,-2 1 2-15,-1-2-4 0,-2 0 1 0,-1 3-2 16,-3-3-15-1,-4 0 3-15,-2 0-12 0,-1-4-24 0,0 1-6 16,-5-2-40-16,-4 2-72 16,-6 3-76-16,-3-2-162 0</inkml:trace>
  <inkml:trace contextRef="#ctx0" brushRef="#br0" timeOffset="75480.1056">7666 5757 829 0,'1'-2'0'0,"0"2"59"15,0 3 1-15,-1 7 23 0,0 9-6 16,-2 7-6-16,-4 7-29 15,-3 7-8-15,-5 3 5 0,-2 2-3 0,-2-3-9 16,1-5-5 0,0-1-7-16,0-1-8 0,2-5-4 0,1-5 1 15,2-1-3-15,2-7-2 16,3-1 2-16,0-5 3 0,2-2-4 15,4-5-3-15,-1-3 3 16,2 1-12-16,0-2 4 0,3 0-8 0,5-2 9 16,2-8 9-16,4-5 0 0,3-4-3 15,2-5 2-15,2-1 0 16,0-4-1-16,2-2 0 0,0 0 1 0,1 1-5 15,-2 4 3-15,-3 9 2 16,-2 4-2-16,-6 5-3 0,0 6 3 16,-3 2-4-16,0 9 7 15,0 3-2-15,-2 5 0 0,1 3 0 0,-7 1-1 16,0 1 2-1,-2 2 5-15,-3-2-3 0,4 0-3 0,-5-3 0 16,1-2 8-16,0 0-7 0,0-4 0 0,0 2 0 16,0-2-2-1,-1 1-1-15,1 0 2 0,1-1-48 0,2-3 9 16,-1 2-17-16,3-3-58 15,0-1-27-15,0-6-146 0</inkml:trace>
  <inkml:trace contextRef="#ctx0" brushRef="#br0" timeOffset="76230.1067">7890 6217 590 0,'11'-9'0'16,"2"3"205"-16,0-3-108 0,-3 0-10 15,2-1-15-15,2 0-16 16,-2 0-16-16,-1-2-1 0,-3-1 0 0,-1 0 3 15,0 0-5 1,-4 1-15-16,0-1-6 0,-2 2 1 0,-1-1-3 16,0 2 1-16,-1 1-6 0,-3 1-1 0,-2 4 0 15,-1 1-11 1,2 1 6-16,-2 2 0 0,-1 2-4 0,-3 8-1 15,0 4 2-15,-2 8-6 16,-1 3 5-16,0 2 1 0,2 1 0 16,1-1 0-16,2-1 3 15,1-3-5-15,3-1 0 0,2-6 6 0,2-2-8 16,1-4 2-16,4 0 2 15,3-1-3-15,4 1 5 0,0-3-4 16,3-2 0-16,2-2 0 0,1-3-8 0,1 2-24 16,1-2-8-16,0 0-10 15,-2-2-45-15,1-1-6 0,-2-2-2 16,0-2-33-16,-1-3 78 15,-1-1 9-15,2 0-16 0,-2-2 44 0,1 0 0 16,0-2 8 0,-2 1 16-16,0-1 9 0,-3 1 58 0,-3-1 24 15,-3 2 15-15,-2 0 22 0,-2 4-41 0,0-1-9 16,-2 4-6-1,-2-1-20-15,-2 2-6 0,-1 1 3 0,-1 1-8 16,0 3-16-16,0 0-15 16,-3 4-3-16,-2 7-3 0,-1 3-5 0,-2 8 0 15,-2 2 8 1,2 1-10-16,0 3 4 0,1-3 1 0,4-1-4 15,4-4 1-15,2-2-2 16,5-3-12-16,0-5 9 0,0 1-7 16,0-5-8-16,5 1 7 0,1-5-4 0,5-2-2 15,0 0 10-15,1 0-10 16,1-4-13-16,-1-4 13 0,-1-1 1 15,1-4 3-15,0 0 15 16,1-3 0-16,0-2 0 0,-1-1 0 0,0 0-5 16,-1 2 4-1,-4 3 1-15,0 7 5 0,-3 3-8 0,-2 4 6 16,-1 0-6-16,-1 8-1 15,0 6 7-15,0 4 7 0,0-1-13 16,-2 3 6-16,2-4-3 0,0-1 0 0,3-2 0 16,3-2-26-16,4 1-32 15,1-6-30-15,3-1-14 0,1-3-139 16,1-2-56-16</inkml:trace>
  <inkml:trace contextRef="#ctx0" brushRef="#br0" timeOffset="77060.1079">8483 6213 693 0,'4'-15'0'0,"-4"2"284"16,0-1-188-16,-4 7-13 15,-2 2-14-15,-1 0-29 0,-7 5-16 16,0 0-4-16,-7 3-4 16,1 8-4-16,2 6-6 0,-2 1 2 0,2 4-5 15,1 2-3 1,6-3 0-16,1 1 3 0,3-2-4 0,5-1 1 15,1-3-1-15,2-1-9 16,4-5 3-16,2 0-1 0,2-4-2 16,2-3 8-16,0-3 3 0,3-1-2 0,1-7 2 15,-1-2 3-15,4 0-7 16,-1-5 6-16,-2-3 9 0,0-2-3 15,-1-2 0-15,-1-4-1 16,-1-1-1-16,1-4-1 0,-2-1 0 0,2-2-4 16,0-3-1-16,1 2 0 15,-1 1-2-15,-3 3 2 0,-3 5 2 16,-3 8-6-16,-2 4 6 15,0 7 9-15,-2 4-1 0,0 3 1 0,0 4-4 16,-4 14-12-16,-7 8 8 0,-1 13 3 16,-1 4-11-16,-1-1 8 15,3-1-6-15,1-3 2 0,2-6 0 0,3-3 1 16,1-4-3-16,3-3 4 15,1-4-1-15,0-3-5 0,1-1 7 16,3-4-3-16,3-1 0 16,2-2-12-16,-2-4 1 0,3 0-10 0,0-3 7 15,3 0 3-15,-1-3-3 0,4-6 4 16,-3-5 2-16,2-4 1 15,-1-1 9-15,-1-2-4 0,-2 1-5 0,0-4 4 16,-5 2 2 0,0 2 0-16,-4 3 2 0,0 3 3 0,-1 6-7 15,-1 4 6-15,0 1-3 16,0 3 0-16,0 3 0 0,-4 8 6 15,-3 7-8-15,-3 6 4 16,2 1-1-16,1 1-2 0,2 0 1 0,1-4 1 16,2 0-2-16,2-3 1 0,0-3 0 15,0-3 0-15,4-3 0 16,2 0-1-16,1-5-1 0,2-1 4 0,1-4-2 15,1 0 0 1,4-3-1-16,1-6 1 0,0 0 0 0,3-7-2 16,-2-2 2-16,2 0 0 15,-3-3 0-15,0-2 2 0,-2-2-2 16,-1-4 0-16,-2 0 3 15,3 4-6-15,-4 1 4 0,-3 10-1 0,-2 2 0 16,-1 9 0-16,-4 3-1 0,0 7-5 0,-2 13 6 16,-3 8 0-1,-3 7 9-15,1-1-8 0,0 3 0 0,3-4-1 16,1-3 0-16,1-2 1 15,2-6-1-15,4-2-4 0,2-5 0 16,6-4-19-16,2-2-21 16,3-3-35-16,4-6-83 0,1 0-161 0</inkml:trace>
  <inkml:trace contextRef="#ctx0" brushRef="#br0" timeOffset="77880.109">9423 4764 753 0,'0'-13'0'15,"2"0"135"1,3-1-68-16,1 2 0 0,-2 0 13 0,1 3-21 16,-4 3-5-16,1 1-5 0,-2 0-4 0,0 4 5 15,1 1-14 1,-1 0-26-16,1 1-14 0,1 8-7 0,1 7 11 15,0 13 0-15,2 5 0 16,1 8 1-16,3 3 4 0,-1 4-9 16,0 2 8-16,1 5 7 15,-1 1 0-15,0 1 2 0,0 3 5 0,2-1-1 16,-2 2-2-16,0 2-4 15,-2-2-2-15,1 2 1 0,-2 1-4 16,-2-4-1-16,-1-1-2 0,-2 1-2 0,0-3-1 16,-5-3 0-16,-5 1 8 15,-2-3-10-15,-6-4 4 0,-3 2 2 16,1-4-6-16,-4-3-6 15,0-2-1-15,2-3-5 0,-3-3 9 0,2-1 4 16,-3-2-8-16,1 0-3 16,-2-3-8-16,0 0-23 0,1-2-15 15,-2-2-22-15,2-1-66 0,2-4-127 0,1-4-442 16</inkml:trace>
  <inkml:trace contextRef="#ctx0" brushRef="#br0" timeOffset="101280.1418">2006 6604 530 0,'-1'0'0'0,"0"0"141"16,1 0-22-16,-2 0 18 0,1 0-46 0,1 0-31 15,0 2-10-15,-3-2 1 16,3 0-14-16,-2 0 3 0,0 0 7 16,2 0-3-16,0 0-13 15,0 0-8-15,0 1-10 0,0-1-9 0,0 0-8 16,3-4-8-16,4-1 12 15,1-1 0-15,4 0 0 0,3-2 11 16,-1 2-11-16,2-1 0 16,-3 3 5-16,0 2-6 0,-1-1 2 0,-3 3-1 15,0 0 0-15,0 0 0 0,0 0-3 16,2 5 1-16,0 2 4 15,-2 2 0-15,0 2-2 0,-4 3 0 0,-2 1 1 16,-1 1-1 0,-2 1 0-16,-2 3 4 0,-4-1-4 0,1 0 0 15,-4-3 7-15,3-1-6 16,-6 0 0-16,2-2-2 0,-4 1-1 15,0-1-1-15,-4-2 5 0,2 1-4 0,-1-3 2 16,3-3-1-16,3 0-1 16,4 0 1-16,3-5 2 0,2-1-2 15,2 1 1-15,0-1-1 16,0 0-6-16,0 0 8 0,0-1-2 0,2-2-24 15,2-2 26-15,2 0-1 16,2 0 0-16,2-2 5 0,1-1-5 16,-1 2 0-16,1 2-2 15,-2 0 5-15,1 2-6 0,-2 1 5 0,2 1-1 16,-3 0-2-16,1 0-1 0,1 3 1 15,-3 2-3-15,1 0 6 16,1 2 0-16,-4 5-4 0,1 1 4 0,0 1 2 16,-4 0-3-1,2 3 2-15,-3-2-3 0,0 1 0 0,0 0 3 16,0-2 0-16,-4 2-3 15,-3 0 0-15,-2-2 10 0,1 3-11 16,-3-1 2-16,-1-3 4 16,1 3-5-16,1-4 0 0,2-3 5 0,-2 0-8 15,2-3 6-15,-1-1 0 0,-1 0-3 16,0-2 0-16,2 0 17 15,-1-1-10-15,-3-2 8 0,2 0-6 0,1-2-6 16,-2-2 5-16,3-1-7 16,0-1-2-16,-2-1-1 0,4-2 4 15,-2-2-4-15,-1-1-1 16,4-3 3-16,0 0-32 0,1 0 13 0,1 0-13 15,2 4-36-15,0 0-21 0,1 4-38 16,-1 4-124-16,-2 0-204 16</inkml:trace>
  <inkml:trace contextRef="#ctx0" brushRef="#br0" timeOffset="102080.1429">2228 6328 677 0,'-7'-4'0'0,"-2"-6"225"0,2 3-145 16,-3 2 0-1,-1-1-28-15,0 5-9 0,-2-3-18 0,-4 4-5 16,0 0-1-16,-4 0 1 16,-2 4 1-16,1 4-6 0,-1 6-8 15,1 5 2-15,0 7-6 16,-2 3-2-16,-1 8 6 0,2 2 3 0,0 2-6 15,1 6 12-15,3 0-6 0,3 0-3 16,3 3 5-16,4-4-8 16,2-5-8-16,2 0 8 0,-1-5 0 0,4-2-4 15,0-4 0-15,1-1 10 16,1-3-9-16,0 1 10 0,0-2-4 15,2 0-7-15,3-1 0 16,2-3 10-16,0 0-12 0,2-1 4 0,2-1 1 16,2-1-5-1,4 0 4-15,0-2 19 0,3-2-25 0,2-1 8 16,-1-3 2-16,2-3-5 0,1-2 1 0,0 0 3 15,-2-2-8 1,1 1 6-16,-2-4-1 0,-3 0-4 0,-1 0 4 16,0-3 1-16,1-4-5 15,0-2 4-15,1-3-3 0,2-3 2 16,-2-2 1-16,2-4 0 15,0-2-4-15,-1-5 4 0,-1-2 1 0,1-1-4 16,-6 0 2-16,-1 0 2 16,-4-2-3-16,-3 3 0 0,-1-2 5 15,-3 3-7-15,-1-2 4 0,-1 1 2 0,-1-1-6 16,-3-1 4-16,1 1 8 15,-1 1-4-15,-1-5 5 0,2 3-8 16,-1-4-6-16,0 2 6 16,2 0 0-16,0 1-4 0,-2 5 2 0,0 0 1 15,-2 6-3 1,1 4 0-16,-3 3 0 0,0 2-2 0,-2 1 2 15,-2 3-14-15,-1 3-30 0,-4 3-4 0,0 3-29 16,-3 0-37 0,-1 3-15-16,4 4-98 0,-1-4-162 0</inkml:trace>
  <inkml:trace contextRef="#ctx0" brushRef="#br0" timeOffset="104510.1463">3049 6498 488 0,'1'-10'0'0,"1"3"207"0,-1 0-109 15,1 3 8 1,-2 1-42-16,0 0-13 0,1 0-7 0,-1 2-8 15,0 1 5-15,0 0 3 0,0 0-16 0,0 6-10 16,-4 5-16 0,-5 12 3-16,-4 9 1 0,-1 9 4 0,-1 3 4 15,-2 4-12-15,2-2 3 16,-2-3 0-16,1-4-2 0,2-3-5 15,-2-2 3-15,2-4 1 16,2 1-4-16,0-3 4 0,1-5 1 0,2-2-4 16,0-4 1-16,5-6 0 15,0-3 0-15,2-3 0 0,1-3 2 16,1-1-2-16,0-1 0 0,0 0 0 0,0-1-3 15,2-7 6-15,3-7 20 16,3-1-18-16,1-6 2 0,0-3-4 16,3-6-3-16,1-5 0 15,1-4 11-15,2-4-11 0,2-4 0 0,2 0 2 16,0-5-1-1,2 6 2-15,-2-3-4 0,-1 8 0 0,-2 6 1 16,-2 3 0-16,-1 7 0 16,-1 6 1-16,-2 5 2 0,-1 5-5 15,1 6 1-15,-2 1 2 0,0 3-1 0,0 3 0 16,0 6 8-16,-1 7-7 15,-3 5 12-15,-1 6 3 0,-2 8-4 16,-1 4 8-16,-1 5-9 16,-1 4-2-16,-6 2 1 0,-1 0-4 0,1 0-4 15,-1-3 6-15,0-4-7 16,1-4-1-16,0-6 0 0,1-4 3 15,2-4-7-15,0-4 8 0,1-4 406 0,-1 1-818 16,2-6 407-16,1-2-3 16,-2-1-14-16,2-3 8 0,1 0-5 15,-2-3-4-15,1-2 1 16,1 1-2-16,0-1-3 0,0 0 18 0,0-1 3 15,0 0 2 1,0 0 0-16,0 0-9 0,0 0-20 0,0 0-6 16,0 0-28-16,0 0-67 15,-3 0-27-15,-3-1-231 0</inkml:trace>
  <inkml:trace contextRef="#ctx0" brushRef="#br0" timeOffset="104790.1467">2956 6794 593 0,'11'-8'0'0,"-4"0"229"0,3-3-108 16,0 1-18 0,1-2-9-16,2 0-28 0,3 0-19 0,0 2-17 15,5 2-19-15,-1 0-11 16,0 0 0-16,-1 3 8 0,-2 2-10 15,-2 3 3-15,-2 0-4 0,-2 0-112 0,-2 0 29 16,-2 3-21-16,-2 1-137 16,0-3-16-16</inkml:trace>
  <inkml:trace contextRef="#ctx0" brushRef="#br0" timeOffset="105090.1471">3436 6366 801 0,'0'-1'0'0,"0"1"273"0,0 5-193 16,-4 9-52-1,1 13 14-15,-6 10 5 0,-1 12-1 0,-2 7-5 16,-3 0-16-16,0 2-6 15,1-5-6-15,0-6-10 0,3-6-2 16,3-4 7-16,-1-8-10 16,4-3 0-16,-2-2 4 0,2-5-2 0,0-3-32 15,2-2-2-15,-1-5-11 0,2-2-24 16,2-2-5-16,0-5-56 15,6-1-83-15,3-11 18 0,2-6-93 0</inkml:trace>
  <inkml:trace contextRef="#ctx0" brushRef="#br0" timeOffset="105310.1474">3567 6377 526 0,'10'-27'0'0,"-3"10"244"16,-1 8-82-16,-4 4-49 16,-2 3-21-16,2 2-30 0,-2 9-29 0,0 14 8 15,0 12 17 1,-7 11-6-16,-3 8-14 0,-4 1-8 0,0 2-1 15,1 0-10-15,-1-6-13 16,-2-3 5-16,5-5-9 0,0-6-4 16,3-1 4-16,2-6 4 15,-1-4-7-15,3-2-39 0,2-5-15 0,1-2-53 16,1-4-11-16,0-4-80 0,4-5-366 15</inkml:trace>
  <inkml:trace contextRef="#ctx0" brushRef="#br0" timeOffset="106160.1486">3918 6722 759 0,'0'0'0'0,"-1"2"233"15,-4 10-154-15,0 14 3 0,-4 15-12 16,-2 14-17-16,-2 11-15 15,2 6-12-15,-3 2-6 0,-1-8-10 0,1-7 1 16,-1-5 0-16,-1-7-7 16,4-6-6-16,-4-4 4 0,4-8 4 15,0-5-7-15,0-5 2 0,4-4 3 0,-1-2-3 16,5-3 0-16,1-4 0 15,0-4-2-15,3-2-2 0,0 0 1 16,0 0-12-16,0-9 15 16,3-5-2-16,2-9-2 0,2-8 5 0,5-6 0 15,0-8-4 1,4-6 3-16,2-7 3 0,4-3-8 0,2-7 7 15,0 0-3-15,2-3 0 0,1 5 0 0,-1 4 1 16,-1 6-2 0,-3 9 2-16,-1 8 0 0,-1 6-2 0,-2 7-2 15,0 6 2-15,2 5-2 16,-3 6 6-16,0 3-5 0,-2 4-4 15,1 2 12-15,-1 8-8 16,-1 5 1-16,-1 7 2 0,-4 5 9 0,-5 4-7 16,-3 7 1-16,-1 3 5 15,-3-3-11-15,-7-2 4 0,-2-3 2 16,-6-7-3-16,0-2 7 0,-2-3-6 0,0-1-4 15,0-4 4-15,0-3 3 16,5-2-6-16,1-2 2 0,3-2-6 16,0-2-31-16,2-2 4 15,0-1-14-15,2 0-22 0,2-2 3 0,2-7-54 16,2 0-105-1,1-2-91-15</inkml:trace>
  <inkml:trace contextRef="#ctx0" brushRef="#br0" timeOffset="106610.1492">4389 6817 858 0,'7'-14'0'0,"-3"-6"188"0,-2 0-63 15,-2-1-41-15,0 2-21 16,-2 2-10-16,-4 2-14 0,-2 3-18 15,-3 3-9-15,0 4 9 0,-4 5-8 0,0 5-7 16,-4 12-1-16,0 5 0 16,-2 9-9-16,0 3 8 0,3 5-2 15,0 0-2-15,2 1 0 16,5-3 3-16,1-4-4 0,6-3-19 0,3-8 1 15,1-3-12 1,0-3 14-16,6-6 4 0,2-2-3 0,4-5 13 16,6-3-6-16,1-2-6 15,2-7 5-15,3-5 1 0,0-3-2 16,-1-1-3-16,0-5-1 0,-4 1-5 0,-3-5 20 15,2-2 0-15,-2 0-11 16,-3 3 15-16,-2 1-8 0,-3 9 0 16,-4 6 7-16,-1 7 2 15,-3 3-1-15,0 0 22 0,0 7-18 0,-6 6-13 16,0 6 10-16,1 3-3 15,-1 3-3-15,2-2 2 0,-2-1 1 16,4-4-4-16,1 0-31 16,0-3-7-16,1-1-51 0,1 0-4 0,2-6-55 15,5-1-166-15,2-1-179 0</inkml:trace>
  <inkml:trace contextRef="#ctx0" brushRef="#br0" timeOffset="108140.1514">4736 6767 685 0,'-4'-11'0'0,"-3"2"277"0,-3 0-165 0,-1 4-26 16,-1 2-24-16,1 3-11 16,-3 2-29-16,1 9-5 0,-5 8-11 15,-1 7 9-15,0 3-1 16,0 3 0-16,0 4-8 0,5-1-2 0,1-1-2 15,3-3 1-15,9-3-5 16,1-3-3-16,0-6 10 0,8-2-6 16,3-3-2-16,4-3 5 15,1-4-4-15,3-3-5 0,1-2 10 0,2-2-3 16,4-1 0-16,-3-7-3 0,2-3 4 15,0-2-2-15,-1-5 2 16,-2-3 2-16,-1-5-4 0,2-4 0 0,-3-4 1 16,1-5 0-1,4-5 2-15,-3-3-2 0,-2-4-2 0,-3 3 4 16,-4 1 0-16,-1 5-2 15,-6 5 0-15,0 7 10 0,-2 4-5 16,1 4 7-16,2 8-7 16,-5 0-8-16,3 9 6 0,-1 2 0 0,-4 3-6 15,1 0 1-15,-1 9 1 0,0 11-8 16,-2 10 16-16,-6 8-2 15,-3 8 3-15,-3 2 0 0,-3 2-2 0,-1-1-3 16,-1 0 6-16,0-6-5 16,2-2-8-16,3-5 8 0,2-4-2 15,4-5-2-15,1-4 0 16,2-3-1-16,3-5-3 0,2 2 6 0,0-5-4 15,0-3-16-15,0-1 6 0,0-4 6 16,0-2-7-16,0 0 2 16,0-2 3-16,2 0-7 0,2-4 9 0,1-7 2 15,4-3-6 1,0-4 4-16,3-1-2 0,2-6-4 0,0-1 3 15,4-3-3-15,2-2-9 16,-1 3 20-16,0 0-2 0,-1 4-3 16,0 6 8-16,-5 2 3 15,-4 4-10-15,0 4 9 0,-2 1-2 0,0 2-4 16,1 2 3-16,1 0 3 0,0-2-8 15,-1 0 8-15,-2 2-6 16,0 0 0-16,-3 2 4 0,-1 1 5 0,-2 0-4 16,0 0 15-16,0 0 7 15,-5 2-17-15,-2 5 0 0,1 3-6 16,-7 4-2-16,3 3 0 15,-1 3 8-15,3 1-9 0,-1 2 1 0,3-1 2 16,1-1-4 0,1 0 2-16,4-1-2 0,0-2-3 0,3-2 10 15,2-2-4-15,1-4-2 0,5 0 0 0,1-6 1 16,4-1 0-1,3-2 0-15,0-1 2 0,4-4-3 0,-1-3 2 16,1-4 1-16,0 0-3 16,-1-3 1-16,1-3-2 0,-4 0-6 15,-3-3 10-15,-3-1-1 16,-3-1-2-16,-5 0 2 0,-2 2 3 0,-3 1-5 15,0 5 2-15,-3 6 3 0,-1 1-6 0,-4 5 4 16,0 2 1 0,-2 8-8-16,-4 8 4 0,-2 6 0 0,0 6-6 15,0 2 10-15,3 1 0 16,0-2-6-16,5 0 4 0,4-1-4 15,1-4-4-15,3-3 4 16,0-4-1-16,1-1-3 0,5-5 10 0,-1-2-4 16,5-3-4-1,1-2 10-15,1-4-6 0,4 0-3 0,4-3 8 16,0-6 1-16,2-3-6 0,1-5 2 0,2-3 16 15,2-4-19 1,-2-5 4-16,1-3 6 0,-3-6-9 0,0-4 2 16,-1-6-2-16,1-4 3 15,-2 0 1-15,-1 0-3 0,-3 3 0 16,-2 5 0-16,0 5 1 15,-4 7-1-15,-2 11 0 0,-4 6 19 0,-2 8-16 16,-2 5 0-16,-1 2-3 16,-4 14 0-16,-3 13-7 0,-8 11 15 15,-1 10-8-15,-4 6 0 0,1 0 7 0,0-1-8 16,1-2 2-16,0-9 5 15,5-4-7-15,2-4 0 0,3-6 2 16,4-3-2-16,1-3 2 16,2-5 2-16,-1-1-3 0,2-3 0 0,0-2 1 15,0-3-2 1,2-3-2-16,2-1-1 0,2-3-13 0,0-1 17 15,5-2 0-15,1-8-16 0,4-3 15 0,3-7 0 16,3-3-5-16,6-3 3 16,0-3-1-16,3 2-10 0,0 1 13 15,-3 2 0-15,-2 6-3 16,-5 3 8-16,-1 4 6 0,-2 4-4 15,-3 3 11-15,-1 4-1 16,-1 1-1-16,-1 9-7 0,-1 3-5 0,0 3-5 16,-2 4 4-16,2 3 8 15,-2 2-11-15,-2 0 2 0,-1 0 10 16,-3-3-7-16,-1-1 8 0,-2-2 0 0,0-2-4 15,-7 0 12-15,2-4-2 16,-6 1 2-16,0-1-2 0,-2-3-12 16,-1-1-3-16,-1-2 3 15,-3 0-4-15,1-3-4 0,-1-2 4 0,0-2-3 16,1 0-25-1,0-4-11-15,3-3-27 0,0 0-61 0,3-3-10 16,-1-2-98-16,2-2-412 16</inkml:trace>
  <inkml:trace contextRef="#ctx0" brushRef="#br0" timeOffset="108320.1516">5607 6706 883 0,'15'-7'0'0,"2"-1"119"0,4-1-39 15,1 6 15-15,1-6-40 0,5 4-19 0,-2-1-22 16,-2 0-5-16,0 1-7 16,-2-1-4-16,-2 2-102 0,-1 0-35 15,-7-3-312-15</inkml:trace>
  <inkml:trace contextRef="#ctx0" brushRef="#br0" timeOffset="109860.1538">6202 7132 952 0,'0'0'0'16,"2"-7"27"-16,6-6 20 0,2-3-4 0,6-6-14 15,2-2-11 1,3-3-7-16,2-4 18 0,2-3-3 0,-1-2 4 16,0-3-7-16,0-2 2 15,0-5-4-15,-2-3 6 0,-2 1-16 16,0 1 2-16,-4 6-8 15,-3 8-7-15,-5 13 4 0,-1 9 10 0,-6 6-8 16,1 4 7-16,-2 1-11 16,-3 3 0-16,-4 14 0 0,-5 12 7 15,-8 9 4-15,-4 9-3 0,-1 3 0 0,0 2-2 16,-1 3 6-16,5-2 1 15,5-4-11-15,1-5 0 0,7-7-2 16,1-4 0-16,4-7 0 16,3-1 5-16,0-4-5 0,7-4-1 0,1-2 1 15,3-2 0 1,1-4-7-16,2-1 7 0,3-3-31 0,0-2 3 15,2-3-17-15,4 0-21 0,1-2-15 0,1-4-60 16,0-1-135 0,1-1-32-16</inkml:trace>
  <inkml:trace contextRef="#ctx0" brushRef="#br0" timeOffset="111040.1554">6710 7037 569 0,'5'-21'0'0,"0"-1"269"0,-3-2-153 0,-1 4-20 16,-1 1-12-16,-1 5-19 15,-5 0-3-15,-2 4-12 0,-4 6-14 16,-4 2 2-16,-2 5-4 0,-4 9-21 0,-1 7-3 15,-1 5 2-15,1 4 0 16,1 2-7-16,2 2 1 0,3 1-2 16,3-2-8-16,3-3 7 15,2-3 1-15,4-4-8 0,2-4-2 0,3-4-2 16,0-3-14-1,6-3 8-15,4-3-5 0,2-4-5 0,6 0-1 16,2-9-6-16,2-3-7 16,2-4 12-16,-1-3 5 0,0-3 4 15,-1-4 19-15,-2-5 0 0,-2-1-4 0,-2 3 4 16,-3 1 1-16,-2 9 0 15,-5 8 11-15,-2 5-3 0,-2 6-8 16,-2 1 6-16,0 12-5 16,0 5 15-16,0 5-4 0,-1 3-6 0,-2-1-13 15,0-2 8-15,-1-1 3 16,3-1-8-16,-1-4 2 0,1-4 4 15,1-1-8-15,3-4 5 0,2-4-6 0,2 1 1 16,0-3 4-16,2-2-2 16,2 0-31-16,1-2 24 0,0-8-2 15,2-3-2-15,0-3 14 16,-1-4-4-16,0-4-7 0,1-5 13 0,0-5-3 15,4-2-2 1,0-7 2-16,3 0 0 0,3-6-2 0,-2 3 0 16,-1 0 1-16,-2 8 0 15,-5 8 0-15,-4 4 1 0,-2 6-2 16,-4 8 2-16,-3 2 24 0,-1 8-7 0,0 2 12 15,-3 4-12-15,-5 11-20 16,-5 13 4-16,-4 9 10 0,0 6-11 16,0 6 7-16,1 0-1 15,-1-1-8-15,1 1 2 0,0-4 12 0,1-3-17 16,2-7 8-16,-1-5-3 15,2-3-3-15,2-5 4 0,0-3 2 16,4-3-4-16,1-6 0 16,3-2-1-16,-1-4-12 0,3-3 10 0,0-1-8 15,3 0-9-15,4 0 13 0,3-5 3 16,4-7-16-16,2-2 16 15,2-6-2-15,3 1-5 0,1-6 8 0,1-2-7 16,2-1 4 0,5-3 2-16,0 1 3 0,-1 3-3 0,0 3 8 15,-5 5-4-15,-4 4-5 16,-4 3 10-16,-3 3-8 0,-7 4 1 15,0 2 4-15,-4 2 5 0,-2 1 3 0,0 0 17 16,-2 0-7-16,-5 0-14 16,-4 8-2-16,-3 5-1 0,-3 6 0 15,-1 6 7-15,0 2-11 16,2-1 2-16,0 1-1 0,4-3 0 0,3 0 0 15,1-5 1-15,2-2 2 16,2-3-6-16,3-3 3 0,1 0 1 16,0-4-2-16,0 1 0 15,5-1 0-15,2-2-2 0,3-1 6 0,3-1-2 16,0-3-2-16,5 0 2 0,1-2 4 15,1-3-7-15,1 0 4 16,1-4-1-16,1-3-6 0,1-1 10 0,-2 0-2 16,-2-4-4-16,-5 0 2 15,-3-2 3-15,-4-1-6 0,-2 1 4 16,-2 0 5-16,-4 1-8 15,0 3 2-15,0 3 2 0,0 4-1 16,-3 4 6-16,1 1-6 16,-1 2-3-16,-1 1 2 0,-4 3 2 0,-1 7-5 15,-5 8-3-15,2 4 5 0,-1 2 0 0,2 2 0 16,2-2 0-1,2-2-4-15,4 2 8 0,-2-5-2 0,3 0-2 16,2-2 0-16,0-3 0 16,2-2 0-16,3-1 0 0,0-2-3 15,3-1 4-15,1-1-2 16,3-3 2-16,1-1-1 0,0-3 2 0,3 0-4 15,2 0-38-15,-1-5-13 0,3-1-4 16,-5-4-30-16,0-1-66 16,-4-4-86-16,-4-2-92 0</inkml:trace>
  <inkml:trace contextRef="#ctx0" brushRef="#br0" timeOffset="111240.1557">6508 6696 475 0,'31'-10'0'0,"5"-1"206"0,0-1-111 16,2 2-29-16,-2 5-51 15,-4-1-26-15,-6 2-213 0,-7 1-329 0</inkml:trace>
  <inkml:trace contextRef="#ctx0" brushRef="#br0" timeOffset="112320.1572">2942 7694 727 0,'-8'-11'0'0,"-1"-1"279"0,-1 1-200 16,0 0-7-16,-1 2-22 0,-1 4-15 0,-2 1-9 15,-1 1-2-15,-4 6-9 16,-2 9-4-16,-3 9 3 0,1 5 3 16,0 4-10-16,5 0 7 15,1 1-4-15,4-4-3 0,3 1 1 0,3-4-5 16,5-3-4-16,0-3 2 15,2-1 5-15,7-1-7 0,1-2-2 16,5-2 3-16,1-4 0 16,6-2-26-16,4-4 19 0,0-2-3 15,3-4 9-15,-1-4-10 0,-1-4 4 0,-1-4 11 16,-1-4-6-16,0-4 0 15,-1-5 4-15,1-2-1 0,-2-4-1 0,1-7 3 16,-1-4-3 0,-3-1 0-16,-1 0 1 0,-2 1 4 0,-3 6-6 15,-2 6 2-15,-1 7 1 16,-3 6-3-16,-3 7 2 0,-2 4 1 15,0 6 3-15,-1 2 13 0,0 2-7 0,-2 0-3 16,-4 12-4-16,-4 7-6 16,-4 10 0-16,-3 9 4 0,0 2 5 15,0-2-8-15,6 2 2 16,-1-6 0-16,5-1-1 0,-1-3-1 0,4-4 2 15,1-5-1 1,3-1 0-16,0-3-1 0,2-2 1 0,4-1-2 16,1-1 0-16,1-4-68 15,1 1 5-15,4-2-23 0,0-3-91 0,0-1-103 16,-1-4-153-16</inkml:trace>
  <inkml:trace contextRef="#ctx0" brushRef="#br0" timeOffset="113290.1586">3160 7848 510 0,'9'0'0'0,"-1"-2"201"15,3-5-85-15,2 0-9 0,1-4-24 16,2 0-7-16,-2-1-21 16,-3-3-12-16,1 0 1 0,-4-1 4 0,-2 0-8 15,-1 1-3-15,-3 0-7 0,0-1-9 16,-1 1-4-16,-1 2-2 15,0 4-6-15,0 2-1 0,0 4 5 0,-1 3-3 16,-4 0-10 0,-1 0 0-16,-7 4 2 0,-1 10-5 0,-2 5 6 15,-2 4-1-15,3 1-3 16,-2 3-3-16,4 1 4 0,3 2 0 15,1 1-2-15,3-4 4 0,5-2-4 0,1-4-11 16,0-2 6-16,5-4-4 16,5 0 12-16,4-3 2 0,3-3-6 0,7-4 0 15,0-2 7 1,6-3-8-16,6 0 6 0,3-5 1 0,1-3-6 16,1-1 2-16,-3 1 2 15,-5-2-2-15,-3-1-9 0,-2-3-7 16,-5-1 5-16,-4-2 18 15,-3-2-4-15,0 0-4 0,-4-4 1 0,-3 1 4 16,-3-2-6-16,-4-1 5 0,-2 4 2 16,0 1-7-16,-7 3 6 15,-2 5 15-15,-3 0-12 0,-2 7 3 0,-2 5-4 16,0 3-5-1,-2 9 0-15,0 5 1 0,-3 2-3 0,5 6 4 16,-4-4-1-16,2 5-2 16,2 1 2-16,0 1 1 0,4-2-8 15,5-3 6-15,3-4 0 16,4-3-19-16,0-2 19 0,5-3 0 0,3-4-12 15,3-2 12-15,4-3 0 0,2-1 0 16,6-7-1-16,0-3 5 16,2-4-8-16,1-4 6 0,-1-4 2 0,-1-6-7 15,3-4 6-15,-1-5 6 16,2-6-9-16,-2-7 0 0,-2-1 16 15,-3-1-10-15,-4 0 13 16,-3 7-17-16,0 4 2 0,-5 10-2 0,-3 9 2 16,-1 5 0-16,-4 10 3 0,0 1 3 15,0 5-1-15,-1 0-3 16,0 2-8-16,-3 10-6 0,-5 11 15 0,-5 8-8 15,-4 13 2 1,-3 6 6-16,-1 1-5 0,0 1-4 0,1-3 4 16,4-3-1-16,1-7-1 15,5-7-6-15,3-5 6 0,4-5-16 0,3-4 9 16,2-3-11-16,5-3 0 15,0-4 10-15,3-2-4 0,1-3-12 16,3-2 18-16,3-1-4 0,0-2-10 16,1-6 1-16,2-4-10 15,0-1-4-15,-2-4 25 0,0-2-9 0,0-1 9 16,0-4 4-16,-2 0-1 15,-1-3-2-15,-1 4 10 0,-3 1-3 16,-2 7 0-16,-1 7 0 16,-6 4 0-16,0 4 0 0,-2 2-10 0,0 8 11 15,0 10 1-15,-6 2 2 16,-2 4-1-16,0-2-4 0,0 0 2 15,0-4 4-15,1-3-10 0,4-2 10 0,0-4-5 16,3-1-12 0,0 0 5-16,0-4-28 0,3 0-39 0,-2 0-13 15,3-3-46-15,0-3-219 16</inkml:trace>
  <inkml:trace contextRef="#ctx0" brushRef="#br0" timeOffset="113460.1588">4051 7517 917 0,'0'-6'0'16,"0"2"173"-16,0 4-128 0,2 0-38 16,5 0-14-16,0 8 5 15,0 6-34-15,-2 7-76 0,-1 6-74 0,-4 0-99 16</inkml:trace>
  <inkml:trace contextRef="#ctx0" brushRef="#br0" timeOffset="114320.16">4234 7736 888 0,'0'-14'0'0,"-3"2"223"16,0 2-117-16,-4 1-35 0,-1 4-15 0,0 2-14 15,-3 3-13-15,-2 3-17 16,-3 10 0-16,-3 6 0 0,-1 4 0 15,1 7-6-15,1 1-2 0,6 3-1 0,-1-5-4 16,5 1 2-16,5-3 1 16,1-4-7-16,2-2 7 0,0-1-2 15,4-6 0-15,2-1-31 16,2-3 20-16,4-1-12 0,5-2 12 0,2-3-1 15,3-4 1 1,6 0-6-16,3-4 1 0,2-3-26 0,2-3 17 16,0-2 16-16,-2-3 8 0,-2-2 2 0,-2-1 2 15,-5-6-7 1,0-1 8-16,-7-1-1 0,-7-2-3 0,-5 0 0 15,-5 2 16-15,0 2 0 16,-6 5 5-16,-2 5-6 0,-1 4 2 16,-4 3 5-16,0 5-17 15,-1 2-9-15,-3 2 8 0,0 11-7 0,-1 8-1 16,-4 3 7-16,2 3-1 15,1 3-4-15,0 3 0 0,3 0 5 16,2-3-6-16,4-3-39 0,3-5 21 0,3-5 3 16,4-5 13-16,0-6-2 15,0 2 0-15,7-4 8 0,1-3-2 16,5 1-16-16,-1-3 13 15,3-5-2-15,-2-5 0 0,-1 1 6 0,3-1 0 16,0-1-17 0,1 1 15-16,-2-1 2 0,-1 4 0 0,-5 4-3 15,-1 3 3-15,-4 1 0 16,2 1-2-16,-1 7 3 0,1 3-2 0,4 0 2 15,-3 1 6-15,2-4-7 0,3 1 0 16,2-3 7-16,2-4-9 16,0-2 4-16,0 0 3 0,0-5-7 0,-2-4 4 15,3-4 23-15,-2-2-12 16,3-2 2-16,-1-1-2 0,0-6-5 15,1 2 5-15,-2-4-2 16,2-4-7-16,0 0 2 0,2-6-9 16,-1-4 2-16,3-4 2 0,-1-2 1 0,-1-3-5 15,0 2 6-15,-4 2 0 16,-2 6-4-16,-5 10 2 0,-4 10 1 15,-2 10 3-15,-2 8 24 16,0 1-16-16,-9 11-16 0,-6 14 6 0,-4 9-2 16,-5 9-2-16,1 7 2 15,0-2 1-15,2 3 1 0,3-2-1 16,4-3 0-16,0-4-4 15,4-7 4-15,3 1 5 0,4-9-11 0,0-2 8 16,2-1-4-16,0-3 0 0,1-4-39 16,0-2-2-16,2-3-24 15,3-2 3-15,0-3-50 0,4-5-44 0,0-2-83 16,1 0-173-1</inkml:trace>
  <inkml:trace contextRef="#ctx0" brushRef="#br0" timeOffset="115060.1611">4736 7945 779 0,'3'0'0'0,"4"-2"171"15,2-1-88-15,3 0-30 0,1 1-11 16,3 0-2-16,2 0-12 16,1-4-19-16,0-2-8 0,-3-1 8 0,0 0-3 15,-3-5 15-15,-2-1 18 16,1-2-19-16,-2 3-11 0,-2-1 0 15,-3 1-10-15,1 1 0 16,-2 4 2-16,-2-1 1 0,-1 4-4 0,-1 0 4 16,0 1-4-16,-3 2-17 0,-6 3 7 15,-5 6 1-15,-2 5 1 16,-5 7 14-16,-2 4-4 0,1 3 0 0,0 2-2 15,5 0-1 1,4-3-2-16,4 1 10 0,5-6-6 0,3 1-3 16,1-4 8-16,4 1-3 15,3-5-1-15,1-2 13 0,6 2-7 16,2-7-2-16,3 2 5 15,6-2-6-15,5-2-4 0,4-3 2 0,4 0 7 16,-1-1-10-16,0-6 4 0,-1-2-3 0,-1-4-1 16,-1-3 4-1,-6-1 3-15,-1-3-5 0,-5-1 0 0,-4-2-2 16,-5 0 1-16,-7 3 2 15,-4 6 7-15,-2 1-10 0,-8 6 4 16,-2 2 16-16,-5 3-24 16,0 2 9-16,-1 2 5 0,-1 6-8 0,-1 3 0 15,1 4 5 1,-3 2-6-16,1 3 2 0,3 1 2 0,0 1-6 15,7-1 6-15,3-1-6 0,4-3-28 16,2-2 18-16,0-4 7 16,7 0-5-16,1-2 14 0,4-5-6 0,4-1 1 15,-1-3 4-15,2-2 2 16,1-6-4-16,1-3 0 0,0-3 4 15,1-4-3-15,0-2 10 16,2-3-7-16,-2-6 1 0,0-6 1 0,-2-1 5 16,2-5 0-16,-1-4 4 0,-1-1-7 15,-3 4-7-15,-2 1 20 16,-5 7 12-16,-2 8-33 0,-2 7 0 0,-3 10 18 15,-1 5-4 1,0 4-2-16,-8 17-9 0,-4 9-5 0,-4 14 4 16,-4 10 3-16,-1 1-6 15,3 4 2-15,2-4 12 0,3-6-15 0,4-5 4 16,3-6-8-1,2-7-40-15,1-4 14 0,3-6-18 0,0-4-41 16,-2-3 16-16,1-6-31 0,1-3-63 16,-2-1-102-16</inkml:trace>
  <inkml:trace contextRef="#ctx0" brushRef="#br0" timeOffset="115260.1613">4817 7667 858 0,'17'-10'0'0,"2"3"105"16,1 0-20-16,5-2-32 16,0 3-21-16,6-2-26 0,2 3 2 15,0 1-13-15,2 0-93 16,-5-1-48-16,-3-1-153 0</inkml:trace>
  <inkml:trace contextRef="#ctx0" brushRef="#br0" timeOffset="116160.1626">5954 7803 844 0,'-12'1'0'15,"0"6"173"-15,-1 6-83 16,0 2-13-16,-3 4-15 0,0 8 5 0,-2 9-15 16,0 9-20-1,-3 7-3-15,2 5 0 0,0 1-16 0,1-3-5 16,0-4-2-16,2-5-1 15,-1-9-6-15,2-5 2 0,0-4 6 0,2-4-10 16,-2-6 6-16,2 1 4 0,-1-6-9 16,0-2 4-16,1-3 3 15,1-4-8-15,5-1 6 0,3-3-1 16,3 0-2-16,1-2-2 15,1-5 1-15,6-8-17 0,4-5 21 0,4-6-4 16,1-7-4-16,4-6 10 16,1-4-5-16,2-9-2 0,3-6 4 15,0-4 0-15,1-2-4 16,1-1 2-16,-2 5-1 0,3 6-2 0,-3 4 3 15,2 7 0-15,1 6 0 0,0 5-2 16,2 9 2-16,-1 5-6 16,0 7 7-16,-4 6-2 0,-6 5-1 0,-2 2 4 15,-8 13 1 1,-5 4-6-16,-5 7 3 0,-2 6 3 0,-9 1-1 15,-3 4 4-15,-4-5-4 16,-4-4-2-16,4-4 0 0,-2-1 3 16,-1-4-5-16,2-2 4 0,-2-4 0 0,-1-2-2 15,0-3 0-15,1-3 0 16,2-4-10-16,2-1 2 0,3 0-11 15,3 0-23-15,1 0-8 16,2 0-24-16,2 0-27 0,1 0-25 0,4 0-59 16,0 0-214-16</inkml:trace>
  <inkml:trace contextRef="#ctx0" brushRef="#br0" timeOffset="117320.1642">6323 7895 983 0,'7'-17'0'0,"-1"0"217"0,-2 0-126 16,-4 1-27-16,-1 3-18 16,-8 5-1-16,-3 1-12 0,-3 7-15 15,-5 0 1-15,-3 8 0 16,-2 12-6-16,-2 6-7 0,-1 8 3 0,3 0-1 15,3 1-12-15,4-4 8 0,5-2-4 16,5-5 0-16,1-4 0 16,4-2 6-16,3-4-11 0,0-3 0 0,3-3-8 15,6-3-15-15,4-3 16 16,5-2-5-16,2-12-1 0,3-2 15 15,0-1-3-15,-1-6-5 16,-1 0 15-16,-1 0-4 0,-1-4 0 0,-1 0-1 16,-2-2-1-16,1 0 0 0,-2 2 4 15,-3 4-2-15,-2 9-3 16,-6 5 6-16,-2 5-6 0,-2 2-3 0,0 12 6 15,-6 7 0 1,-1 9-6-16,-5 6 11 0,1 0-5 0,1-3 0 16,2-2 0-16,4-6 4 15,4-4-7-15,0-3 4 0,0-6-5 16,6-2 2-16,3-3 2 15,4-2 0-15,2-3 0 0,6-4 1 0,1-4 4 16,3-6-8-16,1-2 5 0,-1-3-2 16,-4-3 0-16,0-3 0 15,0-4 5-15,-2-6-7 0,2-4 3 0,-1-4 1 16,2-4-4-16,2-3 4 15,-1-5-2-15,-1 3 0 0,-4 6 0 16,-5 12-1-16,-4 13 1 16,-6 13 0-16,-1 5 23 0,-2 3-12 0,-9 8-3 15,-5 13-8-15,-8 11 0 16,-4 9 0-16,-1 7 9 0,1 1-11 15,2 2 4-15,2 2 9 0,2-6-11 0,2-2 0 16,2-6 8 0,7-6-8-16,4-6-1 0,5-5 1 0,0-5 0 15,3 0-2-15,5-5 0 16,1-3-3-16,2-1 9 0,3-2-6 15,3-4-5-15,4-2 7 16,2 0 0-16,2-6-15 0,1-3 15 0,-2-5 0 16,-1-4-11-16,1-6 12 0,-1-6 0 15,1-7-2-15,1-5 2 16,1-7 0-16,4-4-1 0,1-4 0 0,-1 0 4 15,0 3-6-15,-5 5 2 16,-4 11 0-16,-7 8 0 0,-4 11 0 16,-6 9 4-16,-2 5-4 15,-2 5 0-15,-2 0 21 0,-6 17-26 0,-8 10 10 16,-6 12-2-1,-3 12-6-15,-3 2 6 0,2 6-1 0,2-1-4 16,-2-4 4-16,4-3 3 0,0-8-8 0,1-6 6 16,5-7-4-1,0-7-1-15,5-3 4 0,2-7 0 0,3-7-4 16,3-1 4-16,3-4 2 15,0-1-7-15,0 0 6 0,0 0-5 16,3-2-16-16,7-7 4 16,2-2 11-16,8-3-19 0,-2-2-1 0,1-1-4 15,0-4-3-15,1-3 16 16,1-1-3-16,1-3 2 0,1 2 10 15,-2 6 3-15,-4 4-2 0,-3 9 6 0,-4 7-4 16,-3 1-6-16,0 15 9 16,-3 5 4-16,0 6-8 0,-2 5 6 15,-2 0 6-15,0-3-10 16,1-3 2-16,2-2 16 0,2-7-11 0,2 0 8 15,1-3-3-15,4-4-5 16,2-2 10-16,5-4-7 0,2-2-5 16,5-1 4-16,1-1-3 0,-4 0-9 0,1-4 6 15,-3-4 2-15,1-7-8 16,-3-1-11-16,-4-9-4 0,0-1-24 15,-7-4-3-15,-2-1-35 16,-6 1-82-16,-1 0-88 0,-11 5-212 16</inkml:trace>
  <inkml:trace contextRef="#ctx0" brushRef="#br0" timeOffset="117510.1645">6577 7775 778 0,'24'-5'0'0,"3"0"255"16,1-2-175 0,3 3-30-16,-3-1-25 0,0 1-18 0,2 4-10 15,-3 0-59-15,-3 0-69 16,-6 0-198-16</inkml:trace>
  <inkml:trace contextRef="#ctx1" brushRef="#br0">0 6226 0,'-25'124'15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9:45:11.8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2673 4039 262 0,'3'-4'0'0,"-2"0"27"16,1 1 1-16,-2 3 8 0,0 0 25 16,0-1-14-16,0-1-12 15,0 2 30-15,0 0 0 0,0 0-28 0,0 0 1 16,0-3-10-16,0 2-15 0,0-2 9 15,0 1-19-15,2-1 6 16,-2 2-3-16,1-1 0 0,0 2 6 0,0 0 9 16,-1 0 4-1,0 0 3-15,0 0 8 0,0 0-4 0,0-1-4 16,0-2-3-16,0-2-10 15,0 3 1-15,0-1-4 0,0-1-5 16,0 3-1-16,2 0-1 0,-2 0-2 0,1 1 2 16,-1 0 0-16,0 0-2 15,0 0 3-15,0 0 8 0,0 0 3 16,0 3-8-16,0-2-7 15,0 6 5-15,-2 6 6 0,-2 4 8 0,0 8-4 16,-2 5 0-16,-2 6 0 16,1 3-2-16,-3 8 5 0,2 3 3 15,-1 6-2-15,-1 4-5 16,-3-3 1-16,1-3 1 0,2-2-3 0,-3-6-6 15,3 0 0-15,-1-4-3 0,-1-2-4 16,0 0 2-16,2 2 0 16,0 4-3-16,-1 1 4 0,0 2 27 0,0-4 1 15,1-6-26 1,0-5-4-16,1-6 0 0,1-5 3 0,2-5-2 15,-2-1-6-15,5-7 4 16,-1-1 3-16,-1-3-6 0,4-2 2 16,1-3 1-16,-1 1-4 15,1-2-9-15,0 0-9 0,0 0-12 0,1-8-8 16,2-1-26-16,1-6-101 0,2-3-24 15,-1-4-163-15</inkml:trace>
  <inkml:trace contextRef="#ctx0" brushRef="#br0" timeOffset="670.0009">2770 3980 558 0,'3'-16'0'0,"3"2"127"16,0 2-36-16,-1 2-3 0,-1 2-24 0,3 1-34 15,-3 3-15-15,3 0-9 16,-1-1 1-16,4 2 1 0,1 1 7 15,1-4 7-15,3 4 3 16,1-2 11-16,1-1 0 0,0 2-7 0,1 1 0 16,0 2-8-1,-3 0-6-15,-1 1-6 0,0 3 1 0,1 5 1 16,0 2 5-16,0 3-1 0,-1 3-5 0,0 0-6 15,-1 1 8 1,-1 5-7-16,0 2-1 0,-5 1 3 0,0 3 2 16,-3-2-3-16,-3 1 3 15,-1-2 0-15,0 1-5 0,-1-3 2 16,-3 2-2-16,0-1-1 15,-1 1 0-15,0-2 2 0,-2-5-6 0,-2 0 2 16,1 0 5-16,-3 0-6 0,-1-1 0 16,-2 0 18-16,-2-3-15 15,-2 0 7-15,0 1-4 0,-3 0-5 0,-1-1 7 16,0 1-4-16,-1 0-5 15,-1-3 2-15,2 1 5 0,0-4-5 16,2-1 6-16,-2 0 0 16,1-3 0-16,-2 0 2 0,0 1 1 0,0-3-5 15,-2 1 3 1,0-1-4-16,3 1-5 0,0-2 2 0,3 0 3 15,5 0-4-15,0-3 0 0,4 0 2 0,4 0-3 16,1 0 0 0,2-1-1-16,-1-2-65 0,2 1 7 0,2-1-42 15,0 3-88-15,0-4-138 16</inkml:trace>
  <inkml:trace contextRef="#ctx0" brushRef="#br0" timeOffset="3330.0047">3384 4035 558 0,'-1'-7'0'0,"1"2"211"0,0 2-107 16,0 0-33-16,0 0-31 15,3 2-2-15,1-2 8 0,-1 3-4 16,-2 0-18-16,0 10-7 15,-1 8 12-15,-1 12 15 0,-9 13 11 0,-4 12-19 16,-1 8-8-16,-2 4-7 16,-1 3-2-16,-4-2-6 0,2 0-5 15,2-4 4-15,-1-5-9 16,2 0-4-16,2-8 2 0,0-2 3 0,4-4-5 15,-1-6 2-15,2-3 5 0,2-5-6 16,-1-5 0-16,1-1 9 16,2-6-8-16,1-4 2 0,0-3-1 0,4-4-4 15,-2-4 4 1,2-2 1-16,1-2-3 0,0 0 0 0,0 0 0 15,0-2 1-15,1-10 19 16,4-4-16-16,3-7-6 0,2-6 4 16,0-3 1-16,5-6-4 15,2-6 1-15,-2 3 1 0,3-2-2 0,0 3-4 16,2 3-1-16,0 3-5 0,2 4 6 15,-2 6 1-15,-2 3-8 16,3 3 12-16,-1 4 0 0,1 2-12 0,0 2 13 16,0 2-2-16,-1 2-4 15,-2 0 4-15,-1 5-1 0,-3 0-3 16,-2 1 5-16,-3 5 0 15,-4 6-7-15,0 5 8 0,-4 5-2 0,-1 6 1 16,-1 5 0-16,-4 1 3 0,0 1-4 16,-4-4 2-16,4 2 3 15,-2-4-5-15,2-1 2 0,2 1 0 0,-2-1-1 16,2-1 0-1,1-1 0-15,-1 0 0 0,1-2 0 0,1-1 2 16,1-2-5-16,0-4 6 16,0-3-3-16,3-3 0 0,1-4 0 15,3-1 0-15,2 0 0 16,2-4-1-16,3-1 2 0,1 0-2 0,1-8 2 15,1-2-1-15,4-7 0 0,-3-4 0 16,2-1-2-16,3-5-9 16,-1-4 7-16,2-3-4 0,0-2-17 0,0-3 3 15,-3 3 6-15,-1-1 6 16,-2 3 12-16,-4 5-2 0,-3 3 0 15,-2 9 0-15,-4 6 2 16,-3 5-3-16,0 5 2 0,-2 1 26 0,0 3-19 16,-4 9-2-1,-3 8 6-15,-1 6 3 0,-3 3 0 0,1 5-3 16,0 3 1-16,0 1 0 0,2-1-6 0,2-1-5 15,3-7 1 1,3 2-2-16,0-6-2 0,4-4 2 0,2 1 1 16,4-6-3-16,1-4 2 15,2-4 0-15,2-3-2 0,3-5 2 16,3 0 1-16,1-7-3 15,5-8 2-15,-2-1 4 0,4-6-6 0,-1-5 2 16,-3-2 0-16,3-7 1 0,-4-6 2 16,-1-1-2-16,-1-3-4 15,-4 2 3-15,-1 8 0 0,-5 0-2 0,-5 9 2 16,-5 5 2-16,0 8-4 15,-2 5 2-15,0 4 5 0,0 4 7 16,0 0 2-16,0 1-8 16,0 3-10-16,-5 8 5 0,-4 12-3 0,-2 9 0 15,-4 11 2 1,-3 6 3-16,0 8-5 0,-5 5 2 0,2 3 1 15,2 5-2-15,0-4 0 0,3 4 1 0,1-2 1 16,2 3 1 0,1 3-3-16,-1-1 0 0,1-1 0 0,2 2-2 15,-5 1-23-15,-3 1 16 16,-4 6 10-16,-3-7-1 0,0-10 0 15,-3-8 3-15,-2-7-3 16,-3-5 0-16,-1-4 3 0,4-6-6 0,2-6 6 16,3-7 0-16,4-6-3 15,4-6 0-15,1-4 2 0,5-3-3 16,1-3 2-16,0-1 2 0,2-7-3 0,-2-4 0 15,-1-3 3-15,1-4-4 16,1-3-1-16,4-3 2 0,2-5-31 16,3-3 19-16,0-7 4 15,11-6 2-15,9-9 4 0,5-11 3 0,9-6-2 16,7-9 1-1,7-8 0-15,8-5 0 0,2-3 0 0,4 0-3 16,0 6-4-16,0 4 10 0,-1 9-6 0,-3 7 5 16,-2 6 1-1,-2 5-4-15,-3 0 2 0,-3 2 2 0,0 3 2 16,-4 1-4-16,-5 9 3 15,-5 8-3-15,-8 5-2 0,-6 8 1 16,-8 7 5-16,-5 3-7 16,-5 3 4-16,0 4 3 0,-2-1-2 0,-3 2 3 15,-3 2-7-15,0 0 2 16,-1 3 14-16,0 1-14 0,-2 11-2 15,0 6-4-15,-4 12 2 0,0 12-1 0,1 9 5 16,1 10-1-16,4 3 0 16,0-1 0-16,3-4-1 0,0-5 1 15,-1-7 3-15,-1-5-6 16,-2-7-6-16,-1-6 5 0,-2-3 3 0,2-7-2 15,-3-2 5 1,1-4-3-16,0-4 1 0,1-4 0 0,3-1 1 16,1-2-1-16,3-1 0 15,3 0 3-15,0-4-4 0,5-6-8 16,6-8 0-16,5-3 4 0,7-5 5 0,4-4 0 15,2-1-35-15,3-6 19 16,-1 2 8-16,-2-1-6 0,-2 2 15 16,-2 5-2-16,-5 4-3 15,-3 4 8-15,-2 2-4 0,-3 2 0 0,-1 1 0 16,-2 4 2-16,-3 4-4 15,-2 3 4-15,-3 4-1 0,-1 1-2 16,0 8 2-16,-3 11-2 0,-4 8 2 0,-2 9 10 16,-1 3-8-16,1 0-3 15,1-4 0-15,1-2 4 0,0-5-4 16,3-3 0-16,2-7 2 15,2-2-3-15,0-4 1 0,5-3 0 0,6-1 0 16,2-5-3 0,4-2 1-16,1-1-21 0,4-5-3 0,2-6-37 15,1-4-33-15,2-5-15 16,1-7-21-16,-3-6-155 0,-1-7-229 15</inkml:trace>
  <inkml:trace contextRef="#ctx0" brushRef="#br0" timeOffset="3470.0049">4833 4169 723 0,'2'-9'0'0,"5"7"39"0,4 1-37 16,3 1-4-16,-3 6-122 15,-3 9-93-15</inkml:trace>
  <inkml:trace contextRef="#ctx0" brushRef="#br0" timeOffset="4650.0065">5162 4582 879 0,'1'-18'0'0,"-1"7"165"0,0 2-34 0,-7 1-26 16,-4 8-23-16,-5 0-28 16,-2 2-21-16,-8 15-12 0,-1 5 2 15,-2 11 1-15,2 7-9 16,-2 5-7-16,3 6-1 0,4 2-2 0,4-2-5 15,5-1 0-15,5-3 6 0,3-8-6 16,5-3 0-16,5-7-1 16,5-5-10-16,4-7 7 0,4-2-1 0,4-7-1 15,5-7 7 1,1-1-1-16,5-13 0 0,4-9 0 0,-1-3 0 15,2-8 0-15,1-4 0 16,1-4-1-16,0-10 0 0,1-7 0 16,3-3-9-16,-3 2-5 15,1 0 8-15,-3 11-9 0,-5 11-6 0,-7 8 17 16,-6 14 3-16,-3 7-2 0,-5 3 5 15,-3 6-2-15,-4 7-7 16,-3 4 13-16,-2 5 0 0,-1 0 1 0,0-3 6 16,-3-2-2-16,-1-4-1 15,1-3 5-15,-1 0-3 0,1-3-2 16,-1-2 6-16,0 0-5 15,1-3-1-15,-3-6 0 0,2 4-4 0,0-6-8 16,0 2 6-16,-1 0 1 0,2 1-5 16,-3 1 1-16,0 1-3 15,-3 3-9-15,-3 3 8 0,-5 1-5 0,-4 10 5 16,-5 9 3-1,-2 8 1-15,2 5 0 0,1 4-2 0,4 4 3 16,3 0-2-16,2 0 2 16,4-2 1-16,5-1-3 0,2-6 0 15,4-2 1-15,1-2 0 16,4-6-2-16,5-3 1 0,2-3-9 0,2-5 9 15,2-3-3-15,2-4-5 0,3-4 7 16,0-1-3-16,1-9-5 16,-1-7 13-16,2-2-5 0,-1-5-4 0,0-4 4 15,0-3-3-15,1-5-1 16,0-6 3-16,-2-1-3 0,1 2-4 15,-4 4 2-15,-5 8 2 16,-3 8 2-16,-5 5 8 0,-2 8-2 0,-1 6-4 16,-1 1 4-1,0 1 0-15,-4 9-3 0,-6 9 2 0,-4 10-1 16,-3 9 0-16,0 6 0 0,-1 3 6 0,1 0-3 15,3 0 1 1,1-5 6-16,8-2 3 0,3-7-8 0,2-1-1 16,3-7-4-16,4-1 0 15,3-2 10-15,2-4-11 0,5-8 2 16,3 1 15-16,4-7-13 15,4-3 5-15,2-8-3 0,7-6-3 0,1-6 6 16,2-6-1-16,0-3-5 0,-1-10 1 16,-4-4 0-16,1-7-6 15,-3-8 6-15,3-6-3 0,-2-7 0 0,-1-9 0 16,1 1 0-16,-1-3 0 15,0 0 1-15,-2 6-1 0,-4 1 0 16,-4 14 0-16,-6 12 2 16,-8 12-2-16,-6 13 0 0,-1 12 4 0,-2 4-6 15,0 7 4 1,-5 1-1-16,-8 16-14 0,-6 10 11 0,-8 12 1 15,-4 11-3-15,-3 7 6 0,-1 11-1 0,0 3-2 16,1 6 2 0,3 1 4-16,3 1-4 0,2-8 3 0,7-5-2 15,1-8-2-15,2-7 0 16,5-3 7-16,1-5 1 0,7-6-5 15,2-5-2-15,1-6-2 16,1-3 2-16,6-4 0 0,3-5-1 0,5-1-26 16,2-3 8-16,4-5-10 15,2-3-18-15,5-1-47 0,-2-6-110 16,0-9-123-16</inkml:trace>
  <inkml:trace contextRef="#ctx0" brushRef="#br0" timeOffset="6870.0096">6570 4678 872 0,'0'-3'0'0,"0"1"112"0,0-3-37 15,0 4-2-15,3-2-16 0,1 0-27 16,0 1-8-16,3 2-3 16,1-2 10-16,4 1-13 0,0 1-1 0,3 0 6 15,4 0-2-15,2 0-2 16,3 0-1-16,4 0 0 0,6 0 2 15,2 0 4-15,6-1-4 16,3 0-1-16,-1-1 2 0,3-1 0 0,-1 0-4 16,0-1-5-1,0 1-2-15,-3 1-5 0,2-3 3 0,0 3-5 16,0-3-2-16,3 1 2 0,3 0 2 0,-1 1-2 15,1-1 1 1,1 2-1-16,-1-1-2 0,0 1 2 0,-6 2 0 16,-4 0-1-16,-4 0 0 15,-3 0 3-15,-1 0-6 0,-3 0 3 16,-1 0 5-16,0 0-9 15,-3 0 8-15,0 0-3 0,-4-1-1 0,-1-2 0 16,-2 2 0-16,-2-2 0 0,-1-2 0 16,0 4 1-16,-2-2-1 15,0 1 0-15,0 0 2 0,0 0-2 0,-4 2-1 16,-1-1 2-16,-3 0-2 15,0-3 0-15,-3 3 4 0,1-1-6 16,-1 1 5-16,-1 1 0 16,0-3 1-16,-2 1 4 0,1 0-4 0,0-1-5 15,-1 0 4 1,0 1-2-16,1 2 0 0,-1-2 0 0,1 1 0 15,0-2 0-15,-1 0 0 0,1 3 0 0,0-3 0 16,-1 1 1 0,0-3 1-16,0 0-3 0,0-1 1 0,-3 1 3 15,-1-3-6-15,0 0 4 16,-1-1-4-16,-1 1-1 0,1-2 3 15,0 3 2-15,0-2-2 16,-1-1-2-16,0 2 3 0,-1-1 0 0,0-2 0 16,-2 5 0-16,-1-4 0 15,1 5 0-15,0-1 0 0,0-2 0 16,0 5 0-16,2-1 3 0,0 2-3 0,2 1 0 15,2 1 14-15,2-1-15 16,1 1 2-16,0 0 3 0,0 1-13 16,1 7 5-16,6 4 3 15,3 4-4-15,4 0 10 0,3 3-5 0,1 0 0 16,0-4 0-1,-2 1 4-15,0-4-5 0,-3-5-3 0,-3 1 2 16,-2-3-2-16,-2-2 2 0,-2 1 1 0,-1-1-3 16,-2-2 4-1,1 1 0-15,-2-1-3 0,0 0 3 0,0 3 0 16,-2 2-3-16,-5 5 4 15,-4 4-1-15,-6 4 0 0,-4 5 0 16,-2 3 5-16,-2 1-5 16,2 0 0-16,1 2 5 0,1-2-7 0,1-2 4 15,3-2 0-15,2-2-4 16,5-3 2-16,0-2-1 0,2 0-57 15,2-2-21-15,1 0-46 0,2-2-101 0,1-5-174 16</inkml:trace>
  <inkml:trace contextRef="#ctx0" brushRef="#br0" timeOffset="8370.0117">9750 3912 839 0,'0'-23'0'0,"-2"1"163"16,-1-2-52-16,1 3-31 0,1-2-1 15,-3 2-15-15,-1 5-16 16,-3-1-4-16,-2 6-5 0,-5 2-6 0,-5 9-5 15,-7 2-8-15,-5 18-8 0,-9 11-6 16,-7 9 10-16,-3 12-3 16,-2 4-1-16,-2 6 1 0,6 3 0 0,-1 2 1 15,4 4 0 1,6 0-5-16,7-1-4 0,7-2 2 0,7-5-4 15,9-5-4-15,4-7 2 16,6-4 2-16,6-6-3 0,8-4 0 16,7-2-1-16,7-6-2 15,2-7 3-15,5-3 0 0,4-7-11 0,1-5 9 16,1-4 1-16,-1-3-2 0,0-3 0 15,-1-4-16-15,-2-3 4 16,-2-6 9-16,-2-1-4 0,-1-4-1 0,1-4 7 16,-1-1-2-16,-1-5-13 15,1-4 2-15,-3-2-3 0,-2 1-5 16,-5 0 20-16,-6 7 4 15,-5 5-1-15,-6 6 2 0,-1 7 0 0,-4 5 4 16,0 4-1-16,0 2-1 0,-1 0-3 16,-6 6 2-16,-3 12 3 15,-2 6-2-15,-3 6 7 0,-1 6-8 0,-1 0 6 16,1 3 0-1,2 0 0-15,3-1-8 0,2-4 2 0,4-2 6 16,3-5-8-16,2-1 2 16,2-4-2-16,3-6-1 0,2-3 3 15,5-3 0-15,-1-4-2 16,3-2 2-16,4-3 1 0,3-1-3 0,3-7 2 15,0-6 4-15,2-3-6 0,0-7 2 16,1-2 4-16,2-7-7 16,1-5 3-16,1-3 1 0,-4-6-4 0,0-3 4 15,-4 1-2-15,0 4 0 16,-4 2 0-16,-4 9 3 0,-4 4-4 15,-3 8 2-15,-4 5 3 16,-3 5-6-16,-1 2 4 0,-3 4 10 0,-4 2-5 16,-7 3 3-1,-1 5-10-15,-4 7 0 0,1 0-2 0,4 5 1 16,4-2-6-16,3 3 9 0,3 1-3 0,2 1-4 15,2 2 6 1,0 3-2-16,3 0-6 0,2 1 0 0,0 0-8 16,1 0-2-16,2-2 6 15,0 1-5-15,0-3-7 0,0 2 6 16,-3 1 1-16,0 2 4 15,-5-1 6-15,0 1-2 0,0-2 2 0,-3-5 6 16,1-1 0-16,2-4 0 0,0-4 1 16,0 2-1-16,0-6 0 15,0-2 0-15,5 0 1 0,-1-4-1 0,4-1 0 16,1 0-4-16,1-1-70 15,-1-8-14-15,2 1-20 0,-1-3-72 16,-2-4-75-16,-1-2-115 16</inkml:trace>
  <inkml:trace contextRef="#ctx0" brushRef="#br0" timeOffset="8550.012">10035 4052 1036 0,'0'-3'0'0,"7"2"10"0,0-2-6 16,5 3-2-16,3 0-4 15,-1 0-144-15,-1 0-350 0</inkml:trace>
  <inkml:trace contextRef="#ctx0" brushRef="#br0" timeOffset="10100.0142">10587 4439 818 0,'-1'-15'0'0,"-2"5"267"15,-3 2-156-15,-1 0-19 16,-1 4-12-16,-2 1-22 0,-4 3-14 16,-2 0-10-16,-6 12-14 15,-5 10-1-15,-1 11-4 0,-1 7-3 0,1 6 1 16,6 2-6-16,2 0-5 15,8-5 0-15,5-4 0 0,5-2-4 16,2-6 4-16,6-4-2 0,4-3-3 0,4-7 2 16,2-1 2-16,4-6-2 15,2-3-11-15,2-4 6 0,2-3-4 16,1-2 7-16,0-6-3 15,0-5-5-15,2-6 6 0,-2-2-6 0,4-3-2 16,-3-5 9 0,2 0 0-16,0-4-2 0,0-5 5 0,-2 2-2 15,-2-1-2-15,-7 2 7 16,-3 6-2-16,-7 4 0 0,-1 8 0 15,-7 7 6-15,-1 4-5 0,0 4 19 0,-1 2-3 16,-4 1-6-16,-6 12-7 16,-1 5-4-16,-3 7 0 0,0 5 0 15,2 2 4-15,2 0-5 16,0 0 2-16,5-1 0 0,0-4-2 0,5-1 2 15,1-4-3-15,0-3-1 16,3-3 5-16,4-2-2 0,2-3 0 16,2-3-6-16,2 0 3 15,1-6-8-15,2-2 3 0,1 0 4 0,2-7-4 16,1-8 3-16,2-1 1 0,2-4-2 15,-3-4-3-15,3-1-3 16,-3-6-1-16,-1-2 10 0,0 1 3 0,-1-4 0 16,-2 1-1-1,-1 4 0-15,-1 6-3 0,-6 6 6 0,-3 7-1 16,-2 2-2-16,-3 6 2 15,-1 2 0-15,0 2-1 0,0 2 0 16,-7 9 10-16,-6 9-12 0,-2 7 4 0,-3 6-1 16,3 2-2-16,0 1 2 15,0-3 0-15,4-1-1 0,3-7 0 16,4-1 0-16,2-5-6 15,2-2 11-15,0 0-6 0,4-4 0 0,4-2 0 16,2-1 1-16,0-4 0 16,3-3 0-16,0-3 1 0,2-1-1 15,1-8 0-15,2-2 2 16,2-6-2-16,-1-1 3 0,3-1-2 0,-1-2-2 15,-1-6 2-15,0 3-2 0,-2-4 1 16,-3-1 0-16,0 4 0 16,-3 0 0-16,0 1 0 0,-2 2 0 0,1 1 1 15,-2 1 0 1,0 4-2-16,-4 3 1 0,0 4 0 0,-4 6 5 15,1 3-6-15,-2 0 2 16,0 0 10-16,-5 3-1 0,-2 9-3 16,-4 3-4-16,-3 6-2 15,1 1 2-15,-1 2-1 0,7 2-3 0,-3 1 2 16,3 0 3-16,3-1-5 0,1-3 1 15,2 2 0-15,1-2 0 16,2 0 0-16,4-1 0 0,2-6 0 0,2-2 3 16,2-1-3-16,0-4 0 15,4-2 0-15,-2-5 0 0,4-2 0 16,2 0 0-16,0-5 3 15,2-6-4-15,1-5 2 0,1-3 2 0,2-5-4 16,1-7 2-16,0-4 3 0,4-10-4 16,1-8 0-16,2-3 1 15,2-6-2-15,3-6 2 0,1 2 0 0,-1-2-1 16,-1 0 0-1,-3 8 1-15,-4 9-2 0,-7 8 2 0,-7 6 0 16,-8 13-2-16,-4 5 2 16,-1 11 3-16,-4 5-1 0,0 3 8 0,-2 1-6 15,-9 14-8 1,-9 16 2-16,-8 15 2 0,-5 12 8 0,-1 7-2 15,0 4-2-15,2-2-3 0,5-1 7 16,2-1-4-16,5-8-1 16,4-5-1-16,5-9 0 0,4-6-5 0,3-6 3 15,4-5-1-15,1-3 0 16,7-4-3-16,4-2 0 0,1-5-13 15,7-5-4-15,2-2-4 16,6-3-18-16,2-2-7 0,1-5-33 0,1-7-42 16,-1-5 24-16,-2-4-41 15,-2-7-133-15,-4-7-137 0</inkml:trace>
  <inkml:trace contextRef="#ctx0" brushRef="#br0" timeOffset="10250.0144">11887 4267 580 0,'20'-4'0'15,"1"-2"77"-15,3 2-13 0,0-3 20 0,0-1-35 16,1 4-31-16,-2-2-13 0,-1 1-6 16,-5-2-132-16,-6 0-216 15</inkml:trace>
  <inkml:trace contextRef="#ctx0" brushRef="#br0" timeOffset="10400.0146">11271 4017 939 0,'0'0'0'0,"12"0"0"16,9 0-32-16,4-4 28 16,1-3-657-16</inkml:trace>
  <inkml:trace contextRef="#ctx0" brushRef="#br0" timeOffset="14370.0201">13474 3829 773 0,'6'-22'0'0,"0"-6"35"0,-4-6 74 0,0-6 1 16,-2-5-9-1,0-2-27-15,-3 1 3 0,-6 3-19 0,-2 7-5 16,-3 4 9-16,-4 10-13 15,-3 5-11-15,-3 6-15 0,-6 8-7 16,-4 3-12-16,-4 11-3 0,-3 9 1 0,2 8-2 16,3 6 0-16,4 7 0 15,6 3 3-15,5 9-4 0,8 3-3 0,7 7 4 16,8 5 0-1,6 6 0-15,8 2 3 0,2 5-4 0,2-3 1 16,-1-2-1-16,-2-3-9 16,-4-10 9-16,-5-2-1 0,-3-7-4 15,-5-9 8-15,-2-5-2 0,-6-5 0 0,-5-7 0 16,-1-3 3-16,-5-3-3 15,-5-7 0-15,-5-4 3 0,-3-5-4 16,-3-5 2-16,-2-1 3 16,-3-7-7-16,-1-6 3 0,1-4 2 0,2-3-1 15,4-6 0-15,6 3 1 16,6-6-4-16,6 3 3 0,7 0-2 15,4 3-3-15,5 6 6 16,3 5-4-16,4 5-7 0,3 4 9 0,1 3 0 16,3 10-9-16,-1 5 9 0,2 4 0 15,1 5 0-15,0 0 1 16,0 3 0-16,1 0-2 0,3-3 2 0,1 2-2 15,-1-2 0 1,2-5 2-16,2 1 0 0,-1-5-3 0,-1-4 4 16,2-2 0-16,1-5-2 15,-4-4-1-15,1 0 2 0,-1-6-2 16,-2-6-2-16,2-1 3 15,1-7-9-15,2-4 8 0,1-3-6 0,2-4-13 16,-1 0 7-16,-1-3-10 0,-2 1 5 16,0-2 13-16,-4 6 4 15,-4 4-2-15,-5 7 4 0,-4 10 0 0,-5 5-2 16,0 1 2-16,-1 2 1 15,-2 5 2-15,-8 3 6 0,-3 10-1 16,-2 2 2-16,-2 4 0 16,5-1-3-16,3-2-8 0,2 2 0 0,3-2 2 15,2 0-2-15,2 1 0 0,0-2 0 16,3 1-1-16,3-3 2 15,1 0 0-15,3-4-1 0,-2-3 0 0,1-4-1 16,4-2 0 0,1-5 1-16,2 0 0 0,3-5 0 0,1-7 1 15,1 0-2-15,-1-6-4 16,1-1 4-16,0-1-6 0,-1 2-4 15,2-7 3-15,1 0-4 16,-2 0-7-16,3-6-6 0,-3 4 7 0,-1-2 3 16,-5 3 13-16,-3 6 2 0,-6 5 0 15,-4 5 0-15,-1 4 3 16,-1 6 0-16,0 0 5 0,0 1-4 0,-3 9-5 15,-2 3 2-15,-3 3 9 16,0 6-4-16,-2-3-1 0,-1 0 2 16,0-1-2-16,0 1 2 15,1 1-5-15,2 1-4 0,0-3 4 0,3 3-1 16,2-2-3-1,3-2 4-15,0 0-1 0,4-2-2 0,2-3 0 16,0-1 1-16,2 0 0 0,2-4 0 0,-1 0-1 16,3-2-1-1,0-5 2-15,1 0 0 0,3 0-7 0,-2-10 8 16,1 1-2-16,2-4-3 15,0-3 2-15,3-1-3 0,1-3-4 16,3-1-2-16,-2-1-1 16,1-2-24-16,-6-1 16 0,-3 3 7 0,-4 1 10 15,-10 2 6-15,0 5 1 0,0 1-2 16,-4 2 15-16,-1 2-2 15,0 2 0-15,1 2 3 0,1 3-8 0,0-1-1 16,3 1 0-16,0 2-4 16,0 0-7-16,0 0 4 0,0 0-2 15,0 0-7-15,3 2 8 16,0 1-1-16,1 2 0 0,0-3-1 0,2 3 1 15,2-1 0 1,2-2-1-16,4 2 1 0,1-4 0 0,3 0-8 16,1 0 8-16,4-8-16 0,1-1 14 0,0 0-8 15,-2-2 2 1,1-1 6-16,-5 2 0 0,-5-2-1 0,-2 1 5 15,-3 3 0-15,-2 1-4 16,-4 1 4-16,0 5 0 0,-2-4-3 16,0 3 2-16,0 2 2 15,0 0-4-15,0 2 2 0,-3 8 5 0,-6 3-6 16,-4 8 0-16,-1 7 22 15,-2 3-12-15,3 4 0 0,-2-2-6 16,5 0-5-16,0-3 2 0,1-5 1 0,3-3-3 16,1-3 2-16,3-3 1 15,2-2-4-15,0-3 3 0,1-1 0 16,4-2-2-16,2-2 1 15,1 1-2-15,4-4-1 0,1-3 5 0,1 0-4 16,4 0-4 0,0-10 6-16,2 0 0 0,0-6 0 0,4-6 0 15,1-4 4-15,2-5-5 0,0-8 2 0,6-2 2 16,-1-9-4-1,0-5 2-15,3-1 0 0,0-4-2 0,-3-1 2 16,0-2-1-16,-1 1-1 16,-1-2 2-16,-1 4 3 0,-2 1-1 15,-2 7 7-15,-6 10-2 16,-5 14-2-16,-5 11 7 0,-5 10-1 0,-3 6-1 15,-1 1 1-15,-9 17-14 16,-9 17 1-16,-10 12 2 0,-7 12 30 16,-3 10-25-16,-2 2-2 0,0 4 1 0,2 1-3 15,0-4 1-15,5-3-3 16,8-8 0-16,5-12 0 0,9-6 2 15,4-6-2-15,7-9-3 16,0-2 3-16,5-3 0 0,7-6-17 0,0-2 7 16,2-6-6-1,4-3 7-15,1-3 0 0,3-2-6 0,1-7 7 16,3-6 0-16,1-7 0 15,0-5 5-15,4-2-4 0,3-6-6 16,3-4 4-16,2-4-6 0,-1 2-11 0,-1 2 14 16,-4 6-6-16,-4 7 2 15,-7 5 17-15,-2 7-1 0,-5 4 0 16,-2 3 0-16,-6 5 6 15,-1 0 0-15,-2 0 3 0,-4 4 2 0,3-3 1 16,-3 0 0-16,2 2-5 16,-2-3-1-16,0 0 1 0,0 0 8 15,0-4 13-15,0-3-12 0,0 0-11 0,-2 0 1 16,-2-1 6-16,-3 1-2 15,-1 3-12-15,-2 2 4 0,-3 2-1 16,-3 3-1-16,-2 4-3 16,-1 8 4-16,0 2-2 0,-2 5 1 0,0 2 0 15,1 2 0 1,2 1 0-16,2 3-3 0,5-1 2 0,2 1 2 15,2-2-1-15,4-1 0 16,-1-3 0-16,4-1-1 0,0-4-1 16,6-2 3-16,5-2-1 0,1-3 0 0,6-2 0 15,3-5 2-15,5-3-2 16,3-2 0-16,2-4 3 0,4-6-3 15,1-5 0-15,0-4 2 16,0-3-2-16,1-9 7 0,3-8 0 0,2-5-3 16,0-11 1-16,3-7-4 15,-1-7-2-15,-2-3 2 0,-3 0 2 16,-5 4-3-16,-7 9 0 15,-6 8 3-15,-6 7-3 0,-6 11 0 0,-5 10 6 16,-3 7-2-16,-1 5 6 0,0 7-4 16,-1 4-7-16,-7 2 2 15,-9 14-2-15,-7 12-9 0,-4 14 12 0,-4 11-1 16,0 5-2-1,2 7 2-15,0 7 2 0,2-1-3 0,3-1 0 16,2-6 4-16,2-12-5 16,4-8 0-16,2-8 0 0,2-9-1 15,3-5 3-15,-1-8-1 0,5-6 0 0,2-4 0 16,2-1 2-16,1-3-2 15,1 0 0-15,0-2 6 0,3-8-7 16,5-2 2-16,5-1-2 16,4-6-4-16,6-3 3 0,3-1-14 0,6-4-8 15,2-2-1-15,1 2-1 16,-1 3-1-16,-3 3 18 0,-6 10 5 15,-5 6 1-15,-5 5 4 16,-5 8-2-16,-2 7-6 0,-2 9 7 0,-3 4 0 16,-2 2 0-16,-1 2-6 0,1-2 6 15,-2-4 0-15,1-3 3 16,0-4-2-16,0-3-2 0,4-3 2 0,3-1-1 15,0-5 0 1,4 0 0-16,1-4 2 0,4-3-3 0,3 0 2 16,1-7 5-16,1-3-9 15,1-4 6-15,0-3-3 0,0-1 0 16,0-5-21-16,-1-1-1 15,-1-3-8-15,-1-3 17 0,-3 4 6 0,-3 1 0 16,-6 8 10-16,-3 7-2 0,-1 4-2 16,-2 4 2-16,-1 2 9 15,-1 7-5-15,-4 8 1 0,-5 6-3 0,0 4-5 16,-1 4 4-16,2-3 4 15,1 1-8-15,4-7 3 0,2 0 1 16,2-3-4-16,0-1 3 16,4-3 0-16,3-1-2 0,4-3 2 0,0-3 2 15,2-2 2-15,3-4 0 0,0 1-2 16,4-1-3-16,2-8 0 15,-2-1 6-15,2-6-7 0,0-2 2 0,1-4 0 16,3-2-4 0,-2-5 4-16,1 1-2 0,-1 2-5 0,-4 1 5 15,-2 7 2-15,-6 4-2 16,-2 3 0-16,-5 10 0 0,-2 0-5 15,-3 8 4-15,2 12 1 16,-7 3 2-16,-6 4 10 0,1 3-7 0,-1-2-1 16,-1-2 5-16,1-5-2 0,4-1-2 15,1-5 3-15,3-3-1 16,2-2 4-16,-1-6 0 0,2-1 0 0,0-1-4 15,0-2-1-15,0 0-3 16,2 0-2-16,-1-4 0 0,5-1 6 16,-1-6-8-16,5-3-8 15,3 0-1-15,0-4-4 0,5-5 7 0,1 0-1 16,1-5-1-1,3-3 5-15,3 1 2 0,-1 1-3 0,-2 7 8 16,-5 4-1-16,-6 5-2 0,-2 6 1 0,-4 5 2 16,0 2-4-1,1 7 4-15,-4 6 1 0,0 7-2 0,-3 2 5 16,2 6-3-16,-1 0-3 15,-1 1 0-15,0 0 4 0,2-2-5 16,-2-3 2-16,0 0 0 16,2-4-2-16,1-1 2 0,2 0 2 0,2-2-4 15,1-2 0-15,5-1 1 0,2-5 0 16,5-3 1-16,3-4 1 15,3-2 1-15,5 0-1 0,2-7 1 0,3-4-6 16,-2-5 6-16,2-5-1 16,1-1 2-16,0-9 9 0,0-3-4 15,-1-3-4-15,-4-5 1 16,-4 5-1-16,-5 1 1 0,-8 4 7 0,-5 5 2 15,-4 2-2 1,-6 5 0-16,0 8-2 0,-4 4-5 0,-6 8-2 16,-7 0-5-16,-6 12-2 0,-5 8 4 0,-4 6-2 15,1 6 0 1,2 2 2-16,2 1 2 0,5 0-6 0,3-3 4 15,2-2 0-15,2-3-2 16,3-6 2-16,4-1-1 0,3-6 0 16,4-5-2-16,1-3 0 15,2-1-6-15,8-3 8 0,2-2 0 0,5 0-9 16,4-8 9-16,1-3 0 15,3-1-23-15,0-3 19 0,1 0-1 16,-2-1-2-16,-1 2 9 0,-4 4-4 0,-3 2 1 16,-3 3 1-16,-7 2 2 15,-2 3-3-15,-3 0 0 0,-1 8-2 16,0 8 2-16,-4 5 2 15,-6 9 11-15,-4 3-8 0,-6 5 0 0,-5 4 1 16,-3 3-6 0,-3 4 2-16,-3 3 4 0,-2 2-7 0,0-3-9 15,2 2-4-15,-1-2-11 0,8-2 10 0,3 1 0 16,8-2-1-1,5-2 17-15,3-2 0 0,3 0-4 0,0-8 5 16,-3-2 0-16,-2-3 0 16,-5-2 5-16,-5-2 2 0,-4-5-10 15,-4-5 4-15,-6-1 4 16,-1-6-8-16,-2-3-1 0,2-7-1 0,5 0 2 15,5-10 4-15,7-6 10 16,3-2 15-16,6-5-9 0,4 2-1 16,5-7-4-16,1-2-2 0,9-5-3 0,4-5 1 15,8-5 1-15,6-8-8 16,13-3-4-16,4-7 4 0,8-4-2 15,9-3 0-15,2 2-3 16,5 0 4-16,-1 1-2 0,2 5-33 0,-7 2 14 16,-4 10-33-1,-5 8-6-15,-8 9-68 0,-12 8-127 0,-13 1-196 16</inkml:trace>
  <inkml:trace contextRef="#ctx0" brushRef="#br0" timeOffset="14630.0205">15882 4013 1270 0,'0'-3'0'0,"1"1"51"0,-1 1 2 15,1 0-25 1,-1-1-24-16,1 2-8 0,-1 1-167 0,0 2 22 15,-7-1-123-15,-10-2-499 16</inkml:trace>
  <inkml:trace contextRef="#ctx0" brushRef="#br0" timeOffset="15070.0211">14514 4019 1032 0,'21'-9'0'15,"2"0"118"-15,1-3-49 16,-3 5-49-16,0-1-16 0,0 1 1 0,-4 3-10 16,-3 0-76-16,-7 2-46 0,-7 0-33 15,-1 0-149-15</inkml:trace>
  <inkml:trace contextRef="#ctx0" brushRef="#br0" timeOffset="15220.0213">14065 3987 759 0,'13'2'0'0,"2"0"-434"0</inkml:trace>
  <inkml:trace contextRef="#ctx0" brushRef="#br0" timeOffset="16180.0227">17653 3513 606 0,'8'-8'0'0,"1"-1"273"15,-3 4-153-15,1-1-42 0,-3 4-13 0,-2 0-6 16,-2 1 8-16,0-1-1 15,-3 0 4-15,-5 1-28 0,-5 1-17 16,-4 2-7-16,-4 9-6 0,-6 8-3 0,-1 6-3 16,-1 11 3-16,-5 8-3 15,0 8 0-15,0 9 4 0,-3 5 3 16,-1 2-4-16,1 3 7 15,0 2-8-15,2 1 0 0,1 0 5 0,3 0 2 16,4 0-3 0,3-6 2-16,3-1 0 0,7-5-2 0,4-5 3 15,5-4-5-15,3-2-4 0,2-1 6 0,5-1 1 16,3-3-9-1,2-6 5-15,-1-2-5 0,1-5-5 0,0-8 2 16,-2-1 4-16,1-4-6 16,0-6 2-16,-4-2 1 0,1-3-3 15,1-4-7-15,-5 2-16 16,0-4-34-16,0-3-24 0,-1 0-51 0,-1-4-88 15,0-7-123-15</inkml:trace>
  <inkml:trace contextRef="#ctx0" brushRef="#br0" timeOffset="18050.0253">18201 3746 537 0,'8'-10'0'0,"0"-2"288"16,0 1-145-16,-2-2-18 0,-2 0-49 0,-1 1-21 16,0-2-2-16,-1-3-13 0,1 0-2 15,-2 0-5-15,-1-1-2 16,0 3-3-16,-4-2 2 0,-5 3 2 0,-4 6-9 15,-5 4-9 1,-9 4-4-16,-6 12-6 0,-6 13-4 0,-2 10 0 16,3 7 3-16,6 3-3 15,7 1 0-15,8-1 4 0,7-2-6 16,3-2 3-16,3 0-2 15,3 0 0-15,1-3 2 0,0-1 2 0,0-3-4 16,2 0 2-16,3 3 0 0,3 0-2 16,0-2-1-16,4 2 4 15,-1-2-4-15,0-1 3 0,-3 0 0 0,-1-2-2 16,-4-1 0-16,-3-6 2 15,0-1-2-15,-3-3 2 0,-2 1 1 16,-3-3-3-16,-1-3 2 16,-2 0 2-16,-2-4-5 0,-1 0 4 0,-3 0-1 15,-1-3-2-15,-5 0 2 0,1 0 3 16,-4-4-4-16,-2-5 0 15,0 0 5-15,-2-3 3 0,1-6 14 0,1-3-3 16,2-4-9 0,4-3 9-16,5 0-7 0,3-1-5 0,7-1-1 15,4 1-4-15,3-1-4 16,3-3 2-16,3-1-1 0,2 4-6 15,-1 1 10-15,-3 7 9 16,0 5-24-16,-3 5 18 0,-1 3-7 0,0 0-3 16,2 8-1-16,-1 6 3 0,1 6-1 15,1 6 6-15,1 5 0 16,1 3-5-16,0-4 2 0,5-1 0 0,1-1 0 15,4-4 0-15,2-1 0 16,1-4 0-16,4-5-1 0,0 0 2 16,2-3-2-16,1-7 0 15,1 0 1-15,-2-4-16 0,1 0 8 0,2-5-8 16,0-4-12-1,0 0 13-15,2-2 2 0,4-5-5 0,-3 0 11 16,3-1-14-16,-5-4-6 0,-2-2 12 0,-3-1 10 16,-2-4 0-1,-3-1 8-15,-4-1-2 0,-1 0-2 0,-5-1 2 16,-3 3 3-16,-3 2-5 15,-2 3 2-15,0 6 4 0,-2 5 3 16,-3 6 7-16,-1 4-3 16,-2 2-9-16,-3 2 3 0,-2 13-8 0,-2 5-1 15,-3 6 6-15,2 1-1 0,0 2-3 16,-2 0 0-16,4 2 6 15,1 3-9-15,-1-5 6 0,4 1-2 0,4-3 0 16,3-4-2-16,3 1 1 16,5-4-4-16,5-3 4 0,5-2-1 15,1-4 0-15,2-4 4 16,6-4-4-16,1-3-1 0,1-3 6 0,2-5-2 15,0-5-1 1,1-4 0-16,1-3 2 0,-1-4-2 0,0-5 0 16,-2-4 5-16,0-6-2 0,-1-6 3 0,2-6-1 15,2-9-3 1,-1-2 3-16,1-4-3 0,0 1-4 0,-2 1 4 15,-1 4 1-15,-6 8-4 16,-4 5 2-16,-2 9 2 0,-5 10-4 16,-2 8 2-16,-3 7 3 15,-4 6-4-15,-1 4 0 0,0 3 11 0,-6 9-5 16,-9 14-7-16,-9 16 2 15,-8 17 13-15,-7 12-2 0,0 8-4 16,1 2-8-16,4 1 0 0,3-4 11 0,6-7-11 16,7-12 0-16,3-8 2 15,5-9-2-15,5-6-2 0,5-5 2 16,0-4 0-16,7-5-3 15,4-3 3-15,5-3-20 0,2-3 5 0,2-3-10 16,4-2-10 0,0-5-4-16,1-2-28 0,-1-8-40 0,-3-2 23 15,0-2 3-15,-1-6-72 0,-6-6-42 0,-4-3-36 16,-3-3-24-1,-7-2-56-15</inkml:trace>
  <inkml:trace contextRef="#ctx0" brushRef="#br0" timeOffset="18170.0254">18582 4277 578 0,'-11'-19'0'15,"7"3"301"-15,4 3-217 16,5 2-27-16,7 0-25 0,4-1-10 0,4 4-14 15,2 1-3-15,-1 2-5 16,1 5 0-16,-4 0-43 0,-3 8-114 16,-6 4-357-16</inkml:trace>
  <inkml:trace contextRef="#ctx0" brushRef="#br0" timeOffset="19200.0269">18920 4611 1050 0,'17'-19'0'0,"-2"-3"83"16,3-3-3-16,-3 1-29 15,1-4-9-15,-1 1-18 0,-1-1-17 0,-1 3-6 16,-6 5 9-16,-3 7 14 16,-2 4 3-16,-2 6-2 0,0 3 0 15,0 0-1-15,-5 6-2 0,-5 11-20 0,-6 6-4 16,-1 6 4-16,0 3 3 15,0 0-7-15,3-1 4 0,1 1 2 16,6-6-6-16,1-5 3 16,2-3 0-16,4-3-2 0,0-4-2 0,4-1 2 15,6-5-5 1,4-3 8-16,3-2-3 0,4 0-7 0,3-7 0 15,2-5-6-15,0-2-9 16,0-3 7-16,-1-1-4 0,-1-4-1 0,-1-4 8 16,-2-3 0-16,-1 0 2 0,-3-3 5 15,-3 3 3-15,-2 4 2 16,-5 6 2-16,-4 6 1 0,-2 5-2 15,-1 4 0-15,-1 4 26 16,-7 10-15-16,-5 11-9 0,-3 5-1 0,1 4 4 16,2-2-3-16,5 1-1 15,4-4-2-15,2-5 1 0,3-1-1 16,4-2-1-16,6-5 3 15,3-2-2-15,5-4 0 0,1-5 2 0,3-1 2 16,2 0-4-16,-1-10-1 0,0 1 2 16,0-7 0-16,-1-3 0 15,-2 0 2-15,-3-9-3 0,1 2 2 0,0 0 3 16,1-3-4-16,-3 3 0 15,0 6 5-15,-6 3-6 0,-4 9 2 16,-2 7 1-16,-5 1-2 16,-1 1 0-16,-7 12 14 0,-6 12-5 15,-5 16 9-15,-7 12-5 0,-5 10-6 0,-3 10 4 16,-5 8-6-16,2-1-4 15,0-2 1-15,5-6 2 0,4-6-8 16,6-7 6-16,3-2-2 16,3-8 0-16,5-4-2 0,0-4 3 0,4-7-2 15,1-4-3-15,-1-7-1 16,3-6 0-16,-2-6 3 0,3-2 1 15,-2-9 2-15,2 0-1 16,0-3 0-16,2-11 2 0,0-1-1 0,1-6 3 16,2-6-4-16,5-7 0 0,4-5 8 15,6-4-5-15,3-10-1 16,5-4-1-16,3-5-2 0,3-6 1 0,-1-2 0 15,1-2 1 1,0 1 2-16,0 0-5 0,0 5 1 0,2 0 2 16,2 3-2-16,1 4-2 15,-1 6 6-15,1 10 5 0,-2 10-7 16,-3 9 3-16,-2 13-2 15,-1 9-4-15,-4 4 2 0,-7 13-1 0,-1 9-10 16,-7 1 11-16,-4 7 0 0,-5 1 2 16,-1-3-2-16,-8-3 2 15,-4-3-1-15,-5-7 4 0,-5-4 2 0,-6-3-1 16,-1-4 0-16,-4 2-3 15,1-1-2-15,-1-1 3 0,-1 1-5 16,6 0-3-16,1 2 4 16,4 4 0-16,8-1-121 0,0 2 3 0,3-1-47 15,3-4-263-15</inkml:trace>
  <inkml:trace contextRef="#ctx0" brushRef="#br0" timeOffset="19400.0272">19715 4813 696 0,'0'13'0'0,"-3"-3"295"16,-3 0-146-16,-3-3-54 0,0 0-31 15,-4 0-25-15,-1-1-6 16,-3 0-12-16,-2-1-12 0,-1-1-9 0,-2 0 0 15,1-2-172-15,-1 0-35 16,4-2-426-16</inkml:trace>
  <inkml:trace contextRef="#ctx0" brushRef="#br0" timeOffset="20400.0286">20478 4053 704 0,'10'-12'0'0,"0"1"333"0,-2-1-192 16,-5 3-27-16,1 3-14 15,-4-1-28-15,1 7-19 0,-1 0 1 16,0 0-11-16,-1 4-24 0,-11 14-17 0,-6 19 4 16,-6 18 13-16,-6 13 8 15,-1 4-8-15,3 0-15 0,5-3-2 16,2-6 4-16,4-7-5 15,4-6-2-15,0-10 2 0,2-6 4 0,3-7-8 16,0-7 6-16,-1-1-2 16,3-6-1-16,-1-5-11 0,1 1-1 15,1-5-10-15,-1-2-7 0,2-1-15 0,0-1-46 16,4-8-22-16,3-4-50 15,5-7-88-15,2-5-112 0</inkml:trace>
  <inkml:trace contextRef="#ctx0" brushRef="#br0" timeOffset="20630.0289">20275 3787 1115 0,'8'-16'0'16,"11"4"189"-16,13-1-105 0,9-3-16 15,8-1-19-15,5 4-24 16,0 2-12-16,-1 2-5 0,-5 3-6 0,-8 2-4 16,-11 1 4-16,-8 3-5 15,-8 5-55-15,-6 7-5 0,-7 5-13 16,-3 9-35-16,-12 9-31 15,-6 5-134-15,-6 1-511 0</inkml:trace>
  <inkml:trace contextRef="#ctx0" brushRef="#br0" timeOffset="20950.0293">20598 4204 935 0,'1'6'0'16,"2"5"132"-16,-1 7-35 0,1 10-12 15,-1 5-34-15,3 9-6 0,-3 1-12 0,-2 1-6 16,0 0-2-16,0-5 20 15,0-5-19-15,-3-5 2 0,-4-6 2 16,0-7 3-16,-3 0-5 16,-1-4-3-16,-1-3-4 0,-1 0-6 0,0-4-5 15,3-2-5-15,3-1 0 16,4-2 0-16,3-3 7 0,0-5-4 15,8-6-3-15,5-11-1 16,7 0-2-16,7-10-4 0,4-4 4 0,1-2 0 16,2-5-2-16,4-4 4 0,-2 1-4 15,-2 9 0-15,-5 9-49 16,-5 15-13-16,-3 14-41 0,-5 5-15 0,-3 15-29 15,-5 7-82 1,-3 7-139-16</inkml:trace>
  <inkml:trace contextRef="#ctx0" brushRef="#br0" timeOffset="21560.0302">21053 4480 1024 0,'5'-29'0'0,"-2"1"174"0,-2 3-72 16,-1 3-24-16,-1 7-24 15,-4 4-12-15,-3 4-8 0,-5 7-8 16,-5 2-6-16,-4 12-3 16,-5 7-6-16,-1 6 0 0,-1 3 4 0,3 3-6 15,5 2-4-15,3-2-2 0,7-1 0 16,3-6-4-16,4-4 2 15,4-2 1-15,0-6-7 0,3-3 5 0,4-3 0 16,1-4-10 0,5-4 8-16,3 0-8 0,0-4 1 0,4-8 3 15,0-1-1-15,0-5-8 16,0-3 9-16,1-2 2 0,0-3-2 15,0-3 7-15,3 5-2 16,-2-4-12-16,-1 4 5 0,-1 5 6 0,-7 7-1 16,-4 7 4-16,-1 5-2 0,-2 5-6 15,-4 9 6-15,-2 11 0 16,-1 6-1-16,-6 4 4 0,-1 3 9 0,-1-4-9 15,0-3 5-15,2-2-3 16,0-7-1-16,0-5 2 0,3-5 1 16,0-5-6-16,2-7 0 15,2 3 14-15,0-3-11 0,0-3 8 0,0-7-5 16,5-3-9-1,2-4 2-15,3-1-10 0,0-3-16 0,2-1 4 16,1-3 8-16,2-1 0 0,5-3 7 0,1 0-9 16,5-3-12-1,1 3 19-15,-2 4-4 0,-3 9 3 0,-6 4 11 16,-3 12 0-16,-4 5-6 15,-6 6 6-15,0 12 0 0,-3 3 5 16,-4 5-1-16,-1 4 3 16,-1-2-6-16,1-3 2 0,2-3-3 0,2-2 0 15,-1-5-49-15,2-3-48 0,0-2-38 16,2-6-30-16,0-3-128 15</inkml:trace>
  <inkml:trace contextRef="#ctx0" brushRef="#br0" timeOffset="22700.0318">21642 4313 895 0,'0'-12'0'16,"0"6"236"-16,-6-3-126 0,-4 3-28 0,0 2-15 15,-1 4-30 1,-2 6-19-16,0 5-14 0,2 6-7 0,-3 3 6 15,3 5 1-15,-2 4-5 16,3 4 2-16,2 3 1 0,2 3-3 16,3-2 2-16,1 1 1 15,2-2-2-15,-2-3-1 0,2-2 1 0,0-3 0 16,-3-5-5-16,1-4 6 15,0-5-2-15,-5-4 1 0,0-2 0 16,-1-4 0-16,-4-2 0 0,2-2 1 0,1 0-3 16,2-6 4-16,4 3-1 15,0-4-17-15,3-1 1 0,7 0-16 16,3-1-8-16,4-3 20 15,4 3-6-15,3-4-14 0,2-4 19 0,4-1 9 16,2-5 2 0,2-6 9-16,4-2 0 0,2-8-2 0,-1-6 3 15,4-3 0-15,-2-4-2 0,0-7 2 0,0 2 2 16,-4-1 5-1,0 4 7-15,-7 7 4 0,-5 5 5 0,-4 8 7 16,-5 8 2-16,-5 5 7 16,-6 8-2-16,-2 3-3 0,0 3-7 15,0 4-4-15,-1 3-12 16,-5 3-9-16,-4 17-5 0,-8 13 0 0,-6 15 4 15,-6 15 4-15,-5 14-1 16,1 12-1-16,-7 9 6 0,-1 10 5 16,-4 2 3-16,-3-2-2 0,-4-4-6 0,2-12-12 15,5-10 4-15,8-9 3 16,10-7-6-16,4-8 2 0,8-5-2 15,4-5-37-15,4-9 15 16,3-3-1-16,4-7-2 0,1-4 9 0,5-4 2 16,3-4-4-1,5-6-9-15,4-4-8 0,3-3 9 0,3-4 16 16,0 0-4-16,4-10 0 15,-3-11 15-15,0-7 0 0,-2-7 0 16,1-11 0-16,-1-4 3 0,-3-8-5 0,-1-6 3 16,-1-2-2-16,-7-3-3 15,-4-2 7-15,-6 0-2 0,-6 2-2 16,-6 6 2-16,-3 8 34 15,1 12 5-15,0 11-10 0,2 10-23 0,0 7-6 16,0 7 5-16,2 5-7 16,1 3-3-16,4 0 4 0,5 3 0 15,0 5-13-15,5 0 1 0,8 1-1 0,6-3-1 16,7-5 7-16,5-1-7 15,4-4-4-15,2-7 11 0,-1-3-4 16,1 0-6-16,-1-1 5 16,-3-2 7-16,-1 2 3 0,-4-3 2 0,-3 5 0 15,-3 1 1-15,-6 3-1 16,-6 7 8-16,-5 1-7 0,-2 1 10 15,-3 9-6-15,-3 9 3 16,-4 8 19-16,-6 7-2 0,0 4-10 16,1-3-5-16,5 0-7 0,1-5-6 0,5-5 6 15,1-5 1-15,1-3-6 16,5-7 4-16,4-2 0 0,4-5-3 15,1-2 2-15,5-2 6 16,3-3-9-16,0-4 4 0,2 0 1 0,-2-5-4 16,2-4 2-16,-2-3 0 15,4-7-1-15,-2-5 0 0,1-5 1 16,4-4-1-16,-4-4 0 15,-1 3 2-15,-6 6-2 0,-2 5 0 0,-9 13 8 16,-3 9 10-16,-4 7 6 0,-1 3-1 16,-4 17-19-16,-8 6 2 15,-3 12 11-15,1 4-2 0,1 3 0 0,4-2-2 16,4-3 0-1,2-5 4-15,3-6-12 0,0-3-7 0,3-7 4 16,4-2 3-16,0-2-6 16,2-2-74-16,-2-5-64 0,-3-3-137 15,-4-2-302-15</inkml:trace>
  <inkml:trace contextRef="#ctx0" brushRef="#br0" timeOffset="23580.033">18120 6401 915 0,'-14'-31'0'0,"0"-3"89"16,-3-7-3-16,-2-7-20 0,-1-6-6 0,-2-11-6 15,1-8-9-15,1-8-7 16,1-7-6-16,4-2-8 0,4-3 7 15,7 4-5-15,4 8-7 16,12 14-11-16,7 13 4 0,8 17-7 16,4 13-9-16,8 10 8 15,3 9-6-15,0 5 1 0,-2 7 2 0,-4 11-1 16,-8 5-6-1,-6 7 8-15,-8 2-4 0,-7 5 2 0,-8 5 0 16,-16 8 0-16,-10 11 2 0,-10 4 2 0,-12 8-3 16,-4 2-2-1,-4 2 2-15,0 0 2 0,2 1-4 0,6-1 1 16,4-5 1-16,9-6-2 15,9-8-9-15,11-7 6 0,10-9-3 0,6-2 9 16,11-9-4 0,2-7-3-16,4-4 6 0,1-6-2 0,5-6-3 15,2-6 7-15,5-2-3 0,0-9 0 16,3-7 0-16,1-5 2 15,-2-2-4-15,0-4 4 0,-1-5-1 0,-3-3-2 16,1-5 1-16,0-3 3 16,-3 5-6-16,-1 1-15 0,-4 8-26 15,-4 2-38-15,-2 6-6 16,-3 3-11-16,-5 4-124 0,-2 1-219 0</inkml:trace>
  <inkml:trace contextRef="#ctx0" brushRef="#br0" timeOffset="23880.0334">18842 5854 1119 0,'36'-12'0'16,"13"0"164"-16,5 0-68 15,5 2-19-15,0-2-28 0,0 0-19 16,-3 2-16-16,-3-2-5 15,-4 0-5-15,-4 1-7 0,-5 2 6 0,-4 4-1 16,-7 1-22 0,-6 4-9-16,-5 0-34 0,-5 3-51 0,-8 4 0 15,-3 0-27-15,-4 0-178 0,-13-6-211 0</inkml:trace>
  <inkml:trace contextRef="#ctx0" brushRef="#br0" timeOffset="24100.0338">19161 5842 973 0,'-17'34'0'0,"0"10"191"16,1 5-84-16,-1 6-25 0,1 7-22 16,0-1-12-16,-1-1-10 0,2-6-15 0,-1-8 1 15,1-3 6-15,1-6-9 16,1-3-14-16,-1-4 1 0,-2-3-4 15,1-5-6-15,2-2-8 16,1-3-30-16,2-4-44 0,2 2-38 0,1-3-55 16,5-2-106-1,1-7-186-15</inkml:trace>
  <inkml:trace contextRef="#ctx0" brushRef="#br0" timeOffset="24960.035">19304 6291 869 0,'24'-5'0'0,"2"-1"127"0,2 1-81 16,-4-4-19-16,0-1 3 16,-3-2-12-16,-4-3-7 0,-5 0-2 15,-3-3 20-15,-3 1 8 0,-6 1 2 0,0 1 1 16,-6 2 11-16,-5 5-10 15,-2 2-7-15,-8 6-13 0,-1 2-13 16,-6 10-2-16,-2 7 1 16,0 7-7-16,1 2 0 0,0 2 0 0,2 2 2 15,5-3-2 1,2-2 0-16,5-1 2 0,5-4-3 0,5-5 1 15,3 3 0-15,2-4 0 16,7 2 2-16,3-4-2 0,7 2 0 0,7-1 0 16,3-2 3-16,5-4-3 0,4-3-43 15,4-2-3-15,6-4-33 16,1 0 14-16,-2-2-2 0,0-10-6 15,-4-3 47-15,1-4 21 16,-4-3 2-16,-2-2 0 0,-3-5-4 0,-4-3 0 16,-4 3 5-16,-7 0 0 15,-4 0 1-15,-5 4 2 0,-5 2 41 16,-4 6 22-16,-5 2 7 15,-7 6-11-15,-5 3-2 0,-4 6-7 0,-5 1-7 16,-3 13-16-16,0 8-7 0,-1 2-9 16,4 5-3-16,3 0-4 15,1 1-1-15,5 0-3 0,1-3 3 0,4-2-3 16,3-3-2-1,3-3 2-15,3-2 2 0,3-6-9 0,0-1 11 16,6-1-6-16,1-5-9 16,4 0 0-16,1-4-6 0,3-5-11 0,3-6 9 15,-1 0-14-15,1-4-11 0,2-3 12 16,-2-1 10-16,2-3 9 15,-2-2 7-15,-1 4 0 0,-4 3-1 0,-4 5 8 16,-3 6-3 0,-2 6-3-16,-3 2 4 0,-1 12 0 0,0 5 0 15,0 6 24-15,-1 0-21 16,2 0 2-16,-1-1 5 0,6-5-5 15,1-4 4-15,2-3 2 16,4-4-5-16,2-6 4 0,2-2 4 0,2-1-7 16,0-7-6-16,2-5 3 0,-4-4-2 15,1-2-4-15,-2-3 4 16,-1-1 3-16,0-1-6 0,-1-1 2 0,0-4 1 15,0-1-2 1,3-1 0-16,-3 2 2 0,1 4-3 0,-2 7 2 16,-6 8-1-16,0 7 0 15,-7 3-7-15,0 8 9 0,0 12 3 0,-9 8 12 16,-2 6-12-16,-1 2-1 0,2 0-2 15,3-6-1-15,4-1-2 16,3-5-42-16,0-5-43 0,4-2-41 16,4-3-37-16,2-6-166 15</inkml:trace>
  <inkml:trace contextRef="#ctx0" brushRef="#br0" timeOffset="25930.0363">20586 6310 1086 0,'3'-14'0'16,"-3"1"134"-16,0-3-28 0,0 2-9 15,-4 3-31-15,-3 1-36 16,-1 6-15-16,-4 1-4 0,-7 3-6 0,-6 7 0 16,-6 10 8-16,-5 7-10 0,0 2 3 0,3 6-2 15,3 1 0 1,7 2-7-16,9 1 6 0,5-3-3 0,6-3 0 15,3-3-24-15,3-6 13 16,6-2-4-16,2-4 16 0,4-3-2 16,1-3-3-16,1-6 7 15,2-1-2-15,1-2-2 0,0-5 1 0,-2-6 2 16,3-5-2-16,1-7 0 0,4-3 2 0,2-6-2 15,2-7 0 1,-1-6 0-16,2-6-3 0,-1-5 4 0,1-7-2 16,-4-1-9-16,-2 0 15 15,1 3-6-15,-7 6-1 0,-5 7 4 16,-4 14 0-16,-6 12-4 15,-2 9 4-15,-2 11 4 0,-1 6-8 16,-9 16-3-16,-9 14 5 16,-8 10-5-16,-3 12 9 0,-3 6 2 0,-1 1-5 15,5 3 5-15,3-3-4 0,5-7-3 0,3-5 2 16,6-8 1-1,4-7-3-15,5-5 1 0,3-4 0 0,0-5 0 16,7-6-2-16,0-6 2 16,3-3 0-16,3-6-2 0,2-1-4 15,4-6-10-15,1-3-3 16,2-4-12-16,-1-4-16 0,0-6 17 0,1-1 7 15,-1-3 5-15,1-5 20 16,-1 1-3-16,0 0-4 0,-4 4 9 16,-4 6-1-16,-5 7-5 0,-3 8 4 0,-3 5 22 15,-2 2-15-15,0 11 3 16,-4 10 13-16,-4 4 5 0,-5 8-13 15,2-3-5-15,0-2-9 16,2-2 5-16,5-7-6 0,1 1-4 0,2-4 4 16,1-4-1-1,1 2-5-15,5-5 5 0,4-2 2 0,-1-1-6 16,3-4 6-16,0-1-1 0,1-2-4 0,-2-3 2 15,1-5 2 1,0-2-2-16,2-3 0 0,2-3 1 0,-1-4-3 16,-1-1 4-16,-1-1 1 15,0-3-3-15,-1-3 0 0,-2 1 2 16,-1 1-2-16,-3 3 0 15,-2 2 3-15,-2 4-4 0,-2 0 2 0,0 5 14 16,-3 5-4-16,2 2 0 16,-1 3-9-16,1-1-4 0,1 3 4 15,-5-3-1-15,-1 3-1 0,2-1-1 0,-1 0 1 16,-1 0-6-16,-1 0 9 15,2 1-6-15,-3 0-2 0,3 0-1 16,1 0-2-16,-1 0-7 16,2 0-18-16,0 0-17 0,0 0-32 0,-1 1 4 15,1 1 1 1,-4-1-26-16,0 2 17 0,0 0-47 0,-3-2-133 15,0 0-159-15</inkml:trace>
  <inkml:trace contextRef="#ctx0" brushRef="#br0" timeOffset="26830.0376">21230 6307 1069 0,'7'-3'0'0,"-4"2"147"0,-1 1-9 0,-2 1-40 16,-5 9-54-1,-6 9-26-15,-5 2 0 0,2 4-2 0,1 2-7 16,4-2 2-16,-1-3-8 16,3-1-3-16,2-2 0 0,0-3 5 15,2-2-8-15,0-3 4 0,3-3-2 0,0-1-36 16,2-4 7-16,1-2-10 15,2-1-12-15,2 0 5 0,1-9-19 16,3 1-20-16,1-3 21 16,3-1-12-16,1-1 7 0,1-2 35 0,-2-3-5 15,2 1-4-15,-1 1 30 16,0 1 10-16,-2 4 6 0,-3 2 10 15,-2 5 24-15,-1 4 12 16,-3 0-9-16,0 5 8 0,-1 6 10 0,0 3-12 16,-2 2-11-16,-1 0-9 0,2 1-5 15,1 1-7-15,0-4 3 16,3 0-3-16,0-5-4 0,3-3 8 15,2 0 9-15,3-1-1 16,-3-2-13-16,1-3-8 0,-3 0 2 0,0-4-6 16,-2-7 0-16,-2 0 11 15,-3-4-9-15,1-2 2 0,-4-3-3 16,1-2-2-16,1-2 2 0,4 2 2 0,2-2-4 15,4 2 0-15,2 1 0 16,5 1-6-16,2 5 6 0,1 5-11 16,0 5-8-16,-3 4 9 15,-1 1 0-15,-2 6-5 0,-5 5 17 0,-1 1-2 16,-4 3-4-16,-3 4 7 15,1 0-2-15,-4 3 0 0,1 0 0 16,-1 2 14-16,-2 0-2 16,-4 1 10-16,2-4-3 0,-3 1 0 0,0-3 3 15,-1-2-3-15,-1-5-6 0,0 1 1 16,0-5-2-16,1-2 3 15,0-1 7-15,2-5-7 0,2 2-7 0,1-2 1 16,2-2-5 0,1-1-6-16,0-4 4 0,1 0 3 0,5-2-5 15,6-4-17-15,1-2-2 16,3-1-15-16,3-1 8 0,2-5-2 15,2 3-10-15,1-3 11 16,1 1 6-16,1 3-6 0,1 0 17 0,-3 6-11 16,-2 3 2-16,-4 9 15 0,-3 0 3 0,-4 6 0 15,-2 8 2 1,-1 7 0-16,-4 1-2 0,-4 5 2 0,0 2 6 15,-5-5-7-15,-2 3 0 16,2-6 0-16,1-1-124 0,4-3-50 16,1-6-204-16</inkml:trace>
  <inkml:trace contextRef="#ctx0" brushRef="#br0" timeOffset="27310.0382">22688 5467 934 0,'7'0'0'16,"4"0"109"-16,0 8-38 0,2 4 16 0,2 8-37 15,0 8 1 1,-1 3-5-16,3 8-15 0,-5 9-2 0,-2 3 10 15,0 11 2-15,-3 5-10 16,0 5-3-16,-3 3 1 0,-4 5-5 16,0 1-8-16,-6 5 4 15,-5 2-9-15,0 3-8 0,-3 3 5 0,-5-2-6 16,0-2 0-16,-8-4 1 0,-2-10-2 15,-6-8 1-15,-5-6 3 16,-4-8-6-16,-4-8 0 0,-2-3 2 0,-1-6-2 16,-3-3-39-16,0-1-12 15,1-1-48-15,-1-3-144 0,0-4-270 16</inkml:trace>
  <inkml:trace contextRef="#ctx0" brushRef="#br0" timeOffset="30750.0431">2150 8018 695 0,'7'-26'0'0,"-1"2"275"0,-1 3-172 0,-1 3-19 15,-1 3-14-15,1 6-22 16,-2 1-17-16,1 6-5 0,-1 1-3 15,-2 1 3-15,2 1-9 16,-2 15-9-16,-3 18 5 0,-6 17 36 0,-8 19-9 16,-5 17-20-16,-1 0-13 0,-4 4 2 15,0-9-5-15,1-9-4 16,3-8 0-16,3-10 11 0,3-7-11 0,1-6-1 15,4-5 4-15,4-10-4 16,1-8 2-16,2-6 2 0,3-8-4 16,1-1 2-16,1-4 0 15,0 0-2-15,3-7 0 0,7-7 0 16,4-12 2-16,4-4 2 0,3-8-2 0,2-9-1 15,1-6 0-15,0-9 4 16,1-11-4-16,-1-10 0 0,-1-6 2 0,0-3-4 16,-2 3 4-1,-2 5 1-15,-1 1-6 0,0 5 1 0,-1 7 3 16,-2 4-2-16,-1 9 1 15,1 15 1-15,-2 7-2 0,-2 14 2 16,-1 7 4-16,-2 10-5 16,0 5-6-16,0 2 3 0,4 12 1 0,-1 9 4 15,2 8 8-15,2 8-12 0,3 5 4 16,2 7 16-16,4 5-10 15,4 7 10-15,6 3-14 0,2 4-3 0,3 4 5 16,0 3-5 0,-5 0 0-16,-4 0 3 0,-6-6-3 0,-8-9-1 15,-6-7 0-15,-8-7 4 16,-2-8-5-16,-7-1 1 0,-5-7 2 0,-4-3-4 15,-7-3 4 1,-4-2 4-16,-3-2-7 0,-5-2 2 0,-2-2 4 16,-2-3-8-16,-4 0 6 0,0-5-2 0,1-4-2 15,-1-2 1 1,1-4-1-16,2 0-3 0,4-5 8 0,4-2-2 15,4-4-3-15,3-3 2 16,5 0-3-16,2-3-39 0,6 2-6 16,4-2-21-16,6 3-82 15,2-1-64-15,2-2-255 0</inkml:trace>
  <inkml:trace contextRef="#ctx0" brushRef="#br0" timeOffset="32250.0452">3244 8576 784 0,'11'-12'0'15,"1"-2"223"-15,-3-2-91 0,-2-1-53 16,-3-1-19-16,1-2 1 15,-3-2-3-15,2-2-17 0,-4-2-12 0,0-5-2 16,0 2-8 0,-2 2-6-16,-2 3 8 0,-1 9-9 0,-5 4 5 15,-3 6-3-15,-6 5-7 0,-6 10-10 0,-8 11 6 16,-3 10 3-1,-7 6-8-15,2 9 4 0,2 3 1 0,7 2-1 16,7-1 1-16,12-4-3 16,7-3 0-16,6-6-5 0,8-4 5 0,4-6 0 15,4-3-4 1,4-9 1-16,2-6 3 0,3-9 2 0,0-2-2 15,1-12 0-15,-1-6 0 16,-1-4 5-16,-3-3-7 0,-2-4 4 16,-2-4 3-16,0 0-7 0,0-2 4 0,1-1 2 15,1 1-6-15,-2 0 4 16,-2 7-2-16,-5 9 0 0,-4 8 0 15,-3 10 0-15,-3 3 0 16,-6 12 0-16,-7 12-2 0,-4 12 0 0,-7 7 4 16,5 4-1-1,1-3-2-15,3-4 2 0,5 0-1 0,2-9 0 16,4-2-1-16,4-7 1 0,2-2 0 0,4-8-2 15,5-3 1-15,2-4-6 16,5-5 13-16,2-3-7 0,1-9 0 16,3-9 2-16,1-3 6 15,0-4-8-15,3-6 2 0,-2-2 4 0,1-9-7 16,-2-4 4-1,3-6 1-15,2-3-5 0,0-5 4 0,2-4-3 16,-1-3-1-16,0-1 4 16,-1 2-1-16,-5 5-1 0,-4 10-6 15,-4 12 8-15,-10 10-4 0,-1 15 6 0,-5 9-1 16,-1 4-4-16,0 4 2 15,-3 4-2-15,-8 16-8 0,-6 14 10 16,-7 13 3-16,-4 13-8 16,-1 7 7-16,-1 2 0 0,-1 1-2 0,6-1 0 15,-1-4 2 1,5-4-6-16,6-6 6 0,3-9 0 0,6-6-3 15,5-5 0-15,1-4 0 16,3-4 0-16,6-1-2 0,3-6-2 0,5-2 1 16,1-3 5-16,5-4-1 0,3-7-2 15,3-3 1-15,1-1-1 16,2-5-7-16,0-7 7 0,-1-5-1 0,-1-5 1 15,-2-6 2 1,0-3 2-16,-2-6-4 0,0-1 0 0,-3-2 1 16,-2-1 0-16,-7 4 0 15,-5 2 2-15,-4 3-3 0,-5 8 2 16,0 4 0-16,-7 6 0 0,-1 6 2 0,-5 5 0 15,-2 3-6-15,-4 3 3 16,-1 10 0-16,-2 7 0 0,-2 8-1 16,0 9 2-16,0 5-2 15,-1 4 1-15,2 3 1 0,2-1-2 0,2-4 1 16,3-5 1-16,6-8-2 15,3-6 0-15,4-8 1 0,3-5-5 16,2-3 5-16,4-7 0 16,6-2-8-16,4-2 9 0,5-10-2 0,5-5-12 15,1-6 0-15,2-6-3 0,1-1-8 16,0-2 2-16,-5 1 2 15,0-2 3-15,-5 1 13 0,-4 7 1 0,-2 4 2 16,-7 8 2 0,-1 9 0-16,-4 4-2 0,-2 12-12 0,-2 14 14 15,-7 4-2-15,2 8 2 16,1-1 7-16,1-3-9 0,5-1 2 15,0-6-1-15,0-3 0 16,5-5 0-16,2-7 1 0,2-1-2 0,0-5 2 16,4-2 7-16,2-4-12 0,1 0 8 15,3-4-1-15,0-6-3 16,-1 1-128-16,-2-1 26 0,0-4-54 0,-8-6-66 15,-3 0-191-15</inkml:trace>
  <inkml:trace contextRef="#ctx0" brushRef="#br0" timeOffset="32430.0454">3587 8158 845 0,'17'-2'0'16,"8"-1"0"-16,9-2 90 15,4-1-33-15,4 2-47 0,-1-1-15 16,0 2-128-16,-4-3-311 16</inkml:trace>
  <inkml:trace contextRef="#ctx0" brushRef="#br0" timeOffset="33680.0472">4646 7713 1001 0,'0'10'0'0,"7"6"119"0,4 2-26 15,3 3-37-15,5-4-6 16,3-4-21-16,3-1-12 0,2-8-17 16,3-4 0-16,3 0 15 0,3-11-7 0,1-6 4 15,-1-6-3-15,1-4-10 16,-5-1 2-16,-3-2 12 0,-3-1-11 15,-4 2 6-15,-4-3-2 16,-2 1-3-16,-4 2 3 0,-6 0-4 0,-2 4-4 16,-4 1 4-1,-2 7 4-15,-3 4-7 0,-5 7 2 0,-4 6-2 16,-2 3-10-16,-9 15 17 0,-2 8-6 0,-4 12 0 15,-2 9-2 1,-1 14 4-16,-3 10-1 0,-1 14 4 0,-2 9-1 16,0 6-1-16,0 6-1 15,2-2 3-15,4-7-9 0,5-11 8 16,2-9-3-16,6-10-3 15,1-7 4-15,2-5-2 0,1-9-1 0,0-6 2 16,-3-5 2-16,-1-8-3 16,-1 0 0-16,-2-6 7 0,1-5-10 15,1-5 6-15,0-6 2 0,4-5-6 0,2 0 2 16,7-9 5-16,2-9-6 15,2-6 0-15,5-5 4 0,0-7-5 16,7-8 2-16,5-5 0 16,3-3-3-16,3-1 4 0,2 12 1 0,2 7-4 15,-2 11 2 1,-1 12 3-16,-1 6-6 0,-3 5-1 0,1 7 2 15,-1 5-2-15,-2 8 3 16,-1 2 0-16,-1 3-3 0,0 0 4 16,-1 2-1-16,0-2 0 0,0-2 1 0,-2 1-1 15,2-5 0-15,0-2 1 16,1-1 2-16,0-3-6 0,3 0 5 15,2-2-1-15,0-3-2 16,1-3-2-16,-2-3-3 0,2-2-14 0,0-4 6 16,0-6-3-16,1-3-4 15,0-3 8-15,1-4 3 0,-1 1-4 16,-2-5 15-16,-1-1-2 0,1-1-5 0,-1-3 10 15,-3 3-1-15,-2 4-6 16,-2 7 5-16,-6 9-1 0,-1 2-2 16,-1 4-1-16,0 10-1 15,-1 5-7-15,-4 12 16 0,-1 6 4 0,-2-1-7 16,0-3 8-1,3-4-5-15,1-5 1 0,1-5 2 0,3-1-5 16,0-4-6-16,2-5 4 16,3 1 0-16,2-2-3 0,4-2 2 15,1-2 4-15,3 0-8 0,1-5 6 0,0-2-8 16,1-2-51-16,0-1 5 15,0-2-23-15,0 0-16 0,-1-6-17 16,-2-1-29-16,-4-5-172 16,-4-5-275-16</inkml:trace>
  <inkml:trace contextRef="#ctx0" brushRef="#br0" timeOffset="33820.0474">5036 8028 811 0,'0'0'0'0,"4"10"31"0,2 6-27 15,1 4 4 1,0 4-16-16,-2 2-294 0</inkml:trace>
  <inkml:trace contextRef="#ctx0" brushRef="#br0" timeOffset="34310.048">5181 8393 937 0,'-9'13'0'0,"-2"6"221"0,-1 4-113 16,-1 4-33-16,3 2-21 16,1-5-20-16,0 4-4 0,3-6-13 0,0-3-1 15,0-5 2-15,0-5-8 0,0-1-10 16,1-3 0-16,1 1 20 15,-1-2-13-15,1-3-2 0,1 0 1 0,2-1-7 16,1 0 2 0,0 0 2-16,0 0-3 0,0-1 0 0,2-3-2 15,3-4-16-15,3-4 14 16,2-7-3-16,3-1-6 0,1-4 13 15,1-2 0-15,5-4-34 16,0-1 28-16,2 2-5 0,0 1 0 0,-1 5 7 16,0 4 1-16,-2 5-1 0,3 4 1 15,-5 5 1-15,1 3-5 16,-4 2 8-16,0 11-1 0,-7 6 0 0,-2 10-6 15,-3 7 7-15,-2 2-2 16,-5 3 1-16,-1-1 1 0,-3-3 0 16,2-2 1-16,-1-3 2 15,2 0-5-15,-2-7 2 0,2-5 3 0,0-4-5 16,0-3 2-16,2-3 1 0,1-1-2 15,1-2-2-15,1-3-31 16,1-2-59-16,0 0-16 0,5 0-44 0,2-7-166 16,3-4-154-1</inkml:trace>
  <inkml:trace contextRef="#ctx0" brushRef="#br0" timeOffset="34930.0489">5712 7991 626 0,'11'-21'0'15,"-1"5"281"-15,-5 7-192 0,-3 6 13 0,-2 3-12 16,0 3-30-16,-8 16-37 16,-8 16 3-16,-4 15 24 0,-4 11-3 15,-1 4-19-15,2 0-1 16,0 1-5-16,-1-4-3 0,3 0-10 0,0-10-9 15,2-3 0 1,2-8 9-16,2-7-11 0,1-1 4 0,1-8 1 16,2-7-3-16,1-4 0 0,2-5 1 0,3-4 0 15,4-1-2 1,1-1 0-16,0-3-16 0,0 0-4 0,6-7-8 15,4-5 15-15,6-4 0 16,3-5-9-16,4-5-19 0,0-6 14 16,5-2-1-16,3-4-8 15,5-4 12-15,-1-1 3 0,2-1 12 0,-1 0 9 16,-2 6 2-16,2 1 1 0,-2 10-2 15,-1 4 11-15,-4 6 9 16,-3 7-2-16,-7 6 5 0,-6 3 1 0,-6 1-11 16,-6 7-8-16,-4 4 11 15,-9 8 19-15,-5 3-16 0,-5 0-9 16,-1-3-3-16,-3 0 0 15,1-3 2-15,1-1-3 0,0 0-3 0,2-3-5 16,-3 2 4 0,5-1 0-16,0-3-3 0,2 2-6 0,7 2-17 15,2-2-3-15,3-1 17 0,5 1 5 0,-1-1-3 16,2 1 2-1,0 0 2-15,2 1 1 0,3-1 5 0,1 4-3 16,0 0 0-16,1 4 2 16,-2 1 7-16,2-1 0 0,-1 1 5 15,-1-1-5-15,0-3 0 16,1-4-1-16,1 0-6 0,-2-2-2 0,1-6 2 15,-1 1-1-15,1-5-20 16,0-1-13-16,-1 0-32 0,-1-2-90 16,-3-4-187-16</inkml:trace>
  <inkml:trace contextRef="#ctx0" brushRef="#br0" timeOffset="36030.0505">6588 7978 946 0,'6'8'0'0,"7"3"171"0,5-1-88 15,0-2-17-15,8-3-23 0,-1-5-16 16,1 0-5-16,3-9 1 15,-1-6-5-15,-1-4 8 0,1-6-2 0,-1-2-9 16,-2-3-3 0,-3-1 9-16,-3-2-5 0,-3-2-5 0,-1 0 2 15,-2 3-6-15,-5 2-3 16,-2 2 3-16,-4 5-4 0,-2 6-6 15,-1 4 6-15,-6 5 5 16,-1 5-10-16,-7 3 4 0,-4 13 0 0,-9 14-3 16,-8 17-2-16,-5 17 5 0,-5 14-4 15,-4 17 4-15,-3 11 1 16,4 8-5-16,0 2 4 0,5-5 1 0,6-6-5 15,4-12 2 1,4-10 1-16,3-13-2 0,2-11 1 0,2-8 0 16,1-9 0-16,2-8 0 15,1-9 4-15,2-10-4 0,3-5-1 16,3-4 2-16,2-3-1 0,1-3 0 0,4-10 2 15,2-6-2-15,2-6-12 16,5-6 7-16,4-7-3 0,4-3 13 16,2-1-6-16,3-5-2 15,3 6 2-15,2 4 2 0,0 3-2 0,1 10 2 16,-2 9-1-16,-1 8 0 15,-2 7-8-15,0 1 9 0,0 12-2 16,-2 10-1-16,-1 6 2 16,-1-1-7-16,0 2 12 0,1 1-6 0,-2-2-1 15,1-4 4-15,-1-2-2 0,-1-5-5 16,1-1 10-16,1-4-10 15,0-5-61-15,0-3 26 0,5-2-16 0,2-1-66 16,1-2-9 0,-2 0-62-16,-1-5-223 0</inkml:trace>
  <inkml:trace contextRef="#ctx0" brushRef="#br0" timeOffset="37460.0525">7042 8511 730 0,'7'-19'0'0,"-6"3"278"0,-1 5-170 0,-4 2-20 15,-6 1-14 1,-1 1-24-16,-6 5-24 0,-4 1 10 0,-5 2 2 15,-3 11-2-15,0 7-8 16,-1 8-8-16,3 4-2 0,1 6-5 16,7 2-4-16,2 2-9 15,5-5 0-15,5-3 0 0,3-3 7 0,4-6-9 16,1-5 2-16,5-2-2 0,1-7-1 15,3-2 2-15,-1-4-8 16,3-2-4-16,1-2 8 0,4-6-5 0,3-3-12 16,2-5 8-16,4 0-14 15,-2-6-17-15,0 2 18 0,-2-2 1 16,-2-4 6-16,1 2 21 15,-4-7 0-15,-4 2-2 0,-2 0 2 0,-5 5 2 16,-1 6 4 0,-3 3 12-16,-2 9 9 0,0 1 7 0,0 3-10 15,-1 7-14-15,-5 8-12 0,-2 9 2 0,-1 5 10 16,-1 3-9-1,3-1 2-15,0-4-3 0,6-4-2 0,1-3 2 16,0-3-1-16,1-6-4 16,3-1 8-16,1-3-4 0,2-3 0 15,1-1-1-15,1-3 1 16,3-1 0-16,0-6-4 0,3-5 3 0,4 0-21 15,1-5 12-15,1-1-6 16,2-2-6-16,-1-4 8 0,0-2 4 16,-1-5 5-16,-2 0 6 0,-3 2 0 0,-5 4-1 15,-5 9 0-15,-5 4 5 16,-1 8 0-16,-2 4 11 0,-7 9-1 15,-2 10-16-15,-2 7 2 16,0 5-2-16,2-3 1 0,4-2 0 0,4-2 0 16,3-5-2-1,0 1 1-15,6-4 1 0,2-1 0 0,5-4-1 16,1-2 1-16,2-2 0 0,4-5 0 0,1 1 3 15,3-3-4 1,-1 0 2-16,2-5 3 0,-2-5-6 0,0-2 4 16,-2-5-1-16,-1-1-1 15,-2-5 6-15,-1-2-2 0,-1-3 9 16,-1-1 8-16,-3-2-7 15,0 1-6-15,-2 4 1 0,-2 7-10 0,-1 6 2 16,-5 8 4-16,0 3-1 16,-2 2-8-16,0 0 8 0,-7 12 0 15,-3 13-6-15,-4 11 4 0,-3 7 10 0,0 8-15 16,-1 5 6-16,-3 8 2 15,1 6-7-15,-2 3 4 0,-1 0 4 16,2-2-9-16,0 0 6 16,-2-2-5-16,3-1-10 0,1-6-2 0,0-6-6 15,1-4-12 1,-1-9 9-16,3-3-1 0,-1-6 9 0,-1-7 14 15,0-3 1-15,-1-5 0 16,-2-3 0-16,-2-2 4 0,1-3-4 16,-3-3 0-16,4-1-1 0,0-6-1 0,4-1 4 15,3-1 8-15,5-9-12 16,2-4 4-16,6-3 1 0,1-5-4 15,5-4 2-15,6-6 5 16,5-9-7-16,8-3 2 0,2-4 25 0,6-7-20 16,3-3 1-16,4-3-1 15,9-1-6-15,5-2 0 0,7 1 5 16,3 1-10-16,5 3 10 0,-2 4-1 0,-4 5-4 15,-6 5 13-15,-8 4-7 16,-4-2-2-16,-6 9 1 0,-5 2 1 16,-10 3-9-16,-6 4 6 15,-5 2 10-15,-6 1-7 0,-2 3-2 0,-4 4 0 16,-1 5-1-1,-3 3 3-15,-3 5-3 0,-3 2 2 0,-6 8-4 16,-3 11-2-16,-2 5-1 16,-2 5 4-16,3 0-2 0,1 5-5 15,2 1 10-15,4 2-5 0,5 1-3 0,3-5 5 16,5-2-2-16,0-5 0 15,8-4-2-15,3-5 2 0,0-6 0 16,2-5-2-16,4-2 1 16,2-4-5-16,4-2 12 0,1-9-5 0,3-5-7 15,1-5 12-15,3-5-4 16,0-7-3-16,2-5 0 0,-3-3 3 15,0-5-4-15,0 0 4 16,-2-2 1-16,-3 0-4 0,-7 7 0 0,-3 6 1 16,-9 10 0-16,-1 7 2 0,-3 8-1 15,-1 3 1-15,-1 5 0 16,0 2 2-16,0 0-6 0,-1 0 2 0,-2 9 0 15,-2 11-14 1,-4 11 18-16,0 6-2 0,0 6-4 0,0 3 0 16,3 5 2-16,-2-3 0 15,1 0-12-15,4-3 3 0,-1-5 2 16,2-6 10-16,1-3-6 0,1-5 3 0,0-5 0 15,2-3 0-15,1-6 0 16,1-2-4-16,1-2-23 0,0-1-26 16,2-2-4-16,0-2-27 15,3-1-65-15,1-2-127 0,0-7-407 0</inkml:trace>
  <inkml:trace contextRef="#ctx0" brushRef="#br0" timeOffset="38600.0541">8669 8519 769 0,'10'0'0'0,"-2"0"286"15,-1 0-185-15,1 0-31 16,2 2-5-16,2-1 3 0,7 3-19 0,7-2-6 15,7-2 0 1,8 0-9-16,8 0-5 0,8 0-7 0,7-2 5 16,7 2-9-16,8 0-5 0,0 2-3 0,1 4-5 15,-5-2-8 1,-5-2 6-16,-6 3 3 0,-4-5-6 0,-6 0 0 15,-6 0 2-15,-7 0-2 16,-7-2 0-16,-8-3 0 0,-6 0-4 16,-6 0 2-16,-5 1 2 15,-2 0 0-15,-3-1 0 0,-2 1 2 0,-1-1-3 16,-1-2 2-16,0 4-2 0,0-3-5 15,-1 2 0-15,0 0-6 16,-3-1-4-16,-2 1 5 0,1 1-3 0,-3-2-8 16,-4 3 7-16,-1-1 8 15,0 0-8-15,1-1 9 0,1 4-2 16,2-4 3-16,1 1 7 15,2 1-1-15,2-2-2 0,1 3 2 0,2-5 0 16,0 2-1 0,0-1 0-16,1-3 1 0,0 0-1 0,0 5 0 15,0-1 4-15,0 1-4 0,0 2 0 0,0-1 11 16,0 2-13-1,0 0 4-15,0 0 1 0,3 0-3 0,0 0-7 16,5 5 7-16,2-2 0 16,2 1 0-16,3 1 2 0,2-2-3 15,1 2 2-15,-1-3-3 16,0 1-1-16,-3 0 6 0,-3 0-3 0,-2-2 1 15,-2 0 1-15,-2 2-3 16,-3-3-4-16,0 0 10 0,-1 0-5 16,0 2-3-16,2 0 6 0,1 1-4 0,-1 1-1 15,-2 2 4-15,-1 1-2 16,-1 4 0-16,-9 5-1 0,-2 5 7 15,-9 2-10-15,-2 6 8 16,-4 0 19-16,-1 0-10 0,0 2 5 0,1-4-4 16,2 2-2-1,1-6 0-15,4 0-9 0,4-1-1 0,3-5 0 16,2 0-1-16,4-6-2 0,1 0-10 0,3 0-45 15,1-2-75 1,2 2-76-16,-2-6-134 0</inkml:trace>
  <inkml:trace contextRef="#ctx0" brushRef="#br0" timeOffset="40160.0562">10531 7908 865 0,'1'0'0'0,"4"3"157"16,-3 18-77-16,3 15 11 16,0 18-2-16,-2 17-33 0,5 6-6 15,-1 3-21-15,6 2-10 16,3-7-8-16,-1-2 4 0,-1-6-4 0,-1-7-12 15,-4-10 2 1,-2-10 8-16,-2-11-4 0,-2-11 4 0,1-6 4 16,-1-6-5-16,0-3-6 0,1-3 6 0,3 0-1 15,7-14 13 1,3-6 14-16,5-11-7 0,3-10-13 0,3-9 6 15,0-8 1-15,5-10 0 16,-3-8 3-16,6-9-3 0,-1-9-15 16,1-5 7-16,1-1-8 15,-2 6-2-15,0 12 2 0,-7 14-3 0,-7 19-4 16,-7 23 4-16,-6 13 6 0,-4 13-11 15,0 11-61-15,-2 16 19 16,-2 16-55-16,-2 15-19 0,-9 8-72 0,1 1-104 16,-4-4-345-16</inkml:trace>
  <inkml:trace contextRef="#ctx0" brushRef="#br0" timeOffset="42080.0589">11197 8381 769 0,'7'-16'0'15,"2"2"281"-15,-5 3-190 16,-1 4-21-16,-2 3 0 0,-1 4-11 0,0 0-7 16,0 3-6-1,-8 12-13-15,-8 12-16 0,-7 13 3 0,-1 8 1 16,-1 4-7-16,4-4-11 0,4-2 8 0,3-3-7 15,3-9-8 1,6-4 8-16,2-6 0 0,3-5-8 0,2-1 7 16,4-4-3-16,3-3 0 15,2-6-2-15,4-2 2 0,4-3 0 16,4-5 0-16,2-5 4 15,2-9-4-15,2-3 0 0,0-4 4 0,1-4-4 16,-1-3 0-16,-2-5 2 16,-3-6-2-16,2-2 0 0,-4-2 4 15,-1-2-7-15,-4 2 6 0,-3 7 1 0,-5 4-6 16,-7 11 4-16,-2 9 9 15,-1 2 7-15,-6 10 1 0,2 3-9 16,-4 2-6-16,-1 13 2 16,0 6-6-16,-1 3 0 0,4 6-2 0,1-1 2 15,5 1 0 1,0 1 0-16,1 1 0 0,4-1 0 0,1 3-16 15,1 4 6-15,2-2-6 16,-1 3 7-16,0-1 3 0,0-1-11 16,-1 2 8-16,-1-3 4 0,-1-5 3 0,-1-2 0 15,-1-5-3-15,1-6 1 16,-1-3 3-16,1-1-1 0,-1-7-15 15,0 0-4-15,-1-1 3 16,0-4 7-16,-1 0 8 0,0 0 2 0,0 0-2 16,0-3 6-16,3-3 2 15,-2-2-6-15,2-3 2 0,2 0 0 16,1-5-2-16,2-4 1 0,2 3 0 0,1-7 0 15,4-4 0-15,2 1 12 16,1-5-12-16,3-2 0 0,0 0 5 16,1-2-7-16,-2 2 4 15,-2 5-1-15,-3 5-2 0,-2 2 2 0,-3 5-1 16,-3 4 0-1,-3 4 0-15,-2 5 2 0,-2 3-2 0,1 1 0 16,-1 0 1-16,0 0-3 16,0 0 3-16,0 0-2 0,1 0-6 15,-1-1 12-15,0 1-5 0,1 0 0 0,-1 0 0 16,1 2 0-16,-1-1 0 15,1 1 0-15,-1-1 1 0,0-1-2 16,0 1 2-16,0-1 2 16,0 0 0-16,2 0 5 0,-2 0-2 0,1 0-3 15,0 0 0-15,2 0-4 16,-1 0-2-16,1 0 6 0,0 0 3 15,0 0-8-15,-1 0 4 16,-1-1 4-16,0-1-5 0,-1 1 6 0,0 0 2 16,0-1-7-16,0 2 10 0,0 0-5 15,0 0-7-15,0 0 0 16,0 0 7-16,0 0-10 0,0 0 4 0,0 0-2 15,0 0-7 1,0 0 11-16,0 0-1 0,0 0-4 0,1 0 4 16,-1 0 1-16,1-1-2 15,-1 1 3-15,0 0 5 0,0 0-5 16,0 0 1-16,0 0-3 0,0 0-4 0,0 0 4 15,0 0-1-15,0 0-1 16,0-2 0-16,0 2 4 0,0 0-6 16,0 0 4-16,0 0-1 15,0 0-1-15,1 0 0 0,-1 0 4 0,0-1-2 16,2-1 9-16,-2-3-1 15,2-2-13-15,2-3 5 0,1-2-2 16,2-2 0-16,3-3 0 16,1 0 0-16,2-2 0 0,1-6 0 0,-1-3 1 15,0-4-2-15,2-4 1 0,1-3 1 16,-1-2-2-16,-1 0 2 15,0 5-1-15,-5 6 0 0,-2 6 0 0,-3 10 2 16,0 4-3 0,-3 5 1-16,0 5 2 0,-1 0-4 0,0 1 2 15,-7 16 0-15,-8 15-11 16,-6 14 15-16,-5 11-3 0,-3 3-2 15,0 2 2-15,-5 4 2 16,3-3-4-16,0 0 2 0,5-9 2 0,5-6-4 16,6-10 0-16,7-5 1 0,4-7 0 15,4-2-2-15,1 0 1 16,6-7-5-16,1-2 10 0,1-4-4 0,2-3 0 15,3-3-6-15,0-1 1 16,0-4-9-16,3-5 10 0,4-2-7 16,-3-8-7-16,5-3 17 15,0-3-3-15,0-6-4 0,2-1 11 0,-1-3-6 16,-1-3-7-16,-1-4 10 0,-2 3 0 15,-6 3-14-15,-4 9 19 16,-3 11-5-16,-6 4 0 0,-1 8 0 0,-2 4 10 16,-9 9-11-1,-5 6 2-15,1 6 7 0,1 3-10 0,2-3 4 16,2 0 5-16,3-1-8 16,1-5 2-16,4 2 0 0,2-6-2 15,0-1 1-15,5-2-1 16,1-3-5-16,2 1 12 0,-1-4-6 0,5-1 0 15,1-3-3-15,-1-1 5 0,4-1-4 16,-1-7 3-16,1-3-2 16,1-4-7-16,0-2 12 0,2-4-5 0,-1-2-3 15,1-3 4-15,1-4 0 16,0-2 0-16,1 1-6 0,-1-4 2 15,-1 3-8-15,-5 7 12 16,-4 7 0-16,-5 7-7 0,-3 7 9 0,-2 3-2 16,0 1 0-1,-3 14-7-15,-5 8 7 0,-5 11 4 0,0 0 3 16,0 0-3-16,3-2-2 0,0-1 7 0,4-4-6 15,2-3-5 1,3-2 3-16,1-3-2 0,1-5 0 0,8-1 1 16,1-2 0-16,6-6 0 15,1 1 0-15,1-4 2 0,2-2-2 16,-2 0-29-16,0 0-24 15,0-3-32-15,-3-6 4 0,-1-1 1 0,1-2-36 16,-4-3-6-16,-1-2-92 0,-3-7-178 16</inkml:trace>
  <inkml:trace contextRef="#ctx0" brushRef="#br0" timeOffset="42300.0592">11905 8147 856 0,'0'-2'0'0,"11"1"39"0,5-1-26 0,4-1 72 16,3-4 11 0,2-1-23-16,0-1-32 0,0 1-4 0,-6-1-15 15,-2 1-11-15,-6 3-12 16,-4 2-9-16,-1 3-47 0,-3 0-107 15,-3 0-125-15,-5 0-457 16</inkml:trace>
  <inkml:trace contextRef="#ctx0" brushRef="#br0" timeOffset="42460.0595">11424 7967 1034 0,'-5'-4'0'0,"6"4"127"15,11 0-120-15,4 1-14 0,4 2-112 0,2 0-61 16,-2-2-219-16</inkml:trace>
  <inkml:trace contextRef="#ctx0" brushRef="#br0" timeOffset="43880.0614">12610 8460 545 0,'0'-3'0'0,"0"-1"176"15,0-1-96-15,0-1 13 16,0 2-18-16,1-2-33 0,1 0-11 0,2 0-16 16,3-2 0-1,-3 0 6-15,0 0-2 0,-1 2 9 0,0-3 13 16,-3 1-3-16,3 0-5 15,-3-1 1-15,0 0-5 0,-3-2-1 16,-1 2 2-16,-1 2-6 0,-4 1-2 0,-1 2 5 16,-6 4-9-16,-3 1-10 15,-6 11-3-15,-2 7-1 0,-2 6-3 16,-1 5 2-16,1 0-1 15,5 1-4-15,3-2 4 0,5-2-1 0,7-1-1 16,3-2 0-16,5-2-1 16,1-2-5-16,4 1 11 0,0-4-4 15,5 0-2-15,-2-2 1 16,0-3 0-16,2-4 0 0,-1-2 0 0,1-3-3 15,2-1-4-15,1-2 5 0,0-5-3 16,1-7-3-16,2-2 8 16,4-3 0-16,-2-4-10 0,6-2 14 0,-1-2-8 15,-1-4-10 1,2-1 8-16,-2-2-3 0,-2 3-3 0,-1 3 10 15,-8 6 0-15,-3 8-3 16,-4 6 10-16,-3 5-2 0,-2 1 2 16,-5 3 8-16,-4 13-5 15,-4 5-13-15,1 6 10 0,-1 2-2 0,8-2-4 16,0 3 2-16,3-2 1 0,2-3-2 15,0-1-2-15,2-3 4 16,5-3-4-16,0-2 3 0,2-2-3 0,2-6 0 16,4-2 4-16,4-2 3 15,1-4-6-15,5-2 2 0,0-8 3 16,3-2-5-16,2-3 2 15,1-7 6-15,2-4 4 0,0-5 15 0,2-4-6 16,3-6-7-16,0-5 8 0,-1-1-8 16,1-9-3-16,-1-3-1 15,-3-1-6-15,0-7-2 0,-2 2 2 0,-5 3-2 16,-5 5-2-1,-6 11 2-15,-6 8 1 0,-5 8-1 0,-3 12 2 16,-1 5-1-16,-4 7-4 16,-7 6 4-16,-7 12 4 0,-7 17-7 15,-9 19 0-15,-6 16 2 16,0 10-1-16,0 5 0 0,1 2 3 0,4-3-4 15,6-3 2-15,5-5 1 0,4-10-3 16,9-9 2-16,4-7 0 16,5-7-1-16,3-7-1 0,2 2 0 0,5-11-2 15,4 0 6-15,4-3-5 16,4-8-6-16,5 0 13 0,3-1-10 15,2-7-30-15,5 1-17 16,-1-3-55-16,-1-2-81 0,-1-5-77 0,-5-7-428 16</inkml:trace>
  <inkml:trace contextRef="#ctx0" brushRef="#br0" timeOffset="45050.0631">14310 7989 823 0,'7'-15'0'0,"0"1"274"0,-2-3-173 0,0-2-28 16,0-2 6-16,1-3-27 15,-1-1-12-15,3-2-11 0,0-5 0 0,0-2-8 16,-3 2-11-1,-1 1 5-15,-4 4-5 0,0 9 2 0,-9 5 14 16,-4 9-8-16,-9 4-16 0,-9 17 6 0,-8 16-6 16,-9 14-3-1,-3 15 2-15,-2 8 13 0,1 5-12 0,1 5 5 16,5 3-7-16,4-7 0 15,4-2 0-15,6-6 3 0,8-11-4 16,10-7 0-16,6-6 1 16,8-8 0-16,3-4 0 0,10-3-2 0,4-9-2 15,5-3 5-15,6-6-2 16,3-8-1-16,3-3 2 0,1 0 0 15,1-12-10-15,1-2 4 0,0-3-5 0,1-3-8 16,-1-3 14-16,-1-1 1 16,-1-7 0-16,-1 1 7 0,-3 0-3 15,-4-3 0-15,-5 5-1 16,-2 2 2-16,-6 1-2 0,-4 7 2 0,-4 6 0 15,-3 6-2 1,-3 4 2-16,-1 4 4 0,-8 9-7 0,-7 8-1 16,-2 11 3-16,-2 3 0 15,0 1 0-15,3 1 1 0,4 0-2 16,1-4 1-16,5-1 1 0,4-3-2 0,3-4 0 15,0-2 0-15,6-4-6 16,5-4 11-16,2-2-6 0,4-5-2 16,1-2 7-16,5-3-6 15,-1-1-4-15,3-7 12 0,1-5-6 0,-2-6 0 16,1-1 2-16,0-3 2 15,0-6-5-15,0-4 4 0,1-3-2 16,0-5 0-16,2-6 0 0,0 0 0 0,0-2 0 16,-3 2 0-16,-4 8 2 15,-8 8-4-15,-7 6 4 0,-3 11-1 16,-3 1-1-16,-6 7 0 15,-3 2 5-15,-2 3-6 0,-3 5-1 0,0 7 1 16,1 3-5 0,3 2 10-16,2 0-6 0,4 0-7 0,2 1 5 15,0 3-3-15,1 3-6 16,-2 0 8-16,-1 6-3 0,1 3-4 15,-2 1-4-15,0 3-6 0,-1-1-6 0,2 0 0 16,1-2-13-16,3-3-16 16,0-8 38-16,3 2 5 0,3-7 8 15,3-3 6-15,1 3 0 16,-2-8 0-16,-3-3 1 0,1-2-1 0,-2-2 0 15,2-1 0-15,-2-2-53 16,1 0-39-16,1-2-27 0,-2-6-108 16,-1-3-179-16</inkml:trace>
  <inkml:trace contextRef="#ctx0" brushRef="#br0" timeOffset="45210.0633">14617 7979 906 0,'-10'-16'0'0,"6"10"213"0,4 2-186 16,4 4-27-16,6 1 0 0,4 9-65 0,0 8-16 16,-1 6-197-16</inkml:trace>
  <inkml:trace contextRef="#ctx0" brushRef="#br0" timeOffset="46430.065">15142 8294 1144 0,'-8'-12'0'0,"-2"1"204"0,-2 4-130 0,-4 4-19 15,-4 3-2 1,-2 4-13-16,-7 12-14 0,-2 9-9 0,0 6-3 15,2 3-7-15,5 0-7 16,7 0 0-16,3-3 7 0,6-1-9 16,4-2 4-16,4-3-2 15,2-4 0-15,5-1-2 0,4 0 2 0,2-6-6 16,3-2 9-16,2-3-6 0,2-6-17 15,2-1 12-15,2-2-3 16,2-5-4-16,2-4 10 0,-3-4 2 0,-1-3-2 16,0-6 6-16,-1-2 0 15,2-4-2-15,-3-3 2 0,3-1 0 16,-2-3-2-16,-1-2 2 15,0 5 0-15,-8 2-1 0,-3 8 0 0,-4 7 1 16,-4 9-1-16,-3 3 6 0,0 3 0 16,0 0-6-16,0 4 0 15,-8 13 6-15,-5 5-5 0,-1 9 4 0,-1 1-2 16,2 0-6-1,0-2 6-15,3 2-3 0,2-6 0 0,2-3 0 16,5-2 1-16,0-4-2 16,1-3 0-16,4-1 1 0,1-6 0 15,4 1-3-15,-1-4 4 16,5-1-2-16,0-3-3 0,1 0 0 0,3-6-5 15,2-3 0-15,1-3-3 0,2-5-13 16,0-2 7-16,2-3 6 16,-3-5 3-16,1-4 9 0,-2 1 0 0,-2-3-2 15,-1 2 2-15,-4 3 0 16,0 2 1-16,-5 7 2 0,-3 6-1 15,-2 6-2-15,-1 2 0 16,-2 4 5-16,0 0-5 0,0 1-1 0,-2 8 0 16,-5 6-7-1,0 7 13-15,-5 4 6 0,-1 0-9 0,2 1-1 16,0 1 3-16,2-3-6 0,4 1 4 0,0-2-2 15,3-3 0 1,-1-3 0-16,2 0 1 0,1-3-1 0,0-1-1 16,4-2 1-16,3-6 0 15,2-2-2-15,2-3 3 0,3 0-2 16,2-1 2-16,2-6-1 15,0-2 1-15,3-3 2 0,-2-1-3 0,-2-6 0 16,0 0 0-16,0-4 4 0,-5-2-6 16,4 2 4-16,-3-1-1 15,-2-1-2-15,3 0 2 0,-3 3 0 0,0-1-2 16,-1 2 2-16,-3 7 0 15,-1 2-1-15,-2 3 0 0,-3 6 1 16,-1 1-2-16,0 2 2 16,0 0-1-16,-2 9 0 0,-7 6-3 0,-4 9 5 15,-2 4-4 1,1 3 4-16,2 1-1 0,2-5-2 0,3 0 2 15,2-1 3-15,4-5-5 0,1-2 0 0,0-2 1 16,0-6 0 0,7 0-1-16,4-3 1 0,1-4 0 0,6-3-2 15,2-1 2-15,5-2 2 16,0-7 0-16,1-5-2 0,1-2 0 15,-2-6 0-15,0-4 3 16,1-5-3-16,0-8 0 0,1-3 3 0,0-8-5 16,3-4 2-16,2-3 2 15,0-4-4-15,1 0 2 0,-1 5 2 16,-4 5-4-16,-6 12 4 0,-4 5-1 0,-5 6-1 15,-5 8-4-15,-3 6 4 16,-2 11 0-16,-3 1 0 0,0 3 25 16,-4 15-33-16,-10 12 16 15,-8 15 2-15,-7 9-9 0,-4 6 9 0,-1 3-3 16,2-4-4-1,4-1 8-15,1-5-9 0,9-6-3 0,4-4 2 16,5-5 0-16,4-5-1 0,5-6 0 0,0-3-1 16,4-2-2-1,4-5 5-15,3-5-4 0,1-2-18 0,6-2 6 16,3-3-18-16,-1-3-49 15,6-2-20-15,-1-7-25 0,2-6-83 16,-2-3-143-16</inkml:trace>
  <inkml:trace contextRef="#ctx0" brushRef="#br0" timeOffset="46580.0652">16170 8143 753 0,'22'-16'0'0,"0"-1"148"15,3 0-107-15,-1 0-24 16,-3 6 2-16,2 2-4 0,-6 2-14 0,0 5-1 15,-7-3 0 1,-6 0-355-16</inkml:trace>
  <inkml:trace contextRef="#ctx0" brushRef="#br0" timeOffset="46730.0654">15666 7895 1151 0,'-5'-3'0'0,"6"3"70"0,10 0-76 0,10 3-47 16,8-1-46-16,5-2-254 15</inkml:trace>
  <inkml:trace contextRef="#ctx0" brushRef="#br0" timeOffset="48250.0676">16862 8336 1224 0,'0'4'0'0,"3"12"82"0,-1 6-20 16,3 10-10-16,2-1-14 16,5 0-14-16,4-4-11 0,4-3-7 15,7-9-6-15,1-8 0 16,7-7 18-16,2-14-8 0,0-7 6 0,1-7-11 15,0-6 3-15,-3-2-2 0,0-2-3 16,0-4-1-16,-3-5 2 16,2-7-4-16,0-5 0 0,3-6 0 0,2-2 3 15,3-6-6 1,5 1 4-16,5-4 1 0,-2 0-4 0,-3 5-1 15,-5 13 4-15,-14 12-2 16,-9 21 2-16,-7 13 5 0,-7 11-8 16,-1 7 3-16,-1 19 0 15,-3 16 4-15,0 17 16 0,-7 7-10 0,-3 5-10 16,-2-3 10-16,-1-2-6 0,-1-6-5 15,0-1 0-15,0-5 14 16,-2-4-15-16,-1-3 2 0,0-6 6 0,0-3-10 16,-2 0 5-16,2-3 1 15,-2-1-6-15,4-4 2 0,4-6-1 16,3-6-53-16,6-6 30 15,0-4-4-15,2-5-6 0,7-2 25 0,2-9 5 16,3-9 4-16,0-7 2 0,-1-2 2 16,-4-4-4-16,0-1 2 15,0-5 2-15,-4-1-4 0,2-4 2 0,1-2 0 16,1-3-2-1,0 0 1-15,2 0 0 0,-5-1 0 0,-1 3-2 16,-3 2-1-16,-7 7 2 16,-6 6 6-16,-5 9 10 0,-6 9-26 15,-10 8 22-15,-8 8 3 16,-3 12-8-16,0 7 9 0,1 5-11 0,5 4-6 15,5 2 4-15,7 3 5 0,5 1-8 16,10 3 2-16,5-4-1 16,7 0 0-16,3-2 0 0,11-3 6 0,3 1-3 15,8-4 9-15,6-4-5 16,5-4-3-16,8-4 0 0,3-5 0 15,3-7-5-15,0-2 2 16,-1-3 4-16,2-5-5 0,1-5 0 0,-3-4 4 16,0-4-6-1,-4-6 2-15,-2-7-1 0,-5-3 2 0,-1 1-1 16,-6 5 0-16,-10 6 0 0,-9 9 1 0,-6 8-1 15,-6 2 0 1,0 3 7-16,-6 8-5 0,-8 12-4 0,-4 13 1 16,-4 10 3-16,-1 8-2 15,-1 6 0-15,1 7 4 0,-2 7-6 16,-3 6 4-16,1 3 0 15,-1-1-2-15,0-2 0 0,3-5 3 0,0-8-7 16,0-6 8-16,4-7-2 0,0-10-2 16,4-7 0-16,6-10-3 15,5-9-3-15,1-7 6 0,6-5 0 0,-1-3-19 16,4-5 18-16,6-7 1 15,3-9 0-15,2-8 0 0,0-4 5 16,0-9-5-16,1-5 0 16,-2-7 2-16,1-8-3 0,6-5 2 0,0-3-2 15,8-6-6 1,5 0 14-16,9 0-12 0,6-4-13 0,6 1 14 15,4 0-13-15,1 3 0 0,-6 6 12 0,-4 14 1 16,-9 12-3 0,-9 18 11-16,-10 12-1 0,-6 10-3 0,-5 7 0 15,-1 15 0-15,-3 8 2 16,-1 15-2-16,-6 4 11 0,1 4-8 15,-8 0-1-15,-6-5 2 16,-2-6-7-16,-7-7 6 0,-7-5 3 0,-1-5-9 16,-7-4 6-16,-2 0 1 15,2-6-6-15,1-1 1 0,4-2 1 16,1-3-38-16,4 2 9 0,3-4-7 0,4 0-27 15,9 0-4-15,4-3-20 16,7 0-53-16,3 0-65 0,8-7-251 16</inkml:trace>
  <inkml:trace contextRef="#ctx0" brushRef="#br0" timeOffset="48730.0682">18462 8129 827 0,'-1'14'0'0,"-9"11"180"15,-5 9-71-15,-6 10-39 0,-4 10-16 16,-3 7 4-16,-2 5-3 16,-3 9-9-16,1 4-16 0,0-3-4 0,0 3-10 15,1-8 1-15,0-6-10 16,3-7-5-16,4-12 2 0,4-6 0 15,3-10-5-15,5-7 2 0,2-6 15 0,3-7-15 16,3-4 1-16,2-2-1 16,2-4-2-16,0-2 2 0,0-8 6 15,5-11-10-15,0-6 0 16,5-6 2-16,2-7-5 0,2-6 5 0,3-9-3 15,2-7-8 1,7-7 12-16,6-4 0 0,5-5-6 0,7-4 4 16,5 1-15-16,4 3-5 15,1 3 14-15,-4 5 1 0,-3 9-2 16,-4 11 5-16,-7 13 7 0,-4 13-3 0,-7 10 0 15,-5 11 11-15,-2 3-6 16,-3 12 9-16,-7 10-2 0,-4 7-2 16,-4 9 2-16,-7 5-1 15,-5 1-7-15,-5-2 4 0,-5-4-8 0,-3-6 0 16,-6 0 8-16,-1-8-6 15,-4-2-2-15,2-5 0 0,1-3 4 16,2-6-5-16,4-1-36 0,4-3 0 0,4-4-43 16,7 0-24-16,3-2-29 15,3-7-93-15,4-6-183 0</inkml:trace>
  <inkml:trace contextRef="#ctx0" brushRef="#br0" timeOffset="49260.069">18720 8040 892 0,'16'2'0'15,"-2"13"259"-15,-5 9-216 0,-3 5 4 0,-6 7 4 16,0 3 0-16,-4-3-1 16,-3 0-14-16,-2-7-8 0,-1-1-4 15,-3-6 3-15,1-2-4 16,1-3-6-16,0-4 2 0,3-4-12 0,1-4-7 15,3-2 0-15,3-2 12 16,1 0-16-16,0-1 8 0,0-1-4 16,7-7-7-16,5-3-3 15,4-3-13-15,4-6-18 0,1-4 8 0,1-2 5 16,2-5 6-16,2-2 6 0,-1-2 4 15,1-2 2-15,-1 0 12 16,-4 4-2-16,-2 4 0 0,-7 10-3 0,-5 8 9 16,-4 7-7-1,-3 7 2-15,0 11 6 0,-7 12-7 0,-6 12 26 16,1 8-20-16,0-4-5 15,3-3 4-15,5-5-4 0,5-5-1 16,0-4 0-16,6-4 9 0,5-5-12 0,3-3 6 16,2-4 8-16,1-6-4 15,2 2 4-15,0-5-5 0,0-5-2 16,-2-3 6-16,1-7-1 15,-2-3-2-15,-2-6 6 0,1-2-9 0,-4-7-2 16,0-4 7-16,-2 1-8 16,-3-3-2-16,-5 4 2 0,-3 4 1 15,-2 3-3-15,-6 6 2 16,-4 9-1-16,-5 6-12 0,-3 7 3 0,-2 5-10 15,-2 11-25-15,-1 10-8 0,4 4-28 16,2 1-68-16,3 1-38 16,3-4-215-16</inkml:trace>
  <inkml:trace contextRef="#ctx0" brushRef="#br0" timeOffset="49700.0696">19437 8153 807 0,'7'-37'0'15,"-2"6"256"-15,-6 2-152 16,1 5-15-16,-7 10 5 0,-5 3-23 0,-1 7-18 16,-8 7-18-16,-6 14-19 15,-5 12-12-15,-5 9 11 0,0 8-5 16,0-1-10-16,4 0 0 15,8-4 10-15,5-5-11 0,8-2 2 0,7-5 0 16,4-6-1-16,1-5-3 0,8-3 2 16,2-9-11-16,7-2 10 15,2-4-7-15,4-2-13 0,2-7 0 0,2-2-19 16,0-6 1-1,-2 0 18-15,0-5 9 0,1-3 1 0,-2-1 8 16,1-3 2-16,-1-2 1 16,-3 1 0-16,-5 4 2 0,-1 7-2 15,-6 9 4-15,-8 6 15 16,-1 4 39-16,-3 7-22 0,-6 11-29 0,-4 9-1 15,-1 6 1-15,1 0-4 0,4-2-2 16,3 1 0-16,4-4 2 16,2-5-3-16,3 1-42 0,4-5-9 0,5-4-21 15,4-1-2-15,2-7 5 16,6 0-58-16,4-6-65 0,0-1-204 15</inkml:trace>
  <inkml:trace contextRef="#ctx0" brushRef="#br0" timeOffset="50310.0704">19926 8058 811 0,'-13'-14'0'15,"-7"6"287"1,-8 8-197-16,-8 9-8 0,-7 12-20 0,-1 13-18 16,-1 8-9-16,6 6-10 15,4-1 2-15,8-2-15 0,7-5-7 16,8-4-1-16,6-1-2 15,6-4-4-15,2-6 4 0,6-2 7 0,7-2-9 16,5-6 0-16,2 1 24 0,7-7-4 16,3-2-11-16,5-4-3 15,2-3-3-15,3-10 1 0,1-6 1 0,1-7-8 16,2-9 6-16,2-6 2 15,4-10-7-15,-2-8 4 0,4-10 0 16,0-6-3-16,-3-6 1 16,1-1-3-16,-7 6-2 0,-9 3 10 0,-10 9-6 15,-11 8-15 1,-6 8 21-16,-6 13-1 0,-2 15-3 0,-1 8 9 15,-5 11-9-15,-10 19-2 0,-9 15-8 0,-8 18 14 16,-9 10-5 0,-7 8 0-16,2 3 3 0,-2-3-4 0,1 0 2 15,5-4 18-15,3-7-21 16,7-9 4-16,7-9 5 0,6-11-8 0,7-7 2 15,2-6 0 1,5-4-1-16,2-5-1 0,3-3 1 0,1-2 0 16,7-4-5-16,7 0 2 15,4-1-31-15,8-2 14 0,5-7-12 16,3-1-7-16,1-3 18 0,-2-1 5 0,1 2 4 15,-4 4 10-15,-3 7 3 16,-1 4-1-16,-6 12 0 0,-2 8 3 16,-5 3 11-16,-3 6 12 15,0 2-4-15,0-1 1 0,4 2 6 0,2-2-6 16,5-4-5-1,4-5 1-15,3-4-6 0,3-8-3 0,-1-9-5 16,0-3-2-16,-1-5-4 0,-2-10 2 0,-2-5 3 16,-2-6-5-1,-3-3-36-15,-2-5-25 0,-2-5-44 0,0-3-13 16,-2-5-68-16,1-11-427 15</inkml:trace>
  <inkml:trace contextRef="#ctx0" brushRef="#br0" timeOffset="51490.0721">13453 9153 578 0,'18'-24'0'16,"-1"3"234"-16,1 2-135 0,-1 1-19 0,-1 4-20 15,-3 5 12 1,-6 2-16-16,-3 5 2 0,-4 2 20 0,0 0 1 15,-6 0-18-15,-7 0-17 16,-10 14-31-16,-9 8-5 0,-9 9-2 0,-4 6 16 16,1 3-6-1,-2 8-10-15,1 4 2 0,1 6-6 0,1 5-1 16,0 5 4-16,1 3-3 0,5 3-4 0,2-1 4 15,8 1 27 1,4-3-13-16,7 0 5 0,6-4-5 0,6-2-6 16,4-5 12-16,6-5-6 15,6-2-8-15,2-5 7 0,1-5-10 16,2-2-2-16,-2-5 2 15,-2-4-3-15,0-3-4 0,-3-3 4 0,-3-6 0 16,-1-4-1-16,-2-5 0 0,-1-2 2 16,-2-4-6-16,0 2 6 15,0-3-7-15,0 0-34 0,-1-2-10 0,0 1-49 16,0 0-65-1,-3 0-22-15,-1-3-85 0</inkml:trace>
  <inkml:trace contextRef="#ctx0" brushRef="#br0" timeOffset="54680.0766">13913 9475 502 0,'8'-11'0'0,"3"-1"309"15,-1-4-154-15,1-2-62 16,-2-1-10-16,-3-4-23 0,2 1-14 15,-3-2-6-15,0-3 9 16,-4 2-5-16,-1 0-2 0,-3 4 12 0,-5 4-32 16,-5 3 11-16,-3 8-3 15,-3 4-13-15,-2 2-14 0,-5 8 7 16,-2 9-7-16,0 8-5 0,-1 5 4 0,2 5 0 15,2 3-3-15,2 2 2 16,5 2 1-16,2-1-2 0,5 1 0 16,4-1 1-16,4 2-1 15,0 1 0-15,2-5 0 0,1 6-6 0,0-4 12 16,0 2-5-1,0 6-2-15,0 0 1 0,4 2 0 0,-1 0 0 16,2-3-2-16,0-2-2 0,1-3-10 0,-2-6 11 16,-2-3-2-1,-2-5-1-15,-2-5 6 0,-6 0 0 0,-4-2 0 16,-3-1 2-16,-3-1-2 15,-2-1-2-15,-1-1 4 0,2-5 4 16,-2-4-7-16,1-2 2 16,3-6 9-16,4-1-10 0,-3-4 0 0,3-8 21 15,-1-2-19-15,0-6 8 16,4-1-4-16,-1-4-8 0,4 0 4 15,1-3 1-15,0 0-4 0,1 2 2 0,2 4 2 16,1 6-5-16,0 6 4 16,2 6 3-16,0 3-7 0,0 1 2 15,0 4-2-15,0 9-15 16,0 7 23-16,6 6-3 0,-1 6-6 0,2 0 6 15,4-2 0 1,2-1-3-16,-1-3-1 0,3-3 2 0,0 1-2 16,2-6 1-16,2-5-1 15,2-4-5-15,-2-5 12 0,2-4-5 16,1 0-1-16,0-5-1 0,2-4-1 0,0-2-14 15,4-5 17-15,-1-6-2 16,4-3-9-16,-1-4 11 0,3-4-2 16,1-3-13-16,0-4 4 15,-3-3-2-15,-1-3-1 0,-5 0 14 0,-7 4-2 16,-5 7-3-16,-6 3 7 15,-6 10-1-15,-1 7-3 0,-6 4 2 16,-3 11 15-16,-5 0-16 0,-5 16 0 0,1 6 4 16,-1 4-4-16,0 7 0 15,4 0 2-15,2 3-3 0,3 2 2 16,3-1 0-16,2-2-1 15,1-1 0-15,4-6-1 0,0-3-2 0,2-5 6 16,6-5-4 0,2-1-1-16,6-5 2 0,5-5 0 0,3-3 0 15,5-2 2-15,5-9-1 16,1-3-3-16,4-4 3 0,0-5 0 15,-2-4-2-15,-1-4 2 0,-1-4 0 0,-2-4-2 16,0-9 2-16,-2-6 17 16,-1-5-13-16,-1-3 3 0,-3-6-6 15,-1 0-4-15,-3 3 4 16,-3 2 2-16,1 6-4 0,-6 7-1 0,-4 11 0 15,-3 14 0-15,-7 12 2 16,0 7 14-16,0 5-6 0,-8 13 2 16,-12 22-15-16,-12 20 3 15,-6 16 2-15,-2 11 15 0,3 0-19 0,6 3 6 16,2-5 3-16,5-3-8 0,5-12 4 15,4-11 0-15,9-8-3 16,5-8 1-16,1-6 0 0,4-4 0 0,6-5-5 16,4-6 2-1,5-3-22-15,3-6 0 0,4-6-15 0,0-2-40 16,2-5-4-16,-1-6-1 15,-1-4-9-15,-3-3 4 0,-2-6-37 16,-7-3-105-16,-2-4 70 0,-7-5 37 0,-5-3 78 16,0 1 42-16,-12-1 7 15,1 7 28-15,-5 6 54 0,-2 0 2 16,4 3-13-16,-2-2-10 15,5 2 21-15,7 4 0 0,4-1-21 0,5 2-20 16,8 0-20-16,3 1 9 16,3 2-8-16,1 6-12 0,3 5-4 15,0 4-8-15,1 6 0 16,-1 9-41-16,-2 3-124 0,0 7-448 0</inkml:trace>
  <inkml:trace contextRef="#ctx0" brushRef="#br0" timeOffset="55710.078">14707 10345 963 0,'0'0'0'0,"1"0"177"0,6-2-72 0,1-6-29 16,1-1-32-16,3-6-13 0,2-2 0 15,1 0-5-15,0-4-8 16,-1-4-5-16,1 0-7 0,1-3 2 0,-2-1-7 16,3-2-1-16,-1 2 0 15,0 4 5-15,-4 4-7 0,-4 9 3 16,-4 6-1-16,-4 5 0 15,0 3-2-15,-5 12-2 0,-7 11-6 0,-5 11 16 16,-5 6-5-16,0 3-1 0,1-1 0 16,0-3 4-16,3-3-7 15,5-6 6-15,4-6-1 0,6-6-2 0,3-4-2 16,5-6 1-1,8-3-5-15,4-5 11 0,2-2-5 0,3-1 0 16,0-7 0-16,3-4 2 16,0-2-3-16,1-3-2 0,0-5 2 15,-1-2 0-15,1-3 2 16,-2-2 1-16,-1-5-2 0,0-1 0 0,-2-2-2 15,-3 5 3-15,-3 6 1 0,-6 6 1 16,-5 11-6-16,-2 6 6 16,-2 3 4-16,-3 2-4 0,-7 13 6 0,-3 8-7 15,-3 7-4-15,-2 4 4 16,3-2 7-16,-2-2-11 0,4-1 4 15,5-4 8-15,6-1-11 16,2-2 2-16,7-7-1 0,2-1 0 0,7-4 0 16,1-5 0-1,3-3 0-15,3-2 0 0,1-1 1 0,3-5-1 16,0-4-1-16,2-2 1 0,2-2 0 0,-1-5-2 15,-2-4 2 1,0-3-9-16,0-5 9 0,-2-3 0 0,-4-1-10 16,-2 3 15-16,-4 6-6 15,-6 7-5-15,-7 7 12 0,-3 4-3 16,0 4-5-16,0 4 4 15,-8 6 16-15,0 12-22 0,-5 6 8 0,-1 6-3 16,-1 7-2-16,2 5 2 0,-1 4 1 16,-2 8-2-16,-4 6 0 15,-3 0 5-15,-1 3-5 0,-1-4 0 0,1-4 3 16,2-4-5-16,0-2 4 15,3-7 0-15,-2-2-2 0,6-7-16 16,-1-3 0-16,3-6-9 16,5-2 21-16,1-10 0 0,1-4 1 0,4-4 4 15,0-4-2 1,2 0-19-16,4-4 16 0,1-9 3 0,4-3-4 15,1-5 10-15,1-5-4 0,5-3-8 0,2-7 12 16,3-4-4 0,2-4-2-16,2-6 0 0,6-5-1 0,3-5-5 15,6-6 12-15,4-3-7 16,2-2 0-16,1 1 4 0,4 3-2 15,-6 5 0-15,-2 2 0 16,-3 11 3-16,-4 6-3 0,-4 11 0 0,-7 11 6 16,-4 8-1-16,-4 9 2 15,-6 4-3-15,-2 15 5 0,-4 5 6 16,-4 10-3-16,-1 4-3 0,-10 3 1 0,-3 4-5 15,-3-5-6-15,-5-2 2 16,-1-5 15-16,-2-6-6 0,-4 0 3 16,-3-2-1-16,-1-1-7 15,-2-3 1-15,-2-2-6 0,3-1 0 0,3-2-1 16,3-2-1-1,7 1-54-15,5-3-8 0,4-2-45 0,8-2-98 16,0-4-162-16</inkml:trace>
  <inkml:trace contextRef="#ctx0" brushRef="#br0" timeOffset="55930.0783">15844 10428 1002 0,'0'19'0'15,"0"-2"144"-15,-5 0-58 0,-3-3-2 0,-1-2-13 16,-3 2-18-16,-2-1-17 16,-5-3-20-16,-3 1-12 0,-2-1 0 15,-1 0-5-15,1 0-42 16,3 1-30-16,1-3-42 0,5-2-111 0,-1-5-326 15</inkml:trace>
  <inkml:trace contextRef="#ctx0" brushRef="#br0" timeOffset="56630.0793">16379 9511 929 0,'12'-5'0'0,"10"2"156"16,9-1-57-16,7-1-36 15,10 0-2-15,5-2-6 0,3-1-14 16,1 0-12-16,-5-1 3 15,-6-1-4-15,-9 1-5 0,-10 0-11 0,-6 3-3 16,-7-3-8-16,-5 2 8 16,1 1-8-16,-7 2-2 0,3 1-23 15,-5 3-55-15,-1 0-69 16,-1 3 4-16,-8 2-46 0,-7 3-201 0</inkml:trace>
  <inkml:trace contextRef="#ctx0" brushRef="#br0" timeOffset="56830.0796">16690 9506 716 0,'-2'12'0'0,"-4"6"279"16,-3 14-118-16,-6 10-64 0,-6 13-15 0,-7 8-20 16,-5 8-13-1,-2 3-18-15,-3 1-1 0,3-3-8 0,1-7-13 16,5-7-4-16,5-11 0 0,5-7-3 0,5-5-4 15,2-6 4 1,4-5-7-16,4-3-96 0,2-7 1 0,2-5-41 16,0-4-167-16,5-5-239 15</inkml:trace>
  <inkml:trace contextRef="#ctx0" brushRef="#br0" timeOffset="57160.08">16752 9852 748 0,'9'0'0'16,"-3"7"268"-1,-2 12-181-15,-4 11-6 0,-1 10-28 0,-6 4-15 16,-4 1-6-16,1-3 0 16,-1-3 9-16,0-5 4 0,1-3-12 15,-4-4 0-15,0-7-3 16,2-4-7-16,-3-6-10 0,8-1 6 0,1-5-12 15,3-2-8-15,1-2 2 0,2 0 18 16,0-4-18-16,7-10 14 16,6-4-11-16,5-9-7 0,6-5 6 0,5-6 15 15,4-4-19-15,5-8 2 16,5-4 8-16,2 1-10 0,-2 4 1 15,-8 8 0-15,-6 14 0 16,-10 11-4-16,-7 11-22 0,-3 5-35 0,-6 9-22 16,1 11-17-1,-2 6-50-15,-1 6-26 0,1-1-148 0</inkml:trace>
  <inkml:trace contextRef="#ctx0" brushRef="#br0" timeOffset="57830.081">17286 9972 1005 0,'6'-25'0'16,"-3"0"195"-16,-2-2-134 0,-1 6 5 0,-2 6 1 16,-4 5-11-1,-3 3-1-15,-6 7-13 0,-6 9-12 0,-7 11-12 16,-2 13-9-16,-3 4 2 15,5 0-6-15,1 4-9 0,2-3 8 16,4-4 2-16,4-2-8 16,4-3 4-16,5-5 1 0,3-5-6 0,3-2 4 15,2-4-3-15,4-2-5 16,3-3 8-16,4-4-2 0,2-3-32 15,4-1 25-15,5-7-5 0,2-4-9 0,1-4 15 16,0-4-7 0,-1-4-4-16,0-1 20 0,1-6-2 0,1-1 0 15,0-3-2-15,-1-2 2 16,0 2 0-16,-3 5 1 0,-2 3 3 0,-6 12-6 15,-5 8 2 1,0 6 0-16,-5 8 0 0,-1 10 0 0,-3 5 18 16,0 10-2-16,-7 1-4 15,-2-3-5-15,0 1 2 0,-1-6 5 16,0-2-1-16,1-4 3 0,2-6 1 0,0-3-4 15,2-5-5-15,3-1 5 16,0-4-4-16,2 0-7 0,0-1 7 16,-2 0-5-16,2 0-4 15,0-2 0-15,0-6 7 0,5-3-8 0,2-4 2 16,5-6-3-16,5-4-3 15,4-1 4-15,4-6-4 0,2-1-9 16,5-2 2-16,1 2-1 0,1-4 0 0,-1 1 8 16,0 9 5-16,-5 3 0 15,-2 12-3-15,-4 10 2 0,-6 2-4 16,-3 14 6-16,-4 11-2 15,-6 8-2-15,-3 10 6 0,-5 1 5 0,-7-2-9 16,1-1 2 0,-1-9 8-16,1-4-10 0,2-2 2 0,2-8 3 15,3-1-6-15,1-3 2 16,1-3-2-16,2-1-51 0,-2-2-42 15,2-4-33-15,5-1-74 0,1-3-56 0,5 0-242 16</inkml:trace>
  <inkml:trace contextRef="#ctx0" brushRef="#br0" timeOffset="58960.0826">18158 9801 861 0,'10'-20'0'16,"-3"8"341"-16,-7 3-240 15,0 3 1-15,-3 0-27 0,-8 1-30 0,-5 5-27 16,-6 2-12-16,-2 8-1 0,0 3-3 15,5 1 10-15,3 3-9 16,4 5-6-16,3 4 6 0,2 3 0 0,1 3-5 16,3 3 4-1,0 1 1-15,1-1-6 0,0 3 5 0,-2-4-1 16,1-2-2-16,-2-1 2 15,-1-2-2-15,-2-3-10 0,0-3 15 16,-3-3-8-16,-3-4-14 0,0-4 20 0,-3-5-4 16,0-3-16-16,3-3 14 15,3-1-4-15,4-2-2 0,5-3 14 16,2-3-8-16,7-2-30 15,6-1 24-15,3-1 7 0,3-3-8 0,4-1 7 16,1-2-8-16,3 1-8 16,2-3 11-16,6-2 1 0,0-1 4 15,4-6 4-15,1-4 0 16,2-6 0-16,3-7 2 0,0-5 1 0,6-8-4 15,0-3 1-15,3-2 3 0,-1-3 0 16,-3 5 3-16,-7 3 0 16,-10 11-2-16,-12 10 9 0,-11 12 8 0,-6 12 18 15,-4 4 2 1,0 8-10-16,-10 2-12 0,-10 17-10 0,-10 12-6 15,-10 15 6-15,-5 13 13 16,-1 9 0-16,-4 13-4 0,-3 12-3 16,-2 13-4-16,-6 10 0 15,-2 6 2-15,-1-1-2 0,2-6-12 0,2-13 2 16,4-10 8-16,6-9-11 0,6-10 4 15,10-6-1-15,5-6-30 16,9-9-16-16,4-6-16 0,7-8-16 0,6-8 34 16,3-8 11-16,7-6-8 15,7-6-7-15,7-5 0 0,3-3 10 16,6-3 22-16,1-7-6 15,4-6 3-15,0-9 24 0,0-4-5 0,1-10-1 16,0-6 0-16,-2-7 9 0,-2-8-5 16,-2-3-4-16,-3-6 0 15,-2-2 0-15,-2-6 2 0,-4-3 4 0,-1 2 10 16,-3 4 0-1,-4 10 11-15,-6 13 27 0,-5 10-4 0,-1 13-8 16,-5 10 6-16,0 10-18 16,1 3-21-16,3 5-12 0,0 0 5 15,1 3-4-15,1 5-8 16,0-1 8-16,8 3 4 0,4-6-4 0,7-3 1 15,6-1-1-15,6-5-2 0,5-3 8 16,0-5 0-16,1 0-6 16,1-4 0-16,-1-2 1 0,-1 2-2 0,-3-3 5 15,-4 6-4-15,-5 2-3 16,-7 0 10-16,-7 4-5 0,-3 1 0 15,-3 5 0-15,-4 2 3 16,0 0-5-16,-4 5 4 0,-7 13-3 0,-5 4-3 16,-2 6 8-1,2 0 3-15,5 0-9 0,4-3 3 0,5-3 0 16,2-2-2-16,4-4 1 0,3-3-1 0,1-6 0 15,6-2 2 1,2-3 1-16,2-2-8 0,3 0 11 0,4-2-10 16,2-9-6-16,0-3 6 15,1-7-2-15,3-3-1 0,-1-5 9 16,0-5-2-16,-1 0-2 15,-1-5 4-15,-2 3-1 0,-5 2 0 0,-3 7 0 16,-7 6 4-16,-7 11 10 0,-1 7 12 16,-3 3-6-16,-3 10-12 15,-8 12-3-15,-7 8 10 0,-3 5 7 0,0 4-9 16,3-3 0-16,7-4 3 15,0-2-3-15,6-5-3 0,2-2-3 16,3-3 0-16,0-4-4 16,5 0-3-16,2-5 0 0,3-2 1 0,6 0-30 15,2-3-25 1,3-4-50-16,1 0-128 0,0-4-136 0</inkml:trace>
  <inkml:trace contextRef="#ctx0" brushRef="#br0" timeOffset="60060.0841">19578 10181 1019 0,'-7'-17'0'16,"6"-6"180"-16,0-8-142 16,8-12-17-16,5-8-6 0,3-11 16 15,-2-11-18-15,5-2-4 16,-2-7 0-16,1 2-1 0,2 7-6 0,4 3 12 15,-1 9-3-15,6 8-3 16,0 8-3-16,2 13-4 0,0 10-2 16,-2 12 2-16,-4 6-1 15,-6 4-9-15,-5 4-1 0,-7 6-7 0,-6 7 0 16,-10 9 14-16,-13 8 4 0,-9 8 0 15,-7 4 3-15,-4 4-2 16,-4 7-4-16,1 5 2 0,-1 2 5 0,5 3-7 16,3-2 4-1,7-2-4-15,5-3-1 0,7-7-4 0,8-7-13 16,5-6 6-16,6-7 15 15,1-10-2-15,6-3-3 0,5-5 4 16,2-8 0-16,6-1 0 0,3-5 1 0,2-1 5 16,2-4-8-16,3-7 1 15,2-2-3-15,2-3-177 0,0-4-25 16,0-2-282-16</inkml:trace>
  <inkml:trace contextRef="#ctx0" brushRef="#br0" timeOffset="60330.0845">20339 9414 860 0,'33'-9'0'15,"2"-2"300"-15,8 0-204 16,1 1-19-16,2 2-16 0,2 0-23 16,-2 4-6-16,-2 1-13 15,-6 2-3-15,-3 0-15 0,-4 1 0 0,-4 0-2 16,-4 0-43-16,-6 0-42 0,-5-1 12 15,-4 0-4-15,-2-2-71 16,-6-1 19-16,-4 1-98 0,-9-2-352 0</inkml:trace>
  <inkml:trace contextRef="#ctx0" brushRef="#br0" timeOffset="60510.0847">20582 9499 686 0,'-28'41'0'0,"-3"9"369"16,-1 4-244-16,-1 4-25 15,0 2 2-15,4 0-38 0,0 0-18 0,3-3-17 16,5-8-1-1,4-6-12-15,3-9-9 0,3-3 5 0,5-7-11 16,2-3-2-16,4-3-18 16,-1-7-31-16,1 2-59 0,0-3-22 15,-2-1-46-15,0 1-228 16</inkml:trace>
  <inkml:trace contextRef="#ctx0" brushRef="#br0" timeOffset="61410.086">20632 10014 941 0,'22'-5'0'0,"3"-4"205"0,2 3-121 16,-1-3-38-16,-2-1-33 0,0-3-7 0,-2 0-3 15,-1-5 8 1,0-1 9-16,-6-1 9 0,1-3-1 0,-3 1-8 16,-5 4-8-16,-2 2 11 15,-5 3 0-15,-1 4-2 0,-5 4-8 16,-7 3-12-16,-5 2-2 15,-6 6-3-15,-4 5 4 0,-7 10-18 0,-2 6 12 16,-2 2-1-16,2 6 2 0,5-2 7 16,6-1-4-16,5 1 3 15,5-2 0-15,7-7 0 0,4 0-2 0,4-3 0 16,3-4 1-16,8-1 0 15,7-3-4-15,7-4 5 0,6-2-2 16,4-6-12-16,3 1-11 16,2-2-18-16,1 0 18 0,1-2-3 0,-1-4-41 15,0-3 25 1,-2-3 21-16,-5-4-10 0,-2-5 14 0,-4-3 14 15,-3-2-1-15,-3-5 10 0,-4 1 7 0,-3 0 8 16,-4 2 9 0,-3 3 0-16,-3 7 1 0,-5 2 8 0,0 6 8 15,-3 5-2-15,-8 0-10 16,-4 4-15-16,-8 7-9 0,-4 8 7 15,-2 7-11-15,-3 6 2 16,1 3-5-16,4 1-3 0,3 0 0 0,4-4 0 16,8-3 3-16,1-1-4 15,5-3 0-15,4-5 0 0,-1-3-8 16,3-2 3-16,5-4-7 0,2-3-15 0,5-3 8 15,5 1-5-15,3-2-17 16,2-5-7-16,0-3 1 0,1-4 4 16,-2-3 37-16,-1-1 4 15,1-1-2-15,-1 1 10 0,-3 4 2 0,-4 5-5 16,-6 6 15-1,-2 2-8-15,-2 7 5 0,0 6 18 0,1 4-6 16,0 3-16-16,0-1 2 0,2-4-7 0,0 1-10 16,2-4 10-1,5-4 5-15,0-1-10 0,4-7 0 0,1 0 20 16,-2-5-14-16,2-5-2 15,-2-2-3-15,0-4-2 0,-3 1 2 16,1-3-2-16,-1 2-10 16,0-5 11-16,0-2 0 0,0 2-17 0,1-2 17 15,-1 1 0-15,-1 2-16 16,-3 5 21-16,-3 4-4 0,-3 7 0 15,-3 4 3-15,0 7 0 0,-7 9-6 0,-3 8 4 16,-2 7 37-16,0 3-35 16,0-1 0-16,2-2-1 0,2-3-3 15,3-5 0-15,4-1 5 16,1-2-5-16,3-3-18 0,7-1-42 0,1-3-53 15,6-1-43 1,3-7-179-16</inkml:trace>
  <inkml:trace contextRef="#ctx0" brushRef="#br0" timeOffset="62560.0876">22006 10066 803 0,'2'-10'0'0,"3"1"219"16,3-4-141-16,-4-7-17 0,2-3-4 15,-3-7 1-15,-2-4-3 16,-1 5-6-16,-5 0-10 0,-6 7-13 0,-7 7 0 16,-5 7-10-1,-4 8-6-15,-4 5-9 0,-1 13 9 0,1 7-6 16,2 8-7-16,6 5 6 15,3 0 1-15,6-1-6 0,6-4 3 16,4-3-1-16,4-1 0 0,2-4 0 0,5-3-1 16,3-3 0-16,1-2-1 15,1-4-6-15,1-4-10 0,-2-2 5 16,1-3-1-16,1-4-1 15,3 0 4-15,3-9-1 0,2-2 0 0,3-6 7 16,1-4-2-16,3-5-5 16,2-6 17-16,0-9-7 0,3-4-2 15,0-8 8-15,-1-5-2 16,1-1-3-16,-1-4 2 0,0 0 3 0,-1 4-6 15,-4 3 4-15,-5 11 6 0,-9 12-4 16,-6 16 16-16,-5 10 5 16,-2 7 2-16,-5 11-14 0,-14 17-14 0,-5 15 2 15,-8 17 24 1,-1 1-19-16,6 6-6 0,1-1 0 0,2-6 3 15,4-2-3-15,1-9 0 16,7-8 2-16,3-10-7 0,4-4 10 16,4-8-4-16,1-4-1 15,3-5-2-15,2-1 1 0,4-5-15 0,2-3 6 16,4-1-2-16,1-5-11 0,3-5 8 15,0-5-11-15,1-1-3 16,1-6 15-16,-1-2-2 0,0-3 3 0,2-6 11 16,-3-1 2-16,2-1 0 15,-4 2 0-15,-2 6 0 0,-7 10 0 16,-3 8 0-16,-3 6 10 15,-2 3-6-15,-4 15-2 0,-5 11 0 0,-2 8 9 16,-3 4-6-16,3-1-5 0,3-5 0 16,6-3 0-16,2-3 1 15,4-6-1-15,6-1 0 0,0-7 0 0,6-2 0 16,2-3 1-1,4-5-2-15,1-1 1 0,1-1 0 0,-2-5 5 16,-2-3-6-16,-3-6 2 16,-4-5 41-16,-1-1-13 0,-2-6 0 15,-3-5-6-15,-1-1-9 16,-1-4 1-16,-2-3-11 0,-1 5 0 0,-2-2-2 15,-2 6 0-15,-4 9-4 0,-5 4 4 16,-3 10 2-16,-6 6-5 16,-5 6 1-16,-3 15-1 0,1 6-44 0,-2 6-4 15,4 2-31-15,4-4-43 16,3 2-16-16,2-7-84 0,3-3-302 15</inkml:trace>
  <inkml:trace contextRef="#ctx0" brushRef="#br0" timeOffset="63380.0887">22705 9936 888 0,'0'0'0'0,"0"0"224"0,-4 9-164 16,-3 5-4-16,-2 5-7 0,-1 3-19 16,0 1-13-16,2-1-8 15,1 1-1-15,0-5-3 0,2 0-9 0,-1-3 8 16,4-3-2-16,2-4-2 15,0 0 1-15,0-4-1 0,2 0 0 16,3-1-2-16,0-3 2 16,4 0-16-16,1 0 5 0,1-6-1 0,5 1-9 15,1-7 4 1,-1 1 0-16,3-2 2 0,1-4 10 0,1 0 2 15,1 0 1-15,-4-1 4 0,-2 2-3 0,-5 6 1 16,-4 5 0 0,1 3 2-16,-5 2-8 0,-2 0 12 0,-1 8-4 15,0 8-3-15,0 6 2 16,0 1 14-16,0 0-14 0,1-1 2 15,8-2-2-15,3-2-1 16,5-4 0-16,-1-4 3 0,0-2-3 0,-2-6 13 16,-1-2-6-16,0 0 2 15,-1-5 5-15,-1-6 16 0,-1 0-16 16,-2-5 7-16,-1-1-11 0,0-3 3 0,-2-4 4 15,2 2-1-15,2-3-15 16,5 0 6-16,2 0-6 0,5 3-2 16,0 1 1-16,1 7-1 15,-2 3 1-15,-3 7 0 0,-3 1 0 0,-4 3-5 16,-1 3 9-1,-3 9-2-15,-4 5-4 0,-1 7 4 0,1 3 12 16,-5 3-10-16,1 0 7 0,-1-1-4 0,2-2-4 16,1-3 4-1,0-5 2-15,0-4-5 0,0-5 5 0,0-3-7 16,0-3 4-16,0-2 0 15,0-2-2-15,0 0 5 0,0 0 5 16,0-2-6-16,0-5-1 16,0 0-2-16,0-5-3 0,2-2-4 0,2-2 1 15,4-5-2-15,5 1-10 16,4-3 9-16,4-2-9 0,6 1-13 15,6-5 16-15,0 1 0 0,0 2-1 0,-2 3 15 16,-5 11-5-16,-7 5-2 16,-4 7 6-16,-5 4 0 0,-5 11 4 15,2 8 11-15,-7 6-6 16,1 6 1-16,-5 3-3 0,-5 1-2 0,-1-3-8 15,-1-1 0 1,-2-6 5-16,1-5-9 0,0-3-60 0,1-5-31 16,-3-3-99-16,-4-5-212 15</inkml:trace>
  <inkml:trace contextRef="#ctx0" brushRef="#br0" timeOffset="66980.0938">14509 10822 884 0,'0'0'0'15,"0"0"234"-15,0 0-182 0,0 0-17 0,-1 0 4 16,-1 7-9-16,-3 6-10 0,-5 7 0 15,-3 7 10-15,0 6-11 16,2 2 0-16,-2 4-10 0,1 5 0 0,-4 1 2 16,-1 2-4-16,-1 1-8 15,0 2 2-15,-2-1 14 0,0 2-16 16,3 1 2-16,-2-5 12 15,4 0-17-15,4-4 8 0,2-4 0 0,5-4-4 16,1-4 0-16,3-3 13 0,4-4-9 16,5 1 3-16,4-4-4 15,2 1-3-15,6-2 0 0,4-2 10 0,3-3-9 16,4-2 10-1,5-1-5-15,3 0 2 0,7-2 18 0,3 1-4 16,4-4-14-16,5 0 8 16,1-4-9-16,6 1 3 0,8-3 5 15,5-1-4-15,9 0-2 16,8-1 8-16,3-3-9 0,4-1-4 0,0-4 2 15,-3-3-5-15,0-3-2 0,-6-1 2 16,-1 1 1-16,-4 0-6 16,-3-2 8-16,-2 4 1 0,-1 0-6 0,-1 2 2 15,-2 2 7-15,-2 1-7 16,-2-1 9-16,0 3-8 0,-2 0-4 15,0-2 4-15,-1 3 2 16,-3 1-4-16,-4-1 0 0,-3-2 0 0,-5 3-4 16,-5-2 8-1,-5 2-3-15,-3 1-1 0,-7-2 0 0,-6 1-1 16,-7 1-9-16,-6 1 11 0,-6-1-2 0,-7 3-11 15,-3 0 12 1,-2 0 0-16,-1 0-10 0,1-1-1 0,-1 1 0 16,0 0-4-16,0 0 9 15,0 0 2-15,0 0 0 0,0 0 5 16,-3-1-2-16,-1-1-5 15,-3 1-6-15,0-1-3 0,0 1-25 0,-3 1-2 16,1-1-3-16,1 1-16 0,-2 0 18 16,3-3-3-16,2 2 3 15,0-2 29-15,1-3 7 0,-1-1 3 0,2-1 8 16,1-4-2-16,1 0-3 15,1-2 2-15,-2-2 9 0,1 0-2 16,1 1 7-16,0 1 0 16,0 5 7-16,0-1 12 0,0 2 3 0,0 2-1 15,0 2-4 1,0 1-9-16,0 0 3 0,0 2 5 0,1-2-8 15,1 3-8-15,5 0-4 0,1 0-6 0,2 0-5 16,3 6 0 0,-1 0 5-16,-1 6-6 0,1-1 2 0,-2-2 2 15,1 2-5-15,-1-3 4 16,-1-4 1-16,-3 4-5 0,-1-4 2 15,-2 0 2-15,-2 2-4 16,-1 1 3-16,0 2 2 0,-4 4-4 0,-4 2 2 16,-3 1 13-16,-2 2-14 15,-3 1 0-15,0 0 11 0,1 2-13 16,-1-1 4-16,1 1 2 0,-1 1-6 0,1-4 4 15,1 0-4-15,4-2-25 16,-2-2-13-16,2-2-19 0,0 2-29 16,2-4-1-16,2-1-25 15,-1-1-158-15,1-3-345 0</inkml:trace>
  <inkml:trace contextRef="#ctx0" brushRef="#br0" timeOffset="68040.0953">18368 11171 706 0,'11'-23'0'15,"-2"7"166"-15,-1 7-127 0,1 4-3 0,0 1-8 16,0 0 19-16,-2 1 8 16,-4 1-6-16,-2 0 6 0,-1 2 1 15,0 0 20-15,-4 11 4 16,-9 14-42-16,-7 18 6 0,-8 18 8 0,-4 10-11 15,1 5-15-15,1 2-2 16,2-6-10-16,1-6-7 0,2-5-10 16,2-13 6-16,5-8 4 15,2-8-10-15,3-7 6 0,4-9-1 0,2-5-2 16,4-4 0-16,3-5 2 0,-1-2-3 15,1 1-1-15,0-1 2 16,0-1 0-16,2-7 0 0,3-7 6 0,2-7-4 16,4-9 1-1,2-6-2-15,4-5-2 0,0-9 2 0,6-7-1 16,-1-4 0-16,3-9 0 15,3-1-1-15,2-3-7 0,1-3 14 16,0-1-6-16,-2-1 0 0,0 5 0 0,-2 2 1 16,-1 12-5-16,-2 11 8 15,-3 11 0-15,3 11-4 0,3 8-2 16,1 6 6-16,1 10-8 15,0 5 4-15,-5 13 0 0,1 14 0 0,-7 7 0 16,-3 6 6-16,-5 10-9 16,-6 2 6-16,-3-2 3 0,-5 2-9 15,-7-7 6-15,-5-4 0 16,-4-4-5-16,-4-2 4 0,-5-5 1 0,-2 1-3 15,-3-5 0-15,-1-5 2 0,2-4-3 16,0-5 2-16,-1-1 0 16,6-5-17-16,1-1 8 0,1-6-16 0,5 4-19 15,3-4 8 1,4 0-18-16,4 3-27 0,3-3-5 0,2 0-8 15,4 2-62-15,1-1-75 16,2-1-165-16</inkml:trace>
  <inkml:trace contextRef="#ctx0" brushRef="#br0" timeOffset="68530.096">18847 11490 1093 0,'2'-19'0'0,"0"-1"158"16,1-2-93-16,-2-2-23 15,-1 2 2-15,-1 0-7 0,-6 3-9 0,-3 5 9 16,-4 4-1-1,-3 10-10-15,-6 4-9 0,-5 13 0 0,0 8-4 16,-1 7-4-16,-1 5 6 16,-1 2-11-16,4 3-7 0,3-3 6 15,3-3 2-15,5-2-6 16,5-6-13-16,6-7-4 0,5-3-8 0,3-5 13 15,8-5-6-15,6-3-6 0,1-5 3 16,6-1-13-16,0-9-11 16,4-2 9-16,-1-1 0 0,-5-3-6 0,2-5 25 15,-1-1 11-15,-1-4 4 16,0-4 4-16,0-2 2 0,-2 2-1 15,-1 0 8-15,-3 7 8 16,-5 9 9-16,-5 5-1 0,-2 8-1 0,-4 1 4 16,0 13-15-1,-5 6 19-15,-3 8 7 0,-3 2-28 0,3 0-8 16,-2 0-7-16,3-6 6 0,4-3 3 0,1 0-10 15,2-5-7 1,0-1-22-16,0-5-33 0,4 1-27 0,3-3-21 16,2-3-103-16,3-4-187 15</inkml:trace>
  <inkml:trace contextRef="#ctx0" brushRef="#br0" timeOffset="69940.0979">19209 11289 858 0,'0'-13'0'16,"0"5"327"-16,-7 7-241 15,-8 1-30-15,-5 8-22 0,-5 13-9 16,-5 5 5-16,0 4-1 16,1 5-7-16,2 0-1 0,4 0-10 0,2 1-4 15,4-3 6 1,4-1-9-16,5-4-6 0,5-1 4 0,3-3 3 15,0-1-7-15,6-2 3 0,6-2 0 0,2-2-2 16,3-5 1 0,5-4 0-16,4-3 0 0,3-5-8 0,3 0 8 15,3-5-13-15,1-5 14 16,0-5-2-16,2-4-10 0,-2-5 12 15,0-4 0-15,-3-6-1 16,1-6 0-16,-3-8 1 0,-1-4-1 0,3-7 0 16,-4-2 2-16,1 0-2 15,-4 1 0-15,-1 1 1 0,-3 7-2 16,-4 2 2-16,-2 9 5 0,-5 11-6 0,-4 8 0 15,-4 10 21-15,-1 10-13 16,-2 2 3-16,-2 14-11 0,-6 15 0 16,-10 17 0-16,-7 12 47 15,-3 9-35-15,-3-1 1 0,-3-3-3 0,1 4-9 16,0-5 6-1,2-4-5-15,7-4-4 0,0-10 4 0,5-7-1 16,2-5-1-16,3-8-2 0,2-7 1 0,4-5-2 16,2-3 2-1,6-7-2-15,0 1-13 0,0-3 10 0,0 0-7 16,7-3-2-16,4-4 14 15,7-5-8-15,5-5-21 0,4-2 13 16,4-5-2-16,2-5-13 16,1-5 19-16,3-6 5 0,-1-4 0 0,2-1 13 15,0 1-6-15,-2 1-2 16,0 5 6-16,-3 4 1 0,-5 8-5 15,-5 7 2-15,-6 5 2 0,-8 7-4 0,-3 5 2 16,-4 2 6-16,-2 0-6 16,-9 10 30-16,-8 6-20 0,-8 9 6 15,-4 6-4-15,-2 2-1 16,3 7-5-16,1 0 4 0,1-1-11 0,6 0 0 15,2-7 0 1,6-3 3-16,4-2-3 0,4-4 0 0,4-2-1 16,0-3-4-16,5-2 10 15,5-5-5-15,2-1 0 0,3-5-2 16,5-3 2-16,4-1 0 0,4-1-3 0,2-6 2 15,4-4-9-15,2-4 15 16,-1-5-6-16,1-3-5 0,-4-4 9 16,-1-6-3-16,-6 1 0 15,-2-1 0-15,-4-2 0 0,-6 3 0 0,-7 2 0 16,-2 5 2-16,-6 6-3 15,0 5 2-15,-5 6 3 0,-4 6-4 16,-5 4 0-16,-5 13 2 0,-3 10-4 0,-1 7 4 16,0 4 1-16,3 5-4 15,1-4 2-15,8-1 0 0,2-4-6 16,7-3 10-16,2-7-5 15,2-2-5-15,5-4 9 0,4-3-5 0,4-3-2 16,2-2 6 0,5-4-2-16,3-3-1 0,5 0 0 0,0-2 1 15,2-4-1-15,1-6 0 16,2-5 1-16,-1-6-4 0,3-4 6 15,0-9-4-15,2-3 0 0,0-9 2 0,3-7 2 16,-3-4-6-16,1-4 5 16,0-2-1-16,-5-2-2 0,0 5 1 15,-3 4 1-15,-7 6-2 16,0 7 2-16,-7 5-1 0,-5 12 0 0,-4 6 0 15,-3 11 2-15,-3 9 6 16,-3 6-2-16,-13 17-7 0,-11 15-2 16,-8 13 6-16,-4 10 20 15,-3 4-21-15,-2 5 10 0,0-3-3 0,2-1-6 16,6-5 3-16,9-10-5 0,5-5-1 15,8-8 0-15,5-5 0 16,4-7-1-16,4-5 1 0,0-7 0 0,3-3 0 16,3-4-3-1,3-3 3-15,3-1 0 0,4-3 0 0,6-4 2 16,1-3-4-16,5-6 3 15,1-4-4-15,3-2-3 0,3-7 2 16,0-3 1-16,0-4-6 0,0-2 0 0,1 0 3 16,-3 3 0-16,-2 8 6 15,-3 4 0-15,-4 8-4 0,-4 8 5 16,-5 5 0-16,-2 5-2 15,-4 8-1-15,-1 6 4 0,-3 5-2 0,-2 5 0 16,-1 1 17-16,-2-1-11 16,-1-3 4-16,-5-4-4 0,-3 0-9 15,-4-3 6-15,-2-3 7 16,-4-1-13-16,-1-3 6 0,-1-2 3 0,0 1-9 15,1-3 6-15,1-2-4 0,4-3-26 16,3 1-26-16,2-5-42 16,3 0-82-16,-2-3-69 0,0-10-381 0</inkml:trace>
  <inkml:trace contextRef="#ctx0" brushRef="#br0" timeOffset="70090.0981">20481 11197 1118 0,'22'-9'0'15,"5"0"138"-15,0 2-94 16,-1 6-30-16,0-1-10 0,-2 2-6 0,-1 0-52 16,-1 0-34-16,-2 2-98 15,-1-1-182-15</inkml:trace>
  <inkml:trace contextRef="#ctx0" brushRef="#br0" timeOffset="71330.0999">21363 10812 759 0,'2'-7'0'0,"-2"5"300"0,0 0-188 16,-1-1-51-16,-4 3-13 16,-4 0-8-16,-4-1-1 0,-4 1-2 15,1 7-5-15,-3 3-6 16,0 8-3-16,-5 5-3 0,-3 10-1 0,-4 7-4 15,-3 11 5 1,-2 2-11-16,-1 3-9 0,1 2 0 0,3-2 11 16,2 2-13-16,2 0 4 15,5-5 4-15,4-2-7 0,5-1 2 16,5-3 37-16,3-2-14 0,4-4 0 0,3-3-10 15,0-1-6-15,5-2-1 16,1-2 0-16,2-3-2 0,0-1 0 0,2-4-1 16,-2 1-3-1,0-5 3-15,0-3-3 0,-1-1-2 0,-2-3 2 16,0-4-2-16,1-1-26 15,-3-2-11-15,1-2-33 0,0-3-69 16,0-2-26-16,1-4-82 0,-3-6-462 0</inkml:trace>
  <inkml:trace contextRef="#ctx0" brushRef="#br0" timeOffset="71930.1007">21408 11165 909 0,'11'-23'0'16,"-4"6"285"-16,-3 2-205 0,-3 6 4 16,-1 5-7-16,-2 4-17 15,-9 18-27-15,-9 18-24 0,-7 14 1 0,-6 17 3 16,1 5 1-16,4 0-8 0,3-4-6 15,2-5 0-15,3-11 16 16,5-9-16-16,2-8 0 0,3-10 3 0,3-4-4 16,5-6 2-1,0-7 0-15,2-3-10 0,0-4 8 0,2-1-12 16,6-4-13-16,3-9 29 15,3-6-5-15,0-3-6 0,-1-6 9 16,4-4-2-16,0-5-7 0,5-7 10 0,3-4-1 16,0-5-2-16,0-2 2 15,4-3-1-15,-1-1 0 0,-1 0 0 16,-1 2 0-16,-3 2 0 15,-6 9 0-15,-4 5 1 0,-4 12-2 0,-3 7 2 16,-1 10 4-16,-2 6-7 16,1 3 4-16,6 3-3 0,1 0-2 15,6 0 6-15,3-3 12 16,4 0-8-16,4-1 11 0,6-2-3 0,3 2 3 15,0 0 2-15,-3-1-4 0,-3 2-10 16,-5 0-2-16,-5 2-3 16,-5 1-2-16,-6 0 0 0,-4 0-2 0,-4 4-75 15,-2 8 0 1,-6 5-15-16,-6 2-30 0,-7 5-5 0,-5-2-73 15,-1 0-246-15</inkml:trace>
  <inkml:trace contextRef="#ctx0" brushRef="#br0" timeOffset="72480.1015">21409 11321 787 0,'21'-12'0'15,"3"1"305"-15,-1-1-218 0,-2 2-27 16,-3 2-31-16,-4 0-13 15,-5 5-7-15,-2 0 6 0,-2 0-11 0,-3 2-6 16,-1-1 4-16,0 2 3 0,-1 0-7 16,1 0 4-16,0 0-3 15,3 0-2-15,1 4 6 0,-1 1 0 0,1 2-5 16,0 2 2-1,-2-1 0-15,-1 0 0 0,-1-1-5 0,3 0 8 16,-2 0-6-16,1-3 6 16,0 0 7-16,0 3-3 0,1-2 16 15,0 5-7-15,1 0-5 16,0 4 12-16,2-3 0 0,-1 3 2 0,0 2 8 15,-1 4-4-15,0 3-6 0,-3 1 4 16,-2 1-4-16,0 1-7 16,-5 1-2-16,-2-4-4 0,-1-2-7 0,0-1 10 15,0-2-10-15,-1-3-2 16,0-2 2-16,3-4-2 0,1-2-2 15,0 0 2-15,4-5 5 16,0 1-10-16,0-3 8 0,1 0 16 0,0 0 1 16,-2-4 2-1,2-4-6-15,0-3-14 0,0-3 5 0,7-2-2 16,4-6-8-16,5-5 4 0,5-4 6 0,4-3-8 15,3-2 0 1,2-6 4-16,2 0-10 0,-2 0 10 0,0 4-5 16,-5 6-15-16,-5 7-4 15,-8 11-18-15,-2 7-40 0,-4 7-18 16,-1 10-21-16,-1 6-46 15,-1 7 6-15,-3-1-157 0</inkml:trace>
  <inkml:trace contextRef="#ctx0" brushRef="#br0" timeOffset="73610.1031">22031 11444 976 0,'16'-25'0'16,"-4"2"226"-16,3-2-147 0,-8 4-30 0,-3 3-4 15,-2 9-5-15,-4 1-10 0,-9 6-4 0,-6 2-17 16,-10 8 5 0,-3 9-11-16,-3 9-6 0,-1 3 6 0,2 4 6 15,3 2-7-15,4 1 6 16,6 0-6-16,5-3 0 0,2-3 2 15,5-5-4-15,6-4 0 16,1-2-4-16,3-4 4 0,5-2 0 0,3-4-4 16,3-6 2-16,1-1-9 15,1-2 10-15,1-3-3 0,2-4-5 16,-1-6 11-16,2 0-4 0,-1-4-6 0,1-3 11 15,1-6-5-15,-2-1 2 16,4-4 0-16,-1-1 0 0,-3 1 0 16,1 4 0-16,-5 7 2 15,-5 6-3-15,-4 9 2 0,-3 3 0 0,-3 4-1 16,0 10-1-1,-3 5 10-15,-3 9 0 0,0 2 1 0,2-2-7 16,-1-2-2-16,2-2 0 0,-1-5-1 0,2-2 0 16,-1-5 0-1,2-3 4-15,1-3-4 0,0-3-5 0,0-1 6 16,0 1-2-16,4-1-4 15,2 0-2-15,3 0-12 0,4-3 5 16,-1-6-17-16,2-1-3 16,1-2 13-16,-2-5 8 0,1 1 3 0,-1-7 11 15,2-2-2-15,-1-1-1 16,2-1 4-16,0 0 0 0,0 2-4 16,0 5 4-16,-1 2 0 0,-2 9-3 0,-2 5 2 15,-4 4 7-15,0 5-7 16,-3 10 17-16,-4 2-1 0,-1 9 6 15,-8 5 1-15,-3-1-9 16,0 0-3-16,0-4 6 0,1-4-4 0,0-4-4 16,2-2 11-1,2-4-5-15,1-3-1 0,2-3 1 0,1-2-11 16,3-1-7-16,-1-2 4 15,-3-1 2-15,4 0-5 0,0 1 2 16,0-1 7-16,0 0-7 0,0-1 8 0,0-5-3 16,2 0-10-16,1-5 7 15,5-4-4-15,1-2-4 0,4-5 7 16,2-2-3-16,3 0-4 15,3-1 4-15,2-1-7 0,1 0-5 0,0 1 11 16,2 1-4-16,0 2 2 16,-4 5 7-16,-3 6-4 0,-5 6-3 15,-4 5 8-15,-2 0-6 0,-5 9-6 0,-1 5 14 16,-2 9-4-16,0 3-1 15,-8 4 6-15,0 1-5 0,-3 2-4 16,0-2 4-16,0-3 3 16,2-2-9-16,-1-6 8 0,4-6 0 0,-2-2-5 15,1-4 2 1,6-2 4-16,-1-3-3 0,1-3 3 0,1 0 0 15,0 0-6-15,0 0 2 16,0-5 5-16,1-3-7 0,6-4-2 16,2-6-5-16,5-2-10 0,3-6 13 0,2-2-3 15,4 1-7-15,2-5 7 16,2-1-5-16,2 0-6 0,1 1 14 15,0 4-1-15,-2 7-9 16,-1 10 15-16,-6 6 0 0,-7 5 0 0,-3 8-3 16,-6 6 1-16,-5 10-2 15,-7 5 7-15,-7 5 3 0,-2 0 3 16,-2-1 4-16,3-2-3 15,2-1-3-15,1-3 2 0,4-7-9 0,0 0 0 16,4-5 0-16,0 0 2 0,2-1-8 16,2-1 8-16,-4-3-4 15,2-1-58-15,-2-1 18 0,2-2-18 0,1 1-47 16,1-4-31-1,1-3-149-15</inkml:trace>
  <inkml:trace contextRef="#ctx0" brushRef="#br0" timeOffset="74140.1038">22924 11506 838 0,'13'-1'0'0,"-3"1"229"0,2 0-192 0,-2 0-24 15,-2-3-5-15,0 1-5 16,-1-4 5-16,1-3-3 0,1 2 25 15,-2-6 11-15,1-1-13 16,1 2-5-16,-4-2 4 0,-3-1-2 0,0 6-2 16,-2 1-5-16,-4 0-4 0,-2 4-13 15,-7 2-1-15,-1 2 0 16,-4 2-4-16,-4 10 7 0,0 3-2 0,0 10-6 15,3 2 10 1,-2 2 0-16,7 3 8 0,1-3 6 0,5-2-12 16,2-3 1-16,3-4-3 15,1-4-6-15,2-3 1 0,0-3 0 16,3-3 0-16,2-4 0 15,3-1 1-15,2-2 4 0,3 0-5 0,1-2 0 16,3-6 0-16,1-1 0 0,-1-2-6 16,4-4 0-16,-1 1-7 15,1-6 9-15,5-1-3 0,-1-2-9 0,1 0 9 16,0 2-2-16,-5 6-1 15,-5 3 11-15,-5 5-1 0,-5 4 0 16,-2 3 0-16,-1 0 1 16,-1 8-1-16,1 5 0 0,0 2 17 0,-1 4-9 15,-2 4 5-15,0 0-5 0,0 1-7 16,-1-2 15-16,-2 2-8 15,-1-3-8-15,-4-2 0 0,-2-1 13 0,-4-1-15 16,-3-1 4 0,-1-4 4-16,-2 0-9 0,0-4-8 0,-1-2-30 15,4-2-33-15,-1-4-13 16,3 0-57-16,4 0-232 0</inkml:trace>
  <inkml:trace contextRef="#ctx0" brushRef="#br0" timeOffset="74530.1044">23281 11051 922 0,'7'-7'0'0,"2"-1"182"0,2 2-87 16,-2-1-14-16,2 7-20 0,-3 0-9 0,-1 7-23 16,-3 13-5-1,-4 1 7-15,0 11 15 0,-5 7-6 0,-2 4-19 16,0 5-8-16,2-1 3 15,-1 1-1-15,5 0-7 0,-1 2-1 0,2 0 0 16,-2 3-4 0,2 0 15-16,0-2-5 0,-3 5-3 0,-1-5 3 15,-3-1-2-15,-2 0-1 0,-3-3 3 16,-2-4-8-16,-4 0-5 15,-4-4 0-15,-5-3 10 0,-1-1-12 0,-7-4 1 16,-1-2-25-16,-4 0-46 16,-5-4-17-16,-3-1-29 0,-8-2-70 15,-5-3-16-15,-5-3-269 16</inkml:trace>
  <inkml:trace contextRef="#ctx0" brushRef="#br0" timeOffset="80410.1126">2228 13130 787 0,'6'-36'0'0,"3"8"165"15,-2 6-101-15,-2 7-10 16,-2 8 6-16,-1 4 3 0,-2 4-23 0,0 16-29 15,-7 13 20 1,-3 21 24-16,-10 20-10 0,-5 13-15 0,-2 10-11 16,0 0-4-16,-1-4-5 0,2-7 6 0,-3-7-5 15,4-5-12 1,-1-5 2-16,3-6 8 0,2-5-12 0,3-6 6 15,3-8 0-15,4-9-3 16,2-8-5-16,6-7 1 0,1-10-4 16,2-5-1-16,4-5-4 15,7-12 5-15,4-13 9 0,4-10 0 0,3-12-2 16,1-11 2-16,3-7 4 15,-1-7-6-15,0-12 2 0,2-2 1 16,-1-5-4-16,0 1 3 0,-2 6 0 0,-2 1-2 16,-3 13 2-16,-3 7 6 15,-4 13-4-15,-2 14 2 0,-5 15-4 16,-1 11 5-16,-2 10 4 15,1 6-11-15,3 17-8 0,2 18 18 0,0 16 15 16,0 13-9 0,0 12 12-16,2 3-11 0,1 4-2 0,5-2 15 15,2-3-10-15,-1-4-15 0,-1-7 6 0,2-2-10 16,0-7 0-1,-1-5 0-15,1-6 5 0,-1-8-5 0,-4-6 0 16,-2-5 3-16,-2-8-4 16,-2-3-10-16,-6-5-10 0,-1-6-17 15,1-4 5-15,-1-4-11 16,0-1-15-16,-1-10 13 0,1-7-59 0,2-7-15 15,3-13-5-15,8-7-40 16,0-8-166-16</inkml:trace>
  <inkml:trace contextRef="#ctx0" brushRef="#br0" timeOffset="80640.1129">2798 13234 619 0,'24'-77'0'0,"0"2"201"15,-2 5-103-15,2 9-25 16,-1 10-14-16,-2 10-4 0,-6 15-2 0,-4 11-1 16,-6 9-14-1,-5 9-11-15,-2 20-14 0,-11 20 54 0,-11 21-4 16,-7 17-31-16,-6 11-3 15,-1 5-3-15,0 2 1 0,0 1-9 16,1 3-2-16,2-8-12 0,3-1 0 0,3-9 0 16,5-10 0-16,5-8-8 15,4-11 8-15,6-8-2 0,1-9-3 16,3-5-75-16,3-8-7 15,2-6-78-15,0-8-34 0,5-10-268 0</inkml:trace>
  <inkml:trace contextRef="#ctx0" brushRef="#br0" timeOffset="82130.115">2988 13779 797 0,'0'-2'0'0,"0"2"182"16,0 0-159-1,3 0 25-15,2 2 33 0,4-2-16 0,5 1-16 16,2-1-9-16,3 0 4 16,3-5-13-16,0-4-15 0,3 2-11 15,-2-5-2-15,1 1 1 0,3-2 0 0,-2-6 4 16,-2 2 0-16,0-6-6 15,-2-3 10-15,-3-3-7 0,-3-3 0 16,-5-3 2-16,-3 4-3 16,-3 4-4-16,-4 7 0 0,-8 6 15 0,-5 7-15 15,-4 6 0-15,-7 2 4 16,-5 11-4-16,-3 12-1 0,-2 5-2 15,1 5 0-15,5 7 6 16,1 1 2-16,4 5-7 0,0 4 3 0,3 3-1 16,8-1 0-16,0-1 0 0,6-5 1 15,5-6-6-15,2-5 8 16,7-5-3-16,9-6 0 0,3-5-4 0,4-6 4 15,6-11 2 1,4-3 7-16,4-9 2 0,4-7 1 0,2-8 1 16,2-3-3-16,-1-7-6 15,-1-5 8-15,-2-2-2 0,-4-5 4 16,0-9 4-16,0-3-2 15,-2-12-11-15,0-5 11 0,2-1-5 0,-4-3-13 16,-2 1 4-16,-2 6 4 0,-2 1-6 16,-5 6 0-16,-2 12 3 15,-5 7-2-15,-5 16 1 0,-4 14 1 0,-5 8-3 16,-1 6 0-16,-1 2 9 15,0 0-4-15,-3 12-4 0,-10 16-2 16,-4 14-2-16,-8 14 6 16,0 5 2-16,-4 8-6 0,-1 3 2 0,-2 5 1 15,-3 0-2-15,2 0 0 0,1-2 4 16,5-8-5-16,5-5 2 15,6-9 0-15,5-7-8 0,6-8 13 0,4-6-7 16,1-4-6 0,3-7 1-16,3-2-3 0,2-7-5 0,5-5 18 15,0-2-8-15,2-4-11 16,3-1 12-16,2-4-3 0,3-8-12 15,2-2 11-15,0-6-2 16,1-3 4-16,-1-6 5 0,1-1 0 0,0-4 0 16,-1-6 2-16,-2-2-1 0,2-4-2 15,-2 0 0-15,-1 3 3 16,-6 7-4-16,-4 13 4 0,-7 11 0 0,-2 4-3 15,-3 8 2-15,-5 3 34 16,-5 14-38-16,-7 12 6 0,-4 10 1 16,1 5-5-16,0-1 1 15,4-2 0-15,3-5 1 0,5-4 2 0,2-4-3 16,4-7 0-1,2-2-2-15,1-3 3 0,2-5-2 0,3 1 1 16,2-4-1-16,2-2-3 0,3-3 5 0,0 1-2 16,1-4-21-1,3-1 9-15,-1-5 2 0,1-6-6 0,2-3 5 16,0-1 5-16,1-7-4 15,1-4 11-15,-2-3 0 0,3-2-18 16,-2-2 21-16,-1 5-2 16,-1 4-2-16,-3 3 1 0,-3 7 2 0,-4 4-4 15,-2 5 3-15,-3 5-2 0,-2 1-5 16,0 0 9-16,-1 6-6 15,0 9 1-15,-3 7 4 0,-3 3 2 0,1 3-5 16,0-2 1-16,3 0 1 16,0-4-2-16,2 0-13 0,2-1 2 15,3-4-3-15,5-2 10 16,3-2 0-16,0-4-6 0,2-2 16 0,2-1-10 15,-2-5 1 1,2-1 8-16,-3 0-4 0,-1-2-7 0,3-6 13 16,-3-1-6-16,0-3 0 0,-1-3 0 0,-1-4 1 15,-2-1-2 1,0-3 2-16,1-4 1 0,-1-2-4 0,2-4 4 15,-3 0 8-15,0-5-8 16,-2 4 10-16,-2 0-5 0,-1 0-7 16,-1 8 0-16,-1 4 15 15,-1 8-14-15,0 8 5 0,0 6-5 0,0 3-2 16,-3 19-20-16,-4 12-6 15,1 8-86-15,-1 3-56 0,2-4-153 16</inkml:trace>
  <inkml:trace contextRef="#ctx0" brushRef="#br0" timeOffset="82790.1159">4646 13641 893 0,'2'-16'0'15,"-2"5"260"-15,-2 6-149 0,-6 5-10 0,-4 6-28 16,-4 17-35-16,-5 7-15 16,-5 10-6-16,4 2-13 0,1 1-3 15,5-5 7-15,6-3-6 16,5-5-3-16,5-5 2 0,2-3 0 0,7-5-7 15,6-2-5-15,2-6-1 16,4-6-3-16,1-3 6 0,1-3 4 16,-1-6 3-16,-1-3 4 0,-2-2 0 0,-2-2-3 15,-2-6 2-15,-1-3 0 16,-5-5-1-16,1-3 0 0,-6-1 13 15,-1-5-13-15,-2 3 0 16,-1 2 7-16,-1 0-10 0,-3 7 4 0,-1 5-2 16,2 4 1-1,1 5 0-15,2 8 2 0,0-1-2 0,0 3-6 16,0 2-4-16,5 1-13 15,1 0 10-15,1 0 1 0,3 0-5 16,1 8 5-16,2-1-3 0,2 2-2 0,3 3 13 16,-1-2 2-16,2 5-3 15,1 4 10-15,-2 5-6 0,-1 3-3 16,-3 4 8-16,0 2-3 15,-3 0-1-15,-2-2-1 0,-5 0 1 0,-1-3 0 16,-3-1 0-16,-3-4 2 16,-6-3-2-16,-2-5 0 0,0-4 2 15,-2-4-2-15,2-4 17 0,1-3-3 0,4 0-2 16,1 0 4-16,2-3 1 15,3-5-6-15,0-3 0 0,6-3-7 16,4-3-6-16,5-5 4 16,1-1 6-16,3-5-11 0,4-4 6 0,1-4 0 15,3-2-5 1,2-1 4-16,-2 1 1 0,0 5-4 0,-8 8 2 15,-5 11 3-15,-4 7-4 16,-4 7-15-16,1 6-21 0,-4 6-32 16,2 9 5-16,-2 1-31 0,-1 1-64 0,0-3-31 15,-2-2-93-15</inkml:trace>
  <inkml:trace contextRef="#ctx0" brushRef="#br0" timeOffset="83390.1168">5418 13272 824 0,'10'-27'0'0,"-5"3"271"0,-2 10-168 0,-3 6-20 16,0 5 4-1,0 3-34-15,0 12-34 0,-2 16-10 0,-9 14 45 16,-5 13-10-16,-7 11-19 16,-4 4-10-16,-5 6-7 0,-1 1-4 15,1-2 9-15,4-5-10 0,0-7-5 0,4-10 4 16,0-7 5-16,6-4-10 15,2-9 5-15,5-7-4 0,2-6-23 16,7-6 8-16,0-6-2 16,2-3-22-16,5-5 9 0,6 0 0 0,3-11-2 15,7-3 8-15,3-3-2 16,2-5-16-16,4-4 25 0,1-3 10 15,5-7 1-15,3-4 14 16,3-6-8-16,1-4 2 0,0 1 0 0,-1 2 5 16,-5 4-6-16,-7 8 2 0,-7 9 25 15,-7 8 14-15,-7 10-4 16,-6 4-4-16,-2 4-5 0,-1 0 8 0,-11 10-17 15,-6 7-14 1,-6 3 0-16,-1 3-3 0,1-1-1 0,2 0 0 16,1 0 5-16,1-3-5 15,4 3 0-15,2-3 2 0,2 1-3 16,4 1 2-16,2 1-2 15,2 0-3-15,2 4 7 0,-3-1-1 0,2 2-4 16,0 1 2-16,1 0 1 0,1-2-2 16,3-1 2-16,3 0-2 15,5-1-2-15,0-4 4 0,3-1 3 0,1-4-8 16,0-6 8-16,0-1-3 15,-1 0-1-15,-2-6-4 0,-4 0 3 16,-2-2-100-16,-2 0 14 16,-4-7-31-16,-2-6-182 0,-7-1-580 0</inkml:trace>
  <inkml:trace contextRef="#ctx0" brushRef="#br0" timeOffset="83660.1171">3998 13362 835 0,'38'-19'0'15,"3"5"233"-15,5 4-196 0,1 3-31 0,-2 2-12 16,1 5-131-1,-5-2-200-15</inkml:trace>
  <inkml:trace contextRef="#ctx0" brushRef="#br0" timeOffset="85790.1201">6703 12838 1088 0,'-2'17'0'0,"2"9"112"0,4 6-24 0,9 2-32 16,8-3-23-16,9-4-8 0,5-8-10 0,6-8-7 16,4-10 1-16,1-7-4 15,2-15 2-15,-3-8 27 0,-2-8-3 16,-7-3 0-16,-6-1-5 15,-6 0 1-15,-8 0-14 0,0 0 2 0,-4-3-9 16,-2 0-6 0,-2 1 0-16,-4 6 5 0,-4 7-6 0,0 7 2 15,-6 9 7-15,-5 9-13 0,-6 5 9 0,-6 19-4 16,-8 21 0-1,-8 17-3-15,-3 18 3 0,-5 17 0 0,-2 15-2 16,-3 13 4-16,-2 10-4 16,1 3 4-16,1-1 7 0,1-10-13 15,2-12 6-15,3-13-1 16,3-17-2-16,2-15 0 0,2-14 0 0,4-12 0 15,2-10 2-15,5-8-1 16,7-7 0-16,6-9 0 0,4-5 3 16,4-4-3-16,3-14-18 0,4-8 7 0,0-9-5 15,7-10 13-15,4-4 1 16,4-6-7-16,1-4 14 0,4 3-3 15,1 5-4-15,1 9 4 16,-1 14-3-16,-1 13-3 0,0 12 8 0,1 9 6 16,2 15-4-1,1 10 6-15,2 10-3 0,3 3-9 0,-2 3 0 16,2-2 10-16,0-6-13 15,0-2 5-15,4-4-2 0,-5-7 0 16,0-6 0-16,1-3 4 0,-2-4-4 0,0-5-6 16,3-3 5-16,0-2-79 15,2-1 11-15,0-2-23 0,-1 0-53 16,-2-3 25-16,-3-6-24 15,-1-2-113-15,-3-5 47 0,-1-5 81 0,-2-4 103 16,1-6 52-16,0-5 95 16,-1-1 53-16,-1-4-23 0,-4 0-17 15,-4 6-24-15,-8 4-22 0,-2 8-15 0,-2 3 3 16,-6 7-5-16,-1 4-21 15,-5 2-5-15,-2 7-2 0,-4 0-14 16,0 11-3-16,-2 9-9 16,0 7-4-16,3 3-1 0,1 6-2 0,2 0-8 15,0 3-2 1,1 1 0-16,2-1 7 0,2-2-9 0,2-6 3 15,3-4-2-15,3-7-8 16,3-3-4-16,5-6-9 0,2-4-7 16,2-4 13-16,4-3 5 0,4-6-4 0,3-7 16 15,2-3-2-15,-1-3-18 16,3-3 18-16,-2-1 0 0,1-3-4 15,-1-1 6-15,-1-3-2 16,0-2-7-16,-3 1 8 0,-3 9 0 0,-5 6 0 16,-5 9 1-16,-4 7 2 15,-1 0 8-15,-3 9 15 0,-9 13-12 16,-2 5-9-16,-1 6 3 15,2-1-5-15,5-3-3 0,2-2 0 0,3-1 4 16,3-4-4-16,0-2-3 0,5-4 3 16,3-5 0-16,2-2 0 15,2-4-1-15,3-2-6 0,0-3 8 0,1-3-2 16,1-5-15-1,1-4 8-15,-2-2 4 0,1-3-1 0,-2-2 7 16,0-3-1-16,0-3-2 16,0-2 1-16,-1-2 1 0,2 1-2 15,-3 3 2-15,-3 7-2 0,-1 7-3 0,-6 4 8 16,-2 6 0-16,-1 1-5 15,-3 13 2-15,-7 9 2 0,-1 7-6 16,-2 3 6-16,4-3 2 16,2-2-6-16,7-5 1 0,0-3 1 0,5-3-2 15,2-3-3-15,5-3 4 16,1-1 0-16,6-6-2 0,1-2 3 15,2-1-2-15,6-4 2 16,-2-3 0-16,-2-4-1 0,1-3 0 0,-1 0 1 16,-1-3-3-16,1-4 4 0,-1-3 1 15,0-4-6-15,-2-2 5 16,-3 2-1-16,-1 1-2 0,-5 7 2 0,-7 4 1 15,-3 7-3 1,-2 4 2-16,0 5 15 0,-4 0-6 0,-4 8-4 16,-5 11-8-16,-3 8 0 15,-2 8 4-15,-1 6-1 0,1 5-2 16,-4 5 2-16,-1 7 0 15,0 3-2-15,-2 4 2 0,-1 0 1 0,1 1-3 16,-2 4 0-16,-2-1-3 0,0-2-14 16,0-2 12-16,-2-7-8 15,0-1-3-15,3-5 16 0,-3-6 0 0,0-2-17 16,-1-7 19-16,-1-5-2 15,-1-3-14-15,2-9 9 0,2-3 0 16,3-5 0-16,5-5-1 16,4-4-12-16,4-3-17 0,3-3 27 0,6-7 6 15,5-7-1-15,3-8 7 0,8-5-2 16,6-6 1-16,4-6 9 15,3-6-3-15,4-8-5 0,6-7 4 0,5-4-1 16,8-6-3 0,8 0 11-16,10-2-14 0,5 2 0 0,7 5 0 15,-1 4 10-15,0 6-10 16,-4 5 0-16,-5 8 13 0,-8 7 4 15,-8 2-7-15,-10 6-2 16,-8 3-7-16,-7 1 5 0,-9 3 1 0,-5 1 1 16,-6 4 3-16,-4-2 4 0,-2 0-10 15,0 2 2-15,-2 4 0 16,-1 3-1-16,-4 7 4 0,-1 1-3 0,-5 3-5 15,-4 6-2-15,-2 14 0 16,-4 10 0-16,1 10 3 0,3 3 0 16,2-2-6-16,4 5 5 15,5-5-1-15,3-4-2 0,4-3 1 0,1-7-3 16,0-8-3-1,6-5 1-15,1-4 4 0,4-8-7 0,2-2 10 16,5-7-3-16,3-7-5 0,3-4 3 0,3-3-1 16,1-4-6-1,2-3 8-15,0-4 3 0,0-1-2 0,-2-4 2 16,-1 0-2-16,-1 4 1 15,-6 7 0-15,-4 12 2 0,-7 8-2 16,-7 6 0-16,-2 17 16 16,-11 12 6-16,-7 13 1 0,-2 5-14 0,-3 2-10 15,4-4 2-15,5-5 7 0,4-3-10 16,7-6-17-16,3-7-30 15,4-4-59-15,5-9-30 0,1-4-92 0,-1-7-530 16</inkml:trace>
  <inkml:trace contextRef="#ctx0" brushRef="#br0" timeOffset="86760.1215">8921 13764 932 0,'16'-5'0'0,"10"-1"229"0,8 0-124 15,2-1-30-15,7 2-9 16,4-1-3-16,6-2-11 0,4 2-13 15,4-1-4-15,0 1-2 16,2 5-5-16,-1-3-4 0,3 4-3 0,1 0-7 16,-3 0-12-1,-2 0 7-15,-5 0-4 0,-9-4-9 0,-4 0 8 16,-9-2 0-16,-6-4-4 15,-4 2 0-15,-7 1 4 0,-5 3-4 16,-6-1 0-16,-1 2 4 0,-2-2-5 0,-2 2 2 16,1 1 0-16,-1-3-9 15,-1 0 7-15,1 1-7 0,-1-4-6 16,-1-1 10-16,-4-1 4 15,-3-2 0-15,-2-3-7 0,-1 1 7 0,-2-3 0 16,1 5-4-16,-1-1 3 16,-2 2-4-16,4 6 7 0,1 0-3 15,2 0-5-15,2 5 12 0,1-2-7 0,1-1-1 16,1 1 4-16,0-1 0 15,1 1-3-15,1 0 2 0,1 2 3 16,0 0-6-16,0 0 2 16,5 7 0-16,2 5-21 0,5 9 28 0,7 4-5 15,2 4-3 1,3-4 2-16,2-2 0 0,-3-4-1 0,-3-4 0 15,-2-5-4-15,-6-2 0 16,-4-2 8-16,-4-3-3 0,-3-3-4 16,-1 4 6-16,-3 1 3 0,-9 3-7 0,-6 8 2 15,-5 2 12-15,-5 2-17 16,0 1 8-16,3 0 7 0,-1-1-12 15,4-1 2-15,3-2 0 16,4-2-1-16,4-3-8 0,2 0-30 0,2-4-74 16,3 1-33-16,1-2-67 15,-2-5-294-15</inkml:trace>
  <inkml:trace contextRef="#ctx0" brushRef="#br0" timeOffset="87760.1229">11148 13046 899 0,'14'-39'0'0,"-1"5"317"16,-6 8-228-16,-6 8-15 15,-1 8-9-15,-6 10 4 0,-6 15-23 16,-7 22-41-16,-5 22 12 16,-1 17 0-16,3 11-3 0,3 3-4 0,0-3-6 15,-1-7-8-15,2-5 8 0,-4-7 7 16,0-8-16-16,0-9 10 15,0-5-1-15,1-13-5 0,6-8 2 0,2-6 1 16,7-10-5 0,5-5 6-16,1-3-1 0,0-1-15 0,7-11 8 15,5-11-5-15,9-10 8 16,4-14 4-16,7-5 2 0,2-8-5 15,2-10 2-15,1-3 0 16,-1-13-2-16,-1-5 2 0,-1-6-1 0,-2-1 0 16,0 0 0-16,-4 8 4 0,-2 7-4 15,-4 11 0-15,-5 16 5 16,-7 16-7-16,-2 15 4 0,-5 13-4 0,-2 7 9 15,3 4 10-15,1 0-14 16,2 10-6-16,7 4 6 0,2 8 3 16,6 7-1-16,6 3 14 15,6 11-4-15,6 3 0 0,1 12 2 0,-1 3-12 16,-2 9-6-1,-8 0 2-15,-6 0 6 0,-9-2-7 0,-8-3 0 16,-7 2 5-16,-3-3-6 0,-12-4 2 0,0-2-2 16,-4-11-5-1,-3-2 6-15,-3-8 0 0,-3-4 0 0,-3-6-4 16,-2-3 3-16,-1-4 0 15,-5-3 2-15,-3 0 2 0,-1-5-3 16,-3-3-1-16,1-3 1 16,1-4 0-16,0-2-3 0,6-1 6 0,0-9-4 15,8-3 2-15,4 0 1 0,4-4-2 16,5 1-43-16,6-1 10 15,3 2-19-15,4 1 12 0,5 4-25 0,7 3-68 16,6 5 2-16,2 2-27 16,2 6-251-16</inkml:trace>
  <inkml:trace contextRef="#ctx0" brushRef="#br0" timeOffset="88570.124">12058 13559 1014 0,'8'-27'0'0,"-1"-1"241"0,-5-2-162 0,-2-1-6 16,-3 2-8-16,-6 6-15 15,-2 4-2-15,-7 5-15 0,-1 14-9 16,-4 0-11-16,-4 17 5 0,-2 12-10 0,-3 2-7 16,2 10 13-16,1 0-9 15,3-3-9-15,3 4 8 0,3-4 1 16,5-3-9-16,6-4 8 15,5-5-9-15,4-6-25 0,2-3 15 0,4-5-7 16,4-5-6 0,4-6 17-16,4-1 0 0,5-8-5 0,4-6 7 15,1-2-9-15,3-4-8 0,-1-5 12 0,1-1-1 16,-2-3 4-1,0-3 18-15,-2 2-6 0,-2 0-2 0,-3 3 2 16,-6 7 2-16,-4 4-4 16,-7 10 2-16,-4 5 18 0,-1 5-7 15,-5 13 2-15,-3 12 2 16,-3 5-9-16,1 5 1 0,1-2-6 0,4-4-4 15,2-4 4-15,3-2-4 16,0-10-1-16,5-5 4 0,2-3-2 16,4-5-3-16,3-4 5 0,4-3-1 0,4-7 0 15,2-7 0-15,0-1 5 16,0-7-5-16,3-2 0 0,2-5 2 15,-1-4-4-15,2-5 4 16,0-5 3-16,2-7-1 0,0-4 4 0,0-6-2 16,3-1-6-16,-6-3 0 15,1 1 9-15,-3 5-12 0,-4 3 6 16,-2 10 2-16,-7 9-7 15,-6 13 4-15,-2 11 2 0,-5 9 14 0,-1 6 11 16,-8 8-13-16,-9 20-21 0,-11 15 10 16,-8 13 9-16,-3 6-14 15,1 3 0-15,3-2 8 0,4-1-9 16,2 0 2-16,7-1 3 15,2-6-5-15,7-8 2 0,3-5 0 0,5-5-2 16,5-3-1-16,3-5 2 16,4-5 0-16,1-2-3 0,4-5 2 15,1-3-5-15,1-6 6 0,3-1 0 0,1-5-9 16,3-2 7-16,2 0-6 15,1-8-15-15,0-1 17 0,0-3-3 16,0-3-1-16,-4-2 9 16,0-2 1-16,1 2 0 0,-6 2-16 0,0 3-24 15,-5 3-29 1,-4 2-12-16,-1 4-57 0,-3 3-116 0,0-1-176 15</inkml:trace>
  <inkml:trace contextRef="#ctx0" brushRef="#br0" timeOffset="89090.1247">12910 13496 897 0,'11'-25'0'16,"0"0"224"-16,-1-3-135 15,-4-1-24-15,-2-1 5 0,-4 5-16 0,-2 6-12 16,-7 6-6-16,-8 8 6 15,-6 5-15-15,-6 15-13 0,0 11 6 16,-4 6-11-16,4 6-8 16,2 2 8-16,4 0-6 0,5-5-6 15,5 0 6-15,3-5-2 0,6-2-2 0,2-5-1 16,1-7-2-16,1-1-16 15,5-5 10-15,0-1-18 0,5-5-22 16,-2-3 19-16,7-1-10 16,0-3-33-16,3-6 29 0,1-4 6 0,0-4 2 15,1-4 31-15,0-1 4 16,1-4-5-16,0-1 13 0,1 0-3 15,-4 3-6-15,-3 5 6 16,-5 7 4-16,-6 8 1 0,-1 4 3 0,-3 11 6 16,0 6 23-16,-3 6-3 0,0 2-16 15,1-5-10-15,2 1 8 16,0-2-7-16,3-5-7 0,4-1 2 0,0-5-4 15,2-2-6 1,1-2-5-16,0-1-19 0,-2-3-49 0,-4 0-18 16,-2-7-125-16,-2-4-506 15</inkml:trace>
  <inkml:trace contextRef="#ctx0" brushRef="#br0" timeOffset="89260.125">12531 13237 888 0,'1'-15'0'0,"14"1"254"0,4 2-194 16,8-3-20-16,1 2-19 16,2 4-14-16,0 0-12 0,-1 6-49 0,-3-1-114 15,0-1-266-15</inkml:trace>
  <inkml:trace contextRef="#ctx0" brushRef="#br0" timeOffset="90190.1263">13524 13378 1019 0,'10'-32'0'16,"-6"0"194"0,-4-3-121-16,-7 2 7 0,-10 6-13 0,-4 7-3 15,-7 10-12-15,-3 10-27 0,-1 7-10 0,-3 14 5 16,-1 6-7-1,4 7-11-15,-1 7 9 0,5 3-8 0,5 2-4 16,3 0 2-16,5-3 1 16,3-4-4-16,7-4-7 0,4-4-17 15,1-8-5-15,10-3 7 16,5-8-1-16,5-5-3 0,4-7 19 0,1-4 3 15,2-9 0 1,-2-2 5-16,-2-3-4 0,1-3 1 0,0-2 2 16,-1-4 4-16,-1 1-1 0,-1 1 0 0,-4 3 2 15,-3 6-4-15,-6 5 2 16,-5 5 2-16,-2 4 6 0,-1 2 18 15,-4 14-13-15,-8 10-12 16,-6 14 8-16,-6 13-4 0,-4 12-7 16,-5 12 2-16,-4 10 10 15,-2 7-11-15,-2 5 0 0,-3 2 4 0,4-3-5 16,-1-3-1-16,0-8 3 15,2-8-2-15,0-10 0 0,1-9 2 16,2-9-2-16,2-9 2 0,3-9 0 0,3-6-2 16,4-9 0-16,3-12 2 15,2-4-2-15,4-4-12 0,1-14 13 16,4-3 0-16,6-14 0 15,4-11 5-15,7-7-8 0,8-19 6 0,7-5 10 16,5-11-5-16,6-6 7 16,5-3-12-16,7-4-6 0,6-4 6 15,6-1-5-15,8 1 2 0,4 8 0 0,1 14 5 16,-1 17-6-16,-3 19 2 15,-4 17 3-15,-4 12-5 0,-7 12 2 16,-7 6 10-16,-13 1-16 16,-11 7 7-16,-8 2-3 0,-6 0-2 0,-6 7 3 15,-3 4 0 1,-8 6 0-16,-5 6 0 0,-3 1 4 0,4 0-4 15,0 0 0-15,5 0 2 16,2 0-3-16,0-2-27 0,4-3-8 16,-1-3-40-16,2-4-32 0,3-1-42 0,0-9-104 15,0-4-180-15</inkml:trace>
  <inkml:trace contextRef="#ctx0" brushRef="#br0" timeOffset="91170.1276">13974 13401 850 0,'0'-17'0'0,"-1"2"330"0,-5 1-221 16,-4 5-26-16,-5 2-3 15,-6 7-11-15,-5 0-19 0,-5 14-18 0,-4 8-4 16,1 12-8-1,1 7-11-15,3 2-1 0,7 1-5 0,5-5-5 16,6-4 4-16,7-5 0 16,7-4-3-16,-2-4 1 0,7-3 0 15,1-4 0-15,3-5-35 0,4-4 10 0,2-6-10 16,7-1 6-16,1-7-7 15,3-6-18-15,2-2 16 0,-2-6 6 16,-1-6 19-16,0-2 17 16,-5-7-3-16,-2-4-2 0,-2 0 2 0,-4 4 7 15,-6 7 14-15,-3 10 14 16,-5 8 3-16,0 8 7 0,0 4-9 15,-2 6-12-15,-6 15-32 16,-3 9 14-16,-1 6 2 0,1 2-6 0,3-4 3 16,2-4-7-16,3-6-2 0,2-4 6 15,2-4 0-15,1-4-4 16,2-2 0-16,4-6-1 0,3-1-1 0,4-3-3 15,5 0-17 1,2-7-30-16,2-3-4 0,0-2-5 0,0-7-3 16,-2-1 35-16,1-6 17 15,0-3 11-15,-1-5 4 0,2 0-1 16,-2 2-2-16,-4 1 2 15,-6 9 1-15,-5 10 4 0,-4 7 31 0,-3 5 10 16,-3 12-4-16,-8 6-14 0,-2 10-1 16,-5 5-13-16,-2 1 3 15,3-1-5-15,2-5 4 0,2-2 6 0,2-4-1 16,1-4-3-16,6-6-5 15,-1-6-7-15,4-1-9 0,0-4 4 16,1-1 2-16,0 0-4 16,1 0-5-16,5 0 2 0,5-3-33 0,2-6 15 15,2-4-4-15,2-4-5 0,2-2 12 16,1-2 3-16,1-6 5 15,3 0 7-15,-1-4-1 0,1-1-1 0,5 2 7 16,-4 3-3 0,0 5 0-16,-4 10 2 0,-7 8 5 0,-3 4-8 15,-4 10 4-15,-2 9 40 16,-4 6-24-16,-2 9 5 0,-9 3 1 15,-2 1-13-15,-2-6 10 16,2-1-9-16,0-6 5 0,3-7 1 0,-2-5-4 16,6-6 2-16,-2-2 0 0,1-2-5 15,3-2-7-15,-1-1 5 16,2 0-5-16,-1-1-6 0,0-5 4 0,1-1 3 15,2-7-7-15,5 2-4 16,6-9 5-16,5-3-21 0,5-2 12 16,4-1-9-16,2-4-9 15,4-1 13-15,2 1-5 0,2-1 5 0,-2 6 10 16,-2 7 3-1,-5 6-4-15,-4 9 12 0,-2 4-6 0,-6 8 0 16,-3 7 0-16,-4 8 8 0,-5 6 0 0,-2 8 6 16,-7 4-1-1,-3-6 2-15,0-2-2 0,0-3-3 0,0-5-7 16,2-3 0-16,3-4-4 15,0-2-13-15,2-5-48 0,-2-3-62 16,0-4-172-16,-2-4-413 16</inkml:trace>
  <inkml:trace contextRef="#ctx0" brushRef="#br0" timeOffset="93120.1304">15531 13065 873 0,'26'-45'0'0,"-3"-1"339"0,-4 0-232 0,-7 2-34 15,-5 3-22-15,-6-1 0 16,-1 1-11-16,-7 1-12 0,-4 0-9 15,-6 1-1-15,-9 5-2 16,-3 7 0-16,-7 9-11 0,-4 11 1 0,-1 12 1 16,1 17-2-1,-1 16-5-15,1 13 0 0,3 12 16 0,3 10-20 16,3 9 8-16,7 2 0 15,3 1-5-15,8 0 2 0,6-7-1 16,6-10-8-16,4-6 4 0,5-9-1 0,0-10-6 16,2-5 14-16,-7-6-6 15,0-7-4-15,-2-1 8 0,-2-3 1 16,-5-3-4-16,-6 0 4 15,-2-1 2-15,-5-2-5 0,1-5 2 0,1 0 1 16,-3-9-4-16,2-1 4 16,0-1-2-16,1-11-4 0,-1-3 8 15,2-6 2-15,3-3-8 0,1-3 4 0,3 0-2 16,-1-5-3-16,4 1 4 15,0 1 0-15,2 2-2 0,3 8 2 16,0 6-1-16,1 9-2 16,0 3 2-16,2 2 0 0,3 10-14 0,5 9 15 15,-1 11-1 1,2 4 0-16,2 7 0 0,1 0 3 0,2-6-4 15,3 2-18-15,-2-8 2 16,2-3-6-16,0-6 16 0,0-4-2 16,-2-6-2-16,-3-5 5 0,0-2-5 0,-3-3-5 15,-1-1 10-15,5-8 4 16,0-5-2-16,2-1 6 0,3-5-1 15,4 0-2-15,-3-3-10 16,3-4-5-16,0 0-1 0,-2-3 19 0,0 2-3 16,-2-3-6-16,-2 2 12 15,-1 2-2-15,-5 3-6 0,-5 7 6 16,-3 10 4-16,-4 5-4 15,0 3 8-15,0 12-11 0,-1 8 0 0,-5 9 29 16,-3 4-19-16,1 2-8 0,1-3 3 16,0-4-4-16,3-4-2 15,1-4 2-15,3-3 0 0,0-8-2 0,0-1 1 16,3-2 0-1,3-3 0-15,3 0-2 0,1-2-2 0,3-2-22 16,1-2 16-16,1-5-1 16,1-1-4-16,1-6 14 0,-2 2-3 15,1-7-1-15,1 1 4 0,0-3 0 0,-1 1 0 16,2-3 2-16,0 0-2 15,0-3 0-15,-2 2 2 0,-4 2 2 16,-2 5-7-16,-5 9 5 16,-3 4 1-16,-2 4-3 0,0 6 2 0,-3 10 3 15,-4 9 9-15,-2 6-5 16,0 4-6-16,1-5-4 0,2-1 3 15,4-4-1-15,2-4 0 16,0-3 0-16,2-4 1 0,3-4-2 0,1-1 0 16,4-3-1-16,-1-2-3 0,3-3 7 15,0-1-4-15,1 0-10 16,0-9 17-16,-1 0-5 0,-2-4 0 0,-1-4-5 15,-4 0 5 1,-2-5 2-16,-3 2-1 0,0-1 9 0,-1 2 4 16,-3-1 4-16,2 0-4 15,2 2-5-15,0-1-5 0,7 4-4 16,3 3 0-16,4 0 0 15,3 6-2-15,0-3-9 0,2 4 16 0,0 0-5 16,-2 1 0-16,1 1-4 0,-1 3 7 16,-1 0-6-16,1 0 6 15,-1 0-3-15,-3 0 0 0,0-2-1 0,-2 2 1 16,-3-3 0-16,0 3-1 15,-1 0 0-15,-3 0-2 0,-2 3 5 16,2 4-4-16,-4-2-1 16,0 6 3-16,-1 5 0 0,-7 3 1 0,-1 4 3 15,0 4-1-15,-4-5-4 0,4 4 2 16,1-3 0-16,1-4-1 15,2 1-2-15,2-6 2 0,3-2-18 0,0-3 13 16,2-4 2 0,5-2-5-16,2-3 12 0,4 0-4 0,1-2 0 15,4-4-1-15,3-3 2 16,2-1-2-16,3-7 2 0,2-2 0 15,2-6-2-15,0-5 1 16,4-7 1-16,4-8-2 0,0-5 2 0,2-7 1 16,0-8-3-16,0-1 2 0,-5-2 2 15,-2 3 5-15,-5 5 6 16,-8 6-2-16,-5 13-5 0,-7 10 13 0,-4 14-1 15,-3 9-1-15,-1 6 6 16,-2 7-13-16,-9 16-11 0,-9 15 0 16,-8 14 13-16,-5 8-13 15,-2 2 0-15,1 4 10 0,0-2-12 0,1 3 4 16,1-3 6-1,3-4-9-15,8-4 2 0,5-11 0 0,8-4-9 16,6-5 11-16,2-5-6 0,6-4-24 0,7-3 16 16,4-6-3-1,2-6-8-15,5-3 21 0,3-4-6 0,4-3-17 16,0 0-18-16,1-7-29 15,-2-3-91-15,-3-5-16 0,-5-3-137 16</inkml:trace>
  <inkml:trace contextRef="#ctx0" brushRef="#br0" timeOffset="93270.1306">16376 13226 810 0,'12'-13'0'0,"3"3"170"16,3 3-138-16,3 2-11 0,2 3-4 0,0 2-10 15,-1 0-14 1,-5 0-291-16,-3 0-134 0</inkml:trace>
  <inkml:trace contextRef="#ctx0" brushRef="#br0" timeOffset="93440.1308">16170 13193 919 0,'-13'-9'0'0,"7"7"228"15,4 1-175-15,1 0-39 0,1 1-28 16,6 0-95-16,2 0-90 0,2 0-208 0</inkml:trace>
  <inkml:trace contextRef="#ctx0" brushRef="#br0" timeOffset="95490.1337">16727 13433 897 0,'11'-26'0'15,"-1"-2"317"-15,-2 2-227 0,-3 2-31 16,-3 2-5-16,0 5-5 15,-2 5-10-15,-2 2-13 0,-5 5 1 0,-6 4-11 16,-8 5-5-16,-6 14 2 16,-6 10-8-16,-1 9 0 0,1 4 1 15,3 4-5-15,4-4 0 0,7 1 1 0,4-6-1 16,8-3-2-16,6-6 2 15,2-4-2-15,8-5-5 0,7-5 12 16,4-4-8-16,6-5-1 16,5-4 6-16,5 1-4 0,0-11-6 0,-1-1 11 15,2-2-4 1,-2-5 0-16,-1-3 0 0,-1-3 2 0,0-9-3 15,1-2 2-15,-2-10-1 16,2-4 0-16,-2-8 0 0,-2-6 1 16,-5-4-1-16,-4 3 0 0,-6 6 1 0,-7 10-1 15,-4 13 0-15,-3 13 3 16,-1 10-2-16,-2 10 8 0,-5 7 2 15,-8 19-14-15,-10 15 6 16,-5 21 4-16,-6 8-9 0,-1 3 4 0,1 1 5 16,0-6-8-16,2-4 0 15,5-6 5-15,3-10-8 0,3-8 7 16,6-6-3-16,3-8 0 15,4-7 0-15,6-5 1 0,1-8-5 0,2-3 5 16,1-1-1-16,0 0 0 0,3-2-10 16,3-6 4-16,3-6-1 15,6-3 7-15,3-5 0 0,3 0-12 0,1-3 6 16,4-3 0-1,1-1-7-15,2 0 11 0,0 5-1 0,-3 4-1 16,1 11 8-16,-5 10-3 16,-6 2-2-16,-1 14 0 0,-5 7 3 15,-3 3-4-15,-1 4 4 0,-4 1 0 0,1-5-4 16,1 0 4-16,2-4-2 15,1-5 0-15,0-4 0 0,1-5 0 16,1-4 0-16,4-4-1 16,1-1 1-16,4-1 0 0,3-7-3 0,0-1 2 15,2-3-35-15,-2-2-1 16,-2-3 8-16,-1-1 7 0,0-4 14 15,-1-1 3-15,0-4-1 16,1-1 8-16,-1 3-1 0,-2 2-2 0,-3 7 1 16,-3 7 2-16,-5 6-4 0,-2 3 1 15,1 6 2-15,-3 8 10 16,0 8 5-16,-4 3-3 0,-1 1-5 0,0-2 0 15,2-3-6 1,3-4-4-16,0-3 3 0,6-4 0 0,1-4-2 16,5-2 2-16,2-4 1 15,5 0-4-15,3-4 4 0,1-4-4 16,0-4 4-16,1 0-1 15,0-3 0-15,2 1-2 0,1-3 2 0,1 0-2 16,-1-3-5-16,2-4 12 0,0 2-5 16,-1 1-2-16,-3 6 2 15,-8 6-1-15,-10 5 0 0,-2 4 0 0,-5 8 30 16,-5 12-8-16,-6 9 10 15,-5 2-21-15,0 1-11 0,-1-3 0 16,3-3 9-16,3-4-10 16,2-5 2-16,3-5 3 0,2-5-5 0,3-4 2 15,0-3 7-15,1 0-10 0,0 0 4 16,0-3 0-16,3-6-2 15,2-1-18-15,2-3 4 0,1-4-11 0,1 0 16 16,5-1-7 0,1-5-10-16,6 0 10 0,2 0-5 0,2-3-8 15,2 0 15-15,1 0-1 16,0 1-1-16,-4 3 21 0,-4 10-5 0,-6 4 0 15,-7 6 0 1,-3 2 8-16,-4 10 0 0,0 12 21 0,-3 6-7 16,0 3-10-16,-1 2 1 0,4-2-4 15,0-2-5-15,4-2 10 16,5-4-4-16,4-3 4 0,2-3-2 0,5-2-5 15,3-3-7-15,5-2 0 16,4-1 4-16,2-5-4 0,3-1 0 16,-2-3 4-16,-2-7-5 15,-3-7 0-15,1-5 1 0,-2-8 0 0,1-5-2 16,-1-4-1-1,-1-5-4-15,-1 0 7 0,-4-3 0 0,-3 2-4 16,-10 9 6-16,-3 7-2 0,-7 9 0 0,-3 5 0 16,-7 7 6-16,-10 5-8 15,-5 13 4-15,-5 5-3 0,-5 7-1 16,4 4 4-16,2 0 6 15,2 0-9-15,5-2 1 0,7-1 0 0,5-7 0 16,4 2-1 0,5-4 2-16,1-6-2 0,1-2 1 0,5 1 0 15,3-5 0-15,4 1-2 0,4 0-1 16,0-6 2-16,1 0 2 15,-1-3-2-15,-2-6-7 0,3 6 7 0,0-2 1 16,-1 0 0-16,-1-2-6 16,-2 4 7-16,-3-1-2 0,-2 4 2 15,-5 0 0-15,-4 7-2 16,0 10-2-16,-13 9 3 0,-3 9 1 0,-9 7 0 15,-4 8 1 1,-5 5-2-16,-3 3 0 0,1 4 3 0,-2 2-5 16,0 3 4-16,3 4 0 0,0-1-3 0,2 0-1 15,6-4-2 1,1-6-27-16,6-2-3 0,1-5 2 0,0-6-4 15,2-8 6-15,0-6-4 16,0-7 9-16,-1-6 18 0,-1-5 0 16,-4-6-3-16,-2-9 13 15,-1-2-3-15,-1-8 0 0,2-8 42 0,2 0-3 16,2-7-2-16,7-4-6 15,4-1-11-15,6-7-6 0,4-3 6 16,14-5-9-16,7-6-1 0,10-9-1 0,7-5-4 16,6-3-2-16,6-7 9 15,8 2-7-15,7-2-3 0,5-3-2 16,7 4 0-16,2 6 6 15,-3 13-7-15,-7 19-14 0,-12 16-13 0,-12 14-10 16,-6 6-52 0,-13 6-101-16,-6 3-70 0,-13-4-284 0</inkml:trace>
  <inkml:trace contextRef="#ctx0" brushRef="#br0" timeOffset="95720.134">17696 13093 1061 0,'-14'-26'0'15,"2"5"49"-15,6 6-31 16,4 7 5-16,2 2-21 0,3 5-4 0,6 2-146 16,-1 7-15-16,-6 3-176 15</inkml:trace>
  <inkml:trace contextRef="#ctx0" brushRef="#br0" timeOffset="98990.1386">14132 14053 634 0,'0'0'0'0,"0"0"196"16,0 0-85-16,0-1-17 15,0-1-44-15,-1 0-13 0,-4 0-4 0,-4 1-9 16,-2 1-6-16,-2 0-1 16,0 1 3-16,1 5-1 0,1 1-3 15,1-1-3-15,1 0 5 16,2-1-1-16,0-1 3 0,0 2-9 0,-2 1 4 15,-2 3 2 1,-3 4 0-16,-4 3 1 0,-2 8-3 0,-4 7-3 16,-1 6 2-16,-5 8 7 0,3 8-2 0,-2 5-5 15,2 3-3 1,4 4-3-16,1 0-3 0,1 0 3 0,4 1-4 15,-1-3-1-15,2 0 5 16,-3-3 0-16,1-3-4 0,2-3 16 16,-2 0-5-16,2 0 0 15,1-3 1-15,3-1-2 0,1-5-10 0,3-3 12 16,5-2-7-16,2-3 0 15,1-2 0-15,4-3 2 0,2-1-9 16,0-5 11-16,2 2-6 0,-1-2-5 0,-1-2 12 16,0-4-11-16,0 0-1 15,-1-2 9-15,-2-4-8 0,1 0-6 16,-1-5 6-16,-3 1 2 15,3-1-7-15,-3-3 4 0,0 1-1 0,-3-1-45 16,-1 0-31 0,-2-2-58-16,-1-1-130 0,-4-4-200 0</inkml:trace>
  <inkml:trace contextRef="#ctx0" brushRef="#br0" timeOffset="100040.1401">14567 14580 391 0,'2'-7'0'0,"0"4"307"0,-1 0-152 15,-1 1-11-15,0 2-18 16,0 0-38-16,0 0-23 0,-3 5-10 15,-4 12-18-15,-8 20-26 16,-5 18 18-16,-5 16 9 0,-1 11-10 0,0 2-3 16,-1 1-7-16,3-6-9 0,-1-6-5 15,3-7 2-15,2-8-3 16,5-8-6-16,1-7 2 0,2-6-12 0,3-7-16 15,0-9 14 1,3-2-5-16,1-6-9 0,1-6 17 0,1-4-6 16,3-2-17-16,0-1-12 15,2-9-35-15,6-8-92 0,2-8-93 16,1-9-240-16</inkml:trace>
  <inkml:trace contextRef="#ctx0" brushRef="#br0" timeOffset="102190.1431">14430 14422 499 0,'-17'0'0'16,"1"0"255"-16,5 0-107 0,0 0-44 16,2 0-18-16,3-2-17 15,1-1-12-15,3 3-14 0,2 0 5 0,0 0-15 16,0-1-22-16,9-2-16 15,9-2 10-15,10-6 74 0,12-3-15 16,11-5-18-16,1 0-9 16,6 1-6-16,-1 3 1 0,-4 2-10 0,-7 3-14 15,-6 8 1-15,-8-1-4 0,-9 3-7 16,-6 3 3-16,-5 4-2 15,-6 0-110-15,-4 3 10 0,-2 3-33 0,-4 4-48 16,-8 1-20 0,-4 2-196-16</inkml:trace>
  <inkml:trace contextRef="#ctx0" brushRef="#br0" timeOffset="102520.1435">14003 15516 863 0,'-1'3'0'0,"1"-2"180"16,2 1-144-16,7-2 41 0,3 0 0 0,3-1 5 16,5-4-18-1,1 1-16-15,5-6-3 0,3-5-1 0,1 3-13 16,3-2-10-16,-1 1 3 15,2 3-15-15,-1 4-13 0,0 0 8 16,1 4 0-16,-3-1-4 16,-1 2-68-16,-1 1 8 0,-3 0-45 0,-2 0-21 15,-5 1-76-15,-5 0-300 0</inkml:trace>
  <inkml:trace contextRef="#ctx0" brushRef="#br0" timeOffset="103020.1442">14794 15042 1019 0,'-5'0'0'0,"-5"15"248"16,-5 12-204-16,-5 15 2 15,-1 7-13-15,-1 4-9 0,3-4-5 0,4-4-6 16,2-9 0-16,2-8 1 15,2-11 0-15,4-5-4 0,3-8 3 16,1-3 8-16,0-1 1 0,1-3-10 0,1-10-3 16,4-11-11-16,2-5-3 15,3 0 5-15,2-2 0 0,4 1-23 16,1-5 18-16,6 1 0 15,4-3-2-15,2-2 4 0,3 0-4 0,1 2-3 16,-4 9 13 0,-5 9-5-16,-6 12 2 0,-6 7 0 0,-5 8 12 15,-1 16 3-15,-5 12 3 0,-1 8-1 0,-1 6-8 16,-5-1 1-1,2-5-9-15,1-6 0 0,-4-4 3 0,3-5-1 16,-1-2-6-16,-1-5 6 16,1-1 3-16,-2-4-8 0,1-5 4 15,2 2-4-15,1-1-90 16,-1-2-2-16,4 0-37 0,0-4-64 0,3-2-123 15,1-3-349-15</inkml:trace>
  <inkml:trace contextRef="#ctx0" brushRef="#br0" timeOffset="104240.1459">15372 15239 1068 0,'4'-18'0'0,"-1"-2"200"0,0 1-125 16,-3-2-13-16,-1 0-15 15,-7 2-4-15,-2 2-17 0,-5 6 5 16,-3 5-6-16,-4 6-14 15,-4 8 1-15,-3 9-8 0,-3 12-6 0,0 9 4 16,0 11 9-16,3 6-11 16,5 2 0-16,2 1 10 0,5-8-11 15,4-4 2-15,3-7-1 0,6-6-8 0,4-8 3 16,3-5-5-16,4-8-1 15,6-6 12-15,2-6-2 0,6-6-11 16,6-12 17-16,6-8-3 16,4-5-4-16,3-9 4 0,0-2 1 0,0-4-4 15,0-5 2 1,-4-5 1-16,1-4-4 0,0-10 4 0,-1-1-1 15,2-1-2-15,-5-6 2 16,-1 6 3-16,-7 6-5 0,-5 12 2 16,-8 16 2-16,-7 15-3 0,-4 12 0 0,-1 9 33 15,0 4-19-15,-11 20-4 16,-11 20-11-16,-8 17 1 0,-4 11 0 15,-1 5 11-15,4-3-11 16,3-1 0-16,1-5 9 0,9-8-10 0,5-6 2 16,6-11 6-16,4-5-8 15,3-9 2-15,3-4 1 0,5-3-3 16,2-7 1-16,1-3 0 15,2-3 0-15,0-3 0 0,1-4 0 0,3-1 0 16,-1-11-16-16,1-3 10 0,1-4-3 16,1-5 8-16,0-2-3 15,-1-6 0-15,2-7 5 0,-2 0-2 0,-1-4-10 16,-1-1 12-1,-4 5-2-15,-2 7-12 0,-3 10 15 0,-5 9 0 16,-2 13-3-16,-5 5 2 16,-9 17 1-16,-4 14-10 0,-3 8 12 15,0 6-6-15,1-3-3 0,5-3 10 0,3-4-10 16,5-6-20-16,4-6 12 15,3-6 4-15,6-5-2 0,4-4 8 16,2-5-3-16,4-4 0 16,4-4 3-16,3 0 3 0,3-7 0 0,4-3-7 15,-1-3 7-15,2-4 0 16,0-5-3-16,-1-5 4 0,-1-2-2 15,0-6 1-15,-3-2 1 16,2-3-2-16,-3-1 2 0,-2 5-1 0,-7 8 0 16,-7 10-1-16,-4 9 3 0,-5 9 5 15,-3 6 15-15,-8 21-15 16,-8 13-6-16,-5 14 4 0,-1 6 4 0,-3 3-12 15,3 2 6 1,-1 1 2-16,2 4-7 0,-2-2 4 0,1 2 2 16,3-5-5-16,2-6 2 15,3-3-2-15,2-6-3 0,2-2 4 16,2-7 0-16,0-4-6 15,1-3 9-15,3-9-4 0,1-7-3 0,5-8 8 16,-1-3-6-16,2-7-16 0,0 0 16 16,0-6 4-16,2-5-3 15,3-6 3-15,2-5 0 0,1-7-3 0,4-5 2 16,1-9 9-16,5-2-2 15,4-7-3-15,6-6-1 0,5-8-5 16,5-10 2-16,2-7 2 16,2-6-5-16,3-4 4 0,-2 4-2 0,1 2 0 15,-3 7 0-15,-1 7-2 0,-3 9-3 16,-2 10 10-16,-3 16-3 15,-4 13-3-15,-4 16 2 0,-1 9 1 0,-5 9-2 16,-4 13-2 0,-8 11 2-16,-6 9 0 0,-9 11 10 0,-9 0-9 15,-6 1 0-15,-3-2 4 16,-6-8-4-16,-1-1-2 0,-3-6 2 16,-3-3 5-16,-2-2-8 15,4-6 4-15,0-5 0 0,7-4-2 0,3-6-8 16,4-7-15-16,6-1-36 0,1-3-22 15,6-3-49-15,5-7-76 16,2-7-185-16</inkml:trace>
  <inkml:trace contextRef="#ctx0" brushRef="#br0" timeOffset="105170.1472">16442 15245 735 0,'0'0'0'0,"2"2"205"0,5-2-80 0,2 0-27 16,1 0-23-16,2-2-20 0,2-3-21 0,-1-2-18 15,-1-4-2 1,3-2-6-16,-2-1-3 0,0-4 12 0,-1 0 2 16,-3-1 4-16,0-2 2 15,-4 0-2-15,0 2 0 0,-2 1-5 16,-2 5 2-16,-1 2-11 15,0 3 2-15,-3 1-8 0,-4 4-5 0,-5 3 4 16,-5 8-1-16,-6 15-8 0,-5 10 10 16,-2 8-3-16,4 2 0 15,4-2-2-15,7-4 5 0,5-3-6 0,8-5 3 16,2-5-1-16,4-2-2 15,4-5 4-15,4-5-2 0,1-4-6 16,4-5 6-16,0-3-1 16,2-3-4-16,1-5 1 0,3-5-5 0,0 1-1 15,1-5 4 1,0 1 5-16,2-4-1 0,1-2 4 0,-1 1 0 15,1 2-2-15,-4 2 2 0,-4 4 0 0,-6 7-2 16,-8 6 2 0,-2 1-4-16,-4 14-2 0,-8 7 10 0,-3 8 12 15,-4 2-17-15,0-1 0 16,1 0 9-16,0-5-11 0,3-3 4 15,-1-6 0-15,6-7-2 16,1-5 0-16,3-2 16 0,3-2-17 0,0-1 2 16,0 0 0-16,0 0-3 15,0-1 2-15,4-4 0 0,3-5-10 16,4-3 17-16,2-4-8 0,3-3-5 0,2-2 6 15,2-3 0-15,3-3-12 16,2-3 9-16,0-1 1 0,3 1-7 16,-2-4 15-16,0 6-7 15,-4 7-4-15,-5 8 10 0,-6 7-3 0,-4 7-3 16,-3 7 2-1,-1 10 5-15,-1 8 2 0,-2 5 2 0,0 5-5 16,0-2-7-16,-2-1 4 0,2-8 0 0,-3-2-3 16,3-2 2-1,0-5-3-15,3 3-25 0,2-6-4 0,0-1-43 16,4-1-65-16,2 0-10 15,0-5-113-15,3 1-455 0</inkml:trace>
  <inkml:trace contextRef="#ctx0" brushRef="#br0" timeOffset="106540.1492">17393 15168 871 0,'-2'-19'0'16,"-4"4"251"-16,-5 2-175 0,-2 4-16 15,-2 4-7-15,-7 3-8 16,-5 2-10-16,-2 12-3 0,-2 9-14 0,1 11 8 15,1 5-5 1,2 6-9-16,3-2-10 0,6 1 0 0,2-4 0 16,8-5-4-16,3-3 3 15,4-6-1-15,1-9 0 0,3-1-31 16,4-9 20-16,4 2-1 0,2-6 16 0,1-1-5 15,4-9-3-15,2-7 8 16,4-1-1-16,0-8-4 0,0-3 2 16,4-4 4-16,-3-4-5 15,2-5 0-15,0-5 9 0,1-5-10 0,1-7 2 16,1 0 13-16,-3-5-14 15,0 4 0-15,-6 2 12 0,-7 8-9 16,-4 14 7-16,-4 8 0 0,-5 12 2 0,1 5 10 16,-2 10 1-16,-2 5-12 15,-12 19-5-15,-8 14-7 0,-5 14 2 16,-3 5 7-16,3 2-1 15,1 0-8-15,3 0 2 0,3-1 5 0,2-4-7 16,8-5 2 0,3-11 1-16,6-4-2 0,1-5 0 0,1-8 0 15,7 0-6-15,1-8 5 16,4-3-3-16,-1-4-14 0,5-6 8 15,2 0-6-15,0-8-1 0,5-4 12 0,2-5 1 16,0-3-12-16,2-6 11 16,1-4-5-16,-2-4-1 0,-1-4 16 15,-4 2-5-15,-5 2 0 16,-4 2 0-16,-7 3 1 0,-3 7-1 0,-3 4 0 15,0 7 16-15,-4 7-5 16,-1 4 2-16,-7 1-10 0,-1 17-6 16,-7 9 6-16,0 7-1 15,0 4 1-15,2-2-1 0,3-1-1 0,5-4-2 16,2-4 2-16,3-3-1 0,4-3-6 15,1-5 12-15,0-3-8 16,0-1-2-16,4-6 4 0,1-2 0 0,5 0-15 16,0-4 13-1,4 0-7-15,1-4-6 0,4-6 7 0,1-2-8 16,1-4-8-16,3-3 23 15,-1-1 0-15,0-4-5 0,1-5 11 16,0 0-4-16,-4-1-2 0,1 1 2 0,-1 4 1 16,-6 5-3-16,1 7 2 15,-3 4 7-15,-5 9-8 0,-1 0 0 16,-2 9 10-16,-4 10-8 15,0 6 17-15,-3 7-7 0,-6 4-6 0,-1-3 2 16,1-2-9-16,-2-2 0 16,2-6 2-16,0-1 7 0,0-7-9 15,5-5 2-15,1-3 18 16,-1-3-17-16,2-2 5 0,2-2-5 0,0 0-3 15,0 0 2-15,0-1 1 0,6-7-2 16,0-4 0-16,4-3-2 16,2-4-9-16,5-5 11 0,1-1 0 0,4-4-17 15,3-1 14 1,3-5-5-16,2-4 0 0,1-3 9 0,2 0-2 15,-2-1-3-15,0 3 3 16,-4 8 2-16,-6 9-2 0,-4 9 4 16,-7 6-2-16,-2 8-2 15,-4 1 2-15,-2 13-1 0,-2 9 0 0,-7 9 0 16,-5 7 19-16,-2 2-21 0,-1 0 4 15,3-2 5-15,3-4-9 16,2-4 3-16,5-5 0 0,2-4-2 0,0-3 1 16,6-6 0-16,3-1 0 15,1-5-1-15,5-2-2 0,-1-4 2 16,4-1 1-16,0 0 0 15,1-11-5-15,1-4 7 0,0-6-3 0,1-6-3 16,1-3 8-16,3-6-4 0,0-7 0 16,5-7-4-16,0-6 5 15,1-5-2-15,4-4 0 0,-1-5 1 0,4 1 0 16,-2-1 1-1,-2 7-1-15,-6 7 0 0,-9 9-3 0,-8 13 3 16,-5 12 0-16,-6 8 0 16,0 8 42-16,-1 6-36 0,-10 8 4 15,-8 13-13-15,-9 16-2 16,-4 14 10-16,-2 8 11 0,3 7-14 0,2 5 9 15,0 5-3-15,1 2-4 0,3-3 2 16,4-2-4-16,3-8 4 16,4-9-3-16,2-8-2 0,4-9-2 0,4-5 1 15,3-7 0-15,2-5 0 16,6-7-5-16,6-3-1 0,1-5-11 15,9-5 6-15,3-2-1 16,4 0-17-16,-1-9-5 0,1 0-19 0,0-4-46 16,-1-3 8-1,-1-5-6-15,-1-4-118 0,-6-7-151 0</inkml:trace>
  <inkml:trace contextRef="#ctx0" brushRef="#br0" timeOffset="106690.1494">18420 14950 1017 0,'17'-3'0'16,"7"3"64"-16,3-2-28 0,4 1-30 16,4-2-9-16,-3-1-122 15,-4-5-315-15</inkml:trace>
  <inkml:trace contextRef="#ctx0" brushRef="#br0" timeOffset="107660.1507">19585 14589 854 0,'3'-12'0'0,"-3"10"291"15,0 2-205-15,-6 14-30 0,-9 17-17 0,-7 18 20 16,-5 16-24-16,-3 7-12 16,0 4-7-16,-1-4-5 0,0-1-2 15,3-8 0-15,0-3-1 16,1-7-5-16,2-9 5 0,2-10-6 0,5-8-4 15,5-8 4 1,4-7 18-16,2-4-18 0,4-4 6 0,2-3-8 16,1 0 0-16,1-4-1 15,7-11 3-15,5-10-4 0,5-10 4 16,3-11 0-16,4-3-2 0,3-13 0 0,2-5 2 15,2-9-3-15,2-7 2 16,3-2 4-16,1 0-1 0,-2-1 6 16,-1 7-6-16,-5 8-5 15,-7 17 2-15,-8 16 4 0,-5 18 0 0,-5 12 9 16,-2 7-12-16,-1 1-3 15,1 9 1-15,4 11 0 0,4 9 21 16,2 8-7-16,2 6-5 0,1 3-6 0,5 4 10 16,2 6-2-16,5 3-3 15,-1 7 6-15,-2 3-8 0,-4 0-6 16,-4-3 0-16,-8-8 6 15,-9-4-7-15,-3-8 2 0,-13-6 1 0,-6-3-3 16,-4-6 2 0,-3-3 5-16,-3-5-7 0,-3-1 2 0,0-6 2 15,-2-3-4-15,-1-5 2 16,-1-3 1-16,0-1-3 0,-3-3 1 15,0-1-1-15,2-3-4 0,3-5-1 0,3-4-10 16,8 0-12-16,5-2 8 16,6-3-16-16,9 0-31 0,4-1 5 15,6 2-11-15,6 1-42 16,10 2 2-16,2 5-90 0,3 1-350 0</inkml:trace>
  <inkml:trace contextRef="#ctx0" brushRef="#br0" timeOffset="110320.1545">20292 15028 1116 0,'1'-25'0'0,"-1"-1"215"0,0-1-121 0,-4 3-22 16,-4 3-6-16,-3 6-17 15,-5 3-16-15,-4 9-13 0,-5 3-1 16,-4 17-8-16,-5 11-10 0,1 9 8 0,-2 5-4 16,5 1-6-16,4 1 2 15,5-5 3-15,6-5-3 0,8-2 3 16,6-4-5-16,1-6-4 15,3-1-2-15,5-6-10 0,4-5-14 0,6-3 4 16,3-7-10-16,4 0-10 16,3-7 15-16,2-6 2 0,0-3-4 15,-3-5 14-15,0-3 12 16,-3-2 7-16,1-3 2 0,-3-2 4 0,-2 4 1 15,-2 1 4-15,-7 6 1 0,-3 10 1 16,-5 3 1-16,-3 7 4 16,-1 9 3-16,-8 11-11 0,-3 9-3 0,-1 8-1 15,3-4-1 1,6-2-3-16,3-4-2 0,1-5 2 0,4-5 0 15,0-5-2-15,4-4 1 16,2-6-2-16,-2-2-3 0,4 0 10 16,1-8-3-16,4-3-2 15,4-4 0-15,0-5 3 0,2 0-3 0,-1-6 0 16,2-3 2-16,2-4-2 0,1-6-1 15,4-8 2-15,2-6-2 16,1-9 2-16,2-5 0 0,1-7-1 0,1-2 0 16,-2 1 2-16,-3 3-4 15,-5 8 0-15,-6 12 2 0,-9 13 0 16,-7 16 0-16,-3 11 7 15,-3 7 20-15,0 7-7 0,-9 16-14 0,-13 16-7 16,-9 20 2-16,-7 14 26 0,-2 5-15 16,1 5-6-16,2-1-3 15,1 0-3-15,2-2 0 0,3-3 8 0,6-8-9 16,7-6 2-1,9-8-1-15,7-8 0 0,6-7-5 0,8-6-9 16,8-6-10-16,2-5 13 16,6-7-2-16,3-4 0 0,4-7 3 15,1 0 3-15,-1-7 2 16,3-5 8-16,-1-6-3 0,-1-5 0 0,1-5 0 15,1-4-1-15,-3-5 1 0,-4-4 0 16,-3-2 4-16,-6 3 0 16,-9 2 5-16,-5 7-4 0,-8 8 6 0,-5 7 9 15,-5 7-10-15,-5 6-7 16,-6 5 3-16,-4 15-5 0,-8 6-2 15,0 10 2-15,-2 3 3 16,3 3-8-16,1 0 8 0,3-3-5 0,4-3-1 16,6-4 4-1,6-5-2-15,4-3-5 0,8-5 0 0,0-4-14 16,7-2-11-16,1-3 9 0,5-5-6 0,4-2-15 15,1-3 11 1,3-5-2-16,1-2-15 0,-2-2 18 0,-1-2 17 16,-2-3 6-16,1-4 9 15,0-2 0-15,0-2-4 0,-3 6 4 16,-2 2 0-16,-5 7 3 15,-5 8 5-15,-3 2 8 0,0 11-2 0,-1 8 17 16,-2 4-13-16,2 4-12 0,1-3-2 16,0-2-5-16,7-2 0 15,3-3 4-15,6-6-1 0,5-4 15 0,5-1 4 16,6-6-11-16,4 0-7 15,4-6 2-15,5-5 2 0,-3-1-7 16,2-2 6-16,-5-3-2 16,-2-2-4-16,-4-5 14 0,-3-5-4 0,-4-4-4 15,0-4 4 1,-1-2-7-16,-4-2-7 0,-3 0 4 0,-4 5 1 15,-5 7-4-15,-4 7 2 0,-5 8 6 0,0 5-3 16,-7 6 12 0,-7 3-9-16,-7 15-12 0,-6 7 9 0,-5 9-4 15,-2 3 0-15,0 2 0 16,2 2-1-16,4 0 1 0,2 2 0 15,8-3 2-15,1 1-4 16,6-3 4-16,3 1 0 0,1 1-3 0,2 1 1 16,1 5 0-16,-2 2 0 15,-1 4-4-15,-1 7 5 0,-1 0-2 16,0 6-3-16,0-1 2 0,-3-1-2 0,-2-2 5 15,0-3-1-15,-4-3 0 16,0-5-11-16,-2-3 6 0,-5-4-15 16,-3-5 9-16,-2-6-2 15,-3-4-11-15,-3-5 8 0,-1-4-5 0,0-4 7 16,0-4 10-1,2-1-1-15,5-5-3 0,3-1 10 0,6-1-2 16,8-1 0-16,2-6 0 0,7-5 2 0,4-3 6 16,4-6 4-1,7-4-5-15,5-6-6 0,7-3 7 0,6-5-7 16,5-6-2-16,4-3 2 15,7-6 1-15,6-7-2 0,5-6 15 16,6-5-11-16,1-6-5 16,5-3 2-16,0-3 1 0,3 3-3 0,-4 3 2 15,-4 7-1-15,-6 9 0 16,-10 8 0-16,-9 11 4 0,-13 14-4 15,-10 11 0-15,-8 11 4 0,-5 5-5 0,-2 1 1 16,1 1 1-16,0-1-2 16,-1 1-2-16,0 1-2 0,2 9-7 15,-2 6 20-15,-8 11-6 16,-2 8-4-16,-7 2 4 0,-1 9 4 0,-5 0-7 15,2 0 1 1,3-1 0-16,4-5 0 0,5-5-6 0,4-5-3 16,5-7-3-16,4-6 2 15,7-7 0-15,7-6-6 0,6-4 4 16,5-4-5-16,6-9-17 0,-1-4 4 0,2-2 2 15,-1-6 18-15,-3-5 12 16,-2-3-2-16,-1-3 0 0,0-4 17 16,-1 0-2-16,-2-1-3 15,-1 1-2-15,-2 0-2 0,-9 5-7 0,-3 6 13 16,-3 7 1-16,-7 9 12 15,-3 6 9-15,-9 7-5 0,-12 8-16 16,-9 14-13-16,-3 12 1 0,-6 8-2 0,2 2 0 16,5 1 1-16,5-5-3 15,7-2 2-15,8-6 3 0,4-7-8 16,6-5 5-16,3-4-2 15,1-6-3-15,0-3 5 0,6-3-2 0,6-4-5 16,6-3 7 0,3-10 0-16,4-2-2 0,1-4-13 0,0-2 12 15,2-2 0-15,-1-2 3 16,2-2-1-16,1 0 0 0,2 0 0 15,-2 0 0-15,-4 9 0 0,-7 4 0 0,-8 6 5 16,-7 5 6-16,-4 3 8 16,-1 9-1-16,-4 8-14 0,-3 11 29 15,-2 6-10-15,-3 0-17 16,2-1 5-16,-3-2-4 0,3-4-4 0,1-5 8 15,0-3-4-15,3-5-6 16,3-4 4-16,1-3-4 0,3-6-2 16,0 1 2-16,-3-2 7 15,3 0-10-15,0 0 4 0,0 0 2 0,0-5-4 16,6-1-5-16,2-4-8 0,6-3-11 15,3-6 13-15,6-3-7 16,4-1-3-16,0-5 16 0,4-3-3 0,-2-3-6 16,4 0 13-1,0 2-4-15,-1 4 1 0,-2 6 8 0,-6 9-5 16,-3 9-2-16,-9 4 5 15,-6 7 0-15,-2 12 3 0,-4 5 15 16,-8 11-1-16,-5 4-7 0,-2-1 1 0,0 0-3 16,2-2 4-16,-2-6-1 15,2-6-5-15,4-3-9 0,0-7 2 16,3-4 20-16,3-5-12 15,0-3 1-15,0-2 0 0,3 0-9 0,0 0 8 16,-1-1-5-16,0-4-4 16,1-7 0-16,1-1 2 0,7-5-15 15,5-3-7-15,3-2-4 16,8-4-7-16,0-2 5 0,4-2 1 0,4-3 0 15,-1 0 15-15,1 2-1 0,-4 6-1 16,-4 4 13-16,-10 10-2 16,-4 7 1-16,-7 5 0 0,-3 5 0 0,-2 14 0 15,-10 10 0 1,-5 8 22-16,-1 5-20 0,1-2 3 0,4-6-1 15,5 0-4-15,1-7 0 16,7-5 11-16,0-4-6 0,0-3 4 16,2-3-6-16,3-4-3 15,4-3 0-15,0-2 15 0,4-3-11 0,5-1 4 16,2-9-5-16,3-2-6 0,3-5 6 15,3-3 2-15,0-3-7 16,3-6-4-16,0-6-2 0,-2-3-1 0,2-4 4 16,-3 0-1-16,-5-1 0 15,1 4 6-15,-7 7 0 0,-5 9 0 16,-5 8 2-16,-5 7-2 15,-1 5 0-15,-2 3 7 0,0 0-8 0,-7 12-10 16,-6 7 8-16,-2 8 6 0,-1 3-5 16,1 3 4-16,1 0 0 15,1 1-2-15,3 0 9 0,3 3-3 0,4-3-8 16,0 1 4-1,3 0 0-15,-1-3-2 0,-2-1 0 0,1-2 2 16,-2-2-2-16,-2-6 0 16,-3-4-2-16,-3-4-14 0,-3-4 2 15,-6-4-12-15,-4-3-16 16,-5-2-13-16,-5-2-29 0,-2-3-57 0,-5-5-21 15,-2-3-133-15</inkml:trace>
  <inkml:trace contextRef="#ctx0" brushRef="#br0" timeOffset="110570.1548">20909 14837 900 0,'-2'-14'0'16,"3"0"260"-16,8 0-204 15,11-3-6-15,0 0-9 0,8 1-15 16,5 3-10-16,0 3-15 15,5 3 0-15,-1 5-2 0,1 2-186 0,-1 0-53 16,-8 2-353-16</inkml:trace>
  <inkml:trace contextRef="#ctx0" brushRef="#br0" timeOffset="111790.1565">16955 16399 863 0,'-4'-9'0'0,"-10"9"275"16,-3 2-181-16,-7 15-28 0,-5 10-27 0,-5 11 5 16,3 4-18-16,1 6-14 15,5 3 0-15,6-2-8 0,4-2-4 16,9-6 0-16,5-7 4 15,1-9-4-15,7-4 0 0,3-6 1 0,3-6-1 16,3-4 0 0,4-5 1-16,2-5-2 0,1-7 2 0,-1-4 2 15,-2-4-4-15,-1-2 2 16,-4-2 3-16,-6-5-6 0,1-5 4 15,-5 1 5-15,-2-4-7 0,1-3 0 0,-1 0 12 16,1-1-14-16,1-2 4 16,4 4 0-16,0 0-4 0,3 6 4 0,3 8-1 15,-3 6-2 1,2 9 2-16,-1 8-1 0,-2 2 0 0,-1 14-6 15,0 5 7-15,-3 11-2 16,-1 8 2-16,-3 4 1 0,0 3-3 16,-2-1 2-16,1 0 1 15,-2-6-2-15,2 1 0 0,-2-5 0 0,0-5-3 16,-1-2 6-16,-5-8-2 0,-4-5-1 15,3-2 0-15,-3-4 5 16,3-6 4-16,1 1 14 0,2-3-1 0,4-2 1 16,0-4 5-1,0-11-14-15,4-7-6 0,8-7 12 0,3-10-9 16,5-3-1-16,4-3 1 15,4-2-8-15,0 2-2 0,2 3 3 0,-2 6-4 16,-2 9 0-16,-2 7-4 0,-3 9-17 16,-5 4-26-16,1 6-15 15,-3 3-35-15,1 0-93 0,-5 2-73 0,-1-1-479 16</inkml:trace>
  <inkml:trace contextRef="#ctx0" brushRef="#br0" timeOffset="112570.1576">18461 16186 1038 0,'0'0'0'0,"1"5"195"0,-1 10-133 0,-3 12 56 16,-8 13-37-16,-7 9-24 15,-3 2-21-15,-3 4-14 0,-2-2-4 16,1-2-1-16,3 0-3 16,-1 0-2-16,4-2-11 0,0-6 4 0,3-2-4 15,3-5-1 1,0-8 0-16,5-3 4 0,0-8-4 0,3-7 0 15,1-2 6-15,3-7-7 0,-1 0 2 0,2-1 2 16,0 0-3 0,0-7 0-16,1-8 10 0,6-12-12 0,5-11 1 15,3-13-2-15,4-7 3 16,4-5 0-16,1-5 2 0,3-3-2 15,1-1 0-15,4-2-1 16,2-1-4-16,1 1 10 0,0 0-3 0,1 3-4 16,1 2 4-1,-1 3-2-15,-2 8 0 0,1 9 0 0,0 12 2 16,-2 12-4-16,-3 11 1 0,-3 14-1 0,-5 4-7 15,-5 17 14-15,-9 13-5 16,-8 11 0-16,-2 7 0 0,-10 1 7 16,-3-1-5-16,-3-6 2 15,-3-4-1-15,-1-5-2 0,-2-2 2 16,-5-2-2-16,-4-4-1 15,-2-1 0-15,2-6 3 0,1-2-5 0,0-6 4 16,2-1-2-16,4-3-4 0,1-1-3 0,4-1-20 16,5-1-37-1,4 0-7-15,2-2-27 0,3 1-63 0,1 0-28 16,-2-1-176-16</inkml:trace>
  <inkml:trace contextRef="#ctx0" brushRef="#br0" timeOffset="113060.1583">18802 16445 999 0,'4'-29'0'0,"-4"3"250"0,0 2-138 0,-7 4-39 16,-4 6-9-16,-2 4-7 15,-4 6-18-15,-2 4-15 0,-5 9-3 16,-3 13 8-16,-2 9-14 0,0 5-11 0,2 8 6 15,2 2-6-15,4-3-8 16,5-1 8-16,5-2 0 0,3-3-6 16,5-3 3-16,3-6-6 15,0-8-39-15,4-5 19 0,4-4-8 0,2-8-15 16,5-3 16-16,3-2-9 15,4-10-6-15,2-3 5 0,0-4 6 16,0-4 1-16,0 1 27 0,-2-5 5 0,-2 2 2 16,0-2 2-16,-2 0 3 15,-1-1 3-15,-3 6 20 0,-2 4 0 16,-5 7-1-16,-3 6 8 15,-3 5-8-15,-1 0 2 0,0 13-10 0,-7 8 3 16,0 8 1 0,-3 3-9-16,2 0-9 0,2-4-8 0,3 0 8 15,1-2-2-15,1-4-3 16,1-1-26-16,0-7-20 0,5-4-43 15,3-1-18-15,4-4-60 0,2-4-236 0</inkml:trace>
  <inkml:trace contextRef="#ctx0" brushRef="#br0" timeOffset="114560.1604">19155 16404 740 0,'4'-24'0'16,"-4"8"352"-16,-6 5-223 15,-6 4-48-15,-6 5-14 0,-4 2-15 0,-4 14-15 16,-4 6-15-16,1 9 1 0,1 5-6 15,5 4-7-15,4 2-1 16,4-1-1-16,6-2-5 0,4-1 4 0,3-4-5 16,2-4-2-1,7-1 0-15,2-5 3 0,4-6-4 0,2-2 2 16,6-5-1-16,-1-6-8 15,5-3 1-15,2 0 1 0,0-8-17 16,2-4 14-16,0-5 2 0,1-5 6 0,1-6 2 16,1-4 0-16,1-7-1 15,-1-4 0-15,-4-8 5 0,3-5-1 16,-2-5 5-16,-2-2 1 15,0-3-1-15,-3 5 2 0,-3 3-6 0,-6 8-4 16,-1 10 6-16,-3 10-3 16,-4 11 0-16,-3 6 9 0,-2 8-1 15,-2 4-2-15,0 6-2 16,-3 15-8-16,-9 13 0 0,-5 17 26 0,-4 10-16 15,-3 5-10-15,-3 4 0 0,0 1 9 16,1-1-9-16,-1-4 0 16,2-8 5-16,2-3-5 0,3-8-1 0,2-2 1 15,2-9 0 1,2-5 1-16,2-6-1 0,3-7 0 0,2-2-7 15,6-6-3-15,-1-4-12 16,2-2 19-16,0-1-7 0,2-2-5 16,4-7 9-16,5-7 6 15,6-6 0-15,5-2 0 0,1-7 2 0,4-4-2 16,0-6-2-16,2-3-1 0,2 1-4 15,1 0 8-15,-1 5-2 16,-1 0-5-16,0 2 12 0,-1 2-5 0,-2 3-2 16,1 3 1-16,-3 2 0 15,0 4 0-15,-3 3 0 0,-4 5 2 16,-1 2-2-16,-7 4 0 15,-4 5 3-15,-4-1-4 0,-2 2 2 0,0 0 4 16,0 0-4-16,0 0 5 0,-2 5-4 16,-5 2-4-16,-4 2 4 15,-2 4 3-15,-3-1-7 0,-2 8 4 0,-2 3 0 16,-1 4-3-1,-1 9 1-15,-1 1 1 0,-1 4-2 0,0 0 0 16,3-2-3-16,4-6-14 16,3-2 11-16,6-6 2 0,5-6-4 15,3-6 14-15,0-4-8 16,7-4-2-16,2-2 7 0,4-3-3 0,3 0 0 15,2 0 2-15,4 0 2 0,-1-3-3 16,2 0 0-16,0 1 0 16,-2-1 0-16,0-2 0 0,-4-3 1 0,1-5-1 15,1 0 0-15,-1-1 0 16,-3-2 0-16,-1-1 0 0,1-3 1 15,-3-2-1-15,0 0 0 16,0 1 5-16,-2-1-4 0,-1 5 4 0,-1 0-5 16,-5 3 0-1,-1 5 6-15,-2 1-6 0,0 3 0 0,-5 3 15 16,-4 2-11-16,-4 0-5 0,-3 7 2 0,0 3 2 15,-1 4-4 1,1 3 2-16,1 5 2 0,-1 0-4 0,3 3 2 16,3 3 3-16,2-3-7 15,2 5 5-15,4-3 0 0,2-1-4 16,0-2 2-16,6-9 1 15,0-2-2-15,2-3 0 0,2-4 2 0,1-3-2 16,4-3 1-16,5 0 1 0,1-5-2 16,6-5 2-16,2-4 2 15,2-8-4-15,1-2 1 0,3-6 1 0,-1-5-2 16,1-2 2-16,-1-7 1 15,1-6-4-15,0-4 4 0,-4-4 3 16,0-1-6-16,-5 1 2 16,-5 3 16-16,-3 7-8 0,-2 7 0 0,-5 13-1 15,-6 10-2 1,-1 8 5-16,-4 6-1 0,0 4 1 0,-2 4-1 15,-12 15-9-15,-7 15-2 0,-8 15 2 0,-4 8 8 16,2 5-8 0,0 3 4-16,4-2-5 0,1-1 0 0,3-4 0 15,6-9 1-15,3 0-1 16,2-6-2-16,3-7 2 0,3-6 0 15,1-9-7-15,3-4 4 16,2-7-3-16,0-3-1 0,4-2-8 0,2-2-6 16,1-3 11-16,4 0 4 15,4-5 1-15,4-5 2 0,3-5-4 16,4-4-10-16,2-3 10 0,3-7 2 0,1-2-4 15,0-3 6-15,0-1 0 16,-4 5-1-16,-1 5 6 0,-3 4-2 16,-2 6 0-16,-1 5 0 15,1 6 1-15,-3 4-1 0,-2 0 0 0,0 11 8 16,-2 3-11-1,-2 8 6-15,-3 3 6 0,-7 0-12 0,-3 6 6 16,-3 0 3-16,-6 1-5 0,-3-1 2 0,-3-6 0 16,-1-2-4-1,-1 0 2-15,-2-5 2 0,0-3-5 0,-2-3 4 16,0-2-1-16,1-4-9 15,1-2-29-15,4-2-41 0,3-2-81 16,-1 0-13-16,3-5-119 16</inkml:trace>
  <inkml:trace contextRef="#ctx0" brushRef="#br0" timeOffset="114740.1606">20097 16351 1064 0,'16'-12'0'0,"8"4"196"0,2 2-130 15,4 1-8 1,0 4-28-16,3 1-16 0,3 0-12 0,-3 2-4 16,0 6-110-16,-2-5-57 15,0 1-119-15,0-4-506 0</inkml:trace>
  <inkml:trace contextRef="#ctx0" brushRef="#br0" timeOffset="115410.1616">21630 15713 977 0,'0'-13'0'0,"0"6"261"15,0 4-168-15,2 0-13 0,3 3-38 16,4 8-16-16,5 6 10 0,6 14 6 0,3 8-5 16,0 15-10-16,-4 9-8 15,-6 13-5-15,-5 11-4 0,-7 11-6 16,-4 11 4-16,-10 5 8 15,-5 2-3-15,-4 4-6 0,-6 1 2 0,0-3 10 16,-4-2 7-16,1-14-2 16,-4-10-16-16,1-11 4 0,-5-8-7 15,-4-11-5-15,-7-4 0 16,-8-1 7-16,-6-4-8 0,-11 2-39 0,-3-9-15 15,-3-11-48-15,5-8-40 0,7-11-67 16,6-12-186-16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9:50:02.2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1618 3063 665 0,'0'-3'0'0,"0"3"206"0,0 0-98 16,-3 0-45-16,0 0-17 0,1 1-12 0,0 2-16 16,1 4-16-1,1 3 4-15,0 5 7 0,0 2-6 0,1 5 7 16,6 5-5-16,0 2 4 15,4 4 5-15,2 2-3 0,-4-2-11 16,2 4 8-16,-2-2-5 16,2 1-6-16,-3-1 11 0,-1-2-7 0,1-1-7 15,-1-3 4-15,1-2 4 0,1-1-7 16,-1 1 2-16,0-4 1 15,-2 0-2-15,0-5 0 0,0-2 2 0,-1-5-3 16,-1-1 2-16,-2-3-1 16,1-6-1-16,-2-1 2 0,2 0 2 15,1-1 8-15,2-6 23 16,2-5-7-16,4-5-8 0,3-7 6 0,-1-3-9 15,2-5-5 1,-1-3 4-16,2-3-5 0,-1-3-5 0,2-4 5 16,0 0-6-16,0-4-4 0,0 1 0 0,0 0 5 15,-1 5-6 1,0 6 2-16,0 2 0 0,-5 3-3 0,1 4 4 15,0 1 2-15,-5 3-6 16,0 2 3-16,-3 5 3 0,-4 7-8 16,2 2 2-16,-3 6-6 15,0 1-20-15,0 1-7 0,0 5-21 0,0 7-32 16,0 9 24-16,-4 7-34 15,-2 4-119-15,0 1-160 0</inkml:trace>
  <inkml:trace contextRef="#ctx0" brushRef="#br0" timeOffset="430.0006">2557 3116 631 0,'0'-22'0'0,"-1"0"211"16,-6 5-90-16,-4 1-28 0,-4 7-28 0,-4 2-20 15,-5 7-11-15,-3 0-11 16,-1 12-2-16,-3 8 4 0,1 3-11 16,3 5-7-16,1 4 6 0,4 5-8 0,2 5-6 15,3 4 2-15,1 3 7 16,3-1-10-16,0 2 4 0,3 2 1 15,0-3-3-15,4-3 0 16,3-7 1-16,3-6-3 0,4-9 3 0,6-2-1 16,6-5 0-1,4-3 0-15,5-3 17 0,3-4-8 0,7-4-1 16,2 0-4-16,2-3-7 15,3 0 6-15,0 0 2 0,-3 0-6 16,-4 0-14-16,-4-3-11 0,-8 1-18 0,-1 2-18 16,-4 0-32-16,-2-3-103 15,-2-2-151-15</inkml:trace>
  <inkml:trace contextRef="#ctx0" brushRef="#br0" timeOffset="820.0011">2997 3019 617 0,'18'-6'0'15,"3"2"186"-15,1-1-77 16,4 0-40-16,3 2-18 0,1 1-20 0,-2-3-20 16,0 1-2-16,-1-1-6 15,-4 0-5-15,-4-2 4 0,0 3 6 16,-5 0-12-16,-3 2 8 15,-2 0-3-15,-4 0-1 0,-1 0-96 0,-2 1 5 16,-2 1-119-16,0 0 31 0,-3 4-41 16</inkml:trace>
  <inkml:trace contextRef="#ctx0" brushRef="#br0" timeOffset="1230.0017">3218 2989 535 0,'-2'3'0'0,"1"5"138"15,-2 6-19-15,-4 3-4 0,1 7-38 0,-2 5-14 16,-1 4-17-16,-2 5 5 15,1 6-7-15,-1-2-20 0,2 2-7 16,2 1 2-16,-1-5-6 16,4-1 1-16,1-3-5 0,-4-4-5 0,3 3-2 15,-1-4 3-15,0 3-4 16,1-2-1-16,0-3 0 0,-2 0 5 15,2-5-9-15,-3-3 8 16,0-3-2-16,-1-5-3 0,-1-1 1 0,-1-1 0 16,-1-3 0-16,-2 0 0 0,-1-2-1 15,0-2-6-15,-2 2 11 16,1-2-5-16,3-1-1 0,0-1 4 0,6 0-2 16,2-1 0-1,1 0-2-15,3 0 2 0,0-1 0 0,0 0-13 16,3 1 10-16,2-1-3 15,4 0 12-15,0 0-2 0,2 0-1 16,1 0 10-16,1 0-2 16,1 0 3-16,3-2 11 0,0 0-2 0,1 0-5 15,-2 0 5-15,1 2-16 0,-2-3-4 16,1 1 2-16,1 2-3 15,-4-1-4-15,-1 1-68 0,2 0-20 0,-4 0-88 16,-1 0-183-16</inkml:trace>
  <inkml:trace contextRef="#ctx0" brushRef="#br0" timeOffset="2300.0032">3948 2745 628 0,'0'0'0'15,"0"0"23"-15,0 0 40 0,0 3 55 0,-4 1-39 16,-4 6-18 0,-6 4-11-16,-3 3-9 0,-4 8-1 0,-4 6-6 15,-2 5-14-15,-1 7-9 16,-2 6 1-16,2 5-6 0,-1 2 0 15,5 4 2-15,2-2 4 16,1 0-8-16,3-1 20 0,3-1-7 0,2-1 1 16,3-1 1-16,3 0 1 15,4-4-7-15,1-2 5 0,2-3-5 16,0-2-8-16,4-3 6 0,4 0-3 0,0-7 0 15,2-2 0-15,3-1-3 16,-3-5-8-16,3-2 6 0,-1-3 1 16,-1-3-4-16,1-2 0 15,-3-4 3-15,0-1-4 0,-3-2-16 0,0-1-32 16,-1-3-59-1,2-1-37-15,-3-3-124 0</inkml:trace>
  <inkml:trace contextRef="#ctx0" brushRef="#br0" timeOffset="4260.006">3950 3606 819 0,'15'-14'0'16,"1"-3"153"-16,0 0-64 0,-2-4-41 15,-1-2-14-15,2-4 10 16,2-6-15-16,1-3-14 0,2-5 4 0,-2-1-4 15,-1-1-1-15,1-5 3 16,-2-3-4-16,-3 0-11 0,-3 4 7 16,0 4-5-16,-4 7-7 15,-3 8 6-15,-3 7 0 0,0 4-2 0,0 8 7 16,-4 2 2-16,1 2-4 0,-4 4 0 15,-1 1-3-15,-4 11-6 16,-4 10-5-16,-4 11 9 0,-3 13-2 0,-3 8 2 16,1 8-3-1,1 0 1-15,3 2 2 0,4-5 4 0,4-3-6 16,7-5 1-16,3-5-3 15,3-6 1-15,2-6 4 0,4-2 2 16,5-4-5-16,1-1 2 16,3-2 3-16,3-6-5 0,1-1 2 0,2-5 2 15,3-2-5-15,0-5 4 0,2-3-4 16,1-2-38-16,3-2 2 15,2-5-20-15,-1-2-46 0,0-4-7 0,-4-2 18 16,-3 0-75-16,-1-3 29 16,-4-2 35-16,-1-4 15 0,-2-3 45 15,0-4 6-15,-3 2 25 16,0 0 15-16,-5 7 26 0,-4 2 77 0,0 4 29 15,-4 2-21-15,-4-1 40 0,-2 6-49 16,-4 1-25-16,-1 1-1 16,-2 4-14-16,1 1-7 0,0 2-6 0,2 2-15 15,-1 8-20 1,0 2-9-16,-3 9 9 0,-1 5 1 0,1 7-4 15,0 0 1-15,3 4-7 16,2-3-10-16,2-4 6 0,5-3 1 16,2-8-4-16,3-3 0 15,3-3-3-15,2-2-2 0,3-4 2 0,0-2-7 16,4-3-4-16,0-2 1 0,0-3-6 15,3-5-17-15,0-6 15 16,-1-1 1-16,-2-2 2 0,3-3 17 0,-2-3-2 16,0-2 2-16,-1-1 2 15,-1 5 0-15,-4 3-4 0,-3 5 6 16,-3 8-2-16,-1 3-2 15,-1 2 1-15,-1 7-3 0,1 8 6 0,0 5 6 16,1 2-5 0,1 0-2-16,1-4-3 0,2-5 2 0,0-2 0 15,1-6 1-15,5-3 4 0,-1-2 5 0,4-2 9 16,2-10-7-1,1 0-7-15,1-5 4 0,3-7-10 0,-3 1 0 16,-2-5 0-16,0-1 8 16,0-3-11-16,-2-4 6 0,0-3 2 15,-2-4-7-15,2-3 4 16,-1-4-2-16,-1-1-1 0,2 2 2 0,-5 2 1 15,0 7-3-15,-2 11 2 0,-4 15-4 16,-2 6 5-16,-3 6 0 16,0 2-2-16,-3 12 0 0,-4 19-9 0,-5 17 10 15,-2 11 21-15,-2 2-6 16,-1 1-5-16,2-7-4 0,-2-3 10 15,3-6-9-15,0-6-7 16,2-3 10-16,2-11-7 0,1 2 0 0,0-7 0 16,3-5-3-1,1 0 1-15,2-7-2 0,1 0 0 0,1-4-4 16,1-3 7-16,0-1-4 0,0-1-3 0,1 0 0 15,5-3-4 1,1-7-1-16,3-6 6 0,4-5 0 0,1-7-3 16,2-2 9-16,3-3-5 15,-1 1-8-15,0 3 11 0,-2 6-2 16,0 6-4-16,-3 5 7 15,0 7-3-15,-3 5-8 0,-1 1 12 0,1 11-5 16,-2 6-2-16,2 10 6 16,-2 2-1-16,-1 4-2 0,1-2 2 15,-4-3-1-15,-1-3-2 0,-2-2 4 0,-2-4 3 16,-3 0-7-16,-4-3 4 15,-4 1 4-15,-3-2-5 0,-6-3 8 16,0 0-7-16,-4-4-1 16,-1-2 1-16,1-1-2 0,4-4 0 0,1-2 0 15,4 0 5 1,4-2-8-16,1-4-6 0,3-2 3 0,3 0-2 15,1-4 1-15,3 2 1 0,0 1-6 0,0 1 9 16,0 6 1 0,0 2-1-16,1 0-1 0,5 7-9 0,-1 4 11 15,6 4 4-15,-1 2-3 16,4 0 0-16,0-2 2 0,2-3 2 15,3-2-6-15,1-3 6 16,2-2 3-16,2-4 4 0,3-1 5 0,1-1-11 16,2-4-2-16,-2-6 2 15,-1-1-2-15,-2-3 0 0,-1-2 0 16,-3-3 0-16,-1-1-2 0,-2-4 0 0,-1-4 4 15,-3 0-5-15,2-4 2 16,-4-1 0-16,-1 2-1 0,-2 3 0 16,-5 7 1-16,-3 6-7 15,-1 4 12-15,-2 5-4 0,-6-2-4 0,-2 4 4 16,1 3 1-1,-3 2-4-15,0 7 1 0,-2 11-1 0,-1 4-8 16,2 7 15-16,0 6-7 16,1 0-3-16,3 1 8 0,4 0-3 15,3-6-1-15,2-2-2 0,3-3 1 0,3-4-4 16,3-7 9-16,3 1-5 15,4-6 1-15,2-4 0 0,3-2 3 16,3-3-5-16,2-1 4 16,2-8 13-16,0-3-17 0,2-7 4 0,0-1 3 15,-2-7-6-15,3-2 2 16,-1-5 6-16,0-7-8 0,-2-5 2 15,-1-4 3-15,-1-8-6 0,-1-2 4 0,-2-2 0 16,0-3-4-16,-2 1 4 16,-4 3-1-16,-3 10-1 0,-5 7 0 15,-5 18 0-15,-2 9 0 16,-2 7 0-16,-1 8 1 0,-5 2 0 0,-5 14-2 15,-5 17-2 1,-4 16-3-16,-4 11 11 0,1 5-5 0,1 3 0 16,4-2 0-16,2-3 2 15,3-6-2-15,3-9 0 0,2-1 1 16,3-7-1-16,-1-1 0 0,2-3 3 0,3-6-4 15,-1 1 2-15,2-8-1 16,3-2 0-16,3-4-1 0,2-2-1 16,5-3-5-16,2-5 13 15,6-3-6-15,5-2 0 0,3-1-19 0,4-8-17 16,0-3-57-16,1-5-21 15,-1-5-85-15,-7-5-360 0</inkml:trace>
  <inkml:trace contextRef="#ctx0" brushRef="#br0" timeOffset="4680.0065">5946 2684 845 0,'7'-7'0'0,"-1"3"8"15,-2 1 51-15,1 1 58 16,0 1-41-16,2 1-59 0,3 4-2 0,0 3-2 15,1 7 8-15,1 5 10 16,1 7 1-16,2 8 6 0,-3 5 2 16,1 8-10-16,0 5-6 15,-1 2-3-15,1 4-8 0,-3 2 1 0,-1 3 7 16,-4 2-10-16,-5 1-9 0,-2 1 11 15,-9 1-7-15,-3 0-6 16,-5 0 0-16,-4 0 15 0,-4 0-18 0,-1-3 6 16,-1-2 7-1,2-5-12-15,-2-2 4 0,1-5 1 0,-1-2-3 16,-1-2-7-16,2-1-12 15,-5-4-15-15,1-1-2 0,-3 1-11 16,-2-2-67-16,-3-6-59 16,-2-4-240-16</inkml:trace>
  <inkml:trace contextRef="#ctx0" brushRef="#br0" timeOffset="17350.0243">6522 3442 385 0,'10'-3'0'0,"-4"3"176"0,-2-1-108 0,-4 1 12 15,0 0 51-15,0 0-16 0,0-1-48 16,0 1-28-16,0-1-6 16,0 0-2-16,0 0-2 0,0 1-12 0,0 0-8 15,0 0-10-15,3 0-6 16,1 0 12-16,1 0-7 0,3 0 3 15,1 1 3-15,2 0 3 16,1 0-1-16,3-1 16 0,1 0-3 0,1 0 7 16,4-4-5-1,4 1-4-15,1-2-3 0,1 0-2 0,1 2-7 16,-1-1-4-16,2-1 7 0,-1 2-6 0,3 0-4 15,-1 1 4 1,2 1 14-16,-1 0-15 0,1-3 11 0,-2 2-5 16,0-1-5-16,1 1 7 15,-1-1-5-15,0 3-2 0,1 0 0 16,0-3 2-16,3 3-8 15,0-1 7-15,1 1-2 0,-1 0-2 0,0-1 2 16,-2 0 3-16,-1-3-5 16,-3 1 2-16,0-1 2 0,2 1 7 15,-2-1 0-15,0 0-2 0,2 1-10 0,1-1 4 16,0 0 2-16,-2 1-5 15,0-4 2-15,-2 5 3 0,-2-1-7 16,-1 1 6-16,-4 0 0 16,-2 1-4-16,-3 0-1 0,-3 0 3 0,0 1-2 15,-2 0 2 1,0 0 1-16,-2 0-6 0,0-2 8 0,-3 1-2 15,0-2-2-15,0 3-1 0,-2 0 3 0,-2 0-4 16,0 0 4 0,-1 0 0-16,0 0-3 0,0 0 2 0,0 0 2 15,0 0-3-15,0 0 0 16,0 0 5-16,0 0-6 0,-1-4 2 15,-1 0 6-15,-2 0-8 16,-1-4 2-16,-3 3 2 0,0-3-7 0,-1-1 8 16,0 1-4-16,-1 0 0 15,0-3-9-15,-1 1 7 0,1-2-10 16,-1 2 13-16,1-1 1 0,3-3-4 0,-2 2 4 15,3 1-3-15,0 2-2 16,3 3 6-16,0 2 1 0,2 4-7 16,1-3 6-16,0 3-4 15,0 0-1-15,0 0 1 0,0 0 1 0,2 0 0 16,2 2-13-1,1 4 13-15,5 2-3 0,1 3 5 0,3 1 2 16,3 1-3-16,0-2 6 16,1 0-6-16,2 3-2 0,-1-4 2 15,-2 1-1-15,-2 0 0 0,-2-4 0 0,-1 0 0 16,-2-4 0-16,-3 0 0 15,-1-2 4-15,-5 1-7 0,-1-2 6 16,0 3-5-16,0-1-2 16,0 1 8-16,-8 6-4 0,-3 6 0 0,-5 5 0 15,-1 2 4-15,0 2-5 16,-3-1 2-16,4-1 4 0,1-3-6 15,1-3 2-15,1 1 2 0,2-3-4 0,1 0 2 16,0-1 1-16,2-1-3 16,-2-1-36-16,3 1-10 0,2 1-58 15,1-4-19-15,2 0-96 16,0-8-418-16</inkml:trace>
  <inkml:trace contextRef="#ctx0" brushRef="#br0" timeOffset="18680.0261">8376 3564 670 0,'-3'4'0'0,"2"-2"135"15,1-1-65-15,0-1-11 0,0 0 3 16,1 0-21-16,5-1-18 16,1-6 9-16,5-3 18 0,6-5-19 0,5-6 0 15,7-8 2 1,2-4 1-16,7-6 1 0,-3-5-2 0,1-5-11 15,-1-5-12-15,-4-6 1 16,-4-3-1-16,-2-3-9 0,-9 1 7 16,-3 5-5-16,-4 7-6 15,-4 10 6-15,-4 9-2 0,-1 11-1 0,-1 9 0 16,0 7 0-16,-2 5 0 0,-5 2-11 15,-4 5 7-15,-5 13-5 16,-7 10 12-16,-8 13-1 0,-3 9-4 0,-6 11 4 16,-3 7 0-16,2 7 0 15,2 2 11-15,5-4-6 0,8-5 1 16,7-5 3-16,7-9-9 15,7-9-4-15,5-8 3 0,7-8-3 0,8-8 1 16,4-4 2 0,3-5 5-16,3-7-3 0,5-5 7 0,-1-1-8 15,3-7 1-15,-1-8 0 0,-4-2-1 0,0-5-3 16,-4-3 2-1,-3-3 6-15,-2-5-8 0,-1 0 2 0,-4 0 1 16,-3 7-6-16,-4 6 8 16,-3 7-4-16,-1 7-4 0,-2 4 8 15,0 3-5-15,-1 8-13 16,-7 14 3-16,-3 9 13 0,-2 7-4 0,0 3 4 15,2 0 3-15,4-5-7 0,2-4 4 16,3-3-2-16,2-7-7 16,5-3 10-16,5-2-5 0,5-4-2 0,2-5 6 15,3-4-2-15,2-4 0 16,-2-3 0-16,1-6 5 0,0-7-6 15,-3-5 2-15,2-6 7 16,-3-2-3-16,-2-8 5 0,0-1-4 0,-4-3 1 16,-3-5 3-1,-4 5-5-15,-4 2-7 0,-3 3 4 0,-6 7 6 16,-3 6-10-16,-4 7 4 0,1 6 1 0,1 4-10 15,-3 6 7 1,3 3 0-16,0 7-49 0,-1 3 15 0,0 4-13 16,0 2-35-16,1 0 0 15,1 4-16-15,3-2-65 0,3 0-85 16,4 0-98-16</inkml:trace>
  <inkml:trace contextRef="#ctx0" brushRef="#br0" timeOffset="19480.0273">9309 3291 680 0,'-1'-16'0'0,"-4"0"279"0,-3 5-174 0,-2 2-18 15,-2 4-25 1,0 5-13-16,-5 0-14 0,-3 7-5 0,-1 9-5 15,-6 4 7-15,0 12 0 0,0 4-11 0,3 4-8 16,3 5-4 0,7-5-5-16,4-2-4 0,6-3 0 0,4-3 6 15,4-3-6-15,7-5 0 16,2-2 0-16,5-5 0 0,5 0 0 15,0-9 1-15,6-1-2 16,4-7 0-16,0 0 2 0,5-9-2 0,-3-4-2 16,5-4 4-16,-4-2-2 15,4-5 2-15,0-1 4 0,-1-4-5 16,0-3 0-16,-6 1-3 0,-5-2-3 0,-5 1 10 15,-8 5-4-15,-8 0 0 16,-7 1 0-16,-3 5 6 0,-5 3-7 16,-5 6 2-16,-3 3 8 15,1 6-12-15,-5 3 4 0,-4 9 1 0,-1 11-4 16,-2 4-2-1,-1 8 3-15,1 1 0 0,4 2 2 0,0-2-1 16,6-3 0-16,6-4-1 16,1-5 0-16,6-5-15 0,1-5 8 15,3-1-2-15,1-5-5 0,5 1 8 0,4-4-8 16,3-2-1-16,2 0 7 15,3-8-8-15,4-2-6 0,-1-2 6 16,-1-1-1-16,-1 1 4 16,-5 2 13-16,0 4-5 0,-2 6-3 0,-4 1 12 15,1 10-4-15,-2 6-5 16,-1 5 10-16,2-1-2 0,2 1-4 15,3-7 3-15,6-3-2 0,6-9 2 0,6-3 9 16,3-9-1-16,2-9-9 16,0-9 0-16,-1-6 14 0,0-7-7 15,-3-3-2-15,-4-3 7 16,-2-2-5-16,-2-4 6 0,0-1-9 0,3-2 0 15,0-5 1 1,2 2-5-16,-1-6 0 0,-1 6-5 0,-5 2 5 16,-6 13-27-16,-6 16 28 15,-8 10 2-15,-2 14-6 0,-12 7 5 16,-9 22-5-16,-11 18-11 0,-9 21 19 0,-3 14 16 15,1 5-6-15,7 0 0 16,7-6-1-16,9-9-4 0,9-11 12 16,8-9-9-16,3-5-9 15,3-7 4-15,7-5-6 0,2-4-4 0,3-7 4 16,4-1-6-16,5-9-68 15,4-5-28-15,3-6-80 0,2-8-379 16</inkml:trace>
  <inkml:trace contextRef="#ctx0" brushRef="#br0" timeOffset="21810.0305">10472 3718 964 0,'5'-13'0'0,"2"-1"79"16,1-3-19-16,-3-2-10 16,2-2-13-16,3-1-13 0,1-2-9 0,4-4-2 15,5-1-6-15,3-2 7 0,3 2 6 16,2 4 6-16,-2 6-7 15,0 5-6-15,-4 10-11 0,-1 4-1 0,-4 4 6 16,0 13 2-16,-4 7-6 16,-2 3 10-16,-1 6-2 0,-3 1-5 15,-4-2 3-15,-3 0-4 16,-2-9 2-16,-7 3 11 0,-4-3-3 0,-3-6 4 15,-5 0 5-15,-4-3-8 0,0-3 0 16,2-2 0-16,0-2-7 16,6-1-9-16,6-5 0 0,7 0 5 0,3-1-8 15,1 0-15 1,5 0-8-16,8-3 10 0,4-9 15 0,9-4 1 15,1-3 0-15,3-5-16 16,-2 1 7-16,-2-1-2 0,-1 2 11 16,-4 2 0-16,-4 1 0 15,1 1-2-15,-4 1 2 0,1 4 0 0,0 0-1 16,-1 2 0-16,0 3-2 0,-3 1 3 15,1 4 0-15,-1 1-5 16,-3 1 6-16,-2 1-1 0,-3 0 0 0,-2 0-2 16,-1 3 2-16,0 4 0 15,-5 4-3-15,-4 4 3 0,-1 2 0 16,-1 1 3-16,2 6 1 15,-2 1-5-15,3-2 2 0,-1 4 3 0,3-5-4 16,4-1-1 0,0-2 0-16,3-1-5 0,0-6 8 0,4-1-3 15,1-2-5-15,1-5 12 0,3-1-6 0,-1-1 0 16,3-2 0-1,1-3 2-15,3-6-3 0,1-3 2 0,0-2 3 16,3-4-5-16,-2-1 0 16,4-2-3-16,-1-2-15 0,1 0 4 15,-2 0-5-15,-3 2-1 16,-4 4 12-16,-5 3 9 0,-3 3 0 0,-4 2 0 15,0 5 2-15,-1 1-2 0,0-1 0 16,0 3 7-16,0-2-2 16,-1 3 1-16,0 0-5 0,-3 8-2 0,-1 2 0 15,-1 7-2-15,-1 0 0 16,0 4 5-16,2 2-2 0,1-2 0 15,2 2-1-15,0-4 1 16,2-2 0-16,0-2 0 0,5-1-1 0,1-3-5 16,3-1 10-1,-2-3-3-15,5-3-2 0,2-1-2 0,1 0 2 16,1-3-17-16,1 0 5 0,0-3-18 0,-1-4 14 15,2-7 14 1,-2-2 0-16,0-2 2 0,-4-5-1 0,-2 0-3 16,-7-3-2-16,-2-1 10 15,-1 5-4-15,-4 2-2 0,2 8 6 16,-1 3 3-16,1 4-6 15,2 4 0-15,-2 1 4 0,2 0-6 0,0 2-2 16,0 4 3-16,2 0-3 16,0-1 7-16,2-1-2 0,-1-3-2 15,3-1 2-15,1 0 1 0,1 0-4 0,5-5 4 16,0 0 1-16,1-2-5 15,3-2 3-15,0 1-2 0,0-3 1 16,-1 1 0-16,-1 1-3 16,-1 1 0-16,1 0 6 0,0 3-4 0,-3-2-12 15,1 0 13 1,-3 2 0-16,-3 1-10 0,-3 2 15 0,-1 2-5 15,-3 0 0-15,0 0-2 0,0 4-1 0,-5 10-3 16,-4 6 10 0,-1 7 7-16,-3 5-13 0,1-2 4 0,2 2 11 15,3-3-15-15,0-3 4 16,4-3 0-16,3-4-2 0,0-5 0 15,2-3-1-15,6-2 1 16,1-5 2-16,6-1 0 0,1-3-1 0,3-5 8 16,5-7-4-16,2-3-5 15,3-6 0-15,1-4 15 0,-1-6-14 16,-2-3 8-16,1-5-4 0,-1-4-1 0,1-3 4 15,0-6-2-15,-1 0-8 16,-1-4 3-16,-4 1 2 0,0 4-6 16,-3 0 6-16,-4 7-2 15,-4 13-1-15,-5 9 7 0,-3 10 4 0,-1 9 2 16,-2 3 0-1,-6 15-14-15,-6 18-3 0,-6 14 8 0,-6 13 16 16,-4 8-9-16,-3 2-2 16,2 0-1-16,-1-7-7 0,7-5 5 15,7-10-6-15,4-9 0 0,8-7-1 0,2-7 1 16,2-4 0-16,2-4 0 15,4-4 2-15,4-1-2 0,2-6-1 16,1 0 0-16,4-6-12 16,1-3 11-16,6-7-7 0,2-5-5 0,3-9 10 15,3-5-7-15,0-3-3 16,3-8 14-16,2 0 0 0,0 1-18 15,-3 4 7-15,-6 11-7 0,-4 8 8 0,-7 7 14 16,-3 6-8-16,-3 3 0 16,-1 0 7-16,-6 7 3 0,1-1 0 15,-1 2 4-15,-4-4 1 16,0-1 9-16,-2-3 10 0,-2 0 4 0,-3 0-8 15,-3-1-13 1,3-5-2-16,1 1-2 0,2 2-6 0,0 1-1 16,-3 1-4-16,1 1 4 15,-6 0-4-15,-3 10-14 0,-5 9 17 16,-4 7-2-16,-2 5-5 0,-2 2 7 0,3 1-2 15,2-2-11-15,5-6 14 16,8-1-4-16,4-1-7 0,5-7 12 16,1-4-6-16,2-1-1 15,6-4 7-15,4 0-3 0,6-3 0 0,3-1 0 16,4-4 10-16,3 0-10 15,4-3 0-15,3-3 8 0,1-6-7 16,2-6 5-16,1-6-5 16,1-9 1-16,2-7 5 0,2-8-3 0,-2-7-6 15,1-7 4-15,-5-4 1 0,-2 1-4 16,-5 1 2-16,-7 7 1 15,-6 8-2-15,-7 13 0 0,-6 10 1 0,-4 12-1 16,-1 10 0 0,-1 4 4-16,-8 8-10 0,-6 16 2 0,-10 11 3 15,-4 14 2-15,-2 5 2 16,3 4-2-16,4 3-2 0,1-6 2 15,7 0 3-15,3-9-6 0,2-8 3 0,2-6 2 16,2-6-6-16,0-8 5 16,4-5-2-16,1-7 0 0,2-5 0 15,0 1 0-15,0-2-6 16,0 0 5-16,1-1-7 0,4-7-10 0,6-2 6 15,4-4-11-15,4-2-15 16,3-1 10-16,-3 2 2 0,2 4 9 16,-5 5 14-16,-3 6 2 15,-2 2-3-15,0 10 8 0,1 8 13 0,-1 3-8 16,-1 1 7-16,0 1-6 0,-2-3 1 15,3-4 3-15,5-2-6 16,1-5-5-16,1-3 6 0,5-6-1 0,-1-1-8 16,3-1 0-1,-1-6 9-15,0-3-10 0,-1-5 2 0,-1-2 2 16,1-2-40-16,-2-3-22 15,-1-3-44-15,-3-3-100 0,-4-8-123 0</inkml:trace>
  <inkml:trace contextRef="#ctx0" brushRef="#br0" timeOffset="22030.0308">12010 3248 847 0,'25'-11'0'0,"0"3"83"0,-3 1-84 0,-4 2-100 15,-2 0-67 1,-1-2-202-16</inkml:trace>
  <inkml:trace contextRef="#ctx0" brushRef="#br0" timeOffset="22160.031">11379 3003 959 0,'0'-3'0'0,"11"1"-338"16,9 0 175-16</inkml:trace>
  <inkml:trace contextRef="#ctx0" brushRef="#br0" timeOffset="22900.032">13572 3193 732 0,'-8'-4'0'0,"-4"3"229"16,-5 1-153-16,-5 3-18 0,-3 5 0 15,-1 0-16-15,0-1-5 0,4 5-5 0,4-6-7 16,2 4-11-16,4 3-9 15,-1 2-1-15,3 7-4 0,4 2 0 16,2 2 0-16,4 2-2 16,3-2-22-16,4 0 9 0,4-2-3 0,6-2-7 15,1-2 17 1,1-3 5-16,-2-2 0 0,0-3 6 0,-4 2-5 15,-4 0 1-15,-1 3 2 0,-6 1 1 0,-2 1-3 16,-2-3 2 0,-7 2 4-16,-6-4-7 0,-1-2 4 0,-4-1 40 15,-5-4-17-15,-4-3 1 16,-3-4-5-16,-1 0 0 0,-1-8 0 15,3-3-8-15,3-2-9 16,5-1 2-16,6 2-6 0,5-1 0 0,5 2-10 16,5 2-8-16,3-1-20 15,9 0-32-15,6 0-16 0,6 2-66 16,0 1-74-16,1 2-192 0</inkml:trace>
  <inkml:trace contextRef="#ctx0" brushRef="#br0" timeOffset="24250.0339">13823 3394 824 0,'-2'-9'0'15,"-4"5"279"-15,-1 0-175 0,-2 3-25 0,-1 3-28 16,-3 8-13-16,-5 7-11 15,-1 5 2-15,-3 0-3 0,1 3-11 0,1 1-7 16,2-2-10 0,5 0 4-16,5-2 2 0,4 0-4 0,3-2 0 15,2-3-2-15,6-1-30 16,3-1 18-16,2-3-1 0,0 0-7 15,4-5 13-15,1-2-9 0,3-2-19 0,3-3 12 16,3-3 6-16,1-6 4 16,1-5 13-16,0-4-1 0,1-2-3 15,0-2 2-15,-2-2-4 16,-2 1 4-16,0-3 4 0,-2 3 0 0,-2 3-18 15,-7 2 10-15,-5 7 7 16,-5 2-2-16,-4 6 6 0,0 3 19 16,-8 1 6-16,-7 9-13 15,-4 8 3-15,-2 6 2 0,2 4-1 16,3-1-8-16,4 1-8 0,5-2-1 0,3 1 0 15,1-5-4-15,3 0 4 16,4-1 0-16,5-4-5 0,2-2 5 0,3-3 0 16,3-4-4-1,0-5-4-15,1-3 5 0,-1 0-2 0,1-6 5 16,-3-7 1-16,-3-3-6 15,-2-7 6-15,-3-2 6 0,-1-5-6 16,-4-4 3-16,-2-4-3 16,-1-1-6-16,-8 0 6 0,1 4-2 0,1 5-1 15,-1 3 0-15,1 8 1 0,-1 4-2 16,1 5 1-16,-1 4-4 15,1 6-2-15,0 7 5 0,0 10-3 0,4 7-5 16,1 0 11-16,2 3-4 16,7-3-5-16,5-2 9 0,5-3-4 15,5-5-14-15,3-6 17 16,1-1-2-16,2-6-6 0,1-1 8 0,0-8 0 15,2-1-2-15,1-7 2 0,1 0 4 16,-1-1-10-16,-1-4 10 16,-6 0-1-16,1 0-3 0,-6 2 4 15,-3 2-4-15,-4 4-2 16,-5 4 2-16,-4 6 0 0,-4 3-2 0,0 0 2 15,-3 12-2-15,-9 11 2 16,-8 14 17-16,-8 15-2 0,-8 12-7 16,-3 9 5-16,1 3 2 15,-3 1-8-15,6-2-2 0,1-3-7 0,3-7 0 16,7-6 2-16,3-5-2 0,5-7-31 15,1-8 25-15,5-3-1 16,2-8-5-16,1-6 15 0,1-4-3 0,2-6-4 16,2-4 9-1,1-4-3-15,1-4-2 0,0 0 2 0,0-8 14 16,0-6 8-16,3-10-11 15,3-4-6-15,3-6-5 0,-2-9 2 0,6-6-2 16,4-9-2 0,4-5 2-16,4-3-1 0,6-4-5 0,1-5 5 15,3-2 0-15,1-1-17 0,3-1 11 0,0 6 3 16,1 5-7-1,-3 10 2-15,-3 12 3 0,-3 13 2 0,-3 16 4 16,-1 9-2-16,-3 8-4 16,0 8 7-16,-3 11-3 0,-4 7-1 15,-3 6 4-15,-6 2 4 16,-3 0-6-16,-5-1 11 0,-2-1-9 0,-8-6-3 15,-4-1 2-15,-6-5 11 0,-5-2-13 16,-5-4 2-16,0-1 12 16,-1-2-17-16,4-1 6 0,4-1-1 0,4-4-2 15,7-2-7-15,5-2 4 16,5-1-1-16,0 0-2 0,2 0-2 15,0 0-12-15,5 0 3 16,7-5 12-16,6-2-2 0,3-6 14 0,6 2-7 16,1-4-4-1,3-3 10-15,5-3-7 0,4 1 0 0,7-3 4 16,-1-3 1-16,3 0-4 0,-4-1-1 0,-5-1 3 15,-2 0-2 1,-7 0 2-16,-9 1 4 0,-6 2-2 0,-12 4 26 16,-4 4 3-16,-4 4-2 15,-4 5 0-15,-5 6-7 0,-4 3-14 16,-5 12-6-16,-4 7 1 15,-2 7-5-15,2 5 2 0,2 1 17 0,4 3-1 16,4-1 1-16,5-1-5 16,5-1-6-16,3-2 1 0,3-1-5 15,6-5-2-15,4-2 1 0,2-3 1 0,5-1-5 16,3-5 4-16,2-4 3 15,3-3-6-15,1-4-57 0,1-3-32 16,2 0-107-16,-4-8-113 16</inkml:trace>
  <inkml:trace contextRef="#ctx0" brushRef="#br0" timeOffset="42310.0592">3386 10622 833 0,'4'-7'0'15,"0"2"161"1,-3 1-62-16,2 2-33 0,-3 0-15 0,0 1 4 15,0 1-16-15,0-2-12 0,0 2-7 0,-1 0-3 16,-1 0-2 0,2 0-6-16,0 0-4 0,0 0-6 0,0 0-1 15,0 1 3-15,0 3-2 16,0 6-7-16,2 5 12 0,-1 0 5 15,2 6-3-15,-1-2 6 16,0 1-6-16,-1 2-4 0,-1-2 5 0,0-2-3 16,-1-1-5-16,-2-2 2 0,0-1 4 15,-1 0-7-15,3-2 4 16,0-1-1-16,0-2-2 0,1 3 2 0,0-4-2 15,1 1 0-15,1 0 2 16,1-1 1-16,1 4-3 0,0 0 2 16,2 0 0-16,-1 0-1 15,0 0 0-15,-1 0 1 0,-1-4-1 0,0 0 0 16,0-2 1-1,-1-1-1-15,-1-1 0 0,2-1 0 0,-3 0 0 16,1 0 0-16,1-3 1 0,0 4-1 0,2-1 0 16,3 0 1-1,2 3-1-15,3-1 3 0,5 0 0 0,3 2-4 16,4-2 2-16,4-2 1 15,3 2-1-15,6-4 3 0,1 2-2 16,1 0-1-16,1-3 4 16,0 0 5-16,0 0-6 0,-1 0 4 0,2-3-2 15,0 3-2-15,0 0 2 16,2 0-3-16,1 0-1 0,-1 0 0 15,0 0 2-15,2 3-8 0,-1 0 7 0,1 2-2 16,-2-1-2-16,0 1 2 16,1-3 0-16,0 2-1 0,1-1-1 15,-2 0 3-15,0-1-3 16,-1-2 2-16,1 0 1 0,-2 0-2 0,2 0 0 15,0 0 3 1,1-1-4-16,0 0 2 0,1 1 5 0,0 0-1 16,1 0 4-16,-1 0-4 0,1 1-3 0,-1-1 3 15,2 0-3 1,1 0-3-16,1 0 2 0,0 0 3 0,1 0-6 15,-1-4 4-15,-1-1 1 16,2 1-4-16,0-2 2 0,0 4 0 16,0-1-1-16,2 3-2 15,2 0 2-15,0 0 1 0,0 0 0 0,0 0 2 16,0 2-5-16,0-1 3 15,1-1 0-15,-2 4-2 0,-1-2 1 16,-3-1 3-16,-3-1-6 0,-2 1 4 0,-2-1 0 16,1 0-1-16,-1 0 0 15,1 0 3-15,0 0-1 0,-2 0 0 16,2 0-2-16,0 0 0 15,1 1 0-15,-1-1 2 0,0 0-3 0,0 0 2 16,-3 0-1 0,-1 0 0-16,-1 1-2 0,-4-1 4 0,-1 0-4 15,-4 0 4-15,-2 0 2 16,-3 0-4-16,0 0 0 0,-1-1 10 15,0 1-11-15,1 0 2 0,-1-2 3 0,0 2-5 16,1-2 2-16,1-1-2 16,-1 1-1-16,1-1 4 0,-1 3 0 15,1 0-3-15,1 0 2 16,-1 0-2-16,-2-1 1 0,-2 1 0 0,-1-1 2 15,-4 1-3-15,1 0 2 16,-1-2 0-16,1 1-1 0,-3 0-1 16,1-2 2-16,1 3-2 0,-2-3 2 0,0 2 0 15,0-2-2-15,-1 0 2 16,0 0-2-16,2 3 0 0,-3-1 2 15,0-2 1-15,-1 3-2 16,-1-1-1-16,0 1 2 0,-3 0-2 0,1 0 2 16,-2 0-2-1,-3-2 1-15,-1 2 0 0,0 0 3 0,-2 0-1 16,3-1 4-16,-3-2-2 15,2 2-3-15,0-3 3 0,0 1-2 16,2 3-4-16,0-2 3 0,0 0 2 0,-2-1-6 16,2 1 4-16,-3 0 1 15,-1 2-4-15,0 0 4 0,0 0 4 16,0-3 11-16,1-1 7 15,-1-2-13-15,1-1-10 0,-1 2 9 0,0-2-9 16,0-3-1-16,0 2 0 16,0-2 3-16,0 2-3 0,0-2 0 15,-1-1 1-15,1 5-1 16,0-3 3-16,0 0 1 0,0 0-4 0,0-2 0 15,0-2 13-15,-1-1-10 0,1 2 3 16,0-5-4-16,0 2 3 16,0-1-1-16,1-2-2 0,0 2-3 0,0-2 2 15,1 1 1-15,-2 2-2 16,-2-1 0-16,2 4 5 0,0 2-6 15,-2 0 2-15,1 3 2 16,0 3-3-16,0 0 0 0,-1-2 3 16,1 3-5-16,0-2 4 0,0 0 1 0,0 1-3 15,-1 1 0-15,1 1 0 16,1 2-5-16,0 0-7 0,0 0-32 15,0 4-61-15,0 9-58 16,-3 5-16-16,-3 4-106 0,-2-8-488 0</inkml:trace>
  <inkml:trace contextRef="#ctx0" brushRef="#br0" timeOffset="49380.0691">8240 6746 599 0,'-1'-7'0'0,"1"0"87"15,0-2-28-15,0-3-12 16,-1-2 21-16,-2 1-10 0,2-1-26 0,-1 1-11 15,0-1-10-15,-1 1 1 0,-1 2-7 16,-3-4 6-16,0-1 2 16,-1 1-4-16,-3-2 9 0,1 2 4 0,0-2 4 15,-1 3-9 1,1-3-9-16,-3 3-4 0,1-2 5 0,-4-2-3 15,3 0 9-15,-2-3 6 16,1 2 1-16,-3 0 7 0,0 1-2 16,-2 0-5-16,-1 0-2 0,-3-1-3 0,2 2 0 15,-1-2-8-15,-1 2 1 16,1 3-5-16,-2-1-6 0,2 4 2 15,0 0 4-15,2-2-6 16,-1 4 2-16,-1 0 1 0,1 1-3 0,-1 1-1 16,-4 1 2-16,3 2 0 15,-4 1-2-15,0 3 0 0,-1 0 1 16,0 1 0-16,1 6 2 15,-1 2-2-15,2-1 4 0,1 4-2 0,1 1-2 16,2 1 0-16,0 0 1 0,3 0 0 16,0 0-1-16,1 2 2 15,0-2-2-15,-3 2 2 0,3 1 0 0,-2-1-2 16,2 1 2-1,-2 1-1-15,0 0-1 0,-1 4 2 0,1-3-2 16,-1 2-1-16,3-1 3 16,1-3 3-16,-1 2-4 0,1 0 0 15,4 0-2-15,2-1-3 16,0-1 10-16,2 0-4 0,-1 0-1 0,2 2 0 15,-1 1 4-15,0 3-3 0,1 2 8 16,0 0 0-16,-1 0-2 16,1 0 0-16,-1 1-2 0,1-2-1 0,0 1 3 15,1-1 1-15,-1 0-3 16,-1-2 2-16,3 0-4 0,-3-2 0 15,1 1 6-15,0-2-5 16,2 2-1-16,-1 1 5 0,2 0-5 0,-1 0-3 16,2 1 0-16,-2 0 10 0,0 2-7 15,0 3 4-15,-2-2-5 16,0 2 1-16,1 1 4 0,-2 0-5 0,1 0 4 15,1 0 1 1,-2-2 0-16,2 1 0 0,2-2 4 0,-1 2-7 16,1-2-4-16,0 0 0 15,1 0 7-15,1-3-7 0,-1 1 0 16,3 1 5-16,-1 0-6 15,2 2 2-15,-1 2 4 0,-1 0-5 0,1 3 0 16,-2-3 4-16,1 1-4 0,-1-2 0 16,1 0 4-16,0-2 0 15,0 0 4-15,2 1-2 0,-3 0-1 0,3 2-1 16,0 0 1-16,3 0-5 15,-2 0 0-15,0 1 5 0,1 1-6 16,-1-2 2-16,-1 2 1 16,1-1-2-16,-1 2 0 0,0 0 6 0,1-2-6 15,-1 3 0 1,0 1 2-16,0 0-3 0,0 2 2 0,1 1 2 15,0-2-3-15,0 2 0 0,0 0 3 0,0 1-4 16,0 1 2 0,0 2 1-16,-1-5-3 0,4 3 2 0,-4 2 1 15,2 1-3-15,1 2 2 16,-1-2 7-16,-1-3-6 0,1 3 3 15,0-2-3-15,-1-1-2 16,3 2 0-16,0-2 5 0,-1 2-6 0,3-2 2 16,-3-1 3-16,3 1-6 0,-1-2 4 15,1 1 0-15,1-1-3 16,-1 1 2-16,1-3 2 0,1 0-4 0,0-1 2 15,0 0 4-15,1 0-6 16,-2 2 2-16,0-3 3 0,2 0-4 16,-1 2 0-16,-1-2 3 15,3 0-3-15,-1-2 0 0,1-2 4 0,1-3-5 16,1-1 2-1,0 0 1-15,0-1-4 0,0 2 4 0,0-1-1 16,1-1-2-16,-1 2 2 0,1-2 0 0,0 1-1 16,0 0 0-1,2-1 1-15,-1 1-1 0,4 0 0 0,-2-3 2 16,2 0-5-16,2-1 6 15,2 0 0-15,-2-2-4 0,4-1 2 16,0-1 0-16,-1 0-1 16,2-4 0-16,-1-1 2 0,2 0-3 0,-1 0 2 15,0-1 0-15,-1-1-3 16,1 0 4-16,-1-2 0 0,-1 1-2 15,0-2 0-15,0-2-1 0,1 1 0 0,-1-4 2 16,0 0 1-16,0-1-2 16,3-1 0-16,-1 0 1 0,0-3-1 15,2-2 0-15,1-3 0 16,2 1-1-16,0-2 2 0,-1-5 3 0,2 1-7 15,-1-2 6 1,0-5-5-16,-2 2-2 0,0-3 8 0,-2-4-3 16,-1-1-1-16,0-2 0 0,0-3 2 0,0 1-2 15,0 0 0 1,-1-3 2-16,1 0-2 0,-2-3 0 0,2-2 3 15,-2 0-5-15,1-2 2 16,-1-4 1-16,-1 1-2 0,-2-3 2 16,2-2 0-16,-2-1-1 15,0-2 0-15,0-1 3 0,-1-1-3 0,-1 1 0 16,1-1 1-16,2 0-2 15,-1-3 2-15,1 0 0 0,0-5-2 16,-2-3 2-16,-1 0 0 0,1-1-1 0,-4 3 0 16,-2 1-1-16,-1 0 1 15,-4 0 0-15,2 1 4 0,-3 2 0 16,-2 0 3-16,-2 0-3 15,-1-2-4-15,1 1 0 0,1 1 5 0,-2-2-6 16,0 2 2 0,0 0 0-16,0-5-5 0,-1 0 8 0,0 1-3 15,-1 1-2-15,0 1 2 16,0 6 4-16,-5 3-1 0,0 0 3 15,-2 2 1-15,1-1-8 0,0 1 0 0,-2 1 4 16,1-1-4-16,0-1 0 16,0 1 1-16,-2-1-2 0,-1-1 2 15,0 1-1-15,-3 0 0 16,2 0 0-16,-2 0 0 0,-1 1-2 0,0 1 4 15,0-1 0-15,-3 5-2 16,0 3 0-16,-1 2 0 0,-2 1 0 16,-3 3 0-16,1 1 2 0,-2 2-7 0,-1 0 7 15,-1 1-2-15,-2-1 0 16,0-2-2-16,-2 2 2 0,0-1 0 15,-3 3-3-15,-3 0 3 16,-3 3-19-16,-3 2-11 0,-7 4-17 0,-2 3-43 16,-4 4-9-1,-4 4-29-15,-4 3-68 0,-8 3-40 0,-8-1-236 16</inkml:trace>
  <inkml:trace contextRef="#ctx0" brushRef="#br0" timeOffset="66530.0931">15894 11376 426 0,'2'-9'0'0,"-2"-4"142"0,0 6-57 15,0-2 3-15,-2 1-6 0,0 1-17 0,-2 2-32 16,2-1-7-16,-3 1-8 16,3 2-1-16,1 0 5 0,-2 3-4 15,3 0 4-15,0 0-9 16,0 0-6-16,0 0 0 0,0 0 3 0,0 0-6 15,0 0-1-15,-2 0 4 16,2 2-7-16,0 6 0 0,0 2 54 16,0 4-17-16,0 1-5 15,0 2-4-15,-2 0 4 0,0 0-6 0,2-1-5 16,-3 2-9-16,2-2 1 0,-1-2-7 15,2 1-5-15,0-1 7 16,0-1-5-16,2 2-1 0,2-1 7 0,-4-2-2 16,4 4 4-1,-3-1 9-15,0 1-2 0,-1 2-2 0,0-1 2 16,0 3-3-16,-1-2-5 15,0-2 2-15,-1-2-5 0,0-2-6 16,2 0 4-16,0-2-2 16,0 0-5-16,0-1 4 0,0-2 1 0,0 0-5 15,0 0 4-15,0-3-3 0,2 0 1 16,0 1 0-16,-1-5 1 15,0 4-1-15,2-2 0 0,0 0 3 0,0-1-3 16,4 2 0-16,0 0 9 16,2-1-9-16,1 0 0 0,0-2 5 15,2 2-4-15,3-1 0 16,-1-1 2-16,4 0-4 0,0 0 2 0,1-3 7 15,3-1-2-15,1 0 0 0,0 0-2 16,1 1-2-16,0 2 2 16,-1 0-2-16,-1 1-1 0,-1 0-1 0,1 2 0 15,-4 1 0 1,2 2 1-16,-1 1 0 0,-1-2-1 0,3-1 0 15,-2 1 4-15,4-1-6 16,1 0 4-16,4 0 4 0,1 0-5 16,1 0 5-16,3-1-4 15,-1 1 0-15,2 1 3 0,1 1-1 0,1-1-3 16,2 2 7-16,0 1-2 0,0 0-3 15,-2-2 3-15,2 0 1 16,-2 2-5-16,1-2 4 0,-2-1-4 0,1 1 1 16,-1 1 4-16,0-3-2 15,2 3-2-15,-1-3 1 0,4 2 0 16,1-1-7-16,2 1 6 15,4 1 2-15,-3 0-9 0,5-1 8 0,-2-1-3 16,0 3-2 0,2 0 2-16,0-1-2 0,-2 1-2 0,4-2 6 15,-2-2 1-15,0 2-5 0,3 1 2 0,-4-2 3 16,2 0-2-1,-1 1 4-15,1 0-4 0,0-1-1 0,1-1 1 16,-2 1 3-16,0-3-9 16,-1 3 7-16,-1 2 0 0,1-2-6 15,-2 3 6-15,-1-4-2 16,3 2-1-16,2 2 0 0,0-2 3 0,-1 0-5 15,0-2 4-15,-2-1 0 0,1 0-3 16,-2 1 2-16,0-3-2 16,0 2 1-16,1 0 0 0,-1-1 5 0,-1-1-6 15,-1 0 2-15,0 0 1 16,0 0-2-16,-1 4-1 0,2-3 2 15,-2 0-2-15,0 2 2 16,1-2 1-16,-1 1-2 0,-1 2 0 0,-2-3 2 16,-2 2-2-1,0-1 0-15,0-1 0 0,-1 2 0 0,-1-1 0 16,1 1 0-16,2 1-2 0,-2 2 4 0,-1-2 0 15,0-1-2 1,-4 0-1-16,1-1 3 0,-1 0-4 0,-2 2 3 16,-3-1-3-16,-1 2 2 15,-2-3 0-15,-1 1 2 0,-1-3-2 16,-4 3 0-16,0-3 1 15,-3 0-3-15,-1 0 4 0,-1 0-1 0,-2 0-1 16,-2 0 0-16,-4 0 1 16,-2 0-2-16,0 0 2 0,-3 0 0 15,0 0-2-15,0-1 2 0,0 1 5 0,0 0-7 16,0 0 2-16,0 0-1 15,0 0 0-15,2 0 0 0,1 0-1 16,0 0 0-16,1 0 2 16,-1-2 1-16,-3 2-3 0,0 0 2 0,1-3 5 15,0-1-5 1,1 2 11-16,-1-2-5 0,0 0 3 0,-1 0 10 15,0-5-12-15,1 2-11 0,-1-2 6 0,0 2 2 16,0 0-6 0,0-5 2-16,0 0 1 0,0 0-2 0,-1-4 0 15,0 0 1-15,1 1-1 16,0-6 0-16,0-3 1 0,0-1-2 15,0-3-1-15,2 0 2 16,1-1 0-16,4 3-2 0,1-3 1 0,-1 4-2 16,1-1 4-16,-5 3-2 15,2 2 0-15,-3 1 2 0,0 0-1 16,2 3 0-16,-1-1 0 0,-2 2 2 0,0 0-4 15,0 3 4-15,-1-4-1 16,0 2-2-16,0 1-1 0,-1-2 2 16,0 7 0-16,-2-1-6 15,3 4 6-15,0 5 0 0,-1-1-40 0,1 2-10 16,0 0-48-1,0 5-26-15,-4 9-53 0,-2 11-29 0,-5-2-105 16</inkml:trace>
  <inkml:trace contextRef="#ctx0" brushRef="#br0" timeOffset="68130.0954">12738 12646 1127 0,'9'-44'0'15,"-3"1"110"-15,-3-3-75 0,-5-2-18 0,-11-1-11 16,-7 2-8 0,-8 4 4-16,-7 6 4 0,-4 10-7 0,-8 11 1 15,-6 8 1-15,-4 8 1 0,-5 14 9 0,0 7-2 16,-1 8 1-1,2 8-3-15,2 6-6 0,4 1-1 0,7-2 0 16,7-1 0-16,9-3 3 16,9 1 11-16,7-3 4 0,7 1-5 15,9-1-5-15,10-2 10 16,11-3 2-16,10 0-1 0,7-1-4 0,7-4-4 15,8 0-5-15,2 1-2 0,2-2-4 16,2 1 0-16,-1 1 6 16,1-1-7-16,-2 4 2 0,-2 4 2 0,-1 3-3 15,-6 4 0-15,-3 1 2 16,-3-3-2-16,-4 3 0 0,-4 1 3 15,-8-2-3-15,-6-2 0 16,-6-2 2-16,-5-2-2 0,-9-1 0 0,-5-2 6 16,-11-1 3-1,-11-3 10-15,-7-3-2 0,-7-3 0 0,-8-8 4 16,-4-4-5-16,-4-3-2 0,-6-6-3 0,-2-1-4 15,-4-8-6 1,0-6 10-16,3-3-5 0,5-8-7 0,5-5 2 16,5-5 11-16,6-6-13 15,6-2 2-15,5-3 2 0,7-2-4 16,7 1-6-16,3 4-9 15,6 4-7-15,3 10 10 0,3 9-22 0,1 7-33 16,3 9 20-16,1 4-4 16,5 8-129-16,3 8 26 0,3 2-49 15,3 1-491-15</inkml:trace>
  <inkml:trace contextRef="#ctx0" brushRef="#br0" timeOffset="71520.1001">20604 6617 817 0,'-1'-29'0'16,"1"2"147"-16,0 1-109 16,-1-3 4-16,-2-1-5 0,-4-4-1 15,-3 1-4-15,0 0-6 0,-3 1-15 0,0 1-4 16,-5-1 6-16,-2 0 5 15,-3-1-1-15,-4-1 6 0,-1 3-4 16,-1 2-4-16,-1 1-2 16,-1 1-1-16,-5 1-11 0,0-1 3 0,-2 3-3 15,1-3-2 1,2 4 2-16,0 3 7 0,0 3-4 0,0 5-1 15,-1-1-2-15,3 2-2 0,0 1 2 0,2 3 1 16,3 2-3 0,1 0 2-16,4 3 4 0,4 1-7 0,0 0 4 15,0 1 2-15,1 0-5 16,-1 0 2-16,1 0 5 0,0 6 3 15,-3 2-1-15,-2 6-6 16,-1 3-4-16,-2 0 4 0,-3 2-1 0,2 0-2 16,-1 1 2-16,-3-1 2 15,-1 3-4-15,1 0 2 0,-2 0 2 16,1-1-5-16,-2 1 4 0,2 0 1 0,1 0-5 15,2 2 3-15,3-1 1 16,0 2-2-16,2 0 0 0,2 3 8 16,0-2-10-16,1 4 4 15,2-1 2-15,2 0-5 0,1 3 2 0,0 0 2 16,1 3-2-1,0-3 10-15,1 1-4 0,-1 0-2 0,-1 0 11 16,0 3-5-16,1-2-1 16,-2 1 6-16,3 1-2 0,0 3-5 15,2 1 1-15,-1 4-4 0,-2 2-1 0,3 1 4 16,-2 1-7-16,2 0 2 15,-1 1 3-15,1-2-3 0,1-1-3 16,-2 0 7-16,3-1-2 16,-1 0-3-16,2-3 5 0,2 3-2 0,-3-3-5 15,2 4 5-15,0-3-3 16,1 5-3-16,0-2 0 0,0 0 4 15,1 3-6-15,-1-1 4 0,1 2-1 0,1 2-1 16,-2-2 3-16,5 1-3 16,-1 2 0-16,1-2 0 0,0 1 1 15,-2-1-1-15,4-1 4 16,2-2-2-16,-2-1-4 0,5 1 4 0,-2-1 3 15,2 1-7 1,0 0 4-16,1 3-1 0,-1 1-2 0,0-1 2 16,0 5 1-16,0-1-2 15,-2 3 0-15,2 2 2 0,-1-3-2 16,2 1 0-16,0 0 2 0,-1-3-3 0,1 1 2 15,1-3 0-15,1 0-1 16,1-2 0-16,3-2 6 0,0 1-9 16,1-1 6-16,0-1-2 15,1 1-1-15,0-1 0 0,0-3 2 0,3 1-1 16,1-1 1-16,0 0-1 15,3-1 0-15,-1 2 6 0,2-3-5 16,3 1 1-16,-1-3 3 16,1-2-5-16,0-1-2 0,0 0 2 0,3-3 2 15,0 2-5-15,0-4 4 0,2-4 0 16,-1 1-2-16,1-5 0 15,1 0 3-15,-2-3-4 0,4-1 2 0,-2-3 1 16,3 0-2 0,1-2 0-16,-1-4 6 0,2 2-7 0,2-2 2 15,-1 0 3-15,-1 1-6 16,0-2 4-16,-1-3-1 0,-2-1-1 15,1-2 0-15,-2-3 2 0,-1-2-3 0,-3 0 2 16,2-3 0-16,-2-4-1 16,1-5 0-16,-2-3 4 0,0-1-4 15,0-4 0-15,0-4 11 16,-2-1-12-16,0-4 2 0,-3-3 6 0,-1 0-7 15,-2-2 0-15,0-2 16 16,-2 0-10-16,0-3 2 0,-2-2-2 16,-2-3-3-16,0-4 0 15,2 0-1-15,-1-2-4 0,1-2 4 0,-3-3 2 16,-1-2-5-16,1-5 2 0,-2 0 0 15,-1-2-2-15,1 0 0 16,-2-2 1-16,0 2 0 0,-1-3 0 0,2-1 2 16,-2-2-6-1,0 2 8-15,0-1-5 0,1 2 1 0,-2 0 0 16,1 3 4-16,-2-3-1 15,-2-1 1-15,0 2-1 0,1-3-1 16,-3-1 1-16,0 0-2 16,2 0-1-16,-2 2 0 0,-1 0 4 0,0 0-4 15,0 2 0-15,0-1 0 0,0 2 0 16,0-1-1-16,0 1 2 15,-1 2-1-15,-2 0 0 0,1 0 3 0,0 2-3 16,-1 1 0-16,0 1 5 16,-1-1-5-16,1 3 0 0,0-1 7 15,-1 2-5-15,1 0 8 16,2 2-3-16,-1-1-5 0,0 1 4 0,0 0-2 15,-2 1-1-15,1 4 7 0,-1-1-1 16,2 5-6-16,-1 3 3 16,1-1-2-16,-1 4-1 0,-1-2 0 0,0 2-1 15,2 1-4 1,-2 2 4-16,1-1 1 0,1 1-3 0,0 6 0 15,-2-3 1-15,3 2-1 16,-3 3 0-16,1 0 2 0,-2 2-2 16,0 1-1-16,0 1 0 15,0 3-4-15,-1-1 6 0,1 7-2 0,-1 1-25 16,-2 2-10-16,-3 4-16 0,-4 4-43 15,-7 3-29-15,-7 1-36 16,-6 8-96-16,-5-6-96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9:52:02.7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2129 3100 471 0,'3'-12'0'16,"1"1"248"-16,-3 3-126 16,1 3-36-16,-1 1-8 0,-1 3-18 15,0 1-18-15,0 0-24 16,-1 11-9-16,-6 14 14 0,-4 10 20 0,-7 16-7 15,-3 8-6-15,-3 7-2 0,-1 7-2 16,4-4-12-16,0 0-9 16,4-6 0-16,1-6-1 0,4-5-5 0,-2-7 2 15,5-8 2-15,-1-3-3 16,2-9 0-16,2-2 3 0,0-3-4 15,1-6 2-15,3-5 0 16,0-3-2-16,2-2 2 0,0-4-4 0,0 0-10 16,0 0 2-16,4-6-4 0,3-7 10 15,4-8 8-15,1-6-3 16,1-6 0-16,2-7 0 0,3-8 1 0,-1-8-1 15,3-5 0 1,-1-2 0-16,-1-2 0 0,1 0 0 0,-2 2 2 16,-1 1-5-16,-1 6 6 15,-1 5-1-15,-3 9-2 0,-2 9 0 16,-1 8 9-16,-2 9-5 15,0 2 4-15,-2 2-4 0,3 1 0 0,-4 1 5 16,1 2 0-16,0 1 3 0,-1 4 6 16,1 2-5-16,0-1-5 15,2 2-2-15,0 0-4 0,1 5-4 0,3 4 4 16,1 6 5-16,3 2-8 15,1 2 2-15,3 3 13 0,1 3-11 16,2 3 1-16,0 6-2 16,2 0-4-16,-2 5 4 0,2 2 3 0,-2 0-6 15,-2 2 2 1,-3-2 5-16,-2-3-2 0,-3 1-1 0,-6-1-1 15,-3-2-1-15,-2-1 2 0,-2 2 0 0,-6-1-3 16,-2 1 0 0,-3 0 6-16,-4-2-6 0,0-3 0 0,-4 0 3 15,-2-3-3-15,-1 0 0 16,-4-3 3-16,0-1-2 0,-5-7 2 15,1 2-3-15,-2-5 0 16,-1-4 0-16,4-1 6 0,-5-5-6 0,3-5 26 16,0 2-14-16,4-2-7 0,7 0 3 15,1-4-6-15,4-2-4 16,4-3 4-16,4-1-4 0,3-3-75 0,4-1 4 15,2 2-36-15,2-6-52 16,3-2-30-16,0 0-342 0</inkml:trace>
  <inkml:trace contextRef="#ctx0" brushRef="#br0" timeOffset="1380.0019">2719 3832 672 0,'2'0'0'0,"4"-2"103"0,-1-3 20 15,6-2-37-15,-2-4-20 16,0-1-6-16,0-5-8 0,-2-2-9 16,0-1 0-16,-3-3 6 15,-4 0-4-15,0 1-9 0,-4 3 1 0,-3 5 1 16,0 6-11-16,-1 3-7 15,-2 4-6-15,-2 1-5 0,-3 6-3 16,-5 9 1-16,-3 7-6 0,-3 10-2 0,-4 5 2 16,2 4 4-16,1 2-6 15,3-3 2-15,6-1 1 0,8-3-3 16,6-1 2-16,4-4-2 15,0-2-5-15,9-6 7 0,4-5-2 0,3-4-21 16,2-6 21 0,0-4-4-16,1-4-5 0,-1-2 13 0,3-8-3 15,2-7 0-15,-1-5-5 16,2-3 4-16,-3-4-5 0,1-2 11 15,-4-4-6-15,-1-2 1 0,-3 1 0 0,-1 4 4 16,-5 3-4-16,-2 8 0 16,-2 2 2-16,-2 6-3 0,0 6 2 15,-1 5 0-15,-1 2-2 16,0 0-1-16,0 12 1 0,-2 9-17 0,-4 9 23 15,0 7-3-15,0-1-4 16,-2-3 4-16,3 0-1 0,0-3-4 16,3-7 5-16,2-2-4 0,1-6-17 0,6-2 17 15,3-2-5-15,1-5-3 16,4-3 2-16,3-3 2 0,2-4-6 15,2-8 9-15,3-6 1 16,1-6-3-16,-1-5 10 0,0-3-5 0,0-4 0 16,1-7 0-1,2-7 2-15,-1-8-4 0,2-6 4 0,0-6-1 16,-3 4-2-16,-1-1-1 15,-3 8 2-15,-6 9 0 0,-5 8 2 16,-3 13 0-16,-5 9-3 0,-2 7 2 0,-1 8 8 16,0 2 9-16,0 2-2 15,0 1-5-15,-3 8-10 0,-5 10-2 16,-6 15 2-16,-3 11 2 15,-6 12 3-15,-3 9 3 0,1 5-3 0,-1 1-1 16,2-4 1-16,0-6-6 16,6-8 0-16,6-7 8 0,5-6-10 15,4-6 4-15,3-4-3 16,5-3-2-16,3-1 6 0,5-6-4 0,1-3-1 15,4-5 3-15,5-3-2 0,2-2-11 16,5-6 8-16,2-1 0 16,1-3 0-16,3-9 5 0,-3-2-2 0,-5-6-12 15,-2-5 14 1,-1-4 1-16,-4-4-4 0,-4-4 4 0,-3-1-1 15,-2-3-1-15,-4-1 0 16,-1 0 4-16,-4 3-7 0,-3 3 5 16,-2 7-2-16,-2 10 0 0,-5 6 6 0,1 7 3 15,-2 6-5-15,-5 11-4 16,-2 12 0-16,-3 11-8 0,-3 5 11 15,2 3-2-15,3-3-2 16,1-2 2-16,4-4-1 0,5-6 0 0,1-4-6 16,5-6 1-16,2-3-3 15,0-2-1-15,3-4-8 0,4-1-12 16,3-5 2-16,3-2-8 15,1-2-9-15,0-7 19 0,3-6 3 0,0-2 2 16,0-2 11-16,1 0 2 0,-3 3 1 16,-3 5 4-16,-2 5 1 15,-4 6-2-15,-1 2-1 0,0 9 3 0,-3 6 2 16,1 5 11-1,-2 1-7-15,0 1-1 0,3-3 2 0,1-4 0 16,-1-5-3-16,3-4 3 16,2-3-4-16,2-4-3 0,3-1 2 15,1-4 12-15,4-5-18 16,-3-1-14-16,3-1-20 0,-2-4-64 0,-4-2-4 15,-2-2-213-15</inkml:trace>
  <inkml:trace contextRef="#ctx0" brushRef="#br0" timeOffset="1550.0022">3138 3552 531 0,'33'-10'0'0,"5"-3"131"0,2 1-36 0,-2 1-11 15,5 0-68 1,-6 4-32-16,-3-2-184 0,-6 0-106 0</inkml:trace>
  <inkml:trace contextRef="#ctx0" brushRef="#br0" timeOffset="2100.0029">4096 2977 863 0,'12'-11'0'0,"2"1"144"15,-1 2-40-15,4-1-46 0,4 4-28 0,4-4-12 16,2 1-4-1,5 2-5-15,1 0-4 0,2-2 4 0,3 3 0 16,0 1-7-16,1 1 4 0,-2 3-5 0,-4-4-1 16,-4 4 0-1,-5-1 5-15,-4 0-6 0,-6 0 2 0,-5-1-2 16,-3 1-74-16,-4-1 23 15,-2 0-26-15,0 2-63 0,-7 0-102 16,-4-2-53-16</inkml:trace>
  <inkml:trace contextRef="#ctx0" brushRef="#br0" timeOffset="2330.0032">4370 2958 742 0,'-5'17'0'0,"-4"11"292"15,-3 9-182-15,-3 10-30 16,-3 10-4-16,-2 6-23 0,-3 7-16 0,-1 0-12 15,1-7-2 1,2-2-15-16,2-7-4 0,5-4 2 0,1-7-3 16,3-2-6-16,1-4 6 0,-1-6 0 0,4-2-3 15,2-1-16 1,-1-4-20-16,2-1-21 0,0 1 6 0,1-1-21 15,2-5 16-15,2-2-32 16,2-11-228-16,3-5-271 0</inkml:trace>
  <inkml:trace contextRef="#ctx0" brushRef="#br0" timeOffset="2720.0038">4410 3430 627 0,'9'12'0'15,"4"5"238"-15,1 5-128 0,-2 3-23 0,0 3-13 16,-2-2-26 0,-4 3-23-16,-2 0-4 0,-3 1 10 0,-1-2-4 15,-1-3-8-15,-5-1 5 16,-1-1-11-16,-2-3-8 0,-2-3 2 15,-3-2 2-15,0-1-2 0,2-2-2 0,0-1-2 16,0-5-4-16,3-3 2 16,3 0 5-16,2-3-4 0,4 0 1 0,0-8 0 15,3-6-1 1,7-7 0-16,4-7 0 0,7-8 2 0,3-6 9 15,4-6-8-15,2-3 3 16,4-2 3-16,-4 3 7 0,0 6 11 16,-5 10-10-16,-5 8-12 0,-3 4-9 0,0 7 4 15,-3 3 2-15,-1 4-5 16,0 3-11-16,-3 3-30 0,0 2-42 15,-2 0-19-15,-3 3-42 16,-1 2-115-16,-4 0-154 0</inkml:trace>
  <inkml:trace contextRef="#ctx0" brushRef="#br0" timeOffset="5630.0079">4941 3592 628 0,'-2'-12'0'0,"-2"-1"265"0,-1 0-172 15,0 0 0-15,-2 3-14 16,0 4-16-16,-2 2-11 0,-4 4-10 15,-4 3-9-15,-5 14-6 0,-3 8-14 0,-2 8 3 16,0 6 0-16,2 2-8 16,4-3 3-16,3-3-8 0,7-6-1 15,4-5 2-15,5-3-3 16,2-4-2-16,2-1 2 0,8-3-2 0,1-5-5 15,5-4 6 1,3-4 0-16,3-2-24 0,2-8 12 0,-1-5 0 16,1-4-6-16,-3-5 11 0,-1 1-1 0,-1-5 2 15,-3 3 7 1,-2 1-2-16,-1 6-1 0,-5 4 2 0,0 8 0 15,-2 5 0-15,-1 1-10 16,-1 9 6-16,-3 7 1 0,1 2 5 0,0 2 0 16,-2-2-4-1,0-3 4-15,0-1 5 0,0-7-6 0,0-3 4 16,0 0-3-16,0-4-2 15,0 0 0-15,3 0 0 0,3-1 0 16,3-6-1-16,3-2-5 0,1-6-1 0,3 1 0 16,1-3 0-16,-1 1-3 15,1 1 3-15,-2 5 1 0,-2 2 2 16,-4 7 3-16,-2 1-2 15,-5 12 0-15,-1 9 6 0,-1 5 14 0,0 6 0 16,-3 1-4-16,-1-3-4 16,1-4 5-16,1-4-1 0,-1-5-2 15,0-7-4-15,3-5 1 16,0-2 2-16,0-3-2 0,0 0 0 15,0-4-2-15,5-7-3 0,0-6-4 0,4 0-3 16,0-5-9-16,4-2-3 16,-1 0 2-16,6-7-5 0,1-1 6 0,2-2-11 15,4 0-6 1,-2 5 17-16,-5 10 7 0,-6 9 1 0,-4 8 3 15,-3 5 3-15,-4 12-2 16,-1 8 2-16,0 10 23 0,-3 4-14 16,-2 0 0-16,0-3-3 0,2-5-2 0,2-3 5 15,1-4-4-15,1-6-5 16,5-4 0-16,1-1 1 0,0-7-3 15,3-3 2-15,2-1 7 16,1-8-7-16,1-6 3 0,0-3-4 0,0-3 0 16,1-4 0-16,-1-1 1 15,4-4-1-15,-1-5-5 0,5 1 4 16,2 1-29-16,-1 3 12 15,1 8 9-15,-3 8 0 0,-2 9 12 0,-3 4-6 16,-4 12-1-16,-4 9 5 0,-3 6 4 16,-4 9 4-16,-1 3 4 15,0 0-2-15,0 2-2 0,-3-4 4 0,-1-4-3 16,-2-2-5-1,0-5 1-15,1-5-6 0,-2-5 0 0,2-7 6 16,1-2-4-16,2-4-4 16,0-2 4-16,2-1 6 0,0 0-10 15,7-3-3-15,3-7-16 16,8-8 0-16,6-4 10 0,3-7-7 0,6-7 10 15,3-9 1-15,2-11 5 0,3-10-1 16,1-7 6-16,-2-10-2 16,-2-1-4-16,-4 4 6 0,-5 5-1 0,-7 12-2 15,-4 12 24-15,-7 12 2 16,-4 13 0-16,-3 10 1 0,-4 8-3 15,1 5-2-15,-1 3-6 16,-3 15-16-16,-8 17 0 0,-7 21 0 0,-9 23 29 16,-8 23-16-16,-7 21-5 0,-4 15 3 15,-4 13 0-15,-1 0-2 16,1-9 4-16,5-10-12 0,6-18 6 0,2-14-4 15,8-12-6 1,1-8 6-16,7-11-7 0,5-9-39 0,7-10 2 16,6-8-13-16,3-10-16 15,2-8 8-15,8-7 17 0,8-8 24 16,4-6 17-16,3-4-10 15,6-12 3-15,0-8 19 0,2-7-1 0,2-10 8 16,0-11-1-16,1-8-3 0,-2-6-8 16,-1-7 0-16,-9-6-3 15,-7 1 0-15,-13-1 0 0,-6 5 12 0,-12 5 20 16,-8 4 8-16,0 8-7 15,-1 5 5-15,1 6-10 0,4 5-8 16,0 7-10-16,9 7-3 16,2 7-5-16,6 6-2 0,1 8 0 0,2 1 0 15,6 5-20 1,-1 0 12-16,8 5 0 0,4 1-10 0,2 0-5 15,3 1-4-15,3-5 6 0,1-2 16 0,6-1 4 16,-1-5-1 0,0-2 4-16,-4 0-1 0,-4 0-2 0,-6-2 1 15,-4 2 0-15,-3-1 2 16,-1 3 3-16,-4 3-2 0,-4 0-6 16,-1 3 6-16,-2 0 9 15,0 5-13-15,0 5 2 0,0 8 0 0,0 7-2 16,-3 0 2-16,1 3 4 0,-1-2-7 15,0-1 3-15,2-3-1 16,0-3 0-16,1-5 2 0,0-2-2 0,1-6 0 16,2-4-1-16,1 3 1 15,2-5 0-15,1-2 3 0,4-5 0 16,5-5-2-16,2-5 1 15,1-3-1-15,4-6-2 0,1-4 2 0,2-5 4 16,3-3-7 0,-5-3 0-16,-2 5-1 0,-6 6-5 0,-6 10 11 15,-4 9-2-15,-3 5 1 0,-2 6 11 0,-1 1-10 16,0 12-6-1,-2 8 4-15,-2 12 7 0,0 5 2 0,-1 3-4 16,1-3-1-16,3-5 0 16,-2-3 2-16,3-6-4 0,3-4-5 15,2-6 4-15,3-2 1 16,3-4-3-16,6-8-25 0,7 0-59 0,3-13-180 15,3-12-337-15</inkml:trace>
  <inkml:trace contextRef="#ctx0" brushRef="#br0" timeOffset="6320.0088">7233 3250 1174 0,'-2'0'0'16,"-2"6"61"-16,-5 15-18 16,-2 15 11-16,-3 15 5 0,-2 10-15 0,2 7-20 15,-1 2-10 1,-2-4 1-16,-1-4-5 0,-1-4-1 0,0-7 8 15,1-9 18-15,3-9-20 16,0-10-8-16,3-7 2 0,1-6 6 16,-2-5 3-16,2-5-7 0,0 0-6 0,3-11 5 15,3-3-2-15,2-8-5 16,4-10 0-16,8-8-4 0,8-11-3 15,7-12 6-15,6-12-4 16,8-8-3-16,3-6 9 0,4-4-6 0,1 3 3 16,-2 3-1-16,-3 13 0 15,-5 12-9-15,-2 17 14 0,-3 19-4 16,-6 13-2-16,2 13 2 0,-5 4-5 0,-1 15-1 15,-2 5 6-15,-5 7 0 16,-2 3-2-16,-7 3 1 0,-5 1-1 16,-1 1-4-16,-13-2 10 15,-5 1-2-15,-7-1-4 0,-7-1 2 0,-4-2 1 16,-2-2-2-1,-4-4-1-15,4-1 1 0,4-6-14 0,3-3-1 16,8 1-20-16,3-6-38 16,5 0-8-16,8-5-34 0,1-3-49 15,7-4-3-15,0-1-105 0,7-9-212 0</inkml:trace>
  <inkml:trace contextRef="#ctx0" brushRef="#br0" timeOffset="6780.0095">7736 3116 937 0,'7'-12'0'0,"-4"4"144"0,-3 6-32 16,0 2 14-16,-2 7-75 0,-5 17-43 15,-7 18 2-15,-5 13 38 16,-2 10-12-16,-2 5-15 0,-2 0 0 0,1 1-11 15,0-6-3 1,1-10 2-16,3-9-6 0,3-10-6 0,4-9 6 16,1-7 1-16,5-5-3 15,0-6 0-15,3-5 3 0,3-2-4 16,-1-1 0-16,2-1 8 0,0 0-7 0,4-11 2 15,2-4-6-15,7-7-9 16,4-8 8-16,4-3-2 0,3-3-17 16,4-6 3-16,5-1-6 15,1 2-9-15,-3 2 20 0,-2 7 0 0,-9 11 6 16,-5 9 13-16,-3 10-5 15,-5 4-6-15,-2 13 8 0,-3 11-1 16,-2 10 0-16,0 9 0 16,-5 5 8-16,-1-2-7 0,-2-5 2 0,1-4 2 15,0-6-5-15,1-4 0 0,0-3 9 16,2-5-10-16,3-2 2 15,1-4-1-15,0 1 0 0,4-3-22 0,3 0-44 16,4-3-56 0,1-2 23-16,5-2-40 0,3-6-121 0,2 0 2 15,2-7-70-15</inkml:trace>
  <inkml:trace contextRef="#ctx0" brushRef="#br0" timeOffset="7570.0106">8109 3625 557 0,'16'-34'0'0,"-6"6"271"0,-6 8-112 15,-4 7-27-15,0 4-32 16,-5 2-22-16,-3 5-21 0,1 2-21 0,-3 2-5 15,-4 10-15-15,-4 8-8 16,-2 5-4-16,-4 9 7 0,1 3-4 16,-1 2-7-16,1-2 0 15,1 0 9-15,5-4-11 0,2-4 4 0,6-5 1 16,3-3-13-16,3-6-8 0,2-3 0 15,1-4-10-15,4-3-5 16,2-1-8-16,3-4-10 0,2 0 20 0,2-6 5 16,4-6-9-1,2-4 16-15,-1-3 5 0,4-5 3 0,-3-3 9 16,4-4 0-16,1 1-5 15,-2-2 11-15,1 4-6 0,-3 6-6 16,-4 5 13-16,-2 8-5 16,-6 6 0-16,-3 3 0 0,0 11 21 0,-3 5 14 15,0 6-8-15,-1-1-16 0,-1 0-4 16,0-4 4-16,0-1-7 15,0-6-5-15,1-3 2 0,2-4 3 0,1-2-4 16,3-1-1-16,2 0-1 16,4-9-7-16,2-5 9 0,-1-2 0 15,1-2 0-15,1 2-2 16,-2 4 1-16,0 2-5 0,-4 5 6 0,1 4 0 15,-2 1-4 1,-3 7 2-16,-1 5 3 0,-1 5 7 0,-4 5 2 16,0 2 1-16,-4 2-4 0,0-1 2 0,-1 2 1 15,0-2-2 1,-1-4-3-16,-5-1 0 0,2-3-6 0,-4-2 2 15,-2-1 11-15,0-5-9 16,0-2 1-16,1-5-3 0,7 1-2 16,-1-3-1-16,6 0 1 15,2 0-28-15,5-9 20 0,7-3-7 0,5-4 9 16,5-5 6-16,3 1 0 0,4-6-13 15,4 0 8-15,8-6-3 16,4-3 1-16,0-4-1 0,-3 4 3 0,-7 2 6 16,-7 4 0-16,-9 4 28 15,-4 5 7-15,-6 1-5 0,-2 2-7 16,-3 2 5-16,-3 1 5 15,-1 3-6-15,0 5-7 0,-1 4-5 0,-3 2-9 16,-4 0-8 0,-5 13 4-16,-4 12-3 0,-5 9-4 0,-2 10 10 15,4 5-5-15,2-3 0 0,5-3 0 0,4-4 1 16,6-6-1-1,3-5 0-15,3-2 2 0,9-5-3 0,3-3 2 16,6-4-1-16,3-6-4 16,3-4-23-16,0-1-45 0,1-3-50 15,0-3 6-15,-5-4-178 16</inkml:trace>
  <inkml:trace contextRef="#ctx0" brushRef="#br0" timeOffset="8330.0116">2418 4207 864 0,'-8'0'0'0,"6"0"87"15,2 2-34-15,0-1-13 16,7 0-14-16,4 3 9 0,6-1-2 16,5 2-8-16,4 0-5 0,4-2 0 0,6 4-5 15,5 3-7-15,5-1-3 16,10 1 13-16,9 1-3 0,11-5 3 15,10-4 3-15,12-1-3 16,10-1 3-16,13 0 5 0,12 0 1 0,12 0 7 16,6 0-10-16,3 0-9 15,5 5-1-15,2 2-6 0,5 3 0 16,4 1-5-16,3-1 11 0,3 2-2 0,4 0-7 15,5 1 1-15,2-1 0 16,0-3-9-16,2-2 6 0,-2-2 3 16,-5-5 10-16,-4 3 10 15,-5 0 3-15,-7-1-8 0,-5 3-2 0,-8-1-6 16,-11-1-8-1,-8-2 2-15,-10 2-5 0,-4 0-4 0,-7 2 4 16,-3 0 3-16,-5-1-6 16,-7-3 2-16,-6 0 5 0,-10-1-9 15,-8 0 6-15,-8 0-1 0,-6-1-3 0,-9-4 1 16,-10 2 1-16,-9 3-2 15,-11-2-17-15,-10 2-14 0,-8 0-45 16,-6 0-10-16,-14 0 0 16,-8 7-119-16,-11 5-44 0,-5 0-263 0</inkml:trace>
  <inkml:trace contextRef="#ctx0" brushRef="#br0" timeOffset="61330.0858">13210 9256 463 0,'2'-9'0'16,"1"-3"170"-16,-1 0-73 0,-2-1-24 15,3-2 4-15,-3-3-9 16,0 1-4-16,0 0-16 0,0-3-3 0,0-1-8 15,0 1-5 1,0 3 0-16,0 0-9 0,0 3-15 0,-1-1 1 16,1 1 7-16,0-1-5 15,0-1-6-15,0-2 9 0,-3 0-6 16,-3-2 1-16,-2-4 11 15,-4-1-10-15,-3 0-3 0,-3 0 5 0,-1 5-5 16,1 3-3-16,0 0 6 0,0 2-6 16,1 1-3-16,3 0 2 15,2-1 0-15,0 1 3 0,1-1 4 0,1 1-3 16,-1 0-3-16,0-1 4 15,-2 4-1-15,2 2-3 0,-3 3-2 16,1 0 0-16,-3 4-4 16,-2 2 2-16,0-1 0 0,-3 1 0 0,0 0 0 15,-1 3 4 1,1 7-6-16,-1 0 2 0,-1 4-1 0,1 0 0 15,-3 3 2-15,3 3 0 0,-2-1-3 0,2 3 4 16,1 0-4 0,1 2 2-16,0 0 0 0,2 0 3 0,2-3-4 15,1 0 2-15,-1-2 2 16,2 1-5-16,-1 1 4 0,1 1-2 15,0 0 0-15,-1-1 0 16,4 4 2-16,-1-1-3 0,2 2 2 0,0 1 0 16,-1 2-2-16,-1 0 0 0,3 2 5 15,-1-1-8-15,3-3 8 16,0 2-4-16,1-3 0 0,2-2 0 0,1-2 1 15,-2 3-1-15,2 0 0 16,-1 0 2-16,0 1-2 0,2 2 0 16,-1-1 2-16,3 2-3 15,-1 0 2-15,0-1 2 0,1 4-4 0,0-1 2 16,0 2 2-1,1-1-5-15,3-3 4 0,0-1-1 0,3 0 0 16,0-2 0-16,0 0-1 0,2-4 0 0,-1 0 0 16,1 0 2-16,0-3-2 15,0 1 0-15,1-1 3 0,1 1-3 16,3 4 0-16,1-4 3 15,1-1-3-15,1 0 0 0,0-2 5 0,1 0-6 16,1-1 2 0,-3-2 4-16,2 0-6 0,-2 0 2 0,-5-6 5 15,2 4-5-15,-2-6 6 16,-1 1-5-16,2 1-4 0,-2-2 4 15,2 2 10-15,2-3-10 0,0 3 4 0,3-4-3 16,0 0-4-16,0 0 2 16,3-3 9-16,-2-1-10 0,0 0 0 15,2 0 28-15,-1-4-19 16,2 0 6-16,-2-1-8 0,-3-1-1 0,-1-1 7 15,-2-1-4 1,-1 1-5-16,2-2 6 0,0 0-3 0,-1 1-4 16,2-3 1-16,3-2-1 0,1-1-1 0,-1 0 1 15,1-1 1 1,-2 1 0-16,-3-2 10 0,1 0-1 0,-3 0 0 15,2-2-1-15,-2-1-6 16,-1 0-4-16,1-2 6 0,1 0-2 16,-2-4-3-16,0 1 3 15,-2-2 0-15,0-3-3 0,0 0 6 0,1 0-2 16,-2-2-1-16,1-1 4 15,-2-1-4-15,2 1-6 0,-2 2 0 16,0 1 5-16,-2 1-5 0,0-2 0 0,0 4 7 16,-2-3-7-16,1 0 0 15,2 0 5-15,-4-3-7 0,1-2 4 16,-2-1 0-16,0-1-3 15,0 0 2-15,-1 1 3 0,0 1-5 0,-3 0 1 16,-2 3 0-16,-2 0 0 16,-2-1 0-16,-3 3 1 0,0-1-1 15,-6-1-3-15,1 2 3 16,-4 0 0-16,1 0-20 0,-3 1-10 0,-3 3-28 15,-1 1-5-15,-4 5-12 0,0 6-34 16,-4 3-2-16,0 10-38 16,-6 0-87-16,-5 0-137 0</inkml:trace>
  <inkml:trace contextRef="#ctx0" brushRef="#br0" timeOffset="63840.0894">10643 7899 459 0,'2'-27'0'15,"-2"2"219"-15,-2-1-110 0,-3 1-21 0,-5 2-25 16,0 0-14-16,-2 2-9 16,-1-1-3-16,0 1-4 0,2 0-12 15,-1-1-4-15,0 0 3 16,2 0 8-16,1 2-6 0,-2 0 10 0,0 1 2 15,1 0-7-15,-3-2 2 16,-1 2-4-16,-3-1-15 0,-2 3 5 16,-3 0-4-16,-4 1-3 0,-1 0-5 0,-4 3 2 15,-1 0-5-15,-3 1 0 16,-1 1 0-16,1 0 6 0,-3 0-6 15,-1 0 0-15,0 3 4 16,2 2-4-16,1 2 0 0,5 3 0 0,3 1 0 16,3 1 0-1,3 6 2-15,1 4-2 0,2 1 0 0,3 1 8 16,3 2-5-16,1 1 4 15,-1 1-1-15,2 0 2 0,-2 3 10 16,0-1-3-16,1 4-2 0,-3 2 2 0,-1 3-7 16,-1 1-4-16,0 3 1 15,0 3 0-15,-1 0-4 0,-2 5 2 16,0 0 0-16,0 0-4 15,0 1 2-15,0-1 3 0,2 1-5 0,1-1 2 16,2-1 3-16,4-1-4 16,1 1 0-16,2 0 5 0,1-1-6 15,2-1 2-15,-3-1 13 16,3-1-7-16,0-2 3 0,-2 3-4 0,3-1-4 15,0 0 4-15,0 1-3 0,1-2-4 16,-1 0 2-16,2 2 2 16,2-2-5-16,0 0 4 0,0-1 3 0,2-1-5 15,2 0 0 1,0-1 11-16,2 1-4 0,0-1 7 0,0-1-11 15,2 1-4-15,0 1 2 16,-1 1 9-16,0-1-12 0,2 1 4 16,-1 1 2-16,2 0-5 0,-1 2 2 0,1-2 1 15,0-1-2-15,-1-1 0 16,1-2 2-16,-1-3-3 0,-1 1 2 15,1-1-2-15,0-1 2 16,0-1 1-16,-1 1-2 0,2-1 0 0,-1-1 0 16,0 0 2-16,1-1-2 15,0 0 0-15,3 1 0 0,2-2 0 16,2-1 0-16,0-3 1 15,4-1-2-15,2-3 2 0,2-2 1 0,4-2-2 16,0-5 0-16,-1-2 5 0,0-2-5 16,-2-1 0-16,0 0 4 15,-3 0-6-15,0-5 4 0,0 1 2 0,1-1-5 16,-1-3 2-1,0 1 1-15,1-2-3 0,3 1 2 0,0-1-1 16,2-2-1-16,2 1 2 16,-1-3 0-16,1-2-1 0,3-1 0 15,-1-4 3-15,-4-1-5 16,0-2 4-16,0-2 4 0,-4-3 8 0,-1-3-4 15,0-5-2-15,0-3-9 0,-2-5 2 16,-2-2 6-16,-3-2-9 16,-3-3 4-16,2-4 0 0,-4-2-4 0,-1-3 0 15,0 1 5-15,-3-3-6 16,1-3 4-16,-2 0 1 0,0-3-4 15,1 0 4-15,-1 3 0 16,-1-3-3-16,2 2 2 0,-4 1-1 0,-3-2-4 16,-1 3 8-16,-1 2-4 0,-6 3 0 15,-5 4-3-15,-5 2 4 16,-4 3-2-16,-3 3 2 0,-2 1-1 0,-5 2 0 15,0 4-4 1,-4 3 4-16,0 5-36 0,-1 9-4 0,-2 3-18 16,-2 11-47-16,-2 6-10 15,-3 6-33-15,-2 12-80 0,-4 0-147 16</inkml:trace>
  <inkml:trace contextRef="#ctx0" brushRef="#br0" timeOffset="73440.1028">11717 5583 184 0,'-5'-2'0'0,"3"0"8"15,-3-2 22-15,1 0 43 0,2 2-15 0,-2-2 26 16,4 2 9-16,-2 0-11 16,1 0-47-16,-1 2-13 0,0 0-16 15,1 0-3-15,1 0-6 0,-1 0-2 0,-1 2 10 16,0 0 3-16,1-2 5 15,1 0 16-15,0 0-2 0,0 0 8 16,0 1 8-16,0 0-12 16,0-1-8-16,0 1-4 0,0-1-8 0,0 0-6 15,0 0 4 1,1 0-6-16,-1 0 1 0,4 0 23 0,0 1 8 15,1-1 4-15,3 0 2 16,0 0-4-16,2 0-5 0,0-3-6 16,1 0-10-16,-2 1-7 0,2-3-1 0,3 4 0 15,0 0-8-15,2-1 0 16,0 2 13-16,-3-1-5 0,1 1 6 15,-1 0-6-15,-1 0 9 16,3-2-3-16,-3 1-3 0,3 0-4 0,1 1 4 16,1-2-1-16,0 1-6 15,0 0 5-15,0-3-5 0,0 4-3 16,1-2 9-16,-1 0-5 0,0 2-3 0,0-5 9 15,-1 2 0-15,-3-1-4 16,1 2 1-16,1 0-2 0,-3-1-4 16,1 2 6-16,2-1-4 15,-3-1-6-15,0 1 4 0,2 0 3 0,-4-1-3 16,5 1 2-1,-3 2-1-15,1 0-1 0,0-3 0 0,0 3 1 16,-1-1-5-16,2-2 4 16,0 3-2-16,0-1 1 0,2 1 0 15,-1 0 0-15,-2 0-2 0,0 0 2 0,-1 0 2 16,1 0-4-16,0 0 2 15,2 0 6-15,-4 0-9 0,2 0 4 16,1 0 4-16,0 0-8 16,0 1 4-16,-1 2 0 0,1-2-3 0,0-1 0 15,0 3 1-15,0-3 0 16,-1 0 3-16,-2 2-1 0,1 0-3 15,0-1 2-15,-1-1 0 16,2 2-2-16,2-2 2 0,-1 1 1 0,2 1-4 16,1-2 4-16,0 1-1 0,2 0-2 15,-2-1 2-15,1 0 0 16,-2 0-1-16,2 0 0 0,1 2 1 0,-2-2-2 15,1 0 0 1,4 0 5-16,0 0-8 0,2 0 8 0,0 3-4 16,0-3 0-16,-1 0 0 15,2 0 2-15,-1 0-2 0,0 0 0 16,-2 0 2-16,-2 0-2 0,1-2 10 0,-2 1-7 15,0 1-3-15,-1 0 0 16,-1 0 6-16,2-2-8 0,1 2 3 16,2 0 1-16,-2 0-4 15,3 0 4-15,-1 0 1 0,0 0-4 0,2 0 2 16,-3 0 0-16,2 2-1 15,-3 1 0-15,0-3 3 0,-1 0-3 16,1 0 0-16,2 2 6 16,-2 0-7-16,0 1 2 0,1-1 1 0,-2 1-2 15,3-3 0-15,-1 3 1 0,0-1-1 16,0 0 0-16,-2 0 1 15,2 1-1-15,-2-2 0 0,1 0 3 0,-1 2-4 16,-1-3 2 0,2 0 1-16,-1 0-2 0,1 0 0 0,0 0 2 15,0 0-1-15,0 0 2 16,1 0-4-16,-3 0-1 0,2 0 4 15,-3 0 2-15,1 0-7 16,1 0 6-16,-1 0 0 0,1 0-6 0,-1 0 5 16,0 0-2-16,-1 2 0 0,1-2 0 15,2 1 7-15,-2 0-10 16,3 0 6-16,1 2 0 0,-3-2-4 0,0-1 2 15,0 0 3-15,-1 2-7 16,2 1 6-16,-4-3 3 0,1 1-8 16,1 1 4-16,-1 0 1 15,0 0-4-15,0-1 2 0,-2-1 2 0,-2 0-4 16,0 0 2-16,-1 0 7 0,1 0-5 15,-1 0 6-15,1 0-6 16,2 0-6-16,0-2 6 0,1 2 2 0,0-1-7 16,1 0 4-1,0 1-3-15,-3-1 0 0,-1 1 2 0,-2-1 1 16,-1 1-2-16,-2 0 0 15,-2-2 1-15,-1 2-2 0,-1 0 2 16,-2 0 1-16,0 0-3 16,0 0 2-16,-1-2 16 0,0-1-7 0,0-1 8 15,1 1-6-15,-2 1-4 0,3-3-2 16,-2 1-3-16,2 0-4 15,-1 0 2-15,0-5 6 0,0 3-9 0,0-4 4 16,1-1 0-16,-3-2-2 16,2 0 0-16,-1-3 3 0,-1 2-5 15,0-2 4-15,0 0 1 16,2-1-3-16,0-1 0 0,0-2 1 0,0 0-1 15,0-2 1 1,-1 0-1-16,0-4 0 0,0 0 0 0,0 1 0 16,0-1-2-16,0 1 3 0,0 2 2 0,0-1-6 15,-1 0 6 1,0 2-3-16,2 0 0 0,-1 0-1 0,0 2 1 15,3-1 0-15,-2 1 0 16,0-1 1-16,0 1-2 0,-1 1 1 16,0 4-2-16,0 1-2 15,-1 3 8-15,0 5-3 0,0-1-1 0,0 0 0 16,0 6 0-16,0-1 0 0,0 0-3 15,0 2 2-15,0-1-6 16,0 1 12-16,0 0-6 0,0 0-6 0,0 0 9 16,0 0-4-16,0 0-9 15,0 0 13-15,0 0-4 0,-1 0-7 16,0 0 12-16,0 0-4 15,0 0-3-15,-2 0 6 0,1 0-1 0,-2 0-2 16,0 0 0 0,-1 0 1-16,-2 0 0 0,-2-1 0 0,-1 1 0 15,-1 0 0-15,-1-1-2 0,-2 1 5 0,-1 0-6 16,-1-2 5-1,-2 2-1-15,0 0-2 0,1-1 2 0,-2 1-1 16,1 0 0-16,0 0-1 16,-1 0 2-16,0 0-2 0,-3 0-2 15,-2 0 6-15,-2 0-6 16,-2 0 6-16,-3 0 0 0,-3-4-6 0,0-2 6 15,-3-1-4-15,1 0 1 16,-2-1 0-16,1 4 3 0,3 0-4 16,0 1 2-16,3 3-1 0,3 0 0 0,3 0-2 15,3 0 2-15,2 0 0 16,1 2-2-16,0 3 2 0,2-2 0 15,-4-2 1-15,0 2 1 16,0 0-3-16,-6-3 2 0,2 1-2 0,-3-1 0 16,-3 0 2-1,1 1 2-15,-3 0-5 0,1 0 4 0,-3 2-1 16,2-3-1-16,-1 0-1 0,2 0-1 0,1 0 1 15,3 0 2 1,4 2 0-16,3 1-2 0,9-2 2 0,2 1-1 16,2-1-1-16,-2-1 2 15,-2 0 1-15,-4 0-3 0,-3 0 2 16,-5 0-1-16,-3 0 0 15,-5 0-2-15,-2 0 0 0,-4 0 0 0,0 0 4 16,0 0-1-16,-2 0-3 16,3-2 4-16,0 2 1 0,1 0-6 15,3 0 4-15,3 0 2 0,2 0-6 0,3 1 5 16,2 3-2-16,0-4 0 15,1 3-3-15,5-1 6 0,0 0-6 16,0-2 3-16,-1 1 1 16,0-1-1-16,-2 0 0 0,-2 0 2 0,-1 0-3 15,-4 0 2 1,-4-1 0-16,-2-1-1 0,-1 0 0 0,1 2 0 15,-2-3-3-15,4 3 6 16,3 0-5-16,2 0 2 0,1 0 0 16,5 0 4-16,1 0-6 0,3 0 3 0,3 0-1 15,1 0 0-15,-1 0 0 16,-1 3 1-16,-2-3-1 0,-2 0 0 15,-1 0 0-15,-4 1-3 16,-1-1 6-16,0 0-5 0,-2 1 1 0,0-1 2 16,-1 2-1-16,0-1-4 15,0-1 7-15,1 2-3 0,-2 0 0 16,0-2 0-16,3 3 3 0,0-1-6 0,4-2 4 15,4 0-1-15,0 0 0 16,3 0 0-16,0 0 3 0,3 0-4 16,1 0 1-16,0 3 0 15,1-2 0-15,0 0-1 0,3 1 2 0,-2-1-2 16,-1-1-3-1,1 3 4-15,-1-2 0 0,1-1 0 0,1 3 2 16,2-1-2-16,0-2 0 16,2 0 1-16,0 0-3 0,0 1 4 15,2 0 0-15,-2 0-2 0,1-1-2 0,0 1 2 16,-2 1 0-16,1-1-2 15,2 2-1-15,-2-1 1 0,0-2 4 16,2 3-3-16,-2-3-2 16,1 2 6-16,1 1-5 0,-1 0-6 0,1 1 11 15,1 0-5-15,-1 2-5 16,0 1 10-16,-1 0-3 0,2 0 0 15,-1 3-1-15,1 0 1 16,0 0 0-16,0 1-2 0,0 2 3 0,0 0-2 16,1 0-1-16,1 4 5 0,0-2-6 15,1 2 6-15,-1-1-5 16,-1 0 2-16,1 0 0 0,-1-2 2 0,0 0-3 15,-1 1 2 1,0 0 0-16,0 0-2 0,0 0 2 0,0 1 2 16,0 0-5-16,2 2 4 15,-2-1-1-15,0-1-2 0,0-2 2 16,1-1 1-16,-1-1-3 0,0-2 2 0,0-2 3 15,0 0-6-15,0 0 4 16,0 1 3-16,0-1-7 0,0 2 4 16,0 0 1-16,0-1-4 15,0 6 2-15,-3-1 1 0,2 1-3 0,-1-1 2 16,1 1 1-16,1-1-3 15,0-2 2-15,0 1-1 0,0-3 0 16,0-1 0-16,0-2 0 16,0 0-2-16,0-3 4 0,0 0 2 0,0 2-8 15,0-2 8-15,0 0-2 0,0-1-4 16,0-1 4-16,0 0 0 15,0 1-3-15,1-1 2 0,-1-1 0 0,0 1-2 16,0-1 2 0,0 0 2-16,0 2-4 0,0-1 1 0,1 0 0 15,1 1 0-15,-2 1 0 16,3 0 0-16,-3-1 0 0,3-2 0 15,-3-1 1-15,0 0-2 16,0 0 2-16,1 0 6 0,-1 0-7 0,2-2 0 16,1-3 10-16,1-3-12 0,4 2-50 15,-2 0-14-15,3 1-23 16,1 2 23-16,1 3-13 0,0 0-22 0,0 2 14 15,-6 5-61-15,0-1-201 16,-5-6-231-16</inkml:trace>
  <inkml:trace contextRef="#ctx0" brushRef="#br0" timeOffset="90420.1266">17302 9399 407 0,'4'-9'0'0,"-2"1"128"15,-2 4-43-15,0-3-19 0,0 0-8 0,0-1-24 16,-2-1-12-16,-4 0 0 0,3-2-12 15,-2-1-3-15,1-1-1 16,0-1 1-16,2 1 11 0,2 1 11 0,-1 0-2 16,1 1 4-16,0 2-12 15,0-1 12-15,-1 4 8 0,1-3-7 16,0 2 1-16,-2-3-1 15,-1 2-8-15,-2-1-10 0,-2-3 1 0,1 0 1 16,-3-3-7 0,-2-2 7-16,-1 0-2 0,-1-3 0 0,0 1 1 15,-1-2-7-15,-1 4-3 0,1 2 6 0,-1 1-5 16,1 3-6-1,-3 2 0-15,0 2 6 0,-3-2-8 0,1 4 2 16,1 2 2-16,3 0-4 16,4 1 4-16,1 2 5 0,1-3-6 0,3 2 5 15,-2-2 2-15,-1 1-4 16,0 2 6-16,-1 0-1 0,0 0-6 15,1 0 12-15,-1 0-10 16,0 0 3-16,0 0-3 0,0 5 1 16,-1 1-8-16,-3 2 4 0,-2 5-3 0,-3 3 3 15,-2 3 4-15,1 1-5 16,1-1-2-16,2 0 2 0,3 3 10 15,1-5-11-15,-1 0 0 16,1 0 9-16,0 1-10 0,2 0 2 0,-4 2 7 16,3 0-6-1,1-1-1-15,-1 0 2 0,2-2-4 0,1 0 2 16,-1 3 5-16,1-2-6 0,1 2 0 0,-1-1 11 15,2 0-10 1,1-2 9-16,0 0-7 0,2-3-4 0,-1-1 2 16,2 0 5-16,-2 0-4 15,5-1 5-15,-3 1-5 0,2-2-2 16,0 0 0-16,0-1 4 15,1 2-5-15,0 1 2 0,0 1 2 0,0-1-3 16,0 2 0-16,0-1 4 16,1-1-5-16,0 1 2 0,0-2 1 15,-1 3-2-15,1-6 2 0,0 1-1 0,0 0-2 16,2-1 2-16,-1-1-1 15,0 1 0-15,1-1-1 0,1-1 1 16,0 4 0-16,1-2 0 16,1 2 1-16,0-1-1 0,0 0 0 0,1 2 2 15,-3-4-3 1,1 1 2-16,0-1 3 0,-2 0-6 0,1 0 4 15,0-3-1-15,-1 2-2 16,0-2 2-16,-1-1-1 0,3 2 0 16,-2 1-1-16,0-5 1 0,1 3 0 0,-1-2 0 15,1 1 4-15,0 3-5 16,1 1 2-16,-1-3 2 0,0 1-4 15,2 0 2-15,-1-1 1 16,2 2-2-16,0 1 0 0,2-3 1 0,-3-1-2 16,3 0 1-16,1 1 2 15,0-2-4-15,3 2 4 0,2-4 1 16,-1 1-4-16,1-1 2 0,-1 0 2 0,-2 2-8 15,1-2 9-15,-1 1-1 16,1-1-6-16,0 2 4 0,2-2 1 16,-1 2-4-16,-1-1 4 15,1-1-2-15,-2 1-2 0,-1-1 4 0,-3 0 0 16,3 2-3-1,-1-1 0-15,1 0-1 0,2 2 1 0,-3-3 2 16,0 1 1-16,1 1-5 16,-1-3 3-16,6 0 0 0,-1 2 3 15,0-2-2-15,2 0 2 0,-1-4-6 0,0 1 5 16,0-1-2-16,-1 1 0 15,1-2 0-15,-2-2 4 0,-1 0-6 16,0 0 3-16,0-1 1 16,-1 1-4-16,1-2 3 0,-2-1 0 0,0 2-2 15,-1-4 1-15,0 0 2 16,-2 2-4-16,1-6 3 0,-1 3 2 15,-1 0-4-15,-1 1 2 16,0-1 3-16,0 1-5 0,0-1 2 0,-1 1 3 16,-1 0-7-16,1 0 6 0,-1 0 0 15,-1-1-5-15,1 2 4 16,-2-3-1-16,-1 1 0 0,-1-3 3 0,2-1 3 15,-1-3-2 1,1-2-1-16,-1 1-4 0,1-1 0 0,0 1 0 16,-2 1 1-16,0 0-1 15,0 2 0-15,-1 1 2 0,-4 0 0 16,-2 3 7-16,1 1-2 0,-1 1 3 0,-2-1 3 15,4 3-10-15,-2 0 0 16,1-1 6-16,0 1-3 0,-1 0-6 16,0 0 0-16,3-1 6 15,-3 1-8-15,1-3 4 0,-1 1 0 0,0 0-3 16,0 1 2-16,2 2 3 15,0 1-7-15,-1 0 3 0,1 2-2 16,-1 3-5-16,-3-1-5 16,0 4-17-16,-1 1-37 0,-3 7-14 0,-2 8-33 15,-2 3-67-15,-3 1-32 0,-1-6-176 16</inkml:trace>
  <inkml:trace contextRef="#ctx0" brushRef="#br0" timeOffset="93590.131">21723 7732 408 0,'3'-10'0'16,"0"2"169"-16,-2 0-97 15,-1-5 1-15,0 1-10 0,0-4 3 0,0 0-5 16,0-2-11-16,0 2-8 15,-1 0 8-15,-2 2-16 0,0-1-11 16,-1 2-6-16,-2-1-8 16,0 0-3-16,-2 4-3 0,1-2 3 0,0 0 0 15,0 2 3-15,2-2 5 0,0 3-1 16,-2-5 10-16,0 2 8 15,1-2 1-15,-4-2-2 0,2 1-2 0,-3 1-5 16,0-2-2-16,-2 2 1 16,-4-2-13-16,0 1-1 0,-2 1 3 15,-1 2-6-15,0-1-2 16,1 6 2-16,0 0-1 0,-1 0-8 15,-2 2 5-15,1 1 0 16,1 1-2-16,0 2 2 0,-1-1 2 0,1-1-5 16,-2 2 4-16,2 0 6 0,-1 1-1 15,-2 0 7-15,-1 0-5 16,-1 4-4-16,-3 0 5 0,-2 0-5 0,2 2-3 15,0 0 7-15,0-1-4 16,2 2-5-16,4 1 0 0,-1 3 7 16,2 0-8-16,0 1 2 15,-1 3-1-15,0 1-2 0,1 3 4 0,0 1 1 16,-1 0 1-16,0 3 4 0,0 0 2 15,0 0 3-15,-1 1 3 16,0 1-8-16,2-3 2 0,-2 2 0 0,1 1-2 16,2 0-5-1,-2 0 7-15,2 1-5 0,-3 1-3 0,1 0 8 16,-1 3-6-16,-2 1-5 15,1 0 2-15,2 1 9 0,-1-3-13 0,2 1 6 16,0 0 4 0,4-1-8-16,-1 2 2 0,2 0 7 0,1 1-9 15,-2 0 2-15,3 0 2 0,1 0-2 0,1 0 4 16,1-1-2-1,-1 1 0-15,1 2 6 0,1 2-5 0,-1 3-2 16,2 2 6-16,0 1-5 16,4 2-4-16,-1 1 2 0,4 3 6 15,2-4-5-15,0 0 6 16,0-3-6-16,3-1-3 0,-1-2 2 0,1 2 12 15,0-4-13-15,-1 0 0 16,1 1 15-16,3-1-16 0,1 1 2 16,-2-1 10-16,4 0-13 0,-1 1 4 0,2 2 8 15,0 1-13-15,1 0 6 16,-1 3 2-16,2-5-6 0,0 3 2 15,1-4 1-15,3-2-3 16,-1-2 2-16,1-2 12 0,-1-2-10 16,1-3 9-16,-1-1-4 15,2 0-6-15,1-2 8 0,1 2-8 0,-2-1-4 16,2 2 4-16,0-2 2 0,2-2-4 0,1 0 0 15,0-3 4 1,4-1-7-16,-2-1 6 0,2-1-2 0,-1-1-1 16,3 0 0-16,-1-4 2 15,0-1-1-15,0-2 3 0,-3-1-4 16,-1-2 0-16,-1-1 0 15,-1-1 2-15,1-1-3 0,1-2 2 0,3 0 7 16,-1 0-10-16,6-7 4 16,1 0 0-16,2-4-5 0,1 0 6 15,1-2-3-15,-5-1 0 0,1 3 0 0,-4 0 5 16,-3-3-7-1,-2 3 2-15,-4-2 1 0,2 1-2 0,-2-1 2 16,1-2 2-16,0 0-5 16,0-3 4-16,1-4 0 0,2 1-2 0,-1-1 0 15,1-7 0 1,-1-1 0-16,2-5 0 0,0-2 3 0,1 0-6 15,-1 2 2-15,-2 1 1 0,-2 4 0 16,-1 1 1-16,-2 1 0 16,-3 2-2-16,-1-2 2 0,-2-1 10 0,-1 0-8 15,0-2 4-15,-2-3-1 16,-1-3-5-16,0-4 6 0,3-2-4 15,-3-3-6-15,1 0 6 16,0-2 0-16,-3-1-5 0,1 1 4 0,-2-1 1 16,0 0-4-1,0 2 2-15,1 6 5 0,-1-2-8 0,-1 3 4 16,0-1 3-16,-1-2-7 0,-1 3 4 0,-1-3-2 15,0 2 0 1,-3-3 0-16,-3-1 6 0,-2-1-1 0,2-3 2 16,-4 3-5-16,2 3-3 15,-1 2 2-15,1 7 6 0,1 2-7 0,0 3 0 16,0 5 8-1,-1 0-10-15,3 2 4 0,-1 2-1 0,-1-2-1 16,1 4 0-16,1 2 0 16,-1 0-4-16,-1 0 6 0,0-2-3 15,-2-1-11-15,-1 1 5 0,-1 1-13 0,-1 1-16 16,-1 3-5-16,-4 0-12 15,-2 8-37-15,-7 5-15 0,-3 2-34 16,-6 15-64-16,-5 4-6 16,-2-4-126-16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2T09:58:45.2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6739 3242 625 0,'12'-11'0'0,"3"1"12"0,3-4 1 16,2 4-9-16,1-2-4 16,3 3 0-16,0 2 11 0,-1 0 4 0,-3 4 10 15,-6 3 22-15,-5 3 7 16,-3 6-6-16,-3 5-3 0,-2 7-6 15,-1 3 2-15,-2 6-9 16,-2-1-9-16,0 2-4 0,-1-3-4 0,1 0 3 16,-2-3-3-16,0-1-3 0,-1-3-5 15,-2 0 11-15,0-3-5 16,0 0 2-16,-3-1-3 0,2-3-4 0,1-2-6 15,4-3 3 1,-1-5-1-16,6-4 1 0,0 0 9 0,0 0-4 16,0 0 15-16,0-3 15 15,4-10-13-15,3-4-19 0,4-9-2 16,1-3-5-16,2-3-2 15,2-2 2-15,0-4 2 0,3 2-6 0,1-3 4 16,3 3-2-16,1 2-6 0,0 1 5 16,3 4-2-16,-1 6-1 15,0 4-4-15,-4 4 5 0,-2 8 2 0,-1 0 2 16,-3 6 0-16,-4 1 0 15,-1 5 0-15,-4 5-1 0,0 5-7 16,-3 4 6-16,-1 6-3 16,-3 2 3-16,-2 1 3 0,-3 4 3 0,-3 0-5 15,2 0 2-15,-4-1 9 0,0-1-5 16,1-4 2-16,0 1-5 15,0-2-1-15,3-6 2 0,0 3-1 0,2-3-4 16,-1-4 4 0,1 1 0-16,3-3-3 0,-1-3-2 0,2 1-34 15,2-3-64-15,5-4-40 16,3-4-56-16,1-9-337 0</inkml:trace>
  <inkml:trace contextRef="#ctx0" brushRef="#br0" timeOffset="600.0009">8056 3257 696 0,'0'-4'0'16,"1"3"128"-16,-1 1-39 0,1 6-47 0,-1 6 1 15,0 7 20-15,0 7-16 16,-2 1-10-16,-3 0-1 0,-1-1-5 16,-1 0-5-16,1-1-6 15,-3 2-3-15,-1 0-9 0,1-3-6 0,-2 0 3 16,1 1-2-16,2-3-4 15,-1-5 2-15,3-3 1 0,2-5-2 16,0-1-46-16,4-6 4 0,0-2-41 0,7-13-3 16,2-7-9-16,3-8-229 15,-2-7-132-15</inkml:trace>
  <inkml:trace contextRef="#ctx0" brushRef="#br0" timeOffset="750.0011">8148 2813 910 0,'0'-3'0'0,"0"1"106"0,0 0-79 0,1 2-7 16,-1 0-23-16,4 7-35 16,2 5-32-16,-2 8-143 0,-4 4-156 15</inkml:trace>
  <inkml:trace contextRef="#ctx0" brushRef="#br0" timeOffset="2700.0038">8259 3353 819 0,'0'0'0'16,"0"0"116"-1,-4 6-15-15,-1 2-5 0,-3 5-49 0,1 3-27 16,0 1-5-16,-2 2 0 15,2-1-1-15,0 0 1 0,0 1-1 16,-1-1-5-16,1-2-1 0,0-3-2 0,1-2-4 16,2-3 3-16,2-1 3 15,-1-1-2-15,1-2 2 0,0-1-5 16,1-1-1-16,1-2-2 15,0 0 0-15,0 0 1 0,0 0-1 0,2-4-5 16,3-4 5-16,3-7-4 16,3-7 6-16,1-4 0 0,4-3-4 15,1-4 3-15,3 1-2 0,2-2-25 0,-1 3 16 16,0 3-2-16,-2 7-6 15,-4 4 16-15,-1 5-3 0,-3 7 3 16,-2 0 1-16,-1 5 1 16,1 0 0-16,-1 7-2 0,-1 6 1 0,1 5-6 15,-5 5 8 1,0 4-2-16,-3 4-6 0,-1 0 11 0,-2 3-3 15,-2-3-2-15,0 1 2 16,1-1 0-16,1-6-1 0,3-4 0 16,0-3 3-16,2-1-4 0,4-4 0 0,3-1 1 15,2-3-7-15,4-3 11 16,5-3 0-16,1-3-6 0,2-5 4 15,1-4-2-15,-1-6 0 16,-3-5 0-16,0-4 2 0,-3-5-2 0,1-4 0 16,-2-3 5-16,-1 3-5 15,-2 0 0-15,-2 6 2 0,-2 5-2 16,-5 3 0-16,1 8 2 15,-2 5-2-15,-3 3 0 0,2 3 1 0,-2 1-1 16,0 15-5-16,0 8 6 0,-4 14 16 16,-5 12-4-16,-3 8-4 15,-2 9 3-15,-6 4 1 0,1 6-2 0,0-2-7 16,-4-4 0-1,2-5-2-15,3-7-3 0,0-5 2 0,4-6 1 16,1-8-3-16,4-7-5 16,1-2 6-16,0-7-16 0,3-7 13 15,0-1-5-15,2-10-9 0,1-4 11 0,2-2-6 16,0-2-1-16,6-8 13 15,1-9 0-15,4-10 0 0,2-7 3 16,1-10 8-16,3-10-9 16,3-8 1-16,3-6-2 0,4-6-2 0,1-2 0 15,5-2 0-15,-4 3-20 16,0 5 8-16,-1 10 3 0,-2 7 4 15,-3 9 4-15,0 9 1 16,-2 8 0-16,-3 8 2 0,-1 6 0 0,1 5-2 16,-4 6 2-16,0 4-5 0,-2 8 4 15,-2 11 0-15,0 5 15 16,-2 7-1-16,-4 2-3 0,-1-1-6 0,-3 0-1 15,-7 0 0 1,-4-3-2-16,-4-3 0 0,-4-2 4 0,-3-2-1 16,-1-5-6-16,2-2 2 15,-2-4 6-15,5 0-10 0,1-2 6 16,3-2-2-16,4-3-1 15,3-3-1-15,5-1 0 0,2 0-15 0,0 0 12 16,2 0-7-16,4-7-3 0,4-3 7 16,1-3 4-16,3-3-3 15,1 4 6-15,1-2 0 0,4-1 0 0,-2 1-1 16,4 1 1-16,-2-1 0 15,1 2 0-15,1-1 0 0,0 1-10 16,-2 1 5-16,-2 0 5 16,1-2 0-16,-3 0 0 0,-3 1 0 0,-2-2 0 15,-6 4 0-15,-1 2 4 0,-2 3-5 16,-2 2 2-16,0 1 10 15,0 1-4-15,-4 1 2 0,0 0-8 0,-2 9-2 16,-5 10 0 0,1 5 1-16,-1 4 1 0,0 2-1 0,2-1 3 15,4-1-4-15,0-5 2 16,3 0-1-16,2-7-2 0,0-2 0 15,4-1 0-15,1-4 3 16,1-2 3-16,4-2-2 0,-1-2-4 0,3-3 1 16,5-1 1-16,0-5 2 0,2-6 0 15,3-3-1-15,0-5 0 16,-1-4 1-16,2-4 0 0,-2-3-3 0,-2-4 2 15,2-1 2-15,-3 2-3 16,-4 2 0-16,-3 6 2 0,-4 7-4 16,-4 7 4-16,-3 6 2 15,0 5-7-15,0 1 6 0,-2 4 5 0,-4 9-8 16,-3 6-3-1,0 4 4-15,0 2-2 0,1 2 2 0,1-2 2 16,2 0-3-16,1 0 0 0,0-4 1 0,2 2-2 16,2-5 2-1,0-1-2-15,2-5-7 0,3-1 10 0,2-2-2 16,1-4 0-16,4 0 0 15,2-6-1-15,3 0 0 0,4-8 2 16,3-4-2-16,2-6-4 16,3-5 9-16,0-6-4 0,4-7 0 0,-4-6 0 15,0-7-2-15,0-4-2 0,-2-4 8 16,0-2-2-16,-1-4-4 15,-3 1 2-15,-4 2-1 0,-2 7 1 0,-4 9 0 16,-3 8 3-16,-3 10-5 16,-4 9 1-16,0 7 4 0,-1 6-6 15,-2 5 6-15,-2 4 6 16,-7 13-11-16,-5 18-1 0,-4 17 4 0,-4 10-1 15,-1 10 0 1,-1 2 10-16,0-2-4 0,2-4 1 0,4-6-5 16,5-7-2-16,1-10 0 0,7-7 2 0,2-9-2 15,3-6 0 1,0-3 7-16,3-6-5 0,1-2 0 0,0-2-1 15,2-3-2-15,0-4 2 16,2-3 0-16,3 0-1 0,2-4-1 16,4-9 6-16,2-4-8 15,5-7 3-15,3-6 0 0,-2 0-23 0,2-7 14 16,-1 1-1-16,-1 2-3 15,-2 2 13-15,-4 7 0 0,-2 7-4 16,-3 8 4-16,-2 3 1 0,-1 3-1 0,1 3 0 16,1 1 1-16,1 5-1 15,0 4 0-15,-1 3 11 0,0 5-5 16,-2 1 8-16,1 3-5 15,-3 3-1-15,-3 1 1 0,-3 4-2 0,-3 0-5 16,-2 0 4 0,-5-3-1-16,-3 0-3 0,-4-3 7 0,0-4-4 15,-5 0 0-15,0-4 0 0,-1-2 0 0,-1-1-8 16,0-4 6-1,3-2-1-15,0-1-2 0,0-2-24 0,3 0-19 16,0-2-34-16,-1-1-21 16,-1-4-118-16,-2-6-567 0</inkml:trace>
  <inkml:trace contextRef="#ctx0" brushRef="#br0" timeOffset="2840.004">9680 3127 731 0,'20'-14'0'0,"2"1"20"15,-2 4-14-15,1 2-9 16,2 2-64-16,1 0-169 0</inkml:trace>
  <inkml:trace contextRef="#ctx0" brushRef="#br0" timeOffset="4040.0057">11628 3439 1092 0,'0'-9'0'0,"0"-2"93"16,6 1-81-16,2-5-3 0,4-2 28 15,5 2-5-15,2-3-20 0,6 2 1 0,2 1-7 16,-1 6 0-16,-1 2 8 15,-4 7 0-15,-4 1-3 0,-3 10-1 16,-3 5-2-16,-6 9 0 16,-5 7 2-16,0 6-1 0,-10 6 2 0,-5 1 2 15,1-2-3-15,-1 0-7 16,1-8 9-16,3-5-6 0,-1-6-6 15,1-5 0-15,3-4 10 16,-1-3-4-16,5-7 6 0,1-2 2 0,2-3-4 16,1 0 4-16,0 0-8 0,0 0-4 15,1-5 5-15,4-7 0 16,5-7-4-16,4-9-1 0,6-7 0 0,2-3-4 15,5-7 4 1,0 1 1-16,0-1-4 0,0 5-1 0,-5 7 2 16,-3 11-10-16,-4 9 11 15,-4 4-2-15,0 9-6 0,-2 0 9 16,1 11-4-16,0 8-4 15,-2 2 6-15,-2 8 0 0,-2 4-5 0,-1-1 5 16,-3 0 5-16,0-2-7 0,-4-6 4 16,0-2 2-16,-5-4-3 15,-1-1 5-15,0-3-1 0,-2-2-2 0,1-1 2 16,3-5-1-16,0-3-2 15,4-3 4-15,1 0-3 0,3 0 0 16,0-3 0-16,0-5-4 16,0-4-4-16,8-8 9 0,5-8-5 0,4-3-4 15,6-8 4-15,3 1-8 0,0-4-11 16,2 3 12-16,0 4-5 15,-1 5-3-15,-3 6 15 0,-3 7-3 0,-4 5 2 16,-2 7 2 0,1 3 0-16,-5 1 0 0,2 1-1 0,2 4 0 15,-4 7-4-15,1 7 4 16,-5 6 1-16,0 5 0 0,-5 5 5 15,-2 1 4-15,-2 0 2 16,-5-3 1-16,0-3-1 0,0-3-2 0,-1-3 3 16,2-3-6-16,0 0-7 0,-1-6 2 15,3 1 4-15,-2-1-5 16,-1-3 0-16,0 0 3 0,2 0-3 0,0-2-15 15,1 2-13-15,2-3-36 16,2 0-15-16,0-2-45 0,4-3-79 16,4-3-101-16,2-8-211 15</inkml:trace>
  <inkml:trace contextRef="#ctx0" brushRef="#br0" timeOffset="6770.0095">13500 3360 808 0,'10'-22'0'16,"-6"7"169"-16,-2 6-69 15,-4 4-16-15,-6 5-13 0,-6 0-21 16,-4 14-37-16,-8 9-5 0,-1 8 15 0,1 6 7 16,0 4-10-16,7 4-6 15,3-2 0-15,3 1-7 0,5-7-8 16,5-5 2-16,3-4 6 15,4-4-8-15,8-5 2 0,0-4 4 0,6-4-8 16,3-9 6 0,2-2-2-16,2-8 0 0,3-9 5 0,-1-4-4 15,-2-7 3-15,0-7 5 0,-7-6 5 0,0-4 0 16,-5-5-4-1,-3-1-6-15,-3 1-4 0,-3 5 2 0,-4 6-2 16,0 9-2-16,-3 10 2 16,-4 4 2-16,3 9-3 0,-6 5 0 15,-2 2 4-15,-2 14-5 16,-3 6-6-16,0 8 8 0,1 1-2 0,3-3 2 15,4 3-1-15,2-3-2 16,4-3 2-16,3-1 0 0,1-2-12 16,9-2 16-16,1-3-3 0,5-5-2 0,2-2-1 15,3-4 2-15,5-3-16 16,2-1 11-16,-1-9 2 0,4-1-3 15,-4-6 5-15,2-4-1 16,0-4-1-16,-3-4 3 0,-1-2 0 0,-3 2-12 16,-5 3 1-1,-4 7 3-15,-6 9 1 0,-4 4 7 0,-3 5 0 16,0 4-13-16,-4 9 6 15,-3 12 1-15,-3 3 5 0,-1 6 2 16,-4 1 3-16,3-3-3 0,2-2 2 0,0-4-1 16,5-6-3-16,2-3 2 15,3-5-2-15,0-3-2 0,3-1 3 16,4-2 0-16,2-3 0 15,5-3 4-15,4-6 0 0,4-5-6 0,0-6 4 16,1-2 2-16,-2-5-5 16,1-5 2-16,-1-3-1 0,1-2 0 15,-2-4-5-15,0 3-1 0,-1 0-16 0,-2 8-5 16,-5 8 3-16,-7 11 14 15,-2 7 9-15,-3 1-1 0,-3 11-9 16,-8 7 8-16,-4 10 4 16,-2 6 0-16,0 0 0 0,1 2 1 0,4-2-2 15,3-6 0 1,3 0 6-16,2-7-8 0,4-1 2 0,0-4 0 15,1-2 0-15,7-3-1 16,1-1 3-16,4-6-4 0,3-4 4 16,3 0 1-16,5-7-4 0,2-7 2 0,0-4 3 15,2-5-6-15,1-7 4 16,0-6 1-16,2-3 0 0,-1-7 1 15,-1-6 0-15,2-3-5 16,1-2 2-16,-5-4 1 0,3 6-4 0,-9 3 3 16,-6 9 0-16,-4 10-2 15,-6 8 2-15,-2 11 2 0,-3 6 9 16,0 4 8-16,0 4-7 15,-7 5-11-15,-4 15-3 0,-8 13 1 0,-6 10 0 16,-1 10 0-16,-2 3 8 0,3 0-11 16,4 0 6-16,1-4 5 15,9-2-7-15,0-7 3 0,5-2-3 0,4-3-2 16,2-5 2-1,2-6 1-15,7-5-2 0,3-4 0 0,1-3 0 16,1-5-5-16,1-2 9 16,4-2-8-16,1-6-12 0,4-4 5 15,1-9-3-15,0-5 4 0,0-7 5 0,-2-6-1 16,2-4 0-16,-1-5-1 15,1-1-1-15,-4 2-4 0,-2 4 3 16,-6 10-7-16,-3 10 4 16,-5 7 13-16,-5 7 0 0,0 2-2 0,-7 15-15 15,-7 15 19-15,-6 11 7 16,-4 14 0-16,-4 10 3 0,-3 7 5 15,-4 5 3-15,-1 0-9 16,0 0-3-16,4-9-5 0,3-5-1 0,5-9-3 16,5-9 0-16,2-5 4 0,4-3-5 15,2-8 2-15,1-3 0 16,3-7-1-16,2-9 0 0,1-2 2 0,2-6-2 15,2-3 0 1,0-8 11-16,0-6-14 0,0-7 6 0,5-6-1 16,5-11-2-16,6-9-4 15,5-9 2-15,3-8-9 0,6-7 3 16,3-4-1-16,4-4-1 15,4-3 0-15,-1 3-4 0,0 3 3 0,0 5 8 16,-4 9-1-16,-1 8-2 0,-3 8 4 16,-4 12 1-16,-2 10-3 15,-4 9 5-15,-4 10-2 0,-3 5 0 0,-3 8 1 16,-3 9 8-16,0 9 2 15,-3 6 7-15,-4 6-4 0,-1 2-6 16,-3-2 2-16,-8-1-7 16,0-5-3-16,-7-4 2 0,-2-2 5 0,-3-5-7 15,-3-3 2-15,-1-6 6 0,0-1-8 16,3-5 2-16,3-3 2 15,5-3-5-15,3 1-4 0,3-1-5 0,4 0 0 16,2 0 6 0,3 0 1-16,0 0-12 0,4 0-1 0,5 0 3 15,4-1 11-15,1-2 2 16,6-1 0-16,-1-4-1 0,3 0 3 15,2-4-1-15,1 0 0 16,2-4 5-16,-1 1-5 0,0-2 0 0,-2-1 0 16,-2 0 1-16,1 2-2 0,-4 3 2 15,-3 2-1-15,-3 3-2 16,-4 4 1-16,-8 2 2 0,1 2 3 0,-2 0 9 15,0 0-2-15,0 3-3 16,-5 7-3-16,-2 5 0 0,-4 6 2 16,1 2 1-16,0 0-7 15,1 1-2-15,3-4 2 0,3-1 4 0,1-3-6 16,2-3 2-1,0-1 1-15,2-5-3 0,1-2 2 0,2 1 0 16,1-3-1-16,1-3 0 0,4 0 1 0,0-4-2 16,2-4 2-1,2-1 3-15,-1-5-6 0,2-4 4 0,1-3-1 16,2-4-2-16,2-3 1 15,0-1 0-15,0 1-17 0,0 1 10 16,-5 4-1-16,-3 7-4 16,-7 5 10-16,-4 6 1 0,-1 5-1 0,-1 0 0 15,-3 3-6-15,-6 6 2 0,-3 7 7 16,1 4-1-16,1 2 0 15,0 0 0-15,4 0 2 0,2 0-4 0,0-5 4 16,3 3-2-16,1-5 0 16,0 0-1-16,4-2 1 0,1-4 0 15,1-3 0-15,2 0 4 16,1-3-6-16,2-3 4 0,2-2-1 0,2-5-1 15,3-6 10 1,1-3-5-16,3-7 0 0,1-6 1 0,1-4-1 16,1-6-4-16,0-5 2 0,1-2-1 0,1-5-4 15,-1 0 4 1,-3-1-1-16,-1 5-2 0,-6 4 1 0,-4 4 0 15,-2 8 0-15,-5 5 0 16,-1 8 2-16,-1 4-3 0,-3 9 2 16,0 2 4-16,0 3-4 15,-1 5-2-15,-8 16-10 0,2 13 8 0,-8 12 6 16,1 9 3-16,-2 0-3 15,0 1 1-15,1-1 0 0,-2-6-3 16,0-1 4-16,1-5-4 0,3-8-2 0,0-4 2 16,5-7 2-16,2-5-4 15,3-3 2-15,2-2-2 0,-1-5 0 16,2-3 2-16,0-2-2 15,4 0-2-15,2-4 3 0,2 0 0 0,5-5-12 16,3-3 12 0,-1-5 0-16,5-3-11 0,1-3 15 0,0-4-6 15,4-3 1-15,-2-1 2 0,0-1 1 0,3 0-3 16,-1 4 1-1,-3 4 0-15,3 4 0 0,-7 7-1 0,1 5 1 16,-1 3 0-16,-1 1 0 16,-2 8 3-16,-1 7-3 0,-2 4 0 15,-3 5 4-15,-1 0-3 16,-4 1 9-16,-4-1 0 0,0-1-3 0,0 1 7 15,-9-3-3-15,1-2-3 16,-4-2 9-16,-2-2-4 0,-1 0 0 16,-3-1 0-16,1 0-7 0,0 1-7 0,0-4 2 15,3 0 5-15,0 1-8 16,0-7 4-16,4-1-1 0,-1-1-1 15,4-1-5-15,1-2-17 16,1-2-36-16,0-5-4 0,1-2-7 0,1-5-52 16,-1-6-36-1,-2-2-166-15</inkml:trace>
  <inkml:trace contextRef="#ctx0" brushRef="#br0" timeOffset="6950.0098">15446 3173 888 0,'14'-5'0'0,"5"-1"46"0,2 1 3 16,3 2-3-16,4-2-10 16,0 2-19-16,-1 1-7 0,-3 0-10 15,-6-1 0-15,-5 2-30 0,-2 0-23 0,-6-1-21 16,-5-3-111-16,0-1-249 15</inkml:trace>
  <inkml:trace contextRef="#ctx0" brushRef="#br0" timeOffset="7170.0101">14269 3137 795 0,'24'-7'0'0,"5"2"102"0,2-4-3 0,1 0-38 16,1 3-35-16,-3 1-26 15,1 5 0-15,-3 0-114 0,-2 3-151 16,-2-1-88-16</inkml:trace>
  <inkml:trace contextRef="#ctx0" brushRef="#br0" timeOffset="8190.0115">16877 2719 660 0,'2'-5'0'0,"-2"2"165"0,0 1-42 16,-7-2-56-1,2 3-8-15,-5-2-5 0,-2 3-18 0,-1 0-12 16,-7 1-1-16,-5 11 9 0,-6 8-4 0,-4 8 6 16,-6 11-1-1,-2 6-10-15,-4 7-7 0,-2 7 4 0,1 5-2 16,2 3-5-16,3 2 0 15,6 0-1-15,5-6 1 0,9 3 5 16,4-3-6-16,8 0 0 16,5-3 11-16,6 0-8 0,2-2-3 0,6-8 2 15,3-4-4-15,4-5-4 0,0-6 5 16,-1-3-1-16,0-3-4 15,1-4-2-15,-4-4 1 0,1-3-4 0,-1-3 2 16,-2-2-2-16,2-4-1 16,-2-1 0-16,-3-1 0 0,1-2-139 15,-2 0 17-15,-2-2-69 16,-2-3-303-16</inkml:trace>
  <inkml:trace contextRef="#ctx0" brushRef="#br0" timeOffset="10450.0147">16650 3416 767 0,'-2'-3'0'0,"2"-1"218"15,0 2-152-15,0-1-13 16,0 0-6-16,1 0-18 0,2-1 3 0,-3-1 3 16,3 1 12-16,-3 0 2 15,2 0-9-15,-1 1-6 0,-1 1-4 16,1 2-7-16,-1-1-5 15,0 1-13-15,0 0 4 0,1-1-7 0,1 1-3 16,2 0 2 0,0 0 1-16,-2 0-4 0,4 0 4 0,-2-3 3 15,3 2-3-15,-2-3 6 0,1 2-3 0,0-1-4 16,1 1 8-16,1 0-6 15,-1 1-6-15,1 1 6 0,0 3-1 16,2 6-2-16,-2 4-3 16,-2 4 3-16,-1 2 0 0,-2 5-1 15,-1 1 3-15,-2-2-4 16,1 4 4-16,-5 2 3 0,-3-1-4 0,0 4 3 15,-3 1-3-15,-3 0 1 0,1 0 2 0,-1-1-3 16,3-2-1 0,0-7 0-16,3-3 4 0,2-7-5 0,2-4 2 15,1-4 1-15,1-3-3 16,1 1 2-16,0-3 5 0,0 0 2 15,0-3 25-15,0-1 2 16,0-5-12-16,0-7-14 0,1-1-5 0,2-4-5 16,6-5 2-16,-1-2 2 15,6-5-4-15,-1-6 2 0,3-3 0 16,3-2-2-16,2-1-3 0,2 1-3 0,2 5-7 15,-3 4 7-15,-2 9 1 16,2 8-4-16,-4 5 13 0,0 8-6 16,3 0-4-16,-3 1 8 15,2 4 1-15,0 0-4 0,-5 0-1 0,-2 3 4 16,-3 4-2-1,-1 4-4-15,-4 4 1 0,-3 5-6 0,-2 4 13 16,0 5-4-16,-6 4-1 16,0 2 4-16,0 1 0 0,-2-1-3 15,-1 0 2-15,0-4 2 0,-1 0-4 0,0-2 2 16,3-4 2-16,0 0-4 15,0-6 2-15,4 0 1 0,-2-4-2 16,3-4 0-16,-1 0 1 16,1-6-2-16,2 0 2 0,0-1-1 0,-1-3 0 15,1-1-21-15,0 2-17 16,2-2-32-16,7 0-4 0,-1-6-23 15,4-4-72-15,2-4-77 0,-1-2-279 0</inkml:trace>
  <inkml:trace contextRef="#ctx0" brushRef="#br0" timeOffset="10690.015">17220 3530 996 0,'1'0'0'16,"8"0"76"-16,4 0 14 0,3 0 14 0,8 0-28 15,3 0-24-15,2-5-9 16,1-2-11-16,-1 1-15 0,-3 1-7 16,-1 0-3-16,-5 2-3 15,-2-1-4-15,-2 2 0 0,-4 1 3 0,-2 1-25 16,-4 0-42-16,0 0-34 15,-6 0-40-15,0 1 2 0,-4 3-28 16,-8-1-148-16</inkml:trace>
  <inkml:trace contextRef="#ctx0" brushRef="#br0" timeOffset="10850.0152">17227 3713 752 0,'14'3'0'0,"3"-3"257"0,1 0-143 0,5 0-31 15,2 0-2-15,2-3-22 16,0-1-36-16,1 0-17 0,-1-1-5 15,0 1 6-15,-1-1-9 0,-2 1-39 0,0-2-34 16,0 1-36-16,-7-4-104 16,-4 0-219-16</inkml:trace>
  <inkml:trace contextRef="#ctx0" brushRef="#br0" timeOffset="11450.0161">17996 3230 937 0,'21'-13'0'15,"-1"3"119"-15,-1 3-32 0,-3 0-9 0,-3 7-14 16,-1 0-31-16,-2 7-13 15,-4 4-7-15,-4 2-6 0,0 5 9 16,-4 0 7-16,-3 4 0 0,-5 1-7 0,0 0-3 16,-4 1-4-16,-3-2-3 15,-2-1 1-15,-3 0-3 0,-3-5-3 16,3-1 3-16,0-3-1 15,4-3-4-15,5-2 2 0,4-2 3 0,3-3-5 16,4 0 2-16,2-2 0 16,0 0-8-16,1 0 8 0,3 0-2 15,2-3-18-15,5-3 13 16,2-1-5-16,3 1-8 0,2 0 11 0,0 4-2 15,-1 0-2-15,1 2 14 0,0 0-2 16,-2 4 0-16,2 6 0 16,-1 4 0-16,-2 2 0 0,-1 2-2 0,-2 5 5 15,-1-2-6 1,-4 1 6-16,-1 2-4 0,-5-2-1 0,-1 2 4 15,0 0 1-15,-6 1-6 16,-2-3 6-16,-3 0 0 0,-5-1-3 16,-2-1 0-16,-2-2 25 15,-2 0-15-15,-1-7 2 0,1 4-7 0,-1-5 4 16,2-2 2-16,2 0-1 0,-1-5 0 15,1-3 8-15,-1 0 0 16,0 0-7-16,3-3-2 0,1-2-4 0,5-2-6 16,0 0 2-16,2-3 4 15,-1 2-5-15,2-3-17 0,3 0-31 16,-1 3-47-16,4-5-34 15,2 2-61-15,-3 1-312 0</inkml:trace>
  <inkml:trace contextRef="#ctx0" brushRef="#br0" timeOffset="11790.0165">18596 3456 1316 0,'0'-2'0'16,"0"-1"94"-1,0-1 8-15,-2 0-28 0,2 0-32 0,0 2-22 16,0 0-16-16,2 1-6 0,-2 1 4 0,2 0 0 15,-1 0-57 1,0 5-49-16,1 7-32 0,-2 4-83 0,-4 4-89 16</inkml:trace>
  <inkml:trace contextRef="#ctx0" brushRef="#br0" timeOffset="12100.017">18554 3820 1046 0,'0'0'0'0,"0"0"155"0,3 0-43 16,0 0-35-16,6 0-37 16,1 0-14-16,0 0-7 0,5 2-6 0,-7 3-7 15,-1 2-3 1,-2 1 4-16,-1 3-2 0,-2 2-1 0,-1-1 6 15,-1 5 1-15,-2-3 0 0,-5 0 1 0,-1 2-3 16,-2 0-4 0,-2 0 9-16,-2 1-8 0,-3 1-6 0,-1 1 0 15,-4 1 9-15,0-1-10 16,-2-3 2-16,3 0 1 0,1-3-3 15,4-4-70-15,5 0 5 16,0-4-42-16,3-3-50 0,0-2-136 0</inkml:trace>
  <inkml:trace contextRef="#ctx0" brushRef="#br0" timeOffset="13650.0191">18964 3545 914 0,'4'-7'0'0,"2"-1"149"16,-2 2-54-1,4 2-40-15,2 0-31 0,1 2-9 0,5 0 4 16,-1 1-1-16,3 0-6 15,-2 1 5-15,-2 0-6 0,-3 7 0 16,-4 5-4-16,-2 2 8 0,-5 9 8 0,1 3 6 16,-7 6-3-16,-2 1-11 15,-2 1-4-15,2-4-5 0,-2-1-6 16,3-4 0-16,0-3 10 15,-1-3-13-15,1-4 6 0,1-3 2 0,-1 0-7 16,1-4 4-16,0-3 2 16,1-2-4-16,0-3 0 0,2 2 26 15,0-2-14-15,1 0 6 16,2-2-8-16,0-5-2 0,0-1 0 0,7-6-7 15,3-6-2-15,5-7 2 0,6-4 1 16,2-3-2-16,2 0-2 16,2-1 0-16,0 2-6 0,1 5 3 0,-3 5 0 15,-5 6 1 1,-1 3 6-16,-4 3 0 0,0 3-4 0,0 3 2 15,0 5-1-15,-2 0-2 16,1 0 4-16,-4 7-2 0,-1 5-3 16,-1 3 3-16,-4 6 1 15,-4 5 0-15,0 1-1 0,-2 2 2 0,-1-1-2 16,-2-3 2-16,-2-4 4 0,0-1-3 15,0-5 5-15,0 2-4 16,0-3-1-16,0-2 1 0,1-1-2 0,1-4-2 16,-1-1 2-16,2 0 2 15,1-5-3-15,0 0 4 0,1-1-1 16,0 0-3-16,0 0 0 15,-1-2 9-15,3-5-11 0,0-3 4 0,0-2 4 16,7-7-7-16,5-4 1 0,2-5-1 16,2 2-2-16,7-6 3 15,0-2 0-15,4 2 0 0,1-2-14 0,-3 6 7 16,1 3 0-1,-5 4 9-15,-2 7-2 0,-1 5 0 0,-3 3 0 16,-2 5-2-16,-3 1-5 16,2 5 10-16,-2 6-3 0,3 6 0 15,-2 4-1-15,-5 8 1 16,-1 0 0-16,-4 3 0 0,-1-1 3 0,-1 1 1 15,-5-5 4-15,-2-2-3 0,1 2-1 16,-1-6 1-16,2-1-3 16,0-3-4-16,2-3 4 0,2-3 1 0,-3-1-4 15,3-3 1-15,1-2-1 16,0-1-15-16,1-1-5 0,0-1-19 15,4-1-34-15,2-1-15 16,5 0-24-16,3-4-104 0,3-7-136 0</inkml:trace>
  <inkml:trace contextRef="#ctx0" brushRef="#br0" timeOffset="13950.0196">19887 3520 825 0,'7'-2'0'16,"3"1"172"-16,3 1-48 15,4 0-27-15,0-3-16 0,6 1-14 0,2 0-6 16,3-1-16-16,4-2-2 15,4-1-1-15,0-2-3 0,1 3-17 16,-3-2-18-16,-3 1 2 16,-3 2-3-16,-8 1-5 0,-4 2-6 0,-6 1-26 15,-5 0-33 1,-3 0-2-16,-2 0-23 0,-6 5-61 0,-6 1 56 15,-5 5-75-15,-4-2-138 0,-4 3-215 0</inkml:trace>
  <inkml:trace contextRef="#ctx0" brushRef="#br0" timeOffset="14150.0198">19902 3681 710 0,'-1'3'0'16,"1"-3"252"-16,4 3-140 0,4-2-10 0,6 0 0 16,5-1-30-16,6 0-26 15,3 0-5-15,3-5 0 0,1 3-7 16,2-2-10-16,-3 0-15 0,-3 0-5 0,-1-2-3 15,-4 6-2-15,-5 0-37 16,-2 0-30-16,-4 0-20 0,-2 0-39 16,-5 3-43-16,0-3-28 15,-5 0-140-15</inkml:trace>
  <inkml:trace contextRef="#ctx0" brushRef="#br0" timeOffset="14750.0207">20528 3125 969 0,'10'-12'0'0,"-5"2"194"15,-3 6-67-15,-1 4-38 0,-1 1-47 0,0 15-41 16,-3 10 13-16,-9 13 2 16,-3 8 6-16,-8 2 3 0,1 4-5 15,1-7-1-15,1-4-1 16,3-4-5-16,3-6-4 0,4-7-3 0,4-1-3 15,2-5-6 1,3-3 6-16,1-1 1 0,0-5-5 0,6-1 2 16,-1-1-1-16,5-1 0 15,4-2-1-15,0-3 0 0,6-2-20 16,4-1 12-16,3-5-1 0,0-2 0 0,0 0 5 15,-2-1-3-15,-3 0 3 16,-2-1 5-16,-4-1 0 0,-1 0 0 16,-3-3-3-16,1-2 4 15,-3-2-2-15,1-2 2 0,0-1 1 0,-1 0-2 16,-1 0 0-16,-2 4 5 15,-2 5-2-15,-3 1 13 0,-1 6-5 16,0 3-5-16,0 0 1 0,-1 1-3 0,0 1-6 16,0 0 4-16,0 0-1 15,0 0-6-15,0 2 5 0,0 3 0 16,-5 10-6-16,-1 6 8 15,-3 7 21-15,-1 9-10 0,-1-2 9 0,-1 0-5 16,-1 0-7 0,3-4 5-16,-1-1-6 0,5-2-10 0,-2-3 2 15,3-3 8-15,0-3-11 16,1-2 4-16,1-3 2 0,1 1-6 15,0-3-11-15,1 0-23 0,0-2-44 0,-2 0-13 16,3-1-56-16,-2-4-110 16,1-5-168-16</inkml:trace>
  <inkml:trace contextRef="#ctx0" brushRef="#br0" timeOffset="15190.0213">20992 2917 820 0,'0'-15'0'0,"0"2"230"16,0 5-131-16,0 2-26 0,1 2-4 0,1 4-36 16,3 0-11-16,4 0 4 15,5 4 16-15,3 9-9 0,1 6-2 16,2 11-1-16,1 10-6 15,-2 6 8-15,-2 7 1 0,-3 5-8 0,-5 1-3 16,-4 5-7-16,-4 4-2 16,-1 1-5-16,-8 5 3 0,-7 1-4 15,-7 3-10-15,-4-6 6 16,-2-3 3-16,0-6-3 0,0-5 1 0,1-3-1 15,3-6-5-15,-2-4 4 0,4-1 4 16,0-3-8-16,-2-7 4 16,0 0 0-16,0-4-3 0,-4 0-80 0,-1-1-14 15,-1 0-70 1,-2-4-38-16,-1-5-159 0</inkml:trace>
  <inkml:trace contextRef="#ctx0" brushRef="#br0" timeOffset="26180.0367">1922 5138 465 0,'8'-14'0'0,"2"-4"100"0,0 3-75 16,-4-1-18-1,-2 5 2-15,-2 1 4 0,0 2 8 0,-2-1 0 16,0 1-3-16,-4 1 7 16,1 0 15-16,-2 2 4 0,1 3 3 15,-1 1-14-15,2 1-19 16,-2 0-8-16,-1 0 3 0,-3 3-4 0,-1 3-5 15,-1-1 0-15,0 2 12 0,-3-1 0 16,-2-1 2-16,0 1 5 16,-3 0-2-16,-3-1-1 0,0 3-3 0,-2 1-3 15,-3-2 3-15,-3 5-8 16,3-4-1-16,2 4 1 0,1 1-3 15,6-2-4-15,2 0 4 16,5-1 2-16,4-2-4 0,2-3 0 0,1 1 3 16,2-1-3-1,2-2 0-15,-2 6 5 0,2 1 7 0,-2 3 4 16,1 3 2-16,1 2-2 0,-2 1 6 0,2 1-7 15,-3 3-2 1,2-1 3-16,1 7-6 0,0 3-4 0,0 6 1 16,2 0 11-16,2 7-8 15,-1-4-3-15,0 2-7 0,-1 3 0 16,1-1 9-16,0 2-4 15,1 2-6-15,0 1 2 0,0-1 12 0,0 2-9 16,0 0 2-16,-1 0 0 0,0 1 4 16,-2 2-2-16,1 1 0 15,-1 1-6-15,-1 5 6 0,0-1-3 0,0 5-4 16,-3 0 4-16,0 6-1 15,-1-1-8-15,-3 3 8 0,0 1 2 16,0-1-9-16,0 2 6 16,2 0 3-16,2-2-1 0,-2 2-3 0,5-2 3 15,0-1-2-15,0 3 4 16,6-1-2-16,1-1-8 0,0 2 6 15,0 3 3-15,0-3-7 0,-3 4 2 0,-1 0 6 16,-3 0-9-16,0 1 4 16,-2 0 7-16,-3-2-9 0,-2 1 0 15,1-1 17-15,-2 1-13 16,1 1 0-16,1 3-2 0,1-3-4 0,-1 4 4 15,4 2 1 1,-1-3-4-16,2 5 2 0,1 0 1 0,0 0-3 16,0 2 2-16,1-5-1 15,0-2-1-15,-1 0 2 0,0 0 2 16,0 1-4-16,-3-2 2 0,0 1 3 0,3-1-5 15,-1 0 2-15,1-2 3 16,0-4 2-16,3 0 6 0,3-3-9 16,2 0-6-16,-1-3 6 15,1-1 2-15,-1 0-6 0,-1 1 2 0,-2 1 6 16,-1-2-9-16,-3 2 4 15,2-1 2-15,0 2-6 0,-2-4 4 16,1 1 3-16,3 0-6 0,-1-2 2 0,2 0 2 16,1-2-3-16,1-5 0 15,-1-3 1-15,0-4-1 0,-1-3 0 16,-1 1 2-16,-3-1-2 15,-1 1 0-15,0-1 1 0,-4 0-1 0,0 0 0 16,-1-4 10 0,1 0-13-16,4-5 6 0,0-4 0 0,0-7-4 15,0-3 2-15,3-5 0 16,3 0-1-16,2-2 0 0,-2-4-2 15,-1 0 0-15,1-3 4 0,1 0 3 0,-2-3-6 16,2-1 2-16,-3 1 0 16,2-1-2-16,-1-3 1 0,2 0 1 15,0-1-2-15,3 0 1 16,1 1-2-16,2-2 0 0,3 0 4 0,0-1 1 15,3-1-4-15,0 2 1 16,2-2-1-16,-4 0-8 0,1 0 3 16,1 3-7-16,-4 1-19 15,-3 1-12-15,-2 4-36 0,-5 6-66 0,-2 3-19 16,-3-4-135-16</inkml:trace>
  <inkml:trace contextRef="#ctx0" brushRef="#br0" timeOffset="27770.0389">4626 14930 675 0,'0'-2'0'15,"2"0"104"1,-2 2-49-16,0 0-10 0,0 0-22 0,0 0-9 16,0 0-2-16,0 0-10 15,0 0-4-15,0 0-7 0,-2 3 8 16,1 5 2-16,-2 0 20 15,-1 2-4-15,1 2-10 0,-1 4 6 0,1 2-4 16,-2 3 12-16,0 3 6 0,1-1-4 16,1 3-1-16,-1 3-6 15,3-2 0-15,-2-2-4 0,0 0 1 0,1-1-4 16,0-2-1-16,1-2 1 15,0-1 0-15,1-2-7 0,0 0 8 16,2 0-6-16,2 0 1 16,2 0 4-16,2-1 2 0,3 1-6 0,4-1 11 15,2 1-7 1,5-3 0-16,3 0 5 0,3-2-4 0,6-3 9 15,2-1-3-15,3 0-5 0,3-2-6 0,3-1 3 16,3 1-3 0,5-2-3-16,3-1 9 0,2 1-7 0,6-1-3 15,2-3 9-15,3 1-2 16,2 1-4-16,2-2 11 0,3 1-7 15,1 3-4-15,2 0 13 16,4 2-9-16,2 2 1 0,3-1 3 0,2 2 0 16,1-1-7-16,0 0 8 15,1-2-10-15,-1 1 1 0,1 0 4 16,1-5-3-16,0 3-6 0,4-3 2 0,-1-2 9 15,3 3-13-15,-3-1 6 16,5-2 2-16,-2 0-6 0,3 0 2 16,2 5 3-16,2-3-6 15,-2 3 4-15,-1-1 1 0,0-2-5 0,-3 2 4 16,0-2 3-1,3-2-2-15,0 0 3 0,3 1 0 0,4-5-10 16,1-2 8-16,1-2 0 0,0-1-4 0,0-1 0 16,-1 0 0-1,3 1-1-15,-1-1 2 0,-2 5 1 0,-2-2-2 16,-6 0 0-16,0 3 5 15,-5-3-6-15,-1 0 2 0,1 0 2 16,-3-3-5-16,-2 2 4 16,-2-3 3-16,-3-1-6 0,-4-3 2 0,-3 1 2 15,-5-1-5-15,-6 1 2 16,-3 2 3-16,-3 2-5 0,-5 0 3 15,-1 3 1-15,-8 0-4 0,-3-1 0 0,-4 1 6 16,-7 0-8-16,-4 0 8 16,-6 0-4-16,-5-1 0 0,-2 1 0 15,-4-1 1-15,-5-3-1 16,-2-1 0-16,1 4 4 0,-3-3-6 0,-1 0 4 15,-1 0 5 1,-1-3-7-16,0 1 0 0,0 0 11 0,-3-3-14 16,0 1 6-16,0 0 0 15,0-1-3-15,0 1-3 0,0 1 1 16,0-1-7-16,0 4-26 0,-2-1-21 0,0 4-55 15,0-1-37-15,-5-7-105 16</inkml:trace>
  <inkml:trace contextRef="#ctx0" brushRef="#br0" timeOffset="36760.0515">5373 6070 285 0,'0'-2'0'0,"0"2"44"0,0-1-43 16,0 1-2-16,0 0-17 0,0 0-1 0,0 0 13 15,0 0-6-15,0 0-1 16,0 1 9-16,0-1-9 0,0 2 1 16,0-2-9-16,0 0-60 15</inkml:trace>
  <inkml:trace contextRef="#ctx0" brushRef="#br0" timeOffset="37170.0521">5373 6070 450 0,'38'-5'0'16,"-41"2"145"-16,2 0-109 0,-2-1-9 0,0 1-7 15,1 0 3-15,1-1 6 16,-2 2 7-16,2 0-12 0,1 2 6 15,0 0 11-15,0 0-13 0,0 0-9 0,0 0-8 16,0 0-12-16,1 6-6 16,2 5 13-16,3 5 15 0,1 5 5 15,-1 3 4-15,2 2-8 16,0 3-4-16,1 3 8 0,1 0 6 0,-2 1-1 15,0 3-3 1,2-2-6-16,-1-1-7 0,3-1 0 0,-2-3-4 16,-1 2-7-16,-1-2 5 15,0-2-10-15,-3 2 2 0,2-2 8 16,-4-3-7-16,0 0-3 0,-2-2 2 0,-1 0 1 15,2-5-4-15,-1 0 2 16,3-5 0-16,-1 0 0 0,2-1-31 16,4-5-4-16,0 0-42 15,1-6-1-15,-2-1-29 0,-1-7-118 0,-6-6-70 16</inkml:trace>
  <inkml:trace contextRef="#ctx0" brushRef="#br0" timeOffset="37800.053">5377 6145 285 0,'-4'-7'0'0,"3"0"173"0,-1 0-81 0,2 1-7 15,0 1 5-15,0 0 29 16,0 0-37-16,0 2-24 0,0 2 17 16,0 1-29-16,-1 0-34 15,0 8-24-15,-2 10-6 0,-2 6 14 0,-2 9 8 16,0 2 9-16,1-1-10 0,1-5-1 15,2-2 4-15,1-4-4 16,0-3-2-16,0-3 0 0,2-5 8 0,-1-5-9 16,1-2 2-1,0-2 4-15,0-2-6 0,0-1 2 0,0 0 3 16,0 0-3-16,0 0 17 15,0 0 15-15,0-3 3 0,0-5-7 16,1-6-12-16,3-1-18 0,-2-6 2 0,1-2 5 16,1-1-8-16,-1-5 4 15,2-1 0-15,1 2-2 0,-4-1 0 16,0 5 2-16,0 5-2 15,-1 2 0-15,1 5 11 0,0 4-6 0,-1 1-6 16,1 2 1-16,1 2 0 16,2 0-2-16,2 1 2 0,4 1 0 15,0 1-2-15,6 5 3 16,0 2-2-16,2 7 2 0,2 3-2 0,0 1-4 15,2 0 10-15,-2-1-4 0,1-2-2 16,0 0 0-16,1-3 5 16,-1 0-8-16,-1 4-8 0,1-2-57 0,-7 2-69 15,-4-9-72 1,-4-7-382-16</inkml:trace>
  <inkml:trace contextRef="#ctx0" brushRef="#br0" timeOffset="38450.0539">7283 6437 771 0,'2'-16'0'15,"0"3"167"-15,-2 1-107 0,0 5 6 0,0 2-18 16,0 0-17-16,-2 3-12 0,1 0-6 0,1 2-10 15,0 0-3 1,0 0 0-16,0 0-7 0,0 7 6 0,3 8-1 16,3 8-2-16,2 7 8 15,2 6 4-15,3 4-3 0,0 2 9 16,1-1-2-16,0 0-7 15,-2-1 4-15,1-5-5 0,-2-1-6 0,-2-5 4 16,0-3 6-16,-2-4-9 0,0-2 2 16,0-3 4-16,-2 0-6 15,-1-1 2-15,0-2 1 0,-3-3-2 0,0-1-51 16,-1-1-2-16,-3 1-60 15,-5 0-19-15,-6-5-91 0,-3-3-192 16</inkml:trace>
  <inkml:trace contextRef="#ctx0" brushRef="#br0" timeOffset="39000.0546">7222 6384 597 0,'-2'0'0'0,"0"0"124"0,2 1-82 16,-2 2-25-16,1 5-8 0,-1 4 11 0,0 5 8 15,2 3-2-15,-5 5 5 16,-1 4-8-16,-3 4-1 0,-2 1 10 16,0 2 0-16,-1-5-9 15,3-4-1-15,-1-5-1 0,4-2-12 0,1-7-4 16,2-5-3-1,1-6 5-15,1 0 0 0,0-2 29 0,1 0-7 16,0 0 2-16,0-2 2 0,0-8-6 0,-1-5-20 16,0-3 5-1,-2-1-4-15,3-3-7 0,-2 0 5 0,1-2-2 16,1-3-3-16,0 1 1 15,3-2-2-15,4-1 0 0,1 1-2 16,-1 1 2-16,2 3 0 16,-1 2 0-16,-2 5 1 0,2 3-1 0,-4 6 0 15,-3 6 2-15,3 0-3 16,-3 2 1-16,5 9 0 0,0 4-7 15,2 8 8-15,2 5-1 0,3 2 0 0,1 0 5 16,3-4-1-16,1 1-2 16,0-4-1-16,2-4 1 0,-1-2-3 15,0-5 2-15,3 2 4 16,-3-1-6-16,2-2-33 0,-6 0-51 0,1-3-76 15,-4-5-80 1,-3-6-204-16</inkml:trace>
  <inkml:trace contextRef="#ctx0" brushRef="#br0" timeOffset="39650.0555">8979 6461 702 0,'12'-27'0'16,"0"4"156"-16,-4 6-91 0,-3 2-16 15,-5 3-1-15,0 2-1 16,0 3-4-16,-3 3-16 0,-1 1-13 0,1 2-8 16,-2 0 0-1,2 1-6-15,0 0 0 0,-1 5 0 0,3 7-4 16,0 9-2-16,1 4 7 15,8 8 1-15,7 5-1 0,6 5 12 16,5 0 4-16,2 0 6 0,-1-1 6 0,-1-4-8 16,-3-2-6-16,-3-2 2 15,0 0-5-15,-2-2-7 0,-4-3 6 16,1 0-6-16,-2 0-6 15,-3-2 2-15,0-1 5 0,-2-2-8 0,-1 0 2 16,2-4-3-16,-2-2-66 16,0 0 2-16,0-2-42 0,-2-4-91 15,-5-4-102-15</inkml:trace>
  <inkml:trace contextRef="#ctx0" brushRef="#br0" timeOffset="40250.0564">8976 6352 739 0,'3'-7'0'0,"-2"3"197"0,2 4-147 15,0 3-43-15,1 12 0 0,1 8 5 16,-1 11 17-16,-1 4-12 15,-2 3-8-15,-1 1 2 0,0-4-6 0,0-1 0 16,0-7 1 0,0-5 0-16,-1-4-3 0,-3-3 5 0,1-1-5 15,1-4-2-15,-1-2 4 16,0-4-3-16,3-2-3 0,-3-3 2 15,2-2 7-15,1 0 1 16,-2-2 32-16,1-7 1 0,0-3-26 0,-3-8-5 16,2-3 0-16,2-5-6 0,0-3 7 15,0-1-3-15,3-2-10 16,1-4 2-16,2-4 4 0,-1 3-6 0,2 4 2 15,-1 1-1-15,-1 5 0 16,0 6 0-16,-1 4 2 0,2 7-3 16,-4 4 2-16,4 5 2 15,0 1-4-15,5 3 1 0,3 5-2 0,6 8-1 16,1 3 6-1,3 2 1-15,0 1-5 0,0 1 2 0,0 3 0 16,-2-4-1-16,-1 2-2 0,0-1 2 0,2 3-44 16,-1-1-9-1,4 1-38-15,2-5-75 0,4-8-125 0</inkml:trace>
  <inkml:trace contextRef="#ctx0" brushRef="#br0" timeOffset="40830.0572">10593 6515 716 0,'5'-22'0'16,"1"7"296"-16,-1 2-211 15,-1 5-56-15,1 1-16 0,-5 6-3 16,3-1-2-16,0 2-6 15,1 5-2-15,3 7 0 0,3 10-4 0,0 7-1 16,1 6 7 0,0 5 2-16,2 3 2 0,1 0 9 0,1 0 0 15,4-1 3-15,0 0-6 0,1-4-5 0,2-1-5 16,-1-1 6-1,-1-1-6-15,-2-6-4 0,-3-2 4 0,-2-4 1 16,-6-9-4-16,1-2 2 16,-3-3 2-16,-3-3-3 0,-1-1 0 15,-1-1 0-15,-5 2-31 16,-6 1-7-16,-5 1-34 0,-6-4-97 0,-1-4-86 15,-2-3-96-15</inkml:trace>
  <inkml:trace contextRef="#ctx0" brushRef="#br0" timeOffset="41350.0579">10661 6586 662 0,'8'-26'0'16,"-1"0"216"-16,-2 7-155 15,-3 2-22-15,-2 5-2 0,-2 8-7 16,-2 2-20-16,-4 2-12 0,-2 17-1 0,-3 10-7 16,-2 12 2-16,0 7 11 15,6-2-5-15,5 2-9 0,4-3 14 16,4-6-4-16,0-3-2 15,3-6 6-15,-4-6-3 0,0-1 2 0,-2-5 10 16,2-5 11-16,-2-1-7 16,-1-4 8-16,2-2-10 0,-2-2-4 15,0-1 4-15,0-1 6 0,0 0 12 0,0-1 7 16,0-8 13-16,0-4-33 15,0-6-11-15,0-3-4 0,0-4-3 16,-2-4 4-16,2-3-9 16,0-1 1-16,0-4 6 0,2-1-3 0,-1-3 0 15,2-3 0 1,0 0 0-16,-3 2 0 0,3 5 2 0,-2 6-1 15,-1 11-2-15,0 8 1 16,0 6 2-16,0 5-4 0,0 2 2 16,1 0-2-16,2 0-9 0,4 7 4 0,6 3 5 15,4 5-2-15,6 3 8 16,3 1 0-16,1 1-3 0,0 4 5 15,-1-2-4-15,-1 2-4 16,-4 0 4-16,3 1-3 0,-2-2 0 0,2 2 2 16,1 0-2-16,0 1-82 15,1 1-21-15,-4-3-71 0,-6-7-326 16</inkml:trace>
  <inkml:trace contextRef="#ctx0" brushRef="#br0" timeOffset="69100.0968">14005 13589 601 0,'0'-6'0'0,"0"-6"265"16,3 4-174-16,-1-1-11 0,1-3 6 0,1 3-22 15,-1-2-16-15,-1 2-10 0,2 1-6 16,0-1 1-16,0-1-8 15,3 0-10-15,0-2-3 0,0 3-2 0,4-1 0 16,1-2-2-16,0 4-6 16,4-1 5-16,-2 3-4 0,0-2-3 15,0 4 0-15,-1 0 4 16,-3 2-6-16,0 2 4 0,-3 0-1 0,0 0-2 15,-1 9 1 1,0 3-2-16,2 5 4 0,0 5 6 0,-2 5-3 16,1-2-2-16,-2 3 7 0,-2-1-8 0,-1-2-4 15,-2 0 4 1,1 0 3-16,-1-1-6 0,-2 0 2 0,-2 0 3 15,-2 0-5-15,0 0 2 16,-2-2 7-16,1-2-6 0,-1-3 4 16,-1-2-3-16,1-4-1 15,3-1 4-15,2-5 0 0,1-3-10 0,2-1 8 16,-3-1 1-16,3 0-5 15,0 0 0-15,0 0 3 0,0 0-4 16,0-1 2-16,1-1 8 0,1-7-3 0,2-8 16 16,2-7-16-16,4-6-10 15,1-5 8-15,3 0-4 0,6-2-1 16,-1-1 2-16,2 2 0 15,0 1-1-15,1 3 0 0,0 3 1 0,-2-1-1 16,1 6 0 0,-1 0 1-16,0 1-2 0,-2 4 2 0,3 0-1 15,-4-3 0-15,3 6 0 0,-2 0 0 0,2 5-2 16,-2 1 4-1,-2 3-4-15,-2 2-4 0,1 2 9 0,-4 3-2 16,1 0-2-16,-1 0 0 16,-4 0 2-16,1 0-2 0,1 0-1 15,-3 6 2-15,1 0 0 16,-1 0-2-16,-1 3 2 0,2-1 0 0,-3 1 0 15,-1 5 1-15,1-1-1 16,-1 5 0-16,-3 1 4 0,0 5-2 16,0 1 16-16,-5 2-7 0,2 2-7 0,-3 1 2 15,0 1-3-15,2 3-6 16,-2-1 6-16,-1 1 1 0,2 0-5 15,-3-2 2-15,-2-1 1 16,3-3-3-16,-1 0 2 0,3-5 1 0,-1-3-2 16,2 0 0-1,-1-4 1-15,1-5-1 0,3-2 0 0,-1-4 0 16,3-1-1-16,-1-2 2 15,-1 0-1-15,0-1 0 0,1-1-19 16,-2 2-30-16,2-2-41 0,0 0-10 0,0 0-51 16,0-11-135-16,3-5-576 15</inkml:trace>
  <inkml:trace contextRef="#ctx0" brushRef="#br0" timeOffset="69680.0976">15479 13247 711 0,'0'0'0'0,"0"-1"298"16,-2 1-189-1,-4 4-44-15,-5 5-39 0,-2 9 4 0,-3 5 12 16,-3 5 9-16,-1 5-3 16,-3 7-6-16,2-1-13 0,-6 6-6 15,2 0-7-15,0-1-5 0,-3-2-2 0,1 0-4 16,0-7-4-16,1 0 3 15,4-5-3-15,5-5-1 0,1-3 0 16,7-5 2-16,1-2-3 16,3-5-17-16,1-2-14 0,4-1-24 0,0-3 0 15,-1 1-33-15,1-5-41 16,0 0-14-16,0 0-70 0,0-5-105 15</inkml:trace>
  <inkml:trace contextRef="#ctx0" brushRef="#br0" timeOffset="69950.098">15121 13331 748 0,'8'-8'0'0,"5"4"267"0,0 1-160 16,1 3-26-16,3 12-4 15,1 6 5-15,2 9-15 0,0 5-4 0,1 8-21 16,-1 1-11-16,2 1-8 0,-2 1-9 16,0-5-5-16,-3-1-6 15,-2-7 3-15,-3-2-5 0,-1-7-2 0,-1-1 2 16,-3-3 2-16,1-3-3 15,1-2-81-15,-3-1-6 0,4-2-80 16,-3-6-25-16,-3-2-199 16</inkml:trace>
  <inkml:trace contextRef="#ctx0" brushRef="#br0" timeOffset="70750.0991">15673 13489 930 0,'9'-16'0'0,"4"0"224"16,1-1-154-16,3 0-11 0,-1 5-17 15,0 1-12-15,1 3-18 16,-2 5 2-16,-2 1-2 0,0 2 2 0,-2 7 5 15,0 7-5-15,-2 6-7 16,-1 3 8-16,-1 7-3 0,-3 1-1 16,-1-1-2-16,-3 3 1 15,0-3-7-15,-8 1 11 0,1-2-8 0,-2-2-5 16,-2-3 5-1,0 0-5-15,1-5 1 0,1-2 1 0,0-7 0 16,1-2-2-16,2-3 1 0,1-1-1 0,4-4 3 16,-2 0 7-1,1 0 3-15,1-1-10 0,0-3 3 0,1-1-3 16,0-8-7-16,3-5 2 15,5-4 1-15,6-8 0 0,2-3-4 16,5-3 5-16,2-3-2 16,3-2-1-16,-2 2 2 0,2 0-9 0,-4 9 15 15,-1 7-6-15,-4 4 0 0,-1 9-1 16,-1 1 1-16,-1 6 0 15,0 3-5-15,-4 3 3 0,1 13-7 0,-5 6 13 16,0 7-1-16,-1 3-3 16,-5 2 0-16,2 3 6 0,-2-6-6 15,-6 0 0-15,1-3 7 16,-3-5-7-16,-3-2 0 0,1-1 5 0,-2-6-4 15,3 3 2 1,-1-5-1-16,2-4-4 0,1-2 4 0,4-4-2 16,1-2-1-16,2 0 2 0,0 0 7 0,0-3-6 15,0-7 2 1,0-5-6-16,8-5-3 0,1-7 4 0,7-5-1 15,4-5-2-15,5-5 2 16,0-1-10-16,6-4-6 0,1 0 10 16,1 1 5-16,-1 4-3 15,-3 7 12-15,-2 8-6 0,1 7 0 0,-5 9-1 16,-3 6 1-16,0 5 0 15,-5 3-2-15,-2 11 0 0,-1 5-1 16,-4 9 6-16,-2 4 2 0,-2 3-4 0,-3 3 3 16,-1-1-2-16,0-2-4 15,-1-5 4-15,-4-1 3 0,0-3-5 16,-2-4 3-16,-1 2-2 15,0-4 0-15,1-3 1 0,-1 1 0 0,1-1-4 16,1-3-26 0,2-1-32-16,3-3-56 0,1-4-27 0,0-4-88 15,5-2-458-15</inkml:trace>
  <inkml:trace contextRef="#ctx0" brushRef="#br0" timeOffset="71730.1005">16939 13501 912 0,'-6'2'0'0,"3"-2"235"0,1 2-147 16,2-2-37-16,0 0-28 16,2 3-7-16,5-2-11 0,4 2 29 15,8-2 3-15,9-1 2 16,8 0 12-16,11-6-13 0,9-3-6 0,6 1-4 15,7-3 3 1,4 3-5-16,2-1-1 0,3-2-2 0,1 6 1 16,-1-2-5-16,-3 3-4 15,-2 2 1-15,-5 2-13 0,-8-3 3 16,-8 3-4-16,-8 0-4 0,-10 0 4 0,-7 0 1 15,-9 0-5-15,-7 0 4 16,-4 0-1-16,-6-1-3 0,-1 0 2 16,0 1 0-16,0 0-22 15,0 0-8-15,2 0-19 0,-2 0-43 0,0 0 5 16,0 0-5-16,-3 0-11 15,-4-3 38-15,0-1-28 0,-5-8-31 16,0 1 71-16,-2 0 26 16,-2-1-19-16,0 0 7 0,2 1-8 0,1 0 5 15,6 0 4-15,2 0 15 0,0-3 19 16,5-3 8-16,0 0 15 15,0-3 21-15,2 3 22 0,-1 0 20 0,-1 0 20 16,0 1-6-16,0 6-19 16,-3 0 0-16,3 8-7 0,0 2-10 15,0 0-29-15,0 0-24 16,0 5-9-16,2 9-1 0,3 3 6 0,4 6 24 15,3-3-20-15,3 0 4 0,4-1-3 16,-2-3-6-16,1-1 6 16,-1-3-6-16,-3-2-4 0,-1-3 4 0,-2-1-2 15,-2-2 0 1,-1 1 0-16,-3 0 3 0,-1-2-4 0,0 2 1 15,-3-1 0-15,-1 0 0 16,0 4 0-16,-1 1 2 0,-6 4 0 16,-4 3 5-16,-5 1-4 15,-4 3-2-15,-2 1 6 0,-1 2 0 0,-1 0-3 16,-1-1 8-16,3-1-7 0,0-3-9 15,5 1 8-15,3-1-1 16,2-3-3-16,6-1-39 0,-1-3-23 0,4 0-66 16,1-2-22-1,2-2-86-15,-1-5-436 0</inkml:trace>
  <inkml:trace contextRef="#ctx0" brushRef="#br0" timeOffset="74130.1038">18847 13308 638 0,'7'-13'0'0,"-1"1"199"0,1 0-117 0,-1 4-18 16,-1-1 9 0,1-1-2-16,-2 0-13 0,-3-3-1 0,-1-3-2 15,-1 2-10-15,-4 2-4 16,-1 4-8-16,-3 1 0 0,0 5-12 15,-3-1 2-15,0 3-15 16,-2 5-7-16,1 5 8 0,-4 4-10 0,-1 6-1 16,-1 5 4-16,-2 5 4 15,-2 2-8-15,3-1 4 0,0 6 7 16,5-4-6-16,3 1 10 0,3 0-8 0,5-7-4 15,1 1 3 1,3-2-4-16,2-3 0 0,3-3 0 0,5 0 2 16,0-4-3-16,5 0 1 15,4-4 0-15,2-2 0 0,2-2-1 16,2-3-4-16,1-5-3 15,0 0 4-15,2-8-4 0,-4-7-3 0,2-2 14 16,-1-4-3-16,0-3 0 16,2-4 0-16,1-5 1 0,0-6-2 15,-2-4 2-15,0-2 1 0,-5 0-3 0,-3 2 0 16,-6 5 3-16,-5 3-4 15,-3 8 4-15,-4 9 0 0,0 3-2 16,0 9 0-16,0 2 8 16,0 0-7-16,0 3 7 0,0 1-11 0,0 6-7 15,0 8 5-15,-3 5 9 16,2 6-5-16,-1 4 2 0,1 4-1 15,1 4 0-15,0 0 0 0,0-2 1 0,0-1-1 16,1-3 0-16,0-1 2 16,0-6-2-16,0-2-2 0,2-3 2 15,-3-5-9-15,3 1 6 16,-1-1 1-16,2-2-6 0,1-2-5 0,1-2-4 15,1-3-3 1,1-3 2-16,0-2 4 0,3 0-10 0,0-5 12 16,3-5-2-16,1-4 6 15,1-5 7-15,-1-1-1 0,1-6-2 16,1-2 3-16,4-3-1 0,-1-2-10 0,3-1 9 15,-2 2-2-15,-2 1 0 16,-1 3 6-16,-3 9-1 0,-5 2 0 16,-3 9 0-16,-5 5 3 15,-1 0 10-15,-1 3 10 0,0 0-5 0,-2 13-13 16,-6 8-2-16,-2 11 6 15,0 4-7-15,-1 1 6 0,2-2-7 16,3-4-2-16,2-3 2 16,3-4 0-16,1-2-1 0,0-5-1 0,2-3 1 15,4-2 0-15,1-2-3 0,2-2-1 16,2-4-1-16,1-2 5 15,0-2 0-15,1-2-6 0,-2-7 7 0,3-2-2 16,0-6-3 0,-1-2 8-16,0-3-3 0,-1-7-1 0,-2-7 0 15,1-3 2-15,-1-6-2 16,-1-2 0-16,-1 1 1 0,-5 1-2 15,-2 6 2-15,-1 7 2 0,-3 8-4 0,-3 10 2 16,-5 7 24-16,-3 4-21 16,-3 5 3-16,-4 9-9 0,0 7-4 15,5 2 11-15,2-1-6 16,6-1-6-16,3-4 11 0,1 0-8 0,4-1-6 15,2-2 11-15,2-1-2 16,1-5-11-16,3 1 13 0,3-1-2 16,5-4-5-16,2 1 11 15,4-2-6-15,1-3-6 0,0-2 6 0,1-2-3 16,1 0-1-16,-1 0 7 0,-1-2-2 15,-1 2 0-15,-1-3 0 16,-3 3 0-16,-2 0 0 0,-3 6-1 0,-2 1 2 16,0 0-2-1,-3 8 0-15,-1 5 5 0,-2 9-6 0,-4 5 4 16,-1 7 8-16,-3-1-5 15,-2 0 0-15,-2-2-4 0,0-5 0 16,-3-1 2-16,-1-7-1 16,3-2-2-16,-4-7 0 0,3 3 5 0,0-6-7 15,1-1 4-15,1-2 11 0,2-3-13 16,2 0 0-16,1 0 6 15,2 0-10-15,0-6 8 0,2-4-7 0,5-4-6 16,4-4 8 0,4-3-2-16,2-2-3 0,4-3 5 0,-1-2-4 15,3-6-3-15,0 0 7 16,2 0-1-16,-1 1 1 0,0 5 2 0,-4 8 2 15,-2 1-5-15,-4 5 3 0,0 6-3 16,0 3 1-16,-3 4 0 16,1 2 2-16,-1 7-2 0,2 7 2 0,0 5 1 15,3 6-4 1,-2 4 4-16,1 4 2 0,-3 1-5 0,-2-1 2 15,-4 3 8-15,-2-4-8 16,-4-2 2-16,-3-1-1 0,-7-6-4 16,-6 0 4-16,-3-3 4 15,-2-4-8-15,-2-2 3 0,1-5-2 0,2-2-7 16,6-4 10-16,6-2-2 0,5-2 0 15,3 0-12-15,1 0-4 16,10-5-22-16,7-4 38 0,5-6 0 0,3-2-3 16,3-1-2-16,0-4 0 15,5-1 1-15,-1-4 6 0,2-1-3 16,-1-1 0-16,-3-3 2 15,0 3 1-15,-3-2 1 0,-6 7 10 0,-3 5 5 16,-5 6 2 0,-5 4 4-16,-5 4-8 0,-2 4-14 0,-2 1 4 15,0 13-9-15,-2 7-1 0,-7 11 8 0,-3 9 13 16,-2 6-17-1,-5 8 0-15,-2 5 12 0,-2 3-9 0,-2 5 2 16,-1 2-3-16,0-1-3 16,2-5 2-16,1-5 0 0,3-6-1 15,0-6-21-15,4-2 3 16,0-6 0-16,2-5 6 0,2-8-2 0,4-5 3 15,3-6 6-15,2-6 0 0,3-4-2 16,0-4 7-16,2-3 0 16,4-8 0-16,-1-11 3 0,2-4 0 0,1-8-6 15,-1-10 3-15,2-4-1 16,1-10-17-16,3-8 2 0,5-6 10 15,4-6-2-15,7-4 1 16,6 1 2-16,6-1 0 0,2 4 2 0,0 4 2 16,-3 5-7-1,-1 10 12-15,-4 11-1 0,-3 12-2 0,-1 16 2 16,-7 11-2-16,0 9 5 0,-4 7 1 0,-4 13 1 15,-2 11 1 1,-3 7 7-16,-6 3-5 0,-4 1-5 0,-4 1-1 16,-7-2-2-16,-6-4-1 15,-4-6 4-15,-5-3-4 0,-3-8 0 16,-2-2-1-16,1-4-2 15,0-3-14-15,6 0-2 0,2-3-10 0,7-2-40 16,0-3-31-16,4-2-39 16,1-1-141-16,6-3-136 0</inkml:trace>
  <inkml:trace contextRef="#ctx0" brushRef="#br0" timeOffset="75610.1059">20816 13297 621 0,'0'-5'0'15,"0"0"310"-15,-8 2-172 0,-5 4-48 0,-1 11-57 16,-6 9 2 0,-3 7 8-16,4 4-4 0,0 2 0 0,3-1-12 15,4 1-2-15,4-1-9 16,4-4-12-16,3-4-1 0,1-4-3 15,3-3 0-15,5-1 5 16,2-3-8-16,2-7 5 0,0 0-1 0,1-6-2 16,1-1 2-16,2-3 2 15,0-7-4-15,2-6 2 0,-3-2 3 16,2-6-5-16,-1-5 1 0,-4-4-1 0,3-4-4 15,-5-3 6-15,-2-1-2 16,-4 1-4-16,-4 6 10 0,-1 8-4 16,-6 8-2-16,-4 4 2 15,-2 8 1-15,0 6-3 0,-3 2-1 0,-1 12 1 16,2 5-1-1,2 4 4-15,3 0-2 0,4 2 0 0,3-1-3 16,1-5 3-16,2 0 0 16,2-2-2-16,3 0 0 0,2-5-3 15,6 1 3-15,0-2-7 0,5-3-9 0,2-3 9 16,0-2-5-16,2-3-6 15,0 0 2-15,0-7 1 0,0-4 6 16,1-1 8-16,-3-3 3 16,0-4 0-16,-3-3 0 0,-2-2-1 0,-1-4 0 15,-3 1 2-15,-3-1 1 16,-1 9-3-16,-4 3 2 0,-3 8 16 15,0 6 8-15,-2 2 2 0,-7 7-11 0,-5 13-17 16,-5 8 0-16,-2 4 2 16,6 0-1-16,0-1 1 0,6 0 1 15,3-5-4-15,2-1 4 16,4-3 1-16,0-4-3 0,1-2 0 0,4-2 4 15,3-6-5 1,2 0 1-16,3-3 1 0,4-3-2 0,1-2 2 16,4 0 4-16,1-7-7 15,0-4-2-15,1-2-1 0,-1-5-4 16,0-2 12-16,-1-4-4 0,-1-5-5 0,0-2 10 15,-2 3-4-15,1 0 0 16,-4 6 0-16,-4 8-1 0,-1 6-1 16,-8 6 3-16,-1 2-1 15,0 10 0-15,-2 7 0 0,-1 9 9 0,-5 6 0 16,-5-1-1-16,1 2 0 15,1-3-5-15,0-3 9 0,0-2-9 16,1-7-6-16,4-3 6 16,-1-5 2-16,3-3-4 0,0-3 3 0,2-1-2 15,-1-3 0-15,1 0 4 0,0 0 1 16,0-4-8-16,1-3 2 15,2-6 3-15,6-4-28 0,6-3 14 0,2-4-11 16,4-5-15 0,2 0 20-16,1-5-5 0,3 0 0 0,1 2 16 15,-2 6-1-15,-4 5 0 16,-4 6 8-16,-3 8-1 0,-6 5-2 15,0 2 1-15,-2 14 0 0,-2 8 5 0,-1 4-1 16,-2 6 1-16,-2-1-2 16,1 1-2-16,0-3 4 0,3-1-7 15,2-4 4-15,1-4-1 16,2-3-2-16,-3-7 1 0,3-2 2 0,-3-2-4 15,2-3 3-15,0-1 1 16,1-2-4-16,7-3 4 0,1-6 5 16,1-3-11-16,1-5 8 15,3-4-2-15,0-6-2 0,2-7-6 0,1-4 6 16,-1-6-7-16,3-5 11 0,-1-6-3 15,0-2-1-15,-1-1 0 16,-2 0 17-16,1 1-2 0,-3 4 2 0,-4 9-2 16,0 8-7-1,-6 12 6-15,-4 9-9 0,-2 8 2 0,-4 4 0 16,-1 3-4-16,0 10-6 15,-6 12-2-15,-8 12 10 0,-3 14 24 16,-5 5-14-16,-2 4-7 16,-1 0 3-16,-3 3 4 0,0-2-10 0,0-4-4 15,3-1 4-15,2-5-4 0,5-7-2 16,4-4 2-16,4-3-1 15,3-7 0-15,4-5-1 0,3-5 1 0,2-4-11 16,2-5 4-16,4 1-10 16,5-6 6-16,4-3 11 0,4 0 0 15,1-8-16-15,4-1 11 16,0-4-1-16,3-5-2 0,4-2 5 0,0-2-3 15,5-4-10-15,1 2 13 0,-2 1 0 16,-1 4-4-16,-7 5 13 16,-1 5-6-16,-8 6 0 0,-2 0 0 0,-4 3 35 15,-1 6-19 1,-2 5-6-16,-4 4 1 0,-1 4-2 0,-2 4-2 15,-2 0-5-15,-2 1-1 16,-2-3 2-16,-5 0-1 0,-3-2-1 16,-4-2 3-16,-6-3-3 15,0-2 1-15,-5-1 2 0,0 0-4 0,-2-3 0 16,1-1 0-16,0 0-1 0,1-5-48 15,2-2-7-15,1 0-34 16,2-2-78-16,5-10-149 0,2-3-430 0</inkml:trace>
  <inkml:trace contextRef="#ctx0" brushRef="#br0" timeOffset="75780.1061">22177 13047 828 0,'25'-1'0'0,"3"1"189"15,1 7-138-15,0 1-21 0,-1 0-11 0,3 0-16 16,-6-1-5-16,1 0-76 16,-3-4-29-16,-7-3-158 0</inkml:trace>
  <inkml:trace contextRef="#ctx0" brushRef="#br0" timeOffset="75950.1064">21068 12795 997 0,'8'-8'0'0,"-1"-3"-235"0,-4-1-45 0</inkml:trace>
  <inkml:trace contextRef="#ctx0" brushRef="#br0" timeOffset="80210.1123">14117 14802 853 0,'9'-31'0'0,"4"3"244"16,3-1-158-16,3-1-28 0,-2 5-9 15,2 3 1-15,2 4-11 16,0 8-18-16,-1 2-7 0,2 8 4 0,-1 4-12 16,-4 9 0-1,1 8 8-15,-5 6 0 0,-4 5-1 0,-3 3 9 16,-6 0-11-16,-3 0-9 0,-7 0 9 0,-7-1-5 15,0 1-5 1,-7-2 3-16,-3-1-5 0,2-4-6 0,-1-6-9 16,5-3-1-16,5-6-1 15,5-6 15-15,4-2 0 0,5-5-4 16,1 0 9-16,1 0-4 15,0 0-18-15,1-3 13 0,8-5-2 0,2-3 3 16,5-5 11-16,3 1-5 16,2 0 0-16,7 3-2 0,-2 3 4 15,2 4-4-15,0 4 4 0,-3 1 4 0,0 8-3 16,-2 6 6-16,-3 5-5 15,-3 6-6-15,-3 7 4 0,-5 3 14 16,-1 5-14-16,-6 0 8 16,-1-1-9-16,-4 0-2 0,-6-5 2 0,-3 2 4 15,-2-3-6 1,-6-3 2-16,-4-1 3 0,-3 0-4 0,-3-7 0 15,-2-1 13-15,-1-5-9 0,-2-3 11 0,0-1-8 16,0-4 2 0,3-3 4-16,0-5-8 0,6 0 2 0,4-5 11 15,4-2-11-15,5-1-8 16,5-3 2-16,4 0 5 0,0-2-7 15,4-2-26-15,0 3-13 16,5-2-31-16,5 4-14 0,3 0-57 0,1 2-113 16,0 1-267-16</inkml:trace>
  <inkml:trace contextRef="#ctx0" brushRef="#br0" timeOffset="80630.1129">15262 14857 1094 0,'-15'10'0'0,"-5"13"197"16,-4 10-131-16,-3 7-20 0,-3 5-10 15,2 1-11-15,3 0-4 16,-2-3-17-16,5 1-7 0,1-1 6 0,1 1 2 15,4-4-7 1,2-4-27-16,2-3-11 0,2-7-30 0,3-6 7 16,3-6-9-16,2-6-59 15,2-6-29-15,0-2-159 0,0-9-266 16</inkml:trace>
  <inkml:trace contextRef="#ctx0" brushRef="#br0" timeOffset="80860.1132">15046 14870 606 0,'-1'-12'0'0,"-2"6"341"0,3 4-227 16,-1 2-4-16,1 3-59 16,3 12-37-16,1 13 15 0,3 12 48 0,3 6-34 15,3 4-24-15,3 1 9 0,0-2-10 16,3-2-12-16,-1-7 5 15,-1-4-7-15,-2-5-8 0,-1-4 8 0,-7-6 0 16,4-4-6 0,-4-2-9-16,-2-4-21 0,2-1-37 0,-1-2-27 15,0-3-36-15,4-5-179 16,-2 0-280-16</inkml:trace>
  <inkml:trace contextRef="#ctx0" brushRef="#br0" timeOffset="81380.114">15751 14602 946 0,'1'-4'0'0,"-1"4"259"0,0 3-193 0,-1 14-28 16,-8 19-13-1,-5 17 14-15,-2 13-11 0,-2 4-16 0,2-2-3 16,0-6-2-16,3-8-2 15,0-8 1-15,1-10-5 0,6-7-2 16,3-6 1-16,3-9 0 16,4-1 0-16,6-5-33 0,2-4 12 0,8-4-8 15,3-3 11-15,2-7-12 0,4-2 1 16,1-2 13-16,-1-3 4 15,0-5 5-15,-4-3 14 0,-4-2-11 0,-2-1 3 16,-3 0 2-16,-3 1 7 16,-3 3 1-16,-4 8 8 0,-4 5 3 15,1 5-1-15,-3 5 13 16,0 1-12-16,0 0-6 0,0 12-2 0,-7 12-8 15,-2 9 6-15,-4 11 8 0,0 4-7 16,3-1-5-16,0 0 7 16,0 2-7-16,-1-3-7 0,1-7 2 0,3-2 7 15,4-5-9 1,-1-4 2-16,4-6-3 0,1-4-33 0,5-3-14 15,1-3-48-15,3-4-81 16,-3-3-96-16,1-4-426 0</inkml:trace>
  <inkml:trace contextRef="#ctx0" brushRef="#br0" timeOffset="81880.1147">17394 15090 817 0,'-1'1'0'15,"1"2"241"-15,0 1-184 16,6 2-2-16,5 2 16 0,8-3-7 0,4-3-1 16,11-2 3-1,3 1-22-15,5-6-13 0,0-2-12 0,0-3-1 16,-2 0-12-16,-4 2-7 0,-4-2 2 0,-3 3 4 15,-5 1-7 1,-3-2-8-16,-3 3-14 0,-3 1-23 0,-4 1-3 16,-4-1-15-16,-5 4-48 15,-2 0-16-15,-7 4-29 0,-12 5-201 16</inkml:trace>
  <inkml:trace contextRef="#ctx0" brushRef="#br0" timeOffset="82080.1149">17423 15400 880 0,'28'-5'0'0,"7"-3"307"16,0 1-200-16,4-1-22 16,3 2-22-16,-3-1-25 0,0 2-15 0,-4 0-12 15,-5 0-13 1,-2 1 4-16,-4 4 3 0,0 0-25 0,-2 0-13 15,-4 0-27-15,-3 5-60 0,-2-3 5 0,-5 1-59 16,-3-2-251 0</inkml:trace>
  <inkml:trace contextRef="#ctx0" brushRef="#br0" timeOffset="82470.1155">18758 14609 1133 0,'0'0'0'16,"0"0"160"-16,0 13-69 15,-6 12-33-15,-2 17 26 0,-5 14-28 16,-4 8-23-16,-1 2-19 16,-1-1-9-16,1-7 4 0,3-5-7 0,5-7-2 15,3-8 0-15,0-7 4 16,5-6-4-16,2-4-14 0,0-4-8 15,4-3-34-15,4-3 3 0,-1-3-48 0,3-5-92 16,-3-3-45-16,-3-2-298 16</inkml:trace>
  <inkml:trace contextRef="#ctx0" brushRef="#br0" timeOffset="82900.1161">18978 14622 979 0,'17'-14'0'15,"4"0"217"-15,3 2-108 16,4 5-45-16,5 7-18 0,1 4-10 16,3 9-8-16,-2 11-13 15,-6 5-11-15,-6 11 3 0,-7 4-3 0,-6 4-1 16,-7 2 10-16,-5 2 0 15,-11-1-8-15,-6-2 7 0,-4-3-2 16,-4-3-5-16,-4-4 1 16,-2-1-3-16,-1-3-5 0,-4-3 4 0,-2 0-3 15,3-2-18-15,1-4 5 0,4-1-2 16,7-6-2-16,7-5 10 15,6-4 3-15,8-4-3 0,4-2 12 0,0-2-8 16,7-2-12 0,8 0 21-16,5-2-2 0,7-6 1 0,5-4 18 15,3 2-6-15,3 0 0 16,2 1-1-16,-1 2-4 0,3 1-6 15,-1 2 8-15,5 4-9 0,-1-4-6 0,-2-1 4 16,-4 0 5-16,-9-2-11 16,-6 4-18-16,-8 1-19 0,-7 0-52 15,-5 2-32-15,-2 0-48 16,-2 0-198-16</inkml:trace>
  <inkml:trace contextRef="#ctx0" brushRef="#br0" timeOffset="84930.1189">20258 14783 954 0,'0'-18'0'0,"0"4"193"0,1 6-125 0,-1 4 7 15,0 4 9 1,-5 0-22-16,-9 3-24 0,-10 16-26 0,-14 14 5 15,-8 16-1-15,0 12 5 16,4 2-4-16,7 0-10 0,8-7-2 16,8-9-2-16,9-5-1 15,11-9-2-15,3-4 0 0,9-5 0 0,9-3-5 16,4-6 10-16,4-5-2 0,6-8-4 15,4-3 2-15,3-9-1 16,2-6-12-16,-2-4 15 0,-3-4-5 0,-4-5-4 16,-3-3 10-16,-2-4-3 15,-3-3-2-15,-1-4 2 0,-3-4 0 16,0 0-1-16,-3-2 0 15,-3 8 1-15,-5 7-1 0,-5 11 0 0,-4 8 2 16,-2 9-3 0,-2 4 2-16,0 2 9 0,0 0-12 0,-2 10 4 15,-3 11-4-15,-2 11-7 0,1 7 13 0,2 2 1 16,4 3-8-1,0-1 3-15,5-2 0 0,0-2 0 0,0-4 0 16,-3-3 0-16,1-3 0 16,-3-4-1-16,0-4 0 0,0-3-19 15,0-1 9-15,0-5-16 16,1-2-13-16,-1-3 1 0,0 0-6 0,1-2-15 15,3-3 21-15,0-1 3 0,1-1-3 16,4-9 21-16,1-3 8 16,2-5-8-16,3-2 9 0,0-5-11 0,0-3-4 15,3-7-12-15,-3-2 10 16,2-1 11-16,-1-5 16 0,-3 3 0 15,0 2-2-15,-2 6 2 16,-2 10 28-16,-2 9 8 0,-5 6 7 0,0 6-18 16,-2 13-6-1,0 12 0-15,0 9 22 0,-2 5-25 0,0 0-12 16,2-4 0-16,0-2-8 0,0-5 6 0,5-5-1 15,1-2-3 1,1-5 0-16,0-4 1 0,3-1 0 0,0-5 0 16,3-5 0-16,-1 1 0 15,5-2 0-15,-3-7 0 0,3-4 0 16,-2-4 0-16,-2-3 4 15,0-2-5-15,-2-5 2 0,-4-3 5 0,0-4-7 16,-4-5 2-16,-2-1 3 16,-1-1-5-16,0-1 2 0,-7 5 0 15,-1 6-2-15,1 4 1 0,-4 9 1 0,4 6-2 16,-1 3 2-16,1 4 1 15,2 1-4-15,2 1 3 0,0 0 0 16,3 1-2-16,0 0 2 16,0 0-2-16,1 0-14 0,2 0 9 0,4 4 5 15,3-1-6 1,6-2 3-16,2-1-3 0,6 0-2 0,1-1 15 15,2-4-6-15,2 2 0 0,-1 3-4 0,-1 0 9 16,-4 11-1 0,-3 3 8-16,-2 10-2 0,-6 4-3 0,-7 6 0 15,-2 5 2-15,-4 1-9 16,-8-1 0-16,-2-3 9 0,-3-3-13 15,-4-4 8-15,0-5 2 16,1-2-7-16,3-6 1 0,2-4 5 0,4-4-10 16,2-5 10-16,4 0 0 15,2-3-8-15,0 0 4 0,4-3-5 16,6-6-10-16,6-6 15 0,0 0-2 0,5-6-42 15,3-2 36-15,2-3-1 16,4-3-1-16,1-4 14 0,0-2-5 16,0 3 0-16,-2-1-2 15,-2 7 6-15,-1 3-1 0,-6 7 16 0,-1 6-8 16,-2 3-5-1,0 6 4-15,-2 1-5 0,1 12-3 0,-4 6 3 16,-2 6-4-16,-2 5-2 16,-4 2 2-16,-3-2 10 0,-1 0-11 15,-4-4 0-15,-4-1 8 0,-5-4-7 0,-3 0 12 16,-2-2-2-16,0-1-7 15,-2-4 5-15,6 0-7 0,3-1-4 16,2-1 1-16,5-1 0 16,1-1-22-16,2-5 3 0,-2 1-7 0,3-2 1 15,0-1 7-15,0-1 3 16,0-1 9-16,0 0 14 0,0-8-3 15,5-2-8-15,2-3 8 0,2-1-3 0,5 2-2 16,0-2 1-16,3 3 1 16,0 0-2-16,0 1 0 0,1 1 0 15,2 0-3-15,-1-2 8 16,2 2 0-16,-2 0-5 0,1-4 2 0,-6 1 8 15,1-2 2 1,-1-1 6-16,1-2 3 0,-2-3-2 0,-1-2-1 16,1 1-11-16,0-2-8 15,0 5 4-15,-1 1 1 0,-4 8-4 16,-1 1 2-16,-6 6 6 0,1 2-7 0,-2 1 0 15,0 13 19-15,-3 8 0 16,-4 11 6-16,-1 9-7 0,-5 6 2 16,-3 11 0-16,-1 7-6 15,0 11-5-15,-5 5-2 0,2 1 0 0,-2 1-7 16,3-7 0-16,1-8 6 15,3-8-5-15,4-13 2 0,2-7-3 16,1-7 0-16,1-10 0 16,-2-4 2-16,0-6-11 0,1-2 7 0,0-5-8 15,1-3-11-15,2-3 7 0,0-1-6 16,3-2-6-16,2-8 22 15,0-7-8-15,7-7-1 0,1-5 15 0,3-7-4 16,3-10-11 0,3-9 12-16,1-9 0 0,2-6-1 0,7-7 0 15,3-8 4-15,4-2-4 16,4-3 0-16,3 3 3 0,1 7-2 15,-2 6-1-15,1 13 5 0,-6 14-5 0,-3 13 4 16,-4 13 10-16,-2 12-8 16,-6 8 10-16,-2 3 0 0,-5 14-6 15,-5 7 10-15,-7 9-1 16,0 6 4-16,-4-1-4 0,-7-2-10 0,-1 0-5 15,-6-4 4-15,-3 1-4 16,-2-4-2-16,-4-1 0 0,-4-2 3 16,-2-1-3-16,-2-2-32 15,-1-3 0-15,2-4-40 0,-1-3-10 0,2-3-42 16,3-6-188-16,0-3-552 0</inkml:trace>
  <inkml:trace contextRef="#ctx0" brushRef="#br0" timeOffset="86580.1212">22399 14910 744 0,'-2'-15'0'16,"-3"3"317"-16,-2 4-221 15,1 3-38-15,-2 5-17 0,-4 2-13 0,-6 14-7 16,-1 12-3-16,-7 10 8 0,2 6-3 15,0 4-1-15,2 0-9 16,5-4 0-16,3-3 2 0,4-7-8 0,6-6-6 16,4-7 2-16,5-3-3 15,8-3 0-15,5-6 0 0,5-5-2 16,5-4 4-16,2-7 2 15,1-6-3-15,-3-3-2 0,-1-4-1 0,-5-2 2 16,-4-4-2 0,-3-3 3-16,-4-2 3 0,-4-6-6 0,-3-4 4 15,-2-3 0-15,-2-1-3 0,0 1 2 0,-3 7-1 16,-1 10-4-1,-2 9 8-15,-2 10 1 0,-1 8-7 0,-3 10 3 16,-1 9-2-16,0 10-3 16,2 3 7-16,2 0-2 0,4-4-1 15,4-4 0-15,1-4 0 16,2-6 0-16,4 1-4 0,2-6 1 0,3-1-3 15,3-7 7-15,5-1-2 0,2-2-16 16,3-9 12-16,0 1-6 16,1-1-6-16,0-2 14 0,0-2-3 0,0 1-9 15,-2-3 8-15,-1-1 1 16,-1 0-5-16,-2 0 16 0,-3-1-5 15,-5 6 0-15,-4 4 0 16,-4 3 5-16,-3 4 16 0,-5 2 16 0,-5 5-25 16,-7 13-13-1,-1 9 2-15,1 6 9 0,3 1-13 0,5-2 6 16,1-1-3-16,3-4 0 0,2-2 0 0,3-7 1 15,0-1-1 1,3-2-2-16,1-5 2 0,5 0 0 0,1-6-1 16,1-1 0-16,2-3-7 15,3 0 7-15,3 0-14 0,1-7-12 16,4 0 11-16,-2-4-6 15,1-2-5-15,-1-1 4 0,0-2 5 0,0-2 3 16,-4-1 13-16,-2 2-1 16,-2 4 0-16,-8 2 6 0,-3 5 0 15,-2 4 7-15,-1 2 21 0,0 4-7 0,-3 10-22 16,0 8 12-16,-1 4 3 15,0 3-16-15,0-1 6 0,2-2-6 16,2 0-2-16,-3-6 2 16,2-3-3-16,-2-5 2 0,0-4 0 0,-1-1 8 15,2-4-8 1,-2-2 31-16,0-1-16 0,3 0-7 0,0 0-1 15,-1 0-4-15,2-4-6 0,0-7-10 0,2-2-12 16,6-4-16 0,3-3 17-16,6-1 0 0,-1-1-5 0,3-3 20 15,1-3-3-15,-1 0 3 16,-1 0 14-16,0 3-5 0,-3 3 0 15,-3 8 0-15,-5 5 9 16,-3 8-12-16,-1 4 6 0,3 11 1 0,-1 8-5 16,-1 7 2-16,-4 6 8 15,0 2-9-15,1-3 0 0,-1-2 0 16,2-6-19-16,1-4 14 0,-2-5-2 0,3-3-3 15,0-6 13-15,1-1-4 16,0-4-3-16,7-3 7 0,0 0-3 16,4-7 0-16,1-5 0 15,0-5-1-15,0-4-5 0,1-3 0 0,-2-6 4 16,-1-3 1-1,3-6 2-15,-2-9 2 0,0-5-2 0,4-7 16 16,3-7-1-16,3-4 8 16,4-3-6-16,1-1-5 0,-1 4-2 15,-6 8 4-15,-6 14-3 0,-8 13 0 0,-3 18 16 16,-6 5-7-16,0 11 5 15,-1 2-13-15,-2 14-13 0,-10 16 0 16,-4 16 0-16,-5 14 6 16,0 5-7-16,0 7 2 0,2 2 4 0,2-3-5 15,2-1 0-15,3-4 3 16,2-6-3-16,0-6-34 0,1-8 9 15,2-5-2-15,2-9 14 0,1-6-8 0,1-6-2 16,-1-9 8-16,2-2-3 16,0-3-7-16,2-6-6 0,0 2 5 15,6-2-1-15,4-11 28 16,5-4-2-16,3-7-13 0,5-3 19 0,1-4-6 15,4-4-6 1,4-4 14-16,1-2-10 0,0 1 5 0,0 6 10 16,-6 7 9-16,-1 9 8 15,-3 4 4-15,1 11-5 0,-3 2 13 16,-1 11-7-16,0 8-15 0,-4 3-3 0,-4 6-5 15,-3 4-8-15,-8 3 2 16,-3 2 1-16,-9-1-6 0,-3-5 0 16,-6-4 0-16,-2 0 8 15,-3-7-10-15,-3-2 4 0,-1-4-1 0,1-4-35 16,0-3-28-16,1-5-34 15,1-1-89-15,1-6-190 0</inkml:trace>
  <inkml:trace contextRef="#ctx0" brushRef="#br0" timeOffset="86730.1215">23567 14734 545 0,'18'-2'0'15,"-5"-2"-129"-15</inkml:trace>
  <inkml:trace contextRef="#ctx0" brushRef="#br0" timeOffset="86910.1217">22701 14359 853 0,'6'-5'0'0,"6"-2"42"0,2 3-34 15,0-6-16-15,-4 2-136 16,-6-2-69-16</inkml:trace>
  <inkml:trace contextRef="#ctx0" brushRef="#br0" timeOffset="87490.1225">17786 16323 776 0,'27'-20'0'0,"-4"3"153"16,-2 1-121-16,-6 3-20 0,-4 4 8 15,-4 2 18-15,-2 4-9 16,-4 1-3-16,2 2 6 0,4 0-6 0,0 1 0 16,8 7 11-16,6 1-3 15,12 1 5-15,12 0 4 0,17-3-5 16,14-2-4-16,18-5 0 15,12-3-12-15,14-9-1 0,13-3 15 0,10-1 0 16,3-4-7 0,5 1 4-16,-5-1-6 0,-4-1-14 0,-8 2 2 15,-11-2-8-15,-9 0-8 0,-14 2 2 0,-8 1 3 16,-13 2-6-1,-12 4 4-15,-13 0-4 0,-16 3-42 0,-15 4 9 16,-15 2-9-16,-8 3 3 16,-14 0 36-16,-10 5-63 0,-12 5-53 15,-7 6 14-15,-5 1-19 16,-4 0-171-16,-5-2-216 0</inkml:trace>
  <inkml:trace contextRef="#ctx0" brushRef="#br0" timeOffset="87790.1229">18040 16601 1032 0,'1'1'0'15,"15"0"151"-15,6 0-57 0,6-1-24 0,8-4-19 16,4-1-7-16,7-2-7 0,5 2-16 0,6-2 1 15,5-3 2 1,9 1 13-16,9-1-14 0,8-4-2 0,11 1-4 16,9-1-2-16,7-1-6 15,5 1 7-15,2 2-9 0,1 0-6 16,-5 4 9-16,-6 3-10 15,-8-2 0-15,-18 3 0 0,-17 1 7 0,-19 1-21 16,-18 2-16-16,-18 0-20 16,-11 0-42-16,-9 4 15 0,-12 5-28 15,-10-1-185-15,-6 2-285 0</inkml:trace>
  <inkml:trace contextRef="#ctx0" brushRef="#br0" timeOffset="120690.169">13992 16948 660 0,'-3'-4'0'0,"-1"-2"198"0,3 0-109 15,1 1-28-15,-3 0 2 16,3-2-14-16,3-2-11 0,2-2-16 15,6-3-6-15,3-2 10 16,3 0 6-16,2-1-1 0,3 2 8 0,2 1-10 16,-1 1 5-1,2 3-6-15,-1 2-7 0,1 1-12 0,-1 4 1 16,0 3-5-16,-3 0-5 15,-1 7 0-15,-3 5 6 0,-2 1-7 16,-2 6 2-16,-1 1 2 0,1-1-3 0,-4 3 0 16,-5 2 4-16,0-2-5 15,-5 4 2-15,-6 0 2 0,-7 1-2 16,-6 3 3-16,-5 0-2 15,-8 1-3-15,2 1 2 0,-5-2-2 0,0 2-11 16,2 1 6-16,1-6-6 16,3 1-1-16,5-6 12 0,3-4-1 15,7-5-5-15,5-7 11 0,5 3-8 0,2-9-2 16,4 3 8-16,0-1-4 15,5-2-22-15,5 0 28 0,5 0 3 16,5-7-7-16,5 2 0 16,2-2 17-16,3 0-6 0,1 4 1 0,2 0-5 15,-1 1-7 1,3 3 0-16,-4 6 8 0,2-2-11 0,-4 2 6 15,-4 0-5-15,-1-5-16 16,-7 6-19-16,-6-2-25 0,-3 1-13 16,-2 2 14-16,-2 0-16 0,0 3-86 0,-2-1-87 15,-3-2-47-15</inkml:trace>
  <inkml:trace contextRef="#ctx0" brushRef="#br0" timeOffset="121310.1699">14875 16808 902 0,'0'0'0'0,"-4"0"237"0,-5 7-196 15,-6 10-32-15,-1 5 14 0,-5 4-5 0,-1 2-6 16,-1 0-5-16,-1-3-7 15,1 4 0-15,-2-6 9 0,5-3-11 16,4-1 4-16,4-9 1 16,6-5-6-16,5-3 6 0,1-2 1 0,0 0-6 15,2 0-3-15,6 0 7 16,6-3-1-16,6-4-1 0,1-2 15 15,6-2-19-15,-2 0 8 16,2-1-2-16,0-2-3 0,1 2-1 0,-2-1 3 16,0 2-2-16,-2 6 2 0,-3 2 2 15,-2 3-3-15,-2 3 0 16,-2 6 5-16,0 3-7 0,-4 1 4 0,1 1 3 15,-3 3-4 1,0 2 6-16,-2 1-8 0,-3 3-1 0,-1-3 4 16,-3 2 3-16,0-3-8 15,0 1 6-15,-1-1 1 0,-2 0-4 16,-1 1 0-16,-5-1 2 15,1-1-3-15,-4-2 2 0,-3 0 5 0,0-1-6 16,-5 0 0-16,0-1 3 0,-1 1-4 16,-3-5 2-16,0 1 1 15,3-2-4-15,1-5-2 0,1-1 4 0,2 0 0 16,-1-3-17-16,3-4 8 15,2 0-21-15,1-6 6 0,1 6-4 16,2-4-39-16,1-3-9 16,2-2-1-16,3-1-97 0,3 0-22 0,0-1-164 15</inkml:trace>
  <inkml:trace contextRef="#ctx0" brushRef="#br0" timeOffset="121590.1703">14859 16768 636 0,'20'-8'0'0,"6"1"148"0,7-4 4 15,3 2-64-15,4-1-12 16,2-4-5-16,2 4-23 0,-3 1-12 16,-1 3-15-16,-5 2-12 15,-4 2-7-15,-3 1-2 0,-4 1 0 0,-4 0 2 16,-2 3-20-1,-4 4-15-15,-1 3-22 0,-4 0-56 0,-3 4-4 16,-1-2-114-16,-3-4-287 0</inkml:trace>
  <inkml:trace contextRef="#ctx0" brushRef="#br0" timeOffset="122110.171">15976 16436 663 0,'0'-5'0'0,"0"5"145"0,0 0-23 16,0 0-50-16,-4 10-41 15,-5 9-20-15,-7 15 2 0,-5 13 29 0,-2 12-6 16,-1 11-5-16,-1 5-1 15,1 0 10-15,-2 3-3 0,0-6-20 16,1 6-11-16,-1 1 8 0,-2 1-9 0,-2 7-6 16,-1 4 2-16,0 4 4 15,-1-3-7-15,2-8 4 0,2-16-4 16,4-11-13-16,1-8 15 15,2-9 0-15,5-6-10 0,2-5 6 0,3-6-14 16,5-9-11 0,3-5 16-16,1-2-6 0,2-5-19 0,0 1 4 15,2-3-29-15,1 0-9 0,3-8 15 0,1-6-79 16,2-7-105-1,-2-3-207-15</inkml:trace>
  <inkml:trace contextRef="#ctx0" brushRef="#br0" timeOffset="122420.1714">15505 16985 691 0,'3'-7'0'0,"2"2"251"15,-2 4-137-15,-2-1-31 0,0 1-23 16,-1 1-16-16,0 0-9 0,0-1-17 0,0 1-9 16,0 0-6-16,0 0-5 15,0 0-28-15,0 7-64 0,4 3-25 16,0 0-69-16,1-3-202 15</inkml:trace>
  <inkml:trace contextRef="#ctx0" brushRef="#br0" timeOffset="122740.1719">15838 17331 1080 0,'0'-3'0'15,"0"2"71"-15,0 0-38 16,0-1 0-16,0 2-12 0,0 0-15 0,0 0-3 16,0 1 0-16,0-1-4 15,0 1 2-15,0 1 1 0,0 1-3 16,0 2-1-16,0 3 2 15,-4 3-102-15,1-4-110 0,-2 1-222 0</inkml:trace>
  <inkml:trace contextRef="#ctx0" brushRef="#br0" timeOffset="123740.1733">16653 17048 870 0,'-11'0'0'0,"-1"2"131"0,-5 10-85 15,0 9-30-15,0 7 6 0,1 2-3 16,7 0-6-16,-1 2-9 15,7-1-4-15,3-4 0 0,0-1 2 0,5-4 2 16,4-7 1 0,3-1 7-16,0-7-3 0,4 0 10 0,-1-7-3 15,0-1-2-15,-3-9 2 16,3-5-5-16,-2-2-2 0,-3-2 8 15,-3-5-6-15,-4-4-6 16,-3-3-4-16,-1-5 4 0,-5-2-4 0,-1-4-2 16,-2-1 2-16,6-3 4 0,2-3-5 15,6 2-4-15,7 0 6 16,6 1-4-16,2 7 4 0,3-2-2 0,3 6 0 15,4 5 0-15,-1 6-3 16,1 10 0-16,-2 8 5 0,-2 6-1 16,-6 2-2-16,-3 13 2 15,-7 10 1-15,-7 7-2 0,-1 13 19 0,-11 10-4 16,-9 12-4-1,-7 9-3-15,-2 8-3 0,-3 4-6 0,-1 9 2 16,2 10 2-16,-2 6-3 0,4 3-13 0,0-3-3 16,6-13-13-1,7-6 6-15,4-9-8 0,7-11-22 0,3-10 7 16,0-9-16-16,12-12-9 15,2-8 1-15,5-11 11 0,2-13 17 16,4-7 31-16,0-4 15 16,0-15 24-16,2-4 15 0,-2-8 7 0,-1-9 1 15,-3-5 3-15,-4-8-1 0,-2-9-16 16,-3-9-13-16,-5-5-5 15,-3-6-14-15,-4-2 3 0,0 7-1 0,-9 3-2 16,-2 5 1-16,-2 10-5 16,-1 6 0-16,-2 12-2 0,-2 11-36 15,2 4-30-15,1 3-59 16,3 1-142-16</inkml:trace>
  <inkml:trace contextRef="#ctx0" brushRef="#br0" timeOffset="126320.1769">17765 16986 927 0,'7'-10'0'16,"-5"4"147"-16,-2 4-51 16,-2 0-31-16,-8 2-17 0,-5 9-18 15,-5 8-19-15,-4 3-4 16,-3 8 2-16,5 2 3 0,-1 1-4 0,5 3-5 15,3 0 2-15,6-1-2 16,5-3-6-16,4 0 5 0,1-2-3 16,5-2-2-16,8 3 6 0,0-6-4 0,5 0-4 15,2-3-6-15,2-11-1 16,0-7 6-16,5-6 6 0,-3-10 0 15,4-9 2-15,2 7-2 16,-1-8 0-16,4-3 0 0,-1 0 0 0,0-7 2 16,2-3-3-1,-1-2 2-15,-1-1 2 0,-3 1-4 0,-4 1 2 16,-7 5 2-16,-8 8-3 15,-5 3 0-15,-5 10 18 0,-1 2-6 16,-1 3 8-16,-2 4 1 0,0 1-14 0,0 2 3 16,-3 8-12-16,-2 11-8 15,-2 6 14-15,4 4-1 0,1 2-6 16,3 5 2-16,1 3 4 15,-1-1-5-15,3 1 4 0,-1-5-1 0,0-5-1 16,1 2 0-16,2-4 2 16,1-2-3-16,-1-4 1 0,1 3 0 15,0-2 0-15,1-2-27 0,1 1 12 0,-1-9-14 16,2-4 10-16,0-4-6 15,-1-4-7-15,2 0 16 0,2-10-2 16,1-6-10-16,3-9 4 16,3-3-3-16,-1-5-5 0,2 0 18 0,2 2 1 15,-1-4-6 1,2 2 14-16,-5 1 0 0,-2 6-2 0,-4 9 8 15,-3 7 2-15,-4 3 6 16,0 7 9-16,-2 0-15 0,-1 12-2 16,1 10 29-16,0 7-7 0,-1 6-12 0,0 2-9 15,1-1 0-15,3 1-2 16,1-1 0-16,5 3 8 0,2-8-13 15,0 1 10-15,0-11-6 16,2-9 1-16,0 1 0 0,1-6 5 0,-1-3-5 16,2-1 0-16,-1-3 9 15,-2-7-4-15,0-4 4 0,-2-14-2 16,-4-9-10-16,-1-3 6 15,-1-11-4-15,-5 2-2 0,-2 5 4 0,-6 0-2 16,-1 0-2-16,-1 5 4 0,1 2 2 16,1 7-6-16,1 5 6 15,-2 8-5-15,1 2-5 0,0 4 0 0,2 3-3 16,-1 1-10-1,7 0 5-15,-7 5 7 0,7-1 2 0,0 0 4 16,0 0 2-16,2-10 0 16,0 10-4-16,3-2 1 0,4 0-4 15,5-3 8-15,3 3-1 0,2 1 0 0,1 1-1 16,3 0 5-16,-2 1-8 15,3 6 5-15,-4 3 1 0,1 2-1 16,-2 1 4-16,0 2-2 16,-1 0 2-16,1 2 2 0,0 0 2 0,-3 2-12 15,-2 1 6-15,-5 2 6 16,-1-3 2-16,-6 0 5 0,-2 2-7 15,-6-1-4-15,-5 5 4 16,-3-1-5-16,-1-5-2 0,0 0-1 0,1-6 0 16,1-4-2-16,5-1 2 0,2-6 6 15,3 0 0-15,3-2 18 16,0 0-15-16,0-6-3 0,5-1-3 0,3-4-7 15,3-6 2 1,6 0 2-16,0-2-2 0,2-1 0 0,-1 0-2 16,4-1-2-16,0 2-5 15,1 2 11-15,-2 3-2 0,-1 2 2 16,-2 3-2-16,-1 4 2 15,-4-1 1-15,1 2-3 0,-3-1 2 0,2-2-1 16,0 1 1-16,-2-1 0 0,3 2-1 16,-3 2 0-16,1 1 5 15,-4 2-8-15,-1 3 2 0,-4 1 3 0,-2 1-4 16,0 0 4-16,-1-2-4 15,-1-1 2-15,-5 2 0 0,0-4 22 16,-2 1-9-16,2 1 6 16,0-1-10-16,0 1-5 0,2-2-1 0,2 3-4 15,1 0 0-15,0 4 0 0,-1-1 1 16,1 1 0-16,1-2 0 15,0-4 1-15,0 1-4 0,0-2 4 0,0 0 0 16,0 1 0 0,0 0 13-16,0-1 12 0,0 0-6 0,0 0-4 15,0-1-1-15,0-5-19 16,3 0 7-16,-1 0-2 0,3-6-2 15,1 0 2-15,0-1-1 16,2-1 0-16,-1-3 0 0,1 2 1 0,2-4-1 16,-3 4 0-16,1 1 3 0,1 2-1 15,-5 4-2-15,1 2 0 16,-1 4 0-16,-2 1 1 0,1-1 0 0,-3-3-2 15,4-2 2-15,-1-1 7 16,-1 1-5-16,1 0 0 0,-2 0 0 16,0 0-4-16,-1 6 2 15,0-3 6-15,0 3-8 0,0 0 2 0,-2 1 1 16,-3 0-7-1,-2 2 0-15,-7 5-5 0,-2 2 0 0,-2 3 11 16,-1 0-2-16,3-2-11 0,4-2 11 0,4-1 1 16,5-5 0-1,3 3-9-15,1 2 0 0,7 1 3 0,3 2 5 16,3 4 2-16,3 3-2 15,-2 2 3-15,1 3-1 0,-2 2 0 16,-1 2 2-16,0-1-2 16,-3 2-2-16,0-1 2 0,-3-4 2 0,-4-3-4 15,-3 3 2-15,-2-4 1 0,-8 0-2 16,-6 0 0-16,-2 3 11 15,-6-1-14-15,-3 0 5 0,-1-5-2 0,0-5 0 16,5-2 0-16,5-2-1 16,5-2 1-16,6-3-9 0,5 0 9 15,1-1 0-15,1 0-15 16,7-5-5-16,5-2 5 0,3-1 20 0,1-6-6 15,4-6 1 1,-1-1 0-16,1-3 2 0,0 0-3 0,-2 7 2 16,1-6 5-16,-2 2-7 0,2-7 0 0,-3 2 3 15,1-1-1 1,-1 1 2-16,-3 7-3 0,-2 5 0 0,-3 2 0 15,-1 6 1-15,-2 2-1 16,-2 1-2-16,0 3 1 0,-1 0-7 16,-1 9 10-16,-1 6-1 15,-1-2-2-15,-3 4 2 0,1-1 2 0,2-8-3 16,-2 1 0-16,3-2 0 15,0-7 0-15,0 0-1 0,0 0 5 16,-1 0-7-16,1 0 6 0,0 0 1 0,0-11-2 16,1 3-4-16,0-6-2 15,1-1 3-15,3 5-1 0,0-9 3 16,2 0-2-16,1 0 2 15,0-3 6-15,-1 5-6 0,-1 7 5 0,-2 3-4 16,-3 7-1-16,0 0 8 16,-1 9-8-16,-1 10-2 0,-6 16 2 15,-4 11 43-15,-1 6-35 0,-2 14 6 0,0 7 2 16,0 7-5-1,2 4-1-15,1-2-12 0,2-9 0 0,2-2 2 16,-1-6-2-16,1-7-39 16,-1-6 6-16,-2-6-20 0,3-7-18 0,-4-4 25 15,1-7-9 1,0-8-11-16,3-6 31 0,3-9 34 0,-1-3 2 15,1-2 0-15,1-8 2 16,0-8-6-16,3-6 8 0,0-9 17 16,5-8-20-16,3-11 0 0,2-9 1 0,0-10-1 15,4-7-2-15,3-8 2 16,0-8-2-16,6-3 4 0,3 2 23 15,5 0-9-15,6 16-1 16,1 12-6-16,0 7-2 0,-3 19 2 0,-2 7 3 16,-6 15 4-1,-2 9 3-15,-7 8-3 0,-3 4-9 0,-3 12 1 16,-4 4 1-16,-2 3 6 15,-5 7 0-15,-5 2 0 0,-8 1-8 0,-7 4 5 16,-5-5-6-16,-4-2-6 0,-4-5 6 16,0-3-6-16,-4 2-2 15,5-5-7-15,0 0-21 0,5-4-34 16,4-5-5-16,4-5-40 15,3-5-118-15,2-4-227 0</inkml:trace>
  <inkml:trace contextRef="#ctx0" brushRef="#br0" timeOffset="127900.1791">19727 17178 783 0,'0'-11'0'16,"0"1"279"-16,0 2-183 15,0 0-23-15,-2 2 16 0,1 1-15 0,-1 4-16 16,-1 1-17-16,-7 11-23 0,-5 13-14 16,-3 7-8-16,0 9 8 15,4-2-2-15,4-2-4 0,3-3 4 0,7-5-2 16,0-2-2-1,4 1 3-15,5-1-2 0,3-9-1 0,3-5 4 16,1-9-2-16,4-9-1 16,1-13 2-16,-1-4 2 0,-2-6-5 15,-3-1 4-15,-3 4-3 0,-4-6 0 0,-4 3 2 16,-3-4 3-16,-1-4-8 15,0 3 5-15,-6 0-2 0,-1 5-11 16,-4 7 10-16,1 5-2 16,-1 6-1-16,-3 7 8 0,-2 4-6 0,0 3-7 15,1 7 9-15,0 5 2 16,5 0-2-16,2 3 2 0,3-5-2 15,3-1-4-15,2 2 7 16,5-3-4-16,2-2-4 0,5 0 8 0,4 0-4 16,1-4-23-16,4-1 9 0,1-1-12 15,1-3-4-15,2-1 18 16,-2-3 3-16,-1-2 1 0,-1 1 12 0,-2 0-4 15,-2-4-1-15,-4 3 5 16,-2-4-2-16,-3 4 0 0,-3-2 0 16,-3 4 10-16,-1 4-2 15,-1 0 13-15,0 0 0 0,-2 5-8 0,-6 12-10 16,-5 4 7-1,0 4 3-15,2 0-1 0,-2-2 1 0,4-6-6 16,2 0 0-16,5-2-4 0,2 1-3 0,0-1 0 16,4-5 4-1,2-3-4-15,1-3-4 0,6-1 6 0,-1-3-4 16,6 0-4-16,0-7-1 15,3 1-10-15,-3-4 11 0,-1 1-3 16,1-3 1-16,-1-4 10 16,0 1-2-16,1-5 0 0,-1-1 0 0,0 0 0 15,-3 1 0-15,3 4 0 0,-4 7 0 16,-4 5 0-16,-3 5-2 15,-1 7 1-15,-2 10-2 0,-3 6 5 0,-2 3 20 16,-4 3-15 0,-1 0 4-16,2-4-2 0,-3 0-6 0,3 2 6 15,0-5-1-15,2-1-6 16,-1-5 4-16,3-6-1 0,-1-7-8 15,1-1 4-15,1-3 4 16,0 0-10-16,0 0 10 0,0-3-2 0,0-3-5 16,3-12 2-16,2-4 0 0,3-2-29 0,6-5 15 15,1 3-11 1,4 3-10-16,4-5 7 0,1 1 8 0,2-5-1 15,1 1 15-15,-4 3-6 16,-5 7 0-16,-5 9 17 0,-6 5-7 16,-2 7 2-16,-2 9 0 15,-3 8 16-15,0 14-6 0,-3 1 2 0,-2 2-10 16,0 2-4-16,2-2 4 15,2 0 2-15,2-3-5 0,5 1 2 16,3-7-1-16,1-4-2 0,1-6 4 0,1-10 0 16,4 1-3-1,1-6 2-15,3 0 3 0,2-7-6 0,-1-5 4 16,0-9-1-16,0-8-2 15,-2-5 2-15,0-4 4 0,0-3-8 16,-1-2 5-16,0-5-3 16,0-5 0-16,4-7 1 0,1 2 0 0,3-6 0 15,3 0-1-15,1 5 1 0,-2-1 3 0,1 7-3 16,-4 10 11-1,-7 9-12-15,-8 16 2 0,-6 11 27 0,-2 5 3 16,-2 11-16-16,-7 20-16 16,-9 13 2-16,-8 17 41 0,-9 6-38 15,-3-1-2-15,-1 0 2 16,3-1-2-16,8-8-4 0,3-1 3 0,8-7 1 15,3-9-3 1,4-5 1-16,1-3 0 0,4 1 0 0,3-5-1 16,0-4 1-16,1-3 0 0,7-7-9 0,-1 1-5 15,1-7-5-15,3-8 7 16,3-11-1-16,3-12-3 0,4 3-1 15,2-1-2-15,4-3-5 16,2 2 18-16,4-5 2 0,3 1-9 0,0 2 11 16,-4 6 4-1,-1 4-4-15,-6 9 1 0,-1 6 1 0,-2 2 10 16,-6 15 10-16,-3 4-4 15,-1 8 1-15,-4 5 4 0,-4 1-6 16,-2-1-1-16,-1 2-6 0,-5 0-2 0,-2-3-4 16,-4-5 2-16,-1-3-6 15,-2-7-4-15,-1-5 1 0,-5-4-9 16,-1-2-25-16,-3-3-4 15,-1-3-13-15,-2-3-75 0,1-9-85 0,0-2-235 16</inkml:trace>
  <inkml:trace contextRef="#ctx0" brushRef="#br0" timeOffset="128040.1793">20886 16944 829 0,'30'-13'0'0,"4"-1"280"0,1 4-207 0,0 1-44 15,2 1-25 1,-5-1-8-16,-4 2-61 0,-4-2-99 0,-6-4-198 15</inkml:trace>
  <inkml:trace contextRef="#ctx0" brushRef="#br0" timeOffset="128210.1795">19996 16591 1236 0,'7'-5'0'16,"10"-3"77"-16,5-4-84 15,1-2-75-15,1 2-31 0,-4-3-154 0,-5-1-261 16</inkml:trace>
  <inkml:trace contextRef="#ctx0" brushRef="#br0" timeOffset="130590.1829">14210 18018 887 0,'21'5'0'0,"10"-2"185"0,2-2-115 0,6-1-39 16,6 0-24-16,4-1 7 15,6-2-1-15,3-1-6 0,8 1 5 16,6 0 3-16,7-4-3 16,12 4 8-16,8-1-10 0,10-1-7 0,10 3 4 15,7 0-5-15,12-4-4 0,6-1 4 16,6 2 3-16,7-1-3 15,2 2 9-15,7 1-6 0,0 1 9 0,6 2 6 16,-2 1 0 0,1 1 0-16,0 3 7 0,-1 0-8 0,0-1-14 15,-1 1 9-15,-2 0-7 16,-3 2-1-16,-2 0 7 0,-5 0-8 15,-3-6-2-15,-4 1 2 16,-4 1 0-16,-1-2-8 0,-4 0 6 0,-4 0 10 16,0 0-15-16,-5-1 4 0,-1 1 6 15,-2 2-12-15,-7 4 8 16,-1 0-3-16,-3-3-3 0,-5 3 3 0,-6-4 0 15,-2-1-2-15,-9-2 2 16,-2 2 2-16,-8-4-4 0,-5 1 2 16,-8-2-1-16,-4 0 0 15,-6 1 0-15,-4 2 0 0,-5-5 0 0,-5 2 1 16,-5-2 1-1,-6 1-3-15,-5 0 2 0,-7 1 0 0,-2-1-1 16,-10 0 0-16,-4 0 4 0,-7-1-7 0,-3 1 6 16,0 0 42-1,0-1-35-15,0 1-5 0,0 2 0 0,0 1-9 16,0 1 6-16,0 0-3 15,0 0-3-15,0 0 8 0,1 0-7 16,-1-2 1-16,0 2 4 16,2 0-1-16,-2-3-2 0,0 3 2 0,0 0 5 15,0 0-11-15,0 0 7 0,0-2 2 16,0-1-8-16,0-1 8 15,0-3-1-15,2-1-4 0,-1-1 2 0,1-1-4 16,0-5 1-16,-1 1 4 16,0-6 0-16,2-6-4 0,0-1 4 15,3-3 1-15,0-7-6 16,0-2 3-16,1-8 1 0,-2-3-2 0,1-3 0 15,1-12 2 1,1-3-2-16,2-1-1 0,0-3 2 0,0 7 0 16,-1 0 0-16,-1 0 2 0,0-3-2 0,0 2-1 15,-1 0-1 1,3-2-2-16,0-3 8 0,0 4-1 0,0 0-5 15,0 9 0-15,-2 10 1 16,-1 6-8-16,-3 7 9 0,-1 10 0 16,-3 4 0-16,0 9 0 15,0 7 5-15,0 0-7 0,0 5 4 0,0-1-3 16,0 1-7-16,0 0 4 15,-3 3-3-15,0 2 0 0,-1 3 8 16,1-4 0-16,2-3-2 0,1 1 2 0,-3 0 0 16,3-2-2-16,-3 1 2 15,-1 0 1-15,-3 3-3 0,-1 4 2 16,2-3 1-16,0 1-3 15,0 1 0-15,1-2 3 0,-2-1-4 0,0 0 4 16,-1-2-2 0,-3-1-1-16,-4-1 2 0,-2 0 2 0,-6-7-5 15,-5 3 4-15,-1-3-1 0,-3 1-1 0,-5-1 0 16,-4 0 2-1,-1 2-4-15,-4 1 4 0,-4 1-3 0,-3 2-1 16,-1-1 4-16,-2 1 1 16,-1-2-4-16,-1 2 0 0,2-1 0 15,-2-2-1-15,-1 3 4 16,-2-1-2-16,-3-1 0 0,-1 2 8 0,-5 0-6 15,-3 1-3-15,-1 0 2 16,-2 0 2-16,-4 3-5 0,-2 1 4 16,-1-1-2-16,0 2-1 0,0 0 2 0,1-1 0 15,-3-1-1-15,1 1 0 16,-2-1 3-16,2-1-4 0,-1-2 2 15,1 0 7-15,-2 0-9 16,1 3 2-16,-3-3 6 0,0 1-7 0,-5-1 8 16,-1 1 0-1,1 1 2-15,2-1 5 0,-1 1-3 0,1 0-10 16,-1-1 5-16,2 0-4 15,-2-1-2-15,0-1 3 0,0 1-2 16,0-2-2-16,3 0 0 0,-3-2 2 0,0-1-1 16,-1 3 2-16,-2-3-2 15,0 0-2-15,0 1 1 0,-3-1 4 16,0-2-3-16,4 2 4 15,-2-2-1-15,2 0-4 0,1 0 0 0,-1 1 10 16,4-2-11-16,-2-1 2 16,2-1 9-16,1 0-11 0,2 2 2 15,0-3 3-15,3 1-5 0,2 1 2 0,0-1 2 16,4 2-4-16,-3-1 2 15,4-1 0-15,0-1-4 0,2 3 6 16,2-2-2-16,3-1-1 16,3 2 0-16,-2 0 10 0,3-1-12 0,1 0 4 15,-1 1 3 1,1-3-7-16,2 4 4 0,-4-1-1 0,3-3-1 15,0 2 0-15,-1 0 1 16,3 1-1-16,1-1 0 0,0 3 1 16,1 1-2-16,-1 0 2 0,1 2 0 0,2-1-1 15,0 1 0-15,7 0 2 16,0 1-3-16,4 1 1 0,0-2 0 15,4 1 0-15,4 1 0 16,4 2 0-16,5-2-1 0,4-3 2 0,8 2 1 16,2-2-2-16,8 1 0 15,2 1 3-15,3 1-4 0,3 1 2 16,-1 0 2-16,1 1-4 15,0 0 1-15,0 0 2 0,0 0-4 0,0 0 1 16,0 0 0-16,0 0-4 0,0 0 5 16,0 0 0-16,0 0-10 15,0 0 8-15,0 4-2 0,0 3 0 0,0 2 8 16,0 4-1-1,2 4-5-15,-1 4 4 0,-1 6 0 0,0 7-3 16,0 8 2-16,0 8 6 16,-2 8-9-16,1 6 4 0,-7 7-1 15,0 5-2-15,0 8 2 0,-4 3-2 0,0 3 0 16,0 0 2-16,-3-6 1 15,-1-2-2-15,0 0 0 0,-4-3 4 16,-2-1-7-16,2 5 6 16,-3 1-5-16,2-1 0 0,0 0 4 0,3-10 1 15,5-16-3-15,1-9-1 16,4-14 2-16,4-7-2 0,3-8 0 15,1-4 1-15,1-2 0 16,3-6-15-16,2 0 0 0,1-3-1 0,2-1 10 16,0-1-2-16,-1 1 0 0,1 1 2 15,-2-1 2-15,0 2-8 16,2 0 5-16,1-2 1 0,0-2-6 0,5 2 5 15,0-3-10-15,3 0-10 16,3 0 8-16,4 0-2 0,2-3-7 16,5 2 18-16,5 0-7 15,4-2 0-15,5 4 1 0,3-1-7 16,4 5-16-16,4 6 13 15,3-1 15-15,4-3-5 0,7 2 14 0,5-3 2 16,6-3 0-16,6-1 0 0,6-2-2 16,6 0-67-16,1 1-58 15,1 1-19-15,1 2-68 0,1-2-59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Switching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953000" y="1143000"/>
            <a:ext cx="37338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network is a set of connected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devices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Problem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of how to connect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multiple devices to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make one-to-one communication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possible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solution is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Switching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witched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network consists of a series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switches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434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Three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Phases in a Circuit Switched Network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953000" y="990600"/>
            <a:ext cx="37338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actual communication in a circuit-switched network requires 3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phases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onnection Setup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ata Transfer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Connection Teardown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9451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Three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Phases in a Circuit Switched Network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00200"/>
            <a:ext cx="7527925" cy="421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30320" y="986400"/>
              <a:ext cx="7141680" cy="56307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0600" y="973440"/>
                <a:ext cx="7164720" cy="565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12559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Efficiency of a Circuit-Switched Network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953000" y="1143000"/>
            <a:ext cx="38100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Not as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efficient as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packet switching because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resources are allocated during the entire duration of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connection and these resources are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unavailable to other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connections</a:t>
            </a:r>
          </a:p>
          <a:p>
            <a:pPr marL="342900" indent="-342900">
              <a:buFont typeface="Arial" charset="0"/>
              <a:buChar char="•"/>
            </a:pPr>
            <a:endParaRPr lang="en-US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7398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Efficiency of a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Circuit-Switched Network 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953000" y="990600"/>
            <a:ext cx="38100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endParaRPr lang="en-US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telephone network, people normally terminate the communication when they have finished their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conversation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Network is an issue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9288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Delay in a Circuit-Switched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953000" y="1112880"/>
            <a:ext cx="35814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Circuit switched networks have low efficiency but minimal delay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is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not delayed at each switch; the resources are allocated for the duration of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connection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0974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1376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Delay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</a:rPr>
              <a:t>in a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Circuit-Switched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</a:rPr>
              <a:t>N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etwork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44" y="1676401"/>
            <a:ext cx="7386756" cy="390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960" y="2241736"/>
            <a:ext cx="6304440" cy="434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952" y="2699370"/>
            <a:ext cx="6304447" cy="44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152" y="3233150"/>
            <a:ext cx="6304448" cy="148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865" y="4817095"/>
            <a:ext cx="6304448" cy="44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697320" y="1492200"/>
              <a:ext cx="7608240" cy="38700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5440" y="1480680"/>
                <a:ext cx="7635600" cy="389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606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Packet Switching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953000" y="1143000"/>
            <a:ext cx="35814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message is going to pass through a packet-switched network, it needs to be divided into packets of fixed or variable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size of the packet is determined by the network and the governing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protocol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7961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Datagram Networks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953000" y="1143000"/>
            <a:ext cx="36576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ach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packet is treated independently of all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others.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Even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if a packet is part of 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multi-packet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transmission, the network treats it as though it existed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alone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Packets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are referred to as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datagrams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20461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Virtual-Circuit Networks</a:t>
            </a:r>
          </a:p>
        </p:txBody>
      </p:sp>
      <p:sp>
        <p:nvSpPr>
          <p:cNvPr id="3" name="CustomShape 2"/>
          <p:cNvSpPr/>
          <p:nvPr/>
        </p:nvSpPr>
        <p:spPr>
          <a:xfrm>
            <a:off x="4953000" y="1143000"/>
            <a:ext cx="36576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virtual-circuit network is a cross between a circuit-switched network and a datagram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83447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Virtual-circuit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554480"/>
            <a:ext cx="7696200" cy="370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-9000" y="986760"/>
              <a:ext cx="6647040" cy="20671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8360" y="976320"/>
                <a:ext cx="6670080" cy="209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756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Switched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etwork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32" y="1676400"/>
            <a:ext cx="7291568" cy="382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58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Virtual-Circuit Networks</a:t>
            </a:r>
          </a:p>
        </p:txBody>
      </p:sp>
      <p:sp>
        <p:nvSpPr>
          <p:cNvPr id="3" name="CustomShape 2"/>
          <p:cNvSpPr/>
          <p:nvPr/>
        </p:nvSpPr>
        <p:spPr>
          <a:xfrm>
            <a:off x="4953000" y="1143000"/>
            <a:ext cx="36576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virtual-circuit network is a cross between a circuit-switched network and a datagram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2729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Virtual-Circuit Networks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686880" y="1225080"/>
              <a:ext cx="7782480" cy="51285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4280" y="1211760"/>
                <a:ext cx="7808040" cy="515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440280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Virtual-Circuit Networks</a:t>
            </a:r>
          </a:p>
        </p:txBody>
      </p:sp>
      <p:sp>
        <p:nvSpPr>
          <p:cNvPr id="3" name="CustomShape 2"/>
          <p:cNvSpPr/>
          <p:nvPr/>
        </p:nvSpPr>
        <p:spPr>
          <a:xfrm>
            <a:off x="4953000" y="1143000"/>
            <a:ext cx="36576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virtual-circuit network is a cross between a circuit-switched network and a datagram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2768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Virtual-Circuit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dentifier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" y="2286000"/>
            <a:ext cx="743961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78520" y="960120"/>
              <a:ext cx="6839280" cy="39607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8080" y="950040"/>
                <a:ext cx="6858720" cy="398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9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Switch &amp;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 for a virtual-circuit network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5" y="1025843"/>
            <a:ext cx="7527925" cy="509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3" y="2882900"/>
            <a:ext cx="3411537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138" y="2882900"/>
            <a:ext cx="19431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267200"/>
            <a:ext cx="3508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678240" y="1032840"/>
              <a:ext cx="7180200" cy="26557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6360" y="1023840"/>
                <a:ext cx="7207920" cy="267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092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Structure Of A Circuit Switch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648200" y="990600"/>
            <a:ext cx="38862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Circuit switching today can use either of two technologies: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Space-Division switch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Time-Division switch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6644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Crossbar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switch with 3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inputs 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39" y="1752600"/>
            <a:ext cx="7599362" cy="365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49000" y="972360"/>
              <a:ext cx="7999920" cy="559728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6400" y="961560"/>
                <a:ext cx="8024760" cy="56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515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Multistage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witch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37" y="1905000"/>
            <a:ext cx="7657603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810880" y="1122840"/>
              <a:ext cx="5847840" cy="53899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99360" y="1110240"/>
                <a:ext cx="5866920" cy="541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5267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Time-Division Switch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648200" y="990600"/>
            <a:ext cx="38862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Uses TDM inside a switch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Most popular technology is Time-Slot Interchange (TSI)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22126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Time-Division Switch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29" y="1752600"/>
            <a:ext cx="7411782" cy="354417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865800" y="1885680"/>
              <a:ext cx="7389000" cy="465372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4280" y="1874880"/>
                <a:ext cx="7414200" cy="467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091025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Three Methods of Switching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5814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Three Methods: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ircuit Switching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acket Switching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essage switching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first two are commonly used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today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third has been phased out in general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communications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166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Taxonomy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Switched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etworks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87662" cy="277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0294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Circuit-switched Networks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953000" y="999565"/>
            <a:ext cx="37338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set of switches connected by physical </a:t>
            </a:r>
            <a:r>
              <a:rPr lang="en-US" sz="2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links</a:t>
            </a:r>
          </a:p>
          <a:p>
            <a:pPr marL="342900" indent="-342900">
              <a:buFont typeface="Arial" charset="0"/>
              <a:buChar char="•"/>
            </a:pP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connection between two stations is a dedicated path made of one or more links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connection uses only one dedicated channel on each link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link is normally divided into n channels by using FDM or TDM</a:t>
            </a:r>
            <a:endParaRPr lang="en-US" sz="23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Circuit-switched Networks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953000" y="999565"/>
            <a:ext cx="37338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set of switches connected by physical </a:t>
            </a:r>
            <a:r>
              <a:rPr lang="en-US" sz="2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links</a:t>
            </a:r>
          </a:p>
          <a:p>
            <a:pPr marL="342900" indent="-342900">
              <a:buFont typeface="Arial" charset="0"/>
              <a:buChar char="•"/>
            </a:pP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59812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Circuit-Switched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etwork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57" y="1752600"/>
            <a:ext cx="7527925" cy="421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48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838200" y="990600"/>
            <a:ext cx="7696200" cy="175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As a trivial example, let us use a circuit-switched network to connect eight telephones in a small area. Communication is through 4-kHz voice channels. We assume that each link uses FDM to connect a maximum of two voice channels. The bandwidth of each link is then 8 kHz. </a:t>
            </a:r>
            <a:endParaRPr lang="en-US" sz="22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32" y="2947300"/>
            <a:ext cx="7697788" cy="2938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65200" y="2383200"/>
              <a:ext cx="8067240" cy="41799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3320" y="2372400"/>
                <a:ext cx="8093160" cy="420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64243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821552" y="990600"/>
            <a:ext cx="7789048" cy="20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As another example, consider a circuit-switched network that connects computers in two remote offices of a private company. The offices are connected using a T-1 line leased from a communication service provider. There are two 4 × 8 (4 inputs and 8 outputs) switches in this network. </a:t>
            </a:r>
            <a:endParaRPr lang="en-US" sz="22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04" y="3048000"/>
            <a:ext cx="7272296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700920" y="2684160"/>
              <a:ext cx="8140680" cy="31795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8680" y="2671560"/>
                <a:ext cx="8167320" cy="320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34122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3407</TotalTime>
  <Words>548</Words>
  <Application>Microsoft Office PowerPoint</Application>
  <PresentationFormat>On-screen Show (4:3)</PresentationFormat>
  <Paragraphs>93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DejaVu Sans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Administrator</cp:lastModifiedBy>
  <cp:revision>95</cp:revision>
  <dcterms:created xsi:type="dcterms:W3CDTF">2017-07-28T06:00:57Z</dcterms:created>
  <dcterms:modified xsi:type="dcterms:W3CDTF">2017-09-12T10:16:02Z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