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345" r:id="rId2"/>
    <p:sldId id="468" r:id="rId3"/>
    <p:sldId id="458" r:id="rId4"/>
    <p:sldId id="406" r:id="rId5"/>
    <p:sldId id="259" r:id="rId6"/>
    <p:sldId id="469" r:id="rId7"/>
    <p:sldId id="407" r:id="rId8"/>
    <p:sldId id="470" r:id="rId9"/>
    <p:sldId id="537" r:id="rId10"/>
    <p:sldId id="459" r:id="rId11"/>
    <p:sldId id="429" r:id="rId12"/>
    <p:sldId id="430" r:id="rId13"/>
    <p:sldId id="431" r:id="rId14"/>
    <p:sldId id="362" r:id="rId15"/>
    <p:sldId id="538" r:id="rId16"/>
    <p:sldId id="264" r:id="rId17"/>
    <p:sldId id="460" r:id="rId18"/>
    <p:sldId id="539" r:id="rId19"/>
    <p:sldId id="461" r:id="rId20"/>
    <p:sldId id="540" r:id="rId21"/>
    <p:sldId id="416" r:id="rId22"/>
    <p:sldId id="462" r:id="rId23"/>
    <p:sldId id="479" r:id="rId24"/>
    <p:sldId id="480" r:id="rId25"/>
    <p:sldId id="481" r:id="rId26"/>
    <p:sldId id="482" r:id="rId27"/>
    <p:sldId id="543" r:id="rId28"/>
    <p:sldId id="502" r:id="rId29"/>
    <p:sldId id="508" r:id="rId30"/>
    <p:sldId id="512" r:id="rId31"/>
    <p:sldId id="513" r:id="rId32"/>
    <p:sldId id="514" r:id="rId33"/>
    <p:sldId id="516" r:id="rId34"/>
    <p:sldId id="527" r:id="rId35"/>
    <p:sldId id="529" r:id="rId36"/>
    <p:sldId id="545" r:id="rId37"/>
    <p:sldId id="531" r:id="rId38"/>
    <p:sldId id="546" r:id="rId39"/>
    <p:sldId id="532" r:id="rId40"/>
    <p:sldId id="533" r:id="rId41"/>
    <p:sldId id="534" r:id="rId42"/>
    <p:sldId id="535" r:id="rId43"/>
    <p:sldId id="536" r:id="rId44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">
          <p15:clr>
            <a:srgbClr val="A4A3A4"/>
          </p15:clr>
        </p15:guide>
        <p15:guide id="2" pos="3120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6"/>
    <p:restoredTop sz="94667"/>
  </p:normalViewPr>
  <p:slideViewPr>
    <p:cSldViewPr>
      <p:cViewPr varScale="1">
        <p:scale>
          <a:sx n="72" d="100"/>
          <a:sy n="72" d="100"/>
        </p:scale>
        <p:origin x="1326" y="78"/>
      </p:cViewPr>
      <p:guideLst>
        <p:guide orient="horz" pos="480"/>
        <p:guide pos="3120"/>
        <p:guide orient="horz" pos="3888"/>
        <p:guide orient="horz" pos="6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08:04:33.34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14127 4021 552 0,'-12'41'0'0,"-1"9"202"15,-3 4-94-15,-2-2-19 0,0 2-19 16,2-1-28-16,2-7-8 15,1-3-16-15,3-6-11 0,0-6 1 0,4-4 3 16,1-5-2-16,1-3-5 16,1-7 2-16,1-3-3 0,2-5-2 15,0-4 3-15,0 2-8 16,0-2 1-16,1-3 2 0,3-6 2 0,3-7 15 15,1-6-8-15,2-5-4 0,2-7-2 16,0-8 0-16,1-5 0 16,1-7-1-16,1-5 3 0,-2 2-4 0,0-4 0 15,0 7 0 1,-2 4 5-16,0 8-5 0,-1 6 0 0,-3 10 8 15,0 9 5-15,-3 6 7 16,1 6-5-16,0 3-4 0,1 2-3 16,-1-1 3-16,5 11-3 0,-1 3 10 0,3 8 6 15,2 6 4-15,-1 6 3 16,1 7-3-16,-2 2-10 0,0-1-2 15,2 3-4-15,-1-6-4 16,1 1-4-16,0-2-2 0,1-1-1 0,0-5 3 16,-3-2-3-16,1-7-2 15,-6-6 2-15,0 1 1 0,0-5-4 16,-2 1-2-16,-2-4-1 15,2-1-12-15,0-2 2 0,-3-1-5 0,2-1-17 16,-2-4 3-16,-2 2-11 0,2-2-15 16,-1-5 15-16,1-4-13 15,1-7-65-15,1-3-27 0,0-2-11 0,2-4-78 16,-2-6-10 0</inkml:trace>
  <inkml:trace contextRef="#ctx0" brushRef="#br0" timeOffset="290">14590 3867 396 0,'12'-37'0'16,"-3"9"141"-16,-2 9 17 0,-5 4-37 15,0 9-23-15,-2 0 0 16,0 4-46-16,1 2-18 0,-1 0-2 0,1 2-10 15,-1 10-15-15,0 12 16 16,-7 13 24-16,-3 14-2 0,-4 12-10 16,-2 8-11-16,-3 6 0 15,0 2 6-15,0-7-8 0,1-5-10 0,2-9-5 16,2-8 2-16,2-9-5 0,3-6-2 15,3-4 5-15,2-7-5 16,1-4-3-16,1-4 2 0,2-4 0 0,-2-4-1 16,4-3-9-1,-4 0-15-15,2-3-44 0,0-2-27 0,0 0-56 16,0-5-159-16,0-7-328 15</inkml:trace>
  <inkml:trace contextRef="#ctx0" brushRef="#br0" timeOffset="820">14731 4292 807 0,'-8'-8'0'0,"-1"3"223"0,1 1-129 16,-2 1-18-16,0 3-5 15,0 1-14-15,-1 8-23 0,1 8-20 0,-2 2 1 16,0 9 1-16,-1 2 3 0,0 3-6 15,4 0-7-15,2-4-2 16,1-3 1-16,6 1-4 0,3-6-2 0,4-3 1 16,5-2-1-16,3-6-3 15,0-6 2-15,4-1 0 0,0-3-1 16,1-5 5-16,1-4-3 15,-3-3 2-15,0-8 1 0,-3 2 3 0,-1-5-2 16,-3-2 2 0,-2-3 1-16,-3-2 1 0,-1-3 1 0,-4-1-2 15,1 3-4-15,-2 3 0 0,-4 3 2 0,-3 5-4 16,-1 4 0-1,0 5 3-15,-2 3-5 0,0 4 2 0,3 4 0 16,0 0-14-16,0 8-17 16,1 6-36-16,3 0-49 0,0 7-24 15,2 5-106-15,0-4-360 16</inkml:trace>
  <inkml:trace contextRef="#ctx0" brushRef="#br0" timeOffset="970">14969 4582 1102 0,'2'0'0'0,"-1"-2"77"16,-1-1 43-16,0 0-34 0,0 0-55 0,0-1-27 16,1 1-8-1,-1-2-87-15,2-1-93 0,-2-2-191 0</inkml:trace>
  <inkml:trace contextRef="#ctx0" brushRef="#br0" timeOffset="2320">15415 4253 739 0,'-3'-8'0'16,"1"1"195"-16,-1 4-101 0,-2 3-34 0,-1 0 15 15,-4 3-35 1,-1 19-23-16,-4 10-14 0,-1 11 10 0,-1 4-7 16,7-1-5-16,1-8 4 15,7-5-4-15,6-7-2 0,4-9 0 16,6-3 1-16,5-5-3 0,2-9 5 0,1 0 2 15,3-12-2-15,0-10 2 16,-2-2-2-16,1-5 1 0,-5-4 0 16,-3 1-1-16,-4-3 1 15,-5-1 1-15,-1 0-2 0,-6 0-2 0,0 1 0 16,-2 9 0-16,-3 4-2 15,-1 7 1-15,-5 9-4 0,4 6-4 16,-4 9 9-16,-1 11 0 16,2 5-7-16,0 3 8 0,3 0 0 0,4-4-2 15,3-7 2-15,2-4-2 0,6-4-5 16,2-3 6-16,6-6 0 15,3 0-3-15,4-12 4 0,7-3 8 0,2-7-6 16,0-4 4 0,1-1-5-16,-1-5-3 0,0-2 2 0,-1-5 3 15,0-4 3-15,-1-5 0 16,-4 0 0-16,-2-4-4 0,-3 1 3 15,-3 4-4-15,-5 6-2 16,-5 7 0-16,-7 9 13 0,-1 11 9 0,0 4 8 16,-5 9-6-16,1 2-12 0,-6 16-10 15,-7 12-3-15,-1 17 2 16,-5 12 31-16,-3 17-18 0,-5 16-2 0,-2 14 0 15,-7 15 0-15,-1 5-1 16,-1 4 2-16,1-4-6 0,6-9-5 16,2-10 0-16,3-11-2 15,6-8 0-15,4-11 2 0,6-6-3 0,6-11-40 16,6-13 13-16,4-10 1 0,6-11 2 15,2-11 12-15,6-9 0 16,5-5-4-16,5-10 8 0,2-11 7 0,2-11 1 16,0-10 2-1,-4-5 0-15,1-11 0 0,-3-8 4 0,-4-2-2 16,-6 0-2-16,-5 3 2 15,-9 8 1-15,-5 8 4 0,-6 4 12 16,-4 8 4-16,2 3 0 16,0 6-5-16,3 5-11 0,4 6-6 0,1 0 0 15,2 7-3-15,2 4-24 0,1 1-41 16,0 5-50-16,0 0-138 15,-7 7-244-15</inkml:trace>
  <inkml:trace contextRef="#ctx0" brushRef="#br0" timeOffset="4340">16196 4282 549 0,'0'-5'0'0,"0"-2"184"0,0 0-74 0,0 1 5 16,0-1-28-1,0 4-17-15,0 1-1 0,0 0-29 0,0 2-9 16,0-1-6-16,0 0-2 15,0 1-6-15,-3 0-11 0,1 2-7 16,-2 12-5-16,-3 8 12 16,-3 8 10-16,-2 3-4 0,-2-4-3 0,3 2 2 15,-1-6-4-15,4 0-5 0,0-6 3 16,3-2-1-16,2-3-4 15,2-5 0-15,1 1 1 0,1-2-3 0,4 1 1 16,2-2 0-16,2-2-7 16,6 0 0-16,-3-5-11 0,5 0-28 15,-3 0-20-15,-1 0-71 16,-6-6-224-16</inkml:trace>
  <inkml:trace contextRef="#ctx0" brushRef="#br0" timeOffset="4520">16247 3979 861 0,'2'-17'0'15,"1"4"135"-15,0 6-89 0,-1 0-33 0,2 7-12 16,-1 3-2-16,0 12-137 0,-3 7-53 15,-2 5-83-15</inkml:trace>
  <inkml:trace contextRef="#ctx0" brushRef="#br0" timeOffset="5570">16327 4384 714 0,'-4'9'0'0,"-2"3"213"0,-1 5-110 0,-1-1-16 16,-1 2-23-1,-2 1-28-15,-1 2-4 0,0-1-9 0,1 0-6 16,0-1-5-16,2-4-2 16,-1-1-1-16,5-5-3 0,0-4 3 0,4-2 2 15,1-3-3 1,0 0-3-16,0 0-3 0,0 0-4 0,5-6 2 15,5-7 5-15,3-6-5 16,5-6 0-16,2-4 8 0,2 0-9 16,1-5 0-16,1 1-9 0,0 2-3 0,-1 3-5 15,-4 7 7-15,-2 6 6 16,-4 6 5-16,-2 4 0 0,-2 4-5 15,-3 1 5-15,0 13 0 16,-1 6-8-16,-3 6 11 0,-2 6 14 0,0-1 1 16,0-1-6-16,-3-1-1 15,0-2 0-15,-1-5 1 0,-1-2-4 16,2-6 1-16,-2-3 3 0,0 0-4 0,1-5-4 15,1-2 1 1,0 0-3-16,3-2-1 0,0-1 1 0,0 0 1 16,0 0-6-16,1-5-4 15,4-6-14-15,5-5-16 0,3-3 13 16,2-7-6-16,5-2-12 15,-1-5-2-15,3 2 5 0,-4 3 1 0,-4 6 19 16,-5 11 12-16,-4 6 2 16,-2 5 6-16,-2 8-2 0,-1 10-7 15,0 7 9-15,-3 6 39 0,0 1-27 0,2 0 0 16,1-3-7-16,0-5 0 15,1-5 1-15,1-4 4 0,3-3 0 16,2-5 2-16,1-3-1 16,4-3 3-16,4-1 0 0,2-3-6 0,6-7-6 15,0-4 5 1,-3-4-4-16,2-2-1 0,-4-5 1 0,1-1-1 15,-3-6-3-15,1-3 0 16,0-1 8-16,-2 0-10 0,-1 5 4 0,-6 7 0 16,-1 9-3-16,-4 10 2 0,-4 4-1 15,0 3-12-15,-6 18 1 16,-5 13 17-16,-4 16 16 0,-6 13-7 15,-1 13-3-15,-5 14 5 16,-4 6 0-16,-1-1-7 0,-1-2-4 0,-2-12-5 16,4-10 1-16,3-7-4 15,6-12 4-15,2-3-1 0,7-10-1 16,2-8-2-16,5-1 2 0,0-11-9 0,3-2 1 15,2-6-6-15,1-5-5 16,0-5 2-16,2-5 2 0,4-14 15 16,6-10 0-16,2-8 8 15,4-15-4-15,4-10 1 0,2-8-1 0,3-10-2 16,2-7 1-16,-2-4-2 15,0-1 1-15,0 1-1 0,-1 7 0 16,-1 9-2-16,1 5 0 16,0 10 1-16,-2 8 0 0,2 12 0 0,-1 11-1 15,0 11-4-15,0 7 3 0,1 9-2 16,-4 2-2-16,-1 5 6 15,1 10 0-15,-4 6-13 0,-3 5 13 0,-2 5 0 16,-7 1-7 0,-5 4 6-16,-4 0-1 0,-8 1 2 0,-10 3 0 15,-4-1 7-15,-8-4-6 16,-4-2 4-16,0-9-3 0,-1-3-2 15,4-7 0-15,3-3 4 16,7-3-5-16,6-4 2 0,5 0-2 0,7-1-85 16,1-3 1-16,4 0-22 0,1-1-121 15,0-7-153-15</inkml:trace>
  <inkml:trace contextRef="#ctx0" brushRef="#br0" timeOffset="6040">17403 4350 750 0,'0'-20'0'0,"-2"3"145"16,-2 5-55-16,-1 4-10 15,-1 4-24-15,-4 4-18 0,-2 4-24 16,-6 11-2-16,-6 7 3 16,-1 7 7-16,-1 1-4 0,3 3-8 0,2-3 0 15,6-2-4-15,5-6-1 0,7 0-7 16,3-5 4-16,2 0-1 15,4-4-1-15,4-4-3 0,1-2 3 0,2-3 0 16,1-4-7-16,2 0-2 16,1-4-6-16,1-6-1 0,0-1-9 15,1-5-8-15,-1-3 6 16,0-3 3-16,-3-4 8 0,2-1 9 0,-4 3 8 15,-3 4-1 1,-3 4 0-16,-3 6 7 0,-3 6 8 0,-1 0 7 16,0 4-2-16,0 0-4 0,-5 8-12 0,-2 6 13 15,0 9 5 1,-3 3-8-16,3 0-8 0,1-2-3 0,0-2-1 15,2 0-1-15,2 0-1 16,1-3 0-16,1 0 0 0,0-2-56 16,3-4-15-16,6-1-42 15,-1-3-200-15,4-6-374 0</inkml:trace>
  <inkml:trace contextRef="#ctx0" brushRef="#br0" timeOffset="6520">17719 4335 827 0,'-5'-7'0'0,"-3"1"200"0,-4 1-122 0,-3 5-13 16,-3 4-19 0,-3 10-20-16,-2 10 0 0,-3 3 2 0,1 4 0 15,2 0-5-15,2 1-10 0,5-1-6 0,6 0-4 16,6-3-5-1,4-2 4-15,4-5-4 0,8-5 0 0,2-4 2 16,4-2 0-16,2-4 0 16,2-6 0-16,3 0 1 0,1-9 1 15,2-3 3-15,2-3-2 16,-1-7-3-16,2-2 0 0,-1-7 7 0,-1-5-5 15,1-5 2-15,-2-5-2 16,-2-4-2-16,-3-5 0 0,-1-1 4 16,-3 1-6-16,-2 0 4 0,-1 4-2 0,-1 5 0 15,1 5 0-15,-2 6 1 16,-1 9-1-16,-4 9-1 0,-2 9 0 15,-5 6 0-15,-2 2-5 16,-4 10-5-16,-7 12 2 0,-7 13 18 0,-4 12 47 16,-4 8-31-1,-2 2-5-15,4 2 2 0,0-2 0 0,2-2-7 16,1-4-9-16,3-4-6 0,4-7 0 0,5-4 6 15,3-2-8 1,4-3 1-16,2-3 1 0,4-2-43 0,4-4-3 16,5-2-10-16,-1-4-36 15,8-1-12-15,1-6-57 0,0-6-182 16,3-3-191-16</inkml:trace>
  <inkml:trace contextRef="#ctx0" brushRef="#br0" timeOffset="7270.01">18079 4547 793 0,'11'-6'0'0,"2"-1"198"0,-2 1-115 16,3-1-17-16,-1-4-35 16,4-1-17-16,-3-2-3 0,-1-6 0 0,0-1 5 15,-3 0 5 1,-2-1-7-16,-3 3-2 0,-2 3 6 0,-2 3-4 15,-1 6-4-15,-2 3-13 16,-5 4-1-16,-3 4-3 0,-8 10 3 16,-5 7 8-16,-3 4-3 0,-1 5-1 0,0 1 0 15,3-2 4-15,3 0-3 16,4-5 2-16,6 2 7 0,4-1-4 15,4-4 1-15,3 1-5 16,1-5-3-16,2-1 2 0,6 0-1 0,3-2-1 16,2-4-1-16,6-1-8 15,4-4-20-15,5-5 6 0,2 0-9 16,2-1-33-16,2-7 4 0,3 0 7 0,0-5-7 15,-3-3-13-15,-2-1-19 16,-5-2-3-16,-3 0 58 0,-7 0 32 16,-3-3 9-16,-3-1 13 15,-5 0 21-15,-1-1 24 0,-2 0-4 0,-5 5 19 16,1 1 17-1,-4 3-14-15,-4 6-3 0,-2 4-13 0,-1 3-12 16,-5 4-15-16,-1 8-14 16,-3 9-8-16,-2 7-4 0,0 3 1 15,3 3-3-15,1 1-4 0,3-3-4 0,4-3 2 16,5-1 1-16,2-7-3 15,3-2-3-15,1-2-1 0,1-4-6 16,5-3 5-16,2-3-2 16,3-2 5-16,5-3 4 0,0-3 1 0,3-7-3 15,0-6 2-15,3-1 3 16,-2-6-1-16,1-5-1 0,1-3 0 15,2-7-3-15,2-5 2 16,2-3 1-16,0-6-2 0,0-3-2 0,-4 5 2 16,-3 2 0-16,-7 9-2 0,-4 10 2 15,-3 8 0-15,-4 11 0 16,-2 5 9-16,0 4-3 0,0 1-3 0,-1 3-6 15,-4 11-15 1,-5 10 22-16,-5 11 9 0,-1 8-6 0,-3 3 1 16,-1 3-1-16,1 0-2 15,2-2 1-15,0-2-3 0,3-5-3 16,2-6 0-16,3-1 4 0,3-5-5 0,3-4-43 15,2-3 1-15,0-3-25 16,0-4-9-16,3-2-45 0,0-6-119 16,-2-5-77-16</inkml:trace>
  <inkml:trace contextRef="#ctx0" brushRef="#br0" timeOffset="7520.01">17918 4278 954 0,'-5'-6'0'0,"5"1"187"15,5 5-166-15,5-3 23 16,8-2 2-16,8 1-13 0,7 1-20 15,4-1-8-15,-1 4-3 16,-4 0-4-16,-2 0-22 0,-5 2-29 0,-4 1-62 16,-6-3-70-16,-7 2-132 0</inkml:trace>
  <inkml:trace contextRef="#ctx0" brushRef="#br0" timeOffset="11620.01">19159 4043 816 0,'1'-10'0'0,"0"5"190"15,0 2-105 1,-1 2-21-16,0 1-18 0,2 1-30 0,-2 11-15 16,-5 13 27-16,-3 13 24 15,-6 10-6-15,-4 9-9 0,0 2-10 16,-3-2-3-16,0 0-6 15,2-7-5-15,0-5-2 0,1-6-7 0,4-8-2 16,1-4 0-16,2-6 0 16,4-5-3-16,0-6 2 0,3-3 2 15,4-6-3-15,0-1 0 0,0 0-5 0,0 0 1 16,3 0 3-16,3-7 2 15,3-3 6-15,3-10-1 0,3-1-3 16,2-5-5-16,2-6 4 16,2-2-4-16,1-4-4 0,2-1 2 0,0 2-4 15,-1 3 2 1,0 6 3-16,-6 10 0 0,-1 7-3 0,-3 5 3 15,-1 6 2-15,0 7-5 16,-2 6 3-16,-1 9-1 0,-4 4-1 16,1 2 9-16,-3 1-4 0,-1 2 0 0,-2-6 5 15,0 0-5-15,-2-3 0 16,-5 0 0-16,-5 2 5 0,-2-1-2 15,-3-2 2-15,-5-1-1 16,0-1-1-16,-4-2 4 0,0-3-6 0,0-1 1 16,2-7 0-16,1-1 1 15,2-4-2-15,3-1 3 0,3 0-1 16,2-3-1-16,4-4 2 0,1 0-2 0,5-1-1 15,1 1-1-15,2 2 0 16,0 0-5-16,4 2-1 0,2 1-1 16,5 2 1-16,0 0 7 15,3 0-2-15,1 6-4 0,3 0 4 0,2 2 0 16,4 1-8-1,2-6 7-15,-1 0-3 0,2-3 1 0,0 0 5 16,-2-4-2-16,-1-2-1 16,1-4 2-16,-4-1 0 0,0-3 0 15,-2-2-2-15,1 2 1 0,-2-2-5 0,-6-5 6 16,4 1 0-16,-1-4 0 15,1-4-3-15,-1 4 2 0,-1-1-3 16,-2 3 6-16,-5 4 0 16,-1 7-3-16,-3 4 2 0,-3 4 2 0,0 3-2 15,0 0 1-15,-2 0-4 16,-2 12-13-16,-3 5 17 0,-4 7 1 15,1 6-2-15,-3-2 3 16,2-1-3-16,3 0-1 0,0-8 0 0,4 3 4 16,3-6-6-16,1-1 3 0,5-2-2 15,1-1-4-15,5-3 6 16,2-1-2-16,1-3-2 0,4-3 3 0,-1-2 0 15,2-5-7 1,3-5 11-16,1-7-3 0,1-4-2 0,2-5 2 16,1-5 1-16,-1-7-3 15,3-8 2-15,1-4 2 0,1-9-5 16,0-6 4-16,0-1 0 0,-1-3-2 0,-2 3 0 15,-2 6-1-15,-7 9 1 16,-3 12 0-16,-5 10 3 0,-4 8-1 16,-1 8 3-16,-4 5-2 15,-1 4-3-15,-1 4 0 0,-1 1 0 0,-5 13-15 16,-9 13 17-16,-5 14 7 15,-7 14 5-15,-4 9 1 0,4 5-3 16,-1 0-3-16,4-2 2 16,5-7-5-16,4-7-6 0,3-11 0 0,6-6 7 15,2-6-9-15,1-6 4 0,3-5 1 16,0-3-4-16,4-3 2 15,0-3 0-15,3-1-2 0,2-5 0 0,2-1 0 16,4-3-6 0,1-3 5-16,4-2-2 0,2-9-6 0,1-1 3 15,2-6-3-15,1-6-3 16,0-4 3-16,1-1-1 0,1 2-2 15,-1 2 7-15,-3 2 2 16,-1 4-4-16,-4 8 9 0,-2 1-2 0,0 5-9 16,0 6 9-16,-1 0-1 0,-1 2-2 15,2 5 2-15,-3 7 2 16,-1 5 0-16,-3 2-7 0,0 6 4 0,-3 3 1 15,-2 1 4-15,-5 0-1 16,0-1-1-16,0-4 0 0,-2 0 7 16,-2-3-6-16,-2-4 10 15,-4 0-1-15,-1-1 2 0,-3-2-1 0,1-1-2 16,-3-2 0-16,0-2-1 0,1 0-3 15,-1-1-5-15,1-3 0 16,2 2 4-16,-3-4-5 0,2-1 2 0,-1-2-2 16,2 0-10-1,-2 0-6-15,1-4-6 0,3-5-24 0,-2-2-4 16,3-1-7-16,2-4-15 15,1 0-11-15,2-3-39 0,2-2-110 16,2-6-78-16</inkml:trace>
  <inkml:trace contextRef="#ctx0" brushRef="#br0" timeOffset="11850.01">19925 4042 787 0,'13'-7'0'16,"6"2"183"-16,0-1-97 0,6-1-26 0,3 3-14 16,2-1-21-16,0 0-12 0,-2 1-9 0,-5-2-1 15,-1 1-4 1,-4 1-1-16,-7 2-31 0,-2 2-70 0,-8 0-38 15,-3 0-84-15,-6 2-293 16</inkml:trace>
  <inkml:trace contextRef="#ctx0" brushRef="#br0" timeOffset="12020.01">19506 3859 972 0,'6'-8'0'15,"4"3"62"-15,0 2-37 0,-4 0-20 0,-1 1-10 16,-1-2-268 0,-4-3-376-16</inkml:trace>
  <inkml:trace contextRef="#ctx0" brushRef="#br0" timeOffset="13850.01">16279 5194 655 0,'0'0'0'0,"0"0"40"0,-7 4 28 15,-4 3 14-15,-6 4-24 0,-3 4-12 16,-3 3 0-16,-6 4-9 15,-6 5-5-15,-5 3 10 0,-7 5 8 0,-6 4-7 16,-1 4-5 0,-7 4-8-16,1 3-7 0,-2-1-4 0,1 1-1 15,-4 0-2-15,0-3-1 16,1-1-4-16,1-3-5 0,3-5 0 15,5-3 9-15,2-3 4 16,4-4-7-16,3 0-4 0,1-4-4 0,8 0-1 16,5-3 2-16,5-4-4 0,7-4 1 15,4-1-1-15,2 0 0 16,4-5-1-16,1 0 0 0,3-2 0 0,1-3 2 15,3 1-2-15,0 0 0 16,2-2 0-16,0 0 2 0,0-1 0 16,-1 0-3-16,1 0 1 15,0 1 0-15,0-1-2 0,0 0 3 0,0 0 0 16,0 0-1-16,0 0 6 0,0 0-7 15,0 0 2-15,0-1 2 16,0 1 0-16,0 0-6 0,0 0 3 0,0 0 0 16,0 0-4-1,0 0 6-15,0 0-4 0,0 0-1 0,0 0 4 16,0 0-1-16,0 0 0 15,0 0-2-15,2 0-2 0,3 0 3 16,-2 3 2-16,3 4 1 16,3 4-4-16,-5 4 4 0,3 9 1 0,0 2 0 15,-4 7 8-15,0 5-1 0,-2 3 0 16,-1 3 1-16,0 2-1 15,0 3-2-15,-3 1 6 0,-1 0-3 0,-2 0 0 16,1 2 5-16,-2-1 0 16,-3 3 0-16,2-2-1 0,-3 0-6 15,2 0 1-15,2-3-2 16,1-3-3-16,4-4-3 0,2-4 1 0,0-1 1 15,2-4-2 1,4-2 3-16,-4-3-1 0,1-4-3 0,0-2 2 16,-1-8-1-16,-1-3-1 0,-1-4 1 0,0-4 0 15,0 0-2 1,0-2 0-16,0-1 8 0,0 0-6 0,0 0 4 15,-1 0-1-15,1-1 0 16,-3-3-3-16,-1-3-4 0,2 3-25 16,-1 2-25-16,-1-1-43 15,3 3-70-15,-5 0-18 0,-3 0-121 0,2 0-488 16</inkml:trace>
  <inkml:trace contextRef="#ctx0" brushRef="#br0" timeOffset="14450.02">15155 6990 712 0,'0'-8'0'0,"2"4"170"15,-2 3-93-15,0-1-11 16,0 1-11-16,0 1-23 0,0 0-17 0,0 0-2 15,0 5 4-15,-5 8 7 16,-2 6 20-16,-3 10-12 0,-4 2-4 16,1 4-4-16,-4 3-3 0,-2 1-10 0,1 2-1 15,-2-1 1-15,-3-2-3 16,4-3-3-16,0-2 4 0,2-4-4 15,5-5-2-15,1-3 5 16,1-5-1-16,5-4 2 0,2-3 5 0,-1 0-5 16,3-4-5-1,1-3 0-15,0 0-3 0,0-2-2 0,0 0 1 16,0 0 2-16,0 0 0 0,0 0 10 0,-1-4 3 15,1-1 2 1,-2-4-8-16,0-2-3 0,0-2-3 0,-1 1 4 16,-4-1-5-16,1 1 0 15,0 0 2-15,-3-1-2 0,0 1-1 16,0-1 4-16,-3-3-3 15,1 2 1-15,-3-2 0 0,-1-2-1 0,-1-2-2 16,-1 1 0-16,-1 1 8 16,1 2-6-16,3 2 1 0,1 2-3 15,6 4 0-15,0 1 0 0,3 5-1 0,4 1-1 16,0 0 1-16,0 1-17 15,0 0-40-15,0 0 0 0,0 0-15 16,0 2-85-16,0 4-126 16,-1-3-226-16</inkml:trace>
  <inkml:trace contextRef="#ctx0" brushRef="#br0" timeOffset="18180.02">14021 7683 559 0,'-1'-20'0'15,"-1"2"242"-15,1 8-146 16,1 0-28-16,0 3 3 0,-3 3-5 0,3 1 5 15,0 3-15 1,-3 4-34-16,-3 18-22 0,-6 18 0 0,-7 18 91 16,-2 10-54-16,-3 7-9 0,0-1-8 0,2-5-7 15,0-5-6 1,2-9 4-16,3-9-5 0,4-10-1 0,3-8 4 15,2-8-4-15,4-7 5 16,0-3 4-16,3-4-4 0,0-4-4 0,1-2 3 16,-2 0-2-1,2 0-2-15,0 0 2 0,2-5 2 0,5-5 7 16,0-7 4-16,4-7-11 0,4-8-5 15,-2-4 3-15,-1-10-4 16,3-4-2-16,-1-5 2 0,1-6 0 0,0-2-5 16,0-3 4-16,1 1-2 15,-2 4-3-15,0 8 5 0,-2 7-2 16,-1 6 0-16,0 8 0 15,-1 3 0-15,2 7 0 0,-3 4-2 0,1 8 1 16,-2 3-3 0,1 3 2-16,1 4 1 0,3 0-5 0,2 9 7 15,3 5 1-15,4 4 1 0,3 7 7 0,1 2-6 16,0 4 0-1,-1 3 0-15,-1 2 2 0,-2 1-3 0,-2 3 4 16,-1-2-2-16,0 2-1 16,-1-2 3-16,1 3-6 0,-2-4 1 15,2-1 2-15,-4-1-2 16,-3-5-4-16,-3 1 3 0,-6-4 1 0,-3-2-3 15,-3 1 2-15,-4-1 7 16,-5-1-1-16,-3 2 6 0,-8-1-2 16,1-2-6-16,-5-1 3 0,-2-2-4 0,2-2-3 15,-7 0 4-15,-3-3 0 16,0-3-6-16,-3 1 2 0,-3-4 5 15,1-4-6-15,0 2 0 16,5-3 4-16,1-4-5 0,3 0 2 0,4 0 0 16,3-4-1-16,9-4 0 15,2-1 6-15,4-4-8 0,6-1 0 16,2-3-13-16,3-2-32 0,6-1-21 0,7 0-56 15,4 4-44 1,2 6-13-16,-1 5-139 0</inkml:trace>
  <inkml:trace contextRef="#ctx0" brushRef="#br0" timeOffset="19070.02">14736 8229 761 0,'0'-18'0'16,"0"2"242"-16,-5-2-143 0,-1-2-15 0,0-1-16 16,1 2-10-16,-4-3-6 0,1 5-13 15,0 6-6-15,0 1 5 16,0 7-11-16,-5 3-14 0,-2 7-11 0,-7 10 9 15,-3 8 0 1,-2 5 0-16,1 5 1 0,1 1-6 0,7-2-5 16,2-2 2-16,8-1 0 15,3-4-5-15,5-2 4 0,0-2-4 16,6-6-3-16,3-3 7 0,2-1-4 0,1-6-3 15,1-3 6-15,1-3-1 16,1-1 0-16,1-5 0 0,2-4 3 16,0-6-3-16,1-3 0 15,1-3 3-15,-1-3-8 0,1-1 4 0,0-4-7 16,0 0 0-1,-2 1 0-15,-5 3-3 0,-2 3 4 0,-4 8 7 16,-3 6 0-16,-3 6 1 16,-1 2-1-16,0 0 0 0,-3 10-30 0,-6 8 17 15,-1 7 13-15,-2 6 0 0,0 1 0 16,4-3 7-16,1-3-7 15,5-2 0-15,2-3 1 0,0-5-1 16,5-1-3-16,1-4 2 16,3-3 0-16,1 0 2 0,0-2 3 0,2-5-3 15,1-1 2-15,0-3 0 16,2-8 1-16,-1-3 1 0,1-2 1 15,1-7-3-15,-1-2 2 16,0-4-3-16,3-7 2 0,-1-6 0 0,0-4-3 16,4-8 0-16,0-5 1 0,1-2-1 15,4-2-2-15,-2 2 1 16,0 1-1-16,-1 8-1 0,-6 6 4 0,-6 11-1 15,-3 14-2-15,-5 10 0 16,-3 8 2-16,0 3-2 0,-5 13-16 16,-9 12 5-16,-5 15 22 15,-5 9 7-15,0 2-3 0,2 5-5 0,-1-1 2 16,2 1-2-16,1-1 0 0,1-2-2 15,3-4-4-15,6-6-2 16,3-6 1-16,2-5-2 0,5-5 0 0,0-3-1 16,0-4-1-1,6-2 1-15,3-3 1 0,-2-2 0 0,6-5-7 16,1-1 2-16,0-4-4 15,4-1-12-15,-1-1-2 0,1-1-8 16,0-1-19-16,-2-6 6 16,-3 0-4-16,0-3-28 0,-3-3-6 0,-2-3-41 15,-4-3-100-15,-4-1-115 0</inkml:trace>
  <inkml:trace contextRef="#ctx0" brushRef="#br0" timeOffset="19230.02">14968 7983 704 0,'3'-18'0'0,"7"2"246"0,5 2-193 15,1 1-28 1,3 2 20-16,1 3-1 0,2 2-14 0,2 4-21 16,0 2-5-16,-3 4-8 0,1 5-60 0,-4 8-69 15,-4 1-62 1,-1 1-186-16</inkml:trace>
  <inkml:trace contextRef="#ctx0" brushRef="#br0" timeOffset="19730.02">15317 8174 812 0,'0'-18'0'0,"0"0"219"15,-1 1-122-15,-5 3-22 0,-1 2 3 0,0 2-23 16,-3 6-18 0,-3 4-7-16,-3 4-5 0,-5 10-7 0,0 9-1 15,-1 4 0-15,1 3-6 0,1 1-8 0,4-2 4 16,3-1-5-1,5-4-4-15,5-2 4 0,1 0-2 0,2-5-2 16,2 0 3-16,1-1-2 16,3-4-6-16,1-2 0 0,-1 0-4 15,2-5-8-15,2-3 4 16,0-2 0-16,0 0-5 0,3-4 16 0,-1-5 4 15,3-5 0-15,0-2-2 16,2-4 3-16,0-1-2 0,-2-1 1 16,2-2-1-16,-2-1-11 0,-2 1 5 0,-3 5 0 15,-3 4 3-15,-6 8 8 16,-1 4-4-16,0 3 1 0,0 2-2 15,-1 11-17-15,-3 6 14 16,-3 7 8-16,1-1 8 0,2 2-7 0,0-4 0 16,2-1-5-1,1-2 0-15,1-3 3 0,0-2-2 0,2-1-2 16,1-5 0-16,0 2 1 0,3-2-54 0,1-1-29 15,1-1-47 1,4-2-141-16,-1-4-166 0</inkml:trace>
  <inkml:trace contextRef="#ctx0" brushRef="#br0" timeOffset="20380.02">15855 7897 829 0,'0'-3'0'0,"0"3"232"16,-3 5-152-16,-5 14-11 15,-5 13-1-15,-3 11-5 0,-2 8-22 16,-3 0-6-16,4 0-4 16,0-3 0-16,1-4-10 0,2-6-5 0,-2-5-3 15,-1-4-1 1,6-6-1-16,-1-5-1 0,2-4-3 0,2-4 2 15,2-6 0-15,0 2-2 16,4-4-4-16,1-2 4 0,-1 0-3 16,2 0 1-16,0 0 6 0,0-7-3 0,3-6-13 15,3-6 5-15,3-5 0 16,4-4-7-16,4-6 10 0,3-5-3 15,4-8 0-15,4-8-8 16,3-5-1-16,5-6-7 0,1 0 2 0,2 3-1 16,-2 5-4-16,-1 5 9 15,-4 10-1-15,-1 11 1 0,-3 10 6 16,-4 10-1-16,0 8-3 0,-3 4 4 0,-2 9 1 15,-4 11-10-15,-4 9 10 16,-5 8 1-16,-6 5 4 0,-2 1 10 16,-6 2-5-16,-5-6-4 15,-4-1 3-15,-8-4-2 0,-3-4 0 0,-6-5 3 16,-2-1-2-1,-3-5-5-15,2-1 0 0,1-4 6 0,1-4-8 16,7-3 2-16,2 1 0 16,8-4-15-16,4-2 0 0,7-2-2 15,6 0 1-15,1 0 4 0,0-2-9 0,5-2-8 16,3 0 17-16,2 0 7 15,3 2 1-15,2 2 3 0,-1 6-2 16,1 8 1-16,-1 8-1 16,1 1 6-16,-2 6 2 0,-1 0 3 0,-1-2 1 15,-3-1-6-15,-2-4 2 16,-3 0-4-16,-1-6 0 0,-1-3 2 15,-1 0-2-15,2-2-2 16,0-2-29-16,2 3-50 0,1-3-94 0,1-2-85 16,0-3-175-16</inkml:trace>
  <inkml:trace contextRef="#ctx0" brushRef="#br0" timeOffset="21350.02">16259 8289 780 0,'8'-27'0'0,"-3"-3"202"0,-4 2-91 15,-1 2-25-15,-1 4-22 16,-6 4-4-16,-1 4-16 0,-2 4-13 16,-6 6-4-16,-2 4 3 15,-6 12-6-15,-3 10-11 0,-1 9 4 0,-2 2-3 16,2 4-6-16,5-1-1 15,4-2-5-15,5-3-3 0,7-4 2 16,3-3 3-16,4-2-5 16,0-5-2-16,4 0 3 0,3-7 0 0,4-3-4 15,2-4-1-15,3-3-4 0,3 0 2 16,1-8-12-16,-1-3-8 15,-1-3 10-15,0-2 5 0,-1-2 5 0,1-2 4 16,-2-1-5 0,0-3 2-16,-1 1 0 0,-1 4-1 0,-3 3-2 15,-3 9 8-15,-4 3-1 16,-1 4-4-16,-3 0 0 0,0 10-10 15,0 6 6-15,-4 4 11 16,-3 1 0-16,3 1-1 0,0-1 0 0,2-1 5 16,1-5-5-16,1-3 0 0,1-2 0 15,4-2-2-15,0-2 3 16,2-3 1-16,2-1 1 0,3-2 6 0,1 0-3 15,1-5-3-15,1-7 4 16,0-2 0-16,1-3-1 0,-2-4 0 16,2-2-3-16,-2-6 2 15,0-5 1-15,-1-1-4 0,2-7 2 0,0-5-3 16,0-2 0-16,2-3-2 0,1-1 2 15,-1 2 0-15,4-2-1 16,-2 6-2-16,-2 6 1 0,-3 10-4 0,-5 11 7 16,-4 11-1-1,-3 5-2-15,-2 4-4 0,-4 6-3 0,-7 11-12 16,-8 13 26-16,-3 13 5 15,-4 5-3-15,1 4 2 0,3 3-4 16,-1 0-5-16,5-3 6 16,1-3 0-16,3-6-2 0,4-2 2 0,3-3-4 15,0-4-1-15,4-2 0 0,3-4 0 16,0-4-3-16,0-1 2 15,6-6 1-15,3-3-2 0,4-2 0 0,1-4-1 16,4-4-2-16,4-3-2 16,2-1-4-16,4-3 0 0,-1-7 3 15,-4-1 1-15,-1-3 2 16,-1-3 6-16,-6-4-2 0,-1-5 0 0,-1-2 0 15,-2-2-1 1,0-1 0-16,-2 3 0 0,0 2 0 0,-4 7-1 16,-2 2 1-16,-3 8-1 0,0 3 0 0,0 1-1 15,-3 5 0 1,-4 0-3-16,-3 7 0 0,-5 8 4 0,-1 7 2 15,-1 4 13-15,1 1-6 16,2 2-2-16,-1 0 2 0,6 0-4 16,3-4 0-16,3-2-2 15,5-3 4-15,-2-3-5 0,2-2 5 0,3-1-5 16,3-4 2-16,1-1 0 0,1 1-1 15,2-5 0-15,2-3 3 16,0 1-4-16,1-3-2 0,-3 0-10 0,4 0-17 16,-3 0-27-16,1-6-2 15,0 1-21-15,-4-4-25 0,-1-3-6 16,-2 0-56-16,-5-5-171 15</inkml:trace>
  <inkml:trace contextRef="#ctx0" brushRef="#br0" timeOffset="21530.03">16536 7986 833 0,'22'-14'0'15,"4"-1"107"-15,2 1-48 16,1 2 0-16,2 5-9 0,3 4-39 0,-6 1-9 15,-4 2-4-15,-6 1-110 16,-8 2-50-16,-8-3-326 0</inkml:trace>
  <inkml:trace contextRef="#ctx0" brushRef="#br0" timeOffset="28480.03">17389 5313 434 0,'0'-5'0'0,"0"0"48"0,2 2 26 16,-2-2 27-16,1 1-16 0,0 1 8 0,0-1-14 15,-1-1-17 1,0 2-1-16,0 1 5 0,0-1-21 0,0 3-6 15,0 0-2-15,0 0-12 16,0 0-10-16,0 0-8 0,0 0-4 16,0 0-2-16,0 0-1 15,2 0 0-15,1 6 18 0,0-2 3 0,1 1 2 16,1 0-5-16,1 2 4 0,4 0-1 15,0 3-4-15,4-3-2 16,2 0 2-16,2 1 0 0,0 1 0 0,0-2 5 16,2 1 2-16,-3 1-2 15,0-4 2-15,0 3-3 0,1-1 1 16,2-2-1-16,4 4-5 15,2-1-6-15,6 4 5 0,4 0-7 0,-2-3-1 16,4 4 2 0,0-1-3-16,0-3-1 0,-1 4 4 0,-2-2-9 15,-1-1 0-15,-2 2 6 0,1-1-2 0,-4-2 1 16,0 3 5-1,-1-2-4-15,-2-1-4 0,1 3 3 0,-2-2 1 16,3 2-5-16,-1 0 3 16,1 0-1-16,-1 0-4 0,2-1 2 15,0-2 3-15,0 2-5 16,2-1 2-16,-1 0 2 0,0 0-4 0,-2 1 2 15,1 0 1-15,-1-1-2 16,-2 0 0-16,2 1 1 0,-1-4-1 16,-2 3 0-16,2 0 0 0,-2-1-1 0,2 0 2 15,-1 2 2-15,0-4-3 16,0 1 0-16,-1 1 0 0,0-1 0 15,0 1 0-15,-2 1 3 16,2-2-4-16,-1 1 0 0,-1-1 2 0,-1 0-2 16,3-2 2-1,0 2 0-15,1-1-3 0,0 1 4 0,0 2-3 16,1-3-2-16,-1 2 3 0,-1-3 0 0,0 1-9 15,-2 0 9 1,0-3 0-16,-1 2 0 0,-2-1 0 0,-2-3 0 16,2 2 0-16,-3 0-1 15,2 0-1-15,-1 1-5 0,-4-1 3 16,1 0 3-16,-4 0-7 15,1-1 7-15,-4-2 1 0,-1 0 0 0,-3 0 0 16,-2 1 0-16,0-2 0 16,-1 0 0-16,-1 0 3 0,0 0-2 15,0 0 4-15,0 0-2 0,0 0-4 0,0 0 2 16,0 0 5-16,0 0-9 15,0 0 6-15,0 0-2 0,0 0-1 16,0 0 0-16,0 2 0 16,0-2 0-16,0 0-4 0,0 0 4 0,0 0 0 15,0 0-6 1,0 2 5-16,0 1-9 0,-1 2 13 0,1 4 1 15,-2-1-3-15,2 1 2 16,-2 3 0-16,1 0 2 0,1 0-1 16,-3 4 2-16,2-2-6 0,0 4 0 0,-1-1 9 15,0 1-9-15,1 1 0 16,-2 0 8-16,1 1-9 0,-1-3 2 15,-2 2 6-15,0 1-4 16,2 2 8-16,1 2-4 0,1 0 0 0,1 0 2 16,-1 0-5-16,1 3 0 15,0-2 3-15,1-1-5 0,2 2-4 16,-1-1 4-16,0 1 1 0,1 1-4 0,-1-1 2 15,-2-3 2-15,0 2-3 16,0-1 0-16,0 0 4 0,0 1-4 16,0-3 6-16,0 2-3 15,0-1 1-15,1 1 3 0,-1-1-4 0,-1 0-3 16,-1 0 0-1,-2-3 10-15,1 1-9 0,1 1 4 0,-1-1-1 16,0 1-2-16,-1-2 5 16,3 1-4-16,-3 2 0 0,0-3 5 15,-1-2-4-15,2 1-4 0,1-1 0 0,-1-3 8 16,3 1-9-16,0 0 2 15,0-3 3-15,0-1-4 0,-2 2 0 16,2-2 4-16,-2 1-4 16,2-1 0-16,-2 0 3 0,0 0-4 0,0 0 2 15,1 0 2-15,-2-2-3 16,0 2 0-16,0 0 1 0,1 0-2 15,0 1 2-15,0-2 2 16,1-1-4-16,0 0 1 0,1-3 0 0,0-1 0 16,0-3 0-16,0 0 1 0,0-3-4 15,0 3 5-15,0-3-2 16,0 0 0-16,0 0 0 0,0 0 3 0,0 0-4 15,0 0 0 1,0 0 1-16,0-2-10 0,1-2 3 0,0-1-8 16,3-2-8-16,1-2 7 15,2-1-8-15,3-2-10 0,-1-5 8 16,3 0-4-16,-1-3 0 0,2-1 11 0,2-3-2 15,-1-1 1-15,-1 1 10 16,0-3-1-16,-3 1 3 0,1 2 9 16,2-1-2-16,-2 1-1 15,3 0 4-15,-2 0-2 0,1 0 0 0,-1 0 0 16,0 3 0-16,-2 0 0 15,0 3 0-15,-2 0 1 0,-2 5-1 16,-1 5 0-16,-3 3 1 16,-1 4-1-16,-1 1 0 0,0 0 1 0,0 0-2 15,0 0-1-15,0 0 1 0,0 0-4 16,0 0 6-16,0 0-2 15,0 3-4-15,-1 3 8 0,-1 3-1 0,-3 3 0 16,-1 5 3 0,-4 6 2-16,-2 4 1 0,-2 3 4 0,0 2-2 15,-1-2 1-15,0 2 2 16,3-4-4-16,-1-1-5 0,5 0 2 15,-3-3-2-15,-1 0-2 16,2 0 3-16,0-2-2 0,0 1-3 0,0-2 0 16,-2-2 8-16,1-1-2 0,-1-4 0 15,1-2 0-15,4-2-4 16,2-2 2-16,1-2-3 0,2-1-2 0,2 0 1 15,-2-5 0-15,2 1 0 16,-2-1-1-16,2 0 3 0,0 0 1 16,-1 0 4-16,0-1 0 15,0-2-6-15,-3-3 4 0,-1 1-5 0,-1-3 0 16,1-1 0-16,-2 1 4 0,0-2-3 15,0 1 5-15,-2-1-4 16,2-2 1-16,1 0 3 0,-3-3-3 0,2-2-5 16,0 3 4-1,-1-1 1-15,-1 1-5 0,-2-1 4 0,-2 1-1 16,-1-1-1-16,3 1-3 15,-1 2 3-15,2 2 0 0,0-2 1 16,0 3 1-16,4 0-4 16,0 0 4-16,0 0-3 0,1 2-2 0,1 2 2 15,-1 1-10-15,2 1-22 0,-3 0-9 16,1 2-27-16,-2 1-42 15,-3 0-22-15,3 0 25 0,-1 1-15 0,1 4-17 16,0 0-126-16,-2-4-451 16</inkml:trace>
  <inkml:trace contextRef="#ctx0" brushRef="#br0" timeOffset="30600.04">18647 8069 502 0,'7'-26'0'0,"1"4"276"15,-3 4-154 1,-3 4-3-16,-1 6-5 0,-1 4-44 0,2-1-10 15,-2 5-5-15,0 0-30 16,0 11-20-16,-4 13 14 0,-3 14 30 16,-4 12-9-16,-2 3-10 0,-5 3-8 0,1-3-6 15,1-2-3-15,-2-4-4 16,1-4-3-16,0-5-5 0,2-6 3 15,2-6-3-15,2-7 1 16,4-4 0-16,2-6 0 0,2-6-2 0,2 0 0 16,1-3 5-16,0 0-5 15,0-3 0-15,4-4 3 0,2-9 4 16,4-5-2-16,2-5-3 0,2-8-1 0,0-5 2 15,1-2-2-15,0-7 0 16,0-3 4-16,0-6-4 0,0-3-2 16,1-1 1-16,3 2 0 15,0 3 0-15,-2 6 0 0,1 6 0 0,-7 7-3 16,0 11 6-1,-5 9-4-15,1 8 0 0,0 1 0 0,-1 6 1 16,4 2 0-16,1 8-9 16,0 12 6-16,4 9 4 0,-2 11 5 15,2 3-4-15,1 6 0 0,0 2 0 0,1 2 1 16,0-5-4-16,-2-1 2 15,0-7 2-15,-5-4-3 0,-1-2-1 16,-5-2 2-16,-2 0-2 16,-2 0-1-16,-1-2 1 0,-5-1-7 0,-4-2 5 15,-3 0-2-15,-3-4-3 16,-3-1 5-16,-2-5 1 0,-3-2 3 15,0-4 2-15,-3-2-3 16,2-1 0-16,-6-2 5 0,-3-4-4 0,0 0-1 16,-1-1 0-16,-1-1 3 0,4 0-4 15,4 0 2-15,6 0 0 16,6-2-1-16,6 0-1 0,6 1 1 0,2 0-3 15,2-2 1 1,2 0-12-16,8 0 1 0,2-2 13 0,6 5 0 16,3-2-3-16,5 2 3 15,4 0 0-15,3 0-20 0,3 2 11 16,-1-2-1-16,1 0-8 0,-4-2 4 0,1-4 6 15,-4-3 6-15,0-1 3 16,-2-2 2-16,-3-3-6 0,-3-1 6 16,-2-3-1-16,-2-4 0 15,1 0 3-15,-3-5-1 0,2 0-2 0,0-2-1 16,2 0 1-16,-1 0-4 15,0 1 3-15,-3-2-2 0,-2 6 1 16,-3 6 0-16,-6 6 3 16,-2 7 0-16,-2 3 0 0,0 1 9 0,-3 2 5 15,-2 7-9-15,-5 7-7 0,-2 8 3 16,-2 5 1-16,1 3 1 15,2 1-6-15,0-3 0 0,3 2 5 0,2-3-7 16,0-3 4 0,4-2-2-16,1-3 0 0,1-3 0 0,0-1 0 15,5-4-2-15,2-3 1 16,0-2 0-16,4-2-7 0,0-2 8 15,0 0 0-15,3-2-17 16,1-2 14-16,0-6-3 0,1-3-1 0,0-3 8 16,0-3-1-16,1-3 0 0,-2-3-3 15,2 1 3-15,-3-3-6 16,0-1 5-16,-1 2 0 0,-1-4-2 0,-2 3 6 15,-1 0-3-15,-2 3 0 16,-1 5-1-16,-2 5 2 0,0 5-2 16,-3 4-1-16,0 3 2 15,-1 0-7-15,0 6-2 0,1 8-11 0,-3 1 17 16,-4 9 6-16,-3 2 1 0,1-1-3 15,-1 3 5-15,3-2-5 16,0-2-1-16,0-2 0 0,3-1 2 0,3-4-4 16,0 1 4-1,0-3-1-15,0-1-1 0,7-1-5 0,1-1 3 16,2 0-1-16,3-5 3 15,-2-1 0-15,2-2-5 0,-2-4 6 16,0-2-2-16,2-6 2 16,0-4 5-16,1-4-4 0,0-4-2 0,2-4 0 15,-2-2 6-15,2-5-5 0,0-2 1 16,2-1-2-16,0-2 0 15,1 2 0-15,-5 1 3 0,-2 6-4 0,-3 3 0 16,-3 7 0-16,-2 5-2 16,-4 6 5-16,0 4-2 0,2 2 0 15,-2 1-12-15,-2 8 0 16,-5 3 8-16,-1 6 5 0,-1 3-1 0,2-2 0 15,0 6-1 1,0 1 1-16,-1-2 0 0,3 3 0 0,0-5 0 16,2-4 0-16,1 1-1 0,2-3 1 0,0-4-3 15,2-1 4 1,5 2-2-16,-1-2-2 0,1 3 0 0,-1 2-19 15,-1 1-24-15,0 3 4 16,0 1-17-16,1-1-38 0,0 0-5 16,0-3-42-16,-2-6-128 15,-1-4-156-15</inkml:trace>
  <inkml:trace contextRef="#ctx0" brushRef="#br0" timeOffset="32370.04">19843 8318 785 0,'2'-19'0'0,"2"2"272"0,-2-1-159 0,0 1-13 16,-2 1-29-1,-2 3-20-15,-2 2-12 0,-3 1-5 0,-6 3-18 16,-1 5-6-16,-7 4 3 16,-4 13-6-16,-3 8 1 0,-2 7 3 15,3 3-4-15,4 1-4 16,7-1 0-16,4 2-2 0,6-6-2 0,4-3-2 15,2-2 2-15,0-3-2 16,7-3-4-16,-1-3-18 0,3-5-9 16,2-1 10-16,1-4 5 0,0-2-3 0,2 1 5 15,-1-4-4-15,0 0-5 16,1-5 4-16,-2-2 2 0,1-5-2 15,-1-1 12-15,2-2 6 16,0-5 2-16,0-4 4 0,0-1-3 0,2-3-1 16,-3 3 0-1,-1 3 0-15,-2 5 1 0,-3 5 2 0,-4 7-1 16,-2 1-1-16,-1 4 2 0,-3 5-2 0,-1 4-10 15,-3 6 20 1,1 4 2-16,1 2-6 0,-1-1-2 0,2 1 0 16,1 2-1-16,3-3-2 15,2 1 0-15,5-3-2 0,3 0 2 16,3-4 0-16,3-4 0 15,1-3-4-15,1-4 3 0,2 0-3 0,1-3 0 16,2-1-4-16,-1-8 0 16,-2-6 6-16,1-4 0 0,-3-5 0 15,1-5 4-15,-1-3 2 0,1-9-5 0,0-3 2 16,2-5 1-16,3-8-3 15,0-3 2-15,5-1 0 0,-3 0-2 16,0 8 2-16,-3 3-2 16,-6 10 1-16,-7 10 0 0,-3 9 1 0,-4 8-1 15,-2 8 11 1,-1 5 0-16,-7 8-14 0,-8 16 6 0,-8 11 9 16,-2 14 3-16,-2 8-9 15,3 3 1-15,1 0-2 0,2-3 3 16,3-5-4-16,3-4-2 0,1-7 1 0,3-4-1 15,4-6-4-15,2-5 4 16,2-3-4-16,3-5-5 0,0-5-5 16,0-2-1-16,2-4-9 15,4-1 5-15,2-1-9 0,2-3-21 0,0-2-2 16,2 0-15-16,0-5-1 15,2-5-2-15,1-2-2 0,2-5 0 16,1-2 33-16,-1-3 26 0,3-4 3 0,-2 0 8 16,0-2 1-16,-2 3-3 15,-3 4 2-15,-5 7 20 0,-3 6 32 16,-4 5 4-16,-1 3-8 15,0 2-27-15,-6 10-21 0,-4 7 49 0,1 5-15 16,0 0-27 0,0 0-3-16,5-4-5 0,-2-2 0 0,4 0 3 15,2-4-2-15,0-1 0 16,3-5-2-16,2 2 1 0,-1-5 1 15,5 0 0-15,1-3 0 0,0-2 3 0,4 0-5 16,-2-2-8-16,4-5-6 16,-2-1-11-16,2-4-3 0,0-2 5 15,1-3 3-15,-1-2 6 16,-1 0 3-16,-3-3 4 0,0 0 3 0,-2 1 6 15,-2 2 1-15,-1 4 0 16,-4 4 12-16,-1 4 12 0,-1 4 21 16,-1 1-1-16,0 2-20 15,-1 0-21-15,-4 6-10 0,-3 8 10 0,0 4 9 16,-1 3-5-16,1 0-3 0,1 0-3 15,-1-3 1-15,3 1-2 16,3 0-1-16,1-3 1 0,1-1-1 0,1-3-2 16,2-3 2-1,4 1-1-15,0-4 0 0,2-1-2 0,1-1 2 16,4-3 2-16,0-1 1 15,1 0-2-15,1-5 2 0,-2-6 0 16,0 1-1-16,0-5 3 0,-4 0 8 0,-2-2 3 16,-2-4-4-16,-6-1-6 15,0 0-3-15,0-3-4 0,-7 0 2 16,-3 3-1-16,-1 2-2 15,-3 9-2-15,-2 3 2 0,4 4 1 0,-3 4 2 16,5 0-2-16,1 2 1 16,3 4 0-16,2 2 0 0,1 3-2 15,3 0 1-15,-1 1 0 16,1 3-1-16,1-3 2 0,3-2 0 0,3-2-7 15,1-2 7-15,3-3 0 0,2-1-1 16,2-2 4-16,3 0 0 16,2-5 0-16,3-5 2 0,2-2-1 0,0-1-1 15,1-1-1 1,-2 0-1-16,-2 0-2 0,-2 2 2 0,-2 2 1 15,-5 2-3-15,0 2 2 16,-4 5 0-16,1 1-2 0,-4 0 2 16,-1 10 3-16,-3 3-5 15,-1 7 2-15,-1 2 17 0,-3 1-6 0,-1 3-1 16,-3-2 0-16,0-5 2 0,-1-2 2 15,-2-3 6-15,3-3 7 16,1-4-5-16,1-2-1 0,1-3-3 0,1-1-7 16,3 0-8-16,-1 0-2 15,1 0 2-15,0-1 0 0,0-1-2 16,1-7 2-16,4 0-5 15,1-4-2-15,3-4 2 0,3 3-1 0,2-5 0 16,2-1 0-16,5 1-1 0,1-6-2 16,4 0-3-16,3-1-11 15,0 2-4-15,-2 3 8 0,-1 6 8 0,-5 6 1 16,-3 3 8-1,-4 5-4-15,-2 1-2 0,-4 9 3 0,-1 6-4 16,-4 1 4-16,-3 4 2 16,0 3 5-16,-1 1-5 0,-4-2 4 15,-2-2 0-15,-1-4-4 16,-2-2 3-16,2-1-1 0,1 0-3 0,1-5 0 15,3 2 6-15,-1-6-8 0,-1 2-24 16,0-1-41-16,-1-2-83 16,-2-2-92-16,0-2-214 0</inkml:trace>
  <inkml:trace contextRef="#ctx0" brushRef="#br0" timeOffset="32530.04">21220 7949 947 0,'9'-14'0'16,"2"7"61"-16,-1-3-29 0,-5 3 19 0,2 3-32 16,-1 1-22-16,-2 3-29 15,-3 0-81-15,-4 2-142 0,-11 3-59 16</inkml:trace>
  <inkml:trace contextRef="#ctx0" brushRef="#br0" timeOffset="32720.04">20233 8100 980 0,'14'-5'0'16,"7"0"17"-16,10-2 4 0,2-1 15 0,5 1-2 15,-1 0-27 1,7 4-3-16,-6 1-8 0,-4-1-192 0,-1 0-26 15,-9-3-246-15</inkml:trace>
  <inkml:trace contextRef="#ctx0" brushRef="#br0" timeOffset="33780.04">21747 8118 726 0,'0'-16'0'0,"-3"10"256"0,-4 6-166 0,-7 7-30 15,-5 14-14 1,-3 11 4-16,0 6-7 0,0 6-15 0,4-1-7 15,6-4-7-15,1-2-4 16,6-5-6-16,5-4 0 0,0-6 0 16,5-3-2-16,6-7-1 15,1-3 3-15,6-6-2 0,0-3 0 0,1-1 1 16,-2-9 1-16,-2-4 0 15,-3-4 2-15,-5-4-4 0,-1-5 1 16,-5-2 1-16,2-3-2 0,-3-2-2 0,-1-1 0 16,-3 3 4-16,-1 5-6 15,-2 8 4-15,2 7-4 0,2 5 0 16,1 4 4-16,2 2 0 15,0 1-4-15,2-1-1 0,6-1-7 0,6-5 10 16,6-2 0 0,4-3 3-16,4-3-5 0,-1-2 3 0,2-3 0 15,0-2-2-15,-2-3 2 16,0-4 1-16,0-2-2 0,-2 0 0 15,5-3 3-15,-2 3-4 0,3 1 2 0,-2 3-1 16,-3 6-2-16,-4 7 3 16,-5 4 0-16,-6 6-2 0,-6 4-2 15,-5 1 1-15,-7 14-14 16,-9 15 32-16,-6 14 22 0,-11 15-3 0,-3 14-4 15,2 11 0-15,-1 8-3 16,0 10-9-16,2 1-11 0,0-3-5 16,0-1 2-16,5-4-1 0,-1-8-5 0,3-7 2 15,6-8-2-15,4-11-29 16,8-13 2-16,8-10-12 0,3-13 1 15,14-10 30-15,6-6 3 16,4-9-4-16,3-2-8 0,1-13-1 0,-4-4 8 16,-3-5 12-1,-4-5 1-15,-2-6-1 0,-6-8 2 0,-2-7 1 16,-4-6-4-16,-4-5 0 15,-2 3 3-15,-2 3-2 0,-6 9 1 16,-2 7-1-16,0 10-1 0,-5 6 0 0,6 7 0 16,0 4-53-16,1 4-38 15,2 6-67-15,1 1-194 0,2 0-281 16</inkml:trace>
  <inkml:trace contextRef="#ctx0" brushRef="#br0" timeOffset="34420.04">22530 8061 1000 0,'0'-7'0'16,"0"7"221"-16,-7 12-166 0,-5 11-5 0,-4 10 2 15,-1 6-8-15,0 1-19 16,0 1-8-16,0-6-7 0,1-4 4 16,2-4-3-16,1-7-4 0,4-2-1 0,1-5-5 15,2-4 1-15,3-2 1 16,2-4-3-16,1-2 0 0,0-1-1 15,0 1 1-15,0-1 0 16,0-3-3-16,5-8 0 0,3-7 1 0,3-6 4 16,3-2-1-16,0-6-1 15,3-5 0-15,3-8 3 0,3-1-5 16,4-5 3-16,0 4-2 15,-1 7-1-15,-4 7 4 0,-5 13-2 0,-3 7-2 16,-4 9 0-16,-1 4-2 0,-1 7-10 16,2 12 10-16,0 11 3 15,2 4-2-15,2 8 6 0,-1-1-2 0,4 1-2 16,-3-3 2-1,2-2 2-15,-1-3-3 0,-2-5 0 0,-1 0 3 16,-1-6-4-16,-1-4 2 16,-1-3-1-16,-1-4 0 0,-2-4-2 15,-3-2 2-15,-1-6 0 16,-2 0 0-16,2 0 7 0,-1-5 6 0,2-9-5 15,0-5-6-15,1-9 3 0,4-1 9 16,3-5-3-16,1-10 1 16,4-3 4-16,2-4-5 0,6-7-4 0,1 2 0 15,2 0-5-15,-2 6-4 16,-3 9 4-16,-5 7-2 0,-5 12 0 15,-5 10-8-15,-4 4-1 16,-2 5-21-16,-1 1 0 0,0 1-12 0,0 1-19 16,-5 4-10-16,-5 11-36 0,-5 9-11 15,-4 13-20-15,-4 7-104 16,-5 5-473-16</inkml:trace>
  <inkml:trace contextRef="#ctx0" brushRef="#br0" timeOffset="34830.04">23081 8197 894 0,'3'-18'0'0,"1"7"213"0,0 3-126 16,-4 4 2-16,0 4-15 15,-4 1-34-15,-10 13-33 0,-5 8 0 16,-3 6 9-16,1 2-2 16,4 1-2-16,4-2-6 0,5 0-6 0,4-3 0 15,5-2 0 1,-1-2 1-16,6-3-1 0,4-4-20 0,1-3 3 15,0-3-2-15,4-5 11 0,1-3 4 0,-1-1 2 16,1-2 3 0,0-8 1-16,-1-3-2 0,-2-3 0 0,1-3 9 15,-3-3-4-15,0-2 6 16,0-3-6-16,1-3-1 0,-1-2-1 15,-1-3 0-15,-3 1-4 16,-3 7 2-16,-4 4 1 0,-2 7-1 0,-6 4-2 16,-3 4-2-16,-2 4-5 0,-1 4-12 15,-1 6-15-15,1 6-42 16,-2 5-11-16,1 2-40 0,0 3-87 0,0-2-76 15,3 1-267-15</inkml:trace>
  <inkml:trace contextRef="#ctx0" brushRef="#br0" timeOffset="35100.04">23351 8199 802 0,'6'-10'0'16,"1"2"223"-16,-3 4-126 15,-4 3-31-15,0 1-26 0,0 3-30 16,0 10-5-16,-5 5 15 16,-2 4 8-16,-2 3-8 0,1 0-11 0,-1-1 1 15,2-1-9-15,-2-3 1 16,2 1 2-16,1-3-3 0,0-1-2 15,-1-1-8-15,2-1-21 0,-2-3-38 0,0-2-20 16,1 0-34-16,0-4-96 16,0-3-49-16,5-1-131 0</inkml:trace>
  <inkml:trace contextRef="#ctx0" brushRef="#br0" timeOffset="35250.04">23432 7911 553 0,'8'-29'0'15,"1"7"204"-15,-4 5-128 16,-3 9-17-16,0 8-45 0,-2 4-19 16,0 13-44-16,-7 9-117 15,-5 7-130-15</inkml:trace>
  <inkml:trace contextRef="#ctx0" brushRef="#br0" timeOffset="35970.05">23405 8526 947 0,'4'-7'0'0,"2"-1"108"0,1 0-13 15,0-2-46-15,4-3-22 0,-2-2-7 0,2-2 0 16,0-4 2-16,0-1 0 16,2-4-6-16,1-2-7 0,-1-1-5 15,1 0-3-15,4 1 1 16,-1 3-1-16,0 4 1 0,-4 6-4 0,-6 5 3 15,0 3-2-15,-6 3 2 16,-1 3 0-16,2 1-2 0,-2 0-7 16,0 6-1-16,-6 6 7 0,2 3 4 0,1 6 1 15,3 3-2-15,0-2-2 16,0 5-16-16,3 1 4 0,0 0-1 15,1 2 6-15,-4-1 2 16,0-5-1-16,-3-2 4 0,-4-2-5 0,-3-5 3 16,0-1 5-1,-1-2 0-15,1-6 0 0,-2 0 0 0,5-2 5 16,1-3-1-16,2-1 1 15,2 0 1-15,2 0-3 0,0 0-1 16,2-2-4-16,6-4-4 0,3-3 6 0,4 3 0 16,4-5-18-16,1-2 4 15,2 1-1-15,3-7 5 0,2-1 8 16,3-2 1-16,2-4 1 15,0-4 0-15,1-2 4 0,-2-5-1 0,-1 1 1 16,-2-2 1-16,-3 1 0 16,-6 6 4-16,-5 6 0 0,-6 7 7 15,-3 7 1-15,-5 1-3 16,-4 6-8-16,-8 3-3 0,-8 1-3 0,-4 5 0 15,-2 5 5-15,0 4-2 0,1 4 3 16,2 2 2-16,3 7 4 16,0 3 7-16,2 1 5 0,3 2 2 0,5-1 5 15,1-1-10 1,7-2-7-16,2-3-4 0,4-4-2 0,5-2-1 15,2-4 1-15,1-2 1 16,3-2-4-16,3-2-1 0,3-3 1 16,0-1-10-16,0-3-87 0,-1 0-21 0,-4-3-59 15,-7-1-339-15</inkml:trace>
  <inkml:trace contextRef="#ctx0" brushRef="#br0" timeOffset="52310.07">13850 8845 231 0,'-9'-2'0'16,"1"2"108"-16,1 0-41 15,-1 0-29-15,3 1 15 0,-1-1 17 16,2 0-9-16,2 0 15 15,2-1 4-15,0 0-35 0,0 1-5 0,0 0-1 16,0 0-3-16,0 0 0 0,0-2-7 16,0 2-14-16,1 0-7 15,2 3-7-15,3-1 8 0,1 1-1 0,3 2 1 16,3 0 4-16,1 1 2 15,4-1 13-15,1-2-1 0,3-1 4 16,3-2 1-16,1 0-6 16,1-2-10-16,1 1 3 0,1 1-2 0,2 0 0 15,2 0-4 1,2 0-1-16,3 0-5 0,0 0 3 0,6 0 4 15,1 1-1-15,0 1 1 0,0 0 3 0,-2 1 3 16,-3-1-3 0,-3 1-5-16,0 3-5 0,-1 0-1 0,1 1-2 15,-2 1-3-15,3-1 1 16,2 0-2-16,0-1 0 0,-2-2 5 15,0-3 0-15,-2 3-2 16,-3-1 0-16,-2-2 9 0,-1 2-1 0,-2-3 1 16,0 2 2-16,3-2-6 0,-3 1 0 15,3 1 2-15,-2 0-5 16,2 3-3-16,4-1 1 0,-3-3 0 0,3 4 0 15,1-3-1-15,-2 1 1 16,3-1 0-16,-3-2 0 0,0 0-2 16,1 0-2-16,-2 0 2 15,0 0 1-15,-1 0-2 0,-1 0 0 0,-1 0 3 16,0 0 0-1,-2 0 2-15,2 0 0 0,-2 0 0 0,0 0 4 16,0 0-2-16,0-2-4 0,1 0 4 0,1 2-2 16,-1-2-2-1,2 1 2-15,0 1-4 0,2 0-1 0,4 0 0 16,-3 0 7-16,0 0-8 15,-5 0 2-15,-2-1 4 0,-2-1 2 16,-1 1 1-16,-4-1-1 16,0 0 5-16,-2 0-3 0,-2-1-5 0,-2 2 0 15,0-2 1-15,-1 3-3 16,1-1 1-16,-2 0 1 0,-2 0-1 15,0 1-2-15,-3 0 3 0,-1 0-1 0,-1-2-3 16,0 2 0-16,-2 0 6 16,-1 0-6-16,1 0 0 0,-3 0 4 15,0 0-5-15,0 0-1 16,0 0 2-16,-3-3-56 0,-2 3-2 0,-5-2-62 15,-3 1-67 1,-6 0 6-16,-4-3-129 0</inkml:trace>
  <inkml:trace contextRef="#ctx0" brushRef="#br0" timeOffset="54100.07">18511 8831 340 0,'-12'4'0'0,"1"-2"129"15,0 1-57-15,-1-1-16 16,1-1 12-16,4-1 18 0,1 0-21 0,1-3-10 15,2 0-3-15,1 1-2 0,1 0-3 16,1 0 1-16,0 2-12 16,0 0-26-16,0 0-15 0,0 0-2 0,5 0 10 15,1 0 8 1,2 0 1-16,1 0 2 0,3 0 1 0,1 0 6 15,1 0 3-15,4 0 0 16,3 0-4-16,7 0 1 0,2-3 3 0,5 3-6 16,-1-2 0-16,2 2-9 0,1 0 0 15,0 0 3-15,3 0 1 16,-1-3 1-16,2-1-3 0,0 1 3 15,-1 1-1-15,0-1-5 16,0 1-2-16,0 1 2 0,0 0-7 0,1 1 0 16,1 0 2-16,-1 3-1 15,2-2 1-15,0 2 1 0,-1 0 1 16,1 1-4-16,-2 0 1 15,-2 0-1-15,-1 1 4 0,-2-1 0 0,-2 1-1 16,-2-5 1-16,-2 1 1 0,2 0-3 16,-1 0 0-16,4 0 2 15,-3-1-4-15,2 0 1 0,1 0-1 0,-1 0 1 16,0 1-3-1,2-1 2-15,-2 0 3 0,1 0-7 0,1 0 5 16,0 0-1-16,-1 0-2 16,0 0 1-16,0 0 2 0,1 0-3 15,2 2 2-15,-1 0-1 16,-1-1-1-16,3 1 2 0,-2 0-1 0,4 1 0 15,-3-3 0-15,2 2 1 0,2 0-1 16,0-1 0-16,-1 3 1 16,1-4-1-16,-3 2 0 0,1-1 2 0,-2-1-2 15,0 0-2-15,0 0 2 16,-1 0 0-16,2 0 1 0,-1 0 0 15,1 0-2-15,-2 0 2 16,2 0-1-16,-3 0 0 0,2 0 0 0,0 0 0 16,0 0 0-16,1 0 0 0,1 3 2 15,1 2-2-15,0 1 0 16,2-2 1-16,-2 0-1 0,2 1 0 0,0-1 0 15,-1-1 0 1,-1 1 0-16,1 1 9 0,-1-5 1 0,-3 3 26 16,0-1-29-16,-1 0-4 15,0 1 8-15,2-1-4 0,-3-2-6 16,3 0 1-16,1 3 1 15,0-1-2-15,2-2 1 0,-3 0 0 0,-1 0-3 16,0 0 2-16,-1 0 2 0,-2-1-3 16,0 0 0-16,-2 0 2 15,-3-2-2-15,-1 0 0 0,2 1 1 0,-1-1-2 16,2 3 2-16,1 0 0 15,1 0-1-15,2 0-1 0,2 0 2 16,1 0-1-16,1 2 0 16,0 0 0-16,3-2 2 0,-3 1-2 0,0 1 18 15,-1-1-15 1,-3 0 16-16,-1 1-11 0,-4-2-7 0,0 3 7 15,1 0-7-15,-2-3 1 0,-1 4 1 0,1-1 0 16,-3-1-6 0,1 1 6-16,-4 1-2 0,0-3-1 0,-5 0 0 15,-2 0 7-15,-5-1-6 16,-2-2 5-16,-3 2 3 0,-2-3-1 15,-2 1 2-15,0-1 1 16,0 2-4-16,0-1 0 0,-2 1-3 0,2 0-4 16,2-1 0-16,1 0 4 0,3 2-5 15,0 0 2-15,0 0 1 16,-2 0-4-16,1 0 4 0,-2-3-2 0,-3 3-1 15,1 0 2-15,-2-2 4 16,0 1-6-16,0 1 2 0,2 0 0 16,3 0-2-16,0 0-1 15,2-2 3-15,0 2-2 0,0-1 0 0,0 0 2 16,1-1-2-1,-4-1 2-15,0 1 1 0,1-1-2 0,-3-2 0 16,0 1 3-16,-1 1-4 0,0 1 1 0,0 0-1 16,1 1-20-1,-1-1-2-15,-3 0-12 0,2 1-24 0,0 0 0 16,-1 0-27-16,-1-1-38 15,0-1 5-15,0-1-54 0,-8-3-203 16</inkml:trace>
  <inkml:trace contextRef="#ctx0" brushRef="#br0" timeOffset="66210.09">9380 15083 159 0,'5'0'0'15,"3"0"122"1,1 0-57-16,3 0-16 0,-1 0-14 0,2 0-8 15,-2 0 3-15,0-3-8 16,-2 3 9-16,-2-1 15 0,0 0-10 16,-4 0-3-16,-1 0-11 15,0 0-13-15,0 1 3 0,0 0 12 0,-2-1 2 16,0 1 21-16,0 0 22 0,0-1-13 15,-2 0 5-15,-2 0-4 16,2-1-30-16,-4-1 5 0,2-1-4 0,-3-1-2 16,1 2-3-16,1 0-7 15,-3-1-4-15,1 1 2 0,1-1-3 16,-2-3 2-16,0 3 0 15,-6 0 3-15,0-3-5 0,-2 2 1 0,-5-3 2 16,0 3 3 0,-3 0 0-16,0-2-1 0,0-2-1 0,1 4 1 15,-1-3-1-15,1 1-2 0,0 2-3 0,1-1-1 16,1 1 1-1,-2 2-2-15,-2-1-3 0,-3 0 3 0,-3 0-2 16,-4 1 2-16,-4-2 3 16,-2 1-4-16,-1 0 7 0,-6 0-1 15,0-3 0-15,2 4-1 16,-3-4-2-16,-1 3-2 0,0 0 1 0,-4-2-2 15,2 4-1-15,-1-1-5 16,2 1 3-16,2 1-1 0,3 0-4 16,1 0 2-16,1 1 3 0,2 0-2 0,1-2 2 15,-2-1 4-15,2-1 4 16,-3 0 4-16,1 0-3 0,1-1 0 15,0 1 1-15,0-1-5 16,0-2-6-16,1 3 3 0,1 0-2 0,1-1-6 16,0 1 4-1,3 1 0-15,3 0-2 0,-1-1 0 0,3 2 2 16,1 0-3-16,0-1 2 0,1 0 0 0,1-1-2 15,-2 0 2 1,1 3 4-16,-4-2-3 0,1 2 1 0,-2 1-2 16,-2 0-2-16,2 0 2 15,-1 0 0-15,1 1-1 0,2 3-1 16,2-2 1-16,-1 2 0 15,1 0-1-15,0-1 1 0,1 2 1 0,0 0-1 16,-1-3 1-16,-3 4-4 16,3-2 6-16,-3 0-4 0,1 5 0 15,0-4 2-15,-2 2 0 0,4 2-1 0,1-4-1 16,2 3 1-16,4-2 0 15,0 1 0-15,2 1 1 0,2-1-1 16,-1 0 0-16,-1 2 0 16,1-1 0-16,-2 1-2 0,1 1 4 0,-2 3-4 15,-2-1 1 1,-1 2 1-16,-2 4 0 0,1 0 0 0,-2 2-1 15,3 2 1-15,-1-1 0 16,2-1 1-16,4 0-1 0,0-3-2 16,3 1 2-16,2 0 0 0,1 1 0 0,-2-1 0 15,3 3 0-15,-2 0-1 16,1 2 1-16,3 3 0 0,0 3-3 15,2 0 3-15,0 4-5 16,2 2 5-16,-1 1 0 0,1 1 0 0,3-2 1 16,2 0-1-16,1-4 0 15,2 0-4-15,0 0 4 0,3-1 0 16,5 1-4-16,2-2 4 0,1-1 0 0,2 0-3 15,3 1 2-15,2-3-1 16,1 0 4-16,4 0-2 0,1-5-1 16,5 1 2-16,3-3 3 15,3-2-3-15,3-1 6 0,3 0-3 0,4-2-3 16,1-2 3-1,3 1-2-15,5-4-1 0,1 1 1 0,3 0 0 16,4-3 1-16,1 2 2 16,-1-2-2-16,3 0 2 0,-1 0 4 15,0-1 0-15,0 1 0 0,-1 1-4 0,1 2 1 16,-1-1-3-16,-3 1 3 15,2-1-1-15,-1-1-6 0,-1 1 2 16,1-1 3-16,-1-1-4 16,1 2 0-16,-3-3 3 0,0 1-4 0,-3-3 2 15,-5 0 0-15,-3-3-1 16,-2-1 0-16,-3 0 0 0,2 1 1 15,-2-4 0-15,1-4 0 16,3-5-2-16,1 0 2 0,2-2 3 0,1-4-6 16,3 2 4-16,1-2-1 0,0 1-2 15,-1 0 1-15,1 1 1 16,-2-2-2-16,0-2 2 0,-2-1 0 0,-3-1-1 15,-2 0 0 1,-3-2 1-16,-1 1 0 0,-2-2 1 0,-1 1-1 16,0 0-2-16,-1-5 2 15,2 4 1-15,-1-6-3 0,-1 1 2 16,-2-2-1-16,-1 2 0 0,-2 1 0 0,-4 3 1 15,-6 1-1-15,-2 3 0 16,-7 1 5-16,-2 3-4 0,-2 2 3 16,-4-2 1-16,3 2-5 15,-1-3 0-15,0-1 2 0,1 2-2 0,0-2 0 16,-1 0 1-16,3-1-1 15,-2-1 0-15,3 1 0 0,-2-2 0 16,-1 2 0-16,-3 2 1 16,-1-1-1-16,-3 0 0 0,-1 2 5 0,-2-2-4 15,-6 0 1-15,-5-3 0 0,-4-1-4 16,-4-1 1-16,-4 0 1 15,3 1-3-15,0-1 4 0,3 4-2 0,6 3-21 16,-2-1-3 0,5 3-19-16,2 2-30 0,1 2 6 0,1 4-43 15,4 4-35-15,1 3-22 16,0 0-138-16,-4-5-555 0</inkml:trace>
  <inkml:trace contextRef="#ctx0" brushRef="#br0" timeOffset="67100.09">9582 15683 592 0,'-32'-10'0'0,"6"3"247"0,2 2-123 15,7 1-45 1,4 1-9-16,7 3-10 0,5-2-12 0,-1 2-2 15,2 0-34-15,6-3-12 16,10 3 0-16,14-5 64 0,11-2-22 16,13-5-9-16,9-5-6 15,8 0-5-15,6 1-8 0,2-1 2 0,6 7 4 16,-2 2 1-16,-3 0-8 0,1 3-8 15,-5 2-3-15,-5 1-2 16,0 3 0-16,-5-1 4 0,-4 0-5 0,-6 0 2 16,-9 0 1-16,-11 0-2 15,-10 0-4-15,-12 0 4 0,-7 0-4 16,-7 0 5-16,0-5 15 15,-5-1 4-15,-6-4-22 0,-6-2-1 0,-5 2-2 16,-4-2 4 0,0 2-3-16,-2 0-1 0,4 0 4 0,4 6-2 15,2-1 0-15,6-1 5 0,1 2-4 0,4 0-3 16,2 0 2-1,5 0-2-15,-1 1-1 0,1-1-2 0,3 1-7 16,3 1 3-16,8-2 8 16,-1 3 0-16,8 1-1 0,1 5 5 15,4 2 0-15,-2 6-4 16,3 4 5-16,-3-2-1 0,-6 5 0 0,-4-3-2 15,-7 1 2-15,-7-4 7 16,-1 3 6-16,-8 0 9 0,-8 0-1 16,-2 4-10-16,-6-1-7 0,-2-3-4 0,1 3 0 15,2-2 0-15,1 0-88 16,5 1 2-16,5-3-21 0,3-5-88 15,4-4-105-15,6-7-293 16</inkml:trace>
  <inkml:trace contextRef="#ctx0" brushRef="#br0" timeOffset="67680.09">11483 15413 792 0,'0'-6'0'0,"0"4"331"15,-3 2-220 1,2 6-35-16,-4 15-42 0,0 14 4 0,-3 11 6 15,-2 8 0-15,1-2-11 16,-1-3-7-16,-1-5 2 0,0-2-11 16,-4-6-2-16,-3-3-4 0,3-4-1 0,-2-4-7 15,2-4-1-15,4-6 1 16,2-3-2-16,3-4-2 0,3-4 0 15,2-4 1-15,1 0-48 16,1 0 13-16,5-9 3 0,4-7 16 0,4-10 12 16,3-7-10-16,1-7-9 15,0-5 10-15,0-10 6 0,0-4 3 16,2-4 4-16,0-3 0 0,-1 3-2 0,-1 10 3 15,-4 13-1-15,-5 16 0 16,-1 12-4-16,-1 9-1 0,0 3 2 16,2 10 6-16,3 10 15 15,-1 13 3-15,2 8 2 0,-3 12-1 0,0 1-3 16,-4 0-2-1,0-2-9-15,-2-8-4 0,-1-6 1 0,0-5-4 16,-1-8-2-16,-1-6-24 16,3-3-17-16,2-5-17 0,4-2-16 15,3-3-48-15,3-6-123 0,6-5-151 0</inkml:trace>
  <inkml:trace contextRef="#ctx0" brushRef="#br0" timeOffset="68100.09">12147 15257 675 0,'1'-12'0'0,"-1"12"363"0,-3 0-227 15,-7 12-82-15,-6 10-17 16,-10 11 12-16,-1 12-20 0,-5 3-10 0,-4 2-4 16,1 0 5-16,0-1-1 0,-1-5-14 15,4 0 0-15,3-6-3 16,0-6-3-16,6-6 1 0,6-3 0 0,3-4-44 15,8-5 12 1,-1-4-11-16,4-5-7 0,3-3 13 0,0-2-11 16,3-3-19-16,12-11 43 15,8-5 23-15,6-13-2 0,9-8-4 16,1-6-19-16,3-6-21 0,3-10 17 0,-3-5 16 15,0-2 14-15,-5-1 0 16,-2 7 18-16,-6 10 28 0,-4 15 12 16,-9 14 6-16,-4 13-14 15,-7 9-14-15,-2 2-6 0,-3 16-12 0,0 12 10 16,-5 15 8-16,-8 12 0 15,-4 11-14-15,-4 6-8 0,-1 2 0 16,-1-2-7-16,2-4-3 16,1-8-2-16,3-9 3 0,4-9-5 0,1-7 0 15,5-7-24-15,3-5-14 0,2-6-11 16,2-2-25-16,2-6-43 15,3-7-114-15,5-2-148 0</inkml:trace>
  <inkml:trace contextRef="#ctx0" brushRef="#br0" timeOffset="68700.09">12370 15525 594 0,'-4'0'0'16,"1"0"335"-16,-2 0-224 0,-2 4-14 0,-4 8-22 15,0 6-37-15,-3 9-11 16,-2 7-12-16,1 2-6 0,0 3-6 16,3-1 2-16,4-6-4 15,2-5-2-15,5-4 2 0,1-7-3 0,5-3-1 16,3-4 1-16,2-3 1 0,2-3-1 15,1 0 4-15,1-3-1 16,-2 0 0-16,0-10 1 0,0 0-1 0,0-4 0 16,-1-5 2-1,-2-2-1-15,1-1-2 0,-4-6 0 0,-1-1 6 16,-1-4-7-16,0-4 2 15,-2-2 3-15,-1 2-4 0,-1 5-2 16,-1 8 2-16,-5 8 0 16,-3 9-2-16,-2 7 0 0,-2 3-3 0,-1 11 2 15,-1 5 1-15,3 5-1 0,2 2 1 16,4-4 3-16,1 3-2 15,4-8-1-15,1-2 1 0,3-1-2 0,3-6 2 16,3-2-1-16,3 0 0 16,2-6 1-16,4 0 0 0,1-6-1 15,5-3-2-15,3 0-5 16,0-4 0-16,-1-2 10 0,-2-3-2 0,-4-2-13 15,-3 3 14 1,-2-3 0-16,-1 4 0 0,-3-1-1 0,-3 3 4 16,-2 4-5-16,-4 6 4 0,-2 3-1 0,0 2-1 15,0 13 0 1,0 8 0-16,-5 11 0 0,0 5 31 0,-1-1-26 15,0-1-4-15,2-6 3 16,2-3-3-16,1-6-2 0,1-2-27 16,0-2-13-16,3-2-80 15,3-3-68-15,0-6-112 0</inkml:trace>
  <inkml:trace contextRef="#ctx0" brushRef="#br0" timeOffset="68960.09">12824 15597 712 0,'5'-29'0'0,"1"1"338"15,-3 1-248-15,0 4-39 0,1 0-22 0,-1 5-18 16,-1 3-3 0,-2 5-5-16,0 6 2 0,0 3 18 0,0 1 9 15,-2 10-4-15,-9 6-25 0,-4 14 8 0,-7 10 6 16,1 6 6-1,-3 1-5-15,3-1-1 0,2 0-2 0,2-9-7 16,8-4-3-16,1-5 2 16,5-6 1-16,3-2-6 0,5-3 1 15,3-4-4-15,5-4-1 16,2-5-5-16,3-3-29 0,7-1-36 0,2-2-23 15,3-6-7-15,1-4-182 16,0 0-198-16</inkml:trace>
  <inkml:trace contextRef="#ctx0" brushRef="#br0" timeOffset="70350.09">13517 15379 521 0,'-6'-6'0'0,"0"-1"301"0,0-2-200 0,-3 3-13 15,2 0-9-15,-4-1-11 16,1 2-9-16,-2 2 2 0,0-2-7 16,-3 5-9-16,-1 4 6 0,-4 10-16 0,0 12-17 15,-3 10-4-15,-3 8-3 16,3 2-4-16,2 2-3 0,4-6-2 15,5-2 0-15,5-8-3 16,6-6 0-16,1-2-1 0,7-6-2 0,2-5 2 16,4-1 0-16,2-4-1 15,1-5-1-15,6-2-10 0,0-1-20 16,6 0 3-16,-1-6-10 0,4-4-17 0,3 1 16 15,-3-5-2-15,0 0-9 16,-2-2 21-16,-3-6 13 0,-1 0 10 16,-5-5 10-16,-3 1 0 15,-5 2 2-15,-6-1 9 0,2 6 7 0,-5 3 5 16,0 8-7-1,-2 6-1-15,-1 0 9 0,0 2-7 0,-2 7-9 16,-4 8-1-16,-4 10 13 16,0 5-5-16,3 1-4 0,0-5-5 15,4 0-4-15,2-6-4 0,1-2 2 0,5 1 2 16,2-5-3-16,2-1 0 15,1-3-1-15,1-5-3 0,4 1 1 16,-1-2-3-16,2-3-3 16,-3-1 5-16,2-3-1 0,-5-6-2 0,-1-2 7 15,-3-6 0-15,-2-4 5 16,-3-4-1-16,1-5-2 0,-4 1-3 15,2-2 2-15,-5 0-1 16,-4 6-4-16,-4 3 5 0,0 4-2 0,3 3 0 16,0 2 1-16,5 4 0 0,5 0 1 15,1 1-1-15,11 0-14 16,6-2 9-16,4 3 3 0,3 0-1 0,-2 4 2 15,0 3 0 1,-2 0 0-16,-3 12-1 0,-2 4 2 0,-5 4 0 16,-3 2 6-16,-3 4 0 15,-1 1 2-15,-1 0 0 0,-3 0-3 16,0-5-1-16,0-1-1 0,0-1-2 0,0-6 5 15,-2-1 0-15,-3-3 0 16,0-3 5-16,-1 0 3 0,-3-2-5 16,5-1-2-16,-1 0-5 15,1-2 2-15,2-1-3 0,1-1 0 0,1 0 1 16,0 0-2-16,1-7 0 15,7-2-10-15,1-5 6 0,4-3-3 16,2-2 0-16,1-3-7 16,1-4-6-16,2-2 4 0,1-3 6 0,1-1 1 15,0 4 8-15,-6 3 0 0,1 8-1 16,-7 9 1-16,-3 4 1 15,0 4 0-15,-3 5 6 0,-2 7-3 0,-1 12 8 16,0 3 6 0,-6 5-6-16,0 0-1 0,-4-5-5 0,4 0 1 15,1-5-1-15,0-4-1 16,1-3 1-16,1-5 2 0,2-2-1 15,0-3-3-15,0-3-2 16,1 1 1-16,0-3-1 0,0 0 1 0,0 0 1 16,0 0-1-16,0-3-2 0,2-1 0 15,2-4-11-15,5-5-1 16,4-2 0-16,2-6-9 0,5-2-9 0,0-6 8 15,1-3-4-15,2-2 2 16,-4-4 21-16,0 4 0 0,0 6 3 16,-6 7 0-16,0 10 0 15,-5 7 2-15,-1 4 5 0,1 6 6 0,-1 11-1 16,-3 6 2-16,0 9 2 0,-3 1-1 15,-1-1-9-15,-4 0 0 16,0-5-4-16,1-2 3 0,0-7-2 0,2-2-5 16,-2-3-11-1,-1-1-8-15,4-2-27 0,-2-3-29 0,2 0-59 16,0-3-207-16,-2-4-314 15</inkml:trace>
  <inkml:trace contextRef="#ctx0" brushRef="#br0" timeOffset="71000.09">14430 15473 760 0,'0'0'0'16,"0"0"324"-16,0 0-229 16,0 6-68-16,0 9-13 0,-4 2 54 15,-3 5-14-15,-1 3-3 16,0-1-26-16,1-1-16 0,0-2-6 0,3-3-4 15,-2-4 2 1,-1-3 5-16,5-2-7 0,-5-4 2 0,6-2 0 16,-1-2-1-16,0-1-1 0,2 0-1 0,0 0-34 15,0 0 13 1,0 0 1-16,7-1-7 0,-1-7 21 0,6-4 1 15,-2-3-9-15,7-5 9 16,1-3 1-16,2-3 0 0,4-6-1 16,3 2 0-16,-4 0-1 15,-3 5 7-15,0 6 0 0,-7 6 1 0,-2 7 0 16,-5 5 5-16,2 4 6 0,-5 11-3 15,1 4 2-15,-1 8 3 16,-2 0-1-16,1 3-6 0,0-3-1 0,-1-3-1 16,0-5-3-16,-1-4 0 15,0-5 0-15,0-4 0 0,0-2 2 16,-1-3 2-16,1 1 5 15,0 0-3-15,0-1-4 0,0 0-1 0,0 0 0 16,0 0-2 0,0-1 0-16,0-6-34 0,4-2-6 0,-1-8 10 15,7-4 1-15,1-4 0 0,3-7-1 0,4-1-7 16,2-6 11-1,3 0-1-15,2 3 4 0,-3 4 13 0,-2 11-1 16,-4 6 6-16,-5 8 5 16,-7 7 0-16,3 8 0 0,-5 9 8 15,-2 8 8-15,0 5-1 16,-2 0-2-16,-5 1-1 0,3-1 1 0,-3-1 3 15,0-3-1-15,2 1-7 16,-3-3-4-16,3-1-4 0,0 1 0 16,-1-4 0-16,2-1 6 0,0-2-7 0,3-3-11 15,1-1-22-15,0-1-23 16,4-4-19-16,4-2-31 0,5-6-15 15,3 0-49-15,-1-8-174 16</inkml:trace>
  <inkml:trace contextRef="#ctx0" brushRef="#br0" timeOffset="71600.1">15010 15427 391 0,'5'-8'0'16,"-3"7"227"-16,-2 0-107 0,0 3-25 0,-5 14-75 16,-4 4 57-16,-2 9-29 15,-2 0-19-15,1-3 0 0,3 1 3 16,1 0 12-16,6-4-24 15,-1-2-12-15,3-1-5 0,0-3-2 0,5-3 0 16,3 0-2-16,0-4-1 16,4-2-5-16,4-1-3 0,2-7 0 15,1 0 10-15,-2-3 0 0,-3-8-35 0,-4-4 37 16,-4-2-4-16,-3-6 4 15,-3-4 5-15,-2-5-5 0,-3-2-2 16,-3-3 0-16,3 4 2 16,1 2-2-16,1 3 0 0,3 5 0 0,1 1-3 15,9 8-1 1,1 3 1-16,7 4-1 0,1 6 8 0,0 1-1 15,2 3-1-15,-2 5 2 16,0 6 1-16,0 3-4 0,-5 5 5 16,0 3-1-16,-7 1 8 0,-1 3 3 0,-5 2-1 15,-1 1-2-15,-4-1-3 16,-3 0-3-16,0-6 4 0,0-3-4 15,0-2-5-15,-1-5 6 16,0-4 10-16,0 0-3 0,-1-6 2 0,2-4-3 16,-1 0-5-16,4-1-3 15,1 0-2-15,2 0-1 0,1 0-1 16,0-1-1-16,0-5-2 0,2-4-11 0,7-4 10 15,1-6 0-15,5-1-3 16,8-8-5-16,-2-3-11 0,5-4-16 16,4-5 7-16,1-4-5 15,4 0-9-15,0 7 27 0,-1 4 13 0,-4 10 5 16,-5 11 0-1,-6 12 5-15,-3 5 23 0,-3 13 0 0,-4 11-9 16,-1 4-4-16,-3 3-7 16,-3 1-4-16,-1-3-1 0,-1-1-2 15,0-3-2-15,0-8 0 0,0 0-62 0,3-6-14 16,0-2-115-16,3-5-199 15</inkml:trace>
  <inkml:trace contextRef="#ctx0" brushRef="#br0" timeOffset="82400.11">14829 10340 678 0,'0'-22'0'0,"2"1"226"0,1 0-131 15,1 8-11 1,-1 6-19-16,-3 2-7 0,1 5-3 0,-1 0-17 15,0 0-19-15,0 10-4 16,-1 14-1-16,-7 12 29 0,-2 12 3 16,-4 6-19-16,-1-1-8 15,-1 0-12-15,0-4 0 0,1-6-2 0,0-1-4 16,3-4 2-16,-1-7-3 0,4-6 0 15,1-6 0-15,4-7-3 16,3-4-4-16,0-4 2 0,1-4 1 0,0 0-3 16,0 0 5-16,1-10 1 15,4-4 2-15,5-12 10 0,0-6-8 16,4-7 0-16,0-5 0 15,0-6-4-15,3-10 1 0,-2-4 0 0,1-4 3 16,2-1-3 0,-2 4 0-16,-2 6 1 0,0 11-1 0,-4 10 0 15,-3 10 3-15,0 11 0 0,-6 8 3 0,1 6-3 16,2 3-4-1,-1 0 1-15,3 0 0 0,5 7 0 0,3 1 8 16,4 2-4-16,5 2 4 16,5 4-1-16,2 5 0 0,4 7 1 15,2 8-3-15,0 8-3 16,1 5-4-16,-2 6 4 0,-4-2 2 0,-4 0-2 15,-7-9 8-15,-6-2-9 16,-5-7-2-16,-8-5-1 0,-4-4 3 16,-6-3 1-16,-7 0 5 0,-7-5-1 0,-5 2-4 15,-5 0 4-15,-4-1-3 16,-3 4-5-16,-5-2 4 0,-3 0 2 15,-2 0-6-15,-2-5 4 16,5 1 1-16,1-5-3 0,8-2 0 0,5-7 0 16,7-3 3-1,4-3-3-15,5-7 7 0,6 2-5 0,3-4 0 16,2-1-4-16,6 0-2 0,0-2-7 0,3 3-21 15,9 4-64 1,5 5-21-16,3 3-22 0,4 6-109 0,0 4-113 16</inkml:trace>
  <inkml:trace contextRef="#ctx0" brushRef="#br0" timeOffset="83130.11">15486 10576 767 0,'3'-16'0'0,"-2"5"279"16,-1 2-174-16,0 5-15 0,-1 2-11 16,-3 2-25-16,-2 2-22 0,-2 13-15 0,-4 7-1 15,-1 10 5-15,0 6-1 16,2 4-8-16,1-4-6 0,3-1-6 15,2-4 0-15,1-4 4 16,4-2-6-16,0-4 2 0,0-7 0 0,6-1-28 16,4-6 17-16,1-2-1 15,5-3-8-15,3-6 10 0,3-10 5 16,5-7-5-16,-1-6 7 0,-1-3 0 0,2-4-1 15,-2-1 3-15,-1-4 0 16,0-3 0-16,-1-1 2 0,-4 1 0 16,-2 6-2-16,-4 7 2 15,-7 8 0-15,-1 7-1 0,-2 9 0 0,-3 3 4 16,0 0-3-1,-2 7-2-15,-2 9-3 0,-3 7 6 0,0 8 13 16,0-1-8-16,0 2-4 16,2-1-1-16,2-2-1 0,0-3-1 15,0-1 0-15,3-4 2 0,0 0-3 0,3 0-1 16,4-4-2-16,4-4 0 15,0-3-18-15,0-9 0 0,2-1 8 16,2 0 8-16,-1-9 3 16,2-6 3-16,-3-4 0 0,0-4 0 0,0-4 0 15,2-4 2-15,-1-3-2 16,0 1 0-16,-1-2 0 0,-2-1 2 15,-1 5-2-15,0 4 0 16,-5 9 3-16,-1 9-4 0,-3 5 2 0,-1 4 3 16,0 3-4-16,-1 12 0 0,-3 10-1 15,-1 9 16-15,-1 0-7 16,0 1-3-16,1-4-2 0,4-2 3 0,-1-2-4 15,2-2-2 1,6-2 0-16,2-4 0 0,-1-1-3 0,5-2-26 16,-1-4-23-16,4 0-21 15,2-3 26-15,3-5-136 0,-1-3-177 16,0-1 10-16</inkml:trace>
  <inkml:trace contextRef="#ctx0" brushRef="#br0" timeOffset="84640.11">16231 10633 483 0,'8'-32'0'0,"-1"1"344"0,-3 4-209 0,-3 5-13 16,-1 3-38-16,0 2-16 15,-5 8-5-15,-3 2-20 0,-3 7-3 16,-7 7-3-16,-5 14-15 16,-5 11-2-16,1 7-2 0,0 2-4 0,3-2-6 15,3 2-6-15,4-5 3 0,5-3-4 16,3-3-2-16,5-4 2 15,2-4-2-15,2 0-11 0,2-4-9 0,1-5-7 16,3-3-17 0,-1-5 13-16,1-2 1 0,5-3-4 0,0-5 9 15,3-7 4-15,1-6-4 16,1-3 9-16,0-8 5 0,0 0 5 15,-1-4 5-15,2-5 3 16,-1-1-1-16,0-1 0 0,-1 8 2 0,-3 6-2 16,-5 11 0-16,-4 7 5 0,-2 8 9 15,-1 2 1-15,-1 13-19 16,-5 12 8-16,-1 7 29 0,0 5-21 0,1 0-4 15,4-2 3-15,2-4-3 16,0-2-3-16,1-4-2 0,4-5-2 16,1-8-1-16,0-3 0 15,3-3 2-15,-1-4 0 0,5-2 0 0,2-2 1 16,2 0-1-16,3-10 1 0,1-7 0 15,-2-2-3-15,3-6 0 16,-2-7 2-16,-1-3-2 0,0-8 4 0,-1-7-6 16,0-3-2-1,2-8 2-15,1-5-4 0,0-1-3 0,1-2 8 16,-4 2 2-16,-1 6-2 15,-4 8 2-15,-2 12-1 0,-6 16 0 16,-1 11 8-16,-4 8 3 16,1 6-2-16,-1 1-12 0,-3 14-20 0,-5 15 21 15,-6 12 4-15,-5 9 16 0,-3 4-16 16,1 4 4-16,0 1-2 15,-1 1 3-15,2-2 2 0,3-5-4 0,1-1-5 16,5-7 0-16,4-7 7 16,5-8-7-16,2-5 0 0,1-8 0 15,3-4-7-15,2-3 0 16,2-7-7-16,1-2-9 0,2-2 12 0,3-7 2 15,0-7-12 1,5-4 4-16,0-6 1 0,0-1 3 0,3-3 7 16,-1-3-4-16,-4-3-3 0,-1 2 10 0,-1-1 3 15,-6 6 0 1,-2 7 0-16,-2 4 6 0,-4 9 8 0,-1 4 5 15,0 3-7-15,-1 13-14 16,-6 8 4-16,-1 8 14 0,-2 5-4 16,2-2-8-16,3-5-2 15,0-2-2-15,4-5 0 0,-1 0 0 0,1-4 1 16,1-4-1-16,0-2 0 0,5 0 0 15,1-3-4-15,3-1 1 16,1 0-13-16,0-6-5 0,1 0 0 0,2-1-14 16,0-6-12-16,2-5-12 15,-1-5-1-15,-1-2 36 0,2-5 8 16,-2-3 9-16,1 1 5 15,0-5 1-15,-2 5 0 0,-4 3 2 0,-1 6 3 16,-4 8 17 0,-2 5 12-16,0 2-4 0,-1 2-9 0,0 5-19 15,-1 7-2-15,-4 8 2 0,-1 4 32 0,0-2-25 16,2 2 0-1,1-2-2-15,3-5-3 0,0 2-1 0,0-5 0 16,5-2-2-16,0-2 0 16,2-1 0-16,3-3 2 0,1-3-3 15,2-2 2-15,4-1 4 16,-2-3-2-16,2-5 0 0,-1-3-1 0,-4-5 1 15,0-4 1-15,-3-3 2 16,-3-1-1-16,-3-2 0 0,-3 1-1 16,-2 3-2-16,-4 2 0 0,-2 3 1 0,-2 3 0 15,1 4 7-15,2 3-3 16,-2 2-4-16,3 0-2 0,1 1 0 15,-1 3-2-15,5-1 2 16,-2 1-2-16,3 1 0 0,0 0-6 0,2 0-6 16,3 0-21-1,5-1 27-15,2-3 6 0,2 3 0 0,1 0 0 16,3 1 1-16,-3 0 0 0,3 0-1 0,0 0 1 15,-2 6 0 1,-2 3-2-16,-2 3 1 0,-1 6 2 0,-2 1 1 16,-2 2-1-16,-1 3 3 15,-1-2 5-15,-3-2 2 0,-2-1 1 16,0-2 1-16,0-5 5 15,-2-3 0-15,-2 0 4 0,-2-5 7 0,-1 0 2 16,0-2-8-16,3-2-6 16,-1 0-8-16,3 0-2 0,2-2-5 15,0-2-2-15,0-6 0 0,7-1-5 0,3-5-4 16,4-4-4-16,3-2-7 15,3-3-6-15,1-1 5 0,2-5 0 16,0 4-6-16,2 0 7 16,-2 4 9-16,-2 8 3 0,-4 6 9 0,-3 4-2 15,-1 5-1 1,-3 9 4-16,-2 9 17 0,-5 9 3 0,-3 5 0 15,0 3-1-15,-4 1-6 16,-2-4 6-16,-1-3-8 0,0 0-5 16,-2-7-1-16,2-3-3 0,1-4 0 0,1-2 0 15,1-7-2-15,3 1-3 16,-1-1 1-16,2-4 0 0,0 0-92 15,0 1-1-15,3-3-57 16,0 0-163-16,1-11-238 0</inkml:trace>
  <inkml:trace contextRef="#ctx0" brushRef="#br0" timeOffset="84790.11">17358 10123 806 0,'6'-13'0'0,"-1"1"107"0,1-2-105 16,-1 4-4-1,-3 2-33-15,-2 2-21 0,-1 2-67 0,-12 3-130 16</inkml:trace>
  <inkml:trace contextRef="#ctx0" brushRef="#br0" timeOffset="84940.11">16534 10275 1045 0,'26'-10'0'0,"10"-2"15"16,2-2-11-16,3 2-7 0,1-1-68 15,1 2-240-15,-1-4-356 16</inkml:trace>
  <inkml:trace contextRef="#ctx0" brushRef="#br0" timeOffset="85880.12">17813 10345 919 0,'-17'3'0'15,"2"15"254"-15,-1 11-192 16,-3 8-4-16,1 7-24 0,1 1-17 0,3-3-8 15,6-6-3-15,5-7-6 16,3-4 0-16,3-9 0 0,7-4-1 16,3-7-6-16,5-5 11 15,4-3 1-15,1-9-1 0,-2-5 3 0,-4-4-2 16,-5-1-2-16,-5-2 4 0,-4-3-2 15,-2 0-1-15,-1-3 1 16,-5-1-2-16,-3 3 0 0,0 2 4 0,3 5 0 16,1 5 1-1,3 4 0-15,1 3-5 0,1 2-5 0,6-2 0 16,5-2-2-16,4 0-1 15,4-4 7-15,2-2-2 0,4-1 0 16,-1-5-4-16,2-4 4 16,1-6-2-16,1-5 3 0,-1-3 0 0,-1 0-1 15,-1 0 0-15,-2 6 1 0,-2 7-1 16,-3 6 0-16,-1 6 0 15,-2 8 0-15,-1 6-1 0,-2 7 0 0,-3 14-3 16,-5 20 5-16,-5 17 19 16,-11 20 5-16,-11 18-5 0,-8 11-4 15,-7 6-6-15,-5 2 1 16,-2-1-3-16,-1-5-4 0,-1-1 0 0,2-6-2 15,4-9-4 1,8-7 1-16,10-17-12 0,11-14-15 0,11-19 7 16,7-19 3-16,11-6 8 0,6-9 7 0,1-15 3 15,4-4 0 1,0-9-1-16,-4-5 2 0,-5-3-2 0,-2-7 2 15,-5-6 4-15,-4-5-2 16,-5-5 1-16,-4-4 0 0,-2 6-4 16,-8 7 0-16,-2 10 5 15,-4 8-5-15,2 12-29 0,0 8-27 0,3 10-60 16,3 4-43-16,3 6-116 0,3 0-370 15</inkml:trace>
  <inkml:trace contextRef="#ctx0" brushRef="#br0" timeOffset="86410.12">18554 10216 921 0,'-10'6'0'15,"-3"16"188"-15,-2 14-116 0,-3 12-30 0,-1 5-7 16,2 5-4-1,0 0-13-15,-1-4-2 0,1-4-7 0,-2-8 3 16,0-7 2-16,1-10 0 16,5-9-3-16,2-7 5 0,4-5 4 15,2-4-10-15,3-4-6 16,2-9-7-16,4-5-2 0,6-10 5 0,4-3 0 15,3-5-6-15,0-5 5 16,2-3-4-16,4-5 0 0,2-4 0 16,2-2-4-16,0 4 3 0,-5 4 1 0,-3 13 2 15,-7 13 5-15,-6 13-3 16,-3 9-6-16,1 17 5 0,-1 15 4 15,4 15 14-15,0 10-10 16,0 3-2-16,7 4-4 0,1-4 0 0,1-6 7 16,1-6-8-1,-3-8 2-15,-2-10 3 0,-3-5-5 0,0-8 2 16,-1-6-1-16,-2-3 0 0,0-4 0 0,1-5 3 15,1 0-3 1,0-7 0-16,2-11 19 0,0-7 0 0,0-9 5 16,0-8 1-16,0-8 6 15,-2-11-3-15,2-8-2 0,3-6-9 16,-1-3-8-16,4 5-5 15,-2 12-4-15,-1 14 0 0,-4 15 1 0,-3 15-10 16,-1 12-5-16,-2 4-42 16,2 5-51-16,2 12 35 0,-3 5-3 15,0 11-54-15,-2 5-34 0,-2 4-78 0,-7 5-261 16</inkml:trace>
  <inkml:trace contextRef="#ctx0" brushRef="#br0" timeOffset="87540.12">19041 10480 893 0,'3'-25'0'15,"0"5"225"-15,-1 8-126 16,-1 7-30-16,-1 2-10 0,-1 5-3 15,-7 13-31-15,-5 8-14 16,-1 11 1-16,-4 4 5 0,4 0-9 0,1-1-6 16,6-3 2-16,3-5-4 15,4-2 0-15,2-4 0 0,3-2-1 16,5-3-6-16,0-4-6 0,1-6-7 0,0-2 4 15,1-5 10-15,1-1-3 16,0-5 0-16,3-9 7 0,-2-7 2 16,0-2 0-16,0-5 10 15,-2-4-9-15,-1-2 0 0,0-3 3 0,-4-4-3 16,3-3-1-1,-3-3 0-15,-2 0 3 0,-1 5-3 0,-2 7 4 16,-2 10-3-16,0 9 1 16,-7 9 3-16,1 7-4 0,-6 9-2 15,-4 12-4-15,1 8 4 0,-2 8 2 0,3 0 0 16,2-2 1-16,6-3-3 15,2-7 2-15,4-1-2 0,0-5-3 16,5-2 4-16,3-2 0 16,5-3-7-16,2-1 7 0,4-5 0 0,2 1-13 15,0-4 5-15,3-3-11 16,-2 0 2-16,0 0 13 0,-1-7-9 15,-2-2 3-15,-2-5 8 16,-1-5 2-16,-2-1 0 0,0-3 0 0,-2-4 3 16,0 0-2-16,-2-4 0 0,0-1 1 15,1 2 0-15,-1 2 1 16,-3 6-1-16,-1 9-2 0,-4 5 0 0,-2 5 6 15,0 3 0 1,0 4 2-16,-4 9-14 0,-3 12 9 0,-3 4 6 16,-2 4-2-16,-1 2-4 15,2-3 4-15,-1 0-5 0,4-3-1 16,-1-4 1-16,6-3-2 0,1-3 0 0,2-2 0 15,0-7-1-15,0-1-3 16,0-2 5-16,3-4-2 0,1 2-8 16,0-3 5-16,2-2-5 15,0 0-3-15,2-2 6 0,2-5 3 0,3-3-2 16,2-7 5-16,2 0 0 15,3-4-3-15,0-3 1 0,2-1 2 16,2-4 0-16,-3 4-1 16,-2 0 2-16,-3 4-2 0,0 7 2 0,-3 4-2 15,-1 8-1-15,-1 2 4 0,-2 6-1 16,-1 10-1-16,-3 6 0 15,0 2 4-15,-3 5-4 0,0-3 0 0,-1-1 4 16,-1-1-3 0,0-3 6-16,-4-3 0 0,-4-2 5 0,1-3 0 15,-6-6 6-15,0-2 2 16,3-2-3-16,0-3-5 0,5 0-6 15,4 0-2-15,1 0-3 16,1-1-2-16,6-5-9 0,4-5 10 0,9 0 0 16,0-5-2-16,6-4-2 0,3 2-14 15,2-4-1-15,2-2 9 16,0 2 6-16,-2-5 3 0,0-3 0 0,-3-2-1 15,-2-4 4-15,-1-1 0 16,-4 2-3-16,-4 3 2 0,-4 5 2 16,-5 9-4-16,-2 6 2 15,-3 5 6-15,-3 4-3 0,-4 3-1 0,-6 3-6 16,-7 12-6-16,-4 14 10 0,-5 4-1 15,2 6 0-15,2 3 7 16,4-1-2-16,6 0-2 0,4-3 3 0,4-5-5 16,3-4-2-1,1-3 2-15,3-5 0 0,2-2-1 0,3-4-1 16,2-3 1-16,3-4-13 15,1-5 1-15,3-3-12 0,1 0-47 16,0-1-47-16,0-9-108 16,-1-4-409-16</inkml:trace>
  <inkml:trace contextRef="#ctx0" brushRef="#br0" timeOffset="87690.12">19298 9784 1198 0,'0'-6'0'0,"14"6"-17"15,12 6-74 1,2-1-106-16,3 0-195 0</inkml:trace>
  <inkml:trace contextRef="#ctx0" brushRef="#br0" timeOffset="89140.12">20276 9835 725 0,'-1'-13'0'0,"0"4"329"15,1 3-209-15,0 2-28 0,-2 4-12 16,2 3-57-16,2 9-18 16,4 17 24-16,3 12 19 0,4 8-7 0,4 8-12 15,3 2-11-15,7-2-7 16,6-1-8-16,3-7 4 0,1-6-3 15,0-7-3-15,0-5 3 16,-4-9-4-16,-4-4 0 0,-7-6-5 0,-8-5-1 16,-4-2-9-16,-5-5 14 0,-2 0-1 15,-3 0 0-15,0 0 4 16,0 0 8-16,0 0-2 0,-3-3-6 0,-3-1-3 15,0 0-2 1,-2 0 3-16,2-1 0 0,1 5 0 0,0 0-3 16,2-1 1-16,-1 1-6 15,-1 0 8-15,-2 4 0 0,-1 4-9 16,-4 8 6-16,-4 3 2 0,-3 7 2 0,-3 6 6 15,-4 5-1-15,-2 6 2 16,-1 1 3-16,1 2-2 0,-2 3 1 16,1-6-3-16,-1 0 1 15,-1 1-1-15,-4-1 2 0,1 0-2 0,-1-4-3 16,1 0 4-16,-1-3-2 15,5-4-4-15,6-5 4 0,6-5-4 16,4-6-4-16,7-1 4 16,3-7-3-16,3 1-4 0,1-5-3 0,0 0-17 15,3 2-32-15,4-4-23 0,2-2-36 16,3-2-101-16,-2-9-203 15</inkml:trace>
  <inkml:trace contextRef="#ctx0" brushRef="#br0" timeOffset="93240.13">21013 10113 424 0,'7'-15'0'0,"-2"3"257"0,0 2-141 16,-2 6-5-16,-1 0-21 0,-2 2-6 15,0 2-11-15,0 10-39 16,-8 15-30-16,-4 14 40 0,-6 19 1 0,-1 12-17 15,-2 5-9-15,3 1-4 16,1-7-9-16,1-6-1 0,2-7-2 16,2-11 1-16,1-8-6 15,1-9 4-15,4-10-1 0,2-4-2 0,1-8 1 16,3-4-1-16,0-2-3 0,0-3-3 15,7-11 4-15,1-6 1 16,1-7 1-16,1-6-1 0,-1-1 1 0,1-7 1 16,4-5 0-1,-1 0 1-15,4-8-1 0,2-3 0 0,1-1 0 16,2-3 1-16,-1-1 0 15,-2 3-1-15,-5 3 0 0,-3 10 8 16,-4 12-2-16,-3 10 5 16,-1 10 6-16,-3 8 6 0,0 4-2 0,4 2-19 15,1 5-4-15,3 12-5 0,5 11 13 16,4 5 1-16,3 8 2 15,4 3-2-15,-1 1-4 0,3 3 3 0,-2-2-3 16,-1-2-4-16,-3 0 2 16,-5-5 5-16,-4-1-6 0,-4-2 0 15,-6-1 3-15,-1-2-4 16,-8-2 2-16,-4-1 0 0,-7-3-1 0,-5-3 0 15,-5-4 7 1,-5 1-3-16,-3-6 1 0,-1-1 0 0,-2 0 4 16,1-4 5-16,3-3-1 0,0 1 0 0,2-4-3 15,9 0-7 1,4-1-3-16,8-3 0 0,5 0 1 0,3 0-21 15,3-1-22-15,2-9-21 16,1 0-25-16,8-2-18 0,1-3-53 16,4 4-144-16,2 0-143 15</inkml:trace>
  <inkml:trace contextRef="#ctx0" brushRef="#br0" timeOffset="93910.13">21470 10419 739 0,'4'-11'0'0,"-1"6"238"15,1 2-147-15,-3 3-22 0,0 3-29 0,-1 16-6 16,-7 8 10-1,-3 7-11-15,-3 4-10 0,-1-4-6 0,0 3-1 16,1-5-7-16,1-6-4 16,5-4-2-16,2-4 0 0,5-3-3 15,1 0 0-15,8 0-4 16,4-7 2-16,-1-2-8 0,4-6-2 0,1 0-5 15,-1-2 4-15,0-8 4 16,0-4 0-16,2-4 6 0,-3-3 5 16,2-3-2-16,-2-2 0 0,1-3 0 0,1-3 2 15,0 2-3-15,-1-1 2 16,0 4 1-16,-1 6-2 0,-4 4 0 15,-2 5 8-15,-4 6-5 16,-2 2 2-16,-3 4 6 0,0 5 11 0,-6 12-10 16,-4 7 2-1,0 5-2-15,-2 2-6 0,4-2-4 0,0 0-2 16,0-1 0-16,4-6 3 0,2-1-3 0,2-6 0 16,0-4-1-1,0 0-6-15,6-2 3 0,2-1-1 0,1-4 1 16,2-4 3-16,0 0-1 15,1-5-2-15,-1-7 3 0,2-3 2 16,-1 1 0-16,2-3 0 16,0-3 1-16,-2-1-2 0,4-5 0 0,-1-1 0 15,1 0 0-15,-3-2 0 16,0 2 2-16,-4 7-2 0,-3 6 0 15,-2 5 2-15,-4 7-2 0,0 2 0 0,0 3 8 16,-4 11-11-16,-1 7 1 16,-2 6 6-16,1 6-4 0,-1-2 0 15,2-2 3-15,2-1-2 16,-1-4-1-16,3-5 0 0,1 1 0 0,0-3-4 15,2-2-24 1,4 1-25-16,2-4-19 0,0-2-107 0,1 0-10 16,0-5-230-16</inkml:trace>
  <inkml:trace contextRef="#ctx0" brushRef="#br0" timeOffset="95430.13">22110 10505 678 0,'9'-36'0'15,"-4"5"285"-15,-3 7-157 0,-2 6-35 0,-3 6-14 16,-3 5-13-16,-2 7-30 15,-7 2-12-15,-3 14-2 0,-4 9-5 16,-2 6-5-16,0 6-6 0,0 3 1 0,1-3-6 16,4 2 0-16,2-4 2 15,4-7-3-15,5-3 0 0,6-6-14 16,2-3-3-16,4-5-8 15,1-3 6-15,5-4-4 0,1-3-9 0,4-1 3 16,2-7-7 0,-1-2-6-16,2-4 9 0,-1-4 0 0,0 1 18 15,0-6 13-15,0-3 3 16,3 0-2-16,-1-4 2 0,1 1 1 15,2 4 0-15,-6 4 0 0,-3 5 1 0,-4 7 2 16,-5 5 5-16,-1 2 1 16,-3 2 0-16,0 12 3 0,1 6 9 15,-4 7-10-15,1 1-5 16,1-1-5-16,1-2-1 0,0-5-1 0,0-2 0 15,3-4-2-15,2-3 2 16,1-5 1-16,1 2-2 0,4-4 0 16,2-3 4-16,3 0-3 15,2-2 4-15,-1-9-4 0,1 1 1 0,2-6 0 16,-4-4-1-16,1-3 0 0,-1-8 2 15,-3-4-1-15,5-5-1 16,0-7 1-16,2-6-1 0,0-3-1 0,3-5 0 16,2-1 2-1,-3 4-3-15,-1 2 2 0,-3 10 0 0,-6 10 2 16,-1 10 3-16,-5 10 6 15,-6 7 0-15,1 5 0 0,-1 4-8 16,-6 15-8-16,-9 15 4 0,-7 13 12 0,-5 9-5 16,-2 9 0-16,0 1 0 15,3 1-5-15,3-3 2 0,1-7-2 16,3-5-3-16,5-9 2 15,3-6 3-15,5-3-5 0,3-7 2 0,3-7-3 16,0 1-8-16,3-7-3 16,4-3-6-16,1-2-12 0,4-3 6 15,1-2-11-15,-1-5-16 16,5-2 14-16,-1-5 6 0,2 0-14 0,0-5 19 15,2-3 12-15,-3-2-8 0,-3-1 21 16,0-2 1-16,-4 3 1 16,-2 5 0-16,-3 3 20 0,-3 9 8 0,0 3 0 15,-2 2-9 1,-2 10-18-16,-5 7 19 0,-1 4 1 0,-2 6-12 15,3-1-4-15,-1-5-4 16,4 0 0-16,1-5 1 0,4-4 0 16,-1 0-3-16,4-2 2 15,2-5 1-15,2 2-3 0,2-2 2 0,0-4 1 16,4 2-4-16,-1-3-21 0,0 0-11 15,0 0-9-15,0-7 6 16,1-4 1-16,-1-1 8 0,1-4 21 0,-1-3 1 16,2-2 4-16,-1-3 4 15,-1-2-2-15,3 2 0 0,-4 1 0 16,-2 4 5-16,0 9 1 15,-6 2 7-15,-2 5 9 0,-2 3-2 0,0 6-7 16,-3 8 1-16,-3 4 9 0,1 4-9 16,-1-2-4-16,0-1 3 15,1-1 0-15,0-1-6 0,4 1-2 0,1-4-1 16,0 0-4-1,1-3 0-15,3 0 0 0,3-4 0 0,2-1-2 16,4-2 4-16,-1-3-1 16,4 1-2-16,-1-2-4 0,0-5-4 15,0-3 3-15,-3-5 5 16,-4-4-3-16,0-3 5 0,-4 1 0 0,-1-6-1 15,-2 4 0-15,-1-4 0 0,-1 1 1 16,-7 2-1-16,-1 3 0 16,-3 3 0-16,3 8 12 0,3 2 4 0,2 3-5 15,4 3-9-15,0 0-2 16,3 5 0-16,0 0-4 0,1 1 4 15,4-2-1-15,1-1 1 16,3 0-1-16,0-3 1 0,-1 3 0 0,0-3-2 16,2 0 1-1,2 0 0-15,-2 0 2 0,0 0-1 0,0 5 0 16,-4 3-2-16,-4 5 1 0,-1 3-5 0,-4 4 5 15,0 1 1 1,0 2 0-16,0 0 0 0,-2-3 2 0,0 2 5 16,-1-5 2-16,-2-5 3 15,2-4 12-15,0-2 2 0,-1-3 6 16,2-1-1-16,-1-1-7 15,1-1-9-15,0 2-8 0,2-2 1 0,0 0-6 16,0-5-4-16,4-2 0 0,1-1-2 16,6-3-8-16,1-3-4 15,4-2-1-15,1-3-6 0,7-3-2 0,1-1 1 16,3-2-8-16,1 0 8 15,-4 1 4-15,-3 7 11 0,-4 5 10 16,-2 7 0-16,-2 2-1 16,0 3 0-16,-2 3 13 0,-4 8 3 0,0 8-1 15,-3 3-4 1,-3 6-2-16,0 1 0 0,-2-3 4 0,-4 1 6 15,-2-2-2-15,-2-6-4 0,1 1 1 0,-1-4-4 16,1-4-6 0,1-3-4-16,1 0 0 0,0-3 0 0,2 0-109 15,-1-2-96-15,0-4-235 16</inkml:trace>
  <inkml:trace contextRef="#ctx0" brushRef="#br0" timeOffset="95590.13">23339 10165 952 0,'4'-9'0'16,"1"2"80"-16,0 2-48 15,-2 0-16-15,-3 3-14 0,-1 2-4 0,-11-1-279 16,-8 1-255-16</inkml:trace>
  <inkml:trace contextRef="#ctx0" brushRef="#br0" timeOffset="95740.13">22551 10156 851 0,'0'-10'0'0,"10"1"176"16,13 1-134-16,6-3 23 16,5-4-40-16,4 3-14 0,0-2-7 0,0 1-3 15,-2 4-2-15,-3 1-84 16,-4 4-88-16,-10-1-312 0</inkml:trace>
  <inkml:trace contextRef="#ctx0" brushRef="#br0" timeOffset="96710.13">20795 11389 766 0,'-6'-4'0'15,"2"4"308"-15,1 13-256 16,2 5-25-16,-2 5-4 0,1 3-6 16,2-1-9-16,0-1-5 15,1-2 0-15,0-4-3 0,4-3 0 0,2-3 0 16,-1-4-1-16,-1-2 0 0,0-5 1 15,-2-1 0-15,0 0 0 16,-3-7 22-16,0-7 6 0,0-1-11 0,-7-7-9 16,-3-4-2-16,-2-1-2 15,1-3 5-15,1 0 4 0,4-1 3 16,4-2-2-16,4 2-5 15,7-3-7-15,4 0 0 0,8 1-1 0,0 1-2 16,3 6 1-16,2-2 0 0,0 7-2 16,-5 7 3-16,-1 6-1 15,-5 4 0-15,-5 4-3 0,0 3 5 0,-5 13-3 16,0 12 2-1,-2 11 19-15,0 12-12 0,-3 11 0 0,-3 7-5 16,-4 6-2-16,-4 5 4 16,-4-5-4-16,0-2-2 0,-7-10-27 15,0-6 8-15,0-1-4 16,1-6-3-16,4-7-3 0,6-3 0 0,5-6 15 15,3-5-7-15,3-2-29 0,8-3 2 16,4-7 9-16,4-4 8 16,4-10 21-16,1-3 9 0,3-4 2 0,1-10 0 15,0-4 13-15,1-3 0 16,-3-8 16-16,-3-7 7 0,1-3 15 15,-7-9-10-15,-1-1-13 16,-5-2-5-16,-8-2-2 0,-2 4-8 0,-10 6 0 16,-6 7-1-1,-2 9-2-15,0 7-4 0,1 10 0 0,1 6-6 16,4 4 0-16,2 7-29 0,2 4-39 0,3 5-59 15,-1 1-20 1,2-1-116-16,0-2-322 0</inkml:trace>
  <inkml:trace contextRef="#ctx0" brushRef="#br0" timeOffset="97710.13">21674 11137 1000 0,'-2'-1'0'16,"1"9"223"-16,-3 16-183 16,-2 11 21-16,-4 13-14 0,0 5-25 15,0 3-12-15,-1-2-3 16,0-5-1-16,-3-2-2 0,-4-5 5 0,-3-5-5 15,-2-3-2-15,-2-6 3 0,4-6-1 16,5-5-3-16,4-4 3 16,7-6-1-16,4-2-6 0,1-3-4 0,4-2 0 15,5 0 4-15,3-9 3 16,4-6 0-16,3-2-8 0,0-9 2 15,3-3-2-15,1-3 3 16,0-7 3-16,3 0 1 0,-1 3-2 0,2 4 5 16,0 6-2-1,-2 7 0-15,-1 10-2 0,-1 7 2 0,-4 7 0 16,-1 10 0-16,-5 7 5 0,-3 7-2 0,-3 4 0 15,-1-1-2 1,-5 3 1-16,-1-4 0 0,-6-5-1 0,-6-2 1 16,-6-2 3-16,-5-4-3 15,-3-1 0-15,-3-1 4 0,-2-3-5 0,3-1-1 16,1-1 0-1,5-4 1-15,6-1-1 0,3-2-20 0,8-1 0 16,3 0-1-16,2-3 9 0,4-3-7 0,4-3 10 16,2-2 9-1,3 1 0-15,3-1-20 0,4 4 11 0,2-2-5 16,3 2-6-16,3-2-1 15,3 0-6-15,1-2-9 0,4 0 18 16,-3-4-1-16,2 0 14 16,-4-4 5-16,-2-1 0 0,-4-2 0 0,-3-1 2 15,-5 1 8-15,-6 1 14 16,-2 2 1-16,-5 3 3 0,-1 4 4 15,-2 2-7-15,0 2-8 0,-1 2-6 0,0 2-1 16,0 0-2-16,0 1 3 16,-3 0 6-16,-1 5-6 0,-3 10-10 15,-2 4 1-15,2 5 2 16,1 4-7-16,2-2 6 0,3-4-3 0,1-1 0 15,1-3-14 1,5-5 6-16,4-2 2 0,4-3 4 0,1-6 1 16,5-2 0-16,2-2 2 15,4-7 0-15,4-3-1 0,1-6 3 16,2-2-2-16,-3-5-1 0,-1-1 0 0,-3-6 4 15,-7-3-4-15,-1-4 0 16,0-4 4-16,-1-2-4 0,1-2 0 16,-2 0 2-16,1-1-2 15,-1 5 0-15,-5 5 13 0,-2 10-2 0,-2 11 3 16,-5 6-1-16,-2 9 2 15,0 4-5-15,-6 10-8 0,-6 18-3 16,-6 9 2-16,-2 8 14 0,-2 7-12 0,-1 0 5 16,2-3 0-1,2-1-5-15,1-5 4 0,4-3-5 0,2-9-2 16,5-4 0-16,5-5 1 15,2-5-3-15,6-1 3 0,4-4-2 0,2-3-3 16,4-1-5 0,0-6-13-16,1 0-12 0,2-4 5 0,1 0 4 15,-2 0-10-15,1-7-5 16,-2 2-30-16,0-4-81 0,-4-4-32 15,-3-3-87-15</inkml:trace>
  <inkml:trace contextRef="#ctx0" brushRef="#br0" timeOffset="97880.13">22334 11373 785 0,'17'-9'0'0,"4"-1"180"16,4 3-117-16,1-3-12 15,-1 3-11-15,2 0-16 0,0-1-17 0,-3 6-6 16,-2-1 1-16,-4-1-4 0,-6 2-88 15,-3-1-93-15,-8-2-128 16</inkml:trace>
  <inkml:trace contextRef="#ctx0" brushRef="#br0" timeOffset="98010.13">22026 11151 910 0,'12'0'0'0,"3"0"-46"16,-4 0-113-16,-6 0-474 15</inkml:trace>
  <inkml:trace contextRef="#ctx0" brushRef="#br0" timeOffset="122410.17">17306 12741 494 0,'6'-24'0'0,"-1"4"238"0,-1 6-144 16,-1 2-19-16,1 4-4 0,-2 3 0 15,-1 2-12-15,-1 2-4 16,0 1 14-16,2 2-22 0,-5 13-26 0,-5 18 2 15,-3 15 31-15,-4 11-7 0,-1 9-13 16,-2-2-13-16,1-2-9 16,2-5-4-16,0-5-1 0,1-5-2 0,0-7-3 15,2-4 4 1,0-9-4-16,1-2-2 0,2-3 0 0,0-2 5 15,5-3-6-15,1-2-3 16,-1-5-13-16,2-4-21 0,1-2-3 16,1-2-16-16,0 1-47 0,0-5-13 0,5 0-34 15,1-10-71-15,2-10-123 16</inkml:trace>
  <inkml:trace contextRef="#ctx0" brushRef="#br0" timeOffset="123040.17">17720 12602 732 0,'10'-22'0'0,"-1"6"285"16,-4 3-188-16,-5 5-6 15,0 7-1-15,-1 3-24 0,-8 19-48 0,-5 19-12 16,-6 18 13-1,-4 9 1-15,0 4-7 0,0-4 3 0,2-1-8 16,2-9-3-16,2-5 4 16,5-3-3-16,-1-8-5 0,3-2 5 15,1-3-3-15,0-5-5 16,3-2 4-16,-1-2-4 0,0-6-19 0,0 0-1 15,4-3-14-15,1-2-24 0,-1-5-4 16,4-4-10-16,0-7-43 16,4-2 49-16,7-9 42 0,3-7-5 0,6-12 8 15,6-3 11-15,3-8 2 16,5-3 7-16,1-2 4 0,3 0-2 15,-1 0 2-15,-2 6 3 16,-4 3 12-16,0 6 26 0,-7 4 1 0,-2 7-7 16,-4 6-7-16,-7 4 5 0,-3 3 12 15,-3 2-12-15,-4 4-10 16,0 1-8-16,-1 0-7 0,-5 5 0 0,-7 10 5 15,-6 4-4 1,-7 4-3-16,-8 3-6 0,2-5 5 0,-3 4-1 16,2-2-1-16,4-2 4 15,5 2-5-15,5-3-5 0,7 0 4 16,5 2 1-16,5-1-3 15,3 1-2-15,6 0 1 0,7-3-4 0,2 0 10 16,2-4-5-16,1-3 0 0,0-2 0 16,2-1 0-16,1-1 0 15,1 1 0-15,-1 4 3 0,-1 0-5 0,-2 2 4 16,-4 3-2-16,-2-2-2 15,-2-2 4-15,-5-1-1 0,-4-6-4 16,1-2-4-16,-3 0-10 16,-1-3-23-16,2 0-28 0,-2-2-40 0,2-2-61 15,0-7-94 1,0-6-208-16</inkml:trace>
  <inkml:trace contextRef="#ctx0" brushRef="#br0" timeOffset="123560.17">18161 12724 679 0,'3'-7'0'0,"-1"4"285"16,0 3-187-16,-2 7-32 0,0 13-6 15,-3 17 13-15,-5 13-19 16,-3 7-17-16,-2 3-12 0,-1-2 0 0,-1-3-7 15,1-6-3-15,0-6-7 16,-1-6 0-16,3-4-2 0,0-7-6 16,4-4 0-16,1-2 6 15,-1-8-7-15,6 0 2 0,0-6 2 0,2-2-3 16,0-2-5-1,0-1-7-15,2-1-5 0,6-6 15 0,2-6 4 16,2-6-2-16,3-7 0 0,3-5 1 0,3-3-1 16,-2-4-6-1,3 3 5-15,-1 1-2 0,-3 8 2 0,-2 6 2 16,-1 7-2-16,-3 5-2 15,0 7 2-15,0 5 2 0,-1 9-1 16,-1 8 0-16,-2 4 8 16,-1 3 7-16,-1 3-12 0,-4-3-2 0,0-1 2 15,-2-1-1-15,-2-7-1 16,-5 2 1-16,-4-1 2 0,-4-1-3 15,-2 4 8-15,-4-5 0 0,-4-4 0 0,-1-1-1 16,-2-4-5-16,-2-5 1 16,1-3 1-16,2-2-3 0,1 0-3 15,7-3 2-15,4-2 0 16,4-1-19-16,6-1-15 0,1 1-5 0,3 1-10 15,1-1 3 1,4-2-17-16,6 3-35 0,4-2-25 0,3 2-69 16,2 1-212-16</inkml:trace>
  <inkml:trace contextRef="#ctx0" brushRef="#br0" timeOffset="124110.17">18509 13164 853 0,'10'-17'0'0,"-3"0"280"0,-2 3-169 15,-2 2-38-15,-2 3-13 0,0 5-10 16,-1 4-20-16,0 4-26 0,-1 17-7 0,-7 10 6 16,-3 18 65-16,-4 8-31 15,-3 5-14-15,0 7-7 0,-3-2-4 16,4 2-2-16,-1-2 8 15,1-2-16-15,3-3 3 0,-1-4-4 0,3-7-2 16,2-3 1 0,1-5 0-16,0-7-29 0,2-7 21 0,1-4 3 15,2-8-6-15,0-5 9 16,1-7 2-16,-2-4 0 0,0-1 9 15,2-9-5-15,-1-7-7 0,1-7 1 0,3-6 1 16,3-4-1-16,4-11 1 16,5-7-4-16,3-8-11 0,5-8 5 15,1-2 5-15,4-4 1 16,-1 0 5-16,0-4 0 0,1 4-4 0,1 1 7 15,0 6-2-15,2 5-2 16,2 9 0-16,-1 10 1 0,0 8 0 16,-1 14-3-16,1 8 2 0,-3 7-2 0,1 5 3 15,-3 12 0-15,-5 6 1 16,-1 12 0-16,-3 6 9 0,-5 2-6 15,-3 4 0-15,-4-1-1 16,-3-5-4-16,-6-2 2 0,-6-5 7 0,-3-2-8 16,-4-3 0-1,-4-3 1-15,-1-4-1 0,-3-3-3 0,-1-4 2 16,4-2-15-16,0-6 5 15,4 1-19-15,4-3-34 0,3 0-6 16,4 0-29-16,1-5-31 0,6-3-19 0,1-3-106 16,1-4-285-16</inkml:trace>
  <inkml:trace contextRef="#ctx0" brushRef="#br0" timeOffset="124520.17">19169 12958 980 0,'15'-12'0'15,"-6"3"262"-15,-5 5-199 0,-4 3-26 16,0 1-12-16,-3 0-4 16,-5 5-2-16,-6 1 0 0,-6 4-2 0,2 0 5 15,0-1-2 1,5 1-2-16,1-1-9 0,4 0 0 0,2 6-8 15,1 2-2-15,1 2-2 16,3 2 3-16,1 0-5 0,0-1 1 16,1 0-13-16,6-3-12 0,2-1 7 0,1-3 7 15,2-3 2-15,2-1 7 16,0-2 2-16,-1-4 2 0,1 4 4 15,-3-2-2-15,-1 1 0 16,-3 5-2-16,-2 3 1 0,-3 0-5 0,-2 1 6 16,-2 0 0-16,-3-2-2 15,-2 0 3-15,-3-1 3 0,-2-2-3 16,-4 0 6-16,0-1 6 15,-3 1 1-15,1-2-2 0,-2 1-2 0,-3-1 4 16,0-1-4-16,1 2-5 0,0-3-5 16,2 0 0-16,0-2 0 15,2 0-63-15,1 0-21 0,0-1-50 0,0-2-142 16,-1-1-148-1</inkml:trace>
  <inkml:trace contextRef="#ctx0" brushRef="#br0" timeOffset="129920.18">20952 12655 391 0,'6'-6'0'15,"-2"-4"210"-15,2 1-92 16,0 1-22-16,-3-1 1 0,0 1-14 15,-1 3-20-15,-2 1 4 16,0 1-15-16,0 1-8 0,0 2-15 0,0 0-10 16,0 0-7-16,0 0-8 15,0 5 1-15,0 8 0 0,-5 10 30 16,-4 9 5-16,-2 7-9 0,-2 5-3 0,-5 6-9 15,3 3-6-15,0 0-3 16,-1-2 2-16,2-2-6 0,2-9-5 16,1-4 3-16,4-6-3 15,0-6-1-15,1-6 0 0,5-3 2 0,-1-5-3 16,1-4 2-1,1-1-3-15,0-4-17 0,0 1-13 0,-2-1-18 16,1 1-41-16,-1-2-1 16,0 0-32-16,-1-2-127 0,-3-6-99 15</inkml:trace>
  <inkml:trace contextRef="#ctx0" brushRef="#br0" timeOffset="130220.18">20459 13243 714 0,'0'6'0'0,"9"0"175"0,3 0-64 16,6-3-20-16,6-1-7 0,6-2-1 15,7-2-20-15,7-6-10 16,6-1 0-16,4-4-2 0,4 1-5 0,3-2-7 15,-1 2-8 1,1-1-7-16,-6 2-12 0,-1 3-6 0,-2-1-4 16,-1 4-2-16,0 0 0 15,-3 0 0-15,-6 0-41 0,-10 0-4 16,-11 4-11-16,-9-1-40 0,-8 2 16 0,-4 3-22 15,-11 5-72-15,-4 4-96 16,-5 0-242-16</inkml:trace>
  <inkml:trace contextRef="#ctx0" brushRef="#br0" timeOffset="130710.18">20518 13644 727 0,'1'-6'0'15,"-1"-1"317"-15,0 5-191 0,0 2-31 0,-2 0-26 16,-4 14-37-16,-4 12-7 0,-1 9 21 15,-2 11 1-15,-2 1-18 16,0-4-3-16,3-3-13 0,0-4-3 0,0-5-3 16,0-1 0-1,-2-1-4-15,1-2-1 0,0-2 0 0,0-3-2 16,1-1 0-16,2-4-48 15,2-3-1-15,2-5-17 0,2-1 0 16,4-5-22-16,0-1-76 16,2-2-32-16,6-4-64 0,4-7-260 0</inkml:trace>
  <inkml:trace contextRef="#ctx0" brushRef="#br0" timeOffset="131420.18">20732 13692 605 0,'0'-1'0'16,"0"1"312"-16,0 0-156 0,-3 0-74 0,-4 10-26 16,-6 10-9-16,-4 6-2 0,0 7-9 0,0 0-5 15,1 1-13 1,6-1-11-16,3-5-6 0,5-4 2 0,2-1-4 15,4-3-1-15,6-2 1 16,3-1-2-16,1-4-2 0,5-3 2 16,0-1 2-16,2-6-6 15,-1-3 4-15,1 0 1 0,0-6-2 0,-6-3 4 16,-2-2 0-16,-5-4 0 0,-3-5 5 15,-2-1-1-15,-3-2-1 16,-7-5 1-16,-4-4-3 0,-1 1-2 0,-5-5 2 16,0 4 2-16,-1 1-5 15,6 5 4-15,1 3 1 0,7 3-3 16,4 4 0-16,5 1 2 15,6 1-7-15,6 2 4 0,4 0 0 0,4 4-2 16,2-1 4 0,1 1-2-16,1 4 0 0,-3-1 2 0,0 5 0 15,-3 0-2-15,-3 9 0 0,-2 4 0 0,-1 5-2 16,-6 4 2-1,1 5 1-15,-5 0 0 0,-1 6-4 0,-2 2 3 16,-4-1-4-16,-3 3 0 16,-7-2-4-16,-5-2 4 0,-1 0 6 15,2-4 0-15,1-3-2 16,1-2 2-16,6-4-1 0,2-2 0 0,3-3-2 15,2-1 2-15,5-3-8 16,5-6 7-16,4 0 1 0,6-2 0 16,2-3 0-16,2 0 1 0,-1-5-1 0,0-3 0 15,-3-1 3-15,-1-4-2 16,-2-4 3-16,-1-5 1 0,-3-4 5 15,0-3 5-15,-2-6-5 16,-3-5-4-16,-3-2 3 0,-5-1-2 0,-2 0 7 16,-9 3 3-1,-4 6 4-15,-3 4 1 0,-2 6-1 0,0 6-4 16,3 4-7-16,0 4 0 0,1 5-10 0,0 2 0 15,-2 1 0 1,2 2 0-16,-1 5-78 0,0 2 16 0,1 3-11 16,1 0-41-16,3 3-35 15,4-1-96-15,2-1-273 0</inkml:trace>
  <inkml:trace contextRef="#ctx0" brushRef="#br0" timeOffset="132370.18">21893 12764 640 0,'6'-6'0'0,"1"-1"314"16,-5 2-167-16,-2 0-61 0,0 3-11 0,-6 2-17 15,-5 0-30 1,-5 7-7-16,-6 2 7 0,-1 6-1 0,-1-1-12 16,1 0-8-16,5-1 0 15,4-3-5-15,4-2-1 0,5-4 0 16,1-2 0-16,4 2-2 0,0 1-6 0,2 1 1 15,8 3 3-15,3 2 2 16,6 0-2-16,3 2 0 0,1 2 1 16,1 3-8-16,-1 1-2 15,1 1 10-15,-5 1 0 0,-2-1 0 0,-5-1 2 16,-4-2 0-16,-3-2-5 15,-5-1 7-15,0-2-4 0,-8 2 1 16,-5-2 2-16,-5 0 7 16,-3-1-6-16,-3-1 7 0,-2-1-3 0,-1-2-3 15,-2-4 4-15,-1-1-2 0,2-2-3 16,0 0 4-16,9 0-3 15,4-5-2-15,6 3 1 0,5-1-1 0,3-1-2 16,1 0-20 0,4-5-19-16,7 1-24 0,3-5 1 0,0 2-27 15,4 0-56-15,1-1-24 16,0 2-71-16,4 0-117 0</inkml:trace>
  <inkml:trace contextRef="#ctx0" brushRef="#br0" timeOffset="132690.18">22050 13041 529 0,'26'-11'0'16,"0"2"365"-16,1-5-259 0,-2 1-29 0,-1-4-20 15,-5 1-16-15,-1-4-4 16,-4 0-13-16,-3 0 1 0,-4 0 7 16,-4 3 0-16,-3 0-7 15,0 3 2-15,-2-1-7 0,-5 5-2 0,-1 1-4 16,-5 2-6-16,1 7-3 0,-5 0-6 15,-2 9 2-15,-2 4 4 16,0 6-6-16,-3 7 2 0,2 6 1 0,2 2-3 16,3 1 2-1,2-1 0-15,7 0 1 0,3-4-1 0,4-5-2 16,3-3-3-16,5-6 5 15,5-3-1-15,2-2 0 0,3-6 0 16,3 0 2-16,4-4-2 16,2 0 0-16,2 1-24 0,2-2-35 0,3 0-3 15,3 0-6-15,-1-1-210 0,0-7-22 16,-5 0-141-16</inkml:trace>
  <inkml:trace contextRef="#ctx0" brushRef="#br0" timeOffset="132920.18">22596 12901 575 0,'-10'-2'0'0,"-2"-1"356"16,1 1-220-16,-4 2-15 0,0 0-38 0,-1 9-17 16,-3 3-10-16,0 7-11 0,0 1-4 0,2 5-10 15,4 1-11 1,3-2-10-16,5 0-5 0,2-2 1 0,3-4-3 15,0-1-6-15,7-4 5 16,3-1-2-16,2 0 0 0,4-5 0 16,4 1 3-16,3-5-5 15,3 3-15-15,4-1-33 0,4-5-39 0,5 2 21 16,0-1-93-16,0-4-183 0,-3-2-188 15</inkml:trace>
  <inkml:trace contextRef="#ctx0" brushRef="#br0" timeOffset="133770.18">17104 13976 593 0,'-10'-3'0'16,"4"2"248"-16,5-1-113 0,1 1-54 0,1-1-38 15,9 0-16-15,9-1 43 16,8-1-1-16,8-2-7 0,8 0-18 16,7 1-3-16,7 0 9 0,8-1-6 0,10 2-4 15,8-2-8-15,9 1-10 16,5 2-15-16,5 0-5 0,3 1 5 15,2-1-3-15,0 2-3 16,-1-2 3-16,-7 0-4 0,-5 1 0 0,-8 0 0 16,-6-1 4-16,-11 1-5 15,-8-1 2-15,-10 1 1 0,-12 2-3 16,-11-3 2-16,-12 3-2 0,-9 0-19 0,-5 0 7 15,-2 0 11-15,0 0 4 16,-4 0-2-16,-4-4 0 0,-3-1-36 16,-2 2 17-16,-4 0-15 15,1 0-24-15,-2 1 0 0,1 2-43 0,0-1-116 16,-1 1-165-1</inkml:trace>
  <inkml:trace contextRef="#ctx0" brushRef="#br0" timeOffset="134660.18">20180 14248 554 0,'-11'0'0'15,"1"0"234"-15,0 0-169 16,1 0-9-16,1 0 7 0,3 0-6 0,3 0-16 16,0-2-7-16,2 2-18 0,0 0-11 15,7 0 3-15,5 0 32 16,7 1 4-16,6 2-8 0,6 0 3 0,3-2-3 15,7 0-1-15,0-1 0 16,4 0-5-16,4-1-4 0,2-5 5 16,7-1 5-16,2 0-2 15,3 0-9-15,0 0-6 0,3-1-6 0,4 1-1 16,5-1 2-16,7 3-2 0,7 0 8 15,6 1-5-15,3 1-8 16,4 2-4-16,-5-5 0 0,0 2-1 0,-4 1-2 16,-5-2 0-1,-6 1 2-15,-5 1-3 0,-2-2 2 0,-9 1 0 16,-7 2-1-16,-11 0 0 15,-12 0 2-15,-9 0-2 0,-9-2-1 16,-5 0 1-16,-4 0 0 16,-1-2-26-16,-1 3-2 0,-4 0-20 0,1 0-6 15,-4 3-10-15,0-2-20 0,0 2 16 16,-3 0-17-16,-6 0-84 15,-7 0-71-15,-5 0-165 0</inkml:trace>
  <inkml:trace contextRef="#ctx0" brushRef="#br0" timeOffset="139820.19">17288 14396 562 0,'0'-9'0'0,"0"1"246"0,0 3-131 16,0 0-30-16,0 2-16 15,0 1 2-15,0 0-15 0,0 2-5 16,0 0 4-16,0 0-11 0,0 0-12 0,0 2-11 15,-3 7-5-15,-2 9 6 16,-3 11 23-16,-4 6-7 0,0 5-17 16,-3 3-5-16,-1 2-2 15,1 5-8-15,-2 1-4 0,-1 4 1 0,0 1 1 16,1-3-6-1,2-4 4-15,2-4 1 0,2-5-3 0,1-7 0 16,1-4 0-16,1-3 1 16,3-4 0-16,1-2-2 0,3-2-3 15,1-2 6-15,0-1-4 0,1-1-7 0,3-2 8 16,0-2-4-16,3 0-5 15,0-5 10-15,3 1 0 0,5-4-7 16,2 0 7-16,8-2 0 16,3 0 0-16,5 0 1 0,1 0 4 0,3-3-6 15,-2 0 2-15,3 3 0 16,-2 0-1-16,1 0 0 0,1 3 2 15,-3-1-2-15,0 0 0 16,-2-2 1-16,-2 0-3 0,-1 0 4 0,-2 0 0 16,-3-2-2-16,-4-3 0 0,-4 2 4 15,-4-1-5-15,-4 2 2 16,-1-1 0-16,-4-1-1 0,-1-2 4 0,0 2 0 15,-2-4-3 1,2-1 5-16,-2 1-3 0,-1-2-1 0,0 0-1 16,0-1-2-16,-5 1-9 15,0 1 8-15,0 2-1 0,-3 1-2 16,1 1 5-16,-2-2 0 0,-2 3-8 0,-1-2 8 15,0-1 0-15,-2 2 0 16,1-1 0-16,1 1 1 0,2 2-1 16,2-1 0-16,5 1 1 15,1 2-1-15,2 1 0 0,0-1 1 0,0 1-4 16,0 0-1-16,1 0-9 15,6 2-1-15,5 5 15 0,0 1-1 16,5 2 0-16,0 2-1 16,4 4 0-16,-2-4 0 0,-1 2 2 0,-1 1-1 15,-5-1-3-15,1 1 6 0,-4-3-3 16,-3-1 0-16,-3-3 0 15,-3 0 1-15,0 2-2 0,-4-2 2 0,-6 3 6 16,-1 1-4 0,-6 1 4-16,-1 3-4 0,-2-1-2 0,0 0 4 15,-1 1-4-15,2-3-1 16,1 3 0-16,3-4 2 0,4-1-5 15,2-2 5-15,4-1-4 16,0-2-90-16,4-1-5 0,1-1-42 0,-3-4-156 16,2 0-185-16</inkml:trace>
  <inkml:trace contextRef="#ctx0" brushRef="#br0" timeOffset="140520.19">18620 14740 733 0,'0'-7'0'16,"-1"4"289"-16,1 3-194 15,0 0-19-15,-2 4-37 0,-2 19-36 16,-5 13 30-16,-6 16 16 15,-1 10-11-15,-3-3-6 0,1-2-8 0,4-8-6 16,-1-5-6 0,3-9-2-16,0-6-4 0,1-2-6 0,1-7 0 15,2-3 7-15,1-3-7 0,1-5 0 0,3-1 0 16,0-4-54-1,2-1-6-15,1-3-28 0,3 0-64 0,5-6 10 16,2-11-96-16,5-5-314 16</inkml:trace>
  <inkml:trace contextRef="#ctx0" brushRef="#br0" timeOffset="140870.19">18837 14789 637 0,'1'-2'0'0,"-1"1"401"0,0 3-289 0,-7 15-47 15,-5 13-10-15,-5 12-1 16,-4 6-5-16,1 1-18 0,3-6-7 15,3-3-8-15,2-8 0 16,4-3-7-16,3-4-7 0,5-3 1 0,3-3-3 16,4-4 0-1,10 1-3-15,3-5 3 0,6-1 0 0,6-3-7 16,0-6-4-16,1 0 1 0,1-5 10 0,-2-7 0 15,-1-3 0 1,-4-7 0-16,0-4 0 0,-4-2 0 0,-1-8 14 16,-4-3-6-16,-3-4-2 15,-3-3 2-15,-5-2-4 0,-7-1 1 16,-3 4-1-16,-11 5-1 15,-8 7-2-15,-8 8 3 0,-4 7-3 0,-1 7-2 16,-1 10 2-16,6 3-2 16,7 11-6-16,5 5-27 0,5 6-27 15,5 1-51-15,2 5-20 0,1-1-73 0,2-4-189 16</inkml:trace>
  <inkml:trace contextRef="#ctx0" brushRef="#br0" timeOffset="142190.19">19471 14718 783 0,'6'-13'0'0,"-3"6"277"15,0 5-176-15,-2 2-15 16,-1 0-31-16,0 13-38 0,-6 12 9 0,-7 12 35 16,-3 11-18-16,-3 2-17 15,1 1-1-15,0-6-9 0,0-2-9 16,0-4-4-16,-2-4 2 0,2-4-2 0,2-3-3 15,1-6 0-15,6-4 3 16,2-5-12-16,3-5 6 0,2-2-4 16,0-3-8-16,2-3 1 15,0 0 1-15,0 0 0 0,5-6 10 0,5-7 6 16,5-4 0-1,3-7-4-15,3-3-3 0,3-2-15 0,2-1 4 16,2-3 2-16,3 2 1 16,-3 1 12-16,3 4 0 0,-8 7-3 15,-1 6 4-15,-2 7-2 0,-6 6-3 0,-3 1 4 16,-2 11 0-16,-4 6 5 15,-2 9 1-15,-3 3 2 0,0 4-4 16,-5-2-1-16,-1-2 0 16,-4-2-6-16,-1-3 6 0,-3-5 2 0,-2-1-4 15,-6-1 4-15,-3-3-2 16,-2-1-3-16,-5 1 0 0,0-5 5 15,0 1-5-15,0-1 0 16,7-4-3-16,5 0-15 0,6-1 7 0,8-4 4 16,2 0 3-16,4-1 4 0,2 0 0 15,3-4-27-15,4-1 30 16,6-2-3-16,1-2 0 0,6 0-6 0,-1 1-5 15,4 0-8 1,3 4 7-16,-1 0 0 0,5 3-7 0,-1-2 2 16,0-2 6-16,0 0-17 15,-3-5 16-15,0 1 10 0,-5-4 2 16,1-2 0-16,-4-2 0 0,-1-1 1 0,-4 1-1 15,-2 0 9-15,-7 3-1 16,0 1 3-16,-4 4 0 0,-1 3-2 16,-1 0 3-16,0 6-2 15,0 0 4-15,0 0-3 0,-5 4-8 0,-2 5-5 16,-3 5 4-16,-2 4 2 15,-1 3-3-15,2 0 2 0,1 1-2 16,0 0-2-16,6-4 2 16,0 0-1-16,2-4 0 0,2-1-9 0,0-4 2 15,7 1-3-15,3-2 7 0,6-4 1 16,2-1 2-16,3-3 0 15,1-3 3-15,1-2-3 0,1-6 0 0,-1-2 1 16,1-4-1 0,0-5 8-16,-1-4 4 0,2-3-4 0,-1-6 0 15,1-4-3-15,-1-6 1 16,2-4 2-16,-2-1 2 0,-1-2 2 15,-1 2 6-15,-2 6-2 16,-1 5 3-16,-3 6-4 0,-4 7-4 0,-3 11-1 16,-4 7 3-16,-4 6 1 0,-1 2-1 15,-6 14-10-15,-4 16-4 16,-7 14 2-16,-5 9 16 0,-2 4-15 0,0-1 1 15,0-4-1-15,2-3-2 16,2-8 0-16,0-4 0 0,6-6 6 16,3-3-7-16,4-7 1 15,1 0 0-15,5-4-7 0,-1-3-5 0,2 1-8 16,0-7-11-16,3 2 10 0,2-3 3 15,0-4-5-15,2-2 5 16,1-1 11-16,2 0 3 0,5-8 5 0,-2-2-1 16,3-5 0-1,3-2 2-15,0-3-1 0,4-3-2 0,3-3 2 16,-1-1 0-16,2 1-2 15,-1 1-7-15,-3 4 4 0,-1 2 1 16,-1 3 3-16,-4 4 0 16,-1 5 0-16,-2 1 5 0,-2 6-2 0,-2 0 0 15,-1 3 3-15,-2 9-3 0,0 2-2 16,-1 6 3-16,-3 4-2 15,2 0-3-15,-2 0 2 0,-3 1 2 0,0-1-3 16,-2 0 0-16,-4-1 6 16,1 0-7-16,-5-1 2 0,0-2 9 15,-6 1-10-15,-1-9 0 16,-2 1 10-16,-2-2-10 0,-2-4 0 0,1-1 6 15,-1-4-7 1,0-2-2-16,0 0-10 0,3-2-14 0,3-5-12 16,1 1-49-16,4-2-95 0,-1-3-76 0,2-2-160 15</inkml:trace>
  <inkml:trace contextRef="#ctx0" brushRef="#br0" timeOffset="142390.19">20182 14873 530 0,'17'-11'0'0,"3"1"356"16,2 2-191-16,1 0-64 0,5 2-43 0,-1 1-27 16,-2-1-24-16,4-1-3 15,-5-1-4-15,-1 1 0 0,0 0-24 16,-4 0-23-16,-6 2-28 15,-5-3-32-15,-5 2-79 0,-3-1-37 0,-6 0-118 16</inkml:trace>
  <inkml:trace contextRef="#ctx0" brushRef="#br0" timeOffset="142560.19">19782 14662 835 0,'6'0'0'0,"5"-4"134"15,1 2-70-15,-1-4-51 16,-3 3-12-16,-3 1-2 0,-3-3-185 16,-3 3-225-16</inkml:trace>
  <inkml:trace contextRef="#ctx0" brushRef="#br0" timeOffset="150050.21">19038 12484 360 0,'-5'-7'0'16,"2"5"148"-16,1-5-90 0,2 2 12 0,-1-1-8 15,0-1 0-15,0 0 11 0,-2 0-6 0,1-1-10 16,-2 1-3-1,0-2-13-15,1 1-6 0,-2 1 0 0,0-2-12 16,-2 1-8-16,4 0 0 16,-1 2-6-16,0-1-2 0,-3-1-5 15,-2 0 0-15,2 0 0 16,-6-2 2-16,0 0 5 0,-2-2 3 0,-4 0 1 15,-2-1 1-15,-2-1 1 16,-1-3-2-16,-2 2 1 0,2-3 0 16,1 0 1-16,-1-1-6 0,3 0 0 0,-1 0-3 15,0 0 0-15,4 3-3 16,-1-3-1-16,2 2 0 0,-1 0 0 15,0 1 0-15,-1-1 5 16,-1 0-1-16,-3-2-2 0,-2 1 0 0,-1-2 1 16,-1 4-4-1,-1 1 5-15,3 0-2 0,-1 6-4 0,1-2 0 16,3 1 3-16,1 0-3 0,2 0 0 0,-1-1 4 15,1 3-4 1,-1-2 0-16,-1 1 6 0,1 0-2 0,-1-1 2 16,1 2-3-16,-1 0 2 15,-3 2-4-15,0 2-1 0,-4 2 0 16,4 1 0-16,-3 0 2 15,1 1-3-15,-1 0 2 0,-1 0-2 0,1-1 0 16,1 4 2-16,0-2 1 16,3 3-2-16,-2 0-1 0,2 0 2 15,1 2-2-15,1-1 1 0,1 1-1 0,0 1-1 16,2 0 4-16,0 0-3 15,1 1 1-15,0 0 0 0,2 2 0 16,-4-1 0-16,2 2 1 16,-4 1-1-16,-1-2 0 0,3 4-1 0,0-2 1 15,-1 1 0 1,1-1 1-16,2-3-1 0,2 1 0 0,-2 0 0 15,4 0 0-15,0 2 1 16,-1 0-2-16,2 0 2 0,-3-1-1 16,-1 5 0-16,2 5 2 0,-1-5-2 0,0 2 0 15,0-2 2-15,3-5-2 16,-4 5 0-16,2-1 3 0,0 0-5 15,0 2 4-15,-2-1 4 16,2 4-6-16,0 1 0 0,-2-1 7 0,1 4-5 16,-3 0 0-16,2 0 1 15,-1 0-5-15,2-2 4 0,1 0 1 16,-2 1-3-16,0-2 0 0,2 0 2 0,0-1-2 15,3 2 0-15,0 0 1 16,0-1-1-16,2 4 0 0,0-1 7 16,1 0-7-16,0 2 0 15,-2-1 6-15,2 4-7 0,-3-3 2 0,2-1 5 16,-1 0-8-1,2 0 4-15,-1-1-1 0,1-2-1 0,-1 3 0 16,2-1 2-16,2-3-2 16,0 3 0-16,0 1 0 0,2-1 0 15,-1 5 0-15,2-1 1 0,-1 0-1 0,1 6 0 16,0 0 3-16,2-1-4 15,0-1 2-15,0-3 0 0,1-2-1 16,4-3-1-16,0 2 2 16,4-1-1-16,-3-2 0 0,2 2 4 0,-2-3-5 15,2 1 2-15,0 3 4 16,1-1-4-16,0 1 1 0,1-1-1 15,0-1-2-15,1-2 2 16,1 2-1-16,3-1 0 0,3 1 0 0,2-2 4 16,-1-1-4-16,2-1 0 0,2-1 4 15,0 0-3-15,2-2 6 16,2 2-2-16,-3-2-5 0,0 1 0 0,1 0 9 15,-3-2-10 1,-1 0 2-16,-2 1 6 0,1-3-5 0,0 2 1 16,-1 0 1-16,2 0-2 15,-2-1-1-15,-1-2 0 0,-1-1-1 16,-1 0 0-16,-2-3 2 0,-3-1-2 0,0 0 0 15,0-1 5-15,0 1-5 16,0-1 0-16,-1 1 5 0,2 0-7 16,1 1 4-16,3 0 0 15,-2 2-3-15,4-4 2 0,2-2 1 0,-2-1-3 16,-1-1 2-16,1-1 1 15,-2 0-4-15,-2-1 4 0,1 1 1 16,-4 1-6-16,2-3 4 16,3 4 2-16,0-3-6 0,4 1 6 0,0 0 0 15,2 1-4-15,2-3 2 0,2 4-1 16,-2-4 0-16,4 1 0 15,-3 0 2-15,3 0-2 0,-1-1 0 0,-2 1 1 16,-2 1-1 0,-3-1-1-16,-2 0 1 0,-2 1 0 0,-2 1 0 15,-1-2 1-15,-1 3-2 16,1-2 2-16,0 1-1 0,4-1 0 15,2 0 0-15,2-2 1 16,2 0-1-16,1 0 0 0,-1 0 0 0,2 0 0 16,0 0 0-16,-3 0 0 0,3-2 0 15,-4 1 1-15,-2 0 1 16,0 1-3-16,-5-3 2 0,2 1-1 0,-2 1 0 15,2-3-1-15,0 4 1 16,2-2 0-16,2 0 0 0,1 1 1 16,0-5-1-16,3 0 0 15,1 1 2-15,-1-2-3 0,2 1 2 0,-1 0 0 16,-2-2-1-16,2 1 0 0,-4 0 1 15,1-1-1-15,0 0 0 16,-2-3 2-16,2 3-3 0,2-2 2 0,1-3 0 16,2 3-1-1,1-4-1-15,-1 2 1 0,-1-1 0 0,-1-2 2 16,-3 1 1-16,-1-4-3 15,-1 0 0-15,-2-1 8 0,1-1-3 16,-1-2 2-16,3 0-5 16,1-1-4-16,-1-1 4 0,1 1-2 0,-1 0 0 15,-3 1 3-15,-1-3-1 0,-2 0-1 16,-2 0 3-16,-1-2 2 15,-1 2 9-15,-1 0 4 0,-1 1-3 0,2-3-3 16,0-2-3-16,1-1-6 16,-3-3-2-16,1-1 1 0,-3-3 0 15,0-1-3-15,0-3 0 16,-3-1 3-16,-4-1-3 0,0-1 0 0,-10-2 5 15,-5 0-1 1,-6 0 2-16,-2 5-1 0,-2 0-1 0,-2 3 0 16,3 2-1-16,0 1-5 0,1 1 4 0,1 1-1 15,0-6-2 1,-1 0 2-16,-1-4-2 0,-4-2-2 0,-1-1 1 15,-4 1-12-15,-1 1-21 16,1 5-6-16,0 5-19 0,4 7-65 16,-1 6 4-16,1 9-38 15,-3 0-171-15,-3 3-228 0</inkml:trace>
  <inkml:trace contextRef="#ctx0" brushRef="#br0" timeOffset="151320.21">16594 16147 761 0,'0'0'0'0,"0"0"218"16,0 5-134-16,-3 5-19 0,-4 10-3 0,-2 10-17 15,-3 6-11-15,-2 5-19 16,-3 3-1-16,3-2 3 0,-1 2-2 16,1-7-7-16,1-2-4 15,4-6 5-15,0 0-1 0,2-3 0 16,0-2-3-16,0-2 0 0,1-2-3 0,-2 1 4 15,2-1-4-15,-1-5-3 16,0 0 2-16,1-4 4 0,2-5-6 16,2-2-5-16,1-1-26 15,1-3-53-15,1 0-22 0,3-8-14 0,1-6-150 16,3-6-230-16</inkml:trace>
  <inkml:trace contextRef="#ctx0" brushRef="#br0" timeOffset="152150.21">16940 16198 516 0,'2'-7'0'0,"0"3"206"16,0 1-110-16,0 2-14 15,-2 1 11-15,0 0-17 0,0 10-20 0,-6 8-38 16,-3 13 33-16,-2 10-3 16,-1 5-13-16,-2 2-13 0,3-2-7 15,-2-4-5-15,3-6-4 16,3-4-4-16,0-8-3 0,0-2 2 0,0-7 0 15,1-3-5 1,-2-3 1-16,4 0-6 0,0-2-11 0,2-4-6 16,2 0-12-16,0-3-12 0,0-5-1 0,3-7-39 15,5-5-31-15,3-5 36 16,2-5 10-16,4-7 4 0,-2-2 57 15,3-5 11-15,-3-5 3 16,0-1 0-16,-1-2 14 0,-4 2 19 0,-1 6 10 16,-2 10 7-1,-2 11 3-15,-3 11-2 0,-1 6-2 0,-1 3-12 16,4 0-13-16,1 9-14 0,2 9 62 0,3 9-14 15,1 6-8 1,3 1-3-16,-4 2-10 0,2-2-10 0,-2 1-14 16,-2-2 2-16,-1-4-8 15,-3-2-4-15,0-5 3 0,-2-3-3 16,0-5-3-16,2-1 0 15,-2-2 3-15,0-4-4 0,0 1-30 0,1-2-24 16,3-6-48-16,2 0-28 16,3-7-61-16,2-11-251 0</inkml:trace>
  <inkml:trace contextRef="#ctx0" brushRef="#br0" timeOffset="152590.21">17427 16088 482 0,'14'-26'0'0,"-4"9"280"15,-4 8-177 1,-4 7-7-16,-2 4-32 0,-7 15-34 0,-4 10 35 15,-10 9-18-15,-2 10-20 16,-6 0-4-16,-3-2 10 0,0 2-5 16,0-8 2-16,1-4-6 0,0 0-10 0,3-4-8 15,2-2-3-15,4-1-1 16,3-7-4-16,8-3-7 0,3-6-14 15,5-4-21-15,3-2 6 16,6-5-7-16,5-4 4 0,4-9 32 0,4-7 5 16,1-5-4-16,3-4-2 15,2-6 3-15,3-5 3 0,0-6 3 16,3-4 1-16,1 0 0 0,1 0 3 0,-1 5-3 15,-4 7 0-15,-3 7 12 16,-5 9 3-16,-6 7 15 0,-5 8 4 16,-2 3 1-16,-5 4 4 15,0 4-22-15,-2 12-5 0,0 14 27 0,0 11-13 16,-6 8-9-1,-3 6-6-15,-2 1-3 0,-1-1 0 0,-2-4-6 16,0-5 4-16,0-3-4 16,0-6-1-16,-1-5-2 0,3-3-14 15,2-3-25-15,2-5-10 0,1-3-15 0,2-4-36 16,2-4-20-16,2-4-61 15,1-6-204-15</inkml:trace>
  <inkml:trace contextRef="#ctx0" brushRef="#br0" timeOffset="153090.21">17743 15993 436 0,'7'-5'0'15,"-3"5"248"-15,-2 7-122 16,-2 11-45-16,-2 14 19 0,-6 14-14 0,-2 10-26 15,-2 5-26 1,-2 0-1-16,3-3-5 0,-1-6-10 0,-1-7-13 16,0-4 1-16,3-9-4 15,0-4-2-15,2-6 0 0,-1-4 4 16,2-7-5-16,-1-1 2 0,2-1 2 0,1-5-4 15,2 0 2-15,2-3 4 16,0-1-6-16,1-1-2 0,3-7-15 16,3-8 4-16,5-4 13 15,4-4 2-15,3-5-2 0,2 0 2 0,1-3-3 16,1 0-2-16,0 5 5 15,-3 5-2-15,-2 7-1 0,-5 6 3 16,-1 6-2-16,0 3-4 16,-2 2 5-16,4 9 0 0,-1 4 0 0,-3 7 0 15,1 1 3-15,-3 3-2 0,-2-2 1 16,-1-3-1-16,-4-1-2 15,-3-1 2-15,-9-2 2 0,-3 0 0 0,-6 2 6 16,-6-2 5 0,2-3-3-16,-5 0 1 0,3-1-5 0,3-3-6 15,3 1 3-15,3-5-3 16,2-2-2-16,3-1 2 0,5-3-3 15,2 0-19-15,1-6-27 16,3-2-41-16,1-4-49 0,1 0-15 0,0-3-75 16,2-3-236-16</inkml:trace>
  <inkml:trace contextRef="#ctx0" brushRef="#br0" timeOffset="153620.21">18028 16345 671 0,'2'1'0'0,"-2"11"154"0,-3 9-25 0,-2 7-59 16,-7 8-35-1,-2 3-11-15,-3 6 2 0,2 4-5 0,-1 4 1 16,2 1-3-16,3-3 5 15,1-3-7-15,1-8-9 0,1-8-4 16,2-3-3-16,-1-2 3 16,1-5-3-16,-1-3-2 0,-2-3 2 0,1-5 1 15,0-3-6-15,4-4 3 0,0 0-5 16,4-4-8-16,0 0-2 15,0-7 7-15,6-7 6 0,-1 0 6 0,1-4-1 16,1-7 0-16,2-3 1 16,-3-6 5-16,4-9-6 0,0-6 3 15,2-7 1-15,4-3-9 16,2-5 6-16,1 4 2 0,2-1-6 0,1 3 2 15,1 7 2 1,-4 5-1-16,0 10 8 0,-2 11-1 0,-3 6 2 16,2 7 3-16,0 6-3 0,2 5-3 0,1 1 2 15,0 7-2 1,-4 5-6-16,-1 6 0 0,-1 3 0 0,-5 3-1 15,-2 4 1-15,-5 0 0 16,-2 3-1-16,-8 1 2 0,-3-2 0 16,-5-3-1-16,-6 0 1 15,-3-6-1-15,-2 0 0 0,-2-4-1 0,3-3 0 16,3-1-2-16,3-3-21 0,4-2-8 15,5-6-24-15,6 0 2 16,1-2-39-16,4-1-98 0,1-6-137 0</inkml:trace>
  <inkml:trace contextRef="#ctx0" brushRef="#br0" timeOffset="154070.21">18501 16175 586 0,'18'-13'0'0,"-6"3"297"0,-3 3-175 16,-6 3-29-16,-2 3 3 16,-1 0-11-16,-8 1-43 0,-2 3-23 15,-9 7 10-15,0 5 6 16,-1 0-5-16,3 1-7 0,6-2-8 0,4-1-7 15,1-4-5-15,4 2 4 16,-2 0-7-16,0 2 0 0,3 1 0 16,-1 1 1-16,1 0-1 0,1 1-13 0,0-4-2 15,3 1-6-15,4-4 13 16,1-2 2-16,4-1 1 0,0 0 5 15,1-1 0-15,3 0 0 16,-3 3 1-16,-1-1-1 0,-2 4 0 0,-6 1 0 16,-1 3-1-1,-2 0-1-15,-1 2 4 0,-4-3 0 0,-2-2-2 16,-4 0 0-16,-1-2 5 0,-3-3-4 0,-1 1 3 15,-4-5 4 1,-2 0 2-16,-1 0 0 0,-3-3-5 0,1 2-3 16,1 1 2-16,3-3-3 15,4 0-2-15,1 1 0 0,3 1-25 16,1 2-68-16,0 0-44 15,2-3-97-15,-2-1-324 0</inkml:trace>
  <inkml:trace contextRef="#ctx0" brushRef="#br0" timeOffset="155790.21">20684 15582 383 0,'0'-7'0'0,"0"3"246"0,1 1-145 16,-1 0 15-16,0 0-31 15,0 3 0-15,0 0-13 0,0 0-21 16,0 0-5-16,0 0 6 15,0 0-22-15,0 12-14 0,0 9 1 0,-1 16 37 16,-6 11-15 0,-3 10-15-16,2 2-13 0,-1-3-6 0,3-4 0 15,0-9 3-15,1-5 1 0,2-8-4 0,-1-5 1 16,0-5-2-1,1-7-3-15,0-2 5 0,1-2-4 0,1-2-3 16,0 3 2-16,0-4 1 16,0 0-2-16,0-2-24 0,1 0-16 15,-1-3-38-15,-3-1-21 16,3-1-36-16,-1-1-86 0,-1-5-109 0,-1-5-221 15</inkml:trace>
  <inkml:trace contextRef="#ctx0" brushRef="#br0" timeOffset="156150.21">20193 16225 637 0,'0'0'0'16,"0"3"269"-16,0 1-161 0,7 0-31 0,5-3 7 16,3 3-15-16,4-4-14 15,5 0-12-15,5-4-1 0,5-2-2 16,7 0 2-16,3-4-9 15,9 1-7-15,3-2 2 0,6 0 0 0,1 2-3 16,1-1-6-16,-2 3-4 16,-1-1-4-16,-2 1-3 0,-6 0 1 15,-5-1-6-15,-4 0-2 0,-5 0 3 0,-3 1-2 16,-4 1-4-16,-5 1 4 16,-5 1-4-16,-7 1-19 0,-6 2-5 15,-5 1-18-15,-4 0-58 16,0 0-2-16,-4 1-21 0,-3 4-70 0,-5 0-89 15,-3-2-231 1</inkml:trace>
  <inkml:trace contextRef="#ctx0" brushRef="#br0" timeOffset="156770.21">20240 16451 647 0,'0'-2'0'16,"0"2"285"-16,0 4-182 0,-2 8-14 0,-4 10 4 16,-3 9-31-1,0 3-13-15,-3 5-13 0,3-1-6 0,-2-1-2 16,0-4-7-16,4-1-6 15,-2-3-7-15,1-6-1 0,3-1-4 16,-2-7-5-16,2 2 4 0,0-2 2 0,0-4-6 16,1 0 4-16,1-2-4 15,0-1-13-15,0-2-7 0,3-2-16 16,0-3-37-16,0 0-14 15,2-1-34-15,2-3-89 0,2-5-94 0</inkml:trace>
  <inkml:trace contextRef="#ctx0" brushRef="#br0" timeOffset="157750.22">20582 16487 868 0,'0'0'0'0,"-1"0"283"0,-5 3-187 0,-4 10-62 16,-4 7-3-16,-2 8-6 16,-3 4-4-16,-1 3-3 0,4 3 2 15,-1 0-8-15,1-4-5 16,9 0-5-16,2-9-4 0,5-3 2 0,0-1 0 15,8-5 0-15,3 0-25 0,3-3 0 16,3-5-11-16,1 1 18 16,2-6 6-16,0-3 8 0,-1 0 4 0,-3-2 0 15,-2-8-6-15,-4 1 10 16,-3-6 2-16,-2-3 9 0,-4 0 7 15,-1-6-7-15,0-1-5 16,-1-6-2-16,-5-1-4 0,-1-3-2 0,0 3 1 16,2 0-2-1,1 3-2-15,3 2 2 0,1 4 1 0,5 3-2 16,5 5-2-16,6 3 1 0,1 0-2 0,3 5 2 15,1 2 1-15,3 3 0 16,-1 0-1-16,0 1 0 0,1 1 0 16,-5 3 0-16,-2 6 0 15,-4 5-2-15,-4 6 0 0,-4 2 2 16,-2 2-1-16,-3 4 3 15,0 1-1-15,-6 0 0 0,-1 3-1 0,0 0-1 16,-1-2-10-16,2-1 6 0,0-6 1 16,1-3-4-16,2-1 2 15,3-4 0-15,0-3-11 0,0 0 3 0,7-2 1 16,0-3 4-16,0 3 4 15,3-3 2-15,3-1 2 0,1 0 2 16,2-2 0-16,0-3-2 16,1-1 3-16,-2 0-1 0,4-3 0 0,-1-4 0 15,4 0 1 1,-2-5-2-16,0 0 2 0,0-6 7 0,-5-4 1 15,-2-2 9-15,-5-4 4 0,-5-8 3 0,1 1-8 16,-5-3-5 0,0-1 1-16,-7 5-3 0,-3 3-4 0,-4 3 0 15,-2 5 18-15,-4 4-3 16,3 6-1-16,-2 4-4 0,3 4-8 15,2 5-5-15,-2 7-3 16,1 5 0-16,-5 2 0 0,1 5-31 0,1-1-13 16,0-1-28-16,4-1-13 15,2-3-53-15,2-1-139 0,2-7-155 16</inkml:trace>
  <inkml:trace contextRef="#ctx0" brushRef="#br0" timeOffset="158770.22">21769 15804 663 0,'2'-5'0'0,"1"3"267"16,-2 2-145-16,-1-1-26 0,-1 0-14 15,-4 1-21-15,-7 0-37 16,-5 9-16-16,-4 2 3 0,-7 3 6 0,1 2-6 15,-1 1-5-15,1-2-2 16,6 1 0-16,5-4-1 0,4 1 3 16,6-1-4-16,3 0-3 15,2 0 1-15,1 0 0 0,2-2-4 0,6 0 3 16,0-1 1-16,2 3 0 0,2 0-1 15,0-4 0-15,5 3-3 16,0-3 1-16,1 0-1 0,0 0 1 0,1-1 0 16,1-1 1-1,-1 3 1-15,-2-1 2 0,-3 2 0 0,-4 1-1 16,-2 1-2-16,-4-1 2 15,-4 1-3-15,-1 2 4 0,-5-2 1 16,-3 0-2-16,-4 0 0 0,-1 1 5 0,-3-4-5 16,0 0 0-16,-3-1 4 15,-2-3-3-15,-1 0 3 0,1-2 1 16,-1-2 1-16,2-1 2 15,2-2-4-15,3-6-1 0,4 0 0 0,3 0-2 16,5-1-2-16,3 1-12 16,1-4-30-16,7 0-50 0,5 0-17 15,5-2-50-15,1 1-181 16,-2 1-186-16</inkml:trace>
  <inkml:trace contextRef="#ctx0" brushRef="#br0" timeOffset="159120.22">21900 16100 681 0,'30'-5'0'0,"-4"0"345"15,1-5-268-15,-1 0-31 16,-5-2-15-16,0-2-15 0,-1-1-6 0,-3-3 6 16,-3-1 8-1,-4 1-6-15,-5-1 7 0,0 2 4 0,-2 4 2 16,-3 0-4-16,0 3-4 0,0 4-6 15,-2 1-14-15,-1 5 3 16,-1 0-5-16,-1 0-2 0,-7 8-3 0,-2 5 3 16,-3 3-2-16,-4 4 6 15,0 1-3-15,1 2 0 0,2 2 0 16,1-1 1-16,5 0-2 15,2-2 2-15,3-2-1 0,2-2 0 0,3-3 0 16,2-2 0-16,0-4-3 0,5 3 4 16,3-3-1-16,1 1 0 15,5-4-1-15,0 0 0 0,2-3-12 0,2 0-9 16,0-2-14-1,2-1-45-15,-2 0-26 0,2 0-46 0,0-1-127 16,-2-6-137-16</inkml:trace>
  <inkml:trace contextRef="#ctx0" brushRef="#br0" timeOffset="159450.22">22472 15918 591 0,'-3'-7'0'0,"-2"2"239"0,-2 0-141 15,-4 2-3-15,-2 1-3 16,-4 2-15-16,0 0-13 0,-6 3-10 0,-1 9-6 16,-1 5-12-1,0 6-8-15,3 5-16 0,3 0-8 0,2 0-4 16,2-2 0-16,3-2 4 0,4-5-4 0,4 0 0 15,1-4 12-15,3-3-8 16,1 3 1-16,5-3-1 0,5 1-3 16,2-2 2-16,3 0 0 15,3-3-2-15,2-1 2 0,1-3-1 16,0-3-4-16,-1-1-32 15,1 0-14-15,-3-2-24 0,0-3-8 0,-3-1-14 16,-1-2-53-16,-4-2-63 0,-4 0-113 16</inkml:trace>
  <inkml:trace contextRef="#ctx0" brushRef="#br0" timeOffset="163620.22">17013 16953 264 0,'0'-5'0'16,"0"1"166"-16,0 4-64 15,0-3-19-15,0 3 12 0,0-2 11 0,0 1-39 16,0 1-10-16,0 0 20 0,0 0-16 15,-1 0-6-15,-1 0-18 16,0 0-1-16,0 2-4 0,-1 2-13 0,-1 10-8 16,0 6-1-16,-2 6 6 15,-1 6 6-15,2 1-5 0,-1 1-4 16,0-1-2-16,1 0 0 15,-1-4 0-15,0 0 3 0,0-2-1 0,-2-6-3 16,1 3-1-16,0-1-4 0,1 0-5 16,2 1 0-16,-4 5 5 15,3-4-4-15,0 4 1 0,0 2-1 0,0-10-2 16,2 2 2-1,-1-9 0-15,3-2-2 0,1-1 0 0,0-2 1 16,0-4 0-16,0 4 0 16,0 0 2-16,-1-3-2 0,0 2 0 15,1 1 8-15,-2-4-6 16,0 7 3-16,2-3-4 0,0 1 0 0,0-3 3 15,0 0-2-15,0-2-3 0,4 2 2 16,-1 0 3-16,-2-1-3 16,2-1 2-16,-1 1-1 0,-1-3-2 0,2 0 0 15,-2 1 5-15,0-3-7 16,1 3 4-16,0-2-1 0,3-1-2 15,-4 0 2-15,5-1 6 16,4 0-2-16,1-1 3 0,1-2-5 0,3 1 0 16,-1-3 1-1,1 3-2-15,1-3-2 0,0 1 0 0,-2 0 2 16,0 0-3-16,-2 2 2 0,1 1 3 0,0-1-4 15,0 1 0 1,2 0 8-16,3 0-5 0,2 1 0 0,4 0 31 16,0 0-28-16,3 0-3 15,-2 0 0-15,2 0-3 0,-1 1 0 16,1 0 3-16,-2 0-3 15,0 1 0-15,-1-2 2 0,-3 0-3 0,-3 0 2 16,-4 0-1-16,0-3 0 0,-5-1 0 16,-1 1 4-16,-1-1-4 15,0 3 0-15,-2-1 2 0,0-3-3 0,-1 2 2 16,0 2-2-16,-1-2-1 15,0 1 3-15,-3 0-2 0,2-3-3 16,1 0 8-16,-2 0-2 16,0-5-1-16,0 8 1 0,-1-5-1 0,0-1-1 15,0 4 0 1,0-4 2-16,-1 3-2 0,-1 1-4 0,0-1 0 15,-1-2-7-15,0-3 7 0,0 2-1 0,-1-5 0 16,0 2 5 0,1-1 0-16,-3-5-3 0,1 4 4 0,0 2-1 15,1 4 0-15,0 4-3 16,3-2 3-16,-2-1-2 0,0 5 2 15,-1-2 0-15,1 2-5 16,0 0 8-16,-1-8-2 0,1 0-2 0,0 3 2 16,2-3 1-16,-1 9-3 15,2-1 2-15,0-1 3 0,0 2-6 16,0-1-8-16,1 0 4 0,1 1 2 0,3-4 6 15,0 2-2-15,-2 2 0 16,0 0 0-16,-1 0-1 0,1 0 0 16,2 0 2-16,-1 1 0 15,3 3-2-15,1 4 2 0,1 5 3 0,0 1-5 16,2 3 2-1,-2 0 2-15,4-3-3 0,-3-1 0 0,2-2 3 16,0-6-3-16,-3 2 0 0,0-4 0 0,0 1 0 16,-3 0 0-1,-1-1 0-15,-1 0 0 0,0 0-1 0,-1 2 2 16,0-4-2-16,-1 2 1 15,-2 4 0-15,0-6 0 0,0 6-1 16,0-5 1-16,1-2 0 16,0 3-4-16,-1 0 4 0,0 1 0 0,-2 3 0 15,-3-2 6-15,2 1-5 16,2 1 3-16,-8 0-3 0,1 1-2 15,-3 0 2-15,-5 4 4 0,5-2-6 0,-2 2 2 16,3 4 7-16,-2-3-9 16,1 2 2-16,0 5 2 0,-1-2-4 15,1 4 2-15,1-3 1 16,-2-4-3-16,0 2 2 0,2-4 0 0,-1-4-1 15,1 1 0 1,3-3 3-16,-1-3-2 0,3 2 0 0,2-2-2 16,2-1-11-16,1-3-17 15,0 2-46-15,0-2-49 0,0 0-44 16,0-2-106-16,1-4-459 0</inkml:trace>
  <inkml:trace contextRef="#ctx0" brushRef="#br0" timeOffset="166290.23">18148 17343 565 0,'0'-2'0'0,"0"1"256"16,0 1-140-16,0 0-22 15,0 0-45-15,0 0-10 0,0 0-7 0,0 0-1 16,0 1 9-16,-4 6 20 16,-4 7-8-16,-1 15-8 0,-4 8 3 15,-2 13-8-15,1 3-4 16,-1-4-7-16,2-3-12 0,2 0-9 0,2-7-4 15,0-1 0-15,3-6-2 0,-1-5-2 16,2-3 0-16,0-2-4 16,3-6-13-16,0-4 4 0,1-4-13 0,1 0-18 15,0-4 1 1,0-1-13-16,2-3-51 0,3 0-39 0,2-6-87 15,1-8-341-15</inkml:trace>
  <inkml:trace contextRef="#ctx0" brushRef="#br0" timeOffset="166770.23">18439 17365 619 0,'0'-3'0'15,"0"-2"317"-15,-1 0-185 0,0 1-25 0,-3 1-16 16,-1 3-28-16,-1 3-18 0,-6 6-11 16,-1 5 0-16,-1 5 1 15,0 3 1-15,-1 14-7 0,2 3-11 0,-1 4-2 16,-1 2-7-1,2-5-4-15,2-2-4 0,2 3 1 0,2-3-1 16,3-5-2-16,4-1 1 16,2-9-2-16,4-4-1 0,5-2 2 15,2-3 0-15,3-2-1 16,2-4 3-16,0-3-2 0,4-5-9 0,0 0 6 15,-3-5 2-15,3-4-2 0,-4-2 5 16,-1-7 0-16,0-2-2 16,-3-2 2-16,2-7 0 0,-4 0-1 0,0-3 0 15,-1-2 5-15,-1-2-5 16,-5 9 0-16,0-10 9 0,-4-2-10 15,-1 0 2-15,-4-3 7 16,-3 11-6-16,-4 7 2 0,-1 4-2 0,-1 3-2 16,0 4 0-1,-1 4 3-15,1 2-3 0,0 3-1 0,3 4 1 16,-1 0 0-16,3 3-65 0,-1 8-12 0,-1-1-30 15,3 7-12 1,0-1-78-16,0-2-284 0</inkml:trace>
  <inkml:trace contextRef="#ctx0" brushRef="#br0" timeOffset="167350.23">18763 17841 518 0,'0'0'0'0,"0"-2"217"16,1 0-130-16,0 2-21 0,2 0 11 0,-3-3-10 15,4 3-15-15,-3 0 1 16,2 0-8-16,-1 0-2 0,2 0-7 16,0 1-11-16,-1 5 0 15,3 1-4-15,-2 6-7 0,3 0-5 0,-2 4-2 16,3 1 3-1,-4 2-4-15,0-1-2 0,-3 2 0 0,-1 1 0 16,-3-2-4-16,-3 0 0 0,-3-3 15 0,-3-1-5 16,-1-1-1-1,-4-1-1-15,0-4-1 0,0 2-3 0,1-4-2 16,-2-2-1-16,3-1 1 15,2-2-1-15,0-2-2 0,5-1 1 16,0 0 0-16,1 0-51 16,5-4-1-16,2-1-32 0,2-4-75 0,8-3-46 15,-2-3-114-15</inkml:trace>
  <inkml:trace contextRef="#ctx0" brushRef="#br0" timeOffset="167850.23">19212 17507 720 0,'2'-19'0'0,"-2"6"278"16,0-1-156-16,0-3-8 0,-3 5-32 16,-2 3-13-16,-3 6-11 15,-2 8-11-15,-5 19-13 0,-2 10 0 0,-2 9-12 16,1 1-13-16,2-4-3 15,2 2-2-15,1-3-1 0,5-2-3 16,1-1 0-16,4-6 4 0,3-2-6 0,5-2 1 16,4-1 0-16,4-1-6 15,1-4 3-15,4-3-8 0,2-6-10 16,-1-7 2-16,2-4 3 15,-2-1 10-15,2-7 6 0,-1-3 2 0,1-3-2 16,-1-2 0 0,-2-2 1-16,-2-7 1 0,-5 2-1 0,-1-7 4 15,-3-4-1-15,-2 2 4 16,-4-4 2-16,-1 1-3 0,0 5-1 15,-3-4-2-15,-5 5-4 0,0 0 2 0,-3-5 3 16,0 5-3-16,0 0 1 16,-1 11-2-16,0 12 0 0,0 11-11 15,1 14-13-15,-1 5-34 16,1 4-4-16,2 4-20 0,1-5-43 0,6 0-51 15,1-1-97-15,1-8-259 16</inkml:trace>
  <inkml:trace contextRef="#ctx0" brushRef="#br0" timeOffset="168400.23">19600 17585 497 0,'3'-13'0'0,"-3"4"276"15,0-2-161-15,0 5-5 0,-5 1-24 16,-1 0-11-16,1 5-2 15,-2-3-17-15,-1 4-5 0,-2 5-3 0,-1 3-18 16,-2 12-3-16,2-1-3 16,1 6-4-16,-2 3-11 0,4-4-8 15,-1 6 5-15,-1 1-6 16,3-3 0-16,0-1 3 0,0-1-2 0,2-5-2 15,2 0 2-15,2-1-2 0,1-5-2 16,5 0 3-16,3-2 0 16,1-3-4-16,3 1 5 0,-2-4-1 0,4-2 0 15,-2 3-5 1,3-6 1-16,1-1-4 0,0-2 5 0,2-3-2 15,2-6 0-15,0 0 3 16,1-1 1-16,-1-5-1 0,1 1 3 16,-2-3-1-16,-1-1 0 15,-2-1 0-15,-3-2 2 0,-3-4-2 0,-4 1 5 16,-2-2-3-16,-4 2 1 0,0-1 2 15,-4-1 1-15,-3-3 1 16,-2 1 2-16,-1-2-4 0,-1 3 0 0,-3-1 1 16,-1 5-5-16,0 2 0 15,0 1-1-15,5 7 0 0,-2 5 0 16,3 8-10-16,0 14-42 15,-1 5-60-15,-1 5-35 0,-3-2-139 0,1-10-556 16</inkml:trace>
  <inkml:trace contextRef="#ctx0" brushRef="#br0" timeOffset="169300.23">20061 17702 570 0,'0'-2'0'0,"0"1"265"15,-3-3-127-15,-2 3-57 16,-1-2-18-16,1-1-6 0,0 3-18 15,0-1-9-15,1-1 6 16,0 3-6-16,0-2-4 0,0 0-1 0,-4 4-6 16,-2 5-2-16,-3 7-4 15,-1 8-1-15,1 3-1 0,-1 6 4 16,1 2 1-16,2 2-7 0,3-3-7 0,3-1 1 15,4-1-2-15,1-7-2 16,10 1-1-16,2-4 1 0,4-3-3 16,6-3 6-16,2-4-3 15,1-5-6-15,1-3 3 0,-2-2-2 0,0-3 0 16,-2-5 5-1,-2-3 0-15,-4-1 1 0,-1-2 0 0,-3-3 2 16,-1-3-1-16,-3-1 5 0,-2-1 2 0,-2-2 1 16,-1-2-1-1,-1-4-3-15,-3-4 0 0,1 2 2 0,-6 1 0 16,0 5-4-16,-2 2 4 15,-1 4-4-15,-1-2-2 0,0 5 1 16,-4 8-2-16,3 2 0 16,0 7-2-16,2 1 2 0,-2 5-41 0,4 8-30 15,0 1-47-15,1 2-106 16,1-3-206-16</inkml:trace>
  <inkml:trace contextRef="#ctx0" brushRef="#br0" timeOffset="171000.23">20880 17370 698 0,'2'-11'0'15,"-1"7"274"-15,-1 2-155 16,0 2-53-16,0 9-40 0,-1 16 22 0,-6 16 9 15,-3 12-14-15,-4 5-6 16,-1-2-2-16,-2 0-2 0,0-4-1 16,0-3-10-16,0-6-8 15,2-6-2-15,-1-7-7 0,3-5-3 0,2-6-1 16,0 1 2-16,7-10-2 0,1-6-2 15,3 1 2-15,0-5 0 16,0 0-1-16,0-2-7 0,1 0-1 0,3-6-2 16,3-2 17-1,4-5-5-15,2-8-2 0,3 1 0 0,1-4-9 16,4-4-9-16,0 0 1 15,3-3 3-15,2-3 4 0,-2 2 7 16,0 5 1-16,-2 7 0 0,-4 14 2 0,-4 1 0 16,-2 7-5-16,-3 4 5 15,-2 5 0-15,-1 8-4 0,-3 7 7 16,0 3 1-16,-3 1-3 15,1 2 2-15,-1-3-2 0,0-2-1 0,-6 0 0 16,-2-3 3-16,-4 0-2 16,-3-3 6-16,0-2-4 0,-6 2-1 15,0-4 5-15,-3 0-5 16,-2-3-2-16,-2 0 0 0,5-1 2 0,1-5-2 15,6-2 0-15,3-3 3 0,4-1-4 16,4 0 2-16,2-1 2 16,3-3-4-16,1 0-3 0,4-5-1 0,4 2 1 15,2-1 4 1,0 2 0-16,5-1 0 0,3 2-1 0,4 1 1 15,3-2 0-15,0 1-3 16,4-3 0-16,0-2-8 0,-1-1 4 16,-1-2 1-16,-1-3-4 15,-3-1 2-15,0-1 3 0,-2-5 1 0,-1 3 3 16,-3-3 0-16,-2 1-4 0,-2 3 5 15,-2 1 0-15,-4 1-2 16,-2 1 3-16,-2 2 1 0,-1-1-2 0,0 3 0 16,-2 1 4-16,2 4-2 15,-3 3 6-15,2-1 3 0,-2 5 0 16,0 0 3-16,2 5-8 15,-2 7-9-15,-4 11 6 0,-2 4 10 0,-4 1-13 16,1 1 0-16,2-1 6 0,-2-6-8 16,2-3 4-16,5-2-1 15,1-5-1-15,1 0-3 0,3-2 1 0,2-3-4 16,6-2-1-1,0 2 0-15,3-6-3 0,1-1 5 0,1 0 2 16,0-5-4-16,-1-4 8 16,0-4-2-16,-1 1 0 0,1-8 2 15,2-1 1-15,-2-2-3 16,3-8 2-16,0 0 1 0,1-6 1 0,4-8 3 15,1-1-1-15,2-16 0 0,0 1-1 16,1 7-1-16,-2-4-4 16,-2 17 2-16,-3 5 4 0,-4 3-2 0,-1 12 4 15,-9 9 2-15,-2 3 5 16,-1 9 8-16,-3 0-3 0,0 0-9 15,-4 10-2-15,-5 9-5 16,-5 8 0-16,-3 7 0 0,-1 7-1 0,-2 7-3 16,0 11 2-1,-1 0 1-15,2-1-2 0,2-7 0 0,3-10 1 16,5-9-1-16,2-6-6 0,6-5 6 0,1-5-7 15,0-4 2 1,3 2 1-16,2-7-8 0,2-1 8 0,-1 1-3 16,2-5-1-16,2 0 5 15,2 0-2-15,-2-2-4 0,4 0 6 16,0-5-5-16,3-1-3 15,2-8 4-15,3 2 4 0,-3-2 1 0,5-4 4 16,-6 0-2-16,2-1 0 0,-1 0-1 16,1 0 1-16,0 2 0 15,0 0 0-15,-2 2 1 0,0 6-1 0,-1 2-2 16,-1 6 2-16,-2 1-5 15,-2 0 8-15,-3 5-2 0,-3 5-2 16,-2 5 2-16,-2 1 7 16,-2 1 4-16,1 7-2 0,-1-2-4 0,-3-2-5 15,0 4 2 1,1-10-1-16,0 3-4 0,-3-2 4 0,-1-5 1 15,-3 1-1-15,-5-1 4 0,0-3-3 0,-4 1-1 16,0-4 2 0,-1 1-2-16,-1-1-3 0,2-2 2 0,-1 0 4 15,1-2-6-15,1-7 2 16,0-1-1-16,2-4 0 0,0 2-10 15,2-3-5-15,-2-5-18 16,3 2-5-16,1 0-23 0,4-3-45 0,1 2-8 16,1-3-46-16,3-1-140 15,-1 4-105-15</inkml:trace>
  <inkml:trace contextRef="#ctx0" brushRef="#br0" timeOffset="171250.23">21626 17341 683 0,'10'-12'0'0,"4"3"278"0,3 0-168 0,1-3-25 16,0 3-21-1,2-2-21-15,4 2-17 0,0 1-11 0,0 0 1 16,0-2 2-16,-3 2-6 15,-2 2-7-15,-5 0-6 0,-3 0 2 16,-4 4-2-16,-3-2-45 16,-2 4-7-16,-2 0-34 0,0 0-86 0,-9 3-70 15,-4 1-222-15</inkml:trace>
  <inkml:trace contextRef="#ctx0" brushRef="#br0" timeOffset="171420.24">21320 17199 953 0,'0'-1'0'0,"4"-2"165"16,-1 1-155-16,3-3-7 15,-2 5-6-15,2 1-135 0,-2-1-114 16,-3-3-246-16</inkml:trace>
  <inkml:trace contextRef="#ctx0" brushRef="#br0" timeOffset="179630.25">16833 12617 374 0,'4'-17'0'0,"5"3"147"0,0 0-82 0,-2 3-28 16,-1 2-26-16,-1 4-7 0,-3 3-2 15,-1 2 4-15,-1-2-2 16,0 2 19-16,0-1 16 0,0-1-4 0,-1 1-20 16,-2-1-6-16,0 0 2 15,1 2-1-15,2-2 13 0,0 1 1 16,0 1 6-16,0 0-7 15,-4 0-5-15,2 0 4 0,-4 0-1 0,-1 1-14 16,-4 4 5-16,-5 4 3 0,0 5 5 16,-4-1 4-16,-3 4 0 15,-2-1-7-15,0-1-4 0,-1 3 2 0,2-1-7 16,-1 0-6-1,3-1 2-15,1-1 1 0,1 1-3 0,1-1 0 16,1 2-2-16,2-3 0 16,0 1-1-16,-1 0 0 0,-2 1 1 15,1 3 4-15,-4-1-1 16,3-2 8-16,-2 3 7 0,-1 0-1 0,0-1-2 15,1 1 1-15,4 1-2 0,0-2-3 16,6 0-5-16,-1 2-4 16,1-1-3-16,1 0 2 0,0 1 1 0,1-1-2 15,-1 2 0-15,-1 1 2 16,3 2-2-16,-1-2 0 0,-1 5 8 15,-1-1-10-15,-1 0 4 16,0 0 1-16,2 0-3 0,-1 3 0 0,1-7 4 16,3 0-5-1,1-3 2-15,2-1 2 0,-2 0-5 0,2-1 4 16,-2 0-1-16,1 3-1 0,-1 0 0 0,-1 1 9 15,0 1-4 1,-4 2 3-16,2 2-2 0,0-1-1 0,0 1 3 16,0 1-1-16,0-4-5 15,3-3 2-15,0 1-1 0,1-3-4 16,2 3 2-16,-2 1 1 15,0-1-3-15,1-2 2 0,1 1 2 0,0-4-5 16,2-1 4-16,0-1 1 0,-1 1-3 16,1 1 0-16,-2 2 12 15,0 2-10-15,-1-2 0 0,-1 3-1 0,3 0-2 16,-3 0 2-16,1 3 2 15,2-4-4-15,0-2 2 0,-2-1-1 16,1-1 0-16,1 0 0 16,-1 1 11-16,2 0-7 0,0-2 0 0,0 1-1 15,-1-1-4 1,1 2 2-16,1 2 3 0,0-1-5 0,0 2 2 15,-1 0 2-15,2 0-4 0,-1 1 2 0,0-1-2 16,0 0 1 0,0-2 0-16,0 2 5 0,1 1-5 0,1-1 0 15,-1-2 10-15,0 1-9 16,1-2 3-16,-2-1 0 0,3 1-5 15,0 2 2-15,-2 0 3 16,0 2-5-16,2 0 2 0,-1 0-1 0,2-1-1 16,-1 1 2-16,0-1 2 15,-1-1-5-15,2 1 3 0,0-2-1 16,-1 2 0-16,3 0 0 0,-3-3 0 0,1-1 0 15,0 1-1-15,-2-1 1 16,2 1 0-16,0 0 0 0,-1 0 2 16,2 3-4-16,-1-1 3 15,1 0-1-15,-2 2 0 0,1-2 0 0,0-1 2 16,0-1-2-1,0 0 0-15,1-1 1 0,0-2-1 0,0 3-2 16,2-2 1-16,-1-1-2 0,2 1 6 0,-3 2-2 16,2 0-2-1,0 0 2-15,-2 3 1 0,0 1-4 0,0 1 4 16,-1-1-2-16,1 3 0 15,-3-2 0-15,1-3 2 0,1 1-2 16,1-3-1-16,1 0 1 16,0 3 0-16,1-3 0 0,2 2-2 0,-3 0 2 15,0 1 0-15,2-2 1 16,0 2-3-16,-1-3 4 0,0 3-2 15,-2-6 0-15,-1 1-1 0,1 2 3 0,-1-3-4 16,1-1 3-16,0 3 0 16,-1-4-2-16,2 3 2 0,-3-2-2 15,1-1 0-15,-3-1 2 16,2 3 0-16,0-4-4 0,0 4 6 0,-2-2-3 15,4-1 0 1,-3 1 0-16,1 0 0 0,1-1 0 0,0 1 0 16,-1-1 0-16,0-4 0 15,-1 0 0-15,-1-2 0 0,1-2 0 16,-1 1-2-16,0-3 2 0,1 1 0 0,-1 0-1 15,-1 0 0-15,2-2-4 16,-1 1 5-16,-1-1 0 0,2 2-14 16,0-1 11-16,0 0-2 15,1 0-2-15,-1 1 3 0,-2-2-1 0,3 0-8 16,-2 0 10-16,0 0 0 15,-1 0 0-15,0-5 6 0,0-2 3 16,2-4-6-16,1-3 0 0,-3-3 5 0,0-2-6 16,0-2 2-16,1-4 1 15,1-1-6-15,0-5 8 0,1 0-4 16,2-3-2-16,2-4 4 15,-1-1-2-15,3-1 0 0,-2-4 0 0,2 4 2 16,-1 2-3 0,-1 1 2-16,1 2 0 0,0 1-2 0,0 0 2 15,-1 3-1-15,0 2 0 16,-2-1 0-16,0 1 0 0,-1 3 0 15,-1 2 1-15,-2 2-1 0,0 5 0 0,-1 2 0 16,0 7 2-16,0 2-2 16,0 1 0-16,-2 3 3 0,1 1-4 15,-1 1 0-15,0 0 0 16,1 0-4-16,0 0 5 0,1 0 0 0,0 1-2 15,-1 4 1-15,-1 2 0 16,2 0-1-16,-3 10 2 0,1 3 0 16,-2 8 0-16,1 2 0 15,-3 4 1-15,2 3-1 0,-3 3 0 0,-1 6 1 16,0-1-1-16,1 0 0 0,1-3 2 15,1 0-2-15,0-1 0 16,3-3 2-16,-1-3-2 0,0-2 0 0,-1 2 1 16,1-3-1-1,-2 2 0-15,0 0 2 0,0-6-2 0,2 3 0 16,-1-4 1-16,1 0-1 15,0-3 0-15,0-6 2 0,3-1-3 16,0-2 2-16,-2-1 0 0,2-1-2 0,0-1 1 16,0-1 1-16,0-1-2 15,0-2 2-15,0-1-1 0,0-1 0 16,0-2 0-16,0 0 1 15,0-2-1-15,0-1 0 0,0-1 2 0,0 0-2 16,0 1 0-16,-2-1 10 16,-1 0-8-16,-4 0 4 0,2 0-2 15,0 0-3-15,-1-2 5 16,0-1-4-16,-2-1-2 0,0-1 0 0,-3 1 7 15,1 0-10-15,-2 1 6 0,-2-1 1 16,2 1-6-16,-5-1 4 16,2 0 0-16,-2-2-3 0,-2-2 2 0,-2-2 3 15,1-1-2 1,-1-1 3-16,-1 4-2 0,-1-4-1 0,2 3 3 15,2 1-3-15,3 2-4 16,2 0 4-16,1 4-2 0,5-1-3 16,-2 1 4-16,3 2-2 15,2-3-3-15,2 3 6 0,1 0-4 0,1 0-15 16,1 0-4-16,0-1-23 0,0 1-35 15,4 1-29-15,0 5-26 16,3 2-86-16,-7-3-146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08:55:19.6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10806 8627 635 0,'2'-7'0'16,"1"4"135"-16,-3-1-52 15,1 2 23-15,-1 1-3 0,0-1-24 16,-1 2-46-16,-6 0-18 16,-4 5 9-16,-8 7-13 0,-6 8 5 0,-6 5 13 15,-4 5-8 1,-2 6-7-16,-6 3-2 0,-2 6-1 0,-5 9-6 15,-6 3 2-15,-6 5 1 0,-4 5-2 0,-2 1-1 16,-4-3 1 0,2-2-2-16,3-5-3 0,4-5 2 0,10-5-1 15,7-5-2-15,6-3 0 16,8-6 4-16,2-2-5 0,6-6 2 15,0-1 0-15,5-6-2 16,6-4 1-16,4-8 0 0,3-3 0 0,5-1 2 16,1-3-3-16,0 0 0 15,1-4 2-15,8-8-2 0,3-9 1 16,4-5 2-16,6-6 1 0,1-4-4 0,3-5 2 15,1-5-1-15,1-2-1 16,1 0 2-16,-3 0-2 0,-2 3-1 16,-2 4 3-16,-4 6-1 15,-3 6 0-15,-3 9 0 0,-7 7 1 0,-3 6-1 16,-2 5 0-1,0 2 12-15,0 0-3 0,0 0 1 0,-3 5-7 16,-8 12-6-16,-8 12 6 0,-7 12 7 0,-5 8-1 16,-1 2-4-1,-1 1-2-15,-2-1 1 0,3 0 1 0,2 0-1 16,3-4-2-16,3-3 1 15,5-2-1-15,2-7-2 0,7-5 0 16,1-3 3-16,5-4-3 16,4-3 0-16,0-3 2 0,7-5-3 0,6 0 1 15,5-4 3-15,7-6 0 16,10-2 3-16,8-5-3 0,11-5 1 15,6-1-1-15,4-4-2 0,-1 0-2 0,-4 3 2 16,-4-6 0-16,-11 5-1 16,-8-1 0-16,-12 4 4 0,-13 5-4 15,-6 4-44-15,-6 1-13 16,-10 1-42-16,-6 6-155 0,-6 1-246 0</inkml:trace>
  <inkml:trace contextRef="#ctx0" brushRef="#br0" timeOffset="4940">7030 13447 608 0,'4'-28'0'15,"-1"4"230"1,-1 4-157-16,-2 0 0 0,0 5-11 0,-3 3-10 15,1 3-16-15,1 4-12 16,0 2-5-16,1 1-1 0,0 2 4 16,0 0-4-16,0 0-12 15,-2 7-11-15,0 15-10 0,-3 12 28 0,-1 15 17 16,1 9-5-16,2 5-7 0,1 7 3 15,0 1-1-15,1-1-1 16,0 0-2-16,1 2-1 0,0-2 1 0,0-1-7 16,0 1-3-16,0-4-2 15,1-3-1-15,-1-5 4 0,0-4-6 16,0-6 1-16,0-4-2 15,-2-2-1-15,-2-7 0 0,0 0 3 0,-3-1-3 16,0-1 0-16,-1 2 2 0,0-4-2 16,2-8-17-16,1-3 6 15,1-6-27-15,4-3 11 0,0-4-4 0,0-1-19 16,0-5 9-1,0-1 3-15,4 0-21 0,1-7-23 0,1-5-15 16,0-4-134-16,-4-8-102 16</inkml:trace>
  <inkml:trace contextRef="#ctx0" brushRef="#br0" timeOffset="5550">7017 13300 615 0,'0'0'0'0,"0"2"206"16,0 13-158-16,-6 6 51 15,-4 12-18-15,-3 5-25 0,2 1-14 0,-2 4-27 16,2-5-5-16,-1-1-2 15,1-3-4-15,-1-5-2 0,1-3-1 16,1-2 2-16,1-6-3 16,3-2 0-16,2-7 2 0,1-3 0 0,3-5-2 15,-2-1 0 1,2 1 10-16,0-1-1 0,0-4 13 0,3-11 21 15,5-9-36-15,1-5-6 0,1-7 5 0,3-3 4 16,4-3-4 0,-1-6-5-16,5 0 2 0,0-4-2 0,-3 5 0 15,0 6-1-15,-6 11 0 16,-2 10 3-16,-7 11 13 0,-1 5 15 15,-1 4-7-15,3 4-22 16,4 9-4-16,3 8 4 0,3 8 13 0,2 3-9 16,-1 2-2-16,2-3 0 15,0-1-1-15,-1-2-4 0,0-1 2 16,-1-1 2-16,-1 0-3 0,0-1-117 0,-4 4 16 15,-1 0-56-15,-6-4-231 16</inkml:trace>
  <inkml:trace contextRef="#ctx0" brushRef="#br0" timeOffset="6570">5292 15449 931 0,'-2'-13'0'15,"2"-2"204"-15,0 1-154 16,0 2-30-16,0 0 0 0,3 7-11 16,2-2-9-16,1 5 0 15,1 2-4-15,2 0 3 0,6 14 0 0,0 9 1 16,3 9 0-16,-3 10 29 0,1 3-3 15,-1 1 0-15,-1-2-1 16,-2-5-2-16,-3-3-10 0,0-2-7 0,-5-4-1 16,-3-2-1-1,-1-5-3-15,-4-2 0 0,-6-3 3 0,-1-3 0 16,-4-1-3-16,3-3 2 15,-1-4 1-15,4-3-2 0,2-3 2 16,3-1 2-16,2-1 6 0,1-7 15 0,1-5-2 16,0-7-2-16,7-6-3 15,5-6 3-15,2-6-4 0,5-8-4 16,0-4-7-16,6-8-4 15,3-6 2-15,5-3-6 0,1 1 0 0,1 7 0 16,-5 10 3-16,-4 11-5 16,-3 10-1-16,-4 8 3 0,-3 11 0 15,-2 9-41-15,-5 3-32 16,-2 13-25-16,-1 9 10 0,-4 10-17 0,-2 7-84 15,-1-1-111-15,-5-4-265 0</inkml:trace>
  <inkml:trace contextRef="#ctx0" brushRef="#br0" timeOffset="6990">5792 15698 916 0,'-4'-8'0'0,"-3"4"231"0,-2 4-144 16,-4 0-51-16,-3 11-8 15,-1 7 9-15,2 5-21 0,-1 2-11 0,4 2-4 16,6-1 1-16,2-5-1 0,4-3-2 16,4-1-4-16,7-3 0 15,5-2-3-15,2-4 9 0,5-3-1 0,1-5 0 16,0 0 7-1,0 0-2-15,-2-8 3 0,-1 0 7 0,-3-1 4 16,-3-3 6-16,-4-3 2 16,-3-3 4-16,-5-5 5 0,-1-5-10 15,-2-1-12-15,-3-3-8 16,-3 3-2-16,-5 2-6 0,2 4-1 0,0 4 0 15,-1 3-5-15,3 5-18 0,1 4-12 16,3 5-42-16,-1 2-71 16,-3 9-93-16,-1-1-181 0</inkml:trace>
  <inkml:trace contextRef="#ctx0" brushRef="#br0" timeOffset="7740.01">6359 15469 902 0,'7'-2'0'16,"8"-1"159"-16,9 0-27 0,9-3-41 0,7-1-18 15,10-1-22 1,13 2-7-16,9 1-13 0,7-1-14 0,0 2-3 15,-1 0-1-15,-7-2-4 0,-9 5-10 0,-10 1 2 16,-11 0 1 0,-8 0-1-16,-7 1-2 0,-11 2 1 0,-6-2 0 15,-4 2 0-15,-5-1-19 16,0-2 9-16,0 1 5 0,-4-1 3 15,-7-3 4-15,-3-1-3 16,-8-7-11-16,-2-2 9 0,3 2 1 0,1-4 4 16,3 2-2-16,1-2-8 15,3 1-4-15,1 2 2 0,5 2 3 16,3 0 4-16,1 4-1 0,3-2-3 0,0-1 3 15,0 2 0-15,3-3 1 16,1 4 1-16,0 1 0 0,2-2-2 16,2 6 6-16,-1 0-1 15,3 1-2-15,0 0 1 0,0 5-1 0,2 2 1 16,1 3 0-1,1 1 1-15,-1 2-1 0,0-2 0 0,-2 2 1 16,-1 0-1-16,1-1 0 0,-4 1 10 0,2 0-3 16,-3 3-1-1,-1-1-5-15,-2 0-2 0,-3 5 0 0,0-2 1 16,-3 2 0-16,-8 2 0 15,-2-2 4-15,-3 1-4 0,-2 0 0 16,0 1 0-16,-2-2 0 16,0 2 1-16,0 0-1 0,4-1 0 0,2 0-31 15,1-3-8-15,2-1-29 16,5-5-7-16,0 0-18 0,2-3-58 15,1-5-58-15,-1-4-171 0</inkml:trace>
  <inkml:trace contextRef="#ctx0" brushRef="#br0" timeOffset="11220.01">7917 15008 476 0,'1'-12'0'0,"2"4"328"15,-3 4-211-15,0 2-20 16,0-1-17-16,0 0-36 0,0 1-9 0,-2-1-5 16,1 1-7-1,0 0-5-15,1 2 3 0,0-2 0 0,0 0-2 16,0 1-2-16,0 0-9 0,0-1-2 0,0 1 1 15,0-1-1 1,0 0 0-16,0 1 0 0,0 0 0 0,0 0 2 16,0 1-1-16,0-1 0 15,-1 1 5-15,0 0 5 0,0 0-8 16,-2 0-6-16,-1 8-6 15,-3 9 0-15,-3 10 2 0,0 13 2 0,-3 11 14 16,-2 8-3-16,2 5 0 0,-2 4-5 16,-1-3-3-16,1-2-2 15,-1-7 1-15,3-8 0 0,-2-6-4 0,2-6 2 16,1-7 3-16,1-2-4 15,2-4 0-15,-1-3 0 0,3-1-11 16,2-2-1-16,1-5-11 16,4 1-16-16,0-6 9 0,4-5-1 0,4-2-16 15,3-8-9 1,2-9-51-16,3-9-150 0,-2-6-102 0</inkml:trace>
  <inkml:trace contextRef="#ctx0" brushRef="#br0" timeOffset="11470.01">7706 14938 720 0,'-3'-2'0'15,"3"-4"324"-15,7 1-277 0,11-7-21 16,9-4 36-16,9-2 5 0,12-3-14 0,3-2-18 15,4 3-4-15,-3 0-3 16,-1 7-17-16,-9 1-7 0,-4 3-4 16,-9 5 0-16,-7 1 0 15,-7 3-20-15,-5 1-19 0,-6 8-37 0,-4 4-61 16,-4 7-21-1,-11 7-73-15,-8 4-312 0</inkml:trace>
  <inkml:trace contextRef="#ctx0" brushRef="#br0" timeOffset="11840.01">8018 15444 745 0,'-17'4'0'15,"-1"9"320"-15,2 6-229 0,1 5-30 0,5 5-26 16,0 4-15-16,6-2-12 16,4-1-5-16,2-3-3 0,8-3 0 15,2-7-3-15,3-4 2 16,4-6 2-16,3-7 2 0,-2 0-2 0,3-6 1 15,-1-3 0 1,-1-5 0-16,-3-3 0 0,-2 0 4 0,0-5 4 16,-3-3 5-16,-3-1-2 15,-3-3 0-15,-3-2-1 0,-4-6-5 16,0 2-3-16,-6 1-1 0,-4 5-1 0,-3 8 1 15,-3 8-1-15,-1 8 0 16,0 4-3-16,-1 6-4 0,3 9-12 16,0 6-36-16,4 5-53 15,3 1-43-15,1-2-124 0,3-3-382 0</inkml:trace>
  <inkml:trace contextRef="#ctx0" brushRef="#br0" timeOffset="12620.01">8507 15001 613 0,'4'-22'0'0,"-1"9"334"0,-3 9-235 15,0 4-3-15,0 7-48 16,-4 17-26-16,-5 11 18 0,-3 13-4 16,-4 9-10-16,-1 5-2 0,-3 5-6 0,1 0-7 15,-2-1-1-15,1-3-6 16,1-10-2-16,3-3-2 0,3-8 0 15,6-8 2-15,5-3-12 16,4-8-9-16,9-2-6 0,6-6-7 0,2-5 3 16,4-6-6-16,3-4-2 15,2-3 19-15,2-4-3 0,1-6-7 16,0-4-5-16,-2-1 2 15,0-6 19-15,-3-2 11 0,-3 1 2 0,-3 0 0 16,-3-1 4-16,-4-2 11 0,-4 1 4 16,-5 2 5-16,-4 1 4 15,-1 3 5-15,-7 4 3 0,-3 2-14 0,-1 8-2 16,-2 7-6-1,-1 4-8-15,1 11-4 0,-3 8-1 0,2 8-3 16,0 5 0-16,-1 5 2 16,-1-2 1-16,8-8-3 0,1-2 2 15,1-5-3-15,7-10-15 0,0-4 4 0,0-5-7 16,8-5-3-16,1 0 4 15,4-3 4-15,2-6-17 0,0-4 4 16,3-2-3-16,0 2 12 16,-1-1 15-16,-2 1 2 0,-2 2 0 0,0 1 4 15,-1 3 0-15,0 2 4 16,0 3 11-16,-2 2 4 0,1 0-4 15,-1 4-6-15,2-1-5 16,1-3-3-16,2 0 0 0,0-4 0 0,6-4 0 16,-1-5-2-16,0-4 1 0,1 0 0 15,-3-3-1-15,-1-4 1 16,0 1-1-16,-2-5 0 0,1-4 2 0,0-3 9 15,2-1 4 1,0-6 1-16,3-1-7 0,-4-4-4 0,1 2 0 16,-3 4-3-16,-3 7-1 15,-9 10 1-15,0 10-1 0,-3 8 10 16,-8 6 3-16,-4 17-13 15,-7 12 1-15,-5 13-2 0,-1 12 2 0,-2 9-1 16,1 6 0-16,2 2-3 0,4-4 2 16,4-6 1-16,5-10-2 15,4-11 0-15,4-9-18 0,3-6-11 0,4-7-3 16,3-4-14-16,0-5-51 15,4-6-22-15,-2-3-47 0,0-3-124 16</inkml:trace>
  <inkml:trace contextRef="#ctx0" brushRef="#br0" timeOffset="12790.01">8291 15243 744 0,'2'-4'0'16,"19"2"144"-16,14-1-103 0,10-2-31 15,7-1 8-15,4-1-14 16,2-1 0-16,-1 1-8 0,-5-3-267 0,-7 0-240 16</inkml:trace>
  <inkml:trace contextRef="#ctx0" brushRef="#br0" timeOffset="13640.01">9786 15029 685 0,'-13'0'0'0,"-4"11"255"15,-5 7-169 1,-5 4-20-16,0 7-9 0,-1 3-30 0,3 2-20 15,2-2-3-15,3-6-1 16,5-5-2-16,5-7 0 0,7-7 5 16,2-5 0-16,1-2 0 15,2-2-4-15,7-8 7 0,5-5 6 0,3-6-4 16,4-1-7-16,-2-3-1 15,1 0 0-15,1 0 3 0,-3-2 6 16,-1 0 4-16,-2 0-1 0,-3 5 2 0,-3 4-1 16,-3 7-3-16,-3 6 5 15,-2 5-3-15,-1 4-9 0,-1 15-4 16,-4 13 10-16,-3 11 0 15,-2 11-8-15,-2 7 1 0,-2 4-2 0,0 2-2 16,-2-3 0 0,1-3 2-16,0-5-5 0,1-5-6 0,0-6-13 15,-1-6-17-15,0-5 5 0,3-5 5 0,-1-5-10 16,-1-4 15-1,3-3-2-15,-2-7 9 0,2-1 16 0,-2-6 0 16,-1-3 0-16,0 0 0 16,1-3 15-16,-2-5 18 0,2-1 4 15,1-3-5-15,3 1 3 16,2 1-8-16,3 4-3 0,3 1-5 0,1 3-1 15,2-1-11-15,6 1-7 16,5-3 0-16,5 1 7 0,6 4-9 16,3-3 4-16,3 1 1 0,2 0-3 0,0-1 0 15,-1 2 2-15,-1-2-2 16,-2-1 0-16,-2 0-43 0,-4-1-27 15,1 3-4-15,-4-3-18 16,-4 0-117-16,-5-4-133 0</inkml:trace>
  <inkml:trace contextRef="#ctx0" brushRef="#br0" timeOffset="13920.01">10025 14941 800 0,'8'-5'0'0,"1"5"309"15,1 0-218-15,-1 3-27 0,-4 5-29 0,1 3-18 16,-5-2-4-16,-1 3-1 15,-2-3 7-15,-7 4 2 0,-2-1-10 16,-4 0-6-16,2-1-3 16,1-2-2-16,3 0 0 0,3-3-49 0,1 0-54 15,2 3-41 1,2-1-79-16,1-4-185 0</inkml:trace>
  <inkml:trace contextRef="#ctx0" brushRef="#br0" timeOffset="14150.01">10401 15058 900 0,'-1'0'0'0,"-2"-1"226"0,-3 1-160 16,-2-2-18-16,1 2-16 15,-6-1-4-15,-2 7-19 0,-4 0-6 0,-3 4-1 16,2-2 0-16,0 1 1 0,6-2-2 16,4-2 2-16,4 2-2 15,1 0-2-15,4 3-26 0,0 2-49 0,-1 0-107 16,0-3-235-1</inkml:trace>
  <inkml:trace contextRef="#ctx0" brushRef="#br0" timeOffset="14870.02">10302 15109 516 0,'0'-2'0'16,"-2"1"224"-16,-1 1-105 15,-2 0-37-15,-5 3-22 0,-5 7-1 16,0 4-17-16,-7 3-5 16,0-1 2-16,3 1-8 0,0-3-7 0,7 0 4 15,6-1-11-15,0-1-13 0,6 0-6 16,0 1 3-16,3 1-1 15,4-2 0-15,3-1-1 0,3-1 1 0,1-5 0 16,0 0-1-16,3 0 1 16,-1-3 0-16,3 1 0 0,-1 1 1 15,-5 1 0-15,1 3-1 16,-3-1 0-16,-3 3 0 0,0-1 0 15,-5 0 0-15,-3 3 0 16,0-2-1-16,0 1 2 0,-5 2-1 0,0-1 0 16,-1 4 3-16,-5 0-4 0,4 0-2 0,-6 0-2 15,-1-5 2 1,0 1 4-16,-3-3-1 0,-3-3 0 0,2-1 0 15,0-5 22-15,-1 0-4 16,1-1 3-16,3-6-5 0,2-2-5 16,0-4-6-16,5 2-2 15,1-3-6-15,2-1-8 0,2 1-52 0,0-3-54 16,3 2-58-1,-4 1-202-15</inkml:trace>
  <inkml:trace contextRef="#ctx0" brushRef="#br0" timeOffset="15670.02">11062 15288 633 0,'0'-3'0'15,"-4"0"288"-15,-4 0-179 0,-4 3-16 16,-2 7-19-16,-4 7-17 0,-2 6-21 0,3 9-8 16,0 2-2-16,2 4-10 15,3 0-5-15,5-2-3 0,3-5-7 16,3-3 5-16,1-6-6 15,0-2 0-15,0-5 2 0,5-2-2 0,2-2 0 16,3-2-3-16,1-6 3 16,3 0 0-16,3 0 4 0,3-7-3 15,1-3-2-15,2-4 1 0,2-1-1 0,-2-6-6 16,2-2 7-16,0-4 0 15,-2-5-5-15,1-1 7 0,-1 0-1 16,-3-3-2-16,3-1 2 16,-4 3 1-16,-4 7 0 0,-2 6 4 0,-5 9 0 15,-5 6 2 1,-2 5 11-16,-1-2 6 0,0 3-6 0,-1 9-18 15,-4 6-2-15,0 8-2 16,-2 5 3-16,3 0 5 0,1-2-6 16,2-1 2-16,1 3 0 0,4-2-1 0,4 1-2 15,2 0 2-15,4-1 0 16,-1-1 0-16,0-4 1 0,-3-1-1 15,0-2-2-15,-4-3 1 16,-5-2-2-16,-1-1 0 0,-4-3 1 0,-5 1-1 16,-4-3 5-16,-1 0-4 15,-7-2-6-15,-1-1 0 0,-1-2-5 16,-3-1-21-16,-2-2-12 15,0 1-29-15,-2-3-84 0,0-7-79 0,-3-4-149 16</inkml:trace>
  <inkml:trace contextRef="#ctx0" brushRef="#br0" timeOffset="15820.02">11080 14907 1000 0,'-5'-7'0'0,"3"2"253"0,2 2-230 16,0 3-19-16,3 5-8 15,5 6-94-15,5 2-63 0,1-1-310 16</inkml:trace>
  <inkml:trace contextRef="#ctx0" brushRef="#br0" timeOffset="17240.02">11841 15528 698 0,'0'8'0'15,"7"-4"222"-15,6-1-127 0,3-3-19 0,3 0-18 16,4-7-1 0,1-6-17-16,4-3-7 0,-4-1 2 0,3-6-9 15,-4 0-6-15,-4-1-1 16,-3-1 3-16,-6 1 1 0,-4 3-1 15,-4 1-4-15,-3 3-3 16,-8 5-2-16,-7 2-7 0,-5 5-4 0,-2 5-4 16,-5 0 3-16,-2 9-1 0,-2 4 0 15,-1 6 0-15,1 6-1 16,4 9-4-16,4 2 7 0,5 4-2 0,8 0 0 15,8-5-4-15,6-3 0 16,12-6-2-16,8-3 3 0,6-7 0 16,3-3 0-16,2-9 3 15,-1-3 0-15,0-3-6 0,1-8 4 0,-1-3-2 16,-1-6-4-1,-1-3 4-15,-3-3 3 0,-2-2-3 0,1 0 7 16,-3-3-3-16,-1 1 0 0,-3 0 0 0,-3 5 1 16,-2 5-1-1,-7 6 0-15,-3 10 2 0,-1 3-3 0,-4 6-1 16,0 14 2-16,0 6 0 15,-3 8 9-15,-1 4-8 0,2 1 1 16,0-3 1-16,-2 0-3 16,3-3 0-16,-1-4 0 0,0-6-1 0,2-3-2 15,-2-5 4-15,1-3-1 0,1-4 0 16,0-2-1-16,-1-3 1 15,1-1-1-15,0-1 1 0,0-1 2 0,0 0-1 16,2-9 2-16,2 0-4 16,3-8-1-16,2-4 1 0,4-1-4 15,4-4-7-15,3-1-1 16,5-1-2-16,6 2 0 0,1 2 13 0,1 2-1 15,-2 5-4 1,-3-1 10-16,-3 4-4 0,-1 1 0 0,-3-4 2 16,-2 0-1-16,0 1 0 0,-4 0 0 0,-1 1 1 15,-4 0-1 1,-4-1 0-16,-3 6 1 0,-2 0-1 0,-2 3 0 15,-7 5 5-15,-2 1-6 16,-5 2 0-16,-3 13 0 0,-1 9-2 16,-2 6 6-16,1 7-3 15,5-1 0-15,1-1 0 0,2 3 0 0,5-4 0 16,1-4-3-16,5-4-8 15,1-8-4-15,1-4 12 0,6-2-3 16,3-4-8-16,2-3 10 0,0-4 1 0,3 0 0 16,0-8 1-16,2-3-5 15,0-2-15-15,3-2 2 0,0 1 2 16,1-2-3-16,-1-2 14 15,0-2 0-15,2 0 1 0,-1-1 6 0,-1 1 0 16,-1 4-4 0,-6 3 6-16,-2 6-2 0,-4 7 0 0,-5 3-4 15,-2 14 5-15,-3 5 14 0,-6 6-2 0,-1 2-8 16,2-1-5-1,0-1 0-15,2 1 7 0,0-4-6 0,1-4 10 16,0-4 5-16,0-7 7 16,2-2-3-16,-2-3-6 0,0-1 4 15,0-1-2-15,2-1-4 16,1-2-6-16,-1 0 1 0,2-2-4 0,1-5-6 15,1-4 4-15,6 0-2 16,5-6-4-16,2-1 6 0,4-4-2 16,3-4-19-16,6-3 11 0,1-3-2 0,3-2-4 15,3-2 11-15,0 5-1 16,-3 4 4-16,-3 9 2 0,-7 8 0 15,-1 7 1-15,-4 3 12 16,-3 10 4-16,-3 7-3 0,-4 6-3 0,-5 5-2 16,-1 3-1-1,-4-1-3-15,-4-2-3 0,-1-2 1 0,1-6 0 16,-1-3-2-16,3-4-1 15,-2 3 0-15,-1-4-2 0,1 1-57 16,-5-2-55-16,1-3-109 0,-4-4-447 0</inkml:trace>
  <inkml:trace contextRef="#ctx0" brushRef="#br0" timeOffset="80330.11">21993 12116 342 0,'-3'-1'0'0,"0"0"119"15,1-3-62-15,-2-1 11 0,0 0-1 0,0-2-3 16,-1-1-21-1,-1 1-11-15,1 0 1 0,-2-1 2 0,0 0-6 16,-1 1-1-16,0 2-3 16,1-1-1-16,2 1 3 0,-1 0 0 15,-1-3-5-15,3 2-4 16,-4-2-1-16,1-1-3 0,-2-3 0 0,1 1 3 15,-1 2 2-15,-1-2-4 16,0 2 2-16,0 0-5 0,0 3 0 16,2 1-5-16,-4 2 2 0,0 0-3 0,-1 1-3 15,-2 2 1-15,-1 0-1 16,4 0 1-16,-4 0 4 0,4 0 1 15,1-1-2-15,-1 0 4 16,1 1-4-16,0-1 0 0,-2 1 3 0,-3 0-3 16,-1 1-2-1,-1 6 2-15,-2 2-2 0,2 1-3 0,1 1 1 16,1 0 1-16,1-2-5 15,1-1 2-15,-1-3 1 0,1 1 1 16,1 0 1-16,0-1 2 0,-1-1 2 0,2 3 1 16,-3 0-3-16,1 3-1 15,-3 2-1-15,2 1-1 0,0 4-2 16,-1-3 2-16,1 2 1 15,-1 1-4-15,1 1 0 0,-1 1 4 0,2-2-4 16,-2 3 0-16,2 2 4 16,-2-1-2-16,3 0 3 0,0-1-4 15,3 2 4-15,2-2 5 0,-1 1-5 0,3 1 0 16,-2 0 1-16,0-2-1 15,2 3 0-15,-2 1 2 0,-2 1-2 16,1 1-2-16,-2-1 1 16,4 2-3-16,0 1 0 0,0-1 0 0,3 2-1 15,-1-2 0 1,1-2 3-16,2 0-3 0,0-1 0 0,0-2 0 15,2 2 1-15,0-3-1 16,0 1 0-16,2-2 4 0,-1 0-3 16,1 1 2-16,-1-1-1 0,3-1-2 0,1 3 0 15,-1-3 4-15,1-1-5 16,1-2 2-16,-2-1-1 0,2-1 0 15,2-2 0-15,-1 3 1 16,1-1-1-16,0-2 0 0,0 3 2 0,4-3-3 16,0 1 2-16,4 0 0 15,2-3-2-15,0 2 2 0,1-2 0 16,1-1-1-16,-1-1 0 15,-1 2 3-15,0-2-4 0,0-1 2 0,-3 0 0 16,2-2 0-16,-3-1 0 0,-1 3 0 16,5-4-1-16,-2 1 0 15,2 1 2-15,-1-4-3 0,1 1 2 0,0-2 3 16,1 0-6-1,0-5 4-15,0-2 0 0,-1 3-2 0,0-3 0 16,0 2 3-16,0-1-3 16,2-1 0-16,-1 1 3 0,1-3-3 15,-1-1 0-15,0 2 3 0,0-3-3 0,0-3 0 16,2 1 6-16,0-3-5 15,0-1 1-15,0-3 1 0,1 3-2 16,0-4 11-16,-3 1-6 16,-1 0 3-16,-1-1 0 0,-2 0-1 0,2 0 3 15,-3-1-2-15,2-1-2 16,-1-2 0-16,-1-1-1 0,2-3 2 15,-2 0-5-15,1 0 3 16,-5-1-1-16,0 1-1 0,-3-1 8 0,0 4-1 16,-5-1 4-16,1 0 2 0,-3 0-3 15,0 0-2-15,-1 0 1 16,-3-2-3-16,-1-3-5 0,0-3-1 0,0-1-1 15,1-2-5 1,1 0 4-16,1-2-1 0,-2 0-2 0,0 1 2 16,-2 2-1-16,-2 5 0 15,-4 3 0-15,1 2 1 0,-3 5-2 16,3 2 2-16,0 4 1 15,-1-1-2-15,3 4 0 0,-2 1-1 0,0 1-2 16,-6 3 1-16,-1-1-8 0,-2 4-32 16,-5-2-8-16,0 3-6 15,-2 1-25-15,-4 3-3 0,0 0-4 0,0 7-43 16,-3 8-26-16,-1-1-111 15</inkml:trace>
  <inkml:trace contextRef="#ctx0" brushRef="#br0" timeOffset="101680.14">15677 7921 268 0,'-1'-1'0'0,"-1"-1"168"0,1-2-81 15,0 1-6 1,-2 0-18-16,0 1 27 0,2-5-13 0,-3 0-14 16,-1-3 15-16,0 1-20 15,-3-3-19-15,1 1 6 0,-5 2-10 16,-2-3-10-16,-2 3 7 0,-6 0-20 0,-5 1-7 15,0 4 6-15,-7 1 1 16,-1 2 0-16,-4-1 4 0,-5-2 1 16,1 2 0-16,-5-3 2 15,-2 0-2-15,2-1 0 0,0-4 4 0,2 1-4 16,1-3 2-16,-3 1-9 15,3-3-3-15,0 2 1 0,0 2-3 16,0 0 1-16,0 4-2 16,0 0 2-16,3 2-3 0,2 1-1 0,-3 0 2 15,3 3 0-15,-1 0-1 0,-2 0-2 16,0 0 4-16,-1 0 3 15,0 4-2-15,1 1 2 0,-1-1-2 0,2 5-1 16,0-2 4 0,1 2-4-16,2-1-3 0,2 3-1 0,3 0 0 15,2-1-2-15,3 4 2 16,-1-1 1-16,-1 3-3 0,0 2 2 15,-3 0 0-15,-1 2-2 16,1 0 2-16,-2 1-1 0,-1 3 0 0,0 1 0 16,-2 0 0-16,0 1 1 0,0 1-1 15,1 0 1-15,2-2-1 16,2 5 0-16,2-3 0 0,3 1 0 0,2 1 0 15,2 0 2-15,4-2-3 16,1-1 1-16,0 2 1 0,5 0-2 16,1 1 2-16,2 0 2 15,3-2-2-15,2 3 1 0,1 2 0 0,3 0 2 16,-1 3 1-16,4-2-1 0,0-1 1 15,0-1 2-15,3 0-4 16,4-1-2-16,2 2 4 0,2-3-2 0,4-1-1 16,2-1 2-1,4-1 1-15,5-3 0 0,5 0 3 0,6-1-4 16,6 0 0-16,9 0 0 15,6-3-1-15,4-1 0 0,7 0 1 16,4 2-2-16,2-5-2 16,4-1 0-16,1-2 7 0,-2-4-3 0,0-2 1 15,-1-1 3-15,2-2 2 0,3-1 3 16,-1-1-5-16,4-1-7 15,6-4 6-15,-3-3 1 0,1-5-7 0,0-2 1 16,-5-1 0-16,2-2-3 16,0-6 2-16,1 0 1 0,-2-6-3 15,-11-2 2-15,-9-1 0 16,-10-3-1-16,-7 0-1 0,-8-1 1 0,-6-3 0 15,-5-2 0 1,-5-6 0-16,-3-5-4 0,-3-4 3 0,-5 0-3 16,-6-4 2-16,-7 0 1 0,-7-1 0 0,-10-2-5 15,-8 0 4 1,-6 2-2-16,-7 3-4 0,-5 3 6 0,1 7-4 15,0 7-8-15,0 9-10 16,4 10-26-16,-2 10-39 0,0 12-12 16,-1 7-23-16,-2 15-92 15,1 4-72-15,-4-6-223 0</inkml:trace>
  <inkml:trace contextRef="#ctx0" brushRef="#br0" timeOffset="102730.14">16524 14545 702 0,'20'-43'0'16,"1"-2"244"-16,0-2-119 0,-5-1-57 16,-1 2-24-16,-2-3-5 0,-6 1-14 0,-3 0-5 15,-3 4-1-15,-1 3 6 16,-5 7 0-16,0 8 2 0,-5 4-4 15,0 9-6-15,-3 4-5 16,-3 8-8-16,-4 7-5 0,-9 15-3 0,-6 13 4 16,-4 10 0-16,-1 4 1 15,2 7 0-15,8-3 1 0,8-1-2 16,6 1 0-16,9-1-1 0,7 3-1 0,0 0 3 15,10 4-2-15,7-3-4 16,2 4 6-16,3-2-2 0,-1 1-15 16,0-3 4-16,0-2-3 15,-3-4-4-15,-2-3 4 0,-5-5-3 0,-3-6 0 16,-6-4 5-1,-2-2 2-15,-7-5 5 0,-3-2 3 0,-3-3 2 16,-2-3 1-16,-2-1 0 16,-4-4 3-16,2-4 7 0,-2-5 9 15,-1-2 3-15,0-3-2 0,-3-9-3 0,0-3-3 16,-1-8 8-16,-1-6 1 15,1-4-7-15,5-6 2 0,3-5-3 16,4-2-7-16,3-3-7 16,3 1 1-16,6 11-3 0,2 7-4 0,3 12 1 15,4 8-15-15,1 10-35 16,5 3-9-16,2 10-7 0,2 8-60 15,0 5-71-15,-1 3-167 16</inkml:trace>
  <inkml:trace contextRef="#ctx0" brushRef="#br0" timeOffset="103260.14">16718 14858 889 0,'-5'-10'0'0,"-1"5"282"16,2 5-192-16,-1 7-62 0,0 11-18 16,-2 5 3-16,1 2 2 15,4 0-11-15,2-5-2 0,4-5-3 0,7-3 2 16,2 0-2-16,6-4 0 15,4-3 1-15,2-3 7 0,2-2-6 16,0 1-2-16,0-5-5 16,-5-3-7-16,-1-2 4 0,-1-3 1 0,-5-1 3 15,1-6 6-15,-5-1 1 0,0-5-4 16,1-6 4-16,-1 3 0 15,-1 3-2-15,-3 7 0 0,-4 8 1 0,0 5-1 16,-3 5 0 0,0 12 0-16,-4 11-14 0,-5 16 22 0,-1 15 7 15,-3 12-9-15,1 11 27 16,-1 5 6-16,-1 3-29 0,0 2-5 15,-1-4-3-15,-1-8-4 16,-1-5 4-16,-4-11 2 0,0-6-5 0,0-6 2 16,-2-5 3-16,1-5-4 0,-1-6 0 15,-3-3 3-15,0-6-3 16,-4-5 0-16,-2-6 5 0,-3-6-5 0,-1-5 0 15,-2-7 6-15,-1-8-3 16,-1-8 2-16,-1-6 1 0,8-8-4 16,5-3-2-16,8-7 0 15,14-2-15-15,6-1-18 0,9 7-31 0,13 8-58 16,5 6-41-16,5 11-100 0,1 0-389 15</inkml:trace>
  <inkml:trace contextRef="#ctx0" brushRef="#br0" timeOffset="103680.14">17225 14975 834 0,'-3'-9'0'15,"2"9"282"-15,0 3-213 0,1 10-60 0,0 7 39 16,-1 7 5-16,1 1-18 16,-1 1-19-16,-2-3-4 0,-2-1 6 15,-1-4 1-15,-1-4 0 16,0 0-9-16,-2-2-2 0,0-6-4 0,-2 1 0 15,1-4-1 1,5-2-1-16,2-2-2 0,3-2 0 0,0-4 11 16,1-7-16-16,7-10-26 0,7-5 13 0,3-6-4 15,4-5 6 1,2-4 4-16,3 2 1 0,4-1 6 0,-2 5 5 15,-1 10 0-15,-6 9-3 16,-1 13 4-16,-4 4-2 0,-4 15 2 16,-3 6 9-16,-5 6 6 15,-2 4-7-15,-2 1-2 0,-1-3-5 0,-1 0 1 16,-2-5-1-16,1-2-2 0,1-2 0 15,1-6-46-15,0 1-34 16,3-4-20-16,7-1-36 0,-2-4-106 0,5 0-91 16</inkml:trace>
  <inkml:trace contextRef="#ctx0" brushRef="#br0" timeOffset="105330.14">17827 15032 634 0,'7'-34'0'15,"-4"2"348"-15,-3 3-247 0,-7 4-27 0,-6 5 20 16,0 5-26-1,-6 5-20-15,-4 4-15 0,-2 6-8 0,-5 0-9 16,2 9 2-16,3 9 4 16,1 6-9-16,4 8-9 0,3 3-2 15,4 1-1-15,8 3-2 16,3-3 0-16,4-1 1 0,5-2-15 0,3-5-6 15,4-5-8-15,0-5 1 16,3-5 12-16,0-6 3 0,-2-4 0 16,2-3 7-16,-1-5-2 0,1-6-1 0,3-8 8 15,1-6 2-15,1-4-2 16,3-7 1-16,0-6 0 0,-2-8 0 15,0-8 0-15,0-6 4 16,0-6-4-16,4-5 0 0,-2 2 3 0,-2 3-4 16,-4 5 2-1,-3 15 0-15,-8 15-1 0,-4 12 10 0,-2 14 7 16,-2 8 8-16,-8 8-14 0,-5 21-12 0,-8 12 2 15,0 17 6 1,-2 4-1-16,0 4-4 0,4-1 6 0,2-2-6 16,4-3-2-16,6-6 0 15,1-4 5-15,6-5-5 0,0-7 0 16,4-2 2-16,1-7-3 15,3-2-9-15,0-9-11 0,1-5-9 0,3-5 2 16,-1-6 7-16,1-1 3 16,2-8 11-16,0-6 3 0,1-10-2 15,3-4 4-15,0-7-5 0,1-3-2 0,1-4-3 16,2 1-4-16,-2 5 1 15,-3 10 8-15,-4 10-1 0,-5 12 4 16,-4 4 2-16,0 14-4 16,-4 11 1-16,1 10 10 0,-2 7 10 0,-3 4-8 15,-3-4 1 1,1 0-5-16,-1-4-1 0,2-7 2 0,2-3 2 15,0-8 9-15,1-4-3 16,2-6-4-16,0-3 1 0,0-1-3 16,3-2-4-16,2-4-2 0,2 0 0 0,4-7 6 15,1-3-5-15,3-3-2 16,2-6-29-16,1-2 12 0,0-5 7 15,0-7-32-15,-3-2 26 16,1-4 18-16,0-2-2 0,-3 4-2 0,-2 6 4 16,-5 11-1-16,-3 10 0 15,-2 10 0-15,-1 8 3 0,-4 14-2 16,-2 8 22-16,-1 4-13 0,0 1-8 0,3 0 0 15,1-6 0-15,2-5-1 16,1-3-1-16,1-3 0 0,7-2 0 16,5-4 2-16,1 0-2 15,4-5 0-15,2-2 1 0,0-3-1 0,-2-2 0 16,-1-2 2-1,-1-7-4-15,-5-4 2 0,-3-4 0 0,-5-3 6 16,-3-4-5-16,0-4 2 16,-4-1-3-16,-3 0 0 0,-2 3 0 15,2 3 4-15,2 7 5 0,2 3 0 0,3 4-5 16,0 1-4-16,7-3 0 15,3 1-6-15,4 2 5 0,3-1 1 16,0 1 0-16,4 0-17 16,0-1 14-16,1 0 2 0,2 4 0 0,-3 3 0 15,-3 2 1-15,-2 9 0 16,-2 6 0-16,-4 9 8 0,-1 3-2 15,-2 5 7-15,-2 2 0 16,-2-4 13-16,-1-1-19 0,-2-1-3 0,-3-7 11 16,-2-2 1-16,-1-2-4 0,-3-4 9 15,1-4-1-15,1-2 5 16,-1-2-6-16,3 0-7 0,-2-2-6 0,2-1-6 15,2-2 0 1,3 0 8-16,-3 0-4 0,3-5 0 0,0-3-7 16,2-6-8-16,7-2 8 15,5-4-6-15,2-5-11 0,3-6-1 16,4-2-4-16,0-4-3 0,3-3 11 0,-1 6 8 15,-1 3 3-15,-1 7 5 16,1 11 0-16,-7 5 0 0,1 8-1 16,-1 3 1-16,-2 11 1 15,-4 10 0-15,-3 3 7 0,-4 7-3 0,-4-1 10 16,-2 2 0-16,-6-4 7 15,-3-5-7-15,-3-2 10 0,0-5 8 16,1-5-6-16,1-5 2 16,1 0-5-16,3-6-3 0,1 0-8 0,3-2-5 15,2 0 5-15,2-1-6 0,0 0-2 16,2-5-2-16,5-9-4 15,3-1-43-15,4-7 18 0,4-4-11 0,4-1-17 16,1-7 23 0,2-4 6-16,2 1 2 0,2-2 10 0,-1 10 7 15,-4 7 2-15,-3 8 4 16,-6 10 1-16,-4 4 0 0,-2 12 0 15,-3 11 9-15,-5 9 1 16,-1 2 3-16,-1 4-4 0,-5-1-2 0,2-5 3 16,3-3-4-16,1-5-3 0,2-4 1 15,7-3-3-15,4-4 1 16,3-3 1-16,2-6-1 0,5-3-1 0,1-1 3 15,0-5-3-15,4-4-2 16,-1-6-4-16,-2-7-4 0,3-2-1 16,-3-8 6-16,-2-4-7 15,-3-5-20-15,-1-4 21 0,-5 1 6 0,-6 3-1 16,-6 8 6-16,-2 12 0 0,-5 13-2 15,-8 7 2-15,-4 14 11 16,-8 12-7-16,-3 10 4 0,-1 5-2 0,5 5 5 16,4-4-1-1,5-2 2-15,7-2-1 0,5-6 7 0,3-1-3 16,7-6-8-16,4-3-3 15,5 0-4-15,5-5 0 0,3-4-2 16,5-2-30-16,2-5-30 16,5 0-23-16,4 0-70 0,5-1 34 0,3-2-155 15</inkml:trace>
  <inkml:trace contextRef="#ctx0" brushRef="#br0" timeOffset="105880.14">16317 15901 908 0,'-17'-10'0'0,"4"-1"223"0,2 1-133 16,3 1-42-16,3 1 11 15,-1 0-9-15,6 3-2 0,5 1-28 16,10-5-16-16,14 2 2 16,16 0 10-16,15-2 3 0,17 2-3 0,17 0 5 15,17 0-2 1,13 4-4-16,14 1 7 0,16 3 15 0,5 0 1 15,12 1 8-15,10 6 5 0,6 1 3 0,6 3-7 16,-1-1-23 0,-4-2-8-16,-6 1-9 0,-6-1 0 0,-9-6-4 15,-10 1-4-15,-12-3 2 16,-13-1 5-16,-12 0-8 0,-19-6 4 15,-16 1-5-15,-18-2-14 16,-20-2-3-16,-17 2-6 0,-17-1-10 0,-13 0 14 16,-6 0 9-16,-17 2-88 15,-13 2-18-15,-15 1-35 0,-12 3 7 16,-10 3 23-16,-12 2 1 0,-10 2-178 0,-5 0-156 15</inkml:trace>
  <inkml:trace contextRef="#ctx0" brushRef="#br0" timeOffset="106280.14">16715 16123 947 0,'-9'6'0'0,"3"-2"141"0,6 3-81 16,0-4-29-16,0 2-7 16,10-1-8-16,3-3 0 0,8-1 9 0,8 1-5 15,7-1 3-15,14-3 15 16,15 0-1-16,17 0 3 0,21 3 7 15,18 0-5-15,16 0 0 0,14 3 5 0,15 3-7 16,11 1-8-16,-1 0-6 16,4-1 1-16,-5-3-6 0,-5-3-1 15,-4-2-8-15,-10-8-7 16,-8-5-4-16,-13-2 2 0,-10 0-4 0,-13 0 1 15,-16 0 0 1,-16 3 3-16,-19 0-4 0,-18 1-1 0,-16 6 2 16,-14 0-31-16,-10-1 11 15,-3 4 2-15,-8-1-66 0,-7 2-24 16,-5 2-10-16,-3 1-1 0,-4 0-5 0,-3 4-46 15,-4-2-216-15</inkml:trace>
  <inkml:trace contextRef="#ctx0" brushRef="#br0" timeOffset="110130.15">18110 13468 558 0,'0'-2'0'16,"-2"0"212"-16,1 0-113 15,1-2-20-15,-3 0-15 0,2 0-2 0,-1 0-22 16,1 3-1-16,0-1 5 0,1 2-6 15,0 0-1-15,0 0-19 16,0 1-18-16,0 9 0 0,0 12-8 0,0 10 9 16,4 11 72-16,-3 3-42 15,3 0-11-15,1 0 1 0,1-7 1 16,0-5-3-16,0-3 3 15,0-4-3-15,1-5-2 0,-3-1 0 0,0-1-2 16,-2-3-1-16,1 3-7 0,-2-3-3 16,2-1 0-16,-3-1-2 15,2-4-2-15,0-3 0 0,-1-1 1 0,1-2-2 16,1-2 2-1,1 1 1-15,1-1-3 0,4-1 2 0,3 1 7 16,4-1-6-16,4-2 4 16,3 0 0-16,3 0-5 0,0 0 3 0,3 0-2 15,0 0-1 1,4 0 2-16,-3 0 0 0,3-2-3 0,2 0 0 15,0 1 12-15,5-1-8 0,6 1 3 16,-1 1-2-16,3 0-3 16,1 0 3-16,-1 0-2 0,1 0 0 0,-1 1 4 15,-1 0 0-15,-2 0-2 16,-2 0 3-16,-1 0-3 0,-4-1-4 15,2 0 1-15,-3 0 0 16,2 2-2-16,1 1 0 0,-1 0 2 0,3 1-2 16,-5-1 0-1,2 2 3-15,1-1-3 0,-2 0 0 0,1 1 1 16,-1-4-2-16,0 2 2 0,-2-1-1 0,0-1 0 15,1 1 0 1,-3-2 3-16,0 1-4 0,-1-1 2 0,-4 0-1 16,1 1 0-16,2 0 0 15,-1 2 2-15,2-2-2 0,2 1-1 16,0 0 2-16,2 0-2 15,4-1 2-15,-3-1 0 0,1 0-2 0,0 0 2 16,-2 0 0-16,-1 0-1 0,-3-2 0 16,-2 0 2-16,2 1-3 15,-2-1 2-15,0-1 4 0,1 1-2 0,1-1 4 16,0 0-5-16,0 0-2 15,0 0 0-15,2 1 3 0,-3-1-4 16,-1 0 2-16,-1 1 0 16,-1 0-1-16,-1-1 0 0,0 3-2 0,-1-2 3 15,0 0 0-15,2-1 0 16,2 1-2-16,0-3 2 0,2 3-1 15,-1-1 0-15,3 1 0 0,-1-1 0 0,3 1 0 16,-1 0 0 0,-2 0 2-16,2 0-3 0,-4 0 2 0,-1-1 0 15,-6 2-1-15,2-2-1 16,-3 1 1-16,0-1 0 0,0 2 0 15,-2 0 0-15,1 0-1 16,-1-1 2-16,2 2-2 0,-4-2 1 0,3 2 0 16,-1 0 2-16,1-2-2 15,2 0 0-15,-4-1 1 0,0 0-1 16,-3-1 0-16,-1-1 1 0,0 2-2 0,0-1 2 15,1 0 0-15,0 0-1 16,-1 0 0-16,-2-2 0 0,-2 0 0 16,-1 1 0-16,0-1 2 15,0-1-3-15,2 1 2 0,-2-1 1 0,2-2-4 16,-2 0 4-1,1-1 1-15,1-2-4 0,-1 0 2 0,-2-3 3 16,2 1-3-16,-1-3 0 0,-1 2-1 0,2-2 0 16,-4-1 0-1,0 0 6-15,-1-2-1 0,-1 1 7 0,-2 0 0 16,2-2 1-16,-4 1 8 15,1-2-11-15,-1 4-3 0,0-2 0 16,-2 1-4-16,3 1-1 16,-1 1 6-16,-2-4-3 0,1 1 0 0,-2-4 5 15,2 0-3-15,-2 0-1 16,0-3 4-16,0 0-4 0,0-1 0 15,-2 1 3-15,2 1-1 0,0 3-6 0,0 2 2 16,2 1-3-16,-1 4-2 16,0 1 1-16,0 3 1 0,1 4-2 15,-1-1 2-15,1 1-4 16,-2 1-17-16,0-2-3 0,0 4-9 0,0 0-20 15,0 2-1-15,0 0-38 16,0 2-58-16,-5 1-38 0,-5 5-68 16,-5-3-399-16</inkml:trace>
  <inkml:trace contextRef="#ctx0" brushRef="#br0" timeOffset="113810.15">19793 15138 678 0,'-1'-1'0'0,"-2"-1"346"0,3-1-249 16,0 0-26-1,0-2-19-15,3 1-11 0,4-3-5 0,3 3-8 16,4 1-8-16,6 0-3 15,5 3-4-15,3 0 2 0,7 0-6 16,2 0-1-16,5 0-2 16,1 1-2-16,2-3 2 0,-3 0-4 0,-4-3-1 15,-4 1 1-15,-7-1-1 16,-5 2-2-16,-5-2 0 0,-5 3 1 15,-3-1-12-15,-6 1 4 0,-2 1-1 0,-1-1 6 16,0-3 6-16,-1-1-6 16,-5-5-35-16,-1-1 17 0,-4 0-2 15,1 1 3-15,0-4 13 16,-1 3 2-16,4 0-1 0,0 2 7 0,1 3-1 15,4 2 0 1,-1 2-2-16,3 1 3 0,0 2-2 0,0 0 2 16,0 0-1-16,5 0-2 15,1 0 4-15,5 9 11 0,2-1-4 16,1 0 2-16,0 1 0 0,0 2 1 0,-2 0 4 15,-3 1 1-15,-2 4-1 16,-2 0 1-16,-5 1-4 0,0 1 0 16,-7 2 2-16,-4 2-4 15,-2 0-1-15,-6-1-2 0,1 1-5 0,-5-4-2 16,2 2 3-16,-1-2-4 15,-1-2 0-15,1 0-7 0,-1-3-18 16,4 0-24-16,1-2-6 0,5-3-14 0,4-3-37 16,3-1-41-16,3-4-104 15,3 0-387-15</inkml:trace>
  <inkml:trace contextRef="#ctx0" brushRef="#br0" timeOffset="114360.16">20799 14768 631 0,'3'-14'0'0,"-1"2"234"0,-1 2-95 15,-1 1-52-15,-4 3-6 16,-1 1-17-16,-4 1-13 0,-2 0-12 16,-4 3 6-16,-3 1-8 15,-2 0-7-15,-5 8-7 0,1 1-6 0,0 5-5 16,-1 2-3-16,3 0 0 0,2 1-5 15,4 2-7-15,3 2 6 16,2-1-3-16,3 0 0 0,1 0-3 0,5-2 3 16,1-1 0-1,2-2-3-15,-1 0 2 0,4-1-2 0,2 0 3 16,2 0 0-16,2 1-4 15,2 0 7-15,4 2 0 0,-2 1-3 16,1 1 0-16,-4 1 4 0,-1-2-6 0,-5 2 4 16,-2-1-3-16,1 0-1 15,-4 1 3-15,0-2-1 0,-1 0 0 16,-4-1 0-16,-1-1 1 15,-2 0-2-15,-3 0 2 0,-3 0 0 0,0-3-1 16,-4-1 0-16,0-2 4 16,0-2-6-16,0-1 3 0,1-4 3 15,1-1-3-15,0-3 1 16,2 1-1-16,1-4-1 0,1-4 0 0,1-1 2 15,3 1-2-15,1-4-25 0,3 3-20 16,1-1-27-16,3 0-2 16,0 2-26-16,0 4-80 0,5 0-63 0,0 1-119 15</inkml:trace>
  <inkml:trace contextRef="#ctx0" brushRef="#br0" timeOffset="114810.16">20763 15312 655 0,'-5'-1'0'16,"2"-2"316"-16,-2 3-209 0,-2 5-52 16,-1 7-17-16,-2 5-12 15,0 4-13-15,0 4-5 0,3 2-1 0,1-4-2 16,6 0-6-1,0-3 2-15,0-3 3 0,6-4-3 0,2-1 1 16,2-5 0-16,4 0 4 16,2-6-1-16,2-1-2 0,1 0-2 15,1-8 5-15,-1 2-5 16,0-3-2-16,-4-2 2 0,-1-1 0 0,-3-1-1 15,-3-3 23-15,-2-3 23 0,-3-1 10 16,-2-4-10-16,-1-1-9 16,-2 1-7-16,-3 2-3 0,-3 1-8 0,1 4-6 15,-2 1 0-15,-2 3 1 16,-2 3-6-16,0 1-2 0,-1 3-5 15,0 2-2-15,0 1-5 16,1 3-15-16,1 6-62 0,1 5-15 0,0 4-22 16,1-1-88-1,0 0-158-15</inkml:trace>
  <inkml:trace contextRef="#ctx0" brushRef="#br0" timeOffset="118180.16">20041 15963 212 0,'0'-9'0'16,"0"0"93"-16,0-2-32 15,0 2-30-15,2 1-12 0,-1-1-2 16,2 0 5-16,-1-2-1 16,0 0 15-16,1-3 3 0,-1 1 2 0,1-4 9 15,0 3 9-15,0-1-4 16,0 2 0-16,1 3-8 0,-2 1 6 15,1 3 10-15,-3 1-8 0,0 3-7 0,1 1 8 16,-1 1-9-16,0-2-5 16,0 2 2-16,0 0-7 0,0 0-10 15,0 0-7-15,0-2-1 16,0 2-6-16,0 2-4 0,-3 9 0 0,0 6 11 15,-4 8 17 1,-3 7-4-16,1 4-5 0,0 0-1 0,1 5-10 16,-1 0-1-16,1 0-6 15,-2 0 4-15,-1 1-3 0,1-4-2 16,-1 0-2-16,-1 0-5 0,2-5 0 0,0-1 2 15,2-7-3-15,4-4-1 16,1-4 0-16,5-3 0 0,-2-1-2 16,5-1 2-16,2-2 0 15,2-2-5-15,3-2 6 0,5-1 0 0,2-3 0 16,4 0 5-16,0-2-2 15,2 0-3-15,1 0 2 0,0 0-1 16,2-2-4-16,1-1 4 0,3 1 3 0,5-1-6 16,3 0 2-16,3 2 4 15,0-4-6-15,-3 2 2 0,-3-1-1 16,-5-1 0-16,-7 2 0 15,-5-1 1-15,-8 0-1 0,-4 3-2 0,-3-1 2 16,0 1 0 0,-2 1 0-16,2-1-2 0,1-2-9 0,1 2 2 15,-2-2-3-15,1 0-6 16,-2 2 13-16,-1-2-3 0,-1-2 5 15,-1 0 6-15,-1 1 0 0,0-4-4 0,0 1 2 16,0-4 0-16,-3-2-3 16,-3 2 3-16,0-2-2 0,0-2-3 15,-4 1 3-15,4 0-1 16,-1 2 0-16,1 2 4 0,2 0-2 0,3 2 0 15,0 2-2-15,0-2 1 16,1 1-2-16,0 1 4 0,0 0 0 16,0 4-2-16,-1-1 2 15,1 2 0-15,0 1-1 0,0 0-6 0,4 0-12 16,6 4 11-16,2 3 10 0,5 3-3 15,2 0 0-15,2 2 0 16,0-1 1-16,-1-1-1 0,-4 2-1 0,-1 0 1 16,-5-3 0-1,1 1 2-15,-6-4 3 0,0 0-5 0,-1 0 0 16,-1-2 3-16,0 1-3 15,-3 0-1-15,0 4 0 0,-3 2 2 16,-8 4 11-16,-3 2-7 0,-3 2 0 0,-5 0 6 16,0-1 1-16,-2 0 0 15,0-1-2-15,3 1-4 0,2-4-6 16,2 2 0-16,5-3 4 15,-1 1-4-15,4-2-4 0,2 0-15 0,0 0-34 16,1 0-11-16,1-1-20 16,2-1-23-16,1 0-12 0,0-1-49 15,2-3-158-15,-1-6-169 16</inkml:trace>
  <inkml:trace contextRef="#ctx0" brushRef="#br0" timeOffset="119180.16">21189 16087 608 0,'0'-6'0'0,"0"0"283"0,0 3-181 0,-4-1-34 15,1 1 2 1,-2 0-21-16,0 3-15 0,-2 0-5 0,-2 3 10 16,-3 7-6-16,-6 6-2 15,0 8 2-15,-3 5 1 0,-2 6-4 16,2 5 5-16,1 3-2 15,1-5-4-15,5-1-4 0,3-4-10 0,6-2-11 16,3-5 2-16,2-3-5 0,6-3-2 16,5-3 0-16,4-1-1 15,4-5-1-15,4-2 5 0,2-2 1 0,0-2-4 16,2-4 2-16,-1-1 4 15,0-2-6-15,-2-5 2 0,-1-4 3 16,-1-2-5-16,-4 0 2 16,-1-4 5-16,-3 0-6 0,-1-3 0 0,-4 0 9 15,0-4-6 1,-3 0 6-16,1-1 0 0,0-3-6 0,0-1 6 15,-2-1-5-15,-1 1-4 0,-3 0 0 0,-1 3 15 16,0-1-8 0,-3 6 6-16,-2 1-2 0,-5 1-1 0,0 2 3 15,-1 1-3-15,-1 1-5 16,-3 2 5-16,0 1-6 0,-3-2-1 15,0 2 3-15,1 2-4 16,2 2-4-16,0 3 4 0,3 4-1 0,1 1-5 16,-2 4 5-16,3 3-2 15,-2 6-8-15,-1 1 4 0,1 1-16 16,1-3-17-16,-1-1 8 0,1-2-6 0,2 0-21 15,0 2-4-15,4-3-16 16,4 4-47-16,1-3-43 0,1-1-131 16,3-5-525-16</inkml:trace>
  <inkml:trace contextRef="#ctx0" brushRef="#br0" timeOffset="121460.17">21987 15666 559 0,'-9'0'0'0,"-1"4"278"0,-4 9-185 16,-3 2-16-16,-1 2-14 15,-3 1-5-15,1 2-8 0,-1 2-9 16,2 5-6-16,-2 4-1 16,-2 5-8-16,1 6-2 0,-1 3-3 0,0 3 2 15,2 0-2-15,1-1-1 16,3-1 0-16,4 3 6 0,3-2-5 15,5-5 0-15,2 0-5 0,3-5-2 0,3-1-4 16,2-1 3-16,1-2-1 16,3-2-4-16,-2 2-1 0,1-6-2 15,-1-3-4-15,0-1 3 16,-2-5-2-16,0-1-4 0,1-1 4 0,-2-3 0 15,0-3-2 1,0 0-27-16,1 1-20 0,-2-3-39 0,-2 1 9 16,2-2-28-16,-3-4-77 15,0-3-76-15,0-5-209 0</inkml:trace>
  <inkml:trace contextRef="#ctx0" brushRef="#br0" timeOffset="121960.17">21964 15983 614 0,'0'0'0'0,"0"0"289"16,0 0-191 0,0 4-57-16,0 9 35 0,0 3 7 0,2 5-33 15,-7 3-17-15,1 2-10 16,-2-1-5-16,0-1-10 0,1-7-5 15,-4-3 2-15,2-2-3 0,2-4-1 0,1-2 6 16,3-5 0-16,0 0 1 16,1-1 0-16,0 0-4 0,0-4-3 15,3-6-2-15,7-6-2 16,1-5-3-16,5-2 2 0,2 0-3 0,-1-2-6 15,1-2 9-15,0-2-1 16,1 0-1-16,-3 4 7 0,1 4-2 16,-4 6-3-16,-1 5 5 15,-4 5-2-15,-1 1 0 0,-2 4 2 0,-2 5 10 16,0 10-8-16,-1 7 14 0,-2 6-1 15,0 2-6-15,0-1-2 16,0-1-6-16,1-3-3 0,-3-4 2 0,0-1 2 16,1-6-4-1,-1-1 2-15,2-2-3 0,-1-1-24 0,1-1-6 16,0 1-25-16,0-2-50 15,0-2-16-15,1-2-74 0,1-4-156 16,5-1-146-16</inkml:trace>
  <inkml:trace contextRef="#ctx0" brushRef="#br0" timeOffset="122310.17">22291 15971 481 0,'2'-6'0'16,"-2"4"269"-16,0 2-161 16,-3 5-59-16,-2 10-6 0,-7 6 17 15,1 4-9-15,0 2-18 16,0-2-2-16,4-2-10 0,3-4-3 0,1-1-10 15,3-4-5-15,0 0 0 0,4-1-3 16,2-1 0-16,2 0 0 16,4-5 0-16,1-2-5 0,2-3 6 0,-3-2-1 15,3-1 0 1,-2-6 0-16,0-2 2 0,-1-4 0 0,0-4 2 15,-2-4 8-15,-2-2 10 16,0-2-2-16,-3-4-3 0,-1-2 2 16,1-1-5-16,-1 1-2 15,-1 6-4-15,-2 7-3 0,0 8 1 0,-1 5 4 16,0 2 1-16,0 3-10 0,-1 0-2 15,-1 0-2-15,0 5-17 16,-4 3-45-16,1 8-4 0,-1 3-30 0,1 1-87 16,0 1-69-16,1 1-155 15</inkml:trace>
  <inkml:trace contextRef="#ctx0" brushRef="#br0" timeOffset="122470.17">22509 16153 769 0,'2'0'0'15,"2"2"278"-15,-2 0-215 0,0 1-12 0,2-1-17 16,-1 1-23-16,1-1-8 16,-1 1 0-16,-3 1-6 0,3-2-67 15,-2-1-21-15,0-1-105 16,-1 0-156-16</inkml:trace>
  <inkml:trace contextRef="#ctx0" brushRef="#br0" timeOffset="123270.17">22876 15859 710 0,'1'-11'0'16,"-1"3"307"-16,-1 1-188 0,1 2-24 0,-3 3-32 16,-2 2-22-16,-1 4-30 15,-6 10-8-15,-1 7-5 0,-1 4 4 16,1 3 5-16,3-1-7 15,5-1 0-15,3-2 0 0,2-2 0 0,2-4 0 16,3-2-2-16,4-2 1 0,1-4-1 16,1-3 3-16,-1-2-2 15,0-5-3-15,1 0 8 0,-1-4-1 0,-3-6-3 16,3-2 0-16,-2-6 6 15,2-3-6-15,-3-3 0 0,-1-4 0 16,0 0-1-16,-1 1 2 16,-2 0-1-16,-1 4 0 0,0 6 0 0,-2 2 5 15,1 7-1 1,1 4 4-16,0 2-6 0,0 2-4 0,3 0 1 15,0 0 0-15,2 0-3 0,4 1 6 0,4 2-4 16,1-3-5 0,4 0 6-16,4-7-2 0,0-3-1 0,0-5 7 15,2-1-5-15,-4-4 2 16,-1-1 0-16,-3-1 4 0,-1-2-5 15,0 2 2-15,-2-2 1 16,-3 5-3-16,-2-1 2 0,-3 4 4 0,-3 4-4 16,0 2 5-16,-3 2 0 15,-1 4 2-15,0 2 19 0,0 2 2 16,-7 6-2-16,-5 14-20 0,-5 8-7 0,-4 14 0 15,0 11 20-15,-2 10-10 16,-1 10 0-16,1 5 1 0,-3 5-4 16,-1-3-6-16,2-1 4 15,1-8-6-15,4-10-21 0,6-6 2 0,5-10 5 16,4-8-8-1,5-2 0-15,0-10 0 0,6-7 0 0,4-4 6 16,1-6-10-16,3-3-11 0,1-3 13 0,1-2 6 16,2-12 9-1,0-4 11-15,1-7-1 0,-2-8 0 0,1-5 0 16,0-10 3-16,2-7-3 15,-1-5 0-15,-6-1 14 0,-4 3-2 16,-8 7 5-16,-1 10 5 16,-7 7 0-16,-4 10-7 0,1 5-7 0,-1 7-8 15,0 6 0-15,-1 3-33 16,-1-1-79-16,1 7-84 0,-4-3-195 15</inkml:trace>
  <inkml:trace contextRef="#ctx0" brushRef="#br0" timeOffset="124890.17">22148 16598 644 0,'0'0'0'16,"0"0"179"-16,-1 0-90 0,-1 1-14 16,-3 5 6-16,-6 6-16 15,-4 6-24-15,-3 3 10 0,-1 4-5 0,4 0-14 16,0-4-5-1,1-1-11-15,3-5-5 0,0-3-6 0,2 3 0 16,0-7-4-16,1 1-1 16,0-2 0-16,2-3 6 0,1-1-9 15,5 0 4-15,0-3-2 16,0 0-23-16,5 0-3 0,2-5 9 0,8-7 23 15,3-3 2-15,3 1-5 0,-2-5-3 16,0-3 2-16,-1 0 0 16,-1-4-1-16,-3 2 0 0,-1 1 1 0,-4 1-1 15,0 1 0-15,-4 6 14 16,-1 5 3-16,-2 7-1 0,-2 3-3 15,0 0-2-15,0 6-6 16,-6 9-6-16,1 9 2 0,-8 10 27 0,0 7-20 16,0 2-6-1,-3 0 2-15,2-1-2 0,-2-6-1 0,3-3 2 16,1-3-2-16,2-3-2 0,2-1 2 0,0-4 0 15,2-3-1 1,1 0-2-16,-2-4 1 0,5-2-7 0,-3-2 6 16,3-3 0-16,0-6-4 15,-5 6 8-15,3-4-2 0,-4 1 0 16,-4 0 0-16,-2-1 0 15,-2 2 0-15,0-6 0 0,1 0 0 0,1 0 0 16,3 0-1-16,0 0 2 0,4 0-2 16,2 2 0-16,4-2 4 15,0 0-4-15,1 0 2 0,0 0-2 0,0-1-15 16,4 1 8-16,3-1 9 15,7-1-1-15,0 1 0 0,6-2 6 16,1 1-5-16,0 1 6 16,3 0-5-16,0 1 1 0,-2-2 5 0,2 1 1 15,-3 1-1 1,-2 0 1-16,1 0-4 0,-2 0-6 0,-2 0 2 15,-4 0 2-15,-4 0-4 0,-4 0-23 0,-3-2-14 16,-1 0-26 0,0 2-23-16,-1-3-43 0,-2 3-95 0,0 0-78 15,0-4-142-15</inkml:trace>
  <inkml:trace contextRef="#ctx0" brushRef="#br0" timeOffset="125460.17">22388 16823 807 0,'4'-6'0'0,"0"1"244"16,-1 4-139-1,-3-1-55-15,0 2-17 0,0 0-2 0,0 0-8 16,0 5-4-16,-7 3-2 15,-5 3 5-15,-1 1-12 0,-1 0-6 16,0-1 1-16,2-3-3 16,4-1-1-16,3-4 6 0,3-1-3 0,1 1-5 15,1 3 2-15,0-4-2 16,0 4-3-16,3 1 3 0,2-4-3 15,0-1-9-15,1 1 7 0,1 1 0 0,0-2 1 16,0 1 6-16,1 2-2 16,-1-4 0-16,1 3 2 0,-1 2 1 15,-1 0-2-15,-1 1 0 16,0 3 0-16,0-3 0 0,-1 3 0 0,-2-5 0 15,-2 2 0 1,0 2-1-16,-5 1 1 0,-2-2 0 0,-2 4 4 16,-1-5-2-16,2 0-1 15,-4 1 2-15,2-1 0 0,0-1 1 16,-1 2 6-16,1-3-3 0,0-4 7 0,-1 3-2 15,-3-3 6-15,2 0 3 16,-2 2-1-16,3-3-12 0,2 0-7 0,0 0 3 16,2-6-2-1,1 0-4-15,-1 1-10 0,0 0-20 0,3-2-30 16,2 0-14-16,1 3-49 15,-1-5-133-15,-1 2-196 0</inkml:trace>
  <inkml:trace contextRef="#ctx0" brushRef="#br0" timeOffset="127690.17">22764 16831 532 0,'5'-3'0'0,"-1"-2"229"0,-2 2-120 16,1 3-31-16,-3-4-17 0,0 4-15 15,0 0-2-15,0 0 5 16,0 2 2-16,0-2-1 0,0 2-4 0,0 9-16 16,-4 3 0-1,-2 10 32-15,-1 4-29 0,-4 1-12 0,1-2-13 16,0-2-2-16,3-1-2 15,0-5-5-15,6-2 2 0,0-4 1 16,1-3-3-16,1-2-1 0,3 0 2 0,3-5-9 16,4 2 9-16,2-3 0 15,1-2-5-15,2-1 5 0,-1-6 0 16,0-3 0-16,-2-1-6 15,1-2 5-15,-1-1 0 0,-1 2 2 0,1-3 2 16,0-4-4-16,1-3 2 16,-3 0 2-16,3 0-4 0,-1 5 2 15,1 1-2-15,0 6 0 16,-2 4 0-16,-2 5 0 0,2 1-3 0,-2 3 4 15,1 8 0-15,1-1 0 0,-2 7 1 16,-2-3 0-16,-4 3-2 16,-1 0 2-16,-2-3 3 0,-1-1-5 0,0-2 2 15,-2 1 4 1,-2-2-6-16,0 1 2 0,0-1 2 0,-1-4-4 15,-2 2-1-15,-1 0-13 16,-2-3-24-16,-2 1-9 0,2-1-19 16,-3-5-48-16,-1 0-22 15,-1 0-110-15,-2-5-276 0</inkml:trace>
  <inkml:trace contextRef="#ctx0" brushRef="#br0" timeOffset="127840.17">22759 16569 651 0,'4'-22'0'15,"4"7"283"-15,-1 2-202 0,0 5-59 0,4 3-17 16,1 4-6-16,1 2-29 0,-1 9-61 16,-2 7-110-16,0 2-258 15</inkml:trace>
  <inkml:trace contextRef="#ctx0" brushRef="#br0" timeOffset="129020.18">23276 16837 1012 0,'14'-2'0'16,"2"-1"145"-16,3 1-89 0,-1-1-40 15,2-1-7-15,-2-3-6 16,-2-1 0-16,0-1-2 0,-2-1 2 0,-1-2 12 16,-3-2 3-1,-4-4 3-15,-4 2 4 0,-2-3 0 0,0 0-3 16,-5 5-14-16,0 2-3 0,-3 5-6 0,-1 2-1 15,0 4-3 1,-4 1-3-16,-1 4-8 0,-4 8-3 0,-3 3 8 16,0 8 10-16,2 2-2 15,4 3-1-15,3 2 6 0,5-4-4 16,1 0 1-16,2-1 2 15,4 0 0-15,0-1-1 0,2-4 0 0,1-1 1 16,2-5-2-16,3-2 1 0,-1-5 0 16,3-2 0-16,0 2-7 15,2-5 0-15,-1-1-3 0,3-1 7 0,0 0-1 16,-1-3-1-16,5-2 0 15,-4-2-6-15,2 0-5 0,0-3 4 16,-1-2-4-16,0-5 1 16,2 0 10-16,-3-3 4 0,1-1-2 0,-3 3 5 15,-1 2-1 1,-2 0-2-16,-2 6 2 0,-2 1 0 0,0 6-1 15,-1 0 0-15,-3 3 0 0,1 0 0 0,1 12 1 16,-2 0 19 0,1 8-8-16,-2 1-5 0,0 0-5 0,0 0-1 15,0 0 1-15,1 1 1 16,-2-3-4-16,1 0 2 0,0-1 2 15,0-6-4-15,1 2 1 16,-1-6 0-16,0 1 0 0,-1-1-3 0,-1-4 4 16,1-1-2-16,1-2-2 15,-1-1 3-15,1 0-21 0,0 0 17 16,0-2 0-16,1-2-4 0,3-4 9 0,0-2-1 15,3-3 0-15,1-3 2 16,0 0-2-16,2-6 0 0,2 1-35 16,2-2 5-16,3 2-5 15,0 4 16-15,-6 5 8 0,2 4 7 0,-2 2 5 16,0 1 1-1,2 2 1-15,-2 3 8 0,0 0 9 0,-1 0 2 16,-1-1-12-16,2 1-5 0,0-2-4 0,0 0 1 16,4 1-1-1,-1-4-2-15,-3-1 2 0,2 2-1 0,-6-6 0 16,1 1 5-16,-5-2 0 15,-3 0-1-15,0 1 1 0,0 4 7 16,0 0 5-16,0 5-7 16,0-1-8-16,0 2-4 0,0 0-1 0,-1 0-4 15,-5 2-6-15,-1 11 16 16,-4 2-6-16,-2 3 6 0,-3 2-3 15,2-1 0-15,-1 1-4 0,5 1 4 0,3-4 0 16,2 0-11-16,4-3 8 16,1-3-1-16,0-4 0 0,6 3 0 15,-3-6-2-15,4-1-9 16,1 1-1-16,-2-4 1 0,1 0 1 0,2 0 3 15,-1-4 8 1,2-1-4-16,0-2 7 0,1-2 0 0,1-6 0 16,0 2 2-16,3-2 1 15,0-4 7-15,-1 2 6 0,2 0-3 16,-1 1-6-16,-3 6-3 0,1 3-2 0,-3 4-3 15,-3 3 2-15,-6 3 1 16,2 6-4-16,-3 6 4 0,0 4 13 16,-3 1-9-16,-1 1-2 15,-1-1-2-15,3-1-1 0,-5-4 5 0,4-3-2 16,0-3 9-16,0-2 2 15,2 1-3-15,-2-2-10 0,2 0 0 16,0-1 1-16,-1-5-4 0,2 0 1 0,-1 0 0 16,1 0-7-16,0 0-1 15,1-9-2-15</inkml:trace>
  <inkml:trace contextRef="#ctx0" brushRef="#br0" timeOffset="129570.18">24336 16341 654 0,'11'-5'0'15,"0"0"210"-15,0 3-126 0,-2 0-33 16,-2 2-8-16,0 0-22 0,0 2-7 0,2 4-4 16,-6 4 1-16,-2 3 5 15,-1 2 1-15,-5 2-3 0,1-1-1 16,1 2-3-16,-3 1 0 15,4 0-4-15,-3 0 0 0,3 3 1 0,2 0-1 16,0 2-5-16,0 3 4 16,-1-3-2-16,-4 3-3 0,2 0 0 15,1 1 7-15,-3-1-6 16,4 0 3-16,-3-1-2 0,4-6-3 0,-2 4 2 15,0-3 2-15,2-3-3 0,0 1 0 16,0-2 1-16,1-3-1 16,-1-1 0-16,-2-4-16 0,0-2-29 0,-7 1-47 15,2-3-60 1,-1-3-82-16,1-2-50 0</inkml:trace>
  <inkml:trace contextRef="#ctx0" brushRef="#br0" timeOffset="130270.18">24208 16148 405 0,'0'-14'0'16,"0"1"123"-16,2-1-37 16,-2 1-1-16,4 2 6 0,-4 1-31 0,0 5-10 15,0-1 6-15,0 5-13 16,1-2-10-16,3 3-18 0,1 0-12 15,3 5 6-15,-1 2 18 16,1 3 5-16,3 1 4 0,-1 4 2 0,6 2 4 16,3 1-9-1,0 4-3-15,2 5-4 0,-1 1-6 0,-4 3-2 16,-3 3 0-16,-2-1-2 0,-2 0-1 0,-2 3-6 15,-1 0-1 1,-4 1 0-16,1 3 0 0,-1-1-4 0,-2-3-2 16,-1-2 1-16,-4 3-2 15,-2-5 1-15,3 3 1 0,-2-2-2 16,0-6 0-16,3 1 1 15,-5-4 0-15,3 0-2 0,-3 0 0 0,-2-2 4 16,1 0-3-16,-4-1 2 0,2 1-2 16,1 0-1-16,-1 0 0 15,0-3 3-15,-3 1-3 0,-2-4 2 0,-1-2-3 16,-3-1-8-16,1 1-2 15,-2 1-4-15,-1 1-2 0,1 0 5 16,0-4-11-16,2 4-7 16,0-3-11-16,2-4-26 0,-1 1-70 0,0-7-64 15,2 1-164 1</inkml:trace>
  <inkml:trace contextRef="#ctx0" brushRef="#br0" timeOffset="132240.18">16524 16832 436 0,'7'-7'0'0,"-4"-2"241"0,2 1-102 0,-1-1-42 16,-3-1-24-16,4-2-12 15,-3-6-13-15,1-2-7 0,-1-8 8 16,-1-1-4-16,-1 3-3 16,0-1-2-16,-3 9-3 0,-7 2-4 0,0 4-6 15,-4 6-3 1,-3 2-10-16,-3 2-3 0,-1 2 0 0,-3 2-5 15,3 4-1-15,-1 6 3 0,0 0 1 0,1 6-1 16,1 5 8 0,3 0-1-16,4 4-10 0,4 2 4 0,2-2-6 15,3-3-5-15,4 1 4 16,0-2-2-16,4-2-2 0,3 1 4 15,1-1 0-15,3-5-4 16,1 3 2-16,3-5 1 0,3-1-2 0,2 0 1 16,-1-1 0-16,5 1 0 15,-3-2 0-15,-4 0 4 0,1 0-4 16,-5 3 0-16,-2 1 0 0,-4 2-4 0,-3-3 3 15,-2 1-1-15,-2-1-2 16,0 1 4-16,-3-4 0 0,-1 0-4 16,-2 0 6-16,-2-1 0 15,-2 2-3-15,-1 2 2 0,-2 1 1 0,1-4-2 16,-3 5 0-1,1-3 2-15,1-1-3 0,0-1 2 0,0-3 1 16,2-1-3-16,-1-2 2 0,-1-1 6 0,1-2 3 16,-3-1 6-1,1-1 3-15,-1-2-3 0,1-3-4 0,0 0-3 16,3 0-3-16,-2-2-1 15,3 3-2-15,2-7-4 0,-1 1 2 16,3-2-2-16,-2-3-8 16,2 4-5-16,0 0-15 0,0 3-29 0,3 0-19 15,0 3-19-15,3-3-40 16,0 4-26-16,1-5-91 0,3 0-272 15</inkml:trace>
  <inkml:trace contextRef="#ctx0" brushRef="#br0" timeOffset="136160.19">16597 17179 756 0,'-3'0'0'0,"-2"4"279"16,-3 4-233-16,0 6-6 0,-2 5-5 16,1 1-14-16,2 2-11 15,1-4-1-15,1-3-1 0,3 2-1 0,2-5-5 16,0 1 0-1,5 1-2-15,5-4 0 0,2-1-3 0,1-4 5 16,2-5-3-16,0 3 2 0,1-3-1 0,-2-1-12 16,1-1 6-1,-2-8 3-15,0 0 1 0,-6 2 3 0,2-7 0 16,-3 2 2-16,0-5 8 15,-3 0 5-15,0 1 5 0,-2-5 0 16,-1 1-8-16,0 3-2 16,-2 1-1-16,-3 5-4 0,-2-2-1 0,4 4 2 15,-4 3-4-15,2 3-4 16,1 2 2-16,-1 1 0 0,1 1-27 15,3 0-24-15,-2 0-36 0,3 0-99 0,0 0-147 16</inkml:trace>
  <inkml:trace contextRef="#ctx0" brushRef="#br0" timeOffset="138260.19">17197 16940 524 0,'-1'-3'0'15,"-1"2"245"-15,0-1-132 16,2 2-23-16,0 0-6 0,0 0-12 16,0 0-31-16,0 0-21 0,0 2-10 0,4 5 12 15,2-1 8-15,1-1 0 16,3-1-2-16,4 2-2 0,2-4 1 15,7 1 4-15,4-3-9 16,4 0 0-16,5-3-9 0,0 0-5 0,-4 2-5 16,-1 1 0-1,-4 0-2-15,-6 0-2 0,-3 0 2 0,-6 0-3 16,-5 0-31-16,-3 0 2 15,-3 0-18-15,-1 0-15 0,0 0 22 16,-3 0-7-16,-3 0-72 0,-5 1-74 0,-3 2-90 16,-4-2-258-16</inkml:trace>
  <inkml:trace contextRef="#ctx0" brushRef="#br0" timeOffset="138520.19">17177 17141 573 0,'-3'5'0'16,"3"-4"228"-16,0 1-147 15,7-2-7-15,1 0 2 0,5 2 17 16,6-2-26-16,6 0-1 16,7-4 4-16,3-2-26 0,5 2-8 0,-1-3 5 15,-2 4-12 1,-1 1-11-16,-7 0-12 0,-3 2 0 0,-7 0-4 15,-3 0-3-15,-3 0-4 16,-4 0-10-16,-1-1-20 0,-3 1 3 16,-1 0-6-16,-2 0-32 0,0 0 5 0,-2 0-22 15,0 0-70-15,0 0-55 16,0-2-116-16</inkml:trace>
  <inkml:trace contextRef="#ctx0" brushRef="#br0" timeOffset="139270.19">18069 16623 731 0,'1'-8'0'0,"-1"5"289"0,-2 3-161 15,-4 3-61-15,-5 6-34 0,-3 11 3 0,-3 6-7 16,-1-2-7-16,-2 3 1 15,3-6-2-15,-1-3-5 0,5-4-2 16,3-3-4-16,3-5-4 16,3 0 2-16,0-1-7 0,2-4-2 0,1 1 0 15,1-2 0-15,0 0-19 16,6 0 9-16,3-2 6 0,4-7 1 15,2-5 3-15,2-3-5 16,-1-3 2-16,1-7 6 0,0-1-2 0,-2-4 0 16,0 3 0-16,-3 2 3 0,-1 3-4 15,-3 9 2-15,-3 5 3 16,-2 4 2-16,-3 5 4 0,0 1 2 0,0 0-4 15,0 11-5 1,-3 13-2-16,-3 12 18 0,-1 11 2 0,0 5-9 16,-1-1-2-16,1 0 5 15,-2-2-8-15,1-4-4 0,0-2 1 16,-1-9-2-16,0-3-3 15,1-4 2-15,-1-2-1 0,0-4-9 0,0-4 5 16,0-2-2-16,0-5-7 0,-1 2 4 16,-2-2-1-16,1-4-1 15,1-1 6-15,-2-2 2 0,2-3-5 0,-3 1 9 16,4-1-2-16,-1-1 0 15,1-2 2-15,1 1 0 0,2 0-1 16,2-3 0-16,2 3 1 16,0-1-2-16,0 0 2 0,2 3 1 0,-1 0-2 15,1 0 0-15,0 0-2 0,0-2-4 16,0 1 3-16,5 1-6 15,3-4 10-15,7 4 4 0,2-2 0 0,2-1-2 16,4 3 5 0,1-2-2-16,0-1-4 0,3 3 5 0,1-3-3 15,0 1-1-15,3 1 16 16,-1-2-2-16,-2 0-15 0,-3-1-2 15,-4 0 0-15,-2 0-26 16,-3 4-20-16,-5 0-15 0,-4-2-41 0,-3 2-5 16,-1 0-47-16,-3-3-162 0,-6-1-354 15</inkml:trace>
  <inkml:trace contextRef="#ctx0" brushRef="#br0" timeOffset="140210.19">18822 16547 389 0,'15'-10'0'0,"-6"5"243"0,-2 3-138 0,-4 0 5 16,-1 2-20-1,-2 0 4-15,0 0-6 0,-2 0-23 0,-3 0-17 16,-2 4-16-16,-3 4 0 16,0 4 0-16,-3 5-5 0,-3 4 1 15,-3 5-4-15,-3 7 0 16,-2 8-3-16,-2 2-2 0,-2 4-4 0,-1 2 1 15,0 3-7-15,2 3 0 16,3-4 1-16,4 3 2 0,6-4-1 16,7-4 9-16,4 3-4 0,3-4-3 0,3 2 6 15,2 2-5-15,4-4 3 16,0 6 3-16,0-1-6 0,-2-3-1 15,1 1 0-15,-2-7-4 16,-1-9-5-16,2 1 4 0,1-2-4 0,0-3-6 16,3 0 4-1,1-5 1-15,-1 0-4 0,3-1 2 0,-1-2 0 16,1-1-1-16,-2-1 0 15,0-5 0-15,-3 3-23 0,-1-4-12 16,-1-3-16-16,-1-1-42 0,-2-4-9 0,0-3-2 16,-1 0-78-16,-3-1-103 15,0-3-286-15</inkml:trace>
  <inkml:trace contextRef="#ctx0" brushRef="#br0" timeOffset="141270.19">18944 17277 577 0,'-1'-7'0'0,"0"0"271"15,0 2-176-15,1-2-23 16,0-3-13-16,3 2-11 0,4-3-17 0,0 1-9 16,3 2-2-16,3 2 4 0,0-1 2 15,0 4 0-15,1 3-2 16,-1 1-1-16,0 7-8 0,-2 3-7 0,-4 3 0 15,-1 4 11 1,-2 3 2-16,-3 0-4 0,-1 4-2 0,-3 7-6 16,-3-6-3-16,-3 5 6 15,-1 0-4-15,0-4-2 0,-1 0 2 16,0-6-4-16,2-8-2 15,2-4 1-15,2-2 2 0,1-2 0 0,3 0 0 16,0-2 3-16,1-3 1 0,0 0-1 16,0 0 1-16,0-2 2 15,0 0 0-15,0-8-3 0,3-8-11 0,3-11 4 16,2-3-1-16,5-2 0 15,1 1 0-15,2 3 0 0,3-1 0 16,1 0 0-16,0-3 0 16,2 3-5-16,-3 2 6 0,-1 4-2 0,-1 4-1 15,-2 6 1-15,-3 3 0 0,-1 5-4 16,-2 7 6-16,0 1-2 15,-3 9-12-15,-1 9 12 0,-2 7 2 0,-2 3 4 16,0 5 0 0,1 2-4-16,2-8 0 0,-4 1 2 0,0-6-2 15,-2-2-2-15,-7 5 2 16,5-1 1-16,-2 2-3 0,1-3 2 15,1-5 2-15,-1-4-3 16,1-1-22-16,3-5-8 0,-1-1-20 0,2-5 3 16,0 2-14-16,5-3-22 0,5-2 4 15,2-5-13-15,3-10-43 16,3-1-8-16,2-13-32 0,2-5-16 0,2-2 3 15,1-3 10-15</inkml:trace>
  <inkml:trace contextRef="#ctx0" brushRef="#br0" timeOffset="141590.19">19468 17245 238 0,'17'-23'0'0,"-5"3"207"15,-5 6-86-15,-5 6-17 0,-2 2 11 0,0 6 16 16,-7 0-47-1,0 7-50-15,-5 10 6 0,-1 9 7 0,0 8-13 16,3-5-2-16,1 3-8 0,0 0-7 0,3-6 6 16,0 8-8-1,1 0-5-15,5-5-4 0,0 2-1 0,2-7-2 16,7-9-4-16,1-3 2 15,2 1 0-15,3-9-1 0,-1 3 0 16,4-7 3-16,2-6-2 16,-1-3 0-16,0-7 1 0,-1-4-3 0,-1-11 2 15,-5 2 3-15,0-8-3 0,-4 2 2 16,-2 7 2-16,-3-7-2 15,-3 5 1-15,0-1-2 0,0 0-1 0,-3 9 3 16,-1 3-2-16,-2 11-1 16,2 1 1-16,1 7-3 0,-2 0-9 15,-5 1 5-15,4 10-21 16,-4 1-37-16,1 5-15 0,0 0-38 0,1 0-110 15,-1 2-40 1,0 2-184-16</inkml:trace>
  <inkml:trace contextRef="#ctx0" brushRef="#br0" timeOffset="141790.19">19802 17541 846 0,'0'3'0'0,"-3"1"218"15,0-1-146-15,-1-3-31 0,3 1-14 16,-1 1-21-16,2-2-7 0,0 0-9 0,0 0-10 16,0 0-23-16,0 0-56 15,0 0-56-15,0 0-73 0,-2 0-188 16</inkml:trace>
  <inkml:trace contextRef="#ctx0" brushRef="#br0" timeOffset="142570.19">20089 17220 586 0,'-1'-3'0'0,"-4"-1"251"0,-1 3-170 15,-2-3-8-15,-1 4-11 16,-3 4-16-16,1 5-13 0,-6 11-3 15,3 7-8-15,-1 4-1 16,4 1-7-16,5-1-7 0,0 1-5 0,6-9-3 16,0 7 0-1,3-4-5-15,2-7-5 0,3-3-3 0,0-12 9 16,3-4 3-16,0 0 3 15,0-5 1-15,1-7-1 0,-2-8 1 16,-1-3-4-16,-1 0-3 0,-4 2 5 0,0 7 0 16,-3-6 0-16,-2 0 0 15,1-1 2-15,-2-1-2 0,0 1 0 16,-1 4 2-16,3-1-2 15,0 9 0-15,0 4 3 0,0 3-3 0,0 2 0 16,0 0 0-16,6 2-13 16,3 2 13-16,3-3 0 0,2 1 2 15,2-2-2-15,-1-4-10 0,2-1-7 0,-1-7 13 16,2 0 3-16,-2-5 2 15,1-2-1-15,-2-3 0 0,-4 0 22 16,3 0-6-16,-4 3-5 16,0 2-2-16,-2 5-1 0,-1 0-5 0,-1 4 0 15,-4 5-2 1,-2 1-1-16,2 0 0 0,-2 2 0 0,0 4 10 15,-5 14-4-15,-4 13 28 16,-6 10-5-16,-1 8-12 0,0 7-2 16,-2 6-9-16,0 16-4 0,-3 1 4 0,3 6-4 15,3-2-1-15,1-13-2 16,5-8-3-16,4-11-15 0,1-7 5 15,1-8 4-15,3-6 0 16,3-2-7-16,-1-11-13 0,6-5-7 0,-1-2 6 16,2-8 7-16,3-2 2 15,-2-3 19-15,2-6 3 0,-3-6 0 16,-3-1 0-16,-4-5 4 15,-1-4 2-15,-1-7 1 0,0-1-3 0,0-1-1 16,0 2 2-16,0 1-3 0,-2 2-2 16,2 4 0-16,0 5 0 15,-1 4-13-15,1 2-10 0,-2 4-46 0,-1 0-117 16,-3 0-143-1</inkml:trace>
  <inkml:trace contextRef="#ctx0" brushRef="#br0" timeOffset="143440.2">20785 17186 699 0,'1'-10'0'0,"-1"3"242"0,-3 4-119 0,-4 3-64 16,-5 0-7-16,-1 9-13 15,-5 4-13-15,-2 6-2 0,2-4 2 16,0 4 4-16,2 1-5 16,6-9-1-16,1 2-5 0,4-8-9 0,2 1-7 15,2-3 1-15,1 0-6 0,0 1-2 16,0 1 0-16,2-1-7 15,2-3-16-15,4-1 7 0,3-4 10 0,-2-6 2 16,6 0 10 0,-1-5-4-16,3-3-3 0,-2-3 5 0,1-2 0 15,0-1 0-15,-1 2 1 16,-2 1-1-16,-2 0 0 0,-1 8 12 15,-3 5-2-15,-4 3 1 16,-2 5-2-16,-1 0-5 0,1 5-8 0,-1 12 5 16,-1 12 8-16,-6 10 3 0,-2 4-4 15,-1 1-4-15,-2-5 0 16,1 2-2-16,-4 9 1 0,2-6-3 0,0 2 0 15,-1-8 4-15,2-11-5 16,0-3 2-16,0-5-1 0,2 1 0 16,-1-1-9-16,-1-2 4 15,0-5-4-15,1-2 7 0,1-5 2 0,0-3 0 16,2-1 0-1,2-1 3-15,0 0 0 0,4 0 4 0,1 2 0 16,1-2-2-16,-1 0-3 0,1 0-4 0,4-5-4 16,4 2 10-1,4-4-2-15,1 2-2 0,3 0 0 0,1 1 6 16,0-1-2-16,6-1-2 15,2 0-1-15,4 1-2 0,1 3 2 16,-2 2 0-16,-1-1-1 16,-3 1-2-16,-5 0-17 0,-2 0-15 0,-7 0 5 15,-3 0-12-15,-4 0-19 0,-3-2-4 16,0-2-14-16,-3 1-137 15,-5-4-162-15</inkml:trace>
  <inkml:trace contextRef="#ctx0" brushRef="#br0" timeOffset="143820.2">21103 17297 650 0,'9'-10'0'15,"-2"5"261"1,-3 1-135-16,-2 1-11 0,-2 3-35 0,-7 0-27 15,-5 8-35-15,-5 4-3 16,-1 0 1-16,2 0 5 0,1-1-4 16,5-3-10-16,2 4-6 15,3 0 2-15,3-4-3 0,1 2 0 0,1 1-2 16,0 6 2-16,3 2 0 15,2 1 0-15,0 3-1 0,3-3-2 16,-1-2 1-16,2-2-5 0,1-7 0 0,-2 2 5 16,1 0 0-16,0-5 0 15,-3 6 1-15,-6-5 0 0,0 3-3 16,-4 1-1-16,-4-1 5 15,-1 0 0-15,-5-1 0 0,0-1 0 0,-1-1-8 16,-3-1-3 0,4 3-14-16,-1-4-18 0,4-1-4 0,2 1-19 15,3-5-45-15,3 0-49 0,1 0-77 0,2 0-155 16</inkml:trace>
  <inkml:trace contextRef="#ctx0" brushRef="#br0" timeOffset="144290.2">21406 17395 757 0,'0'-1'0'0,"0"1"260"0,0 2-140 15,0 10-88-15,-3 10-9 16,-1 9 13-16,-2 5-14 0,-1-4-14 0,-1-5 2 16,4-5 4-1,-2-3-7-15,2-5-4 0,1-1 2 0,2-3-1 16,1-4 1-16,0 1-2 15,2-4-2-15,1 5-2 0,3-4 2 16,-2-1-2-16,3 0-15 0,-1-3-2 0,2-1 3 16,3-4 0-16,1-5 6 15,1-3 5-15,3-6 0 0,3 0 5 16,1-3 0-16,2-3-2 15,1 3 2-15,0-2-1 0,1-5 0 0,-3 6 0 16,-2 10 0-16,-3 2-1 16,-5 16 1-16,-3 10 0 0,-3 7 14 15,-3 9-4-15,-2-5 0 0,-1 1-4 0,-5 0 2 16,2-6-4-16,-1 1 0 15,1-2-1-15,1-7-2 0,0-1 1 16,-2-2 0-16,1-2 2 16,-3-1-3-16,-4 0-2 0,-2-4-45 0,0-3-87 15,-3 0-102 1,1-4-206-16</inkml:trace>
  <inkml:trace contextRef="#ctx0" brushRef="#br0" timeOffset="144420.2">21471 17178 633 0,'0'-12'0'16,"1"8"292"-16,1 4-224 0,-1-1-55 0,4 1-18 16,3 9-46-16,3 4-168 15,0 12-211-15</inkml:trace>
  <inkml:trace contextRef="#ctx0" brushRef="#br0" timeOffset="144860.2">21880 17491 706 0,'0'0'0'16,"-2"0"264"-16,1-2-172 15,1-1-24-15,-2 3-9 0,1 9-35 16,-3 8-4-16,-2 5 8 16,-1 0-6-16,3-2-11 0,1 1-7 0,0 1-1 15,1-3-3-15,2-1 0 16,0 2 0-16,5-5-1 0,2 0-22 15,1-1 13-15,5-6 5 16,-1-1 0-16,2-5 5 0,2-2 0 0,-1-2 0 16,0-5 0-16,-1-2 4 0,-4-4-4 15,2-2 6-15,-3-4 0 16,-1-5 6-16,0-2-6 0,-3-4-4 0,2 3-4 15,-3-2 4 1,0-9-1-16,-2 6-1 0,-2 3-3 0,-4 5 4 16,-6 19-2-16,-3 0-8 15,-3 5 2-15,0 6-7 0,1 5 3 16,2 14-20-16,3 3-47 15,1 4-52-15,5-3-122 0,0-2-311 0</inkml:trace>
  <inkml:trace contextRef="#ctx0" brushRef="#br0" timeOffset="145720.2">22282 17552 744 0,'0'-17'0'0,"-1"-3"199"0,-2-6-73 16,-3 11-46-16,2-3-17 15,-2 6-13-15,-2 12-29 0,-2 5-14 0,-4 12 0 16,-2 9 6 0,-3-2-7-16,2 5-5 0,0-1 2 0,3-2-2 15,4-2-2-15,5-2-2 16,3-5-6-16,2-2-4 0,0 2 7 15,5-3-4-15,1-3-12 16,3-2 2-16,-2-1-3 0,4-7 0 0,-4-1 15 16,2 0 8-16,0-9 0 0,1-2 0 15,0-7 1-15,-1-4 1 16,2 1 9-16,0-8 1 0,-1 1-4 0,2-1 1 15,0-1-4-15,0-10-2 16,1-3 4-16,-2 2-5 0,-1 5 1 16,-4 14 3-16,-4 12-1 15,-2 0 6-15,0 8 6 0,0 2-7 0,-3 1-18 16,-7 14 9-1,2 9 1-15,-4 11 0 0,3 11 2 0,4-2-3 16,2 1-2-16,3-6-9 0,0-10-10 0,0 0-18 16,4-3 13-1,3-5 5-15,3-3-10 0,4-3 2 0,3-3-15 16,3-3-7-16,1-1 10 15,1-4 10-15,0 0 17 0,2-4 4 16,-1 0-18-16,-1-3-3 16,-1-6 26-16,-4-2 4 0,-5-6 0 0,-1 0 0 15,-6-6 19-15,-1-4 12 0,-3-4 5 16,-2 1-3-16,0 2-3 15,-5 3-1-15,-1 1 4 0,-1 7 9 0,-2 10-24 16,-3 7-16-16,0 10-4 16,-3 8 3-16,-2 0 2 0,2 3 2 15,1-1-1-15,4 4-3 16,3-2-1-16,2 2 0 0,4 2 0 0,2-6-26 15,1-3-14 1,5 0 9-16,2-5 1 0,-1-3 1 0,3-3 0 16,3-5 14-16,2 3 12 0,-1-3 1 0,2-1 2 15,-2-4 0 1,1-7 10-16,-1-1 13 0,0-2 1 0,-1-7-4 15,0-5 19-15,1-8-3 16,-1-1-8-16,0-8-7 0,-1-6-5 16,0 2-2-16,-1-3 9 15,-2 9-4-15,-2 11-6 0,-1 5-9 0,-1 8 2 16,-3 9 4-16,-2 1 12 15,0 7-3-15,0 0-10 0,-3 3-7 16,-7 14 8-16,-1 9 7 0,-2 11 10 0,0 13-10 16,4 1-12-16,1 0-4 15,2-3 1-15,3-10-1 0,1-5-2 16,2 0-32-16,1-5-11 15,0-5-30-15,3-2-3 0,2-2-41 0,1-5-144 16,2-3-182 0</inkml:trace>
  <inkml:trace contextRef="#ctx0" brushRef="#br0" timeOffset="145840.2">22824 17769 931 0,'0'0'0'0,"0"0"63"15,-3-3-65-15,-5-8-432 16</inkml:trace>
  <inkml:trace contextRef="#ctx0" brushRef="#br0" timeOffset="160100.22">20650 4918 621 0,'-22'-12'0'15,"0"-3"101"-15,-2 0-51 16,-1-3-12-16,-2-4-14 0,2 0-1 16,0 0-3-16,-2 0-13 15,-2 4-3-15,-3 0-4 0,-5 1 0 0,-2 3 3 16,-3 0-4-1,1 1 1-15,0 4 0 0,2-1 1 0,-1-1-1 16,-1 1 0-16,-1-1 1 0,-2-1-1 0,-1-2 3 16,0 1 14-16,-4-1 12 15,1 5 2-15,-4 1 4 0,-3 1-13 16,-1 5-3-16,-5 1-6 15,-5 1 0-15,-2 2 1 0,0 6 7 16,2 0-6-16,1 1-3 0,3 1-5 16,1 0-2-16,0-1 0 0,2 1-3 15,-2 0 5-15,1 2 2 0,-1 1-3 0,-1 0 1 16,-1 2 1-16,-6 2 2 15,0-1-1-15,0 7-5 0,-2-2 1 16,5 1 0-16,0 2-2 16,1 0-1-16,3-2 4 0,3-1-3 0,0-3 2 15,6 0 2 1,2 2-2-16,2-2 1 0,2 3-2 0,0 1-2 15,0 0-1-15,1 4 3 16,0 0-1-16,-2 2 0 0,4 3 1 16,0 1 3-16,3 1-2 0,1 1 0 0,4-1 1 15,2 1-4-15,3-1 2 16,4-2 0-16,-1 0-1 0,5-2 2 15,3 3-2-15,2-1-2 16,2-2 2-16,2 0 1 0,1 3-2 0,0 0 1 16,3 5 0-16,-4 0 1 15,1 2 0-15,1 2 0 0,1-2-3 16,2 2 1-16,2-3-1 15,2-3-2-15,4-3 2 0,1-2-1 16,0-3 0-16,0-3 0 0,5 3 1 0,0-4-1 16,-1 0 0-16,1 1 4 15,-1-2-4-15,3 1 0 0,-2 0 3 0,1 1-2 16,2 1 0-1,-2-2 1-15,4 2-3 0,-2 1 2 0,1-1-1 16,2-2 0-16,0 0 0 16,2-4-1-16,1 0 2 0,1 0 0 15,1-2 0-15,-2 0 0 0,2-2 1 0,-1 2 0 16,1-3 0-16,2 1 2 15,0-1-1-15,-1-1 0 0,1 1 1 16,0 0-2-16,-2-1-3 16,1 1 2-16,2 1-1 0,-2-1 1 0,2 0-1 15,-1 1 0 1,2-3 0-16,0 0 0 0,-2-1 2 0,2-2-2 15,-1 0 0-15,2 3 3 16,-2 0-2-16,1-1 1 0,1 0-1 0,-4-3 0 16,4 4 0-16,-2 0-1 0,0 0 0 15,0 0 0-15,0 1 1 16,0 1-1-16,1-1 0 0,3 1 0 0,-2 0 0 15,3-4 0 1,1 1 1-16,0-4-1 0,1 0 3 0,1 0-3 16,1 0 0-16,-1 1 0 15,2-2 3-15,0-2-4 0,0 2 1 16,0-3 0-16,-1 3 0 15,1-1 0-15,0-1 2 0,1 0-3 0,0 0 2 16,4 1 1-16,1-1-1 0,-1 0 1 16,2-3-1-16,0 0-2 15,1 1 2-15,2-2 0 0,1 1-1 0,0 1 0 16,1-2 6-16,-1 1-5 15,0-1 2-15,2 0-1 0,-1 0-1 16,1-4 4-16,-1 1-3 16,1 1-2-16,-2-2 0 0,2 0 4 0,-3 0-3 15,1-1 2-15,1 0-1 0,-3 3 2 16,4-3 2-16,-2 3-4 15,1 0-1-15,3 0 2 0,-2 0-3 0,1-2 0 16,-1 1 0 0,0-3 2-16,1 0-3 0,0-1 2 0,-3-3 0 15,3 3-2-15,-2-3 2 16,2-1 3-16,-3 3-5 0,0-2 2 15,-2 1 0-15,3 1-2 16,-3-1 2-16,2 2 0 0,-2-3-1 0,2 3 0 16,-2-1 0-16,0-1 0 0,-1 1 0 15,-2 0 1-15,4 1-1 16,-2-1 0-16,-1-2-1 0,1 2 0 0,-1-1 2 15,-1-1-1-15,0 2 0 16,3-1 0-16,-3-1-1 0,1-3 2 16,-1 3 0-16,0-1-1 15,0-1 0-15,-1 5 0 0,0-3 0 0,-1 1-1 16,-1 4 2-1,-3 0 1-15,0-1-3 0,-1 1 1 0,-2-6 1 16,0 3-2-16,-1-3 1 0,-1 1 0 0,1 1 0 16,-1-3 0-1,1 2 0-15,1 2 0 0,-3-1 0 0,-2-3 2 16,-2 0-2-16,0-1 0 15,-4 1 1-15,0-2-1 0,-2 2 0 16,-3 0 4-16,0-3-2 16,1-1 1-16,-4-2-1 0,2-1 0 0,-1-1 4 15,-2-1 1-15,2 1 1 0,-1-4-3 16,-1 1-2-16,1-1-2 15,-3-1 1-15,-1-1 1 0,2-1-4 0,-3 0 2 16,1-2 3-16,-2 0-5 16,-1-3 2-16,-1 1 2 0,1-2-1 15,-5-3 8-15,0 0-4 16,1-2-1-16,-2 0 0 0,-1 1-3 15,-1 1-2-15,-2-1 0 16,-2 4 2-16,0-1-2 0,-1 2 0 0,-3 1 1 16,-3-1-2-16,-2-1 2 0,-2 3-2 0,-1 1 0 15,-2-1 2 1,-3 2 0-16,-2-1-1 0,0-1-1 0,-1 5 2 15,1-1-2-15,-2 2 0 16,-4 1 1-16,-2 1 0 0,-3-2-2 16,-1 4 1-16,-5-1-1 15,-2 4 3-15,-3 5-2 0,-2 2-3 0,-2 4 4 16,-4 4 0-16,-2 2-9 15,-4 0-6-15,-5 6-33 0,2 2-28 16,-4 3 0-16,4 6-10 0,-3 2-56 0,-3 2-57 16,-6-5-142-16</inkml:trace>
  <inkml:trace contextRef="#ctx0" brushRef="#br0" timeOffset="165050.23">23057 6749 641 0,'-5'-29'0'16,"-1"1"135"-16,0 1-66 15,-4-2-26-15,4 0-23 0,-2 0-10 0,0-2-8 16,1 1 0-16,0-1 1 15,1-2-3-15,-1 0 0 0,-2 2 2 16,0-2-2-16,-2 1 0 0,-1 3 28 0,-4 2-2 16,1 5 0-16,-1 3 3 15,-1 4-11-15,0 3-4 0,-4 5-3 16,1 3-8-16,-2 4-4 15,0 0 0-15,2 0 2 0,-1 4-1 0,0 3 0 16,1 1 0 0,-2 1 3-16,-1 3 0 0,0 0 4 0,-1 3 2 15,2 3-1-15,0 0 6 0,3 4 1 0,-1 0-4 16,2 2-1-1,0 0-1-15,1 5 1 0,1 3-3 0,1 4 0 16,-1 3-2-16,5 1 1 16,-1-1 3-16,1 3 2 0,0-1 1 15,2 1-4-15,0 0 0 16,2-5 2-16,0 2-1 0,-2 1 1 0,0 2-3 15,-2 1-3-15,1 1-3 16,-3 4 2-16,0 0-2 0,1 1 0 16,-1 2 0-16,3 0-1 0,3-1 0 0,1-1 0 15,-2 1 6-15,2 1 0 16,-2 2 3-16,0 0 2 0,2 0 0 15,-1 1-5-15,1 0-2 16,-2-1-1-16,0 0 1 0,2-2-1 0,1 0-1 16,1 2 1-1,-1-3 1-15,3 0 1 0,-3 2 1 0,5-2 2 16,-2 0-4-16,2 0 2 15,0-3 0-15,0 1 1 0,4-1 0 16,0-2-1-16,0-1-2 0,1-1-1 0,2-2-1 16,-2 0-1-16,1-1 2 15,-2 0-3-15,2-2 0 0,-2 2 0 16,2-2 2-16,-1-2-2 15,2-1 3-15,1 1-3 0,1-2 0 0,1 1 0 16,1-2 3-16,1-3-3 16,2-1 0-16,0-2 4 0,1-2-5 15,-1 1 2-15,1-3 2 0,0 0-2 0,1-1 4 16,0 3-2-16,-1-2-3 15,0-1 0-15,2-3 1 0,1-3-2 16,2 0 2-16,0-6 0 16,1-1-1-16,3-2 0 0,-2 1 3 0,3-3-4 15,-3 1 2 1,-1-2 1-16,2-4-2 0,-1 2 0 0,-1 0 3 15,-2-2-4-15,1 0 2 16,1 0 2-16,1-7-3 0,0-3 0 16,2-2 8-16,-1-5-4 0,-1-1 2 0,-2-3-2 15,2-1 3-15,-1-2 5 16,0-2-2-16,0 1 0 0,0-3-2 15,0 0-2-15,0-2-5 16,2-2 2-16,-1-2-2 0,-2-1 1 0,2 0-1 16,-4-2 2-16,-1 0-3 15,0 1 0-15,-3-4 13 0,2 2-6 16,-5-1 10-16,1-2 0 15,-2-1 4-15,-2-4 3 0,0 0-5 0,0-2-4 16,0 0 0-16,-1 0-5 0,-2-3-3 16,-2 2 3-16,-2 3-2 15,-1-4-1-15,0-1 2 0,-3-1-4 0,0 1 0 16,-3 1 4-1,2-1-2-15,1-2-5 0,-1 0 2 0,1-3-1 16,0-3-3-16,0-3 0 16,1 1 5-16,-1-2-2 0,-2 3 4 15,1 0 0-15,-2-1 2 0,1 4 2 0,-2 0-3 16,-1 2-3-16,-2 3 4 15,-1-3-5-15,-1 4 1 0,-1-2 0 16,1-1-3-16,-1 2-1 16,-1-1 4-16,2 0-4 0,-3 4-2 0,-1 0 2 15,0 0 1-15,-4 2-4 16,-1-2 4-16,0 6-2 0,-3 0-2 15,0 6 2-15,-3 3 0 16,-2 3-7-16,-4 2 6 0,-3 4-5 0,-2 4-14 16,-2 4 3-16,-3 0-8 0,0 7-13 15,-1 3-8-15,-2 5-18 16,-2 2-64-16,-2 7-3 0,-7 8-14 0,-2 3-111 15,-12-8-166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10:05:05.53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1167 3050 359 0,'4'-12'0'16,"-2"1"157"-16,-1 3-67 0,6 1-18 15,1-3-6-15,-2 2-22 16,-1-1-2-16,-1 1 11 0,-4 3-7 0,0 1-4 15,1 1 7-15,-1 1-14 16,3-1-3-16,-3 2 5 0,0 0-5 16,0 1-8-16,0 0-13 0,0 0-3 0,0 0-5 15,0 0-2-15,0 1 0 16,0 3-2-16,-1 8-4 0,-4 2 8 15,2 10 16-15,-2 4-5 16,-6 8 2-16,2 7-2 0,-2 4 1 0,-2 0-3 16,3 2-2-1,1-6-3-15,-6-4 2 0,9 0-3 0,-4-7-3 16,1-2 1-16,3-3-1 15,-3-2-3-15,3-2 0 0,2-2 3 0,-4-3-4 16,3-1 2-16,3 1 0 0,-3-6-1 16,4-1-1-16,1-3 1 15,-2-2 0-15,1-3-9 0,-1 1-2 16,2-2-3-16,0-2 1 15,0 0-1-15,0-3-6 0,0-6-4 0,3-3-38 16,0-4-98-16,4-5-109 16,2 0-192-16</inkml:trace>
  <inkml:trace contextRef="#ctx0" brushRef="#br0" timeOffset="850">1229 2970 463 0,'-5'0'0'0,"0"-2"145"0,5 0-47 16,0 1-19-16,0-1 7 15,-1 1-29-15,1-1-9 0,0-1 2 0,0-1-20 16,4-1-6-16,-2 0 7 0,4-3-2 16,1 2 3-16,1 1 9 15,1 0-9-15,1 0-4 0,2 1-2 0,0 1-4 16,5 3 1-16,0-1-2 15,3 1-6-15,1 0-2 0,-2 0 2 16,1 0 5-16,1 1-3 16,-2 1-3-16,0 0 5 0,-1 1-4 0,0 0-3 15,1 4-2 1,-1 0-5-16,-3 3-2 0,-1 2 4 0,-4 2-5 15,1 6 2-15,-2-1 1 0,0 5-2 0,2-4-3 16,-3 1 0 0,0 3 5-16,0-3-5 0,-2 4 0 0,0 0 4 15,-2-2-4-15,-4 5 0 16,2-1 4-16,-2-5-4 0,0 0 0 15,0-1 3-15,0 0-3 16,0-1 0-16,0 4 3 0,0-2-3 0,-2-1 0 16,1-1 3-16,-5-2-3 0,0 0 0 15,0 2 3-15,-3-1-3 16,-1-1 0-16,-2 0 7 0,1-2-9 0,0 0 4 15,1-1 1-15,2-1-4 16,-3 0 2-16,1 1 1 0,-2-3-3 16,1 2-5-16,-1 0 3 15,-1-3-1-15,0 1 6 0,-1 1-2 0,0-2 0 16,2-1 0-1,-1-2 2-15,3 1-3 0,-1-2 2 0,-2 0 0 16,2-2-1-16,-1-1 0 0,1 0 6 0,-2-2-7 16,2-2 2-1,-3 0 3-15,2 0-6 0,-3-1 4 0,-1-1 1 16,3-1-3-16,0-1 0 15,0 0 2-15,2-1-3 0,-1-3 2 16,-1 3 0-16,0-2-1 16,-1-3 0-16,-2 1 2 0,0-1-3 0,4-2 1 15,1 4-1-15,4 0-8 16,2 3-8-16,-2 1-3 0,7 0-22 15,0-1-16-15,-1 2-14 0,2-1-56 0,1-1-39 16,-1-3-147-16</inkml:trace>
  <inkml:trace contextRef="#ctx0" brushRef="#br0" timeOffset="2590">1957 3542 411 0,'0'-1'0'0,"0"-2"125"15,0-1-41-15,0-1-22 0,0 0-11 0,0-2-2 16,-1 0-6-16,0 0 5 0,-1 0 5 16,2-1-7-16,-1-5 1 15,0 2-2-15,0-2-2 0,-2 0-6 0,-1 5-9 16,1-2-8-1,-1 3 2-15,-2-1 0 0,2 3-2 0,-3 1-5 16,0 2-2-16,-2 2 2 16,1 0 0-16,-3 0 0 0,0 4-1 15,-3 7-4-15,0 5-3 16,-2 5 4-16,0 4-5 0,0 4-1 0,3 2 1 15,-2 2-3-15,4-1 0 0,3-2 0 16,2-1-3-16,4-7 0 16,2 0 0-16,0-4 1 0,3-3-1 0,3-2-3 15,3-4 1-15,2-1-4 16,1-7 2-16,2-1-3 0,-1-1 1 15,2-8 7-15,1-5-2 16,0-1-5-16,0-7 7 0,1-1-1 0,-2-6 0 16,3-1-1-16,-2-2 0 0,-2 2-5 15,1 0 5-15,-6 4-1 16,0 8 0-16,-4 5 1 0,-4 9 1 0,0 4 0 15,-1 0-9 1,0 9-5-16,-5 8 9 0,-1 7 7 0,0 0 1 16,1 3 0-16,1 0 1 15,1-1-2-15,-1 0 0 0,4-3-1 16,0-2 0-16,0-3-2 15,4-2 2-15,0-4-1 0,4-3-2 0,2-2 1 16,-2-5 2-16,4-2-2 0,2 0 2 16,0-5 1-16,4-6-2 15,1-5 0-15,1-6 4 0,2-2-3 0,4-7 1 16,0-6-2-16,2-4 0 15,2-7 0-15,-1-6 4 0,1-4-4 16,-3-2 0-16,-2 4 3 16,-6 5-5-16,-4 10 4 0,-5 12-1 0,-5 9-1 15,-4 5 6 1,-1 4-3-16,-1 5 6 0,-3 0 5 0,3 3 1 15,0 3-3-15,-3 0-5 0,-2 6-4 0,-5 12-4 16,-4 12 2 0,0 13 9-16,-5 6-5 0,2 7 3 0,-2-1-7 15,1 3 1-15,1-3 1 16,5-1 0-16,1-8-4 0,4-8 2 15,3-4 2-15,2-6-4 16,3-5 1-16,0-3-1 0,4-2-3 0,2-5 3 16,4-1-6-16,2-3-6 0,2-2 2 15,3-2-4-15,1-4-7 16,4-1 0-16,-2 0-6 0,1-1-19 0,-2-8 6 15,-1 2 1-15,-2-5-9 16,0 0 3-16,4 0-2 0,-4-4-43 16,0 0-44-16,0 0-88 15,-6-4-319-15</inkml:trace>
  <inkml:trace contextRef="#ctx0" brushRef="#br0" timeOffset="2820">2286 3436 757 0,'5'0'0'0,"1"-2"199"15,6 0-78-15,5-5-32 16,6 1-38-16,5 0-15 0,0-4-11 15,1 3-17-15,-3-1-6 0,0 1-4 0,-1 2-24 16,-4-1-28-16,-3 2-74 16,-6-1-90-16,-7 0-199 0</inkml:trace>
  <inkml:trace contextRef="#ctx0" brushRef="#br0" timeOffset="4370">2710 3606 454 0,'2'-8'0'0,"-2"-1"189"0,0 1-69 16,0 0-20-16,0-2-26 15,-2-2-9-15,2 2-15 0,-2-4-17 16,-1 0 0-16,-1 1 5 0,-2 1-6 0,0 4 0 16,-1 3 4-16,-2 3-5 15,-4 2-19-15,-3 5-11 0,-2 8 6 16,0 6-1-16,1 2-4 15,0 4 3-15,0-1-4 0,3 1-1 0,0-4 0 16,6 3 6-16,0-4-5 16,1 0 3-16,4 0-3 0,1 0-2 15,2-3 2-15,7 0-1 16,1-3-4-16,5-3 6 0,0-1-3 0,2-7-4 15,-1-2 0-15,3-1-3 0,-3 0 1 16,0-7 4-16,3-2-3 16,-3-7 3-16,1-1 3 0,0-4 0 0,-2-2 0 15,1 0 0 1,1-2 0-16,-2-2-8 0,0 1 7 0,-3 6-4 15,-3 4 0-15,-4 6 8 16,-1 6-3-16,-2 3 0 0,0 1-2 16,0 1 2-16,-4 8-17 0,-2 5 27 0,-1 6-1 15,0 3 1-15,-1 1 0 16,1 1-5-16,0-1 0 0,3-1-2 15,2-2 1-15,1-4-3 16,1-1 2-16,1-3-3 0,6-1 0 0,2-4 0 16,-1-2 2-16,3-2-3 15,-1-2 2-15,0-2 6 0,1 0-7 16,2-6 0-16,0-1 4 15,1 0-3-15,1-5-1 0,0-2 0 0,1-4 1 16,-2-1-1-16,2-2 0 0,-1-2-9 16,1-3 4-16,0 2 2 15,0-1-2-15,-4 4 4 0,-4 4 1 0,-3 4 0 16,-2 4 0-1,-2 4 2-15,0 2-2 0,-1 1-1 0,0 2 1 16,0 0-9-16,0 1 5 16,-2 8-3-16,-2 4 6 0,-2 5 2 15,1 2 5-15,-1 3-4 16,-3 0 3-16,3 0-3 0,-1-2 0 0,2-2 1 15,2-1-2-15,2-2-2 0,1-4 2 16,0-1 0-16,6-3-1 16,-1-4-1-16,1-2 0 0,3 0 1 0,-1-2 0 15,2 0 5-15,1-3-4 16,0-5 1-16,1-1 0 0,-1-3-2 15,0-2 0-15,0-1 4 16,1-2-4-16,-1-4 3 0,2 0-3 0,-1-2 0 16,4-2-1-16,1 1 1 0,-4 2 0 15,-2 5 1-15,-4 9 1 16,-3 2-2-16,-3 3-1 0,0 3 0 0,-1 0-3 15,1 0 4 1,0 0 0-16,-1 2-13 0,0 4 14 0,0 5-2 16,-3 4 2-16,-1 3 1 15,-1 2 1-15,-1 3 3 0,1-2 0 16,-1 0-5-16,2-1-2 15,1-3 2-15,2-1 1 0,1-3-3 0,3-4 2 16,3 1 0-16,2-4-1 0,1 0 0 16,0-1 0-16,2-3 2 15,2-2-2-15,2 0 0 0,-1 0 1 0,0-4-1 16,-1-2 4-16,1-2-3 15,-3-4 4-15,0-3-2 0,0-3 7 16,2-3 5-16,-1-1-3 16,-1-3-4-16,-1-1 4 0,-3 3-2 0,-2-1 0 15,-2 6 0 1,0 4-5-16,-2 5-5 0,2 4 0 0,-2 5 3 15,-1 0-4-15,0 0-8 0,-2 7-25 0,-4 5-18 16,1 4-10 0,0 1-34-16,1 2-108 0,1-3-80 0,-1-2-179 15</inkml:trace>
  <inkml:trace contextRef="#ctx0" brushRef="#br0" timeOffset="5020">3591 3534 799 0,'5'-21'0'15,"-3"6"160"-15,-2 4-5 16,0 2-51-16,-7 2-38 0,3 7-18 16,-2 0-14-16,-5 5-9 15,-2 13-13-15,-5 5 2 0,1 6-3 0,-3 5-5 16,4 0 0-1,1 0-4-15,6-1-3 0,3-5 2 0,3-3 0 16,3-5-6-16,6-6 5 0,3 0 0 0,5-5-30 16,3-5 20-1,3-3 0-15,1-1-8 0,1-5 7 0,0-5 5 16,-1-4 1-16,-1-6 6 15,-4 0-2-15,-4-3 1 0,-3-2 0 16,-4-4 5-16,-5 3-5 16,-2-2 0-16,-8 5 3 0,-1 3-3 0,-1 4 0 15,1 3-2-15,0 1 0 16,3 5-1-16,4 2-2 0,-2 3-5 15,5 0-6-15,1 1-12 0,0-1-27 0,5 2-9 16,4 0 26-16,1 1-13 16,3 7 10-16,2-1 2 0,-2-2-1 15,1 2 17-15,-1-2-3 16,-2 0 14-16,0 1 12 0,1-1 0 0,0-1 24 15,0 3 0 1,-1 2-2-16,0 2-2 0,1 1 1 0,-3 2-2 16,0 0-1-16,-1 3-8 0,-4 0-4 0,-2 0 1 15,-2 3 0 1,0-4-6-16,-1 0 0 0,-6-2 8 0,-3-3 5 15,2-3 16-15,0-2 3 16,1-2-2-16,1-4 6 0,2 0 4 16,1 0-1-16,2-6-4 15,1-4-5-15,1-1-8 0,9-7-5 0,1-3-9 16,4-5-5-16,3 0-5 15,2-8 2-15,3 0 7 0,3 0-10 16,0 2 4-16,-3 6-1 0,-5 8-1 0,-5 6-24 16,-2 8-12-16,-4 6-44 15,-1 12-31-15,-3 7-77 0,-3 4-267 16</inkml:trace>
  <inkml:trace contextRef="#ctx0" brushRef="#br0" timeOffset="5540">4238 3521 841 0,'8'-26'0'0,"-4"2"202"16,-4 5-96-16,-1 5-37 0,-9 6-18 0,-7 3-14 15,-7 5-17-15,-4 2 6 16,-4 12 14-16,-1 4-7 0,2 7-16 16,0 3-4-16,4 2-9 0,5 1-1 0,6-3 2 15,5 0-5-15,7-2 0 16,4-1-1-16,2-2-1 0,8-4-1 15,2-4-3-15,5-3 2 16,2-6 0-16,1-5 6 0,1-1 0 0,1-4-1 16,-1-6 4-1,-1-2-3-15,0-2 2 0,0-6 6 0,0-3-4 16,-2-5 6-16,3-5 0 15,-1-4-2-15,-3-8 2 0,3-5-1 16,-1-5-8-16,0-3 0 0,1 4 1 0,-2 3-4 16,-3 3 0-16,-5 5-1 15,0 14 0-15,-5 6-1 0,-3 13 3 16,-2 7-2-16,0 3-5 15,-3 10 4-15,-7 12-4 0,-5 14 9 0,-4 15 15 16,-4 6-4-16,3 6-5 16,0 0 2-16,3-3-4 0,4-4-1 15,2-5 2-15,4-10-5 16,2-5-5-16,5-7 4 0,0-4-4 0,0-4-3 15,5-5-28-15,0-2-61 0,3-5-71 16,2-4-76-16,1-5-334 16</inkml:trace>
  <inkml:trace contextRef="#ctx0" brushRef="#br0" timeOffset="6440">4618 3555 631 0,'3'0'0'15,"-2"0"309"-15,2 0-202 0,1 0-33 0,2 0-8 16,3 1-23 0,6 2-10-16,1-2-5 0,7 2-4 0,2 0-3 15,3-1-7-15,-2-2-4 16,1 0-6-16,-4 0-3 0,-1 0 3 15,-1-2-2-15,-6-1-3 16,-2 2 2-16,-3-2 4 0,-3 0-6 0,-2 0-22 16,-1 1-11-16,-2 0-32 0,-2 1-11 15,0-1-31-15,0-1-69 16,-7 2-93-16,-4 1-152 0</inkml:trace>
  <inkml:trace contextRef="#ctx0" brushRef="#br0" timeOffset="6690">4659 3738 690 0,'12'1'0'0,"1"2"353"0,2-3-233 0,0 0-33 16,0 0-11-16,1 0-27 15,-2 0-13-15,0 0-10 0,0 0-8 16,2-1-7-16,-1-1-5 16,1 0-4-16,-3 2-1 0,2-1-2 0,-2-1-18 15,-1 2-3-15,0-3-11 16,-1 2-12-16,-4 1-35 0,0 0-53 15,-2-3-47-15,-2 3-130 0</inkml:trace>
  <inkml:trace contextRef="#ctx0" brushRef="#br0" timeOffset="9040.01">5584 3527 582 0,'0'-6'0'16,"0"1"196"-16,0-4-67 0,-3 0-35 15,2-1-25-15,-2 0-8 16,-1 0-18-16,1 1-7 0,-3-5 7 0,-1-1-3 15,0 1-5-15,-4 0-1 16,1 2 0-16,-2 6 2 0,-3 1-11 16,-2 4-13-16,-1 1-2 0,-1 6-2 0,-1 6 3 15,3 4-7-15,-1 4-3 16,1 4 1-16,1 8 0 0,1 0-3 15,1-1 2-15,2 3 3 16,3-6-5-16,1 0 2 0,7-5-2 0,1-2-2 16,3-3 1-1,6-3-3-15,3-3-3 0,2-4 2 0,4-1 1 16,3-5-4-16,5-2 6 0,-1-5 1 0,2-3 0 15,-3-6 2 1,-1-1 0-16,-3-3 0 0,-1-5 0 0,-1-2 5 16,-1-2-3-16,-1-8 0 15,0 0 0-15,0-2-1 0,0-6 3 16,-2 0-4-16,-3 1 0 15,0 0 0-15,-5 5 4 0,0 5-5 0,-1 3 2 16,0 2 3-16,0 2-6 16,2 3 3-16,-3 3-1 0,2 6 0 15,-2 5-6-15,0 3 5 0,-3 5-7 0,-1 0 2 16,0 7-8-16,-1 10 4 15,-5 7 14-15,1 4 0 0,-2 4-4 16,-1 1 0-16,0 3 11 16,-1 2-5-16,-2 3-1 0,1-2-1 0,0 1-3 15,0-5 1 1,1-1 0-16,1-3-3 0,2-6 2 0,2-1 2 15,3-5-4-15,1-3-4 16,0-3-9-16,0 0-17 0,1-4-13 16,4 1-16-16,2-1-30 0,1-4-29 0,1-5-100 15,1 0-241-15</inkml:trace>
  <inkml:trace contextRef="#ctx0" brushRef="#br0" timeOffset="9400.01">6138 2969 851 0,'0'-9'0'16,"0"3"287"-1,-2 2-178-15,1 2-14 0,0 2-48 0,-1 4-38 16,-5 15 2-16,-7 13 32 16,-5 12-3-16,-7 9 0 0,-4 6-11 15,1-1-4-15,-1 0-6 0,2-3 0 0,4 0-1 16,3-3-6-16,1-4-2 15,9-2-8-15,0-6-3 0,5-5 2 16,5-6 2-16,1 0-5 16,2-6 2-16,7 0-3 0,2-3-1 0,6-1 6 15,1-1-4-15,2-5-9 16,-1-1-13-16,0-2-15 0,-1-3-28 15,-2 1 4-15,-2-3-8 16,1-2-41-16,-2-2-8 0,-2-1-67 0,-2-3-229 16</inkml:trace>
  <inkml:trace contextRef="#ctx0" brushRef="#br0" timeOffset="9940.01">6175 3377 668 0,'3'-5'0'0,"2"3"197"0,-1 1-72 15,1-1-16-15,3 2-38 16,0 3-11-16,2 6-15 0,2 1-15 16,-4 5-6-16,0 4-2 15,-3 0 1-15,-3 5-2 0,-2-1 0 0,0 1-2 16,-5 2-8-16,-5-5 1 15,-1-1-5-15,1-3-1 0,1-2-4 16,2-3 2-16,3-6-3 16,1-1-1-16,3-3 0 0,0-2 2 0,0 0-8 15,6 0 1-15,0-4 6 0,5-4 2 16,2-4 0-16,-1-2-4 15,4-3-2-15,-1-5 3 0,1-1 0 0,1-7-8 16,2-1 7 0,-3-3-5-16,1 1 5 0,-2 0 2 0,-4 3-2 15,-1 5 0-15,-3 5 1 16,-3 8 2-16,0 5-3 0,-4 5 2 15,0 2 0-15,0 0-1 16,-6 9-17-16,-3 8 16 0,0 5 1 0,-2 3 0 16,0 3 8-16,1-2-4 0,-2 1 1 15,3 1-1-15,0-2-3 16,4 0 2-16,3-3-3 0,2-5 0 0,0-2 0 15,6-2 0-15,0 0 0 16,5-1 2-16,1-4-1 0,2 0-2 16,1-2 2-16,2-3 0 15,2-2-1-15,0-1-37 0,1-1-4 0,-2-1-24 16,0-4-10-16,0-4-19 0,-2-2-83 15,-1-1-80-15,-4-5-155 16</inkml:trace>
  <inkml:trace contextRef="#ctx0" brushRef="#br0" timeOffset="10290.01">6644 2969 754 0,'3'-6'0'16,"-1"2"183"-16,1 3-61 16,-1 1-34-16,3 0-45 0,2 2-14 15,4 9 12-15,1 5-9 16,0 4 9-16,1 10-3 0,-2 7-1 0,-1 5 0 15,1 5-5 1,-2 2-11-16,-4 1-5 0,1 1-1 0,-5-1-4 16,-1-3-4-16,-3 2 2 0,-6-1-3 0,-3-4 0 15,-1 0 4 1,-2-1-6-16,1-5-4 0,0-1 0 0,-2-2 7 15,-1-4-8-15,2-4 0 16,-2 1-9-16,-2-2-26 0,-1-1-6 16,0 2-15-16,-2-4-21 15,1 0-15-15,0-2-51 0,-1-4-208 0,1 0-345 16</inkml:trace>
  <inkml:trace contextRef="#ctx0" brushRef="#br0" timeOffset="12800.01">7056 3734 686 0,'-1'-4'0'0,"0"-1"134"16,1 0-82-16,0 1-2 0,0-2-20 15,0 2-18-15,2-1-3 16,1 0 10-16,1 2-1 0,0 1 6 0,-1 0-6 16,-1 2-2-16,0 0-2 15,1 3-5-15,-2 5-2 0,0 2-4 16,-1 1-1-16,0 2-2 15,0-4 0-15,-2 2 8 0,0-2-7 0,0-2 1 16,-2-3 8 0,0 0 16-16,-2-2 9 0,-2-1-9 0,-1-1-9 15,1 0 2-15,1 0-3 0,0-3-5 0,3-1 2 16,0 0 0-16,3-2-7 15,1-1-6-15,0 0 0 0,3-1-1 16,1-2 1-16,2 1 8 16,-1 0-4-16,1 0-2 0,0 2 0 15,-2 2 1-15,0 1-3 16,-1 3 0-16,2 1 4 0,-3 0-5 0,1 0 1 15,1 3 0-15,-1 2 0 16,0 1-2-16,0 2 2 0,-3-1 0 16,2-3 0-16,-2 0 1 0,0-2-1 0,0-1 11 15,0 1 4-15,0-2 6 16,-2 0-3-16,2 0-6 0,0 0-6 15,0 0-1-15,0 0-4 16,0 0-2-16,0-2-3 0,2 1-1 0,2-1 3 16,0 0 0-16,1 0 3 15,-2 2-2-15,1-1 2 0,0 1-2 16,-1 0-2-16,1 3 4 0,-2 4-2 0,0 0 0 15,0 3 2 1,-1 2 3-16,2 0-4 0,-1 1 0 0,0 1 4 16,0 1-4-16,-2 1 0 15,0 1 4-15,-4 3 0 0,-1-4 2 0,-4 4-2 16,-1-2-2-1,-3 0 2-15,-1-1-4 0,-3-2 0 0,3-3 5 16,-3 2-4-16,3-5-2 16,1 0-4-16,-1 0-12 0,3-2-21 15,-2-2-13-15,3 2-21 0,0-4-57 0,5-1-65 16,-1 0-169-16</inkml:trace>
  <inkml:trace contextRef="#ctx0" brushRef="#br0" timeOffset="13890.01">7828 3139 513 0,'4'-18'0'16,"3"-2"215"-16,0-2-93 0,-1-5-20 0,0-1-3 15,-2-1-31-15,-2 3-9 16,-2 3-5-16,-1 3-6 0,-5 6 0 16,-2 5-6-16,1 6-12 15,-4 2-10-15,-2 2-3 0,-4 8 1 16,-3 7-2-16,-2 5 1 0,-2 5 1 0,-3 6 0 15,-6 2 1-15,1 7 2 16,-3 4-1-16,1 2-3 0,3 4-1 0,4 0-6 16,6 0-4-1,4-4 1-15,7-2-7 0,6-7 0 0,4-4 0 16,2-5 0-16,7-3-4 15,4-3 5-15,2-5-2 0,2-3-4 16,5-5 3-16,1-2-2 16,2-5-6-16,3-3 2 0,1-3-6 0,-1-7-1 15,1-2 1-15,-3-1 0 0,-4-3-2 16,1-4 6-16,-4 0-3 15,1-1-2-15,-4-2 2 0,-3 0 0 0,0 3 3 16,-6 0 9-16,-4 6 2 16,1 5-2-16,-4 4 2 0,0 5 1 15,0 0-2-15,-7 10-21 16,-4 9 7-16,-5 8 8 0,4 4 9 0,-3 1-2 15,7-3-2 1,2-5 2-16,5-2-1 0,1-4 0 0,7-3-6 16,1-3 6-16,4 0-6 0,2-4 8 0,3-3-2 15,1-1 0 1,2-4-1-16,-1 0 2 0,1-4-2 0,-2-3 0 15,-2-3 1-15,-2-4 0 16,-3-1 0-16,1-3 8 0,-2-4-1 16,1-1 7-16,-5-2-3 15,-1-1-4-15,-4-1 2 0,-1-2-1 0,-5 3-1 16,-2 0 4-16,-8 3-4 0,-4 5-3 15,0 5 0-15,-1 5-5 16,0 8-8-16,4 0 5 0,2 9-14 0,6 5-37 16,1 5-1-1,4 1-24-15,3 1-48 0,0 1-50 0,2 1-102 16,0-5-309-16</inkml:trace>
  <inkml:trace contextRef="#ctx0" brushRef="#br0" timeOffset="15100.02">8368 3448 811 0,'0'-21'0'0,"-6"3"211"0,-7 0-140 15,-3 4-14-15,-2 4-6 16,-1 5-5-16,-3 2-12 0,-2 3-3 0,-2 8-9 15,-2 10-9-15,-1 7-4 16,4 4-6-16,1 5 3 0,4 2-6 16,5-2 0-16,5-2 0 0,9-6 0 0,1-6 0 15,9-3-31-15,6-5 23 16,4-5 0-16,6-3 11 0,1-4-1 15,0-1-2-15,0-9 0 16,-2-2-4-16,1-2 1 0,-5-7 6 0,0-2 1 16,0-4-4-1,-2-4 7-15,0-3-4 0,-1-6-1 0,2-4 3 16,-2-4 2-16,0-2-2 0,-1-1-2 0,-2 3-1 15,-3 5-2 1,-3 6 0-16,-2 8 3 0,-3 10-4 0,-3 7 2 16,1 7 3-16,-1 5-5 15,-5 8 2-15,-5 17-2 0,-3 8 0 16,-3 14 1-16,-1 3 8 15,2 0-8-15,-1 1 0 0,0-5 5 0,5-2-6 16,2-6 2-16,6-4 0 16,1-5-1-16,4-3-1 0,3-3 0 15,5-5-4-15,1-3 0 0,2-2-5 0,1-4-8 16,4-4-1-16,-1-1-4 15,5-4-6-15,-1 0 6 0,-1-5 2 16,1-6-4-16,1-4 16 16,-1-4 2-16,0-3 0 0,-3-6-5 0,0-2 4 15,-3-3 5 1,-4 2 5-16,-1 5 0 0,-6 3-2 0,-2 6 0 15,-2 5 10-15,-2 4 3 16,-2 8-2-16,-2 0-2 0,-2 7-2 16,-4 8 4-16,-3 7-1 0,1 3 0 0,0 3 4 15,1 3-2-15,3-2-4 16,3-2-2-16,0-3-1 0,7-5-6 15,0-4 2-15,0-1 5 16,4-2-7-16,1-4 2 0,3 1 1 0,0-5-2 16,5-1 0-16,0-2 8 15,1-1-8-15,1 0 0 0,1-2 3 16,0-5-3-16,-1-2-12 0,1-2 3 0,-1-2-3 15,-1-3 8-15,3-1-2 16,-3-3 3-16,2 0 0 0,-4-1 1 16,0 2 0-16,-3 4 3 15,-2 2-2-15,-1 6 2 0,-2 0-1 0,-2 3 0 16,-1 4 0-1,0 0-5-15,-1 7-1 0,-1 3 0 0,-2 6 7 16,-4 3 2-16,3 1-1 16,-1 0 2-16,0-1-2 0,1-1-1 15,4-4 0-15,0-2 0 0,0-2-2 0,4-2 0 16,0 1 1-16,2-3-5 15,1-3 2-15,1-1-2 0,1-2-4 16,2 0 2-16,-1 0-6 16,3-4-5-16,-2-3 12 0,2-3 1 0,0-1 3 15,-1-3 4-15,3 0-1 16,-1-5-1-16,0-3 0 0,0 1 0 15,-1 1-2-15,-3 2 4 16,-1 5 0-16,-2 3-3 0,-5 3 2 0,0 4 0 16,-2 2-1-16,0 1 0 0,0 6 6 15,-3 7-7-15,-2 6 2 16,-1 2 6-16,0 0-6 0,2-1 3 0,1-1-4 15,2-4 0 1,1-2 0-16,0 0 1 0,4-5-1 0,3 0-2 16,1-1 2-16,3-1 0 15,1-4 0-15,0-1 2 0,3-1-2 16,-2 0 0-16,1-4 1 0,-1-4 0 0,0-1 3 15,0-6-2-15,-3-2 4 16,1-3 10-16,-3-2 1 0,0-3-4 16,-1 0 0-16,-3 1-5 15,0 1 1-15,-1 4-1 0,-2 7-5 0,0 5-3 16,-1 5 0-16,0 2 0 15,-1 0-24-15,-3 2-13 0,-2 8-15 16,-2 4-61-16,1 4-78 16,0 1-118-16</inkml:trace>
  <inkml:trace contextRef="#ctx0" brushRef="#br0" timeOffset="15740.02">9406 3439 729 0,'6'-17'0'15,"0"1"183"-15,-2 0-53 16,-3 7 5-16,-1 3-44 0,0 4-30 0,-1 2-21 16,-7 4-27-16,-4 9-10 0,-3 7 1 15,-2 7 7-15,0 2-1 16,3-1-5-16,2 0-2 0,6-2 0 0,2 1-5 15,1-5 4-15,3-1-2 16,0-1-10-16,4-3-6 0,4-5-6 16,4-2-13-16,1-3 14 15,2-7 5-15,-1 0 3 0,-1 0 8 0,-1-4 4 16,-2-6 0-16,0-3 2 0,-5-5 3 15,0 0-3-15,-3-6 3 16,-1 1-1-16,-1-3-4 0,0-4 2 0,0 3 2 16,-2-2-3-1,2 2 0-15,0 4-1 0,0 2-3 0,0 6-3 16,0 5 1-16,0 4-1 15,0 4 6-15,0 2-5 0,0 0-24 16,0 6 5-16,4 4 19 16,1 0 1-16,2 2-1 0,4-1-7 0,2-2 3 15,-1 0 9-15,3 0 1 0,-2 2 0 16,-1 0-1-16,-2 4 0 15,-3 2-16-15,-1 2 8 0,-4-1 1 0,-1 2-2 16,-1-2 8-16,0-1 2 16,-2-2 0-16,0-1 0 0,0-6 1 15,-2-1-1-15,2-2 0 16,-2-4 44-16,3 0-24 0,-1-1 4 0,-2 0 0 15,3 0 5 1,-1-5-4-16,2-1-1 0,2-2-4 0,3-5-5 16,3-1-4-16,1-4-3 0,6-3-2 0,3-4-4 15,4-1-4 1,0-4 4-16,1-1-1 0,-1 2-1 0,-3 5-10 15,-5 7-5-15,-3 9-18 16,-6 7-10-16,0 2-16 0,-2 13-48 16,0 7-88-16,-2 2-190 15</inkml:trace>
  <inkml:trace contextRef="#ctx0" brushRef="#br0" timeOffset="16220.02">9900 3452 780 0,'2'-22'0'0,"2"1"168"16,-3 1-39 0,-1 3-25-16,0 3-31 0,-3 4-24 0,-4 0-15 15,-1 6-12-15,-4 4-13 0,-7 7 4 0,-4 14-6 16,-5 6-3-1,1 6 5-15,2 1-9 0,4 2 0 0,5-2 4 16,3-4-5-16,8-4-12 16,2-3-3-16,3-5 0 0,7-3-5 15,4-3 6-15,2-3-5 16,1-4 2-16,3-5 13 0,0 0-1 0,-3-1 3 15,1-6 5-15,-1-2-3 16,1-5 0-16,-3-4 2 0,4-4 17 16,-2-4 2-16,3-4-1 0,2-5-11 0,1-3-5 15,3-8 2-15,-1-2-2 16,1-4 0-16,-2-2 6 0,-2 3 3 15,-6 3 0-15,-2 2 5 16,-3 8-1-16,-3 9-6 0,-2 11-1 0,-3 8-5 16,1 7-2-1,-1 3 2-15,-2 13-8 0,-5 15-8 0,-5 11 17 16,-3 16 0-16,-1 5-5 0,-2 1 0 0,2 1 5 15,0-3-5 1,3-8 0-16,2-8 6 0,4-6-7 0,4-9-28 16,0-5-29-16,3-4-62 15,4-6-69-15,3-9-192 0</inkml:trace>
  <inkml:trace contextRef="#ctx0" brushRef="#br0" timeOffset="17100.02">10328 3313 668 0,'0'0'0'15,"3"0"184"-15,1 0-45 16,2 0-44-16,2 0-25 0,2 0-22 16,4 0-14-16,1 2-18 15,3-1 0-15,4 1 3 0,5-2-6 0,0 0-3 16,-1-4 5-16,1-1-4 15,-5-1 2-15,-2 0-6 0,-2 3-3 16,-4-2-4-16,-2 2 0 16,-2 1 3-16,-3 0-3 0,2 1-12 0,-3 1-18 15,-3 0-31-15,0 0-11 0,-3 4-43 16,-4 0-76-16,-8 4-57 15,-3 1-150-15</inkml:trace>
  <inkml:trace contextRef="#ctx0" brushRef="#br0" timeOffset="17320.02">10291 3474 580 0,'6'4'0'16,"4"-1"271"-16,6 1-143 0,3-4-6 15,1 0-28-15,5 0-16 16,1 0-6-16,1 0-18 0,1 0 1 0,-3-2-1 15,1-1-20-15,-5 0-20 16,-2 2-10-16,-1 0-1 0,-5 0-4 16,0 1-30-16,-3 0-31 15,-5 0-20-15,0 1-38 0,-3 2-45 0,-2 1-146 16,0-2-373-16</inkml:trace>
  <inkml:trace contextRef="#ctx0" brushRef="#br0" timeOffset="18620.02">11283 3151 433 0,'0'-7'0'0,"2"0"161"15,-1 0-57-15,-1 2 19 16,0-1-33-16,0 0-13 0,0-2-4 16,-3-1-8-16,2 0-8 0,-4-4 2 0,-1 5-10 15,-2-2-8-15,-1 1-6 16,-3 1-9-16,-1 4-11 0,-2 3-1 15,-4 2 0-15,2 9-3 16,-4 4 0-16,-1 5-1 0,-1-1 0 0,3 6-6 16,3 2 3-16,1-1-1 15,7 9-2-15,0-9 3 0,2 1-3 16,2-2-2-16,2-2 4 0,3-1-6 0,0-1 0 15,4-2 0-15,4-1 3 16,4-4-4-16,5-1 2 0,3-1 6 16,4-3 2-16,4-3 4 15,1-2-2-15,-2-3-3 0,1 0-3 0,-5 0-3 16,-1-3-2-1,-3-1 0-15,-2 3-31 0,-5-2-37 0,-4 2 1 16,-2 1-11-16,-2 0-71 16,-4 0-77-16,0 1-151 0</inkml:trace>
  <inkml:trace contextRef="#ctx0" brushRef="#br0" timeOffset="18980.02">11653 2914 769 0,'1'-7'0'15,"1"5"241"1,-2 2-116-16,0 0-32 0,-7 9-43 0,-6 8-22 16,-6 12 7-16,-5 12 8 15,-1 8-8-15,-1 8-14 0,2 0-5 16,2 0-3-16,3-5-7 0,4-5-2 0,8-6-3 15,2-6 1-15,3-1-2 16,2-7 0-16,4-1 0 0,3-4-4 16,3-1 4-16,3-4 0 15,0-1-12-15,1-2 10 0,1-5-2 0,-1 1-20 16,3-2-13-16,-1-3-6 15,2-1-5-15,-3-3-21 0,-2-1-33 16,-1 0-101-16,-2 0-210 16</inkml:trace>
  <inkml:trace contextRef="#ctx0" brushRef="#br0" timeOffset="19480.02">11692 3258 753 0,'5'-8'0'15,"3"4"167"-15,0 4-55 16,0 0-17-16,3 4-34 0,-1 5-13 0,0 7-5 16,-1 4-12-16,-4 6-12 0,-5 1-2 15,0 0 9-15,-4-2-5 16,-1-2-6-16,-2-4-2 0,-3-2-3 0,2-3-6 15,-2-2 1-15,4-5 0 16,0-1-5-16,6-4 0 0,-3-2 4 16,3 0-4-16,0 0-7 15,1 0-9-15,5-4-3 0,4-7 15 0,1-3-2 16,4-3-2-16,3-5 5 0,0 0 1 15,2-7-1-15,2-2 6 16,-2-3-3-16,3-2 0 0,-2 0-1 0,-4 5 1 16,-4 2 0-1,-4 8 0-15,-4 9 3 0,-5 5-4 0,1 5 2 16,-1 2 0-16,0 3-1 15,-3 12-6-15,-6 10 7 0,1 6 3 16,-2 1 0-16,1 0 1 16,2-5-5-16,2-2 0 0,5-2 6 0,0-3-4 15,0-2-1-15,1-2-1 0,5 0 0 16,2-5-1-16,2 0 0 15,1-2-6-15,3-3-7 0,-1-1-12 0,1-2-41 16,0-3 7-16,2 0-18 16,2-3-49-16,-1-8-19 0,0-3-62 15,-2-5-203-15</inkml:trace>
  <inkml:trace contextRef="#ctx0" brushRef="#br0" timeOffset="19800.02">12179 2849 565 0,'5'-22'0'16,"0"7"245"-16,-4 4-130 0,1 8 1 0,-1 1-57 15,3 2-32-15,0 0-1 16,4 8 8-16,0 6 9 0,2 9 9 16,1 7-4-16,-1 6-11 15,3 7 1-15,-2 3-4 0,-3 2-1 0,2 0 1 16,-3-2-3-16,-3 0-11 0,-1-1-7 15,-3-2 0-15,-1-2-4 16,-4-2-1-16,-1-1-1 0,-3-1-4 0,2-1-1 16,-3-3 0-16,-1 0 1 15,-1-3-2-15,-3 0 2 0,0-3-3 16,-1 2 0-16,-2-2-9 15,0 0-5-15,-2-3-18 0,0-1-5 0,-1-3-12 16,1-1-18 0,2-2-10-16,-1-2-37 0,4-2-96 0,-3-5-98 15,5-4-200-15</inkml:trace>
  <inkml:trace contextRef="#ctx0" brushRef="#br0" timeOffset="22180.03">12518 3546 459 0,'-1'0'0'0,"1"-1"294"0,-4-2-163 16,1 1-14-16,-4-1-21 0,0 0-22 0,1-1-17 15,-1 1-2 1,3-1-9-16,2 2-15 0,2-1-8 0,0 2-16 16,0 1-7-16,0 0 0 15,4 0-8-15,2 7 8 0,3 4 0 0,-2 4 2 16,-2 6-1-1,1 0-2-15,-6 3 2 0,0 1 5 0,-2-5 3 16,-3 0 2-16,-2-2 1 16,-2-4 1-16,-1-2 4 0,-3 2-8 15,-3-3-3-15,-2-2 0 0,-2 2-4 0,1-6-3 16,3 0-2-16,3-2-13 15,4-2-37-15,4-1-24 0,5 0-28 16,5-9-116-16,6-4-141 16</inkml:trace>
  <inkml:trace contextRef="#ctx0" brushRef="#br0" timeOffset="22680.03">13072 2912 760 0,'2'-7'0'0,"0"2"266"0,-2 3-158 16,0-1-42-16,-3 1-18 16,-4 2-12-16,-4 0-9 0,-4 7-3 15,-6 9 3-15,-5 5-1 0,-2 6 7 0,-2 5-1 16,2 4-1-16,0 1-2 15,4 2-3-15,6-3-7 0,3 1-14 16,5-1 0-16,5 0-6 16,5 0-1-16,0-4 2 0,7 0 0 0,6-3-4 15,4-2 6-15,4-4-3 16,4-4-3-16,2-5 4 0,1-4 0 15,3-3-22-15,-1-6 11 16,-3-1-5-16,0 0-25 0,-1-7-12 0,0-1-6 16,-2 0-18-16,0-3-18 0,-1-3-51 15,-6-3-122-15,-5-1-48 16</inkml:trace>
  <inkml:trace contextRef="#ctx0" brushRef="#br0" timeOffset="22970.03">13046 3252 512 0,'-2'-4'0'0,"2"0"227"0,0 2-134 0,5-2-33 15,5 3 5-15,3-5 2 16,5 3-29-16,1 2-2 0,3 1-4 16,1 0-3-16,-1 4-9 15,-3 5-8-15,-2 2 1 0,-5 1 3 0,-4 2 8 16,-2 4 2-16,-3 1-3 15,-2 5-8-15,-1-1 0 0,-1 0-1 16,-2 2-4-16,-2-3 0 16,1-1-4-16,-1-3-4 0,2-3 3 0,-1 0-3 15,2-1-2-15,1-2 0 0,0-1 0 16,1-3-25-16,0-2-14 15,0 2-32-15,3-4-71 0,0-3-28 0,1-1-70 16,1-1-385 0</inkml:trace>
  <inkml:trace contextRef="#ctx0" brushRef="#br0" timeOffset="23680.03">13417 3382 788 0,'17'-9'0'0,"5"0"182"15,1-3-93-15,-2 2-27 16,-3-2-11-16,1-1-22 0,-4 1-8 16,-2-4-2-16,-5 1-2 15,0-1 12-15,-7 2-2 0,-1 2-5 0,-1 3-6 16,-6 3-9-16,-3 2-2 0,-3 4-8 15,-4 0-5-15,-4 8 6 16,1 5 4-16,-1 2-4 0,1 6 4 0,2 1-2 16,2 4-2-1,1 3 3-15,7-4-1 0,3 1 0 0,2-1-2 16,3-5 2-16,0 0 0 15,8-6-3-15,2-2 3 0,2-4-4 16,5-5 4-16,-1-3 0 16,3 0 4-16,2-5 0 0,0-3-3 0,0-4-1 15,0-1 0-15,2-3 4 0,-2-2-5 16,1-2 1-16,0 0 2 15,-3-1-3-15,-3 2 2 0,-1 2 0 0,-4 5-3 16,-5 3 3-16,-1 5-2 16,-2 4-4-16,-2 3 2 0,2 9-3 15,-3 8-1-15,0 3 9 16,-3 1 0-16,0 1 2 0,1-2 1 0,0-4-1 15,-1-1-2 1,-1-3 5-16,0-3-2 0,1-3 1 0,-1-4 7 16,2-1 3-16,1-2 4 0,-2-2 1 0,3 0-7 15,-1 0-1 1,1 0-4-16,0-3-5 0,1-3-6 0,3-5 3 15,3-1-2-15,3-1-5 16,1-6 9-16,5 1-6 0,0-6-8 16,5-2 0-16,1 1-6 15,-1-3-15-15,-1 5 15 0,-3 3 7 0,-3 3 7 16,-1 8 4-16,-2 2-2 0,0 4-4 15,0 3 4-15,2 3-1 16,-3 6-3-16,2 7 3 0,-1 2 0 0,-4 3-2 16,-2 1 5-16,-2-3-2 15,-3 2-2-15,0-2 5 0,0-3 0 16,0 1-1-16,-1-5 1 15,-1 1 0-15,2-4-2 0,-1 3 0 0,0-4 0 16,1 1-61 0,-1-3-29-16,1 0-47 0,0 0-99 0,0-4-85 15</inkml:trace>
  <inkml:trace contextRef="#ctx0" brushRef="#br0" timeOffset="24200.03">14124 3360 747 0,'12'-8'0'0,"-4"4"227"0,1-1-165 0,2 0-25 15,1-3-13-15,1-1-8 16,3 2-3-16,-1-1-4 0,-1-2-6 16,-2 0-1-16,-3-3 10 0,-5 0 10 0,-1-1 5 15,-3 2 6-15,-2 2-11 16,-4 2-6-16,-2 4-4 0,-3 1-9 15,0 3-6-15,-2 3 0 16,-2 8 3-16,2 4 0 0,-4 5 0 0,2 5 9 16,2 2-5-1,-1 4 5-15,4-5 1 0,3 0-2 0,3-2 1 16,4-4-1-16,0-2-2 0,4-2 1 0,1-2-4 15,2-1-3 1,1-4 0-16,2-4 5 0,1-3-5 0,0-2 0 16,1 0 8-16,0 0-9 15,-2-6 2-15,2-2 2 0,2-4-3 16,0-1 0-16,1 0 4 15,2-7-5-15,-1 1-1 0,2-5 2 0,0-3-9 16,1 0 2-16,0-1-1 16,-5 5 1-16,-2 6 7 0,-5 4 0 15,-5 8 0-15,0 4 0 0,-2 1 0 0,0 0-4 16,-3 9-1-16,-3 6 9 15,-1 7 1-15,-2 4 3 0,0-1 0 0,1 1 2 16,2-3 0 0,4 1-7-16,1-3-4 0,1-3 2 0,2-1-1 15,4-3-11 1,2-2-10-16,2-1-14 0,2-2-43 0,-1-1-25 15,1-1-31-15,0-2-94 16,0 0-104-16</inkml:trace>
  <inkml:trace contextRef="#ctx0" brushRef="#br0" timeOffset="25450.03">14686 3366 670 0,'13'-31'0'0,"-5"3"190"0,-5 6-38 16,-3 4-39-16,0 6-33 15,-7 3-29-15,-2 5-26 0,-3 3-11 16,-5 1 9-16,-4 11 5 0,-3 6-10 0,-1 6-8 15,-2 6-1-15,1 0-4 16,5 5-3-16,0-2 2 0,5-1-3 16,3-2-2-16,3-5-1 15,3-3-5-15,5-4-6 0,2-5 4 0,3-2-4 16,5-3 2-1,0-4 7-15,3-3 3 0,2 0-5 0,3-7-2 16,0-1-6-16,2-4-1 16,-1 0 1-16,1-5-1 0,1-2-1 15,-1-3 9-15,-1 0 2 0,0-4 3 0,0 4 3 16,0 0-1-16,-4 4 0 15,-3 5 0-15,-4 7-1 0,-2 3 0 16,-4 3-1-16,0 11-4 16,-4 7 2-16,-3 8 4 0,-3 1 0 0,0 4 10 15,1-4-6-15,-1-3 0 16,5-3-1-16,3-5-1 0,2-3-2 15,1-2 0-15,5-4 0 16,2 0 3-16,2-6-4 0,2-1 2 0,4 0 3 16,-1-4-3-16,4-4-2 0,2-2-3 15,0-6 0-15,0-1-2 16,-3-4-1-16,0-4 4 0,-3-7 4 0,-2-3 1 15,-1-8-2 1,3-4 0-16,-2-1 3 0,3-5-3 0,0-4 9 16,2 1-4-16,-1 2 2 15,0 4 2-15,-5 11 1 0,-3 10 0 16,-4 12 1-16,-2 11 2 0,-3 5-1 0,0 2 0 15,-9 16-14-15,-7 6 4 16,-1 15 2-16,-4 5 1 0,1 4-3 16,2 3 5-16,0 3-4 15,2 0 0-15,2 0 1 0,1-2-3 0,2-8-1 16,1-4 0-16,3-8 3 15,2-6-3-15,3-5 0 0,2-7-2 16,0-1-6-16,4-3 4 16,2-6-3-16,4 0-5 0,1-3 1 0,0-1 3 15,3-4-14-15,3-5 1 0,-1 0 0 16,2-4-3-16,-2-5 8 15,0 0 3-15,2-6 3 0,-3 1 9 0,2-5 1 16,-1 0 0 0,-4 4-1-16,-2 4 2 0,-3 8-2 0,-4 9 2 15,-1 4 10-15,-2 3 6 16,-1 14-16-16,-6 1 8 0,-1 7 1 15,-2 4 4-15,2-6-2 16,1 1-2-16,2-2 3 0,1-4-6 0,4-4-7 16,0 1 0-16,3-5 2 0,4 2-2 15,2-4 0-15,2-1 2 16,1-4-2-16,1-1 6 0,-1-2-6 0,3 0 0 15,0-4 0-15,2-4 4 16,0-1-5-16,-1-5 2 0,-2-2 1 16,-1-4-2-16,-4-5 0 15,-2-1-1-15,0 0-9 0,-4-2 2 0,-3 3-3 16,0 5 2-16,-8 3 5 0,-2 7 2 15,-3 3-6-15,-1 1 5 16,-1 5 2-16,3 1-5 0,3 0 6 0,-1 7 0 16,3 2-11-16,2 4 13 15,0 1-1-15,1 1-2 0,2 2 2 16,1-2-1-16,1 2 0 15,2-3-2-15,4-2 1 0,3 0 0 16,0-2 2-16,2-3-1 16,2-3 0-16,0-4 0 0,3 0 3 0,2-1-3 15,0-7 5-15,0-2-5 0,1-1 0 16,-3-4 0-16,0 1 1 15,-2-3-2-15,0 0 0 0,-3 1 1 0,-1 0 0 16,-1 1 1-16,-2 4 2 16,-2 4-4-16,-2 1 1 0,0 5-1 15,-3 1-3-15,0 8 2 16,0 9 1-16,-2 7 2 0,-5 3 19 0,1 4-6 15,0-3 1 1,1-1 0-16,2 1-5 0,1-7-5 0,2-1-2 16,0-3-3-16,0-6 0 0,2 1 2 0,1-4-2 15,2 0 0 1,2-1-2-16,0-5 1 0,3 1-56 0,0-3 3 15,1 0-46-15,0-5-117 16,-1-4-116-16</inkml:trace>
  <inkml:trace contextRef="#ctx0" brushRef="#br0" timeOffset="25650.03">14849 3113 808 0,'11'-12'0'0,"9"7"62"0,4-4 1 0,5 2-2 16,4 1 7 0,7-1-38-16,5 4-25 0,0 2-4 0,1 1-2 15,-6 0-86-15,-5 1-80 0,-10-1-118 0</inkml:trace>
  <inkml:trace contextRef="#ctx0" brushRef="#br0" timeOffset="26720.03">15596 3216 587 0,'-4'-3'0'15,"1"1"288"-15,2 2-183 16,1 0-32-16,0 0-13 0,0 0-18 0,5 0-6 15,4 0 18-15,4 0-3 16,8 0-9-16,5-2 4 0,5-1-9 16,3 2-13-16,1-2-12 15,-3 1-6-15,-4 2-6 0,-3 0 0 16,-7 0-19-16,-3 6-20 0,-3-5-23 0,-5 1-8 15,-3 0-1-15,2-2-40 16,-6 0-12-16,0 1-34 0,-7 1-92 16,-7 0-135-16</inkml:trace>
  <inkml:trace contextRef="#ctx0" brushRef="#br0" timeOffset="26920.03">15586 3362 615 0,'3'5'0'15,"8"-2"229"-15,6 1-110 0,5-4-18 16,5 0-5-16,6-2-30 15,-2 0-16-15,2-1-9 0,-3 0-26 0,-5 3-10 16,-1-4-4 0,-4 3 2-16,-4-1-2 0,-1 2-2 0,-5 0-70 15,0 0-15-15,1 2-73 16,-5-1-73-16,0 1-184 0</inkml:trace>
  <inkml:trace contextRef="#ctx0" brushRef="#br0" timeOffset="27800.03">16610 3136 705 0,'-1'-17'0'15,"1"-2"288"-15,-5-1-175 16,-3 0-22-16,-2-1-5 0,-4 3-25 0,0 3-10 15,0 4 1-15,-3 7-14 16,0 4-14-16,-1 15-8 0,-6 12-9 16,-2 9-1-16,-1 8-5 0,3-3 4 0,5-4-5 15,6-4 0 1,6-11 0-16,3 0 1 0,4-6-8 0,0-3 6 15,9-3-4-15,4-3-6 16,7-5 6-16,3-2-5 0,3-3-9 16,1-4 2-16,0-4 3 15,-3-2 2-15,-3-2 11 0,-2-4 2 0,-2-3-1 16,-2 1 0-16,-2-3 5 0,-3 2-4 0,-4 5 0 15,-1 3 2 1,-3 6-3-16,0 5 0 0,-2 3 0 0,-2 7-10 16,-6 11 2-16,-6 9 8 15,-2 9 0-15,-3 3 6 0,0 6-5 16,-3 7-1-16,0 3 0 15,-2 8 4-15,1 2-3 0,1 3-1 0,2 1 0 16,2-5-33 0,2-2-7-16,2-6-12 0,1-4-24 0,3-2-1 15,-1-5-12-15,1-5 7 0,1-8 27 0,-1-6 9 16,0-4 10-16,-2-3 29 15,1-5 12-15,-4-3-2 0,-1-3 20 16,-2-6 13-16,-2-2 30 16,1-1-17-16,0-7-3 0,-1-4 19 15,3-3-8-15,0-4-2 16,5-2-6-16,3-4-14 0,7-4-17 0,2-5-12 15,9-7 1-15,9-4-3 16,8-6-3-16,7-6 2 0,6-4-1 16,6-3-4-16,3 1 3 0,-1 11-2 0,0 9-6 15,-3 8 2-15,-2 11-8 16,-1 9-33-16,-4 4-10 0,-4 9-25 15,-4 2-99-15,-7 3-89 16,-8 4-346-16</inkml:trace>
  <inkml:trace contextRef="#ctx0" brushRef="#br0" timeOffset="28220.03">16944 2929 700 0,'0'-5'0'0,"0"2"204"15,0 1-71-15,0 2-44 16,-3 0-24-16,-5 7-36 0,-6 12-6 15,-8 11 10-15,-2 14 7 16,-3 9-7-16,0 5-14 0,2 3-4 0,6-1-5 16,6-2-5-16,5-5-2 0,5-5-1 15,3-6 1-15,0-6-4 16,1-4 2-16,5-4 1 0,1-6-4 15,2-3-10-15,0-3-7 0,1-4-28 16,0-4-16-16,3-3-27 0,-2-2-103 16,-1-3-125-16,-1-5-346 15</inkml:trace>
  <inkml:trace contextRef="#ctx0" brushRef="#br0" timeOffset="28650.04">16953 3223 656 0,'8'-9'0'16,"3"4"182"-16,-1 3-78 15,1 2-5-15,-1 6-13 0,4 10-37 16,-2 5-8-16,-1 4-7 16,-3 2-17-16,-3-1-2 0,-4-2-2 0,-1-2 1 15,-1-1-10-15,-6-4 1 0,-3-4 5 16,-2 0-3-16,0-5-3 15,2 0 1-15,4-5-2 0,4-1-1 0,2-2-1 16,0 0-2 0,0-3-24-16,6-2 17 0,4-4 5 0,4-5-7 15,1-2-3-15,1-5-1 16,1-3 2-16,0-2 9 0,3-5-2 15,-2-2 1-15,3-2 6 16,-4 1-1-16,-1 4-2 0,-3 8 2 0,-5 8 0 16,-3 5-2-16,-2 8 2 0,-1 1 3 0,-2 10-4 15,-7 12-1 1,-3 6 2-16,-6 7 1 0,2 1 2 0,1-4-2 15,3-3 1-15,2-4 1 16,6-3-1-16,1-4-4 0,1-1 2 16,3-2 0-16,4-2-3 15,1-2 2-15,4-2 0 0,3-4-25 0,3 0-5 16,1-3-29-16,0-2-41 0,1 0-39 15,-4-4-74-15,-2-6-161 16</inkml:trace>
  <inkml:trace contextRef="#ctx0" brushRef="#br0" timeOffset="28920.04">17416 2846 629 0,'1'-2'0'0,"2"0"124"16,2 2-20-16,1 4-14 15,2 7-13-15,4 10-15 0,-1 9 1 0,1 8-7 16,-1 10-9-16,-4 6-11 16,-2 0 0-16,-3 3-5 0,-2-2-7 15,-2-2-8-15,-3 1-7 16,-2-4-5-16,-3 0-2 0,-3-3-2 0,-4-2 0 15,-1-2-15 1,-4-4-15-16,-3-2-7 0,-1-2-16 0,-1-6-50 16,-1 0-41-16,-1-5-151 0</inkml:trace>
  <inkml:trace contextRef="#ctx0" brushRef="#br0" timeOffset="30320.04">17588 3670 545 0,'8'-2'0'0,"2"1"175"16,1 1-87-16,-1 0-24 0,-2 3-2 15,0 6-40-15,-4 0-10 16,-2 2 10-16,-2 2 6 0,-3 2 2 16,-5 0 0-16,-2 2-5 15,0-5-2-15,-2 1 4 0,-2-4-4 0,1 0-9 16,0-1-12-16,0 2 3 15,1-4-5-15,-2 0 0 0,1-1-49 16,2-1-10-16,-2-2-29 16,2 0-30-16,4-2-55 0,0-2-181 0</inkml:trace>
  <inkml:trace contextRef="#ctx0" brushRef="#br0" timeOffset="31100.04">18219 2792 811 0,'0'-20'0'0,"0"3"195"0,0 0-97 0,-2 2-13 16,0 1-23-16,-1 1-25 16,-3 4-14-16,1 2-4 0,-6 2-4 15,-3 2 0-15,-7 3 5 16,-4 3 0-16,-6 8-5 0,2 3 2 0,2 2 1 15,6 3-6 1,2 5-9-16,5 2 0 0,7 4-3 0,1-1 0 16,5-2-2-16,1 1 1 0,4-4-9 0,3-1 2 15,3-4-4 1,3-1 0-16,1-2 11 0,4 1-1 0,1 0-3 15,1 0 6-15,-1 3-2 16,-3 1-3-16,1 1 2 0,-5 7-1 0,-3 0-2 16,-3 3 1-1,-2 0 0-15,-2-4-5 0,-2 1 8 0,0-2-3 16,-4-3-2-16,-3 0 9 0,1-3-4 0,-5-4-1 15,-1 0 4 1,-3-3 1-16,-1-3 2 0,-1 1 3 0,-3-4 0 16,3-2 3-16,-3-3-2 15,1-3-3-15,1 0-1 0,2 0-2 16,3-5 0-16,1 0-5 15,4-5 1-15,2 0-14 0,1-1-12 0,3-3-5 16,2-1-22-16,4-1-35 16,4-2-33-16,1 1-79 0,-2 4-283 15</inkml:trace>
  <inkml:trace contextRef="#ctx0" brushRef="#br0" timeOffset="31520.04">18278 3171 787 0,'-4'14'0'0,"1"3"240"0,1 2-143 0,2 1-41 15,2-1-21-15,5-4-18 16,1-2-10-16,2-6-5 0,1-2 4 15,2-3-2-15,1-2-4 16,0-1 0-16,1-5 6 0,0-1-7 0,-1-6 2 16,0 1 4-16,0-3-5 15,-2-3 0-15,1 0 7 0,3-2-7 16,-5-1 0-16,2-1 3 0,-3 3-4 0,-4 2 2 15,-1 10 0 1,-4 4-1-16,-1 3 0 0,-1 6 17 0,-8 7 2 16,-5 10-4-16,-2 10 1 15,-2 8 3-15,-1 7-6 0,2 6-6 16,0 2-6-16,0 5 3 15,0 3-3-15,-1-6-2 0,1 0 2 0,0-4 0 16,0-8-14-16,3-8 3 16,2-3-9-16,2-6-14 0,2-3-3 15,5-5-4-15,1-3-40 0,2-7-28 0,0-3-85 16,3-6-199-16</inkml:trace>
  <inkml:trace contextRef="#ctx0" brushRef="#br0" timeOffset="32000.04">18596 3257 699 0,'3'-2'0'0,"1"2"92"16,-2 3 35-16,-2 8-33 15,1 7-18-15,-1 7-24 0,-5-2-20 16,0 2-10-16,-2-3 10 0,4-4-3 0,-4-2-4 15,2-7-2-15,-1 0-3 16,2-4-2-16,1-2-3 0,1-2 1 16,0 1-7-16,-1-2-5 15,3 0 2-15,-1-3-4 0,1-4-4 0,1-3 2 16,6-2 0-1,0-5 0-15,4-3-4 0,2-1 4 0,1-1 0 16,3-5-14-16,0 1 11 16,-1-3-4-16,3 5 3 0,-2 3 2 0,-3 4-3 15,0 8 7-15,-4 3-3 0,-2 6-3 16,-1 3 3-16,2 9 0 15,-2 8-5-15,-2 5 7 0,-3 4-1 0,0 3 0 16,-1-3 0 0,-1-3 5-16,0-4-6 0,0-2 2 0,-1-3 2 15,-1-3-4-15,2-2-80 16,0-4 0-16,4-1-88 0,2-5-101 15,1-2-201-15</inkml:trace>
  <inkml:trace contextRef="#ctx0" brushRef="#br0" timeOffset="33020.04">19045 3317 778 0,'9'-20'0'0,"-2"0"232"0,-3-1-128 16,-3-1-23-16,-1 2-23 15,-1 6-14-15,-5-1-18 0,1 8-7 0,-5 2 3 16,-4 5-2-16,-3 8-6 0,-4 10-10 15,-2 5 2-15,0 5-5 16,4-1 1-16,2 2 0 0,5-1-1 16,3-1-2-16,6-4-5 15,1-1-5-15,2-4-4 0,2-3 4 0,5-2-2 16,3-3-2-16,1-2 5 15,2-5-1-15,0-1-2 0,-1-2 7 16,4-2 1-16,-3-5 1 16,0-3 4-16,1-4 0 0,1-5 0 0,-1-5 0 15,1-4 4-15,0-5-4 0,1-5 0 16,0-2 7-16,1-10-5 15,4 0 3-15,-2-6-2 0,0 0-1 0,0 2 3 16,-4 3-2-16,-2 10-2 16,-5 8 3-16,-3 8-1 0,-4 11 2 15,-1 8 5-15,-4 6-5 16,-6 10-10-16,-6 15 6 0,-3 14 4 0,-2 14 2 15,1 6-4 1,4 0 0-16,3 2-4 0,5-6 2 0,2-6 2 16,4-6-4-16,2-8 2 0,-2-6 1 0,2-6-2 15,0-3 0 1,3-4 0-16,2-4-19 0,1-3 9 0,2-3-4 15,1-2-9-15,0-2 7 16,1-2-6-16,2 0-15 0,-1-6 6 16,2-3 9-16,1-3 6 15,2-5 9-15,0-3-3 0,0-4-1 0,2-2-1 16,-1-1 3-16,0 3 5 0,0 2 6 15,-5 5-2-15,0 5 0 16,-4 6 0-16,-2 6 7 0,1 0-8 0,-5 11 2 16,-1 8 18-16,-4 4-8 15,-2 5-2-15,-1 1-5 0,0-2 2 16,1-2-1-16,0-4 1 15,4-2 0-15,0-7 0 0,1 0 1 0,0-4-4 16,4-1 1 0,3 0-4-16,-3-4 0 0,5-1-9 0,-3-2-8 15,0 0-21-15,3-2 3 0,-1-4 0 0,0-4-15 16,2-3 14-1,1-2 10-15,-1-2 12 0,3-3 14 0,-1-4 0 16,3 2-2-16,-4 1 3 16,-1 3 1-16,-2 4-2 0,-4 4 26 15,-1 2 2-15,1 7 1 16,-1 1-8-16,0 6-12 0,-2 6 1 0,-1 6 1 15,0 2 1-15,-1 2-10 16,0-4 6-16,-1 0-6 0,2-5-2 16,0 0 0-16,0 0 7 0,6-2-7 0,0-1 0 15,0-1 6-15,4-1-5 16,1-5 3-16,1 2-2 0,3-3-4 15,1-2 4-15,1 0 1 16,-1-5-1-16,-2-4 3 0,-1-2 2 0,-1-1 1 16,-5-2 3-1,3-3 5-15,-4-3 3 0,-1-1-3 0,-2-2-3 16,0-3-4-16,-2 2 3 0,-1 2-1 0,-1 0 3 15,-4 5 2 1,-2 4-6-16,-1 5-9 0,-1 3-2 0,0 5-3 16,-3 2-1-16,-2 6 2 15,1 4-16-15,0-1-27 0,2 7-21 16,2 2-20-16,4-1-76 15,0 1-74-15,1-2-146 0</inkml:trace>
  <inkml:trace contextRef="#ctx0" brushRef="#br0" timeOffset="33650.04">19840 3258 888 0,'5'-8'0'0,"-3"4"92"0,1 0-4 0,-3 4-7 15,0 2-34-15,-3 10-42 16,-4 5 7-16,-2 5 5 0,1 2 3 16,-1-2 2-16,2 0-2 0,0-4-5 0,2-1-5 15,-1-6 4-15,1-2-2 16,0-3-2-16,3-3-1 0,0 0-2 15,1-3-4-15,1 0-2 16,0 0 2-16,0 0-5 0,3-5-9 0,0-3-1 16,4 1-6-16,1-5-1 15,1-2 7-15,1 0-2 0,3-4 6 16,3-1 4-16,1-2-3 0,1 1-14 0,3-3 0 15,-4 2 1-15,-2 7 10 16,-5 2 8-16,-1 7 2 0,-3 5 0 16,-1 2-3-16,-2 10 1 15,-2 5 2-15,-1 6 0 0,1 2 8 0,-5 3-1 16,0-2 2-1,0-2-5-15,0-2 1 0,0-5 1 0,2-3 1 16,2-3 2-16,-1-4-2 16,-1-4 6-16,2-2 5 0,0 0-2 15,0-1-2-15,0 0-1 0,2-5-3 0,1-2-8 16,1-1-4-16,4-5 3 15,2-3-3-15,1-1-39 0,4-1 13 16,2-3-1-16,1-3-4 16,1 0 9-16,0 0-2 0,-1 0-5 0,-1 6 18 15,-2 6 8-15,-3 7 3 16,-3 5 1-16,-2 2 2 0,-1 9 15 15,-4 5-8-15,-2 4 3 16,0 5 1-16,-4 0 4 0,-3-1-1 0,1-2 8 16,-1-1-1-16,2-3-5 0,1 0-11 15,1-4-4-15,2-2-1 16,1-2-2-16,1-3-20 0,1 0-32 0,2-2-90 15,2-5-133 1,1 0-195-16</inkml:trace>
  <inkml:trace contextRef="#ctx0" brushRef="#br0" timeOffset="33930.04">20322 3327 713 0,'22'-13'0'16,"0"0"184"-16,-1-2-70 0,-2 1-44 16,-2-2-19-16,0-1-26 15,-4 1-14-15,-3-2-8 0,-5 1 0 0,-2 2 5 16,-3 2-1-16,0 5-3 15,-4 3-5-15,-5 4-2 0,-5 1 5 16,-3 8 5-16,-1 4 0 16,-2 6 0-16,3 4 2 0,-1 2 3 0,1 4 6 15,2 2 6-15,-3 0 3 0,6 0 8 16,2-3 2-16,3-3-7 15,4-1 4-15,3-3-2 0,3-5-10 0,7-1-5 16,4-1-11 0,3-5-1-16,4-1-6 0,1-6-13 0,2-1-44 15,-1 0-62-15,-2-8-31 16,-3-6-156-16</inkml:trace>
  <inkml:trace contextRef="#ctx0" brushRef="#br0" timeOffset="34600.04">20658 3199 735 0,'1'-2'0'0,"2"2"164"0,4 0-7 0,2 0-71 16,0 0-30-16,2 0-1 0,2 0-9 15,-1 0-9-15,2 0-3 16,-1 0-12-16,-1 0-8 0,1 0-2 0,0 0-5 16,2 0-4-16,3 0-3 15,-1 0 0-15,3-1 4 0,-3-1-5 16,-3 0-21-16,-1 2-4 15,-4-3-14-15,-3 3 9 0,-2-1-4 0,-3 0-21 16,-1 1-6 0,-2 0-42-16,-7 0-155 0,-3 0-115 0</inkml:trace>
  <inkml:trace contextRef="#ctx0" brushRef="#br0" timeOffset="34800.04">20711 3330 768 0,'8'2'0'0,"2"1"217"0,1-3-83 0,2 3-52 15,-1-2-35-15,4 1-15 16,-2-2-6-16,2 0-6 0,-4 0-11 16,3 0-2-16,-2 0-5 0,-1 0-3 0,-1 0-15 15,-2 0-31-15,-2 0-57 16,-1 0-43-16,-1 1-102 0,-2 1-245 15</inkml:trace>
  <inkml:trace contextRef="#ctx0" brushRef="#br0" timeOffset="35420.04">21354 2929 689 0,'8'-10'0'15,"-1"1"152"-15,-1 1-19 0,-4-1-26 16,-2-1-41-16,0-2-22 16,0 4-1-16,-6-2-6 0,-1 3-4 0,-4 3 4 15,-2 1-11 1,0 3-12-16,-5 0-4 0,1 10 2 0,-6 1-8 15,-2 7-6-15,2 4 4 16,1 2 1-16,4 0-4 0,4-2 2 16,6 0-2-16,5-2-4 0,3-2 7 0,1-3-2 15,6 0 0-15,0-3-3 16,3 0 3-16,1-2 0 0,-1-4 2 15,2 2-1-15,1-3-1 16,0 4-6-16,-1-1-1 0,0 0 2 0,-1 1 6 16,-2 3-2-16,0-2-2 15,-1 1 5-15,-1 2-2 0,-1 0 0 16,-2 1-2-16,-2 0 2 0,1 0 0 0,-3 0-2 15,0-2 2-15,0-2 0 16,-4 0-2-16,-2 0 1 0,-2-1-1 16,-2-1 4-16,-2 1 0 15,-2-4-1-15,1 1 1 0,-1-1 0 0,-1-1-4 16,1-2 4-1,2 1 1-15,0-3-4 0,0 0 2 0,3 0 4 16,-2-5-7-16,2 2 3 16,-1-3-2-16,3 0-11 0,-2 1-6 15,3 1-16-15,-1-1-32 0,0 1-4 0,4 1-36 16,2 1-88-16,-1-1-119 15</inkml:trace>
  <inkml:trace contextRef="#ctx0" brushRef="#br0" timeOffset="35800.05">21644 2779 777 0,'4'-12'0'0,"-1"2"201"0,-1 6-78 16,-2 1-18-16,0 3-35 0,0 0-40 0,-10 12-25 15,-3 10 5-15,-12 14 15 16,-5 13-1-16,-2 12-4 0,-2 5-5 16,2 4-7-16,4-1-3 15,2-6 1-15,8-5-4 0,3-8-3 0,6-8 2 16,4-6 1-16,4-4-5 15,1-5 6-15,3-3-6 0,5-3-21 16,2-4 1-16,7-2-4 16,1-4-12-16,3-4 7 0,1-3-15 0,-1-3-51 15,0 1-40-15,0-1-82 0,-3-1-134 16</inkml:trace>
  <inkml:trace contextRef="#ctx0" brushRef="#br0" timeOffset="36300.05">21664 3106 684 0,'10'-8'0'15,"1"4"242"-15,-2 2-76 16,1 2-68-16,2 4-41 0,-1 8-9 0,-1 5-8 15,0 6-6-15,-5 3-10 16,-3 5-10-16,-2 1-4 0,0-3-6 16,-5-1 2-16,-4-6-5 15,-1-1 2-15,-4-5 0 0,2 1-3 0,1-6 0 16,0-1 0-16,4-3 4 0,3-3-5 15,2-2-1-15,2-2 2 16,0 0-27-16,6-2 10 0,2-4 11 0,5-1 0 16,2-3-8-1,-1-5-5-15,0-1 0 0,1-5 11 0,2-2 6 16,0-6 0-16,1-5 2 15,3-2 0-15,0-3 0 0,1-2 1 16,-4 5 0-16,-2 4-2 16,-6 13 2-16,-5 8 10 0,-4 7-6 0,-1 7 4 15,-7 13-11-15,-13 9 2 0,-1 11 0 16,-4 5 9-16,3 2-8 15,3-4 4-15,6-5-3 0,4-2-3 0,4-7 2 16,4-1-1-16,1-6 0 16,4 1-2-16,4-4-3 0,1-1-17 15,3-1-6-15,1-3-15 16,0-4-28-16,0 0-14 0,-1-3-29 0,1-3-62 15,-1 0-6 1,3-7-56-16</inkml:trace>
  <inkml:trace contextRef="#ctx0" brushRef="#br0" timeOffset="36600.05">22110 2815 596 0,'4'-21'0'15,"2"6"166"-15,-2 3-73 0,1 4 0 0,0 2-31 16,1 5-28-16,0 1-5 0,-1 8 4 15,1 11 8-15,-4 9 13 16,1 11-8-16,-1 12-5 0,-1 3 3 0,2 7-6 16,-3-3-4-16,3 4-2 15,-3-1-12-15,0 0-10 0,1 0-5 16,-9-5 1-16,-1-2-4 15,-6-8 0-15,-2-3 0 0,-3-1 0 0,-2-6-4 16,3-3-1 0,-4-1-6-16,2-2-7 0,-2-3 3 0,-1-3-13 15,3 0-22-15,-2-3-8 0,-2-2-29 0,1-1-88 16,-4-6-95-1,0-1-192-15</inkml:trace>
  <inkml:trace contextRef="#ctx0" brushRef="#br0" timeOffset="37770.05">22319 3505 651 0,'-3'-3'0'0,"-1"3"199"15,1-3-98-15,0 2-28 16,0-1-10-16,3 1 3 0,0 0-32 16,0 0-9-16,0 1-4 15,0 0-7-15,0 3-5 0,3 6 2 0,0 3-3 16,1 8-3-16,-1-3-4 15,-2 4 3-15,-1-1-2 0,-1-1-3 16,-4-1 2-16,-5 0 2 16,0-4-3-16,-3 1 0 0,1-4 7 0,-1-1-5 15,-3-1-2-15,-1-2 0 0,1 0-59 16,2 0-30-16,-1-3-70 15,2-2-213-15</inkml:trace>
  <inkml:trace contextRef="#ctx0" brushRef="#br0" timeOffset="38800.05">22581 2922 289 0,'3'-1'0'0,"-3"1"7"15,0 0 8-15,0 0-2 16,1 0-11-16,0-1-1 0,1 0 0 0,0-1 3 16,0 1 48-16,1-3 42 15,0-2-16-15,-1 0 6 0,2 0 7 16,-1 0-26-16,-1 3-9 15,0-1-17-15,0 2-13 0,-1 0-4 0,-1 2 9 16,2 0 5 0,-2-1 9-16,0 1 8 0,0-1-6 0,0-1-3 15,1 0 3-15,1-1-9 0,0 1-7 0,-2 2-1 16,0 0-5-1,0 0-8-15,0 0-5 0,0 0-4 0,0 0-4 16,0 5-7-16,-2 2 5 16,-3 8 9-16,-1 8 4 0,-3 4 3 15,-2 5-2-15,-2 6-3 16,0 1 2-16,1 5-2 0,0-1-5 0,3-2-1 15,0-5-4-15,0-7-3 16,4-6 0-16,0-2 6 0,2-4-7 16,1-2 2-16,2-2 0 0,0-2-2 0,1 1 0 15,5 0 1-15,1 0 0 16,2-1 0-16,2-2 2 0,2-1-2 15,0-4 0-15,3 2 5 16,3-2-7-16,1-4 4 0,1 0 2 0,3 0-6 16,-3-3 4-16,-2 1-3 15,-3 0-22-15,1-1 3 0,-4 2-10 16,-4-1-32-16,-1 0 0 0,-3 1-12 0,-1-3-38 15,-1-1-36 1,-1 1-91-16,-2-6-199 0</inkml:trace>
  <inkml:trace contextRef="#ctx0" brushRef="#br0" timeOffset="39050.05">22619 2866 689 0,'10'-7'0'16,"8"4"167"-16,7 1-37 0,5-1-25 0,5-1-19 15,1 1-35 1,-1 0-18-16,-5-1-8 0,-4-1-10 0,-6 1-9 16,-6 1-8-16,-6 1-6 15,-5 0-34-15,-1 2-63 0,-2 1-52 0,-6 8-63 16,-8 4-58-16,-9 3-97 0</inkml:trace>
  <inkml:trace contextRef="#ctx0" brushRef="#br0" timeOffset="39180.05">22599 3062 690 0,'17'2'0'0,"1"-2"261"0,5 0-158 16,5 0-66-16,-1 0-26 0,4 0-14 0,-5 0-53 16,-3 3-108-16,-7-3-211 15</inkml:trace>
  <inkml:trace contextRef="#ctx0" brushRef="#br0" timeOffset="39520.05">22818 3130 663 0,'6'2'0'0,"1"5"188"0,-1 6-93 16,0 6-7-16,0 3-31 16,-1 2-16-16,-1 2-9 0,2-1-8 15,-4-1-3-15,0-3 2 16,-2-2 0-16,0-3-5 0,-4-3-4 0,0-3-4 15,-2-1 0-15,0-2-4 16,3-1 1-16,-2-1-3 0,2-3-3 16,1 0 2-16,-2-2 0 15,3 0 1-15,0-6 1 0,1-3-4 0,2-4-2 16,5-4 1-16,5-2 0 0,2-5 0 15,3-2 1-15,1-2 0 16,4 2-1-16,0-3 0 0,3 4-1 0,-1 1-42 16,-2 9 1-16,-4 6-17 15,-4 7-46-15,-5 2-25 0,-5 11-64 16,-4 3-135-16</inkml:trace>
  <inkml:trace contextRef="#ctx0" brushRef="#br0" timeOffset="39880.05">23068 3267 454 0,'7'-4'0'15,"1"4"200"-15,-3 0-60 16,2 0-22-16,-1 12-46 0,-2 1-18 0,-1 8-9 15,-2-1-6-15,-1 1-6 0,0 2-6 16,0-5-9-16,-1 0-2 16,-2-2-9-16,-1-2-1 0,0-1-3 0,2-2-3 15,-5-1 0 1,5-2 0-16,0-1 1 0,-1-4-1 0,3-3 3 15,0 2-1-15,0-2 4 16,0-2 0-16,0-5 4 0,1-9 9 0,4 2 4 16,3-8 5-1,2-2-10-15,6 0-6 0,3-5-10 0,5-3 0 16,2-2-3-16,2 0-4 0,1 2-21 0,-8 4-14 15,-4 12-13 1,-6 6 11-16,-5 7-13 0,-3 5-40 0,-3 8-25 16,0 8-11-16,-6 3-81 15,-5 1-54-15</inkml:trace>
  <inkml:trace contextRef="#ctx0" brushRef="#br0" timeOffset="40250.05">23222 3477 597 0,'4'11'0'0,"0"-3"191"16,3-1-83-1,1-1-24-15,3-2-29 0,3-3-36 0,1 1-12 16,0-1-5-16,0-1 0 16,-1 0-3-16,-1 0-6 0,-2-3-4 0,0 1 2 15,-2-4 4 1,0-3 7-16,-3-3 0 0,-1-2-1 0,-2-3 5 15,-2-1 2-15,-1-1 1 0,0-2 0 0,-6 2-3 16,-1 1-4 0,-3 4 2-16,0 0 0 0,-2 4 5 0,-2 1 2 15,1 1-1-15,-1 5 8 16,2 1-9-16,0 2-7 0,4 5-1 15,0 3-1-15,4 1 0 16,0-1 0-16,2 4-2 0,2-1 1 0,0 1-8 16,0 1 2-16,0-1-7 15,2-1-21-15,0-2-2 0,-1 0-23 16,1-2-20-16,-1-2 19 0,1 0-20 0,1-2-41 15,0-2-2 1,0-1-70-16</inkml:trace>
  <inkml:trace contextRef="#ctx0" brushRef="#br0" timeOffset="40670.05">23487 3313 522 0,'8'-4'0'0,"-1"1"170"15,0 3-76-15,-2 0-19 16,0 4-4-16,0 9-32 0,-3 2-7 15,1 5 2-15,-3-1-14 0,0 0-1 0,1 1 3 16,-1-4-5 0,0-3 0-16,0-2 5 0,-1-3-4 0,-2-1-6 15,1-3 0-15,-1-2 6 16,0-1 1-16,2-1 1 0,-2 0-1 0,3 0-3 15,-1-3-1 1,1-1 1-16,0-4-4 0,3-1-3 0,6-6 0 16,1 3 2-16,2-6 0 15,5 0 0-15,1-4-5 0,5-4-4 16,-1 0-1-16,1 1 0 0,4-3-2 0,-3 6-12 15,1 4-19-15,-7 6-31 16,-4 5 6-16,-1 7-27 0,-6 0-74 16,-4 1-63-16,-3 5-151 15</inkml:trace>
  <inkml:trace contextRef="#ctx0" brushRef="#br0" timeOffset="41930.05">21977 4349 528 0,'-3'0'0'0,"1"0"214"16,2 0-116-16,0 0-11 0,3 0 2 0,3 0-17 16,3 0-6-16,3 0 5 15,4-1-14-15,3 0-9 0,2 0-4 16,2-2-23-16,2 3-15 15,1 0-4-15,-1-1 0 0,-4 1-1 0,0 0-2 16,-4 0-27-16,-3 0-10 0,-4 0-18 16,-2 0 14-16,-3 0-8 15,-2-3-29-15,-2 3-3 0,-1 0-38 0,-1-1-70 16,-5 1-124-16</inkml:trace>
  <inkml:trace contextRef="#ctx0" brushRef="#br0" timeOffset="42150.05">21924 4504 652 0,'2'3'0'16,"5"1"237"-16,3-3-129 0,6 0-11 0,6-1-16 15,5 0-18-15,2 0-5 16,2 0-13-16,-6-2-9 0,-3 0-13 15,-2-1-13-15,-5 2-7 16,-3 0-6-16,0 1-13 0,-4 0-39 0,-3 3-49 16,0 1-27-16,-5 2-89 15,0-3-317-15</inkml:trace>
  <inkml:trace contextRef="#ctx0" brushRef="#br0" timeOffset="42780.05">22484 4441 865 0,'0'0'0'16,"1"1"134"-16,2 3-41 0,2-1-39 0,3-2-17 15,2 0-10 1,2-1-6-16,2 0-6 0,0-1 1 0,6-6-5 16,-2 0 0-16,1-4 11 15,-1-4 2-15,-1 3-5 0,-1-3-8 16,-3-1 0-16,0-1-4 0,-3 0-6 0,-3-3 3 15,-3 3-2-15,-3-2-3 16,-1 2 2-16,-1 4-1 0,-6 4-5 16,0 1 1-16,-4 5-8 15,-2 3 0-15,-7 0 10 0,-2 8 2 0,-5 7 0 16,-1 5-1-16,1 8 1 15,1 2 0-15,1 3-1 0,7 0 1 16,0-3 0-16,9-3 0 0,5-3 1 0,1-4-2 16,4-1 0-16,3 0 2 15,4-4 4-15,6-1 4 0,-2 1-3 16,6-5-1-16,0-1 0 15,3-4 1-15,2-1-4 0,1-3-1 0,-1-1 1 16,-1 0-3 0,0-5-3-16,-2 0-27 0,-1-1-50 0,0-4-19 15,-2 0-45-15,-5 0-149 16,-4 0-159-16</inkml:trace>
  <inkml:trace contextRef="#ctx0" brushRef="#br0" timeOffset="43130.06">23015 4160 726 0,'1'-7'0'15,"0"2"243"-15,-1 3-110 16,0 2-45-16,-5 0-34 0,-6 16-38 0,-5 9 0 16,-6 9 14-1,-2 8-7-15,-3 3-9 0,-1 4-3 0,0-1 3 16,3-4-3-16,3-1-1 15,6-10-4-15,5 2-1 0,4-3-6 16,6-3 2-16,1 1 3 0,4-3-5 0,3-2 2 16,3 0 1-16,3-3-2 15,0-3-1-15,4-2 0 0,1-4-16 16,0-1-4-16,1-2-8 15,-3-2-30-15,1-2-23 0,-3-3-37 0,-1 0-107 16,-7-3-204-16</inkml:trace>
  <inkml:trace contextRef="#ctx0" brushRef="#br0" timeOffset="43620.06">23071 4470 617 0,'14'0'0'0,"-2"0"303"16,-3 5-208-16,-1 12-31 0,-1 0 4 16,-2 3-35-16,-2 3-17 15,-2-2-7-15,-1-1-2 0,-1-2-2 0,-5-4-4 16,-1-2 5-16,0-2-5 0,0-2 3 15,-3-3 0-15,4 2-1 16,2-4-4-16,0-3 2 0,4 1 0 0,0-1-11 16,0 0-11-16,6 0 6 15,1-3 9-15,4-3 2 0,1-2 1 16,1-4 1-16,1-5 4 15,0 2-3-15,0-5 2 0,2-3 0 0,1-1-2 16,-5-4-11-16,3-1 7 0,-4 1 1 16,-1 4 3-16,-3 6 2 15,-3 7 0-15,-1 6-1 0,-2 2 0 0,-1 3 1 16,0 3-1-1,-2 8-6-15,-4 9 8 0,-1 2 12 0,-1 0-3 16,2 5-4-16,1-5 2 16,3-1-2-16,0 1-3 0,2-5-2 15,2-2 0-15,2 0-2 16,2-4 0-16,2-1-1 0,-1 0 0 0,1-3-26 15,2-2-7-15,0-1-43 0,-2-2-99 16,2-2-52-16,-4 0-147 16</inkml:trace>
  <inkml:trace contextRef="#ctx0" brushRef="#br0" timeOffset="43880.06">23479 4173 716 0,'6'-6'0'0,"0"2"124"0,-1 3-30 0,1 2-7 15,0 11-18 1,0 9-24-16,-2 11-8 0,0 7 1 0,-2 3-6 16,0 8 0-16,2 0 4 15,-4-3-5-15,0 1-8 0,-4-5-2 16,-1-3-4-16,-2 0-8 15,0-6-4-15,-5-1-2 0,-1-1 0 0,-3-1-6 16,-2 0 0-16,-3-4-8 0,-1-1-9 16,0-4-5-16,-1-1-17 15,1-4-29-15,0 0-8 0,-1-3-51 0,0-1-195 16</inkml:trace>
  <inkml:trace contextRef="#ctx0" brushRef="#br0" timeOffset="55500.07">3870 4884 374 0,'3'-12'0'15,"-2"4"96"-15,3-3 14 16,0-1-23-16,-1-1-6 0,2-1-3 0,-3-1-15 16,1 0-1-1,-2 2 13-15,-1 1-21 0,0 2-6 0,-2 1 1 16,-2 0-17-16,-4 2-7 0,-1 3-3 0,-4-4-2 15,0 4-3 1,0 1-6-16,1 3-4 0,-3 0-4 0,1 0-3 16,-2 2 0-16,2 8 1 15,-1-1-3-15,0 3 4 0,0 3-1 16,1 0-2-16,1 2 1 15,2-1-1-15,2 0 0 0,1 0 2 0,2 0 1 16,2-1 0-16,1 0 3 0,2 0-2 16,1-2-2-16,0 0 1 15,3 1-1-15,1-3-1 0,2-1 0 0,0 1 1 16,4-3-1-16,-2-2 0 15,3 2 6-15,0-3-4 0,-1 2 1 16,2 1 0-16,0 1-1 16,-2-1 1-16,1 3-1 0,-3-1-2 0,2 1 0 15,-2-2 2 1,1 2-3-16,0-3 2 0,-3 2 1 0,1 2-3 15,-2-4 2-15,-1 2-1 0,0-1 0 0,-1-1-1 16,-1 3 0 0,-1-1-1-16,-1 1 4 0,0-1-3 0,-3 2 2 15,-2-2 2-15,-1 0-2 16,0 3 1-16,-1-1 1 0,-1 1-1 15,0-2-2-15,-2-2 0 16,1 1 5-16,-1-3 0 0,-1-2 4 0,1 2 0 16,-3-4 3-16,1-1-2 15,-2 0-1-15,-1 0 2 0,-1-2-1 16,-1 0 3-16,-3-5 1 0,-1-3-3 0,1 0-5 15,0 1-5-15,2-3 4 16,4 0-4-16,2 0-2 0,2 3-1 16,4 2 2-16,1 1-88 15,3 0 13-15,1 4-49 0,-2 0-180 0,-2-2-344 16</inkml:trace>
  <inkml:trace contextRef="#ctx0" brushRef="#br0" timeOffset="56350.07">4308 4480 419 0,'3'-10'0'0,"-3"3"170"16,0 1-43-16,0 1-28 0,-3 2-24 15,-1 3 1-15,-1 0-30 16,-2 1-16-16,-2 8 0 0,-6 5 9 0,0 5 0 15,-4 5-3-15,-1 4-4 16,2 6-7-16,-2 4-6 0,1 2-6 16,1 7-3-16,-3 1 1 15,3 1 4-15,-1 4 0 0,1 0-4 0,2-2 6 16,1-2-5-16,6 1-3 0,-1-6 5 15,7 1-4-15,1-6-5 16,2 1 2-16,5-4-3 0,4 0-2 0,0-5 3 16,1-2-1-1,0 0-2-15,1-5 0 0,1 1-1 0,-2-3-1 16,0-7 0-16,-2 0 2 15,1-2-3-15,-3-6-18 0,-1 3-12 16,-1-3-26-16,-1 0-3 0,0 3-21 0,-3-4-75 16,0-2-105-16,0-2-218 15</inkml:trace>
  <inkml:trace contextRef="#ctx0" brushRef="#br0" timeOffset="56960.07">4194 4973 841 0,'7'-11'0'15,"2"3"129"-15,3 2-45 16,-2 3 4-16,2 3-48 0,0 2-21 16,0 8 1-16,-1 4-5 15,1 7-6-15,-4 4-4 0,-2-2 5 0,-3 5-3 16,-3-3-1-16,0 1 2 0,-4 1 1 15,-2-2-1-15,-2 2 1 16,-3 0-3-16,-1-3-2 0,1-3 4 0,-2-2-4 16,6-4-4-16,2-4 0 15,2-6 9-15,2-3-5 0,1-2 1 16,0 0-2-16,1-1-6 15,6-6 3-15,4-4 7 0,3-6-3 0,3-4 1 16,2-2-3-16,2-3-2 0,1-6 0 16,-1 1 2-16,2-3-3 15,-4-2-3-15,1 2 1 0,-2 2-2 0,-5 1 5 16,-1 4 0-1,0 2 0-15,-4 7 0 0,-2 5 0 0,-3 6 0 16,-3 3 0-16,0 4 0 16,0 0-6-16,-1 0 3 0,-6 4-2 15,-3 7-1-15,-3 6 6 16,-1 8 0-16,1 2 0 0,-1 2 5 0,5 3-3 15,0-2 0-15,2-1 3 0,4 2 0 16,0-4 0-16,3-2 1 16,0-1-3-16,1-2-2 0,4-5 2 0,3 2 1 15,1-5-6-15,2-1 4 16,3-1 1-16,0-4-5 0,4 1 4 15,-2-4 1-15,-1-2-4 16,1-1-1-16,-1-2-10 0,0 0-25 0,0 0-19 16,0-7-27-1,-2 2-106-15,-2-6-148 0</inkml:trace>
  <inkml:trace contextRef="#ctx0" brushRef="#br0" timeOffset="57410.08">4682 4539 770 0,'2'-15'0'0,"3"3"118"0,2 2-7 0,-1 0-25 15,0 6-4 1,1 1-24-16,0 3-30 0,2 7-11 0,0 10 9 15,1 7 11-15,2 13 1 0,-2 9 2 0,1 4-7 16,1 4-3 0,0 1 5-16,-1-2-2 0,1 1-5 0,-1-1-10 15,-2 0 0-15,-3 1-4 16,-2-4-9-16,-4-1 2 0,-4-3-3 15,-6 0-2-15,-3-5 2 16,-4 1-2-16,-1-5-2 0,0-3 0 0,-2 3 7 16,0-8-9-16,0 0-2 15,0-2-5-15,0-3-2 0,-1 2-4 16,0-2-9-16,0-2-27 0,2 0-15 0,2-3-11 15,3-2-43-15,4-2-18 16,3-4-84-16,2-5-249 0</inkml:trace>
  <inkml:trace contextRef="#ctx0" brushRef="#br0" timeOffset="60630.08">5196 5046 618 0,'-5'-2'0'15,"3"-2"256"-15,0 4-143 16,1 0-36-16,1-1-29 0,0 1-26 0,1 0-18 16,4 0 8-1,4 0 16-15,5 1 7 0,3-1-7 0,2 1 0 16,3-1 2-16,4 0 5 0,2 0-6 0,5-1 4 15,5-2-8 1,-1 0-4-16,0-4-3 0,0 0-8 0,0-1-2 16,-3-1-5-16,-1 1 1 15,-4 4-1-15,-1-3-5 0,-5 2 2 16,-5 1 0-16,-6 3-35 15,-2-2 7-15,-4 3-4 0,-3 0-29 0,-2 0-3 16,-1 6-4-16,-2 0-39 0,-4 2-10 16,-2 1-79-16,-4-1-146 15</inkml:trace>
  <inkml:trace contextRef="#ctx0" brushRef="#br0" timeOffset="60910.08">5218 5235 465 0,'-4'5'0'15,"1"-3"211"-15,3 1-132 0,0 1 4 0,5-1 7 16,5-1-10 0,3 1-14-16,2-3 3 0,5 0-15 0,3 0 3 15,4-5 7-15,5-2-15 16,1-2-8-16,3 1 6 0,2-4-13 15,0 5-7-15,-2 0-8 16,-3 1-10-16,-4 6-7 0,-4 0-2 0,-5 0 0 16,-4 0 0-16,-4 3-65 15,-3 1 22-15,-2 3-3 0,-4-3-21 16,0 0 6-16,-3 1-4 0,0 0-36 0,-5-2-12 15,-6 1-86-15,0-1-255 16</inkml:trace>
  <inkml:trace contextRef="#ctx0" brushRef="#br0" timeOffset="61250.08">5530 4852 564 0,'7'-17'0'0,"-1"5"211"16,0 3-105-16,-3 4 9 0,-2 3-19 0,0 0-34 15,-1 2-34-15,0 4-24 16,0 11 14-16,-2 11 18 0,-6 11-4 15,-4 11-5-15,-6 12-6 0,-2 5 4 0,-4 1-14 16,0 1-3-16,3-7-2 16,0-6-1-16,2-4-4 0,4-8 2 15,2-5-3-15,5-6 0 16,1-5 0-16,5-3-5 0,1-1-4 0,-2-6-15 15,3 0-3 1,-1-5-8-16,1-3-23 0,0-1-17 0,0-3-57 16,0 0-209-16,-3-4-267 15</inkml:trace>
  <inkml:trace contextRef="#ctx0" brushRef="#br0" timeOffset="62300.08">6196 4843 624 0,'-2'-7'0'0,"2"2"198"16,-3 3-105-16,2-1 4 0,-5 1-48 16,-1 2-13-16,-2 0 11 15,-5 9-13-15,-4 8-6 0,-3 8-1 0,-1 8-2 16,-1 8-2-16,2 1-1 0,2 6-6 15,4 0-9-15,5-2-2 16,6-3 1-16,4-2-2 0,3-4-4 0,8-5 0 16,3-1 1-16,3-7-1 15,6-2 0-15,-1-7-1 0,3-5-4 16,3-6 4-16,1-3-2 15,-1-2 1-15,1-8 4 0,-4-3 0 0,-2-4-3 16,-1-4 2-16,-2-3 6 0,0-3-5 16,-3-7 2-16,-1 0-1 15,-2-3 0-15,-4-3 1 0,-3 1 2 0,-5 0-1 16,-2-2 0-1,-5 4-3-15,-5 0-2 0,-5 2 0 0,-2 4 0 16,-2 4 0-16,-3 2-2 16,1 8 2-16,-1 6-12 0,0 4-9 15,-1 6-18-15,1 6-38 16,1 8-43-16,4 5-75 0,1 1-171 0</inkml:trace>
  <inkml:trace contextRef="#ctx0" brushRef="#br0" timeOffset="63510.08">6948 4904 498 0,'-5'-5'0'0,"1"2"224"15,0 2-108-15,0-2-39 0,3 3-11 0,-1 0-6 16,2-1-31-1,0 1-8-15,0 0 3 0,7 0-8 0,4 0 25 16,7 1 13-16,7-1-11 0,7 0-1 0,6 0 1 16,8-1-12-1,5-1 2-15,4-3 12 0,4 0-5 0,-1-1 1 16,1 0-1-16,0-3-15 15,-4 4-6-15,1-3-5 0,1 1 4 16,-1 2-3-16,1 0-2 16,-4 4-5-16,-1 1-6 0,-5 1-3 0,-2 5 2 15,-5 4 0-15,-4-1-2 16,-5-2-9-16,-8 0 1 0,-4-4-9 15,-4-1 2-15,-6 1 2 0,-2-3 2 0,-2 0 8 16,-3 0 0-16,-1 0-1 16,-1 0 5-16,0-2 0 0,0-1-6 15,0-3 1-15,-1 0-8 16,-4-2-13-16,-2-1 9 0,-1 1-2 0,1-1-8 15,-1-3 17 1,-2 2 3-16,2-1 1 0,1-2 9 0,-1 5-3 16,1-3 0-16,-1 2 0 15,1 1 1-15,1 0-1 0,0-1 0 16,1 4 3-16,1 0-1 0,1 0 4 0,-1 1-1 15,1 3-2-15,1-4 6 16,0 5-2-16,1 0-1 0,1 0 3 16,0 0-2-16,0 0 4 15,0 0-8-15,0 0-3 0,0 0 0 0,2 3-5 16,4 0 7-16,2 4-1 15,4 1 3-15,3 1-2 0,2 1-3 16,1 0 2-16,1 1 2 0,-2 1-3 0,-1-3 0 16,0 2 2-16,-5 0-2 15,-4-4 0-15,2 2 0 0,-4-4 0 16,-1-1-2-16,-1 3 2 15,-1-2-9-15,-1-4 4 0,0 2-1 0,-1-2 2 16,-2 2 1 0,-4 3 1-16,-6 3 4 0,-3 2 4 0,-4 4-5 15,-2 4 1-15,-1-3 4 16,2 1-5-16,2 0-2 0,4-2 2 15,0 2 0-15,4-3-2 0,0 1-21 0,2-3-24 16,2 0-35-16,-1 1-19 16,0 0-42-16,0-4-193 0,0-2-403 15</inkml:trace>
  <inkml:trace contextRef="#ctx0" brushRef="#br0" timeOffset="66450.09">8676 4599 563 0,'0'-7'0'0,"-3"1"192"0,3 4-107 16,0-1-38 0,0 3-3-16,0-2 13 0,0-1-11 0,0 2-15 15,0-4 6-15,2 2 2 16,-1 1-1-16,2-1 2 0,-2 1-6 15,-1 2-5-15,0 0-6 0,0-1-8 0,0 1-7 16,0 0-6-16,0 0-1 16,0 0-1-16,0 0 0 0,0 0-1 15,0 0 2-15,0 0 0 16,0 0 1-16,0 0 0 0,0 0-3 0,0 0 2 15,0 0 2-15,0 1-4 16,0 1-4-16,0 4 2 0,0 5 6 16,0-1 10-16,-3 4-2 15,-1 3-7-15,-2 3 6 0,-2 6 2 0,-2 1-2 16,-2 2-1-16,0 5-6 0,1 1-3 15,1-2 0-15,3-4 8 16,0-3-8-16,3-6 0 0,1-3 0 0,1-3 1 16,1-4-1-1,1-1 0-15,0-4 0 0,0-2 0 0,-1-1 2 16,1 0 0-16,0-1 1 15,0-1 0-15,0 2-3 0,-1-2 0 16,0 3 3-16,0 1-3 0,0 3 0 0,-1 1 9 16,1-3-7-16,-1 0 1 15,2 1-1-15,0-3-3 0,-1-1 2 16,-1 1 5-16,1-1-6 15,1-1 0-15,-2 2 11 0,1-2-9 0,-3 4 1 16,1 2-4-16,-1 1 0 16,0 1 2-16,1 1-1 0,0-3 0 15,2-3-1-15,1 0 1 16,0-2-5-16,0-2 5 0,0 1 0 0,0-1-5 15,0 0 8-15,-1 0-1 0,1 0 0 16,0 0 3-16,0 0-1 16,0 0-3-16,0 0 2 0,0 0-1 0,0 0-1 15,0 0 3 1,0-1 0-16,3-2-1 0,-1-4 1 0,-1 2-3 15,2-1-1-15,0-2 0 16,0 3 11-16,0-2-5 0,-2-1 3 16,3 4-3-16,-4-3-4 15,3 1 6-15,-3 2-5 0,3-3-2 0,-2 0 0 16,-1 4-1-16,0 0 0 0,2-2-1 15,-2 5-1-15,1-2 0 16,-1 1 3-16,0 1-1 0,2-1 0 0,-2 0 0 16,0 1 3-16,0-2-2 15,0 2 1-15,0 0-1 0,0 0-1 16,0-2 0-16,0 2 0 15,0 0-1-15,0-3 2 0,0 1 2 0,0-1-4 16,0 1 1-16,0 0 0 0,0-1 0 16,0-1 0-16,0 1 0 15,2 1 0-15,-2-1 0 0,1 3 1 0,0-2-2 16,0 0 2-1,-1 1-2-15,0 1-1 0,0-3 4 0,0 3-2 16,0 0 0-16,0-1-1 16,0 1 1-16,0 0 0 0,0-1-1 15,0 1 1-15,0-2 0 16,0 0-1-16,0 2 1 0,0-1 0 0,0-1 0 15,0 2 0-15,0 0 0 0,0 0-2 16,0 0 1-16,0 0-2 16,0-1 0-16,0 1 0 0,0 0-4 0,0 0 3 15,0 0 1-15,0 0-1 16,0 0 6-16,0 0-1 0,0 0-2 15,0 0 2-15,0 0-1 16,0 0 0-16,0 0 0 0,1 0-1 0,-1 0 0 16,0 0 0-1,0 0 0-15,0 0-1 0,0 0 2 0,0 0 0 16,0 0-7-16,0-1 0 0,0 1-1 0,0 0-4 15,0 0 5 1,0 0-1-16,0 0-12 0,0 0-12 0,0 0-20 16,0 2-22-16,0-2 15 15,1 5-5-15,0-3-43 0,3 0-14 16,-3 3-12-16,2-2-26 15,-1-3 18-15,0 3-10 0,-1-3-112 0</inkml:trace>
  <inkml:trace contextRef="#ctx0" brushRef="#br0" timeOffset="66950.09">8683 4582 518 0,'2'-15'0'0,"0"3"277"0,-1-2-163 0,0-2-20 15,0 3-13-15,0-1-22 16,1 3-18-16,-1-1 2 0,2 0-5 15,1 5-9-15,1-3-10 16,1 1-3-16,3 3-8 0,2-1 0 0,5 3-1 16,3 1 1-16,6 3 5 15,3 4 1-15,1 4-1 0,2 4 4 16,-1 4 4-16,0 2-1 0,-1 7 10 0,-1 2-6 15,-5 4-8-15,-1 6-10 16,-7 0 0-16,-3 5-4 0,-5 4 1 16,-6-3 1-16,-2 5-2 15,-8-4 0-15,-2-3 2 0,-3-4 0 0,-4-4-4 16,-4-4 0-1,0-3 7-15,-4-1-9 0,-1-5 4 0,-2 0 1 16,-2-2-5-16,0-4 1 0,-1-3-3 0,2-2 0 16,1-6 5-1,3-1 2-15,4-2-4 0,4-1-1 0,3-5-13 16,3-5-12-16,4-5 4 15,2-1-4-15,5-1-12 0,1-3-9 16,3 2-34-16,3-2-58 16,3 5-26-16,-1 7-60 0,-2 4-240 0</inkml:trace>
  <inkml:trace contextRef="#ctx0" brushRef="#br0" timeOffset="68010.09">9420 4959 1009 0,'1'-31'0'0,"-1"-1"89"0,-2-1-27 16,-6 5-8-16,-5 4-4 0,-1 5-19 0,-3 7-12 15,-5 6 0-15,-2 4 2 16,-7 5 8-16,-4 9 8 0,-2 10-6 16,2 7-7-16,4 4 0 15,6 1-12-15,8 1-8 0,7-2-5 0,8-6 0 16,4-2-1-16,3-4-2 15,6-4 2-15,2-2 2 0,3-5 0 16,2-5-6-16,-1-1 1 0,3-4-10 0,-1 0 0 16,0-2-3-16,0-3-5 15,-1-6 13-15,-2 0 0 0,1-5 0 16,0-4 8-16,0-2-2 15,2-3 1-15,3-5 1 0,-4 3-3 0,-1 0 0 16,-6 8 4 0,-5 7 2-16,-3 5 0 0,-3 6 0 0,0 1-1 15,0 5 0-15,-5 7-27 16,0 9 30-16,-2 4 3 0,1 2 1 15,2 0-4-15,3-3 0 0,2-5-2 0,-1-1 0 16,7-4-2-16,2-5 2 16,1 1 1-16,4-6-2 0,1-3 0 15,1-1 5-15,2-3-4 16,3-6 2-16,4-3 0 0,1-7-3 0,3-4 0 15,-1-3 2-15,1-7-2 16,-2-4-2-16,1-8 1 0,0-7-1 16,-2-6 1-16,-1-4 1 0,-1-3 0 0,-5 4 0 15,-6 9 0-15,-5 9 0 16,-7 11 5-16,-1 15 2 0,-2 5 2 15,-3 12 0-15,-1 1-2 16,-6 15-8-16,-2 11 2 0,-4 12 10 0,-1 7-5 16,-1 7-1-1,1 4 2-15,-1 2 1 0,1 4 3 0,3-5-6 16,2-3-1-16,7-7 1 15,3-7-5-15,4-6 0 0,7-8 0 16,6-6-3-16,5-3 0 0,3-7 4 0,3-1 0 16,1-8-2-16,3-2-5 15,1 0 4-15,0-9 0 0,3-5 4 16,0-1-2-16,-4-5 0 15,0-4 0-15,-4-2-5 0,-3-6 4 0,-2-2 2 16,-4 2 3-16,-5 1-4 16,-4 5 0-16,-6 6 9 0,-2 6-9 15,-7 3 0-15,-4 7 3 16,-4 4 1-16,-2 6 2 0,-5 13-3 0,1 5 0 15,1 2 1-15,0 6-4 0,3-1 0 16,1-2 0-16,6 0 0 16,5-5 0-16,4-7-3 0,3-3 0 0,0-4-5 15,5-4 1 1,4-2 2-16,4-3-1 0,3-1-1 0,2-6-3 15,2-3-6-15,-3-6 4 16,1 1 0-16,-2-3 4 0,1-2 6 16,0 2-3-16,-4 4-10 0,0 4 11 0,-5 4-1 15,-3 5 0-15,-2 5-3 16,0 9-4-16,-3 6 8 0,0 4 6 15,0-1 1-15,1 0-3 16,3-2 0-16,2-3 9 0,2-2-7 0,1-3 5 16,2-4-4-16,2-1-3 15,2-4 0-15,2 0 10 0,1-2-10 16,-4-2 0-16,2 0 0 15,1-5-62-15,-4-3-13 0,0 2-53 0,-4-6-175 16,-5-6-232-16</inkml:trace>
  <inkml:trace contextRef="#ctx0" brushRef="#br0" timeOffset="68200.09">9673 4749 796 0,'20'-3'0'0,"9"-3"-1"0,5-2 56 15,5 0 29-15,7-2-12 0,5-1-43 16,-1 1-19-16,-5 1-8 16,-5 2-4-16,-9 5-147 0,-6 0-150 0</inkml:trace>
  <inkml:trace contextRef="#ctx0" brushRef="#br0" timeOffset="69110.09">10698 4766 1004 0,'-1'-3'0'0,"1"3"209"15,-4 12-141-15,-3 6-20 0,-3 15-20 0,-3 8-3 16,-2 3-9-1,-1 0-10-15,2-4-4 0,-3-4 2 0,4-4-4 16,3-6 0-16,1-6 5 0,6-8-5 0,1-3 0 16,2-3-7-1,2-1 1-15,6-3-3 0,6-2 6 0,4 0-3 16,4-8-3-16,4-6 6 15,1-3-4-15,3-2 2 0,1-7 6 16,-1-1 0-16,0-6-1 16,0-5 0-16,-3-2 0 0,-1 0 2 0,-3-5-2 15,-4 2 7-15,-4 5-3 16,-3 4 8-16,-2 8-2 0,-5 10-3 15,-3 8 6-15,-2 8-4 0,-3 0-6 0,-6 8-5 16,-3 9 0-16,-3 7 1 16,0-1 2-16,2 4 0 0,6-4-1 15,3 1 0-15,4 3-1 16,5-1-5-16,7 3 1 0,6 0-5 0,3-1-13 15,1 0 10 1,0-1 1-16,-4-2 9 0,-1-4-7 0,-8 0 0 16,-4-6 3-16,-2-1 2 0,-3-2 0 0,-1-3-3 15,-6-1 11 1,-6 1-1-16,-5-4-4 0,-1 0-2 0,-4-2-6 15,0 1-37-15,-3-4-41 16,-4 0-98-16,1-7-293 0</inkml:trace>
  <inkml:trace contextRef="#ctx0" brushRef="#br0" timeOffset="69280.09">10683 4437 1089 0,'0'-3'0'15,"2"3"68"-15,-1-2-68 0,3 4 0 0,5 7-133 16,2 2-23 0,2 4-204-16</inkml:trace>
  <inkml:trace contextRef="#ctx0" brushRef="#br0" timeOffset="72330.1">11695 4692 959 0,'-8'-15'0'0,"-5"2"251"15,-6 5-174-15,-5 8-13 16,-4 7-5-16,-2 13-18 0,0 11-15 0,3 5-8 15,4 4-7-15,6 2-1 0,7-4-5 16,5-5-2-16,5-2-3 16,5-6 0-16,5-1-2 0,4-3 5 0,1-4-6 15,3-3 5 1,2-1-4-16,3-6-18 0,3-2-7 0,0-4-3 15,4-1 2-15,1-3 6 16,0-6-4-16,1-4-4 0,-1-6 9 16,0-1 2-16,-1-6 3 0,-3 0 12 0,-3-3 3 15,-5 0-3-15,-2 4 7 16,-7 1-2-16,-3 7 0 0,-2 7 4 15,-3 6 2-15,-2 4-3 16,0 0 2-16,-1 7-2 0,-6 10-1 0,0 7 14 16,-6 5 0-16,0 3-4 15,0-3-7-15,3 1 0 0,2-3-1 16,3-4-4-16,3-2 1 15,2-4-4-15,5-2 3 0,3-3-2 0,3-3-3 16,0-4 2-16,4-2-1 0,0-3 1 16,-1 0 0-16,0-7-1 15,-1-1-1-15,-3-6 7 0,2-1-2 0,-2-4-2 16,-2-5 2-1,0-1 5-15,-3-6-5 0,1-5 0 0,-2-1 0 16,1-2 0-16,0 3-1 16,-5 8 0-16,0 6 3 0,-6 5 0 15,-5 5-2-15,-2 9 0 16,-5 3 2-16,-3 3-1 0,-3 11-4 0,2 1 4 16,3 6-2-16,6-2 0 0,5 0-3 15,5 1 2-15,3-1-4 16,4-1 2-16,8-4 1 0,4 0-2 0,2-4 6 15,7-2-1-15,-3-4-2 16,1-4 2-16,2 0 1 0,1-4-2 16,-1-6 0-16,-2 0 0 15,-2-4 0-15,-1-5 6 0,0-1-6 0,-1-2 0 16,2-4 3-16,-5 0-2 0,1 2-2 15,-4-1 2-15,-3 6 2 16,-4 2-3-16,-3 2 0 0,-3 5 8 0,0 3-8 16,-3 2 0-1,-1 5 0-15,-2 3-9 0,1 11 9 0,0 10 0 16,3 6-5-16,0 4 6 15,2 4-2-15,2-2-3 0,3-3-1 16,0 0-6-16,0-3 2 16,-2-2 7-16,-3 1-6 0,1-2 0 0,-1-4 7 15,-3-1-4-15,-1-6 5 0,4-2 0 16,0-1 4-16,0-7-5 15,6-1-5-15,1-3 1 0,1-2 0 0,5 0 4 16,0-8 2-16,2-5-2 16,2-7 1-16,-2 0 0 0,2-6 0 15,1-6-3-15,-1-2 5 16,-1-4-2-16,-3-6 0 0,1-1 3 0,-2 1-3 15,0-1 0 1,-1 10 0-16,-2 6-9 0,-2 8 5 0,-1 9 4 16,-4 5 0-16,-1 4 0 0,-1 3 6 0,0 3-4 15,-1 7-4 1,-2 8 1-16,-1 6 9 0,0 3 0 0,0 4-8 15,4 0 0-15,0 1 3 16,0-1-3-16,5 1 0 0,0-4-4 16,0-2-5-16,-1-1-5 15,-1 0 7-15,0-3-8 0,-3 2-13 0,1-6 15 16,-1-1 6-16,-1-2-1 0,-2-5 0 15,3 0 5-15,0-5-5 16,0-3 6-16,0-2-2 0,4 0-1 0,1-2 7 16,0-5 1-16,2-3-1 15,2-5-1-15,1-2-1 0,1-2 0 16,1-4 0-16,-1-2 0 15,3-2-3-15,0-5 4 0,0-1-1 0,1-2 0 16,-2-1-1 0,0 8 1-16,-2 3 1 0,-3 4-1 0,-1 10 3 15,-4 7-2-15,0 4-1 0,-3 7 0 0,-2 13-7 16,-6 5 8-1,-4 5 23-15,0 2-18 0,-2-3-1 0,6 0 7 16,0-5-2-16,2-2-4 16,4-4-3-16,0-2-2 0,2-5-1 15,1-1 0-15,6-5 0 16,2-1-4-16,2-1 2 0,3-3-6 0,1 0-4 15,0-6-9-15,3-2-1 16,0-6 16-16,0-2 2 0,0-3-1 16,0-5 6-16,0-2-1 0,-3 0 0 0,-1 0 0 15,-2 5 1-15,-2 6-1 16,-4 4 0-16,-2 8 4 0,-4 3 0 15,0 5 0-15,-7 13-1 16,-2 6 23-16,0 2-11 0,2 3-10 0,3-6 1 16,2-3 2-1,2-3-4-15,2-2-4 0,4-6 0 0,3 0 3 16,3-2-3-16,3-4 0 0,2 0 8 0,3-3-6 15,1 0-1 1,0-5-1-16,1-4 0 0,1-8 5 0,0-1-2 16,-4-5-3-16,1-5 0 15,-3 2 7-15,0-5-8 0,1-1 2 16,-3 4 2-16,-4 3-4 15,-4 9 2-15,-5 9 2 0,-1 4-2 0,-1 3 1 16,-5 12-4-16,-5 10 4 16,-5 12 8-16,-5 9 5 0,-3 8 0 15,-1 8-7-15,-3 8-1 0,-2 5-4 0,1 3-2 16,0-3 2-16,4-8-6 15,4-3-5-15,2-4 0 0,4-9-27 16,4-4-3-16,0-5-5 16,2-8-1-16,0-7 18 0,3-4-2 0,0-8 2 15,3-5 24 1,2-3 3-16,0-4 0 0,0-4 12 0,1-10 14 15,3-6-6-15,3-6 0 16,1-6-14-16,2-10-8 0,3-8 2 16,3-5 4-16,6-8-7 0,5-7 2 0,3-2 0 15,4-2-64-15,3-3 37 16,-1 4 9-16,4-1-1 0,-2 2 16 15,-1 6 0-15,-2 7 2 16,-2 13 2-16,-5 15 12 0,-4 12 19 0,0 12-11 16,-4 7-6-16,-1 9 6 15,-3 7-4-15,-6 9-6 0,-3 7-1 16,-7 3 4-16,-3 2 0 0,-10 0-9 0,-5-4 0 15,-7-4 4-15,-4-3-3 16,-4-6 0-16,-1 0 0 0,-1-6-6 16,4-4 0-16,4-3 7 15,8-4-9-15,7-3-15 0,5 0-7 0,3 0 2 16,4 0 19-1,0 2-13-15,5 0-5 0,1-1 23 0,6 3-2 16,0-1 0-16,5-1 0 16,0 1 0-16,4-3 0 0,1 0 0 15,4-2 12-15,-1-4 6 0,5-6 8 0,0 0-9 16,-1-6-5-16,0-5-7 15,-3-3-2-15,2-8 7 0,-3-4 0 16,2-4-5-16,1-2-3 16,0-4 0-16,-2 2-1 0,-1-2-2 0,-3 2 2 15,-2 3 2-15,-5 7-4 16,-6 8 2-16,-3 10 21 0,-6 9 10 15,0 2-6-15,0 7-8 16,-7 4 4-16,-5 14-12 0,-5 15-1 0,-5 9 4 16,0 6-5-16,-2 6-5 0,0 1-3 15,-1 3 0-15,2-2 5 16,4-4-4-16,7-7-1 0,5-7 0 0,7-7-3 15,1-6 4 1,8-1-2-16,5-7-21 0,4-4 10 0,4-3-6 16,2-6-10-16,1-4 7 15,0 0-6-15,2-5-14 0,-2-5 4 16,-1-4-6-16,-3-5 11 0,-4-4 21 0,-2-2 4 15,-3-2 5-15,-4 0 4 16,-2 2-1-16,-5 6 1 0,-1 5 4 16,0 6 0-16,-4 6-12 15,-5 2 2-15,-1 15 6 0,-2 6 7 0,0 5-2 16,0 2-5-16,2 0-1 15,4-1 0-15,1 2-1 0,5-6 0 16,0-2 0-16,3-2 0 16,7-4 0-16,6-3 0 0,4 1 10 0,7-7 0 15,6-4-1-15,4 1-4 0,3-3 0 16,2-3-2-16,0-4-3 15,0-5 0-15,0-2-20 0,-2-6-8 0,-3-4-9 16,-5-3 9 0,-9-1 3-16,-6 1 23 0,-8 3 3 0,-9 4 18 15,0 4 23-15,-6 1-9 16,-4 5-9-16,-2 1-2 0,-3 2-4 15,-3 6 4-15,-4 1-3 16,-4 6-9-16,1 8-7 0,-1 7-3 0,5-1 0 16,5 5 3-16,6-2-4 0,8-2-4 15,2-1 1-15,6-3-7 16,5-2 9-16,2-3-3 0,3-5 3 0,1-4 4 15,3-2 2-15,-1-1-4 16,3-3 0-16,-2-3 5 0,1-6-1 16,-1-2 1-16,-1-3 5 15,1-7-4-15,-2-4 1 0,2-3-4 0,0-5 0 16,-2-7 0-16,-1-1 4 0,1-5 7 15,-1 1 7-15,1 2-3 16,-6 3 5-16,-1 8-10 0,-4 9-10 0,-1 9-3 16,-5 7 0-1,-1 8 10-15,-1 4-9 0,-8 17-2 0,-6 15 1 16,-5 13 4-16,-4 6 2 15,3 6-5-15,1 0 1 0,3-3 0 16,4-5-1-16,1-4-2 16,5-8-6-16,2-2-15 0,1-7-25 0,3-8-19 15,1-1-19-15,-2-7-71 0,0-6-87 16,-4-6-207-16</inkml:trace>
  <inkml:trace contextRef="#ctx0" brushRef="#br0" timeOffset="72500.1">13577 4628 762 0,'28'-3'0'0,"6"2"9"0,6 0-9 0,2 1 0 15,2-2-323-15</inkml:trace>
  <inkml:trace contextRef="#ctx0" brushRef="#br0" timeOffset="73530.1">14551 4873 639 0,'0'-3'0'0,"0"1"259"16,-1 2-158-16,1 0-11 16,0 0-18-16,0 0-20 0,0 0-3 15,0 0-5-15,0 0-1 0,4 3-5 0,4 0-18 16,8 3 10-16,13-2 5 15,15-2 4-15,12 2-1 0,13-3-11 16,7-1-2-16,5 1-3 16,4-1-7-16,-2-1-2 0,-5-1-6 0,-9-1-3 15,-14-1-3 1,-10 3 2-16,-14-1-5 0,-8-2 2 0,-8 3 0 15,-5 1-34-15,-6-1-4 16,-4 1 1-16,1 0 16 0,-1-1 14 16,0-1 4-16,0-3 1 0,-2-5-8 0,-4-3 0 15,-5-3 4-15,3-1 2 16,-1 3-4-16,-1-3 3 0,3 2-2 15,-3 3-11-15,1 0-5 16,1 1 16-16,2 4 5 0,1 1 1 0,2-1 2 16,2 5 1-16,1 1 6 15,0-1 13-15,0 2 3 0,0 0 2 16,0 0-11-16,1 0-16 0,3 7-5 0,2 4 11 15,2 0-1-15,4 3-4 16,4-1 0-16,2 3 4 0,0-3-4 16,1-1 0-16,-1-1 8 15,-4-1-8-15,1 0 0 0,-1 0 5 0,-3-1-6 16,-1-2 1-16,-2 3 0 15,-3-3 0-15,-1 1-2 0,-4 2 2 16,0-1-11-16,-9 6 15 16,-5-1 3-16,-4 1-1 0,-4-1 7 15,-5 3 8-15,1-2 0 0,3-1-10 0,2 2-8 16,3-2-6-16,5 0 2 15,-1 0-35-15,4 0-73 0,0-1 5 0,4-2-27 16,2-2-130 0,0-5-188-16</inkml:trace>
  <inkml:trace contextRef="#ctx0" brushRef="#br0" timeOffset="74380.1">16153 4567 799 0,'-5'-10'0'0,"1"6"271"16,1 4-167-16,-2 7-48 0,-3 17-31 0,-3 16 0 15,-3 10 20 1,-1 6-16-16,0 0-13 0,1-7-1 0,-1-5 4 16,2-7-4-16,1-8 0 0,-1-5 0 0,3-7-1 15,4-5 6 1,2-7-5-16,2-3-6 0,2-2 1 0,0-5 3 15,5-7-6-15,5-10-9 16,3-7 4-16,-1-3 3 0,4-6-5 16,-3-2 0-16,3-2 3 15,-3-1-4-15,5-3 2 0,-3-1 1 0,-1-1-2 16,-1 4 0-16,0 5 2 0,-5 8-3 15,0 5 2-15,-3 8 0 16,0 9-1-16,0 2 0 0,1 5 0 0,1 2-6 16,4 0 7-1,6 9 1-15,6 0 0 0,3 11 6 0,4 0-2 16,1 6-5-16,0 6 6 15,-3 6 0-15,-2 3-5 0,-4 1-1 16,-8 4 2-16,-3-1-3 16,-6-5 0-16,-5-2 4 0,-6-4-4 0,-7-5 0 15,-4-3 2-15,-3-1-4 0,-3-5 4 0,-4 0 1 16,-4-2-3-1,-1-4 0-15,-1-2 3 0,0-1-3 0,3-5 0 16,-1 0 3-16,-2-3-3 16,1-3-7-16,0 0-3 0,-1-2-10 15,3-5 1-15,6 0-10 16,6 0-19-16,8 0 1 0,6 2-19 0,4 0-32 15,7 0-43-15,6 0-149 16,7 0-420-16</inkml:trace>
  <inkml:trace contextRef="#ctx0" brushRef="#br0" timeOffset="74610.1">16659 4817 779 0,'3'-6'0'0,"1"4"136"0,-2 2-8 0,-2 2-44 15,-1 11-39 1,-7 4-6-16,-2 6-7 0,-3 0-7 0,-1-2-2 16,0 1 5-16,1-3-11 15,2-2-10-15,2 0-7 0,3-2 0 16,2-2-5-16,1-1-26 15,2-1-40-15,1-6-47 0,0-2-99 0,0-3-258 16</inkml:trace>
  <inkml:trace contextRef="#ctx0" brushRef="#br0" timeOffset="74760.1">16721 4511 810 0,'1'-22'0'0,"2"6"282"0,1 4-201 0,1 5-51 15,4 4-30 1,3 3 0-16,1 9-33 0,0 11-73 0,-3 4-71 15,-2 4-104-15,-1 3-255 16</inkml:trace>
  <inkml:trace contextRef="#ctx0" brushRef="#br0" timeOffset="75100.1">17033 4725 815 0,'0'-9'0'0,"-9"0"301"0,-6 2-187 16,-5 2-44-16,-1 3-20 15,-6 2-6-15,1 0-5 0,2 4-12 16,1 4-18-16,6 2-3 0,0-1-4 0,7 2-3 15,1 2 2-15,3 0-1 16,6 4 0-16,0 1-7 0,7 3 4 16,5 0-5-16,3 1-7 15,3 0-3-15,0 0-1 0,-1-1 2 0,0 0 1 16,-3-1-1-1,-5-4 8-15,-1 1 4 0,-4-3-3 0,-4-3 4 16,0 1-3-16,-2-4-1 16,-7-3 9-16,-2-1 0 0,-5-2 2 15,-4-2 1-15,0 0 0 0,-1-5-3 0,0-2 6 16,2 1-6-16,1 1-2 15,2-4-32-15,3 1-56 0,2 0-77 16,6-1-29-16,3 2-121 16</inkml:trace>
  <inkml:trace contextRef="#ctx0" brushRef="#br0" timeOffset="75880.1">17253 4758 840 0,'1'-7'0'0,"-1"-1"235"0,-6 1-140 0,-7 2-25 15,-3 3 5 1,-6 2-25-16,-5 11-7 0,-4 6 3 0,4 3-12 16,3 6-4-16,5 0-5 15,8 1-10-15,4 1-7 0,7-1-8 16,2-3 0-16,6 0 3 0,5 0-3 0,4-3 0 15,4-3-3-15,1-1-35 16,7-6 2-16,0-2 10 0,6-2 8 16,1-5 10-16,1-1 0 15,3-1-5-15,-1-8 7 0,1-3 3 0,-2-7 3 16,-1-4 0-16,-1-2 3 15,-8-7-3-15,-3-1 0 0,-6 1 5 16,-11-3-3-16,-2 4 1 16,-6 4 0-16,-5 4-2 0,-3 10 4 0,-6 5 3 15,-3 5 2-15,-4 4 3 0,-3 12-2 16,-2 10-4-16,-3 5 1 15,0 7-4-15,-1 2-5 0,5-1 2 0,2-1 3 16,9-4-5 0,5-5 0-16,5-6-8 0,4-4-2 0,0-7 1 15,8 0-1-15,1-10-1 16,7 0 9-16,2 0-4 0,-1-6-8 15,2-5-1-15,0-3 2 16,-1-2 6-16,1-6 6 0,0 2 0 0,1-5-1 16,-1-4 3-16,2 1 0 0,-2-1-9 15,0 4-4-15,-4 10-1 16,-8 6-1-16,-1 7 14 0,-4 4-3 0,-2 11-11 15,-5 10 15-15,-2 5 0 16,1 3 2-16,0-2 0 0,2-1 0 16,4-6-2-16,0-3 0 15,3-2 3-15,3-7-2 0,3-2 6 0,1-4-1 16,2-1-2-16,4-3 2 0,3-1-4 15,5-5-2-15,0-4 0 16,4 0 0-16,-2-3-21 0,0-3 1 0,-4-2 2 16,-4-5 2-1,0-3 12-15,-3 1 1 0,-3-5 3 0,-1 2 0 16,-4 4 3-16,-2 4 2 15,-1 7 9-15,-3 7 1 0,-1 4 12 16,0 2-4-16,0 14-23 16,-4 7 0-16,-2 7 16 0,-2 5-5 0,0-1-5 15,4-1 1-15,1-1-4 0,0-4-3 16,3-3 0-16,1-2 2 15,3-3-2-15,4-3-23 0,7-2-19 0,4-1-14 16,5-7-26-16,5 1-106 16,2-5-278-16</inkml:trace>
  <inkml:trace contextRef="#ctx0" brushRef="#br0" timeOffset="76250.1">18304 4884 872 0,'0'-24'0'16,"-2"6"219"-16,-3 4-110 0,-1 1-29 0,0 5-23 15,-4 3-17 1,-1 1-19-16,-5 4-5 0,-6 6-2 0,-7 9-2 15,-3 9-4-15,-2 4-6 16,3 4 0-16,6 3 0 0,7-2-3 16,10 0 0-16,7-3-1 15,1-6-2-15,7-5-4 0,5-4-5 0,3-3-4 16,3-7 11-16,4-3 6 0,2-3 0 15,1-12 4-15,0-4-4 16,0-6 0-16,1-7 8 0,-1-2-6 0,1-6-1 16,0-6 1-16,1-5 0 15,2-6-4-15,-1-5 3 0,2-3 0 16,-3 2-1-16,0 7 0 15,-6 7 9-15,-3 7-9 0,-8 11 0 0,-5 11 14 16,-2 9 21 0,-3 6 23-16,-2 8-21 0,-9 15-38 0,-5 15 2 15,-5 16 51-15,-2 9-30 0,1 8-11 0,3 2-7 16,1-1-4-1,1-5 0-15,2-3-91 0,-5-10-128 0,0-10-140 16</inkml:trace>
  <inkml:trace contextRef="#ctx0" brushRef="#br0" timeOffset="80260.11">3839 6405 627 0,'0'-4'0'0,"0"-2"195"15,0 0-49 1,0-4-59-16,-3-2-25 0,0 2 2 0,-2-4-33 15,-3 0-2-15,-1 5 5 16,-3 1-5-16,-4 5-8 0,-2 3-6 16,-4 5 5-16,2 9-6 15,-2 6-6-15,0 2-7 0,5 0 1 0,3-1-2 16,4-3 0-16,1-2 4 0,5-1-5 15,1-1 2-15,1-4 5 16,2-1-5-16,0-1 1 0,0-1-3 0,7-2-3 16,4 1 6-16,4 1 0 15,6 2-4-15,6 1 4 0,-2 1 1 16,2 1-1-16,-3 1-1 15,-5 2 1-15,-4 2-4 0,-4 3 1 0,-6-2 2 16,-3 2-2 0,-2 1 2-16,0-4 3 0,0 2 2 0,-3-1 0 15,0-3 1-15,-2 1 1 0,-1 0 6 0,-2 0-3 16,-2 0-1-1,-2-1 1-15,-2-2-3 0,-1-3 1 0,-1-1 2 16,0-3 4-16,-1-3 3 16,-1-1 0-16,2-2 7 0,-2 0 5 15,-2-3-18-15,4-4-3 16,0-1-2-16,1-1 0 0,3-2-5 0,1 0-4 15,1-2-3-15,4 0-21 16,4 0-45-16,-1 0-18 0,3 3-6 16,0 0-47-16,0 3-55 0,0 1-144 0</inkml:trace>
  <inkml:trace contextRef="#ctx0" brushRef="#br0" timeOffset="80680.11">4175 6116 639 0,'0'-6'0'0,"-2"3"261"15,-4 2-142-15,-5 1-44 0,-1 10 1 16,-7 11-20-16,-1 12-14 16,-2 13-10-16,-5 11-1 0,3 11-3 0,-2 4-5 15,1 4-2 1,4 2-1-16,4-7-11 0,3-3-3 0,7-12 1 15,5-10-5-15,2-2-4 16,7-9 3-16,4-5-3 0,4-3-7 16,4-3-7-16,2-5-14 0,3-2-16 0,1-3 2 15,-3-4-19-15,1-1-55 16,-2-3-24-16,-4-3-95 0,-3-3-352 15</inkml:trace>
  <inkml:trace contextRef="#ctx0" brushRef="#br0" timeOffset="81180.11">4180 6465 982 0,'0'-19'0'15,"7"5"152"-15,4 7-92 0,-2 3 2 0,7 4-4 16,4 9-12-1,0 13-14-15,1 7-11 0,-4 10-8 0,-4 0 2 16,-7 0-9-16,-6-1-3 16,-2-6 4-16,-9-5-1 0,-5-1 2 15,-2-4 3-15,-2-2-8 0,2-2 0 0,1-6 1 16,4-2-2-16,9-6-4 15,1-2 2-15,3-2 0 0,3 0-24 16,3-9 5-16,7-7 17 16,6-7-1-16,2-5 5 0,2-3-4 0,1-6-16 15,-2-1 15-15,3-4 1 16,0 0-4-16,-2 1 0 0,1-2 2 15,-3 7-1-15,-1 2 8 16,-6 5-3-16,-2 10 0 0,-5 4 0 0,-4 10 1 16,-1 4-1-16,-2 3-6 0,-6 15-9 15,-4 15 14-15,-6 13 2 16,-5 7 19-16,2 2-19 0,0-3 10 0,5-6-5 15,3-5-8 1,4-6 4-16,6-6 1 0,1-6-5 0,2-2 2 16,4-3 0-16,4-3-3 15,2-2 4-15,5-2-1 0,2-5 0 16,5-3-33-16,0-2 7 0,1 0-20 0,1-4-20 15,-1-2-33-15,0-6-59 16,1-3-24-16,-4-6-74 0,-4-6-276 16</inkml:trace>
  <inkml:trace contextRef="#ctx0" brushRef="#br0" timeOffset="81460.11">4775 6079 730 0,'3'-5'0'0,"1"1"100"16,-3 4 11-16,3 0-16 15,5 11-28-15,0 5 18 0,2 10-23 0,1 8-11 16,1 8 16 0,-1 6-11-16,0 9-2 0,-4 2 2 0,-4 3-21 15,-4-1-10-15,-4-1-11 16,-7 1-2-16,-3-1-3 0,-2-2-3 15,-3-2-1-15,0-3-1 16,-2-6-6-16,1-3 4 0,-2-4 0 0,1-3-15 16,2-5-12-16,-1-2-19 0,-1-2-23 15,0-3 6-15,-4-2-28 16,2-3-77-16,2-3-50 0,-1-4-140 0</inkml:trace>
  <inkml:trace contextRef="#ctx0" brushRef="#br0" timeOffset="84680.11">5183 6484 613 0,'-10'-4'0'16,"0"-2"204"-16,3 2-107 0,4 0-6 0,-1-1-24 15,4 1 6-15,0 4 1 16,0 0-21-16,0 0-13 0,0 0-16 16,7 0-13-16,7 0 10 0,7 0 24 0,7 2 3 15,6-2-9-15,3 0-1 16,3 0 4-16,-2-3-12 0,-2-1-5 15,-4-3-7-15,-3-2-7 16,-5 1-6-16,-3 0-2 0,-5 1-3 0,-1 0 0 16,-4 4-13-16,-2 0-18 15,-2 3-31-15,-3 0 0 0,-3 0-1 16,-1 0-11-16,0 3 2 0,-4 4-11 0,-5 3-54 15,-2 0-66-15,-3-1-134 16</inkml:trace>
  <inkml:trace contextRef="#ctx0" brushRef="#br0" timeOffset="84950.11">5084 6679 754 0,'-3'2'0'0,"3"-2"233"16,0 1-156-16,6-1 2 15,6 0 2-15,7 2-8 0,2-2-13 16,6 0-14-16,1 0 13 16,2-2 6-16,1 2-25 0,-2 0-19 0,0 0-13 15,-2 0 3-15,-2 0-7 16,-1-3-2-16,-2 3 2 0,0-2-4 15,-2 0 0-15,-3-1-15 16,-1 1-9-16,-4 2-22 0,-2 0-3 0,-4 0-11 16,-3 0-16-16,-1 0-20 0,1 0-35 15,0 1-108-15,-3 1-69 16,0-1-195-16</inkml:trace>
  <inkml:trace contextRef="#ctx0" brushRef="#br0" timeOffset="85430.11">6030 6239 904 0,'-7'-12'0'0,"-3"5"242"0,-5-1-159 0,0 4-5 15,-3 4 4-15,-1 6-41 0,-2 12-26 16,-5 13-7-16,-3 13 10 15,-2 6 5-15,0 6 2 0,4-1-5 0,5-3-8 16,9-2-5 0,8-6-3-16,5-4-2 0,5-3-4 0,10-6 1 15,4-5 1-15,6-5-8 16,3-6 9-16,2-4-2 0,-1-6-20 15,3-2 20-15,-3-3 1 16,1-10 0-16,3-3 0 0,-2-6 4 0,3-2 1 16,-4-6-3-16,-2-4 3 0,-3-4 0 15,-5-8 6-15,-3-5 2 16,-6-2-5-16,-8-2 0 0,-3 5-1 0,-13 2-5 15,-5 3 3-15,-9 3-6 16,-2 8 0-16,-5 4 2 0,0 7 0 16,2 3-2-16,1 9-1 15,4 4-22-15,5 4-67 0,0 10-1 0,4 5-26 16,4 3-112-16,-1 2-175 0</inkml:trace>
  <inkml:trace contextRef="#ctx0" brushRef="#br0" timeOffset="87380.12">6631 6513 358 0,'0'1'0'0,"0"2"169"0,2-3-70 16,1 3 3-16,2-3-8 0,0 0-9 0,3 0 16 15,1 0-31-15,0 0-20 16,2 0-14-16,2 0-13 0,2 0-4 16,2 0 4-16,8 0 1 15,2 0-4-15,8 3-4 0,6-2 0 0,2-1-5 16,4 0-3-16,1-3-1 15,3-3 2-15,0-2 10 0,1 1 5 16,0-2 1-16,-1 2 8 16,-4 2-3-16,-2 4-8 0,-3-1-15 15,-2 2-5-15,1 0 0 0,-3 0-3 0,2 2 2 16,-1-1 1-16,0 2-3 15,-4-1 1-15,-2-1 0 0,-1 0 0 0,-3-1-6 16,-2 0 6 0,1 0 0-16,-5-3 0 0,-1 2 0 0,-3-2 0 15,-2 1-2-15,-3 1 0 16,-3-3-6-16,1 3 5 0,-4-1 1 15,-1 0-1-15,-1 1 1 16,-1-3 1-16,-1 1 0 0,-1 3 1 0,0-2 0 16,0-1 0-16,1 2 1 0,-3-2-1 15,1 3 0-15,-2-1 0 16,2-1 0-16,-2 0 2 0,0-1 3 0,0-1-4 15,0-1-2-15,-2 2 2 16,-1-2-2-16,-1-3-1 0,-2 2 3 16,1-1-1-16,-2 0 0 15,3 4-3-15,-2-2 3 0,1 0-1 0,2 0 1 16,-2-1 4-16,0-1-4 0,2 1 0 15,0-2 3-15,1-3-4 16,0 1 2-16,-1 0 5 0,0 2 6 16,2 2 5-16,-1 3-2 15,2 1-5-15,0 1-4 0,0 1-1 0,0 0-3 16,0 0-1-16,0 0-2 15,0 0-5-15,0 0 4 0,0 0-4 16,2 0-6-16,2 1 8 16,3 1 7-16,4 6-3 0,1 1 0 0,1 3 3 15,0 1-5-15,2 1 4 0,-2 1-2 16,2-3 0-16,-3 0 0 15,1-3 3-15,2-4-3 0,-2 0 0 0,0-2-1 16,-1-1-4 0,-2 0 1-16,-2-2-2 0,-3 0 0 0,-3 0 2 15,-2 0 1-15,0 0-4 16,-2 0 5-16,-4 0-4 0,-2 0 1 0,-3 0 5 15,-2 3 0 1,0 0 0-16,0 4 0 0,0 3 1 0,-3 3-2 16,2 2 2-16,-3 4 2 0,1-1-3 15,1 3 0-15,2-3 3 16,1 0-3-16,0-1 0 0,1-2 3 0,1 0-4 15,2 0 2-15,-2-2 0 16,2-3-2-16,-1 2-6 0,1-1-18 16,0-3-20-16,1 2-1 15,2-2-17-15,2-2-24 0,0-1-19 0,1-1-48 16,0-3-163-16,-2 1-278 0</inkml:trace>
  <inkml:trace contextRef="#ctx0" brushRef="#br0" timeOffset="91530.12">8792 6240 801 0,'-5'-3'0'16,"3"3"200"-16,0 7-155 16,-3 10-29-16,-3 14 20 0,-1 11 15 15,-3 6-4-15,2 4-15 16,-2-2-15-16,2-8-7 0,0-5-2 0,0-5 3 15,0-7 2 1,2-6 1-16,-2-3 4 0,5-6-1 0,0-3-1 16,2-2 1-16,1-3-6 0,-1-2-6 0,3 0-3 15,0 0-2 1,3-7 0-16,2-5-6 0,3-7 6 0,2-6 6 15,2-6-5-15,-1-2 3 16,0-6-5-16,-1-3 2 0,1-4 8 16,0-3-3-16,0-1 2 15,1 2-4-15,-1 4-2 0,-1 10 1 0,-4 9-2 16,-1 13-1-16,1 8 0 0,1 4 8 15,6 8-10-15,4 11 4 16,3 10 7-16,2 7-3 0,1 6-1 0,-1 3-3 16,3-1 3-16,-1-3 3 15,-1-3-1-15,-2-3-3 0,0-6 2 16,-7-1-4-16,-1-7-3 15,-3-5 2-15,-2-2 4 0,-1-6-6 0,-1-4 2 16,-2-3 1 0,3-1 1-16,0-3 5 0,0-7 12 0,3-8 23 15,2-7-6-15,-1-7-9 0,-1-4-2 0,2-4-5 16,-1-11-6-1,4-1-11-15,0-8 1 0,2-1-5 0,2 1 0 16,-5 7 0-16,-2 11 1 16,-5 12-4-16,-3 14-5 0,-1 10-7 15,-3 6-34-15,-2 13-43 16,-4 12-10-16,-4 14 7 0,-5 13-31 0,1 3-99 15,-1 0-291-15</inkml:trace>
  <inkml:trace contextRef="#ctx0" brushRef="#br0" timeOffset="91890.12">9435 6341 960 0,'-5'-17'0'0,"-2"4"189"0,-2 6-102 0,-4 5-24 15,-1 3-7 1,-1 12-16-16,-1 9-12 0,-2 7-11 0,1 5-2 16,4 2 3-16,2-2-7 15,7-2-10-15,4-6 3 0,1-2-5 16,9-5-3-16,2-4 4 15,5-5 0-15,3-1 1 0,3-6 1 0,1-3 5 16,0 0-7-16,-2-6 0 16,-1-5 6-16,-1-1-7 0,-3-5 2 15,-3-2 8-15,-4-5-4 0,-1-5 2 0,-5-1-3 16,-3-6-2-16,-1 3 3 15,-4-2-1-15,-6 3-5 0,-2 5 2 16,-4 7 0-16,-2 10-10 16,-1 8 7-16,-2 2-21 0,4 9-47 0,-1 8-25 15,6 2-61 1,2-1-189-16,4-1-389 0</inkml:trace>
  <inkml:trace contextRef="#ctx0" brushRef="#br0" timeOffset="93060.13">10180 5995 808 0,'0'-3'0'0,"0"3"192"0,0 11-117 16,-4 12-3-16,-5 13 8 15,0 10-18-15,-3 6-30 0,1 1-10 0,0-3-5 16,-2-2 10 0,0-6-1-16,-2-5-4 0,1-6-8 0,0-3-3 15,0-7-2-15,1-3 3 16,3-4-1-16,2-6 1 0,2-3-3 15,4-3-3-15,2-2-5 16,0 0 3-16,0 0-5 0,4-8-5 0,8-6 9 16,0-7-4-16,10-6 2 0,0-4 3 15,2-6-4-15,3 2 0 16,0-3-2-16,1 0 2 0,-1 7-10 0,-3 9 2 15,-3 9 0-15,-4 9 2 16,-3 4 4-16,-4 11-5 0,-3 9 0 16,-3 6 7-16,-2 4 0 15,-2 5 5-15,-2-1 0 0,-5-3-3 0,-2 0 3 16,-3-7 2-16,-5-5 3 0,-2-2-1 15,-3-2-2-15,-4-1-1 16,0 1-5-16,-1-3 3 0,0-2-4 0,5-1 0 16,1 1-7-1,5-8-8-15,5 2-8 0,4-4 13 0,6 0 7 16,1-1-12-16,6-5-3 15,9-1 12-15,3-2 2 0,7 2 5 16,1 1-2-16,2 0-15 16,2 1 5-16,2-2 6 0,1 1 1 0,-1-1 8 15,0-2-5-15,-3-1 0 0,-4-1 2 16,-2-2 0-16,0-5-2 15,-3-3 2-15,1-4 2 0,-5-3-4 0,-2-1 2 16,-3 5 2 0,-2 3 0-16,-4 3 0 0,-1 6-1 0,-1 5 1 15,-3 4 7-15,0 2 4 16,-1 1-1-16,-5 6-10 0,-1 9-1 15,-4 9 1-15,1 5 6 16,-1 3-3-16,2-2-2 0,2 0-2 0,4-5-1 16,2-6-2-16,1 1 1 0,4-7 0 0,1-3 0 15,4 1-4 1,4-8 1-16,2 0 1 0,5-3 3 0,1-5-2 15,2-5-7-15,2-4 9 16,-1-1-2-16,2-7 2 0,-1-2 0 16,-3-7 1-16,2-5-3 15,-3-7 2-15,0-6 4 0,1-2-6 0,-2-7 2 16,2 1 3-16,-3 2-5 0,-3 4 2 15,-2 8 0-15,-4 11-1 16,-3 11 0-16,-3 9 4 0,-4 7 6 0,0 5 9 16,0 2-3-16,-7 13-22 15,-9 14 12-15,-3 14 10 0,-4 8 0 16,1 5-1-16,3 3-8 15,1-2 0-15,4-2-2 0,2-4-2 16,3-7-1-16,2-3 0 16,3-5-1-16,1-7-1 0,3 0 0 0,0-9 2 15,6 2-2-15,3-4 0 0,3-3 0 0,0 0 0 16,4-4-1-1,2-5 1-15,2-3-28 0,1-3 1 0,0-3-3 16,-1-2-18-16,2-5 3 16,-3-4-4-16,-1-5-22 0,-3-1-23 15,-2-6-39-15,-4-1-103 16,-5-4-99-16</inkml:trace>
  <inkml:trace contextRef="#ctx0" brushRef="#br0" timeOffset="93230.13">10824 6231 554 0,'-3'-4'0'0,"3"2"234"16,1 0-163-16,6-1-17 0,7 0 32 15,4-2-24-15,1-2-19 16,8 2-12-16,0-3-11 0,0 0-8 0,1-1-9 16,-5 2 1-1,-4-1-7-15,-5 2-33 0,-7 1-46 0,-5-2-76 16,-4 1-210-16</inkml:trace>
  <inkml:trace contextRef="#ctx0" brushRef="#br0" timeOffset="93360.13">10484 5959 1040 0,'0'0'0'16,"9"2"-46"-16,2 3 3 0,2-1-132 15,2-4-101-15</inkml:trace>
  <inkml:trace contextRef="#ctx0" brushRef="#br0" timeOffset="94260.13">11415 6428 762 0,'9'-12'0'0,"4"-1"287"15,1-4-186-15,0-2-40 0,0-1-29 0,0-3-15 16,-1-1-3-16,-1-3-5 15,-1-2-2-15,0-3 6 0,-1-2 3 16,-4 3 7-16,1 5 7 16,-2 8 1-16,-4 7 1 0,1 7 7 0,-1 4-27 15,-1 2-19-15,0 11-12 16,-1 12 18-16,-7 6 2 0,-1 10 9 15,-3 1-4-15,-2-2-2 16,0-5-1-16,0-2-2 0,2-4 2 0,3-1 0 16,3-3-3-16,1-4 0 0,3-3 2 15,2-1-2-15,7-3-3 16,3-4-1-16,5-5 3 0,8-4 0 0,2-1-3 15,5-7 5 1,-2-6 1-16,-1-4-4 0,1-7 4 0,-1-3 2 16,-1-7-4-16,0-4 0 15,1-4 6-15,1-3-5 0,-1-2 1 16,-1 2-1-16,-3 2-1 0,-6 6 0 0,-3 6 3 15,-6 10-3-15,-4 9 0 16,-4 5 10-16,0 3 9 0,-5 4-2 16,-3 1-15-16,-2 10-3 15,-5 3 2-15,2 6-2 0,2 1 0 0,5 1 2 16,6 2-2-16,0-2-2 15,7 5 4-15,2-5-2 0,5 2-1 16,1 1 3-16,0-2 0 16,0 1-2-16,0 0-2 0,-4 1 0 0,-1-1 0 15,-3-5 1-15,-3 1-5 0,-4-6 1 16,0 1 5-16,-1-4 0 15,-5-3 0-15,-1-2 2 0,-4-1 4 0,-3-2-3 16,-1 1 2 0,-3-2-4-16,0-1 0 0,-4 0-41 0,-1-1-2 15,-2 0-24-15,1 0-8 16,1-1-29-16,2-6-93 0,3-5-108 15,0-4-240-15</inkml:trace>
  <inkml:trace contextRef="#ctx0" brushRef="#br0" timeOffset="94390.13">11555 5837 1060 0,'0'-12'0'0,"6"3"27"15,6 4-74-15,4 0-72 0,2 2-141 0</inkml:trace>
  <inkml:trace contextRef="#ctx0" brushRef="#br0" timeOffset="97490.13">12474 6050 661 0,'0'-14'0'0,"0"4"326"0,-2 5-198 15,-4-1-45-15,-4 2 0 16,-1 2-19-16,-1 2-5 0,-4 4 7 0,-1 12-13 16,-4 8-4-16,0 7-11 15,4 5-12-15,4 1-12 0,4 0-10 16,5-2-2-16,3-4-3 15,3-1-2-15,5-2 2 0,3-5-4 0,2-4-16 16,0-2 2 0,1-7-7-16,1-1-12 0,2 0 8 0,2-8 12 15,5-1-3-15,3-5 1 0,1-5-9 0,3-2-7 16,-1-4 14-1,2-2 8-15,-2-3 2 0,0-3 0 0,-1-1-6 16,-5-3 4-16,-2 1 10 16,-7 2 4-16,-4 2 0 0,-2 5 5 15,-6 6 11-15,-2 5 25 16,-2 4-2-16,-6 3-6 0,-2 5-10 0,-5 12-10 15,-1 10-5-15,0 4-1 16,3 3-3-16,2 2-3 0,4-2-1 16,2-2 0-16,3-2 2 0,3-5-2 0,2-3-1 15,5-2 1-15,6-4 0 16,0-5 0-16,0-2 2 0,3-4-4 15,-3-3 4-15,4-2-1 16,1 0-1-16,-1-4-8 0,-1-9 3 0,-1-1 1 16,-1-5 6-1,-3-5-1-15,-1-3 1 0,-3-5 3 0,-2-4-4 16,-2-1-2-16,-2-2-3 0,-1 1 2 0,-1 4-3 15,-6 4 3 1,-1 5 0-16,-3 8-2 0,-2 7 2 0,-1 9-6 16,-4 4 0-16,-1 15 4 15,0 7 4-15,0 4 0 0,4 1-2 16,6-3 2-16,2-4 0 15,6-3-4-15,1-4 4 0,3-4-9 0,4-1 9 16,3-4 0-16,3-4-6 16,3-1 8-16,2-2-1 0,-2-3-2 15,3-4-5-15,0 0-3 0,-2-3-5 0,2-2 10 16,-1-2 2-16,-2-3 1 15,0-3 2-15,-1-1-1 0,0-3 0 16,-2-3 3-16,-1 2-2 16,-2 0 1-16,-3 2 2 0,-4 8-1 0,-2 3 4 15,-2 2 5 1,0 4-2-16,0 3 0 0,-5 1 3 0,-2 2-8 15,-1 7-9-15,-1 8 5 16,2 6-2-16,4 4-3 0,1 6 5 16,2 1-2-16,5 2 0 0,1 2 1 0,3 0-7 15,1-1 0-15,-1 0-1 16,0-3-5-16,-2-3-3 0,-1-3 8 15,-1-6 1-15,-2-1-2 16,-2-7 11-16,0-3-2 0,1-3 0 0,-2-4 0 16,1-2-1-16,0 0-2 15,0 0 3-15,-1-8 0 0,0-2 4 16,0-3-4-16,2-4 1 0,1-3-1 0,4-4-9 15,2-2 4-15,3 1-4 16,0-5 4-16,0 0-5 0,4-1-4 16,-1-1 9-16,0 1 1 15,0 2 2-15,-3 2 3 0,-3 7 0 0,-4 6-1 16,-2 7 0-1,-2 4 9-15,3 3-7 0,3 3-1 0,-3 8 0 16,1 4 1-16,-1 9 0 16,-3 1 0-16,2 1-3 0,0 3 1 15,-3 1 0-15,2-2 2 0,-2 0-2 0,0-2 3 16,0-3-3-16,-2 2 0 15,1-4 1-15,-1-3-1 0,2-3 0 16,0-4 1-16,0-3-1 16,1-4 1-16,1-3 0 0,2-1-1 0,-1 0 0 15,3-3 7-15,2-4-3 16,1-4-2-16,1-1-4 0,2-1-7 15,-1-6 6-15,2-2 1 16,0-4 0-16,-2-3 3 0,3-2 0 0,0-2-2 16,0 2 1-16,-1-2 0 0,-2 9 0 15,-4 6 0-15,-4 7 1 16,0 8 3-16,-3 2 3 0,0 8-5 0,-2 10-4 15,-3 8 4 1,-5 4 12-16,3 4-12 0,0-4 2 0,3-4-3 16,4-3-1-16,-1-4 0 15,1-3 2-15,3-3-2 0,3-5-1 16,1-1 2-16,4-3-1 0,1-2 0 0,3-2 3 15,1 0-5-15,1-7-9 16,-1-3-1-16,2-2-3 0,0-3 9 16,-2-2 2-16,1 0-1 15,-4-4 5-15,-2-3 0 0,-2 4 0 0,-2-2 4 16,-1 7 1-16,-4 3 11 15,0 6 2-15,-1 5-2 0,-1 1-2 16,-3 8-13-16,-3 11 3 16,0 4 2-16,-2 6 0 0,5-1-2 0,1-4-4 15,2-2 0-15,3-6 0 0,5-3-1 16,2-1 2-16,3-3 2 15,1-1-4-15,1-2 2 0,0-3 4 0,1-2-7 16,-2-1 4 0,2-5 1-16,-1-4-4 0,1-4 1 0,1-3 0 15,-3-5 1-15,3-3-1 16,0-2 2-16,0-3-3 0,-3 1 2 15,-3 0 2-15,1 5-4 16,-4 6 2-16,-4 4 0 0,-1 8-1 0,-3 5 0 16,0 0 11-16,-1 10-16 0,-5 14 6 15,-5 7 14-15,-2 8 1 16,-5 7-6-16,-1 4-4 0,-3 3-2 0,-2 8 0 15,-3-2 0-15,0-1-2 16,0 0 1-16,4-5-3 0,2-6 0 16,6-5-27-16,4-5 10 15,1-8-9-15,3 0-7 0,4-11 8 0,-1-3 2 16,4-6 16-16,0-5 4 0,0-3-1 15,0-1 4-15,0-4 0 16,0-7 3-16,3-4 1 0,4-5-1 0,0-5-2 16,4-2 6-1,2-7-2-15,0-6 1 0,2-3-1 0,3-8 1 16,1-7-3-16,3-3 3 15,5-6-6-15,1-1 0 0,5 0 0 16,2 2 0-16,0 8-2 16,-2 6 4-16,-5 13-2 0,-3 13 0 0,-7 13-2 15,-3 8 1-15,-3 6-1 0,-2 13 4 16,-5 8 3-16,-3 9-1 15,-2 6 6-15,-9 1-3 0,0-1-3 0,-6-3 1 16,0-7-3-16,-3-3 0 16,-2-5 2-16,-3-5 0 0,2-1-2 15,0-4 0-15,0-4 0 16,1-1-4-16,5-1-12 0,2-2-11 0,6 1 1 15,3 0 11 1,2 0 7-16,2 1-5 0,3 1 7 0,5 3 2 16,2-3-1-16,3 1 6 0,4-3 0 0,3-2 3 15,3 0 3 1,3-8-2-16,4-2 1 0,1-6 4 0,3 1-2 15,0-4-4-15,2-4-1 16,-1-3 0-16,0-4 0 0,-4-5 6 16,-1-5-1-16,-2-2-4 15,-4-2 0-15,-3 1-2 0,-4 0 0 0,-3 1 2 16,-1 3 1-16,-4 2-3 0,0 6-1 15,-4 7-2-15,-3 10 8 16,1 5 11-16,-3 9 1 0,-4 7-9 0,-9 16-12 16,-7 14 0-16,-5 11 22 15,-4 6-16-15,3 2-1 0,4-2-3 16,1-4-1-16,5-3 1 15,5-8-2-15,3-2 0 0,5-4 0 0,3-8-6 16,2 1 4 0,5-9-6-16,5-2-9 0,1-3 1 0,3-5-5 15,2-4-4-15,1-3 11 0,2 0 0 0,0-10 0 16,0 0 11-1,-1-7-1-15,-1-2-10 0,0-3 2 0,-1-5 4 16,-4-2-2-16,-1 0 9 16,-2 0 0-16,-4 5-1 0,-3 7 3 15,-4 5-1-15,0 7 0 16,-4 5 0-16,-4 1-7 0,-3 13 0 0,-5 8 7 15,0 6 0-15,1 1 4 16,2-1-4-16,5-1 1 0,5-2-1 16,3 0 0-16,1-4 0 0,8-1 0 0,3-3-2 15,2-5 0-15,5 0 3 16,3-5-1-16,6-1 0 0,1-2 0 15,7-2-2-15,1-2 0 16,4 0-4-16,0-6 6 0,2-7 0 0,0-1-2 16,-4-9 3-1,-2-3-2-15,-5 0-12 0,-6-5 4 0,-8-1 2 16,-8 3 5-16,-9 0 4 0,-1 2-3 0,-9 8 0 15,-6 2 2 1,-6 9-2-16,-3 5 2 0,-4 3 35 0,-1 13-21 16,1 6-10-16,1 3-4 15,2 5 0-15,4-1-2 0,4 3 1 16,7 2 0-16,2-4 0 15,5-3-3-15,3-2 3 0,3-6 0 0,5-1-3 16,2-3 2-16,3-6 2 16,5 1 3-16,4-5 7 0,0-2 13 15,4-9-7-15,2-4 3 0,0-5-9 0,-1-7 0 16,-2-6-1-16,1-6-2 15,-2-6 2-15,-1-3-2 0,-3-8-4 16,2 0-2-16,-3 0-1 16,-1 1-2-16,-1 5 2 0,-5 6 5 0,-1 7 5 15,-3 10-2 1,-4 9-4-16,-1 10 0 0,-3 6 2 0,0 5-7 15,-7 16 0-15,-6 13-4 16,-2 12 17-16,-2 10-6 0,-2-1-2 16,2 4-2-16,2-2-1 0,1-2 1 0,6-5-3 15,2-6 0-15,3-6-14 16,1-7-14-16,2-8-20 0,0-4-4 15,0-5 1-15,0-4-1 16,2-5 5-16,0-4-11 0,-2-1-46 0,0-2-10 16,0-7-82-16,-5-6-164 15</inkml:trace>
  <inkml:trace contextRef="#ctx0" brushRef="#br0" timeOffset="97680.13">14292 6053 843 0,'15'0'0'0,"5"0"8"16,3 0 89-16,3 0 12 16,6-5-42-16,7 0-48 0,-2 0-16 15,-3 0-6-15,-6 1-86 0,-9 0-72 0,-9 0-153 16</inkml:trace>
  <inkml:trace contextRef="#ctx0" brushRef="#br0" timeOffset="100210.14">6535 7018 545 0,'2'-5'0'15,"1"0"164"-15,-1-1-16 0,1 0-39 0,-2 1-25 16,1 1-14-16,-2 2-12 0,0 1-3 0,0 1 2 15,0 0-19 1,0 0-29-16,0 2-10 0,0 6 2 0,0 1 17 16,0 4 9-16,1 2-3 15,-1 1 0-15,4 2 10 0,-4 3 2 16,1 1-2-16,-1 7-7 15,0 3 2-15,-5 5-6 0,-3 1-3 0,-2 7-3 16,-1 1-9-16,-1 1-4 16,-1 0 4-16,3-1-4 0,0-4-4 15,4 0 0-15,1-2 6 0,1-2-5 0,3 0 3 16,-2-1-3-16,1-2-2 15,1 0 2-15,0-1 2 0,0-2-5 16,1-2 4-16,-1-1-1 16,0-4-2-16,1 3 2 0,0-3-1 0,0-3-2 15,0 2 4 1,0-6 0-16,1-1-3 0,-1-1 2 0,0-2 0 15,0 0-2-15,-3-2 2 16,2-1 1-16,-2-3-2 0,3 0 0 16,0-3 0-16,0-1-13 0,1 0 5 0,3-1-2 15,1 0-1-15,-1 0 10 16,1-1-2-16,0-2 2 0,1 0 2 15,1 0 0-15,0 0-1 16,3-3 4-16,3-2-2 0,2-1-3 0,1 0 2 16,3 1 4-16,1-2-7 15,4 2 4-15,3 0-1 0,5-1-1 16,-1 0 0-16,5-1 3 0,0 2-5 0,0-5 4 15,4 3 0-15,-4 1-1 16,4 0 8-16,-2 1-6 0,0 3-3 16,2 0 0-16,0 2 4 15,1 0-5-15,0-2 2 0,1-1 0 0,1 0-2 16,-1-1-1-1,0 0-2-15,-2 0-1 0,-1 0 7 0,-4-1-2 16,-1 1 0-16,-3 3 0 16,-5-1-3-16,0 1-2 0,-3 1 6 15,-3 0-2-15,0 0-6 0,-4 0 4 0,-2 0-1 16,-4 0-2-16,1 0 5 15,0 0-4-15,0 0-3 0,2 0 1 16,-3 0-1-16,2 0-3 16,-1 0 4-16,-3 0-5 0,-1 0-11 0,-1 0 10 15,-2 0-3-15,-1 0 3 16,0-3 8-16,-1 3 4 0,0 0-3 15,1-1 6-15,-2 0-2 16,2-1 0-16,0-1 0 0,-1 1-1 0,1 2-7 16,-3-2 3-16,2 2-6 0,-2 0-5 15,3 0 5-15,-2 0 2 16,-1 0-4-16,1 0 12 0,-1 0 2 0,0 0 0 15,0 0 6 1,0-5 0-16,-1 0-6 0,-3-3 4 0,2 0 3 16,-2-1 7-16,0-2 1 15,1 0-11-15,1-1-7 0,0-1 4 16,-2-2-2-16,2 1 0 0,-2-1-1 0,2 2 2 15,-3 1-2-15,0 1 2 16,0 2 0-16,-1 2-1 0,1 5 0 16,2 0 40-16,2 2-10 15,0 0-17-15,-1 0-12 0,2 0-2 0,0 5-3 16,2 4 14-16,3 3-5 15,3 2 2-15,0-1-2 0,2 4-2 16,-2-2 2-16,3 1-4 16,-2-2-2-16,-1-1 2 0,1-3 2 0,-3-2-4 15,0-1 2-15,0-2 1 0,-2 0-2 16,0-1 0-16,0-3 0 15,-1 1 2-15,1-1-1 0,0 0-1 0,-2 1 0 16,1-1 0 0,-2 1 3-16,-1-2-4 0,0 1 1 0,0 0 0 15,-1 2 0-15,-3 1 0 16,-5 2 9-16,-1 1-9 0,-1 4 0 15,-4-1 10-15,2 2-7 16,-1 1 6-16,1 1-4 0,0-1-5 0,1 4 0 16,-1-1 1-16,2 0-4 0,0-3 6 15,-1-1-2-15,3 0-2 16,0-1-7-16,1-2-6 0,0-1-21 0,0-2-22 15,1 1-34-15,0-2-37 16,-1 0-10-16,-2 2-56 0,0-2-242 16</inkml:trace>
  <inkml:trace contextRef="#ctx0" brushRef="#br0" timeOffset="106110.14">8709 7664 312 0,'3'-4'0'15,"-1"-2"46"-15,1 4-2 0,0 0 6 0,1 0-4 16,-2-1-3-16,2 3-5 0,-2 0 6 16,-1-2-1-16,0 2 10 15,-1 0-2-15,0 0-17 0,0 0-8 0,0 0-5 16,0 0-12-1,-2 0 2-15,1-1-7 0,-2-1 23 0,2 2-3 16,1 0-2-16,0 0 14 16,0 0 8-16,0 0-2 0,0-1-10 15,0 1 1-15,0-1 1 16,0 1-6-16,0 0 1 0,0 0-2 0,0 0-5 15,0 0-3-15,0 0 3 0,0 0 0 16,0 0-4-16,0 0-2 16,0 0-4-16,0 0-4 0,0 0-3 0,0 0 2 15,0-1 3-15,0 1 1 16,0 0-1-16,0 0 2 0,0 0 4 15,0 0 6-15,0 0-2 16,0 0-1-16,0 0 0 0,0 0-6 0,0 0-3 16,0 0 0-1,0-1-5-15,0 0-2 0,-1-1 2 0,1 2-3 16,0 0-4-16,0 0 4 0,0 0 0 0,0 0-2 15,0 0 0 1,0 0 4-16,0 0-2 0,0 0 2 0,0 0-1 16,0 0-3-16,0 0 0 15,0 0 3-15,1 0-6 0,-1 0 3 16,0 0 0-16,0-1-5 15,0 0 6-15,0 1-1 0,0 0 0 0,0-2 0 16,0 2 7-16,0 0-8 0,0 0 2 16,0 0 5-16,0 0-6 15,0 0 0-15,0 0 3 0,0 0-3 0,0 0 0 16,0 0 2-16,0 0-3 15,0 0 2-15,0 0 1 0,0 0-3 16,0 0 2-16,0 0 0 16,0-1-2-16,0-2 2 0,0 2-1 0,0-2 0 15,-1 1-1 1,1 1 0-16,0 1-2 0,0-1 0 0,0 1-2 15,0 0-5-15,0 0 6 0,0 0-3 0,0-2-2 16,0 0 9 0,2 0 0-16,2-3 1 0,-1 1 0 0,0-2 2 15,1 1-4-15,-2-1 2 16,0 0-1-16,0 5 0 0,-1 0 0 15,-1 1 1-15,0-1-1 16,2-1 0-16,-1-2 0 0,0-1 0 0,0 0 0 16,1 2 2-16,-2-1-3 15,1-1 2-15,0 0 0 0,0-2-1 16,-1 3 0-16,0 0 3 0,0 0-4 0,0 1 2 15,0-3 0-15,0 2-1 16,0 0 0-16,-3-1 0 0,0-2-2 16,-1 0 3-16,-3-3-2 15,2 0-1-15,-5 2 2 0,2 1 0 0,0 3-8 16,-2 4 6-1,-1 0-5-15,0 4-4 0,-5 9 6 0,-4 7 3 16,-1 4-1-16,-1 2 4 0,-1 2-1 0,-2-2 0 16,1 3-1-1,1 1 3-15,2-2-4 0,3 3 4 0,4 3-2 16,2 2 0-16,6 1-4 15,1 1 5-15,5-2-2 0,0-1 0 16,1-5 0-16,5-2-2 16,0-4 4-16,1-2-2 0,3-6-2 0,-2-3 4 15,3-2-2-15,2-4-3 16,5 0 6-16,1-3-1 0,3-2-2 15,1-2 2-15,-1 0 2 0,1 0-3 0,0-5-8 16,-3-4-1-16,-1-1 1 16,-2-2 8-16,-1-4 0 0,1 0 0 15,-1-4 0-15,-1-1 3 16,1-2-3-16,0-2 0 0,-2-3 0 0,3 1 0 15,-3 1-2 1,-2 6 2-16,-3 4 0 0,-2 6-6 0,-4 6 5 16,0 1 1-16,-2 3 0 15,-1-1 0-15,0 1 4 0,0 0-1 16,0 0-1-16,-3 1-3 0,-1 6-4 0,-3 8-6 15,-3 7 4-15,1 5 9 16,-2 4-2-16,2-1 0 0,1-2 0 16,3-2 0-16,2-3 0 15,3-3-2-15,1-4 0 0,1-4 0 0,3 0 0 16,3-3-5-16,0-1 1 15,2-3 3-15,2-3 1 0,1-2-1 16,3 0 4-16,0-5 1 0,0-5-2 0,0-1 0 16,-1-4 0-16,-2-1 1 15,-1-3 0-15,-2-4 4 0,0-1-4 16,0-3 3-16,0-3-4 15,0-2 0-15,-2 0 1 0,-3 1-1 0,-3 4 1 16,-2 2 0 0,-2 7 5-16,-7 6-7 0,-5 8-3 0,-2 4 0 15,-2 11-2-15,-2 9 5 16,4 4 0-16,4 0-2 0,5 0 3 15,3-3 0-15,4-6-6 0,2-2 3 0,3-2-1 16,4-4 0-16,1-2 3 16,1-5 0-16,4 0 1 0,1-1 0 15,2-6 3-15,1 0-4 16,0-4 1-16,-1 0 0 0,0-2-7 0,1-2 4 15,-2-2 1-15,-2-2-1 16,0-2 4-16,-4 0 1 0,-1-2-3 16,-2 3 2-16,-1 2 2 15,-1 7-4-15,-2 4 2 0,-3 4-1 0,-1 2 0 16,1 1-6-16,1 7-6 0,0 8-2 15,1 9 15-15,0 5 0 16,-1 3-2-16,1 2 2 0,0-3 0 0,1 1-1 16,0-6 0-1,1 1 2-15,0-5-2 0,1-2 0 0,1-1 1 16,1-3-2-16,3-1 0 15,-1-5 1-15,-2-3 0 0,-2-4-2 16,1-1 2-16,-1-2-5 0,2 0 6 0,-1-9 0 16,-1-5-2-16,2-4-12 15,-1-4-8-15,1-3-10 0,0-4 13 16,2-6 1-16,-1 0-7 15,2-3 0-15,-3-4 6 0,-1 6 6 0,-2 0 11 16,-2 7 1-16,-1 8 0 16,-2 6 0-16,0 8 5 0,0 3 7 15,0 4 9-15,0 4-11 16,0 8-20-16,3 9 16 0,1 8 5 0,5-1-9 15,3 5 2-15,0-4-4 0,0 0 0 16,2 0 0-16,-2-1 4 16,-2-1-5-16,-2-2 2 0,-4-2 1 0,-1 0-3 15,-3-5 1 1,0-2 0-16,1-3 2 0,-1-5 0 0,0-2 1 15,0-5 0-15,0 0-1 16,0-1-3-16,2 0-2 0,3 0 2 16,-2-6 0-16,4-4-5 15,0-3-2-15,2-2-3 0,0-4 2 0,0-1 6 16,0-6 2-16,0 2-1 0,0-4 2 15,2-1 0-15,0 3 0 16,-1 5-4-16,-2 4 3 0,-3 8-1 0,-1 6-1 16,0 3-1-16,-4 8-6 15,0 10 8-15,-4 6 4 0,1 4 8 16,-3 0-3-16,3-2 0 15,1-5 1-15,0-2-2 0,2-4-3 0,0-1-4 16,1-3 2-16,4-2-2 0,2-1 1 16,3-5 0-16,0 0 0 15,2-3-7-15,1 0-7 0,1-3-3 0,-1-2-4 16,3-5 7-1,-2-3 0-15,1-2 6 0,0-2 5 0,1-3 1 16,-5-4 2-16,2 2 0 16,-3-5 1-16,-1 4-1 0,-1 3 2 15,-3 5-1-15,-1 7-2 16,-2 5 2-16,-2 3-2 0,0 8-9 0,0 10 13 15,-3 5 9-15,-1 5-7 0,1 0-3 16,1-1 0-16,2-7-2 16,0-3 0-16,4-2 1 0,4-6-1 0,2 0 0 15,3-2 1-15,2-3 0 16,3 2-1-16,2-4 0 0,3-1-42 15,-3-1 17-15,0 0 1 16,-1-7-3-16,-2-3 4 0,-2-2 8 0,0-1 9 16,-2-3 5-1,-3-5 2-15,0-1-1 0,0-2 1 0,1 2 5 16,-2 2-2-16,-1 2 2 0,-1 4-4 0,-4 9-2 15,-1 3 0 1,-2 2 12-16,0 13 4 0,-5 9 31 0,-4 7-12 16,-3 9-13-16,-1 6-2 15,-1 5-4-15,-1 4-5 0,-1 4-2 16,-1 1-4-16,2 0-5 15,-2-1 0-15,1-1 0 0,1-5-56 0,2-5 3 16,1-4-15-16,2-5-7 0,2-5-7 16,1-7 23-16,2-4-2 15,1-7 46-15,1-6 11 0,0-4 7 0,3-4-2 16,0 0 14-16,0-8 20 15,0-4-6-15,3-4 4 0,5-6 0 16,3-5-16-16,3-4-11 16,1-6-4-16,1-3 0 0,4-5-1 0,3-6-2 15,2-7 2 1,2-5 2-16,2-3 0 0,1-4-1 0,2 4 6 15,0-1-5-15,-2 5 14 0,-2 7 4 0,-2 7 5 16,-5 10-7 0,-2 15-2-16,-4 6 2 0,-3 11-3 0,-2 6-8 15,0 6 0-15,-5 15 14 16,-5 12 0-16,0 5-7 0,-9 8-5 15,-2 1-7-15,-3-6 0 16,-3-4-3-16,-1-6 0 0,-1-4-7 0,-2-5-2 16,1-5 3-16,-3-5-1 15,1-5-3-15,2-6 2 0,5-1 3 16,1-1 1-16,3-4-2 0,4-4 3 0,4 2 0 15,3-1-5-15,0 1-2 16,3 0 12-16,3 0-4 0,-1 2 1 16,5 0 2-16,1 3 2 15,2 0 1-15,2 2 4 0,1 0-2 0,3 2-2 16,1 2 3-1,0-1 2-15,1-1 4 0,2-2 6 0,0 0-1 16,1-2 4-16,-1-3-6 0,-2-1-8 0,-2-2-6 16,-2-3-1-1,0 0 3-15,-1-4-4 0,0-4 0 0,-1-4 5 16,-2-6-4-16,2-5 3 15,2-7-3-15,0-4 0 0,1-3 3 16,4-5-1-16,0 3-2 16,0 2-1-16,-2 5 0 0,-4 9 2 0,-6 10-3 15,-3 11 2-15,-4 6 10 16,-3 6 6-16,-9 1-11 0,-6 7-10 15,-8 14 6-15,-6 13 9 0,-4 12 9 0,4 4-7 16,2 4-6-16,4-4-6 16,4 1 3-16,4-2-3 0,4-6 0 15,3-4 1-15,2-4-2 16,4-7 0-16,2-6 0 0,3-2-2 0,6-6-2 15,1-4 2 1,4-3-1-16,0-7-1 0,6 0 1 0,-2-5-5 16,3-6-1-16,1-5 6 15,2-2-5-15,-1-3-9 0,1-4 1 16,-1-1-2-16,-5-5 3 0,0-2 10 0,-3 1 3 15,-3 3 1-15,-4 5 2 16,-2 8 0-16,-4 7-1 0,-1 8 0 16,-1 1 6-16,-2 13-8 15,-5 10 3-15,-2 6 14 0,0 5-8 0,0-1-5 16,1-2 2-16,4-4-4 15,0 0 0-15,1-7 4 0,3 0-5 16,0-5 2-16,0 0 0 0,4-7-2 0,2-2-2 16,0-3 2-16,4 0-2 15,-1-3-4-15,3-2-8 0,0-4-5 16,1-3 2-16,1-3-2 15,0-6-1-15,3-1 7 0,3-5-8 0,-2-2-14 16,-1-2 5 0,1-1 13-16,-7 3 12 0,-2 5 7 0,-4 9 4 15,-3 4 26-15,-2 6 15 16,0 2-10-16,-1 4-15 0,-5 10-13 15,-3 6 13-15,-2 3-9 0,4 2-6 0,2-2-4 16,1-1-3-16,2-1 2 16,2-2 0-16,2-2-2 0,2-3 2 15,1-1-1-15,1-4 0 16,0-1-4-16,5 0 1 0,0-5 0 0,2-2 2 15,-1-1-1-15,2-1 1 16,-1-8 2-16,1-3 1 0,-4-4 1 16,1-4 0-16,-1-2-1 15,-2-3-2-15,-3-1 0 0,-1-1 5 0,-2 1-7 16,-2 2 4-16,0 3 1 0,-7 8-5 15,-2 3 1-15,1 3-1 16,-2 2-2-16,0 1 6 0,5 4-3 0,0 0 1 16,3 0 0-1,2 0-11-15,0 0-21 0,4 0 6 0,4 2 12 16,3-1 5-16,4 1 1 15,1 2-9-15,0-1-7 0,2 1 10 16,-3-1 4-16,0 2 3 0,0 2 8 0,-2 1-2 16,0 8 0-16,-1-4 2 15,-4 5 9-15,-2 0-4 0,-5 2 10 16,-1 0 7-16,-1 1 0 15,-5-3-5-15,0 2-5 0,-2-3-3 0,0 1 5 16,1-3-1-16,0-3-7 16,-1 2 2-16,3-8-3 0,0 1 3 15,5-3-1-15,-2-3-5 16,2 2-5-16,0-2 4 0,0 0 0 0,2 0-1 15,-1-5 1-15,3-3 7 0,3-2-8 16,0-4 3-16,3-1-3 16,0-5-2-16,3-1-11 0,3-2-4 0,2-4-4 15,5 0 4 1,1-1-7-16,2-1-2 0,-1 2 13 0,-5 5 8 15,-2 5 4-15,-2 8 0 16,-1 1 4-16,-2 6-2 0,-1 2 1 16,-2 1 4-16,-1 12-3 15,-3 3-1-15,-2 5 0 0,-4 7 1 0,0 1 2 16,-6 0 4-16,-3-3 3 0,1 0 5 15,1-2-2-15,0-2 0 16,4-2-7-16,0 0-3 0,3-5-6 0,0 0 0 16,1-4 3-16,3-2-4 15,1-1 0-15,1-2 1 0,-1-2 0 16,4-1-17-16,-2-3-2 15,1 0-24-15,1-6-6 0,2-1-27 0,1-4-36 16,2-5-3-16,1-2-26 0,-2-9-114 16</inkml:trace>
  <inkml:trace contextRef="#ctx0" brushRef="#br0" timeOffset="106290.14">11383 7345 986 0,'0'0'0'16,"4"0"-48"-16,-2 0 32 16,-2 0 20-16,-1 0-8 0,-8 0-97 0,-8 8-130 15,-9 1-154-15</inkml:trace>
  <inkml:trace contextRef="#ctx0" brushRef="#br0" timeOffset="106480.14">10650 7592 942 0,'3'-5'0'16,"10"1"61"-16,4-1-33 15,6-1 20-15,6 1-19 0,3 3-23 16,2 2-9-16,0 0-99 15,-4 0-113-15,-6 0-154 0</inkml:trace>
  <inkml:trace contextRef="#ctx0" brushRef="#br0" timeOffset="107690.15">11941 7861 635 0,'-3'-3'0'0,"3"2"319"15,0 0-204 1,0 1-32-16,6-3-30 0,6 3-4 0,9 0 15 16,7 0-5-16,7 0-26 15,7 8-10-15,4 1 3 0,5 0-4 0,1 0-5 16,3-3-3-16,-2-3-1 0,0-1 3 15,-3-2 3-15,-6-2 3 16,-5-3-10-16,-5-1-6 0,-7 2 2 16,-3-1-6-16,-1 5-3 15,-3 0 2-15,2 0 1 0,-5 2-14 0,-2 4-17 16,-3-2-7-16,-5-3-2 15,-2 1 20-15,-3-2 6 0,-2 0 3 16,0 0 13-16,0 0 0 0,-2-5-6 0,-1-1 1 16,-1-1-2-16,0 1-1 15,-2-2 5-15,1 4-2 0,-3-4 0 16,0 0 2-16,1 4-1 15,0-4-2-15,3 2 4 0,-1 2-1 0,0-4-1 16,1 0 0 0,0 1 1-16,0 0-2 0,3 0 2 0,-4-1 0 15,5 6-1-15,0 1 0 16,-1 0 5-16,1 1 0 0,0 0 3 15,0 0-3-15,0-2-3 0,-1 0 1 0,-1 1-2 16,0-2-1-16,2 3 0 16,0 0 12-16,0 0-10 0,0 0-4 15,5 3-5-15,1 0-2 16,5 5 12-16,1 2-3 0,4 2 0 0,3 1 0 15,-1-2 1-15,4 1-2 16,-3-5 2-16,1-1 0 0,-7-2-2 16,-4-1 1-16,-3 0-1 15,-4-2 0-15,1 0 2 0,-1 2 0 0,-2-1-1 16,1 3-6-16,-1-1 6 0,0 3-6 15,0 2 7-15,-3 2-2 16,-3 4-2-16,-7 2 4 0,-3 1 6 0,-2 3-8 16,-3-2 2-16,0 0 7 15,-3 0-9-15,0 0 2 0,2-2 7 16,0-2-9-16,3-3 2 15,3 2 1-15,3-4-3 0,0 0-6 16,5-2-19-16,1-1-29 0,2-2-12 0,3 0-20 16,-1-1-51-16,3-1-41 15,0-3-150-15</inkml:trace>
  <inkml:trace contextRef="#ctx0" brushRef="#br0" timeOffset="110580.15">13508 7857 675 0,'-5'-16'0'0,"-3"2"159"0,-4-3-115 16,-6 0-1-16,-5 3 20 16,-3 4-6-16,-4 7-10 0,0 3 1 0,0 7-16 15,3 10 5-15,2 1-7 16,3 7-13-16,5 2-6 0,6 1-7 15,1 0 2-15,4-1-4 0,3-5-2 0,1-1 0 16,2-4 1-16,4 0-4 16,3-5 2-16,7 1 0 0,-1-3 0 15,5-4-2-15,2-1-4 16,3-5-3-16,3-1 8 0,-2-6-1 0,0-4 1 15,0-4 3-15,-2-5-1 16,1-6 0-16,0-6 3 0,2-3-4 16,3-5 2-16,-2-6 6 15,-2-1-3-15,-2-4-4 0,-1-1 0 0,-3 1 7 16,-4 4-7-16,-2 3 0 0,-4 6 12 15,-5 8-4-15,0 10 4 16,-3 10 2-16,0 6 4 0,-1 6-7 0,-6 11-10 16,-6 15 6-1,-3 14 8-15,-4 9 2 0,1 7-5 0,2 0-3 16,3-3-2-16,4-6 1 15,1-4-3-15,4-8-2 0,2-6-3 16,3-5 0-16,0-3 3 0,0-3-3 0,4-3-2 16,1-2 2-16,3-4 0 15,3-3-5-15,4-4 0 0,4-3-2 16,1-1 7-16,4-8 0 15,-1-3-13-15,1-6 6 0,2-3-2 0,-1-5-2 16,-2-4 6-16,1-2 1 16,-5-5 0-16,-1 1 2 0,-5 3 1 15,-6 1-1-15,-5 9 4 16,-2 6 0-16,-3 3-1 0,-6 6 0 0,-3 6-1 15,-5 2 0-15,-1 14 14 0,0 7-4 16,0 9-4-16,3 2 0 16,1 2-4-16,4-1-3 0,3 0 2 0,3-2 2 15,3-5-4 1,1-1 1-16,5-5 0 0,5-7-5 0,4-1 8 15,2-3-4-15,3-5 1 16,1-3 0-16,1-2 4 0,0 0-5 16,1-5-3-16,1-5 2 15,3-4 1-15,-3-4 2 0,1-4 1 0,1-6-3 16,0-5 2-16,1-6-1 0,2-7 0 15,0-5-7-15,0-9 3 16,-2-3-1-16,-3 0 7 0,-1 2-1 0,-4 6-2 16,-7 6 2-16,-3 15 0 15,-4 11-1-15,-1 11 0 0,-3 10 3 16,-2 4-4-16,-6 15-1 15,-3 10 6-15,-1 7-2 0,0 2 2 0,0-2-3 16,1-5-2-16,3-4 2 0,1-3 2 16,2-7 4-16,3-4 6 15,0-2 2-15,1-5-3 0,0-3-3 0,1 1-8 16,0-2-2-1,0 0 2-15,0 0 2 0,0 0 2 0,0 0 5 16,3-3 4-16,-1-3 15 16,4-1-6-16,-3-4-13 0,3-1-7 15,0-1 1-15,1 1-3 16,1-1-2-16,-1-2 2 0,-1 5 0 0,-1-1-2 15,-2 1 2-15,1 3 0 0,0-2-2 16,2 0 2-16,1-3-2 16,0 2 1-16,0-1 0 0,1-3 1 0,1 4-1 15,-3-1 0-15,1-1 0 16,-2 5-2-16,-1 0 3 0,2 4-1 15,0 0 0-15,0 3-8 16,2 4 3-16,-1 6-7 0,-1 10 6 0,-1 1 5 16,0 2 1-1,0-4 0-15,-2-5 4 0,-3-4-4 0,0-2 0 16,0-4 2-16,2-2-2 0,-2-2 0 0,0 0 17 15,0-2-3 1,0-5-6-16,0-2-6 0,-2-2-4 0,2 0 4 16,-2-3 1-16,-1 2-4 15,0 2 2-15,-2 1-2 0,-2 2-1 16,-3 3 1-16,-1 3-4 15,-3 1-1-15,-3 0 6 0,0 8 0 0,0 6-4 16,2 6 4-16,-2 7 0 0,1 4 0 16,1 5-3-16,1 6 3 15,1-1 0-15,1-1-1 0,5 1 1 0,1-5 0 16,3-3 0-16,3-5 3 15,0-5-5-15,4-2 4 0,3-4-2 16,3-4-1-16,1-2 2 16,2-3-2-16,-1-1 0 0,1-1 2 0,2-2-2 15,0-4-17 1,3 0 8-16,-3-3-6 0,3-7 3 0,2-3 15 15,-1-6-2-15,3-6 0 0,1-4-1 0,2-5 2 16,2-4-2 0,0-4 1-16,4 3-2 0,-3 2-19 0,0 6 6 15,-8 12 6-15,-8 6 5 16,-4 10 4-16,-4 3 0 0,0 0-1 15,-1 5 4-15,-1 0-1 16,1 3-1-16,-2-3 5 0,-1-2-4 0,0 1-1 16,0-3 4-16,0 0 0 15,0-1 2-15,0 0 6 0,0-1 4 16,-3-6-8-16,-1 2-7 0,2 1-1 0,-2 2-2 15,-1 1 0-15,-2 1-3 16,-4 4-4-16,-2 3 9 0,-4 7-1 16,-2 1 0-16,-3 3 0 15,2 4 4-15,3 1-3 0,3 4 2 0,7-2-2 16,2-2-2-1,5 4 2-15,0-5-1 0,3-1-3 0,6-1 6 16,0-6-2-16,3 2-1 0,2-3-1 0,2-5 3 16,2-1-3-1,1-6 2-15,2-1 4 0,-2 0-6 0,2-7 2 16,-1-4 0-16,-2-3-4 15,1-2 3-15,-1-3 0 0,-3-5 0 16,-1-2 0-16,-3-3 2 16,-3-3 0-16,-3-2 0 0,-2 1-1 0,-3 2 0 15,-2 6 1-15,-4 6-2 16,-4 6 0-16,-3 9-6 0,2 3-18 15,-2 1-23-15,0 2 6 0,1 5-10 0,0 6-24 16,3 2-7-16,1 4-37 16,3 6-70-16,1 0-37 0,3 2-104 15</inkml:trace>
  <inkml:trace contextRef="#ctx0" brushRef="#br0" timeOffset="111410.15">14938 7737 812 0,'10'-24'0'16,"-5"0"259"-16,-3 2-168 0,-3-2 3 0,1 6-12 15,-5 4-22-15,-1 2-16 16,-3 8-26-16,-5 4-9 0,-3 0 10 16,-6 13 1-16,-3 7-8 15,0 6-2-15,0 6-2 0,5 2-6 0,5-1-1 16,2 1 0-16,5-2-2 15,4-6-2-15,4-1-9 0,1-5-8 16,7-3-9-16,4-3 4 0,1-4 6 0,5-7 0 16,-1-3 7-16,2 0 2 15,-2-3 3-15,1-9 6 0,1-2 1 16,1-5 0-16,2-5 0 15,1-6 2-15,-1-7-2 0,3-9 0 0,1-5 3 16,2-8-4 0,2-5 2-16,-1-4-1 0,1 4 0 0,-4 4 0 15,-6 11 11-15,-4 11-4 16,-7 14 4-16,-6 11-1 0,-2 8 0 15,-2 7-2-15,-10 13-4 0,-9 17-2 0,-5 15 8 16,-7 10 0-16,1 6-1 16,4-1 0-16,3-3-6 0,11-3 2 15,3-5 1-15,2-6-4 16,8-6-1-16,1-4 0 0,4-5-1 0,5-7 0 15,3-4-4-15,3-4 4 16,3-5-31-16,3-4 13 0,1-3 1 16,3-3-7-16,0-3 9 15,1-6 3-15,1-6 0 0,-2-4 6 0,-2-5 3 16,-3-8-1-16,-5-2 6 0,-3-3 0 15,-5 0-3-15,-6 3 2 16,-1 8 7-16,-2 7 11 0,-5 10 1 0,2 6-7 16,-3 3-8-1,-4 13-3-15,-4 9 0 0,-2 10 2 0,-2 2 7 16,5 0-1-16,3-1-6 15,6-1 1-15,4-5-4 0,2-2 0 16,0-5 0-16,5-6 0 0,3-1-1 0,5-5 0 16,3-2 6-16,5-2-5 15,-1-3 6-15,2-1-3 0,0-4-8 16,-1-4-13-16,-2-2 1 15,1-3-3-15,-1-4 10 0,-1-3 2 0,0-8-5 16,-3-2 10-16,0-5 0 16,1 0-3-16,-3 1 7 0,-1 2-2 15,-4 8 0-15,-3 8 0 16,-3 10 3-16,-2 6 13 0,-1 3-3 0,-6 15-23 15,-6 12 13-15,-4 9 7 0,-1 4-4 16,4-2 0-16,4-3 2 16,4-6-4-16,5-5 0 0,1-3 0 0,1-7-3 15,5-3-2 1,1-1 2-16,3-2-2 0,3-6-3 0,1 0-32 15,4-4-38-15,2-1-107 16,-2-4-128-16,4-7-444 0</inkml:trace>
  <inkml:trace contextRef="#ctx0" brushRef="#br0" timeOffset="113110.15">15954 7821 663 0,'12'-9'0'0,"8"-4"209"15,4-3-107-15,0-1-33 16,2-3-27-16,2 0-10 0,-1-3-3 0,-2-1-8 16,-3-3-4-16,-4 0 8 15,-1-6 12-15,-2-5 2 0,0-3-11 16,-5-4-3-16,1-2-10 0,-3 3-8 0,-2 4-1 15,-3 8-2-15,-3 9-2 16,0 11 0-16,-2 4 1 0,-3 7-5 16,-2 3-6-16,-7 13 5 15,-4 15 3-15,-5 12 0 0,0 11 7 0,-1 8-4 16,3-1-3-1,1 7 0-15,2-1 0 0,3-5-2 0,0-5 2 16,3-10 0-16,3-7-8 0,1-10 11 0,1-6-4 16,0-6-1-1,2-9 4-15,3-1-4 0,1-5 1 0,1-2 2 16,0 0 1-16,3-5-2 15,3-6-10-15,4-7 11 0,6-5-2 16,5-2-5-16,2-5-8 16,0-3-4-16,2-2 8 0,1 2 4 0,-2-2-2 15,0 7 10-15,-4 7-2 16,-6 9 0-16,-4 9 0 0,-3 3 1 15,-1 13 2-15,-1 8 2 0,-3 7 2 0,0 4-1 16,-1-1 0-16,1 1-4 16,-2-3-2-16,0-6 0 0,2-2 3 15,-1-6-3-15,5 0 12 16,1-4-4-16,5 0-4 0,5-1 0 0,1-2-2 15,7-1-1 1,1-2 2-16,3-3-3 0,0-2 0 0,0 0 0 16,0-4 2-16,-4-6-2 15,3-1 0-15,-2-4 0 0,-1-3 2 16,3-4 0-16,-2-4-1 0,-3-3-1 0,-3-2 0 15,-5-1 4-15,-7 3-3 16,-6 2 0-16,-3 5 1 0,-7 8 0 16,-7 4-1-16,-2 3 0 15,-5 2-2-15,-4 3 2 0,2 2 12 0,-2 1-4 16,4 8 0-16,0 5-4 15,1 8 0-15,2 10-2 0,3 4-2 16,2 4-1-16,5-3 0 0,1-8 1 0,3-4-2 16,5-6 0-16,0-5 0 15,2-1-1-15,5-6 1 0,3-5-3 16,3-1 4-16,1-1 0 15,4-9-15-15,-1-1-5 0,0-3 6 0,1-3 0 16,0-2 2 0,-2 0 9-16,2-1 0 0,-2-1 1 0,-1 5 1 15,-3 6 1-15,-5 4 0 16,-3 5-2-16,0 8 2 0,-2 6-1 15,-1 6 11-15,3 0-5 0,-1-1-4 0,1-5 1 16,2-5 5-16,1-3-2 16,2-6 3-16,5 0-2 0,4-6-4 15,3-3 2-15,0-7-2 16,2-1-1-16,-1 0-2 0,0 0 0 0,0 0-6 15,-3 1 5-15,0-3 0 16,-2-1-3-16,-2 0 7 0,0 0-3 16,-3 1-1-16,0 5 3 15,0 3-1-15,-5 7 0 0,1 4-1 0,-1 6-1 16,-2 9-4-16,-1 7 7 0,-1 8-1 15,-2 4 0-15,1 1 3 16,1-5 0-16,-3-5-2 0,0-2 4 0,-2-4-4 16,-5-1 2-1,-3-2 7-15,-5-2-4 0,-4-4-5 0,-4-3 3 16,-1-1-8-16,0-5-32 15,4 0-9-15,4-1-40 0,5 0-133 16,3-8-169-16</inkml:trace>
  <inkml:trace contextRef="#ctx0" brushRef="#br0" timeOffset="114190.15">17358 7629 887 0,'11'-12'0'0,"6"2"174"0,1-1-114 15,1 1 0-15,3 3-7 0,2 5-4 16,-1 2 0-16,-2 5-14 16,-4 13-18-16,-6 5-4 0,-4 5 5 0,-4 3-6 15,-3-2 0 1,-6 0-1-16,-3-5 1 0,-1-2 2 0,-2-4-4 15,1-1-1-15,0-2-4 16,1-6-1-16,2-1-2 0,3-4-2 16,3-3 0-16,2 1 4 15,0-2-4-15,0 0 0 0,0-3 0 0,0-4-15 16,1-2 0-16,4-1 1 0,3-2-1 15,3-5 4-15,4-3 4 16,3-4-1-16,5-2 0 0,2-6-4 0,4-1-6 16,2-2 2-16,1 0-11 15,-3 8 4-15,-3 7 15 0,-9 10 5 16,-3 9 1-16,-6 1 0 15,-3 9 2-15,-2 13 0 0,-3 4 15 0,-5 7 1 16,-5 4 0-16,-1 0 1 0,0-4 3 16,0-5-3-16,2-3-1 15,3-6-10-15,1-2 0 0,3-3-2 0,2-4-3 16,0-3-2-1,2-3-1-15,5-2 2 0,-1-2-27 0,6 0 8 16,2 0-4-16,2-4-11 16,0-5 7-16,2-1 1 0,0-8 6 15,2-2 9-15,2-3 5 16,1-6-4-16,0-2 7 0,0-1 1 0,-4 2-2 15,-2 2 7-15,-5 10-3 0,-5 5 0 16,-4 8 0-16,-3 5 17 16,0 10-2-16,-5 12 6 0,-1 8-3 0,-4 4-8 15,2 1-3-15,-1-4 4 16,6 0 2-16,0-5-1 0,3-4-4 15,5-2 5-15,2-3 0 16,4-5-4-16,2-2-4 0,5-3 2 0,2-3-3 16,2-3 0-1,0-1-2-15,-1 0-1 0,-1-7-2 0,-3-4-6 16,-5-5-8-16,-3-4 1 0,-4-5 7 0,-1-3-4 15,-1-4-16 1,-3-4 5-16,-3-1 1 0,-6-1 1 0,1 0 9 16,-3 4 4-16,-2 8 5 15,-2 8-1-15,-1 11-3 0,0 7 1 16,1 8 2-16,4 9 4 15,1 6-1-15,6 5 0 0,1-1 4 0,3 1-5 16,3-4 1-16,7-2 1 0,4-3-1 16,4-4 0-16,0-4 10 15,3-4 1-15,1-4 2 0,1-3 3 0,3 1-3 16,2-9-5-16,-1-5-3 15,1-6-2-15,1-3 3 0,-1-6-5 16,-4-3 2-16,1-5-2 16,-2-6 1-16,0 1-3 0,1-5 2 0,0 0 2 15,0 0-4 1,-2 0 2-16,-3 8 0 0,-5 3-2 0,-6 11 2 15,-3 8 10-15,-5 7 5 0,0 9 1 0,-9 9-4 16,-8 17-10 0,-8 14 4-16,-6 12 7 0,0 6 4 0,2 5-5 15,3 0-3-15,6-2-3 16,1-4 4-16,6-6-5 0,4-9-3 15,4-4 1-15,2-9-3 16,2-4-2-16,1-1 2 0,6-5 0 0,2-2-4 16,3-5-10-16,6-5-13 15,0-3-16-15,4-4-11 0,0 0-29 16,-2-7-45-16,0-4-39 0,-5-7-73 0,-3-5-146 15</inkml:trace>
  <inkml:trace contextRef="#ctx0" brushRef="#br0" timeOffset="114330.16">18334 7582 724 0,'22'-3'0'0,"3"2"209"0,2-2-144 0,2 0-34 16,-1-2-19-1,4 2-10-15,0-2-4 0,-2-4-174 0,0 0-181 16</inkml:trace>
  <inkml:trace contextRef="#ctx0" brushRef="#br0" timeOffset="115860.16">19131 7700 821 0,'2'-14'0'0,"-2"-1"278"15,0-2-192-15,0-2-28 0,0-1-1 0,0 0-22 16,-2 0-7-16,-2 2-3 16,-2 3-9-16,-4 5 2 0,-3 7 4 15,-5 5-3-15,-5 11 2 16,-4 11-5-16,0 4-5 0,-1 4-4 0,0 0-4 15,8-2-1-15,0 0-2 16,6 2 0-16,3-6 2 0,6 2-3 16,2-6-11-16,3-2-2 15,8-3 0-15,4-4-3 0,5-4 9 0,6-4 0 16,1-5 1-16,6-2 7 0,-1-6 0 15,0-4-9-15,0-4 5 16,-2-2 2-16,-2-3-1 0,-3-5 6 0,0-5-3 16,-2-7 0-1,-2-3 0-15,1-7 3 0,0-4-3 0,-1 1 0 16,2-4 0-16,-2 2 0 15,-5 4 0-15,-3 6 3 0,-5 8-4 16,-3 10 2-16,0 10 22 0,-2 6-12 0,0 8 4 16,-2 1-7-16,-4 10-10 15,-2 16 4-15,-7 9 4 0,-3 12 4 16,-1 5-3-16,-2 3-3 15,2 1 1-15,1-1 1 0,3-1-4 0,5-9-3 16,4-8 2-16,5-5 1 16,1-8-4-16,6 0 0 0,7-7-8 15,3-2-11-15,4-3-2 16,2-7-1-16,2 0 1 0,1-4 9 0,0-1 0 15,3-5-1-15,-2-5 9 0,1-1 4 16,-1-9 0-16,1-1 4 16,-1-5-2-16,0-3 0 0,-2-1 0 0,-4-3-2 15,-7 4-4 1,-8 6 8-16,-5 6-1 0,-6 9-2 0,-9 5 2 15,0 4 4-15,-7 9-3 16,0 9 1-16,1 4-1 0,3 4-3 16,5 5 2-16,2-4 1 15,7 3-2-15,2-6 0 0,2-2 0 0,6-2 0 16,2-3 0-16,4-1 0 0,0-5 0 15,6-2 0-15,2-2 2 16,2-6-3-16,5-2 2 0,-1 0 2 0,0-7-3 16,0-6-1-16,0-3 1 15,1-7-2-15,-1-3 3 0,2-9-1 16,-6-5 0-16,1-7 0 15,-3-3 0-15,1-7 0 0,0 3 2 0,0-4-1 16,0 4-2-16,0 6 2 0,-2 5 1 16,-6 13-2-16,-4 9 0 15,-6 13 9-15,-3 6 7 0,-2 6 2 0,-9 14-13 16,-7 13 3-1,-6 13 11-15,-2 7-4 0,1 4 0 0,3 2 0 16,3-3-7-16,1-4-4 16,3-3-1-16,4-8-1 0,2-4 1 15,5-6-2-15,4-3 1 16,2-5-4-16,8-4-5 0,2-2 1 0,6-7-5 15,2 1 0-15,2-5-7 0,1-4-4 16,0 0 3-16,1-4-1 16,2-3 6-16,1-6 11 0,0-4 0 0,-1-4-3 15,0-6 4-15,0-4-2 16,-3-8-2-16,-4 1 4 0,-1-3 2 15,-5 7 0-15,-5 9 0 16,-7 7 2-16,-2 9-2 0,-8 8 0 0,-5 5 6 16,-5 8-7-1,-4 8 2-15,1 3 9 0,2 1-7 0,3 2 1 16,5 1 0-16,2 2 4 0,1-1 0 0,3-1 0 15,2-1 2 1,3-3-3-16,1-2-3 0,1-4-3 0,5-1-1 16,4-3 0-16,0-1 0 15,4-3 1-15,3-4-2 0,2-5-24 16,3 0-10-16,4 0-21 15,0-7-42-15,3-2-6 0,0-4-40 0,1-2-75 16,-2-5-22-16,2-3-1 0,-2-4 19 16</inkml:trace>
  <inkml:trace contextRef="#ctx0" brushRef="#br0" timeOffset="116860.16">20347 7736 70 0,'19'-30'179'0,"-5"1"-13"0,-3 2-6 0,-3 5 5 16,-5 2-45-16,1 2-17 15,-3 6-10-15,-1 1-18 0,0 5-6 16,0 5 7-16,-3 1-13 16,-5 2-12-16,-6 11-15 0,-6 8-9 0,-1 7 7 15,0 1-11 1,0 4-10-16,6-1-8 0,3-3-4 0,3-1 2 15,3-3-3-15,3-4 0 0,3-2-2 0,2-3 1 16,5-2-21 0,1-5 7-16,7 0 4 0,2-3 1 0,4-5 3 15,4-1-7-15,3-2-10 16,1-6 18-16,5-3 2 0,1-3-3 15,1-7-3-15,-2-6-9 16,-1-7 7-16,0-6 11 0,0 0 0 0,-2-13-3 16,0-2 8-16,0-3-4 15,-4-4 0-15,-2 9-1 0,-3 6 3 16,-4 10-2-16,-7 10 0 0,-5 9 9 0,-3 8-3 15,-3 6 1-15,-2 4-4 16,-6 4-5-16,-5 14 4 0,-7 11 0 16,-3 9 2-16,-2 8 3 15,-2 6 1-15,2 5-1 0,-1 0 2 0,6-4-4 16,4-2-3-1,2-10 1-15,6-3-3 0,6-8 0 0,2-7-3 16,7-2-3-16,3-5-10 0,3-4-2 0,-1-4 2 16,3-6 1-1,1 0 1-15,0-2-3 0,0 0-11 0,2-7 7 16,-1-1-1-16,1-6 0 15,-1-1 15-15,1-5 3 0,-1-3-2 16,-1-5 4-16,-1 0 2 16,-2-3 0-16,-3 3 0 0,-2 6 2 0,-4 6 3 15,-3 9 2-15,-1 7-3 16,-4 0-8-16,-5 15 4 0,-3 5 0 15,-1 6 9-15,1 2-7 0,3-2 0 0,4-1-3 16,2-3 2-16,3-2 16 16,0 0-14-16,5-3-2 0,6-2 2 15,2-4-2-15,5-2 3 16,4 0 0-16,2-3-2 0,4-4 2 0,-1-2-3 15,4 0-2 1,0-1 2-16,0-7 0 0,-1-2-1 0,-2-5-13 16,-3-3 2-16,-2-5-9 15,-4-3 13-15,-1-5 1 0,-5 0-1 16,-7 1 4-16,-2 2-1 0,-4 10 3 0,-5 1 1 15,-5 10 0-15,-5 5 0 16,-6 2 0-16,-4 12 10 0,-1 7-1 16,-1 8-5-16,2 1-4 15,0 1 0-15,4 0 0 0,3-1 2 0,5-2-2 16,6-2-23-16,6-3 3 15,1-5 1-15,1 0 14 0,10-5 2 16,2-3 1-16,2-1 2 0,5-6 0 0,-2-1 0 16,1-1 0-16,-1-9 0 15,2-4 2-15,-1-6 2 0,0-5 3 16,2-5 0-16,1-7 4 15,2-3 4-15,3-5-1 0,1-6-5 0,3-3-2 16,-1-3 6 0,-1 3 3-16,-4 3 0 0,-7 7 6 0,-7 11 1 15,-7 11 4-15,-2 10 4 16,-2 10-4-16,-8 5-12 0,-8 19-12 15,-7 10 7-15,-2 12 8 0,-2 8-3 0,3 4-9 16,5-1-3-16,1-4-2 16,3-1 2-16,3-10-2 0,0-3-2 15,2-6-4-15,3-4-11 16,0-5-18-16,3-5-2 0,4-6-22 0,-1-5-33 15,1-1-1-15,0-5-37 16,1-5-171-16,-1-5-213 0</inkml:trace>
  <inkml:trace contextRef="#ctx0" brushRef="#br0" timeOffset="117010.16">20957 7553 907 0,'23'-9'0'0,"3"1"78"0,1-6-54 16,1 4-7-16,0-1-8 15,-1 0-7-15,-2 2-4 0,-8-2-233 16,-6-2-76-16</inkml:trace>
  <inkml:trace contextRef="#ctx0" brushRef="#br0" timeOffset="117230.16">19916 7488 721 0,'25'0'0'0,"10"0"0"16,9 0 8-16,3 0-1 0,5 0-5 0,-1 0 1 15,-2 0-4 1,-4 0-9-16,-7 5-62 0,-7-3-154 0</inkml:trace>
  <inkml:trace contextRef="#ctx0" brushRef="#br0" timeOffset="118060.16">21630 7807 810 0,'8'-8'0'15,"3"-2"154"-15,-3-4-75 16,-1 0-15-16,0-3-3 0,-1-3-24 0,2-1-14 16,0-3-7-1,1 1-4-15,3-2 2 0,1 2-8 0,-1 2-3 16,-1 4-1-16,-4 7 1 0,-5 4 9 0,-2 6 1 15,-5 6-6 1,-9 13 2-16,-3 9-1 0,-3 5-3 0,0 4-3 16,8-4-2-16,1-3 0 15,4-2-42-15,5-6 14 0,2-2-6 16,3-6 19-16,7-5 8 15,1-3 3-15,4-6 5 0,6 0 0 0,1-3-2 16,4-6 2-16,2-4 0 0,1-3-1 16,0-4 0-16,-1-9 4 15,1-2-5-15,0-9 2 0,1-6 5 0,1-4 0 16,-1-5 2-16,2-4 1 15,-2-1-5-15,-1 3-1 0,-5 5-2 16,-6 6-2-16,-2 9 2 16,-8 10 2-16,-3 11-3 0,-4 11 0 0,-5 5 0 15,-6 17 0 1,-10 13 19-16,-6 11 0 0,-3 10-1 0,-1 3-4 15,5 0-8-15,5 1 0 0,0-5 7 0,7-5-6 16,3-6 0 0,3-4-2-16,7-5-2 0,0-2-4 0,6-5 1 15,7-1 0-15,3-6-1 16,4-4 1-16,3-1 0 0,2-6-9 15,-1-1-6-15,0-4-9 16,-2 0-38-16,-2-3-3 0,-4-10-33 0,0-3-79 16,-6-9-19-16,-3-4-275 15</inkml:trace>
  <inkml:trace contextRef="#ctx0" brushRef="#br0" timeOffset="118190.16">22115 7500 723 0,'35'-3'0'16,"0"-1"86"-1,-1-1-74-15,-3-5-8 0,-5-1-8 0,-4-3-76 16,-8-3-66-16,-6-4-148 0</inkml:trace>
  <inkml:trace contextRef="#ctx0" brushRef="#br0" timeOffset="118340.16">21685 7086 1138 0,'-3'-4'0'0,"6"4"19"0,7 4-8 15,3 3-10-15,4 0-2 0,1-4-197 0,-3-3-428 16</inkml:trace>
  <inkml:trace contextRef="#ctx0" brushRef="#br0" timeOffset="125190.17">8658 8609 621 0,'-2'-1'0'15,"2"1"41"-15,0-2-39 16,0 2 50-16,0 0 0 0,6 0-11 0,4 0 25 16,4-3 15-16,6-2-29 15,1 0-18-15,1-4-2 0,5 2 0 16,-1-5-2-16,2 4-3 0,1-2-12 0,0 3-7 15,4 5-4-15,0-4-1 16,0 3-2-16,2 2-1 0,1 1 0 16,0 0 1-16,2 0-1 15,0 0 5-15,2 0 5 0,0 0 4 0,1-2 0 16,-1 2-6-1,1-1 7-15,-1 1-10 0,0 0-3 0,-1-1-3 16,1 1 2-16,1 0-1 0,-1 0-2 0,0 0 4 16,-1 0-1-1,-2 0-2-15,1 0 2 0,0 0 0 0,0 0 2 16,0 2 4-16,1 0-3 15,-1-1-1-15,1 3 0 0,0-1-1 16,-1-2 0-16,3 2 0 16,-3-3-2-16,2 0 0 0,-3 0 0 0,1 0 0 15,2-3-2-15,1-2 4 16,-1 1-2-16,2 0 1 0,0 0 0 15,-2-2 5-15,1 2-1 0,1-2 1 0,-2-1-1 16,2 3-2-16,0-2-1 16,0 1-1-16,1-2-1 0,-2 0 0 15,4-1 3-15,-3-1-4 16,2-1 1-16,-3 2 0 0,1-1 0 0,-1-1 0 15,-1 0 14 1,0 1-3-16,-1 0-2 0,1 1-2 0,-1 0-1 16,0-2-3-16,1 1-2 15,0 0 0-15,5 0 2 0,-4 1-3 16,4-2 0-16,0 2 0 0,0-1 4 0,2-1-4 15,-1-2 2-15,0 2 2 16,-1 1-2-16,-1-1 3 0,-2 0 2 16,-5 1-1-16,1-3-2 15,-2 4-3-15,-2-1 1 0,3 1 1 0,-3-1-3 16,-2 2 0-16,2-1 0 15,-1 0 0-15,-1 0 0 0,0 1 0 16,-2 2 1-16,3-1-1 0,-3 2 0 0,3 2 1 16,-2-1-2-16,1 3 0 15,-1 0 2-15,-3 0-2 0,2 0 2 16,-3 0-2-16,4 2-1 15,-2 1 4-15,1 1-1 0,-1-1-2 0,0 1 1 16,-2-1 0 0,1 2-1-16,1 0 1 0,-3 0 1 0,5 0-1 15,-1 2 0-15,2 0 1 16,0-2-2-16,0 3 1 0,0 1 1 15,-2-1-2-15,1 0 0 0,1 1 1 0,1-1 0 16,-1 0 1-16,3-1 0 16,-2-1-2-16,1 1 1 0,0-1 1 15,-1 2-2-15,1-2 2 16,2 0-1-16,0 1 0 0,5-1-1 0,-3 1 1 15,2-2 0-15,1 1 0 16,0-1 0-16,2 0 0 0,-1 0 0 16,0 1 1-16,3-1-2 15,-2 1 2-15,2-1-2 0,-1 2 2 0,0-3 7 16,3 2-2-16,2-3-1 0,0 1-1 15,2-1-2-15,1-1 0 16,2 0 0-16,1 0-2 0,0-2 0 0,1 0 0 16,0 0 2-1,2 0-3-15,-1 0 2 0,-2 0-1 0,-1 0 0 16,-3 0 0-16,-2 0 2 15,0 3-2-15,0 0 0 0,-1-1 4 16,2 0-4-16,0-1 0 0,2 0 0 0,1 0 0 16,-1-1 1-16,-1 0 0 15,0-2-1-15,-1-1 0 0,1 0 1 16,-2 0-1-16,-1-1 0 15,-4 1 4-15,-2 2 6 0,0-2-1 0,-1 3-2 16,-1-2-6-16,2 1 3 16,0 0-2-16,2-2-4 0,1 0 3 15,1-1 0-15,2-2-1 16,-3 0 0-16,2 1 0 0,1-2-1 0,0 2 2 15,2-1 0-15,-1-1-1 0,-2 3 0 16,2-1 2-16,-2 0-3 16,-1 0 1-16,-1 2 1 0,1-2-2 0,1 0 2 15,1 1 0 1,0-1-2-16,0-1 1 0,1 1 0 0,0-1 0 15,0-1 0-15,1 3 0 16,1-1 0-16,1 2 1 0,0-2-1 16,0-1-1-16,0 1 2 15,-2 1 0-15,-1-2-2 0,0 3 2 0,-2 1 1 16,2 2-4-16,0-1 4 0,-1-1-1 15,0 2-2-15,2-3 2 16,-1 1-1-16,0-1 0 0,0 1 0 0,-3 0 0 16,1-2 0-16,-2 1 0 15,-1 1 3-15,1 1-4 0,-1 0 2 16,0 1-2-16,1 0-2 15,1 0 6-15,3 2-3 0,-1 2 0 0,1-1-1 16,2 0 1-16,1-2 0 0,4 2 0 16,-2-2 1-16,2 0-1 15,1 0 0-15,-1 0 1 0,3 1-1 0,0-1 0 16,2 2 0-1,-1-1-1-15,2 0 2 0,-1-1-1 0,1 1 0 16,4-1 0-16,-1 0 1 16,2 0-1-16,0-1 0 0,-2 0 4 15,-1 0 1-15,-2-1 5 16,-1-3 3-16,0 1-1 0,0 1-3 0,-1 2-4 15,0-1 0-15,0-1-1 0,0 2-2 16,2 0 0-16,0 0 2 16,1 0-1-16,2 0-3 0,-6 0 0 0,3 0 14 15,-4 0-11-15,0-3 4 16,-2 3-3-16,2-2-2 0,-2-1 0 15,0-1-2-15,1 0 0 16,-3-2 6-16,2-1-4 0,-3 2-2 0,-1-2 0 16,-1 2 4-1,1-1-5-15,-2 0 2 0,2 2 0 0,-4-2-2 16,3 3 1-16,0 2 1 0,1 1-2 0,-1 0-2 15,-6 0-6 1,-1 0-8-16,-5 0 3 0,-2 0 0 0,-2 0-11 16,-8 0-1-16,-2 0-12 15,-8 2-24-15,-1 2 8 0,-5 2-19 16,-5 0-45-16,-5 2-32 15,-1 0-112-15,-9-2-371 0</inkml:trace>
  <inkml:trace contextRef="#ctx0" brushRef="#br0" timeOffset="148290.2">3404 9558 512 0,'7'-23'0'0,"-3"3"239"15,0 3-138-15,-3 3-4 16,-1 2 6-16,0 4-21 0,0 4-18 0,0 2-16 16,0 1-17-16,1 1-8 15,-1 0 2-15,0 7-9 0,-2 13-13 16,-6 14 19-16,-5 17 28 15,-7 11-8-15,-1 4-14 0,0 2-6 0,-1-3-8 16,3-5-8 0,4-4 2-16,-5-10-3 0,6-6-4 0,0-5 1 15,1-8 0-15,1-2-4 0,4-2 1 0,0-5 1 16,4-4-65-16,1-5 22 15,2-7-8-15,1-2-18 0,0 0-6 16,6-12-39-16,5-5-25 16,4-11-9-16,-1-9-13 0,4-4-92 15,0-10 22-15</inkml:trace>
  <inkml:trace contextRef="#ctx0" brushRef="#br0" timeOffset="148690.2">3374 9607 217 0,'19'-63'0'16,"-2"5"207"-16,1 12-104 0,0 7 6 16,-4 10 5-16,2 8-14 0,2 6-16 0,2 3 13 15,5 5-8-15,4 0-2 16,1 4-12-16,3 3-26 0,-5 4-10 15,-3 4-12-15,-4 5-5 16,-6 1-1-16,-2 3-3 0,-5 5-6 0,-5 4-4 16,-3 2-3-1,-7 5 2-15,-6-1-1 0,-5 2-3 0,-4-1 0 16,-6 0 0-16,-2-1-2 0,-5-3 1 0,0 0-4 15,-3 0-18 1,2-1-1-16,0-3-4 0,3-2-2 0,6 0 5 16,1-7-4-16,5 2-6 15,7-6 15-15,3-6 1 0,4-2-2 0,4-4 6 16,3 0 7-1,3 0-12-15,5 3 16 0,9 0 2 0,3 0 0 16,1 4 8-16,1 9 12 16,-2 7 3-16,-2 5 1 0,-1 7-9 15,-4 0 0-15,0 3 1 0,-3-1-6 0,-2-6 6 16,-1-4-4-16,-1-5-12 15,-1-5-1-15,-3-4 0 0,1-4 0 16,-2 0-29-16,1-3-24 16,1-2-50-16,0 0-114 0,0-4-121 0,0-4-341 15</inkml:trace>
  <inkml:trace contextRef="#ctx0" brushRef="#br0" timeOffset="149040.2">3710 10011 651 0,'8'0'0'0,"2"0"182"0,0 0-93 0,1 0-17 15,3-3-10 1,4-4-16-16,0-2-31 0,1-4-10 0,0-1 0 16,-1 0 3-16,-2-5-2 15,-3-1 5-15,-2-2 12 0,-4 1-2 16,-4-1 0-16,-1 0-2 0,-2 0-8 0,-2 6-6 15,-2 4 0-15,-3 6-4 16,-4 4-2-16,-2 2 0 0,-4 5 0 16,-2 9 0-16,-2 7 2 15,-3 9 0-15,-1 7 5 0,3 4 4 0,3 1-3 16,4-2 6-1,5 0 2-15,3-6-1 0,2-4 2 0,3-6 0 16,2-5-2-16,5-2-2 16,5-2-4-16,4-5-5 0,5-3-1 0,4-2 2 15,3-5-3-15,2 0-2 0,4-5-55 16,1-2-23-16,8 2-42 15,-2-4-64-15,-3-2-103 0,0-1-147 16</inkml:trace>
  <inkml:trace contextRef="#ctx0" brushRef="#br0" timeOffset="149720.2">4234 9929 559 0,'0'-21'0'15,"-2"6"322"-15,-8 0-181 16,-2 2-37-16,-4 4-2 0,-3 2-20 0,0 7-16 16,-2 2-5-16,1 11-28 0,-1 8-12 15,0 4 0-15,1 9 4 16,3 4-5-16,1 1-9 0,4 0-2 0,1-4-6 15,2-1-5 1,6-6 4-16,3-4 0 0,3-3-2 0,10-6-8 16,1-4 5-16,5 0 0 15,4-7 6-15,3-4-1 0,2 0-3 16,3-4-10-16,-1-8-2 0,0-3 1 0,-1-4 4 15,0-5 3-15,-2-3-10 16,2-5 8-16,-2-3-3 0,-5-2-2 0,-3 5 5 16,-6 6 1-1,-6 6 4-15,-4 11 4 0,-2 4 4 0,-1 5-4 16,-2 0 0-16,-4 3-4 15,-6 11 0-15,-1 4 3 0,-1 3 9 16,1 3-4-16,1 1 4 16,1 1-4-16,2 3 1 0,1-3 0 0,2-4-5 15,3 5-3-15,2-6 2 0,1-2 1 16,5-3-2-16,3-2-4 15,5-5 3-15,2-1-1 0,5-5 4 0,4-3-2 16,2 0 0-16,2-4 0 16,0-6 0-16,1-1 0 0,0-4 0 15,0-4 0-15,-5 0-15 16,1-1 9-16,-6-2-2 0,-2 0 1 0,-3-1 5 15,-3-1-1 1,-2 4 4-16,-2 1 0 0,-1 0 0 0,-1 3-2 16,1-1 2-16,0 1-2 0,-1 4 0 0,0 2 1 15,-2 1 0 1,0 6-3-16,-3 1 5 0,0 2-2 0,0 0 0 15,0 4-16-15,-4 9 8 16,0 1 9-16,0 6 3 0,0-4-2 16,0 1-2-16,1 0 0 15,0 0 3-15,-1-2-3 0,1 4 0 0,-1-2 4 16,1 1-1-16,-3 3-1 0,3-7 0 15,0 1 0-15,0-1 0 16,2-4-3-16,0-3 1 0,1 1 0 0,0-4 0 16,0-1-3-16,0-1 2 15,0-2-17-15,0-2-68 0,5-5-23 16,0-6-67-16,-1-4-209 15</inkml:trace>
  <inkml:trace contextRef="#ctx0" brushRef="#br0" timeOffset="149870.2">4733 9611 894 0,'-4'-6'0'16,"4"6"217"-16,0 0-217 16,3 5 0-16,2 7-13 0,0 5 10 15,2 7-41-15,0 3-85 16,-4 3-51-16,0 0-76 0,-2-3-6 0</inkml:trace>
  <inkml:trace contextRef="#ctx0" brushRef="#br0" timeOffset="150770.21">4835 9904 408 0,'11'2'0'15,"-1"2"171"1,-3 3-72-16,-2 0 6 0,0 4 33 0,-1 2-26 15,-2 3-32-15,-2 5 5 16,0-1-12-16,0 1-18 0,0-3-15 0,2 2-15 16,2-4-2-1,0 0-8-15,1-4 0 0,-2-5-2 0,1 1-5 16,-2-3-3-16,-1-3-5 0,1 0 0 0,0-2 0 15,4 0 0 1,-2 0 0-16,3-8-16 0,0-3 1 0,-1-1-4 16,0-6 4-16,3-3-5 15,-1 2-23-15,1-7-7 0,2 3-10 16,0 2-14-16,-1 4 22 15,0 5 17-15,-4 7 22 0,-1 5 14 0,1 0 1 16,2 7 9-16,1 1 1 16,3 3 7-16,0-5 3 0,2-2 9 15,3-1 0-15,4-2-17 0,2-1-10 0,2-2-3 16,-1-5-2-16,2-3-3 15,-2-2-2-15,-2-5 1 0,-2 2 7 16,-5-3-2-16,-3 5 0 16,-5-2 0-16,-2 1 3 0,-2 2 1 0,-1-2 6 15,-2 2-2 1,0 0-4-16,0-2-3 0,-2 4 0 0,-3 2-2 15,0 3-2-15,-4 5-5 16,-1 3-5-16,-6 8 10 0,-4 7-1 16,1 10 5-16,1 4 0 0,6 0 1 0,2-3-2 15,8 0 0-15,2-3 0 16,6-4-3-16,7-1 3 0,2-3 0 15,3-6 0-15,1-2-1 16,7-1 0-16,3-6-1 0,6-1 3 0,3-2-2 16,2-2-4-16,3-7 5 15,-1 1 0-15,-2-2 0 0,-1-2 1 16,-6-4-2-16,-2 0-31 0,-7-4 21 0,-6 0 10 15,-8-2-1-15,-6-2 4 16,-4 1 5-16,-3 1-3 0,-6 6 13 16,-6 4 3-16,-3 2 3 15,-3 10-7-15,-3 0-7 0,0 7-6 0,-3 11-2 16,-3 3 1-1,1 7-2-15,3 5 0 0,7-3 0 0,6 0-1 16,9-4-49-16,4-6 37 16,0-2 8-16,10-2 3 0,4-6 0 15,4-1 1-15,2-6 1 0,2-3 0 0,3 0 0 16,1-8 13-16,-1-6-1 15,1-3 0-15,-3-7 5 0,1-5 0 16,-2-8 8-16,1-6-6 16,-1-8-3-16,3-9-7 0,1-5-5 0,-4-3-1 15,-2-4-5-15,-1 6 4 16,-4 7 1-16,-4 11 3 0,-7 14 0 15,-3 10-5-15,-1 10 3 16,-2 9 20-16,-2 5-1 0,-5 5-8 0,-4 19-4 16,-5 12 4-16,-3 15 5 0,1 8-4 15,2 4-6-15,2 0-3 16,7-3-4-16,4-7-3 0,4-5 0 0,1-7-49 15,3-6-27 1,1-9-90-16,-4-5-114 0,0-9-324 0</inkml:trace>
  <inkml:trace contextRef="#ctx0" brushRef="#br0" timeOffset="151650.21">6560 9709 807 0,'0'-15'0'0,"-3"8"241"0,-8 5-105 16,-4 2-44-16,-8 5-8 15,-3 11 2-15,-6 9-13 0,-3 8-12 0,1 9-8 16,4 1-21-16,1 6-11 15,8 2-17-15,7-6 1 0,7-1-5 16,7-8 0-16,11-4-7 16,9-6 4-16,5-6-2 0,9-5 3 0,3-7-9 15,0-5-17-15,4-3-8 0,-6-4-11 16,1-6-10-16,-3-4 10 15,-4-4 15-15,-1 1 12 0,-2-5 12 0,-1-2 2 16,0 2 0-16,-4-1 8 16,-3 1-1-16,-6 7-2 0,-5 5 2 15,-6 7 2-15,-1 3 2 16,-1 13 4-16,-7 8-2 0,-2 7-1 0,2 5 0 15,-1-4-6 1,2 0 0-16,4-6 0 0,3-4 2 0,4-2-2 16,7-4 0-16,6-5 3 0,2 0-5 0,3-5 4 15,3-3 2 1,1 0-3-16,-1-6 1 0,-3-3-2 0,-2-2 0 15,-1-5 0-15,-4-6 5 16,-2 0-4-16,-2-7 4 0,-4-2-1 16,-4 2-4-16,-3-3 0 15,-9 0 9-15,-5 6-8 0,-5 0 3 0,-3 9-3 16,-4 7-2-16,-1 7 2 0,3 3-2 15,-3 9-3-15,3 4-2 16,5 4-18-16,2 0-21 0,7 3-18 0,8 1-40 16,2 3-108-16,5-4-42 15,10-2-62-15</inkml:trace>
  <inkml:trace contextRef="#ctx0" brushRef="#br0" timeOffset="152750.21">7370 10050 817 0,'0'-21'0'0,"-7"1"251"15,-6-4-155-15,-5 4-29 0,-5 2 5 0,-3 2-3 16,-4 7-32-16,-2 6-11 16,-3 6 8-16,0 11-11 0,3 11-16 15,6 6-9-15,5 0 3 16,6 2-2-16,8 0-10 0,6 0-3 0,1-5-8 15,8-2-5-15,2-5 8 16,0-6 4-16,4-2 6 0,0-4 5 16,3-6 0-16,1-1-8 0,4-2-1 0,2-13 0 15,2-3 7-15,3-4 6 16,4-4 0-16,1-6-2 0,-3-5 3 15,3-6 1-15,-6-3-1 16,-1-8 4-16,-2-4 2 0,-1-5 5 0,-2 0 1 16,-3 6-5-1,-3 9-9-15,-8 14 2 0,-5 12 4 0,-3 11 16 16,-9 9 13-16,-6 11-13 0,-8 14-11 0,-6 14 3 15,-3 7-2 1,1 7-5-16,5 0-1 0,3 0-2 0,5-3-4 16,7-3 2-16,4-2 0 15,6-4-1-15,2-3-3 0,8-6 2 16,6-6-14-16,4-4 4 15,4-6-1-15,2-4-2 0,4-5 3 0,0-4-5 16,1-3 0-16,-1-2 9 16,1-7 4-16,-5-4-1 0,1-6 7 15,-3-3-4-15,-2-6 0 0,-2-4 2 0,-2-4 2 16,-6-1-2-16,-1 3 1 15,-6 6-3-15,-2 6-4 0,-2 4 9 16,-4 7-4-16,-5 4 0 16,-5 7 0-16,-2 7 4 0,-4 12 0 0,1 6 0 15,-1 4 3 1,4 1-8-16,4 2 2 0,2-3 0 0,4-1-1 15,4-2-1-15,0-3 0 16,2-3-5-16,6-3 9 0,4-5-6 0,4 0-4 16,1-5 2-16,2-4 1 0,3 1-3 15,-2-4 6-15,2 0-3 16,-2-4-3-16,1-4 1 0,-3-4-3 15,0-1-6-15,-1-3 12 16,0-3 2-16,0 2 0 0,0-5 2 0,-2 0-1 16,-2 1 0-16,-2 1-2 15,-2 2 2-15,-3 6 0 0,-1 4 0 16,-2 4 1-16,-1 4-1 0,1 4 0 0,-1 8-2 15,0 9 4-15,-1 4 10 16,-2 1-10-16,1-2-2 0,0-2 0 16,2-2 2-16,0-3-3 15,2-3 1-15,1-2 0 0,1-2 0 0,3-2-4 16,2-4-6-1,0 1-4-15,4-5-5 0,-1-5-1 0,2-2-2 16,-1-3 5-16,0-3 2 16,1-4 4-16,-1-2 10 0,1-2 1 0,0-3 0 15,3-1 2-15,0 1-3 0,0 2-2 16,-3 5 1-16,-1 5 0 15,-6 7 0-15,-2 5 0 0,-4 8-4 0,-1 9 11 16,0 5 0 0,0-1-2-16,0 4-5 0,0-6 4 0,4-2-2 15,1 0 0-15,3-5 3 16,1-2-2-16,2-3 1 0,2-3 1 15,1-4 0-15,5 0-2 16,1-4 0-16,3-7 0 0,0 0-1 0,-1-4 0 16,-1-4 4-16,-2-3-5 0,-2-4 2 15,-2-4 6-15,-4-2 1 16,-1-1 4-16,-7 0 0 0,0 6-1 0,-3 4 8 15,-1 5-6 1,-4 6-8-16,-2 7-1 0,-1 2-6 0,-1 6-11 16,-3 10-20-16,0 3-13 15,1 7-43-15,2 2-67 0,1-1-81 16,3-2-189-16</inkml:trace>
  <inkml:trace contextRef="#ctx0" brushRef="#br0" timeOffset="153340.21">8577 9946 793 0,'-2'-10'0'16,"-4"3"249"-16,-2 6-114 16,-2 1-75-16,-3 8-41 0,0 9-11 0,0 4 5 15,2 1-3-15,4 3 3 0,2 0-5 16,1-2-6-16,4 4-3 15,0-5 2-15,2-5 0 0,5 5-1 0,3-6 0 16,1-4-1-16,4-2-1 16,3-2 4-16,3-6-2 0,0-2 0 15,2-1 0-15,-3-9 0 16,2-1 1-16,-5-8 1 0,-5-3 0 15,-2-3 2-15,-7-6 3 16,-3-2-1-16,-3-1-4 0,-8 0 1 0,-3 0-1 16,0 5-2-16,-1 3 0 0,2 4 5 15,4 9-6-15,3 1 0 16,4 2-7-16,2 6-7 0,3 1-9 0,6-1-16 15,5 4 5-15,3 1 5 16,1 5 6-16,1 6 5 0,0 2 17 16,4 1-1-16,1 4 1 15,-1 3 2-15,2-3 0 0,-4 1 1 0,0 1-1 16,-3-6 0-16,-5 1 1 0,-2-3-1 15,-4-3 1-15,-4 3-1 16,-2-4 7-16,-1-2 6 0,-8-3 34 0,-3 1-1 16,-3-2-8-1,-3-1-2-15,4-1-6 0,2-1-13 0,6 0-2 16,3 0-7-16,0 0 2 15,2-3 2-15,0-3-4 0,3-3-5 0,3-4-4 16,4-3 2 0,3-3 3-16,2-5-3 0,2-2-2 0,4 1 1 15,1-1 0-15,1 4-45 0,1 4 3 0,0 4-44 16,-1 4-4-1,-2 1-30-15,-1 6-83 0,-3 2-20 0,-3 1-27 16,-5 4-89-16</inkml:trace>
  <inkml:trace contextRef="#ctx0" brushRef="#br0" timeOffset="153760.21">9206 9948 752 0,'10'-16'0'0,"-2"-2"182"0,1 1-116 0,0-4-22 15,-2 6-13-15,0 1-9 16,-2 0-9-16,-3 6-3 0,-2 1 11 15,-9 2 9-15,-5 5-12 16,-8 5-3-16,-6 10 4 0,-4 9-4 0,-2 4-15 16,2 3 0-1,6 4 7-15,6-3-8 0,6-3 0 0,8-2-10 16,5-6-15-16,1-4 10 0,9-3 2 0,2-4-1 15,3-2 13 1,3-6 1-16,2-2 1 0,0 0 0 0,2-10 2 16,-4 0-1-16,4-7 10 15,-2-7 4-15,2-1 8 0,2-8-10 16,0-2-7-16,2-3-7 15,-1-10 2-15,1-4 2 0,-2-3-3 0,-2-3 3 16,-3 5-1-16,-8 7 12 16,-6 10 32-16,-4 12-1 0,0 12-19 15,-5 9-21-15,-2 3-10 0,-6 18 8 0,-5 13 11 16,-5 12 9-16,1 11-3 15,3 4-14-15,4-1-5 0,3-3-1 16,4-4 0-16,4-8 6 16,4-3-8-16,0-6-34 0,0-6-12 0,0-3-77 15,3-7-59 1,0-7-198-16</inkml:trace>
  <inkml:trace contextRef="#ctx0" brushRef="#br0" timeOffset="154350.21">9945 9835 638 0,'-3'-3'0'0,"3"3"263"0,0 0-177 16,1 0-12-16,4 0-2 0,3 0 10 15,5 0-22-15,6 0-19 16,7 0-6-16,7 0-2 0,5-5-3 0,5 4-4 15,2-2-12 1,1 2-10-16,-3 1-3 0,-4-2 4 0,-4 0-4 16,-8 1-2-16,-7-2 2 15,-4-1 0-15,-8 2-1 0,-6-3-15 16,-2 1 7-16,-1 0-28 0,-7-2-20 0,-2 3-26 15,-4 3-63-15,-3 0-39 16,-2 0-35-16,-1 3-117 0</inkml:trace>
  <inkml:trace contextRef="#ctx0" brushRef="#br0" timeOffset="154620.21">9900 10023 729 0,'0'5'0'0,"1"4"274"16,2-1-176-16,7 0-12 15,1-1-1-15,4 2-21 0,7-2-14 0,1-3 3 16,7 1-9 0,4-4-5-16,4-1-7 0,3 0-10 0,-3-1-12 15,-2-3-3-15,-3 2-3 16,-6-1-2-16,-2 1-4 0,-8 2 3 15,-3 0-2-15,-7 0-36 16,-3 0-10-16,-2 1-16 0,-2 2-14 0,0 2 14 16,-10 1-9-16,-4 0-87 0,-3 0-81 15,-4-3-185-15</inkml:trace>
  <inkml:trace contextRef="#ctx0" brushRef="#br0" timeOffset="156470.21">11044 9570 579 0,'5'-9'0'15,"-2"3"269"1,-2 0-170-16,-1 3 12 0,0 1-34 0,-1 0-24 16,-2 1-5-16,-1-1-13 15,-3 1 1-15,0-1 2 0,-3 2-9 16,-2 0-5-16,-2 0 6 0,-4 7-7 0,0 3-6 15,-6 8-4-15,-3 8-6 16,-1 6-2-16,-2 7-2 0,1 4 4 16,3 1-3-16,2 2-1 15,5-4 1-15,5-6 1 0,7-2 1 0,5-6 4 16,2-2-5-16,8-1-5 15,5-3 0-15,5-5 5 0,6-1-5 16,5-6 0-16,6-4 13 16,6 0-12-16,2-6 3 0,-1 0-2 0,-5 0-1 15,-3-3 2-15,-7-3-5 0,-7 3-13 16,-5-2-1-16,-6 1-14 15,-5 3-35-15,-2 1 10 0,-2 0-6 0,0 0-37 16,0 0-19 0,-4 0-98-16,-5 0-243 0</inkml:trace>
  <inkml:trace contextRef="#ctx0" brushRef="#br0" timeOffset="156850.21">11599 9319 772 0,'9'-24'0'16,"-3"7"243"-16,-4 5-154 0,-2 5-1 0,-4 2-5 16,-7 5-29-1,-7 12-25-15,-11 17-12 0,-8 16 6 0,-4 16 12 16,-6 12-9-16,3 7-8 15,4 5-6-15,8-2-3 0,11-9 7 16,12-9-4-16,9-7 4 16,6-7-6-16,6-5-6 0,6-8-3 0,2-8 1 15,0-3-1-15,3-6-2 0,-1-3-3 16,2-4-23-16,-2-3-49 15,1-3-12-15,-1-3-37 0,-3-5-73 0,-5 0-91 16,-4-7-315-16</inkml:trace>
  <inkml:trace contextRef="#ctx0" brushRef="#br0" timeOffset="157290.22">11618 9628 687 0,'11'-6'0'0,"1"6"202"15,2 6-79 1,0 9-14-16,0 10 13 0,3 8-42 0,-1 5-27 15,-4 4-20-15,-7-5-9 16,-4-2-3-16,-1-3-2 0,-8-5-5 16,-2-3 3-16,-5-4-8 15,0-6 5-15,-1-4-4 0,2-4-8 0,5-2 3 16,4-4-1-16,4 0-1 0,1-3-2 15,8-9-2-15,8-6-58 16,6-4 46-16,3-7 2 0,3-3-4 0,2-7 3 16,-2-3 2-16,5-2 3 15,-5 0 7-15,-3 3 0 0,-4 8 0 16,-7 12 0-16,-5 7 1 15,-6 8-1-15,-2 6 0 0,-1 0 25 0,-3 12-26 16,-5 10-1 0,-6 10 4-16,0 9 17 0,0 0-11 0,3-3-6 15,3-3-2-15,2-6 0 0,5-3 1 0,1-3-1 16,0-2 0-1,8-2-1-15,2-2-3 0,5 0-1 0,2-4-22 16,4-1-20-16,4-1-2 16,2-4-4-16,1-3-36 0,0-4-15 15,2-4-5-15,1-8-73 16,0-8-54-16,1-8-227 0</inkml:trace>
  <inkml:trace contextRef="#ctx0" brushRef="#br0" timeOffset="157520.22">12341 9197 918 0,'9'-8'0'16,"-1"8"136"-16,5 3-104 0,4 14 39 0,0 11 11 16,2 14-24-1,2 11-14-15,-2 9-4 0,-2 8-15 0,-5 1 4 16,-3 4 1-16,-8 0-9 0,-1-5-5 0,-11-4-13 15,-7-4 1 1,-4-6-1-16,-2-4-1 0,-4-1 3 0,-1-6-10 16,-1 0-40-16,-1-3-3 15,1-3-11-15,2-2-32 0,-1-5-9 16,2-5-11-16,2-7-69 15,-2-5-166-15</inkml:trace>
  <inkml:trace contextRef="#ctx0" brushRef="#br0" timeOffset="158170.22">12893 9847 677 0,'-4'-1'0'0,"3"1"271"16,1-2-175-16,0 2-35 16,0 0-14-16,1 0-2 0,3-3 7 0,8-3-7 15,3-4 9-15,9 0-3 16,7 4-5-16,5-3-19 0,5 3-15 15,0-1-4-15,2 1-7 16,-2 5-1-16,-1-2 0 0,3 3 1 0,-4-2-10 16,-2-1-4-16,-4-2-3 0,-6 0-2 15,-5 0 4-15,-9 1-7 16,-9 1 0-16,-4 0 1 0,-1 1-14 0,-6 0-60 15,-4 2-79 1,-6-3-79-16,-4 3-171 0</inkml:trace>
  <inkml:trace contextRef="#ctx0" brushRef="#br0" timeOffset="158420.22">13187 9551 843 0,'5'-4'0'0,"-2"1"245"15,1 3-179-15,-3 2-20 0,-1 9 3 16,-1 10 25-16,-4 8-12 16,-2 12 1-16,0 2-22 0,-1 1-4 0,-1 2-4 15,1-1-15-15,1-3-8 0,1-5-5 16,1-3 1-16,0-3-5 15,4-2-1-15,-1-3 0 0,1-8-53 0,1 1-38 16,-1-4 10 0,1-3-28-16,0-3-119 0,0-6-261 0</inkml:trace>
  <inkml:trace contextRef="#ctx0" brushRef="#br0" timeOffset="159090.22">13795 9754 918 0,'12'0'0'0,"5"-3"237"0,4-1-142 15,3 0-27-15,2-5-21 16,3 1-17-16,-1-4-19 0,-1-1-6 0,-3-5-2 15,0-2 0 1,-4-1-1-16,-2 1-2 0,-5-2 0 0,-5 0 7 16,-2 5-5-16,-5 0 0 0,-1 6 1 0,-8 7-4 15,-8 3-1 1,-5 1-1-16,-6 9-7 0,-7 6 3 0,-1 2 1 15,0 3-4-15,-3 1 0 16,1 1-1-16,3-1 6 0,4 1 4 16,2 0 2-16,8 5-2 15,3 2 2-15,6 0 8 0,4 2-2 0,6-2 5 16,4-2-4-16,10-3-2 0,9 0 9 15,9-6-4-15,7-4 7 16,6-1 5-16,0-6-5 0,0-6-4 0,-6-1-6 16,-4-2-3-16,-5-3-8 15,-3-1-9-15,-3 0-30 0,-6-4-25 16,1 3-8-16,-2 0-62 15,-3 2-172-15,-4 2-263 0</inkml:trace>
  <inkml:trace contextRef="#ctx0" brushRef="#br0" timeOffset="159470.22">14616 9259 744 0,'4'-17'0'0,"-1"7"292"0,-3 3-182 0,-1 4-5 15,-6 4-38-15,-6 18-35 16,-9 13-5-16,-7 16 17 0,-2 7 0 0,-3 8 2 16,2 1-11-1,2 5-8-15,5-3 1 0,4-3-3 0,8-4-15 16,6-5 2-16,7-8-2 0,4-2-3 0,5-7-8 15,5-3 2 1,2-6 4-16,3-4-7 0,0-2 0 0,5-4-23 16,-1-2-49-16,1-1-22 15,2-1-22-15,0-1-73 0,-1-4-97 16,-1-4-376-16</inkml:trace>
  <inkml:trace contextRef="#ctx0" brushRef="#br0" timeOffset="160000.22">14738 9605 845 0,'12'-11'0'0,"4"7"209"0,4 4-130 16,-2 0-11-16,-1 14-8 0,-2 7-20 0,-4 8-13 15,-3 9-8-15,-5 3-7 16,-3-2 2-16,-5-1 5 0,-3-5-6 15,-1-8 0-15,0-3-3 16,-1-5 0-16,2-3-3 0,-1-4 3 0,3-2 0 16,-1-4-3-16,3-1-4 15,3-3 1-15,1 0-3 0,0 1 0 16,0-1-2-16,7-8-9 0,4-4-5 0,8-5 2 15,1-3-2-15,3-2-7 16,1-4 10-16,0-5 6 0,0-2 2 16,0-5 2-16,-1 0-2 15,-1 1 2-15,-1-2 4 0,-4 3-3 0,-3 5 2 16,-3 7-1-1,-5 7 0-15,-2 12 5 0,-4 2 5 0,0 3 0 16,-10 13-13-16,-5 11 6 16,-7 10 1-16,-4 6-1 0,2 1-2 15,3-1 2-15,4-4-6 0,6-5 6 0,4-1 0 16,4-4 4-16,3-2-2 15,3 0-5-15,8-4 0 0,3 1 0 16,3-3 2-16,4-1-2 16,1-4-14-16,1-3-19 0,0-2-58 0,-1-3-38 15,2 0-85-15,-3-4-219 16</inkml:trace>
  <inkml:trace contextRef="#ctx0" brushRef="#br0" timeOffset="160520.22">15328 9239 577 0,'0'-9'0'0,"5"2"214"16,0 1-116-16,0 2 11 15,0-1 0-15,2 1-37 0,-1 3-25 0,3-1-10 16,0 2-9 0,1 5-4-16,3 7 1 0,2 11-1 0,2 10 0 15,1 8 2-15,0 9 3 16,-4 9-1-16,-2 2-3 0,-4 3-4 15,-1 3-7-15,-1-1-2 16,-3-2-1-16,0-2-3 0,-2-5-6 0,-1-4 2 16,-7-3-1-16,-5-2-1 0,-3 0 2 15,-5-4-2-15,-5-2-2 16,-3-2 0-16,-3-4-41 0,-4 0-27 0,-2-4 5 15,-1-2-26-15,0-6-85 16,0-3-150-16,-2-4-404 0</inkml:trace>
  <inkml:trace contextRef="#ctx0" brushRef="#br0" timeOffset="169070.23">10668 10570 586 0,'-6'-2'0'15,"2"-1"298"-15,1 2-219 0,2 1-20 0,1-1-27 16,0 0-15-16,0 1-14 0,1 0-6 0,3 0-7 16,4 1 19-1,2 1 20-15,5 1-5 0,6-3 13 0,7 1 0 16,7-1-4-16,8 0 8 15,8-4 2-15,8-5 1 0,5 2-7 16,2-3-2-16,3 0-10 16,-2 2-7-16,2-3-1 0,2 3-6 0,1-1-2 15,1 1-7-15,0 1-1 16,0 2 0-16,-4 1 0 0,-6-1-1 15,-2 5 0-15,-7-2 0 0,-3 2 2 0,-3 0-2 16,-3 0 0-16,1 0 2 16,-2-1-3-16,-1 0 2 0,-3-2 0 15,-7 0-2-15,-2-2 1 16,-6 0 0-16,-1-2 2 0,-4 0-2 0,-5 0 1 15,-5 2 0 1,-3 2 1-16,-3-1-1 0,0 3-2 0,-4 0-6 16,0 0 0-16,0 1-7 15,0 0-3-15,0 0-2 0,0 0-4 16,-5-1 5-16,-1 0-28 0,-4 1-16 0,-2 0 8 15,-3 5-13-15,-3 2-47 16,-4 3-28-16,-6 0-76 0,-6-1-230 16</inkml:trace>
  <inkml:trace contextRef="#ctx0" brushRef="#br0" timeOffset="169520.23">10795 10761 330 0,'-5'7'0'0,"-2"-2"143"0,3 1-74 15,-1-2-27-15,0-2-4 0,2 1 8 0,3-3-4 16,1 0-22-16,9 2 0 16,10-2 56-16,5 0 4 0,12 0 8 15,11-3-18-15,10-4 3 16,9 0 6-16,9-2-16 0,7-1-13 0,5 2-13 15,4-3-17-15,3-1 14 16,-3 1-14-16,-1 0-5 0,-2 0-5 16,-5 4 7-16,-6 0 3 15,-7 2-13-15,-10 2-5 0,-7 1 0 0,-12-1-1 16,-8 1-1-16,-4 2 0 0,-5 0 0 15,-8 0-12-15,-6 0 1 16,-4-3 2-16,-6 3 1 0,-1-1-1 0,0-1-3 16,0 2-7-1,0-3-6-15,-1-2-15 0,-6 2-8 0,-2 2-7 16,-4-2-23-16,-3 3-53 15,0 0-30-15,-3 0-95 0</inkml:trace>
  <inkml:trace contextRef="#ctx0" brushRef="#br0" timeOffset="171400.24">13684 10768 303 0,'0'-1'0'15,"0"1"177"-15,0-3-88 0,0 0-14 0,0 3 6 16,0 0-19-16,0-2-3 15,-1 0-1-15,0 1-13 0,-1-1-7 16,1 2-4-16,1 0-8 0,0-2-5 0,0 2-8 16,0 0-9-16,0 0-4 15,0 0 0-15,3 0-15 0,1 4 15 16,4 2 0-16,1-1 5 15,2-4 5-15,2 2 11 0,2-3 0 0,1 0 4 16,1 0 2 0,1-4 4-16,4 1 1 0,4-2 5 0,4-2-4 15,8 2-5-15,7-1 0 16,5 0-6-16,9-1-4 0,9 1-2 15,9-1-3-15,9 0 2 0,6 0 10 0,0 2-9 16,-7 2-6-16,-7 3-9 16,-12-1 2-16,-8-1-2 0,-5 2-2 15,-4-1 2-15,-1-2-1 16,-1 3 1-16,1 0-1 0,-2-1 0 0,1 0 1 15,-2-2 1-15,-3-1 0 16,-5 1-4-16,-4-2 0 0,-8 1 2 16,-4 0-20-16,-7 0 13 15,-4 0-11-15,-6 1-14 0,-2 2 3 0,-2 0 0 16,0 1-14-16,0 0 2 0,-6-1-24 15,-4 1-73-15,-4 0-7 16,-6 0-47-16,-5 3-164 0</inkml:trace>
  <inkml:trace contextRef="#ctx0" brushRef="#br0" timeOffset="171900.24">13778 11005 290 0,'0'1'0'16,"3"2"124"-16,2-2-22 0,2-1-10 0,5 0 14 15,4 0 0 1,6-4-30-16,8-1-9 0,7-1 3 0,7-2-5 15,7 0-10-15,11-2 4 16,7 1-15-16,2-1-10 0,6 2-15 16,1-4-7-16,1 1-2 15,4 1-4-15,1-2 3 0,1 3 11 0,-1-1-4 16,-1 3-4-16,0-1 4 0,0 1 5 15,4 4-10-15,0 1-7 16,-2 1-3-16,-5-2 4 0,-8-5-5 0,-9 2 0 16,-7-5 1-16,-9-4-1 15,-9 5 1-15,-6-4-1 0,-6 1 0 16,-8 2 0-16,-5-1 1 15,-5 1-2-15,-5 2-5 0,1 0-3 0,-3-1-4 16,-1 1-10-16,0 2-5 0,-5 0-18 16,-2 3-29-16,-3 2-17 15,-4 2-47-15,-5 1-113 0,-6 2-100 0</inkml:trace>
  <inkml:trace contextRef="#ctx0" brushRef="#br0" timeOffset="181950.25">4580 11231 430 0,'3'-12'0'16,"0"3"180"-16,0 1-93 16,-1 0 13-16,-2 4 20 0,0 2-20 0,0 1-17 15,0 1-11 1,-4 6-33-16,-3 18-35 0,-10 19 18 0,-3 18 13 15,-3 14-2-15,-2 2-8 16,4-3-12-16,-1-8-13 0,5-11 0 16,-1-10 5-16,3-8-4 15,4-7-1-15,-1-5 0 0,1-8 3 0,5-4-4 16,3-5 1-16,-1-5-1 0,4-3-47 15,0 0-15-15,7-7-29 16,5-9-41-16,2-5-17 0,2-9 28 0,-2-3-10 16,0-3 53-16,-1-6 59 15,2-4 16-15,-1-2 8 0,2-8 11 16,1 1 10-16,1-1 13 15,3-1-1-15,0 3-1 0,4 4-1 0,0 3 4 16,0 6 5-16,-2 6 6 0,-2 8 12 16,-1 10 17-16,0 6-12 15,0 6-4-15,-2 1 3 0,-1 5-13 0,0 3-18 16,-5 7-8-1,3 10-11-15,-2 3-3 0,-2 5 0 0,0 1-5 16,-4 3-2-16,-2 0-4 16,-2 1 0-16,-3-5 0 0,-2 0-2 15,-8-2 0-15,-3-4 4 16,-3 0-3-16,-7-4 1 0,-3 1-2 0,-2-4 0 15,-2 0-24-15,2-3 10 0,0-2-10 16,5-2 2-16,4-5 2 16,4-1-2-16,4 0 7 0,6-3 6 0,1 0 8 15,4 1 2-15,0-1-2 16,0 0-9-16,2 0 2 0,3 0 9 15,0 3 8-15,3 2 8 16,-1 7 3-16,1 5 6 0,1 4-2 0,0 1-2 16,1 5 0-16,1-2-8 15,0-4-6-15,1 1-4 0,-2-3-1 16,0-4-2-16,-3 0 0 0,-2-4 1 0,-1-3-4 15,-3-1-17 1,-1 0-10-16,0-2-14 0,0 2-33 0,-1-1-19 16,1 1-28-16,0-2-79 15,0 0-91-15</inkml:trace>
  <inkml:trace contextRef="#ctx0" brushRef="#br0" timeOffset="182940.25">5028 11779 603 0,'0'0'0'0,"0"0"135"0,-2 0-25 16,2 0-26-16,-1-1-20 15,1 1-17-15,0 0-26 0,0 0-3 16,0 0 15-16,0-1 4 15,-1 0-8-15,1 1-3 0,0 0 3 0,0 0-8 16,0 0-10-16,0 0-3 16,0 0-3-16,0 0-3 0,0 0 0 15,0 0-4-15,0 4-3 16,0 1 7-16,-2-2-1 0,0 1-2 0,1 1-43 15,1-4-62-15,0-1-148 0,1-1-144 16</inkml:trace>
  <inkml:trace contextRef="#ctx0" brushRef="#br0" timeOffset="183780.25">5932 11243 696 0,'4'-31'0'0,"-4"9"258"0,-5 4-168 0,-9 4-23 15,-6 7-2-15,0 4-18 16,-8 3-16-16,-1 13-8 0,-4 11-4 15,-3 6-3-15,-1 12 4 16,0 5-2-16,1 3-6 0,4 4-2 0,4-1 0 16,6-3-6-1,5-3-3-15,8-9 3 0,8-4-4 0,1-4 0 16,9-1-2-16,4-2 2 0,5-3 0 0,0-3-5 15,4-6 0 1,4-4-11-16,1-6 1 0,1-4-5 0,0-1-15 16,2-6 8-16,-1-4-5 15,-2-4-1-15,2-2 4 0,-3-2-3 16,-4-1 5-16,-2 3 16 15,-7 4 7-15,-8 6 0 0,-5 3 8 0,-2 3 2 16,-6 2 7-16,-3 7-7 0,-2 5 1 16,2 2-4-16,0 4 3 15,7-4-5-15,4-1-2 0,3-2 0 0,9-3 1 16,5-1-2-16,4-3 3 15,3-3 2-15,1-3-3 0,0 0 0 16,-3-2 5-16,0-2-7 16,-6-3 4-16,-2-1 0 0,0-3 1 0,-4-1 3 15,-1-4 5 1,-4-4-2-16,-2-1 3 0,-2-5-2 0,-1 1 4 15,-6 1 2-15,-2 0-1 0,-4 7-5 0,-4 3-3 16,-3 6-4 0,-3 8-6-16,-4 5 4 0,-1 5-2 0,0 6-22 15,5 1-19-15,7 1-10 16,5 1-36-16,7 0-37 0,5-1-27 15,8-2-47-15,6-3-23 16</inkml:trace>
  <inkml:trace contextRef="#ctx0" brushRef="#br0" timeOffset="184880.25">6491 11640 687 0,'4'-22'0'0,"-4"0"262"16,-8 1-158-16,-6 1-52 15,-3 7 1-15,-4 0 1 0,0 7-9 0,-5 4-19 16,1 2-1-1,-2 10-2-15,2 8-9 0,2 2-10 0,2 4-3 16,7 1 0-16,1-1-2 0,6-2 1 0,4 0-1 16,3 0-3-1,0 0-8-15,6-1-4 0,0-4-3 0,5 0-5 16,-2-5 12-16,2-2-3 15,2-3-2-15,2-4 9 0,2-3 2 16,1-7 2-16,5-6 6 16,2-6-4-16,5-5 2 0,0-5 0 0,3-7 0 15,-2-3 2-15,-1-4-2 16,-1-6 12-16,-3-2-7 0,-2-1-2 15,-3 0-1-15,-3 7-4 0,-1 4 4 0,-6 8-1 16,-5 9 0-16,-3 10 3 16,-2 7-2-16,-1 6 11 0,0 1 4 15,-6 9-9-15,-6 13-7 16,-8 15 2-16,-1 13 8 0,-2 8-6 0,4 0 1 15,1-1-4 1,5-7-2-16,2-7 0 0,5-6 0 0,3-6-1 16,3-3 1-16,6-7 0 15,2-5-3-15,5-3 4 0,5-6-2 16,3-2 2-16,6-5 2 0,4 0-4 0,1-5-5 15,2-5 0-15,1-4-2 16,-5-2-7-16,0-5 6 0,-4-3-4 16,-4-2 9-16,-4-3 2 15,-8-1-1-15,-2 2 1 0,-8 4 3 0,0 3 0 16,-5 8-2-16,-3 4 2 15,0 6-2-15,-4 5-6 0,-4 14 11 16,-4 8 1-16,3 6 0 0,0 4 0 0,3-3-3 16,4 1-4-16,3-3 4 15,3-3-2-15,4-3 0 0,0-5-3 16,2-4 2-16,3-2-2 15,1-1 3-15,1-3 0 0,4-2-8 0,0-1 8 16,4-4 0 0,3 0-16-16,0-1 11 0,0-1-6 0,2-5-10 15,1-3 3-15,1-5-7 16,0-3-3-16,-1-2 18 0,-1-3-3 15,-1-1 4-15,-2 0 6 0,-1 0 3 0,-4 5 0 16,-3 3 0-16,-5 4 3 16,-1 4-3-16,-3 3 0 0,0 4 15 15,-5 0-3-15,-1 7-13 16,-1 7 2-16,-1 4 13 0,3 1-7 0,1 1-6 15,3-4-2-15,1-1 2 16,0-3 1-16,3 0-2 0,2-4-1 16,2-2 1-16,-1 1 0 15,4-4 0-15,1-2 2 0,1 1-2 0,-1-2 0 16,2 0-18-16,1-4-2 0,2-5 4 15,-2-2 4-15,0-4-4 16,0-5 11-16,-3 2 2 0,2-4 0 0,-5 3 4 16,0 1-1-1,-1 4 0-15,-6 7 0 0,1 1 2 0,-2 6-2 16,2 0-3-16,-1 7-8 15,0 6 3-15,0 5 8 0,1 2 0 16,-2 0-2-16,3-2-4 0,0-3-1 0,2-2 2 16,2-4 3-16,-1-3 1 15,3-4-2-15,1-1 5 0,0 0 0 16,3-1 1-16,2-5 3 15,0-4-3-15,3 1-3 0,0-3 0 0,0-2 3 16,-3 1-3-16,0-3 0 16,-2-2 0-16,-4 1-7 0,-2-1 6 15,-4 3 1-15,-3 2 0 16,0 1 0-16,-2 7-1 0,-5 2-4 0,-1 2-12 15,1 1-76-15,-2 4-167 0,4 1-83 16</inkml:trace>
  <inkml:trace contextRef="#ctx0" brushRef="#br0" timeOffset="185420.25">7666 11560 677 0,'-7'0'0'0,"-1"0"250"16,-4 3-147-16,-2 9-47 0,-1-1-16 15,2 7-10-15,3 0-10 16,1 1-10-16,3 2-3 0,4 0-3 0,2-1-3 16,0-1 0-16,5-2-1 15,3-2 0-15,-1-2-28 0,7-5 8 16,1-3 5-16,-1-5 2 15,4 0 11-15,0-4 2 0,-2-4 0 0,0-6 0 16,-5-1 6-16,-2-5-7 0,-5-3 2 16,-4-3 3-16,0-1-8 15,-4-1 4-15,-6-1 0 0,0 5-3 0,-1 2 2 16,2 4 0-1,2 5 0-15,5 4 2 0,2 2 0 0,6 3-1 16,6 2-22-16,2 0 20 16,3 2 1-16,-1 3 1 0,2 3 0 15,0 10 0-15,-1 3-4 16,-1 0 4-16,-4 5 0 0,-4-2 0 0,-2-3 13 15,-5 1-6-15,-1-5-1 0,0-2 0 16,-5-3 3-16,-2-1-1 16,1-2 4-16,0-1 0 0,3-3-1 0,-2-3 6 15,2 0 8-15,2 0 3 16,0-3-4-16,0-4-1 0,1 0-7 15,0-5-7-15,6-3-9 16,4-2 0-16,4-3 7 0,3-3-8 0,5-1-7 16,2 0-33-1,3 6-34-15,0 6-17 0,-2 5-21 0,0 7-55 16,-3 0-4-16,0 1-61 0</inkml:trace>
  <inkml:trace contextRef="#ctx0" brushRef="#br0" timeOffset="185830.26">8263 11548 790 0,'1'-19'0'0,"2"-1"267"0,-3-2-189 16,0 3-23-16,0-1-22 0,-1 4-8 16,-1 1-7-16,-3 1-3 15,-2 4 2-15,0 2-4 0,-8 6-8 0,-3 2-4 16,-2 10 0-16,-6 14 5 15,2 5 0-15,-1 8-3 0,4 3 0 16,7 1-2-16,5-1-2 16,6-5-21-16,3-6-10 0,9-4-3 0,1-10 23 15,4-4 9 1,3-7-2-16,2-4 7 0,5-5 2 0,2-9 9 15,3-5-3-15,1-5-3 0,3-4-2 0,-1-9 3 16,-1-6-4 0,-2-5 1-16,0-6 3 0,-2-4-4 0,0 0 0 15,2-2-2-15,-4-1 1 16,-2 4-5-16,-6 7 4 0,-7 11-2 15,-5 13 1-15,-5 12 33 16,-2 9-9-16,-12 7-6 0,-7 17-6 0,-6 13-3 16,-7 14 8-16,1 10-8 15,3 5-6-15,3 4-4 0,8-2 0 16,6-2 3-16,4-2-14 0,5-6-24 0,0-4-32 15,4-5-76-15,0-9-75 16,0-9-184-16</inkml:trace>
  <inkml:trace contextRef="#ctx0" brushRef="#br0" timeOffset="186770.26">4790 12053 525 0,'0'-2'0'0,"0"-1"177"0,4 2-171 16,6 0 46 0,4 0 24-16,3 0-18 0,2-2-14 0,5 3 4 15,0 0-3-15,4 0-5 16,1 0-6-16,1 1-7 0,3 0 5 15,3-1 15-15,1 0-14 0,6 1-7 0,3 0-6 16,7 1-7-16,7-1-6 16,7 2 1-16,8-3-1 0,8 0 4 15,6-1 4-15,5-5 5 16,4 1 7-16,0 2-5 0,-5 1-6 0,-6 0-13 15,-6 2-3-15,-8 0 0 16,-9 5 4-16,-5 2-4 0,-6 0-3 16,-1-1 3-16,-2 0-15 15,0-1 8-15,0-1 4 0,0-3-2 0,2-1 10 16,2 0-6-16,5-2-3 0,3-3 8 15,5-5-3-15,3 5-1 16,-1-9 0-16,1 2 9 0,-4 3-4 0,-1-2-2 16,-5 7-1-1,-2 1-4-15,-2 1 4 0,-2-3 0 0,-1 2-4 16,-1 1 4-16,0 0-2 15,-1 1-1-15,1 1 2 0,2-2 0 16,1 0-1-16,0-1 0 0,1-2 1 0,-2 2-1 16,0 0 0-16,-1-2 1 15,-2 2-1-15,-4-2-5 0,-5 0-5 16,-9 5-25-16,-9-3-5 15,-8 3-1-15,-10 0-26 0,-6 0-29 0,-10-2-50 16,-12 0-292-16</inkml:trace>
  <inkml:trace contextRef="#ctx0" brushRef="#br0" timeOffset="187550.26">6256 12525 732 0,'14'-19'0'0,"2"0"260"15,-4-4-162-15,-4 2-29 0,-3-1-24 0,-5 2-17 16,0-1-5-1,0 4 7-15,-9 5-8 0,-3 6-3 0,-6 6-2 16,-5 1-3-16,-3 9-2 16,-1 6 0-16,-2 5 3 0,4 1-5 15,5 4-9-15,5 1 2 16,5-1-2-16,4 3-2 0,5 0-1 0,2 0 2 15,6-1-33-15,6-1 13 0,4-7-7 16,1-3-1-16,3-7 17 16,0-7 0-16,0-3 1 0,1-6 10 0,0-6 0 15,-2-5-1-15,-2-2 1 16,-1-4 4-16,-4 2-2 0,-1-3 6 15,-5 4 3-15,-4 1 0 16,0 3-2-16,-3 4-1 0,0 6 1 0,-2 2 1 16,-1 4 3-1,-2 0 0-15,-1 4-3 0,-2 12-2 0,-3 7 1 16,-1 5 3-16,0 4-3 0,0 3-3 0,-1 3-2 15,0 3-2 1,0 1-4-16,1 3 4 0,1 2 2 0,-1-1-5 16,2 2 2-16,3-4-2 15,2-5-10-15,-1-1 7 0,2-7-2 16,-3-6-2-16,-1-2 6 15,-4-5-1-15,-5-4 5 0,-4-2 2 0,-4-5-1 16,-5-3-2-16,-3-5 1 0,-6 1 0 16,-3-5-3-16,0-3 2 15,-2-3 2-15,6-1-3 0,4-3-33 0,3-1-16 16,7-2-15-16,6 0 10 15,7 0-8-15,6-4-47 0,7-2-61 16,11 2-130-16</inkml:trace>
  <inkml:trace contextRef="#ctx0" brushRef="#br0" timeOffset="187900.26">6741 12257 774 0,'-2'-10'0'0,"2"8"290"16,-2-2-188-16,0 4-29 0,-5 3-15 16,-6 13-34-16,-8 18-12 15,-7 15 7-15,-3 12-2 0,-1 6 2 0,0-1-10 16,6-2-7-16,3-7-1 15,6-7 2-15,5-6-3 0,5-7 0 16,4-3-7-16,3-3-8 0,5-6-20 0,8-4-19 16,5-4-19-16,5-5-55 15,7-5-33-15,-1-6-53 0,3-1-118 16</inkml:trace>
  <inkml:trace contextRef="#ctx0" brushRef="#br0" timeOffset="188350.26">6824 12483 747 0,'4'-8'0'0,"8"3"82"16,2 2-74-16,0 3 37 0,2 9 22 15,-2 11 6-15,-1 7-25 16,-3 5-40-16,-6 2-6 0,-4-1 0 0,-1-2 20 15,-7-4 6 1,-2-2 2-16,-3-4-6 0,-3-4 2 0,1-2 2 16,1-4-8-16,4-5-10 15,4-2-9-15,4-3-1 0,2-1 0 16,5 0-59-16,8-8 45 0,5-6 14 0,4-8 0 15,3-3-13-15,-2-3 2 16,0-4-1-16,-1-1 10 0,-2-3 3 16,0-1-2-16,-3 1 2 15,0 2-1-15,-3 3-2 0,-2 9 4 0,-1 6 6 16,-6 7-3-16,1 9 0 15,-6 0 1-15,0 13 3 0,-2 10 18 16,-7 7-3-16,0 6-14 0,-2 0-5 0,-1-2-3 16,4 0-1-16,3-3 1 15,4-2-2-15,1-4 0 0,0-5 1 16,6-3-1-16,4-3-12 15,3-3-3-15,3-3-7 0,3-3-16 0,3-1-2 16,3-3-26-16,2-1-64 16,0-6-20-16,-2-3-157 0</inkml:trace>
  <inkml:trace contextRef="#ctx0" brushRef="#br0" timeOffset="188600.26">7354 12196 764 0,'-2'-7'0'0,"5"7"64"0,2 0-58 0,3 5 23 15,2 6 59-15,2 9-1 16,2 7-26-16,0 10-21 0,-1 6-10 16,-3 5 4-16,-5 1 9 15,-5 2-17-15,0-1-16 0,-3-1-5 0,-5-6-3 16,-2 0-2-16,-3-3 0 0,-2-2 12 15,-1-2-5-15,-1-2-8 16,-2-2 1-16,-4-1 0 0,-2-2-17 0,-1-4 3 16,-1 1-15-1,-2-3-20-15,1-2-4 0,-3-1-24 0,-2-4-108 16,1-5-156-16</inkml:trace>
  <inkml:trace contextRef="#ctx0" brushRef="#br0" timeOffset="189500.26">9616 11768 942 0,'0'0'0'0,"11"0"87"0,5 0-4 0,8-3 9 16,9-1-30-1,2-1-12-15,6 3-8 0,-1-2-28 0,1 1-10 16,-3 0-4-16,-4 1 0 0,-3-3 4 0,-2 2-5 16,-3-4 2-1,-6 2 1-15,-2 1-3 0,-9 1-10 0,-2 0-20 16,-3 3-24-16,-1-1-12 15,-3 1-32-15,0 0-75 0,-5 1-9 16,-5 4-115-16,-5 0-135 16</inkml:trace>
  <inkml:trace contextRef="#ctx0" brushRef="#br0" timeOffset="189680.26">9559 11998 634 0,'15'3'0'0,"8"1"261"16,8-2-115-16,8-2-47 0,5 0-14 0,3-2-8 15,-1-3-22 1,-4 1-24-16,-3 1-24 0,-7 0-4 0,-4 0-6 16,-2 0-72-16,-4 1-27 15,-4-1-51-15,-4-1-150 0,-7 0-268 16</inkml:trace>
  <inkml:trace contextRef="#ctx0" brushRef="#br0" timeOffset="190330.26">11321 11360 580 0,'0'-13'0'15,"0"2"208"-15,-4 1-83 0,-4 2-28 0,-4-1-36 16,-4 4 3-16,-4 2-16 15,-3 0-7-15,-4 3 2 0,-1 8-7 16,-3 7-11-16,1 8-5 0,1 8-5 0,2 4-5 16,2 6-5-16,2 5 7 15,6-3-5-15,7-1-4 0,5-3 2 16,5-3-5-16,6-4 0 15,8-2-1-15,5-5 1 0,8-2 0 0,3-5 0 16,5-6 9-16,5-3-8 16,1-3 4-16,-1-6-6 0,1 0-25 15,-2 0-35-15,-2-4-46 16,-3-2-58-16,-4-3-33 0,-6-1-154 0</inkml:trace>
  <inkml:trace contextRef="#ctx0" brushRef="#br0" timeOffset="190630.26">11820 11212 931 0,'-16'6'0'0,"-5"14"183"16,-4 9-93-16,-3 12-22 15,2 12-27-15,-2 5-20 0,1 6-11 16,5-4-5-16,2-2-3 15,4-6-3-15,7-7 2 0,6-6-1 0,3-5-5 16,10-8 2-16,4-1-5 0,4-4-20 16,5-4 2-16,2-2-18 15,0-5-43-15,2-1-21 0,-2-5-81 0,-2-1-155 16</inkml:trace>
  <inkml:trace contextRef="#ctx0" brushRef="#br0" timeOffset="191070.26">11855 11511 637 0,'16'-6'0'16,"-1"3"134"-16,0 3-30 16,3 6-7-16,-3 9-18 0,-2 8-16 0,-6 4-23 15,-2 4-4-15,-5 0 8 16,0 1-13-16,-5-3-13 0,-2-6-5 15,1 0-3-15,-3-8-5 16,-2 0-3-16,3-2 5 0,-1-7-2 0,3 0-6 16,4-3 2-1,1-3-2-15,1 0-16 0,0 0-14 0,6-3-13 16,6-5 29-16,4-5 16 0,3-5-2 0,1-1-21 15,2-4 15 1,0-5 5-16,4-2 0 0,-2-5 2 0,0-1 0 16,-2 1-4-16,-4 5 4 15,-6 5 0-15,-5 11 3 0,-4 5 3 16,-3 7 9-16,0 2 4 15,-2 6-10-15,-6 10-18 0,-2 13 18 0,-4 6 13 16,-2-1-18-16,4 0-1 0,0-6-2 16,3-3 0-16,3-3-2 15,5-4 2-15,1-3 0 0,3-1-1 0,4-3-1 16,4 1 1-16,3-4 0 15,6-1-21-15,0 0-11 0,2-2-37 16,3 0-21-16,-1-5-57 16,-1 0-93-16,-2-6-86 0</inkml:trace>
  <inkml:trace contextRef="#ctx0" brushRef="#br0" timeOffset="191300.26">12410 11153 587 0,'10'-5'0'0,"-2"5"127"0,2 7-49 15,-1 10 27-15,0 11 31 16,3 9-41-16,-2 7-29 0,1 7-11 0,-2 4-10 16,0 1-3-16,-2 1-7 15,-2-3-12-15,-5-2-4 0,-3-3-15 16,-10-3 2-16,-4 0-3 0,-7-3-3 0,-3-1 0 15,-2-2-37-15,-3-4-20 16,0-1-3-16,0-6-20 0,-1 0-81 16,-1-5-166-16</inkml:trace>
  <inkml:trace contextRef="#ctx0" brushRef="#br0" timeOffset="191780.26">10961 12243 698 0,'18'-1'0'0,"10"1"103"16,7 0-25-16,10 2-27 15,8-2 19-15,10 0-1 0,7 0-22 16,5-7 5-16,5 0 15 0,1-5-10 0,2-2-14 15,2-3-12-15,4 0-7 16,0-2-8-16,-3 3 2 0,-3 3-1 16,-7 3 5-16,-10 1 16 15,-6 0-4-15,-5 2-13 0,-5 0-12 0,-4-1-3 16,-5 4-4-16,-4 0-4 15,-8-1-20-15,-8 1-19 0,-5 2-20 16,-6 0 7-16,-6 1-22 0,-4 1-38 0,-6 0 15 16,-9 0-159-16,-7-3-466 15</inkml:trace>
  <inkml:trace contextRef="#ctx0" brushRef="#br0" timeOffset="192700.26">11462 12637 860 0,'7'-26'0'0,"-2"3"245"16,-5 2-167-16,-3 6-18 16,-8 6 1-16,-4 3-5 0,-5 5-12 15,-3 3-16-15,-5 10-7 16,1 5 1-16,-1 7-8 0,5 0-5 0,3 2-8 15,5-1 1-15,7-2-1 0,4-3-2 16,4-1-3-16,3-4 1 16,3 0-5-16,4-2-11 0,1-3-7 0,1-1-17 15,4-3 2 1,-2-1-3-16,4-3-6 0,2-1 9 0,3-8 13 15,1-4 11-15,-2-3 16 16,1-1 0-16,-3-4 0 0,-1-4 2 16,-3 0 0-16,-2 0-1 15,-6 3 0-15,-2 4 6 0,-5 5 6 0,-1 6 5 16,0 2 2-16,0 3 0 0,0 3-11 15,-2 10-11-15,-5 8 6 16,-2 11 31-16,0 3-23 0,-2 5-4 0,0 1 3 16,1 3-8-16,0 4 2 15,0 1-1-15,2 4-1 0,2 0-2 16,2-4 0-16,1-1 2 15,2-6-5-15,1-5 0 0,0-2-7 0,-1-4-9 16,0-5-3-16,-3-3 0 0,-2-5-1 16,-3-1 7-16,-5-5 8 15,-3-2 4-15,-3-7 8 0,0-1 0 0,0-2-4 16,-1-3 0-1,3-7 22-15,1-1-8 0,4-9 7 0,2-5-1 16,7-4 10-16,2-9 2 16,2-3-5-16,9-9-10 0,6-1-8 15,6-3-10-15,5-2 2 16,3 3 0-16,3 8 1 0,0 5-4 0,2 9-18 15,1 7-17-15,-1 7-23 0,1 8-16 16,0 6-60-16,-5 1-149 16,-4-1-210-16</inkml:trace>
  <inkml:trace contextRef="#ctx0" brushRef="#br0" timeOffset="193050.27">12028 12344 635 0,'0'-9'0'0,"-3"4"282"0,-5 5-167 0,-6 2-46 16,-5 17-16-16,-3 10-4 0,-4 12-8 16,0 10-15-16,-2 7-1 15,2 5-6-15,1 0 4 0,1-2-5 0,3-3-1 16,3-6-1-16,5-7-4 15,6-4-2-15,6-4-9 0,4-7-2 16,7-5 1-16,7-2-1 16,3-5-4-16,4-4-2 0,0-2-33 0,-1-2-78 15,1-3-45 1,-4-6-117-16,-1-1-320 0</inkml:trace>
  <inkml:trace contextRef="#ctx0" brushRef="#br0" timeOffset="193480.27">12064 12600 637 0,'18'0'0'0,"1"10"334"15,-4 12-195-15,0 7-46 0,-8 6-43 16,-1 5-15-16,-6-4-16 0,-3 0-8 0,-7-2 10 15,-4-7 3-15,-1 0-10 16,-4-6-1-16,0-4-7 0,3-5 0 16,3-7 2-16,6 0-4 15,4-4-3-15,3-1-2 0,5 0-32 0,7-6-12 16,7-6 28-1,4-5-1-15,3-4-17 0,-1-1 8 0,1-7 4 16,-3 0 5-16,0-5 11 0,0-2 1 0,-1-1-3 16,0-1 8-1,-4 7 0-15,-8 8 1 0,-5 11 0 0,-4 7 31 16,-1 5 13-16,-1 5-22 15,-8 12-29-15,-3 10 14 0,-2 7 1 16,-1 4-6-16,3-1-2 16,2-4 0-16,3-2 3 0,4-7-3 0,3-1-9 15,4-6-3-15,5-1-3 16,3-5 7-16,4 0 1 0,1-6-13 15,3 0-10-15,0-4-36 0,1-1-101 0,-2 1-63 16,0-8-147-16</inkml:trace>
  <inkml:trace contextRef="#ctx0" brushRef="#br0" timeOffset="193700.27">12545 12423 580 0,'10'0'0'0,"1"11"93"16,-1 10 22-16,0 11 48 0,1 11-41 0,0 7-28 15,-2 4-21-15,0 5-22 16,-6-1 1-16,-3 0 0 0,0-1-12 16,-6-1-7-16,-6-5-19 15,-2 0-8-15,-4-7-3 0,1-1-6 0,-3-7-40 16,-4-2-9-16,0-5-30 15,-3-2-23-15,-2-1-43 0,0-7-153 16,-4-1-104-16</inkml:trace>
  <inkml:trace contextRef="#ctx0" brushRef="#br0" timeOffset="194230.27">13020 12071 904 0,'9'-8'0'15,"13"1"179"-15,6 2-89 0,7-2-30 16,8 3-3-16,7 1 1 15,6 0-12-15,1-2-7 0,-4 1-3 0,-4 0-12 16,-9-1-9-16,-9 1-10 16,-10 0-1-16,-4-1-6 0,-7 2-26 15,-4-1-22-15,-2 1-14 16,-3-1-44-16,-1-1-21 0,-4 2-104 0,-10-2-286 15</inkml:trace>
  <inkml:trace contextRef="#ctx0" brushRef="#br0" timeOffset="194470.27">13358 11855 668 0,'4'-5'0'0,"3"3"300"15,-3 1-181-15,-1 0-46 0,-3 1-26 0,0 3-6 16,-2 11-11-16,-3 12 35 0,0 11-10 15,-3 6-11-15,2 6-7 16,2 4-14-16,2-3-14 0,0-3-6 0,2-4 1 16,0-8-3-16,2-8-2 15,-1 0-68-15,-1-9 4 0,0 0-51 16,0-6-46-16,-1-5-147 15</inkml:trace>
  <inkml:trace contextRef="#ctx0" brushRef="#br0" timeOffset="195120.27">14152 11843 847 0,'13'1'0'0,"8"-1"144"16,4 2-60-16,3-4-25 15,4-2-12-15,2-4-19 0,-1-1-23 0,-1-2 0 16,-2-4-3-16,-5-2-2 0,-2-4 0 16,-6-2 5-16,-3-5-3 15,-4-2 2-15,-5-1-2 0,-3 5 6 0,-3 3 4 16,-8 5-2-16,-4 6-11 16,-5 4 0-16,-7 8-6 0,-7 0-6 15,-5 9 2-15,-4 4 2 16,-3 6 1-16,1 5-3 0,1 2 12 0,6 3-2 15,8 2-5 1,8 0 6-16,9-2 0 0,4 1 17 0,7-2-5 16,3 0 2-16,10-1 0 0,3-3 4 0,4-2 0 15,5-2 1 1,5-6-2-16,5-2 0 0,3-4 3 0,5-1-7 15,3-5-6-15,-1-2 0 16,0-2-3-16,-7-5-5 0,-3-1-10 16,-3-3-33-16,-3 0-65 15,-3 0-34-15,-7-2-167 0</inkml:trace>
  <inkml:trace contextRef="#ctx0" brushRef="#br0" timeOffset="195400.27">14944 11367 944 0,'-6'0'0'16,"-7"12"237"-1,-2 10-167-15,-5 13 8 0,-1 9-30 0,-4 7-14 16,-2 7-13-16,-1-3-8 16,0 0-6-16,1-3-1 0,7-6 1 15,5-2-4-15,9-4-4 16,7-3 2-16,10-5-2 0,8 0-2 0,5-4-4 15,2-7-25-15,2-1-40 16,-2-6-12-16,1-3-38 0,-1 0-97 16,-2-8-73-16</inkml:trace>
  <inkml:trace contextRef="#ctx0" brushRef="#br0" timeOffset="195850.27">15117 11630 717 0,'14'14'0'16,"2"6"323"-16,-3 6-212 0,-1 3-43 0,-3 6-24 16,-4 1-7-16,-5 2-10 15,-2-3-12-15,-7-3-4 0,-3-5 3 16,-4-6-4-16,2-4-4 15,-2-7 0-15,1-1 0 0,5-5-2 0,1-4 5 16,7 0-1-16,2 0-4 16,0 0-1-16,3-7-6 0,10-3-28 15,7-6 17-15,2-5-1 0,4-2-11 0,2-4 7 16,-3-6 8-16,2-1 1 15,-1-5 6-15,-1 0 3 0,-1 2-3 16,-5 5 6-16,-3 6-1 16,-6 10 0-16,-6 8 4 0,-1 6 10 0,-3 2-8 15,-4 12-14 1,-6 9 7-16,-6 11 0 0,-2 8 20 0,-3-2-17 15,4 0-3-15,2-3 0 16,6-4 3-16,2-6-4 0,3-4 2 16,4-1 0-16,1-5-1 0,9-1-17 0,4-3-6 15,6-1-13-15,4-3-15 16,2-3-21-16,2-2-65 0,3-2-69 15,-1-6-158-15</inkml:trace>
  <inkml:trace contextRef="#ctx0" brushRef="#br0" timeOffset="196080.27">15724 11243 738 0,'7'0'0'0,"4"0"59"15,0 9 38-15,0 11 23 0,-2 9-10 0,0 13-8 16,2 12-40-1,-4 3-16-15,2 6 2 0,-2-3-10 0,0-2-5 16,-3 3-14-16,-3-6-11 16,-6 2-1-16,-7 0-7 0,-6-3 0 15,-7-1 10-15,-4-3-14 0,-2 0-15 0,-3-1-26 16,-1-2-44-16,-1-2-28 15,-2-4-76-15,2-5-206 0,-4-7-17 16</inkml:trace>
  <inkml:trace contextRef="#ctx0" brushRef="#br0" timeOffset="196530.27">14098 12322 619 0,'31'3'0'0,"9"-2"329"0,8 2-205 16,8-3-30-16,9 0-18 16,0-4-6-16,11-3-21 0,7 2-5 0,2-1 11 15,5-1-18-15,2 0-8 0,2 0-7 16,2 4-3-16,2-1-2 15,-2 1-8-15,-6 0 0 0,-6 2-5 0,-8-1-5 16,-8-1 2 0,-6-2-2-16,-11-2-50 0,-7-1-41 0,-11 4-19 15,-10-1-44-15,-10 2-42 16,-13-5-140-16</inkml:trace>
  <inkml:trace contextRef="#ctx0" brushRef="#br0" timeOffset="197350.27">14443 12884 652 0,'0'-15'0'0,"0"0"295"0,-2 0-175 0,-8-1-31 16,-1 2-8-16,-7-1-21 0,-4 5-13 0,-6 1-9 15,-6 9 1 1,-5 3-10-16,-3 13-7 0,-2 11-9 0,3 2-7 15,5 6-6-15,5 0 0 16,8-1 2-16,11-1-2 0,11-4-6 16,7-1-2-16,9-4 0 15,8-2 0-15,7-5-13 0,2-6-7 0,4-8-6 16,-1-3-9-16,-2-8-2 15,-2-5 23-15,-3-5 16 0,-4-2 4 16,-4-3 4-16,-4-2 1 0,-1 2 7 0,-5 1 11 16,0 6 0-16,-5 4 0 15,0 5-2-15,-4 3-2 0,-1 4 2 16,0 0-6-16,0 4-15 15,-5 12-4-15,-2 6 12 0,-4 10 27 0,-2 5-22 16,-1 4 0 0,-4 7-5-16,0 1 0 0,-3 4-1 0,1 2-3 15,2 1-4-15,1 0 3 0,0-5 1 0,3-5-4 16,-2-6-26-1,1-7 25-15,-1-5 0 0,-2-7 6 0,0-4-3 16,-3-6 0-16,-3-6 5 16,-1-5-2-16,-5 0-1 0,3-10 3 15,-1-2-2-15,1-5-2 16,1-3 0-16,0-1 1 0,1-3-4 0,5-3-6 15,1 0-20-15,3 0-25 16,5 1-18-16,3 9-25 0,6 1-118 16,2 5-152-16</inkml:trace>
  <inkml:trace contextRef="#ctx0" brushRef="#br0" timeOffset="197720.27">14850 12559 664 0,'5'-9'0'0,"-5"6"284"16,0 3-185-16,-13 13-25 0,-9 15 5 15,-10 15-16-15,-6 9-17 0,-2 8-7 0,2 1-11 16,4 1-1-16,4 1-6 15,8-3-7-15,9-1-6 0,7-6-3 16,7-4-1-16,6-1-2 16,4-7-4-16,5 0 4 0,-1-6-4 0,-1-7-31 15,0-4 9 1,1-7-1-16,-2-4-35 0,0-2-28 0,2-6-37 15,-1-5-82-15,1 0-151 16</inkml:trace>
  <inkml:trace contextRef="#ctx0" brushRef="#br0" timeOffset="198130.27">14949 12872 701 0,'11'9'0'0,"-3"12"304"16,-1 7-201-16,-2 8-31 15,-3 2-9-15,-2 1-21 0,0 2-12 0,-6-7 2 16,-3-4-7-16,-2-6-7 0,0-9-10 16,1-4 0-16,1-5 0 15,3-5 2-15,1-1 2 0,1 0-1 0,3-4-4 16,1-4-2-1,5-2-9-15,6-6-13 0,6-4 1 0,5-5-4 16,3-1-4-16,3-2 5 16,-2-3 4-16,4-2 3 0,-4-5 11 15,-4 2-1-15,-2-1 2 0,-4 1 0 0,-5 4 1 16,-1 6-1-16,-5 9 0 15,-4 10 14-15,-1 5 11 0,-3 5-12 16,-6 13-19-16,-4 13 5 16,-1 8 2-16,0 5 6 0,3-1-9 0,5 1 4 15,3-3-2-15,1-3 0 16,2-5-6-16,2 1-4 0,3-6-5 15,2-2-2-15,3-2-5 16,4-4-19-16,3-3-7 0,3-4-41 0,2-2-109 16,4-8-116-16</inkml:trace>
  <inkml:trace contextRef="#ctx0" brushRef="#br0" timeOffset="198420.27">15600 12430 557 0,'3'-9'0'0,"-1"5"201"0,0 4-86 16,-1 7-24-16,5 12-31 15,0 13 54-15,0 15-45 0,-1 12-16 0,0 5-18 16,-5 3 5-16,0 0 1 15,0-1-14-15,-3-3 0 0,-3-3-2 16,-3-2-12-16,-7 0-7 16,-5-2-5-16,-5-3-2 0,-5-2-30 0,-4-5-24 15,-4-3 6-15,-2-4-19 0,-2-5-58 16,1-4-17-16,-6-4-95 15,1-4-200-15</inkml:trace>
  <inkml:trace contextRef="#ctx0" brushRef="#br0" timeOffset="203580.28">2672 11510 515 0,'6'-20'0'16,"1"2"163"-16,-6-3-86 0,-1 2-21 0,0-1-3 15,-7 1-2-15,2 5 9 16,-4-1-23-16,1 1-4 0,-3 5-7 15,-2 3 3-15,2 1-2 16,-6 5-10-16,-2 2-3 0,-2 8-3 0,-6 4-9 16,-5 6 1-1,-2 3-1-15,-3 4 1 0,2 2-2 0,3 1 0 16,6 0 0-16,6 1 1 15,5-4-3-15,5 3-2 0,5-3 5 16,5 2 2-16,3 0 1 0,10 1 0 0,4-2-1 16,3-1 2-16,6 0 1 15,0-4-5-15,3-5 0 0,2-1 11 16,-2-3-2-16,-5-1-4 15,-5-1-1-15,-7 2-2 0,-7 0-6 0,-4 5 4 16,-2 2 5-16,-9 5-5 16,-3 0 6-16,-5 1-9 0,1 0 2 15,-4-1 5-15,-1-1-5 0,-1-6-2 0,-1 0 2 16,0-7 4-16,0-3-4 15,-2-4 5-15,0-4 7 0,-2-2 7 16,-2-7-1-16,5-2-5 16,-2-8-8-16,-2-2-1 0,4-3-4 0,3-4-2 15,-1 1 1 1,2-1-2-16,4 1-39 0,5 1 0 0,5 1-12 15,7 5-56-15,2 4-53 16,10 4-112-16,2 4-255 0</inkml:trace>
  <inkml:trace contextRef="#ctx0" brushRef="#br0" timeOffset="204000.28">3047 11324 757 0,'3'-10'0'0,"-3"7"191"0,-7 0-94 15,-2 3-56-15,-5 3-20 0,-4 12-4 0,-4 11 4 16,-2 11-9-16,-3 10-1 15,2 10 0-15,-2 8 1 0,0 3 6 16,1 4 9-16,1 1-2 16,3-1-6-16,4-4-7 0,7-3-4 0,6-4 1 15,5-7-4-15,7-1-2 16,10-6 4-16,9-6-4 0,6-4-1 15,3-6 4-15,3-2-5 16,-2-7-2-16,0-4-11 0,-2-2-32 0,-6-8-33 16,0 1-23-16,-7-6-79 0,-7-3-207 15</inkml:trace>
  <inkml:trace contextRef="#ctx0" brushRef="#br0" timeOffset="204430.28">3074 11814 671 0,'0'-12'0'0,"1"4"238"0,5 6-161 16,2 2-17-16,1 8-7 0,5 11 5 16,2 9-10-16,-1 4-22 15,1 2-16-15,-6-4-7 0,-2-2-3 0,-4-3 0 16,-4-6 9-16,0 1 0 15,-4-5-3-15,-2-1-1 0,0-2-4 16,1 0 4-16,1-6-4 16,1 0 1-16,3-6-2 0,0 0 0 0,0 0-12 15,2-4 4-15,5-5 1 0,5-7 9 16,6-8 3-16,2-5-6 15,1-7 1-15,1-3 0 0,0-3 0 0,-1 1-11 16,-4 4 4-16,0 5-6 16,-2 9-1-16,-7 11 9 0,-4 7-1 15,-3 5-2-15,-1 4 3 16,-5 12-13-16,-1 13 10 0,-4 6 11 15,-1 6 1-15,3-1 1 16,1-2 8-16,4-5-9 0,3-3-1 0,9-4-2 16,2-6 2-16,6 0-2 0,3-6 3 15,3-4-4-15,4-1 0 16,2-4 0-16,0-3-64 0,1 1-57 0,-1-3-32 15,-1-4-84-15,-8-10-237 16</inkml:trace>
  <inkml:trace contextRef="#ctx0" brushRef="#br0" timeOffset="204650.28">3697 11476 489 0,'0'-12'0'0,"0"4"206"16,0 5-100-1,4 3-8-15,3 1-42 0,7 16-14 0,5 9 30 16,5 17 4-16,2 11-29 15,0 9-5-15,-4 8-2 0,-6 5-18 0,-7 3-13 16,-9 4-2 0,-9 2-2-16,-10-6-1 0,-4 0-1 0,-6-7-4 15,-5-2-30-15,-4-4-38 0,-7-3-45 16,-2 2-89-16,-9-7-258 15</inkml:trace>
  <inkml:trace contextRef="#ctx0" brushRef="#br0" timeOffset="206930.28">9452 14459 614 0,'0'1'0'0,"0"-1"169"0,7 1-70 0,1 2-10 16,4-3-6-1,3 2-33-15,4 0-17 0,6-2 4 0,5 0 0 16,6-2-1-16,2-5-1 15,3-2-7-15,1-4-1 0,-3 4-2 16,-2 1-1-16,-2 3-17 0,-5 2-6 0,-4 0 2 16,-4 3-2-16,-5 0-2 15,-2 4-37-15,-3 1-11 0,-3 2-26 16,0-3-1-16,-5-1-21 15,1-1-59-15,-5 3-4 0,-1 0-64 0,-9 0-209 16</inkml:trace>
  <inkml:trace contextRef="#ctx0" brushRef="#br0" timeOffset="207180.29">9466 14677 611 0,'0'2'0'0,"8"2"222"0,5 2-83 0,4 0-46 15,3-3-22-15,4 0 0 16,3-1-14-16,1-1-10 0,0-1-7 16,2 1-16-16,-3-1-14 0,-2 0-7 0,-2 0 2 15,-3 0-5-15,-4-1 0 16,-1 0-4-16,-2-1-4 0,0 1-10 15,-3 0 3-15,-2 1-23 16,0 0-47-16,-1 0-22 0,0 1-68 0,-1 0-143 16,-1 1-140-16</inkml:trace>
  <inkml:trace contextRef="#ctx0" brushRef="#br0" timeOffset="210850.29">10784 13558 428 0,'-2'0'0'15,"1"0"101"-15,0 0-59 16,1 0-10-16,0 0 1 0,0 0-8 16,0 0-21-16,0 0-3 15,0-1 8-15,0 1 12 0,2 0 8 0,0 0 2 16,0 0-8-16,-2 1-8 15,3 2-1-15,0 0 4 0,-1-1 4 16,2 1 4-16,2-1 6 0,4 1 3 0,2-3 10 16,2 0-5-16,3-1-10 15,2-1-7-15,1-1-11 0,2 1-3 16,-2-3 5-16,1-1-1 15,3 1 4-15,-3-3 0 0,4 2 5 0,-2-1-6 16,-1 3 0 0,1 1-9-16,-3 1-3 0,0 0-3 0,0 2 2 15,-1 0-4-15,1 0 2 0,0 0 3 0,2 0 2 16,-1 4 1-1,-1 1-1-15,-2 0-1 0,1-3-5 0,0 3 0 16,0-2 11-16,1 1-9 16,3-2 3-16,-1-1-1 0,2-1 0 15,3-4 1-15,0-2 0 16,3 1-2-16,-1 0 2 0,4-2-3 0,-3 2-2 15,3-2 0-15,-1 2 9 16,-1-3-8-16,1 2 9 0,0 4-6 16,-1-2-2-16,0 2 1 0,-1-1-1 0,-5-1 1 15,0 0 2-15,1 1-2 16,-2-2 1-16,3 3 2 0,-1-1-3 15,1 2-3-15,0 0 0 16,2 0 2-16,-1 0-2 0,3 0 0 0,-2 0 2 16,1-2-5-1,1 3 6-15,2 0-2 0,-1-2-2 0,-1 2 2 16,0-1 0-16,-1 1-1 15,-2 1 0-15,-2-2 1 0,-1-1-2 16,1-1 2-16,-3-1-2 0,-2 1 1 0,-2-2 0 16,0 5 2-16,-2-1-2 15,-3 1 0-15,1 0-2 0,-4 0-36 16,1 1 3-16,-4 1-10 15,1-1-24-15,-5 0-9 0,-3 0-30 0,-1 1-87 16,-9-1 4-16,-7 2-127 16</inkml:trace>
  <inkml:trace contextRef="#ctx0" brushRef="#br0" timeOffset="211720.29">10921 13769 474 0,'0'-5'0'16,"0"3"148"-1,0-3-99-15,1 2 3 0,1 0 0 0,1 2-26 16,1-2 0-16,1 2 11 16,2 1-5-16,1-1 3 0,1 1-3 15,0 0-8-15,-2 0 3 0,4 0 7 0,-3 0 0 16,1 0-2-16,3 0 2 15,-2-2-3-15,5 0-8 0,2-3 3 16,5-1-6-16,4 1-3 16,3-4-1-16,4 3 2 0,2 0-5 0,4 1-7 15,2-2 0-15,4 2-3 16,-1-1 0-16,-2 0 2 0,-1 1-2 15,-3-6 1-15,0 7 2 16,-4 3 0-16,-2 0-6 0,-1 1 0 0,-1 0 6 16,0 0-5-16,-1 0 8 0,2 0-5 15,0 0-1-15,0 2 3 16,0 0-1-16,2-1-4 0,-2-1 3 0,1 2-2 15,0-2-3 1,0-1 2-16,2-3 1 0,-3-2-2 0,0 0 0 16,-2 0 6-16,-2 0-5 15,-1 4 2-15,-4-1-4 0,-1 1 0 16,-1-1 2-16,-3 0 0 15,0-1-1-15,1 2 0 0,1-1 2 0,1 1-3 16,-1 2 2-16,1 0 0 0,1-2-2 16,0 1 2-16,1 1-2 15,-2-2 0-15,-2 0 2 0,-1 2 3 0,-1-3-4 16,-4 3 0-16,1 0-3 15,0 0 2-15,1 0 2 0,-4 0-2 16,2 0-1-16,-1 0 2 16,-3-2 0-16,2 0-6 0,-3-1 5 0,1 2-3 15,1 0-12-15,-2 0 0 0,0 1-7 16,-3 0-6-16,-3 0 2 15,-1 0-14-15,2 0-19 0,-2 0 18 0,-2 0-20 16,-4 0-119 0,-6 1-112-16,1-1-214 0</inkml:trace>
  <inkml:trace contextRef="#ctx0" brushRef="#br0" timeOffset="-199046.41">11540 14195 503 0,'-2'-12'0'0,"-1"1"212"15,2 2-149-15,-2 0-17 16,1 2-10-16,0 3-1 0,1 1-2 15,-3 0-7-15,2 0 8 0,-4 1-1 0,-2-1-4 16,-3 1 6-16,-4 0 4 16,-1 2 0-16,-2 0 1 0,0 8-13 15,-3 1-7-15,1 3-1 16,-1 5-3-16,2 4-4 0,-3 3-3 0,4 1-1 15,2 4-3-15,1 0 3 16,0 2-2-16,2 1 0 0,3-1-2 16,1-2 2-16,3 0 1 15,0 3 3-15,2-3-2 0,2 0 0 0,2 0-1 16,-1-3 1-16,1-1-3 0,0-2-3 15,1-1 1-15,2-1-2 16,4 0-2-16,1-2 2 0,1-3-1 0,4 0 0 16,1-4 0-1,1 1 0-15,3-2 0 0,0-6 0 0,0 2 2 16,0-5-4-16,-3 0 4 15,-1-1 1-15,-1-1-5 0,3 0 4 16,-4-4-4-16,1-2 1 0,2-3 2 0,-3 2-2 16,1-5 0-16,-1 0 2 15,-2 0 5-15,1-4-8 0,-2-1 4 16,2-4-1-16,-1 1-1 15,2-1-2-15,-1-1 3 0,-3 0 2 0,-1 0-3 16,-2-3 4-16,0 0-4 16,-1-2 0-16,1-2 3 0,0 0-4 15,-1 0 1-15,-1 0 1 16,-3 0-1-16,1 0 0 0,-1 4 4 0,-1-2-6 15,-2 1 4-15,-3 2-2 0,-1 0 0 16,-2 2 0-16,1 2 4 16,-1 6-5-16,-1 1 2 0,3 6 1 0,-1 3-4 15,-1 2-4 1,1 2-21-16,-2 7-34 0,-2 7-25 0,1 1-54 15,0-1-219-15</inkml:trace>
  <inkml:trace contextRef="#ctx0" brushRef="#br0" timeOffset="-198246.41">12550 14401 518 0,'-2'0'0'0,"2"0"227"0,0 0-183 16,2 0-23-16,5 0 12 15,5 0 41-15,2-1 1 0,3-2-17 16,7-3 1-16,-1 0-1 16,1 0 7-16,1-1-18 0,2 4-15 0,-2 0-8 15,4 2-11 1,1 1-9-16,0 0 0 0,5 0 0 0,-2 0-4 15,0 0 0-15,-2-3 4 0,-2 3-3 0,-1-3-2 16,-6 1 2 0,-3-1-1-16,-5 1 0 0,-4 2 0 0,-5 0 1 15,-1 0-13-15,-2 0-4 16,-2 0-11-16,0 0-34 0,-2 2-27 15,-2 6-10-15,-3-2-72 16,-3 0-49-16,-1-4-111 0</inkml:trace>
  <inkml:trace contextRef="#ctx0" brushRef="#br0" timeOffset="-197886.41">12928 14093 648 0,'0'0'0'16,"0"-2"208"-16,0 2-134 15,0 0-10-15,0 0-35 0,0 9-6 16,-3 8 31-16,-2 6 16 16,-4 5-27-16,1 4-16 0,-1 3-2 0,0 0-2 15,0 3-1-15,1 1 0 16,2-1-4-16,-1-1-4 0,2-1-3 15,2-2-2-15,-2-3-2 0,3-1-3 0,-1-4-1 16,0-1-2-16,1-5-1 16,0-3 0-16,2-2 1 0,0-3-1 15,0-1 0-15,0-3 0 16,0-1-61-16,0-1-14 0,-1-1-45 0,1-1-138 15,-3-2-93 1</inkml:trace>
  <inkml:trace contextRef="#ctx0" brushRef="#br0" timeOffset="-196736.41">13852 14304 671 0,'0'0'0'0,"6"0"109"15,4 0 10-15,4 0-16 0,3-4-14 0,5-4-26 16,2-1-15-16,3-2-16 0,1 0-9 15,-1 1-2-15,1-1 1 16,0 2 4-16,-6-3-10 0,-1 1-7 0,-1-3 1 16,0-4-2-16,1-2 5 15,-2-2 0-15,-2 0-8 0,-1 1-1 16,-6 1-1-16,-4 0 1 15,-6 2 0-15,-2 3-1 0,-7 2-2 0,-8 3-2 16,-7 4-4-16,-7 6-1 0,-4-2-4 16,-6 13 8-16,0 4-1 15,0 5-1-15,3 6 5 0,1 5-2 0,3 4-1 16,5 1 3-1,4 1-1-15,4 1 0 0,4-2 0 0,7 1-2 16,5-6 2-16,5-5 0 16,9-1 6-16,8-3-1 0,6-2 5 15,9-6 5-15,6-3 9 16,3-6 0-16,4-2-3 0,-1-3-4 0,-1 0 2 15,-3 0-9-15,-4 0-7 0,-3-3 1 16,-8-2-7-16,-2 4-35 16,-5-4-12-16,-4 4-16 0,-6-1-56 0,-3-1-38 15,0-2-98-15,-5-2-259 16</inkml:trace>
  <inkml:trace contextRef="#ctx0" brushRef="#br0" timeOffset="-196396.41">14748 13888 771 0,'0'-5'0'0,"0"2"303"0,0 1-200 0,-2 2-44 16,-3 4-17-16,-5 11-13 0,-7 11 0 16,-7 10 11-16,-3 9-7 15,-2 8-12-15,0 5-7 0,2 2-4 0,2 1-3 16,5-6-4-16,6-6-2 15,5-4 2-15,6-7-5 0,3-1 1 16,7-5 1-16,2-5 0 16,4-3 0-16,1 0-25 0,2-2-5 0,0-1-21 15,-1-1 6 1,1-3-21-16,-3-2-38 0,-1-3-8 0,-2-7-64 15,-3-1-230-15</inkml:trace>
  <inkml:trace contextRef="#ctx0" brushRef="#br0" timeOffset="-195896.41">14803 14133 653 0,'10'-6'0'0,"0"6"218"16,0 0-118-16,-2 10-28 0,2 5-1 0,-2 8-15 15,-1 4-12-15,-4 0-15 16,-1 2-10-16,-2-3-2 0,-6-2-3 16,0-5 1-16,-1-1 0 15,0-4 0-15,-1-2-2 0,-1-1-4 0,2-2-7 16,1-1 2-1,2 1-3-15,3-6-2 0,-1 0-3 0,2-2-15 16,0-1-11-16,0 0 8 0,5 0 1 0,3-10 6 16,6-4 15-1,3-8 0-15,0-2-16 0,3-3 9 0,-1-2 1 16,-1-2 2-16,-1-3 6 15,-2 2-2-15,-1 1 0 0,-2 7 0 16,-3 2 1-16,-2 9-2 16,0 5 1-16,-6 4 0 0,1 3 2 0,-2 1-2 15,0 1 7-15,0 7-8 16,-3 7 2-16,-4 8 32 0,-1 5-12 15,1 3-9-15,-2 0-3 0,3 0-4 0,1-4 1 16,2-3-4-16,1-3 1 16,2 0-2-16,0-4 0 0,5 4-2 15,3-4 1-15,5-2 0 16,3-1 0-16,2-4-28 0,6 0 8 0,2-2-16 15,0-4-24 1,1-2-60-16,-2-2-95 0,0-7-86 0,-3-7-236 16</inkml:trace>
  <inkml:trace contextRef="#ctx0" brushRef="#br0" timeOffset="-195636.41">15326 13814 419 0,'13'-4'0'16,"2"3"207"-16,-3 1-57 15,1 6-30-15,-2 8-18 0,1 5-1 16,3 6-19-16,-2 7-16 0,1 6-5 0,2 6-17 16,-3 2-13-16,-4 7 4 15,-4 3-10-15,-5 2-8 0,-7 3-5 16,-10-3-6-16,-5-1-1 15,-5-2-2-15,-3-3 0 0,0-6-2 0,-6-3-2 16,-2-5-20 0,0-4 3-16,0-3-9 0,1-5 0 0,1 1-20 15,0-1-71-15,3-4-90 16,0-3-262-16</inkml:trace>
  <inkml:trace contextRef="#ctx0" brushRef="#br0" timeOffset="-194996.41">13543 14967 667 0,'0'0'0'0,"3"0"194"0,6 0-56 15,5-2-36 1,8-1-24-16,4-1-1 0,6 1-25 0,9 1-9 15,7 2 1-15,14 1 2 16,12-1-6-16,14 0-2 0,8 0-6 16,9 0-14-16,11 1-6 15,5-1-5-15,3 1-3 0,0 0-2 0,-6-1 1 16,1 4-2-16,-6 1-2 0,-4 1 2 15,-8-2 2-15,-10 0-3 16,-14 1 0-16,-17-2 4 0,-17-3-6 0,-17 0-23 16,-14 0-2-16,-11-4-22 15,-2-3 13-15,-12-2-57 0,-5-1-40 16,-10 0 4-16,-6 2-44 15,0 1-121-15,-4-5-222 0</inkml:trace>
  <inkml:trace contextRef="#ctx0" brushRef="#br0" timeOffset="-194166.41">14178 15458 738 0,'-1'-15'0'0,"-2"1"295"16,-5-3-200-16,0 0-21 0,-6 0-37 16,-4 2-18-16,-1 4-8 15,-5 5-5-15,-1 5-5 0,-2 1-2 0,-2 9 1 16,3 8 0-16,2 4 0 15,1 6 0-15,4-1 0 0,5-1 0 16,4-1 0-16,6-5 0 16,4 1-2-16,5-3 3 0,9 2 1 0,4-3 1 15,5-5 2 1,4-4-2-16,0-3-1 0,1-4 2 0,0-2-7 15,-1-5 0-15,-1-3 4 0,-3-2-1 0,-3-5 0 16,-2 0-1 0,-1-1 1-16,-1-1 0 0,-4 4 0 0,-2 0 3 15,-4 9-1-15,-4 2 0 16,-2 4 1-16,0 0-1 0,-2 5 7 15,-6 16-6-15,-5 9 10 16,-3 10-2-16,1 3-5 0,3 3 0 0,-1 2 2 16,4 0 0-16,0 5-4 15,1-2 2-15,2-1 1 0,0-3-6 16,0-4 3-16,0-4-3 0,-2-3 1 0,-3-5-1 15,-1-6 2-15,-2-4-4 16,-3-3 2-16,-4-3 4 0,-4-4-5 16,-3-3 0-16,-2-5 6 15,-2-4-7-15,-1 1 2 0,0-5 2 0,0-5-4 16,2-2 2-1,2-2 2-15,3-3-4 0,1-1-20 0,2 0-17 16,5-1-21-16,-2 1 5 0,3 2-20 0,3 3-66 16,0 2-65-1,5 2-66-15</inkml:trace>
  <inkml:trace contextRef="#ctx0" brushRef="#br0" timeOffset="-193816.41">14694 15287 767 0,'-4'0'0'0,"-5"14"233"15,-7 12-178-15,-5 15 37 0,-6 11-38 16,-3 7-17-16,1 9-11 0,2 3-10 0,3-2-2 15,6 0-5-15,5-9-5 16,6-4-3-16,7-8 0 0,0-2-1 16,2-10 0-16,6-5 0 15,3-5-4-15,2-3-9 0,4-4-11 0,1-4-13 16,1-4-35-16,3-5-49 15,-2-3-28-15,1-3-58 0,-3-2-257 16</inkml:trace>
  <inkml:trace contextRef="#ctx0" brushRef="#br0" timeOffset="-193386.4">14849 15671 767 0,'23'1'0'0,"-2"13"243"15,-7 6-180-15,-4 6-9 0,-4 5-12 0,-5 3-7 16,-1-1-14-16,-6-2-9 16,-5-1-5-16,-3-6-5 0,-3-2 3 15,-1-5-1-15,2-5-5 16,2-3 2-16,3-3 8 0,5-4-7 0,4 1 0 15,2-3-4-15,6 0-8 16,7-6 11-16,4-5 0 0,6-4-2 16,2-5-21-16,-1-3 9 15,1-6 5-15,2-3 5 0,0-2-2 0,0-5 3 16,-2-2 3-16,-1 2-1 0,-4 1 0 15,-5 8 2-15,-5 8 2 16,-4 8-1-16,-3 9 13 0,-3 5 0 0,-2 10-16 16,-5 14 0-1,-4 8 23-15,-2 8-11 0,-1 2-6 0,3-3-1 16,3-5-7-16,4-2 4 15,3-6-1-15,1-2-2 0,4-3-3 16,3-3-16-16,3-4-24 0,4-4-10 0,2-1-42 16,2-6-85-16,0-3-76 15,-2 0-229-15</inkml:trace>
  <inkml:trace contextRef="#ctx0" brushRef="#br0" timeOffset="-193146.4">15427 15362 549 0,'3'-3'0'0,"0"5"248"0,4 11-127 16,5 14-7-16,0 12-25 16,4 11-16-16,1 8-29 0,-3 6-13 0,-1 4-6 15,-7 4-5 1,-7 0-6-16,-12-1-7 0,-10 0-2 0,-7-7-4 15,-3-7-2-15,-3-4-35 16,-2-6 3-16,-1-6-6 0,-2-3-17 16,-1-6-48-16,-1-4-48 15,4 0-26-15,-7-10-231 0</inkml:trace>
  <inkml:trace contextRef="#ctx0" brushRef="#br0" timeOffset="-192336.4">7614 13986 740 0,'0'-17'0'0,"2"3"294"16,-1 0-220-16,1 5-11 0,-2 3-21 16,0 2-11-16,-3 1-9 15,-5 1-15-15,-3 1-4 0,-3 1 0 0,-6 1 7 16,-1 6 1-16,0 2 5 15,1 2 0-15,2 3-4 0,5 3-7 16,-1 2-2-16,4 3-2 16,3 5-2-16,3 2 0 0,4 4 1 0,3-4-3 15,8 3 1 1,2-7-6-16,5-2 1 0,3-3 4 0,3-1 1 15,3-2 0-15,-2-3 3 0,-1 2-1 0,-2 0 0 16,-3 1 0 0,-4 5-1-16,-2 2 1 0,-6-2-5 0,-5 0 4 15,-2-1-4-15,-4-2 2 16,-4 0 1-16,-2-1 1 0,-4-4 1 15,0-1 0-15,-3-2-1 16,-1-3 1-16,0-1 3 0,-4-3-4 0,1 0 2 16,-1-3 1-16,-1 0-2 15,1-1-9-15,1 0-13 0,0-2-19 16,3-4-3-16,2 3-8 0,4-5-24 0,1 1-10 15,1-4-42-15,2 2-193 16</inkml:trace>
  <inkml:trace contextRef="#ctx0" brushRef="#br0" timeOffset="-191986.4">8149 13845 764 0,'0'-20'0'0,"-7"3"293"0,-3 5-206 15,-1 9-25-15,-6 6-6 16,-1 17-27-16,-2 10-13 0,-6 12 4 15,0 8 3-15,-2 7-3 0,1 6 0 0,2 2 0 16,0 7 1-16,3-3 0 16,0 2-1-16,6-1-14 0,5-5-3 15,6-2-2-15,5-9-1 16,9-3 0-16,5-6 0 0,7-5-21 0,3-5-12 15,3-6-2 1,4-4-4-16,2-5-16 0,1-7-2 0,-1-3-39 16,-2-4-80-16,-5-6-94 15,-7 0-266-15</inkml:trace>
  <inkml:trace contextRef="#ctx0" brushRef="#br0" timeOffset="-191496.4">8163 14359 769 0,'15'-17'0'0,"0"4"218"0,-2 6-134 0,-1 7-45 16,0 11-18-16,3 11 21 15,-1 7-5-15,-1 5-18 0,-2 2-9 16,-4-3 3-16,-7-2 2 15,-2-6 3-15,-4-1 4 0,-3-4-1 0,-3 0-1 16,-1-3-8 0,3-3-7-16,0-4-5 0,4-1 0 0,2-4 3 15,4-5-3-15,0 2-16 16,3-2 7-16,4-2 4 0,5-6 8 15,5-8 1-15,4-4-3 0,2-7 0 0,-1-3-2 16,0-5-5-16,2-6 2 16,0-3 1-16,2-3-2 0,0-2-2 15,-1 8 2-15,-2-1 1 16,-5 6 3-16,-2 7 0 0,-7 9 0 0,-2 9 2 15,-5 4-1-15,-2 7 0 16,0 6-5-16,-9 14-4 0,-3 14 14 16,-8 9 4-16,0 5-2 15,0-1-1-15,4-3 2 0,3-2 0 0,5-2-2 16,5-5 2-16,0-3-1 0,4-3-1 15,4-3-2-15,4-4-3 16,4-2-2-16,4-5 2 0,2-2 0 0,1-5-1 16,4 0-29-1,2-2-11-15,2-3-62 0,3-3-63 0,1-2-235 16</inkml:trace>
  <inkml:trace contextRef="#ctx0" brushRef="#br0" timeOffset="-189316.4">8818 14021 526 0,'3'-22'0'0,"-2"-2"220"0,-1 0-112 16,-1-3-31-1,-6 1-6-15,-3-1-8 0,-2 5-6 0,2 2-7 16,0 4-11-16,4 6-16 15,3 3-7-15,0 4 3 0,2 1 0 0,1 2-5 16,0 0-9-16,2 0-7 0,6 12-7 16,6 4 16-16,7 9 6 15,5 4 7-15,7 6 0 0,2 3 8 0,4 5-3 16,0 1 7-1,-1 6-12-15,-1 6-11 0,-8 2-5 0,-8 3 2 16,-6 1-4-16,-12-6-2 16,-3-5 0-16,-7-3 0 0,-5-7 2 15,-3-2-2-15,-3-3 4 16,0-3-4-16,2-3 0 0,-2-1 3 0,1-1-4 15,-1-3 1-15,0 1 0 0,0-2-38 16,0-1 14-16,0 2-4 16,0-4-15-16,0 1 0 0,-2-3-26 0,1-2-78 15,0-2-80-15,2-5-185 16</inkml:trace>
  <inkml:trace contextRef="#ctx0" brushRef="#br0" timeOffset="-180106.39">11911 14367 568 0,'10'-12'0'0,"4"-5"179"16,0 1-102-16,-4-2-29 15,-4-2-22-15,-4-2 3 0,-2-1-5 0,0-2-7 16,-2-5-5-16,-5 2-2 15,-3-3 4-15,-1 3 3 0,-4 0-1 16,-3-1 7-16,-2 2-1 0,-3 0 2 0,0-1 7 16,-1 3-9-16,-3 0-6 15,-5 2-6-15,-2 4-3 0,-10 1-4 16,-3 4-3-16,-5 6 0 15,-4 2 6-15,-4 3-6 0,-2 3 0 0,-4 3 3 16,-5 9-3 0,-1 7 0-16,-2 5 1 0,-2 8-1 0,1 10 0 15,2 10 2-15,5 8 0 16,5 8-2-16,7 10 0 0,8 5 0 15,6 9 2-15,9 2 1 0,10 0-4 0,8-2 2 16,10 0 0-16,5-5-2 16,13-5 2-16,5-2 0 0,7-7-1 15,4-2 1-15,5-5-1 16,4 0 0-16,0-4-12 0,3-6-2 0,0-5-15 15,4-5 19-15,4-7 6 16,1-5 1-16,5-7-14 0,1-9-10 16,4-7 19-16,1-4 8 15,1-7 0-15,2 0-2 0,-2-14 3 0,3-6 0 16,2-10-1-16,-1-7 0 0,3-6 34 15,-3-10-28-15,-1-6-4 16,-6-10 2-16,-2-6 0 0,-8-2 11 0,-7-7 1 16,-8 3 9-1,-6-3 0-15,-8 1-3 0,-8 2 1 0,-5 3-3 16,-7 0-7-16,-7 6-7 15,-7-1-3-15,-5 5-2 0,-4 1-1 16,-6 2 0-16,0 6 3 0,-7 1-4 0,-1 7-1 16,0 7 1-16,0 6-18 15,1 7-18-15,-1 8-18 0,-2 8-40 16,-1 7-33-16,-3 5-129 15,-3-3-318-15</inkml:trace>
  <inkml:trace contextRef="#ctx0" brushRef="#br0" timeOffset="-171566.37">16118 13465 298 0,'15'-19'0'0,"0"-2"125"0,0 0-71 15,-2 1-10 1,2 1-2-16,-7 0-10 0,-1 5 11 0,-1 1 4 16,-2 1-20-16,0 1-14 15,0-2-6-15,1 1 5 0,-1 0 11 16,0 2 26-16,-2 1 0 15,2 1 1-15,-2 2 12 0,-1 2-14 0,0 2-10 16,-1 2 5-16,0 0-21 0,0 0-15 16,0 0-12-16,-3 0-4 15,-7 10-1-15,-4 7 20 0,-6 4-4 0,-1-1 0 16,-3-1-3-16,4-4 1 15,1-2-1-15,2-2 2 0,0 0 2 16,5-2-2-16,-3 0 2 16,0 0-2-16,-1-1-1 0,-2-1-2 0,1 0 2 15,0 3-3 1,-1-1 0-16,-4 0 1 0,1 4 0 0,-4-5 0 15,-3 1-2-15,-1 1 0 0,-2-3 6 0,0 3 0 16,0-1-2 0,0-1 1-16,1 2-1 0,2-1-2 0,0 0 0 15,1 0 1-15,2-2-2 16,3 0-2-16,4-2 2 0,0-1 2 15,2-3-4-15,-2 1 2 16,-2-2 2-16,-1 0-2 0,-3 0-1 0,0 0 0 16,-2 0 0-16,0 3 1 15,2 1 0-15,1 1-2 0,1-1 0 16,1 2 1-16,0-2 0 0,2 3 0 0,1-3 0 15,1-1 0-15,1-2 0 16,1-1 3-16,1 0-4 0,-1 0 1 16,-1 0 0-16,-2-4 2 15,-2 0-2-15,-4-3 2 0,0 3-2 0,-4-2 0 16,-1 1-1-1,-1-2 1-15,-1 0 9 0,1 0-5 0,2-3 0 16,-1 1-2-16,3 1 1 0,-2-4-2 0,-2 2 2 16,-2 1-4-1,-3-1-2-15,-1 4 6 0,-2 0-3 0,-2 0 0 16,-2 2 0-16,1 0 2 15,0 1-1-15,2 3 5 0,3-2-3 16,1-1-1-16,4 1 2 16,4 0-4-16,4 0 0 0,1 0 0 0,1 2 0 15,5-1 0-15,-3-2 0 16,3 3 2-16,2-1-3 0,1-1 2 15,1 1 0-15,1-2-2 0,-2 1-1 0,3 2 3 16,0 0-2-16,-1 0 3 16,0 6 7-16,-1-3-5 0,-1 5-1 15,1 2-3-15,-2-2 0 16,0 0 0-16,1 2 1 0,-4-1-2 0,0 4 2 15,-1 3-1 1,-3-2 0-16,1 2 0 0,-1 1 2 0,1 0-2 16,-1 1-2-16,3 0 2 15,-4-1 0-15,2 3-1 0,0-2 2 16,1 0-1-16,1-2 0 0,0-1 0 0,2 0 0 15,1-1 1-15,1 1-1 16,-3-1 0-16,2 2 0 0,-1-1 0 16,-2 0 0-16,0 2 0 15,-1 0 0-15,1 2 0 0,-2 2 0 0,1-1-1 16,1 1 0-16,0-1 2 15,2-1-1-15,2-1 0 0,-1 0 0 16,-1 0 0-16,2 1-1 0,1-1 1 0,-2 1 0 16,4-4 0-16,-2 3 0 15,2 0 0-15,0 3 0 0,1 1-2 16,3 4 2-16,0-3 0 15,-2 0-1-15,5 2 0 0,-3-3 0 0,0 1 1 16,3-1 0 0,0 1 0-16,-1-1 1 0,2 1 0 0,-1-1-2 15,0-3 0-15,1 5 1 16,1-2-3-16,0-1 4 0,2-1-2 15,0 2-2-15,-2 0 3 0,0 0 0 0,0 2-4 16,-1 3 5-16,-2 1 0 16,-1 3-2-16,-2-1 2 0,1 4-1 15,-3 0 0-15,1 0 0 16,-2 2 0-16,-2-2 0 0,0-1 0 0,-1 1 0 15,-2-1-1-15,1 0 1 16,1 1 0-16,-3-1 0 0,3 2 0 16,-1 1 0-16,0-1 0 15,1 2 1-15,0 0-1 0,0 1 0 0,-1 2 0 16,0-2 1-16,3 1-1 0,-1 1-1 15,0 0 1-15,1 2 0 16,3-1 0-16,-2-2-1 0,3 0 0 0,0-1 1 16,2-1 0-1,3-1 0-15,-2-3-1 0,3 0 1 0,1-1 0 16,-1 0-1-16,2 1 1 15,0-1 0-15,3 3-1 0,2-3 1 16,0-1 0-16,4 1-3 0,-2-2 3 0,1 1 0 16,1-2-1-16,3 0 0 15,1-2-7-15,4-1 7 0,0 1-2 16,0-2-2-16,7 0 5 15,-2 2 0-15,3-3 0 0,1 3 0 0,1-3 0 16,1 0-2-16,3 0 2 16,0-3 0-16,0-3-1 0,1 1-1 15,-1 1 2-15,1 2 0 16,0 0 1-16,0-1-2 0,1-2 0 0,-2-3 2 15,1-2 0-15,-1-2-2 0,1 0 1 16,2-2 0-16,-2-3 0 16,4 0-2-16,0-4 4 0,3-2-2 0,-4-1 0 15,0 1 0-15,0-1 0 16,-2-2 0-16,2-3-1 0,0 0 0 15,-1 1 1-15,1-2 0 16,0 0-13-16,-1 2 7 0,-2-3-4 16,-2 5 0-16,-1 2 9 15,-2 0-2-15,-1 0 2 0,1 0 1 0,0 0 0 16,-1 0 0-16,4 2 1 0,-2-1 0 15,0-1-1-15,1 0 0 16,-2 0 0-16,0 0 0 0,0 0 2 0,-2 2-2 16,0 2 1-16,-1 0-1 15,-1 1 0-15,-2 1 2 0,1 1-1 16,-2 1-1-16,0-1 0 15,0 3 0-15,1 0 1 0,0-1-1 0,0-1 0 16,3-1 2-16,2-5 1 0,3-1 1 16,1-1 3-16,1-3-2 15,2 0-2-15,3-2 0 0,2 0-3 0,-1-1 0 16,3-2 0-1,0-3 0-15,-1 0 0 0,-1 1 1 0,-1-2-2 16,-2 3 2-16,-1 0-1 16,-4-1 0-16,0 4 0 0,-3-1 0 15,1 3 0-15,-2 1 0 16,0-3 1-16,-2 0-1 0,3 3 0 0,1-2 0 15,0 0 0-15,3 1 0 0,-2-1 0 16,2 0 0-16,0-1 0 16,2 0 1-16,-1-6-1 0,0 0 0 0,0-2 2 15,-1-1-2-15,3 2 0 16,-1-1 2-16,0-1-1 0,2-4 2 16,-4 0 1-16,3-5 2 15,-2-3 3-15,-1 0-3 0,-1-4-1 0,-2-1-3 16,-2-3-1-1,-4-2 0-15,3-2 1 0,-3-2-2 0,0-3 0 16,-3 2-1-16,2-3 0 0,-2-1-5 0,2 0 2 16,2-3 0-1,-1 2-2-15,1-1 1 0,-2 0-3 0,-1 1-2 16,-2 0 7-16,-3 1-2 15,-2 3 2-15,-3 4 2 0,-2 3 2 16,-2 3-2-16,-3-1 1 16,1 4 0-16,-4-1 0 0,1 3-1 0,1 3 1 15,-2 3 0-15,0 0-1 0,0 3 1 16,0 2 0-16,0-4 0 15,0 0 1-15,5-3-1 0,4-3-1 0,1-4 1 16,3 1 6-16,0-2 2 16,1 0-5-16,0-1-3 0,1-2 0 15,1-4 0-15,-1-2 0 16,0-4 0-16,1 0 1 0,-2-3-1 0,1 1 0 15,-2-1 0 1,-3 1 0-16,-1-1 0 0,-3 1 0 0,3 3 0 16,-2-1 0-16,1-2 0 0,1 0 1 0,-2 0-1 15,-2-1 0 1,0 5 0-16,-4 2 0 0,-1 2-1 0,-2 5 1 15,-5 0 4-15,-2 3-5 16,-3 3 0-16,1 2 1 0,-1 2 0 16,-1 2 0-16,3-2 2 15,-3 2-1-15,3 1-2 0,-1-1 2 0,4 1-1 16,-3 1 0-16,4-1 0 15,0 1 2-15,0-2-2 0,-1 0 0 16,2 0 1-16,0 1-1 0,-3-1-10 0,3 0 5 16,-2 3 3-16,-1-1 2 15,1 3 0-15,-3 1-6 0,-1 3 3 16,-3 1-5-16,0 0 1 15,-3 3 7-15,0-1 0 0,1 2-1 0,0 1 1 16,2 4 0 0,2 3-4-16,-2 3-1 0,2 7-13 0,-3 5-55 15,-4 7-26-15,-2 6-60 0,-5-1-126 0,1-5-86 16</inkml:trace>
  <inkml:trace contextRef="#ctx0" brushRef="#br0" timeOffset="-169416.37">17064 14620 597 0,'0'0'0'0,"0"0"138"15,1 0-85-15,-1-2 11 16,3-3-16-16,2-1-4 0,2-4-4 0,6-1-17 15,4-5 0 1,4-1 5-16,6-4-3 0,7-6 1 0,8-2 5 16,12-7-1-16,7-3-1 0,10-3 3 0,9-3-8 15,3 3-6-15,0 1-8 16,-2 7-5-16,-10 5-4 0,-7 4-2 15,-12 2 2-15,-10 4-1 16,-5 5 0-16,-4 2 0 0,-4 4 2 16,-1 2-3-16,1-1 1 15,0-1 0-15,-4 2-21 0,-2-1 10 0,-4 2 1 16,-6 3 2-16,-6-2 0 15,-3 3-3-15,-4 1 1 0,0-3 1 16,-4 1-2-16,-4 0-5 0,-5-1-8 0,-4 0 13 16,-2 1 6-16,0-2 8 15,1 0-1-15,1-2 1 0,3-2 0 16,1 1-3-16,0 1 0 15,-1-2 5-15,1 2-1 0,-2 0-2 0,0 1 0 16,-2 5-1 0,3-2 0-16,-1 2 8 0,4 3-4 0,3 3 1 15,4-1-4-15,3 5 1 0,1 1-5 0,0 2 3 16,6-1-1-1,7-1 0-15,7-3 8 0,1-1 3 0,4-4-1 16,2-3-5-16,1 0 0 16,-1-4-5-16,-2-4 0 0,1 1 7 15,-5-3-2-15,0 0 2 16,-3 0 2-16,-6 3 1 0,-4 1-2 0,-5 3 4 15,-3 2 14-15,0 1 7 16,-7 0-9-16,-9 11-19 0,-8 8-7 16,-7 11 3-16,-4 5 0 0,0 3 2 0,1 1-1 15,2 2-4-15,4 0 3 16,1 0-2-16,1 5-32 0,3-2-31 15,-4 4-29-15,-3 3-88 16,-5-7-102-16,-6-5-231 0</inkml:trace>
  <inkml:trace contextRef="#ctx0" brushRef="#br0" timeOffset="-162916.36">18706 13212 245 0,'7'-12'0'16,"-2"-5"214"0,4-2-133-16,-1-2-3 0,1-1-7 0,-1-3-13 15,1-3-6-15,-4-1-7 16,1-4 18-16,-1-2 17 0,-3-2-20 15,0 4-8-15,-2 4-2 16,-1 4-6-16,-2 7-5 0,-4 1-2 0,-1 5-15 16,-1 4-4-16,-3 3-4 0,-3 5-5 15,-5 4-5-15,-1 9-3 16,-9 9 3-16,-2 6 2 0,-2 11-2 0,-2 5 5 15,0 10 0-15,2 7-1 16,2 3-2-16,3 6-2 0,6 0 1 16,5 0 0-16,6-2-2 15,6-3-1-15,7-3 0 0,3-5-1 0,11-8-2 16,6-4 2-1,8-6-1-15,6-7 0 0,4-8-4 0,7-4-2 16,3-10-1-16,5-6 6 0,2-4 2 0,4-5-2 16,5-9 0-1,-1-1 0-15,0-4 2 0,-4-4 6 0,-7-5-6 16,-6-7-2-16,-5-3 2 15,-3-3 1-15,-5-8-3 0,-4-1 2 16,-5-4 3-16,-7-6-3 16,-3 1 2-16,-6 2-2 0,-7 6 1 0,-3 12 2 15,-9 8 1-15,-5 12 7 0,-4 9 1 16,-5 7-8-16,-5 6-5 15,-5 14 0-15,-2 12 9 0,-1 9-6 0,0 6 1 16,6 4-1-16,3 1-4 16,4-3 2-16,6 0 1 0,2-5-3 15,4-4 2-15,4-2-2 16,6-6 0-16,2-4 0 0,5-4-2 0,7-4-5 15,5-7 5 1,4-7 1-16,4-3-1 0,4-10 3 0,0-7 0 16,2-3 0-16,-1-8 1 0,1-2 0 0,-2-8-1 15,-2-4 0 1,-1-1 1-16,-4-10-1 0,2 3-3 0,-7 0 3 15,1 4 0-15,-2 12 1 16,-4 7-1-16,-2 12 0 0,-5 8-1 16,-3 6 1-16,-2 1-7 15,-3 10 1-15,-4 16 6 0,-6 6 0 0,1 9 7 16,-4-2-4-16,4-3-1 15,2 1 2-15,3-7-3 0,4-2-2 16,3-6 2-16,0-4-2 0,5-1-2 0,5-5 2 16,3-1 0-16,0-7-2 15,1-2 1-15,3-2 0 0,1-2-1 16,2-8 4-16,-2-6-1 15,2-3 0-15,-2-8 0 0,2-3 2 0,-1-4-3 16,0-7-1 0,3-2-7-16,-1-3-4 0,-2 2 5 0,-2 5-1 15,-6 8 5-15,-4 9 5 0,-5 8-1 0,0 6 0 16,-2 3 4-1,0 5 6-15,0 0 5 0,-4 10-9 0,-2 9-4 16,-1 6 3-16,0 6 0 16,2 1-4-16,2-6-1 0,3-4 0 15,0-3 1-15,0-2-1 16,3-7-2-16,2 0 1 0,0-3-3 0,3-1 0 15,0-2-3-15,1-4-5 16,3 0 4-16,-3 0-1 0,3-3-2 16,-3-9-2-16,3-4 3 0,1-2 0 0,0-11 5 15,2 0-3-15,1-7-2 16,0-3 2-16,2-2 2 0,-1 0-2 15,-1 7 7-15,-4 7 0 16,-4 10 1-16,-3 8 0 0,-5 6 0 0,0 3-1 16,0 8-2-1,0 12 3-15,-3 10 0 0,-4 5 21 0,1 3-20 16,0-2 0-16,3-5 2 15,4-3-3-15,-1-7 0 0,8-4 0 16,4-5-3-16,4 0 3 0,3-7 0 0,5-3 0 16,4-2 2-16,3-5-2 15,4-4 0-15,-2-6 3 0,0-4-3 16,1-5 5-16,-3-8-6 15,0-6 2-15,-4-6 6 0,-1-7-2 0,-4-4 1 16,-3-1-2-16,-3-2 0 16,-6 5-2-16,-6 9 2 0,-4 11 2 15,-7 11 8-15,-5 10 0 0,-4 7-3 0,-4 7-5 16,-2 13-5-16,-3 7-1 15,0 10 0-15,3 3 1 0,3 0-1 16,3 2 0-16,3 0 0 16,3-1-26-16,3-2 11 0,5-5-3 0,2-3-7 15,2-2 1 1,5-1-1-16,1-4-7 0,2 6 5 0,-1 2 3 15,3 8 8-15,-4 7 9 16,0 8 3-16,-3 4 2 0,-5 4-1 16,0 7-2-16,-8-3 0 0,-6 2 3 0,-4-2-8 15,-6-5-16-15,-4 0-3 16,-5-7 5-16,-2-3 7 0,-2-6 16 15,-3 0 2-15,0-7-2 16,-3-2-6-16,1-3 2 0,3-6 0 0,2-4 2 16,7-6 2-16,8-5 1 15,9-8 0-15,8-5 2 0,6-10-2 16,12-8-6-16,10-10 8 15,9-10 14-15,9-10 7 0,5-10 0 0,7-7-5 16,7-11-1-16,5-8 6 0,4-7 6 16,3-9-4-16,6-3-1 15,-2 1 3-15,-4 3 4 0,-4 11-11 0,-6 7-16 16,-7 5 1-1,-6 7-1-15,-7 2-2 0,-9 7 1 0,-11 9-2 16,-9 8 1-16,-13 11 1 16,-5 10-1-16,-8 11-1 0,-8 9 3 15,-3 7-2-15,-4 16 0 0,-5 13 2 0,-2 17-3 16,-3 15 0-16,-2 11 2 15,1 8-2-15,1 0-1 0,3 1 0 16,8-6 3-16,7-5-4 16,6-7-13-16,8-12-3 0,4-9 6 0,2-13 9 15,5-6 1-15,0-11-1 16,1-4 0-16,2-5 0 0,2-3 0 15,5-4 4-15,5-9 0 16,5-6 0-16,2-5-1 0,2-3 1 0,0-7-3 16,-2-3-1-16,-1 2-2 0,1 6 0 15,-4 7 3-15,-5 10 1 16,-4 9 0-16,-5 6-1 0,-1 11 10 0,1 6 11 15,0 4-7 1,2-2-10-16,-2-2-3 0,1-4 0 0,1-6 2 16,3-5-2-16,0-4 0 15,5-1 4-15,3-11 3 0,1-5-1 16,2-7-3-16,1-6 1 15,-1-5 3-15,-1-2-2 0,-2-5-3 0,-5-3 0 16,-3-6 0-16,-1-3-2 0,-1-5 0 16,0-3 3-16,5-2-4 15,1-2 2-15,3 3-2 0,-1 4 1 0,-2 7 0 16,-5 15 2-16,-6 13-2 15,-4 13 0-15,-2 10 0 0,-1 9-8 16,-8 18 5-16,-8 19 6 16,-5 15 24-16,-1 11-17 0,-1 6-7 0,1-3 2 15,3-5-3-15,3-7 0 0,7-9-2 16,4-9 0-16,5-7 0 15,2-6 0-15,5-5 0 0,5-3-10 0,0-8-10 16,4-3 0 0,2-5-10-16,-2-4-32 0,1-4-28 0,-2-2-51 15,-3-11-152-15,-5-4-223 16</inkml:trace>
  <inkml:trace contextRef="#ctx0" brushRef="#br0" timeOffset="-162766.36">20858 12619 705 0,'26'-19'0'0,"7"1"113"0,4 0-38 15,4 1-2-15,-3 0-20 16,4 1-31-16,0 1-18 0,-3-2-8 16,-6 0-295-16,-9-2-110 15</inkml:trace>
  <inkml:trace contextRef="#ctx0" brushRef="#br0" timeOffset="-162056.36">18498 11357 888 0,'1'-10'0'16,"3"10"168"-16,-4 8-140 0,0 16 29 0,-5 14 26 15,-5 16-28 1,-3 10-26-16,-3 6-20 0,0-3-2 0,-4-4-4 15,0-7-3-15,-1-8 0 16,1-10 6-16,2-10-6 0,4-11 0 16,4-9 6-16,3-5-4 15,4-3 2-15,3 0-1 0,0-12-6 0,10-8-1 16,4-12-1-16,6-7 3 15,5-6 1-15,-1-6 2 0,1-5-2 16,1-4 2-16,-1-3-1 0,-1 2 0 0,-3 6 0 16,1 12 2-16,-3 15-3 15,-4 14 1-15,-1 14 0 0,-1 15-11 16,2 17 7-16,-1 14 5 15,0 11-1-15,1 3 0 0,0-1 7 0,1-1-5 16,1-7 0-16,-3-8 0 16,0-6 2-16,-3-8 4 0,-1-8 1 15,-2-7 2-15,-2-6 6 0,-2-3 0 0,-1-5 4 16,0 0 1-16,2-12 5 15,5-10 19-15,2-12-18 0,3-11-14 16,1-9-3-16,2-10 0 16,3-9-5-16,0-5-5 0,2-7 1 15,1 0-1-15,-1 2 1 16,-2 6-2-16,-6 14 0 0,-2 20 0 0,-6 18-3 15,-4 14-3-15,-3 11-30 16,0 21-35-16,1 15 38 0,-2 17-19 16,-5 11-29-16,0 4-37 0,1 3-106 0,-1 0-79 15,3-5-183-15</inkml:trace>
  <inkml:trace contextRef="#ctx0" brushRef="#br0" timeOffset="-161436.36">19183 11614 790 0,'0'-18'0'0,"-3"7"266"0,-3 4-178 0,-3 5-22 16,-5 5-16-16,1 12-25 15,-1 9-8-15,3 9-6 0,2 5-1 16,7 1-5-16,3 1-3 15,2-2 0-15,7-4-1 0,2-5-2 0,2-3-8 16,3-8 1-16,-1-5 2 16,2-6 5-16,-2-5 0 0,0-2 0 15,-3-5 2-15,-1-7-1 0,-4-6 0 0,-1-7 8 16,0-7-7-16,-4-3 1 15,0-5-4-15,-3-2-7 0,0 2-16 16,-4 2-5-16,-3 4 4 16,-2 9 12-16,-2 8 12 0,0 6-1 0,2 10 0 15,-1 1 1 1,4 5 0-16,1 10-3 0,5 6 3 0,1-1 0 15,9 0 0-15,4-2-6 16,5-6 3-16,6-2-3 0,3-5 7 0,2-5 0 16,5-3-2-16,0-8 3 0,3-11 0 15,1-3 0-15,3-8 25 16,-1-8 0-16,2-2 1 0,-3-7-7 15,-1-5-9-15,-4-2-7 16,-1-7-1-16,-6 0 0 0,-6-1-3 0,-3-3 2 16,-5 4 2-16,-5 10-3 15,-4 13 0-15,-5 12 3 0,0 17-1 16,-2 9 11-16,-7 11 5 15,-6 21-16-15,-8 17 6 0,-2 14 11 0,-3 8 4 16,0 7-7-16,1 0-3 0,1 5-2 16,2 0-1-16,3-3-7 15,6-2-3-15,5-12 0 0,10-8 2 0,1-10-3 16,9-9-1-16,6-5 2 15,3-7-23-15,2-4 3 0,2-9 0 16,3-2-16-16,-1-6-3 16,0-3-15-16,-1-5-36 0,-3-8-9 0,-3-7-43 15,-2-4-76-15,-5-10-50 0</inkml:trace>
  <inkml:trace contextRef="#ctx0" brushRef="#br0" timeOffset="-161286.36">19698 11330 347 0,'3'-13'0'16,"11"0"234"-16,5-2-130 0,5 2 23 15,2-1-57-15,4 3-27 16,2 3-20-16,0 0-13 0,0 3-8 0,-1 5-4 16,-2 0-45-16,-2 0-77 0,-5 0-178 15</inkml:trace>
  <inkml:trace contextRef="#ctx0" brushRef="#br0" timeOffset="-160666.36">18399 14432 943 0,'4'-4'0'0,"10"-6"85"0,9 0-30 0,5-7-13 15,10 5-19-15,5-5-11 16,7 5-4-16,9-5 0 0,8 0 8 16,11-3 5-16,8-6 3 15,11-3 5-15,10-3-1 0,9-4 3 0,8 0 4 16,9-4-4-1,6 0 3-15,0-1 2 0,4 1-5 0,0 3-2 16,-3-1-7-16,0 3-13 0,-7 0-5 0,-8 1-3 16,-6 1 2-1,-6 3-4-15,-9 1 0 0,-6 1 2 0,-2 4-2 16,-13 0-35-16,-11 3-15 15,-12 4-9-15,-17 3-17 0,-11 5-3 0,-14 4 2 16,-13 1-12 0,-10 4 0-16,-16 6-40 0,-14 6-125 0,-17 8 10 15</inkml:trace>
  <inkml:trace contextRef="#ctx0" brushRef="#br0" timeOffset="-160216.36">18115 15107 693 0,'-66'30'0'0,"13"-9"308"15,17-2-217-15,12-6-28 16,11-5-27-16,10-2-22 0,6-2-16 15,11-3-4-15,13-1 6 16,8-5 0-16,14-12 14 0,7-8-4 0,8-3 1 16,9-5 6-1,6-5 14-15,11-2 5 0,9-4 2 0,9-2-2 16,12-4 12-16,5 0 3 15,7-1-21-15,4-1-5 0,4 1 7 16,1-5-8-16,4 3-7 0,-2-3-10 0,-2-1 0 16,-2 4-4-16,-4-1-1 15,-1 3-2-15,0 4 0 0,-5 0 3 16,-6 6-3-16,-3 2-13 15,-5 5-6-15,-6 2 6 0,2 6-2 0,-8 2 5 16,-3 4 8-16,-7 6 1 16,-8 4-1-16,-11 3 1 0,-8 4-3 15,-12 1-11-15,-13 3-4 0,-10-1-1 0,-13 3-12 16,-8 1 2-1,-6 3-5-15,-6 2-13 0,-13 4 12 0,-6 6-56 16,-10 1-118-16,-7 1-129 16</inkml:trace>
  <inkml:trace contextRef="#ctx0" brushRef="#br0" timeOffset="-151766.35">16440 13630 187 0,'4'-16'0'16,"1"2"2"-16,1-2-2 0,-3 3 0 0,1 2-14 16,-1 1 0-16,-3 2 7 15,0 0 6-15,0 1 2 0,0 2 35 16,0 0 48-16,-3 1-2 15,-1 2 3-15,2 0-16 0,-3 2-18 0,1 0-18 16,-2 1-24-16,1 5-4 0,3 0-1 16,-1-6-2-16,3 3 1 15,-1-3-1-15,1 0 20 0,0 0 27 0,0 0 2 16,0 0-1-1,0 0-14-15,0 0-4 0,0 0-3 0,0 0-11 16,0 0-1-16,0-3-5 16,0 1-5-16,0-1 1 0,0 0 1 15,0 1 1-15,-2-2-2 0,0 1-3 0,-4 3-2 16,-1-1 0-16,-3 1-5 15,-4 1 4-15,0 4 1 0,-1-3-1 16,3 1 2-16,1-2 3 16,1-1 6-16,3 0-2 0,-1-1 3 0,2-4 5 15,1 0-5-15,1-2-2 16,1 0 2-16,2-4-5 0,-1 0-3 15,0-5-3-15,2 1-1 16,0-2-1-16,0-3-1 0,0 5 0 0,0-1 1 16,0 3-1-16,0-3 0 0,0 4 3 15,1 1-4-15,0 0 2 16,-1 1 0-16,2-1-1 0,-1-2 0 0,0-1 0 15,0-1 0 1,-1 0 4-16,0 3 0 0,0 2 2 0,0 1-3 16,-5 4 0-16,0 3 0 15,-5 2 0-15,-4 5-4 0,-5 4-1 16,-4 8 3-16,-1 5 0 15,-2 2-2-15,-2 2 2 0,1 0-1 0,0 0 0 16,-1 3-31-16,1 7-13 0,-4 4-63 16,1 7-86-16,-8-8-183 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10:12:13.88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9783 5026 391 0,'2'-11'0'16,"0"0"122"-16,1 2-73 0,0 2 15 0,1-2-13 15,-1 4-3-15,-2-2 1 16,3 0-11-16,-2 3 3 0,1 0 4 15,-2 0-1-15,1 3 1 16,-1 1-4-16,-1 0-19 0,0 0-14 0,-1 2-12 16,-5 4 5-1,-2 10 6-15,-3 4 8 0,-1 2 3 0,-4 5-4 16,-1 2 1-16,-1 4-1 0,0 3 0 0,-5 7 2 15,0 1-6 1,-1 2 2-16,-2 3-2 0,0 0-1 0,-2 1-1 16,1-1-6-16,-2 1 4 15,0 2-1-15,-2-1-4 0,-3 3 3 16,3 0-1-16,-1 1-3 15,2-1 0-15,2-1 6 0,1-5-7 0,3 1 2 16,1-4 0-16,2-4 0 16,2-2 0-16,2-3 1 0,0 0-2 15,1-1 0-15,-2 1 2 0,-1 0-1 0,-2 1 2 16,2 1-1-16,-2 1-2 15,1-4 0-15,1 1 6 0,-2-4-7 16,3-1 2-16,2 0 2 16,0-4-4-16,0 0 2 0,3-3 1 0,0-1-3 15,2-2 1 1,2-1 0-16,-1-3 0 0,3 0 0 0,0-1 0 15,1-2 0-15,2-3 1 0,-3-1-1 0,3-3 0 16,1 0 3 0,0-4-2-16,0-1 1 0,-1 1 0 0,3-3 1 15,-2 2-2-15,1-1 2 16,-1-1-1-16,2 2-1 0,0-2 1 15,1 0-1-15,-1 1 0 16,1-1 0-16,-2 0-2 0,2-2 2 0,0-2 2 16,-1-3-1-16,1-1 0 15,0 1 1-15,0-2-1 0,0-1-3 16,0 0 2-16,3-3 0 0,-2-1-2 0,3 2 2 15,1-5-1-15,0-1 0 16,2-3 0-16,1-4 0 0,1-3 0 16,0-3-1-16,3-3 1 15,-2 0 1-15,2 0-1 0,0 5 0 0,-3-2 1 16,-1 2-1-1,2 2 0-15,0 0 1 0,-1 0-1 0,0 0 1 16,-2 2-2-16,1-2 2 16,2 3 0-16,-3 0-1 0,1 2 0 15,0 4 1-15,-2 2-1 0,-1 6 0 0,-1 3 0 16,-1 2-1-16,-3 3 1 15,1 1 0-15,-1 0-3 0,0 1 4 16,0 0-2-16,0 1-6 16,0 5 9-16,-1 6-1 0,-3 5-2 0,1 1 2 15,-2 5 3-15,-1 2-3 16,0 3-2-16,-3 4 2 0,1 3 2 15,-2 0 3-15,1-1 0 0,0-1 0 0,0-2-2 16,2 0 0-16,1-1-3 16,3-1 2-16,-1 0-3 0,1-2 0 15,0 0 0-15,2-1 3 16,-1-4-4-16,-1-3 2 0,1 1-1 0,0-2 0 15,-1 1 0 1,2-5 2-16,1-1-2 0,0-2 0 0,0-3-1 16,1-1 1-16,1 0-2 15,2 0 2-15,0-4 0 0,3 1 0 16,-1-1 0-16,2-3 0 0,3 0 0 0,2-1 5 15,3-5-3-15,2-3 4 16,4-3-2-16,1-4 1 0,1-1 4 16,4 0-1-16,-2 0 4 15,4 3-6-15,-4 1-4 0,-1 1-2 0,-4 3 0 16,-2 1 2-16,-2 2-3 15,-3 0-2-15,-1 2-12 0,-4 3-27 16,-3 1-16-16,1 0-18 16,-4 0-56-16,-1 0-36 0,-1 0-110 0</inkml:trace>
  <inkml:trace contextRef="#ctx0" brushRef="#br0" timeOffset="3770">8541 6967 355 0,'0'-5'0'0,"-1"-1"90"0,-1 0-17 0,-1 1-14 15,0 0 0-15,-1 1 10 0,1 0-11 16,0-1-21-16,-1 2-4 15,0-4-3-15,1 0 2 0,-1 1 5 0,-2-1-7 16,-1 0-4-16,2 2-6 16,-4-2-3-16,1 2 0 0,-2-2 3 15,-3 2-1-15,3 2-7 16,-2-1 6-16,-2-1 2 0,0 1-2 0,-2-3-6 15,0 4 1-15,0 0 0 0,1-1 0 16,0 1-2-16,0-2-3 16,0 2-2-16,2-1 0 0,2-1 2 0,-2 0-4 15,1 5-2 1,0-4 0-16,-1 1-1 0,0 0 3 0,1 0 0 15,-2 1 1-15,0 0-1 16,-1-1-2-16,-1 1-1 0,0-1 2 16,-1 2-1-16,-1 1-4 15,-1 0 4-15,0 0 0 0,0 0-3 0,0 0 1 16,1 4 0-16,2-1 0 0,1-1 1 15,3 3-1-15,0-2 0 16,2 1 0-16,-1-2 0 0,0 3 0 0,0 2 0 16,-4-1 3-16,-2 0-3 15,1 1 0-15,-5-3 3 0,2 1-2 16,0 0 0-16,2-1 0 15,0 1 1-15,4-1-3 0,1-1 2 0,1 2-2 16,1-1 3 0,-1 1-2-16,2-2 0 0,-1 3 0 0,2 0 8 15,-2-4-2-15,0 8 0 0,-3-3-3 0,2 3-1 16,-1 0 3-1,0 0-3-15,0 1-3 0,-1 0 2 0,2 2 0 16,-1-1-1-16,1 1 0 16,0-1 1-16,1 4-2 0,-1-1 2 15,-1 0 3-15,1-1-4 16,0 3 4-16,-1-2-4 0,2 2 0 0,-1-1 2 15,0-2-1-15,0 2-2 0,0 0 2 16,0 0 1-16,1 2-1 16,0 0 1-16,3 1 1 0,0 0 0 0,1 1 1 15,0-1-2-15,0 2-1 16,2-1 4-16,-1 2-1 0,0-3-2 15,1 3 1-15,-3-2 1 16,4-2-3-16,-1 1 4 0,2-1-3 0,1-1-3 16,0 1 2-1,0 0 0-15,1-1-1 0,0 1 0 0,2 0 1 16,0 0-2-16,2 0 2 0,0 0 0 0,2-1-1 15,0 1 0 1,0-3 3-16,3 0-3 0,1-1 0 0,0 2 2 16,2-1-2-16,-1-2 0 15,2 0 3-15,-2-1-3 0,2 0 0 16,2 0 2-16,1-1-3 15,1 2 2-15,1-3 1 0,3-1-2 0,0 0 0 16,0-1 4-16,2 0-5 16,-3-1 2-16,-3-1 1 0,1-1-2 15,-1 3 0-15,-3 1 1 0,2-1-2 0,-2 2 2 16,1-4 1-16,-2-1-2 15,-1 1 0-15,4-1 3 0,1 0-4 16,2 2 1-16,-1-4-1 16,3 2 1-16,-3-1 1 0,0-2-1 0,0 1 0 15,0 0 2 1,0-1-2-16,1-2 0 0,0 1 2 0,1-1-2 15,-1 0 0-15,1 0 0 0,1 0 1 0,2-2-1 16,2-2 0 0,1-1 0-16,0-1 0 0,1 3 0 0,1 0 2 15,-1-4-3-15,1 2 2 16,-2 0 0-16,-1-1-1 0,-1 2 0 15,-2 1 0-15,0 2 0 16,-3 0 0-16,1-1-1 0,1-1-2 0,-2 1 3 16,0-2 0-16,0 1-8 15,0-1 7-15,0-3-1 0,0 1-1 16,0-2 5-16,0-1-2 0,0-1 0 0,0-1-1 15,2-1 1-15,-1 0 0 16,1-1 0-16,-1 2 0 0,-2 0 0 16,-2 0-1-16,0 0 0 15,-2-1 2-15,-2-1 0 0,1-1 0 0,-3 1 0 16,1-5 1-1,-2 2-1-15,1-4 0 0,0 1 0 0,-2-1 1 16,-1 1-1-16,0-1 2 16,-1 2 1-16,-1-1 2 0,-1 2 0 15,-1-4 3-15,-2 4-2 0,2-3 1 0,-3 0 2 16,-2 2 0-16,0-4 3 15,-2 1-3-15,-1-3-4 0,1-1-1 16,0-2-1-16,-2 1-1 16,2 2-1-16,-3 2 0 0,3 2 2 0,-2 1 2 15,1 0-6-15,0 4 0 16,-2 0 7-16,1-1-4 0,1 2 3 15,-4-4 1-15,0 1 2 0,-2-1-3 0,-1-1 1 16,-2-2-5-16,1 0-2 16,-4-1 0-16,3 2 2 0,-3-1-2 15,0 2-1-15,1 1 2 16,-2 1-2-16,-1 3 0 0,-4 2 0 0,-4 1-6 15,-5 2 7 1,-3 1 0-16,-3 2-19 0,0 1-4 0,4 1-15 16,1 4-27-16,4 0-3 15,7 0-13-15,2 1-58 0,7 2-77 16,2-3-184-16</inkml:trace>
  <inkml:trace contextRef="#ctx0" brushRef="#br0" timeOffset="15190.02">10154 12870 234 0,'0'-2'0'15,"0"2"109"-15,1 0-101 0,2-1-3 0,-2 1-3 16,2 0 17 0,1 0 9-16,-3 0 4 0,-1-1 7 0,1 1 9 15,-1-1 24-15,0 0 19 16,0 1-26-16,0-2-24 0,-4-1 12 15,2 1-17-15,-1 0-5 0,3 1 5 0,-2-2-5 16,-1-1 1-16,-1 3 1 16,-1-5-6-16,1 0 3 0,-2 2 2 15,-1-2-6-15,3 0-5 16,-1-1 1-16,-3 0 1 0,1-3-5 0,0 0 0 15,-3 1-3-15,4 1-2 16,-1 0-1-16,2 2 0 0,2-4-7 16,-1 4-4-16,0-2 5 15,-2-2-4-15,-1 3-1 0,2-1 4 0,-3 1 0 16,1-2 1-16,0 1 4 0,-1-1-1 15,-2 1-4-15,1-2 4 16,0 0 0-16,-2 1 0 0,2 0 0 0,0 0 1 16,-1 1-6-1,1 0 5-15,1 1-4 0,-2 3-4 0,1-1 3 16,-1 2-3-16,-3 1-2 15,2 1 2-15,-3-1-1 0,0 2 0 16,0 0 0-16,1 0 3 16,-2 0-1-16,-1 0 5 0,-2 0-5 0,2 0 0 15,-3 0 3-15,3 0-2 0,-2 0 0 16,0 0 4-16,2 0-4 15,-2 0-1-15,1-2 4 0,-1 2-3 0,-1 0-5 16,-1 0 4-16,0 0 1 16,0 1-3-16,0 0 0 0,2 3 3 15,0-1-4-15,3 3 2 16,-3 1-2-16,3 0-1 0,1 2 4 0,-2 1 1 15,0 0-3-15,-1 0-2 0,-2 1 5 16,0 0-6-16,-3 2 6 16,0 0-3-16,0 2 1 0,1 2 4 0,-2-2-7 15,1 2 2 1,-1-2 0-16,1 0 0 0,4 1-2 0,-2-2 4 15,6 2 0-15,-1-2-3 16,2 3 2-16,2 2-2 0,1 1-2 16,1 0 5-16,-1 2-4 15,-1-1 0-15,1 0 3 0,1 0 2 0,0 0-3 16,-1 3-2-16,-1 1 2 0,0 3 1 15,-1-1 0-15,3 2-1 16,0-2-1-16,0 1 2 0,3 1-2 0,0-1 0 16,2 2 1-16,1-1 1 15,-2-1-4-15,1 1 6 0,0 0-2 16,0 1-2-16,-1 0 2 15,1-1 0-15,0-2-2 0,0 2 1 0,-1 0 0 16,0 0 0 0,1 3 1-16,0-1 1 0,0-2-2 0,0 2 0 15,2-1 2-15,-1 0-2 0,0 0 0 0,2-1 1 16,1-3-1-1,0 1 0-15,0 0 6 0,0-3-7 0,1 2 2 16,1-1 3-16,-1-2-4 16,3 0 0-16,-1-3 6 0,-1 3-4 15,1-1 1-15,-1 0 0 16,1 0-1-16,1 1 4 0,0-2-1 0,-2 2-3 15,1-3 3-15,-1 2-2 0,1-1-3 16,1 2 0-16,0-2 8 16,0-1-7-16,-1 2 3 0,3-1-1 0,-1 2-4 15,1 0 2-15,0-2 3 16,1 1-5-16,0-2 1 0,0 0 2 15,-1-2-4-15,2 2 4 16,0-2 1-16,2 1-3 0,-1-3 0 0,1 1 5 16,1 0-4-1,-1-2 3-15,3-1 1 0,1 0-4 0,0 1 3 16,2-2-2-16,0 2-2 0,0-4 0 0,0 0 6 15,-2 2-6 1,1-3 0-16,-1 1 2 0,-3 0-2 0,0-1 0 16,0-2 3-16,-1 0-4 15,1-3 2-15,1 3 3 0,1-4-1 16,1 3 2-16,0-2-2 15,3-2-1-15,-3-1 1 0,0-2-2 0,1 1 1 16,-3-1 0-16,3 0 0 16,-2 0 2-16,0-3 2 0,0 2 0 15,-1-1-2-15,1-2 1 0,1 1-1 0,-4-2 0 16,2 2 0-16,1 1 2 15,0-3-5-15,2 2 3 0,-3-1-1 16,0 1-4-16,-1-1 2 16,-1 2 3-16,1-1-5 0,0-2 2 0,-1 1 1 15,0-1-3 1,1-1 2-16,1 1 1 0,-2 1-3 0,3-3 2 15,0 1 0-15,0 1-1 0,2-4 0 0,0 1 0 16,-1-3-1 0,3-1 3-16,1 2 0 0,-1 0-2 0,-1 0 0 15,-1 1 2-15,-2 0-4 16,0 1 4-16,-1 1-1 0,1-2-1 15,0 1 0-15,-1 0 0 16,1-1 0-16,-2 3 0 0,-1-1 2 0,2 1-2 16,-1 0 0-16,1-1 1 15,0 1-1-15,1-2 0 0,1-2 1 16,0 1-1-16,-1-1-2 0,3 3 3 0,-3-2-2 15,-1-1 2-15,3 2 0 16,-6-3-1-16,3 1 0 0,3 2 0 16,-4-4 0-16,2 0 0 15,3-3 1-15,-4-1 0 0,0 1 0 0,2 1-2 16,-4-1 1-1,2 2 0-15,-1-3 0 0,-1 1 0 0,1 1 2 16,-1-3-2-16,0 2-2 16,1-2 4-16,-1 0 2 0,2 2-6 15,0-5 4-15,0 0 0 0,3-5-2 0,-1-2 0 16,3-1 5-16,0-1-5 15,-2 0 0-15,0 2 2 0,-3 2-3 16,-1 1 2-16,-1 3 1 16,-3 2-2-16,-1 1 0 0,-2 1 20 0,0 0-8 15,1-2 2-15,-1 0-8 16,0-1-5-16,3-4 6 0,0 0-5 15,-2-2-2-15,3-6 0 0,-1 1 7 0,0-2-9 16,-1 0 4-16,-1 3 2 16,-4 0-5-16,0-1 2 0,0 4 17 15,-1 0-6-15,0 1 2 16,-1 1-6-16,-3-3-4 0,1-1 2 0,-2-1-3 15,0-3-5 1,3-1 4-16,-2-2 1 0,-1-1-3 0,0-2-2 16,-2 0 4-16,2-1-4 15,-3-2 4-15,-1 4-2 0,-3 1 0 16,-4 4 0-16,-1 1 2 0,-4 3-2 0,-2 3 0 15,-2 4 2-15,-1 2-3 16,-1 4 0-16,2 3-1 0,2 1 0 16,1 1 3-16,1 3-2 15,3-1-26-15,1 3 1 0,1-1-14 0,-1-1-30 16,1-1-5-16,1 0-35 15,1 1-68-15,0 0-28 0,-3-4-167 16</inkml:trace>
  <inkml:trace contextRef="#ctx0" brushRef="#br0" timeOffset="16120.02">9932 12634 471 0,'0'0'0'0,"0"0"166"16,3 0-113-16,4-5-1 15,0-2 15-15,6-3-6 0,2-6-4 16,-1-2 14-16,5-6-10 15,-1-7-1-15,2-2 2 0,8-4-11 0,5-6 3 16,6-6 3 0,6-7-6-16,4-6 2 0,2-5 1 0,2-2-30 15,1 1-15-15,-2 2-5 0,-5 6 8 0,-1 4 0 16,-4 5-5-1,-2 4 1-15,-3 7-7 0,-4 3-1 0,-4 3 0 16,-3 4 4-16,-5 6-4 16,-4 2 0-16,-7 8 2 0,-2 5-2 15,-4 4-14-15,-4 4-3 16,0 1-26-16,-2 1-13 0,-8 6-38 0,-4 8-63 15,-5 3-22-15,-3-1-138 0</inkml:trace>
  <inkml:trace contextRef="#ctx0" brushRef="#br0" timeOffset="17080.02">11045 10915 465 0,'0'-9'0'0,"-5"0"245"0,0 4-153 16,-1-2-18-16,-4 4 6 0,1 1-18 0,-3-1-17 15,0 3-4 1,-3 3-5-16,0 5-4 0,2 6-4 0,1 5-8 15,-2 6-8-15,2 6-4 16,0 3 0-16,4 2-2 0,3 2-5 16,4-4 2-16,1 1-3 15,4-4 0-15,5-7 0 0,2 0 0 0,0-6 0 16,3-1-1-16,3-6 1 15,-3-3 0-15,0-2-1 0,-1-5 1 16,0-1 0-16,1 0 0 0,2-5 0 0,-2-5 2 16,2-5 1-16,1-3 0 15,-1-3-2-15,-1-7 1 0,-1-2 1 16,0-6-3-16,-2-3 0 15,-2-6 4-15,-2-5-3 0,-3-4 3 0,0 1-3 16,0-2-1 0,-1 5 0-16,1 0 3 0,-1 7-3 0,0 1 0 15,-1 6 2-15,-1 4-3 16,-1 6 2-16,-1 6 1 0,0 8-3 15,0 7 2-15,-1 2 3 0,0 3-2 0,1 5-2 16,-3 13 0-16,1 15-9 16,-2 15 23-16,1 8-2 0,0 7 8 15,3 3-2-15,1-4-3 16,2 1-5-16,0-7-3 0,-1-4-3 0,1-3-4 15,-3-11 0-15,0-6 5 16,0-4-6-16,0-7 2 0,-2-8 1 16,1-3-2-16,1-5 2 0,-2-4-3 0,2 0-5 15,0 0 3-15,0-1-6 16,0-5-9-16,0-6-3 0,4-8-1 15,4-3 5-15,3-5 7 16,1-8-4-16,2-5-2 0,0-3 7 0,3-3-3 16,-1 8 2-1,-4 9 11-15,-2 13-2 0,-4 11-3 0,0 5 3 16,-1 9 2-16,1 9 10 15,-2 4 3-15,1 5-5 0,0-3-1 16,0 3-4-16,0-5-3 0,-1-3-2 0,1 0 2 16,-2-5 1-16,1-1-2 15,-1-2-12-15,2-2-13 0,2-2-31 16,-1-2-34-16,2 1-40 15,-1-4-84-15,-3-2-68 0</inkml:trace>
  <inkml:trace contextRef="#ctx0" brushRef="#br0" timeOffset="17420.02">11432 10992 339 0,'1'-15'0'15,"3"7"203"-15,3 1-134 0,-1-2 9 16,5-1 13-16,1 0-24 16,-2-4-4-16,2 2 5 0,-2-2-22 0,-1-2-10 15,0 0 1 1,-1 2-12-16,-6-5 1 0,0 5 6 0,-2-3 1 15,0-2-7-15,-1 5-10 16,-2-1-1-16,-1 1-5 0,1 6-8 16,-1 0 1-16,0 3-2 0,2 3-2 0,-2 2-1 15,-1 2 2-15,-2 10-12 16,0 9 12-16,-4 7 0 0,4 9 2 15,-4 5-1-15,5 1 3 16,1 0-6-16,1-4 4 0,2-7-1 0,2-6-1 16,5-6-1-16,1-4 0 15,4-1-1-15,1-7-1 0,3-3-13 16,1-4-33-16,3-1-22 15,1-4-36-15,2-4-120 0,0-6-71 0,-1-1-173 16</inkml:trace>
  <inkml:trace contextRef="#ctx0" brushRef="#br0" timeOffset="19520.02">11751 10699 594 0,'-8'0'0'0,"0"0"240"15,-1 0-168-15,0 4-9 16,-1 0 4-16,3 3-29 0,-1-2-15 0,2 4-5 15,1 2 5-15,-2 1-5 0,-1 6 0 16,-1 3-1-16,-1 5-2 16,0 2-4-16,0 1-1 0,0-1-5 0,5-1-5 15,3-3 0-15,1-4 3 16,2-3-3-16,3 0-2 0,3-5 1 15,3 2-1-15,1-4 4 16,1-2-1-16,0-2-2 0,4-3 2 0,-1-3 1 16,-2 1-2-16,5-7 0 0,-7-1 3 15,3-2-3-15,1-2 0 16,-3-6 4-16,1-1-2 0,2-5 2 0,-5-3-4 15,3 1 0 1,-4-1 5-16,2-2-4 0,-3-1-1 0,0-3 0 16,-2-4 2-16,0-3-2 15,1-3 0-15,-1 0 5 0,-1 2-5 16,-2-1 0-16,-2 0 2 15,-1 7-1-15,2-1 0 0,-2 3-2 0,1 5 2 16,-1 2 1-16,0 6-2 0,1 5 0 16,-1 3 0-16,0 5 1 15,0 4-1-15,0 2 1 0,0 11-1 0,0 16-19 16,-1 14 25-16,0 10 6 15,-1 7-7-15,2 1 0 0,0 1-4 16,0-2 1-16,0-3-1 16,0-7 1-16,-2-9-3 0,-2-3 2 0,-1-9 1 15,0-5-3 1,2-5 2-16,0-8-1 0,1-4 0 0,2-2-1 15,0 0 1-15,1-3-28 0,6 0 15 0,2-9 1 16,4-7-11 0,4-5-8-16,0-4 2 0,4-5 4 0,-1-5 21 15,-2-6 0-15,-1 0-2 16,0-1 9-16,-6 4-3 0,-1 7 0 15,-4 7 3-15,-3 6 2 16,-1 11 9-16,-2 3 4 0,0 3 0 0,0 1-13 16,-1 2-3-16,-5 6-4 0,-1 8-1 15,-2 4 3-15,0 2 3 16,0 7-4-16,1 1 2 0,1 2 0 0,3-1-2 15,3-1 1-15,1-3-1 16,1-3-1-16,6-3 1 0,1-5 2 16,2 1-2-16,-1-6-2 15,4-2 4-15,2-3-2 0,0-5 0 0,0-1 1 16,1-4 0-1,-2-5 0-15,-1-3 0 0,-2-2 0 0,-1-4 0 16,0-3 7-16,-2-1 3 0,1-5 2 0,-4-3-3 16,2 0-4-1,-1-4-3-15,0-2 0 0,0 2-1 0,3 1 1 16,-2 3-2-16,0 8 0 15,-2 5 0-15,-3 7 2 0,1 5-4 16,-3 3 4-16,0 2 1 16,3 3-4-16,1 8-9 0,0 3 11 0,2 4 0 15,-1 3 0-15,1 1 0 16,1 3-2-16,-1-1 1 0,0 0 1 15,0-1-2-15,-1-2 1 0,-2-2 1 0,-1-2-2 16,-2 0 2-16,0-3 0 16,-2 0-2-16,-3-3 2 0,-1-1 4 15,-1-2-2-15,2-3 0 16,0-3 1-16,3-1 0 0,2 1 0 0,0-2-1 15,0 0-3 1,0-3 0-16,4-6 0 0,2 0-4 0,3-5 5 16,1-2-1-16,1 3 0 0,0-7 0 0,-1 0 1 15,1 1-2 1,0-4 2-16,-2-2 1 0,2 4-3 0,-4-3 2 15,0 1 1-15,-1 1-3 16,-1-2 2-16,0 0 2 0,2-2-4 16,-1 1 2-16,-2 3 0 15,-2 5-1-15,1 8 0 0,-3 3 4 0,0 4 0 16,0 2 1-16,0 7-5 15,-4 10 0-15,-2 8-6 0,-2 4 12 16,2 4-5-16,0-3 2 0,1-1-2 0,3-4-2 16,1-3 2-16,1-2 0 15,0-3-2-15,0 0 1 0,3-4-2 16,2-2 2-16,-2-3 0 15,0-3 0-15,3 0-3 0,0-3 4 0,-1-2 0 16,4 0-2 0,2-4 2-16,0-7 0 0,3-1-6 0,0-2-3 15,-2-7-1-15,0-2 1 16,0-1 7-16,-2-5-1 0,-2 1 1 15,-3-3 2-15,0-1 0 0,-3 3-2 0,1 4 2 16,0 6 1-16,-2 9-2 16,1 4 0-16,-2 3 6 0,0 3-8 15,0 0 2-15,0 4 0 16,0 5-12-16,0 4 17 0,-2 3-5 0,2 3 0 15,-1 1 0-15,-2 2 5 16,2 2-5-16,-2 0 0 0,3-2 5 16,0 2-6-16,-2-6 2 0,3-3 0 0,-1-4-1 15,2-3-8-15,3-5 5 16,2 0-3-16,1-3 4 0,3-2 1 15,-1-3-3-15,3-5 5 16,-2-3-1-16,2-1 0 0,-1-3-1 0,-2-4 1 16,2-1 0-1,-5-3 0-15,-1-5 2 0,1-1-3 0,0-4 2 16,2 0 0-16,0 3-1 15,-2 0 0-15,-3 6 0 0,-1 9 0 16,-1 9 1-16,0 4 0 0,-2 4-1 0,1 2-3 16,-1 8-5-16,0 11 8 15,0 6 0-15,-1 5 14 0,-3 3-10 16,-1 0 5-16,0-4-2 15,-2 1-1-15,-2-6-1 0,1-2-1 0,3-2-1 16,-1-3 1-16,3-5-3 16,0-3-2-16,-1-1 2 0,3-6 1 15,-1-1-2-15,2-3 0 16,0 0 1-16,0 0 1 0,0 0 4 0,0-3-5 15,2-3-2-15,3-7-7 0,2-6 0 16,2-4 0-16,1-5 0 16,2-4-2-16,-2-1-2 0,2-3 8 0,0 1 2 15,2 3-2 1,-2 1 4-16,4 5 0 0,-3 4 0 0,1 5-2 15,-2 5 1-15,1 6-2 16,0 2 5-16,0 4 2 0,0 2 9 16,-1 5-3-16,0 6-8 0,-3 3 4 0,1 5-2 15,-3-1 1-15,-3 3 2 16,-4 0 4-16,0-2-2 0,-1 0-1 15,-5-1 3-15,1-3-3 16,-1-1-2-16,2-4 2 0,1-4-5 0,1-3-3 16,-1-1 0-16,3-3 4 15,0-1-2-15,0 0 5 0,0 0-3 16,0 0 0-16,0-1 4 15,0-8-3-15,2 1-10 0,1-9 4 0,0-3-2 16,3-5-6-16,3-7 3 0,1 1-6 16,4-1-5-16,0 3 3 15,3 6 3-15,-2 4 2 0,-2 6 8 0,0 1-1 16,-2 7-4-1,0 2 6-15,-1 3 0 0,0 3-6 0,-2 9 0 16,2 2 5-16,-4 3 2 16,-1 2 9-16,-2 1-1 0,-1 2 3 15,-2 2-4-15,0-2-3 16,0 4-5-16,-2-2 0 0,-3-1 1 0,1 1-38 15,-5-3-27-15,1-1-57 0,-2 0-163 16,-1-6-252-16</inkml:trace>
  <inkml:trace contextRef="#ctx0" brushRef="#br0" timeOffset="61130.08">22806 9048 439 0,'-1'-14'0'0,"1"2"102"0,-2-3-50 16,2-2 4-16,-3 0 6 16,1 2-10-16,-1-2-11 0,-2 3-10 15,-2-5-11-15,-3 1 2 16,-2 2-3-16,-6-1 6 0,-2 3 7 0,-1-1-1 15,-2-2 3-15,1 0-7 0,-1 0-9 16,0 0-3-16,1 0-1 16,0 1 1-16,1-1 6 0,2 0 0 0,0 3-8 15,-3-2 1-15,0 2-4 16,-2 0-2-16,-1-3 0 0,-2 3 2 15,-4 0-2-15,-2-2-2 16,-3 2 1-16,-2-1 0 0,-2-2 3 0,1 3 1 16,1-1-2-1,2-1 0-15,0 1-2 0,2 3-5 0,1-3-2 16,1 0 0-16,2 6 3 0,0-4-4 0,3-1 2 15,0 5 1 1,1-4-2-16,-2 3 0 0,-1 4 8 0,1 1-5 16,-3 4 2-16,0 1-2 15,0 0 2-15,-2 6-3 0,1 3 3 16,0-1-4-16,0 1 2 15,0 3-2-15,3-4 0 0,-2 4 2 0,6 2-2 16,-5 1-2-16,0 0 2 16,-2 3 1-16,-2 0-4 0,-1 0 4 15,-3 5 0-15,3-3-4 0,-2 1 4 0,5 5 0 16,-1-1-1-16,4 3 2 15,1 2 0-15,3-4-1 0,2 3 2 16,3 2-1-16,0 1-2 16,2 2 1-16,4 2-2 0,-1-2 0 0,-1 0 5 15,1 1-2 1,-1 0-3-16,1 1 0 0,-1 1 5 0,-1 0-6 15,0 2 2-15,-3 1 1 0,1-1-2 0,1 4 0 16,0-2 2 0,1-2-2-16,1 2 0 0,-1-2 1 0,3-1-2 15,-2 4 2-15,2 0 0 16,0 1-2-16,1 2 2 0,0 1 0 15,2 0-2-15,0 0 2 16,3-2-2-16,2-4 1 0,4 2 0 0,0-1 4 16,2 2-4-16,0 0 0 15,0-1 3-15,2 2-4 0,1 0 2 16,1-1 0-16,0 1-1 0,-1-1 0 0,0-2 2 15,1-1-2-15,1-2 0 16,1-4 1-16,3 1-2 0,0-3 1 16,2 2 0-16,0 0 0 15,2 0-1-15,1 0 4 0,2 0-5 0,1-1 1 16,1-1 1-1,1 0 0-15,1-1 0 0,0 0 2 0,2-2-2 16,-2-4 0-16,1 1 2 16,0-1-3-16,-2-1 2 0,2 0 1 15,-1-1-3-15,-1 3 2 0,0-4 0 0,0-1-1 16,0 3 0-16,1-4 0 15,-1 1 0-15,1 1 1 0,1-5-1 16,2 7 0-16,2-2 0 16,0-3 0-16,4 5 0 0,-2-6 0 0,1 0 0 15,1 0-1-15,-2-3 2 16,2 1 1-16,1-1-1 0,0-1 1 15,-1-1 1-15,-2-1 1 0,-1-1 0 0,0 0-2 16,-2-3-2-16,0 1 0 16,1-4 3-16,1 2-1 0,-1 0 1 15,1-4-4-15,0 2 2 16,1-2 2-16,3-3 0 0,0 3 2 0,0-3 0 15,0 0 0 1,1 0-5-16,1 0 0 0,0-4 7 0,0 1-7 16,1-2 0-16,-3-4 7 15,1 4-3-15,0-3 3 0,-2-2-2 16,-2 1-1-16,0-1-1 0,0-2-2 0,-1 0 0 15,2 0 2-15,-1-3-3 16,0 1 0-16,-2-1 0 0,-1-3 1 16,0 3-1-16,3-2 6 15,-1-4 2-15,2 2-2 0,-3-2 4 0,0-2 3 16,-2 0-1-16,2-2-1 15,-2-1-4-15,2-1 0 0,0-2-2 16,-2 0-1-16,-2 0-1 16,1-2 2-16,0 5 0 0,-1-2 0 0,-1 1 6 15,1-2-2-15,0 1-5 0,0-4 3 16,0 4-2-16,1-2-4 15,0 0 2-15,0 1-1 0,1-1-2 0,-2 0 0 16,-1-2 4 0,-2 1-3-16,-1-2 4 0,-5 2 3 0,-1 1 4 15,-1 1 2-15,-1 0-2 16,-1 0-4-16,1 2-1 0,1-3-3 15,0 0-5-15,1-1 2 0,0-3 1 0,-1 2-3 16,-1-1 2-16,1-2 1 16,-2 1-2-16,-1 0 0 0,3 4 2 15,-6-4-2-15,2 4 0 16,-1-1 4-16,-1 1-1 0,1 0 0 0,-1-1-3 15,0 0 0-15,-1-4 0 16,0 1 2-16,-1 0-2 0,-1 0 0 16,-1 0 1-16,1 1-2 15,-1 4 1-15,0 0 1 0,0 4-2 0,-4 1 2 16,2-1-1-16,-1 3 0 0,-1-1 0 15,-1-1 4-15,0 0-6 16,-2 4 4-16,2-2-3 0,-2 1 0 0,-2-1 2 16,0 0-1-1,-2 0-3-15,0-2 3 0,-1 2 0 0,0 0 0 16,0-1-1-16,-4 0 1 15,-2-3 0-15,-3 2-6 0,0-3 6 16,-2 3 0-16,-2 3-15 16,-2-2 2-16,-4 4-14 0,-2-2-4 0,-1 2-8 15,-3 2-22-15,0 4 3 0,0 1-4 16,0 5-28-16,1 4-14 15,-3 3-69-15,2 0-232 0</inkml:trace>
  <inkml:trace contextRef="#ctx0" brushRef="#br0" timeOffset="75000.1">20499 13551 257 0,'-1'0'0'15,"1"0"172"-15,-2 0-129 0,0 0-25 0,2 0 21 16,0 0-6-16,0 0-2 0,0 0 16 15,-1 0 7-15,1 0-1 16,0 0 2-16,0 0-23 0,0 0-14 0,0 0-2 16,0 0-8-1,0 0-4-15,0 0-3 0,-1 0-1 0,1-1 0 16,0-2-3-16,0-2 4 15,1 0 28-15,4 0-20 0,-1-4 7 16,3 0 3-16,0-2-1 16,0-1-1-16,0 0 3 0,3-1-2 0,-1-3-5 15,3-2-3-15,1-1-2 0,-1-3-2 16,4-1-1-16,1-2 1 15,1-2 2-15,-2-1 2 0,2-1 2 0,1-1-1 16,-2 2 2-16,4-1 3 16,0 1-4-16,1 0-1 0,2 1-4 15,0-4 2-15,0 2-1 16,0 0 0-16,-1-3 4 0,1 0-4 0,0-3 1 15,0-1 0-15,1 1-1 0,1-2-2 16,-1-1-2-16,-1 2-2 16,3 0-1-16,-4 4 2 0,-1 3 0 0,0 3-3 15,-4 1 0 1,-3 1 4-16,-2 5-2 0,-1 1 3 0,-3 0 0 15,0 1 1-15,-1 2-1 16,-2-2 0-16,0 6-4 0,-1 0 3 16,0 2-2-16,1 3-1 15,-2 1 2-15,-2 1-5 0,1 4 3 0,-3-1 0 16,0 1-2-16,0 0-4 0,0 0 2 15,0 0 1-15,0 0 3 16,-4 0 0-16,-1 1 1 0,-3 5-1 0,-2 0 1 16,-5 1-1-16,0 3 0 15,-3 3-1-15,-1-2 0 0,-1 3 1 16,-2 1 0-16,0-1 0 15,1 0-1-15,1-3 0 0,2 1 1 0,3-6-1 16,3 0 0 0,3-3 1-16,4-1-2 0,1 1 2 0,3-3 0 15,1 0-3-15,0 0 1 0,0 0-3 0,0 0-1 16,0 0 2-16,0 0 0 15,3 0-1-15,0-2 5 0,6-2 4 16,3-5 0-16,5-3-2 16,3-2-2-16,1-1 0 0,3-3 1 15,-1 0-1-15,1 1-2 16,-1-2 2-16,-2 2 0 0,-3 0-1 0,-4 0 0 15,-3 1 4-15,-2 3-5 0,-3 3 2 16,-1 3 7-16,-4 2 3 16,0 3-1-16,-1 1 1 0,1 1-2 0,-1 0-4 15,0 1-5-15,0 6 0 16,-3 7-9-16,-6 5 11 0,-3 8 11 15,-2 2-5-15,4 3-3 16,-2-2-2-16,2-2-1 0,1 1-1 0,1-3 0 16,0 1-1-1,1 2 0-15,4-2-94 0,0 2-21 0,2-5-143 16,1-10-543-16</inkml:trace>
  <inkml:trace contextRef="#ctx0" brushRef="#br0" timeOffset="76760.1">22887 13534 445 0,'1'0'0'15,"-1"-2"77"-15,0-1-10 16,0 2-15-16,0-2 20 0,0 0-29 16,-3 2-16-16,-1-3 3 15,1 0 3-15,-3-1 1 0,2 2 4 0,2-3-2 16,-2 0 4-16,3-1-1 15,0 0-12-15,1-1 4 0,0-1 3 16,-3-1-7-16,0 1-3 16,-1-2-3-16,-3 0 2 0,1-2-7 0,-2-3 3 15,1 1-2-15,1-2-6 0,-2 0 1 16,3-2-1-16,0-4-3 15,2-2-3-15,1-2 0 0,2-1-3 0,0-4 0 16,2-1 4 0,1 3 1-16,-1-2 2 0,1 5 1 0,-3 1 2 15,1-1 1-15,-1 1-1 16,0 2-3-16,0-1 1 0,0 2-1 15,-1-2-1-15,0 1-1 0,-1 0 3 0,-1-1-1 16,1-1-4-16,-1 1 1 16,-1-3-2-16,1 1 2 0,1-1 0 15,1-1-2-15,1-1-2 16,0 1 2-16,0 2-3 0,3 1 0 0,-1 2 3 15,-1 1-3-15,-2 0 0 16,1 3 3-16,0-1-1 0,0 3-3 16,0-1 0-16,0 0 4 15,1-1-4-15,3 1 2 0,-1 1-1 0,-2-1-1 16,2 2 0-16,-2 0 1 0,-1 1-1 15,-1 3 0-15,1 2 2 16,0 3-3-16,-1 0 2 0,-1 2 1 0,1 3-2 16,1-4 0-1,-2 2 3-15,1-2-3 0,0 0 0 0,1 2 2 16,0 0-2-16,0 0-1 15,-1 3 2-15,1-2-2 0,0 3 1 16,0 1 0-16,0 0 0 16,0 0-3-16,0 0 1 0,0 0 0 0,0 0 2 15,-2 0 0-15,2 0-3 0,-1 0 2 16,0 0-3-16,0 2-9 15,-4 7 1-15,-1 7 11 0,-7 8 0 0,-3 5 2 16,-2 4 2-16,-3 1-3 16,-1 1 0-16,1 1 3 0,1-3-4 15,6-1 2-15,-1-4-1 16,5-2 0-16,1-2 0 0,0-3 0 0,1-1 0 15,2-4 0-15,1-5 2 0,2-2-2 16,3-4-1-16,-1-3 0 16,1-2-4-16,0 0 5 0,0 0 0 0,3-1-2 15,2-8 3 1,2-7 11-16,7-4-12 0,1-5 0 0,2-1 2 15,-1-3-2-15,0 0 2 16,2-2-1-16,-2-1-2 0,0 0 2 16,-2 2-1-16,-1 0 0 15,-3 3 0-15,2 4 0 0,-3 3 0 0,1 3 0 16,-2-1-1-16,0 2 0 0,3 4 2 15,-2-2-1-15,0 3-1 16,0 2 1-16,-4 0 0 0,-1 4 0 0,-3 2 0 16,1 2 0-16,-1 1 0 15,1 1-8-15,1 5-1 0,2 5 3 16,6 4 7-16,1 4 0 15,0 3-2-15,2-1 2 0,-2 2 0 0,2 0-1 16,3-1 0 0,-4-1 0-16,3 0 1 0,-3-4-1 0,-3-3 1 15,4 2-1-15,0-3 3 0,2 1-4 0,2-4 0 16,-1-1-19-1,1 0-23-15,-1-2-20 0,0 2-7 0,-3 4-21 16,-3-1-65-16,-2 2-20 16,-6-2-56-16,-3-4-214 0</inkml:trace>
  <inkml:trace contextRef="#ctx0" brushRef="#br0" timeOffset="85810.12">22171 8525 385 0,'-2'-3'0'0,"1"-1"134"16,1 0-57-16,-4-4-22 16,4 1 0-16,-2-4-4 0,1 0-11 0,-1-1 1 15,0 0 17-15,2 0-6 16,0 2-7-16,0-4-8 0,0 0-7 15,7-2-3-15,1-5-3 16,0-3-2-16,7-3-3 0,1-7 0 0,3-4-6 16,-1-3 1-16,2-4 2 0,-3-5-4 15,0-2 5-15,0-3 9 16,-2-2-9-16,1-3-5 0,-1 1-3 0,0 3-4 15,0 6-1 1,-1 4-1-16,0 10-1 0,-4 6-2 0,0 3 0 16,-3 8 5-16,-3 1-4 15,-1 3 1-15,-3 4 1 0,0 2 0 16,0 2-1-16,-5 2 1 15,0 0 0-15,-3 2-5 0,-2 3 3 0,-3 1-2 16,-1 7-4-16,-1 9 5 0,-2 3 0 16,-2 3 0-16,0 3-1 15,-1 2 0-15,2-1-24 0,1-4 13 0,3-5 1 16,4-6 5-16,2-6 9 15,5-3-3-15,1-3 0 0,2 0 0 16,1 0 0-16,6-4-16 16,6-5 17-16,4-6 1 0,3-2-2 0,4-2 0 15,-1-1 1 1,1 0-1-16,-1-3 0 0,-3 0 2 0,-2-1-2 15,-1 3 0-15,-5 0 3 0,-3 3 5 16,-2 6 2-16,-4 3 1 16,-3 4 2-16,2 3-5 0,-2 2-8 0,2 5 0 15,1 10-11-15,-3 9 12 16,1 6 0-16,-1 3 2 0,0 2 0 15,0 0-3-15,-2-2 0 16,-2 0 3-16,2-4-3 0,-1-2 0 0,1-5 0 16,1 1-12-16,1-3-18 0,0-1-17 15,3 0-74-15,0-8-49 16,0-1-111-16</inkml:trace>
  <inkml:trace contextRef="#ctx0" brushRef="#br0" timeOffset="87060.12">22612 6556 491 0,'0'-11'0'16,"0"3"200"-16,-1 5-108 0,-1 3-25 0,-1 0-2 16,-1 12-32-16,-3 12-9 15,-1 6 12-15,-1 10-6 0,2 4-12 16,-2 1-2-16,1 4-1 15,1-2-1-15,-3 0-5 0,-1 0-6 0,0-5 0 16,-1-3-2-16,0-2 1 16,-1-6 0-16,3-5-1 0,1-5 1 15,1-8-2-15,5-6 0 16,1-4 0-16,2-3 0 0,0-3-8 0,4-10 7 15,2-10 2-15,1-9 2 0,2-7 1 16,0-7-4-16,2-5 0 16,0-6-5-16,-1-4 5 0,3-2 0 0,-1-2-2 15,1 4 2 1,0 7 0-16,-2 7 1 0,-2 14 0 0,-3 12-1 15,-4 11 0-15,-2 8 15 16,2 2-4-16,-1 10-10 0,0 16 5 16,2 13 21-16,0 10-6 0,2 3-9 0,2-3-4 15,1-1-3-15,2-4 1 16,-2-3-5-16,2-4 2 0,-2-4-2 15,0-5-1-15,0 0 0 16,-2-4 2-16,-1-2-2 0,-1-1-22 0,0-6 0 16,-2-5-16-16,-1-1-22 15,-1-2-10-15,0-6-71 0,-4 0-16 16,-5-2-60-16,-3-9-241 15</inkml:trace>
  <inkml:trace contextRef="#ctx0" brushRef="#br0" timeOffset="87430.12">22582 6904 357 0,'20'-18'0'0,"3"1"187"0,-1 0-62 16,3 2-49-16,0 0-48 16,-1 3-27-16,0 1-2 0,-5-2-12 15,1 1-11-15,-4-3-5 16,-3-2 0-16,4 0 0 0,-5-6 8 0,0-4 10 15,-2-5 4-15,-1-2 6 0,0-1 0 16,0-1 1-16,-2 1 0 16,-1 3 0-16,-4 1 0 0,0 4 6 0,-2 3 15 15,-2 5 37-15,-2 7 9 16,1 4 0-16,0 3 16 0,2 4-11 15,1 1-29-15,0 9-27 16,1 10 18-16,2 10 8 0,-2 10-5 0,-1 4-7 16,2-1-10-16,-4 4-7 0,-2-1-3 15,3-1-6-15,-2 0-4 16,-2-3 0-16,-1-4 6 0,0-4-7 0,-1-4-22 15,3-3-2 1,1-6-8-16,2-3-7 0,1-8-21 0,2-4-19 16,7-5-10-16,2-1-42 15,2-12-96-15,0-7-14 0</inkml:trace>
  <inkml:trace contextRef="#ctx0" brushRef="#br0" timeOffset="87640.12">23071 6232 487 0,'3'-15'0'0,"1"3"232"15,2 7-115-15,1 3 5 0,-2 2-57 16,1 14-24-16,-2 10 15 16,-1 12-4-16,-2 11-10 0,0 4-9 0,-2 4-5 15,-1-1-10 1,-1-4-11-16,3 0 0 0,0-3-5 0,0-3-4 15,4-4-48-15,2-4-22 0,1-3-57 0,0-1-40 16,0-6-84 0,-5-4-335-16</inkml:trace>
  <inkml:trace contextRef="#ctx0" brushRef="#br0" timeOffset="88290.12">22683 7432 541 0,'6'-12'0'0,"4"1"215"0,3-1-76 0,2 0-54 15,0 1-27-15,0 0-7 0,2 1-15 0,-1-1-7 16,-1 3-8-16,3 1-4 16,1-2-5-16,3 4-1 0,1 0-3 15,-2 4-4-15,-3 1-3 16,-2 0 0-16,-5 4-1 0,-3 2 0 0,-2 6-2 15,-4 6 0 1,-2 3 1-16,-1 7 1 0,-6 0 12 0,-3 1-11 16,-1 1 5-16,-3 0-4 0,0 2-2 0,-2-1 0 15,-2-5 3 1,4 1-3-16,0-4-3 0,5-4 3 0,4 0-6 15,2-3 8-15,3-4-3 16,0-4-5-16,11-3 4 0,1-5 1 16,4-2-3-16,4-9 7 15,4-4-3-15,3-2 0 0,4-4 8 0,1 1-8 16,-1-2 0-16,-2 5 0 15,-3 4 0-15,-7 5-26 0,-1 5-23 16,-9 0-26-16,-2 3-34 0,-2 0 0 0,-5 0-17 16,0 2-60-16,0-2-8 15,0 0-147-15</inkml:trace>
  <inkml:trace contextRef="#ctx0" brushRef="#br0" timeOffset="89090.12">23163 7517 541 0,'15'-18'0'16,"3"-3"213"-16,0-3-123 0,-2-1-54 15,-1 0-19-15,-2 0 3 0,-1-1-7 0,-3 1-8 16,-1 0 0-16,-6 1 3 16,-1 3 9-16,-1 2 16 0,0 1-1 15,-3 4 1-15,-2 2-5 16,-2 5-3-16,2 3 0 0,-1 4-10 0,-1 6-9 15,-2 10-5-15,-2 11 3 16,0 8-3-16,-3 10-1 0,1 2 0 16,2 0 4-16,4-2-4 0,3-7 0 0,5-6 1 15,2-7-1-15,4-5 0 16,4-5 1-16,2-3-1 0,2-10 0 15,5-2 12-15,1-8-3 16,4-6-4-16,1-7-2 0,-2 1-2 0,-2-3 2 16,-6-6 0-1,-4-2-3-15,-2-4 0 0,-4-2 9 0,-2-2 0 16,-1-4 0-16,0 3-5 15,0 3-1-15,1 6-2 0,-2 8 1 16,1 7-3-16,-1 6 2 0,-2 5 1 0,3 5 0 16,0 0-3-16,1 10-4 15,1 7 5-15,1 8 0 0,-1 5 6 16,2 4-5-16,-2 3 2 15,0 0-3-15,0 1 0 0,-2-1 0 0,0-3 3 16,2-1-3-16,-2-4 0 16,1-3 0-16,0-6 2 0,0-4-2 15,1-5 0-15,-3-2-3 16,3-7 6-16,0-2-5 0,1 0-2 0,2-5 5 15,3-9-1-15,0-5 0 0,0-6-12 16,3-2 4-16,-3-8-1 16,1 1 6-16,-1-3-2 0,-2 1-1 0,1 3 4 15,-3 5 2 1,0 7 0-16,-3 12-3 0,-2 3 3 0,0 6 0 15,-1 7-7-15,1 9 6 16,1 6 2-16,0 3 5 0,2 0-6 16,5-3 0-16,-2 0 4 0,3-4-3 0,1-3-1 15,0-4 0-15,0-3 0 16,2-5 0-16,0-2 0 0,1-1 3 15,0-8 1-15,0-1 1 16,-2-4 2-16,-3-2 3 0,-1-3 3 0,-4-4 0 16,-2-7 3-16,-4 0-2 15,-3-1-4-15,-3-1-3 0,-6 4 0 16,-2 2 3-16,1 2 5 15,-3 6-4-15,2 0-7 0,0 5-3 0,3 2 0 16,2 6 0-16,2 4-2 0,3 2-3 16,-1 12 4-16,1 6-9 15,1 11-13-15,2 6-26 0,-2 2-40 0,4 3-38 16,1-4-94-1,2-6-288-15</inkml:trace>
  <inkml:trace contextRef="#ctx0" brushRef="#br0" timeOffset="89380.12">23948 7093 619 0,'-1'-4'0'0,"1"1"260"15,0 3-176-15,0 0-32 16,3 9-41-16,0 4 3 0,2 8 2 0,1 2-9 16,0 0-1-16,3 5 9 0,3-1 13 15,-2 1 4-15,0-1 1 16,0-2-10-16,-5 0 0 0,-1-3-4 0,-3 4-6 15,-2-3-4 1,-6-1 0-16,-7 0-2 0,-2 0-5 0,-3-2-1 16,-4 0-2-16,2 0-171 15,-7-7-168-15</inkml:trace>
  <inkml:trace contextRef="#ctx0" brushRef="#br0" timeOffset="91180.12">19338 6491 605 0,'0'-20'0'16,"7"6"139"-16,2 2-119 0,0 0-11 0,0 4 0 15,-4-1-3 1,-2 4 0-16,-2 3 8 0,-1 2-1 0,-1 16-26 16,-7 9 17-16,-3 13 31 15,-5 11-4-15,-1 4-8 0,7 3-11 16,5-3-4-16,5-10-3 15,3-8-4-15,4-9 2 0,4-7-1 0,2-10 2 16,1-8 12-16,0-4 31 0,5-13 2 16,3-9-10-16,9-9-7 15,7-9-7-15,4-10-3 0,6-12-3 0,8-10-1 16,9-11 1-16,8-4 2 15,9-9 4-15,7-3-6 0,12-6-1 16,12-7-8-16,11-2-6 16,13-6-4-16,5-4 0 0,-1 0 4 0,-6 3-4 15,-4 9 0 1,-6 10 1-16,-8 11-1 0,-5 9-1 0,-8 8-1 15,-12 4 2-15,-9 7 0 0,-7 6 0 0,-5 9-33 16,-5 4-15 0,-3 11-33-16,-6 4-85 0,-9 3-99 0,-6-1-218 15</inkml:trace>
  <inkml:trace contextRef="#ctx0" brushRef="#br0" timeOffset="93390.13">14903 10582 319 0,'5'-12'0'15,"2"1"113"-15,-2 0-67 0,0 2-7 0,0 4-3 16,-2-1-9 0,-1 2-2-16,2 1-3 0,2-1-2 0,-1 1-2 15,3 0-2-15,-1 2-5 16,-1 1-9-16,1 2-3 0,-3 5-1 15,0 6 4-15,2 1 13 16,0 3 0-16,-1 0 1 0,3 2 11 0,1 0-4 16,-2-2-3-16,4 3 1 0,-1-1-3 15,-1-1-4-15,3 4-3 16,1-1-5-16,0-3-2 0,2 2-1 0,-1-5 0 15,0-2-2-15,-1-2-1 16,-2-4 0-16,-2-4 8 0,2-3 7 16,-2 0 16-16,0-8 15 15,4-6-4-15,1-5-17 0,7-5-5 0,5-8-2 16,6-7 1-1,7-7-6-15,9-4-3 0,5-8-2 0,8-6-6 16,5-3 1-16,4-8-1 0,0 5-2 0,-1-2 0 16,-3 6 0-1,-5 8 3-15,-7 9-4 0,-7 10-6 0,-9 7-13 16,-10 14-21-16,-9 8-7 15,-9 8-54-15,-10 7-115 0,-5 4-69 16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10:14:11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8880 7680 333 0,'2'-8'0'0,"1"2"130"0,-3 2-38 16,1-1-19-16,-1 1-5 16,0 0-26-16,0 0-16 0,-1 2 9 0,1-2 0 15,-2 3 4-15,2-2 1 16,0 2 1-16,0 1-5 0,0-1-18 15,0 1-14-15,2 0-4 16,0 0 0-16,1 0 0 0,5 0 25 0,-2 0-5 16,2 0 3-16,1-2 7 0,2 2-1 15,2 0-1-15,3 0-5 16,2 0-8-16,2 0 1 0,6-3-2 0,1 3-5 15,3-3-2 1,2 1-1-16,0 0 1 0,2-1-5 0,0 3 4 16,1-3-3-16,1 3 1 15,3 0 0-15,-3 1 1 0,4 3 0 16,0-3 0-16,3 0-2 0,5 1 0 0,2-2 6 15,4 0 1-15,-2 0 3 16,-1-1-2-16,-3-2-4 0,-3 0-4 16,-2 1 2-16,0 1-4 15,-1 1 0-15,-1 0 2 0,1 0-4 0,1-1 0 16,0-1 2-16,1 1 0 15,-1-1 0-15,1-1-1 0,0 0 0 16,1 0 0-16,-1-1 0 16,2 2 0-16,0-2 0 0,-3 0 0 0,0-2 2 15,-4 4-3-15,-3 2 2 0,0 0 0 16,-3 0-1-16,1 2 0 15,-1 2-1-15,1 0 1 0,1 2 0 0,1-3 0 16,3 3 0 0,1-1 0-16,1-1 0 0,2-1 0 0,0-3 0 15,0 4 1-15,1-3-2 16,1 0 2-16,-2 1 0 0,1-1-2 15,-3 1 2-15,-4 1-1 16,-2-2-1-16,-1 1 2 0,1 0-1 0,3 0 1 16,4 2 1-16,-1-3-2 0,4-1 0 15,1 5 0-15,2-5 2 16,4 0-3-16,-2 0 2 0,2 0 6 0,-4 0 3 15,0 0 2-15,-3-3 0 16,-1-1 1-16,-1 2-3 0,-1 1-2 16,-1-2-3-16,-2 0 1 15,-3 2-4-15,0 1-2 0,0 0 0 0,0 0 5 16,3-1-7-16,2-1 4 0,2 2-2 15,3-2-1-15,1 0 2 16,4 0 3-16,1-2-3 0,-3 3 2 0,3-2 0 16,-7-2-1-1,-1 3 0-15,-3 2 0 0,-3-1-3 0,-3 1 2 16,0-1 0-16,-2-2-2 15,-1 0 2-15,0 2 4 0,-1-1-7 16,1 0 4-16,0 0 0 16,1-1-2-16,2 0 0 0,1-1 4 0,0 4-2 15,0 0 2-15,0-1-5 0,1 1 1 16,-4-1 0-16,-4-4 3 15,-2 0-3-15,-6 0 0 0,0 1 3 0,-3 2-3 16,-1-1 3-16,0 0-3 16,-1 2 0-16,-1 1 0 0,-2-1 1 15,1 1-3-15,-5 0 2 16,-4 0 0-16,-2 0-38 0,-1 0 6 0,-2 0-7 15,0 0-24 1,-10 0-13-16,-10 5-24 0,-11-2-51 0,-11-3-53 16,-4 0-100-16</inkml:trace>
  <inkml:trace contextRef="#ctx0" brushRef="#br0" timeOffset="1330">8812 7972 329 0,'-12'0'0'0,"2"0"174"0,2 0-122 15,3 0-3-15,2 0-2 16,2 0-5-16,1 0-31 0,0 0-21 16,5 0 3-16,2 0 14 15,5 0 92-15,2 0-65 0,3 0-1 0,0 0 0 16,2-2 8-1,2-2 16-15,4-1-12 0,1-3 0 0,5 2-2 16,3-1-8-16,3-2-8 16,4 3-2-16,0 0-9 0,2 2-3 15,0 0-2-15,0 3-1 0,5-1 0 0,-3 2 0 16,6 0 1-16,2 3-8 15,5 1 2-15,2 1-3 0,7-2 1 16,0-2-1-16,1-1 4 16,0 0 1-16,-4-1 1 0,-1-3 2 0,0 0-4 15,-4 0 2-15,0 0 0 16,-1 1-2-16,-3 2-3 0,-3 0 2 15,0 1-5-15,-3 0 0 0,0 1 0 0,1 2 2 16,3-3-2-16,0 0 0 16,1 0 8-16,2 0-2 0,3 0 3 15,-1 0-2-15,3 0-3 16,-2 0 2-16,-2-1-5 0,-2 1-1 0,-5-1 0 15,1 1 2 1,-3 0-2-16,0 0 0 0,-1 1 2 0,-4 1-3 16,2 2 2-16,-1-1 0 15,3-1-2-15,0 0 2 0,2-2 1 16,2 0-3-16,-1 0 2 0,0 0 3 0,1 0-3 15,-3-1 3-15,0 1-2 16,-3 0-3-16,-3 0 2 0,-1 2 2 16,1 2-4-16,-1-2 1 15,-1 0 0-15,2-1 0 0,0-1 0 0,0 0 1 16,-1 0-1-16,0 0 0 15,-3 0 2-15,0-3-3 0,-2 3 2 16,-2-1-1-16,1 1 0 16,-2 0 0-16,0-1 1 0,3 0-2 0,1 0 2 15,1 0 0-15,1 1-2 0,0 0 2 16,-2 0-1-16,2 0 0 15,0 0 0-15,1 2 0 0,0 1 0 0,1 3 0 16,-2-2 1 0,-2-1-1-16,-2-1 0 0,-1-2 1 0,-1 0-2 15,-1 0 1-15,-3 2 1 16,-1-2-2-16,1 0 2 0,0 0-1 15,0 0 0-15,2 0 0 0,-2 1 1 0,-1-1-2 16,4 0 2-16,1 0 0 16,2-1-2-16,0-1 1 0,-1 2 0 15,-1-4 0-15,-4 3 1 16,2-3-1-16,-1 4-2 0,-1-3 4 0,4 4-3 15,-1-2 0-15,1 1 2 16,-3 0 0-16,-2-1-1 0,-7-1-1 16,-3 0 2-16,-7-2-1 15,-3 3 0-15,-5-2 0 0,-3-1 8 0,0-2-7 16,-7 0-2-16,-2 1-60 0,-7 3-5 15,-3 0-13-15,-3 2-44 16,0 2-4-16,0 1-51 0,0-3-184 0</inkml:trace>
  <inkml:trace contextRef="#ctx0" brushRef="#br0" timeOffset="21830.03">13758 6386 355 0,'0'-4'0'0,"-2"-1"141"0,0-2-78 16,-2 0-13-16,-1-1 18 0,1-1-6 15,1 1 1-15,-3 1-3 16,3 0-13-16,1-1-12 0,-1 1-1 0,1 0-7 16,-2 0-2-16,0 3-1 15,-1 0-9-15,-1-1-1 0,0 1 2 16,-1 0 0-16,0-1 1 15,-2 2 1-15,1-2-5 0,0 2-3 0,-1-2-1 16,1 1 0 0,0 1 0-16,1-1 2 0,1 1 0 0,0 0 0 15,-2-1-1-15,2 3-2 0,-1-1-4 0,0 0-2 16,-1 0 1-1,-1 2 0-15,-1 0-1 0,-5 1 2 0,1 2 0 16,-3 0 1-16,-1 1 2 16,1 1-3-16,-1 1 1 0,1 2 0 0,3 1-3 15,-1 2-1 1,3 1 0-16,-1-1 0 0,0 3-1 0,0 0 0 15,2 3 0-15,-2-3 2 0,0-1 2 16,2 1 0-16,-1-1 2 16,1 6 0-16,2-3-1 0,-1 2 0 0,1 2-1 15,0-1-1-15,2 2 0 16,0 1 0-16,0 0-1 0,1-2-1 15,-2 2 1-15,1-1-1 16,0 0 1-16,1 1 1 0,-1-1 3 0,1 0-2 16,-1-1 4-1,-1 3-2-15,2-4-2 0,0 2 0 0,1-3 1 16,-1 1-5-16,2 0 0 0,1 1 3 0,1-1-4 15,0 0 2-15,1 2 2 16,-2-2 0-16,3 4 2 0,0-1-1 16,0-2-1-16,0 0 2 15,0-2 2-15,0 0 0 0,0 0-2 16,0 0 0-16,1-2-1 15,1 1-1-15,1-2-1 0,0 1 3 0,1-1 0 16,-2 2 1-16,3 1-2 16,1 0 1-16,0-1-4 0,0-1 0 15,3-1 3-15,0-2-1 0,1 2-3 0,1-3 0 16,2 4 7-16,-2-3-8 15,1-1 2-15,0 0 2 0,-3-3-4 16,2 2 2-16,-1-2 1 16,1-3-2-16,-1 1 0 0,1-3 4 0,2-1-2 15,1 0 2 1,1 0 0-16,1 0-1 0,-1 2-1 0,-1-2 0 15,2-2-1-15,-2 1 0 0,-3-1 1 0,3-1-3 16,-1 0 2 0,1 0 1-16,-1 0-2 0,2 0 0 0,-2-3 3 15,1 3-4-15,0-3 2 16,2 2 1-16,-2-3-2 0,4 1 0 15,-4-2 3-15,-1-4-4 16,0 1 2-16,-2-1 1 0,0 1 0 0,3 0-1 16,-5-1 1-16,2 0 0 15,-3-3 4-15,2-1 2 0,0 1 2 16,0-4 0-16,-1-2-4 0,1-1 2 0,1-3 3 15,-1 1-5-15,2-2 0 16,-2 1 3-16,1-1-7 0,1 0-1 16,-1-1 3-16,0-2 0 15,-1 1-2-15,-2 1 7 0,0-2-1 0,-3 0 0 16,-1-1 4-16,0-2-3 15,-1 0-2-15,0-1-2 0,0-2-2 16,2 1-5-16,-1-2 3 16,-1 4 2-16,-1-3-6 0,-1 1 4 0,-1 2 0 15,0 0-1-15,0-3 0 0,-2 3 1 16,-4-2-2-16,-2-1 2 15,-3 2-1-15,-5 0-2 0,-2 1 4 0,-2-1-4 16,-3 2-2 0,0 4 5-16,0 4-2 0,0 3-4 0,-1 3 1 15,2 0-16-15,2 4-10 16,2 2-9-16,0 1-32 0,3 6-48 15,-2 1 6-15,1 6-41 0,-1 4-132 0,-6-3-130 16</inkml:trace>
  <inkml:trace contextRef="#ctx0" brushRef="#br0" timeOffset="30960.04">7159 8591 535 0,'-2'0'0'15,"2"0"210"-15,0 0-110 0,0-1 5 0,0 0-38 16,3 1-48-16,3-4-10 15,1 0 22-15,2 0 14 0,0 1 6 16,4-1-5-16,1 1-8 16,2 0-7-16,2 0 2 0,2 0-5 0,4-1-5 15,2-1-5-15,3 1-5 16,2-3-2-16,2 0-6 0,-2 4-3 15,0-5-2-15,-2 2 0 0,-3 2 3 0,-4-2-3 16,-2 3 0-16,-4 1 2 16,-4-2-2-16,-4 3 0 0,-2 1 1 15,-2 0-3-15,-1 0 1 16,1 0-2-16,-3 1-2 0,0 3 0 0,0-1 2 15,-1 2-4 1,0-1 5-16,-2 5 3 0,-4 0 1 0,-2 7 4 16,-3-1-3-16,-2 2-2 0,-2 5 2 0,-4 6-2 15,-1 6-2 1,-3 10 2-16,-1 2 0 0,1 2 1 0,0 1-1 15,0-5 0-15,4-4-2 16,3-3 2-16,1-4-2 0,1-6 2 16,1-2 1-16,2-3-1 15,0-4-2-15,2 1 2 0,1-6 0 0,1-1-2 16,2-3 2-16,1-3-1 15,3-1-2-15,-1-1-2 0,1-1-18 16,1 1-29-16,0-1-11 0,1 1-23 0,6-3-51 16,3-1-24-16,3 0-95 15</inkml:trace>
  <inkml:trace contextRef="#ctx0" brushRef="#br0" timeOffset="31290.04">7685 9017 780 0,'-2'-2'0'15,"2"1"145"-15,0 1-101 16,4-1 7-16,5-2-8 0,8 3 18 16,7-5 1-16,5 2-28 0,3-2-7 0,3 1 7 15,1-2-5-15,-1 4-8 16,-2 1-10-16,-4 0-7 0,-2 1-1 15,-2 0-4-15,-3 0 2 16,-1 0 3-16,-6 2-5 0,-1 1-1 0,-5-1-16 16,-2 2-22-1,-2-1-5-15,-3-3-15 0,0 1-56 0,-2-1-21 16,0 0-28-16,-1-5-115 15</inkml:trace>
  <inkml:trace contextRef="#ctx0" brushRef="#br0" timeOffset="31540.04">7990 8743 571 0,'0'-7'0'16,"0"0"224"-16,0 5-138 0,0 1 1 15,0 1-9-15,0 6-52 16,-2 15-31-16,-3 11 10 0,-3 11 101 0,0 5-67 15,1 1-4-15,-1-1-6 0,3-2-8 16,0-7-7-16,1-1-2 16,2-3-6-16,1-4-5 0,1-3 2 0,0-1-3 15,0-7 0 1,0 0-34-16,2-2-22 0,2-4-40 0,0-3-30 15,0-3-77-15,-1-6-155 16</inkml:trace>
  <inkml:trace contextRef="#ctx0" brushRef="#br0" timeOffset="31820.04">8355 8632 804 0,'0'-3'0'15,"0"3"134"-15,0 2-35 0,0 12-49 0,-4 14-12 16,-2 14 42-16,0 11-35 0,-5 0-22 16,6-2-3-16,-3-5-2 15,2-3 0-15,1-5-9 0,0-3-3 0,0-4-2 16,4-2-3-1,-1-2 0-15,1-3-1 0,1-2 0 0,0-4-22 16,0-2-14-16,0-2-27 16,3-6-11-16,2 1-40 0,0-6-95 15,-1-3-59-15,-1 0-151 16</inkml:trace>
  <inkml:trace contextRef="#ctx0" brushRef="#br0" timeOffset="32060.04">8570 8610 797 0,'2'0'0'16,"-1"3"134"-16,0 4-55 0,2 12 22 0,0 6-22 16,-1 6-14-16,-1 6-28 0,-1 5-11 15,-1 1 5-15,-4 2-9 16,-2-1-12-16,2-6-5 0,-2 0-2 0,-1-6 2 15,3-3-6 1,1-1 2-16,3-3 2 0,1 0-4 0,0-6-30 16,0-2-10-16,1-5-61 15,3 1-44-15,-2-6-100 0,-1-5-361 16</inkml:trace>
  <inkml:trace contextRef="#ctx0" brushRef="#br0" timeOffset="32490.04">9045 8828 872 0,'9'-2'0'0,"4"0"137"15,10-3-43-15,5-1-26 16,9-1 1-16,6-5-20 0,3 4-11 16,3-1-13-16,-3 2-10 15,-5 1-8-15,-7 0-4 0,-8 1-1 0,-7 3-2 16,-9 0 0-1,-3 2-59-15,-7 0-13 0,0 0-26 0,-3 0 7 16,-6 0-104-16,-3-2-128 0,-2-2-40 0</inkml:trace>
  <inkml:trace contextRef="#ctx0" brushRef="#br0" timeOffset="32720.04">9349 8556 600 0,'0'-3'0'0,"0"3"250"0,0 11-214 15,0 7 31-15,0 15 27 0,-1 8-27 0,-4 9-13 16,0 2-23-16,0 4 5 16,-1-7-6-16,0-4-10 0,1-4-6 15,1-7-10-15,0 0 1 16,0-3-4-16,3-4-1 0,-1-3 0 0,2-2-72 15,0-3-54 1,0-2-83-16,3-2-152 0</inkml:trace>
  <inkml:trace contextRef="#ctx0" brushRef="#br0" timeOffset="33030.04">9837 8514 826 0,'0'-3'0'15,"0"3"200"-15,0 3-181 0,-2 14 7 16,-2 12 55-16,-5 12-13 15,1 10-26-15,-1 3-15 0,2-1-11 0,-1-5-2 16,1-4-2 0,0-5-4-16,1-5-3 0,3-2-4 0,-2-4 3 15,3-4-4-15,1-1 0 16,0-3-26-16,1-1-28 0,0-2-53 15,1-3-33-15,2-4-106 0,2-7-272 0</inkml:trace>
  <inkml:trace contextRef="#ctx0" brushRef="#br0" timeOffset="33410.04">10045 8562 673 0,'11'-8'0'0,"6"3"174"0,0 1-72 15,0 2-5-15,3 2-21 16,1 4-16-16,1 10-21 0,0 5-19 0,-5 7-12 16,-5 5-6-1,-6 6 12-15,-6 3 7 0,-6 2-2 0,-7 2-8 16,-3 2-7-16,-5-2 3 15,-2-2-2-15,0-5-4 0,1-3 2 16,0-3-2-16,2-4-1 0,4-6 0 0,3-2-4 16,5-5 4-16,2-3 0 15,2-1-4-15,3-3 5 0,1-2-2 16,0 2-2-16,6-2-2 15,3-1 1-15,4-1 4 0,2-2 0 0,5-1 6 16,3-3-2-16,2-1-1 16,1 0-4-16,-1 0 2 0,2 2 0 15,-2-1-1-15,0 2 0 16,-3 1 0-16,-4 0-65 0,-3 0 3 0,-4 0-26 15,-5 0-88-15,-6-2-160 0</inkml:trace>
  <inkml:trace contextRef="#ctx0" brushRef="#br0" timeOffset="34810.04">10452 8901 458 0,'-2'-3'0'0,"1"1"253"0,0 0-143 15,1 1-15 1,1 1-60-16,5 0-32 0,5 0 37 0,8 0 21 15,4-2-5-15,6-4-14 16,1 0-11-16,-1 2-16 0,-1-2-8 16,-6 6-3-16,-2-1-2 15,-6-1-3-15,-4 2-10 0,-6 0-19 0,0 0-54 16,-4 0-34-16,0 0-22 15,-6 1-88-15,-4-1-86 0</inkml:trace>
  <inkml:trace contextRef="#ctx0" brushRef="#br0" timeOffset="35060.04">10606 8675 706 0,'1'-4'0'0,"-1"3"259"16,0 1-174-16,0 0-20 0,0 1-20 15,0 11-27-15,0 8 30 0,0 9 12 0,-4 9-26 16,-2 2-13-16,0 2-16 16,-2-2-1-16,3-2 0 0,0-2-4 15,-1-6 0-15,4-2 0 16,1-4-28-16,1-4-14 0,0-1-21 0,2-1-60 15,2-3-31-15,1-4-79 16,0-6-224-16</inkml:trace>
  <inkml:trace contextRef="#ctx0" brushRef="#br0" timeOffset="35490.04">11148 8601 695 0,'-1'-12'0'16,"-6"5"302"-16,-1 2-211 15,-3 5-33-15,-4 1-21 0,-1 12 1 16,-3 6-12-16,1 7-3 0,1 5 3 0,0 4-1 16,4 3-1-16,3 1-5 15,3 1-5-15,1-2-8 0,6 0-1 16,0-1 0-16,4-3-4 15,7 1-1-15,2-5 0 0,5-3 3 0,-1-3-3 16,7-2 0-16,1-4 3 16,2-6-5-16,1-6-4 0,2-6 2 15,3 0 2-15,-1-8 3 16,3-5 2-16,1-5-4 0,0-5 2 0,-4-4 2 15,-1-5-4-15,-1-6 2 0,-2-3 0 16,-6-7 0-16,-6-1 11 16,-9-4-2-16,-7 3 3 0,-9 3 6 0,-12 5 7 15,-9 6-1 1,-7 5-10-16,-5 7-4 0,0 4 6 0,5 9-3 15,3 8-7-15,6 2-8 16,6 2 1-16,1 9 0 0,2 4-91 16,0 6 26-16,-1 7-13 0,-1 6-79 0,-2 2-127 15,-4 0-413-15</inkml:trace>
  <inkml:trace contextRef="#ctx0" brushRef="#br0" timeOffset="40640.05">11765 8786 423 0,'-3'0'0'0,"3"0"180"15,-1 0-102-15,1 0-11 16,0 0-2-16,0 0-12 0,0-1-17 0,0 1-6 15,1 0-1-15,7 0 2 16,2 2 29-16,6 0-8 0,2 0-19 16,4 1-11-16,3 0-3 0,0-1-8 0,1 2-2 15,-1 0-3-15,1-2-5 16,-2 0 3-16,-1-2-3 0,-4 0 0 15,-3 0-2-15,-3-4-14 16,-3 0 1-16,-4 2-7 0,-2 2-17 0,-3 0-10 16,-1 0-20-1,0 0-21-15,-1 0-6 0,-6 0-147 0,-6-1-177 16</inkml:trace>
  <inkml:trace contextRef="#ctx0" brushRef="#br0" timeOffset="40870.05">11952 8670 496 0,'2'-6'0'0,"1"3"246"16,-1-1-114-16,-2 4-34 16,0 0-28-16,0 1-17 0,0 9-33 15,0 6 14-15,-1 10 47 16,-2 8-33-16,-3 7-15 0,1 5-11 0,0-1-13 15,0-3-5-15,1-6-1 0,2-3-3 16,-1-4 0-16,3-5 1 16,-1 0-17-16,1-6-21 0,0-1-27 0,1-5-21 15,3-1-42 1,-2-5-100-16,3-2-79 0</inkml:trace>
  <inkml:trace contextRef="#ctx0" brushRef="#br0" timeOffset="41290.05">12447 8492 725 0,'15'-21'0'0,"-6"3"305"15,-4 6-212-15,-1 4 11 0,-4 3-25 16,0 4-16-16,0 1-28 15,-6 12-25-15,-6 12-4 0,-6 12 22 0,-9 12 4 16,1 11-11-16,-3-1-10 0,1 4-5 16,4 1-2-16,3-8 0 15,6 0-5-15,8-7 2 0,2-5-1 0,5-4 0 16,4-1 0-1,6-5-12-15,7-4-5 0,5-3-5 0,5-9-6 16,4-6 11-16,-1-5-6 16,2-6 7-16,-2 0 12 0,-5-11 1 15,-1-3 4-15,-1-4 0 16,-3 0 0-16,-5-2 0 0,-2-2 3 0,-8-1-1 15,-3 0 0-15,-5 2 1 0,-10 2-1 16,-4 2-4-16,-7 3 2 16,-4 5 7-16,0 3-3 0,-3 4-4 0,5 2-2 15,2 0-1-15,4 6-28 16,3 0-43-16,1 5-65 0,-1 0-26 15,2 0-89-15,-1-1-230 16</inkml:trace>
  <inkml:trace contextRef="#ctx0" brushRef="#br0" timeOffset="42070.05">13121 8799 627 0,'0'-5'0'0,"0"5"325"16,0-1-234-16,0 0-44 0,6-1-27 0,4 2-8 15,8 0 26-15,10 0 1 16,6 4-17-16,6-1 1 0,3 0-1 15,4-1-1-15,-1-2-4 0,0 0-5 0,-2-3-2 16,-9-2-8-16,-5 5 2 16,-1 0-1-16,-7 0-2 0,-3 0-2 15,-3-1-21-15,-5-2-26 16,-4 3-6-16,-1 0-23 0,-4 0-37 0,-2 2-26 15,-3 2-28-15,-10-3-127 16</inkml:trace>
  <inkml:trace contextRef="#ctx0" brushRef="#br0" timeOffset="42290.05">13148 8961 591 0,'10'6'0'15,"8"-1"217"-15,6-1-51 0,6-2-69 0,6-2-10 16,7 0-3-16,3 0-17 15,2 0-16-15,-2 0-11 0,-2 0-11 16,-6-2-12-16,-3-2-13 0,-5 1-1 0,-6-1-4 16,-3 2-19-16,-2 2-16 15,-6 0-18-15,-2 0-43 0,-3 0-25 16,-4 0-67-16,-3 0-221 15</inkml:trace>
  <inkml:trace contextRef="#ctx0" brushRef="#br0" timeOffset="43260.06">14183 8443 762 0,'-4'-19'0'15,"4"2"243"-15,5 5-160 0,4-2-19 16,4 0-3-16,7-1-6 16,5 0-26-16,6 3-14 0,4 2 2 0,1 1 1 15,1 6 3-15,-3 3 3 16,-3 7-9-16,-4 10-8 0,-8 5-7 15,-3 5 0-15,-6 4 8 16,-3 2-5-16,-5-1 2 0,-3 2 0 16,-7-5-3-16,-4 1 4 0,-4-2-3 0,-9-1 0 15,-5-3 4-15,-7-2-4 16,-5-2-2-16,-3-1 1 0,-2-2-1 0,3-4-2 15,7-2-2 1,8-4 0-16,9-3 3 0,10-1 0 0,8-2 0 16,2-1-7-16,1 0-14 15,8 0 1-15,6-3 21 0,5-2 3 16,4-2-2-16,2 0-2 15,3 2 0-15,-1 0 1 0,0 3-1 0,-1 2 0 16,-3 0 0-16,2 2 4 0,-3 4 4 16,0 3 0-16,-3 3-2 15,-3 2-2-15,-2 1-3 0,-2 5 0 0,-5 3 1 16,-1 0-1-16,-4 5-1 15,-2 1 0-15,-2 1 5 0,-5 1-2 16,-4-2 1-16,-2-2-1 16,-1 1-1-16,-3-5-2 0,0 0 0 0,-2-3 2 15,0-1 1 1,-1-3-3-16,-1-1 0 0,-1-2 2 0,0-1-1 15,-3-3-2-15,0-1 2 0,-1-2 2 0,0-2-3 16,-2-2 0 0,0-2 3-16,-1 0-4 0,0-5 2 0,-1-3 1 15,5-3-2-15,3 1-13 16,3-2-13-16,8 2-20 0,2 1-3 15,3-1-9-15,5 2-30 16,0-1-32-16,7 1-69 0,3-4-164 0</inkml:trace>
  <inkml:trace contextRef="#ctx0" brushRef="#br0" timeOffset="43810.06">15020 8309 685 0,'0'-15'0'16,"0"4"236"-16,0 3-142 0,0 2-29 0,-2 2 15 15,1 3-10-15,0 0-8 16,0 1-25-16,-6 11-25 0,-4 10 0 15,-10 16 17-15,-5 12 14 0,-1 9-13 0,0 7-6 16,-3 5-4-16,2 3 0 16,0-1-4-16,4-2-9 0,3-6-5 15,4-5 1-15,10-8 2 16,7-8-9-16,7-6 2 0,10-5 0 0,5-5-1 15,5-3 1 1,1-8-7-16,3-6-2 0,1-5 8 0,-3-5-1 16,-1-1 2-16,-2-10 4 0,-4-3-1 0,0-4-1 15,-3-6 0 1,-1 0 5-16,-4-5-4 0,-4 0 3 0,-7 0 0 15,-5 0-1-15,-10 2 2 16,-8 1 0-16,-6-1 11 0,-7 5 9 16,1 1 2-16,1 6-8 15,2 7-12-15,2 6-7 0,5 2 0 0,-1 6-16 16,2 8-25-16,2 5-47 15,-2 5 14-15,1 2-16 0,0 1-49 16,0-2-42-16,-2-4-174 0</inkml:trace>
  <inkml:trace contextRef="#ctx0" brushRef="#br0" timeOffset="44690.06">13671 9483 740 0,'-14'-5'0'15,"8"4"162"-15,5 0-117 16,1 1-40-16,0-2-2 0,4 0 34 15,8-1 20-15,6 1 6 16,10 0-14-16,9 1-7 0,9 1 7 0,11-1-7 16,8 0-1-16,13 1 2 15,10 0-11-15,10 0-4 0,7 1-7 16,6 3-14-16,3 1-2 15,0-1-2-15,-3-1 4 0,-6 0-3 0,-7-2 3 16,-9 0 1-16,-10-1-4 0,-14 0-5 16,-10 2 2-16,-15-2 1 15,-11 3-2-15,-8 1-25 0,-9 2-13 0,-5-2-4 16,-4-1 2-1,-3 2-6-15,-1-1-14 0,-10-1 30 0,-3 3 16 16,-10-2-33-16,-7 0 0 16,-6-1-10-16,-3-1-34 0,-9 0-30 15,-4-1-54-15,-8-1-134 16</inkml:trace>
  <inkml:trace contextRef="#ctx0" brushRef="#br0" timeOffset="44990.06">13762 9721 601 0,'-36'10'0'0,"15"-1"272"15,10-6-180-15,7-1-28 16,4-1-13-16,0-1-41 0,0 0-16 0,8 0 12 16,8 0 79-16,8 0-29 0,10-3 5 15,14-6-17-15,11-2-1 16,13 2 5-16,15 1-1 0,8-1-7 0,12 6 5 15,5 3-8 1,2 0-14-16,2 0-8 0,-8 2-6 0,-2-2-4 16,-7-2-1-16,-10-4 2 15,-9-2-4-15,-12 2-1 0,-14 0 1 16,-16-1-2-16,-13 3 0 15,-12 3-22-15,-9-1-1 0,-2 2-12 0,-2-1-14 16,-3 1-44-16,-5 0-66 0,-5 0-18 16,-6 5-90-16,-3-2-476 15</inkml:trace>
  <inkml:trace contextRef="#ctx0" brushRef="#br0" timeOffset="49720.06">7016 10572 483 0,'-4'-2'0'0,"1"2"111"16,1 0-97-16,-1 0-10 0,1 0-3 0,1 0-2 16,1 0 0-16,0 1-1 0,0-1 2 15,0 0 0-15,0 0 32 16,0 0 16-16,0 0 4 0,0 0 4 0,0 0-8 15,0 0 1-15,0 0 8 16,0-1-16-16,0-1-13 0,1 2 11 16,-1 0-7-16,0 0-8 15,0 0-3-15,0 0-3 0,0 0 1 0,-1 0 0 16,1 0 2-1,0 0 1-15,0 0 3 0,0 0-1 0,0 0 1 16,0 0 1-16,0 0-6 0,0 0-5 0,0 0-3 16,0 0-5-1,0 0-3-15,0 0-3 0,0 0 0 0,0 0 0 16,0 0-1-16,0 0 0 15,0 0 2-15,0 0-1 0,1 0 3 16,-1 0 0-16,0 0 0 16,0 0 1-16,1 0-3 0,1 0-2 0,4 4 0 15,1-2 7-15,4 4-5 16,5-3 0-16,1-1 4 0,2 0-7 15,4-2 2-15,1 0 5 0,0 0-9 0,1 0 6 16,-3 0 0-16,-1 0-5 16,-1-5 4-16,-1 2 2 0,-3 2-5 15,0 1 2-15,-1-1 0 16,0 1-3-16,-1 0 3 0,0 0-2 0,0 0-4 15,0 0 1 1,-4-2 1-16,0 0 1 0,-2 1 2 0,-3-3 0 16,-3 4 1-16,-2 0-1 0,0 0 5 0,0 0 1 15,0 0 0 1,0-1-2-16,0 1-1 0,-1-2-1 0,-2 1-3 15,1 1-3-15,-1 0 3 16,-3 0-1-16,2 4-3 0,-6 7 2 16,-3 7 2-16,-1 11 2 15,-5 6 7-15,-1 8-1 0,-3 6 0 0,1 3 3 16,1 1 0-16,0-2 0 15,2-5-4-15,3-5-1 0,2-5-2 16,3-4 1-16,3-7-3 0,1-4-2 0,2 0 0 16,3-6 1-16,0 0 0 15,2-4-3-15,-1-5-22 0,0 2-26 16,1-1-10-16,0-3-25 15,0 2-50-15,5-4-34 0,2-2-95 0,3-5-384 16</inkml:trace>
  <inkml:trace contextRef="#ctx0" brushRef="#br0" timeOffset="50070.07">7446 11060 782 0,'0'0'0'0,"0"-1"152"16,0-1-86-16,0 1-3 0,2 1 5 16,2 1-21-16,3-1-21 0,1 4-11 0,1 4-3 15,-1 1 1-15,-1 3 8 16,-1 3-4-16,-2-3-2 0,-2 6-5 15,-1 1-2-15,-1 0 0 16,0 2-3-16,-3-1 1 0,-4-4-4 0,1 0-2 16,-2-1 0-1,-2-1 4-15,0 0-1 0,-4-2 1 0,0 1-1 16,-3-2-1-16,-3 1 1 15,0-2-1-15,-1-3-2 0,2-2 0 16,3-4-30-16,3 0-13 0,5-1-16 0,2 0-33 16,4 0-55-16,2-9-55 15,0-1-127-15</inkml:trace>
  <inkml:trace contextRef="#ctx0" brushRef="#br0" timeOffset="50420.07">7937 10664 590 0,'9'-18'0'0,"0"7"264"16,-5 2-153-16,-2 6-7 0,0 3-28 16,-2 1-30-16,0 12-37 0,-4 10 28 0,-3 11 22 15,-3 9-14-15,0 2-18 16,-1 0-5-16,1-1-3 0,-3-6-3 15,2 0-6-15,1-4-3 16,-1-2-1-16,-1-2-3 0,3-4-4 0,0-2 2 16,1-2 2-16,2-1-5 15,1-6-20-15,1-2-9 0,0-2-16 16,3-4 2-16,1-2 2 15,0 1-29-15,1-6-37 0,7 0-28 0,1-8-69 16,3-6-137-16</inkml:trace>
  <inkml:trace contextRef="#ctx0" brushRef="#br0" timeOffset="50690.07">8197 10548 489 0,'8'-21'0'0,"-1"8"215"16,-2 4-114-16,0 4-6 0,-5 5-14 0,0 2-53 15,0 9-20-15,-4 12 31 0,-4 9 38 16,-4 9-24-16,-1 7-1 16,-2 3-6-16,1-2-7 0,0-1-11 0,1-3-12 15,0-5-6-15,3 0-7 16,-1-5 0-16,2-3-1 0,2-2-2 15,-1-4 0-15,3-3-20 16,0-6-19-16,1 0-18 0,1-5-28 0,1 1-87 16,0-6-95-16,0-6-198 0</inkml:trace>
  <inkml:trace contextRef="#ctx0" brushRef="#br0" timeOffset="51160.07">8401 11163 654 0,'-5'-8'0'0,"5"6"274"0,-1 0-196 0,1 1-47 15,2 1-25-15,8 1 9 16,2 6 31-16,1 6-5 0,-2 5-24 15,-3 0 4-15,-3 5 15 16,-5 4-2-16,0-3 0 0,-9 5 8 0,-4-2-11 16,-6-3-13-16,-1 0-7 0,-2-4-5 15,0-3-4-15,-1-3 0 16,3-2 0-16,0 0-1 0,4-4-2 0,-1-4-26 15,2-3-7-15,3-1-25 16,1 0-8-16,4-2-34 0,3-6-64 16,4-4-43-16,0-3-114 15</inkml:trace>
  <inkml:trace contextRef="#ctx0" brushRef="#br0" timeOffset="51440.07">8894 10649 787 0,'2'-6'0'0,"-2"3"307"15,0 1-211-15,0 2-16 16,-2 6-51-16,-4 15-27 0,-4 15 28 15,-4 14 26-15,0 4-14 0,0 0-18 0,3-4-9 16,4-4-7-16,-2-5-2 16,2-2-3-16,-1-5-1 0,4-1-2 15,-2-6 0-15,2-2 0 16,1 0-62-16,-1-4 2 0,2 0-14 0,0-3-54 15,2-3-33 1,0-9-102-16,0-2-223 0</inkml:trace>
  <inkml:trace contextRef="#ctx0" brushRef="#br0" timeOffset="51870.07">9143 10657 884 0,'5'-2'0'15,"3"0"207"-15,3-1-105 0,5 2-17 16,4 1-31-16,1 0-12 0,0 8-8 0,0 4-12 16,-6 5-12-16,-2 7-7 15,-5 4 5-15,-3 5-4 0,-5 1-1 16,-3 3 2-16,-4-1-2 15,-6 0 0-15,-3 2 2 0,-2-3-2 0,-1 3 0 16,-5-3-1 0,2-2 0-16,0-3-2 0,-1 1 0 0,2-3-12 15,2-2-12-15,3-1 6 16,3-5 2-16,5-5-6 0,3-6 12 15,5-4 6-15,0-2 1 0,0 1 0 0,3-4-1 16,3 0 1-16,3 0 4 16,3 0 2-16,3-3 0 0,4-3 0 15,1-2-1-15,5 1 0 16,1 0 3-16,0-1 3 0,1 4-2 0,-1 0 2 15,-3 1-4-15,-1 2-3 16,-4 0 1-16,-4 1-4 0,-2 0-18 16,-6 1-8-16,-2 1-45 0,-3 4-50 0,-1-2-7 15,0 3-39-15,-5 1-103 16,1-2-171-16</inkml:trace>
  <inkml:trace contextRef="#ctx0" brushRef="#br0" timeOffset="52160.07">9619 11321 724 0,'6'0'0'0,"0"4"167"0,0 4-97 16,-6 5-21-16,0 2-8 16,-2 3-16-16,-4-4-6 0,-2 3-10 15,-1-1 4-15,-1-3 12 16,-2 1 9-16,-2-3-19 0,0 0-5 0,-2 1-4 15,-2-2-4-15,3 0-1 0,-1 2-2 16,-2-5-109-16,0 2-50 16,-1-4-268-16</inkml:trace>
  <inkml:trace contextRef="#ctx0" brushRef="#br0" timeOffset="52960.07">10144 10817 794 0,'-6'-14'0'0,"-2"3"250"15,1 4-170 1,-2 1-18-16,-1 6-7 0,-3 5-16 0,-6 11-26 16,-4 12 1-16,-2 11 10 15,-1 8 4-15,3 3-1 0,3 3-8 16,5-3-6-16,5-3-10 15,6-7 1-15,4-4-3 0,5-4-2 0,7-6-1 16,7-2 1-16,6-6 0 0,9-3 2 16,4-7-1-16,3-7 0 15,1-1-18-15,-2-6 3 0,-1-5 6 0,-4-3 4 16,-1-5 8-16,-3-2-6 15,-4-4 6-15,-3-4-1 0,-6-4 2 16,-5-4 5-16,-6-2 1 16,-6-4 2-16,-3-1 1 0,-9-2-6 0,-8 4-1 15,-6 5 1 1,-5 4 4-16,-3 10-1 0,1 4-6 0,2 9-3 15,2 6-2-15,6 4 0 0,2 3-18 0,3 8-52 16,3 7-4 0,5 1-7-16,2 5-74 0,2 1-49 0,1-3-127 15</inkml:trace>
  <inkml:trace contextRef="#ctx0" brushRef="#br0" timeOffset="53290.07">10492 11378 796 0,'1'0'0'0,"-1"0"152"0,2 0-93 0,0 3-12 16,2 4 5-1,1 3-5-15,-1 3-13 0,-2 4-16 0,-2 1-8 16,0 3-4-16,-1 1 5 15,-3-2-3-15,-2 2-1 0,-1-2 1 16,-1-2-5-16,-2 0-3 16,-4-4 0-16,-2-1 11 0,-2-1-10 0,-3-3 2 15,0-2-6-15,-2-2-62 16,3-2-30-16,1-3-77 0,2 0-245 15</inkml:trace>
  <inkml:trace contextRef="#ctx0" brushRef="#br0" timeOffset="53970.07">11011 10776 635 0,'0'-15'0'16,"0"7"281"-16,0 4-199 16,-1-1-15-16,-1 5 23 0,1 0-30 15,-3 5-34-15,-5 14-11 16,-6 13 18-16,-5 12 16 0,-1 11 0 0,1 1-18 15,2 0-10-15,3-2-3 16,3-5-7-16,1-4-5 0,7-4-5 16,4-5 0-16,4-5-1 0,9-2 0 0,4-3-5 15,5-6-3-15,2-2-16 16,5-9 1-16,0-5 0 0,-2-4 5 15,-1-1 13-15,-6-10 4 16,1 0-1-16,-4-9 4 0,-3-1 2 0,-2-4-1 16,-5-4 1-1,-3 0-2-15,-4 0 2 0,-2 4 2 0,-9 1-1 16,-5 6-1-16,-4 2-1 15,-7 1-3-15,-3 9 0 0,-1 2 0 16,1 4 0-16,6 4-1 0,3 4-8 0,6 3-41 16,5 6-51-16,1 0-34 15,7 2-69-15,3 1-173 0</inkml:trace>
  <inkml:trace contextRef="#ctx0" brushRef="#br0" timeOffset="54260.07">11347 11359 745 0,'5'-4'0'0,"5"2"229"15,-3 2-147-15,0 0-56 16,-3 8 1-16,-1 4 5 0,1 4-10 16,-3-1-12-16,-1 2-3 0,-1-2 4 0,-4-1 5 15,-3 0 6-15,-2 0-5 16,-2-2-7-16,-3 2-2 0,-4-3-2 16,1-1-3-16,-3 0-6 15,1-2-97-15,3-3-28 0,-1 0-161 0,4-6-138 16</inkml:trace>
  <inkml:trace contextRef="#ctx0" brushRef="#br0" timeOffset="54820.07">11583 10742 850 0,'10'-12'0'15,"4"2"195"-15,3 2-117 16,4-3-26-16,0 6-10 0,0 3-7 0,0 2-14 16,1 0-10-16,-2 9-1 0,-2 3 0 15,-3 3 3-15,-2 4 0 16,-3 0-6-16,-5-1-3 0,0 1 0 0,-5-2 2 15,0-2-1-15,-6 3 1 16,-4 1 2-16,-3-2 0 0,-5 0-3 16,-1-3 4-16,-3-5-5 15,0 3-3-15,3-4 1 0,5-4-1 0,3 1 0 16,6-5-1-16,3 0 0 0,2 0 0 15,0 0-21-15,1 0 5 16,2 0-5-16,4 2 18 0,3 0 2 0,4 0 0 16,2 0-1-1,2-2-1-15,1 1-2 0,2 4 4 0,-1-2 1 16,0 4 0-16,-2 4-3 15,-2 0 3-15,-4 6-6 0,-2 2 4 16,-4-1 1-16,-3 2-2 16,-3 2 2-16,0-2 1 0,-7 4 0 0,-2-3 0 15,-6-2 1-15,0-1-1 0,-4-3 0 16,-1-4 4-16,-2 2-2 15,2-3 1-15,-1-3 0 0,2-2-3 0,2-3 0 16,1-1 4-16,5-1-3 16,1 0 0-16,3 0-2 0,1-3-25 15,2 0-15-15,-1-2-22 16,2-1-56-16,1-1-40 0,2-3-113 0</inkml:trace>
  <inkml:trace contextRef="#ctx0" brushRef="#br0" timeOffset="55220.07">12310 10636 804 0,'1'-10'0'0,"-1"8"263"16,-1 2-167-16,-9 4-56 0,-7 18-20 0,-7 17 5 16,-6 15 4-16,-2 8-6 15,-2 5-10-15,3-4-3 0,6-4-4 16,4-9-3-16,7-6-1 15,7-5-3-15,5-6 2 0,4-4-2 0,7-4-2 16,6-3 2 0,3-3-10-16,3-6-17 0,1-4 3 0,0-2 5 15,2-6 9-15,-3-1 11 0,1-3 0 0,1-7-4 16,-2-4 7-1,-1-4-2-15,-2-3 0 0,-2-2 3 0,-5-5 5 16,-2 0 1-16,-7 2-1 16,-2 1 2-16,-6 3 8 0,-7 5-8 15,-4-3-7-15,-5 8-6 16,-4 5 3-16,-2 4-2 0,0 4-5 0,4 4-35 15,3 7-51-15,1 2-118 16,0-3-127-16</inkml:trace>
  <inkml:trace contextRef="#ctx0" brushRef="#br0" timeOffset="55970.07">6801 9986 494 0,'0'-11'0'0,"3"6"191"16,-2 3-99-16,-1-1 2 0,0 3 10 16,1 0-23-16,-1 0-18 15,-4 4-21-15,-6 12-8 0,-10 7 12 0,-7 15-3 16,-8 12-6-1,-2 6-1-15,0 11 1 0,1 8-5 0,3 3-11 16,6 4-5-16,5-1-5 16,6-4-2-16,7 0 9 0,4-5 8 15,5-2-1-15,2-4-4 0,8-5-6 0,5-1-4 16,2-2-7-16,4-5 0 15,4-2-1-15,3-5-4 0,2 0 2 16,4-3-2-16,-1-1-41 16,0-6-26-16,1-3-20 0,-3-2-26 0,-2-5-43 15,-6-6-198-15</inkml:trace>
  <inkml:trace contextRef="#ctx0" brushRef="#br0" timeOffset="56720.07">12416 10113 474 0,'5'-19'0'0,"0"6"198"0,-2 4-130 15,1 0 2-15,0 1 14 16,0 1 1-16,2 1-24 0,2 1-10 16,2 3-6-16,2 2 4 15,3 5-13-15,4 10-11 0,2 10 5 0,6 13 0 16,1 14-8-16,-1 12-4 0,3 11-4 15,-5 5-7-15,-3-1-2 16,-2 2-1-16,-3-4-2 0,-4 0 0 0,-3-2-1 16,-2-2 2-1,-8-6-2-15,0-1 3 0,-3-8 1 0,-6-7-1 16,-1-5 3-16,-3-5 9 15,0-4-2-15,-1 1-5 0,-4-1-5 16,-3-3-2-16,0 7 0 16,-3-7 0-16,1 0 0 0,0 2-4 0,-1-3-18 15,2-1 6-15,-1-2-7 0,1-3 6 16,1-5-1-16,-1-2-6 15,0-1-7-15,3-2-6 0,-1-3-31 0,1 1-35 16,3-3-84-16,2-2-258 16</inkml:trace>
  <inkml:trace contextRef="#ctx0" brushRef="#br0" timeOffset="90040.12">6770 11983 619 0,'3'-7'0'15,"-1"2"108"-15,2 0-49 16,0 0-19-16,0-1-2 0,4-2-6 16,5-1-11-16,4-1-3 0,6-4-2 0,5 0 7 15,7-3 13-15,7 0 2 16,4-1-14-16,2 0-6 0,2 3 2 15,-3 0-7-15,-3 0-3 16,-6 3-9-16,-6 0 0 0,-7 4 1 0,-6 2-2 16,-6 4 0-16,-6 0 0 15,-6 2-69-15,-3 4-70 0,-10 4-20 16,-7 6-87-16,-6 0-100 15</inkml:trace>
  <inkml:trace contextRef="#ctx0" brushRef="#br0" timeOffset="90240.12">6772 12144 528 0,'-2'4'0'0,"2"-2"128"0,11-2-23 0,5-1 15 16,9-7-1-16,6-7-22 16,4-7-28-16,4 1-24 0,-1-1-18 15,0 2-17-15,-6 5-7 16,0 2-2-16,-5 3-2 0,-1 3-12 0,-3 0-32 15,-3 4-21-15,-3 0-26 0,-1 3-61 16,-1 0 2-16,-1 1-51 16,0 3-78-16</inkml:trace>
  <inkml:trace contextRef="#ctx0" brushRef="#br0" timeOffset="90650.12">7558 11994 512 0,'0'-1'0'0,"0"-1"19"15,3 2 77-15,5-5 0 0,3-1-3 16,3-2-5-16,10-2-18 16,4-5-17-16,7 3-10 0,2-7-7 0,4 1 1 15,3 0-2 1,-2 1-16-16,-2 1-7 0,-3 3-11 0,-4 1 1 15,-7 2 0-15,-6 4-3 0,-9 2 1 0,-5 2 0 16,-5 2-77 0,-1 0-1-16,-5 7-20 0,-3 5-35 0,-5 2-19 15,-5 1-25-15,-1 3-63 16</inkml:trace>
  <inkml:trace contextRef="#ctx0" brushRef="#br0" timeOffset="90840.12">7536 12207 536 0,'10'6'0'0,"10"-6"201"0,8-5-82 0,13-9 8 15,5-8-45-15,5-2-13 16,4-1-11-16,-2-1-25 0,-2 6-14 16,-6 0-14-16,-6 6-3 15,-6 5-4-15,-9 1-85 0,-3 7-12 0,-5 1-32 16,-3 0-86-1,-4 0-39-15,-3 0-150 0</inkml:trace>
  <inkml:trace contextRef="#ctx0" brushRef="#br0" timeOffset="91250.12">8555 12000 735 0,'0'0'0'0,"0"0"137"0,0 0-78 0,8-3-6 15,4 0-13 1,13-2-10-16,8-4-11 0,7 0-11 0,4-2-4 15,1-8 3-15,0 2 18 16,0-3 1-16,-1-3 2 0,-3 4 1 16,-5 0-9-16,-5 2-11 15,-3 5-6-15,-6 3-2 0,-4 2 0 0,-2 6-2 16,-4-2-13-16,-5 3-24 15,-2 0-33-15,-3 4-17 0,-2 3-50 16,-2 2-61-16,-6 2-9 0,-8 1-118 0</inkml:trace>
  <inkml:trace contextRef="#ctx0" brushRef="#br0" timeOffset="91440.12">8500 12336 741 0,'16'-1'0'0,"13"-9"111"16,9-5 3-16,5-7-38 0,4-2-10 15,5-2-5-15,5 1-21 0,-3-1-13 0,2-1-14 16,-2 5-9-16,0 3 1 16,-5 3 2-16,-1 3-6 0,-8 3-2 15,-5 5-63-15,-4 5-39 16,-4 0-95-16,0 0-106 0</inkml:trace>
  <inkml:trace contextRef="#ctx0" brushRef="#br0" timeOffset="91990.12">9790 12080 753 0,'23'-17'0'0,"5"0"259"0,2-2-185 15,2 2-20-15,2-2-8 16,-4 4-12-16,4 3-17 0,-4-1-13 15,-1 5-3-15,-1 0 0 16,-2 3-2-16,-3 5-5 0,-1 0-29 0,-6 0-43 16,-4 5-2-16,-5 3-34 15,-6 4-35-15,-6 6-21 0,-15 5 7 16,-9 2-156-16</inkml:trace>
  <inkml:trace contextRef="#ctx0" brushRef="#br0" timeOffset="92150.12">9705 12280 671 0,'8'0'0'0,"9"-4"115"16,11-5 37-1,7-3-46-15,7-1-27 0,5 0-8 0,3-3-29 16,-2 1-17-16,-4 4-12 16,-3-1-9-16,-5 4-2 0,-2 1-4 15,-3 2-41-15,0 5-32 16,-6-4-51-16,2 2-29 0,-3 0-45 0,-4-4-158 15</inkml:trace>
  <inkml:trace contextRef="#ctx0" brushRef="#br0" timeOffset="92570.12">10648 12096 648 0,'-5'-5'0'16,"4"-1"250"-16,1 1-174 15,3-2-41-15,10 0-12 0,5-4-1 0,6-1 18 16,7 0-7-16,7-2-7 15,1 1 7-15,4-1-3 0,1 2-5 16,-3-2-2-16,-1 3-5 16,-4 1-3-16,-6 0-9 0,-6 6-3 0,-3-2-3 15,-4 5 0 1,-6 1-21-16,-2 0-14 0,-4 0-34 0,-2 7-26 15,-3 0 0-15,-4 5-44 0,-8 4 13 0,-9-1-75 16,-8 4-228 0</inkml:trace>
  <inkml:trace contextRef="#ctx0" brushRef="#br0" timeOffset="92740.12">10595 12332 689 0,'12'-1'0'16,"9"-5"165"-16,6-7-62 0,7-3-13 15,8 0-30-15,8-2-11 16,2 0-18-16,0 0-18 0,-1 1-8 0,-7 2-4 15,-3 1 0-15,-8 2-2 16,-6 5-34-16,-8 4-28 0,-7 3-50 16,-8 0-132-16,-4 0-102 15</inkml:trace>
  <inkml:trace contextRef="#ctx0" brushRef="#br0" timeOffset="97100.13">14826 10800 505 0,'2'-6'0'0,"1"5"117"16,-3 1-35-1,0 0-28-15,0 0-17 0,0 11 8 0,0 4 33 16,-4 8-10-16,-3 7-11 15,-4 4-23-15,-2 2 2 0,-1 2-3 16,-2-3-18-16,1 0-6 16,1-4-4-16,0-2 0 0,1-4-4 0,5-4 1 15,4 0-1-15,2-6-1 16,3 0 0-16,5-4-4 0,6-3 1 15,6-1 3-15,6-3 0 0,3-4 6 0,4 0-5 16,0-2 3-16,-1-7-2 16,-2 1-2-16,-3-5 0 0,-3-2 2 15,-2 0 0-15,-4-5 2 16,-1 4-2-16,-5-2 1 0,-1 2 0 0,-4-1 1 15,-2 2-2 1,-1 4 0-16,-2 0 0 0,0 7-2 0,0 0 0 16,-4 0 0-16,1 4 7 0,-1 3-5 0,-1 6 1 15,0 8 1 1,-2 4 5-16,4 1 3 0,-1 3 0 0,2 2 1 15,0 1-2-15,0 3-1 16,-2 0 1-16,-1 0 0 0,2 0-1 16,-5-2-4-16,1-1-3 15,2 0-2-15,-1-3 1 0,1-3 0 0,2-1-2 16,0 0 0-16,3-5 0 15,0 2-25-15,3-3-11 0,3-3-20 16,6-1-52-16,4-3-57 0,2-8-122 0</inkml:trace>
  <inkml:trace contextRef="#ctx0" brushRef="#br0" timeOffset="97300.13">15325 11360 717 0,'16'-5'0'0,"6"4"184"0,1-2-104 16,1-2-14-16,1 2-15 16,3 0-32-16,2 0-12 0,-3 2-6 15,1 0 0-15,-3 1-2 16,-2 0-36-16,-5 0-29 0,2 0-88 0,-3 0-147 15,-2 0-138-15</inkml:trace>
  <inkml:trace contextRef="#ctx0" brushRef="#br0" timeOffset="98350.13">16086 10896 621 0,'9'-16'0'0,"-2"7"288"0,-6 3-182 16,0 5-28-16,-1 1-9 15,-4 11-49-15,-5 13-8 0,-5 10 39 16,-1 10-10-16,-5 2-9 0,4 2-6 0,-1 0-4 16,-3-2-5-16,1-1-3 15,0 0-7-15,-1-7-1 0,2-1-3 16,3-3 1-16,2-8-3 15,3-4-1-15,5-7 0 0,2-6 1 0,1-3-1 16,2-5 0-16,0-1-1 16,0 0 1-16,4 0 0 0,1-8 5 15,8-8-3-15,5-7 1 16,6-6-4-16,3-2-8 0,3-5-2 0,1 1 2 15,-2 2-1-15,0 3 9 0,-4 7 0 16,-4 6-1-16,-3 6 1 16,-4 7-1-16,-2 4 1 0,1 8 0 0,-4 9-1 15,0 5 4 1,-2 5 6-16,0 2 1 0,-3 5 2 0,-2-3-2 15,-1 1-4-15,-3-3-5 16,-6 0 0-16,-3-5 4 0,-10 1-4 16,-6-5 0-16,-6-2 8 0,-7 0-5 0,-1-5-1 15,1-1-3-15,3 0 0 16,6-4-1-16,7-1 0 0,7 0-12 15,7-1 6-15,5-4 0 16,4 1-1-16,1-3 3 0,5 2-6 0,4-1 4 16,7-1 8-16,6-5 0 15,6-4 8-15,2 0-6 0,4-1-3 16,3 0 2-16,2-1 1 15,-1-1-1-15,-3 0-1 0,-1-3 0 0,-3 0 0 16,-2 0-3-16,-3-2 5 0,-3 2-3 16,-4 2-2-16,-4 0 3 15,-4 1 0-15,-3 2-4 0,-4-1 6 0,-1 2 0 16,-1 0-2-16,-1 5 0 15,-1 0 1-15,0 2-1 0,0 2-5 16,-1-1 0-16,-3 3-5 16,-4 9 3-16,-1 6 7 0,-1 7 0 0,-2 1 0 15,5 1 1 1,2 1-1-16,1-2 0 0,3-1 2 0,1-3-3 15,2-3 1-15,3-3-1 0,3-4-2 16,2 0 4-16,3-4-2 16,6-3 0-16,3-4 2 0,4 0 4 0,2-4-3 15,1-7 1-15,1-5-2 16,0-3-1-16,1-4 0 0,-2-6 4 15,-1-4-2-15,-1-5 0 16,-3-7-1-16,1-1-1 0,-3-4 0 0,-1-1 1 16,-1 0-1-16,-2 2 5 0,-1 2-3 15,-5 8 2-15,0 4 3 16,-3 10-2-16,-2 7-1 0,-1 7-2 0,-4 7-1 15,0 2 1-15,0 2 2 16,-2 7-8-16,-2 8-11 0,-6 10 17 16,-5 9 4-16,-1 8-1 15,-3 6 0-15,-3-1 0 0,2 4 1 0,-4 1-1 16,4-3-3-1,3-3-1-15,1-7 1 0,7-5-2 0,0-5 0 16,5 0 2-16,2-6-2 0,0 0 0 0,6-5-2 16,0-2 2-1,4-1 0-15,0-4 1 0,4 0-2 0,1-2-13 16,4-4 7-16,2-3-5 15,5-2-19-15,5 0-10 0,1-7-29 16,3-1-40-16,-3-4-8 16,-3-6-80-16,-4 0-224 0</inkml:trace>
  <inkml:trace contextRef="#ctx0" brushRef="#br0" timeOffset="98540.13">16765 11326 469 0,'4'-8'0'0,"3"1"138"16,3 1-17-16,3-3-13 0,5 2-24 0,3 0-35 15,5-3-15 1,3 3-12-16,1-3-9 0,-1 1-1 0,-1 1-6 16,-2-1-4-16,-3 1-4 0,-5 2-82 0,-5 1-36 15,-7 0-77 1,-6 0-178-16</inkml:trace>
  <inkml:trace contextRef="#ctx0" brushRef="#br0" timeOffset="98700.13">16474 11011 793 0,'2'-13'0'0,"6"1"54"0,-1 5-44 16,1-1-20-16,0 1-222 15,3-2-138-15</inkml:trace>
  <inkml:trace contextRef="#ctx0" brushRef="#br0" timeOffset="99730.13">17501 11175 691 0,'14'-22'0'0,"-4"6"293"16,-8 8-184-16,-2 5-24 0,0 2-17 15,-1 1-12-15,-7 9-39 16,-4 10-8-16,-5 8 2 0,0 11 7 0,-3-4-8 16,5-1 1-16,1-4-1 15,3-5-2-15,4-3 1 0,2-1 1 16,4-6-6-16,1 5-6 15,10-2 3-15,3-3-2 0,4-3-5 0,3-2-5 16,3-7-17-16,0-2-7 0,-1-1 11 16,-1-9 8-16,-3-4 4 15,0-3 9-15,-3-1 2 0,-2 1 0 0,-2 1 2 16,-3 5-1-1,-1 5-2-15,-3 3 1 0,2 3 0 0,-3 3-10 16,4 6 5-16,0 3 0 16,-1 2-1-16,1-1 2 0,-1-1 2 15,1-1 1-15,-2-2 1 16,1-2 1-16,3-2 0 0,3-1-1 0,4-4 2 15,5 2 0-15,4-1-1 0,-1-2 0 16,1-4 2-16,-1-1-2 16,0-5 0-16,-2-1 1 0,-3-4 0 0,-1-7 0 15,-5-3 0-15,-3-5 2 16,-3-3 0-16,-4 5 2 0,-3-1 5 15,-2 8 8-15,-5 3-4 16,2 3-8-16,2 6-5 0,0 2 0 0,0 4 1 16,1-1-4-16,0 3-22 0,-1 2-4 15,0 0-9-15,-2 7-42 16,-1 5-12-16,-1 3-23 0,0 5-84 0,0 2-50 15,2 0-170 1</inkml:trace>
  <inkml:trace contextRef="#ctx0" brushRef="#br0" timeOffset="100120.14">18167 11212 634 0,'0'-6'0'0,"0"0"300"15,-1 3-192-15,-3 3-43 0,0 3-42 16,-2 8-20-16,-3 7 7 16,-1 3-2-16,2 1-2 0,0-1 3 0,4 0-4 15,1-2-3 1,3 3-1-16,0-1 2 0,3-4-3 0,3 4 0 15,2-2 0-15,2-5 3 0,3 2-3 0,2-4-1 16,2-4 2 0,-1-2-2-16,-1-6 2 0,2-3 1 0,-3-7-2 15,1-5 0-15,-4-7 9 16,-2 1-6-16,-5-7 2 0,-1-3-2 15,-3 2 0-15,0 0 3 16,-6 3-4-16,-5 4-2 0,-1 4 0 0,-3 1 0 16,-2 3-4-16,1 2 5 0,-1 2-2 15,3 4-16-15,4 2-1 16,3 1-24-16,1 3-27 0,5-1-33 0,1 1-64 15,1 0-187-15,5 0 26 16</inkml:trace>
  <inkml:trace contextRef="#ctx0" brushRef="#br0" timeOffset="100430.14">18397 11185 410 0,'9'8'0'0,"-5"4"171"16,0 4-82-1,-4 6 2-15,1 2-11 0,-1 2-13 0,0-1-6 16,0-1-18-16,0-2-7 15,0-4-1-15,-2-4-6 0,1-3 3 16,-1-4 0-16,2-3-7 16,-1-3 0-16,-1-1 3 0,2 0 1 0,-1 0-1 15,0-2-5-15,0-3-5 16,1-4-3-16,1-1-9 0,4-8 0 15,5-5-4-15,4 0-1 0,4-6 2 0,3-2-2 16,5 1-2-16,1-3 0 16,0 3-2-16,-1 5-20 0,-1 8-8 15,-7 2-9-15,-3 8-17 16,-1 7-5-16,-2 0-32 0,0 13-61 0,-2 6 10 15,-3 2-70 1,4 4-223-16</inkml:trace>
  <inkml:trace contextRef="#ctx0" brushRef="#br0" timeOffset="100850.14">18877 11262 641 0,'0'-20'0'16,"-3"1"205"-16,-5-2-138 15,-2 4-19-15,0 4-1 0,-5 3-19 0,-1 6-10 16,-3 4-1-16,-5 6 1 15,-4 10 13-15,-1 10 8 0,0 3-12 16,2 5-12-16,2 2-6 0,8-1-6 0,4 0-1 16,7-3-3-16,6-4 1 15,2-5 0-15,10-3-10 0,5-5 5 16,5-5 3-16,7-4 1 15,1-6 2-15,4-2 4 0,0-8-4 0,-2-5 2 16,0-6 2 0,-2-5 9-16,-3-6 12 0,-3-7-1 0,-2-4-3 15,0-9-7-15,-2-3-7 16,-1-4-3-16,0-3-2 0,0-1-2 15,-2 8-2-15,-3 8 1 0,-6 11 1 0,-3 15-2 16,-4 10 2-16,-1 6 12 16,0 10 8-16,-7 15-26 0,-8 14 10 15,-5 17 8-15,-1 9-4 16,-2 1-7-16,5 4-1 0,1-5 2 0,5-2-2 15,5-4-2-15,5-8-23 16,2-5-20-16,2-3-49 0,4-6-16 16,-1-9-69-16,0-7-321 0</inkml:trace>
  <inkml:trace contextRef="#ctx0" brushRef="#br0" timeOffset="101500.14">19817 10699 582 0,'7'-18'0'15,"-1"5"238"-15,-1 3-144 16,-5 2-5-16,0 4-8 0,0 1-14 0,-6 3-18 16,-6 2-25-16,-9 13-17 15,-8 8 0-15,-8 12 2 0,-5 11 5 16,-3 6 5-16,-4 9 7 15,2 5 0-15,6 0-7 0,6-2 1 0,8 2-3 16,11-4-6-16,7-1-7 0,9-1 0 16,0-6-2-16,9 4 5 15,6-7 2-15,3-1 1 0,3-3-4 0,2-4 0 16,1-4-4-1,-2-5 0-15,0-4 0 0,-3-3 0 0,2-4-2 16,0-1 0-16,-4-2 1 16,0-3-23-16,-2 0-7 0,-2-5-15 15,0 1-32-15,-2-2-22 16,-1-3-74-16,-2-5-253 0</inkml:trace>
  <inkml:trace contextRef="#ctx0" brushRef="#br0" timeOffset="103120.14">19717 11294 437 0,'-1'2'0'0,"1"-2"99"0,0 0-62 16,0 1 8-16,0-1 7 15,0 0-9-15,4 1 26 0,3-1-4 16,3 0 3-16,-1 0 9 0,5-1-29 0,4-1-24 16,0-1-7-16,1 0-10 15,1 0-1-15,-2 0-3 0,-1-2 1 16,2-5 1-16,-3-1-1 15,-1-3 2-15,-1-8 1 0,-3-2 0 0,-2 0 4 16,-4-1-2 0,-3 5 2-16,-2 2-1 0,-4 1-5 0,-5 5-7 15,-3 4 0-15,-3 4-1 16,-2 4 2-16,-4 3 1 0,0 5 0 15,-3 6 3-15,3 4-3 0,-3 2 4 0,2 6-3 16,3 3 1-16,1 1 3 16,4 3-3-16,5-1-1 0,4-1 1 0,3-2-1 15,2-2 1 1,9-3-3-16,5-5 0 0,2-1 2 0,6-5 1 15,5-5-2-15,4-3 0 16,2-5 0-16,4 0-47 0,1-2 0 16,-1-6-10-16,2-2-19 0,-3-1 22 0,-2-2 15 15,-2-1 20-15,-4-4 9 16,0-1 9-16,-5 0-2 0,-2-2 3 15,-5 1 0-15,-3 0 7 16,-8-1 9-16,-4 4 15 0,-2 0 29 0,-9 3-4 16,-4 3-19-1,-6 4-5-15,-4 4 5 0,-4 3 6 0,1 1-4 16,2 8-13-16,2 1-12 15,3 5-11-15,5 2 0 0,3 0-2 0,3 1-2 16,5-1 2-16,1-4-1 0,3 1 0 16,0-4-6-16,5-1 0 15,2-2-8-15,5-3 5 0,2 0 1 16,4-4-2-16,4 0-12 15,2-4-17-15,1-1-20 0,0-1 10 0,-1 0-2 16,-2 1-5-16,-4-3 27 16,-4 1 16-16,-4 5 10 0,-5-1 4 15,-3 2 2-15,-2 1 46 16,0 0 24-16,0 1-49 0,0 6-25 0,-2 1 2 15,2 2 8-15,2 2-9 0,3-2 0 16,4-5-25-16,3 0-36 16,3-3 5-16,5-2-27 0,3 0-123 0,1 0-92 15</inkml:trace>
  <inkml:trace contextRef="#ctx0" brushRef="#br0" timeOffset="103680.14">20561 11187 469 0,'0'-19'0'0,"0"4"209"0,-4 5-99 15,-5 4-19-15,0 4-20 16,-4 2-14-16,-4 1-23 0,0 6-8 15,-4 4-2-15,3 6 4 16,2 1-11-16,2 3-14 0,8 4-2 0,2-3-1 16,4 3 0-16,7-1-4 15,4-2 5-15,5 0-1 0,4-4 0 16,2-5-3-16,2-4-1 15,1-2 2-15,1-7 4 0,2 0-1 0,-4-5-1 16,2-8 0-16,-2-2 2 0,0-2 1 16,-4-7-2-16,-1-3 1 15,-4-7 1-15,0-2 1 0,-3-5-4 0,-3 0 0 16,-1 0 5-1,-1 2-5-15,-3 5 0 0,-1 5 1 0,-1 7-1 16,-2 8 0-16,0 4 1 16,0 7-1-16,-1 2-1 0,-3 4 1 15,-3 12-18-15,-3 13 28 16,-1 7-1-16,1 6-3 0,2 1-2 0,2-3-1 15,0-2-2-15,3-5 3 0,2-5-2 16,1-1-3-16,0-6 2 16,0-2 1-16,0-4-3 0,3-3 0 0,0-3-1 15,1-3-12-15,0-3-2 16,3-2-6-16,-2 0-12 0,3-1 9 15,-1-5 0-15,0 2-16 16,1-1 1-16,1-1 5 0,0 6 18 0,1 0 16 16,-1 3-1-16,-1 9 1 0,-1 3 2 15,0 3 17-15,-1 4-3 16,2-1-1-16,0-1-8 0,0-2-3 0,2-4-2 15,0-4 2 1,1-2-3-16,-1-4 0 0,1-4 4 0,-1 0-2 16,0-3 2-16,-3-4-8 15,0-1-48-15,-1-3-33 0,-2 0-88 16,3 0-245-16</inkml:trace>
  <inkml:trace contextRef="#ctx0" brushRef="#br0" timeOffset="104720.14">21599 10879 573 0,'0'-3'0'0,"0"0"191"0,0 3-84 15,0 0-35-15,-1 0-13 16,-2 3-45-16,-8 9-2 0,-5 6 9 16,-8 5 15-16,-3 6-3 15,-2 3-5-15,-3 3-10 0,-2 0-7 0,1 2-6 16,0-4-3-16,7-3 1 15,2-3-3-15,4-4 0 0,4-3 2 16,3-7-1-16,4-1-2 0,2-5 2 0,3-2 0 16,2 0-1-16,0-2 0 15,2-3 0-15,0 1-7 0,-1-1 0 16,1 0-2-16,0 0-9 15,2 0 9-15,4 0 6 0,4 0 3 0,0 0 0 16,3 1 10 0,-1 1-10-16,3 5 0 0,1 1 9 0,1 4 4 15,1 5-2-15,-1 3-4 16,-3 4 1-16,0 2 2 0,-1-2-4 15,-1-1-1-15,-1 1-2 0,1-5-1 0,0-1-1 16,0-1 2-16,-1-4-2 16,0-1-1-16,-2-2 0 0,2-1 0 15,-4 0-14-15,1-3-5 16,-3 0-15-16,-2 0-24 0,-1-2-1 0,0-2-52 15,1-1-81-15,-1-1-70 16</inkml:trace>
  <inkml:trace contextRef="#ctx0" brushRef="#br0" timeOffset="105050.14">21847 11028 628 0,'3'-4'0'0,"-3"2"256"16,0 2-158-16,0 5-49 15,0 10-32-15,-7 12 34 0,-3 9-16 0,-1 4-16 16,-2 3-10-16,0-2-3 16,2-5-2-16,0-3-2 0,1-4 1 15,0-5-1-15,5-2-4 16,-1-2 4-16,2-3 1 0,2-2-4 0,-2-3-57 15,4-2-21-15,0-2-90 0,0-1-41 16,0-6-129-16</inkml:trace>
  <inkml:trace contextRef="#ctx0" brushRef="#br0" timeOffset="105530.14">22063 11067 552 0,'0'0'0'0,"0"0"180"0,-2 4-125 15,-5 10 61-15,-4 3-35 16,-2 3-25-16,-3 5-18 0,3-4-17 0,3 0-3 16,0-4 2-16,2-1-8 15,2-2-8-15,1-4-2 0,2-1-1 16,1-4-1-16,1-2 0 15,1 1-1-15,0-4 1 0,0 2-8 0,1 0 0 16,2-1-4-16,0 2-4 0,2-3 9 16,3 0 4-16,4-6 5 15,6-1-1-15,1-2 0 0,3-1 0 0,-1 0-1 16,-1 3 0-16,-1 0 2 15,-2 6-3-15,-4 1 1 0,0 1 0 16,-4 9 9-16,-2 4-2 16,-2 3-2-16,-1 5 1 0,-1 0-1 15,-1 1 3-15,0-2 2 16,0-2 4-16,-2-1 6 0,0-2 1 0,-5 0 1 15,-2 1 4-15,-4-1-5 0,-3 2-5 0,-3-1-4 16,-4-2-7 0,-1-1-1-16,1-2-4 0,-1 1 0 0,2-2 0 15,-1-1 0-15,1-1-10 16,1-3 2-16,2-2-4 0,0-1-2 15,0-3-11-15,4 0-24 16,0 0-4-16,3-7-29 0,3 1-88 0,1-5-43 16,4-4-114-16</inkml:trace>
  <inkml:trace contextRef="#ctx0" brushRef="#br0" timeOffset="105780.14">22070 11086 762 0,'1'-3'0'15,"9"0"137"-15,7-1-16 0,5-1-48 0,5-2-13 16,1 0-17-16,3 2-24 15,-1-1-13-15,-4 0-3 0,-2 1-1 16,-3-1 0-16,-4 2-3 16,-4 1 2-16,-3 2-2 0,-3 1-38 0,0 0-33 15,-4 5-42 1,-3 4-105-16,-2-2-55 0</inkml:trace>
  <inkml:trace contextRef="#ctx0" brushRef="#br0" timeOffset="106450.14">22397 10560 619 0,'-2'-11'0'0,"2"5"249"0,0-1-158 15,4 3-13-15,6 3-17 16,4 1-12-16,3 6-9 0,6 12 6 16,5 12-7-16,1 6-10 0,1 8 3 0,-2 9-9 15,-2 5-5-15,-1 5-1 16,-4 6-5-16,-3 2-2 0,-5 1-7 15,-5 2 0-15,-4-3-1 16,-4-2-1-16,-9-2 1 0,-11-3-1 0,-6-1 0 16,-8-5 2-1,-3-6 1-15,-3-2-3 0,1-5 2 0,2-4-1 16,3-1-2-16,5-3 0 15,2-2-65-15,1-2-22 0,2-3-16 16,1-2-75-16,1-6-264 0</inkml:trace>
  <inkml:trace contextRef="#ctx0" brushRef="#br0" timeOffset="108470.15">14841 12056 594 0,'11'-10'0'16,"2"-1"174"-16,0-2-95 0,-4 1-30 0,2 0-11 16,-4 4-6-16,3 1-11 0,-3 3-10 0,-2 0-4 15,4 2-4 1,2 0 0-16,2 2 1 0,5 0 9 0,4 0 13 15,5 0 13-15,6 0 2 16,6-4-2-16,1 1-2 0,7-1-3 16,1 0-4-16,4 1-12 15,3 4-7-15,-1-3-6 0,3 2-3 0,0 0-2 16,2 0 0-16,5 0 1 15,5 1-1-15,5-2 3 0,7-1-5 16,6-2 3-16,4 0 0 0,3 0-2 0,3 2 1 16,1 1 1-16,-4-2 8 15,1 3 2-15,-4-2-2 0,-1 2-1 16,2 0 2-16,-2 5-2 15,1-3-3-15,1 2-1 0,1-1-1 0,0 0-2 16,1 0 0 0,-1-2 0-16,3 0-2 0,0 0 2 0,3 2 3 15,0 2-5-15,0 0 1 16,-4 1 3-16,-3 3 0 0,-3-1 2 15,-1-1 3-15,-2 1-3 0,3 1 4 0,1 0-4 16,2 1-3-16,0-1 0 16,0-2-1-16,0 0 0 0,-3-3 0 15,2 1-2-15,0-1 1 16,1-1 0-16,1 2 5 0,2 2-5 0,1-2 0 15,-1 1 4-15,1 3-5 16,0 0 2-16,-2 0 0 0,2 1-1 16,0 0-1-16,1-1 1 0,2 1 2 0,1-1-1 15,0-1-2-15,-1 1 2 16,-1-5 1-16,-1 1-1 0,0-2 1 15,-1 2 2-15,6-2-1 16,-2 3 2-16,0-2 2 0,1-1-1 0,-5 0 0 16,0 0 2-1,0-2-3-15,-2 2-1 0,-1-2-1 0,0 1 1 16,-3-2-2-16,-2 0 3 15,-4 1 0-15,-7-4 3 0,-5-4-3 16,-6-3 2-16,-4-2-6 0,-6 2 4 0,-3 0-4 16,-5 1-2-16,-8-2 0 15,-6 1 1-15,-8 2-49 0,-8 0-17 16,-5 2-22-16,-8 0-77 15,-5-5-127-15,-15-4-506 0</inkml:trace>
  <inkml:trace contextRef="#ctx0" brushRef="#br0" timeOffset="114670.16">15115 12939 559 0,'-7'-16'0'15,"2"1"280"-15,5-2-169 0,-1 2-57 0,9-2-22 16,5 0-8-16,5-3 6 15,4 3 1-15,4 1 3 0,0 3 1 16,1 1 0-16,1 3 4 0,-1 1-7 0,-1 2-5 16,-4 6-9-16,-3 0-7 15,-4 3-3-15,-1 8-2 0,-4 1-2 16,0 3 0-16,-1 3-3 15,-7 3 1-15,1 5 0 0,-3-1-2 0,-8 3 0 16,-4-1 8-16,-3-3-5 16,-5-1 1-16,-4-2 0 0,1-4-3 15,1-3 3-15,3 1-2 16,4-5-3-16,7-3 2 0,2-3 1 0,5-4-2 15,1 2-6-15,0-1-8 0,1-1 1 16,6 0 10-16,0 0 1 16,6-5 3-16,4-2 4 0,2-3-3 0,1 1-1 15,3 1-1 1,-3 4 0-16,0 1-2 0,-3 2 3 0,-3 1 1 15,-1 4-3-15,-1 6 2 16,-3 4 2-16,0 0 2 0,-2 5 5 16,0 2-7-16,1 0-4 0,-2 5 2 0,-2-1 5 15,-1-1-6-15,-3 2 0 16,-5-3 3-16,-3 0-2 0,-7 1 3 15,-1-4 3-15,-6-1-1 16,-1-2 4-16,-3 0-1 0,-3-2-1 0,1-1-2 16,-3-3-4-16,3-2-1 15,0-2 1-15,1-5-1 0,3 0-2 16,3-2 2-16,1 0 0 15,3-4-2-15,4-5-28 0,1 2 15 0,3-2-11 16,3 0 1-16,1 1-8 0,4 1-27 16,1 1-19-16,3-2-60 15,0-1-169-15,1-4-239 0</inkml:trace>
  <inkml:trace contextRef="#ctx0" brushRef="#br0" timeOffset="115130.16">15899 12726 799 0,'7'-25'0'0,"0"7"223"16,-4 4-146-16,-2 5-10 0,-1 4-8 0,0 4 3 16,-4 1-23-16,-6 15-27 0,-5 14 1 15,-8 14 10-15,-3 12 6 16,-3 8-5-16,-1 8-5 0,0 4-2 0,0-3-5 15,4-2-6 1,4-6-3-16,4-7-1 0,11-5 0 0,8-9-4 16,5-7-3-16,12-7 5 15,3-7 0-15,4-6-10 0,4-6 8 16,2-7 2-16,1-3 0 15,-3-9 0-15,-3-4 3 0,-2-6-1 0,-4-1 3 16,-5-7 4-16,-2-3 7 0,-5-2 3 16,-4-1-8-16,-4 1-4 15,-6 2-2-15,-5 4 1 0,-4 2 2 0,-5 5 1 16,-2 5-5-16,-2 6-4 15,1 2 0-15,-5 6 0 0,3 0-29 16,0 4-35-16,2 5-15 16,2 3-42-16,4-2-35 0,1 2-102 0,1-5-371 15</inkml:trace>
  <inkml:trace contextRef="#ctx0" brushRef="#br0" timeOffset="116100.16">16082 12743 680 0,'8'-27'0'0,"0"-1"145"16,-3-2-82-16,-2-3-18 0,0 1 1 0,-2-2 7 16,-1-1-23-1,0 2-12-15,-1 0 14 0,-5 0 13 0,-3-2-7 16,-5 0 4-16,-4 2-9 15,-4 2-9-15,-5 2 5 0,-5 2-9 16,-5 4-2-16,-4 5 0 16,-2 4 3-16,-1 6-8 0,0 4-5 0,-1 3-3 15,-3 1-3-15,0 4-2 16,-4 0 0-16,0 3 2 0,0 2-2 15,0 1 0-15,1 5 1 0,-3 2-1 0,1 9 0 16,-1 4 8-16,0 10 1 16,1 6 1-16,3 8-2 0,-1 6-2 15,6 3 4-15,4 7-1 16,3 0-3-16,5 0 4 0,4 3-2 0,2 1-3 15,6 2 0 1,0 4-4-16,9-2 0 0,0-3 2 0,6 0-2 16,2-9 2-16,4 1-2 0,0-7-2 0,4-5-1 15,5-1 2 1,5-3 3-16,1-3-4 0,5-2 2 0,4-2 2 15,5-3-5-15,4-5 4 16,2-6 1-16,4-5-3 0,1-3 0 16,2-5 5-16,0-1-4 15,1-3 2-15,3-1-2 0,-1-2 0 0,2 2 2 16,-2-4-3-16,0-1 0 15,-2 1 0-15,-2-4 2 0,-1-3-2 16,-1-1-1-16,-2 0 1 0,-3-3 0 0,0-6-2 16,-2-2 2-16,0-4 0 15,1-4-1-15,-1-2 1 0,4-7 0 16,3-5 3-16,1-6-2 15,0-4-2-15,0-6 1 0,-4 3-1 0,-2-4 1 16,-5 4 0 0,-5 0 0-16,-2 5 2 0,-4 2 0 0,-4 0 1 15,1 3-1-15,-5 3 1 16,1-2-1-16,4 2-2 0,-3-4 0 15,1 1 5-15,2-4 4 0,-3-3 2 0,4 0 3 16,-4-1 2-16,-4 1-2 16,0 1-5-16,-5-2 0 0,-2 2 2 15,-1 0-3-15,-3 1-4 16,-4 2 0-16,-3 1-2 0,-4-2-4 0,-2 2 4 15,-3 2-1-15,0 1-2 16,0 2 2-16,-2 2-1 0,0 0 0 16,0 3-3-16,2 3 2 0,1 5-14 0,4 3-3 15,1 7-20-15,2 3-55 16,-1 6-16-16,-5 3-32 0,-3 9-139 15,-6 2-193-15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10:16:20.94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18275 4280 384 0,'-15'-2'0'0,"2"-1"104"0,2 2-39 15,3-3-9-15,3 1 11 16,1 0 12-16,1-1-24 0,3 1-6 0,-3 1 2 15,3 0-13-15,0 2-6 16,0 0-1-16,3 0-21 0,3 3 0 16,5 1 12-16,4 3 3 0,5-1 3 0,4 1 1 15,7-5 6-15,5-2 9 16,6 0 5-16,8-8-13 0,7-2-1 15,4-1-4-15,4-1-6 16,4 0-6-16,0 0-4 0,1-1-5 0,0 1-3 16,-2-3-6-1,-4 1 3-15,-4 2-2 0,-5 2-3 0,-8-1 2 16,-7 6 0-16,-8 1-2 0,-9 0 2 0,-7 4-1 15,-5 0 0 1,-4 0-13-16,-4 0-6 0,-3 4-18 0,0-1 1 16,-8 5-6-16,-3 2-3 15,-7 2-1-15,-3 1-18 0,-5-2-8 16,-1 3 20-16,-4-3-28 15,-1 0-26-15,-5 0-14 0,-5 0-46 0,-3 0-110 16</inkml:trace>
  <inkml:trace contextRef="#ctx0" brushRef="#br0" timeOffset="390">18094 4463 460 0,'-9'0'0'0,"5"0"202"15,3 1-96-15,1 1-19 16,5-1-68-16,7 2 55 0,5-2 19 16,6-1-16-16,8 0-16 0,7 0-2 0,7-3-16 15,6-4 0-15,4 1-7 16,7-3-8-16,4-2-3 0,2 2 4 15,6-1-5-15,2 2-9 16,-2 2-7-16,2 0-4 0,-1 1-1 0,-4 0-3 16,-2-2 0-16,-2 1 3 15,-3 0-2-15,-5 1 3 0,-7 2-4 16,-4 0 0-16,-7 1 3 0,-7 1-4 0,-6-2 2 15,-7 0 1-15,-6-1-2 16,-6 3 0-16,-5-2-4 0,-4 2-10 16,0 0-12-16,-7 0-7 15,-7 1-21-15,-4 0-29 0,-9 0 9 0,-1 2-23 16,0 5-56-1,-2-2-41-15,0 0-162 0</inkml:trace>
  <inkml:trace contextRef="#ctx0" brushRef="#br0" timeOffset="4450">2797 5254 102 0,'-3'-5'0'0,"0"1"90"16,2-1-34-16,0 0-11 0,0 3 2 16,1-2 1-16,0 0-1 0,0 0-2 0,0-1 18 15,0 0-2-15,0 4-12 16,0-1 2-16,0 2-17 0,0 0-21 15,0 0-16-15,0 0-5 16,1 5 5-16,3-1 4 0,4 3-1 0,2 0 0 16,0-3 14-1,2 0 0-15,1-2 13 0,-2-1 12 0,1-1-7 16,0 0-14-16,0 0-9 0,0-2-6 0,2 2 0 15,0 0 1 1,3 0-1-16,3 0 1 0,1-2-3 0,2-1-1 16,0 1 0-16,6-2 0 15,-1 0 2-15,2 0-1 0,1-1 12 16,-2 0-1-16,0 3-2 15,-2 1-4-15,0 1-3 0,-3 0-2 0,2 0 0 16,-2 0 0-16,1 0 0 16,2 0-1-16,-1 1 0 0,1 3 0 15,1-1 0-15,-3-1 0 0,2 2 3 0,0-1 4 16,-2 0 3-16,1-1-4 15,-3 0-4-15,0-2 1 0,-1 5-1 16,2-4 0-16,-2 1 0 16,-1 0 0-16,-1-2-1 0,1 0 1 0,-2 3-1 15,2-3-1 1,1 0 0-16,-1 1 6 0,0-1-5 0,-2 0 3 15,0 0 3-15,0 0 8 16,-3 0-5-16,0 0-4 0,0 0-2 16,-1 0-1-16,4 2 2 0,-3-1-1 0,4-1-3 15,0 2 0-15,2-2 3 16,2 0-2-16,0 0 0 0,0 0-1 15,-1 0 1-15,-4-1-2 16,2 1 0-16,-1 0 2 0,-2 0-1 0,-1 0-2 16,-2 0 2-16,1 0 1 15,-2 0-2-15,4 0 0 0,2 0 0 16,2 0 1-16,1 0-1 0,4 0 1 0,0-1-1 15,2-1 0-15,-1 0 2 16,-1 2-3-16,0-3 0 0,-1 3 1 16,-4-1 2-16,-1 0-2 15,-4 1 0-15,-1-2-1 0,-1 1 2 0,2 1-1 16,-2-2 0-1,3 2 0-15,1 0 2 0,0 0-2 0,2-1 0 16,2 0 5-16,2-2 2 16,0 0 5-16,0 1 4 0,1-1-11 15,-1 2-1-15,-2 1-3 0,0 0 0 0,-1 0-1 16,-2 0 0-16,2 0 0 15,-4 0 1-15,-2 4-1 0,1-1 0 16,-8-3 0-16,0 0 0 16,-3 0 1-16,-3 0-1 0,3 0 2 0,-2 0-2 15,2-3-21-15,-2 2-6 16,-1 1-7-16,-3-2-6 0,0 1-25 15,-4 1-48-15,-9 0-61 16,-7 0 0-16,-8-1-73 0</inkml:trace>
  <inkml:trace contextRef="#ctx0" brushRef="#br0" timeOffset="5550">2860 5446 227 0,'0'0'0'15,"0"-1"71"-15,0 0-39 16,0 0 16-16,0 0-7 0,0 1-4 0,-2-1 18 15,2 1-11-15,0 0 0 16,0 0-6-16,0 0-19 0,0 0-9 16,0 0-4-16,2 0-2 15,0 0 2-15,1 2 41 0,3-2-1 0,3 0-16 16,3 0-5-16,2 0-1 0,5 1-2 15,0 0-3-15,4-1-6 16,2 1-4-16,0 3 2 0,4-4-4 0,-1 0-4 16,0 3 2-1,1-3 3-15,1 0-2 0,-2 1 0 0,-1-1 6 16,2 1 0-16,-1-1 1 15,3 2-3-15,3 2-3 0,-4-1 0 16,7 1-3-16,-1 1-1 16,2-1-1-16,2 0 1 0,1-1-2 0,-1-2-1 15,1-1 0-15,2 0 6 0,-2 0 0 16,-1 0-3-16,-1 2 0 15,-6-2-2-15,-1 0 0 0,-2 0 2 0,-3 0-1 16,0 0 5-16,-3 0-7 16,0 0 0-16,-2 0 6 0,1 1-4 15,2 2-1-15,3-1 0 16,-1 1 1-16,2-3-1 0,1 0 0 0,2 3 0 15,-1-3-2-15,4 2 2 16,-4 0 1-16,-1 1-2 0,0-1 0 16,-3 1 2-16,1-1-2 0,-3-2 0 0,3 3 3 15,-1-3-3-15,2 1 0 16,-1 0 3-16,0-1-4 0,0 0 2 15,1-5 0-15,0 1-1 16,0 0 5-16,-2 1-3 0,0 0 1 0,-1 0 3 16,-2-1-3-1,1 1-1-15,-3 1 1 0,2-1 0 0,-3 3-2 16,0-3 1-16,0 3 0 0,-2-2-2 0,2 2 0 15,0 0 3 1,0 0-2-16,4 5 0 0,-2-3-1 0,0 2 0 16,0-2 0-16,0-1 1 15,-1 2 0-15,-4-3 0 0,0 0-1 16,-2 0 0-16,-2 0 1 15,-1 0 0-15,-1 0-1 0,-3-2 0 0,0 0 2 16,-4 2-2-16,-3 0 0 16,1-1 1-16,-2 0-1 0,-1-1 0 15,0 2 4-15,0 0-4 0,0 0 0 0,0 0 0 16,-2-2-26-16,-3 0-9 15,-3 2-6-15,-2 0-42 0,-3 0-22 16,-3 0-70-16,0 0-191 16</inkml:trace>
  <inkml:trace contextRef="#ctx0" brushRef="#br0" timeOffset="15130.02">2793 4498 305 0,'-4'-6'0'0,"1"3"138"0,0-1-104 16,1 1-16-16,1 3 12 15,1 0 17-15,0 0-11 0,0 0-27 0,0 0-15 16,3 0 12 0,2-1 42-16,0 0 11 0,5-1-8 0,2-1-5 15,6-2 5-15,5 1-20 0,2-2-5 0,8-1-6 16,5 0-4-1,4 1 4-15,3-2 1 0,1-1-8 0,-1 0-6 16,-1-2 2-16,-6-1 2 16,-3 2-3-16,-2 2-2 0,-8 1-1 15,-3 3-2-15,-5 1-3 16,-4-2 0-16,-4 1 4 0,-4 2-4 0,-3 0 0 15,-2 2 0 1,0 0-8-16,-3 0 6 0,-5 3 3 0,-5 0 3 16,-4 2-1-16,-7-1 1 0,-3 2-5 0,-4-2 2 15,-6 0 5-15,-3 1-8 16,-5-2 4-16,-6 0 1 0,2-1-3 15,1 3 0-15,2 0 1 16,7 0-2-16,7-2 2 0,6 1 1 0,7-3-2 16,9 0 2-1,6 0 0-15,4 0-2 0,7-1 0 0,7 0-14 16,10-1 13-16,7-3 2 0,5 2 6 0,4 1-3 15,1 0 0 1,1-1 3-16,-2-1 1 0,-2 0-4 0,-3 1 0 16,-4-1-2-16,-4 0 1 15,-5 2 1-15,-2-2 1 0,-5-1 1 16,-4 2-2-16,-3 0 0 15,-4 0 1-15,-2 2-3 0,-2 0-2 0,-5 0 0 16,-11 0 17-16,-8 3-17 16,-11-1 0-16,-6 4 7 0,-2 0-5 15,-4-1 0-15,0 3-1 0,1-6-1 0,3 3 0 16,6 0 3-16,7 0-3 15,9-1 0-15,7 1 2 0,8-4-3 16,5 1 2-16,2 0-2 16,10 2-17-16,8-3 18 0,10-1 0 0,7 0 3 15,6 0-3 1,5-6 7-16,0-2-9 0,4-2 4 0,0 1 0 15,-3 1-2-15,-4-4 0 16,-8 7 4-16,-9-1-2 0,-9 2 0 16,-8 4 0-16,-4-2-2 0,-6 2 0 0,-6 0 5 15,-8 0 10-15,-10 0-8 16,-8 4-4-16,-8 2-2 0,-5-3 5 15,-4-1-1-15,1 4 3 16,5-4-2-16,6 3-1 0,10 1-5 0,10-6 0 16,7 2 3-16,3-1-2 15,6-1 1-15,1 2-3 0,5 0-11 16,5-1 14-16,1 3-4 0,1-1-21 0,1 1-24 15,-1 4-30-15,-2-1-107 16,-2-7-143-16</inkml:trace>
  <inkml:trace contextRef="#ctx0" brushRef="#br0" timeOffset="16620.02">2673 7473 439 0,'4'0'0'0,"14"-1"97"16,7-1 16-16,8-4-4 15,9 0-29-15,9 1-19 0,7-3 3 0,0 0-17 16,2 0-8-16,-3 1-6 16,-7-2-8-16,-1-2-7 0,-4-1 7 15,-4 1-1-15,-1 1-7 16,-6 1-4-16,-5 2-6 0,-6 2-2 0,-8 0-3 15,-7 2 0 1,-2 3-2-16,-6 0 0 0,-2 0-8 0,-9 0 3 16,-9 5 7-16,-11-2 2 0,-7 2-1 0,-9 0-2 15,-7 1 1 1,-3-1 0-16,-5 1-2 0,-1 2 0 0,1-1 3 15,3 2-3-15,4-2 0 16,9 2 1-16,11-4-1 0,11 2 0 16,11-3 2-16,9-3-2 15,5-1 0-15,12 0 0 0,10 0-10 0,11-1 15 16,9-4 2-16,8 1-2 0,4-1 0 15,3-1 0-15,2 1 2 16,-1-1 2-16,-3 1-3 0,-2 1-4 0,-7-1 0 16,-5 2-1-16,-8 3 0 15,-7-1 0-15,-9 1-1 0,-8 0 0 16,-6 1 0-16,-4 2 0 15,-6-3-4-15,-14 5 7 0,-11 0 9 0,-9 2-7 16,-8 0 0 0,-5 0-2-16,-3 1 1 0,2-1-1 0,0 0-3 15,5-1 0-15,5 1 2 0,8-3-1 0,12 1-1 16,9-3 0-1,9-1 2-15,6 0-2 0,10-1 0 0,13-1-10 16,8-5 10-16,13 0 0 16,9-2 3-16,4 0-2 0,2-3-1 15,3 1 0-15,-5-2-1 16,-7 0 1-16,-12 1 3 0,-12 0-5 0,-13 2 4 15,-13-1 3-15,-4 5-3 16,-14 2-3-16,-12 3-2 0,-10 0 2 16,-9 8 2-16,-4 3-1 0,0 5 0 0,3 0 0 15,2 4 0-15,6 2-53 16,7 0-11-16,7 0-28 0,8 1-55 15,6-5-67-15,5-10-108 16</inkml:trace>
  <inkml:trace contextRef="#ctx0" brushRef="#br0" timeOffset="19830.02">3777 4430 197 0,'-3'-1'0'15,"-2"-1"99"1,-1 2-80-16,0 0 11 0,-1 0 7 0,3 4-3 16,-3-3 12-16,2-1-3 0,-3 2-3 0,2-2 9 15,-1 0-4 1,1 0-1-16,2 0 1 0,-2 0-22 0,0 0-11 15,1 5-5-15,-3-2-4 16,-2 5-2-16,2 0 2 0,1-3 2 16,0 3 1-16,1-2 10 15,2-3 2-15,-1-1 6 0,2 0 14 0,1-2-4 16,1 1-2-16,1-1-4 0,0 0-13 15,4 3-15-15,5-3 0 16,3 0 28-16,9 0-6 0,4 0 2 0,5 0-2 16,4-5 2-16,2 2 2 15,0-2-5-15,2 1-1 0,0-1 2 16,0-2-5-16,2 1-4 15,0-2 0-15,4 0-1 0,3 3-2 0,0-3-2 16,7 2 0 0,1 2-3-16,3-2-2 0,2 3 4 0,-1 3-2 15,-2-5-2-15,-1 5 1 0,-2-1-1 0,-1 1-1 16,-1-2 3-1,-3 1-4-15,-2 0 1 0,-2-2 1 0,-3 3-3 16,-4 0 0-16,-6-1 1 16,-5 1-1-16,-3 0 1 0,-4 0-1 15,1 0 1-15,-3 3-1 16,1-1 0-16,-1 1 0 0,-4-2 0 0,-1 2 0 15,-2-1 1-15,-6-2-1 16,-3 0 0-16,-2 0 3 0,-1 0 0 16,-5-2 0-16,-5-1-5 0,-5-4-1 0,-9 0 3 15,-6 2 0-15,-6-2 0 16,-4 1 0-16,-7 4 0 0,-5 0 0 15,-2 0 0-15,-1 2 0 16,-2 1 0-16,-1 0 0 0,1 3 0 0,0-1 0 16,2 0-1-1,0 1 2-15,-3-2-1 0,-6-1 0 0,-4 1 1 16,0-1-1-16,-4 3 0 0,5-1 0 0,6 2 0 15,6 4-1 1,9-3 2-16,7 0-2 0,10-3 2 0,3-2-2 16,9-1 2-16,5 0 0 15,3 1-1-15,5 0 0 0,4-1 0 16,1 0-1-16,0 0-3 15,0 0 3-15,2 1-4 0,3 0-3 0,4-1 9 16,5 0 1-16,7 0-3 16,9 0 2-16,8-2 0 0,11-1-1 15,9-5 0-15,9 3 3 0,7 3-4 0,6-5 2 16,2 2-1-16,-2 1 0 16,-4 0 0-16,-4 0 2 0,-6-1-2 15,-3-3 1-15,-2-1-1 16,-2-1 1-16,-2-2-1 0,0 3 2 0,-1-2-2 15,-3 4 0 1,-5 0 1-16,-6 3-1 0,-8 0 0 0,-6 2 0 16,-9 1 0-16,-7 0 0 15,-5 1 0-15,-4 0 0 0,-3 0-5 16,0 0 3-16,-6 0-5 0,-7 1 8 0,-9 2 2 15,-12-2-1-15,-6 3 0 16,-8-1-1-16,-6 0-1 0,-8 0 0 16,-3 1 1-16,-6-1-1 15,-2 1 0-15,-2 3 2 0,-4-1-2 0,-2-1 0 16,-4 2 1-16,-1 0-1 15,3 0 0-15,7 2 2 0,8 2-2 16,10-2 0-16,7 3 1 0,5-4-1 0,6 1 0 16,5-1 0-16,5-1 0 15,7-4 0-15,6 2 1 0,6-4-1 16,7 0 0-16,3 0 0 15,1 1 0-15,7-1-7 0,4 1 7 0,11-2 0 16,7 0 8 0,9 0-6-16,5-5-1 0,6-1 1 0,5-1-2 15,8-1 0-15,2 0 0 16,1 4 2-16,-1-1-3 0,-2 2 2 15,-3 1 0-15,-4-4-1 0,-2 5 0 0,-3-1 3 16,-3 0-3-16,5 1 0 16,-7 1 1-16,0-2-1 0,0 0 0 15,-4 1 1-15,2-1-1 16,-3-1 0-16,1 1 1 0,-6-3-1 0,-1 2 0 15,-5 1 0-15,-6-1 0 16,-5 1-1-16,-7 0 1 0,-3 2 0 16,-4 0-1-16,-3 0 1 15,0 0 0-15,-1 0-3 0,-2 0 3 0,-4-2-8 16,-7-1 5-16,-6 3 1 0,-6 0-1 15,-9 0 3-15,-6 0 0 16,-7 0 0-16,-7 3-1 0,-6 2 0 0,-3 0 1 16,-2 1 0-1,-2-1 1-15,1 0-1 0,1 0 0 0,0-2 1 16,1 1-2-16,2 0 2 15,1-3-1-15,6 4 0 0,-2-4 0 16,4 1 0-16,3 3 0 0,6-1 0 0,3 2 0 16,10 3 0-16,2-5-1 15,8 2 1-15,6-2 0 0,5-1 1 16,4 1-2-16,2-3 0 15,4 0 2-15,0 0-1 0,0-1 0 0,0 0 2 16,0 2-2-16,0-1 0 16,0 0-9-16,6 2 5 0,6-3 2 15,5 3 3-15,6-2 0 16,8 0 0-16,8-2 2 0,5 1-3 0,11 3 0 15,3-3 0-15,5 0 0 0,5 0 1 16,-2-3-1-16,6 2 0 16,0-6 2-16,-2-1-2 0,-1 0 2 0,-3-1-2 15,-3-1 2 1,-3 0-2-16,-2 3 0 0,-3-2 0 0,-2 4 0 15,-5 3 0-15,-4-1 0 16,-7 3 0-16,-7 0 0 0,-8 0 0 16,-10 0 0-16,-6 0 0 15,-3 0 0-15,-3 0-1 0,-3 0 1 0,-5 0 3 16,-5-2-2-16,-7 1-2 0,-7-1 1 15,-6 2 0-15,-7 0 0 16,-7 0 0-16,-5 0 1 0,-5 0-1 0,-4 0-2 16,-4 3 2-16,1-1 0 15,-3-1 0-15,2 1 0 0,1-2 2 16,-1-3-2-16,1 1 0 15,1-6 0-15,4 4 1 0,4 1-1 0,6-1 0 16,5 0 0-16,4 0-1 0,6 0-6 16,3 1-14-16,2 2-17 15,8 1-38-15,0 1-34 0,0 6-64 0,-2-4-189 16</inkml:trace>
  <inkml:trace contextRef="#ctx0" brushRef="#br0" timeOffset="22620.03">5407 7282 460 0,'-2'-4'0'15,"-1"1"173"-15,1 0-109 16,0-1-5-16,0 1-6 0,0 3 2 15,2 0-20-15,0 0-3 16,0 0-6-16,1 0-13 0,6 0-7 0,5 0 33 16,5 0-9-1,8 0 1-15,5 2-1 0,9-2-2 0,8 0 2 16,7 1-1-16,11-1-7 0,7 0 0 0,11 0-3 15,6 0 0 1,3 0-5-16,5-1-1 0,-2 1-4 0,-3-3-4 16,-2-1-1-16,-5 2 1 15,-3-3-3-15,-1 1-2 0,-3 1 0 16,-4 0 5-16,-8 3-5 15,-8 0 0-15,-9 0 2 0,-11 0-3 0,-8 0 2 16,-10 0-1-16,-7 1 0 0,-7 1 0 16,-3-2 1-16,-3 0-1 15,0 0 0-15,-5 0 17 0,-5-1-11 0,-10-3-4 16,-6 1-1-16,-10-1-2 15,-9 2 2-15,-9 0 0 0,-15 0-1 16,-11-1 0-16,-8 2 0 16,-7 1 0-16,-2 0-1 0,-4 0 1 0,-1 4-10 15,1-1 6 1,2 0 1-16,0-3-1 0,7 2 5 0,7 0-2 15,12-1-1-15,11 2 2 0,11-2 0 0,13 2 0 16,10-1-1 0,11 0 2-16,9-2-2 0,4 0 2 0,4 0 2 15,0 0-4-15,9-2 1 16,3-3 0-16,9-4 2 0,8 2-2 15,10-2 2-15,9 1-2 16,11 1 0-16,11-1 7 0,10 3-4 0,13 2 4 16,5-1-1-16,5 2 1 15,-1 2-3-15,-4 0 1 0,-3 0-5 16,-8 0 0-16,-6 0 4 0,-5 0-5 0,-7 0 2 15,-7 1 0-15,-10 0-1 16,-8 3 0-16,-8-2 1 0,-6-1-1 16,-4 1 0-16,-5 1 2 15,-5-3-3-15,-2 0 0 0,-5 0 1 0,-2 0 0 16,-5 0-1-1,-2 0 1-15,-2-2 0 0,-11-2-3 0,-9-3-1 16,-13 0-1-16,-14 2 6 0,-11-1-1 0,-15 0 0 16,-7 0 0-1,-5-2 2-15,-2 1-3 0,6 7 1 0,5 0 0 16,5 0-4-16,7 7-19 15,4 1-7-15,7-1-6 0,7 3 4 16,3-1-11-16,5 3-41 16,2 1-14-16,1 0-51 0,1-2-121 0,2-5-117 15</inkml:trace>
  <inkml:trace contextRef="#ctx0" brushRef="#br0" timeOffset="26070.03">8945 7190 511 0,'5'-7'0'0,"-2"3"220"16,0 2-152-16,-3-1-8 15,1 3-18-15,1-1-10 0,1 1-16 0,3 0-9 16,5 0 1-16,4 0 8 16,8 5-2-16,9-2 4 0,13 1-8 15,12 0 15-15,13-3-5 16,13 4-3-16,6-5 3 0,6 0 4 0,2 0 10 15,-5-3-8-15,-5-2-4 0,-6-1-7 16,-4-3-4-16,-2 0 0 16,-6 0-2-16,-3 0-4 0,-9 1-3 0,-7 0-1 15,-9 2 0 1,-6 1 0-16,-8 2-1 0,-8-1 0 0,-7 1 2 15,-6 3-2-15,-6 0 0 16,0 0-2-16,-10-1 3 0,-8 0 0 16,-10 1-2-16,-11 0 0 15,-13 0 2-15,-9 0 3 0,-9 4-4 0,-10 3 4 16,-3-1-5-16,-7 0 2 0,-3 1 3 15,-1 0 1-15,-1-1 0 16,2 0 3-16,2-2-6 0,0-2 1 0,6 0 6 16,6 0-4-16,8-2-3 15,6 0-1-15,11 0 3 0,7 0-7 16,6 0 6-16,8 0-1 15,10 0-2-15,8 0 0 0,6 0 3 0,7 0-4 16,2 0 1-16,8 0 0 0,9 0-16 16,10 0 20-16,10 0-1 15,8 0-1-15,10-2 1 0,6-2-2 0,7 1 3 16,10 0 6-1,5 0-2-15,5 2 0 0,1-1-2 0,-2 1 0 16,0 1 0-16,-8 0 2 16,-2 0-5-16,-2 0-3 0,-2 3 0 15,-1 0 3-15,-2 1-3 16,-4 0 0-16,-6-1 1 0,-11-1-1 0,-10 0 0 15,-9-1 1-15,-10-1-1 0,-9 0 0 16,-5 0 1-16,-6 0-1 16,0-2 7-16,-6-3-8 0,-9 1-4 0,-4 1 4 15,-9 1 0-15,-9-1-1 16,-7 3 4-16,-8-2-3 0,-8 2-1 15,-7 0 3-15,-8 2-1 16,-6 1 0-16,-6 1 0 0,-5 1 1 0,-5 0-1 16,0 3-2-16,-1-1 2 15,1 0 0-15,7 0 0 0,8-3 0 16,13 0 0-16,13 0-1 0,14-1 1 0,14-1 0 15,13-2 1-15,11 0 0 16,4 0-1-16,11 0-15 0,10-1 12 16,9-6 3-16,8-2 0 15,4 2 5-15,2-2-6 0,0 2 1 0,1-1-2 16,-1 0-11-1,0 1-7-15,-4 0-10 0,-4 2-4 0,-5 0 2 16,-9 2 2-16,-5 3-21 0,-9 0-11 16,-2 2-28-16,-6 4-76 15,-6 2-9-15,-7-1-42 0</inkml:trace>
  <inkml:trace contextRef="#ctx0" brushRef="#br0" timeOffset="31000.04">6808 8597 437 0,'0'-15'0'0,"0"-1"163"0,0 0-98 0,-3 1 6 16,0 0 9 0,0 2-13-16,0 0-9 0,1-1-3 0,-1 1-9 15,2 2-12-15,-2 0 1 16,2 2-8-16,-1 5-7 0,0-1 3 15,-2 0-1-15,-1 5-4 16,-2-1-10-16,-5 1-1 0,-3 1 0 0,-2 4 7 16,-2 4 7-16,-1-3-5 15,0 1 3-15,-1 0-2 0,1-3-2 16,2 0 3-16,-2-3 0 0,2 2-6 0,-2-1-5 15,-1 0 0-15,4 2-3 16,-3-3 0-16,1 2 0 0,0-1-2 16,1-2-1-16,1 3 3 15,1-3 0-15,-2 0 3 0,0-5 1 0,0 0-1 16,-4 0-1-1,2-1-2-15,-2 2-2 0,0 1-1 0,-2 0 0 16,2 2 0-16,1-1-2 0,1 0 2 0,0-1 0 16,0-2-1-1,-3 0 0-15,-1 0 12 0,-1-2-3 0,0 0 4 16,1 0 1-16,-2 0-3 15,1-1-2-15,2 1-4 0,1 1-6 16,1 0 2-16,1 1 2 16,2 1-4-16,-1-2 2 0,1 2-1 0,1-2 0 15,-1 0 0-15,1 0 2 16,-1-1-2-16,-2 0 0 0,2 0 8 15,-3 0-2-15,-1 2 2 0,0 0-4 0,-1 2-3 16,-1 1 3-16,2-1-4 16,-1 1 0-16,1 1 0 0,0 1 0 15,-1 0-3-15,2 0 6 16,-1 1-3-16,-4 2-1 0,3 2 1 0,-2-1 0 15,-3-1 0 1,1 2 1-16,-1-1 0 0,0 1-2 0,-2 2 1 16,2-2 0-16,-1 2 0 15,-2 3 2-15,1 1-3 0,-1 0-3 16,2 2 7-16,6 0-1 0,-1 0-4 0,4 3 4 15,3-1-2-15,1 2 0 16,2 5 1-16,-1-1-1 0,1 4 0 16,-4 3 1-16,0 2 1 15,2 4-1-15,-2-1 2 0,1 3 0 0,1-1-2 16,4 0 2-16,1 0 3 15,4-2-6-15,1-1 0 0,1 0 13 16,3 0-8-16,-2-1 5 0,2-1-6 0,-1-1 0 16,0-1 1-16,2 4-2 15,-2-3-3-15,3 2 0 0,0-2 3 16,0 0-3-16,3 0 0 15,5 0 0-15,0-1 4 0,2 1-2 0,2-4-1 16,2 2 0 0,3-3 1-16,1 0 2 0,2 0-3 0,3 0 1 15,-1-2 1-15,5 4-5 16,1-2 4-16,3 1 7 0,0-1-10 15,1-1 2-15,1-2 5 0,1-2-7 0,1 1 2 16,-1-4 3-16,2 0-3 16,-2-2 4-16,1-1-3 0,-1 0-4 15,-2-1 4-15,0-2-1 16,-1 1-1-16,0-3-1 0,-2-2 3 0,-1-4-1 15,-2-2 3-15,0-5-3 16,1-3-1-16,3-2 0 0,0-2 4 16,4 1-4-16,0-3 0 15,-1 5 2-15,-1-2-3 0,-1 6 2 0,-1 2-2 16,-1 2-1-16,-2 1 3 0,-2 1-1 15,1 4 0-15,-2 2 0 16,-3-1-1-16,1 1-1 0,-2 0 4 0,1-2-1 16,-1 2-2-1,3 0 2-15,3 1-1 0,3 1 0 0,1-2 0 16,4 0 1-16,-1-4-2 15,1-1 2-15,-1 1-1 0,2-1 0 16,-1-1-3-16,0-1-2 0,-1 0-2 0,0-3 6 16,0-4-1-16,0 0-1 15,-3 0 3-15,5-1 0 0,-2-2-5 16,3-4 7-16,-4-3-1 15,2-1-1-15,-2-5 0 0,-2-2 1 0,-3-1-1 16,0-5 0-16,-3-2 5 16,-6 0-6-16,2-2 2 0,-4 0 2 15,0-1-3-15,-1-2 0 16,-2 1 1-16,0-4-1 0,0 2 0 0,-2-2 1 15,-2-2-1-15,-1 1 0 0,-4-1 1 16,-1-1-2-16,1 0 2 16,-4-3 0-16,0 2-1 0,-4 0-1 0,-6 5 1 15,-2 0-3 1,-6 2 3-16,-3 1 0 0,-4 0-5 0,-6-1 6 15,-3 2-2-15,-5-2-2 16,-6 3 4-16,-2 3-2 0,-3 3-6 16,3 3-4-16,0 5-29 0,5 3-30 0,3 6 0 15,2 8-8-15,4 4-59 16,2 6-61-16,-1 2-162 0</inkml:trace>
  <inkml:trace contextRef="#ctx0" brushRef="#br0" timeOffset="37310.05">12989 8127 499 0,'-3'-3'0'0,"-4"3"238"0,2 0-136 16,0 0 10-16,-1 0-21 15,4 0-17-15,0 0-4 0,2 0-21 0,0 0-17 16,4 0-15-1,5-2-11-15,10 1 18 0,10-3 18 0,9-2-14 16,7 2-18-16,4-2-8 16,-1 1 1-16,2 4 0 0,-3-1-5 15,0-1 4-15,-7 3-1 16,-7-2-2-16,-7 2 2 0,-7 0 0 0,-7 0-1 15,-3 0 0-15,-2 0 2 0,-4 0-4 16,0 0 3-16,0 0-1 16,-2 0 0-16,0 0-1 0,-1 0 0 0,0 0-4 15,0 0 3-15,0 0-1 16,-1 2 1-16,-6 6 4 0,-3 4 4 15,-2 6-1-15,0 3 6 16,-2 4-4-16,1 2-2 0,-3 5 2 0,2 3-1 16,-2 0 2-16,-1 4 0 0,2-2-3 15,-1 1-1-15,-1 1 6 16,0-6-2-16,2-2-2 0,-1-3 1 0,4-2-4 15,1-5-3 1,2-3 0-16,2-4 4 0,2-3-4 0,4 0 2 16,-3-4-3-16,4 1-16 15,0-4-31-15,0 3-24 0,1-1-61 16,5-3-30-16,4-1-72 15,1-2-213-15</inkml:trace>
  <inkml:trace contextRef="#ctx0" brushRef="#br0" timeOffset="37560.05">13578 8724 776 0,'0'2'0'0,"1"1"58"0,1 4 35 15,-2-1 5 1,0 3-26-16,0 2-12 0,-2 2-11 0,-1 1-14 15,-2 1-8-15,-1-2-1 0,-3 1 1 0,-2-3-7 16,-1-1-3 0,-3-2-5-16,-2 1-4 0,-1-1-6 0,-3 0 1 15,-2-1-2-15,0-1-2 16,-1-3-65-16,4 4-10 0,0-1-93 15,2-2-126-15,1-3-253 16</inkml:trace>
  <inkml:trace contextRef="#ctx0" brushRef="#br0" timeOffset="38550.05">14163 8240 277 0,'2'-8'0'0,"-1"0"200"15,3-2-118-15,-3 0-5 0,-1 0 16 0,3-1-13 16,-3 3-19-16,1 0 1 16,0 0-8-16,-1 2-4 0,0-2-12 15,0 3-9-15,1 1 1 16,0 1 0-16,-1 2 2 0,0 1-8 0,0 0-10 15,0 0-5-15,0 0-4 16,0 0-2-16,0 1 2 0,0 6 0 16,-2 6 19-16,0 4 2 0,-3 4-5 0,-2 2-2 15,-2 6-1-15,0 2-4 16,-2 3-3-16,1 5-2 0,-2 4-3 15,1 3-1-15,-2 0 1 16,2 1-3-16,-2-2 0 0,0-5 1 0,2-3 1 16,-1-5-3-1,3-2 2-15,0-2 0 0,0-4-3 0,1-3 5 16,0 0-6-16,3-4 0 15,-1-3 0-15,2-4 1 0,2-1-1 16,0-6-4-16,1 1-6 0,0-3-13 0,1 2-5 16,0-2-13-16,0-1-30 15,0 0-13-15,0-4-35 0,6-4-95 16,-1-9-147-16</inkml:trace>
  <inkml:trace contextRef="#ctx0" brushRef="#br0" timeOffset="38970.05">14536 8124 498 0,'5'-13'0'0,"1"2"207"16,-2 3-111-16,2 2-7 0,-4 1 22 15,-1 3-37-15,-1 1-13 16,0 1-9-16,0 0-24 0,-3 15-19 0,-8 14 17 16,-2 12 21-16,-3 11-8 15,-1 4-12-15,-1 1-6 0,0-1-11 16,1-4 12-16,-1 1-3 15,2-5-7-15,1-6-5 0,2-3 0 0,0-4-4 16,3-4-3-16,0-5 0 0,3-4 4 16,0-3-4-16,1-3 0 15,3-2 3-15,1-4-3 0,2-2-10 0,0-1-8 16,0-2-20-1,0-2-9-15,4 2-32 0,4-5-75 0,2 0-64 16,2-5-186-16</inkml:trace>
  <inkml:trace contextRef="#ctx0" brushRef="#br0" timeOffset="39260.05">14754 8724 857 0,'5'7'0'0,"1"6"149"16,-5-1-74-16,-1 2-21 0,0 5-8 15,-1-2-6-15,-3 0-14 16,-3 0-10-16,-4-2 4 0,-4-1 0 0,-3 1-3 15,-3-2-9 1,-2-2-3-16,-1-1-2 0,0 0-2 0,2-3 0 16,1 2-2-16,3-4-25 15,1 2-17-15,4-2-24 0,3-2-47 16,3-1-16-16,2-2-89 15,4-5-257-15</inkml:trace>
  <inkml:trace contextRef="#ctx0" brushRef="#br0" timeOffset="39550.05">15152 8197 832 0,'0'-1'0'0,"0"1"142"0,0 10-87 0,-4 12 26 16,-5 11 9 0,-3 12-39-16,-3 1-21 0,-1 0-10 0,2-3 2 15,1-3 0-15,2-6-6 16,1-2-5-16,3-3-7 0,0-4-2 15,1-1 2-15,1 0-3 16,0-7-2-16,1 3-10 0,2-4-20 0,0-2-33 16,2-2-18-16,0 0-55 0,2-6-138 15,2-6-137-15</inkml:trace>
  <inkml:trace contextRef="#ctx0" brushRef="#br0" timeOffset="39980.05">15445 8159 878 0,'15'-10'0'0,"0"5"157"16,-1 3-86-1,0 2-7-15,1 7-7 0,1 5 4 0,1 9-23 16,-5 3-14-16,-2 5-9 15,-5 3-3-15,-5 1 5 0,-2 2 0 16,-7 1 1-16,-6 1-8 16,-4 0-4-16,-4 0 1 0,-5-4-2 0,3-3-2 15,-2-1-1-15,-1-2 0 16,2-3-2-16,1 0 0 0,5-1 0 15,2-5-6-15,7-3 4 0,5-5-1 0,1-1-3 16,5-1 4-16,0-1 0 16,0-3-3-16,2 1 2 0,4-2-1 15,2-1 1-15,4-2 6 16,5 0 1-16,2 0-1 0,2-4 1 0,3-2 1 15,0 1 3 1,0-3 6-16,3 2 0 0,-2 1 1 0,-2 3-2 16,-2 2-7-16,-2 0-4 0,-4 0-2 0,-4 0 0 15,-3 0 0 1,-6 0-48-16,-1 2 13 0,-1-2-22 0,0 1-26 15,0 3-49-15,-1-4-121 16,-2 8-62-16</inkml:trace>
  <inkml:trace contextRef="#ctx0" brushRef="#br0" timeOffset="40250.05">15798 8811 731 0,'5'5'0'0,"-3"1"85"0,-1 0-12 16,-1 3 21 0,0 1-27-16,0 3-25 0,-3 1-10 0,-2-2-3 15,-3 3-1-15,0-2 5 16,-1-1-12-16,-2 0-12 0,0-3-4 15,-2 0-1-15,-1-1-2 0,-1 1-4 0,1-1-55 16,-2-2-32-16,2-3-99 16,-1 0-89-16,1-3-200 0</inkml:trace>
  <inkml:trace contextRef="#ctx0" brushRef="#br0" timeOffset="40660.05">16245 8112 874 0,'0'-8'0'0,"0"7"219"0,-3 1-171 16,-6 3 5-16,-7 11-6 15,-10 14-6-15,-2 11 1 0,-2 5-4 0,3 3-17 16,9-4-10-16,3-3-10 0,5-3 4 16,4-4-3-16,6-3-4 15,0-4 4-15,8 1-2 0,7-3 0 16,2-2 0-16,3-3 1 15,-1-6-1-15,3-4-4 0,-1-7 4 0,2-2 0 16,-1-3 0-16,1-8 7 16,-1-6-2-16,0-7 11 0,0-3-3 15,-3-8 1-15,0-3 3 16,-3-3-9-16,-1-3-4 0,-2-2 0 0,-4-1-2 15,-3 3-4-15,-4 4 4 0,-2 7-5 16,-7 8 1-16,-5 8 1 16,-5 7-8-16,-5 10-19 0,-5 9-21 0,-4 13-29 15,0 8-82 1,-3 2-120-16,0-3-307 0</inkml:trace>
  <inkml:trace contextRef="#ctx0" brushRef="#br0" timeOffset="41150.05">16407 8708 752 0,'11'-3'0'0,"2"3"109"0,2 0-14 15,-3 5-29-15,-1 9-16 16,-2 0 15-16,-3 4-24 0,-3 2-14 15,-3 1-4-15,-6 0 9 16,-3 1 3-16,-5-5 4 0,-3 0-9 0,-3-2-8 16,-2-5-5-16,-1 2-9 0,0-4-5 15,1 0-3-15,4 0 0 16,5-3 0-16,4-1-104 0,5 1-1 0,3-5-63 15,1 0-178 1,2-10-171-16</inkml:trace>
  <inkml:trace contextRef="#ctx0" brushRef="#br0" timeOffset="41480.05">16930 8226 756 0,'2'-9'0'0,"-1"9"276"0,-6 4-192 0,-10 13-4 16,-9 14-25-16,-8 15-5 15,-4 7-5-15,6 8-20 0,-1 0-6 16,7-3-2-16,4-6 3 16,8-5-11-16,8-10-9 0,4-4 0 0,12-3 0 15,4-5-4 1,3-3 6-16,4-5 0 0,3-3-3 0,-1-8 2 15,2-2 2-15,-3-4-3 0,1-3 0 0,-2-5 2 16,-6-8 0-16,1-5 3 16,-8-6 0-16,-2-4-2 0,-5-3 3 15,-3 2-4-15,-4 4-2 16,-6 4 0-16,-1 9 3 0,-5 5-5 0,-4 8 0 15,0 2-5 1,-1 10-30-16,2 6-23 0,3 5-46 0,2 1-129 16,2 1-164-16</inkml:trace>
  <inkml:trace contextRef="#ctx0" brushRef="#br0" timeOffset="41730.05">17249 8909 926 0,'3'3'0'0,"-1"0"34"16,-2 2 16-16,0 5 2 0,0 0 17 0,-4 4-16 16,-1 1-17-16,-3-1-19 15,1-1-2-15,-4-2 13 0,-3-1-4 16,-4-1-11-16,-1-2-9 15,-3-1 0-15,0-1-8 0,1-1-30 0,1-1-23 16,5-3-36 0,1 0-107-16,8 0-106 0,1-5-261 0</inkml:trace>
  <inkml:trace contextRef="#ctx0" brushRef="#br0" timeOffset="42210.05">17575 8293 903 0,'33'-19'0'0,"3"2"186"16,2 5-119-16,-5 0-5 0,-1 5 2 0,-4 6-5 15,0 1-19-15,-8 13-26 16,-4 7-7-16,-4 4 5 0,-10 4 3 15,-2-1 0-15,-5-3-3 16,-6 2 1-16,-1-3-1 0,-5-5-5 0,-3 1 3 16,-3-2-6-1,0-1-4-15,1-2 0 0,2 2 3 0,2-4-3 16,4 0-43-16,4-3 24 15,3-2-4-15,4-2 6 0,2 0-6 16,1 0-4-16,4-1 12 0,5 1 4 0,2-3 5 16,5 1 4-16,3 0 0 15,2 1-5-15,2 4 5 0,-1 4 0 16,-4 0-2-16,-1 2 3 15,-3 5 0-15,-4 0-1 0,-1 4 4 0,-5 2 5 16,-4-3-3-16,0 1 2 16,-1-1-2-16,-7-3-2 0,0 0 0 15,-4-2-2-15,-2-2 0 16,-8-2 8-16,-3-2-4 0,-6-5-3 0,0-1 3 15,0-3-1-15,1-2-6 0,3 0-7 16,5 0-6-16,3-3-22 16,7 0-17-16,5 0-33 0,4-4-59 0,3-2-61 15,7-6-148 1</inkml:trace>
  <inkml:trace contextRef="#ctx0" brushRef="#br0" timeOffset="42560.05">18241 8292 897 0,'3'-6'0'0,"-3"6"127"0,-5 0-64 16,-8 13 21-16,-9 8-28 15,-6 11 0-15,0 6-7 0,0 8-25 16,4-2-11-16,7-3-4 15,5-2 2-15,2-4 1 0,8 0-6 0,2-1-4 16,2-2-1-16,8 0-1 0,3-2 0 16,2-3 0-16,3-6-11 15,1-4-1-15,0-4 0 0,2-6 1 0,-1-5 4 16,1-2 4-1,0-5 1-15,-1-7 4 0,-6-6 1 0,-3-7 1 16,-5 0 1-16,-5-3-2 16,-1-1-1-16,-7 4-2 0,-5 1 0 15,-4 5 0-15,-1 4 0 16,-1 6 0-16,-1 4-4 0,0 5 4 0,3 1 0 15,0 5-135-15,3 1-28 0,-1 0-215 16</inkml:trace>
  <inkml:trace contextRef="#ctx0" brushRef="#br0" timeOffset="43150.06">18683 7546 900 0,'-2'-10'0'0,"2"6"191"0,0 4-139 15,0 0-21-15,0 0-1 16,6 13-1-16,8 12 19 0,8 16-1 15,10 14-3-15,4 16-15 16,4 12-7-16,0 8-6 0,-6 6 1 0,-5 2-1 16,-5-1 6-16,-8-2-6 0,-8-7-3 15,-8-1-5-15,-9-4 2 16,-12-9-7-16,-6-5-3 0,-9-5 0 0,-6-5 9 15,-2-3-9-15,-4-3 0 16,-1-4 0-16,-3-4-67 0,-1-5 13 16,-1-3-9-16,2-2-59 15,0-8-101-15,-1-7-337 0</inkml:trace>
  <inkml:trace contextRef="#ctx0" brushRef="#br0" timeOffset="43860.06">12872 7596 843 0,'0'-7'0'16,"0"4"233"-16,-4 3-179 0,-9 8-27 15,-8 12-15-15,-10 13 6 0,-8 10 7 0,-4 10 4 16,-1 6-1-16,1 7-10 16,-1 6-4-16,3 8 0 0,1 4 1 15,3 3 0-15,6 0-3 16,5-2-2-16,9-6-1 0,10 0-4 0,7-5-4 15,9-3-2-15,11-4 2 16,7-6 2-16,6-2-5 0,5-4 4 16,3-7 1-16,3-2-4 0,3-6-10 0,1-4-22 15,1-3-43-15,0-5-23 16,-1-3-42-16,-4-5-202 0</inkml:trace>
  <inkml:trace contextRef="#ctx0" brushRef="#br0" timeOffset="45030.06">12286 9000 646 0,'7'-6'0'0,"-3"2"148"0,-4 4-95 0,0 0 26 16,-3 0-30-16,-7 10-6 16,-5 7-11-16,-7 10 3 0,-6 3 5 15,-1 7 2-15,-2 1-18 16,-2 5 1-16,0 1 5 0,2 3-3 0,-1 1-1 15,-1-2 3-15,1 5-8 0,-1-1-7 16,4 4-3-16,2 3-1 16,5-2-2-16,6 1-6 0,9-1 3 0,7-1 0 15,3 1 0-15,11 0 8 16,4-2-4-16,6 0-3 0,0-2 1 15,5 0-2-15,1 1 4 16,-2-4-1-16,3-2-5 0,-1-1-3 0,4-3 0 16,5 1 4-16,5-2-3 0,5-6 1 15,2-4 1-15,0-2-4 16,-1-4 2-16,1-3-1 0,-6-2-1 0,-4-2 2 15,-6-3-2 1,-7-2-9-16,-5-3 6 0,-9-3-3 0,-3 0-4 16,-5-4 8-16,-5-2-1 15,2 1-8-15,-3-2-1 0,0 1-6 16,0 0-1-16,0-1 16 15,0 0 3-15,0 0 2 0,0-3 4 0,0-4-2 16,-4-3-6-16,1-2 6 0,0-4 0 16,-2-1-5-16,-1-3 4 15,-1-1-2-15,-2-1 0 0,1 1 0 0,1 1 3 16,0 3-4-16,0 2 2 15,1 0 10-15,3 4-5 0,2 3-2 16,-2 1-2-16,3 4-1 16,0 1 1-16,0 0 2 0,0 2-3 0,0 0 3 15,2 0-7 1,5 7-11-16,4 3 19 0,5 3-3 0,4 5-3 15,0-1 2-15,-2 0 2 0,1 2-5 0,-4-2 2 16,-4-1 3 0,-1 0-6-16,-5-1 5 0,-4-1-4 0,-1 2 2 15,-5 1 0-15,-6 0 20 16,-1 3-14-16,-4 0 3 0,-3-3-7 15,0 2-1-15,-2-3 3 16,0 1-5-16,1-1 2 0,-1-2 0 0,3 0 0 16,0-1-2-16,3 1-48 0,3 0-13 15,3 1-70-15,0-3-70 16,3-4-228-16</inkml:trace>
  <inkml:trace contextRef="#ctx0" brushRef="#br0" timeOffset="46060.06">13541 9772 559 0,'5'-12'0'15,"-3"2"257"-15,0 3-142 16,-1 4-15-16,-1-1-5 0,1 3-24 15,-1 1-17-15,0 0-12 16,0 0-5-16,-7 1-1 0,-7 8-11 0,-7 10-7 16,-6 12 6-1,-7 13 3-15,-1 10 0 0,-3 6-6 0,0 6-5 16,-1 6-1-16,2 1-7 15,3 5-4-15,-1 3 5 0,7 0-1 16,6-2 8-16,7-4 7 0,8-7-5 0,7-2-3 16,3-4 0-16,9-1 2 15,2-1 0-15,5-2-7 0,1-6-5 16,-1-1 0-16,-1-2 1 15,-2-8-6-15,1 1 0 0,-5-10 0 0,0-2 4 16,-2 0-5-16,1-6 2 16,-2-2 4-16,0-2-7 0,0-2-15 15,0-3-12-15,1-1-39 16,0-3-30-16,1-5-18 0,-1 1-55 0,-1-7-82 15,-5-1-288-15</inkml:trace>
  <inkml:trace contextRef="#ctx0" brushRef="#br0" timeOffset="46730.06">13566 10422 730 0,'3'-9'0'0,"6"1"252"15,5 1-156-15,8-2-22 0,8 3-5 16,8 2-15-16,6 0-31 16,6 3-8-16,1 1-8 0,-1 0-2 0,-3 0-4 15,-6 0 0-15,-6 0 0 16,-8 0 0-16,-6 0-1 0,-6 1 0 15,-6 1 0-15,-5-1 9 16,-2 0-6-16,-2-1-1 0,0 2 4 0,-3 1 0 16,-2 0-1-16,-2 7 4 0,-4 2-4 15,-2 4 0-15,0 8 0 16,-3 0 3-16,3 6 4 0,-1 4 2 0,-2 4-3 15,2 1-2 1,-1 5 0-16,-3 1-3 0,1-1 0 0,0-2 1 16,0-3 2-16,1-4-1 15,2-4-2-15,-1-6 3 0,4-1-1 0,3-5-4 16,1-4 4-1,2 0-6-15,2-6-2 0,1 0 0 0,0-1 1 16,0-3-1-16,1 2-7 0,-2-4-25 0,2 3-24 16,1-3-8-1,0-2-37-15,0-1-120 0,4-3-100 0</inkml:trace>
  <inkml:trace contextRef="#ctx0" brushRef="#br0" timeOffset="47350.06">14072 11015 634 0,'0'-4'0'15,"0"1"283"-15,0-2-176 0,0-1-22 16,0 2 7-16,0 1-26 16,0 2-22-16,4 1-25 0,3 0-15 0,6 5 7 15,-2 7-3-15,3 8 2 16,-2 1-3-16,-4 1-1 0,-4 2 5 15,-3-3 1-15,-1 0 2 0,0-1 1 0,-5-3-5 16,-5 2-6-16,-2-2 3 16,-4-2-2-16,-2 0-3 0,-2-3 5 15,-1-2-4-15,-2-1-4 16,0-1 2-16,1-1 3 0,1-2-5 0,2 0-15 15,4-3 0 1,2-2-26-16,5 0-5 0,3 0-17 0,2 0-31 16,3-7-40-16,1-1-123 0,6-2-350 0</inkml:trace>
  <inkml:trace contextRef="#ctx0" brushRef="#br0" timeOffset="47700.06">14605 10539 701 0,'5'-17'0'0,"0"5"299"15,0 3-214-15,-2 1-13 0,0 4 3 0,-2 4-21 16,-1 0-22 0,0 5-30-16,0 13 8 0,-1 9 28 0,-7 10 10 15,-1 6-20-15,-2 2-7 16,-1-1 1-16,-1-3 2 0,2-2-7 0,0-5-7 15,4 3-6-15,-1-6-3 0,1 0-2 16,0-2 0-16,2-4 1 16,-2-4-71-16,3-3 33 0,0-3-2 0,2-7-12 15,1 2-3 1,1-6-29-16,0 1-84 0,6-3-40 0,0-5-77 15</inkml:trace>
  <inkml:trace contextRef="#ctx0" brushRef="#br0" timeOffset="47950.06">14913 10495 834 0,'0'-2'0'0,"0"-1"233"0,0 3-152 16,2 0-31-16,-2 6-25 15,0 10-13-15,0 11 44 0,-5 7-5 0,-3 7-6 16,-3 2-16-16,-3 1-5 0,0 2 0 16,0-3-6-16,-1 0-9 15,2-3-7-15,1-2 1 0,2-1-3 0,0-4 0 16,4-3-63-1,2-4 4-15,3-3-36 0,1-3-11 0,0-2-51 16,1-6-161-16,-1-5-302 16</inkml:trace>
  <inkml:trace contextRef="#ctx0" brushRef="#br0" timeOffset="48360.06">15094 11176 752 0,'1'-4'0'0,"0"4"295"15,-1 0-217-15,0 0-32 0,1 0-19 0,4 10-14 16,0 5 18-16,1 8-15 0,-2 3-7 16,-4 1-6-16,0 1-2 15,-4-3 2-15,-7-4-1 0,-2-1-1 0,-4-4 7 16,-4-2-3-16,-3-1-6 15,-1-1 2-15,-4-2 3 0,-1-3-4 16,2 0-74-16,2-6 7 16,6 0-42-16,6-1-49 0,7-5-96 0,6-4-354 15</inkml:trace>
  <inkml:trace contextRef="#ctx0" brushRef="#br0" timeOffset="48650.06">15618 10518 710 0,'3'-15'0'0,"0"9"277"0,-3 4-158 15,0 2-32-15,0 5-52 16,0 14-28-16,-6 13 29 0,-2 14 19 0,0 7-20 15,-1 0-10-15,2-4-5 16,1-3 0-16,-1-8-7 0,0-1-4 16,-1-4-4-16,1 1-2 15,-1-2-4-15,0 1 2 0,2-5-2 0,0-2-48 16,3-2-5-1,1-5-25-15,2-2-66 0,2-3-51 0,3-8-99 16</inkml:trace>
  <inkml:trace contextRef="#ctx0" brushRef="#br0" timeOffset="49110.06">15876 10561 731 0,'0'-11'0'0,"5"0"222"16,3-3-148-16,3 3-4 16,6 0-14-16,0 2-13 0,0 4-2 15,1 1-8-15,-3 4-8 16,2 4-12-16,-1 9 0 0,2 4-2 0,-3 4 0 15,-2 6-2 1,-1-1-1-16,-6 4-2 0,-3 1-1 0,-2 1-2 16,-10 8 1-16,-5 1 8 0,-6 3-1 0,-2 1-5 15,-3-2 2 1,0 0-5-16,-1-6-2 0,2-1 2 0,2-4-5 15,2-3 3-15,0-4 2 16,3-5-3-16,2-4 0 0,2-2 0 16,5-5 3-16,3-1-3 15,2-5 0-15,2-2 1 0,1 0-1 0,1 0-8 16,2 0 2-16,7-1 5 15,4 0 2-15,4-3 22 0,3-4-9 16,5-2-1-16,2 3-3 0,2-2-2 0,0 2 4 16,1 1-6-16,-2-1-7 15,2 3 2-15,-6 3-2 0,-5 0-47 16,-5 0 6-16,-7 3-15 15,-6 1-51-15,-2 3-54 0,-4-3-105 0,-6 2-468 16</inkml:trace>
  <inkml:trace contextRef="#ctx0" brushRef="#br0" timeOffset="49560.06">16514 11263 513 0,'-1'-2'0'0,"1"2"199"0,-1 6-173 0,1 3 11 16,0 9 43-16,1 2-21 15,3 3-9-15,2 4-2 0,-2-5-16 16,0-1-6-16,-4-1 19 15,0-1-4-15,-4-4-5 0,-5 0-4 0,-6-1-7 16,-2-2-10-16,-6 0-10 16,-2-1-1-16,-1-4-2 0,-2 1-4 15,2-4-27-15,1 0-13 16,4-1-32-16,5-3-6 0,6 0-47 0,6-3-85 15,4-7-103-15</inkml:trace>
  <inkml:trace contextRef="#ctx0" brushRef="#br0" timeOffset="50010.07">17021 10672 671 0,'3'-22'0'0,"-3"4"285"15,0 3-174-15,-7 2-12 16,2 3-31-16,0 5-11 0,-3 5-10 0,-2 13-36 16,-6 13-9-16,-7 18 7 15,-3 7 17-15,-1 6-2 0,4 2-10 16,4-4-6-16,6-2-3 15,4-4-7-15,4-5 4 0,5-5 1 0,3-2-4 16,8-6 0-16,3-6 1 0,4-4 0 16,3-3-5-16,3-7 5 15,1-4-17-15,4-5 14 0,0-2-1 0,-1-5 1 16,0-9 6-1,-1-4-3-15,-2-4 0 0,-2-3 0 0,-2-7 4 16,-3-4-4-16,-3-7 5 16,-3-4-2-16,-4-3-4 0,-5-4 2 15,-3 3 5-15,-7 2-5 16,-5 2 1-16,-6 4-1 0,-5 5-2 0,-6 7 0 15,0 7 1-15,-5 9-15 0,4 7 3 16,0 5-11-16,5 3-26 16,4 13-10-16,6 9-20 0,5 10-62 0,4 9-40 15,2 3-151-15</inkml:trace>
  <inkml:trace contextRef="#ctx0" brushRef="#br0" timeOffset="50300.07">17342 11247 870 0,'4'-1'0'0,"-2"1"159"16,2 0-93-16,1 2-28 16,-1 7-13-16,0 1-2 0,-4 4-6 0,0 3-9 15,-3 0 1-15,-5-2 12 0,-4 2 7 16,-1-7-5-16,-3 2 0 15,2-1-2-15,-2-3-8 0,0 0-6 0,-1-1-3 16,2 0-6-16,0 1-19 16,2-1-42-16,0-4-57 0,2 0-113 15,1-3-110-15,2-2-208 16</inkml:trace>
  <inkml:trace contextRef="#ctx0" brushRef="#br0" timeOffset="50700.07">17864 10578 957 0,'2'-5'0'0,"0"2"157"16,-2 2-92-16,0 4-25 0,-7 14-32 15,-6 13 3-15,-8 17 27 16,-5 8-15-16,-1 2-6 0,2 2-5 0,1-4-3 16,3-1-3-16,5-3 0 15,6-6-1-15,7-4-4 0,3-6-2 16,11-5 0-16,2 0 1 15,4-4-16-15,3-4 7 0,1-5-4 0,1-5-3 16,2-1 11 0,-4-5 4-16,0-2-1 0,-2-4 3 0,-1-7 0 15,-2-2-1-15,-1-8 0 0,-3-4 7 0,-1-1-7 16,-5-6 0-1,-2-2 9-15,-3 1-5 0,-8-3 3 0,-4 3-6 16,-8 6-2-16,-1 4 2 16,-3 5 4-16,0 7-5 0,3 7-2 15,1 0-1-15,3 5-56 16,3 7-18-16,3 3-41 0,1 0-86 0,1 1-67 15,4-3-153-15</inkml:trace>
  <inkml:trace contextRef="#ctx0" brushRef="#br0" timeOffset="51000.07">18094 11295 883 0,'3'3'0'15,"6"3"121"1,-2 1-58-16,3 1-14 0,0 3-14 0,-2 0-3 16,-1 1-5-16,-4 2-7 15,-3-1-1-15,0 3 7 0,-5-1-3 16,-4 0-7-16,-1 1 0 15,-4-1-1-15,-3-1-3 0,-2 0-7 0,-3-5-2 16,1 1 0-16,-1-3-2 16,1 0-2-16,2 0-74 0,2-2-68 15,1-3-107-15,1-2-244 0</inkml:trace>
  <inkml:trace contextRef="#ctx0" brushRef="#br0" timeOffset="51710.07">18658 10449 557 0,'15'-17'0'0,"-3"6"201"16,-6 4-96-16,-5 4 12 0,-1 2 16 0,2-1-41 15,-2 2-41-15,-4 5-30 16,-8 12-6-16,-8 11 7 0,-5 9 20 15,-1 7-11-15,1 2-10 16,0 4-1-16,1 1-3 0,0 2-4 0,4 1-4 16,-1-5-3-16,8-1-3 0,5-1-5 15,4-6 4-15,5-4 1 16,8-5-3-16,10-3-18 0,5-8 5 0,3-5 2 15,4-4 6 1,0-8 1-16,0-2 2 0,-5-2 3 0,-5-6 1 16,-4-5-3-16,-5-2 2 15,-1-3 5-15,-4-2 2 0,-3-3 1 16,-4-3-2-16,-1 0-5 0,-6-2 4 0,-1 4-5 15,-5 0-2-15,-4 3 2 16,-2 4 2-16,-3 6-4 0,1 4 2 16,1 5-2-16,-1 5-22 15,4 4-22-15,3 6-31 0,0 2-62 0,3 1-74 16,0-2-160-16</inkml:trace>
  <inkml:trace contextRef="#ctx0" brushRef="#br0" timeOffset="52300.07">18951 10154 678 0,'-7'-14'0'0,"6"5"195"0,-1 3-137 0,2 4-28 15,0 1-9-15,6-2 0 16,5 1 18-16,0-3 6 0,6 2 11 16,1 3-8-16,3 0-4 15,-2 9 3-15,1 9-21 0,-1 10-5 0,-4 8 3 16,-1 7 3-16,-2 6 6 0,1 2-10 15,-1 0-5-15,3-1-8 16,-1 1 0-16,0 1 2 0,1-2-2 0,1 3-2 16,-2-2 3-1,0 1-2-15,-3 0 12 0,-1-1 1 0,-2 0-6 16,-6-3-2-16,-2 2-3 15,0-1-9-15,-9-2-1 0,-2 0 5 16,-4-3-4-16,-3-1-2 16,-2-2 0-16,-3-2 4 0,1-2-4 0,-3 1 0 15,-1-6-17-15,4 0-9 0,1-6 7 16,2 0 7-16,1-3 4 15,1 1 5-15,0-2-8 0,1 1-4 0,1-2 2 16,1-4-8-16,3 2-9 16,-1-3 13-16,3-2-3 0,-1 1-6 15,1-3 1-15,0-2 3 16,1 2-10-16,0-4 8 0,-2-2-1 0,1 0-16 15,1-1-1 1,0-1 1-16,2-2-7 0,-2-2-16 0,2 0-71 16,-1 0-119-16,1 0-79 0</inkml:trace>
  <inkml:trace contextRef="#ctx0" brushRef="#br0" timeOffset="53260.07">13959 11774 707 0,'-9'4'0'0,"3"1"20"0,-1-2 3 16,2-1 4-16,2 0 35 15,3-1 12-15,0-1 5 0,0 0-36 0,5 0-23 16,6-1 44-16,6-1 16 16,5-3-33-16,6 0-15 0,3 0-5 15,4 0-4-15,4-4-10 0,0 3-4 0,6-4 1 16,6 1-1-16,5 0 6 15,8 1-1-15,8-4-3 0,6 5-1 16,3-4 1-16,2 2-6 16,7 1 1-16,5 2 7 0,8-3-3 0,7 5-10 15,6 0 0 1,5 0 8-16,2 4-8 0,-2-1 0 0,0 1 2 15,-2 0-2-15,1 1 0 16,1-1 3-16,-4 0 4 0,-1 0 5 16,-5 0-4-16,-3 0 1 0,-5 0-6 0,0-2-3 15,0-1 0-15,-1 0 0 16,0-4 4-16,-1 0-6 0,-5-1 4 15,-4-2 35-15,-4 1-5 16,-4-3-2-16,-5 2-11 0,-2 2-7 0,-4-1-7 16,-2 1-5-16,-3 1 0 15,-5 0 0-15,-4-3-21 0,-2 1 0 16,-3-1 5-16,-2 0-2 0,-6 1-4 0,-4 0 2 15,-4 1-7-15,-7 1-4 16,-7 2 13-16,-7 0 1 0,-10 2-26 16,-5 3-14-16,-4-1-6 15,-8 1-39-15,-8 4-40 0,-9 3-29 0,-7 7-74 16,-8-1-75-1</inkml:trace>
  <inkml:trace contextRef="#ctx0" brushRef="#br0" timeOffset="53930.07">14165 11926 609 0,'35'-5'0'0,"0"2"271"0,-2-2-187 16,-4 3-42-16,-3 0-21 15,-5 0-10-15,-5 2 2 0,-5-1-6 16,-3 1 2-16,0 0 12 0,1-1 14 0,-2 1-6 15,0-1-2-15,3 1-2 16,3-3 3-16,2 0 4 0,8 1 1 16,2-1-5-16,6-1 3 15,4-1-6-15,3-2-2 0,6 2 0 0,5-2-6 16,5 2-9-16,2 0-5 15,6 1 0-15,4 0-3 0,9 0 0 16,8 1 0-16,7 1 0 16,9 0 0-16,5 1 2 0,4-3 0 0,3 3 0 15,1-1 18-15,3-1 4 0,4 1-2 16,4 2-10-16,-1 0-8 15,-1 0-6-15,-5-1 4 0,-4 1 1 0,-5-3-2 16,-4-1 1 0,-4 0-2-16,-5-2 0 0,-4-1 0 0,-5 0 29 15,-3 1 19-15,-1-1-11 16,-2 0-13-16,-3 0-12 0,1 0-5 15,-2 1-3-15,-3 3-6 16,-1-1 4-16,-7-1-1 0,-5 5-1 0,-5-4-7 16,-6-1 1-16,-9 1 1 0,-6-3 4 15,-8 2 2-15,-7 1-2 16,-8-1-2-16,-6 1-10 0,-3 0-12 0,-2 0-26 15,-7 1-79-15,-5 3-59 16,-8 0-15-16,-5 3-96 0,-4 1-356 16</inkml:trace>
  <inkml:trace contextRef="#ctx0" brushRef="#br0" timeOffset="71610.1">3590 11139 605 0,'15'-37'0'0,"-2"8"141"16,-5 7-57-16,-7 6-10 0,-1 7 40 15,-2 4-7-15,-3 5-50 16,-5 0-23-16,-5 11-14 0,-4 9-2 0,-5 10 9 15,-1 10 5 1,0 2-10-16,2 1-6 0,3 0-8 0,4-1-3 16,5-6-3-16,8-5-1 0,3-6-1 0,10-5 0 15,8-3-7 1,8-6 7-16,8-7 0 0,6-4-13 0,5-10 8 15,2-11 0-15,-2-4 0 16,-3-7 10-16,-5-3-5 0,-8-1 0 0,-6-3 0 16,-8-2 6-1,-8 4 0-15,-5 2-1 0,-4 3-1 0,-8 8-5 16,-5 6 2-16,-6 7-2 0,-3 3-3 0,-7 8 6 15,0 0-2 1,0 8 0-16,4 2-1 0,2-2 0 0,5 1-2 16,6 0-1-16,7-2-22 15,7 0-27-15,0 3-26 0,9 0-3 16,3 3-6-16,7 1-31 15,4 0-84-15,1-3-261 0</inkml:trace>
  <inkml:trace contextRef="#ctx0" brushRef="#br0" timeOffset="72040.1">3987 11153 613 0,'0'2'0'0,"1"1"111"15,-1 1-23-15,0 5 28 16,0 5 4-16,-2 6-34 0,-4 4-27 0,-3 2-16 15,-2 0-11-15,0-3-4 16,0-1 4-16,-1-1-11 0,0-4-2 16,2-5-4-16,1 0-3 0,1-6-1 0,7-2 5 15,-1-2-2-15,2-2-6 16,0 0-9-16,0 0 2 0,2-7 0 15,3-1-1-15,2-8 0 16,4-9 6-16,5-2-5 0,-2-5 1 0,6-2-1 16,1 0-2-16,3-3-3 15,3 1-6-15,-1 4 0 0,1 4 5 16,-3 5 3-16,0 9-2 0,-7 2 7 0,-2 12-5 15,-3 0-4-15,-1 12 2 16,-2 8 0-16,-2 6 2 0,-2 9 4 16,-4-1 3-16,-1 1-5 15,-1 0 0-15,-6-3 8 0,0-1-9 0,-3-4 2 16,1-5 5-1,1 1-8-15,-1-6 4 0,1-4 0 0,3 0-2 16,4-5-6-16,1-4-24 16,0 0-68-16,5-4-8 0,5 0-64 15,2-8-112-15,4-5-178 0</inkml:trace>
  <inkml:trace contextRef="#ctx0" brushRef="#br0" timeOffset="72910.1">4389 11158 755 0,'-6'-2'0'16,"2"1"249"-16,2 1-169 0,2 0-8 0,0 0-24 16,4 0-47-16,2 0-2 0,5 3 2 15,0 3 10-15,2-2-4 16,0-1-5-16,-2 1-2 0,0-1 0 0,-3-3 12 15,3 0 5-15,-3 0 0 16,2-6 3-16,0 1 1 0,-1-7-1 16,-1 3-6-16,-1-3-1 15,1 0 4-15,-3 0-6 0,0 2-7 0,2 0 1 16,-2-2-4-16,0-2-2 0,2 0 2 15,-3-4 1-15,0 1-2 16,-2 0 0-16,-2 0 4 0,0 2-4 0,-2 1 0 16,-2 5 5-16,-4 2-6 15,-2 6 2-15,-4 1 8 0,-3 11-8 16,-3 6 5-16,-3 5-2 15,1 4-3-15,0 3 2 0,1 0-1 0,2 2-2 16,2-1 0 0,2-3 8-16,4 3-2 0,2-3 1 0,6 1-3 15,3-3-4-15,0 0 0 0,4-3 7 16,4-1-9-16,3-1 4 15,1-6-2-15,3 0 0 0,1-4-1 0,0-3 1 16,3-2-32 0,0-5-3-16,-1 0-12 0,2-1-33 0,-1-6-20 15,0 0-67-15,-2 0-145 16,-5-4-107-16</inkml:trace>
  <inkml:trace contextRef="#ctx0" brushRef="#br0" timeOffset="73240.1">4762 11068 756 0,'6'-7'0'0,"1"0"162"16,-2 7-63-16,-2-2-43 15,1 2-10-15,0 4 1 0,-1 1-22 16,-2 5-9-16,-1 0-5 15,-2 2 16-15,-7 0-6 0,0 1-8 16,-3 1-5-16,-1-3-3 16,0 1-6-16,1 1 2 0,2-2-2 0,2 0-92 15,2-1 5-15,2-1-45 0,3-4-88 0,1-5-21 16,3 0-98-16</inkml:trace>
  <inkml:trace contextRef="#ctx0" brushRef="#br0" timeOffset="73560.1">5118 10873 801 0,'5'-5'0'0,"-3"2"251"0,-4 3-122 0,-6-1-42 16,-5 1-44-16,-4 4-5 0,-1 8-7 0,-2 2-7 15,1 3-3-15,3-2-8 16,1-3-8-16,6 0-5 0,1-2 0 15,5 2 3-15,1 1-5 16,2 3 3-16,5 1-2 0,3 0-6 0,6 3 4 16,1-3-6-1,0 0-3-15,6 1 7 0,-5-2 1 0,0 3-2 16,0-1 6-16,-6-2 0 0,-4 2 0 0,-3 2-3 15,-3-2 3-15,-5 5-6 16,-6-3 7-16,-4 1 0 0,-4 1-2 16,-2-1 2-16,-3-3 2 15,1-2-7-15,-1-3 4 0,2-3 0 0,-2 1-46 16,3-2-18-1,4-3-35-15,0-3-122 0,3-3-184 0</inkml:trace>
  <inkml:trace contextRef="#ctx0" brushRef="#br0" timeOffset="75780.1">5932 11050 744 0,'1'-12'0'0,"-4"3"367"0,-7 5-274 0,-5 2-42 16,-3 3 9-16,-7 14-8 16,-1 10-11-16,-6 9-13 0,0 7-13 0,2 7-5 15,6-2-2-15,6-7-8 0,8-1 0 16,6-11 0-16,5-4 2 15,7-1-6-15,8-5 4 0,7-4 0 0,4-6 0 16,6-4 0 0,2-3 5-16,1-5-5 0,0-5-26 0,-2-4 6 15,-3-1-14-15,-1-6 12 16,-3-1 4-16,-2 0 1 0,-3-2 8 15,-5 2-2-15,-3 3-5 16,-5 7 10-16,-4 5 2 0,-5 4 5 0,-4 3 2 16,-8 12-6-16,-4 10-11 0,-4 7 23 15,0 3 4-15,2 4-1 16,6-1-8-16,4-5 1 0,7-4-4 0,2-2 3 15,11-7-4-15,3-3 0 16,2-6 0-16,6-2 3 0,-1-6-1 16,3 0 2-16,2-7-2 15,-1-3-4-15,-1-4 4 0,-3-4 0 0,-3 1-3 16,-4-7 2-16,-3 0 7 0,-7 0-4 15,-5-3 1-15,-6 1-1 16,-7 1-3-16,-7 3 0 0,-2 4-2 0,0 7-4 16,2 4 8-1,6 0-2-15,5 4-2 0,7 1 2 0,2 0 1 16,5-1-22-16,8 0 19 15,5-1 2-15,5-1-2 0,4 2-5 16,-1 1-7-16,0 2 0 16,-2 0 12-16,2 1-1 0,-3 6 1 0,-1 2-1 15,-3 4 2-15,-4 1 0 0,-3 2 0 16,-1 0 7-16,-5 3-3 15,0-1 1-15,-3 2-1 0,-3-1-2 0,-1 1 2 16,-8 0 2-16,-3-2 3 16,-3 2-3-16,-1-3-1 0,0 0 0 15,1-4-1-15,5-5 0 16,3-4-4-16,3-2 0 0,4-2 7 0,0 0-7 15,2-2 0 1,3-6-10-16,5-6 12 0,5-6 3 0,5 0-6 16,3-5-18-16,-1-3 5 0,3-2 1 0,1 1 6 15,2 1 6 1,0 4 1-16,-1 5 0 0,-4 6-3 0,-5 5 2 15,-3 7-1-15,-5 5 4 16,-1 9 11-16,-6 8 2 0,-3 6 5 16,0 3-4-16,-4 1-3 15,-4-3 1-15,1-3-1 0,-2-3-6 0,0-6 4 16,-1-1-3-16,1-4 4 0,2-2 2 15,2-7-1-15,2-2-1 16,3 1 0-16,0-1-5 0,0 0-7 0,2-3 0 16,2-8 0-16,3 0-20 15,4-6 4-15,3-1-10 0,4-1-10 16,2-3 8-16,1-3 6 15,3-3 0-15,3 1 8 0,-2 1-7 0,-1 7-1 16,-6 6 20 0,-4 9-1-16,-5 4 0 0,-4 7-1 0,-3 10 4 15,-2 10 0-15,-4 2 37 0,-2 4-26 0,3 1-3 16,-1-2 1-1,0-3 2-15,4-2-7 0,0-4 1 0,4-6-5 16,6-2 0-16,3-5 0 16,2-3 1-16,5-2-2 0,2-5 2 15,4-1 0-15,-1-7-6 16,2-4-1-16,0-4-1 0,0-2 1 0,-1-6 3 15,-2-2-1-15,-4-3 0 16,-1-3 1-16,-4-3 2 0,-3 3-4 16,0 5 5-16,-5 4 0 0,-3 11-3 0,-3 9 3 15,-1 3 0-15,0 8-10 16,-4 14-5-16,-7 10 30 0,-2 14 7 15,-5 8-5-15,-3 5-4 16,0 9-1-16,-6 7-9 0,-3 0-1 0,2 1-2 16,0-5 0-1,3-5-17-15,3-10 0 0,4-4 12 0,0-11 7 16,2-2-4-16,4-7 4 0,0-7-4 0,4-6-1 15,5-8 5 1,2-6-3-16,1-5-2 0,0-7 3 0,2-10 0 16,4-8-4-16,4-10 4 15,-1-9 5-15,4-4-5 0,1-11 0 16,4-8 6-16,6-6-8 15,5-6 4-15,3-8-1 0,7-1-2 0,0 0 2 16,2 2 0-16,-3 10-1 16,1 9-2-16,-4 14 2 0,-2 14-6 15,-4 13 5-15,-2 11 2 0,-3 13 6 0,-3 4-1 16,-2 14 0-16,-1 11 5 15,-4 9-5-15,-6 6 1 0,-5 4-3 16,-3-2 1-16,-7-5-2 16,-7-3-2-16,-3-5 3 0,-7-3 0 0,-2-3-3 15,-2-4 3 1,0-7-4-16,0-3 0 0,5-4 0 0,1-7-3 15,4 0 2-15,5 0 2 16,5-7-2-16,4 2-14 0,1-2 4 16,3-3-1-16,0 3 4 0,6 0 3 0,3 0 1 15,4 4 1-15,5 1 4 16,3-1-2-16,3 3-1 0,4-3 2 15,2-1 0-15,4-1 0 16,4-5 0-16,4-7 4 0,1-4 2 0,2-5 3 16,1-4-5-16,-1-3 3 15,-4-6 0-15,-1-5 1 0,-2-5 4 16,-4-6-5-16,-3-6-1 0,-3-3-5 0,0-2 4 15,-3-3-3-15,2 2-4 16,-5 6 4-16,-4 8 0 0,-4 17-2 16,-7 14 0-16,-6 8 9 15,-1 14 24-15,-9 2-8 0,-11 20-25 0,-8 17 0 16,-8 14 0-1,-4 13 4-15,-2 11-3 0,3 1 5 0,4-1-5 16,6-3-2-16,9-12 2 16,7-9 2-16,8-10-4 0,5-6-1 15,0-7 2-15,7-2 0 0,2-7-2 0,2-5 1 16,3-1-6-16,3-7 0 15,3-3-8-15,2-5-4 0,1-3 10 16,2-8-4-16,3-6-8 16,1-3 6-16,-1-4-3 0,-1-3-6 0,-3 1 10 15,-5-1-1-15,-5 8 9 16,-6 4 9-16,-4 10-2 0,-4 3 13 15,0 2 15-15,-6 7-21 16,-2 10-9-16,-3 5 2 0,4 2 6 0,0 0-9 16,4-3 4-16,3-3-3 0,2-1-2 15,3-2 3-15,3-5 0 16,-1 0-18-16,4-3 9 0,-1-1-8 0,2-4-13 15,3 1-11 1,-1-3-32-16,2 0-52 0,0-10-68 0,0-7-236 16</inkml:trace>
  <inkml:trace contextRef="#ctx0" brushRef="#br0" timeOffset="75910.1">8021 10780 1095 0,'0'-7'0'0,"10"-2"48"16,4-1-47-16,0 5-2 15,0 3-112-15,1-1-120 0,-6 3-481 16</inkml:trace>
  <inkml:trace contextRef="#ctx0" brushRef="#br0" timeOffset="77510.1">8270 11211 738 0,'-3'0'0'0,"-4"3"297"15,-1 8-235-15,1 4 26 0,-3 2-18 16,0 1-13-16,-1 0-6 16,0 0-17-16,-1-1-5 0,-1-2-8 0,1-2-7 15,0-5-2-15,0 1-1 0,2 0-3 16,3-3-6-16,1-1-3 15,5-2 2-15,1-3-1 0,0 0-9 0,0 0 4 16,3-3-9-16,4-3-2 16,4-9 24-16,7-4-9 0,3-4-9 15,3-2-3-15,1 0-11 16,-1 0-1-16,0 3 8 0,-1 3 8 0,-2 9 4 15,-3 3 6 1,-4 4-1-16,-2 6 0 0,-2 11-8 0,-4 9 8 16,-5 10 0-16,-1 3 31 0,-4 1-21 0,-3-1-2 15,-1-2 4 1,-3-8 8-16,1-4-1 0,-2-7 6 0,2-5 2 15,3-4 3-15,0-5-5 16,3-1-10-16,2 0-2 0,2-5-1 16,0-8-14-16,8-5-11 15,5-2 14-15,5-6-2 0,2-1-17 0,5-2 8 16,1-1 1-16,4-2-5 0,1-1 10 15,1 1-9-15,-1 1-3 16,-3 10 3-16,-8 4 8 0,-2 14-1 0,-6 3 7 16,-4 10-2-16,-1 12-9 15,-7 4 10-15,0 9 0 0,-7 3 8 16,-5 2-4-16,2 0-2 15,1-2-2-15,2-4 0 0,2-5 5 0,5-5-6 16,0-5 2 0,5-4-3-16,6-3-3 0,3-4 7 0,4-5-3 15,5-2 0-15,4-1 2 0,4-7 4 0,0-4-5 16,1-4-18-1,1-5 10-15,-3-2-6 0,-4-8 8 0,-2-4-3 16,-6-2 1-16,-3-6 5 16,-5 5-3-16,-5 4 3 0,-5 4 5 15,0 12-1-15,-5 11-2 16,-4 6-5-16,-4 9 0 0,-5 12 0 0,-2 7 5 15,0 7 1-15,2-1 0 16,7 0 0-16,4-4 1 0,3-3-1 16,2-3 0-16,2-6 7 0,0-1-3 0,2-5 3 15,2-1-5-15,5-1-2 16,0-2 0-16,3-4 0 0,3-1-2 15,2-1-2-15,4-2-11 16,3 1-15-16,1-8 1 0,0-3 8 0,1-2 1 16,-2-5 10-1,-1-1 6-15,-3-3-1 0,-1-3 9 0,-1 1-3 16,-5 3-2-16,-2 4 2 0,-4 9 4 0,-4 6-2 15,-2 1 2 1,-1 11-7-16,0 10 4 0,-1 5 28 0,-2 2-19 16,0 1-8-16,-1-2 4 15,4-6-1-15,-6-4 3 0,4-5 1 16,-1-6-2-16,3-3 8 15,-1-1 5-15,0-2 4 0,0 0-5 0,1-2-11 16,0-4-7-16,0-3-4 16,3-4-5-16,5-3-6 0,4-4-11 15,2-4 7-15,4-1-1 0,4-2 2 0,3-2 3 16,6-3-3-16,-1 0-5 15,3 4 10-15,-6 3 2 0,-3 10 2 16,-6 7 5-16,-5 8 3 16,-5 8-2-16,-4 11-5 0,-4 10 7 0,0 7 3 15,-2 1 2 1,0-1-3-16,0-2-4 0,2-7 2 0,0-5 1 15,4-4-2-15,1-6-1 16,1-6 2-16,2-4-2 0,2-2 2 16,3-8 17-16,5-4-4 0,6-6-9 0,3-6-4 15,5-1-2-15,4-7-3 16,2-6-5-16,2-3 2 0,0-7 6 15,-1-9-3-15,0-5 0 16,-3-4 3-16,-2-4 2 0,-2 4-2 0,-6 2 2 16,-5 7 1-16,-7 14 1 15,-7 14 16-15,-6 13 5 0,-1 13 5 16,-1 3-19-16,-11 16-19 0,-5 14 7 0,-9 12 4 15,-2 8 21-15,1 7-15 16,0 3 4-16,3 2-1 0,0 4-3 16,5-1-3-16,7-8-2 15,5-3-4-15,4-7 2 0,3-7 2 0,0-6-2 16,5-5 0-1,4-5-2-15,3-2-21 0,4-7-6 0,4-5-11 16,5-6-8-16,5-4 9 16,4-3-9-16,3-7-38 0,1-3 3 15,0-6-27-15,-4 0-72 0,-3-6-77 0</inkml:trace>
  <inkml:trace contextRef="#ctx0" brushRef="#br0" timeOffset="77660.1">9805 11107 619 0,'16'-9'0'15,"1"-3"38"-15,6 1 21 16,1 1 9-16,2 4-12 0,3 1-28 0,2 3-22 16,1 2-3-16,0-1-6 0,-3 0-144 15,-6-7-242-15</inkml:trace>
  <inkml:trace contextRef="#ctx0" brushRef="#br0" timeOffset="79530.11">4681 13109 652 0,'14'-37'0'0,"2"-1"178"0,-3-1-100 16,-1 0-22-16,-6 5-6 15,-1 5 12-15,-3 7-1 0,-2 7-16 0,-3 6 4 16,-5 4-4-16,-4 5-10 0,-4 2-5 15,-3 13-10-15,-7 11-2 16,-3 11 1-16,-3 9-3 0,0 6-9 0,0 3-6 16,2 2 4-1,1-1-5-15,5-5 0 0,6-4 0 0,7-11 4 16,8-10-5-16,3-6-11 15,10-7 2-15,2-3-2 0,6-7 4 16,4-3 3-16,6-10 1 16,0-10-1-16,3-4-4 0,-2-7-4 0,0-3 11 15,0-2-3-15,1 0-3 0,-3 0 6 16,0 2-2-16,-3 0 0 15,-6 4 6-15,-2 2-1 0,-6 10-1 0,-5 7 0 16,-3 6 3-16,-2 5 3 16,0 2 6-16,-4 15-16 0,-3 12 7 15,-3 9 16-15,-2 7-13 16,0-1-6-16,1-1 0 0,4-2 9 0,3-10-7 15,4-3 1 1,4-10-3-16,4-6 0 0,8-7-3 0,1-5 4 16,5-9 3-16,3-12 3 0,3-5-4 0,2-6-3 15,1-3 0 1,-3-1 8-16,-2-3-8 0,-2-2 0 0,-3 2 8 15,-1-2-10-15,-5-3 4 16,-3 1 2-16,-5 1-6 0,-3 9 3 16,-4 11 1-16,-1 7-4 15,-6 6 4-15,-4 6 0 0,-1 3-2 0,-2 5 11 16,3 10-6-16,1 6-7 0,4 1 4 15,6 2-1-15,6 3-5 16,7 0 4-16,8-1 0 0,3 1-15 0,-2 0 4 16,0 0 5-16,-6 4 1 15,-3 0 5-15,-4 2 0 0,-4 2-6 16,-2 1 7-16,-3-2-1 15,0 0 0-15,1-6 0 0,2-3 3 0,0-6-4 16,1-3-2 0,2-5-3-16,0-4-2 0,-1-2 8 0,0-4 0 15,1-1-13-15,0-1 11 0,1-9-2 0,5-4 0 16,0-7 4-1,2-2 0-15,4-9-18 0,2 1 9 0,1-7 6 16,3-3-4-16,0-1 7 16,0-3 0-16,0 2 0 0,-2 3-2 15,-6 6 2-15,-6 12 0 16,-6 9 1-16,-3 10 4 0,-1 3 9 0,-1 0-8 15,-4 12-12-15,-4 9 0 16,-1 9 9-16,-1 6 3 0,-1 0-4 16,4 1 0-16,-2-1-1 0,4-1-2 0,2-3 2 15,3-5 1-15,1-3-3 16,4-5 0-16,3-3 1 0,5-5-7 15,5-6 7-15,3-2 0 16,6-5-3-16,5-7 4 0,4-6-2 0,2-7-8 16,2-3 7-1,-2-7 0-15,-3-4-1 0,-2-3 6 0,-8-4-6 16,-3-5 2-16,-4-3 6 0,-2-3-4 0,-3-4-2 15,0 0 2 1,1 0 1-16,-2 3-3 0,4 7 2 0,-3 8 1 16,-3 11-2-16,-3 13 0 15,-3 10 5-15,-3 6 0 0,0 11-6 16,-8 13-6-16,-4 14 14 15,-7 8 16-15,-1 5-19 0,-2 2-2 0,-2 5 4 16,4-2-1-16,-1 1-4 16,5-3 0-16,1-5 0 0,6-6-2 15,5-7 2-15,4-6-2 0,7-6-2 0,2-6 3 16,4-2 0-16,4-8-7 15,2-5 4-15,5-2-3 0,4-9 1 16,3-4 1-16,0-7 0 16,2-7 1-16,-1-1 5 0,-3-8-1 0,1-3-2 15,-3-8 2 1,1-3 1-16,-2-6-3 0,1-5 2 0,0-2-2 15,0-5 1-15,0 2 0 16,-2 5 0-16,-5 7 0 0,-3 14 0 16,-8 12 1-16,-4 13-1 0,-5 9 0 0,0 5 15 15,-4 12-22-15,-8 16 3 16,-4 16 8-16,-3 10 9 0,-2 6-6 15,0 4-2-15,1 0-1 16,-1 2 0-16,1-3-3 0,-1-8-2 0,4-2 2 16,-1-7 2-16,3-7-3 15,0-6 0-15,0-5 3 0,2-7-4 16,4-6 2-16,3-7 2 0,5-3-3 0,1-5-1 15,0 0 1-15,6-6-51 16,4-8 41-16,8-3-1 0,0-7-17 16,4-1-4-16,2-4 2 15,0-2-1-15,1 0 24 0,-2 6-9 0,-3 6 7 16,-5 12 7-1,-3 7 2-15,-3 5 0 0,-2 12 0 0,-3 8 7 16,0 4-7-16,-2 6 0 16,1-3 7-16,0-4-1 0,4-3 0 15,1-7-3-15,4-5-3 0,3-4 0 0,1-8 8 16,2-1-4-16,1-3 1 15,1-6-1-15,-1-6-3 0,-1-2-2 16,0-1-33-16,-4-4-20 16,1-2-26-16,-2-4-66 0,-4-5-137 0,-4-4-238 15</inkml:trace>
  <inkml:trace contextRef="#ctx0" brushRef="#br0" timeOffset="79710.11">5736 12759 478 0,'20'-4'0'16,"5"-5"8"-16,4 0 23 0,2-2 27 0,1-1-8 16,0 0-26-16,0 0-17 15,-5 1-5-15,-3 1-4 0,-8-1-135 16,-7 1-240-16</inkml:trace>
  <inkml:trace contextRef="#ctx0" brushRef="#br0" timeOffset="79830.11">5470 12544 877 0,'-17'0'0'0,"15"0"63"16,5 0-67-16,11 0-212 16,9-4 40-16,8-3-188 0</inkml:trace>
  <inkml:trace contextRef="#ctx0" brushRef="#br0" timeOffset="81240.11">6511 13033 726 0,'-10'-12'0'0,"4"0"302"16,5 3-180-16,1-4-43 0,8 2-27 0,8 1-23 16,8 0-2-1,3 7-9-15,0 4-3 0,-1 11 1 0,-8 9-5 16,-4 8 6-16,-6 8 6 15,-7 3-5-15,-1 0 0 0,-12-2-1 16,-5-4 3-16,-2-5-3 16,-1-1 2-16,0-4-9 0,0-8-4 0,2-4 2 15,4-4-5-15,6-4-4 0,5-1 2 16,3-3 7-16,0 0-11 15,3-8-20-15,10-9 4 0,5-7 3 0,5-6 14 16,5-3-5-16,2-5-4 16,1 3 4-16,1-5 2 0,0-1-4 15,0 4-2-15,-4 3-1 16,-6 10 2-16,-6 9 9 0,-3 13-3 0,-4 2-6 15,2 15 7 1,-5 8 2-16,-1 7 2 0,-2 6 8 0,-2 4-7 16,-1-2 1-16,-2-4 4 0,-2-3 3 0,-4-7 4 15,2-7-1 1,0-2-1-16,-1-7-1 0,4-2 6 0,-1-3-4 15,4-3 1-15,0 0-1 16,0 0-9-16,2-3-8 0,3-8-7 16,6-3 2-16,5-4-20 15,3-6 2-15,6 1-10 0,-1-8 2 0,5 0 19 16,2-2 0-16,0-2-5 0,2 6-1 15,-6 5 7-15,-5 9 3 16,-8 8 14-16,-8 7-4 0,-5 7-10 0,-1 14 4 16,-9 11 16-16,-1 7-1 15,-2 5-3-15,3-1-3 0,0-4-1 16,7-5 0-16,2-3 0 15,8-8 0-15,7-4 0 0,4-3 7 0,4-8-2 16,5-2 1 0,3-6-1-16,4-1-2 0,2-8-3 0,3-2 0 15,-3-6 1-15,-1-2 1 0,-3-4 1 0,-5-3-4 16,-5-5 2-1,-5-2 3-15,-5-2-3 0,-4-4 3 0,-3 3 2 16,-4 2-6-16,0 8 0 16,-2 10 4-16,-2 8-6 0,-5 8 1 15,-6 12-3-15,-5 11 0 16,-6 10 7-16,0 7-3 0,0 3 0 0,1 0 0 15,5 0 1-15,4-2-1 16,4-6-15-16,6-5 7 0,4-4 2 16,7-5 5-16,7-4-3 0,7-6-5 0,6-7 10 15,7-4-1-15,6-4 0 16,4-10 0-16,3-1 5 0,-4-6-7 15,0-6 0-15,-4-2 2 16,-3-3 0-16,-3-7 1 0,-5-3 3 0,-1-4-4 16,-2-5 0-1,-2-3 7-15,1-4-6 0,-3-2 4 0,2 0 2 16,-2 0 4-16,-1 1-3 0,-2 8-3 0,-3 7-5 15,-5 14 0 1,-3 14 5-16,-6 11 3 0,-1 8 1 0,-5 18-11 16,-8 15 1-16,-8 15 2 15,-3 11 21-15,-6 3-18 0,1 2 3 16,2-1-3-16,4-2-3 15,4-4 2-15,4-5-2 0,1-5-2 0,2 1 2 16,4-7 0-16,2-6-2 16,3-3-4-16,3-8-6 0,1-8-11 15,9-5 4-15,3-5-4 0,3-6-11 0,3-3 10 16,4-5-2-16,5-9-9 15,-1-2 6-15,1-2 3 0,2-6 7 16,-1-6 7-16,0 1 4 16,-2-4 1-16,-2 1 2 0,-6 5 1 0,-4 3 1 15,-4 7 4 1,-5 3 6-16,-3 4 2 0,-3 5 6 0,0 5 3 15,0 3-16-15,-4 11-6 16,-2 10 4-16,-2 0 5 0,-1 6-2 16,2-3-2-16,0 1-3 0,2-2 2 0,3-1 1 15,0-3-3-15,2-2 2 16,2-4-2-16,4-3-2 0,3-2 4 16,1-2-2-16,2-5-13 15,3 0 4-15,2-4-2 0,1-2-12 0,4-5-31 16,1-6-76-16,0-3-140 15,1-6-143-15</inkml:trace>
  <inkml:trace contextRef="#ctx0" brushRef="#br0" timeOffset="81390.11">8272 12825 822 0,'-13'-14'0'0,"6"6"273"16,7 2-250-16,0 3-31 0,7 1-39 0,6 2 14 15,3 2-37-15,4 8-52 16,0 5-145-16</inkml:trace>
  <inkml:trace contextRef="#ctx0" brushRef="#br0" timeOffset="81640.11">8579 13000 874 0,'-14'7'0'0,"-3"6"244"16,-6 5-168-16,-4 6-15 15,-1 3 0-15,0 2-21 0,2 1-11 0,7 1-7 16,5-2-4-16,4-3-6 0,6 0-9 15,4 0 1-15,0-3-4 16,6-4 0-16,4-1-1 0,1-4 0 0,5 1-1 16,2-6 1-1,1-2-3-15,6-2-15 0,2-5-9 0,0 0-16 16,4-5-29-16,-2-7-14 15,4 0-34-15,-5-9-123 0,-2-6-138 16</inkml:trace>
  <inkml:trace contextRef="#ctx0" brushRef="#br0" timeOffset="81840.11">7854 12914 678 0,'15'0'0'0,"9"0"93"0,8-2-45 0,6-1-38 16,5-2-4-16,2 1-5 16,-2 0-2-16,-4 1-42 0,-8 3-86 0,-8-2-123 15</inkml:trace>
  <inkml:trace contextRef="#ctx0" brushRef="#br0" timeOffset="82580.11">4024 14517 1024 0,'1'0'0'15,"10"0"0"-15,5 4 9 0,3-2 17 0,5 4 2 16,7-2 15-16,10 1-15 0,7-2-20 0,10 1-7 15,12-4 5 1,14 0 12-16,12-4 19 0,15-8-10 0,15-2 2 16,15-3 1-16,18-2 3 15,17-1-2-15,9-2 9 0,12 3-10 16,7 2-12-16,6 4-12 15,0 1 4-15,2 4-6 0,-4 2-5 0,1-1 2 16,-1 2 1-16,-4 0-3 0,-5 3 2 16,-8-4 0-16,-11 4 2 15,-12-1 2-15,-17 1-3 0,-13 2-1 0,-17 0 4 16,-19 7 3-16,-18-1-3 15,-21-2 3-15,-18 2-6 0,-16-3-2 16,-13 0 0-16,-9 0 0 16,-9-3-24-16,-11 0 10 0,-7 0-29 0,-13-1-52 15,-7 1 15 1,-6 0-8-16,-9 0-49 0,-6 0-55 0,-7-2-59 15,-5 0-151-15</inkml:trace>
  <inkml:trace contextRef="#ctx0" brushRef="#br0" timeOffset="83110.11">4820 14846 826 0,'-33'15'0'15,"8"-1"97"-15,3-2-72 0,4 0-23 0,0-3-4 16,3-1-15-16,3-1-11 0,-3-1 1 0,5 1 9 16,0-3 17-1,1-1 2-15,2-2 7 0,3-1 25 0,4 1 0 16,3-1-11-16,8 0-44 15,9-4 44-15,11-4 113 0,13 1-64 16,12 0-26-16,13 1-1 16,11 0-3-16,13-1-6 0,14 2 4 0,13-3 11 15,11 0 2-15,15-1-15 16,14-3-9-16,9-3-6 0,17 1-3 15,5-3-4-15,8 5-4 0,7-2 1 0,4 3 6 16,2 2 6-16,-6 1-15 16,-5 7 9-16,-8 1-5 0,-15 1-8 15,-12 9 8-15,-17 1-3 16,-15 5 1-16,-16-2-1 0,-17 3-6 0,-14 0-4 15,-18 1 0 1,-16-2 6-16,-15-3-7 0,-15-3-2 0,-11-6-3 16,-9 0-11-16,-3-2-3 15,-7 0-7-15,-9 2-33 0,-4 0-77 16,-6 4-12-16,-4 2-83 0,-5-3-129 0</inkml:trace>
  <inkml:trace contextRef="#ctx0" brushRef="#br0" timeOffset="94480.13">19323 10269 469 0,'0'-4'0'0,"0"2"155"15,0-5-101-15,2 4 5 0,-2-1-3 0,0-4-12 16,0 6-10-1,0-8-6-15,0 0 9 0,0-2 6 0,-2-5-3 16,2-3-5-16,0 0 2 16,0-1 2-16,-1-5-6 0,-5 3-7 15,-3-4 0-15,-2 0-7 16,-2-2 5-16,-1 1-2 0,-1-1-3 0,1 1-1 15,-1 2-3-15,2 1-5 0,4 3 6 16,-3 1-6-16,3 1-4 16,-4-3-3-16,-1-1 6 0,-1-1-3 0,-5-2-5 15,-2 5 6-15,-3 1 1 16,-2 4 2-16,-2 0-4 0,-2 6-2 15,0 2 1-15,-1 2-3 16,1 5 1-16,3 2-3 0,2 0 0 0,4 0 2 16,2 0-3-1,1 0 2-15,1 9 1 0,-2 0-2 0,-2 7 0 16,-3 4 5-16,0 5-1 0,-5 6 4 0,0 4 0 15,1 3-4 1,-1 4 3-16,1-1-5 0,0 3-2 0,2-3 0 16,4-4 8-16,3 3-7 15,1-1 3-15,3 0 2 0,-2 4 0 16,1 1 0-16,1 2 2 15,2 3-5-15,-2 1 4 0,1 0-2 0,4-1 4 16,0-4 6-16,3-3-4 0,1 0-6 16,2 1 3-16,0 2-1 15,2 5 1-15,0-3 3 0,1 2-2 0,2-2-5 16,0 1-1-16,-1-1 1 15,1-1-2-15,0 0 2 0,1-4-2 16,-1 1-1-16,3 0 5 16,0-5-1-16,1 1-3 0,0-3 3 0,-1 0 0 15,3 1-2 1,-2-2 3-16,2-1 0 0,2-1-2 0,-1 0 1 15,2-2-1-15,2 0-4 0,-1-1 0 0,2-2 8 16,0-1-9 0,0 0 2-16,-1-1 3 0,0-2-5 0,2 1 2 15,1-2 4-15,2 1-7 16,-1-2 4-16,3 2 3 0,-1-3-7 15,2 0 4-15,2-4 2 16,1 2-5-16,1-2 2 0,3-4 2 0,-1 1-5 16,3-2 4-16,-1-2 0 15,1-3-2-15,0-3 0 0,1-1 3 16,0 0-4-16,5-3 2 0,-2 0 1 0,0 0-3 15,0-6 2-15,-1 2 1 16,0-4-2-16,-2-2 0 0,1-1 4 16,0-2-4-16,1-3 0 15,2-2 3-15,0 0-2 0,1-2 3 0,1-2-2 16,-1-1-4-1,2-1 4-15,-2-3 4 0,-3 0-4 0,-2-3 10 16,-5-2-2-16,0 1 0 0,-5-4 7 0,1-2-5 16,-1-1-3-1,0-5 1-15,0-1-6 0,-2-4-5 0,-1 1 2 16,-2-4 2-16,1 1-3 15,-2 1 0-15,-2-3 5 0,-1 0-6 16,-2 3 2-16,0 1 1 16,0 2-2-16,-1 6 0 0,-3-2 11 0,-1 6-9 15,-3 0 6-15,0 1 0 16,0 3-7-16,-1-1 5 0,-3-2-3 15,-2 2-6-15,-2-3 6 0,-4-3 0 0,-4-2-6 16,-5-3 5-16,-4-3 0 16,-6 2-4-16,-3 1 3 0,1 4 0 15,4 6-2-15,1 5 1 16,8 3 1-16,2 6-2 0,3 1 1 0,2 2 0 15,0 0 0 1,-1-2 0-16,2-1 1 0,-1-3-2 0,-4-2 0 16,-3-4 2-16,-2 3-2 15,-3-1 1-15,0 3-1 0,-2 4-4 16,0 0 8-16,2 6-5 0,0 2-10 0,3 3-12 15,5 8-19-15,3 1-32 16,2 7-20-16,2 10-51 0,-1 8-31 16,2 9-3-16,-1-4-118 15,-4-10-475-15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10:23:41.23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7349 6397 405 0,'-1'0'0'0,"1"0"46"15,0 0-42 1,0 0 27-16,0 0 44 0,1 0-15 0,0-1-9 16,0 0 20-16,0-5 2 0,3-2-14 0,-1-1 2 15,1 0-19 1,-4-2-11-16,2-3-2 0,-1 0-7 0,0 0-6 15,0-1 1-15,-1-2 5 16,0-1 5-16,0 0-5 0,-1-1-1 16,-3 3 1-16,0 2 2 15,-3 0-3-15,1 6-6 0,-1-1-11 0,0 4 2 16,0 2-1-16,-3 3-2 15,-2 0 5-15,-1 5 0 0,-4 3-3 16,1 4 4-16,0 5 1 0,-1 3-3 0,0 4-1 16,0 5-1-16,0 1 0 15,3 4 3-15,3-2-5 0,2-1 0 16,2-2 2-16,6-4-4 15,1 0-2-15,0-2 2 0,1-4 0 0,5 2-1 16,2-3 0 0,2-2 0-16,1-5 0 0,3-2 1 0,2-2 1 15,3-5 0-15,-1-1 0 0,1-3-2 0,0-8 0 16,0-3 0-1,1-5 8-15,1-4-8 0,-3-5 0 0,2-5 7 16,1-5-7-16,0-3 0 16,0-4 4-16,-2-4-4 0,-1-3 6 15,-2-1-4-15,-1 0-3 16,-1 1 2-16,0 1 1 0,-1 3-2 0,-3 0 0 15,1 5 1-15,-2 4-1 16,-2 7 0-16,-2 8 2 0,-1 11-2 16,-3 3 0-16,0 7 2 0,1 2-2 0,-2 0-10 15,0 6-1-15,0 10-12 16,-7 14 30-16,-2 14 8 0,-7 8 1 15,0 7 1-15,-2 5-2 16,0 0 5-16,4 1-1 0,1-4-10 0,5-7-3 16,7-6 0-1,2-5-7-15,3-9 0 0,4-2 2 0,3-6 1 16,1-6-3-16,4-1-3 15,-2-5-16-15,2-6-34 0,4 1-7 16,0-9-23-16,3 0-75 0,-1-5-103 0,2-5-257 16</inkml:trace>
  <inkml:trace contextRef="#ctx0" brushRef="#br0" timeOffset="1250">7681 6766 391 0,'-2'-2'0'16,"2"1"167"-16,0 0-81 16,0-1-8-16,1-1-12 0,2 0 6 0,1-2-13 15,2-2 0-15,0-2-3 16,0 0-11-16,1-1-10 0,2 4-7 15,0 0-13-15,-2 0-1 16,-1 2 1-16,-1 1-1 0,0 1-1 0,1 2-4 16,1 0-2-16,0 8-3 0,-2 3-2 15,0 2 7-15,0 3-1 16,-2 1 2-16,0 0 4 0,-1-1 0 0,-2-3-5 15,0 2 10 1,0 0-1-16,-5 0 3 0,2 0-4 0,-4-2-6 16,3-1-2-16,-1-3-1 15,0-1-4-15,1-4-1 0,0 1 5 16,1-5 0-16,-1 0-2 15,2 0 5-15,0 0-2 0,2 0-1 0,0 0 5 16,0-5-7-16,0-1-5 0,-2-4 0 16,5-5-1-16,3-2 0 15,2-3-2-15,2-1 2 0,1 1 0 0,1-1-4 16,3 1 0-16,-1 4-2 15,0 1 3-15,-1 3 3 0,1 3 0 16,-1 1-7-16,0 2 6 16,-1 3-1-16,-1 3 1 0,-1 2-2 0,-3 6-4 15,1 5 4-15,-3 2 0 0,-1 2-1 16,-2 4 7-16,-1-1-2 15,-1-4-2-15,0 1 2 0,-1-2 2 0,-3-1-3 16,0 0 0 0,0-3 8-16,0-2-5 0,-1-1 4 0,2-3-3 15,-1 0 1-15,0-1 5 16,2-3-5-16,0-1-3 0,-1 0 4 15,3 0 1-15,0 0 1 16,-1-1 0-16,1-5 0 0,0-2-11 0,0-4 3 16,4-4 0-16,3-3-6 0,1 1 6 15,4-6 0-15,2 3 0 16,0 0-15-16,1-1 6 0,4 1-3 0,1 4 9 15,0 2-2-15,-1 1 0 16,-3 7 1-16,-1 2-2 0,-3 2 1 16,-1 3 3-16,-3 3 1 15,0 7-6-15,-3 6 2 0,-3 2 1 0,-2 6-2 16,0 2 10-1,-4-3-2-15,0 0-4 0,0-3 4 0,1-1-1 16,2-1-1-16,-3 0 0 0,3-3 3 0,0-1-4 16,1-2 1-1,1 0-1-15,2 0-6 0,2-2 0 0,0-3-6 16,-1 1-10-16,2-4 10 15,0-1-16-15,2-1-29 0,1-2-1 16,2 0-18-16,1-9-34 16,2 0-43-16,-1-5-46 0,2-1-103 0,0-3 36 15</inkml:trace>
  <inkml:trace contextRef="#ctx0" brushRef="#br0" timeOffset="1480">8345 6748 465 0,'0'-1'0'0,"0"1"260"0,0-2-160 0,0 2-2 15,-1 2-42-15,-1 3-19 16,-1 3-1-16,-3 3-7 0,1 3-1 0,1 3 3 15,-1 1-13 1,-1 0-4-16,1 0-6 0,2-1-2 0,-1-1-4 16,3-3-4-16,1-1 4 0,-1-1-1 0,1-2-3 15,1-3 2 1,2-1 0-16,1-2-33 0,3-1 0 0,1-2-7 15,1 0-21-15,-1-3-10 16,1-4-13-16,-4-2-50 0,1-3-14 16,-2-4-3-16,-1 0-77 15</inkml:trace>
  <inkml:trace contextRef="#ctx0" brushRef="#br0" timeOffset="1610">8422 6505 446 0,'-1'-7'0'15,"-1"2"178"-15,2 4-119 0,0 1-30 16,0 0-34-16,0 8-5 15,0 5-44-15,0 3-88 0,0 0-112 0</inkml:trace>
  <inkml:trace contextRef="#ctx0" brushRef="#br0" timeOffset="2160">8491 6810 656 0,'0'-2'0'0,"0"2"126"0,0 0-10 0,-3 0-36 15,0 7-54-15,-2 3 0 16,-3 4 0-16,2 5-2 0,-2-2-1 15,1 3 1-15,2-3-4 16,-2-2-7-16,3 0-1 0,0-4-3 0,0-1 1 16,2-1 2-1,-2-3 1-15,2-2-2 0,1-2-2 0,-1 0 3 16,2-1 4-16,0 0 1 15,-1-1-1-15,1 0 1 0,-1-6-1 16,1-1-13-16,0-3-2 0,1-2 2 0,6-5-2 16,1 0-2-16,4-3 2 15,2-1-1-15,1-1 0 0,2-2 0 16,-1 2 1-16,-1 2-2 15,2 1 0-15,-1 5 1 0,-1 2-4 0,-1 4 5 16,-3 3-2-16,-2 5-2 16,1 0 5-16,0 1-4 0,-3 6-2 15,0 1 4-15,-1 3 0 0,-2 4-7 0,-3 2 8 16,1 4 0-16,-2-1-2 15,-2 2 2-15,-1-1 7 0,-3 1-2 16,1 0 1-16,1-3-4 16,1-1 1-16,-1-4 0 0,4 0-1 0,-3-2-4 15,0-3 2 1,1-1 2-16,0-3-4 0,1 1-7 0,-1-2-29 15,2-1-49-15,-2-1-35 16,2-1-89-16,0-1-274 0</inkml:trace>
  <inkml:trace contextRef="#ctx0" brushRef="#br0" timeOffset="3650">8980 6264 468 0,'-5'2'0'0,"1"-1"239"15,1 2-149-15,1-2-9 0,2 1-11 0,0 0-16 16,0-2-15-16,0 3-1 15,1-2 5-15,2 1-4 0,3 0 6 16,4 0-3-16,2 0 0 0,3-1 0 0,4 1-9 16,1-1-10-16,4-1-7 15,1 0 3-15,2 0-7 0,1 0-4 16,2-3 3-16,-2-2-2 15,0 0 2-15,-4 1-3 0,-1-1-6 0,-3-3-2 16,-4 3 0 0,1-2 5-16,-7 4-5 0,-3 2 0 0,0 1-8 15,-6 0-20-15,1 0-4 0,-1 0-14 0,-1 0-30 16,0 1 8-1,-5 4-20-15,-3 3-18 0,-1 2-65 0,-4-1-83 16,0-2-164-16</inkml:trace>
  <inkml:trace contextRef="#ctx0" brushRef="#br0" timeOffset="3980">8973 6507 472 0,'0'1'0'0,"0"2"178"0,0-2-71 0,0 0 20 16,3 0-34-1,1-1-12-15,2 0-1 0,3 0-14 0,3 0-3 16,5 0 4-16,1 0-16 15,4 0-6-15,3 0 4 0,0 0-8 16,3 0-5-16,0 0-4 0,1-1-8 0,-2-1-4 16,-1 1-5-16,-2 1-6 15,-3-2-5-15,0 2-4 0,-4 0 0 16,-3 0 4-16,2 0-5 15,-4 2-18-15,-2 0-6 0,0 0-36 0,-5-1-7 16,-2 1-9-16,-1 1-23 16,-2-3-9-16,0 0-60 0,0 0-213 15</inkml:trace>
  <inkml:trace contextRef="#ctx0" brushRef="#br0" timeOffset="4950">9942 6043 737 0,'-7'-18'0'16,"7"2"258"-16,3 2-199 0,4-6-11 0,5 1-3 15,4 0-2-15,3-1 3 16,7 3-10-16,5 0-7 0,3 1 11 15,5 3-7-15,-3 4-6 16,-5 6 19-16,-5 3-13 0,-4 0-8 0,-7 8-6 16,-2 4-4-16,-1 7-10 0,-5 3-1 15,0 4 4-15,-3 6 0 16,-4 2 1-16,-2 0 5 0,-7 4-6 0,-2-1-3 15,-6 2 6 1,-2 0-7-16,-3-1-3 0,-1-4 4 0,-3-1-3 16,-2-1-1-16,1-3 4 15,-1-3-5-15,3-3 0 0,-3 1 0 16,5 0 2-16,-1-3-3 15,3-1 2-15,3-1-2 0,0-2-3 0,5-2 1 16,2-3-2-16,4-2 2 0,2-4 4 16,3-5 1-16,1-1-4 15,1 0 2-15,0 0 0 0,0 0 0 0,0 0-1 16,0-2 1-16,3-3 0 15,4-4-8-15,0 0 5 0,3-1-3 16,3 0 4-16,2 2-3 16,-2-2-4-16,2 5 9 0,0-2 0 0,0 4-8 15,3 3 7-15,-1 0 0 0,0 3-3 16,-1 6 4-16,-2-2 0 15,-2 4-6-15,0 0 4 0,0 0 2 0,-2 2 0 16,4-2 0 0,0-1 2-16,-1-1-3 0,3 0 2 0,-1-2 1 15,2-2-3-15,0-2 2 16,-2-3 5-16,2 0 1 0,0-3-3 15,0-3 0-15,-1 0-3 16,1-2 1-16,-2 1 1 0,-4-1-5 0,-2 0 4 16,-1 0-4-16,-4-3-24 0,1 1-20 15,-3-1-22-15,1 0-19 16,0 1-12-16,0-1-48 0,-1 0-164 0,-1 0-217 15</inkml:trace>
  <inkml:trace contextRef="#ctx0" brushRef="#br0" timeOffset="5710">10793 5807 502 0,'6'-15'0'0,"-1"2"255"15,1 4-139-15,-2 3-8 0,-1 1-9 16,-3 1-23-16,0 2-15 0,0 2-7 0,0 0-19 16,0 2-11-16,0 10-5 15,0 9 25-15,-6 16 11 0,-4 10 1 16,-3 8-13-16,-1 4-11 15,-1-2-4-15,1-4-11 0,-2 2 0 0,0-3-5 16,1-2-1 0,-2-3-7-16,4-5-2 0,0-2 6 0,3-4-5 15,3-4-3-15,4-3 0 0,3-5 5 0,0-1-5 16,0-3 0-1,7-3 1-15,1 0-1 0,1-2 0 0,4 1 0 16,-2-3 0-16,4-2 0 16,0-4 5-16,0-2-5 0,2-2 0 15,0-3 3-15,0 0-4 16,1 0-8-16,1-2-1 0,-3-3-9 0,1 2-1 15,-4-4-10-15,2 0-20 16,-2 2 9-16,-2 0-23 0,-1-2-31 16,-1 5-5-16,-2-6-34 0,-3-1-99 0,0 2-73 15,-2-4-218-15</inkml:trace>
  <inkml:trace contextRef="#ctx0" brushRef="#br0" timeOffset="6160">10571 6174 641 0,'-2'-3'0'0,"0"1"281"16,1 1-148-16,0 0-54 0,1 0-8 0,0 0 1 15,2-3-36-15,8-3-10 16,4 2 9-16,9-3 6 0,5-1 2 15,7-1 3-15,4-1 0 16,1 2-3-16,-1 1-6 0,-1 0-6 0,-3 1-13 16,-5 0-6-16,-3 2-3 0,-3-2-7 15,-2 1-2-15,-4 2 0 16,-4 0 5-16,-1 2-7 0,-3 1-10 15,-1 0-8-15,-1 0-28 16,-1 1-16-16,-3 0-31 0,0 0-28 0,-4 2-6 16,-1 3-69-16,-7-3-210 15</inkml:trace>
  <inkml:trace contextRef="#ctx0" brushRef="#br0" timeOffset="9850.01">11407 6299 893 0,'0'1'0'0,"4"3"141"0,6-4-56 0,6 0-9 16,9 0 7-16,8 0-20 0,3-5-22 16,7-2-12-16,2 0 0 15,2 0-9-15,-3 0-1 0,-3 0-3 0,-6 1-13 16,-7 1-3-1,-6 3 0-15,-7 0 3 0,-5 2-3 0,-2 0-66 16,-5 0 14-16,-2 0-31 16,-1 0-1-16,0 1-38 0,-2 2-76 15,-5-3-27-15,-3 0-169 0</inkml:trace>
  <inkml:trace contextRef="#ctx0" brushRef="#br0" timeOffset="10100.01">11725 6104 747 0,'0'-3'0'0,"3"3"264"16,-3 0-156-16,0 0-27 0,0 12-35 15,-3 5 19-15,-1 10-1 16,-2 8-14-16,1 5 3 0,-6 2 3 0,2-1-22 15,1-3-9 1,0-4-11-16,3 3-8 0,1-5-3 0,0-2 0 16,0-5-3-16,2-4 0 15,1 0-54-15,-1-8-8 0,2 4-39 16,0-5-7-16,0-3-25 15,2-1-108-15,3-4-110 0</inkml:trace>
  <inkml:trace contextRef="#ctx0" brushRef="#br0" timeOffset="10380.01">12402 5861 884 0,'11'-11'0'15,"-4"6"234"-15,-1 5-125 0,-5 2-50 0,-1 16-19 16,0 12 30 0,-5 12-3-16,-4 9-12 0,-4 2-14 0,-1 2-12 15,-2-2 3-15,2-4-5 16,2-1-7-16,1-3-9 0,1-3-6 15,1-2 0-15,2-3-5 16,2-2 0-16,2-6-8 0,1 0-42 0,0-3-89 16,2-2 10-16,0-3-24 0,0-5-182 15,-2-2-282-15</inkml:trace>
  <inkml:trace contextRef="#ctx0" brushRef="#br0" timeOffset="11760.01">7118 8618 664 0,'0'-6'0'0,"0"-3"174"0,4-5-93 16,2-4 3-16,1-6-20 15,0-5 0-15,0-2-12 0,-1 0-3 0,-3-5-4 16,-3 0-1-16,0 2-15 16,-3 2-6-16,-4 5-1 0,-5 6 0 15,1 5-5-15,-2 8-4 0,-2 5-1 0,1 3-10 16,-5 9 5-16,0 7-6 15,-2 7 0-15,-2 9 5 0,-1 6-4 16,0 4 0-16,2 0-1 16,3-1 2-16,4-4-2 0,6-3 1 0,5-3 0 15,4-6-2 1,2-3 0-16,8-3 0 0,7-4 0 0,3-3 0 15,0-6 7-15,6-5-5 16,-1-1 1-16,3-7-1 0,-1-6-1 16,2-6 4-16,-2-7-2 0,1-6-4 0,-2-5 2 15,-1-6 4-15,-1-5-5 16,1-5 0-16,-2-6 5 0,-2-6-4 15,0-4 2-15,-4 1-2 16,0 4-2-16,-3 8 1 0,-5 13-1 0,-2 10 0 16,-4 11 2-16,-1 8 1 15,0 8-2-15,-2 3 0 0,0 3 0 16,-6 17-19-16,-7 15 22 15,-2 14 10-15,-5 12 2 0,-1 6-5 0,0 3-3 16,2-5 0-16,3-2-2 0,4-8-2 16,1-5-5-16,7-4 4 15,3-5-2-15,1-7-3 0,8-3 2 0,2-2-25 16,5-6-41-1,2-2-13-15,2-6-29 0,2-6-58 0,-1-4-57 16,-1-2-160-16</inkml:trace>
  <inkml:trace contextRef="#ctx0" brushRef="#br0" timeOffset="12630.01">7540 8436 825 0,'-4'7'0'0,"-1"8"150"15,-1 7-44-15,-3 5-25 16,0 2-20-16,0 0-12 0,-1 1-15 0,2-1-2 16,-1-4-1-16,0-4-1 0,2-1-8 15,0-7-9-15,2-3-4 16,0 1-3-16,4-8 0 0,-1 1 1 0,2-3-5 15,0-1-2 1,0 0 0-16,0 0 3 0,0 0 2 0,0-1 3 16,2-8-2-16,3-6-11 15,2-7-2-15,7-4 0 0,3-5-11 16,4-5 4-16,3 1 4 15,0-1-4-15,-1 4 10 0,-5 8 3 0,-1 3-1 16,-6 10 3-16,-1 5-2 0,-1 5-1 16,-3 2-1-16,0 13 0 15,-3 5 3-15,0 8 0 0,-3 2 15 0,-1 3-6 16,-3-1 4-16,-1-3 2 15,-1-3 1-15,0-5-2 0,1-1 0 16,-1-5 3-16,0-2 4 16,2-1-6-16,1-4-2 0,1-2-1 0,0-1-9 15,0-4 1-15,2 0-1 0,0 0 0 16,0 0-3-16,1-5 0 15,4-4 0-15,3-6-14 0,5-4 9 0,3-3-3 16,1-3-19 0,5-4-3-16,-1 0 1 0,4 1-1 0,-4 0 14 15,0 8 2-15,-6 4 6 16,-6 7 6-16,-2 4 3 0,0 5-2 15,-2 3-5-15,-1 9 2 16,0 5 0-16,-4 4 5 0,0 6 1 0,0 0-3 16,-3 1 2-16,2-3 3 0,-1-3-5 15,2-5 2-15,0-3 0 16,0-3-2-16,0-1 1 0,4-2 0 0,2-2 0 15,1-2-3-15,0-1 2 16,0-3 0-16,3 0 1 0,1-6 0 16,1-5-16-16,0 1 3 15,1-5-6-15,2-4-3 0,0-2 7 0,-1-2 2 16,1-3-3-1,-3 1 11-15,-2 1-2 0,-2 5 2 0,-3 5 8 16,-2 6-1-16,-3 3-2 0,0 5 0 0,-1 0 8 16,-8 10-11-1,0 10 6-15,-4 4 4 0,0 5-2 0,3-3-1 16,4 0-4-16,2-6 0 15,2-2 0-15,2-4 4 0,0 0-5 16,4-2 2-16,0-2 0 16,3-3 0-16,4-2 0 0,-2 1 2 0,2-3-4 15,2-1 2-15,1-2-2 0,-1 0-34 16,1-1-5-16,0-7-27 15,-2-1-21-15,-2-6 8 0,2-2-37 0,-3-4-28 16,-2-4 27-16,-1-4-10 16,-2-5-68-16</inkml:trace>
  <inkml:trace contextRef="#ctx0" brushRef="#br0" timeOffset="12730.01">8152 8178 334 0,'-1'0'0'0,"-4"4"50"0,-2 8-78 0,-2 4-57 15</inkml:trace>
  <inkml:trace contextRef="#ctx0" brushRef="#br0" timeOffset="13180.01">8196 8507 864 0,'0'11'0'0,"-2"2"161"0,-4 7-83 16,0 0-4-16,-4 3-30 15,2-2-16-15,0-4-6 0,-2 0-2 0,0-5 1 16,2-2-5 0,-1 1 0-16,2-3-6 0,2-1-2 0,2-3 2 15,1-3-4-15,1-1-6 0,1 0 0 0,0 0 3 16,0 0-2-1,1-1 1-15,4-5-2 0,2-6 0 0,4-4-1 16,3-4 0-16,3-5-6 16,3-2-4-16,4-2-3 0,0 1 0 15,1 1 4-15,-2 6 2 16,-4 5 1-16,-3 4 7 0,-2 8 0 0,-3 4 0 15,-2 0-4-15,-1 14-2 16,-2 4 5-16,-3 7 2 0,-2 5 23 16,-1-3-8-16,0 2-7 0,-3-6-2 0,-2-1 5 15,2-3-4-15,-1-3-5 16,3-1-2-16,0-1 1 0,0 0-3 15,1-2-5-15,0-4-15 16,2 4-14-16,4-5-31 0,0 0-28 0,2-1-38 16,2-5-119-1,4-1-85-15</inkml:trace>
  <inkml:trace contextRef="#ctx0" brushRef="#br0" timeOffset="13480.01">8825 8340 957 0,'4'0'0'15,"5"0"198"-15,5 0-88 0,4 1-27 0,7-1-7 16,5 0-1-16,3 0-6 15,3 0-18-15,2-2-16 0,-3-2-6 16,0 1-4-16,-2-1-12 16,-5 1-8-16,-1 1-6 0,-6 1 2 0,-5-1-2 15,-1 2-29 1,-7 0-14-16,-4 0-35 0,-2 0-66 0,-2 0 30 15,0 0-1-15,-5 0-54 16,-8 1-118-16,-4 0-197 0</inkml:trace>
  <inkml:trace contextRef="#ctx0" brushRef="#br0" timeOffset="13680.01">8860 8515 797 0,'12'2'0'0,"3"2"248"0,1-2-157 16,2-1 9-16,2 0-24 15,1-1-15-15,0 0-17 0,3-2-8 0,-2-3-6 16,1 1-4-16,-2-2-14 0,0 2-8 16,-4-1-7-16,-3 3-35 15,-4 2-32-15,-4 0-39 0,-2 0-26 0,-4 4-101 16,-5-1-350-1</inkml:trace>
  <inkml:trace contextRef="#ctx0" brushRef="#br0" timeOffset="14580.02">9755 7991 851 0,'-2'-14'0'0,"2"-1"290"0,3 1-188 15,3-1-40-15,5 0-11 16,3 1-5-16,2 2-11 0,2 2-4 0,3 3-2 16,3 4-7-16,3 3-6 0,-1 7-2 15,0 8 0-15,-4 2 2 16,-1 6-5-16,-3 5 0 0,-4 4 1 0,-3 2-3 15,-4 2-2-15,-3 0-2 16,-4-3-1-16,-1 2 0 0,-9 0-1 16,-3 0-2-16,-10 2 6 15,-3 2-4-15,-6-2-1 0,-4 2 1 0,-3-2 0 16,0-1-2-1,1-2 3-15,5-5-3 0,6-3-2 0,6-4-1 16,7-1 2-16,4-6 0 0,3-2 0 0,1-4-1 16,5-3-4-1,1 0 3-15,0-1-1 0,4-2-6 0,5 2 5 16,5-1 4-16,6-4 0 15,5 0 0-15,7-1 11 0,6-6-9 16,4 3 8-16,1-1 4 16,-1 0 3-16,-4 3-1 0,-8 3-10 0,-6-1-6 15,-8 0 0-15,-4 0 4 0,-7 0-5 16,-2 0 1-16,-2 0 0 15,-1 0-42-15,0 1-10 0,0 0-34 0,-1 0-40 16,-1 2 7-16,1 0-25 16,-1 0-97-16,-3-2-153 0</inkml:trace>
  <inkml:trace contextRef="#ctx0" brushRef="#br0" timeOffset="15030.02">10596 7736 660 0,'4'-11'0'0,"-2"4"346"0,-2 3-230 0,0 1-9 16,-2 2-42-16,-3 1-23 15,-4 3-19-15,-6 13-7 0,-6 9-1 16,-5 13 15-16,-1 10 5 15,-4 6 0-15,0 4 11 0,0 5-5 0,1 0-6 16,1 0-4 0,3 2-9-16,3-4-6 0,4-2-2 0,4-3-4 15,5-2-4-15,3-5-1 0,5-3 2 0,4-3 1 16,5-4-2-1,3-1 7-15,2-3-2 0,1-1-5 0,0-4-1 16,0-4-2-16,-2-3-3 16,2-4 0-16,0-1 5 0,0-1-7 15,1-1 3-15,-1-3-3 16,-2-2-17-16,2-1-8 0,-2-2-24 0,-1-1-42 15,-3-2-28-15,0 0-11 16,-2-1-74-16,-3-1-146 0</inkml:trace>
  <inkml:trace contextRef="#ctx0" brushRef="#br0" timeOffset="15510.02">10658 8096 790 0,'0'-3'0'0,"0"3"269"16,0 0-173-16,0 2-8 15,0 11-30-15,0 14 17 0,-3 9 14 16,-3 7-32-16,0 3-11 0,-2-5-15 0,1-5-12 15,0-2-9-15,0-9-6 16,0-2 1-16,3-3-3 0,-1-6-4 16,2-2-26-16,0-1-43 15,1-5-41-15,0-1 2 0,2-3-24 0,0-2-112 16,0-1-97-16</inkml:trace>
  <inkml:trace contextRef="#ctx0" brushRef="#br0" timeOffset="15850.02">10898 8071 882 0,'0'0'0'0,"-8"4"254"16,-5 14-189 0,-6 11 4-16,-1 7-6 0,-1 5-7 0,5 0-18 15,5-2-10-15,3-3 5 16,3-1-6-16,5-4-11 0,0-5-4 15,5-3-5-15,3-2-4 0,2-5-4 0,6-3 2 16,3-2 2-16,1-3-2 16,4-5 2-16,-2-3-5 0,-1 0-1 15,-1-6 4-15,-3-2 0 16,-4-7 0-16,-2-2 3 0,-3-7 5 0,-1-6-3 15,-4-6-2-15,-1-3-2 16,-2-5-3-16,-6-3 2 0,-8 1-2 16,-1 1-8-16,-4 8 3 15,2 11-1-15,2 9-14 0,1 10-15 0,1 7-21 16,0 6-43-16,2 11-15 0,3 1-69 15,-2-1-213-15</inkml:trace>
  <inkml:trace contextRef="#ctx0" brushRef="#br0" timeOffset="16180.02">11183 7804 694 0,'12'-16'0'0,"1"6"305"0,0 2-207 0,-1 7 5 16,1 3-37-16,2 12-19 16,0 8 1-16,0 13-7 0,-2 8 1 15,-1 7 8-15,-6 9-7 16,-3 8-10-16,-3 3-6 0,-4 4-7 0,-6 0-9 15,-4-4-10-15,0-2 2 0,-1-3 2 16,-2-4-6-16,0-3 1 16,-3-4 0-16,-1-4-18 0,-1-4 4 0,-2-4-13 15,-1-6 1 1,0-1 2-16,-2-9-14 0,3-1-12 0,1-5-2 15,1-4-20-15,4-4-73 16,4-7-89-16,3-4-193 0</inkml:trace>
  <inkml:trace contextRef="#ctx0" brushRef="#br0" timeOffset="16460.02">11555 8291 972 0,'24'-12'0'15,"2"2"226"-15,1 1-122 0,0 1-33 0,-1 3-12 16,2 1 7-1,2 3-24-15,0-1-16 0,1-2-6 0,-2 1-4 16,-1-2-6-16,-5 2-5 16,-4-2-2-16,-6 3-6 0,-8-1-43 15,0 2-40-15,-3-2-23 16,-2-1-24-16,-2-4-41 0,-7 0-117 0,-5-2-293 15</inkml:trace>
  <inkml:trace contextRef="#ctx0" brushRef="#br0" timeOffset="16680.02">11760 8000 699 0,'6'-7'0'0,"-2"0"296"0,-1 7-183 0,0 0-12 16,3 6-41-1,0 13 0-15,-1 10 3 0,-5 13 12 0,-3 6-7 16,-5 4-9-16,-5-3-18 0,-1-5-16 0,2-4-13 15,2-6-5 1,2-2-3-16,4-3-4 0,0-3 0 0,3-2-55 16,-1-2-51-16,2-1-61 15,0-5-8-15,0-2-116 0,0-7-374 16</inkml:trace>
  <inkml:trace contextRef="#ctx0" brushRef="#br0" timeOffset="17400.02">12393 7843 785 0,'3'-7'0'0,"1"2"293"0,-4 1-190 15,2 2-3-15,-2 2-36 0,0 4-32 0,0 12-10 16,-4 11 33-16,-5 12 2 16,-6 7 5-16,-1 4-23 0,-2 1-12 15,3-2-5-15,1-3-3 16,2-4-2-16,1-6-8 0,0-3-2 0,3-3-3 15,1-4-5 1,0 1 2-16,4-4 1 0,1-3-7 0,0-2-9 16,1-2-28-16,1-1-58 15,0-4-16-15,0-3-1 0,0-1-74 16,0-4-88-16,-4-1-314 0</inkml:trace>
  <inkml:trace contextRef="#ctx0" brushRef="#br0" timeOffset="18150.02">8707 10162 712 0,'-6'-3'0'15,"3"3"280"-15,2-1-198 16,1 0-13-16,0 1-18 0,0-2-13 0,4 2-7 15,4 1 14-15,8-1 33 0,5 0-6 16,5 0-3-16,7-4-19 16,5 2-9-16,4-1-3 0,1-2-12 0,1 0-15 15,-1 3-11 1,-4-1 0-16,-1 1 6 0,-6-1-8 0,-5 0-17 15,-5 2-13-15,-7 0-33 16,-7 1-13-16,-4 0-15 0,-4-2-7 16,-5 2 10-16,-5 0-79 15,-7 5-225-15</inkml:trace>
  <inkml:trace contextRef="#ctx0" brushRef="#br0" timeOffset="18360.02">8698 10394 805 0,'9'2'0'0,"8"-2"250"0,6 1-111 16,7-1-18 0,2-3-41-16,4-2-10 0,-5 3 4 0,0 1-33 15,-1 0-21-15,-4 1-15 0,-2 0-1 0,-3 0-2 16,-1 0-4-1,-2 0-64-15,0 0-11 0,-5 1-25 0,-1 2-9 16,-1-2-51-16,-4 1-176 16,-5 1-157-16</inkml:trace>
  <inkml:trace contextRef="#ctx0" brushRef="#br0" timeOffset="19280.02">7146 10176 698 0,'0'-15'0'0,"0"1"279"16,-5-1-173-16,-1-2-2 0,-3 3-15 15,-2-6-35-15,0-1-16 16,-2 0 9-16,-3-4-9 0,-2 3-1 0,-1 3 2 16,-2 3-7-16,0 8-7 15,-1 3-8-15,-1 5-9 0,-3 12-5 16,-1 11-3-16,1 9 0 0,-1 6 0 0,2 7 2 15,4-1 1-15,5 1-3 16,6-2 0-16,5-4 4 0,5-3-3 16,5-2-2-16,6-6 2 15,6-4-2-15,5-5-5 0,4-10 10 0,5-6-3 16,2-3 1-1,2-8 0-15,0-8 1 0,-2-3-2 0,-1-6 2 16,-2-5 0-16,0-3 3 16,-6-5-4-16,-1-4 1 0,-1-4-1 15,-2-4 3-15,3-4-4 0,-2-6-1 0,0-4 0 16,-3 0 4-16,-4 8-3 15,-4 8 1-15,-3 9-1 0,-6 12 0 16,-1 7 2-16,0 9 2 16,0 8 10-16,0 3 2 0,-4 5-11 0,-8 15-12 15,-4 13 10-15,-4 13-2 16,0 8 1-16,4 4 3 0,1 2-3 15,5 3 0-15,2-3 2 0,4-6-3 0,2-3-3 16,2-9 2-16,4-7-2 16,3-5-13-16,3-5-11 0,0-5-23 15,1-1-55-15,2-5-11 16,-1-3-11-16,0-1-88 0,0-4-114 0,-4-2-355 15</inkml:trace>
  <inkml:trace contextRef="#ctx0" brushRef="#br0" timeOffset="19980.02">7394 10423 1016 0,'0'0'0'0,"0"2"145"16,0 9-99-16,-3 7 29 0,-3 4-21 0,-1 5-24 15,-1 0-9-15,-1-2-2 0,0 0-2 16,-1-4-6-16,3-3 1 15,-1-7 1-15,3-1 7 0,0-6 8 0,3-1-6 16,1 0-2 0,1-3-7-16,-2 0-3 0,2 0 1 0,0-4-2 15,0-3-17-15,0-3-6 16,4-2 0-16,4-6 1 0,3 1-2 15,3-2 9-15,1-5-3 0,3 2-1 0,3-7 3 16,-1 2-2-16,2 3 4 16,-1 2 4-16,-6 8 1 0,-3 8 0 15,-1 3-6-15,-2 3 4 16,-1 4-1-16,-2 7 3 0,-1 6 0 0,-4 6 4 15,-1 2 1-15,0 1 2 16,-1-2-3-16,-2 0 1 0,0-3 1 16,1-3-1-16,-1-6 3 15,-1 0 0-15,-1-3-1 0,1-1 4 0,-1-6-1 16,1 3-5-16,1-3-1 0,1-2-1 15,2 0-3-15,0 0 0 16,0 0 11-16,0-6-12 0,3-1-8 0,1-5-4 16,4-4 3-1,4-1 2-15,0-5-7 0,3 1-10 0,3-3 5 16,0 0 1-16,0 4-5 15,-1 4 11-15,-3 5 6 0,-2 4 3 16,-3 5 2-16,0 0 2 16,-2 2 0-16,0 4-5 0,-1 4 0 0,-2 5-1 15,-1 3 4-15,-3 3-1 0,1 0-1 16,-2 3 6-16,-2 0-1 15,-1-2-2-15,1-1 2 0,0-3 1 0,0 1-3 16,-1-4-1-16,3-3-9 16,1 1-17-16,0-6-6 0,0 0-11 15,1 0-19-15,2-3-10 16,3 0-20-16,1-2-66 0,2-1-9 0,1-5-33 15,2-1-119-15</inkml:trace>
  <inkml:trace contextRef="#ctx0" brushRef="#br0" timeOffset="20150.02">7809 10505 407 0,'3'-17'0'0,"-1"5"259"0,-2 6-121 0,0 4-34 15,0 2-40-15,0 0-34 16,0 8-27-16,0 4 23 0,-5 5 25 16,0 4-20-16,-1 0-16 15,1 0 0-15,-2 0-6 0,1-3-5 0,1 1-3 16,0-3 0-16,2-3-2 0,2-1-64 15,-2-2 7-15,3-1-32 16,0-1-88-16,0-5-113 0</inkml:trace>
  <inkml:trace contextRef="#ctx0" brushRef="#br0" timeOffset="20310.02">7906 10193 593 0,'3'0'0'0,"-1"1"-2"0,-2 11-3 0,0 4-106 16,-2 3-178-16</inkml:trace>
  <inkml:trace contextRef="#ctx0" brushRef="#br0" timeOffset="20730.02">7946 10563 790 0,'-4'14'0'15,"-1"2"210"-15,0 1-130 16,1-1-15-16,1-2-13 0,2-1-17 0,0-2-17 16,-1-1-5-1,-1-3-2-15,0-3 1 0,-1 0-1 0,1 0-3 16,-2-3-3-16,0 2-1 0,1-3-1 0,2 0 0 15,1 0 0 1,1 0 0-16,0-8-6 0,1 0-52 0,5-6 33 16,3-3 0-16,1-2-12 15,3-2 3-15,4-4 3 0,0 1-8 16,0-2 18-16,2 2 5 15,-4 6 9-15,2 1 3 0,-1 6 1 0,-3 6 0 16,-1 3 0-16,0 2 12 16,-1 6 4-16,1 3 4 0,-1 4-4 15,-1 3-1-15,-1 3-4 0,-2-1 0 0,-3 3 14 16,-2-1-3-16,-2-1-3 15,0 1 4-15,-2-3-7 0,-2-2-9 16,-2 0-4-16,1-2 1 16,-1-3-2-16,2 1-4 0,1-5-75 0,1-2-61 15,1-2-250 1</inkml:trace>
  <inkml:trace contextRef="#ctx0" brushRef="#br0" timeOffset="21630.03">9707 9833 978 0,'-4'-15'0'0,"4"0"253"0,10-2-193 15,2-6-27-15,8 0 6 16,5-6-6-16,4 0 4 0,3 4-12 0,0 4-2 15,-2 7 9 1,2 7 1-16,-2 7-5 0,-1 9-2 0,0 15-11 16,-4 11-10-16,-5 10-2 15,-5 7 1-15,-8 0-1 0,-6 2-1 0,-3-1-2 16,-9-5 0-16,-5-3 6 0,-8-5-2 15,-2-5 1-15,-3-3-3 16,-2-2 0-16,-5-2-3 0,1 0 2 16,-1 1-2-16,1-1-8 15,5-2-5-15,3-3 0 0,9-4 4 0,4-7-4 16,8-2 12-16,4-8-1 15,2 0-8-15,3-2 4 0,5 0-1 16,3-5 10-16,6-5 6 16,0-4-2-16,0 0-1 0,0 1-1 0,0-2 1 15,-3 4 0-15,2-1 0 0,0 4-4 16,1 5 0-16,0 1 2 15,0 2-1-15,2 4 1 0,-1 8 0 0,0 2-1 16,0 6 0 0,2 4 0-16,-2-2 0 0,-1 2-1 0,2-3 0 15,1-3 0-15,1-2-1 16,0-7 0-16,0-2 1 0,-2-3-1 0,-2-4 0 15,0-3-1-15,-1-4-3 0,-3-3 1 16,0-2-4-16,0 0-6 16,-2-3 0-16,0-1-7 0,-1-1-16 0,-3 0-13 15,-1 2-20 1,0 1-22-16,-2-3-1 0,-3 1-21 0,0-1-50 15,-1-1-20-15,0-1-68 16,0 2-146-16</inkml:trace>
  <inkml:trace contextRef="#ctx0" brushRef="#br0" timeOffset="21990.03">10606 9677 699 0,'7'-21'0'0,"-2"9"321"16,0 4-216-1,-4 5-1-15,0 3-43 0,-1 0-30 0,0 15-20 16,-1 14 32-16,-5 17 13 16,-5 14 8-16,-1 7-25 0,0 7-8 15,-1-1-3-15,1-4-5 16,-1-5-7-16,3-10-12 0,-1-7 0 0,1-9 0 15,3-5-5-15,-1-5 2 0,2-5-2 16,1-4-26-16,0-2-12 16,3-5-15-16,1-4-29 0,1-2 2 0,1-3-26 15,3-3-73-15,0 0-86 16,-1-8-289-16</inkml:trace>
  <inkml:trace contextRef="#ctx0" brushRef="#br0" timeOffset="22710.03">8976 11001 705 0,'14'-5'0'0,"7"1"198"0,6 1-61 0,7 0-61 16,10 1-9-1,9-1-14-15,13 0-16 0,6-3-5 0,8 1 6 16,9 0 3-16,-1 0 9 16,7 1-1-16,-1-1-15 0,-3 0-5 15,-4 0 2-15,-3-1-1 0,-6 0-10 0,-5 0-8 16,-7 0-4-16,-5 2-4 15,-5 1-4-15,-4 3 0 0,-7-1 4 16,-4 1-4-16,-9 1-13 16,-11 0-6-16,-6 0-18 0,-9-1-1 0,-5 0 1 15,-1 0 5-15,-10 0-4 16,-7 0-70-16,-10 3-37 0,-6 3 39 15,-5 1-28-15,-3-1-146 0,-5 3-192 0</inkml:trace>
  <inkml:trace contextRef="#ctx0" brushRef="#br0" timeOffset="23060.03">8742 11352 791 0,'0'3'0'15,"16"-3"175"-15,13 0-32 16,16-1-5-16,16-9-43 0,15 1-16 16,13 0 5-16,11 0-21 15,8 2-12-15,6 1 9 0,6-2-4 0,-2-3-20 16,-1 2-15-16,-6-4-5 15,-1-1-10-15,-5 1-4 0,-4-4 1 16,-3 3 4-16,-7 1-10 16,-7 1 5-16,-8 3 0 0,-14-1-4 15,-11 0 3-15,-12 3-2 0,-11 2-17 0,-8 2 2 16,-8 1-1-16,-6 0-12 15,-4 1-2-15,-2-2 2 0,-4 2-5 0,-7-1-43 16,-4-1-41 0,-7 3 9-16,-6 0-21 0,-4 0-81 0,-5 0-285 15</inkml:trace>
  <inkml:trace contextRef="#ctx0" brushRef="#br0" timeOffset="25310.03">11180 10303 579 0,'0'0'0'0,"0"0"181"0,0-1-129 0,0 0 26 16,0-1 5-16,2 0-16 15,1 2-13-15,4-1-20 0,1-1-7 16,0 0 11-16,2-1-3 16,3-5 3-16,1-3 4 0,2-3-2 0,3-1-5 15,2-2-7-15,1-1-5 16,0-3-11-16,2 0-6 0,-1-2 0 15,-1 0-2-15,-1-1-3 0,3 4 2 0,-3 0 0 16,0 2 6-16,-1 3 4 16,-1 0 1-16,0 1 5 0,2 1-1 15,3 2-4-15,0 1-4 16,5 3-3-16,1-2-3 0,5 3-2 0,2 0 3 15,1 2-1 1,0 2 0-16,0 2-1 0,-3 4-2 0,-2 7-1 16,1 3 0-16,-2 3 3 15,1 4 0-15,3-1-1 0,2 0-1 16,1-1-1-16,2 0 0 0,2-2 5 0,3 3-7 15,-3-1 4-15,2-2-2 16,-2 0 0-16,2 0 0 0,-1 0 2 16,-2 0-2-16,0 0 0 15,-3-4-1-15,-2 3 0 0,-2-5 2 0,1 0 1 16,-1 3-4-16,0-1 4 15,2 0-4-15,-2 0 2 0,-1-1 0 16,4-1 0-16,0-2-1 16,-1-1 1-16,2-2 4 0,-3-1-7 0,1-2 4 15,0-2-2-15,-1-1-2 0,0-2 5 16,-1-6-4-16,0-1-6 15,-1-3 7-15,-1-4-2 0,-2 0 0 0,-1-5 3 16,-4-1 0 0,2-1 2-16,0-1 0 0,0-1-3 0,2 1-2 15,-1-1 3-15,1 1 0 16,1 4 1-16,-3 6-2 0,1 2 0 15,0 6-1-15,-1 0 3 0,-3 5-2 0,0 1-3 16,0 3 3-16,0 4-2 16,-3 5 1-16,-1-4 3 0,1 1 0 15,-1 1-2-15,1-3 1 16,2 3 1-16,3-1-2 0,6 1 1 0,2 0 1 15,5 0-1-15,3 2 0 16,2-3-2-16,0-1-5 0,1-3 6 16,-2-2-1-16,-2-2 1 15,-4-1 2-15,-2-5-1 0,-4-4 0 0,1-4 0 16,-4-1 3-16,0 0-3 0,-4-3 0 15,-2 2 3-15,2 2-5 16,-2 1 2-16,2 0 0 0,0 3-2 0,-2 2 3 16,-1 0 0-1,-1 4-2-15,-3-2 0 0,-4 1 1 0,-1 2 0 16,-4 0-1-16,-4 1 0 15,-2 1-94-15,-3-2 33 0,0 2-9 16,0-3-35-16,-4-1-66 16,-5 0-46-16,0 0-85 0,-3-2-57 0</inkml:trace>
  <inkml:trace contextRef="#ctx0" brushRef="#br0" timeOffset="25730.03">14882 9749 658 0,'0'-6'0'0,"0"0"160"0,-1 1-42 0,-1 1-19 15,2 2-30 1,0 2-16-16,0 0-46 0,0 7-12 0,1 6 10 15,6 2 22-15,3 3-11 16,5 2 0-16,4-1 2 0,0-2-2 16,2-1 4-16,1-3-8 15,-3-4-8-15,2 0-2 0,-4-4 3 0,-1-4-3 16,0 4-1-16,-4-5 0 0,-5 2-1 15,-4 0 0-15,-3-1 0 16,0 1 4-16,-5 3-6 0,-8 4-2 0,-4 8 6 16,-4 2 7-16,4 4-5 15,-1 1 2-15,4-1-2 0,1 1-2 16,1 1-2-16,1 3 0 15,-2 0 3-15,1 3-2 0,0-1-1 0,-1 1 0 16,2-4 0 0,-4-1-49-16,3-3-5 0,-1-5-21 0,1-3-60 15,1-5-111-15,0-6-217 0</inkml:trace>
  <inkml:trace contextRef="#ctx0" brushRef="#br0" timeOffset="27440.03">15772 9876 690 0,'0'-10'0'0,"3"1"272"0,0 1-187 0,1 0-14 15,4-1-19-15,1-2-20 16,4 2-7-16,5 0-7 0,-1 4 0 16,2 1 7-16,-1 4-1 15,-3 4-4-15,-1 11-9 0,-4 4-3 0,-4 7 8 16,-3 4 7-16,-3 1-5 15,-2 1-6-15,-5-3-2 0,0-2 3 16,-4-6 1-16,0-2 10 16,1-5-1-16,-1-6 7 0,3-1 5 0,3-2-8 15,0-2-8-15,1-1-4 0,2-2-5 16,0 0-1-16,-1-1-2 15,3-4 0-15,0-1-4 0,0-4-6 0,5-5-2 16,4-3 2 0,6-4 0-16,3-2 3 0,0-3 0 0,3-2-15 15,3-2 5-15,-2-2-3 16,4 3-11-16,2 1 4 0,-3 8 2 15,-1 7 2-15,-3 5 5 0,-5 7 6 0,-2 2-1 16,-4 12 0-16,-3 3-1 16,-3 10 0-16,-4 3 4 0,0 7 2 0,-3 0 2 15,-3-4 1 1,1 0-1-16,1-6-1 0,1-4 0 0,2-4 3 15,1-4-4-15,0-1 2 16,0-5-1-16,1-2 0 0,2 0-5 16,-2-3-6-16,3-2-9 15,3 0 0-15,2-5 3 0,5-4-12 0,3-4-6 16,3-4-11-16,2-4-5 0,1-3 13 15,0-5 4-15,1-3 10 16,-2-1 18-16,0-1 6 0,-5 4 0 0,-3 4 0 16,-4 7 3-1,-7 9 7-15,-2 7 8 0,-1 3 11 0,-2 7 0 16,-5 12-27-16,-4 10 22 15,-2 6-1-15,1 1-14 0,3-2-4 16,4-3 3-16,2-6-1 16,3-4-1-16,2-3-4 0,3-3 1 0,3-2 0 15,3 1-4-15,2-8 2 0,4-1 3 0,2-1-2 16,0-4 1-1,0-2-1-15,1-7-1 0,-1-4 1 0,1-5 1 16,-4-2-3-16,-1-7 0 16,-1-3 11-16,-3-4 2 0,-2-3 0 15,-3-3-2-15,-5-1-3 16,-1 5-2-16,-3 2 0 0,-8 10-1 0,-4 9 3 15,-1 5 0-15,-2 6-8 0,1 4 0 16,1 1 2-16,2 9-6 16,4 8 1-16,1 1-31 0,1 8-37 0,3 3-19 15,1 2-49-15,0 0-138 16,3 0-174-16</inkml:trace>
  <inkml:trace contextRef="#ctx0" brushRef="#br0" timeOffset="27610.03">16703 10062 1001 0,'1'0'0'0,"1"0"196"0,-2 0-139 16,3 0-24-16,-1-2-31 15,3 0-3-15,0 0-24 0,2-1-39 16,0-1-54-16,-1-1-137 15,-1-1-286-15</inkml:trace>
  <inkml:trace contextRef="#ctx0" brushRef="#br0" timeOffset="28640.04">17306 9740 902 0,'-6'-6'0'16,"-2"3"313"-1,-5 3-238-15,-2 14-16 0,-5 13-19 0,0 12-5 16,0 7-8-16,5 0-16 16,3-6-6-16,7-5-5 0,5-7 0 15,1-6 0-15,8-2-2 0,5-6 1 0,2-4 2 16,2-5-1-16,2-5 0 15,1-3 5-15,0-9-5 0,3-4 0 16,-4-2 0-16,-1-1-15 16,-2-8 12-16,-7-2 0 0,-3-2-1 0,-3-5 5 15,-3 0 0 1,-2-3-1-16,-8 0 0 0,-3 5 0 0,-6 7-3 15,-2 8 3-15,-2 9 0 0,0 7 0 0,3 5-4 16,3 11 4-16,6 7-9 16,6 8 7-16,4-2 0 0,7 0-1 15,6-2 2-15,9-7-1 16,2-3 1-16,5-9 2 0,2-5 0 0,1-2-1 15,3-10 1 1,3-4-1-16,-2-5 5 0,1-3 1 0,0-2-2 16,-2-2-2-16,-1-1 1 15,4 1-2-15,-3-4 0 0,3 0 3 16,-4-5-2-16,-5-3 0 0,-2-6 2 0,-2-1 0 15,-6-1 0-15,-5 3 2 16,-6 6 3-16,-6 6 10 0,-2 8 9 16,0 7-3-16,-4 7 2 15,1 7-6-15,-1 4-1 0,-2 19-17 0,-6 18-3 16,-6 18 0-16,-3 16 23 15,-4 13-8-15,-5 10-4 0,-2 12 1 16,-3 6-2-16,3 3 0 16,0-1-3-16,2-7-2 0,6-8-3 15,0-9-2-15,4-8 0 0,6-9 2 0,1-7-15 16,2-8-5-16,6-8-8 15,3-7-11-15,4-9 0 0,7-10 1 0,8-8 11 16,5-12 16 0,5-4 4-16,3-12 1 0,6-7 5 0,1-7 0 15,-1-5-2-15,3-9 2 16,-4-8 2-16,-2-5 3 0,-2-9 0 15,-4-5 1-15,-5-3 0 0,-7 2 5 0,-12 0 2 16,-7 6 7-16,-13 8-7 16,-10 7-5-16,-8 10-4 0,-6 12-2 15,-2 10-2-15,0 8-2 16,3 7-18-16,7 3-58 0,6 6-33 0,6 2-4 15,8 4-24-15,2-2-128 16,4-2-121-16</inkml:trace>
  <inkml:trace contextRef="#ctx0" brushRef="#br0" timeOffset="30480.04">18551 9314 536 0,'1'-6'0'15,"0"3"294"-15,-1 3-180 0,0 0 0 0,0 8-57 16,-4 13 9-16,-4 13 44 16,-6 11-26-16,-6 9-30 0,-1 6-16 15,-1 0-13-15,2 1 1 0,2-7 3 0,1-6-10 16,2-5-6-16,0-6-5 15,1-7-2-15,3-5-3 0,1-6-2 16,0-4 3-16,6-8-2 16,3-1-2-16,1-3 0 0,0-3 0 0,0 0-7 15,2-1 3 1,7-7-3-16,1-5 14 0,5-7 0 0,2-2-3 15,1-5-4-15,2 0 0 0,3-4 6 0,1 0-10 16,4 0 4 0,1 1 0-16,1 9-12 0,-2 4 10 0,-3 7-1 15,-2 8-1-15,-1 4 4 16,-2 8 0-16,-6 7-6 0,-2 7 4 15,-7 4-3-15,-2 4 4 16,-3 0 2-16,-5-1 1 0,-4-2 1 0,-3-4 0 16,-4-2-3-16,-4-3 0 15,-5-2 6-15,-3-4-4 0,-2 0-3 16,0-4-6-16,5-1-10 0,2-1-3 0,4-5 5 15,5-2-3-15,5 2-5 16,6-3 9-16,3 2 6 0,0 0-3 16,2-1-7-16,5 2 10 15,5 0 5-15,4-3 5 0,6 0-1 0,4 0-2 16,4-5 1-1,5-1 1-15,2 1 0 0,0-5-1 0,0 2 0 16,-3-3 0-16,-1-1 1 16,-1-3-1-16,-3 1 0 0,-1-5 0 15,-1 1 3-15,-5-3-2 0,-3-3 0 0,-2 4 0 16,-6 0 0-16,-3-1 1 15,-3 4 0-15,-4 2 2 0,-1 4 7 16,0 4 2-16,-1 6 8 16,-2-1-1-16,0 4-8 0,-3 10-14 0,0 6 2 15,-2 5 0-15,0 4 0 16,2 0 2-16,1-4-2 0,3 4 0 15,0-6 0-15,1-3 1 0,2 1-1 0,0-6-2 16,5-1 2-16,0-4-6 16,4-2 2-16,3 0 0 0,1-2-3 15,6-3 3-15,-2-1 0 16,4-7 2-16,-2-5 4 0,1-4-2 0,-1-3-1 15,1-1 2 1,-2-9 1-16,-1 0-1 0,2-7 1 0,-2-4-1 16,2-5-1-16,-2-5 0 15,4-3 3-15,1 0-4 0,0 1 2 16,-1 2-1-16,-4 8 0 0,-2 9 0 0,-6 8 3 15,-6 11-2-15,-1 5 5 16,-3 7 0-16,0 1 0 0,0 1-4 16,-3 7-4-16,-6 15-15 15,-7 9 28-15,-4 13 0 0,-4 7-2 0,0 5-1 16,-1 1 1-16,-3 4 2 15,5-3-3-15,1-8-4 0,6-3-1 16,6-3-2-16,3-9 0 16,7-3-2-16,0-8 2 0,7-7-2 0,1-3-2 15,7-2 3-15,-1-4 0 0,2-6-5 16,5 2 5-16,0-3 0 15,2-1-22-15,0-2-4 0,2-6-15 0,-1-3-17 16,-1-2 2 0,-2-4-17-16,-3 0-44 0,-5-4-45 0,-5-4-89 15,-8 4-208-15</inkml:trace>
  <inkml:trace contextRef="#ctx0" brushRef="#br0" timeOffset="30630.04">19224 9644 597 0,'22'-8'0'0,"2"0"193"0,5 2-97 15,0 2-19-15,7 0-29 16,1 4-41-16,-1 0-14 0,0 0-129 16,-3 0-92-16,-2 0-136 15</inkml:trace>
  <inkml:trace contextRef="#ctx0" brushRef="#br0" timeOffset="30910.04">19692 9610 756 0,'-8'0'0'0,"-2"7"262"0,-2 2-157 0,-1 1-11 16,3 2-18-16,1 0-26 15,2 2-17-15,0 2-15 0,3 0-2 16,-1 1-2-16,4 0-10 16,1 0-1-16,0 2-2 0,0 0-1 0,4 1 0 15,3-3 2-15,-1 1-2 0,5 0 0 16,-4-1 1-16,3 1 0 15,-3-3 1-15,0 0 0 0,-2-1-2 0,-4-1 0 16,-1 0 5-16,-3-4-2 16,-4 1 3-16,-5-2 1 0,-3-2-4 15,-2 2 0-15,-2-8-2 16,-1 2-2-16,-2 0-21 0,-1-2-16 0,-4 0-41 15,-2-2-22-15,-4-5-68 0,-2-5-212 16,-3-4-259-16</inkml:trace>
  <inkml:trace contextRef="#ctx0" brushRef="#br0" timeOffset="31080.04">18995 9335 944 0,'3'-13'0'0,"0"6"257"16,-1 2-211-16,0 1-29 0,0 3-15 15,1 1-4-15,0 0-105 16,1 2-46-16,-2 6-106 0,-2 1-369 0</inkml:trace>
  <inkml:trace contextRef="#ctx0" brushRef="#br0" timeOffset="32860.04">20296 9217 739 0,'0'-4'0'0,"-1"2"271"0,-5 2-174 0,-1 1-34 15,-4 10-11-15,-2 10-4 0,-4 9-10 16,-1 6-5-16,-4 10-2 15,-1 5-4-15,-1 6-2 0,0 7-3 0,0 2-1 16,3 0 0-16,3-2-4 16,4-6-12-16,5-5-2 0,4-3-1 15,5-6-2-15,2-5 0 16,8-7 0-16,1-1-28 0,5-8-20 0,1-3-28 15,-1-5-13-15,0-5-25 0,-2-3-102 16,-2-7-131-16</inkml:trace>
  <inkml:trace contextRef="#ctx0" brushRef="#br0" timeOffset="33860.04">20254 9649 826 0,'10'0'0'0,"3"0"249"0,2 11-156 15,-5 8-18-15,2 11-15 16,-4 4-30-16,-3 4-6 0,-2-1 2 0,-3-4-5 16,0-1-5-16,-3-8-4 15,-4-5 0-15,1-3 1 0,-2-7 8 16,1-2 5-16,4-3-2 15,0-2-7-15,3-1-5 0,0-1-4 0,4-4-1 16,3-10 3 0,5-7-9-16,6-5 2 0,2-7 3 0,4-2-2 15,0-6 1-15,3-5 2 0,2-2-3 0,-1-3-2 16,2 4-1-1,-2 7 0-15,-4 13-2 0,-3 10-28 0,-6 14-34 16,-3 4-30-16,-4 14 22 16,0 6-19-16,-3 6-43 0,-3 4-3 15,0-2-36-15,-2-2-22 16,0-1 45-16,0-5 73 0,-1-2 61 0,-2-3 22 15,1-1 54-15,1-3 54 0,1-4-22 16,1-1-12-16,4-1-8 16,6-3-16-16,4-2 5 0,2-1 5 0,2-4-24 15,1-4-16-15,-2-5-2 16,-2-3 5-16,-1-4 5 0,-4-2 12 15,-3 0-10-15,-3-1-3 16,-2 3 6-16,-3 3-7 0,-2 2-1 0,-4 5 1 16,-3 6-13-1,-1 4-8-15,-3 1-5 0,-3 10-1 0,-1 6-3 16,2 7-4-16,-2 2 2 0,6 1 1 0,1 0-3 15,3-1 2 1,4-2 0-16,3 0-1 0,0-3-2 0,6-5 1 16,3 1-4-16,4-3 1 15,4-2-6-15,4-4-15 0,4 0-3 16,3-4-14-16,2 0-32 15,0-2 17-15,4-2 0 0,-3-2-7 0,2-7 27 16,-2-7 18-16,-3-5 13 16,-1-3 7-16,-4-7 0 0,-2-1 1 15,-7-3 6-15,-2 5 6 0,-6 7 11 0,-6 3 5 16,-2 7 9-16,-8 4 7 15,-5 6-13-15,-2 3-6 0,-4 5 3 16,-1 11-7-16,-2 3-6 16,2 4-6-16,4 4-7 0,5 1-3 0,2 0-1 15,4-1 0 1,4-1 1-16,3-4-1 0,0-3-2 0,4-3 2 15,2-3-3-15,3-6 3 0,6 0 0 0,0-4-1 16,3-3 1 0,3-7 3-16,2-4-2 0,3-3 1 0,-1-7-1 15,-1-2 1-15,-1-5 1 16,-2-8 3-16,-2-5 0 0,1-5 6 15,-3-5 2-15,-2-3-3 16,1 1-3-16,-3 0-3 0,-3 6 2 0,-4 9 5 16,0 9 4-16,-6 8 9 15,0 11-2-15,1 6-1 0,-1 4-8 16,-4 6-12-16,-5 16-4 0,-7 12 1 0,-4 9 8 15,-1 6-3-15,3 4-2 16,1 0-1-16,4 0 0 0,3-4-2 16,6-4-46-16,3-6-13 15,2-5-23-15,2-4-2 0,3-3-22 0,2-6-79 16,3-2-76-1,-1-8-112-15</inkml:trace>
  <inkml:trace contextRef="#ctx0" brushRef="#br0" timeOffset="34160.04">21575 9220 664 0,'10'-9'0'15,"0"5"193"-15,0 4-91 0,2 5-4 0,-1 14-18 16,-1 11-24-16,1 9 8 16,-3 10-10-16,-1 6-3 0,0 5 2 15,-2 2-8-15,-1 2-6 16,-2 2 1-16,-3-1-12 0,-7 0-13 0,-4-2-10 15,-8 0 3 1,-3-4-5-16,-5-4-1 0,-5-1 0 0,-2-9-4 16,-2-3-57-16,1-8-9 15,1-8-18-15,3-2-32 0,-3-10-80 16,-3-6-383-16</inkml:trace>
  <inkml:trace contextRef="#ctx0" brushRef="#br0" timeOffset="36280.05">15647 11427 499 0,'-3'16'0'15,"3"-5"277"-15,0-1-151 16,7-3-36-16,0-7-25 0,5 0-4 15,4-11-11-15,2-9-6 16,4-2 8-16,0-9-10 0,0-2 0 0,1-3-2 16,-4 0-5-1,0-3-3-15,1 2 1 0,0-4-4 0,-2-2-8 16,-1-1-7-16,2 1-2 0,-3-3-8 0,-2 11-1 15,-3 9 0 1,-5 8 0-16,-3 13-2 0,-3 5 0 0,-6 6-2 16,-8 19-7-16,-8 14 9 15,-5 8 2-15,-3 9 0 0,-1 0-1 16,6 0-2-16,2 1 0 15,4-1 0-15,8-6-1 0,6-3-18 0,5-5 3 16,3-9-3-16,8-1-11 16,6-6 8-16,5-9 2 0,1-5 0 15,1-9 10-15,-1-4 5 0,2-8 3 0,-3-6 2 16,3-6 0-16,-3-5 1 15,2-5-1-15,3-6 3 0,-5-8-2 16,3-5 1-16,1-5 1 16,-1-6-1-16,2-2-1 0,-1-2 1 0,-1 1-3 15,-4 3 2 1,-1 6 2-16,-5 7-3 0,-1 9 0 0,-7 13 10 15,-3 11 2-15,-2 11 10 0,-2 5-5 0,-7 21-20 16,-5 16 5 0,-6 15 10-16,-4 10 2 0,1 4-8 0,-1-5-4 15,1 0 0-15,0-4 1 16,3-10 0-16,-2-2-6 0,4-8 6 15,2-8-1-15,0-3-2 16,5-8 0-16,1-5 2 0,3-4-2 0,1-6 0 16,4-4-12-16,0 1-17 15,0-1-1-15,8-1 1 0,2-10 21 16,7-4-2-16,0-5-3 0,1-3-1 0,1-1 7 15,0-5 5-15,-1 1-2 16,0 2 6-16,-1 3-2 0,-4 7 0 16,-4 6 0-16,-2 10 0 15,-3 3-8-15,-3 13 1 0,0 11 6 0,-1 3 2 16,-2 5 2-1,1 0-2-15,1-4-2 0,4-2 2 0,5-7-1 16,4 0 0-16,3-6-1 16,0-2 1-16,5-3 0 0,1-4-2 15,2-5 2-15,1-2 0 0,0 0 0 0,0-4 0 16,-4-3 0-16,1-2-3 15,-4-4 1-15,-3-2-1 0,-1-4 4 16,-3-6 0-16,-1-1-1 16,-1-3 0-16,-3-5 3 0,-1 1-4 0,-4 3 2 15,-1 3 1-15,0 8-2 16,-7 9 0-16,-4 7 0 0,-2 3-7 15,-3 12 5-15,-1 4 2 0,-1 3 0 0,1 6 0 16,2 0 0-16,1 2-2 16,4 2 4-16,3-4-2 0,3-3 0 15,4-3-2-15,0-4 1 16,3-3 0-16,3-5 2 0,2-1-2 0,0-2-3 15,5-3 4 1,-2-1 0-16,3 0 0 0,2-1 0 0,2-9 0 16,-1 0 0-16,4-7 0 15,1-2 2-15,2-6-3 0,2-1 2 16,0-6 0-16,-2-2-1 0,-1-4 0 0,-3 1 5 15,0-4 1-15,-2 1 0 16,-2 0-1-16,0 0-1 0,0 6-1 16,-1 3-2-16,-4 13-2 15,-5 7 2-15,-4 7-1 0,-2 9-9 0,-8 15-2 16,-4 16 18-16,-7 12 7 15,-1 11-8-15,-1 2-3 0,-1 1-2 16,1 1 2-16,2-5-2 16,3-5-2-16,0-9 1 0,3-10 0 0,2-9-26 15,3-7 5-15,1-8-15 0,2-3-35 16,2-5-21-16,-2-2-66 15,0-4-216-15</inkml:trace>
  <inkml:trace contextRef="#ctx0" brushRef="#br0" timeOffset="36410.05">16727 11292 624 0,'24'-21'0'0,"0"3"252"15,2 4-164-15,0 3 6 0,-2 2-46 0,2 1-31 16,-1 3-14-16,0 0-4 16,-3 2-35-16,-7 2-94 0,-9-2-72 15,-6-1-208-15</inkml:trace>
  <inkml:trace contextRef="#ctx0" brushRef="#br0" timeOffset="36590.05">15831 11153 947 0,'-8'-3'0'0,"8"1"116"0,8 2-117 16,5 0 2-1,12 0 41-15,2 0-27 0,1 3-13 0,3 6-4 16,1-1-111-16,0 0-37 15,1 3-92-15,-3-7-341 0</inkml:trace>
  <inkml:trace contextRef="#ctx0" brushRef="#br0" timeOffset="37480.05">17723 11001 820 0,'-9'-14'0'16,"0"12"292"-16,-4 2-181 0,-4 14-60 0,2 13-13 15,-2 8 1-15,4 11-12 0,1 2-14 0,4 0-4 16,4-2-2-1,-2-6 0-15,4 1-3 0,1-10-1 0,1-7-2 16,5-6-2-16,4-7-1 16,4-7 2-16,5-4 0 0,4-4 0 15,1-10 5-15,2-4-6 16,2-4-4-16,1-3-7 0,-3 3 0 0,2-4 5 15,-2-1 3-15,-1-4-1 0,-1-5 5 16,-2-2 0-16,-3 0 0 16,-2-1 0-16,-6 4 2 0,-5 10-2 0,-5 4 14 15,0 9 3-15,-4 7 1 16,-2 5-5-16,-4 9-10 0,-5 20-4 15,-5 10 2-15,-4 11 6 16,-1 6-4-16,-1 4 1 0,1 6-1 0,0 5-1 16,-2 6 1-1,2 3-3-15,-3-3 0 0,3 1-4 0,5-3-9 16,0-3-10-16,4-2-3 0,2-5 1 0,-3-9-2 15,4-6 14 1,-3-10 5-16,-1-6 1 0,-3-8 7 0,0-8 0 16,-4-3 0-16,1-8 4 15,1-4-3-15,0-3-2 0,1-5 2 16,2-9 0-16,1-4 1 15,3-7 15-15,4-7 10 0,5-6 4 0,6-8-2 16,4-6-8-16,10-6-5 16,8-4-8-16,7-5-6 0,5-2-4 15,5-2 4-15,3 2-2 0,0 10 0 0,-1 13-2 16,0 17-19-16,-3 15-32 15,0 10-7-15,1 4-26 0,-1 5-55 16,1 4-14-16,-3-1-97 16,-3-1-272-16</inkml:trace>
  <inkml:trace contextRef="#ctx0" brushRef="#br0" timeOffset="37810.05">18067 11285 625 0,'3'-22'0'0,"-1"3"321"15,-1 6-187-15,-1 2-33 16,-3 3-25-16,-6 7-9 0,-8 4-25 15,-4 14-19-15,-6 10 4 16,0 9-4-16,4 0-3 0,7 5-6 0,6-5-8 16,8-4-5-16,2-4-2 15,10-6-1-15,3-3 2 0,3-4 0 16,2-7 0-16,4-5 0 0,0-3 1 0,0-4-1 15,-1-7 0-15,-2-4-2 16,-3-4 4-16,0-5-1 0,-4-1 0 16,-1-1 3-16,-2-5-3 15,-2-1-1-15,-2 0 0 0,-3 2 0 0,-2 5 0 16,-1 4-3-1,-7 8 1-15,-5 7-6 0,1 5-3 0,-3 4-15 16,-3 13-24-16,2 6-10 16,1 3-29-16,1 4-72 0,3-2-50 15,3-4-127-15</inkml:trace>
  <inkml:trace contextRef="#ctx0" brushRef="#br0" timeOffset="38230.05">18314 11223 754 0,'-2'-5'0'0,"-4"4"347"16,-1 1-244-16,0 9-45 16,-2 9-17-16,-2 6 1 0,3 5-12 15,-2-1-14-15,4-2-4 16,2 1-7-16,3-5 0 0,1-3-4 0,0-3-2 15,3-4 2 1,2-4 0-16,3 1-1 0,1-2-9 0,3-5-3 16,2-2-12-16,3 0-9 15,-1-5-9-15,1-6-14 0,-1 1 7 16,0-5 10-16,-2-2 10 0,0-4 25 0,-1-5 5 15,0 1-2-15,0-3 2 16,-2-1 1-16,0 8-2 0,-4 3 0 16,-2 7 6-16,-1 6 5 15,-4 5-3-15,0 7-6 0,0 12 26 0,-2 9 2 16,-5 5-12-16,1 1-8 15,1-3 0-15,2-4 3 0,3-5 6 16,3-3-7-16,4-2-7 16,2-2-4-16,3-6 1 0,0-1 0 0,0-4-4 15,2-3-18-15,1-1-40 0,-1 1-91 16,1-10-155-16,-3-5-340 15</inkml:trace>
  <inkml:trace contextRef="#ctx0" brushRef="#br0" timeOffset="39580.05">18999 11423 763 0,'4'-10'0'0,"3"-2"232"0,3-1-160 16,4-5-12-16,1 0-3 16,3-1-21-16,0-3-11 0,0 0-3 0,-1-4 0 15,-2 0-4-15,-2 0-4 0,-1 4 0 16,-4 1-1-16,-2 8 1 15,-3 5 1-15,-2 4 1 0,-1 4-1 0,0 4-10 16,0 9-10-16,-6 10 10 16,-6 8 10-16,-1-2-8 0,0 8-5 15,0-4 0-15,4-4 1 16,0-1-3-16,3-5 0 0,5-4 1 0,0-3-3 15,1-2 1-15,0-5-5 0,4-2-8 16,1-2 4-16,4-4-1 16,2-1-2-16,3 0 2 0,2-9-3 0,1-2-9 15,1-4 5 1,-1-4 8-16,0-2-1 0,0-1 7 0,-5-2 3 15,3-1-1-15,-4 3 4 16,1-2-2-16,-3 9 0 0,-1 5 0 16,-5 3 2-16,0 7 1 15,-3 3 0-15,0 9 2 0,-1 8 12 0,-5 2-6 16,0-1-6-16,4-2-4 0,-2-3 2 15,2-4-3-15,2-2 0 16,4-3 0-16,1-4 0 0,2 0 0 0,1-2 4 16,-2-1-1-16,-1-5-3 15,2-1 0-15,-1-3 8 0,-1 0-7 16,1-1 0-16,-1-1-1 15,3 0 0-15,4-2 0 0,3-1 0 0,0-3 0 16,2-3 0 0,0-1 1-16,-3-3-1 0,3 3 0 0,-2 3 0 15,-2 2 1-15,-1 5-1 0,-1 1 0 0,1 6 0 16,-1 4-4-1,0-3-4-15,1 3-4 0,0 0 1 0,0 1 2 16,-1 4 3-16,-1-5 4 16,-3 0 2-16,-4 0 0 0,1 0 0 15,-4 0-1-15,0 3-2 16,0 5-2-16,-1 4 2 0,-8 8 5 0,-1 6 4 15,-2 2-2-15,0 2-3 0,1 2 1 16,2-5-1-16,4-3-1 16,2-3 0-16,3-5 0 0,4-2 0 0,7-4-1 15,4-4 2-15,3-3 0 16,4-3 4-16,2 0-3 0,2-3-2 15,3-6 0-15,2-5 2 16,2-1-2-16,1-5 0 0,-1-2 3 0,-3-3-3 16,0-6 0-1,0-6 1-15,1-2-1 0,-2-7 0 0,0 0 3 16,-2 0-4-16,-3 4 1 0,-7 4 0 0,-7 6 3 15,-6 11-1 1,-4 6-1-16,-1 9 3 0,-11 6 1 0,-5 11-7 16,-7 15 4-16,-5 8 8 15,0 8-2-15,1 3-3 0,2 4-1 16,5-3-2-16,6 0-2 15,6-5 0-15,2-4 3 0,7-4-4 0,0-6 2 16,4-4 0-16,4-5-1 16,3-4-2-16,4-3 1 0,0-6-10 15,5-3 0-15,3-4-9 0,2-6-6 0,1-6 9 16,2-8 2-16,1-4 3 15,0-9 8-15,2-7 2 0,0-5 2 16,2-9 0-16,1-2 3 16,0-3-4-16,0-1 2 0,-3 2-1 0,-6 10 0 15,-9 14 0 1,-9 12 2-16,-5 13-2 0,-3 11 27 0,-12 7-19 15,-7 18 2-15,-11 12 8 0,-4 12 6 0,-5 8-6 16,3 7-2 0,3 1-3-16,3 2 3 0,6-3-8 0,7-9-5 15,6-4 0-15,5-7-2 16,7-9-1-16,1-4 0 0,8-7-24 15,5-5-13-15,1-5-36 16,2-5-10-16,3-7-48 0,-6-2-137 0,-3-9-127 16</inkml:trace>
  <inkml:trace contextRef="#ctx0" brushRef="#br0" timeOffset="39730.05">19696 10796 1005 0,'3'-3'0'0,"14"6"-17"0,4 4-63 0,-2-3-101 16,2-1-275-16</inkml:trace>
  <inkml:trace contextRef="#ctx0" brushRef="#br0" timeOffset="41440.05">15925 12908 894 0,'9'-14'0'0,"4"-1"154"16,6-5-102-16,2-1-5 0,0-3-1 0,5-3-9 15,-1-3-2-15,-2-4-2 16,5-3-7-16,-4 2 0 0,-3 2-3 16,-1 8-6-16,-3 8-2 15,-3 9-6-15,0 7-2 0,2 3 0 0,0 13-2 16,0 9 1-16,0 7-3 0,-4 6 0 15,-1 1 1-15,-6-3-1 16,-5-5-2-16,-2-5 2 0,-7-3-1 0,-3-4 2 16,-2-4 2-1,-2-1 0-15,-1-5-1 0,0-1 2 0,1-2-4 16,3-3-1-16,3 2-2 15,4-3 0-15,5-1 0 0,1 0-10 16,0-1-5-16,8-5-9 16,5-6 23-16,7-3 0 0,6-2-1 0,3-2 3 15,2-3-1-15,2 0 0 0,0-4-3 16,0 4 1-16,-3-2-5 15,-2 4 1-15,-3 3 3 0,-4 5-1 0,1 0 5 16,-4 3-2-16,-2 1 0 16,1-1 2-16,-5 2-2 0,-5-1 1 15,-1 2 0-15,-6-2 4 16,0 3-1-16,-1-3 1 0,-8 4-1 0,-2 1-2 15,-6 3 1-15,-1 3 0 0,-2 9 6 16,2 2-1-16,3 8-2 16,2 2-3-16,2 5-1 0,4-2 0 0,2-1-2 15,4-2 1 1,1-4-1-16,0-1-1 0,5-4 1 0,2-1-7 15,1-7 1-15,5-2 5 16,0-2 1-16,4-2-10 0,0-1-6 16,2-1-10-16,0-5-6 15,1-3 12-15,-1-2 2 0,0-2 3 0,2-4 10 16,-3 0 4-16,1-4 1 0,-3 4 2 15,-4 2-1-15,-2 5 0 16,-5 4 11-16,0 5-4 0,-1 1 2 0,-3 9 3 16,0 6 5-16,-1 5-5 15,-1 2-5-15,-3-1-1 0,-4-1 3 16,2-1 3-16,1-5 1 15,0-3-1-15,3-4 0 0,1-5-1 0,1-2-4 16,-1 0-5 0,1 0-2-16,0 0 0 0,1 0-4 0,5-7 0 15,1-1-5-15,6-4-6 0,1-2-4 0,2-2-3 16,2-1 7-1,3-3 6-15,1 0 0 0,3 2 3 0,-1-1 2 16,0 4 1-16,-4 4 3 16,-1 4 0-16,-3 5 0 0,-5 2 0 15,-2 9 0-15,-1 6 0 16,-2 6 6-16,-2 4-5 0,3 4 0 0,3 0 2 15,3 0-3-15,8-3 0 0,3-4 0 16,6-5 1-16,6-5-2 16,5-4 2-16,4-5 1 0,3-3-2 0,3-3 0 15,-2-2 3-15,0-4-3 16,-1-2 0-16,-7-1 0 0,-3-5-1 15,-6-2 1-15,-4-3 0 16,-5-4 0-16,-6-4 0 0,-6-2 4 0,-8 2-4 16,-3 2 0-1,-7 7 7-15,-8 4 1 0,-5 10 8 0,-6 5-5 16,-3 2-4-16,-3 14 3 0,1 5-6 0,0 6-4 15,2 3 0-15,4 0 1 16,2-1-1-16,5-2-20 0,6-1 3 16,5-5-6-16,5-2 6 15,4-4 5-15,6-2 5 0,8-5 5 16,2-5 0-16,4-1 0 15,4-6 4-15,2-6-3 0,0-4 0 0,2-3 2 16,1-5-1-16,0-3 0 16,0-5 6-16,0-5 5 0,-2-1 4 15,-1-8 0-15,-2-4 0 0,-2-4-1 0,-4 0 2 16,-1 1 1-16,-5 7 2 15,-3 8-6-15,-3 13 1 0,-4 13 6 16,-3 12 13-16,-1 3-7 16,-7 14-20-16,-8 16 5 0,-7 13 17 0,-4 10-8 15,-2 5-9 1,1-1-5-16,4 0-3 0,6-5-2 0,5-5-2 15,6-8-72-15,3-5-38 0,3-5-17 0,3-10-109 16,1-5-152 0</inkml:trace>
  <inkml:trace contextRef="#ctx0" brushRef="#br0" timeOffset="43090.06">18261 12897 728 0,'8'-11'0'0,"2"1"162"16,0-2-94-16,0 0-12 0,1-1-6 15,1-3-10-15,0-3-11 0,1-1 8 0,1-6 2 16,0-1 1-16,-1-2 5 16,4-2-10-16,-2 6-5 0,-3 4 0 15,-3 9-13-15,-3 7-8 16,-4 4-8-16,-2 1-2 0,0 10-3 0,0 7 4 15,-6 8 0 1,-4 5 15-16,0 0-11 0,-1-3-1 0,2-1-1 16,-2-6-2-16,4 0 0 15,1-2 2-15,2-5-2 0,3 0 0 16,1-2-11-16,2-2-8 0,7-1 6 0,1-2-3 15,1-3-7-15,4-3 0 16,-2 0-8-16,4-4-12 0,0-5 12 16,1-4 7-16,2-1 8 15,0-4 13-15,-2 1 2 0,0-5 1 0,-1 1 0 16,0 1 0-16,-3 3 1 15,-2 5-1-15,-6 6 0 0,-2 3 0 16,-3 3-2-16,-1 7-4 16,0 5 10-16,0 3 6 0,-1 2-6 0,1-2-2 15,0-2 2-15,4 0-1 0,4-4 4 16,0 1-4-16,3-4-2 15,1-3 0-15,1-2 2 0,0-1-2 0,1 0-1 16,1 0 0 0,-4-4 3-16,2 0-3 0,-3-4 0 0,-4 0 3 15,0-2-1-15,0-2 2 16,-3-2 3-16,1-1 7 0,-2-1 0 15,0-1-2-15,1 2 0 0,0 4 0 0,1 0-5 16,1 5-8-16,2-1 2 16,0 0-2-16,2 0 0 0,4 2 1 15,-1-1 0-15,1 2 0 16,0-2 0-16,-3-2 0 0,1 0 2 0,-2 0-2 15,2-1 0-15,0 2 0 16,0 2 0-16,0 1 0 0,-2 1-2 16,-1 1 4-16,0 2-3 15,-4 0-2-15,-2 0 3 0,-1 0 0 0,-1 5-6 16,-1 4 10-16,-4 4 20 0,-4 3-11 15,-2 3-3-15,1 1-4 16,2 4-2-16,1-2 0 0,3 0-3 0,1 2-2 16,0-2 2-16,3-3 1 15,0-2-3-15,1-2 2 0,5-3-1 16,1-3-2-16,3-4 2 15,1-3 0-15,2-1-2 0,3-1 3 16,1-3 1-16,2-7-3 16,3-3 0-16,1-2 2 0,1-7-2 0,0-2 2 15,0-6-1-15,2-5 0 0,1-5 0 16,0-5 3-16,0-4-4 15,0-2 2-15,-1 1 0 0,-3 0-2 0,-4 5 2 16,-2 10 1-16,-7 7 1 16,-4 10 5-16,-2 10 2 0,-3 3 4 15,-1 5-1-15,-4 9-11 16,-10 11 0-16,-6 15 6 0,-7 10-3 0,0 8-4 15,0 4 2-15,4-3-2 0,3 0-2 16,4-4 2-16,6-9 0 16,3-7-1-16,5-5-2 0,3-7 2 0,0-2 0 15,7-5-13 1,6-2 0-16,2-5 1 0,4-4-2 0,3-3-3 15,3-1-10-15,3-8 10 16,2-4 3-16,-4-2 2 0,-1-6 8 16,2-5 2-16,-8-5 2 15,2-7 0-15,-1-1 2 0,-1-6-2 0,1 0 0 16,2-2 2-16,-2 1-2 0,0 1 0 15,-4 7 5-15,-2 6-3 16,-5 9 1-16,-4 10 1 0,-3 5 3 0,-3 5-1 16,0 4-8-16,-4 16-8 15,-9 12 20-15,-1 12 16 0,-8 8-15 16,0 1 0-16,2 1-2 15,1-5-5-15,5-5-2 0,2-7 1 0,1-5-4 16,1-7 2 0,0-4-1-16,4-3 0 0,4-4-25 0,-1-4-1 15,3-3-17-15,2-3 4 0,1-2 0 0,6 0 4 16,4-8 8-1,2-4-5-15,3 0 15 0,-1-2 11 0,1-2-1 16,1 0 2-16,-1 2 1 16,-2-1 2-16,-1 6 0 0,-3 5 3 15,-4 4 2-15,0 3 20 16,-3 7 11-16,-1 6 1 0,-3 4 16 0,-1 3-10 15,2 0-12-15,1-1-3 0,2 0-13 0,5-5-6 16,2-3-5 0,4-3 1-16,3 0-1 0,3-6-1 0,1-2 2 15,-1-2-2-15,2-1-2 16,-4-6-20-16,-2-3-11 0,-1-2-20 15,-1-1-7-15,-2-5-21 16,-2-1-83-16,-3-7-68 0,-3-1-198 0</inkml:trace>
  <inkml:trace contextRef="#ctx0" brushRef="#br0" timeOffset="43240.06">19395 12542 635 0,'12'0'0'16,"12"-2"81"-1,4-3-53-15,0-1-16 0,3-2-10 0,-2-1-4 16,-5 1-294-16</inkml:trace>
  <inkml:trace contextRef="#ctx0" brushRef="#br0" timeOffset="43430.06">18928 12400 769 0,'-4'-3'0'16,"5"3"96"-16,11 0-100 16,3 0-70-16,5-2-129 0,0-5-358 15</inkml:trace>
  <inkml:trace contextRef="#ctx0" brushRef="#br0" timeOffset="45040.06">20518 12795 719 0,'17'-20'0'0,"-1"-2"277"15,-3-5-163-15,-2-2-33 0,-5-2 3 0,-5 4-23 16,-1 3-20-16,-3 8-2 16,-8 5-6-16,-4 5-4 0,-7 6-10 15,-7 11-2-15,-2 11-2 16,-3 7-3-16,-1 5-6 0,3 2-3 0,4-3-2 15,5 0-1-15,6-4 0 16,7-5 0-16,6-3-10 0,5-5 3 16,8-5-4-16,9-1 6 15,3-5 0-15,8-5-3 0,5 0 0 0,4-6-5 16,1-3-7-16,-2-4 5 0,-5 0 4 15,-3-3 3-15,-5-5 8 16,-4-6 0-16,-2-5 2 0,-3-9 1 16,0-3-3-16,3-8 0 15,-1-3 0-15,3-1 6 0,1-4-6 0,0 6 0 16,0 4 4-16,-5 11-5 15,-6 12 2-15,-5 11 4 0,-4 12 15 16,-2 5 6-16,-8 16-9 16,-10 16-3-16,-10 16 17 0,-5 10 1 0,-2 5-3 15,1 0-5-15,7-1-12 0,4-6-2 16,8-4-3-16,9-9-5 15,7-6-1-15,3-6 1 0,11-3-2 0,4-4 0 16,3-6 0-16,5-5-1 16,3-4-25-16,-1-3-6 0,1-4-16 15,2-3-13-15,3 0 24 16,-2-5 12-16,-1-7 7 0,0-3 13 0,1-4 4 15,-3-8 1-15,1-4 0 0,-3-5 1 16,-4-3 0-16,-1-2 1 16,-6 3 2-16,-8 5 11 0,-3 8 5 0,-5 7 3 15,-3 6 3 1,-9 7-9-16,-3 5-3 0,-7 5-4 0,-7 12 2 15,-2 2-1-15,2 5-2 16,1 1-4-16,3-1-2 0,4 2-1 16,1-4 0-16,4 2-2 15,5-4 0-15,1-2-2 0,5-2 2 0,3-5-46 16,2-1 8-16,2-3 0 0,6-2 0 15,3-2 11-15,3-3-3 16,2-1-6-16,-1-7 16 0,2 0 2 0,1-3 3 16,2-1 1-16,0 1 2 15,-2-1 3-15,2 0 7 0,-1 4 1 16,-5 1 0-16,-3 7 2 15,-2 0 3-15,-3 7 5 0,-2 6 2 0,0 3 2 16,0-1-2 0,1 0-6-16,-1-2-3 0,7-5-2 0,0-2 0 15,5-5 14-15,6 0 5 0,1-7-2 0,2-5-5 16,1-5 2-1,0-2-6-15,1-1-5 0,-4-1-2 0,2-2 2 16,-5-1-3-16,-2-3 0 16,2-3 0-16,-3-2 2 0,-2-4-2 15,1-4 0-15,1-3 3 16,-1-3-3-16,1 1 0 0,-2-2 0 0,0 5 0 15,-1 8 1-15,-5 8 2 0,-3 8-3 16,-4 9 0-16,0 3 4 16,-2 5-6-16,-2 3-2 0,-7 12 1 0,-5 12 6 15,-5 8 18-15,-3 4-11 16,0 4-1-16,-3 1-1 0,2 0-1 15,2 2-3-15,3-3-4 16,6-2 0-16,4-3 1 0,3-4-1 0,5-4 1 16,0-3-1-1,6-3-5-15,3-5-6 0,3-3-11 0,3-3 2 16,4-5-1-16,4-2-1 0,1-5 7 15,4 1 0-15,-1-2-8 16,3 0 4-16,-1-7 5 0,-1-5 2 0,-1-4 12 16,-1-4 0-16,-2-2 0 15,-5-5 0-15,-1-3 3 0,-2 0-3 16,-6-4 0-16,-2 2 7 15,-3 6-3-15,-4 4 4 0,-1 8 5 0,-6 6 4 16,-5 8-7-16,-3 2-8 16,-8 13 3-16,-3 9 4 0,-1 5-4 15,-1 5-3-15,4-2 0 0,1-4-2 0,6-3 0 16,4-3 0-1,7-5 1-15,4-2-1 0,1-4-5 0,4-4-1 16,3-3-2-16,3-3 2 16,4-1-5-16,0-2-5 0,3-8 8 0,-3 0-1 15,2-3 2 1,-1 0 5-16,1 1 2 0,-3-3 0 0,-1 4-4 15,2 5 3-15,-5-2-1 0,1 6 2 0,-4 2 0 16,0 0 15 0,0 6-1-16,-2 1 3 0,1 5-3 0,-2 0-4 15,3-1-7-15,1 2-3 16,0-3 0-16,3 0-17 0,-2-3-21 15,1-2-5-15,-1 0-50 16,1-2-81-16,-1-2-74 0,-2-1-201 0</inkml:trace>
  <inkml:trace contextRef="#ctx0" brushRef="#br0" timeOffset="45540.06">22019 12547 750 0,'0'0'0'0,"0"3"206"0,-5 9-115 16,-6 7 12-16,-5 5-26 16,-4 5-33-16,0 3-10 0,1-5 4 15,4-1-12-15,2-4-8 0,6-4-9 0,4-1-6 16,1-4-2-16,2-1-2 15,3-5-2-15,2-1 1 0,3-2-5 16,1-1-6-16,1-3-3 16,0 0-9-16,2 0 2 0,1-2-2 0,1-3-5 15,-1-1 0-15,2-2 5 16,-1-2 6-16,2-2 10 0,-2 0 3 15,1 1 1-15,-4 3 3 0,0 4 3 0,-4 2-2 16,-2 2-2-16,1 5 4 16,-3 7 5-16,2 2 3 0,1 1-6 15,0-1-2-15,2-1 0 16,2-4 0-16,0-2-1 0,4-2 0 0,0-3 5 15,3-2 5 1,0-5 11-16,0-5 14 0,-2-4 10 0,-1-2-11 16,-3-4-5-16,-1 0 3 15,-1-3-6-15,-1-3-4 0,0 0 3 16,-1-2-7-16,-1 1-13 0,3 1-5 0,-3 6 0 15,-3 1 3-15,-2 7-4 16,-1 4-20-16,0 4-9 0,-4 4-26 16,-3 0-3-16,-2 11-7 15,-1 6-56-15,3 3-63 0,1 0-116 0</inkml:trace>
  <inkml:trace contextRef="#ctx0" brushRef="#br0" timeOffset="46140.06">22450 12659 558 0,'0'-4'0'0,"0"3"310"0,-5 1-181 16,-3 1-54 0,-1 9-23-16,0 5-3 0,2 1-6 0,3 2-13 15,2-1-9-15,2 0-8 16,0 0-5-16,1-2-4 0,4-1 3 15,2-4 3-15,1-1 0 0,0-4 4 0,1 0 2 16,0-2-2-16,2-3-5 16,2 0-1-16,1-2-6 0,1-6-1 15,1-1 1-15,-1-4-1 16,-1-5 0-16,-1-1 0 0,-6-7-1 0,-3 0 0 15,-4 1-13-15,-7-1 6 16,-5 6-2-16,-4 1 5 0,-1 4 1 16,-1 4 2-16,3 3 0 15,3 6-3-15,2-2-9 0,6 1 3 0,4 2-4 16,0-1-14-16,0 2-10 0,1 0-10 15,6-2-17-15,1 1 25 16,4 1 2-16,5 0-18 0,-3 0 17 0,1 2 28 16,1 1 8-1,2 1 6-15,-2-3-2 0,2 4-1 0,-2 0 12 16,-3 2 4-16,1 5 11 15,-4 2-9-15,0 4-5 0,-4 3 9 16,-3 1 10-16,-2 2 11 16,-1-4 6-16,0 0-13 0,0-4-8 0,1-1-9 15,-2-6 0-15,-1-4 2 0,2-2 7 16,0-3-4-16,0 0 9 15,0 0 22-15,1-8-1 0,6-1-35 0,1-4-11 16,4-2 0-16,2-1-4 16,2-1-3-16,2-3 2 0,3-3-2 15,-2 1-2-15,-1-5 2 16,3 1-1-16,-4-2-2 0,2 2-14 0,-3 5-27 15,-5 7-23-15,2 8-5 0,-3 6-28 16,-1 2-75-16,1 9-48 16,0 2-163-16</inkml:trace>
  <inkml:trace contextRef="#ctx0" brushRef="#br0" timeOffset="46560.06">23153 12642 500 0,'0'-20'0'0,"0"3"247"16,-3 0-122-16,-7 1-31 0,-3 5-13 15,-4 1-42-15,-2 6-14 16,-4 4 13-16,-4 3 1 0,-2 11-2 0,0 8-4 16,2 4-13-16,2 3-10 15,7 1-4-15,7-3-2 0,1-1-4 16,9-2 0-16,1-4-4 15,3-1 5-15,6-7-1 0,4-4 1 0,4-4 0 16,4-4 10 0,6-3 2-16,1-9 0 0,2-5-9 0,2-4 0 15,-2-6 1-15,0-2-2 0,0-5 3 0,-1-4-2 16,1-4-3-1,0-2 2-15,0-5-2 0,-2-2-2 0,-2 0 2 16,-4-1 10-16,-4 4 13 16,-4 6 1-16,-7 9-8 0,-3 10 1 15,-4 8 1-15,0 10 1 16,0 5-3-16,-7 8-19 0,-7 14 3 0,-7 8 3 15,-3 11 7-15,2 5-5 0,0 3-6 16,2 6 0-16,-2 2 3 16,-2 2-46-16,-1 0-14 0,1-4-35 0,0-2-69 15,-2-8-91-15,-2-10-260 16</inkml:trace>
  <inkml:trace contextRef="#ctx0" brushRef="#br0" timeOffset="47140.06">20662 12446 846 0,'2'-7'0'0,"8"0"268"15,8 1-175-15,7-3-21 0,8 2-11 16,10 2-22-16,5 1-21 15,8 4-5-15,-1-1-7 0,-5-2-1 0,-2 3-5 16,-11-4 0 0,-8 3-97-16,-6-1 14 0,-12 0-58 0,-9 2-34 15,-3 0-138-15</inkml:trace>
  <inkml:trace contextRef="#ctx0" brushRef="#br0" timeOffset="47880.06">21464 12406 572 0,'16'-6'0'16,"3"2"274"-16,1 0-241 0,2 0-14 16,-1 2-14-16,2-1-2 15,-2 2-1-15,-4-1-2 0,0 2 0 0,-3 0-26 16,-2 7-49-1,-1 0-37-15,-3-1-66 0,-3 0-190 0</inkml:trace>
  <inkml:trace contextRef="#ctx0" brushRef="#br0" timeOffset="68310.09">7006 13655 628 0,'8'-16'0'15,"1"-1"169"-15,0-1-86 16,-2-3-23-16,1 0-12 0,-3-4 0 16,-3 0-9-16,-2 0-8 0,-4 0 13 0,-7 1-6 15,-3 2-4-15,-7 2-1 16,-6 8-3-16,-2 5-10 0,-5 7-7 15,0 10-4-15,-4 12-6 16,0 8 0-16,1 10 3 0,-2 3-6 0,5 1 0 16,6 2 6-1,8-3-6-15,8-7 0 0,9-4-1 0,6-5 0 16,9-5-9-16,5-3 8 15,9-2-3-15,6-9-6 0,6-6 8 16,0-3 2-16,3-12-5 0,-3-5 5 0,-5-4 1 16,-3-4 0-16,-4-3 0 15,-2-2 3-15,-4-1-3 0,-2 0 0 16,-6 1 5-16,1 0-3 15,-3 4 3-15,-3 6-4 0,-3 5-2 0,-2 7 2 16,0 6 0-16,-2 3-6 16,0 10 0-16,-5 14-3 0,-4 14 16 15,-3 11 24-15,-3 11-17 16,0 2-5-16,-2 3 3 0,0-2-3 0,-1-3-4 15,2-5 2-15,2-6-4 0,3-5-3 16,1-5 2-16,3-6-3 16,3-2 0-16,0-6 0 0,2-1 0 0,2-4-70 15,0-4 3 1,2-2-42-16,6-6-120 0,-1-8-66 0,2-2-244 15</inkml:trace>
  <inkml:trace contextRef="#ctx0" brushRef="#br0" timeOffset="68720.09">7513 13544 610 0,'12'-25'0'16,"-6"6"311"-16,-6 2-206 15,-6 6-46-15,-7 3-11 0,-8 6 2 16,-4 2-7-16,-5 9-5 15,-3 5 0-15,-5 9-8 0,3 6-10 0,-1 3-6 16,3 5-6-16,4 0-7 0,4-5 0 16,8 0 2-16,11-9-3 15,6-2 0-15,2-1-10 0,9-5 5 0,4-1-3 16,6-5-1-1,2-5 3-15,1-4-1 0,4-5 1 0,-2-7 3 16,0-5-1-16,1-5 8 16,-3-5 1-16,0-4-6 0,-2-4 2 15,-2 0 2-15,0 1 0 16,-2 5 2-16,-5 7 1 0,-6 10-3 0,-3 6 4 15,-4 6 2-15,-3 8-4 0,-6 15-10 16,-4 17 10-16,-5 9 30 16,-1 9-17-16,-1 6-3 0,1-3-4 0,-1-2 2 15,2-1-7-15,1-8-7 16,3-3 2-16,4-6 0 0,3-2-25 15,5-4-30-15,2-5-7 16,2-2-63-16,5-8-199 0,1-7-206 0</inkml:trace>
  <inkml:trace contextRef="#ctx0" brushRef="#br0" timeOffset="70260.09">8240 13407 853 0,'0'0'0'0,"0"7"132"0,-4 16-97 15,-7 20 59-15,-5 16 3 16,-6 16-51-16,1 3-21 0,0-3-12 16,1-5 5-16,3-10 2 15,-1-8-11-15,4-10-2 0,4-8 1 0,-4-7 0 16,5-4-1-1,-2-7 0-15,4-2-6 0,3-8 3 0,1-3-2 16,2-2-1-16,1-1-1 0,1-2 0 0,4-6-32 16,7-8 32-1,4-8 0-15,4-4-15 0,4-5 15 0,0-4 0 16,2-1-5-16,0-2 8 15,0 5-3-15,1 7 0 0,-3 7-1 16,0 12 1-16,-3 9 0 16,-3 9-1-16,-1 20 2 0,-4 5 1 0,-3 12 6 15,-2-1-4-15,-5 1-2 16,-3-4 1-16,-5-6 2 0,-6-4-8 15,-5-6 6-15,-3-4 3 0,-6-2-4 0,-2-6 1 16,-2-2 0-16,1-1-3 16,1-5 0-16,1 2 0 0,4-3-18 15,4-3 0-15,5-2 0 16,5 0 10-16,4 0 6 0,4 0-1 0,1-3-12 15,8-1 1 1,5-3 15-16,4-1-1 0,5 0 0 0,2-1 4 16,2 2 1-16,0-3 4 0,2 3-5 0,-1-3 2 15,1 0 0 1,-1-1-6-16,-2-2 0 0,1-3 0 0,-1-2 4 15,2-1-5-15,0 0 2 16,-2-4 1-16,-4 0-3 0,-2-3-10 16,-4-1 8-16,-4 3 1 15,-4 0 3-15,-3 6 1 0,-4 6 0 0,-1 2 4 16,0 6 12-16,-1 4 5 15,0 0-3-15,-2 2-16 0,-4 13-8 16,2 11 5-16,-2 6 0 0,-2-1-2 0,4 2 2 16,1-1 3-16,0-3-4 15,1-1 0-15,1-2 2 0,1-3-2 16,1-3 0-16,1-5 1 15,5-1-1-15,4-3-5 0,1-5 3 0,5-2 0 16,3-4 4 0,1-3-2-16,4-6 0 0,1-5 0 0,2-5 2 15,1-3-2-15,-1-9 0 16,-1-1 4-16,-1-9-4 0,-1-5 0 15,-3-6 4-15,0-7-4 0,0-6 0 0,1-1 4 16,0-3-6-16,-1 2 4 16,0 2-1-16,-1 3-1 0,-5 9 0 15,-3 7-1-15,-5 15 0 16,-4 11 2-16,-1 11 4 0,-2 6 0 0,0 3 3 15,-6 19-7-15,-8 12-2 16,-5 18-2-16,-5 18 8 0,0 4-1 16,2 9 1-16,-1 2-3 0,0-2 1 0,2-6 2 15,2-6-3-15,4-12-3 16,3-8 2-16,3-7 2 0,5-7-4 15,1-9 1-15,3-1-1 16,6-7-4-16,1-3 5 0,4-2 0 0,0-7-7 16,2-1 9-1,4-4-3-15,0-2-1 0,0-7 1 0,3-6-3 16,2-1-5-16,0-7 10 15,1-3-2-15,-1-5-1 0,1-3 3 16,-1 0 1-16,2-2-4 0,0 2 4 0,-1 3-3 16,0 4-3-16,-1 6 6 15,-4 7-4-15,1 5-2 0,-1 7 5 16,-4 2-2-16,-1 5-3 15,-3 7 1-15,-2 7 2 0,1 0 0 0,-1 4 2 16,-1 0 3-16,-3 0-4 16,-1 3 0-16,-3-2 9 0,0-2-5 15,0 4-1-15,-4-2 0 0,1-2-2 0,-1 0 3 16,0-5-4-16,-3-2 0 15,-2-1 0-15,-3-5 4 0,-1 1-4 16,0-4 0-16,-1 0-6 16,0-4-14-16,-3-1-7 0,2-2-17 0,-2 1-28 15,1-6-18 1,0-2-30-16,0-2-89 0,-2-4-57 0,0-3-156 15</inkml:trace>
  <inkml:trace contextRef="#ctx0" brushRef="#br0" timeOffset="70460.09">9178 13649 392 0,'26'-15'0'16,"0"3"246"-16,0 2-179 15,-2-2 5-15,-3 2-9 0,-1 3-27 0,-1 0-25 16,-3 2-9-16,-3 2-2 0,-2 1 0 16,-2-1-135-16,-3-1-35 15,-4-1-275-15</inkml:trace>
  <inkml:trace contextRef="#ctx0" brushRef="#br0" timeOffset="70620.09">8659 13397 423 0,'14'-10'0'0,"2"0"-208"16</inkml:trace>
  <inkml:trace contextRef="#ctx0" brushRef="#br0" timeOffset="73910.1">10098 14027 720 0,'-7'-6'0'0,"3"0"363"0,0 2-257 16,3 1-40-16,-1 2-11 15,2 0-12-15,0 1-23 0,2 0-20 0,7 3 0 16,9 1 0-16,8 1 79 15,11-2-30-15,9-1-8 0,10-1 5 16,10-1-5-16,8 1-8 0,6-5-8 0,6-3-7 16,1 2-4-16,2 0-7 15,-2-3 0-15,1 3-4 0,-3-2-2 16,-8 1 2-16,-5 0-2 15,-9 0-2-15,-8-2 2 0,-6 3-1 0,-9-2-5 16,-10-1-5 0,-10 1-5-16,-7 1-12 0,-6 2 1 0,-4-1-10 15,-2 0 11-15,-1-2-8 0,0 0-8 0,-1-3 0 16,-7 1 11-1,-3-1 5-15,-3-2 0 0,-5 1 12 0,0 0 8 16,0 0-1-16,-1 1 8 16,2 2-1-16,2-1-1 0,5 1 0 15,3 3 32-15,3 1-6 16,4 4 2-16,1 0-5 0,0 0-15 0,4 0-14 15,9 0 5-15,5 4 2 16,5 4 20-16,0 5-15 0,1 1-6 16,-1 1 0-16,-5 0 4 0,-3-1-3 0,-4 0 0 15,-4 0-2-15,-6 3 0 16,-1 2 2-16,-11 4 14 0,-5 3 1 15,-6-1-6-15,-6 2-3 16,1-2-3-16,-4 0 1 0,3-1-4 0,4-3-2 16,4-1-1-1,3-1 2-15,1-2-143 0,3 0 17 0,1 0-70 16,-1-5-214-16</inkml:trace>
  <inkml:trace contextRef="#ctx0" brushRef="#br0" timeOffset="74790.1">12140 13784 884 0,'-6'-17'0'16,"5"1"274"-16,1 0-201 16,9-3-35-16,8-1-13 0,5-1 5 0,8-1-8 15,4 3 2-15,4 4 10 16,3 8 6-16,0 4 0 0,-3 8-2 15,-5 14-18-15,-7 7-9 16,-5 12-1-16,-10 7 4 0,-6 4-2 0,-5 0 2 16,-7 1-1-16,-6-4-5 0,-4-4-6 15,-7-2 2-15,-4-6 1 16,-2 0-4-16,-5-6 6 0,-2 0-4 0,0-4-5 15,2 0 4 1,4-2-3-16,5-5-6 0,5-5 1 0,8-1 0 16,6-6-1-16,7-2 5 15,0 2-10-15,6-1 0 0,5-1 5 16,8-3 4-16,7-2 4 15,6-7 5-15,5-3-1 0,4-2-6 0,-1 1 2 16,2 3 14-16,-3 3-5 0,-3 5 1 16,-7 2-6-16,-6 0-6 15,-7 2 2-15,-6 1-2 0,-3 1-16 0,-5-2-24 16,0 1-51-16,-2 0-24 15,0-2 17-15,-4 0-15 0,-3 0-96 16,-2-1-123-16</inkml:trace>
  <inkml:trace contextRef="#ctx0" brushRef="#br0" timeOffset="75270.1">12883 13624 790 0,'3'-9'0'0,"-1"8"391"0,-2 1-301 15,0 6-42-15,-5 8-6 16,-6 10 27-16,-3 7-15 0,-3 1-13 0,-1 1-13 16,0-2-11-16,3-4-1 0,-1-2-9 15,4-4-4-15,0-4-3 16,3-4 0-16,0-1 2 0,6-7-10 0,2-1-8 15,1-1-13-15,3-1-12 16,1-2 18-16,6 0 11 0,4-2 8 16,4-7 6-16,3-1 0 15,2-4-3-15,1-1 0 0,0 2 2 0,-3-1-2 16,-1 6 1-1,-2 4 1-15,-3 4-2 0,-2 0-1 0,1 12 5 16,0 5 5-16,-1 5 3 0,0 6 2 0,-2 2 1 16,-1 1 0-1,-1 1 3-15,-1-2 4 0,0-2-4 0,-1-4-9 16,-3-3-2-16,-4-3 3 15,-1-3-5-15,-7 0-1 0,-8 0 6 16,-4-1-5-16,-5 2-1 16,-4-4 1-16,-1 0-2 0,0-3-4 0,2-1-13 15,3-2-13-15,4-5-22 0,3 1 2 16,4-2-7-16,2 0-28 15,1-4-4-15,6-4-32 0,3-2-104 0,-1-7-65 16,3-2-163-16</inkml:trace>
  <inkml:trace contextRef="#ctx0" brushRef="#br0" timeOffset="75490.1">12876 13601 792 0,'0'-1'0'0,"11"1"244"0,8 0-155 15,7 0 36-15,7-4-33 16,6-4-13-16,2 0-2 0,-2-4-21 16,0-2-25-16,-4 1-23 15,0 1-2-15,-3 1-5 0,-4 4-2 0,-2 3-68 16,-5 4-13-16,-5 1-26 15,-3 6-23-15,-6 0-91 0,-5 0-302 16</inkml:trace>
  <inkml:trace contextRef="#ctx0" brushRef="#br0" timeOffset="76140.1">13601 13612 755 0,'0'2'0'0,"0"3"220"0,-5 5-103 0,-4 0-13 16,-2 3-44-1,-2-2-11-15,-4 1-9 0,1-4-17 0,1 0-15 16,3-3-2-16,2 0-5 15,5 3 0-15,0-2-2 0,5 0-5 16,0 1-7-16,0-3-9 0,3 0 8 0,6 0 2 16,3-3 8-16,5 0 4 15,5-1 0-15,1-1 5 0,4-2-3 16,1 3-1-16,0 0-1 15,-2 5 0-15,1 7 4 0,-2 5-2 0,-2 4 1 16,-4 5-1-16,-4 0-2 16,-5 0 0-16,-4 0 8 0,-3-1-1 15,-3-1 6-15,1 2 1 0,-6-1 0 0,-4 1-3 16,-1-2-6-16,-3 3 1 15,-3-3-2-15,0-2-1 0,-4 1-2 16,0-3 1-16,-1-3 0 16,-1-7 6-16,-1 0 13 0,0-5-3 0,0-2-9 15,0-3 0 1,-2 0-5-16,-2-6-5 0,1-1 1 0,4-2 0 15,7 1-10-15,5-2-10 16,3 1-23-16,5-2-44 0,2-3-8 16,3-5-47-16,6-2-85 0,3-6-82 0</inkml:trace>
  <inkml:trace contextRef="#ctx0" brushRef="#br0" timeOffset="76340.1">13659 13569 851 0,'13'-15'0'0,"7"0"305"0,6 6-227 0,4-1-10 16,6 3-24-16,3 2-19 0,-1 2-17 16,0-1-4-16,-2 1-2 15,-2 2-3-15,-3 0-6 0,-5 1-26 0,-4 0-44 16,-4 5-59-1,-5 3-114-15,-6-3-406 0</inkml:trace>
  <inkml:trace contextRef="#ctx0" brushRef="#br0" timeOffset="77740.1">14597 13503 828 0,'3'-15'0'0,"-1"10"308"0,-2 5-201 0,-6 15-95 16,-7 21 3-16,-5 13 22 15,-3 11-5-15,-1 6-22 0,1-4-1 16,1-6 5-16,0-5 4 16,3-11 1-16,2-10-4 0,1-5 0 0,2-7 1 15,-1-7-4-15,3-4-2 0,2-3-3 16,5-3-2-16,1-1-4 15,2 0 0-15,0-1-2 0,4-8-30 0,8-3 3 16,1-5 14 0,7-1 6-16,3-2 3 0,3-3 6 0,-1 0-1 15,2 0 0-15,-2 2-1 16,-2 5 1-16,-4 6 0 0,-1 9-1 15,-5 1 1-15,-1 14 0 16,0 7 0-16,-2 7 10 0,-2 1-4 0,-2 3-3 16,-1-1 0-16,-4-2-3 0,-1-3 0 15,-3-4 4-15,-7-3-2 16,-4-4 4-16,-5-3-1 0,-2-1-1 0,-3-3 0 15,-3-5-2-15,4-1-1 16,1-2-1-16,2 0 0 0,4 0-12 16,4-2 3-16,5 0 2 15,4-1-5-15,3 0 5 0,6-1-5 0,3-3 3 16,5-3 10-1,6 2-2-15,4-1-1 0,3-1 3 0,4 2-1 16,0-3 0-16,3-1 0 0,0 0-1 0,2-5-13 16,0 0 6-1,-2-2 3-15,-1-1 0 0,-3 1 6 0,-2-1-2 16,-6 3 0-16,-6 1 2 15,-3 5 1-15,-6 0-3 0,-5 7 2 16,-1 0 26-16,-1 2-12 16,-1 0-7-16,-4 2-8 0,-2 5 0 0,-5 6-6 15,-1 6 6-15,-1 3-3 0,2 3 5 16,2 2-2-16,1 3 0 15,3-2-2-15,4-2 2 0,1-1 0 0,1-5-1 16,1-4 1-16,4-1 0 16,3-4-4-16,2-3 4 0,3-2-5 15,4-4 4-15,2 0-3 16,3-5-1-16,2-5 1 0,2-3 3 0,1-3 0 15,-2-3 1 1,0-7 0-16,0-2 0 0,-1-5 1 0,1-8 1 16,-2-5-2-16,0-5 7 0,4-5-2 0,-2 0 1 15,-1 1 1 1,-1 4-3-16,-5 5-1 0,-2 10 2 0,-6 7-2 15,-3 10 5-15,-4 9 1 16,-3 7 0-16,0 2 0 0,0 4-10 16,-8 12-3-16,-5 17 3 15,-8 11 2-15,-3 12 11 0,-1 6-11 0,-2 2 2 16,3 1-3-16,-1-4 0 15,5-6 3-15,2-7-1 0,3-9-3 16,5-4 2-16,3-7 0 0,4-6-2 0,3-3 0 16,1-3-2-16,4-7-7 15,3-1-1-15,3-3-1 0,1-3-3 16,6-1 5-16,1-3 2 15,3-6-2-15,3-2 3 0,0-5-6 0,2-1 0 16,0-8 6 0,-2 0 3-16,2-3 2 0,-1-3 1 0,-3 4 0 15,1 0-1-15,-2 4 4 0,-3 8-3 0,-2 2-1 16,-2 9 2-1,-2 4 0-15,-1 1-4 0,0 10 6 0,-2 3 1 16,-2 6 0-16,0 2 4 16,-1 2-1-16,-3 1 3 0,-2 1-3 15,-2-1 1-15,0-2-4 16,-4 0 5-16,-2-2-7 0,1-2 1 0,-5-2 2 15,0-2-2-15,-2-1-1 16,-1-2 4-16,-3-2-6 0,-1-3-3 16,0 0-15-16,0-2-10 0,2 0-28 0,1-3-20 15,-1-1-22-15,1-1-21 16,-2-3-28-16,1-4-77 0,0-3-215 15</inkml:trace>
  <inkml:trace contextRef="#ctx0" brushRef="#br0" timeOffset="77960.1">15386 13631 599 0,'16'-12'0'16,"8"0"267"-16,3 2-161 0,2 1-31 0,4 4-51 15,-3-1-20-15,0 1-3 16,-4 2 1-16,-6 0-4 0,-2 3-52 15,-8 0-47-15,-7 0-106 0,-3 0-332 0</inkml:trace>
  <inkml:trace contextRef="#ctx0" brushRef="#br0" timeOffset="78110.1">14993 13336 613 0,'0'-5'0'16,"7"5"0"-16,0-1-207 0,-1 1-117 15</inkml:trace>
  <inkml:trace contextRef="#ctx0" brushRef="#br0" timeOffset="78870.11">12104 14583 650 0,'0'0'0'0,"0"0"106"16,4-2-89-16,4 0 20 15,7-2 21-15,3-1-8 0,9-1 3 0,6-3-3 16,10 0 2-16,8 0 25 16,10-2-22-16,10 5-13 0,8-2-4 15,10 4-11-15,6 4-7 16,7 0-11-16,8 0-4 0,1 0 2 0,10 1 18 15,8 2 6-15,8-3-4 0,8 0-3 16,10 2-1-16,3-2 11 16,7 0 4-16,0 0-32 0,-1 0 0 0,2 0-6 15,-6 0 0 1,-4 1 3-16,-1-1-4 0,-1 2 0 0,-3 2 2 15,-4 2-1-15,-12 0 0 16,-15-2 1-16,-14-3-1 0,-17-1-2 16,-16-2 1-16,-19-5-64 15,-20 1-2-15,-16-2-21 0,-16-2-23 0,-12-2-23 16,-18-1-150-16,-9 2-385 0</inkml:trace>
  <inkml:trace contextRef="#ctx0" brushRef="#br0" timeOffset="80140.11">14005 14747 538 0,'0'2'0'0,"0"3"132"15,0 1-60-15,0 2 13 0,0 2-4 0,0 2-16 16,0 2-4-16,-3 3 6 15,-5 5-5-15,-1 3-16 0,-2 7-11 16,-1 2-10-16,1 4-4 16,1 3-5-16,0 3-7 0,3-1-4 0,1 3-5 15,1-4 0 1,1-2 4-16,2-5-4 0,1-3 0 0,1-4 2 15,1-4-3-15,0-3 2 0,5-5 3 0,1 2-1 16,5-5 1 0,3-2-2-16,5 0 0 0,5-3 3 0,6 0-2 15,5-6 0-15,7 1 1 16,2-3 0-16,7 0 3 0,5 1 7 15,2-5 4-15,5 3 3 16,2-4-1-16,-1 2-4 0,2 0 0 0,0-2 3 16,-4-3-6-16,-1-1-4 15,-5 0-4-15,-4-3-4 0,-4 4 0 16,-3 0 0-16,-3 3 0 0,-3 1-2 0,-2-2 2 15,-2 2-2-15,-3-2-6 16,-5-3 4-16,-5 1-2 0,-6 2-1 16,-6-1 8-16,-4-2-1 15,-4 4 2-15,-3-3 4 0,0 1-4 0,-2-2-3 16,-3 1 0-16,-1 1-13 15,-1-1-14-15,0 2 7 0,-2 1 1 16,2 0 1-16,-1-2 3 16,0 3 2-16,2-1 5 0,-2-1 6 0,-1 2 0 15,2-2 0-15,-1 1 1 0,0 1 1 16,3 0 0-16,-1 1-1 15,4 0 1-15,-2 0 1 0,3 2 0 16,-1-1 1-16,0 1 0 16,2-1 9-16,0 0 2 0,0 2 3 0,-1-3-3 15,1 3-2-15,0 0-3 16,0 0-6-16,0 0-4 0,0 0-6 15,5 0 0-15,2 0 7 0,4 4 1 0,4 0 0 16,2 1 5-16,1-1-1 16,3 0 0-16,-7-2-1 0,1 1-1 15,-1-1 2-15,-6-2 3 16,0 0 0-16,-5 0 0 0,-2 0-3 0,2 1-3 15,0 2 0 1,-1 1-2-16,-1 2-2 0,-1-1 4 0,0 6-1 16,0 3 0-16,-6 2 8 15,-5 4-2-15,-4 0-1 0,-4 1 2 16,0 1-4-16,-3 0 3 0,2 1-2 0,0 1-3 15,2 2 0-15,0-2 0 16,1 0-1-16,-1-1 0 0,1-2 0 0,0-4 0 16,3 1-15-1,0-2-2-15,1-1-16 0,2-1-23 0,2-3-3 16,0-4-15-16,2 2-42 15,0-1-24-15,1-6-85 0,1 1-206 16</inkml:trace>
  <inkml:trace contextRef="#ctx0" brushRef="#br0" timeOffset="82070.11">15782 14987 682 0,'0'-10'0'0,"0"5"332"16,-2 3-219-16,0 1-45 15,-1 1-20-15,-2 15-19 0,-5 13-18 0,-2 12 21 16,-2 10 16-16,2 2-11 0,2-2-8 15,0-2 1-15,2-5-7 16,0-4-9-16,1-7-8 0,0-3-3 0,1-5-2 16,1-5 0-1,-1-3-2-15,2-5-26 0,2-3-34 0,0-4-21 16,0-2-49-16,2-2-160 15,0-9-123-15</inkml:trace>
  <inkml:trace contextRef="#ctx0" brushRef="#br0" timeOffset="82570.11">16086 14900 707 0,'5'1'0'0,"-3"11"245"0,-2 8-153 15,0 5 1-15,-8 3-24 16,-4-1-18-16,-1 2 1 0,-3-2-8 0,0-5-5 15,0-1-6-15,1-4-14 0,1 0-8 16,3-2-9-16,1-4 0 16,2-2 0-16,2-3-2 0,1-3 0 0,4-3 0 15,0 1-28 1,1-1 8-16,2 0 0 0,5-1 3 0,5-7 21 15,5-4 0-15,1-3-1 16,8-2-1-16,0 3-3 0,3-1 0 16,-1 3-1-16,0 1 1 15,-4 3 1-15,-1 0 0 0,-1 7-1 0,-1 1 1 16,-1 4 0-16,-1 10 13 0,-3 4-2 15,-1 6 1-15,-2 6-4 16,-5 2 1-16,1 1 1 0,-5-2-6 0,-1-3 4 16,-3 0 3-16,0-6-1 15,-4-1 1-15,-2-5 2 0,-3 1 1 16,-3-1 4-16,-7 0-1 15,-2-1-6-15,-2 1-5 0,-3-3-1 0,1 1-3 16,1-1-2 0,3-4 0-16,1-4 1 0,4 0-1 0,4-4-18 15,-1-1-1-15,3-2-17 0,0-4 2 0,1-5-14 16,0-1-19-1,-1-4-26-15,2 1-43 0,2-1-76 0,1-4-64 16,2 1-293-16</inkml:trace>
  <inkml:trace contextRef="#ctx0" brushRef="#br0" timeOffset="82860.11">16116 14833 835 0,'10'-4'0'0,"6"1"309"0,10-2-190 16,8 1-30-16,5-1-7 0,4 0-25 0,4 0-20 15,-1 0-18 1,-2 2-12-16,-4-1-3 0,-5 2-5 0,-6 0-8 16,-6 2-16-16,-6 0-21 15,-7 0-11-15,-3 0-15 0,-3 2-34 16,-2 3-28-16,-2 2-64 15,-4-1-208-15</inkml:trace>
  <inkml:trace contextRef="#ctx0" brushRef="#br0" timeOffset="83290.11">16935 14713 682 0,'7'-12'0'16,"-1"4"355"-16,-6 4-235 0,0 2-12 0,-2 2-30 15,-7 7-36-15,-5 15-26 16,-10 12 10-16,-3 14 10 0,-6 9 0 15,1 4-4-15,1 6-7 16,1-1-8-16,6-3-5 0,5-6-7 0,9-7-3 16,7-4-1-16,6-8-2 15,10-4-2-15,3-3 4 0,3-6-2 16,3-3-32-16,4-5 17 0,2-8-7 0,0-3 6 15,1-6 11-15,-4-3 3 16,0-7 2-16,-5-5 2 0,-6-6 1 16,0-1 0-16,-4-5 3 15,-4-4-1-15,-3 0 1 0,-3-1-1 0,-5 5-2 16,-4 4 2-1,-6 5-2-15,-5 1-3 0,0 6-1 0,-5 4 1 16,3 5-2-16,1 2-42 16,-1 5-46-16,1 7-45 0,-1 2-109 15,-4 1-186-15</inkml:trace>
  <inkml:trace contextRef="#ctx0" brushRef="#br0" timeOffset="83810.11">15644 15983 865 0,'5'0'0'0,"15"0"221"0,15 0-112 16,18-2 7-16,21 0-34 16,16 1-3-16,17-2-9 0,10 1-21 0,10-3-12 15,-4-2-4-15,-4 0-9 0,-5-2-2 16,-8-3 0-16,-6 2-6 15,-9 0-10-15,-12 1-5 0,-11 1 2 0,-16 3-3 16,-15 2 0 0,-13-1-27-16,-13 2-12 0,-7 1-31 0,-4 1-8 15,-1 0 1-15,-11 1 3 16,-7 7-25-16,-11-1-11 0,-10 4-28 15,-9-1-37-15,-7 0-110 0</inkml:trace>
  <inkml:trace contextRef="#ctx0" brushRef="#br0" timeOffset="84110.11">15518 16208 680 0,'5'3'0'0,"19"-3"206"0,18 0-56 0,18 0-36 16,15-3-2-16,16-2-32 0,14-1-15 15,10-3 11-15,8 2-8 16,5-1-3-16,-6-3-9 0,-3 1-20 0,-10 1-11 16,-6 2-13-1,-8-1-4-15,-6 3-5 0,-9 1-4 0,-9 4 2 16,-9 0-2-16,-9 0-25 15,-9 2 4-15,-12 1-7 0,-12 1-9 16,-11-1 5-16,-9-1-15 16,-3 1-7-16,-13 2 39 0,-8 1-47 0,-7 2-51 15,-6-1 8-15,-4 0-19 0,-2 1-77 16,-5-3-69-16,-6 1-155 15</inkml:trace>
  <inkml:trace contextRef="#ctx0" brushRef="#br0" timeOffset="84390.11">15713 16399 549 0,'-51'11'0'0,"13"-3"312"16,17-5-144-16,15 0-56 16,12-3-26-16,19 0-72 0,15 0 49 0,11-5 6 15,12-2 7 1,16-1-13-16,5 1-5 0,10 0-7 0,2-1-26 15,0-1-10-15,0-1-3 16,-3 1 1-16,0-1 0 0,-7-1-8 16,-5 4-2-16,-3-1-2 15,-6 2-2-15,-6 1 1 0,-5 0-1 0,-10 3-41 16,-11 0 4-16,-14 2-20 0,-13-1-22 15,-11-2 23-15,-4 1 28 16,-13 1-22-16,-10 1-50 0,-5 0 2 0,-7 1-20 16,-2 2 6-16,-3-1-27 15,-2-1-109-15,2-1-68 0</inkml:trace>
  <inkml:trace contextRef="#ctx0" brushRef="#br0" timeOffset="89300.12">18911 14468 654 0,'1'-4'0'0,"-1"0"258"16,0 3-138-16,0-1-48 0,-1 2-1 16,-4 0-24-16,-2 0-19 15,-4 4-5-15,-3 3 9 0,-2 8 0 0,-5 5-4 16,-3 3 1-1,-3 8-2-15,-1 7-2 0,-4 3 0 0,-2 6-2 16,1 2-2-16,1 3 2 16,1 4-1-16,3-2-2 0,4 0-3 15,4-1 3-15,3-3-1 0,4 0 3 0,2-2-2 16,1-2-5-16,4-1 1 15,0-2 1-15,3 2-1 0,3-3-1 16,0 0 4-16,4 1-5 16,6-2-3-16,1 0-1 0,3-3-5 0,2-2-4 15,2-6 6-15,2-2-4 16,0-2-4-16,1-4 2 0,-1-2 3 15,-2-4-4-15,-2-5 0 0,-3-2-1 0,-2-4-30 16,0 0-18-16,-4-2-45 16,1-2-104-16,-1-1 5 0,0-4-86 15,-4-6-553-15</inkml:trace>
  <inkml:trace contextRef="#ctx0" brushRef="#br0" timeOffset="89790.12">18982 14942 976 0,'6'-15'0'16,"6"4"251"-16,4-4-183 16,2 5-19-16,5 3-5 0,0 3-17 0,0 4-11 15,-3 4-5-15,-1 9-7 0,-3 6 1 16,-3 6 1-16,-4 5 6 15,-5 2 7-15,-4 2 9 0,-2 5 6 0,-11 0-3 16,-3 1-8 0,-6 1-6-16,0-1-7 0,-4-2-4 0,-3-3-1 15,0-3-2-15,0-2-3 16,3-3 0-16,7-8 4 0,5-3-5 15,7-6 2-15,4-7 0 0,3-2-2 0,0 0-3 16,0-1-1-16,6 0 3 16,4 0 4-16,5 0 3 0,5-8 0 15,3-3 3-15,3 2 1 16,1-2-2-16,2 2-1 0,-1 3 2 0,1 1 2 15,-4 2 1-15,-1 1-5 16,-3 2-5-16,-3 0 1 0,-2 0-2 16,-6 0 0-16,-3 2-16 15,-3-1-26-15,-4 0-69 0,3 2-18 0,-3-1-16 16,2 0-87-16,-2-2-139 0</inkml:trace>
  <inkml:trace contextRef="#ctx0" brushRef="#br0" timeOffset="90370.12">19501 14884 931 0,'5'-17'0'16,"8"1"317"-16,2-1-223 15,3 2-17-15,5 0-19 0,1 6-12 0,0 4-7 16,0 5-15-16,-4 3-7 16,-4 12-8-16,-3 6 1 0,-6 4 0 15,-2 4 3-15,-5-2 6 16,-5 0-1-16,-7-2-1 0,-4-3 0 0,-1-1-2 15,-1-1-1-15,-4-3-6 0,0 1-3 16,0-1-4-16,-1-2 1 16,2-2 0-16,3-1-4 0,5-3 4 0,5-3-4 15,4-3-5 1,3-2 4-16,1-1-1 0,0 0-6 0,6 0 6 15,3-7 2-15,5-1 2 16,4-4 0-16,0 4 1 0,2 1-1 16,-2-1 0-16,-1 5 0 15,0 0 0-15,-2 3-1 0,0 0 0 0,-3 7-1 16,1 3 3-16,-1 4-2 0,-1 4 0 15,-3 4 2-15,-1 2 0 16,-3-1-1-16,-2 0 4 0,-2 0-3 0,-1 0-1 16,-5 1 0-16,-3-1 6 15,-3 0-5-15,-4-3 4 0,0-3 0 16,-2-1-1-16,-3-3 5 15,1 1-1-15,-3-5-4 0,1 2 2 0,1-5-1 16,0-3-2 0,1-2 0-16,4-1 0 0,3 0-4 0,3-2 2 15,1-2 2-15,2-2-4 0,-1-3-19 0,-1 2-25 16,1-3-43-1,4 3-43-15,1 0-18 0,3-2-71 0,1-3-115 16,1-1-475-16</inkml:trace>
  <inkml:trace contextRef="#ctx0" brushRef="#br0" timeOffset="91050.12">19999 14450 608 0,'0'-8'0'0,"2"-1"327"0,0 3-233 0,4 4-23 16,1-3-3 0,4 4-13-16,5 1-3 0,1 1 10 0,6 11-14 15,5 6 2-15,1 10 10 16,3 13-6-16,0 7-7 0,-2 10-3 15,-1 4-13-15,-3 5-4 16,-6 1 1-16,-2 1-3 0,-8-3-11 0,-6-1-2 16,-4-3 1-16,-8-3-1 15,-6-2-2-15,-4-4 0 0,-2-1-4 16,0-3-6-16,-3-1 0 0,1-3 7 0,-1-5-8 15,-1-3 2-15,0-3 1 16,-2-6-2-16,-2-1-5 0,-1-2-7 16,-1-3-9-16,0-3-3 15,2-1-16-15,0-3-40 0,5 0-22 0,1-4-40 16,6 0-64-1,1-6-87-15,3-1-305 0</inkml:trace>
  <inkml:trace contextRef="#ctx0" brushRef="#br0" timeOffset="91590.12">18647 15988 755 0,'-10'-1'0'0,"6"1"356"0,4 0-244 0,8 0-70 16,13 0 2-16,15 1 28 15,15-1 21-15,17 0-19 0,13-1-20 16,9-3-9-16,8-1-12 16,7-1-1-16,0 0-10 0,2 2-5 0,-4-1-6 15,-4 2-1-15,-7 1 7 0,-9 0-5 16,-12 2-9-16,-10 0 1 15,-12 0-3-15,-14 0-2 0,-10 0-3 0,-11 0-13 16,-8 0-14 0,-6 0-1-16,-6 0 4 0,-10 0-47 0,-10 0-36 15,-6 0 15-15,-6 2-3 16,-4 2 4-16,-4 2-48 0,-4 1-165 15,-6-1-140-15</inkml:trace>
  <inkml:trace contextRef="#ctx0" brushRef="#br0" timeOffset="91900.12">18515 16200 796 0,'12'8'0'16,"15"-2"249"-16,11 0-119 15,11-1-32-15,11-4-10 0,11 3-22 0,8-4-1 16,12 0-1-16,7-2-4 0,4-6-19 15,3 1-12-15,-1 0-7 16,-4 0-6-16,-4-1-4 0,-7-2 3 0,-6 3-4 16,-7-1-6-1,-9 4-1-15,-9 3-1 0,-12 0-5 0,-11 1 4 16,-14 0-4-16,-10 0-25 15,-7 0-4-15,-4 0-4 0,-10 0 8 16,-8 2-25-16,-6 5-31 16,-5-2-2-16,-6 0 26 0,-3 0-12 0,-3-1-22 15,-6 2-11-15,-5-5-36 0,-7 2-68 16,-9 0 4-16,-8-1-42 15</inkml:trace>
  <inkml:trace contextRef="#ctx0" brushRef="#br0" timeOffset="92140.12">18726 16286 457 0,'-27'11'0'16,"10"-2"219"-16,8-3-92 0,6-1-33 0,3-1-8 15,3-1 2-15,9 0-13 0,6-1 7 16,13-1 14-16,13 0-32 16,12-1-2-16,15 0 2 0,7 0-9 0,7-4-14 15,6 1 0 1,1-2-10-16,3 1-6 0,0-2 4 0,-7-2-13 15,-10 0-4-15,-9-2-10 16,-8 0 2-16,-12 0-3 0,-5 1-1 16,-9 2 0-16,-9 0 0 15,-9 0-80-15,-9 3 16 0,-4-3-25 0,-4 0-45 16,-7 3 12-16,-8-1-41 0,-7 2-114 15,-7-2-58-15</inkml:trace>
  <inkml:trace contextRef="#ctx0" brushRef="#br0" timeOffset="93900.13">20627 14433 632 0,'-8'-13'0'16,"-2"3"198"-16,2-2-95 16,-1-3-37-16,1 3-11 0,0-5 4 15,-1 0-26-15,3-1-21 0,-2-3-9 0,0-2 0 16,1-4-1-16,-4 0-2 15,-2-3 0-15,-2 2 21 0,-6-1 5 16,-4 0-1-16,-4 4 7 16,-6 2 2-16,-2 1-7 0,-4 3-10 0,-3 5-10 15,-3 1 0-15,-4-1-2 16,-1 4 0-16,-4-2 7 0,-2 0 1 15,-4 0 7-15,-1 2 0 0,-2 0-5 0,-1 1 10 16,-3-2 2-16,-1 4-4 16,-1-1-4-16,-1 2-8 0,0 2-7 15,2 1-2-15,3 3 1 16,3 0 0-16,2 1-3 0,2 5 0 0,-1 6 3 15,2 5-3 1,-2 3 24-16,3 4-14 0,0 0-6 0,0 2 2 16,3 2-4-16,1 0-3 15,2 4 2-15,4 1 1 0,3 4-2 16,-1 2 0-16,4 3 1 0,0 3-1 0,3-2-1 15,3 5 0-15,2 3 2 16,1 0 0-16,3 4-1 0,1 3 0 0,2 1 0 16,-3 1 1-1,3 3-1-15,-2-2 0 0,4 1 6 0,1-1-3 16,4 3 4-16,2-1-5 15,1-2-2-15,3 1 0 0,3 3 3 16,1-2-4-16,4 1 2 16,4 4-1-16,2-4 0 0,0 2 0 0,3-1 0 15,6-2 0-15,0-3 0 0,3-1-1 16,2-2 0-16,2-1 2 15,2-2-1-15,0-1 0 0,2-1 0 0,3 2 1 16,1-3-1 0,2 4 0-16,3-2 0 0,3-2 0 0,3 1 0 15,3-2 3-15,4-2-4 16,2 3 2-16,2 0 0 0,1 0-1 15,3-1 0-15,2-4 3 0,2-2-3 0,4-1 0 16,0-4 4-16,5-4-5 16,-3-2 2-16,4-2 2 0,0-5-5 15,3 2 3-15,2-5-1 16,1-3 0-16,4-3 0 0,2-2 3 0,3-3-3 15,2-1 0-15,0-3 5 16,2 0-2-16,1-6 0 0,5 0-1 16,-3-2-2-16,4-2 0 15,-2-6 3-15,-1-6-3 0,4-3 0 0,-5-5 2 16,-1-2-3-16,-2-5 2 0,-2-3 5 15,0-6 1-15,-3-7 2 16,-4-6-4-16,-2-7-2 0,-6-8 0 0,-3-6 0 16,-3-1-3-1,-7-5 0-15,-5 3 2 0,-6-2-2 0,-5-3 3 16,-2 0-1-16,-8-4-2 15,0-2 0-15,-4-3 10 0,-2-2-1 16,-6-8 2-16,-4-3-5 16,-7-7-4-16,-4-2 3 0,-4-2-2 0,-11 0-3 15,-8 1 0-15,-7 0 1 0,-6 3-1 16,-7 2 0-16,-7 8 0 15,-5 3 0-15,-3 3-25 0,-4 6-18 0,-5 4-31 16,-2 8-17-16,-8 7-21 16,-4 12-40-16,-8 6-31 0,-8 7-146 15</inkml:trace>
  <inkml:trace contextRef="#ctx0" brushRef="#br0" timeOffset="100070.14">2082 12629 681 0,'-1'-4'0'16,"1"4"218"-16,-2 0-122 16,0 15-27-16,-3 11 33 0,-2 8-8 0,0 7-45 15,1 2-9 1,1 2-8-16,-1 0-8 0,-1-1-9 0,2 1-9 15,-3-6-4-15,1-1 1 16,-3-3-1-16,-2-4 0 0,1-2 0 0,-1-2-1 16,1-5-2-1,4-5-9-15,2-6-6 0,2-3 1 0,3-6-7 16,3-2-20-16,4-9 28 0,4-8 11 15,1-8-5-15,1-8 4 16,-1-6 2-16,-1-3 1 0,-2-6 2 0,-1-2 0 16,0-4-1-16,1-3 0 15,2-4 3-15,3-2-4 0,4-4 2 16,5 0 6-16,1 5-3 15,5 10 0-15,-3 5 2 0,1 13 3 0,-5 10 5 16,-4 8 4 0,-2 15 1-16,-1 1-1 0,0 8-1 0,-3 7-3 15,1 5 0-15,-5 2-1 0,1 2-2 0,-5 5-3 16,-4 0-3-1,0 3-3-15,-1-1 2 0,-10 4-1 0,-1-1-3 16,-5-1 0-16,-1-2 4 16,-3-3-5-16,2-4-10 0,1-6 6 15,1-3-1-15,2-3 5 16,4-5-3-16,2-2-10 0,4-2 0 0,2-1 1 15,1-2-2-15,2 0 6 0,0 0-3 16,0-2-10-16,6-6 10 16,1 0 9-16,4-3 0 0,4 1 2 0,1 0 0 15,-2 3-1-15,2 0 3 16,-1 5-2-16,1 2 1 0,1 0 3 15,1 11 1-15,-1 2-2 16,2 6 3-16,0 3-2 0,-1 2 0 0,-4 5 2 16,-2 0-1-1,-6 3-3-15,-4 0 4 0,-2 2-2 0,-10 1-1 16,-7-2 3-16,-3 3-3 0,-5-4 0 0,-3-2 2 15,-3-1-3 1,1-3 1-16,0-1-1 0,0-1-1 0,-1-5 0 16,1-2 0-16,0-7 3 15,0-3-4-15,1-7 2 0,3-3 3 16,5-7-1-16,4-8 10 15,4-2-3-15,3-6-5 0,6-6-1 0,1 1-5 16,3-6-1-16,3 1-19 16,3 2-23-16,2 6-30 0,2 6-23 15,0 13-44-15,3 5-161 0,-1 4-191 0</inkml:trace>
  <inkml:trace contextRef="#ctx0" brushRef="#br0" timeOffset="100470.14">2967 12571 678 0,'0'-29'0'0,"-2"6"295"16,-7 5-165-16,0 4-48 15,-6 3-16-15,-2 8 1 0,-4 3-25 16,-5 14-12-16,-4 13-5 0,-3 12-7 0,1 10-4 15,2 8-5-15,-3 2-1 16,6 3-5-16,1 1-3 0,3-3 0 16,5 0 6-16,6-8-7 15,9-2 2-15,3-6 5 0,7-6-8 0,7-2 3 16,5-7-2-16,7-7-2 15,2-6 5-15,5-9-1 0,5-2-2 16,3-5 2-16,-1-3 6 16,2-5-9-16,-3-4-13 0,-4 2-20 15,-3-2-39-15,-2 0-12 0,-8 3-48 0,-3-5-158 16,-5 1-193-16</inkml:trace>
  <inkml:trace contextRef="#ctx0" brushRef="#br0" timeOffset="100800.14">3471 12501 792 0,'4'-17'0'16,"-4"5"278"-16,0 5-186 0,0 4-14 0,0 4-10 16,-1 19-57-16,-6 11-3 15,-4 17 26-15,-1 8 4 0,-2 5-11 0,3 3-8 16,-3-1 1-16,0 0-4 0,-4-2-3 15,1-6-8-15,4-3 0 16,-4-9-5-16,4-2 0 0,2-7 3 0,1-7-26 16,2-1-6-1,2-4-12-15,0-6-24 0,1 0-6 0,2-6-30 16,3-3-79-16,3-6-63 15,3-3-103-15</inkml:trace>
  <inkml:trace contextRef="#ctx0" brushRef="#br0" timeOffset="101090.14">3855 12333 634 0,'5'-14'0'0,"-2"7"260"0,-3 5-156 0,0 2-11 15,0 10-53-15,-4 14-13 0,-6 17 47 16,-7 13-31-16,-1 11-21 16,-2 3 12-16,0 2-8 0,1 0-16 0,1-6-6 15,-1 0 0 1,2-3-2-16,2-4 0 0,-1-6 0 0,2-2-3 15,3-6-23-15,0-6-6 16,3-3-18-16,2-8-33 0,2-4-11 16,3-5-21-16,1-8-90 15,0-4-34-15,0-5-90 0</inkml:trace>
  <inkml:trace contextRef="#ctx0" brushRef="#br0" timeOffset="101290.14">3504 12777 569 0,'25'-5'0'0,"3"-2"276"0,2 0-179 15,-1 2-10-15,1-2-33 0,-1 2-18 16,-1-2-23-16,-2 2-10 15,-5 1-6-15,-4 3-54 0,-3 1-42 0,-6 0-108 16,-6 4-205-16</inkml:trace>
  <inkml:trace contextRef="#ctx0" brushRef="#br0" timeOffset="101790.14">1819 13878 613 0,'14'-14'0'16,"6"-3"226"-16,8-2-80 16,8 1-54-16,11-1-8 0,15 3 17 15,14 0-23-15,15 0-15 0,17 1 16 0,13 1-18 16,10 1-13-16,10 1-8 15,2 1-6-15,0 0-14 0,1-1-3 16,-3 5-6-16,-4 0-5 16,-8 6-8-16,-14 1 4 0,-15 0 2 15,-17 0-4-15,-18 0-4 16,-16 0-4-16,-20-2-13 0,-15 2-11 0,-14-1-17 15,-10 1-2-15,-16 1-5 0,-12 7-21 16,-11 4-22-16,-9 1 3 16,-10 2-12-16,-4 0-58 0,-6 2-27 0,-9 1-22 15,-7 2-25-15,-8 3 68 16</inkml:trace>
  <inkml:trace contextRef="#ctx0" brushRef="#br0" timeOffset="102050.14">2343 13964 209 0,'-107'18'0'16,"17"-3"143"-1,17-3-63-15,15-2-11 0,16-1 20 0,16-7 10 16,16 1-22-16,10-3-11 0,15 0-41 0,14-1 44 15,15-7 26 1,10-2 6-16,16-3-24 0,12-1-3 0,16 0 6 16,16-1-18-16,11-2-4 15,9 2-2-15,5-2-7 0,0 0-7 16,-2 1-13-16,-3 1-3 15,-4 4-10-15,-6-2-3 0,-13 5 2 0,-11 0-11 16,-12 0-3-16,-16 3 2 16,-10 0-2-16,-11 0-2 0,-11 4-11 15,-8 1-15-15,-10 0-44 0,-7 2-39 0,-9 7-38 16,-6 3-74-16,-13 0-103 15,-9-1-454-15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10:27:58.2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13076 3842 774 0,'-5'10'0'0,"-1"11"135"16,-4 5-24-16,-1 10-41 0,-4 4-5 15,2 4-31-15,0 5-17 0,2 0-1 0,1-3-3 16,1-5-3-16,4-7-3 16,-1-2 3-16,2-6-9 0,2-1 1 15,1-3 2-15,1-4-5 16,-2-4 0-16,2-1 2 0,0-4-2 0,-1-1-31 15,1-2-18-15,0-3-42 16,0-1-87-16,0-4-74 0,1-7-150 16</inkml:trace>
  <inkml:trace contextRef="#ctx0" brushRef="#br0" timeOffset="330">13092 3783 633 0,'4'-23'0'16,"3"5"220"-16,3-1-108 15,1 2-41-15,6 4-15 0,2 2 5 16,4 3-14-16,2 2-9 0,5 5 1 0,3 1-3 16,2 12 0-16,-2 2-11 15,-3 6-4-15,0 5-7 0,-5 3-8 16,-2 4 4-16,-5 4-5 15,-5 5-4-15,-6 2 3 0,-5 2-2 0,-3-3 0 16,-6 2 1-16,-2-5 0 16,-2-2-5-16,-1-3 4 0,-4-5-3 15,-1-2-4-15,-4-4 1 16,-1-3 1-16,-4-3-3 0,-2-4 7 0,0 0-2 15,-2-4-12-15,1-2 4 0,0-1-3 16,0-4-26-16,4-2-7 16,1 0-3-16,6 0-29 0,4 0-35 0,3-3-68 15,5-2-187 1</inkml:trace>
  <inkml:trace contextRef="#ctx0" brushRef="#br0" timeOffset="1480">13738 4141 879 0,'-4'-23'0'0,"1"1"166"0,-1 1-98 16,1 5 15-16,-4 2-21 0,0 6-13 16,-4 4-19-16,-5 4-12 15,-5 4 1-15,-7 14 1 0,-1 8 8 0,0 7-7 16,1 7-10-1,3-2-3-15,5 3-7 0,5-4-2 0,6-4 2 16,6-3 1-16,3-7-4 16,2-5 0-16,6-1 2 0,3-3-7 15,8-6 7-15,-1-4 0 16,7-4-14-16,-3 0 2 0,0-12-1 0,2 0-1 15,-4-6 15-15,-1-3-2 0,0-5-3 16,-1-4 3-16,0-1 2 16,0-6-2-16,1-1-2 0,-1 2 3 0,-4 2-7 15,-3 7 9-15,-5 11-2 16,-5 8 0-16,-1 5 0 0,-2 3 1 15,-7 15-16-15,-2 7 21 16,-3 7 1-16,2 4 0 0,0-1-1 0,3 0-3 16,4-3-5-16,2-4 4 0,3-1 0 15,3-8-2-15,5-2-1 16,2-2 0-16,3-4-3 0,1-5 7 0,1 0-2 15,1-3 0 1,0-4 4-16,1-6-3 0,1-6-4 0,0-3 4 16,-2-6 1-16,2-3-2 15,-2-8 3-15,1-5-5 0,2-6 2 16,1-7 1-16,3-3-3 15,-1-4 1-15,-2 3-1 0,-1 4 1 0,-5 11 0 16,-4 11 0-16,-4 12 2 0,-5 10-1 16,1 2 0-16,-2 7-2 15,0 1-5-15,-6 10-5 0,-7 13 13 0,-3 12 5 16,-4 10 7-16,0 7-5 15,-2 1-1-15,3 1 2 0,0 1-2 16,1 0-5-16,3-5 1 16,5-6-4-16,3-4 0 0,7-7 0 0,0-2 0 15,7-3 0 1,5-6-6-16,3 0 7 0,3-6-2 0,3-3-14 15,6-3 9-15,4-6-2 0,4-4 7 0,-1 0-12 16,0-7-8 0,-1-6 17-16,2-3 3 0,-2-6-8 0,-5-4 4 15,0-5-1-15,-4-5 1 16,-3 1 5-16,-4 1 0 0,-7 1 0 15,-6 3 0-15,-4 0 2 16,-4 5-2-16,-9 2 0 0,-2 7 9 0,-5 6 0 16,2 6 0-16,-4 4-6 0,-1 9-5 15,1 10 3-15,-2 8-2 16,1 4 1-16,2 4 0 0,3 0 2 0,3-2-3 15,3-3 2-15,4-3-1 16,3-4 0-16,3-4-4 0,2-1 1 16,1-5-6-16,5-4 5 15,4-1-3-15,0-4-4 0,2-4 6 0,2 0-5 16,1-5-9-1,2-4 1-15,2-3 1 0,0 1-12 0,2 1 1 16,-3 2 4-16,-2 3 5 0,-4 4 15 0,-4 1 1 16,-1 7-3-1,-2 4 5-15,0 4-2 0,1-1 3 0,-1-1 0 16,3 0 8-16,2-5-3 15,3-5 7-15,7-2-3 0,2-1 1 16,6-6-3-16,-1-4 3 16,-1-2-9-16,-5-6 1 0,-5 1 5 0,-4-1 2 15,-3 1 0-15,-3 5-7 16,0-3-2-16,-4 4 0 0,2 0 1 15,-3 1-3-15,2-1-16 0,-2 2-18 0,1 1-20 16,-2-3-41-16,-2 2-65 16,-7 0-102-16,-7-2-169 0</inkml:trace>
  <inkml:trace contextRef="#ctx0" brushRef="#br0" timeOffset="1630">13941 4013 428 0,'24'-11'0'0,"4"2"116"16,2 3-90-16,-1-1-26 0,-3 2 0 16,-1-3-412-16</inkml:trace>
  <inkml:trace contextRef="#ctx0" brushRef="#br0" timeOffset="2380">14993 4160 753 0,'0'-1'0'16,"0"1"273"-16,1-1-165 0,1 1-10 15,2-1-20-15,6 0-31 16,5-2-8-16,8 2 7 0,11-1-4 0,6 1 3 16,10-2-1-1,1 0-9-15,4 1-10 0,-2-2-6 0,-5-2 4 16,-4 1-12-16,-9 0-9 15,-4 4 5-15,-4-3-6 0,-5 2-2 16,-2-1 2-16,-5 2 2 0,-2 0-4 0,-3-1 1 16,-6 2 0-16,-1-2-37 15,-3 2 7-15,0-3-1 0,-2-2-10 16,-5-4-35-16,-1 2 4 15,-3-6 11-15,-1 0 36 0,0 0 9 0,1 1 0 16,1-2 13-16,0 2 1 16,1 1 1-16,2 0 2 0,2 4 1 15,1-1 3-15,0 1 9 16,0 0 10-16,3 2 12 0,1 2-3 0,0 3-4 15,0 0-3-15,0 0-12 0,0 1-9 16,5 8 4-16,4 3 11 16,3 5-5-16,1 0-6 0,2 2 0 0,-1 0-4 15,0-2-2 1,-1 1 1-16,-3-7-2 0,-3 1-2 0,-2-1 0 15,-5 1 4-15,0 2-4 16,-9 1 0-16,-6 4 11 0,-2 1-2 16,-4-1-4-16,2 0-1 0,0-1-5 0,2 0 2 15,1 0-2-15,3 0-142 16,1-3 30-16,3 2-45 0,1-5-185 15,-2-5-245-15</inkml:trace>
  <inkml:trace contextRef="#ctx0" brushRef="#br0" timeOffset="3160">16313 3800 654 0,'8'-15'0'0,"-2"4"222"0,-2 7-122 15,-3 1 0-15,-1 3-19 16,-1 6-37-16,-7 12-19 0,-5 16 28 0,-4 12 12 15,-1 7-6 1,1 3-17-16,3-2-10 0,4-5-9 0,0-4-5 16,2-3-7-16,1-8-4 15,1-4 2-15,1-5-5 0,3-4-5 16,-3-8 2-16,2 1 3 15,2-7-5-15,1-4 2 0,0-1 6 0,0-2-3 16,0-1 17-16,0-8 11 0,0-7-11 16,4-6-10-16,-2-6-1 15,3-6-6-15,0-7 3 0,3-6-6 0,2-6-2 16,5-2 2-16,0-5 0 15,3-4-1-15,3-1-1 0,1-3 1 16,-1 2 0-16,1 1-1 16,-2 6 1-16,1 5 0 0,-1 10-2 0,-1 14 3 15,2 10-2 1,-1 9-4-16,3 5 3 0,2 6-4 0,0 0 4 15,0 9 1-15,-2 6-1 0,-3 5 1 0,-2 2 0 16,-5 4-1 0,-3 4 4-16,-4 2 5 0,-6 2-3 0,1 3 4 15,-11 1-2-15,-1-1-4 16,-5-1 5-16,-2-2-3 0,-3-5-4 15,-6-4 0-15,1-1 5 16,-4-6-5-16,-2-2 5 0,1-2-4 0,-2-2-2 16,1-4 1-16,5 0-1 0,3 0-32 15,7 0-27-15,3-1-49 16,2 0-19-16,5 1 14 0,2-1-44 0,-2 3-130 15,5-1-95-15</inkml:trace>
  <inkml:trace contextRef="#ctx0" brushRef="#br0" timeOffset="3460">16575 4204 912 0,'3'0'0'16,"-2"0"182"-16,-1 3-71 0,0 8-35 0,0 6-9 15,-4 5-23-15,-2 5-10 16,-1 0-1-16,0 1-2 0,1 1-5 15,-2-2-3-15,0-5-5 0,0 3-7 0,1-4-7 16,0 1-2-16,2-1 1 16,0-4-6-16,0-2-5 0,2-3-37 15,-1-2-45-15,1-2-22 16,3-1-47-16,0-6-196 0,0-1-326 0</inkml:trace>
  <inkml:trace contextRef="#ctx0" brushRef="#br0" timeOffset="4460">17248 4105 657 0,'27'0'0'0,"8"0"296"16,6 0-152-1,9-5-41-15,7 1-20 0,8 1 0 0,7 1-20 16,4-1 1-16,4 3-3 15,2-3-13-15,1 3-14 0,-3 0-10 16,-6 0-12-16,-4 0-1 0,-8 0-10 0,-4 3 5 16,-3 2-6-16,-3-2 0 15,-1 4 0-15,-4-3 3 0,-1 0-3 16,-4-1-7-16,-6 0 2 15,-7-3-8-15,-6 0 8 0,-9 0 4 0,-4 0-4 16,-5-5 8-16,-2 4-2 16,-1 1-2-16,-2-1 1 0,1 1-2 15,-1-5-9-15,-4-1 0 16,0 0-5-16,-6-3-7 0,1 0 16 0,-3 0 1 15,-3-3-2-15,-1 0 8 0,-3 0 0 16,-1-2-4-16,2-1 6 16,4 3 2-16,0 2-4 0,4-2 0 0,2 8 2 15,4 0-2 1,1 0 0-16,3 4 0 0,0 0 0 0,0-2-2 15,0 2 2-15,2 0-6 16,2 2 2-16,3 2 5 0,3 4-2 16,-2-1 2-16,5 6 8 0,-2 0-7 0,4 0 5 15,1 4 0-15,0-5-4 16,3 3 0-16,-3-4 1 0,-2-1-5 15,3-1 2-15,-6-4 4 16,-1 1-6-16,-3-4 2 0,-7 1 5 0,0-1-6 16,0 2 0-16,-6 4 24 15,-5-1-2-15,-4 6-5 0,-2 0-9 16,1 0-1-16,-2-1-3 15,3 2-2-15,1-4-4 0,1 2 4 0,2 0-5 16,1-2-34-16,2 2-32 0,1-1-53 16,2 3-47-16,-1-5-35 15,-4-4-211-15</inkml:trace>
  <inkml:trace contextRef="#ctx0" brushRef="#br0" timeOffset="5310">19296 3802 799 0,'0'-3'0'0,"0"3"193"0,0 6-127 16,-7 13 43-16,0 10-23 16,-5 13-27-16,3 5 2 0,-2 4-19 0,-1-1-13 15,4-5 1 1,-2-4 3-16,1-4-9 0,1-5-9 0,-1-4 0 15,0-1-8-15,1-3-2 0,1-5-1 0,1-4-3 16,0-5-1 0,3-3 0-16,2-3 9 0,1-3-8 0,0-1 8 15,-2-2 4-15,1-8-7 16,-2-5 4-16,2-3-5 0,-2-6-3 15,3-5 4-15,0-2-4 16,0-7-4-16,0-7 3 0,7-5-1 0,3-1 0 16,6-5-2-16,1-1-1 0,8 1 1 15,1-3 1-15,4 3 0 16,4 4-3-16,1 2 5 0,3 9-2 0,-1 8-2 15,1 10 2-15,-3 7 1 16,-4 7 0-16,0 7-3 0,-5 2 2 16,-1 8-4-16,-3 8 7 15,-4 6-2-15,-2 7 0 0,-6 4 0 0,-4 5 12 16,-5-1-10-1,-4 0 5-15,-8-2-2 0,-4-3-1 0,-7 0 5 16,-2-2-3-16,-5-2-2 0,-5 0 2 0,-5-2-3 16,-1-5-4-1,0-2 2-15,0 0 4 0,2-3-5 0,1-2 0 16,5-1-1-16,5-2-11 15,5 0-7-15,4-1-31 0,5 0-51 16,4-2 28-16,2 4-16 16,2-3-32-16,2 4-28 0,3 1-45 0,0-1-176 15</inkml:trace>
  <inkml:trace contextRef="#ctx0" brushRef="#br0" timeOffset="5910">19693 4262 912 0,'0'0'0'15,"0"2"164"1,-1 13-74-16,-3 5-7 0,-3 6-27 0,-3 3-22 15,0 1-7-15,-1 0 2 16,1-2-4-16,4-2-3 0,-1-5-2 16,3-6 5-16,2-4 5 15,1-5 8-15,1-2-4 0,-2-1-12 0,2-3-6 16,-1 0 4-16,1 0-1 15,0-2-4-15,0-3-3 0,0-5-11 16,3-4-2-16,3-1 2 0,2-4 0 0,1-1-1 16,1-3 0-16,1-4 2 15,2-2-3-15,1 1 1 0,-3 3 0 16,1 3 0-16,-1 11 0 15,1 4-3-15,-2 7-4 0,2 3 7 0,0 11 0 16,2 6-6 0,0 4 7-16,1 5 0 0,1 2-1 0,0-2 0 15,0 0 4-15,-1-4-5 16,0-1 2-16,-1 0 3 0,-1-6-5 15,-4-2 2-15,3-2 1 0,-3-1-2 0,0-2 0 16,-3-4-1-16,1 0 0 16,-3-2 2-16,0-2 1 0,-1-3-2 15,0 0 6-15,-2-9 4 16,2-3-3-16,-2-4-2 0,1-2-2 0,1-3 6 15,1-6 4-15,1 0-4 16,4-5-6-16,0-5 5 0,2 0-6 16,3-2-3-16,-2-1 2 0,3 5 4 0,-2 3-5 15,-1 6 0-15,-4 9-1 16,-2 5-2-16,-3 7-2 0,-2 3-29 15,0 2-58-15,-1 7-48 16,-4 5 13-16,-4 3-57 0,-9 2-158 0</inkml:trace>
  <inkml:trace contextRef="#ctx0" brushRef="#br0" timeOffset="23630.03">1852 9794 291 0,'-9'0'0'0,"2"0"119"16,0 1-45-16,1 0-1 0,-1-1 10 16,0 1-1-16,-1-1-9 15,-1 2 0-15,1 0-18 0,1 3 6 0,1-1 1 16,2-1-28-16,1-1-1 0,0 1-12 15,3-2-12-15,3 4-10 16,3 1 2-16,5-1 28 0,5-1 0 0,6-3 10 16,8-1-7-1,6 0-4-15,5-5 13 0,7-2-10 0,3-3-8 16,1 0-2-16,1 0-3 15,-3 1-5-15,-4 2-7 0,-4 2 1 16,-2 2-6-16,-3 1-2 16,-3 2 2-16,0-3-1 0,-4 2 1 0,-3 0 0 15,-7-2-2-15,-4 2 1 0,-5 0 0 16,-5 1 0-16,-3 0-21 15,-1 0-10-15,-2 0-4 0,0 0-17 0,-4 0 9 16,-5 1-5-16,-7 4-35 16,-6 1-16-16,-2 2-20 0,-7-1-40 15,-2 4-14-15,-5-4-74 16</inkml:trace>
  <inkml:trace contextRef="#ctx0" brushRef="#br0" timeOffset="24030.03">1723 10140 428 0,'8'0'0'16,"4"0"251"-16,1-1-140 0,3-3-4 0,1 0-23 16,2-2-18-16,2 3-6 15,2-1-8-15,2 1-7 0,8-1-1 16,4 0-12-16,7 0-3 15,2 2-2-15,4-2-3 0,0 0-4 0,1-3-4 16,-1 3 5 0,0-1-6-16,-2 2-6 0,-7 1-1 0,-3 2-8 15,-6 0 0-15,-9 0 2 0,-2 0 0 0,-6 2-4 16,-1 0 3-1,-3 0-2-15,-4 1-2 0,-2-2 2 0,-2-1-9 16,-3 1-7-16,0 0 2 16,0-1-6-16,0 2-16 0,-5 1-14 15,-5-1-36-15,-4 4-96 16,-5-2-53-16,-2-2-162 0</inkml:trace>
  <inkml:trace contextRef="#ctx0" brushRef="#br0" timeOffset="30840.04">7956 8491 360 0,'-7'-15'0'15,"0"2"175"-15,0 1-115 16,-3 0-9-16,1-2-4 0,-3 3-3 16,-2 0 1-16,1 1-7 15,-3 2-12-15,-1 1-9 0,0 3-7 0,-2 3 1 16,1 1 9-1,0 0-3-15,-2 2 3 0,1 4 1 0,0-1-5 16,-2 2 4-16,0 3-4 16,-2 2-6-16,1 3-1 0,-1-1-1 15,1 1-1-15,5 2-2 0,3-2 3 0,2 4 0 16,1-1 0-16,1 1 2 15,0 2 3-15,-2 2-4 0,0 0 6 16,-2 3 1-16,1 5 3 16,0 0 4-16,2 3-7 0,2 3-2 0,0 1 3 15,2 2-3-15,-2-1-4 16,2 3-5-16,0-2 3 0,0 1-6 15,1-1 2-15,-2 1 1 16,1 0 2-16,2-2-5 0,1 2 3 0,-1 0-2 16,1-2-2-16,3 0 1 0,-2-1 2 15,3 0-5-15,0-3 2 16,0 2 8-16,0-1-7 0,0-2-1 0,0 0 3 15,0-1-6 1,3-2 3-16,2-4-1 0,4 1 0 0,0-2-1 16,3 3 1-16,1-3 0 15,0 1 0-15,2-2 1 0,-1 1-1 16,1 0 0-16,0-2 3 0,-1 1-4 0,1-1 2 15,-3-5 1-15,1 3-4 16,0-3 3-16,0-2-2 0,3-2-1 16,2-2 3-16,3-2-2 15,2-1 0-15,2-1 1 0,2-6 2 0,0 2-2 16,0-4 3-16,-1 0-3 15,-3-1 0-15,-1 0 0 0,-3-5 2 16,-2 0-2-16,-3-4 0 16,-1-1 3-16,0-2-2 0,-2-2 3 0,0-4-1 15,0-3-1-15,1-1 0 0,-1-2 3 16,3-3-3-16,-1 0 2 15,3-2 0-15,-1-5-3 0,-3 2 3 0,-1 3 2 16,-2-1 3 0,0 3 9-16,-2-4 1 0,-2-2 1 0,-1-2-4 15,0-6 0-15,0 0-1 16,-2-3 1-16,2-1-4 0,1-4-6 15,0 0-4-15,1-2 0 16,0 1-3-16,-1-1 2 0,-1 3 2 0,-1 4-3 16,-2 1 0-16,-1 3 11 0,0-1-10 15,0 2 6-15,0 3-5 16,0-2-3-16,0 2 2 0,0-1 1 0,0-4-2 15,-2 1-1-15,-4-1 0 16,0-1 0-16,-3-2 2 0,-1 5-1 16,-3 0-3-16,-2 5 4 15,2 3 0-15,1 6-2 0,-3 5-49 0,2 7 5 16,1 3-32-16,-2 7-2 0,0 3-19 15,2 6-79-15,-2 9-75 16,-1-3-193-16</inkml:trace>
  <inkml:trace contextRef="#ctx0" brushRef="#br0" timeOffset="32310.04">13041 6343 619 0,'0'-9'0'0,"0"4"219"0,0 3-118 16,0 2-14-16,0 0-34 16,1 9-32-16,-6 12-6 0,-4 14 41 0,-5 14 12 15,-3 12-15-15,-2 3-16 16,1 6-10-16,1 0-6 0,2-5-13 15,4-4-3-15,0-8-3 16,3-7 1-16,3-10-4 0,0-3 2 0,4-8 0 16,-1-4-3-16,1-3-5 0,1-4-7 15,0-4-15-15,1 0-7 16,4-5-20-16,2-5-49 0,1 0-50 0,0-9-154 15</inkml:trace>
  <inkml:trace contextRef="#ctx0" brushRef="#br0" timeOffset="32630.04">13102 6161 675 0,'24'-34'0'15,"8"1"285"-15,3-1-178 0,0-1-16 0,5 2 5 16,-2 2-27-16,0 9-22 15,-3 8-11-15,-3 10-8 0,-2 6 0 16,-5 17-4-16,-4 9-4 16,-3 9-2-16,-8 9 2 0,-7 3-1 0,-3 3-5 15,-4-1-6-15,-8-1 4 0,-4-5-1 16,-7-2 0-16,-4-2-1 15,-4-2-3-15,-3-5-5 0,-3 0 6 0,-1-4-8 16,1-5 0 0,2-1 0-16,1-6 2 0,4-3-2 0,2-2-33 15,4-4-5-15,3 0-27 16,5-4-3-16,3-3-25 0,2 0-75 15,1-2-86-15,1-2-232 16</inkml:trace>
  <inkml:trace contextRef="#ctx0" brushRef="#br0" timeOffset="33230.04">13323 7152 604 0,'1'-6'0'0,"1"2"234"15,-1 1-129-15,-1 2 2 16,0 1-44-16,0 1-26 0,-1 12-15 16,-6 7 19-16,-1 10 4 15,-2 6-2-15,0 3-14 0,2-3-13 0,-2-2 1 16,3-1-9-16,2-5-2 0,-1-1-4 15,2-4 3-15,0-3-4 16,1-1-2-16,0-2 2 0,3-3-2 0,-3-1-17 16,3-2-13-16,1-3-21 15,1-3-45-15,2-3-53 0,-1-2-145 16</inkml:trace>
  <inkml:trace contextRef="#ctx0" brushRef="#br0" timeOffset="34140.04">13414 6832 654 0,'-4'-3'0'0,"-1"3"222"16,-4 3-146-16,0 11-34 0,0 1 4 15,2 6-3-15,1-2-16 16,3-2-16-16,3-4 0 0,0-3 2 0,1-4 9 16,5-1-1-1,-1-3 4-15,5-2-7 0,-2 0 3 0,2-4 2 16,0-6-5-16,-1-3 2 0,1-2-4 0,-2-1-2 15,-2-2-5 1,2 0 0-16,-3-1-1 0,-2 1 1 0,-2 2 1 16,-1 3-2-16,0 3-1 15,-5 3 0-15,1 4 1 0,-2 3-7 16,0 0 1-16,-3 0-3 15,1 9 0-15,-2 3 2 0,3 1-1 0,0 3 0 16,1 1 0-16,4-3 1 16,2-1-3-16,0-1 2 0,3-2 0 15,4-4 0-15,0 0-3 0,1-4 2 0,2 0-1 16,1-2 2-16,0 0 4 15,0-6-6-15,-4-2 4 0,0-2 4 16,-2-2-3-16,-1 0 1 16,-4-1-1-16,0 0-2 0,-4 3 2 0,-3 2-1 15,2 2-2 1,-2 1 0-16,-1 2 1 0,0 3-4 0,-1 0 3 15,3 4 0-15,0 6-4 16,3 0 3-16,-3 2 0 0,5 1-1 16,0-1 2-16,1 1 0 0,0-3-4 0,4-1 4 15,1-2 0-15,1 0-6 16,3-2 6-16,-3-3 0 0,2-2-4 15,2 0 5-15,-3-3-1 16,2-1 0-16,-2-4 0 0,0-2 1 0,-2-2-1 16,-1-2 0-16,-3 1 4 15,-1 0-4-15,-3 2 0 0,-4 5 2 16,-2 0-2-16,-1 6-2 0,-2 0-1 0,1 6-2 15,-1 6 5-15,2 3 0 16,4 1-6-16,-1-2 6 0,4-3 0 16,2-4-4-16,-1 0 3 15,2-2 0-15,1-1-2 0,2 1 3 0,3-2 0 16,1-2-4-1,1 0 5-15,5-1-1 0,-1 0 0 0,-2-2-2 16,1-5 1-16,-6-1-2 16,-1-1 5-16,-2-2 0 0,-2 1 0 15,0-1 1-15,0 1-2 0,-6 1 0 0,-1 2 1 16,-1 2-2-16,2 5 0 15,0 0-1-15,0 0 1 0,1 4-8 16,1 0-6-16,1 2-25 16,1 3-29-16,1 1-26 0,0 3-61 0,-1-1-198 15,2-2-317-15</inkml:trace>
  <inkml:trace contextRef="#ctx0" brushRef="#br0" timeOffset="37390.05">13805 7057 643 0,'6'-3'0'0,"6"1"177"0,6-1-40 15,3-1-34-15,3-4-11 16,4-1-7-16,3 1-32 0,0-3-17 0,2-1 0 15,0 3-10-15,-1 0-9 16,-3 5-8-16,-1 1-5 0,-2 1-3 16,-4 2-2-16,-2 0 2 0,-5 3-2 0,-5 1-31 15,-3-2-7-15,-4 1-12 16,-2-3-27-16,-1 4-16 0,-8 1-14 15,-5-1-51-15,-8 4-25 16,-3 0 8-16,-3 4-39 0</inkml:trace>
  <inkml:trace contextRef="#ctx0" brushRef="#br0" timeOffset="37590.05">13861 7227 439 0,'-6'5'0'16,"3"-1"330"-16,3 0-221 0,0-2-1 0,3 0-36 16,7 0 1-16,4-2 8 15,9 0-25-15,3 0-12 0,8-3-5 16,0-2-10-16,4-1-11 15,-2 2-7-15,-1 0-2 0,-6 0-6 0,-5 0-2 16,-4 2 0-16,-9 2-2 16,-7 0-29-16,0 0-23 0,-2 5-36 15,-2 4-61-15,0 4-51 0,-3-4-137 0</inkml:trace>
  <inkml:trace contextRef="#ctx0" brushRef="#br0" timeOffset="38530.05">15012 6484 628 0,'2'-36'0'16,"1"8"297"-16,-2 7-184 0,1 6-45 0,-2 10-2 16,0 0 7-16,0 5-23 0,0 8-36 15,-6 14-4-15,-2 19 42 16,-5 14 7-16,-2 10-7 0,0 6-14 0,0-3-9 15,2-2-12 1,0-7-4-16,1-6-6 0,0-6-5 0,1-5 4 16,2-6-5-16,0-6-1 15,2-5 0-15,0-8 5 0,3-3-6 16,0-4-4-16,2-4 1 0,-1-2-3 0,2-3-4 15,1-1-2-15,0-6 1 16,0-6-7-16,0-6-3 0,6-8 8 16,2-6 11-16,-1-7-1 15,4-8-2-15,1-7 5 0,0-6 0 0,2-4 0 16,1-3 2-16,2-2-2 15,1 2 1-15,1 0 0 0,1 4 2 16,0 4-3-16,1 7-1 16,1 9 2-16,2 5 1 0,2 7-1 0,0 5 4 15,3 5-1-15,3 5 3 0,4 7 2 16,-1 6 6-16,-5 6 2 15,-5 11-7-15,-5 8-5 0,-7 8 2 0,-4 4 6 16,-8 4 0 0,-4 0 1-16,-6-1-5 0,-4 1 0 0,-4-6 0 15,-2-6-2-15,-1-2-1 16,-5-2 0-16,0-3-1 0,-3-1-3 15,-1-2 2-15,2 1-2 16,0-6-1-16,2 5 0 0,1-6 0 0,3 4-42 16,2 1-26-16,0-5-12 0,3 7-20 15,3 0-4-15,4 4-49 16,2-1-117-16,1-2-111 0</inkml:trace>
  <inkml:trace contextRef="#ctx0" brushRef="#br0" timeOffset="38890.05">15399 6956 786 0,'1'-6'0'0,"-1"4"231"15,0 2-135-15,0 0-18 0,-3 5-47 16,-1 9-15-16,-5 5 6 15,3 4 11-15,-2 5 3 0,1 1-4 0,0 1 0 16,-1 1-9-16,2-4-8 16,0 0 0-16,-1-5-4 0,-1-1-6 15,4-3-3-15,0-1 1 16,-1-4-2-16,3-3 0 0,-1-3 2 0,3-1-6 15,0-2-23 1,0-1-23-16,3 0-36 0,1-2-67 0,2-2-96 16,-1-8-238-16</inkml:trace>
  <inkml:trace contextRef="#ctx0" brushRef="#br0" timeOffset="40330.05">15755 6704 599 0,'-2'-5'0'0,"2"5"289"16,0-3-177-16,0 3-44 15,4 0-35-15,4 0 3 0,5 0 16 16,6 0-10-16,4 0-3 15,8 0 6-15,2 0-4 0,4-1-5 0,0-2-3 16,-1 3-13-16,-3 0-14 16,-5 0-5-16,-1 0 2 0,-7 0-2 15,-4 0-2-15,-3 1-18 16,-6-1-7-16,-3 0-16 0,-2 0-6 0,-2-4-4 15,-2 0-60-15,-3 1-57 0,-5 0-80 16,-4-3-162-16</inkml:trace>
  <inkml:trace contextRef="#ctx0" brushRef="#br0" timeOffset="40580.05">15984 6558 756 0,'0'0'0'0,"2"0"207"0,-2 0-129 16,1 8-35-16,-1 4 28 0,0 8-9 15,-3 2-17-15,-2 3-4 16,0 2 0-16,-3 0-1 0,0-1-8 0,0-2-5 16,1-1-11-16,0-2-8 15,1-1-6-15,2-1 0 0,-1-2 0 16,4-1-4-16,-2 0-21 15,2-4-28-15,1-1-28 0,0-1 3 0,4-4-22 16,0-2-70-16,2-4-44 0,1 0-126 16</inkml:trace>
  <inkml:trace contextRef="#ctx0" brushRef="#br0" timeOffset="41090.05">16115 6439 701 0,'-5'-19'0'0,"-2"0"261"0,-2 0-170 0,-3 1-4 15,-5 0-17-15,-6 3-24 16,2 5-11-16,-5 2-12 0,1 7-7 15,0 1-1-15,-1 6 0 16,3 9-4-16,-4 0 1 0,1 8 2 0,-2 8 0 16,-1 5 4-1,0 9-2-15,-1 1-2 0,3 5 0 0,2 1 0 16,4 0-7-16,3-3-3 0,3-1 2 0,8-4-4 15,5-5-4 1,2-1 4-16,4-6-3 0,6-3 1 0,5-1 0 16,5-4 6-16,2 1-3 15,4-5 3-15,3-3-2 0,2-3-3 16,2-3 5-16,3-3-2 15,-3-3-2-15,2-5 1 0,0 0-3 0,0-7 0 16,2-3 8-16,-2-4-7 0,1-2-1 16,-5-4 0-16,-5-3 5 15,-2-2-2-15,-6-3 2 0,-3-4-1 0,-4-4-2 16,-6-3 2-16,-2-4 0 15,-3-1-6-15,-7-2 4 0,-4-4 8 16,-4 4-15-16,-2-1 2 16,-1 2 3-16,2 7-7 0,-1 6 2 0,4 5-22 15,0 7-12 1,4 6-5-16,0 5-17 0,1 4-35 0,2 5-21 15,0 4-71-15,-1 6-138 0,-1-2-92 0</inkml:trace>
  <inkml:trace contextRef="#ctx0" brushRef="#br0" timeOffset="41860.05">16796 6379 726 0,'7'-7'0'0,"0"7"135"0,-5 0-47 15,-1 4-16-15,-1 11-2 16,-3 12 18-16,-7 15-22 0,-4 10-10 15,-6 10-6-15,-2 0-16 0,2 1-4 0,2-5-7 16,2-8-8-16,4-8-7 16,1-6-3-16,3-6 0 0,2-9-3 15,2-1-2-15,3-9 0 16,-2-1 4-16,2-8-5 0,-1 1 2 0,2-3 6 15,0 0 5 1,0-1 8-16,0-6 9 0,0-5-7 0,0-8-13 16,4-5 2-16,-1-6-4 15,3-6 1-15,1-8 0 0,3-5-2 16,3-5 3-16,5-8-4 0,3-4-4 0,4-3 1 15,2 1-2-15,0 3 0 16,0 6-2-16,2 5 2 0,-1 8 0 16,3 4 0-16,0 7-1 15,-2 6-2-15,0 7 3 0,-3 6 0 0,-4 8 0 16,-1 7-4-16,-1 3 3 15,-1 11-6-15,-2 9 6 0,-1 9-2 16,-3 7-1-16,-2 6 6 0,-6 0-1 0,-4 1-2 16,-2-3 2-16,-8 2 1 15,-7-4-1-15,-2 0 2 0,-6-4 2 16,-7-3-4-16,-1-7 4 15,-5-3-2-15,-3-6-2 0,-2-3 3 0,2-1-2 16,1-7-2 0,5 3 0-16,6-2 0 0,4 1-36 0,7 3-38 15,1 0-14-15,4 0-16 16,2 5 3-16,1 1-35 0,3 3-107 15,1-2-99-15</inkml:trace>
  <inkml:trace contextRef="#ctx0" brushRef="#br0" timeOffset="42320.05">16993 6989 786 0,'0'1'0'16,"3"3"59"-16,1 1 35 0,4-2 7 15,0 4 5-15,1 1-32 16,0 2-19-16,-2 0-15 0,1 2-13 0,-4 1 4 16,-1 2 3-1,-1 1-9-15,-2 1-7 0,0 1-1 0,0 3 1 16,-4 0-5-16,-3 2-4 15,-2 3-4-15,-1-3-3 0,-5 0-1 16,-2 1 4-16,-3-2-4 0,-3-2-2 0,0-3 2 16,0-4 4-16,1-4-6 15,1 0 2-15,5-5 2 0,5 1-2 16,5-2-1-16,3-3 0 15,2 0 1-15,1 0-3 0,2 0-4 0,5 0-4 16,4 0 12-16,6 0 1 16,1-5-4-16,2 0 2 0,5-2 4 15,0 2-6-15,1 0 2 16,2-1 6-16,1 2 11 0,0 0 5 0,-2 2-1 15,-1 1-12-15,-4 1-5 0,0 0-4 16,-5 1-2-16,-3 1-20 16,-4 1-23-16,-4-2-42 0,-2 2-10 0,-4-3-16 15,0 4-60 1,-6-2-49-16,-4-2-180 0</inkml:trace>
  <inkml:trace contextRef="#ctx0" brushRef="#br0" timeOffset="42990.06">17202 6965 598 0,'-5'-21'0'16,"-1"1"241"-16,-6-1-137 0,-2-3-3 0,-3 4-5 15,-4 0-29-15,-2 5-16 0,-1 3-9 16,1 5-11-16,0 6-12 16,1 1-6-16,1 2-4 0,2 6-2 0,2 0 1 15,3 4-3-15,3-1-2 16,0 2-3-16,2 0 0 0,1-1 2 15,0-2-2-15,0 1 0 16,3-4 3-16,-1 2-3 0,1-4 9 0,3 0-1 16,1-1-1-1,1-2-5-15,1 2 1 0,3-1 2 0,3 0 2 16,-1 0 0-16,2-2-3 0,-2 2-1 0,1-3 0 15,-3 0-1 1,0 0 3-16,-1 0-2 0,-1 0-1 0,0 0 2 16,0 0-1-16,1-1-3 15,-1-1 0-15,1 0 3 0,-1 0-4 16,1 0 0-16,-2 1 1 15,3 1 0-15,-3-1-1 0,2 1 2 0,-3 0-2 16,0-1 2-16,0 1 2 0,0-1-1 16,0 1 1-16,1-2-3 15,-1 2 0-15,0-2 0 0,2 0 2 0,-2 1-3 16,0-1 1-16,0 0 0 15,0 2-31-15,1 0-16 0,2 0-22 16,-1 4-49-16,-1 1-41 16,2 0-92-16,-1-1-233 0</inkml:trace>
  <inkml:trace contextRef="#ctx0" brushRef="#br0" timeOffset="45040.06">16805 7023 508 0,'0'-7'0'0,"1"2"244"0,6-4-150 16,1 1 9-16,2-2-30 15,-2 2-19-15,2-1 6 0,-1 1-12 0,1-3-4 16,-2 2-3-16,1-2-8 15,0-1-1-15,-1 3-1 0,2-1-8 16,3 3-9-16,1 2-2 16,4 3-3-16,5 2-5 0,0 0-4 0,2 6 0 15,-4 0 4 1,-3 1-3-16,-1 0 2 0,-5 1-2 0,-2-1 0 15,-3-3 3-15,-2 1 2 0,-3 0 5 0,-1 0 1 16,2 2 0 0,-3 0-1-16,0 1-1 0,0 4-2 0,0 0-3 15,0 2-2-15,0-2-2 16,0 1-1-16,0-1 0 0,-1 1 3 15,-3 0-3-15,-3-1 0 16,1 0 12-16,-4 1-6 0,-1 1 4 0,-1-2 1 16,0 1-5-16,-1 2 0 15,-1 0-1-15,2-1-6 0,-1 0 2 16,2-2 2-16,-2 1-4 0,0 0 2 0,1-1 1 15,-2-2-2-15,0 2 3 16,2 1-3-16,-2-2 0 0,2 1 0 16,-1 1 2-16,2 0-2 15,0 2 0-15,1-2 1 0,2 3-1 0,1-3-1 16,0-1 1-1,0-2 0-15,0-3 0 0,4-2 0 0,-1-2 0 16,1 1 0-16,1 0 1 0,0 0-1 0,1 2 0 16,-1-3 0-1,2 2 0-15,0-2-7 0,2-2 4 0,3 2-4 16,1-1 7-16,4-2 0 15,-1 0 0-15,5-5 5 0,2 1-4 16,5-1-2-16,5 1 2 16,0-2 2-16,3 3-3 0,0-1 0 0,2-1 6 15,-3 3-5-15,-4-1 0 16,-3 1 1-16,-3 2-3 0,-2 0 2 15,-2 0 0-15,0 0-2 0,-2 0-1 0,0 0-7 16,-2 0-14-16,-2 1-9 16,0 2-25-16,-5-3-44 0,-1 1-34 15,-2-1-101-15,-5 0-370 16</inkml:trace>
  <inkml:trace contextRef="#ctx0" brushRef="#br0" timeOffset="45570.06">17503 6805 651 0,'-3'-2'0'0,"2"2"255"0,1-3-163 0,4 2-41 15,3 1-13-15,11 0 26 16,6 0-6-16,6-1-4 0,8-1-8 16,0-1-2-16,3 0 2 15,1-1-2-15,-7 1-17 0,-1 1-17 0,-7-1-5 16,-1 2-3-16,-4 1-1 0,-5 0 1 15,-3-2-2-15,-6 1 0 16,-3 1-72-16,-3 0 20 0,-2 0-30 0,-5 1-17 16,-5 1-108-1,-5-1-184-15,-3-1-136 0</inkml:trace>
  <inkml:trace contextRef="#ctx0" brushRef="#br0" timeOffset="45820.06">17801 6625 608 0,'6'-13'0'0,"-3"8"236"0,2 2-151 0,-5 1 7 16,0 2-9-16,0 12-45 16,-5 7 7-16,-2 12 26 0,-2 7-16 15,0 2-5-15,-1 3 0 16,2-4-16-16,0 0-7 0,1-5-2 0,1-2-13 15,1-3-8-15,0-3-2 0,1-2 0 16,1-4-3-16,1-1-23 16,-2-4-16-16,1-2-24 0,1-2-47 0,0-2-34 15,2-4-116 1,0-5-322-16</inkml:trace>
  <inkml:trace contextRef="#ctx0" brushRef="#br0" timeOffset="46260.06">17831 6433 548 0,'-16'-17'0'16,"-3"7"238"-16,-5 3-152 15,-3 5-10-15,-2 2 19 0,-3 12-32 16,1 11-13-16,-2 8-12 15,1 11-6-15,2 9 0 0,0 2 8 0,5 8-3 16,5-3-4-16,4-1-6 0,6-3-4 16,3-3-12-16,4-3-6 15,3-4 0-15,2-5-6 0,6-3 0 0,8-5 2 16,7-4 0-1,6-8-1-15,5-1 0 0,7-9 4 0,3-2-4 16,4-5 4-16,1-4-2 16,0-9-1-16,2-2 6 0,-3-8 2 15,-3-2 1-15,-4-7-4 16,-3-6 3-16,-2-3-4 0,-7-6 5 0,-4-2-7 15,-5-6-1-15,-6-2 2 0,-6 0-2 16,-8-3-1-16,-1 3 1 16,-12 2 0-16,-5 7-3 0,-4 4 1 0,-2 7 0 15,-3 7 0-15,-1 4 0 16,1 11 0-16,2 4-17 0,2 9-14 15,3 4-13-15,4 10-34 16,3 8-16-16,2 3-39 0,2 5-87 0,2 3-97 16</inkml:trace>
  <inkml:trace contextRef="#ctx0" brushRef="#br0" timeOffset="46570.06">18396 6924 914 0,'1'3'0'0,"1"-1"0"0,-1 0 24 15,2 1-21-15,-3-1-2 0,3 1-2 0,0-2-231 16,-2-1-111 0</inkml:trace>
  <inkml:trace contextRef="#ctx0" brushRef="#br0" timeOffset="46740.06">18592 6947 763 0,'0'1'0'15,"2"-1"45"-15,1 2-23 16,-1 2-18-16,2-2-8 0,-2-1-245 16,0-1-168-16</inkml:trace>
  <inkml:trace contextRef="#ctx0" brushRef="#br0" timeOffset="46890.06">18717 6965 704 0,'0'0'0'15,"0"0"136"-15,0 0-102 0,0 0-33 16,1 0-2-16,1 0-224 16,-1 0 7-16</inkml:trace>
  <inkml:trace contextRef="#ctx0" brushRef="#br0" timeOffset="47340.06">19067 6699 562 0,'22'0'0'15,"1"-2"230"-15,2 1-114 0,-1 0-22 16,0-3-16-16,2 2-2 15,0-2-25-15,-1-2-3 0,1 4-9 0,-1-1-22 16,-4-1-12 0,1 4-3-16,-5 0-1 0,-1 0-2 0,-2 0-31 15,-5 2-11-15,-1 2-16 16,-1-1-34-16,-5 0 7 0,-2-1-41 15,0 0-91-15,-6-1 5 0,-5-1-183 0</inkml:trace>
  <inkml:trace contextRef="#ctx0" brushRef="#br0" timeOffset="47620.06">19265 6499 621 0,'5'-6'0'0,"0"4"255"16,-2 0-137-1,1 4-31-15,-3 10-18 0,-1 6 6 0,0 10-1 16,-1 4-15-16,-6 3-11 15,1 2-2-15,-1 0-16 0,0-2-14 16,2-3-4-16,0-3-5 0,1-3-5 0,3-2-1 16,1-1 1-16,0-4-4 15,0 0-62-15,0-3-6 0,0-2-33 16,0-3-103-16,-4-4-160 15</inkml:trace>
  <inkml:trace contextRef="#ctx0" brushRef="#br0" timeOffset="48640.06">19391 6515 342 0,'8'-12'0'15,"-3"-3"161"-15,-1 2-70 16,-1-1-8-16,-3 1 2 0,0 1 11 0,0 0-32 16,-3 1-2-1,-1-3 7-15,-2 2-19 0,-1 0-1 0,1-2 0 16,-3 0-11-16,1 1-3 0,1 3-7 0,-1 0-12 15,-1 3-5 1,-5 1-3-16,-3 2 1 0,-4 2-2 0,-6 2 3 16,-4 7 4-16,-2 8 2 15,-1 7 0-15,1 9 0 0,2 5-3 16,1 7 0-16,5 3 0 15,3 0-6-15,2 1-1 0,3-2 7 0,0-3-3 16,3-1 0-16,-3 0 4 0,4 1 1 16,3-4 5-16,3 0-6 15,5-2-2-15,2-2-7 0,5 0 2 0,6-3 0 16,4-3-2-16,3 0 2 15,5-6-4-15,0-2-2 0,3-3 3 16,2-5-1-16,3-3-3 16,2-1 0-16,4-5 6 0,-3-2-5 0,3-1 1 15,-2 0-1 1,-4-5-1-16,-2-2 0 0,-4-5 3 0,-2-2-3 15,0 0 0-15,-3-8 5 0,1-3-4 0,1-6 1 16,-4-3 0 0,0-3-4-16,-6-4 3 0,0-2-1 0,-7-1 0 15,-4 1 0-15,-1-3 0 16,-10 2 0-16,-2 1-2 0,-2 0 0 15,-1 3 2-15,1 2 0 16,-2 4 0-16,5 6 1 0,-1 7 1 0,1 3-4 16,3 7-25-16,-4 4-4 15,0 5-29-15,1 4-45 0,-2 10 3 16,0 8-21-16,0-1-89 0,-1 0-106 0</inkml:trace>
  <inkml:trace contextRef="#ctx0" brushRef="#br0" timeOffset="51310.07">19974 6425 308 0,'0'-12'0'0,"0"-2"192"0,1 2-123 0,-1 2 1 16,0-1-9-1,1 4-3-15,0 1 2 0,0 1-7 0,0-1-2 16,0 2 12-16,1-1-10 15,-1 1-4-15,0 2 12 0,0 2-19 16,-1 2-13-16,0 10-12 0,0 4 13 0,-3 11 8 16,-4 5 1-16,-4 9-7 15,-1 2-1-15,0 1-2 0,-3 2-4 16,3-2-7-16,-2 1-4 15,1 0 4-15,1 0-2 0,0 0 4 0,4-1-3 16,0-3-2-16,2-4-5 16,1 0-4-16,1-7-1 0,0-2-5 15,0-6 0-15,0-1 6 16,1-5-5-16,0 0 2 0,-1-5-1 0,1-4-3 15,-1 1 2-15,3-4 2 0,-1-1-3 16,0 0 0-16,0-2 5 16,-1 0-7-16,-1 0-6 0,1-1-10 0,0 0-16 15,-2-1-6 1,-1-3-29-16,5-4-21 0,-2 1-11 0,3-1-43 15,0-6-123-15,0-1-150 16</inkml:trace>
  <inkml:trace contextRef="#ctx0" brushRef="#br0" timeOffset="52960.07">19997 6273 356 0,'-4'-3'0'0,"1"1"207"16,2 0-143 0,0 2-5-16,1-3 19 0,0 0-6 0,0-1-9 15,1-3 7-15,3-3-3 16,1-1-6-16,1-1 1 0,2-1-14 15,0 1-5-15,2 0-5 16,1 1-12-16,0 2-7 0,2 2-8 0,1 0-2 16,2 0-4-16,2 1-4 15,1 2 1-15,0 0 1 0,0-1 3 16,1 2 5-16,-1-2 1 0,-2 2 3 0,1 1 1 15,-1 2-1-15,-3-1 1 16,1 1-3-16,1 2-5 0,0 4-5 16,-1 2-1-16,0 1 0 15,-3 1-3-15,1 0 2 0,-1 2 0 0,-4 0-1 16,1 2 0-1,-4 1 0-15,-1 2-1 0,1 0 2 0,-3 2 2 16,0-1-2-16,-1 0 2 0,1-1-1 0,-1-2-1 16,0 0 4-1,-1-4-2-15,0 2-1 0,0 0 4 0,0-1 0 16,0 5-2-16,0-2 0 15,0 2-2-15,-2-1-2 0,-1 1 0 16,-1 1 3-16,1-2-3 16,-3 1 0-16,-1 0 2 0,0 1-2 0,-3 1 6 15,1 1-5-15,-3-2-1 16,-3 1 0-16,1-1 4 0,-4-3-3 15,1-1 1-15,0 1 0 0,3-3-2 0,-1 0 0 16,-1-2 2-16,1-3-2 16,-2 0 0-16,-1 0 4 0,1 1-5 15,-3 3 1-15,0 0 0 16,4 0 0-16,-2 2-1 0,1-4 1 0,4 0-3 15,-1-1 3 1,2-3 0-16,2-2 0 0,-2-1 2 0,0 1-2 16,2-1 0-16,1-1 0 15,1-1 3-15,1 0-5 0,2 0 3 16,-1 0-2-16,3 0-9 0,1 0 8 0,1 0-1 15,0 0-3-15,1-1 5 16,-1-1-1-16,1-1-3 0,0 1 5 16,0-1 0-16,0 3 0 15,1-2-2-15,1-1 2 0,2 3-7 0,1 0 7 16,1-1 0-16,-2 0-3 15,2 1 5-15,0-2 1 0,1 2-2 16,0 0 5-16,-1 0-5 0,1 1 2 0,-1 2 1 16,1 4 1-16,0-1 2 15,0 4 1-15,0-1 0 0,0 3 1 16,0 2 0-16,0 0-4 15,-1 0 0-15,-1 2-1 0,1 0-1 0,1 0 4 16,-1 3 10 0,2-2-5-16,1 0-3 0,-3 0 2 0,2-1-1 15,-1 2-3-15,0-1 0 16,-1-1-3-16,-1 1 1 0,2-2-1 15,-3 0-2-15,2-1-2 0,-1 0 0 0,-2-2 5 16,1-3-6-16,0 2 2 16,0-1 1-16,0-2-2 0,-1 3 0 15,1-3 2-15,1 0-3 16,-2-1 2-16,2-1 0 0,-1-1-1 0,0 2 0 15,0-2 2-15,-1-1-3 16,0 1 2-16,0-2 0 0,-2-1-1 16,2 1 0-16,-1 0 2 0,-2-3-2 0,0 0 2 15,0 0-1-15,0 0-1 16,0 0 0-16,0 0-21 0,0 0-36 15,0 0-42-15,0-2-32 16,0-2-88-16,-2-4-147 0</inkml:trace>
  <inkml:trace contextRef="#ctx0" brushRef="#br0" timeOffset="55110.07">20640 6820 507 0,'0'1'0'0,"0"-1"162"0,2 0-42 0,3 0-25 16,0 0-8-16,2 0-17 15,5-1-7-15,2-4 7 0,6 3-12 16,5-1-9-16,1 0-5 0,4 3-14 0,0 0-11 16,0 0-7-16,-1 0-4 15,-1 1-5-15,-3 1-2 0,-2 0 2 16,-2-2-2-16,-3 0-1 15,-6 0 0-15,0 0 3 0,-6 0-4 0,-1 0-11 16,0-2-7-16,-4 2-18 16,0-2-4-16,-1 1-9 0,-3-2-56 15,-4 3-56-15,-5 0-87 16,-3-1-215-16</inkml:trace>
  <inkml:trace contextRef="#ctx0" brushRef="#br0" timeOffset="55370.07">20902 6643 597 0,'0'-2'0'0,"0"2"276"0,-3 2-169 0,-2 8-27 15,-4 7 12-15,-1 9-19 16,0 5-14-16,2 1-2 0,1 5-22 15,3-2-14-15,2-3-12 16,-2-3-2-16,4-2-1 0,-2-4-4 0,1-4 1 16,0-3-2-16,-2-1-1 15,2-2 0-15,-2-2 0 0,-1 1-22 16,-2-3-17-16,0-1-22 15,0 0-24-15,0-2-39 0,0-2-118 0,-2-3-284 16</inkml:trace>
  <inkml:trace contextRef="#ctx0" brushRef="#br0" timeOffset="55810.07">20755 6583 555 0,'-11'-8'0'0,"-1"6"321"0,-4 2-218 16,-2 11-34-16,-3 9-3 16,-4 7-6-16,0 6-15 0,0 5 1 0,2 2-11 15,3 3-5-15,6 1-3 16,4 2-14-16,5 0-4 0,5-3-5 15,3-3-2-15,8-2-1 16,7-5 0-16,5-5 1 0,5-4-2 0,3-7 0 16,3-5 0-16,3-7 0 0,2-5 0 15,1 0 0-15,4-5 0 16,-4-5 0-16,-1-4 0 0,-2-6 3 0,-4-6-2 15,0-4 6 1,-2-5 4-16,-1-7 2 0,-4-1-5 0,-3-7-3 16,-7-4-2-16,-5 1 0 15,-7-1-1-15,-4 7 1 0,-13 5-1 16,-6 5-2-16,-8 8 0 15,-4 8-2-15,-2 4 2 0,1 10 0 0,3 7-4 16,0 9-1-16,5 11-36 0,1 4-26 16,4 5-10-16,0 5-53 15,2 0-44-15,4-2-112 0,-1-4-286 0</inkml:trace>
  <inkml:trace contextRef="#ctx0" brushRef="#br0" timeOffset="56110.07">21313 7168 906 0,'0'3'0'0,"0"-2"70"0,1 1 8 0,0-1-38 15,0 1-24-15,-1-1-12 16,0-1-2-16,0 1-4 0,0 1-61 16,1-1-17-16,2-1-115 15,0 0-298-15</inkml:trace>
  <inkml:trace contextRef="#ctx0" brushRef="#br0" timeOffset="56270.07">21520 7173 861 0,'0'0'0'16,"0"0"99"-16,0 0-3 16,0 0-66-16,1 0-31 0,0 0-7 0,3 1-26 15,0 0-66-15,1-1-120 16,-1 0-164-16</inkml:trace>
  <inkml:trace contextRef="#ctx0" brushRef="#br0" timeOffset="56440.07">21700 7188 662 0,'0'-5'0'0,"0"4"271"0,0-2-174 0,-1 2-45 16,1-2-14-16,0 3-32 0,0 0-12 0,2 0-143 15,3 2-47 1,2-2-205-16</inkml:trace>
  <inkml:trace contextRef="#ctx0" brushRef="#br0" timeOffset="56560.07">21839 7214 663 0,'0'0'0'0,"1"0"90"16,-1 0-49-16,2 1-40 0,1-1-2 0,-1 0-315 16</inkml:trace>
  <inkml:trace contextRef="#ctx0" brushRef="#br0" timeOffset="57070.07">22190 6856 770 0,'13'-4'0'0,"3"-3"256"16,2 3-142-16,6 0-39 15,3 3-15-15,5 1-11 0,2 0-12 16,2 0-14-16,-3 0-9 15,-2 0-4-15,-2 0 1 0,-4 0 0 0,-4-1-6 16,-2-2-2-16,-3 0-2 16,-2 3 2-16,0-2-3 0,-1 0 0 15,1 2-36-15,-3-1-14 16,-2 1-32-16,-5 0-10 0,-4 0-52 0,-3 0-126 15,-10-1-140-15</inkml:trace>
  <inkml:trace contextRef="#ctx0" brushRef="#br0" timeOffset="57320.08">22442 6684 673 0,'3'-2'0'15,"-1"1"266"-15,-2 1-161 16,1 11-31-16,-1 6 18 0,-1 10-31 15,0 4-11-15,-3 5-6 16,0-1-10-16,-2 1 0 0,-1-3-9 0,-1-1-10 16,3-4-6-16,-1 1-7 15,1-5 3-15,1-2-4 0,1 0-2 16,-1-3-17-16,2-4-24 15,-1-1-42-15,2-4-15 0,1-3-50 0,0 0-140 16,0-7-151-16</inkml:trace>
  <inkml:trace contextRef="#ctx0" brushRef="#br0" timeOffset="57760.08">22538 6500 720 0,'-20'-14'0'15,"-6"3"237"-15,-5 4-126 0,-5 7-34 16,-2 6-16-16,-4 17-12 16,-4 12-19-16,1 11-7 0,2 8 11 0,4 5-4 15,6 0-8-15,7 2-7 16,5-4-7-16,5-4-4 0,9-2-4 15,6-6 0-15,2-3 3 16,8-4-4-16,8-3 2 0,4-6-1 0,7-1 1 16,3-3 2-16,7-6-1 0,3-2-2 15,4-4 0-15,0-6 7 16,-1-4-6-16,0-3 5 0,-1-5 5 0,-2-7-1 15,-1-4 2 1,-1-7-1-16,-2-4-4 0,0-4 1 0,-5-8-2 16,-3-7-5-16,-2-5 2 15,-9-9-2-15,-2 0-1 0,-9-4 0 16,-5 3 1-16,-4 0-1 15,-14 5 0-15,-5 4 0 0,-6 9-4 0,-2 9 3 16,1 9 0-16,2 9-6 0,-1 11-16 16,2 5-21-16,1 17-33 15,-1 6 5-15,1 12-40 0,-3 5-123 0,0 1-90 16</inkml:trace>
  <inkml:trace contextRef="#ctx0" brushRef="#br0" timeOffset="58510.08">23199 6518 683 0,'5'-10'0'15,"0"6"286"-15,-5 3-166 0,2 1-36 0,-2 12-30 16,-2 11 1-1,-8 12 0-15,-4 11-5 0,-4 9-15 0,-1 1-9 16,0 0 1-16,0-1 1 0,1-6-10 0,1-3-3 16,5-5-2-1,1-3-5-15,4-4-4 0,1-2 1 0,2-6-2 16,2-4-3-16,-1-2 0 15,3-6 3-15,0-2-3 0,-1-3 0 16,1-3-2-16,-1-1-42 16,1-5 8-16,-2 0 12 0,0-5 19 0,-2-4 1 15,0-9-1-15,4-2-1 16,0-6 7-16,0-5-2 0,7-5-2 15,4-4 3-15,5-3 0 0,2-4-2 0,-1-1 3 16,3-4-2-16,2-1 1 16,-1-3 0-16,0-2 5 0,-2-3 2 15,0 1 0-15,-1 2-1 16,0 3 0-16,2 10-3 0,0 4-3 0,2 8 0 15,0 8 0 1,-2 7 1-16,1 7-1 0,-3 7-3 0,0 4 2 16,0 5-4-16,-3 9 3 0,-2 5-1 0,-1 5 0 15,-3 8 6 1,-6 2-1-16,-2 4-2 0,-2 1 0 0,-6-3 5 15,-2-1-4-15,-1 0 2 16,-3-6-3-16,-1-1 0 0,-4-2 0 16,-3-5 4-16,-2-2-5 15,-6-2 2-15,-1-4 5 0,-4-1-7 0,0 1 2 16,1-2-1-16,3 1-17 15,4 1-5-15,2 1-22 0,5 1-35 16,2 1-3-16,4 1-59 0,2-1-142 0,3-3-147 16</inkml:trace>
  <inkml:trace contextRef="#ctx0" brushRef="#br0" timeOffset="59070.08">23323 7052 1018 0,'0'0'0'16,"0"9"127"-16,0 7-36 0,-7 4-39 15,-3 3-14-15,0 3-20 16,-2-1-8-16,0-1-5 0,3-2 2 0,0-3 3 15,2-2-3-15,-1-5 1 16,0-1 2-16,2-5 7 0,0-3-1 16,3-1-5-16,-1-1-5 0,3-1-4 0,-1 0 2 15,-1-1 0-15,3-4-3 16,0-3 1-16,1-3-3 0,4-2-2 15,4-4 5-15,2 1-4 16,0-2 1-16,3 0 2 0,-1 0-2 0,-1 2-3 16,2 4 3-1,-2 4-1-15,-1 3-1 0,-1 5 3 0,-2 6 0 16,2 6-8-16,0 7 7 15,4 3 1-15,1 4 0 0,4-2 4 16,-1 1-3-16,2-2 1 0,0-3 0 0,-1-1-1 16,-2-3-1-16,0-3 0 15,-4-2 4-15,-2-3-5 0,-2 0 2 16,-2-5 2-16,-2-3-3 15,-2 0 8-15,-1 0 4 0,-1-8 20 0,3-4 1 16,-3-2-8-16,4-4-3 16,0-1-4-16,1-4-7 0,2-1-4 15,2-3 1-15,3-2-4 16,0-4-2-16,2-1 3 0,1-2-3 0,-4 1-3 15,3 2 2-15,-3 7-2 0,-4 5-3 16,-2 8-15-16,-1 6-50 16,-5 5-75-16,0 2-16 0,-6-1-127 0,-6-3-489 15</inkml:trace>
  <inkml:trace contextRef="#ctx0" brushRef="#br0" timeOffset="68240.09">13195 9137 751 0,'10'0'0'16,"0"0"69"-16,3 3 14 0,-3 1-36 0,0 4-19 15,1 2 9-15,-1 2 8 0,-1 4-10 0,-1 2-2 16,1 4 9 0,-3 0-8-16,1 2-2 0,-4 3-2 0,0-3-6 15,0 2-3-15,-1-1-5 16,1-1-8-16,-1 0-2 0,0-1-3 15,0 0-1-15,-1 1-1 16,3-2 2-16,-3 2 4 0,0-2-1 0,0-1 4 16,2 1-1-16,-1-3-1 0,2 0-2 15,-2-1 1-15,4-1-4 16,-1-3-3-16,1 1 0 0,1-4 3 0,0 1-4 15,2 0 2-15,3-1 0 16,1-1-1-16,2-1 0 0,2-2 1 16,1-1 1-16,-1 1-1 15,3-2 0-15,2-1-2 0,-1 0 2 0,2 0 1 16,0-2-3-1,2 0 2-15,0-2 0 0,-1 0-1 0,3 0 0 16,0 2 2-16,0-1-3 0,2-1 2 0,2 2 0 16,2 0-1-1,1-1 0-15,3-1 2 0,1 0-2 0,1 0 0 16,3 0 0-16,2 0 0 15,4 0 0-15,0-1 2 0,5 0-3 16,1-2 2-16,0 2 0 16,5-1-1-16,1 2 0 0,1 0 4 0,1 0-4 15,4 0 0-15,2 0 6 16,2 0-7-16,-1 0 2 0,2 0 1 15,1 0-2-15,1 0 5 0,3 2-3 0,-1 1 1 16,1 0 5-16,1 1-6 16,1 0-1-16,2 0 3 0,0-2-3 15,2 0 1-15,1-2 1 16,1 2-4-16,1 0 2 0,3-2 0 0,0 1-1 15,1-1 2 1,2 0 0-16,-2 0 4 0,-1-4 2 0,0-1 4 16,-1 2-3-16,4 1-3 0,3-1-2 0,2 0-2 15,1-1-3 1,1 2 2-16,1-4 1 0,-1 0-3 0,2 0 2 15,-1-1-2-15,4 1 2 16,2 2-1-16,0-2 0 0,2 1 0 16,0 2 2-16,-2-1-3 15,0 0 0-15,0 0 2 0,0-2-1 0,0 2-1 16,1 1 2-16,-1 1 2 15,0 0-3-15,-2 0 0 0,-2-2 2 16,2 2-2-16,-4 1-1 0,4 1 2 0,-2 0-1 16,-1 0 0-16,0 0 1 15,-3 0-1-15,-1 0 0 0,1 0 0 16,-4 0-1-16,1 0 2 15,0 0 0-15,-3 0-2 0,1 0 2 0,-2 0-1 16,-2 0 0 0,-2 0 0-16,2 0 8 0,-4 0-3 0,1 0 1 15,1-3-2-15,0 3-3 16,-3-2 3-16,4 2-3 0,-4-2-1 15,0 2 0-15,-1 0 0 0,1-1-1 0,-2-1 2 16,0 0 0-16,0 0-1 16,0 1 0-16,-1-1 1 0,-2 2-2 15,-3 0 2-15,-3-3 0 16,-4 3-1-16,-3-1 0 0,-4-3 4 0,-5-1-1 15,-1-2 5-15,-5 0-3 16,-5-2 0-16,-2-1 1 0,-5-2-1 16,-2-4-2-16,-3-2 3 0,-5 1-5 0,-3-3-1 15,-3-3 0-15,-3 0 6 16,-2-1-6-16,-4-3 0 0,-5 1 4 15,-2-1-4-15,-2 1 0 16,-4 2 2-16,0-4-3 0,-2 0 1 0,-4-1-1 16,0-4-1-1,-3-1 3-15,1 1-1 0,4-2 0 0,0 1-14 16,2 0-26-16,1 4-55 15,1 2-15-15,0 8-54 0,0 3-206 16</inkml:trace>
  <inkml:trace contextRef="#ctx0" brushRef="#br0" timeOffset="69940.09">15142 10682 620 0,'-1'-5'0'0,"1"3"195"15,-1 2-106-15,-3 3-20 16,-1 18-43-16,-5 12 7 0,-3 15 19 15,1 14-2-15,2 4-12 0,0 4-6 0,0-1 1 16,-1-2-13-16,0-7-11 16,1-5-5-16,-3-7 0 0,2-8-3 15,0-3 0-15,0-6-1 16,1-6 0-16,0-3 0 0,4-4-18 0,1-8-7 15,3-2-24 1,2-4-13-16,0-4-11 0,6 0-49 0,4-12 1 16,4-6 12-16,-1-5-48 0,-1-7 43 0,-2-7-35 15,1-4 22 1,-1-7 108-16,-1-6 30 0,1-2 31 0,2-4-3 15,-1-1 19-15,1 4 27 16,-1-1-7-16,0 4-13 0,-2 6 11 16,2 9-18-16,-1 6 1 15,-2 12 17-15,0 10-4 0,-2 6-14 0,6 5-14 16,0 11 5-16,2 11 1 15,2 13 8-15,2 12-8 0,-1 7-8 16,3 6-8-16,2 1-9 0,-2 0-10 0,1-1-9 16,-3-2-3-16,-4-5-3 15,-1-4 0-15,0-7 5 0,-2-7-7 16,-1-3 2-16,1-6 0 15,-1-2 0-15,-2-5-11 0,0-3-5 0,0-7-13 16,-2-1-13 0,0-3 1-16,-1-4-16 0,-1-1-11 0,-3-2-25 15,1-10-17-15,-2-4-97 16,1-6-25-16,2-5-50 0</inkml:trace>
  <inkml:trace contextRef="#ctx0" brushRef="#br0" timeOffset="70170.09">15633 10735 465 0,'12'-46'0'0,"0"5"155"0,-4 11-66 15,-4 9 4-15,-1 9 14 16,-3 7 5-16,0 4-46 0,0 4-38 16,0 19-27-16,-7 16 55 0,-4 13 5 0,-5 15-18 15,-2 7-13-15,-2 5 1 16,-1 4-3-16,-3-4-4 0,2-6-6 15,0-7-6-15,4-10-5 16,2-8-2-16,4-5-10 0,2-5 10 0,2-7-3 16,3-4-4-1,4-5-30-15,1-6-14 0,0-2-41 0,7-6-39 16,0-6-123-16,0-1-558 15</inkml:trace>
  <inkml:trace contextRef="#ctx0" brushRef="#br0" timeOffset="72610.1">16217 11255 804 0,'4'-24'0'0,"0"3"259"16,-4-4-165-16,0 3-25 15,-5 3-7-15,-5 1-25 0,-4 5-15 16,-2 5-10-16,-6 6 3 16,-1 4 4-16,-6 16 10 0,0 10-7 0,1 6-9 15,3 7-3-15,6 5-3 0,6 0-3 16,5 1-5-16,7-4 2 15,1-5 2-15,6-5-5 0,5-5 3 0,3-6-1 16,4-4 0 0,3-5-2-16,6-8 1 0,3-4-5 0,4-1 7 15,4-11-2-15,1-4-9 16,2-3 10-16,-1-7 0 0,-1-1-4 15,-2-9 5-15,0-4 0 16,-5-6-1-16,-3-6 3 0,0-6-2 0,-4-2-1 16,-1-5 0-16,-3-4 2 0,0 4-2 15,-4 1 0-15,-3 9 1 16,-4 10 0-16,-5 12 0 0,-3 10 0 0,-2 12 0 15,0 5 1-15,-2 5-3 16,-9 19-11-16,-7 16 10 0,-5 16 4 16,-4 11 3-16,2 7 0 15,1 0-1-15,2 2-4 0,1-5 0 0,2-7 3 16,3-5-4-16,4-8 2 0,1-9 1 15,1-7-2-15,0-3 0 16,1-10 2-16,3-2-3 0,1-4 2 0,2-7 1 16,1 0-3-1,2-4 2-15,0 0 3 0,0-2-2 0,4-9-1 16,5-3-1-16,4-6 0 15,4-2-14-15,3-4-5 0,1-4-13 16,3 1 9-16,0-1 2 16,-3 3-3-16,-1 8 14 0,-5 4 7 0,-4 12 0 15,-2 3 0-15,-3 7-1 0,0 9 1 16,0 5 6-16,-3 5-2 15,1 3-1-15,0 1 0 0,-1-5 3 0,1 0-4 16,1-6 2-16,-2-2-2 16,0-4 1-16,1-1 0 0,0-5 0 15,-1-1 1-15,4-2-1 16,1-3 0-16,1 1-2 0,4-2-1 0,2-5-10 15,-1 0-14 1,3-5 6-16,0-2-1 0,1-4 1 0,0-2 0 16,0-4-4-16,-3-4-3 0,2-1 14 0,-3-6 9 15,0 2 1 1,-3 0 5-16,-3 4 0 0,-1 8 1 0,-5 7 5 15,1 6 7-15,-3 6 3 16,-2 8-15-16,-5 10 2 0,-2 8 16 16,-3 6-5-16,2 2-7 15,0-2-4-15,1-3 4 0,5-6 0 0,0 0-6 16,2-2 3-16,2-4-4 0,0-1-2 15,3-2 2-15,3-5-1 16,2 1 0-16,-1-3 0 0,6-3 1 0,0-1-1 16,2-3 0-16,2 0 2 15,-1-5-2-15,1-7 0 0,2-3-3 16,-1-3-2-16,1-4 1 15,0-5-5-15,1-2-9 0,-1-2-2 0,0-3 1 16,-1-1 0 0,-2 6 12-16,-4 5 5 0,-6 10 2 0,-4 5 0 15,-2 8 12-15,-1 1 5 0,-6 10-6 0,-5 10 2 16,-2 5 7-1,1 3-6-15,2-2-11 0,4-2-4 0,2-3 2 16,4-5 1-16,0-2-2 16,1-2-1-16,1-3 1 0,2-1-2 15,4-4 3-15,-1 2 1 16,2-2-4-16,1-1 4 0,2 0 0 0,-2-3-3 15,3 0-6-15,-1-3 0 16,1-4-4-16,3-3 3 0,-2-6 3 16,2-1-3-16,1-4 8 0,0-3 0 0,1 3-3 15,2 1 4-15,-2 3-1 16,-4 6 0-16,0 5 0 0,-7 5-1 15,-3 2-1-15,-2 12 4 16,-1 6 17-16,-1 6-1 0,-3 4-7 0,-1-2-4 16,0-2 0-1,2 0 3-15,0-4-2 0,1-2-2 0,-3-3 2 16,2-7-1-16,0-1 4 0,1-4 6 0,0-2-2 15,1 0-2 1,1-2-5-16,0 0-4 0,0 0 0 0,1-4 1 16,2-5-10-16,5-3-12 15,2-3 1-15,3-2-11 0,1-3-6 16,3-2 12-16,2-3 3 15,2 0-5-15,1-4 7 0,1 0 5 0,-1 6 4 16,-3 3 7-16,-3 9 0 16,-2 8-3-16,-4 4 3 0,-4 9-1 15,-3 11 1-15,-2 5 15 0,-1 3-9 0,-2 3-3 16,-1-3-2-16,2-2 0 15,1-4 1-15,2-5-1 0,5-1 0 16,2-3 3-16,3-4 1 16,2-2-1-16,3-4-3 0,2-1 1 0,0-3-1 15,2 0-2 1,-1-3 2-16,1-5 0 0,-2-2-1 0,0-5 0 15,-1-6 1-15,-1-4-1 16,-2-4 0-16,0-7 2 0,0-3-2 16,2-7 0-16,0-5 1 0,2-1-1 0,2-3 2 15,0-4-1-15,1 2-2 16,-2 2 2-16,-3 6 4 0,-3 13 0 15,-4 7 3-15,-6 13 2 16,-1 10 4-16,-3 6-1 0,0 8-12 0,-7 14 0 16,-4 15 13-16,-7 7 0 15,1 13 4-15,-5 3 1 0,2 1-1 16,0 5 1-16,-1-2 1 0,0 0-5 0,3-1-7 15,1-8-3-15,1-8-2 16,4-8-3-16,2-7 0 0,3-8 2 16,2-5-3-16,4-6 1 15,-1-6 0-15,2-3-8 0,0-3 5 0,0-1 1 16,0-1-8-1,8-8 6-15,4-6 3 0,7-4-9 0,3-5-6 16,4-5-7-16,4-3-7 16,2-4 7-16,-2-6 2 0,3-2 4 15,-1 2 11-15,-3-4 3 0,-5 10 3 0,-3 2 0 16,-3 4 1-16,-2 9-1 15,-4 4 10-15,-3 5-4 0,-2 8-4 16,-5 4-2-16,-2 0 0 16,-4 9-8-16,-6 8 14 0,-4 4 4 0,-5 8-8 15,-2-1 0-15,0 1-1 16,-1 1-1-16,3 0 0 0,1-1 2 15,3 1-3-15,3 0 2 16,0-4 0-16,4 4-1 0,5-4 0 0,1-5-1 16,2 0-1-16,3-5 2 0,4-5 0 15,2-2-5-15,4-4 6 16,3-5 0-16,3 0-1 0,2-2 0 0,2-8 2 15,3 0-1 1,1-4 1-16,0-4 0 0,0 0-2 0,-3-4 0 16,1-5 2-16,-2-2-3 15,-1-3 2-15,-1-2 1 0,-1-1-3 16,1 1 2-16,0 2 0 0,-1 6-1 0,-3 4 0 15,0 4-1-15,-3 7-2 16,0 5 4-16,-2 2 0 0,-4 4 0 16,1 4 0-16,-2 6 0 15,-2 5 8-15,0 5 3 0,-1 1-5 0,0 1 1 16,1 3 4-16,-2-2 0 15,2 4 0-15,-1-2 0 0,0-2-3 16,-4 4-3-16,2-5 0 16,-2 0-2-16,0 2-1 0,0-2 1 0,-2-1-1 15,-7-2 0-15,-3 1 1 0,-6-5 4 16,-6-1-3-16,-2-4-1 15,0-1-3-15,2 0-2 0,0-1 2 0,3-3-3 16,-2 1-58 0,4-3-22-16,-1-3-45 0,-1-2-225 0</inkml:trace>
  <inkml:trace contextRef="#ctx0" brushRef="#br0" timeOffset="76970.1">15155 12697 329 0,'-17'56'0'0,"-1"0"45"0,-1-3-18 15,2-6-4-15,2-5 0 16,1-5 11-16,1-4-1 0,4-4-6 0,0-4-11 16,2-7-1-1,4 0 2-15,2-4-3 0,1-6-2 0,6 3 7 16,1-5-6-16,8-1-6 15,0 2 1-15,3-3 1 0,4 2 12 16,4 1 7-16,4 2 31 0,5-1 10 16,3-4-24-16,0 1 15 0,-1-2-32 15,-3-3-5-15,-4 0-6 0,-6 0-11 0,-2-3 0 16,-1 1-3-1,-1-2-3-15,1 2 0 0,2 1 5 0,0-2-6 16,3 1 2-16,0 0 1 16,0-3-3-16,-1 0-4 0,-1-2 1 15,-3-4-1-15,-5 0 6 16,-6 6-2-16,-6-5-1 0,-1 8 4 0,-3-1-1 15,-5-1-1 1,-3 4-111-16,-2 0 16 0,0-1-39 0,2 1-12 16,1 4-110-16</inkml:trace>
  <inkml:trace contextRef="#ctx0" brushRef="#br0" timeOffset="77320.1">15578 13016 593 0,'-2'-9'0'0,"0"2"251"15,-3 0-170-15,-2 2-16 16,0 1 2-16,1 3-5 0,1 1-14 0,3 0-15 16,2 5-23-16,0 4-7 15,9 6 3-15,1-1 12 0,7 1-3 16,4 1-4-16,4-4-5 15,1 0-3-15,0-1 1 0,0 1 0 0,-4-4 1 16,1-2-4 0,-3-1 0-16,-5-3 1 0,0 0-2 0,-7-1 0 15,-6 0 5-15,0 0-6 0,-3 4 1 0,-7 5 15 16,-5 4 8-1,-5 3-14-15,-5 3 4 0,-1 0 4 0,1-2-1 16,1 2-5-16,3-1-8 16,5-3 1-16,2-1-3 0,3-2-2 15,2-1-1-15,2-1-22 16,4-1-47-16,-1-2-19 0,2-1-71 0,0-2-220 15,0-3-277-15</inkml:trace>
  <inkml:trace contextRef="#ctx0" brushRef="#br0" timeOffset="78140.1">16575 12871 821 0,'9'-9'0'0,"-4"9"236"0,-3 8-185 0,-2 18 1 15,-9 12 17 1,-6 10-29-16,-1 4-18 0,-3 1-9 0,1-4 0 15,0-5 2-15,0-7 0 16,-2-4 4-16,3-7-5 0,-1-5 1 16,5-7-2-16,3-3-2 0,3-7-4 0,5-1-3 15,1 0-4-15,1-3 0 16,3 0-13-16,3-1 9 0,3-8-1 15,6-6 10-15,2-7 2 16,0-9-6-16,2-3 3 0,-2-7-3 0,-1-3-1 16,0-5 0-16,0 1 3 15,1-3-2-15,-1 5 1 0,0 10-2 16,-3 10 0-16,1 9 1 0,-1 11-1 0,-1 6-6 15,4 8 6-15,1 17 0 16,2 8 0-16,2 11 0 0,0 6 2 16,1 4-4-16,1 1 4 15,-1-2 0-15,2-6-3 0,-4-4 2 0,0-6 1 16,-4-6-2-1,-2-6-1-15,1-4 1 0,-6-10 0 0,0-3 0 16,-2-2 0-16,-3-6 0 16,0-1 1-16,3-8 25 0,-4-8 8 15,3-6 2-15,1-5-4 0,-2-7-7 0,2-5-3 16,3-6-6-16,2-10-6 15,3-2 3-15,5-3-6 0,3-1-3 16,2 0 2-16,0 8-5 16,-4 11-2-16,-6 15 2 0,-5 15 0 0,-5 9-5 15,-3 4 1-15,3 5-11 16,-4 12-34-16,2 12-10 0,-3 10-11 15,0 4-31-15,0-3 0 16,0 0-20-16,0-2-105 0,0-5-57 0,-3-4-261 16</inkml:trace>
  <inkml:trace contextRef="#ctx0" brushRef="#br0" timeOffset="78370.1">17292 13168 852 0,'18'-9'0'0,"5"-3"233"16,2-1-160-16,5 4-16 0,4-2 4 0,2 4-19 15,2 1-8-15,-4 1-10 16,-4 0-1-16,0 1-4 0,-7-4-7 16,1 4-5-16,-3-2-5 15,-5-2-2-15,-2 5 0 0,-6-3 3 0,-2 2-3 16,-4 2-42-16,-2-1-6 15,-1 1-41-15,-6 0-11 0,-3 2-23 16,-5 0-81-16,-3 2-52 16,-1 1-117-16</inkml:trace>
  <inkml:trace contextRef="#ctx0" brushRef="#br0" timeOffset="78590.11">17566 12914 530 0,'4'-7'0'0,"-1"0"266"0,1 4-135 15,-2 3-26-15,0 3-39 16,0 15 12-16,-2 10-11 0,-5 11-10 15,-5 9-13-15,-3 2-11 16,-1-3 0-16,3-6-1 0,-1-4-6 0,4-4-11 16,3-5-8-16,1-2-6 0,2-4-2 15,-1-2-23-15,3-5-16 16,0-3-19-16,0-1-7 0,3-3-28 0,3-4-101 15,4 0-109-15,2-4-251 16</inkml:trace>
  <inkml:trace contextRef="#ctx0" brushRef="#br0" timeOffset="78800.11">17951 12838 808 0,'10'-8'0'16,"-3"7"287"-1,-3 1-195-15,-1 9-24 0,1 11 7 0,-4 12-19 16,0 12-12-16,-4 9-4 15,-4 3-8-15,-1 2-2 0,-1-5-1 16,0-5-12-16,0-6-8 16,0-3-6-16,2-8-1 0,1-4-4 0,-1-3-83 15,1-2 6-15,2-4-27 0,-1-2-86 16,2-4-109-16,-3-6-365 15</inkml:trace>
  <inkml:trace contextRef="#ctx0" brushRef="#br0" timeOffset="81240.11">18675 13096 928 0,'-3'-21'0'0,"-1"4"189"15,0-2-126-15,-2 1-18 0,-5 3-2 0,-2 3-5 16,-4 4-3-16,-6 5-6 15,-6 3 4-15,-6 14 5 0,-1 10-2 16,0 10-5-16,4 7-10 16,7 7-7-16,9 1-10 0,7-5-5 15,9-1 2-15,6-8 1 16,13-4-2-16,7-5-4 0,8-5 5 0,3-8-2 15,5-8 2-15,4-5-1 16,2-10-8-16,3-11 5 0,-1-4-3 16,-1-4 1-16,-4-5 6 0,-3-2 0 0,-6-6-2 15,-5-3 2-15,-4-6 1 16,-4-2-4-16,-2-4 4 0,-2-2 1 15,-1-1-3-15,-3 1 0 16,-6 5 4-16,-3 4-7 0,-5 9 6 0,-1 10-1 16,-2 10-2-1,-5 10 0-15,0 11 3 0,-3 8-11 0,-7 20 4 16,-3 14 2-16,-4 16-1 0,-1 7 6 0,4 5-3 15,2 1 0 1,3-2 0-16,3-4 0 0,4-11 0 0,2-6 0 16,4-9 2-16,-3-7-2 15,2-5 0-15,-2-2 0 0,1-5 1 16,0-5-1-16,0-3 0 15,2-6 0-15,1 0-1 0,2-4 1 0,0 1-49 16,3-3 21-16,4 0 3 16,3-7-12-16,6-4 9 0,1-6 0 15,2-4-5-15,4-4 10 0,1-1 8 0,1-3 9 16,0 0 6-16,-1 5 0 15,-2 6 0-15,-3 9 1 0,-3 7 8 16,-4 3 4-16,-2 10 2 16,0 8 0-16,-5 1-7 0,-2 3-2 0,-3 3-2 15,0-5-5-15,0 3 2 16,0-5 3-16,0-4-5 0,0-1 2 15,0-4-1-15,0-4-2 16,6 0 3-16,-1 2-1 0,1-4 0 0,5-1-6 16,-3-1-7-16,3-2-11 0,0-4 6 15,2-2 3-15,1-5-10 16,1-1 7-16,1-5 2 0,-1-3 9 15,-1-2 5-15,0-4 3 16,0-3-2-16,-1 0 2 0,0 0 0 0,-3 5-2 16,-2 7 2-16,-4 8 5 15,-2 6-4-15,-2 3 2 0,-2 14 1 16,-5 8 11-16,0 4-4 0,-3 3-7 0,2 0-4 15,4-6 2-15,0-2-3 16,2-4 0-16,2-2 0 0,0-1 3 16,4-4-2-16,2 0 0 15,1 0-1-15,3-4 0 0,-1 0-2 0,4-2 2 16,0-4 0-1,0 0-2-15,1-1-3 0,1-5-7 0,0-2 6 16,0-1-2-16,2-6-2 16,-3-2 8-16,0-2-2 0,0-5 2 0,-1-2 2 15,0-1 0-15,-1-2 0 0,1 2 1 16,-3 0-2-16,-4 6-1 15,-1 8 4-15,-5 8 0 0,0 5-2 0,0 8 0 16,-7 9 20 0,0 9-14-16,-4 1 3 0,1 2-4 0,2-3 0 15,1-1 0-15,4-3-4 16,0-3 0-16,1-3 2 0,2-3-3 15,0-4 0-15,1 1 0 16,5-1 1-16,0-1-1 0,4-1 0 0,-3-2 2 16,4-4-3-16,0-1 1 0,1 0 0 15,-1-4-10-15,2-4 9 16,1-2-3-16,1-2-4 0,-1-4 8 0,3-3 0 15,1-2 0 1,1 0-2-16,1 1 1 0,-1 0-7 0,-4 6 6 16,-3 6 1-16,-3 8-3 15,-7 2 3-15,-2 11-4 0,-1 7 10 16,-6 4 3-16,-2 2-5 0,3 1-3 0,1-3 0 15,3-3 3-15,2-3 0 16,0-3 4-16,0-4 0 0,0-3 1 16,0-3 7-16,0-3-6 15,0-2-3-15,0 0 1 0,0-1-3 0,0-3-4 16,4-6 0-16,2-1 4 15,1-2-11-15,4-3-6 0,0-2-8 16,3 0-5-16,2-4 10 16,2-1 5-16,1-1 0 0,1 0 9 0,0 0-1 15,-2 2 1-15,-3 6 4 0,0 8-2 16,-4 6 0-16,-3 6-2 15,-3 11 6-15,-4 10 10 0,-1 5-2 0,0 4-8 16,0-2-2-16,0-3-1 16,0 0 1-16,0-10 0 0,6-3 0 15,2-3 1-15,1-5 0 16,2-1 1-16,3-3 2 0,0-4-3 0,0 0 1 15,3 0-2 1,-1-4-2-16,-1-4 0 0,-1-5 2 0,0-5-2 16,-2-2 0-16,0-4 3 0,0-7-3 0,1-5 0 15,1-5 4 1,2-5-6-16,2-5 4 0,3-1 1 0,-2-4-3 15,-1-1 0-15,2 3 4 16,-5 2 2-16,1 7 7 0,-3 8-4 16,-5 12-3-16,-3 10 3 15,-3 10 2-15,-2 5 4 0,-2 12-11 0,-3 16 2 16,-5 10 7-16,-3 13 2 0,-1 4-7 15,0 6-2-15,0 5 1 16,0 0-2-16,-1-2-3 0,0-6 4 0,-1-5-5 16,2-11-2-16,1-7 2 15,3-6 3-15,3-8-4 0,1-2 0 16,3-5 0-16,-2-9-5 15,2 2 0-15,3-4-5 0,0-3-8 16,4 0 8-16,6-3 4 16,2-8 4-16,2-2-1 0,5-4-4 0,-1-5-3 15,3-2 3-15,2-2 3 0,1-6-4 0,2-2 9 16,-1-4-2-1,1 1-2-15,0 1 6 0,-2 2-3 0,-1 6 0 16,-4 3 0-16,-4 6 8 16,-3 3-3-16,-5 7 3 0,-3 2-1 15,-3 4-2-15,-1 1 5 16,0 2 1-16,-2 0-4 0,-1 3-2 0,-6 6-6 15,-3 4-3-15,-4 7 8 16,-2 2-5-16,-1 6-2 0,-2-2 6 16,6 3-3-16,1-3 0 0,3-3-1 0,2-2 2 15,2-1-2-15,1-3 0 16,2-3 0-16,3 1-4 0,1-1 1 15,0-2-1-15,1 0-2 16,5 0 6-16,-1-2-1 0,5 1 0 0,1-2 1 16,4-2 0-1,-3-2-2-15,5-1 5 0,-1-3-2 0,-2-1 0 16,0 0 0-16,-1-1 1 0,1-4-2 0,0-4 2 15,-1-3 9 1,1 0-1-16,1-5-1 0,-1-4-1 0,3-1-1 16,-1-8 2-16,1 4-3 15,1-3-3-15,3-3 0 0,-2 1-2 16,1-1 0-16,-3 3 0 15,-2 8 1-15,-4 3-2 0,-4 6 2 0,-3 8 0 16,-1 1-2-16,-2 3 1 16,-1 3-1-16,0 9-3 0,-2 8 6 15,-1 6-1-15,-2 2-2 0,2 0 2 0,3 0 1 16,0-3-2-16,0 1 0 15,2 3 0-15,1-4 0 0,-2 1 0 16,1-2 1-16,-2-4-1 16,0-1 0-16,-2-2 9 0,-4-4-9 15,3-1 0-15,-4-3 4 16,-1-3-3-16,-1 0 2 0,-2-1-6 0,-4-3-46 15,0-2-27-15,-3 2-39 16,-2-2-131-16,-1-4-207 0</inkml:trace>
  <inkml:trace contextRef="#ctx0" brushRef="#br0" timeOffset="82400.11">21465 13300 685 0,'4'-27'0'0,"-2"3"240"15,-1-2-136-15,-2-1-3 0,1 2-39 16,-5-1-9-16,-3 2 2 15,-1 4-11-15,-1 5-8 0,-3 4 0 16,0 8-4-16,-2 3-7 16,-2 4-1-16,-4 14-7 0,-1 11-10 0,0 7-6 15,-2 4 3-15,3 3-2 16,3-1-4-16,2-2 4 0,2-4 0 15,7-2-4-15,4-7-3 16,3-3-10-16,1-5-10 0,6-4 7 0,6-5-1 16,7-2-1-16,3-5 8 0,2-3-10 15,4-3-10-15,0-8 13 16,-2-3 5-16,-1-3-3 0,-4-5 7 0,-3-2-1 15,-2-3 5-15,-3-3 7 16,-1 2-1-16,-4 2 0 0,-2 4 0 16,-4 12 2-16,-3 3-1 15,0 7 3-15,-1 4 2 0,-8 8-2 0,-1 10 1 16,0 7 3-16,0-2-2 0,3-2 1 15,4-4-4-15,3-4 0 16,0-3 6-16,3-2-6 0,4-4-3 16,1-3 0-16,2-5 1 15,3 0-1-15,1-5 0 0,4-3 6 0,1-6-7 16,1-2 2-16,-1-2 2 15,-2-3-3-15,-2 3 0 0,-1-5 1 16,0 0-1-16,-1-2 0 16,-3 0 3-16,1-2-4 0,-1 0 2 0,0 7 1 15,-3 5-3-15,-5 9 2 0,0 4 2 16,-2 2 2-16,-1 14 0 15,-4 13-2-15,0 9 5 0,0 7-2 0,3-3-4 16,1-4-2-16,1-5 0 16,1-4 2-16,2-5-2 0,2-5-1 15,1-3-2-15,1-6-15 16,4-2-5-16,-1-5-14 0,5 0-41 0,3-1-50 15,1-1-78 1,1-6-153-16,1-3-55 0</inkml:trace>
  <inkml:trace contextRef="#ctx0" brushRef="#br0" timeOffset="82650.11">21956 13324 509 0,'15'-24'0'0,"1"-2"295"0,3 3-203 0,0-1-10 15,1-1-17-15,-1 1-10 16,-3-2-4-16,-3 2-14 0,-4 2 0 0,-5 3 7 16,-3 3-3-1,-1 4-2-15,-1 7-1 0,-6 4-6 0,-4 1-17 16,-2 13-9-16,-5 10 3 0,-1 11-3 15,-1 7-3-15,0 3 1 16,3 2 1-16,2-3-6 0,2-6 2 0,5-3 4 16,3-9-6-16,3-5 2 15,2-3-2-15,4-4-3 0,5-1 4 16,2-5 0-16,2-5-34 15,4 0-6-15,2-1-23 0,0-4-48 0,2 3-24 16,-2-5-74 0,-4-2-234-16</inkml:trace>
  <inkml:trace contextRef="#ctx0" brushRef="#br0" timeOffset="83820.11">19045 14609 883 0,'0'-15'0'0,"8"-2"101"16,4 2-64-16,6-3-16 16,3 3-4-16,4-2 10 0,3 2-6 15,2-2-1-15,2 7 13 0,-4 3 0 0,1 2-2 16,-5 5-2-16,-6 0-3 15,-6 4-2-15,-4 4 0 0,-3 7 2 16,-4 4-6-16,-1 6-3 16,-3 4-6-16,-5 3-6 0,-2-3-5 0,-4-3 0 15,1-2 9 1,-1-5-10-16,-1-3 2 0,2-1 4 0,0-4-6 15,1-4 2-15,3 0 4 16,1-4-6-16,5 0 2 0,1-2 0 16,2-1-1-16,0 0-2 0,2 0 1 0,5 0-18 15,4-5 22-15,4-2-2 16,5-1-2-16,0-3 2 0,3-1-3 15,0 0-2-15,0-5 6 16,3 0-1-16,0-4-2 0,-1-4 1 0,0 1 0 16,-1-4 0-16,0-3 0 15,-2-2 2-15,-1 3-3 0,0 0 2 16,-1 5-1-16,-2 3-2 0,-2 4 4 0,-4 5 0 15,-6 5-3-15,-3 2 2 16,-3 3 4-16,-3 1-2 0,-6 0-1 16,-3 2-2-16,-6 0 0 15,0 9-1-15,-4 5 0 0,-1 7-1 0,0 7 3 16,0 3 1-1,5 3-4-15,5 2 4 0,-1 0-1 0,10-2-1 16,-1-2-3-16,4-3 3 16,2-5 0-16,4-4-4 0,1-5 3 15,4-5-6-15,-1-4 8 0,1-1-2 0,3-5-3 16,2 0 6-16,-1-5-2 15,2 0 0-15,0-6 0 0,0 0-2 16,4 0 2-16,-2-3 0 16,2 1 0-16,0 2-4 0,-2-3 5 0,-1 3 0 15,-1 3-2-15,-6 2 2 16,-3 5-2-16,-3 1-1 0,-3 4 0 15,-1 8 2-15,-1 8 0 16,-5 2 3-16,-1 0 0 0,0 1-4 0,0-7 2 16,2 0 1-16,1-4-2 0,0-4 0 15,3-4 5-15,1-3 4 16,-2-1 4-16,2 0-7 0,0 0-4 0,0-1 1 15,0-5-6 1,3-6-3-16,5-1 6 0,0-1 0 0,2 0-20 16,0-1 13-16,1-1-1 15,4-3-2-15,1 1 10 0,2-2 0 16,4 0-4-16,0 1 7 0,1 4-4 0,-1 6 0 15,-2 2 2-15,-2 7-2 16,-6 5-1-16,-1 8 3 0,-4 10 2 16,-1 0-1-16,-5 3 1 15,-1 0-2-15,0-6-1 0,-3-2 0 0,-1-3 3 16,1 1-4-16,1-4 2 15,2-3-2-15,0 2-32 0,0-4-50 16,5 1-52-16,3-3-152 16,0-4-273-16</inkml:trace>
  <inkml:trace contextRef="#ctx0" brushRef="#br0" timeOffset="84350.11">20311 14562 771 0,'4'-17'0'0,"1"1"269"15,0-1-186-15,-3 0-25 16,0 5-14-16,-1 0 1 0,-1 3-8 0,-2 1-8 16,-7 3-1-16,-7 0-4 0,-2 4-7 15,-6 2-5-15,-6 12 2 16,-1 3-6-16,-4 4-3 0,3 3 1 0,5 2-4 15,3 1-1-15,7-1 2 16,7 3-3-16,6-3 0 0,4 1-5 16,7-2-4-16,1-6-16 15,5-2 11-15,3-5 5 0,-4-3 3 0,5-6 7 16,-1-2-2-16,2-1-2 0,-2-9 5 15,3 1-2-15,-3-5 0 16,0-5 10-16,0-2 2 0,1-7 4 0,0-4-1 16,2-4-6-1,1-5-7-15,-1-8 3 0,1-2-4 0,1-4-1 16,1-2 0-16,-1 0 4 15,-1 5-4-15,-3 2 0 0,-6 9 2 16,-1 10-2-16,-5 6 0 16,-3 13 13-16,-1 4 1 0,-1 8 3 0,-2 11-13 15,-8 13-8-15,-5 15 8 0,-1 11 1 16,-2 8-1-16,0 5 1 15,3 2-3-15,1-1-4 0,1-6 4 0,6-4-2 16,3-7-1-16,0-5 2 16,4-7-2-16,0-5-11 0,0-4-19 15,2-3-18-15,0-3-30 16,0-5-3-16,-1-3-31 0,1-2-78 0,-1-5-69 15,0 0-224 1</inkml:trace>
  <inkml:trace contextRef="#ctx0" brushRef="#br0" timeOffset="84490.11">20656 14727 955 0,'0'-2'0'16,"1"2"184"-16,-1 0-113 15,0 0-46-15,0 0-25 0,0 0 0 0,0 0-107 16,-2-2-167-16,-6-3-337 0</inkml:trace>
  <inkml:trace contextRef="#ctx0" brushRef="#br0" timeOffset="101670.14">6699 13969 662 0,'9'-28'0'0,"-3"5"260"16,-3 2-157-16,-3 4-30 0,0 6-3 0,-2 4-14 15,-3 2-10-15,-1 5-6 16,-4 7-6-16,-3 16-20 0,-3 16 1 16,-3 16 14-16,2 10-5 0,0 4-9 0,4 1-5 15,1 0-1-15,0-2-4 16,1-2-3-16,0-6 4 0,-1-5-3 15,-1-1-3-15,-3-8 0 16,1 0 6-16,0-6-6 0,2-5 0 0,1-6-1 16,3-4-18-1,3-9 4-15,3-5-12 0,3-3-20 0,0-5 0 16,0-1-19-16,4-2-48 0,5-10-20 0,2-6-109 16,1-9-298-1</inkml:trace>
  <inkml:trace contextRef="#ctx0" brushRef="#br0" timeOffset="101970.14">6746 13934 519 0,'0'-12'0'15,"0"5"276"-15,0 4-176 0,1 0-23 0,1 3-17 16,1 0-19-16,2 5-4 16,6 10 14-16,3 8 24 0,1 12-13 15,2 12-5-15,0 10-18 16,1 6-9-16,2 5-7 0,1 2-3 0,1 0-8 15,1 1-7 1,2-2-2-16,-2-3 4 0,-1-6-9 0,-3-8 4 16,-4-5-3-16,-2-8-15 15,-4-10 4-15,-3-8 8 0,-1-8-2 16,-3-5-4-16,-1-4-15 0,-1-2-29 0,0 0-6 15,0-2-4-15,0-2-4 16,-2-5-64-16,1-7-122 0,-1-4-328 16</inkml:trace>
  <inkml:trace contextRef="#ctx0" brushRef="#br0" timeOffset="102250.14">7347 13807 510 0,'5'-19'0'0,"-2"7"320"0,-3 9-169 0,0 2-38 16,0 1-31 0,-3 4-46-16,-3 18-16 0,-6 12 15 0,-5 14 6 15,-2 13-6-15,-1 7-11 16,2 9 8-16,2 3-11 0,1-1-8 15,3-1-4-15,1-2-4 0,0-5-4 0,0-5 4 16,0-9-4-16,1-8-1 16,0-7 0-16,1-4 0 0,0-5-39 15,1-5-2-15,0-7-18 16,3-4-24-16,0-6-27 0,2-6-94 0,0-5-335 15</inkml:trace>
  <inkml:trace contextRef="#ctx0" brushRef="#br0" timeOffset="102770.14">7788 14195 847 0,'-3'0'0'15,"2"0"293"1,0 0-211-16,1 0-29 0,0 0-13 0,5 0-13 15,5 0-14-15,10 0 35 16,11-2 10-16,10-3-8 0,10 0-4 16,5-5-15-16,3 1-14 15,-1-1-12-15,-6 2 1 0,-6 1-6 0,-6 2 0 16,-6 0 0-16,-9 2 2 0,-8 0-24 15,-6 2-22-15,-7 1-18 16,-4 0-13-16,-2 0 28 0,-7 0-44 0,-8 0-117 16,-5 5-65-16,-8 2-117 15</inkml:trace>
  <inkml:trace contextRef="#ctx0" brushRef="#br0" timeOffset="102990.14">7772 14323 621 0,'5'4'0'0,"9"-1"236"0,11 0-57 16,7-3-21-1,9 0-52-15,5-6-23 0,6-3 1 0,2-2-15 16,0-1-17-16,-1 1-11 16,-7 2-20-16,-5 2-14 0,-6 4-7 15,-9 0 0-15,-7 2 3 16,-4 1-13-16,-6 0-5 0,-4 2-12 0,-1 3-27 15,-1-3 7-15,0 3-13 0,1 0-16 16,-3-3-16-16,1 3-40 16,-1-1-140-16,-1-4-111 0</inkml:trace>
  <inkml:trace contextRef="#ctx0" brushRef="#br0" timeOffset="103770.14">9054 13474 881 0,'6'-20'0'15,"-2"6"286"-15,-4 4-192 0,0 1-11 0,0 6-16 16,0 1-8-16,0 0-18 15,-1 2-31-15,-5 14-11 0,-6 17 1 16,-7 20 0-16,-8 15 41 16,-2 8-20-16,0 4-9 0,1-6 0 0,2-1-9 15,2-4 0 1,-2-8 0-16,1-1-2 0,5-8-2 0,1-8 1 15,5-6-1-15,4-11-12 0,7-6 11 0,1-3-5 16,2-2-5 0,2-5 0-16,4 0-5 0,3-5-5 0,3-3 13 15,3 2 1-15,4-3-3 16,6-1 9-16,1-6 1 0,3 0-2 15,2-1 3-15,-1 2 0 16,2 1-6-16,-1 0 4 0,0 0 1 0,-1 1 2 16,2 1-1-16,-6-3 0 15,-1 1 0-15,-6-2-1 0,-6-3 1 16,-2 3 0-16,-3-4 0 0,-4 1 3 0,-2-2 0 15,-1-3 2-15,-1-2 0 16,1 1-1-16,-1-2 3 0,0-1-6 16,0-1-2-16,3-3 2 15,1 1-3-15,3 0 0 0,-2 1 4 0,3 5 1 16,-4 1-2-1,0 4 12-15,-2 6 1 0,-2 2 3 0,0-1 1 16,0 4-4-16,0 0-1 0,0 0-9 0,0 9-8 16,1 6 0-1,-4 12 8-15,-3 6 9 0,-2 4-4 0,0 6 5 16,-2 2-2-16,0 2 8 15,-1-1 3-15,-2 0-6 0,2 1-1 16,-3-2 2-16,2 2-9 16,2-5-2-16,-1-5 2 0,1-3-5 0,2-5-5 15,1-2 2-15,3-4 3 16,2-6-6-16,1-3 3 0,1-3-2 15,0-2-57-15,0 1-16 0,3-3-57 0,-1 0-85 16,0-2-54-16,-2-2-309 16</inkml:trace>
  <inkml:trace contextRef="#ctx0" brushRef="#br0" timeOffset="104400.14">6184 15034 565 0,'29'6'0'16,"9"-2"186"-16,7-1-58 0,8-1-35 0,9 0-17 15,14 1 13-15,12 0-5 16,14-1-19-16,11 0-30 0,6-1-10 16,6-1 7-16,7 0-2 15,10 1-11-15,3-1-4 0,10 3-2 0,1 2 0 16,2 4 16-16,-1 1 0 0,-4 0-6 15,-8 2-6-15,-8 0 10 16,-10-1 0-16,-14-1-7 0,-11 0-8 0,-10 1-9 16,-13-5-3-1,-9 4 0-15,-8-2 3 0,-9-4-23 0,-4 2-8 16,-9-4-16-16,-8 0-22 15,-10 1 6-15,-11-2-5 0,-10 0-20 16,-5 2 45-16,-11 1 6 0,-7 0-73 0,-10 2-27 16,-8-2-41-16,-6 4-69 15,-3-4-42-15</inkml:trace>
  <inkml:trace contextRef="#ctx0" brushRef="#br0" timeOffset="104840.14">6256 15291 1069 0,'2'3'0'0,"10"0"40"15,7 2 29-15,6-2-31 0,7 1-5 0,11 0 6 16,11 1-7-16,14-3-4 0,11 4 4 15,12-1 8-15,12-2-1 16,9 4-7-16,9-3-2 0,10 0 2 0,8 1-6 16,5-2-8-16,5 0-7 15,1-1 12-15,-5 2 9 0,-5 0-7 16,-4 3 0-16,-10 0 1 15,-7 2-7-15,-12 2 3 0,-14 0-5 0,-14-2-12 16,-17 0-8-16,-17-5 6 0,-16-1-5 16,-15-2-34-16,-9-1-6 15,-5 0 10-15,-5 0-5 0,-2 0-55 0,-7 0-32 16,-3 2 2-1,-1 1 0-15,-2 0-101 0,2-1-237 0</inkml:trace>
  <inkml:trace contextRef="#ctx0" brushRef="#br0" timeOffset="110000.15">10469 14921 424 0,'0'0'0'0,"2"0"157"0,0 0-120 16,1 1 6-16,1 0 31 15,4-1 10-15,2 0-13 0,4 0 7 0,3 0-6 16,6 0-6 0,5 0 0-16,6 0-12 0,3 3-7 0,2 4 0 15,2 0-26-15,1 0-13 16,-2 1-6-16,0-2 7 0,-3-4-8 15,1 1 0-15,-1-2 4 0,-3-1-4 0,-2 1-1 16,-4-1 0-16,-1-2 4 16,-3-2-5-16,-6 0 2 0,-3-1 2 15,-1 2-3-15,-3-4 0 16,-5 1 0-16,-1-1-15 0,-4 0 3 0,-1 0-6 15,0-2-11-15,-3-4 4 16,-6 1-9-16,-3 0-9 0,-4 0 18 16,-2-1 6-16,-3 0 10 15,0-2 9-15,-1 0 0 0,1 2 0 0,1-1 0 16,3 2 0-16,3 0 6 0,5 5 8 15,3 0 4-15,1 4 8 16,4 0 3-16,1 3-15 0,3 0-20 0,5 0 5 16,5 6 2-1,2 1 18-15,5 3-5 0,1 2 1 0,0 0-1 16,1 2-2-16,-2 1-4 15,-3 0-3-15,0 2-3 0,-3-2-1 16,-4 1-1-16,0-2 0 0,-6 2 5 0,-2 0-2 16,-2 1 4-16,-2 1 9 15,-4 3 1-15,-4 0 3 0,-4 1-5 16,-2 0-1-16,-4 0-1 15,-1-1-2-15,0 1-6 0,-1-1 1 0,1 0-1 16,0 0-5-16,-1-3 0 16,4 1 5-16,-1-1-5 0,1-2 0 15,3 2 0-15,-1-3 0 16,4 0-34-16,1-1 4 0,3-4-29 0,5 1-6 15,-1-3-25-15,4-1-76 0,0-1-75 16,0-4-155-16</inkml:trace>
  <inkml:trace contextRef="#ctx0" brushRef="#br0" timeOffset="110700.15">11836 14759 635 0,'-2'-1'0'0,"2"-2"330"16,0 2-270-16,10-2-36 0,4-4 33 0,7 2 18 15,7 0-5-15,2 3-13 0,2 2-11 16,2 2-11-16,-3 6 2 16,-2 4-5-16,-5 5-9 0,-5 3-8 0,-6 5-7 15,-6 4-5-15,-4 3 8 16,-3 2-1-16,-3 2-1 0,-7-1 4 15,-1 0-4-15,-4-1-1 16,-4-1 1-16,-4 0-4 0,-3-2-4 0,-4-4 5 16,-4-1-5-1,-2-1-1-15,-1-3 0 0,0 0 2 0,3-4-2 16,3-1-19-16,6-4 15 0,6-2-1 0,6-4 6 15,7-1-2 1,3-1-9-16,2-2 4 0,2 2 0 0,4-1-4 16,5 0 8-16,4-1-2 15,4-3 3-15,6 0 2 0,4-7 6 16,7-1-5-16,3 2 8 15,1 1 2-15,0-1 2 0,-1 5-1 0,-3 1-5 16,-1 0-6-16,-4 3 1 0,-8 2-1 16,-4 3-4-16,-8-3 3 15,-3 0-1-15,-5-1 0 0,-1-1-13 0,-1-3-10 16,0 3-18-16,-3 0-3 15,-2-1-23-15,0 0-44 0,0-2 3 16,0 0-30-16,-1-1-111 16,2-5-97-16</inkml:trace>
  <inkml:trace contextRef="#ctx0" brushRef="#br0" timeOffset="111900.15">12511 14523 847 0,'10'-15'0'0,"-3"7"290"0,-3 2-181 16,-2 3-28-16,-2 3-26 0,-3 7-15 15,-7 15-23-15,-4 13 3 16,-4 7 1-16,-3 6-7 0,2-3-6 0,1-2-7 15,0-5 4-15,2-2-2 0,-1-6-4 16,3-5 2-16,0-4 3 16,2-3-6-16,3-7 4 0,3-4 2 15,4-3-5-15,2-4 0 16,1 0 0-16,7 0-25 0,5-4 26 0,5-6 0 15,3-5 2-15,3-6-2 16,-1 1 6-16,1-1-8 0,-1 0 3 16,2 3-1-16,-2 4 0 15,-1 4-1-15,0 7 0 0,-2 3-2 0,-3 7 3 16,1 11 0-16,-5 3-3 0,1 8 5 15,-2 5 2-15,-3-1-3 16,1 2 5-16,-3-2-4 0,-2 2-4 0,-2-5 4 16,-3 0 4-1,0-1-5-15,-2-4 6 0,-8 0-3 0,0 0-2 16,-3-5 5-16,0 3-3 15,-3-5-5-15,-1 0 2 0,0-3 5 16,0-1-6-16,0-3 0 0,-1-3 3 0,-1-2-2 16,-1-3 0-16,-2-3-1 15,-1 0 0-15,-1 0 3 0,-2-9-6 16,1 2-8-16,-1-4 0 15,3 1-9-15,6 1-5 0,1-2 4 0,6 1-13 16,5-1-26-16,3-1-14 16,2-1-25-16,5-5-77 0,4-7-68 15,0-3-125-15</inkml:trace>
  <inkml:trace contextRef="#ctx0" brushRef="#br0" timeOffset="112130.15">12529 14544 689 0,'13'-6'0'15,"6"-3"258"-15,10-1-128 0,9-2-41 0,2 2-11 16,6 0-9-16,-1 1-38 0,-1 1-25 15,-4 2-3-15,-2 1 1 16,-6 3-3-16,-4 2-2 0,-7 0-31 0,-5 7-24 16,-5 2-62-16,-3 2-55 15,-3-2-122-15</inkml:trace>
  <inkml:trace contextRef="#ctx0" brushRef="#br0" timeOffset="112580.15">13666 14221 853 0,'7'-24'0'15,"-2"10"300"-15,-4 10-187 16,-1 0-31-16,0 4-12 0,-3 10-24 0,-8 22-36 16,-9 23 13-16,-9 27 39 15,-6 21-14-15,-5 10-17 0,-1 8-3 16,-1 0-4-16,1-3-8 0,1-2-8 0,1-8 2 15,1-9-9-15,2-5 0 16,0-7 5-16,-2-6-3 0,4-5-6 16,0-6 5-16,1-4-4 15,3-9-10-15,5-7 8 0,5-7-10 16,6-9-9-16,5-11 1 15,4-5-10-15,5-4-32 0,0-7-11 0,3-3-11 16,3-3-40-16,1-4-1 0,-1-10-61 16,-1-5-299-16</inkml:trace>
  <inkml:trace contextRef="#ctx0" brushRef="#br0" timeOffset="112800.15">13131 14843 996 0,'3'-14'0'16,"2"2"287"-16,0 2-197 16,-1 0-24-16,0 5-36 0,-1 1-20 15,-1 0-7-15,3 3-2 16,-1 1-2-16,5 0-49 0,0 12-33 0,0 11-60 15,0 9-56 1,-4 5-161-16</inkml:trace>
  <inkml:trace contextRef="#ctx0" brushRef="#br0" timeOffset="112980.15">13557 15602 1185 0,'-10'7'0'0,"1"-1"210"15,3-2-167-15,3-3-33 0,1 4-11 16,2-2-2-16,0 0-32 0,3 3-48 0,0-6-10 16,-1 0-62-1,4-4-252-15</inkml:trace>
  <inkml:trace contextRef="#ctx0" brushRef="#br0" timeOffset="114720.16">14014 15219 776 0,'-9'-3'0'0,"6"3"303"0,-2 0-215 16,4 9-40-16,0 3-7 0,1 6-1 0,5 1-3 16,5-3-5-16,4-3-4 15,7-5-5-15,2-7-3 0,6-2-6 16,0-13-7-16,2-4-4 15,-4-6 5-15,-1-4-2 0,-2 1 3 0,-6-3 5 16,-2 4-6-16,-4 2-5 16,-5-1 5-16,-5 4-3 0,-2 2-1 15,-10 1 6-15,-7 6-7 16,-7 6-5-16,-7 6 0 0,-5 6-3 0,-2 9-8 15,-1 8 1-15,2 8-6 0,6 5-1 16,5 6 11-16,4 1 0 16,6 4 0-16,8-1 7 0,7-5-1 0,3 0-1 15,11-6 2 1,5-5 0-16,5-5 0 0,4-5 2 0,2-8 7 15,2-5-9-15,-1-7 2 16,1 0 3-16,0-11-5 0,2-3 2 16,1-4-2-16,2-3-1 15,4-1 2-15,-1-4 0 0,3-1-5 0,0-2 5 16,-2 3 0-16,-1 3 0 0,-6 8 0 15,-7 7 1-15,-5 8-2 16,-10 5 2-16,-2 13 4 0,-9 9-1 0,0 7 6 16,-11 5-5-16,-3 0 0 15,-2 0 3-15,-1-8-1 0,-3-3 10 16,3-5 2-16,1-8-8 15,4-1 5-15,5-8-7 0,5-2-8 0,2-1-2 16,0-3-5-16,6 0-6 0,4-1-4 16,4-9 10-16,3-6-6 15,7-4-9-15,1-4 7 0,-1-1 0 0,5-4-1 16,0-5 7-1,0-3 0-15,2-5 1 0,-4-1 9 0,1-4-3 16,-5 0-3-16,-6 5 7 16,-4 8-2-16,-6 13 0 0,-4 9 0 15,-2 8 3-15,-1 4-1 16,-3 9-3-16,-5 12 0 0,-5 15-6 0,-4 8 9 15,1 5-2-15,1-1-2 0,1-2 2 16,4-6 0-16,6-5-1 16,4-4 0-16,2-7-2 0,7-4-2 0,3-3 6 15,3-6-4-15,6-3-9 16,1-2 5-16,4-6-10 0,2 0-15 15,0-9 8-15,-1-6 7 16,3-6 9-16,-2-5 6 0,0-5-1 0,0-4 1 16,0-9 2-1,-1-6 0-15,1-5-2 0,-1-7 2 0,0-2 6 16,1-2 2-16,-4 0 2 0,-2 1 1 0,1 3-3 15,-6 6 3 1,-1 8-4-16,-3 11-1 0,-4 11 5 0,-3 14-2 16,-5 6 6-16,-1 6-1 15,-1 7-10-15,-9 18-4 0,-7 14 11 16,-5 17-4-16,-2 8-5 15,2 3 2-15,1 2-3 0,3-1-3 0,3-4 2 16,0-1 3-16,4-4-5 0,1-5 2 16,2-7 1-16,4-5-3 15,2-8-13-15,1-7 2 0,1-5-12 0,0-9 3 16,0-4-1-16,3-2-7 15,1-7 10-15,4 0-3 0,2-2-5 16,4-11 9-16,1-2-13 16,1-6-21-16,2-5 11 0,2-2 14 0,-1-7 17 15,0-1 10 1,3-3 0-16,-3 1 2 0,-1 4 12 0,-1 6 9 15,-3 9 7-15,-4 6 2 0,-1 10-7 0,-3 4 2 16,-1 11 1 0,-4 12-6-16,-1 7 0 0,0 5-7 0,0 2-12 15,0-3-3-15,-1-3 0 16,0-3 6-16,1-8-6 0,2-1 0 15,4-6 0-15,4-2-33 16,4 0 4-16,7-4-6 0,4 1-19 0,6-2 23 16,3-2-50-16,0-5-17 15,-2 0 41-15,-3-5 46 0,-3-8 5 16,-2-7 10-16,-4-6 28 0,-3-6 18 0,-1-5 6 15,-4-5 3-15,-2 0 0 16,-5 1-17-16,-4 7 4 0,-1 8 10 16,-7 7-12-16,-2 6-7 15,-4 8-7-15,-2 5-5 0,-2 8-12 0,-4 12-12 16,1 6 4-1,3 3-4-15,1-1-2 0,4-1 2 0,2-2 0 16,3 0-1-16,4-2-25 0,0-4-8 0,3-1-27 16,2-4-6-1,1-4-4-15,4-2-31 0,3-7 10 0,1-1 0 16,0 0 27-16,3-8 41 15,-1 0 10-15,0-2 8 0,2-1 2 16,-1 1 4-16,-1 3-2 16,0 3 2-16,-1 4 21 0,-3 4 17 0,-1 7-3 15,-2 5 7-15,-1 2 7 16,0-2-18-16,1-3-9 0,1-4-4 15,0-2-3-15,3-4-10 0,3-3-5 0,0 0 6 16,4-1-5-16,-4-8-4 16,-1-1-53-16,2-2-12 0,-7-3-75 15,-1 0-63-15,-6-3-184 16</inkml:trace>
  <inkml:trace contextRef="#ctx0" brushRef="#br0" timeOffset="114870.16">15220 14890 685 0,'1'0'0'0,"20"0"203"16,11 0-155-16,8 1-6 0,11 4-34 16,1-2-4-16,1 2-8 15,-2-2-222-15,-6-2-88 0</inkml:trace>
  <inkml:trace contextRef="#ctx0" brushRef="#br0" timeOffset="116370.16">16648 15279 806 0,'12'-29'0'16,"3"-1"395"-16,-6-3-287 15,-3 0-28-15,-6-1-29 0,-1 5-6 0,-10 7 8 16,-5 7-13-16,-4 11-17 0,-9 4-11 15,-5 11-6-15,-1 12-3 16,-6 9-2-16,0 7 1 0,4 7-2 0,3 3 0 16,6-1 0-1,7-4-1-15,9-3-23 0,6-9 11 0,6-3 3 16,13-3-8-16,5-6 1 15,5-6 0-15,4-3-4 0,4-7 12 16,4-4-1-16,0-7-4 0,0-4 11 0,2-4-1 16,-3-6 2-16,0-6 4 15,-1-6-2-15,-3-6 0 0,-1-11 0 16,-2-5 3-16,-1-8-3 15,-2-6 0-15,-3-6 14 0,-1 0-4 0,-1 0 5 16,-4 0 0-16,-2 12-5 16,-6 12 1-16,-2 19-3 0,-3 15 7 15,-2 10 15-15,0 10-14 16,-4 14-27-16,-12 22 7 0,-5 17 7 0,-6 11 4 15,-2 7-5-15,5-3 4 0,1-5-5 16,6-3 1-16,7-6-2 16,4-3 0-16,7-4-1 0,4-4-1 0,9-3-7 15,4-6 0 1,3-6-14-16,5-5-24 0,4-5 12 0,1-6 5 15,2-3-7-15,1-8 17 16,-2-4 6-16,-2 0 9 0,-1-11 7 16,1-3-4-16,-3-7 2 15,-1-8 0-15,-2-3 4 0,-3-7-6 0,-4-4 4 16,-2-3 5-16,-5 2-3 0,-4 2 2 15,-2 7-2-15,-5 9-3 16,-4 4 5-16,-6 8 0 0,-6 8 0 0,-5 6 0 16,-5 8-4-16,-4 14-3 15,2 6 2-15,-1 6 3 0,3 0-5 16,3 3 2-16,2 0-4 15,3 1-20-15,4-6 2 0,4-2-7 0,5-5-11 16,6-5-2-16,1-6 4 0,8-5 5 16,6-1 14-16,3-8-5 15,3 0-16-15,3 0 16 0,-1-5 7 0,1 0 6 16,-1-2 9-1,-1 2 0-15,0 2 0 0,-2 2 2 0,-1 1 13 16,-2 0-1-16,-3 0-2 16,-1 0 0-16,-2 0-2 0,-1-1 10 15,1-6 11-15,2-4 12 16,0 0-9-16,3-5-6 0,1 0-8 0,1-5-5 15,0 1-7-15,1-1-1 0,-1-4 0 16,2 2-2-16,-3-5-2 16,1-2 4-16,0-5-4 0,-2-3 0 0,4-5 5 15,-1-2-3-15,3-5-2 16,2-3 7-16,-1 1-1 0,0 4-5 15,-4 5 1-15,-3 11-1 16,-7 12-5-16,-5 9 4 0,-2 8 8 0,-2 3-7 16,-7 14-4-1,-9 16-1-15,-8 16 4 0,-7 12 20 0,0 4-14 16,2-1-6-16,3 0 2 0,1-1-2 0,5-2-2 15,6-2 0 1,2-8 1-16,7-4-1 0,4-6-9 0,2-6 0 16,8-5-3-16,7-8 3 15,3-2-3-15,6-5-3 0,5-7 2 16,2-1-5-16,4-4-2 15,0-2 17-15,-1-3-1 0,-1-6 3 0,-3-4 1 16,-3-5 0-16,-3-5 0 0,-2-5 1 16,-5-3 2-16,-6-4-5 15,-2-1 4-15,-5 2 11 0,-5 6-1 0,-3 2 2 16,-6 10 0-16,-3 5 1 15,-4 6-1-15,-5 7-11 0,-3 11-6 16,-3 8 6-16,1 8-4 16,2 5-1-16,4 0 4 0,2 0-2 0,6 0 0 15,4-7-21 1,4-4 1-16,2-3-6 0,2-3 3 0,2-2-8 15,5-2-1-15,2-5 2 0,2-3-7 0,0-2-13 16,0-1 12 0,2 0 5-16,1-1 7 0,0-1 21 0,1 1 3 15,-1 1 0-15,0 0 4 16,-1 0 8-16,0 6 12 0,-3 3 8 15,0 1-2-15,-1 3 2 16,1-4-8-16,-4-1-8 0,5-3-11 0,-1-3 1 16,0-2-1-16,3-1-6 15,-1-5-35-15,0-4-39 0,-4-2-81 16,-3-3-65-16,-3-3-129 0</inkml:trace>
  <inkml:trace contextRef="#ctx0" brushRef="#br0" timeOffset="116500.16">17535 14907 526 0,'29'-7'0'16,"7"3"107"-16,8 3-56 0,1 1-13 0,-4 0-25 16,-1 1-15-1,-7 2-98-15,-14-1-360 0</inkml:trace>
  <inkml:trace contextRef="#ctx0" brushRef="#br0" timeOffset="118880.16">14434 16213 589 0,'7'-10'0'16,"0"-2"292"-16,-4 2-157 0,1 2-43 0,0 0-12 15,-1 3-5-15,-2 0-25 16,-1 2 0-16,0 3 10 0,0 0 7 16,0 0-16-16,-8 13-32 15,-6 16-1-15,-11 21 6 0,-8 15-2 0,-8 12-5 16,1 0-4-16,0 2-9 15,2 1 4-15,1-7-8 0,2-6 0 16,2-9 6-16,3-9-3 0,4-8-5 0,3-3-2 16,3-8-8-16,3-3-16 15,3-1-3-15,2-7-15 0,4-2-25 16,2-4 9-16,2-4-1 15,3-4-35-15,0-3-16 0,1-2-56 0,0-2-77 16,2-7-6 0</inkml:trace>
  <inkml:trace contextRef="#ctx0" brushRef="#br0" timeOffset="119180.16">14021 16295 569 0,'-3'-9'0'0,"-1"4"322"0,4 4-191 15,0 1-61-15,0 0-13 16,0 0-5-16,6 3-8 0,-2 8 21 16,4 6-4-16,3 8-4 15,2 9 11-15,5 14-4 0,4 6-11 0,1 6-7 16,3 8-5-16,4 0-17 0,0-3-7 15,-1-4-4-15,-3-10-6 16,-4-5-7-16,-2-3 0 0,-2-4 6 0,0-3-9 16,-2-5-15-1,-1-6-11-15,1-4-18 0,-3-6 7 0,-4 2-16 16,2-10-40-16,-4 1-3 15,-1-3-42-15,-1-5-140 0,-5-1-232 16</inkml:trace>
  <inkml:trace contextRef="#ctx0" brushRef="#br0" timeOffset="119820.16">14957 16388 789 0,'1'-15'0'0,"-1"3"311"0,-7 2-186 0,-3 5-47 16,-8 5-9-16,-7 5-21 15,-7 17-16-15,-7 11 5 0,-2 10 11 16,0 9-12-16,4 6-10 15,5 5-16-15,6 2-2 0,9 0-7 0,4-6-1 16,5-4 0-16,8-8 3 0,2-7-6 16,9-6 5-16,7-5-4 15,5-9-15-15,5-3 12 0,7-3-3 0,5-5-8 16,5-3 10-1,6-5 3-15,0-1-4 0,1-6-8 0,-4-5 9 16,-6-5 2-16,-6-1 2 16,-6-7 4-16,-3-4-4 0,-3-5 4 15,-3-8 5-15,-4-6-4 16,-3-12 5-16,-3-9-4 0,-5-6-2 0,-5 1 3 15,-3 4-4-15,-8 10-1 0,-11 9 0 16,-9 10 6-16,-6 13-7 16,-3 10 2-16,-3 12-2 0,6 5-9 0,3 12-33 15,2 5-36-15,5 5-39 16,4 1 22-16,3 3-42 0,5-3-66 15,5 0-34-15,3-1-74 16</inkml:trace>
  <inkml:trace contextRef="#ctx0" brushRef="#br0" timeOffset="120180.16">15568 16364 729 0,'4'-6'0'0,"-3"4"302"0,-1 2-196 16,0 0-34-16,0 9-23 15,-6 13-24-15,-5 14 41 0,-4 13 1 16,-3 11-21-16,2 7-10 16,2-1-6-16,-1-5-15 0,2-8-8 0,1-9-8 15,-2-10 2 1,2-3 6-16,-1-4-8 0,1-5 2 0,1-5-2 15,2-1-14-15,3-5 3 0,-1-5-6 0,3 2-27 16,4-4-2 0,-2 1-17-16,2-4-31 0,0 0-16 0,2-1-11 15,5-2-45-15,-3-9-53 16,-1-4-111-16</inkml:trace>
  <inkml:trace contextRef="#ctx0" brushRef="#br0" timeOffset="120670.16">15580 16283 527 0,'16'-29'0'0,"3"5"294"0,2 2-186 16,1 5-32-16,4 5-13 15,5-2 8-15,2 6-22 0,5 2-3 0,0 5 2 16,0 1-9-1,-4 5 0-15,-5 6-7 0,-5 5-7 0,-8 6-10 16,-8 4-10-16,-4 8 6 0,-4 2 4 0,-7 5-4 16,-4 2 0-1,-1-4-7-15,-4-2-5 0,-2-2 2 0,-1-3 7 16,-5-4-7-16,-4-2 4 15,-4-7-2-15,-6-1-1 0,-3 2 1 16,-8-2-4-16,-1-1-18 16,-1 0 7-16,3-3 3 0,6-2-2 0,6-2 2 15,8-3 0-15,9-4 0 16,10 1 8-16,4-4 1 0,5 0 0 15,0 0-7-15,0 0-1 0,5 0-5 0,2 0 16 16,5 0-1-16,4 0-4 16,2 0 4-16,0 1 5 0,5 7 11 15,0 5 7-15,2 4 1 16,2 3 4-16,1 4-1 0,-5 2-10 0,-1 3-8 15,-2-1 3 1,-2-1-10-16,-2-2-4 0,-3-1 0 0,-1-7 7 16,-2-2-9-16,-2-3 4 15,-4-4 0-15,0 2-2 0,-1-4-23 16,-1 1-19-16,-1-2-44 0,1-2-6 0,-1 2-49 15,-1-5-158-15,0 0-252 16</inkml:trace>
  <inkml:trace contextRef="#ctx0" brushRef="#br0" timeOffset="125000.17">16864 15984 518 0,'0'-6'0'15,"-1"1"266"-15,1 2-151 0,0 1-13 0,0 0-38 16,0 2-8-16,0 0-3 15,0-1-24-15,0 1-2 0,0 0 9 16,0-2-7-16,0 2-9 0,-2 0-9 0,-4 0-6 16,-3 3 0-16,-4 6-2 15,-4 5 5-15,-5 1-2 0,3 2 3 16,-1-1 4-16,-1 1-3 15,0-1-4-15,3 4 6 0,-1-4-9 0,3 4 4 16,2 2 3 0,0 0-1-16,0 2-3 0,1 2 2 0,-1-2-2 15,1 1 2-15,-2 3 4 16,1 0 0-16,1 5 4 0,-2 4 0 15,4 5 3-15,-3 2 1 0,3 3 5 0,1 2-8 16,2 3-3-16,3 1-2 16,1-2 1-16,4 0-5 0,0-6 3 15,0-5-3-15,0-2 3 16,2-2 2-16,0-4-2 0,-1-2-3 0,2-1 3 15,1-1-3-15,0-4-1 16,3-2 11-16,1-1-10 0,1-1-3 16,2 2 9-16,-2-2-9 15,0-3 0-15,1 2-1 0,-2-4-2 0,1 1-2 16,-1-4 0-16,-2-4 5 0,-1 1-7 15,0-4 4-15,-1 2-1 16,0-1-1-16,0-2-40 0,0-2-19 0,-1-2-69 16,2 0-27-1,-2 0-8-15,2-4-122 0,-2-1-169 0</inkml:trace>
  <inkml:trace contextRef="#ctx0" brushRef="#br0" timeOffset="125800.17">17375 16327 490 0,'0'-15'0'16,"0"3"258"-16,0 2-138 0,0 3-34 15,-3 2-7-15,0 0-2 16,-1 2-9-16,-4 3-14 0,-5 4-15 0,-4 12-10 15,-3 7 1-15,1 8 4 0,-1 5-10 16,5 2-9-16,3-6-10 16,6 0 3-16,4-3-6 0,2-6-4 0,7 0 2 15,6-1-1-15,5-4-3 16,3-5 8-16,5-5-1 0,4-8-5 15,2-3 4-15,2-9 3 16,-1-8-5-16,-3-1 0 0,-2-5 9 0,-3-2 4 16,-7-1 4-1,-6-2-2-15,-2-4 2 0,-7 0-4 0,-1 1-9 16,-2 0-5-16,-3 2 2 0,-4 4 4 0,-6 5-4 15,0 7 0 1,-3 5-2-16,-2 6-6 0,0 4-8 0,1 1-14 16,2 10-12-16,1 4-5 15,4 3-16-15,2 2-25 0,4 0-22 16,2 2-27-16,3-3-89 15,1-1-97-15</inkml:trace>
  <inkml:trace contextRef="#ctx0" brushRef="#br0" timeOffset="126480.17">17754 16281 739 0,'-2'-2'0'15,"1"2"338"1,-1 7-257-16,-3 10-56 0,-2 11 23 0,-3 8 8 15,3 2-16-15,-1 0-7 0,0-2-6 0,2-6-7 16,-1-2-6 0,0-8-8-16,2-6 3 0,-1-2 6 0,1-6 1 15,1 0-4-15,0-3 0 16,2-3-1-16,2 0-6 0,0 0 2 15,0-5-5-15,4-5-4 16,-1-4-9-16,4-6-2 0,7-2-3 0,0-2 12 16,1-2-7-16,4-3 2 15,-2 0 5-15,2-2 5 0,3 4-2 16,-4 3 1-16,2 7-2 0,-2 7-2 0,-2 6 4 15,-2 4 0-15,-1 0-4 16,2 6 6-16,-4 4 4 0,-1 4-6 16,-3 6 0-16,-5 3 6 15,-1 2-4-15,-1 2 4 0,-1 0-2 0,-2-4-3 16,-1 0 4-1,1-4-3-15,0-4-4 0,0 1 4 0,1-4-1 16,2-5-1-16,2 3-2 0,6-3 1 0,1-3-9 16,7 0 8-1,3-4 0-15,2-3-4 0,6-8 4 0,2-1-4 16,0-6 0-16,0-1 6 15,-3-5 0-15,0-8 0 0,-1-2 0 16,-3-3 1-16,-5-2-1 16,-4 1 0-16,-3 2 4 0,-7 5 1 0,-3 7 3 15,0 7 0-15,-2 7 8 16,-4 6-4-16,-5 4-8 0,-6 11-8 15,-3 11 2-15,-5 9 1 0,1 3-2 0,3 5 6 16,5 0-3-16,5-1 0 16,4-1 0-16,4-3 3 0,3-8-1 15,4 6 4-15,5-8-4 16,4-3-3-16,3-3 2 0,5-4 4 0,2-7-6 15,4-2 2 1,2-1-2-16,-1-4-85 0,0-1-3 0,0-5-28 16,0-5-86-16,0-6-139 15,-1-4-265-15</inkml:trace>
  <inkml:trace contextRef="#ctx0" brushRef="#br0" timeOffset="128020.17">18992 16361 652 0,'0'0'0'16,"-2"0"300"-16,-5 6-197 16,-3 10-59-16,-4 5 11 0,-1 6 3 15,0 4-20-15,3-2-9 16,1-1-5-16,6 0 0 0,3 0-6 0,2-3-10 15,3-1-1-15,6 3-1 0,0-5-7 16,5 0 2-16,1-6 3 16,1-6-4-16,1-5 0 0,0-5 0 0,0-4-2 15,0-10 3-15,2-6 1 16,-1-5-2-16,1-3 0 0,-1-5 6 15,-2-3-7-15,-2-1 2 16,-5-3 3-16,-2-4-2 0,-6 1 2 16,-1 2-3-16,-7 0-2 15,-7 7 2-15,-3 7-3 0,-2 5-1 0,-2 10 3 16,-3 9 0-16,0 4 0 0,0 13-6 15,3 9 3-15,6 3-1 16,5 6 5-16,7 0-2 0,4 0-2 0,7-2 3 16,5-3 0-16,4-6 0 15,5-4-2-15,3-3 2 0,1-6 0 16,3-1-1-16,1-7-1 15,2 0-14-15,-1-5-5 0,3-2 1 0,-6-2-4 16,-1 0 17-16,-4-2-1 0,-4-3-1 16,-1 1 9-16,-4-1 0 15,-2-3 0-15,-4 0 3 0,-2 2-3 0,-1-2 1 16,-3 4 8-1,-2 6-3-15,0 3 0 0,0 4 10 0,0 1-1 16,-4 9-16-16,-4 9 2 16,-1 5 12-16,1 2-5 0,0 0-2 15,4-4-3-15,3-3-4 16,-2-2 2-16,2-1 3 0,1-5-6 0,0 1 2 15,2-2 0-15,2-3 0 0,5 0-5 0,0-2 5 16,1-2-26 0,2-3 17-16,2 0-5 0,1 0-3 0,1-4 1 15,1-4-4-15,1-3-8 16,1-4 12-16,2-1 6 0,-3-5 3 15,1-3 8-15,1-1-1 16,-5-4 0-16,4 3 0 0,-5 0 0 0,-2 3 0 16,-4 9 0-1,-3 6 3-15,-3 4-4 0,-2 4 2 0,0 0 18 16,-1 6-14-16,-4 10 7 0,0 8 1 0,-1 1-3 15,2 1-2-15,-2-2-8 16,4-2 0-16,1-3 0 0,1-2 3 16,3-5-5-16,5 0 1 15,1-3 5-15,5-4-3 0,2-1 7 0,1-3-5 16,2-1-3-1,2 0 0-15,2-8 5 0,-1-3-5 0,3-4 0 16,1-6 3-16,1-5-2 0,-1-6 4 0,0-5-1 16,1-3-1-1,-2-5 1-15,4-5-1 0,-1 0-3 0,-1-4 0 16,-3 3 4-16,-2 0-5 15,-6 8 2-15,-4 8 9 0,-5 9 2 16,-4 12 10-16,-2 6 5 16,-1 5 5-16,-3 5-10 0,-8 16-22 0,-8 11 0 15,-6 17 0-15,-5 7 5 16,4 3-4-16,-2 2 3 0,4 3-1 15,5-6-1-15,6-2-1 0,5-5 0 0,6-7-2 16,2-6 1-16,8-4-2 16,2-8 1-16,4-2 1 0,1-5 0 15,2-8-16-15,3 1 9 16,3-5-11-16,1-4-17 0,1 0-8 0,-1-1-44 15,-2-9-65 1,-4-2-25-16,-3-5-97 0</inkml:trace>
  <inkml:trace contextRef="#ctx0" brushRef="#br0" timeOffset="128150.17">19953 16283 597 0,'11'-4'0'0,"7"-1"171"15,1-3-86-15,5 3-58 0,2-2-18 0,1 1-9 16,2 0 0-1,-1-1-65-15,-4 2-183 0,-3-2-178 0</inkml:trace>
  <inkml:trace contextRef="#ctx0" brushRef="#br0" timeOffset="128980.18">20615 16227 694 0,'-8'-1'0'0,"-3"5"278"0,-2 14-210 0,-2 10-26 16,-2 8-4-16,4 3 1 15,3 0-12-15,8-1-16 0,2-6-6 16,5-4 5-16,5-5-4 0,3-7 1 0,4-3 5 16,2-8 3-16,0-5 4 15,4-2 1-15,-4-10-6 0,-3-3-6 16,-3-4-2-16,-5-4-2 15,-6-3-2-15,-2-2 4 0,-10-2-5 0,-3-4-2 16,-4-3 2 0,0-2-1-16,1-4 0 0,8 1 0 0,8-3 0 15,7 1 0-15,14 0-4 16,4-3 3-16,9 2-1 0,5 3 3 0,3 5-1 15,4 5 0-15,-1 9-1 0,-3 6 1 16,-4 13 0-16,-8 5 0 16,-6 10 27-16,-7 12-14 0,-6 6 5 0,-6 10 2 15,-5 9 5 1,-8 6-9-16,-6 10-7 0,-4 7-10 0,-8 9 2 15,-3 6 7-15,-2 0-8 16,-2-2 0-16,4-3 6 0,5-4-7 16,2-3-16-16,9-2 10 15,3-11-2-15,6-6-18 0,4-10 2 0,0-6-5 16,7-5-3-16,1-7-2 0,1-9-4 15,0-6 18-15,0-7 5 16,1-5 6-16,1-4 9 0,1-7 2 0,1-7 12 16,0-6 9-16,1-1-3 15,-5-10-2-15,-1 0 0 0,-1-5-7 16,-6-7-4-16,-1-1-1 15,0-1-3-15,-8 1-1 0,-2 11 1 0,0 4-1 16,-1 8-2-16,1 4-26 0,4 6-24 16,1-2-97-16,2 2-142 15,3-3-243-15</inkml:trace>
  <inkml:trace contextRef="#ctx0" brushRef="#br0" timeOffset="129400.18">21444 15966 699 0,'0'-3'0'0,"0"3"265"0,0 7-187 15,-1 13-7 1,-5 12 20-16,-2 11-27 0,-5 7-38 0,-1 1-16 15,1-1-6-15,1-5 0 16,0-6-4-16,3-7 0 0,3-6 4 0,4-5-4 16,2-5 0-1,3-4-9-15,6-3 4 0,4-1-4 0,2-3 5 16,4-3-6-16,0-2-1 0,2-1 4 15,-1-6 4-15,-2-5-1 16,-1-3 7-16,-2-1-5 0,0-3 1 0,-4 2 2 16,0 0 4-16,-6 1-5 15,-2 5 0-15,-1 0 11 0,-2 5 9 16,0 6 6-16,0 0-6 15,-3 10-18-15,-7 12 1 0,-1 6 9 0,0 7 3 16,1 3-7-16,4-2-2 0,0-2-6 16,2-2 0-16,2-1 6 15,0-4-7-15,2-1-12 0,0-4-59 0,5-5-72 16,-1-4-89-1,-3-6-251-15</inkml:trace>
  <inkml:trace contextRef="#ctx0" brushRef="#br0" timeOffset="132070.18">17513 17159 822 0,'-7'-14'0'0,"0"3"304"16,-3 2-199-16,0 6-44 0,-2 1-18 15,-3 2-10-15,-3 3-13 0,-3 9-8 0,-4 7-2 16,-6 11 6-16,0 4 6 16,0 6-5-16,2 6-1 0,4-1-5 15,6 7-6-15,7-4 1 16,6-4-4-16,6-3-4 0,8-9 1 0,10-8 1 15,7-2-4 1,6-7 5-16,7-9 3 0,3-6-5 0,3-4-2 16,1-14-3-16,-2-3-5 15,1-8 2-15,-3-5 7 0,-3-12-2 16,-4 1 8-16,-1-1-4 0,-6-2 0 0,-4 8 0 15,-6-1 4-15,-4 0-4 16,-5 2 0-16,-2 1 6 0,-2-2-8 16,-2 6 4-16,-2 6 0 15,0 6-2-15,-2 8 0 0,-2 8 5 0,2 2-6 16,-1 4 1-16,-3 6 0 15,-5 14-16-15,-3 11 18 0,-3 14-1 16,-1 7 2-16,2 1 2 0,4 3-2 0,-2-5-6 16,3-2 6-16,1 1-3 15,-1-6 0-15,4-6 3 0,1-4-4 16,0-14-1-16,2-3 4 15,2-5-1-15,1-9-3 0,1 1 0 0,0-3-11 16,0 0-12 0,0-1-1-16,0-5-4 0,8-6 15 0,3-1 9 15,1-7-10-15,2-4-11 16,1-8 12-16,1-5 5 0,2 2 3 15,0 3 6-15,-1 6 2 0,1 6-2 0,-2 7 2 16,-3 7 5-16,-2 5 7 16,0 1 5-16,-4 15-3 0,0 3 0 15,-3 7-1-15,-3 4-7 16,-1 3-1-16,1-2-2 0,-1-1-2 0,0-4-3 15,2-5 2-15,-2-5 1 16,3-4-2-16,-3 2 0 0,3-6 1 16,1-2-2-16,0-3-4 15,3-1-11-15,-1 1-12 0,1-3 6 0,2 0-5 16,0-7-7-16,0-3 9 0,3-2 4 15,-2-5 6-15,1-7 11 16,3 2 1-16,-1-9 1 0,1 2 2 0,1-4 0 16,-3 2-3-1,-2 8 5-15,-3 11-2 0,-4 9 0 0,-3 3-2 16,0 7 2-16,-2 6 0 15,-3 14 31-15,-1 8-16 0,-1 2-10 16,6-1-1-16,-2-7-1 0,2-3-2 0,1-4 2 16,-1-5-3-16,2-1 0 15,3-5 0-15,1-1 0 0,3-4 0 16,0-2 0-16,2-1-1 15,5-2-1-15,0 0 2 0,5-1 0 0,0-2-43 16,3-5 24-16,-1-4-11 16,0-3-19-16,0-6 19 0,-4-3 13 15,-1-1-9-15,-5-7 12 16,-2-2 9-16,0-2 3 0,-3-4 4 0,-1 9 0 15,-2 5 0-15,-1 13 3 0,-2 3 4 16,-1 9 15-16,0 0-7 16,-1 10-19-16,-2 6 4 0,-2 7 29 0,0 8-26 15,-1 2-3 1,1-4 2-16,1-4-2 0,-1-4 1 0,3-5-2 15,0 2 1-15,1-5-3 16,1-4 1-16,0 3 0 0,3-9-8 16,1 6-2-16,3-5 1 15,-2-4-4-15,2 0 6 0,2 0-4 0,1-4-4 16,2-1 1-16,1-2-1 0,2-9-3 15,0 4-5-15,1-3 5 16,1-11 8-16,2 3 7 0,-1-3 3 0,-1-5 0 16,-3 9-1-16,-2 7 2 15,-4 3-2-15,-4 10 2 0,-1 2 11 16,0 7 3-16,-3 15 23 15,0 7-1-15,-3 4-12 0,-1 5-17 0,-1-8 3 16,3-2 11-16,-1 0 4 0,2-6-9 16,-1-2 8-16,1-4 2 15,0-4-1-15,0-5-8 0,1 1-2 0,-3-3-5 16,3-3-3-1,-1 2-5-15,0-4-1 0,1 0-2 0,0 0 0 16,0 0-16-16,4-9-8 16,3-3 15-16,3-8-3 0,1-1-4 15,5-1 6-15,0-5 0 16,0-2 1-16,4-2 4 0,0-6-3 0,-1-3-4 15,1 9 5-15,-1 3 6 0,0 11-1 16,-2 9 1-16,-3 8 1 16,-5 0 0-16,-4 20-1 0,-2 7 8 0,-3 3 8 15,-2 8-7-15,-2-3-3 16,-1-4-4-16,1 2 3 0,2-8-4 15,1-2 0-15,1-3 0 16,2-1-1-16,4-4-18 0,6-3 10 0,2-1 1 16,5-6-7-1,2-2-5-15,0 1 2 0,2-4 5 0,-2-4 11 16,-3-6 1-16,2-7-1 0,-3-4 3 0,-4-1-2 15,-1-7 2 1,-2-5 0-16,-1-4 2 0,0-10-5 0,2-7 4 16,-1 2 3-16,2 0 1 15,0 2 7-15,3 8 8 0,0-1 3 16,1 5 1-16,-4 8-10 15,0 8-5-15,-4 6 0 0,-4 8 3 0,-1 5 5 16,-2 4-4-16,-1 0-9 0,0 5-8 16,-1 16-2-16,-6 9 10 15,-4 14 22-15,-2 8-19 0,-2 4-3 0,-1 6-2 16,2 2 4-16,-1 1-4 15,1-5 2-15,1-4-5 0,1-15 0 16,3-2 1-16,0-6 0 16,4-9-1-16,0 1 0 0,1-10-16 0,0-5 8 15,1-3-7 1,3-7 3-16,-1 0 1 0,1 0 2 0,3-3 0 15,1-9-3-15,5-1-6 0,2-5 5 0,5-6-3 16,5-3-7 0,2-7 5-16,3-3 1 0,2-6-2 0,0-3 10 15,0-5 5-15,-1-1 0 16,-3 8 6-16,-5 7-2 0,-2 11 0 15,-7 11 38-15,-4 5-6 16,-3 6-1-16,-3 4-15 0,0 0-15 0,0 6-2 16,-1 9 1-16,-4 3 11 15,-4 6-2-15,0 2-4 0,0 5-2 16,-2-4-2-16,0 0 1 0,0-3-2 0,-2-5 0 15,1-3 5-15,1-3-5 16,1-5 0-16,4-2-2 0,2 2 2 16,2-8-17-16,2 0 2 15,0 0-7-15,0 0-13 0,0 0 3 0,0 0 0 16,3 0 7-1,2 0 16-15,-1 0 1 0,1 0-2 0,-1 0 8 16,1 10-1-16,1 4 6 0,1-1 11 0,1 4 2 16,2-1 5-1,0 2 5-15,-2-2-1 0,2 0-6 0,1 0-4 16,0 1 3-16,3-6-3 15,-1 0-11-15,0-7-1 0,1-4 5 16,2 0 3-16,1 0 1 16,1-6-3-16,-1-4 1 0,0-5 5 0,0-2 3 15,-3-3-1-15,1-2 0 16,0-4-2-16,0-2-1 0,2-1-6 15,1-3-7-15,1-12 1 0,2-2-1 0,1 0-2 16,2 1 1-16,-1 11 1 16,-6 9-2-16,-6 8 0 0,-4 6 1 15,-5 7 3-15,-2 4 1 16,0 0 0-16,-2 0-7 0,-3 6-3 0,-2 4 9 15,-3 4-3 1,5 5 0-16,1 0 0 0,2 1-13 0,3 2 1 16,-1 7-3-16,3-3 6 15,2 6 9-15,0 2 0 0,2-6 0 16,-4 0 0-16,1 0-1 0,1-3 0 0,-1-1 2 15,-4-2 1-15,3-3-2 16,-2-2 0-16,0 0 2 0,2-3-2 16,-3-3-1-16,-4-2 0 15,-2-3-2-15,-3 0 3 0,-6-1 0 0,2-1-18 16,-4-1-3-16,-1-1-35 15,-3-2-63-15,-1-2-63 0,-2-6-170 16</inkml:trace>
  <inkml:trace contextRef="#ctx0" brushRef="#br0" timeOffset="132550.18">19916 16901 771 0,'9'-6'0'15,"4"3"227"-15,-1 3-121 0,2 0-17 0,1 3-26 16,2 17-13-16,2 5-2 15,0 18-10-15,0 7-4 0,-3 11-1 16,-2 11-3-16,-2 3-11 0,-5 17-1 0,-5 6 0 16,-2 0-1-16,-7 4-8 15,-7-15 1-15,-4-7-7 0,-4-9-1 16,-7-7 0-16,-6-5-4 15,-6-2-59-15,-5-5 8 0,-6-4-4 0,-1-4-28 16,-4-6-33-16,-2-4-114 16,-2-17-479-16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10:32:52.69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5481 10176 218 0,'-4'0'0'0,"-2"0"75"0,0 0-40 16,-1 0-13-16,-2 0-14 15,1 2-3-15,-1 1 0 0,0 1 3 16,1-1 8-16,0-2 6 15,0 0 7-15,3 1 5 0,1-1 6 0,0-1 1 16,1 0-20 0,1 0-5-16,-1 2-5 0,1 0-6 0,-1-1-2 15,1 1-2-15,0 1 8 16,0 0 6-16,0 2 0 0,0-1-1 15,2 0-5-15,0-1-3 0,0-1 1 0,0 1 8 16,0 2 2-16,2-2 6 16,0-1-2-16,-1 0 2 0,2 1-8 15,-1 1-2-15,3 1 6 16,0 0-2-16,2-3-5 0,1 2 4 0,-1-1 1 15,2 0 0-15,0-1 2 16,1 0-1-16,-1-1-2 0,2-1 9 16,-1 0-9-16,0 0-6 15,1 0-3-15,-2 0-1 0,-1 0-5 0,1 1 1 16,1 1 1-16,2 0-4 0,-1 1 1 15,2-2 0-15,-3 2 5 16,2-2-7-16,-2 2 3 0,-1-1 0 0,-1-1-2 16,-1 1 2-1,-1 1-1-15,1-1 0 0,0 2 0 0,0 0-1 16,0-1 0-16,0 3 2 15,0 0 1-15,2 0-3 0,2 1 2 16,0 0 0-16,0-2-2 0,1 2 2 0,1-3 1 16,-1 2-2-16,0-1 0 15,-1 0 0-15,0 0 0 0,0 0 0 16,-1 0 1-16,-1-1-2 15,0 1 1-15,1 0-1 0,0 2 2 0,2-2 1 16,0 2-1-16,2 1-2 16,-1-3 2-16,0-1 5 0,3 0 0 15,-3 0 7-15,1-2 0 16,2 1-1-16,-3-2-2 0,2 2-1 0,-3-1-2 15,1 0 1-15,-3-1-6 0,2 2-2 16,-1-1 0-16,1-2 1 16,0 3-1-16,0-2 0 0,-1 0 1 0,0 1-1 15,2-1 0 1,-1-1 1-16,2 2-1 0,-1-2 0 0,1 0 2 15,0 2-3-15,1-2 2 16,-1 0 2-16,0 2-2 0,1-2 5 16,-1 0-6-16,-1 3 0 15,0-2 3-15,-1 0-4 0,0 1 2 0,-2 0 0 16,2-1-1-16,-2 3 0 0,-2-1-1 15,3 0 1-15,0 0 0 16,-1-1 0-16,2-2 2 0,0 3-3 0,0 0 2 16,1-2 0-16,0 2-1 15,3-1 0-15,1-2 0 0,1 2 0 16,0-2 3-16,1 0-3 15,0 3 3-15,1-3-3 0,-2 0 7 0,3 2-6 16,1-1 3-16,1 0-1 0,0 2 0 16,0-3 4-16,0 0-4 15,1 2 1-15,0 0 1 0,0-1-2 0,1 1-3 16,-4-2 0-1,2 0 5-15,-1 3-5 0,0-3 0 0,-1 3 6 16,1-1-6-16,0 0 0 16,0-2 6-16,-2 2-4 0,0 0 4 15,-1-1-1-15,1 1-2 16,0 0 3-16,0-1-1 0,2 3-2 0,-1-1-1 15,2-1 2-15,0-2-3 0,2 0 0 16,1 0 2-16,2 0-2 16,2 0 1-16,-2 0 1 0,3-2-4 0,-1 0 2 15,2 0 7-15,1 1-5 16,0-1 3-16,1 1-4 0,1-1-3 15,-1 0 2-15,2 2 8 16,-1-2-8-16,-3 1 6 0,2-1-3 0,-2 1 2 16,-2 0-1-1,-1 1-3-15,-2 0-1 0,3 0 4 0,-1-1-5 16,-3 0 0-16,-1 1 0 0,-1-2 2 0,-1 1-4 15,-1 1 3 1,-2-2 0-16,-2 1-2 0,-1 1 2 0,-1-2 0 16,-1 2-1-16,-1 0-2 15,0 0 3-15,-2 0-2 0,0 0 2 16,-2 0-2-16,1 0 1 15,-2 1 0-15,-1-1 2 0,-1 1-2 0,-1 2-1 16,0-3 2-16,-1 0-2 0,1 0 1 16,0 0 1-16,-1 1-1 15,0-1 0-15,0 0 1 0,-1 0-1 0,0 0 0 16,-1 0 1-16,0 2-1 15,-3-2 0-15,0 0-1 0,1 0-1 16,-1 0 4-16,0 0-1 16,0 1-1-16,0-1 0 0,0 0 6 0,0 0-6 15,0 0 0 1,0 0 8-16,0 0-6 0,0 0 5 0,0 0-5 15,0 0-3-15,0 0 2 0,-1 0-2 0,1 0-2 16,-1 0 1 0,1 0-26-16,0 3-49 0,-3-1-53 0,-5-2-141 15,-1-6-463-15</inkml:trace>
  <inkml:trace contextRef="#ctx0" brushRef="#br0" timeOffset="7280.01">3887 7989 320 0,'0'-3'0'15,"0"-1"49"-15,-1 0 8 0,0 0-18 0,0-1-5 16,1 0 5-1,0 1-10-15,0-2 0 0,0 1 7 0,-1 1 2 16,1 1 1-16,0-2-7 16,0 0-12-16,-1 1-2 0,0-4 7 15,0-1-5-15,-1 0-1 16,1-4 0-16,0-3-2 0,1-1-1 0,-2-3 7 15,2 3-3-15,0-3 0 0,0 2 3 16,0 0-3-16,0-3 2 16,-1 1 2-16,1-2-7 0,0 3-1 0,0-2-5 15,0-1-1-15,0-2 0 16,0-1-3-16,0-2 0 0,1-2 3 15,1-1-2-15,2 1 0 16,-3 0 3-16,1-1 2 0,-1 6 0 0,1-1-4 16,-1 1 1-1,1 2 6-15,0-2-4 0,-2 2 0 0,0-2-3 16,1 1-1-16,-1-1-2 0,2-1 1 0,-2-1 0 15,0-1 2 1,1-1 0-16,0-2 0 0,1-1-2 0,-1-2 1 16,1 2-1-16,-1-1-1 15,0 2 0-15,0 2 0 0,0 2-2 16,-1 1 1-16,0 0 0 15,0 2 2-15,0-4 0 0,0 0-1 0,0-2-3 16,0-1 1-16,0-5-1 0,0-3-2 16,0-1 0-16,2 1 2 15,-1 2-3-15,1 1 0 0,1-1 9 0,-1 2 0 16,0 0 0-16,1 1 0 15,-2 2-3-15,3 0 2 0,-4 1-2 16,1-4-2-16,2-2 2 16,-3-1-1-16,1-1-1 0,-1-1 0 0,0 2-2 15,0-1 0 1,-2 2 1-16,0 2-2 0,1 0 1 0,-2 2 3 15,3 1-4-15,-2-1 1 0,0 1 0 0,1 3 0 16,0-2-1 0,1 0 1-16,0 2 0 0,0-1-2 0,0-3 0 15,0 0 2-15,0-3-2 16,0-2 0-16,0 3 2 0,0-1-2 15,0 0 3-15,0 1-2 16,-3 1-1-16,0 2 0 0,1 2 3 0,-1-1-4 16,0 4 2-16,0-1 0 15,0 2-1-15,1-1 0 0,0 4 2 16,1-1-3-16,1-1 1 0,0-1-1 0,0 0 0 15,0-5 2-15,0 1-2 16,3-3 0-16,1-4 2 0,-2 2-2 16,1-2 0-16,1-1 2 15,-1 1 0-15,-1-3-2 0,3 0 2 0,-2 1-2 16,-1-1 1-1,1 1 0-15,0 1 1 0,1 1-1 0,-1-1 0 16,0 3 0-16,2 2 0 0,-2-2 0 0,3 5 0 16,-1-3-1-1,3 2 2-15,-2-1-2 0,3 1 0 0,1-2 1 16,2-1 0-16,-1 2 0 15,2 2-1-15,0 0 1 0,-4 4-1 16,3 1 1-16,-2 3 0 16,1 1 0-16,2 0-1 0,0-1 0 0,3-1-1 15,1 0 2-15,0 2 0 16,1-1 0-16,1 4-2 0,-1 1 2 15,0 2 0-15,-2 3-2 0,-2 2 2 0,1 1-6 16,-1 1 8-16,-2 2-2 16,2-2 0-16,-4 1 0 0,2 2 1 15,-1 0-1-15,0 0 0 16,0 2 0-16,-1 0 0 0,-1-1-2 0,1 3 2 15,-2 0-3 1,2 3 2-16,-2 2 1 0,2-1 0 0,-2 4-1 16,0 1 2-16,3 0-2 15,-1 1 2-15,0 0 3 0,1 1-5 16,-2 0 2-16,-1-1 0 0,2 2-1 0,-2-1 0 15,0 1 2-15,-2 2-2 16,2 1 0-16,-2 2 3 0,1-2-3 16,0 2 0-16,-2-1 2 15,1 1-3-15,0 1 2 0,1 1 3 0,0-2-6 16,-2 1 4-16,0 1 0 15,0 1-2-15,-1 2-1 0,-1 5 3 16,0 0-2-16,0 3 0 0,0 2 4 0,1-3-4 16,-1 1 0-16,0 3 2 15,-1 0-2-15,1-2 0 0,0 1 3 16,1-3-4-16,-2 2 2 15,2 1 1-15,-2-3-2 0,2 0 0 0,-2 0 2 16,1-4-3 0,-1 1 2-16,-1-4 0 0,2 0-1 0,-2-3 0 15,1 0 3-15,-1-3-3 16,0-3 0-16,1 2 2 0,-2-1-2 15,0 0 0-15,2 5 0 0,-1-1 0 0,0-3 0 16,0 4 1-16,1-4-2 16,-2 3 2-16,0 2 1 0,0 0-1 15,0-2 0-15,-2 2 0 16,1 2 0-16,-1-3 0 0,0 3-1 0,0-5 0 15,1 0 0-15,1-1 3 16,0-3-3-16,0-2 0 0,0 2 0 16,0-1 0-16,1 2 0 15,-1 4 1-15,2 1-1 0,-2 3 0 0,0 2 3 16,0 3-4-16,0-1 2 0,-1 2 0 15,-1 0-2-15,1-1 2 16,-2 4 0-16,1 1-1 0,-2 1 2 0,0-1-2 16,1-2 0-1,0-4 2-15,2 0-2 0,1-2 0 0,0-3-1 16,0 0 1-16,0-2 0 15,0-2-1-15,0 5 2 0,1-2-1 16,0 4 0-16,-1 4 0 0,0-3 1 0,0 3-1 16,0 0 2-16,0 0-2 15,-2 1 0-15,1 3 1 0,1-3-1 16,-2 0 0-16,1 0 0 15,1 0 0-15,-1-3 0 0,0 3 0 0,1-5 0 16,-1 1 0-16,1-1 0 16,0 1 1-16,0 0-1 0,-2 2 0 15,1 0 0-15,0 1 0 16,1 0 0-16,0 1 0 0,-1-3 0 0,0 3 1 15,0 0-1-15,-1 1 0 0,1 0 0 16,0-2-1-16,0 3 2 16,1-4 0-16,-2 3-2 0,1-2 1 0,-1-1 1 15,0 1-2 1,2 1 0-16,0-2 1 0,0-5 0 0,0 2 0 15,0-3 0-15,-1 2 0 16,-1-2 0-16,1 1 1 0,-1 1-1 16,-1 0 0-16,3-1 1 15,-2 1-1-15,1-1 0 0,0 0 1 0,-2 0-1 16,1 0-1-16,0-1 2 0,-1 0-1 15,0 0 0-15,2 1 0 16,-2 0 0-16,2-1 0 0,-1-1 1 0,-1 0-3 16,1 1 4-16,0 3-4 15,-1 0 1-15,0 3 2 0,-1-1-1 16,0 0 0-16,0-1-1 15,0-3 3-15,0-5-3 0,3 0 1 0,-3 0 0 16,2-5 2-16,-1 2-2 0,-1 1 2 16,0 2-2-16,0 0-1 15,-2 2 1-15,0 0 1 0,-1 1-1 0,0-1 2 16,-3 1-2-1,2-1-1-15,-1-2 2 0,1 0-2 0,0-2 2 16,1 0 0-16,-1 0-1 16,-2 1 0-16,2 0 2 0,-1 2-4 15,-1 2 3-15,2-2-2 16,-2-1-1-16,4-5 4 0,-1-3-2 0,4-1 0 15,-1-5-2-15,1 1 0 0,-1 1 0 16,-1-2 4-16,0-1-1 16,-2 3-2-16,0-2 2 0,-3 1 0 0,1 1-2 15,-3 0 2-15,-1 2-1 16,2-2 0-16,-4 2 0 0,2-1 2 15,0 0-1-15,0-1 1 16,0 0-2-16,1 1 0 0,0 0 0 0,0-2 0 16,1 1 0-1,-1-2-1-15,1-3 0 0,1 0-3 0,-2 0 2 16,2 0-1-16,-3-3-1 0,-1-3 4 0,0-2 0 15,0 1 0 1,-2 2 0-16,4 0 4 0,0-2-6 0,1 2 1 16,3-3 0-16,0-1-3 15,0 0 3-15,2-4-1 0,0-2-3 16,-1-3 5-16,-1-4 0 15,0-3-3-15,-3-2 5 0,1-1 0 0,-2-1-3 16,0 2 1-16,2 0 0 0,1 1 0 16,1 2-4-16,0-1-6 15,5 3-26-15,0 0-12 0,3-1-11 0,1 0-29 16,4-1-31-16,6-2-56 15,-4 2-169-15,-5 0-240 0</inkml:trace>
  <inkml:trace contextRef="#ctx0" brushRef="#br0" timeOffset="10730.01">5335 10530 281 0,'-3'-4'0'0,"-1"0"178"0,-1 1-79 15,2-1-10-15,1-1-6 16,1 0-10-16,-1 1-22 0,2-1-5 0,-1-1-3 15,1 2-7-15,-1 1 1 0,1-1 3 16,-1 3-17-16,1-1-2 16,0 2 7-16,0 0-6 0,0 0-16 0,0 0-8 15,0 0-2-15,2 0-6 16,4 0-4-16,7 0 25 0,3-4 0 15,3 1 5-15,4 0 4 16,-2-2-1-16,3 4 3 0,1-2-4 0,-1-2-1 16,3 2-1-1,0-3-6-15,6-2 1 0,-3 1-1 0,7-3 1 16,1 0 1-16,1 0 0 0,3-2 0 0,-1 0 4 15,2 2 0 1,-1-1-1-16,2 1-3 0,-4 3-1 0,-1 1-2 16,-3 2-5-16,-2 4-1 15,-2 0-2-15,1 0-2 0,-1 2 2 16,2 0 0-16,-1-1-1 15,1 1 0-15,2 0 0 0,-2-1 2 0,2 1-2 16,0-2 0-16,3 0 1 0,-1 0-2 16,0-2 2-16,-2 1 1 15,-1 1-3-15,1-1 1 0,0 1 2 0,0 0-1 16,2 0-2-16,3 1 2 15,0 1 0-15,1-2-1 0,1 0 3 16,1 0-4-16,1 0 1 16,2 0 1-16,6-2-1 0,-2 2 0 0,1-2 3 15,-3 2-2 1,-2 0-1-16,0 0 0 0,-3 0 0 0,-1 0 1 15,-1 0 0-15,-2 0 0 0,-1 0-1 0,1 0 0 16,0-1 0 0,-1-1 0-16,-3 0 1 0,-1 0-1 0,-4 2 0 15,-3 0 2-15,-2 0-3 16,-2 0 2-16,0-2-1 0,-2 0 0 15,-1-1 0-15,-3 1 0 16,-2 2-2-16,-1 0 2 0,-3-1 0 0,-1 1 0 16,-2-1-1-16,-1 0 0 15,-1 1-2-15,0 0 5 0,0 0-2 16,3 0 0-16,-2 0-6 0,2 0 0 0,-1 0-1 15,-2 0 1-15,-1 2-4 16,-2-2-2-16,-3 0 4 0,-1 0 2 16,0 0 2-16,0 0 2 15,0 0 0-15,0 0-3 0,0 0 1 0,-3 0-4 16,-4 0 5-1,-5 1 6-15,-7 0-2 0,-6 3-2 0,-6 0 2 16,-1-2 1-16,-4 4-2 0,-2 0 0 0,-3 2 0 16,-1 4 0-1,-3 0-2-15,0 1 1 0,1 0-8 0,1 0 2 16,1-2-1-16,2-1 1 15,-1-1 8-15,1-3-2 0,-5 1 1 16,-4-3 0-16,-6-3 3 16,-8 1-4-16,-4-2 2 0,-7 0 3 0,-5 0-1 15,-4-1 3-15,-3 1 1 16,-2 0-5-16,3 0 0 0,4 0-2 15,7-1 0-15,7 3-2 0,3 1-2 0,5-1-5 16,3 0 3-16,3-2 2 16,4 0 1-16,4 0 4 0,2-4 1 15,4 1-3-15,2-3 2 16,4 0 1-16,1 1-2 0,1-3 7 0,1 2-3 15,3 4-5 1,1-2 2-16,4 2-1 0,-3 2 0 0,5 0-2 16,1 0 1-16,3 5 0 15,5-2 2-15,3-1-1 0,5 1 0 16,1-3-5-16,2 0 2 0,0 1-4 0,0 3 2 15,-2 0 1-15,1 3 4 16,-3 1 0-16,1-1 0 0,-1 3 0 16,0-1-4-16,2-4-3 15,0 5-10-15,2-3 2 0,0 0-4 0,6 1-7 16,9 2 19-16,7-3 3 15,14-3 3-15,15-1 2 0,14-3 3 16,11 0-3-16,13-3 2 0,11-5-3 0,4-3 0 16,9-2 0-16,2-2 6 15,3 1-1-15,0-1 14 0,-4-1-5 16,-3 0-2-16,-6 0-3 15,-8 2-4-15,-6 4-1 0,-6 1-3 0,-4 2 0 16,-5 6-2 0,-1-1 2-16,-2 2 1 0,-4 0-2 0,-4 0-1 15,-6 2 1-15,-4 1 2 16,-6 0-1-16,-6-3-1 0,-6 2-1 15,-9-2 2-15,-7 0 2 0,-9 0-3 0,-7 0 0 16,-4 0 3-16,-1 0 1 16,0 0 0-16,0 0-1 0,0 0-5 15,-7-1 0-15,-8-3 4 16,-8-1 1-16,-8 0-3 0,-8-2 2 0,-6 0-3 15,-6 0 2-15,-8 0 3 16,-9 0-6-16,-7-1 3 0,-11 4-2 16,-8-1 0-16,-4 0 2 15,-7 2 0-15,-2 3-2 0,1 0 1 0,-5 0 0 16,-4 7 0-16,-4 4-1 0,-2 3 0 15,-2 5 0-15,3 2 1 16,0-1 0-16,2 0 0 0,3-2 0 0,4-3-1 16,9-2 1-1,8-2 0-15,8 2 0 0,10-1 0 0,10 2 1 16,11-3-1-16,10-2 0 15,10 0 0-15,7-4 1 0,11-2-1 16,11 0-1-16,5-2 1 0,5 3 0 0,13 0-57 16,14-4 63-16,12 1 1 15,14-1-1-15,11-4-4 0,9 0 0 16,13-4-1-16,11-1 0 15,7 0-1-15,7-1 0 0,0 0 3 0,-4 0-4 16,-2 3 2-16,-4-1 2 16,-2 5-3-16,-1 1 0 0,0 2 2 15,-5 0-1-15,-2 0 0 16,-8 2-1-16,-4 3 0 0,-6-2 0 0,-5-1 1 15,-2 3 0-15,-5-2-2 0,-2-1 3 16,-4 3-2-16,-4-2 0 16,-8-1 2-16,-4 2-2 0,-9-3 0 0,-4 1 1 15,-5 1-1 1,-2 0 0-16,-4-1 0 0,-1 2-11 0,-3-4-1 15,2 3-7-15,0 2-5 16,-3-3 16-16,2 0 3 0,-4-1 1 16,-5-1 5-16,-2 0-1 15,-2 0 0-15,-3 0 0 0,0-3 8 0,0-1 6 16,-5-6-15-16,-10-3-11 0,-9-1 3 15,-16-1 5-15,-15 1 2 16,-15 2 0-16,-14-1 4 0,-11-1 1 0,-9 3-2 16,-7 0 8-16,-7 2 7 15,-3 4 5-15,-1 5-2 0,4 0-9 16,10 14-10-16,10 0 0 15,9 0-95-15,9-1-144 0,3-4-130 0,9-3-232 16</inkml:trace>
  <inkml:trace contextRef="#ctx0" brushRef="#br0" timeOffset="13840.01">4652 4299 280 0,'0'-11'0'0,"0"2"45"0,0-2-28 15,2 3-3-15,-2 1 0 16,1 1 2-16,0 0 1 0,-1 0 3 16,0 0 5-16,0 1-1 15,0-1 6-15,0 1 14 0,-1-1-13 0,0-1-4 16,0-1-2-16,1-2-12 0,0-1-1 15,0-1 10-15,1-4 4 16,-1 2 3-16,2-2 8 0,1-1 0 0,0-1-6 16,0 0-7-1,0 0-8-15,-1 0 2 0,-1 1 13 0,1-1-7 16,-1 3-4-16,-1-1-3 15,3 0-4-15,-1 0-3 0,2 0 3 16,1 1-7-16,1-3 0 0,0 0 4 0,1 0 1 16,-2-1-2-16,2 2 3 15,-1 3 2-15,-2 3 1 0,2 4-3 16,-2 1-3-16,2 3 0 15,-1 1-4-15,2-1-2 0,1 0-2 0,2 1 1 16,1-2 1-16,1 2-1 16,-2-1 3-16,3 0 1 0,0 3-2 15,0 0 0-15,0-3 3 16,-2 3-2-16,-1 0 2 0,0 0 1 0,-3 0 1 15,-1 0 3-15,0 3 2 0,-1 1-5 16,2-1-1-16,0 2-3 16,0 1-1-16,1 0 0 0,-1-1 1 0,2 0-3 15,-2-1-2 1,0 1 0-16,0-2 4 0,-1 4-5 0,2-2 2 15,-2 1 6-15,0 1-4 16,0 0 2-16,0 0-3 0,0 1 1 16,1-1-1-16,-1 3 0 15,-2 1-2-15,3-3 0 0,-3 1 7 0,0 0-2 16,-1-1 2-16,1 4 0 0,-1 0 0 15,-2 1 2-15,0 3-3 16,-1-2-5-16,0 4 4 0,0 0-2 0,0 0-5 16,0-3 4-16,0-1 0 15,1-2-2-15,1 0 0 0,-1-3 1 16,2 2-1-16,1-2 0 15,-3 3 1-15,1 0-1 0,2 1 0 0,-2 2 2 16,2 1-3-16,-1-2 2 0,-1 1 1 16,1-3-2-16,-1-1 0 15,0-1 2-15,1 1-3 0,0-2 2 0,0 4 0 16,-2-2-1-1,-1 2 0-15,0 1 6 0,0 1-3 0,0-1 3 16,0 2-2-16,0 0-1 16,2 1-1-16,-1 1-1 0,-1-1-1 15,2-1 0-15,-2-1 2 16,1-2-3-16,1-1 2 0,0-1 0 0,-1 3-2 15,0-4 2-15,0 2 3 0,-1 2-2 16,0-1 2-16,0 1-1 16,0 1-1-16,0-1 3 0,0 2-3 0,-1 1-1 15,-1 0 1-15,2 2 0 16,-2-1-3-16,2 1 2 0,-1 0 0 15,1 1-1-15,0-2 0 16,0 0 2-16,3 2-3 0,-2-2 2 0,1 2 2 16,-1 0-3-1,-1 0 0-15,1 1 4 0,-1-1-3 0,0 3 3 16,0-3-3-16,0 0-2 0,0-1 2 0,1 2 1 15,-1-3-2 1,1 3 0-16,0 0 2 0,-1 1-2 0,0 2 0 16,0 2 3-16,0 2-3 15,0 1 0-15,0 6 5 0,0-2-4 16,0-2 2-16,0 0-3 15,-1-3 0-15,1-1 0 0,0 1 2 0,0-2-3 16,0 1 2-16,0 2 0 0,0-2-1 16,0 3 0-16,0 2 2 15,0-1-2-15,0 0 0 0,0-1 3 0,0-1-4 16,-1-6 2-16,0 3 0 15,0-2-2-15,0-2 2 0,1 4-1 16,0-2 0-16,0-2 0 16,0 2 0-16,0 1 0 0,0-3 0 0,0 0 1 15,0-2-2 1,0 0 2-16,0 0 0 0,0 2-1 0,0-1 0 15,-1 1 1-15,-1 0-2 0,0 0 2 0,2 2-1 16,0 0 0 0,0-2-1-16,0-1 1 0,0-1 0 0,0-1 0 15,0-2 0-15,0 1 0 16,2 1 0-16,-2 0 1 0,0 5-1 15,0 1 0-15,0 1 1 16,1 2-1-16,-1-1 0 0,0 0 0 0,0-3 0 16,0 1 0-16,0-1 0 15,0 0 0-15,1 3 0 0,-1-1 1 16,0 1-2-16,0-1 1 0,1 3 0 0,-1-1 0 15,1 1 0-15,-1 1 1 16,0-2-1-16,0 2 0 0,0-1 1 16,0-1-1-16,0 1-1 15,0-1 1-15,0-1 0 0,-1 0-1 0,1-1 0 16,0-2-2-1,0 1 2-15,0-3 2 0,0-1-2 0,-1-2 2 16,1 1-2-16,-1-1 1 0,0 2 0 0,-1 1-5 16,1 3-5-1,0 1 5-15,0 4-1 0,-1-1-4 0,0 1 9 16,0-3-2-16,-1-2 1 15,1-2 3-15,1-3-2 0,1-4 0 16,-1 0 2-16,1-1-1 16,-2-1-1-16,1 0 2 0,0 1 0 0,-1 2-1 15,-1 0 0-15,-2 2 0 16,1 0 0-16,-1 4 0 0,1-1 1 15,1-1-1-15,-1 3-1 0,-1-2 1 0,0-3 0 16,-1-1 0-16,0-1 1 16,-3-2-2-16,2 2-4 0,-6-1 0 15,-1 1-5-15,-3 0 7 16,-2-4-3-16,1 3 3 0,0 0 5 0,0 0-2 15,1-2 0 1,1-2 0-16,-1-4 0 0,5-1 0 0,-4 0-2 16,1-3 1-16,0-2-5 15,-1-2 5-15,0-2-3 0,-3-10-1 16,-1-5 1-16,-1-4 1 0,0-9-4 0,-3-8 12 15,-1-2-6-15,2-7 1 16,2-2 0-16,3 1 0 0,2-5-4 16,6-1 4-16,3 1 0 15,3 2-8-15,4 2 10 0,0-1-1 0,7-1 0 16,0 2 1-16,8-1-4 15,0 1-60-15,6 1-31 0,3-1-50 16,-3 1-144-16,-5 4-333 0</inkml:trace>
  <inkml:trace contextRef="#ctx0" brushRef="#br0" timeOffset="16440.02">8721 10420 537 0,'0'0'0'16,"0"0"169"-16,0 1-49 16,0 0-68-16,0-1-30 0,0 1-22 15,0-1 0-15,0 0-4 16,0 2-2-16,6 2-6 0,9-1 13 0,8-2 12 15,9-1 27-15,12 0 8 0,7-1 2 16,8-1-13-16,9-1-1 16,8 0 3-16,6 2-18 0,7-1 1 0,1 0 4 15,5-2-4-15,0-2 8 16,-1-2-3-16,-4 4-8 0,-4 0-12 15,-5 2-6-15,-4 2 5 16,1 0-8-16,-2 2 2 0,-3 4 0 0,-3 1 2 16,-3 4-2-1,-4 0 0-15,0-4 1 0,-5 4-1 0,-2-3 0 16,-3-1 2-16,-4 1-3 0,1-3 2 0,-3-3-1 15,0-2 0 1,-3 0 4-16,-5 0-6 0,-8 0 2 0,-5-1 0 16,-9 0 1-16,-9 1-1 15,-3-1-1-15,-1 0 3 0,-1 0-3 16,8-2 2-16,1-1 0 15,4-1-2-15,1 0 0 0,1 0 0 0,-4 3 0 16,0-1 2-16,-4-2-1 0,-6 3 0 16,-4 1-1-16,0 0 1 15,0 1 3-15,-1-2 1 0,-4-2 2 0,-6-2-12 16,-4-2-2-16,-8 4 3 15,-7-1 4-15,-2 2 2 0,-4-1 4 16,0 1-6-16,-2 0 1 16,0 1 0-16,-2 1-4 0,-2 0 4 0,0 1-2 15,-4-2 1 1,-2 0 2-16,-3 1 0 0,-6-1-2 0,-5-1 2 15,1 1 0-15,-5-1-1 0,-1 1 0 0,-3-1 0 16,-2 1 0 0,-5-1 0-16,1 1-1 0,1 0-2 0,-1 2 0 15,8 0 0-15,3 0 2 16,5-3 2-16,11 1-2 0,6 1 0 15,4-1 1-15,6 0 0 16,2 0-3-16,0-1 4 0,3 1 1 0,0 2-4 16,0 0 3-16,4 0-1 15,-1 0 0-15,-1 0 0 0,4 0-1 16,-2 0 1-16,2 0 0 0,2 0 0 0,0 0 0 15,3 0 1-15,3-3 0 16,1 3-1-16,2-1 7 0,5-1-5 16,-1 2 1-16,3 0-3 15,0 0 0-15,2 0 0 0,1 0-2 0,1 0 2 16,0 0 0-1,0 0-3-15,0 0-1 0,7 1-6 0,4 1 9 16,12 1 2-16,7 2 7 0,10 2-5 0,11-1-2 16,4 2 0-1,11 2 1-15,4-3-1 0,9 1 4 0,4-5 5 16,2-3 1-16,3 0 0 15,2-2 2-15,0-4 0 0,1 1-3 16,-2 0-3-16,-1 0-4 16,-7 2-2-16,-4 1 1 0,-5 1-2 0,-4 2 0 15,-4 2 3-15,-3 1-5 16,-3 4 1-16,1-3 1 0,-2-1 0 15,-5-1 0-15,-3-3 1 0,-7 0 0 0,-9 1-2 16,-6-2 2-16,-6-2 0 16,-6-1 0-16,-1 1 0 0,-7 2 0 15,-3 0-1-15,-2 1 0 16,-2-1-1-16,0 1 1 0,0 0-5 0,0 0 0 15,-1 0-2 1,-4 0 4-16,-11-1-1 0,-11-1 8 0,-15-1 0 16,-11-2-3-16,-10-2-1 15,-9-1 0-15,-7 2 3 0,-12-2-3 16,-10 2 0-16,-8-1 2 0,-10 3-3 0,1 2 1 15,1 0 0-15,7 2 2 16,7 4-1-16,8 5-1 0,2 1 0 16,1 0-30-16,6-1 11 15,4-1 10-15,10-4 6 0,9 0 3 0,8-1 0 16,8-1 0-16,7-2 1 15,9 0 0-15,8 0 4 0,10 0 4 16,8 0 2-16,3 0-3 0,2 0-12 0,7 1-11 16,7 3 16-16,9 1 4 15,7-1 1-15,10 0-2 0,3-1-2 16,2 1-1-16,2-1 1 15,4-1 2-15,1 3-1 0,8-1 3 0,6 2-1 16,5-1-4 0,6 3 1-16,2-1-2 0,5 2 0 0,-2-1 3 15,4-1-3-15,-3-3 0 16,3 2 0-16,0-3 1 0,0 0-1 0,4 0 2 15,-7-3-1-15,-4 3-2 0,-3-1 2 16,-11 0 0-16,-7 1-1 16,-8-1-2-16,-7 3 1 0,-7-2 1 15,-4 1 0-15,-6-2-5 16,-12 1-2-16,-5-1 1 0,-8-1-2 0,-1 1 2 15,0-3 8-15,-10 1-4 16,-7-2-3-16,-14-5 7 0,-14-3-3 16,-14 2-1-16,-13-3 3 15,-9-1 0-15,-12 5-2 0,-4 2 0 0,-4 5 0 16,-6 0-2-16,0 0 1 0,-1 3-13 15,1 5-4-15,1-1 2 16,5 1-1-16,1 0 4 0,2-2 8 0,3-5 1 16,4 1 4-1,4-2 1-15,10-4 0 0,9 0 1 0,13-1-1 16,12 3 3-16,9 0-2 15,4 1 1-15,8 0-3 0,4 1 0 16,6 0 2-16,4-1 0 0,6 1-1 0,2-1 1 16,0 0-1-16,7 1-26 15,8 1 19-15,11 1 10 0,13 0 1 16,10 1 0-16,10-3-3 15,11 2-2-15,11 0 2 0,10-2 1 0,6 0-2 16,1 0 0-16,-2 1 1 16,-5-1-1-16,-5 0 1 0,-9 0-1 15,-8-2 0-15,-8 0 0 16,-8-2 1-16,-13 3 0 0,-8-3-1 0,-10 0 0 15,-9 3 3-15,-7 1-3 0,-5 0 0 16,-1 0 0-16,-7 0-5 16,-5 0-15-16,-13 0-3 0,-10 0 1 0,-11 0 15 15,-9 3 7 1,-7-1 0-16,-4 1 4 0,-5 2-3 0,-2-2 5 15,-3 0-2-15,-3 3-1 16,-1-1 1-16,-2 1-4 0,0 2 0 16,6 1-20-16,4 1-88 15,6 1-124-15,7-5-110 0</inkml:trace>
  <inkml:trace contextRef="#ctx0" brushRef="#br0" timeOffset="24740.03">7068 4158 355 0,'-1'-9'0'15,"-2"1"185"-15,-1-1-111 16,0 1-15-16,-2 1 7 0,2-1-6 0,0 2-17 16,1-6-7-16,-1 0-13 15,3-1-6-15,-1-4 14 0,0-2 8 16,0 2-5-16,-1-3-8 0,-1 4-6 0,-1 1-2 15,0 0 8-15,-2 3-2 16,1 1-4-16,-1-1 3 0,1-1-4 16,-1 3 0-16,0-1-2 15,1 0-2-15,-1 0-1 0,1 0-2 0,1 0-9 16,-1 2 12-1,0 1-9-15,1-2-2 0,-1 3 0 0,-2-1-4 16,0 1 0-16,0 4 8 0,-2 0-6 0,0 0 1 16,0 2 0-1,0 0-1-15,0 1 2 0,0-3 1 0,1 3 1 16,-1 0-1-16,1 0-3 15,-1 3-3-15,0 1 2 0,0 3-2 16,-2 0-1-16,-2 1 4 16,3 1-2-16,-2 0 0 0,-1 0 0 0,2-1 1 15,0 0-2-15,3-2 2 16,-2 1 1-16,2 0-2 0,-2 1 0 15,0 1 2-15,1 0-3 0,-1-1 2 0,0 1-1 16,0-2 0-16,2-2 10 16,2 1-4-16,3-3-1 0,1-1 3 15,1 0-1-15,0-1-2 16,1 0 5-16,-1 0-1 0,1 0 5 0,-2 2-1 15,0 2-7 1,-3 0-4-16,2 2 0 0,-3 1-2 0,0 0 0 16,3 1 0-16,-1 2 1 15,0-1-2-15,0 2 1 0,3-2 0 16,1 3 0-16,-1-2 0 0,2 1 1 0,-1 0-2 15,-1 5 2-15,1-2 6 16,-2 3-1-16,0 0 2 0,0 1-2 16,-2-2-1-16,3 3 0 15,-2-2-1-15,3 3-2 0,-2 0 4 0,1-3-2 16,-1 4 2-16,1-4 1 15,0 4-3-15,-1 0 0 0,1-2 1 16,1 3 1-16,-1-3-1 0,1 1 0 0,1 1-2 16,-1-2-1-16,0-2 3 15,0 2-2-15,-1-3-1 0,0 0 3 16,2 3-3-16,-2-4 0 15,2 1 0-15,-1 0-1 0,-1-4-2 0,2-1 2 16,-1 1 1 0,-1-1-2-16,1 1 0 0,-1 2 7 0,0-1 0 15,0 1 2-15,-1 3-3 16,-2 0-2-16,3 1 2 0,-3 1 0 0,0 2-2 15,-3 2 1-15,3 3-2 0,-2-2-3 16,1-2 0-16,2 1 6 16,1-5-8-16,1 1 4 0,1-1-3 15,1 0-1-15,-2 1 3 16,2 1 0-16,-2-3-2 0,2 3 2 0,-2-2 0 15,0 3-1-15,0 1 0 16,1 3 0-16,0-2 0 0,1-1 0 16,0 0 1-16,0 1-1 15,1-4 0-15,0 1 0 0,1 2 0 0,-2-5 0 16,0 6 2-16,0 1-2 0,0-3 0 15,-2 4 4-15,2-2-1 16,-1-2-1-16,1 2 0 0,-1 1-3 0,0-1 2 16,1 1 0-1,0-2-2-15,0-1 1 0,0-4 1 0,2 4-1 16,-1-4 0-16,3 1 4 15,-1 0-2-15,0-1 0 0,0 1 1 16,-1 0-5-16,-1 1 4 0,1 0 2 0,-2 1-4 16,0 1 0-16,0 2 4 15,0 2-5-15,2 1 2 0,-2 2 0 16,1-2-1-16,0-2 0 15,0 0 1-15,0-3-1 0,1 0 0 0,-1 0 1 16,0 0-1-16,0-3 0 16,0 1 4-16,2 1-5 0,-3 1 2 15,1 0 8-15,0 2-6 16,0 2 2-16,0 0-1 0,2 0-1 0,-2 0 2 15,1-4-5-15,1 2 0 0,-2-3 0 16,1-1 4-16,1 2-5 16,-1 2 2-16,0-2 7 0,-1-1-6 0,0 4 4 15,1 1-5-15,-1 1-1 16,1 2 0-16,0 0 7 0,-1-3-10 15,2 2 6-15,0-3-2 16,0 0-2-16,1 0 2 0,1-2 3 16,0-1-3-16,0 0 2 15,-2 1 0-15,0-3-3 0,1 2 0 0,-4-3 7 16,3 1-8-16,-1-3 2 0,1 2 4 15,-1-1-6-15,0 1 2 16,-2-1 1-16,3 0-4 0,-2 0 4 0,-1 1-1 16,1-3-2-16,1-2 2 15,-1-1 0-15,0-2-1 0,1 2 0 16,-2-1 0-16,2-3 0 15,-2 0 0-15,0 0 1 0,1 0-1 0,-1 1 0 16,0-2 1-16,1-1-1 0,-1 2-1 16,2 0 1-16,-1-1 0 15,-1 0 0-15,0 1 2 0,0-3-3 0,0 2 2 16,3 0-1-1,-3 1-2-15,0 1 4 0,1-2-2 0,-1 3-2 16,1-3 4-16,-1-1-1 16,2 3-2-16,-2-3 1 0,1 0 1 15,-1 0-2-15,0 0 1 16,1 0 1-16,-1-1-2 0,0 2 2 0,0-1-1 15,1 2 0-15,0 1 0 0,0 1 1 16,0 0-2-16,-1 0 2 16,2-2-2-16,-1 2-2 0,0 1 6 0,0-2-3 15,1 1 0-15,-1-2 0 16,1-1 1-16,0 0-2 0,-2 1 2 15,2-1-2-15,-2-1-2 16,2 1 6-16,-1-2-4 0,0-1 1 0,-1 1 0 16,0 1 3-1,0-3-4-15,2 3 2 0,-2-4-2 0,1 2-3 16,1 0 7-16,-2 0-3 0,2 2 0 0,0-2 0 15,-1-2 0 1,1 1 0-16,-2-1 0 0,1 0 1 0,-1 0-1 16,1 1 0-16,-1-3 0 15,0-1 0-15,0 3 0 0,0-3 0 16,0 3 0-16,0-2-1 15,0-1 1-15,2 1 0 0,-1 2-1 0,-1-3 2 16,0 2-2-16,0-2 2 0,0 0 1 0,0 4-3 16,0-3 2-1,0 1-1-15,0 1 0 0,0-3 0 0,0 0 0 16,0 0 0-16,0 0 0 15,0 0 0-15,0 0 0 0,0 0 0 16,1 2 0-16,-1-1 0 16,0 0 0-16,0 0 0 0,0 0 0 0,0 2 0 15,0-1 1 1,0-1-2-16,0-1 2 0,0 0 0 0,0 0-2 15,0 0 1-15,0 1 0 0,2 0 0 0,-2 1-1 16,0 1-1 0,0-3 3-16,0 0 0 0,0 2-1 0,0-2 0 15,0 1 0-15,0-1 0 16,0 0 0-16,0 1 0 0,0-1 2 15,1 0-3-15,-1 2 2 16,0-2-2-16,0 0-1 0,0 0 4 0,0 0-2 16,0 0 0-16,0 0-1 15,0 0 1-15,0 0 0 0,0 0 0 16,0 0 3-16,0 0-4 0,0 0 2 0,1 0 2 15,-1 0-4-15,0 0 2 16,0 0 2-16,0 0-4 0,0 0 1 16,0 0 1-16,0 0-2 15,0 0 2-15,0 0 0 0,0 0-2 0,0 0 2 16,0 0 0-16,0 0-2 15,0 0 1-15,0 0-2 0,0 0 0 16,0 0 4-16,0 0-2 0,0 0-5 0,0 0 8 16,0 0-2-1,0 0-2-15,0 0 1 0,0 0 0 0,0 0 0 16,0 0 0-16,0 0 0 15,0 0 0-15,0 0-1 0,0 1 1 16,0-1 0-16,0 0-3 16,0 0 5-16,0 0-4 0,0 3 4 0,0-1-1 15,1 1-2-15,-1-1 2 16,0 0-1-16,0 1 0 0,0-3 0 15,0 2 1-15,0-1-1 0,0 0-1 0,0-1 1 16,0 2 0-16,0-1-1 16,0 2 1-16,0-2 0 0,0 2 0 15,0 0 1-15,0-1-1 16,0 1-1-16,0 1 2 0,0 1-2 0,0-2 0 15,1 0 1 1,-1 0 0-16,1 0-1 0,-1-1 1 0,0 0 0 16,0-1-1-16,1-1 2 15,-1 1-2-15,0-1 1 0,0 1 1 16,0-1-2-16,0 1 2 0,0 1-1 0,0 0-2 15,1 0 4-15,1-2-2 16,-2 3 0-16,0-3 0 0,0 3-1 16,0-1-1-16,1 1 4 15,-1-1-1-15,0 0-1 0,0-2-1 0,0 0 0 16,1 0-2-16,-1 3 6 15,1-3-3-15,-1 2 0 0,0-1 0 16,0-1 0-16,2 0 0 0,-2 0-1 0,0 1 2 16,0 1-2-16,0-2 2 15,0 0 0-15,0 0-2 0,0 0 1 16,0 0 1-16,0 1-2 15,0-1 1-15,0 1 0 0,0-1 0 0,0 1 0 16,0-1-1 0,0 0-1-16,0 1 4 0,0-1 0 0,0 1-2 15,0-1 0-15,0 3 0 16,2-2 0-16,-2 2-1 0,1-1 0 0,-1 1-1 15,1 0 4-15,-1-2 0 0,2 1-3 16,-2 0 2-16,0-2-1 16,0 0 0-16,0 0 0 0,0 1 0 0,0-1 0 15,1 0 0 1,-1 2 0-16,0-1 0 0,1 0 0 0,-1 1 0 15,0-2 0-15,0 1 0 16,0-1 0-16,0 0 0 0,0 0 0 16,0 0 0-16,0 0 0 15,0 1-1-15,0-1 1 0,1 0 0 0,-1 0-1 16,0 0 1-16,1 0 0 0,-1 0-1 15,0 0 2-15,0 0-2 16,0 2 2-16,0-1-1 0,0-1 0 0,0 0 0 16,0 3-1-16,0-3-2 15,0 1 6-15,1 0-2 0,1-1-2 16,-1 2 1-16,-1-2 0 15,0 2 0-15,0-1 0 0,0-1 0 16,0 1-2-16,0 0 4 0,0-1-1 0,0 1-1 16,0 0 0-16,2 2 0 15,-2-2 0-15,0 1-1 0,0-1 1 0,0 0 0 16,0-1 0-1,3 3 0-15,-3-2 0 0,1 0 0 0,0 1 0 16,-1 0 0-16,0 1-1 16,0-2-1-16,0 0-1 0,3 2 3 15,-3-1 0-15,2-1-7 16,0 0 9-16,-2-1-4 0,1 3-3 0,1 0 7 15,-2-2-4-15,2 1-3 0,-1-1 5 16,1 1 0-16,-1-1-10 16,-1-1 10-16,0 0 0 0,1 0-9 0,-1 2 10 15,2-1-2-15,0 1-5 16,-2-2 8-16,3 2-3 0,-3-2-4 15,0 3 7-15,1-2-3 16,-1-1-3-16,2 1 6 0,0-1-2 0,-1 2 0 16,1-2-1-1,-2 1 2-15,0-1-2 0,1 1 1 0,0-1-1 16,2 2-1-16,-2-1 4 0,1-1-3 0,1 3-3 15,0-1 4 1,1 0 0-16,-3-2-10 0,1 1 9 0,2-1-2 16,-2 0-3-16,3 0 3 15,-1 1-1-15,-1 0-3 0,0-1 6 16,-1 0-3-16,1 0-1 15,1 1 7-15,-1 0-4 0,0-1-3 0,1 1 8 16,-1-1-5-16,1 1-2 0,-1-1 6 16,2 0-3-16,0 0-2 15,0 0 4-15,1-1-2 0,1 0-3 0,-3-3 6 16,2 0 0-1,1 0-4-15,0 0 2 0,-1-1 0 0,1-1 0 16,-1-1 0-16,1 0-3 16,-1 2 2-16,2-2 2 0,-3 0 1 0,2 0-2 15,0-1 0 1,-2 0 3-16,2-1-3 0,-1 0-1 0,-1 2 2 15,-1-1-2-15,3 1 2 0,-3 0-1 0,1-1-2 16,1 1 4 0,0-5-2-16,1 3-1 0,0-2 2 0,-2 0 1 15,2-3-2-15,0-1 0 16,1-2 2-16,-3-2-4 0,3-2 4 15,-1-3 1-15,1 1-4 16,1-4 2-16,1-2 6 0,-2 0-6 0,3-2 3 16,-4 1 0-16,0 2-3 15,-1-1 3-15,-1-1-1 0,2 1 0 16,-1 0 3-16,0-3-3 0,2-4-1 0,1 0 5 15,-1-3-3-15,1-2 0 16,1 0 1-16,0-3-1 0,0-1-4 16,2 1 0-16,-1 0 3 15,-1 1-3-15,0-3 0 0,1 0 3 0,-1-3-3 16,-2-2 0-1,-1-3 4-15,-2 2-2 0,-1-1 3 0,1 4-1 16,-2 0-2-16,0-2 3 0,0 1-2 0,-2-5-4 16,1 2 2-1,1 2 1-15,-2-4-2 0,2 1 0 0,-1 1 2 16,-1 0-3-16,1 2 2 15,0 1 0-15,0 1-2 0,1-1 2 16,-1 3 0-16,1 3-2 16,-2-2 2-16,0 3 0 0,-1 2-3 0,0-1 4 15,-1 1 1 1,-1-2-3-16,0-2 0 0,2-1 1 0,-3 2-1 15,1-3-2-15,0 1 3 0,-1 3-2 0,1-2 2 16,0 5-2 0,1 1 0-16,0-1 2 0,1 3 0 0,0-2-2 15,2 1 2-15,1-1-2 16,-1 1-1-16,0-4 3 0,2 1-1 0,-1-3 0 15,-1 0 0 1,-2 1 0-16,0 0 0 0,-1 3-2 0,-3 2 2 16,-2-1 0-16,-1 3-2 15,0 0 1-15,-3 1-1 0,-1 3 1 16,0 1 0-16,-2 2-2 0,0 3 1 0,0 2-3 15,-1 4-3-15,1 2-4 16,0 5-9-16,-2 2-18 0,-1 2 6 16,2 5-16-16,-1 1-24 15,2 1 19-15,3 2 3 0,6 0-17 0,4-3-19 16,1 3-59-16,5-6-264 15,-1-12-121-15</inkml:trace>
  <inkml:trace contextRef="#ctx0" brushRef="#br0" timeOffset="25990.03">17804 10389 470 0,'22'-9'0'16,"7"0"250"-16,5 0-141 0,3-1-26 16,5 1-16-16,8-2-12 15,6 3-3-15,7-2-8 0,9 5-5 0,7 0-4 16,8 1-3-1,11 0-5-15,11-1-3 0,8-1-4 0,8 1 0 16,7 0-2-16,3 2-4 16,1 0 0-16,1 3-1 0,-5 0-2 15,-5 0-3-15,-11 3-2 16,-15-2-1-16,-13-1-1 0,-9 0-4 0,-9 0 0 16,-9 0 8-16,0 2-9 0,-4 2 2 15,-7-1 0-15,-5 4-1 16,-9-4 0-16,-10-1-1 0,-11-2 1 0,-10 3 1 15,-5-3-2-15,-4 0 2 16,-12-3 20-16,-12-1-16 0,-16-3-9 16,-12 3 8-16,-7-2-3 15,-6 0 1-15,-2-1-1 0,-5 0-1 0,-12-1 0 16,-10-1-2-1,-15 0 2-15,-16 1 0 0,-12 0 0 0,-10 3 0 16,-5 2 0-16,0 3 0 0,5 0 0 0,4 4-18 16,13 3 4-1,14 0-8-15,11 1-6 0,18-1 3 0,13-2 11 16,10 0-1-16,15-2 15 15,14-3 0-15,13 0 0 0,11 0 3 16,9 0-3-16,6 0 0 16,11 0-19-16,16 0-16 0,15 2 46 0,20 0-7 15,12 2-4-15,7 4 0 0,3 2-22 16,-3 2-20-16,-3 2-22 15,-7 3-5-15,-7-1-15 0,-9 2-41 0,-12-3-28 16,-12-8-114-16</inkml:trace>
  <inkml:trace contextRef="#ctx0" brushRef="#br0" timeOffset="28830.04">6282 4035 555 0,'-2'-25'0'0,"0"6"170"0,0 0-95 0,-1 4-34 16,1 0 0-16,1 1-11 15,1-2-13-15,-1-1-2 0,0 0 1 16,-2-2 6-16,0 1 0 16,-3-1-2-16,-4 0 4 0,-1 3 5 0,-5 3-5 15,-1 1-9 1,-1 2-6-16,-3 4 8 0,0 2-10 0,1 1-1 15,2 3 3-15,1 0 2 16,2 3-6-16,-1 2-1 0,1 2-2 16,1 2-2-16,0 2 0 0,-2 0 4 0,4 4 2 15,-1 1-1-15,1 5 0 16,0 2 0-16,0 6-3 0,1 3 4 15,-2 4 2-15,0 3 0 16,-2-2 2-16,1 4-4 0,1-1-3 0,-1-5 6 16,3 1-6-16,2-3 2 15,4 4 2-15,2-1-3 0,2 1 0 16,1 0 5-16,-3-4-3 15,3 1 5-15,0 0 1 0,-2 0 0 0,0 4-3 16,-2-2 5-16,-2 3-7 0,0 0-4 16,0-3 2-16,1 2-4 15,0-5-1-15,2-2 0 0,0-2 5 0,1-2-5 16,1-1 0-1,0 1 1-15,1-5-1 0,0 2 0 0,-2 0 5 16,2 0-7-16,0 0 4 16,-1 2 0-16,0 1-3 0,-1-2 2 15,0 3 3-15,1-2-2 0,-3-3 6 0,3 1-1 16,-1 0-1-16,-1-2-3 15,1 0-1-15,0 0-2 0,-1-4 0 16,3 6 5-16,-1-3-6 16,-2 3 2-16,1-2 2 0,2 3-4 0,-3-3 2 15,2 3 2-15,-2 2-3 16,0-3 2-16,2 5-2 0,-3-2 0 15,3-1 5-15,-1 3-1 16,2-1-1-16,0 0 2 0,0 0-1 0,1 0-2 16,3-2 6-16,-1 3-4 0,1-4-4 15,-1-1 0-15,0 2 8 16,-1 1-3-16,1 0 2 0,-2 2-2 0,0-1 1 15,1 1 1 1,-1 1-3-16,0-3-1 0,0 1 3 0,0 0-3 16,-1-3-2-16,3 1 3 15,-1-1-3-15,-2-3-1 0,1 2 0 16,-1-6 6-16,0 3-6 15,0-2 0-15,0 1 5 0,0-1-4 0,0 0 6 16,0-2-4-16,0 0-3 0,0 0 0 16,0-1 5-16,1 1-6 15,-1-1 2-15,0 1 1 0,0-1-2 0,0 1 0 16,0 0 6-16,0 0-8 15,0 3 4-15,-2-1 5 0,2 0-8 16,-2 1 2-16,1 0 6 16,1 1-8-16,-1 3 2 0,0-2 1 0,1 2-2 15,-2-2 0-15,1 1 1 0,0-1-1 16,1-2 0-16,0 2 1 15,-1-1-4-15,1 2 6 0,0 0-2 0,0 2-1 16,-2 1 0 0,2 1 4-16,0 0-5 0,0 3 2 0,0 2 0 15,0 2-1-15,0-1 0 16,0 0 3-16,0-1-4 0,0 0 2 15,0 1 11-15,0 0-5 16,0 4-1-16,0-1 4 0,0 0-4 0,0 0 2 16,0-3-3-16,0-2-4 0,2 1 3 15,3-2-1-15,-2-1-3 16,0 3 0-16,1 2 6 0,-4-4-6 0,3 3 0 15,-1-1 7-15,0-2-8 16,1-2 2-16,0-2 1 0,0-3-3 16,1-4 2-16,1-1 1 15,0-3-2-15,3-1-1 0,-1-2 1 0,-1-1 0 16,1-2-1-1,0 0 3-15,0 1-4 0,-1-3 4 0,3 0-4 16,-3-3 0-16,1 0 4 0,1-1-3 0,-2-1 0 16,3 0 2-1,-1-1 0-15,2 1-4 0,-1-2 6 0,0 0-2 16,0 0-2-16,-2 0 2 15,0 0-2-15,0 0-3 0,1 0 7 16,-2 2-3-16,0 0 0 16,2 1-1-16,-1 0 0 0,-2-1-4 0,3 0 5 15,-3 1 0-15,1-2-6 0,1 1 6 16,0 0 0-16,0 0-8 15,1 0 8-15,-2 0 0 0,2 1-17 0,-1-1 12 16,0 1-3-16,-1-3-5 16,0 0 12-16,-2 2 0 0,0-2-3 15,2 0 5-15,-3 0-2 16,0 0-2-16,1 0 3 0,1-3 0 0,1-1 0 15,1-2 1-15,0 0-1 16,-1-3 0-16,1-2 0 0,-1-2 3 16,0-1-3-16,1-4 0 0,-1 1 7 0,0 0-8 15,1-3 2 1,0 1 0-16,0-1-3 0,1-1 4 0,-1 2 2 15,2 0-5-15,-2-1 2 16,0 2 6-16,0 0-3 0,-2 1 4 16,-2-2 0-16,1 1 1 15,0-3 5-15,-1-4-3 0,1 3-1 0,0-4 1 16,-1-3-4-16,1 0-4 15,2 0 0-15,-1 0-2 0,0 3-2 16,0-1 2-16,-1 0 3 0,-1 0-5 0,1 4 2 16,1-5 3-16,-1 2 0 15,1-3 2-15,0-4-1 0,0-1-1 16,-1-4 2-16,0-4-4 15,1-2-1-15,0 0 2 0,1 0-2 0,-3 1-2 16,2 4 1 0,-2 1 1-16,-1 4 0 0,1 1 1 0,-2 3 5 15,2 3 2-15,-2 3 4 0,2-2-1 0,-1 1-4 16,1-4 1-1,1 0-7-15,-2 0-3 0,1-5 2 0,0 0 3 16,-3-4-5-16,-2-4 2 16,2-1 1-16,0 3-2 0,0 0-1 15,2 1 3-15,-2 3-4 16,0 2 3-16,2 5-2 0,0 0 1 0,-1 3 0 15,1 1 0-15,-2 1 0 16,0 2 0-16,2 1 3 0,-2 0-3 16,0-2 0-16,-2-3 4 0,0-1-6 0,1-4 3 15,1-3 0-15,0-3-2 16,0-3-1-16,3 3 2 0,-1 3 0 15,-1 0 0-15,1 5 0 16,-2 0 0-16,2 2 0 0,-2 3 0 0,0-2 0 16,3 1 0-1,-2-1 3-15,1-1-4 0,0-2 2 0,0-2 1 16,1-1-3-16,-2-3 2 15,0 0 1-15,0 4-2 0,-1-3 0 16,0 3 0-16,0-1-1 0,-2 1 2 0,1 2-1 16,-1 2-2-16,1 3 4 15,1 1-1-15,-1 0-1 0,0 2 0 16,1 0 1-16,0-1-2 15,0-4 2-15,-1 2 0 0,1-2-3 0,0-4 4 16,0 1-1-16,0 0-1 16,0-2-2-16,0 1 2 0,0 0 0 15,-3 0 1-15,2 0 0 0,-2-1-2 0,1-2 2 16,0 0-1-16,-2-2 0 15,0-2-1-15,2-1 0 0,-4-5-2 16,1-1 4-16,-1 1-2 16,-1-2-5-16,0-2 8 0,-3 2-2 0,0 0 0 15,-3 4-3-15,1 4 3 16,-1-1-5-16,-1 4 5 0,-1 0 0 15,3 5-26-15,1 4 3 16,1 7-10-16,5 4-32 0,-1 8-26 16,4 5-52-16,1 1-32 0,-3 9-114 0,-9 1-192 15</inkml:trace>
  <inkml:trace contextRef="#ctx0" brushRef="#br0" timeOffset="29940.04">15024 10401 713 0,'1'-9'0'0,"5"1"130"16,1-1-94-16,5 0-17 0,10-2 2 15,6-1 13-15,11-2 5 16,8 0-7-16,10 3-2 0,8 0 14 0,13 3-1 16,11 1-12-16,8 2 0 0,12 4-2 15,10 1-6-15,7 0-2 16,6 5-8-16,3 3-7 0,-1 0-4 0,-4 0 0 15,-5-3 0-15,-3 0-3 16,-6 2 1-16,-5-3 0 0,-8 2 40 16,-9 1-20-16,-14-2-9 15,-13 1-5-15,-14-4 1 0,-11-2-2 0,-10 0 3 16,-12-1 1-1,-11-1-2-15,-7-1-3 0,-7-5 8 0,-12-3 0 16,-16-2-22-16,-17-1-2 0,-15 3 4 0,-13-2 4 16,-11-2 5-1,-10 1-1-15,-12-2 0 0,-10 4-3 0,-7 3 3 16,-8 1-27-16,-3 4 15 15,-3 3 5-15,4 1 2 0,6 0 7 16,10 3-3-16,12 6-3 16,13 0-1-16,17 2-9 0,17 1 1 0,19-3 9 15,20-2 2-15,14-2-7 0,11 2-2 16,22 0-27-16,22 0 44 15,24-4 11-15,21-3-1 0,20 0-8 0,8-2-1 16,1-5 1-16,-5 3 6 16,-16 0-7-16,-16 0-6 0,-18 4-2 15,-19-1-12-15,-15-2-28 16,-16 2-89-16,-14-5-91 0,-13-10-184 0</inkml:trace>
  <inkml:trace contextRef="#ctx0" brushRef="#br0" timeOffset="32580.04">5847 4225 330 0,'0'0'0'16,"0"0"111"-16,0 0-26 0,0 0-7 16,0 0-13-16,0 0-13 0,0-1-28 0,0-2 0 15,0-1 7-15,-1-2-2 16,-1 0 12-16,0-3 4 0,1 1-6 15,-1-2-2-15,2 0 1 16,-1 0 1-16,0-3-6 0,1 0-4 0,0-5-10 16,0-1-8-16,4 0-5 15,-2-1 2-15,-1-1-4 0,3 2-2 16,-4-5 2-16,0 3 4 15,0-1 6-15,0 0 4 0,-2 1-5 0,0 2-1 16,-1-1 4-16,-1 4-1 0,2 0-3 16,-3 1 0-16,1 1-6 15,-4 1-1-15,1-1 5 0,0 0-10 0,-3 2 0 16,1-2 5-16,1 3-4 15,-2 1-2-15,3 0 2 0,-2 3 1 16,-1 5-2-16,-2-1-3 16,0 2 2-16,-1-1 0 0,-3 2 2 15,0 0 2-15,1 0-3 0,-2 0 0 0,2 0 5 16,0 0-3-16,0 0 6 15,4 0 1-15,1-3 1 0,2 0 1 0,2 0-2 16,0 0-5 0,0 2 0-16,0 0-1 0,-1 0-4 0,-3-1 2 15,1 0 2-15,-1 0-3 16,0 2 0-16,-1 0 4 0,-1 0-3 15,2 0 2-15,3 0 0 16,0 0 4-16,3 0-2 0,-2 3-5 0,2 1 0 16,-2 1 0-16,-1 2 0 0,-1 1-2 15,-2 2 2-15,0 0 0 16,1 1 0-16,-1-2-1 0,0 1 3 0,2 0-2 15,0-1 0 1,1-1 3-16,4 1-3 0,-1-1 0 0,-1 1 2 16,-1-3-2-16,0 3 2 15,0-1 0-15,-2 4 1 0,2 0 3 16,-1 2 0-16,-1 0 1 15,2 1 0-15,1 2 1 0,0-1-3 0,0 4 3 16,0-1-3-16,0 4-5 0,-1-1 0 0,-1 1 6 16,4 0-5-1,-3-1 1-15,1 1-1 0,2-3-1 0,-1-1 0 16,1 1 11-16,0-1-4 15,1-1 4-15,0 2 1 0,-2-1-5 16,-1-1 4-16,2 2-5 16,1 0-3-16,-1 0 5 0,-1-3-3 0,3 4-5 15,0-1 0-15,-1 0 6 0,0 0-6 16,1 1 0-16,0 0 6 15,1 1-2-15,0 2 2 0,0 1-4 0,-1-2-1 16,1 3 7 0,0 0-5-16,0-2 0 0,0 0 0 0,0 0 2 15,-2-1-5-15,0 0 0 16,1 1 9-16,-1-2-10 0,1 0 2 0,1 0 6 15,-2 0-6 1,2 1 5-16,0 1-3 0,0-1-3 0,0 0 0 16,0 0 5-16,2-1-6 0,-2-1 2 15,0 2 1-15,0 0-4 16,0-1 4-16,0 0 1 0,0-1-4 0,0-1 1 15,0-1 2-15,0 3-4 16,0-3 2-16,-2 3 3 0,2 2-6 16,0-2 4-16,-1 1 2 15,0-2-5-15,0-2 4 0,-1 0-2 0,2 1 0 16,0-1 0-1,0 0 0-15,0 1 0 0,3 0-1 0,-3 1 3 16,0 1-4-16,0-2 4 0,0 3-1 0,0-2-1 16,0 1 0-1,0 0-1-15,0-1-1 0,0-2 4 0,0 2 0 16,0-2-4-16,0 0 4 15,0-1-2-15,0 2 0 0,0-2 0 16,0-1 1-16,-1 3-1 16,-1-3 0-16,2 2 0 0,0 0 0 0,0-2 0 15,0 0 1-15,0-2-2 0,0-1-1 16,2 1 3-16,0 3-2 15,-2 0 2-15,0-1 1 0,1 1-3 0,-1 0 0 16,0 2 1-16,-1 4 0 16,-3-3 2-16,1 1 1 0,-1-2-5 15,-1 1 3-15,0 1 0 16,1 0-2-16,1 0 2 0,0-1 1 0,1-1-3 15,1-1 2 1,0 1-2-16,-1-1-2 0,1 0 6 0,0 1-2 16,-1 1-2-16,-1 4 1 0,1-1 2 0,-3-2-4 15,0 2 3 1,-1 2 2-16,1-2-6 0,1 1 4 0,1 1 0 15,1-4-2-15,0 0 0 16,2 0 0-16,0-3 1 0,0 1 0 16,0-1 0-16,2-2 0 15,1 4 2-15,-3-1-4 0,2 2 2 0,-2 1 0 16,0 3 4-16,0 4-5 15,0 1 1-15,0 2 2 0,0 0-4 16,0 0 4-16,0-1-4 0,0-2 0 0,2-1 4 16,1 0-2-16,-2-3 0 15,1 2 0-15,-1-2 1 0,2-2-1 16,-3 4 0-16,0-3 2 15,0 2-2-15,0 2 0 0,0 0 0 0,0 0 0 16,-1 0 1-16,1-1-1 16,0-1-2-16,0-2 4 0,1-1-1 15,2 0-1-15,0-5-1 0,1 0 1 0,0-3 0 16,-1-2-1-16,1-3-1 15,1 0 0-15,0 0 4 0,-2-1-1 16,4 1-2-16,0 0 2 16,-2-1-1-16,2 2-2 0,0 0 4 0,-1 0-2 15,4 0-2 1,-3 1 4-16,1-4-1 0,1 2-1 0,-2-2 0 15,0 0 0-15,0 0 0 16,0-1 0-16,0 2 1 0,2 0-2 16,-2-1 2-16,-1 2 1 0,0-2-3 0,0-1 1 15,-2 2 0-15,2-2 0 16,-1 0 0-16,0 4 3 0,1-5-4 15,-1 4 2-15,0-3-2 16,1-1-1-16,0 1 4 0,1-2-3 0,0 2-3 16,0-3 6-16,2 3-4 15,0-1-1-15,0-1 3 0,1-3 0 16,0 0-9-16,1-3 9 15,3 0 0-15,0-3-9 0,1-4 7 16,-1 2-2-16,2-3-1 0,-2-1 3 0,3-3 1 16,1-1-2-16,3-1 2 15,2-2-5-15,-2-4-7 0,1-1 6 0,0-4-1 16,-1-1-1-1,-1-1 9-15,-2-1 0 0,-3-2 0 0,-1-2-2 16,0-4 2-16,-2-3 0 16,-2-4 1-16,-2-2-4 0,-1-2-77 15,0-1-36-15,-1 1-58 0,-3 4-224 0</inkml:trace>
  <inkml:trace contextRef="#ctx0" brushRef="#br0" timeOffset="33680.04">12171 10176 456 0,'-2'-1'0'16,"2"0"267"-16,0 0-182 15,0-1-49-15,8-1-28 0,7-5 27 0,11 0 11 16,12-2 3 0,11-2-7-16,9-3 6 0,16-4-3 0,13 2 9 15,12-1 2-15,11 5-17 16,7 4-19-16,1 1-7 0,1 6-6 0,-3 1-6 15,-3-1 1 1,0 2-1-16,-4 0-1 0,-3-2 0 0,-8-1 0 16,-7-2 4-16,-7 1-3 0,-5 1 3 0,-10-5 0 15,-7 1 4 1,-6 0 5-16,-15-2-5 0,-10 2 0 0,-14 1-4 15,-10 4 0-15,-6 1-5 16,-1 0 2-16,-8 1 5 0,-7-1-9 16,-13 1-14-16,-10-2 0 15,-11 2 6-15,-4 0 10 0,-5-2-7 0,-9 0-15 16,-6-1 4-16,-10-4 2 15,-9 2 8-15,-10-3 8 0,-9 1 0 16,-5 7 0-16,0 0 2 0,2 9-2 0,6 7-24 16,4 3-22-16,2 4-33 15,6 3-42-15,5 4-13 0,2-2-56 16,4-2-248-16</inkml:trace>
  <inkml:trace contextRef="#ctx0" brushRef="#br0" timeOffset="40630.05">14043 11100 578 0,'-4'-7'0'0,"1"2"146"0,-1 0-84 0,-1-2-33 16,0-1 2-1,-3-1 15-15,2-1 6 0,1 1 1 0,-1-3-16 16,-2 1-8-16,3 0 5 0,-5 0-1 0,-1 1-11 16,0 4 6-1,-4-1-3-15,-1 4-7 0,0 1-2 0,0-2 3 16,-3 2 0-16,0-2-1 15,-5-1-1-15,-1-4-8 0,-3 1 1 16,-1-2 6-16,-2-4 8 16,4 5 5-16,-1-4-7 0,0 2-10 0,0 1-5 15,-4-3 2-15,-1 1 1 0,-2 1 8 16,-2-2 5-16,-2 1-4 15,2 2-5-15,-2-2-4 0,-2 0-2 0,-1 1-1 16,2 3 2-16,-5 1-8 16,-1 3-2-16,1-2 2 0,-2 2 4 15,-3 4-2-15,-3-1-1 16,-2 8-1-16,-2 4-2 0,1 3 2 0,2-3 2 15,2 1-1 1,5 0 6-16,2-4-4 0,5 0 3 0,4 1 1 16,2-2-3-16,1 1-5 0,0 0 0 0,1-4 7 15,1 4-8 1,0 1 2-16,1 1 3 0,-2 8-6 0,0 0 4 15,-1 4-2-15,-2-1 0 16,1 4-1-16,1-2 0 0,2 4-2 16,4 0 5-16,1-1 0 15,3 0-4-15,2 0 4 0,1 2-4 0,-2 1-1 16,4 3 5-16,-2-1-2 15,3 1 0-15,-1 4-1 0,-2 3 2 16,2 2-2-16,-2 5 2 0,-1 0 2 0,1 1-4 16,2-1 2-16,2-3 2 15,-1-4-2-15,3-3 1 0,0-2 2 16,1 2-4-16,1 0 0 15,0 1 12-15,4 1-9 0,-2-1 6 0,4 1-4 16,0 1-4 0,-1 2 3-16,1 3 1 0,-1 6-6 0,1-1 2 15,1 2 3-15,-2-2-4 0,1 3 0 0,1-2 3 16,-1 4-4-1,0-3 2-15,1 0 3 0,-1 0-4 0,3-1 0 16,0 1 9-16,0 1-10 16,-1-1 2-16,2-1 9 0,0-1-11 15,2-1 2-15,1 0 6 16,1-2-7-16,3-3 0 0,1 1 7 0,1-4-8 15,3 2 2-15,0-1 4 16,-1-1-5-16,3 0 7 0,-1 1-4 16,2-2-5-16,1-3 4 0,0-4 2 0,-1 0-6 15,2-2 4-15,1 0-1 16,0 1-2-16,2 0 1 0,0 1 2 15,1-1-4-15,0 1 3 16,2-3 0-16,0 0-2 0,0 0 2 0,2 0 0 16,-2-2-1-1,2-1 0-15,0-1 6 0,0-1-7 0,1 0 2 16,-2-1 1-16,0 0-2 15,0 0 0-15,-1 0 4 0,2-2-4 16,-1 1 0-16,2 0 4 0,-1 0-5 0,2-2 2 16,1 0 2-16,1-2-5 15,2 0 4-15,-1-3 0 0,0-1-2 16,2 1 0-16,0-2 3 15,-2-1-5-15,2-1 4 0,-3 0 2 0,1-3-5 16,0 0 2-16,0 2 3 16,1-4-4-16,2 2 0 0,0-2 4 15,0-4-3-15,0 1 4 0,2-1-4 0,-1-1-2 16,3 0 2-16,-3-1 0 15,2 0-2-15,0 0 2 0,-1 0 1 16,1-4-3-16,-1 1 2 16,3-4 1-16,0-2-2 0,-2-1 0 0,2-2 1 15,2-3-1 1,-1-2 0-16,-1 2 1 0,2-4-3 0,-1 0 4 15,0 2 0-15,-2-3-2 16,1-1 0-16,-1-1 1 0,1 0-1 16,-2 0-1-16,1 1 3 0,-2-4-4 0,-3 0 4 15,3 0 0-15,-3-4-4 16,3-1 4-16,-2 0-1 0,1-2-2 15,-2-2 2-15,-3 1 0 16,-1-3-1-16,0 3 0 0,-4-1 2 0,-1 0-1 16,-1 0 1-16,0-2-3 15,-3-1 0-15,1-1 2 0,-1-1 2 16,0-5-3-16,1-1 0 15,0-1 4-15,1-5-8 0,2 3 7 0,0-5-4 16,1-2-1-16,0 1 4 0,1 0-2 16,-3 1 0-16,-2 2 0 15,-4 1 0-15,1 1 0 0,-5 1 0 0,1-3 5 16,-2 0-6-1,1-1 2-15,-2 0 3 0,2-3-5 0,-1 0 2 16,1 0 9-16,0-2-10 16,1-3 0-16,-1-1 6 0,0-3-6 15,0 0 0-15,-4 1 0 0,-1 4 0 0,-3 1 0 16,0 5 4-16,-2 1-5 15,-2 4 2-15,-1 1 16 0,-4 4 0 16,2-1-1-16,-4 1 0 16,0 1-3-16,-3 0-7 0,1 2-1 0,-2 1-7 15,0 0 4-15,-1-2 2 16,-1 3-6-16,-2-2 4 0,-1 0-2 15,-5 2-2-15,0-2 4 16,1 1-2-16,-4-2-2 0,1 3 4 0,-1 1-3 16,-3 5-2-16,1 3 6 0,-1 3-3 15,-1 5-5-15,-2 4 9 16,-3 5-7-16,1 4-3 0,-5 3 1 0,0 3-10 15,-2 2-11 1,-1 0 7-16,0 0-5 0,2 2-22 0,-2 6-11 16,-2-2-21-16,1 6-61 15,-4 1 21-15,-2 3 0 0,0 6-70 16,-7-2-94-16,-6-1-231 15</inkml:trace>
  <inkml:trace contextRef="#ctx0" brushRef="#br0" timeOffset="55290.07">21468 8054 483 0,'-1'2'0'0,"1"-2"145"15,-1 1-67-15,0 0-21 0,1-1 3 0,0 2-14 16,0-1-4-16,0-1 9 15,0 5-7-15,0 2-6 0,3 1 0 16,0 6-9-16,3-2-14 16,2 3-7-16,0-1-5 0,3-1 1 0,2-1-5 15,3-3 2-15,5 0 16 0,0-3-4 16,2-4-9-16,-1-1-3 15,1-1 0-15,0-1 4 0,-6-4 8 0,1-4 10 16,-3-2 4 0,-2 0 1-16,-2-4-7 0,-4-1-5 0,0-3-1 15,1-6 0-15,1-2 1 16,0-2-5-16,1-3-5 0,-1 1 2 15,5 2-2-15,-5 0 1 16,2 2 0-16,1 4 2 0,-3-2 5 0,1 4 3 16,1 1-2-16,-1-2 4 0,0-1 0 15,-1 0-2-15,0-3 0 16,-2-3 1-16,4-3-3 0,-1-4-4 0,-1-3-2 15,3-1-5-15,-3-3-3 16,1 1 1-16,0-1 2 0,-3 0-4 16,-1 3 0-16,-2-1 10 15,0 4-5-15,-3-1 7 0,0 1-1 0,-1 0 4 16,0-1 1-1,0 1-3-15,0-1-6 0,-1-2 3 0,1 2-5 16,0-3-1-16,1 0 6 0,1 0-5 0,-4-1 0 16,2-1 4-1,0-2-1-15,0 2 0 0,0-2 4 0,0-1-2 16,3 2-2-16,-1-1-1 15,3-1-3-15,1 5-2 0,-2-4 3 16,2 4-5-16,-3-2 0 16,1-1 5-16,-1-1-2 0,-1-2-2 0,0-3 5 15,0-1-3-15,-2 1-2 0,0-4 4 16,0 3-2-16,1-2-4 15,-2-1 2-15,1 2 5 0,0 1-5 0,-3 2 3 16,1 4 0-16,-2 0-2 16,1 0 3-16,-1-1-3 0,2 2-3 15,-2-4 2-15,2 2 2 16,0 0-3-16,-2-5 0 0,3 2 1 0,-3 0-2 15,3-1 2 1,0-2 1-16,-1-2-3 0,1-4 0 0,-3 3 1 16,-1 0 0-16,-1-1 0 0,0 5-2 0,-2-2-1 15,-1 0 5 1,0 1-2-16,0 0 0 0,0 2 0 0,2 2 0 15,-1 5-2-15,0 2 4 16,0 4 1-16,1 0-6 0,-4 0 4 16,4 1-1-16,-2 1 0 15,-2 1-1-15,2 2 0 0,-2 1-3 0,-2-1 4 16,-2 4 0-16,0 3-9 15,-4 3 7-15,2 5-2 0,-2 1-5 16,-1 4 6-16,0 4-1 0,2-1-5 0,1 1 7 16,2 4-1-16,1-3-1 15,-1 1 4-15,1-2 0 0,3 0 0 16,0 1 3-16,1 0-2 15,0 4-1-15,-4 1-3 0,-2 2 2 0,-1 3-19 16,-2 6 9 0,-2 2 5-16,3 1-2 0,2 0 7 0,0-4 1 15,4 4 0-15,2-5 0 0,0 0 1 0,3 3-2 16,-1-3 1-1,1 3-2-15,1 0-1 0,-1 5 2 0,3 1-1 16,-2 3-2-16,2 1 5 16,2 0-2-16,0-3-1 0,0 1 3 15,0 2 0-15,0-3-3 16,1 3 4-16,-2-1-2 0,-1 2 0 0,1 1 0 15,-2 3 3-15,5 0-4 16,-1 1 1-16,1 3 2 0,0 4-1 16,1 1 2-16,2 4 0 0,-1 0-1 0,0 2 4 15,1-2-2-15,-1-2 0 16,-1-4 2-16,2 2-3 0,-1-4-3 15,2-1 0-15,-1 0 6 16,-2 0-7-16,2-1 2 0,-2 7 5 0,-1-1-6 16,0 4 0-1,0 2 9-15,0 0-8 0,0-1 4 0,0 2-3 16,0-1 1-16,-1-2 4 15,-1 0-3-15,2-1-2 0,-1-1 5 16,1 3-5-16,-2-3-1 0,0 2 3 0,0-1-2 16,1-4-2-16,1 1 0 15,0 0 6-15,2 0-7 0,1 1 2 16,0 3 2-16,-1 0-2 15,-2 2 2-15,1 3-2 0,0 0 0 0,1 3 2 16,-2 3-2-16,0-2 1 16,0 4 5-16,0 1-4 0,-2-2-1 15,-2 1 2-15,3-2 0 0,-1-3-3 0,0 0 2 16,1 1-1-16,0-2-1 15,1 1 3-15,0-1-2 0,1-1-4 16,1-1 4-16,1-3 0 16,2 0-2-16,-2-2-1 0,2 2 2 0,0-1-2 15,-1 0 2 1,0-1 3-16,0-4-7 0,-2 0 6 0,1-1-1 15,-3-2-3-15,2 0 2 16,-2-2 2-16,1-3-4 0,0 0 2 16,1-5-2-16,-1 0-1 0,0-2 3 0,1 1-2 15,0-1-3-15,0 0 6 16,-2 0-3-16,0 3-1 0,0 0 1 15,1 4 1-15,-2 1 0 16,1 2-4-16,-1 0 4 0,2 0-7 0,-1 2 5 16,1-2-5-16,1 1-3 15,-2 0 5-15,3-4 1 0,1 0-2 16,-1-2 4-16,0-2 0 15,1-1-5-15,-2-1 8 0,0-1-2 0,1 1-3 16,-2 2 5-16,1 0-2 0,-1 0-6 16,2 3 2-16,-3 1-3 15,2 2-5-15,1 1 5 0,1 1-1 0,-1-2-3 16,1 2 6-1,0-4-3-15,0 2-1 0,-1-3 6 0,0 0-1 16,2-1 0-16,-2-2 5 16,2 2 0-16,0-5-7 0,1 2 3 15,-1-3 3-15,1-2-2 0,2-1 2 0,2 0-1 16,2-6-3-16,3 4 5 15,1-4 0-15,1 3-8 0,4-3 5 16,3 2-12-16,2-2-11 16,3-2-13-16,3-4-25 0,0-3-36 0,4-3 17 15,-3-9-16-15,-1-5-42 16,-4-7-31-16,-5-5-137 0</inkml:trace>
  <inkml:trace contextRef="#ctx0" brushRef="#br0" timeOffset="58160.08">20898 8075 572 0,'-2'3'0'0,"2"-3"167"16,0 0-88-16,0 0-33 0,0 0-1 0,1 0 9 15,1 0-21 1,1 0-15-16,1 3 3 0,-2 3 7 0,1 2 3 15,0 1 9-15,-1 4-5 16,1-4-13-16,1 1-4 0,3-2-3 16,1-2 0-16,1 0-7 15,3-3 2-15,0-1 0 0,0-1 3 0,2-1-2 16,-2-1-3-16,-1-4 0 15,0-2 2-15,-2-1 1 0,2-4 3 16,-1 0 1-16,-2-3-7 0,1-5 2 0,2-4 2 16,-1 1 1-16,0-6 1 15,2 1-5-15,-1 0 1 0,-2-1 4 16,0 2 1-16,-3 0 0 15,-1 0 5-15,0 1 1 0,-1 0-1 0,1-1-1 16,-2 1-5 0,3-2-4-16,-1-1-2 0,-1-1 3 0,1-2 3 15,-1 1 0-15,2-1-2 0,-1 1 0 0,2 2 0 16,1 2 4-1,1 1 0-15,-2-1-3 0,2 0 0 0,-1-3-2 16,1-1-5-16,-1 0 5 16,-1-3-1-16,0 1 2 0,-1-7 1 15,-2-3-6-15,3-3 0 16,-1-5 3-16,-1-2-2 0,0 0-4 0,1 2 4 15,0 0-1-15,0 3 0 16,-1 4 1-16,-2 1 0 0,0 2-1 16,-1 2 0-16,-2 0 1 0,2 0-6 0,-2 0 3 15,0 2-2-15,1-3-3 16,-1-1 0-16,1-2 4 0,1 0-4 15,0-4 0-15,1 3 4 16,-1 1-6-16,0 2 4 0,-2 2-1 0,2 0-1 16,-1-2 0-1,-1 1 4-15,0 0-4 0,0 3 0 0,0 2 3 16,0-1-4-16,-1 1 2 15,-1 2 2-15,2-1-4 0,-3 0 1 16,2 1 3-16,-1-2-6 0,0 0 5 0,2-2-1 16,-1-3-2-16,0 2 2 15,1-1 2-15,0 3-4 0,0-1 2 16,0-1 3-16,0 2-4 15,0 0 0-15,-1 0 3 0,1 2-3 0,0-3 0 16,0 3 3-16,0-1-4 16,0-2 2-16,-1 2 1 0,1 0-2 15,2-2 0-15,-1 4-1 0,0-4-1 0,0 3 4 16,-1 2 0-16,-1 1-3 15,0 0 2-15,-2 4 5 0,-2-2-7 16,-1 3 2-16,0 0 4 16,-1 3-6-16,1 1 2 0,0 1 1 0,0 0-2 15,2-2 0 1,-1 3 1-16,-1 1-1 0,2-2 0 0,1 2 1 16,-1-3-2-16,0 2 2 15,0-2 1-15,0 1-2 0,2 1 0 16,-4-4 2-16,0 5-3 0,-2-7 2 0,2 3-1 15,-1-3 0-15,-2-1 0 16,1 2 0-16,0-2-1 0,-1 2 2 16,1 1-1-16,1 0 0 15,0 0 0-15,0 3 0 0,0 0 0 0,-1 2-2 16,1 2 2-16,0-1 0 15,-1 1-2-15,2 3 2 0,-1-1 0 16,-1-1-1-16,3 1 0 16,-2-3 1-16,-1 0 0 0,0 1 0 0,2 0-2 15,-1 2 2-15,0 1 0 0,1 1-6 16,-2 2 6-16,0 1 0 15,-1 3-10-15,1 1 7 0,-3 1-3 0,1 2-3 16,-1 0 3 0,-1 3-1-16,2-1-1 0,-2 1 7 0,2 0-2 15,0 1-3-15,-1 4 8 16,0-1-4-16,2 2-3 0,-1 0 7 15,2 2-4-15,0-1-4 0,0 2 7 0,-1 1-1 16,2-2 0-16,-3 2-4 16,2-1 4-16,-2 0-9 0,-1 2 6 15,2-1 0-15,1 1 0 16,-2-4 5-16,2 4-3 0,2 1-2 0,0 1 3 15,0 5 0-15,-2 3-5 16,0 1 7-16,1 3-2 0,0-1 0 16,1-2 0-16,2-3 0 15,0-2-1-15,0-3 2 0,0 4 0 0,1-4-1 16,0 4 0-16,0-1 0 0,2 1 0 15,0-1 0-15,0 5 0 16,1 0 1-16,0 1 0 0,0 0-1 0,0 0 0 16,-2-1 0-1,0 3 1-15,2 0-1 0,0 1 0 0,-2 5 3 16,2-1-4-16,-2 1 2 15,-1 3 4-15,2-5-5 0,-2 3 0 16,3-1 5-16,0-1-5 16,0-1 0-16,-1 2 7 0,1-1-4 0,1 0 1 15,-1 1-1-15,0 0-2 0,-2 1 3 16,1-1 0-16,1 0-3 15,-3-1 4-15,1 1 0 0,0 0-6 0,0 0 2 16,0 2 2-16,0 0-3 16,-1 1 0-16,2 0 2 0,1-1-2 15,-1 0 2-15,-1 0-2 16,2 0 0-16,0-1 3 0,0 3-3 0,0-2 0 15,2-1 0-15,-1 2 4 0,0 0-5 16,-1 2 2-16,0 2 3 16,0-1-5-16,-2 2 2 0,2 2 3 0,-2 0-6 15,-1-1 4 1,3 3-2-16,-1-1 0 0,1-2 0 0,0-1 2 15,1-4-3-15,2 1 2 16,1-1-2-16,-1 1 0 0,0 2 2 16,1-1 2-16,0 2-3 15,-2-3-1-15,1 3 3 0,0-3-1 0,-3 2 0 16,0 0 0-16,1 2-2 0,-1 0 2 15,0 2 0-15,-3 2-2 16,0-3 2-16,0 2-2 0,2-4 1 0,-3 0 0 16,2-3 1-16,1-4-1 15,2-1-2-15,-1-7 2 0,3 3 0 16,0-1-1-16,-2 3 1 15,1-2 0-15,1 4 0 0,-3-2 1 0,2 0-1 16,-1 1 0 0,-1-2 0-16,1 1 0 0,-1 1-1 0,0-1 0 15,4-1-3-15,-1 2 7 0,1-1-6 0,-2 2-1 16,2 4 4-1,-1-1 0-15,-1 0-7 0,0 2 7 0,0-1 0 16,1-1 0-16,-2 1-1 16,2-2 1-16,-3-1 0 0,2-3-3 15,1-2 3-15,-3-4 0 16,3 2-1-16,-2-4 1 0,2 4 0 0,4-1-2 15,-2-2 1-15,1 2-4 0,2-4 5 16,0-2 0-16,1-1-8 16,0-3 8-16,-2-1 0 0,0-3-5 0,1 0 4 15,0 0-1-15,-1-1-5 16,1 2 8-16,1 0-2 0,-1-1-8 15,2 0 7-15,-1 0-3 16,0-4 0-16,1 1 5 0,-1-2 0 0,2-2 0 16,0 1-2-1,3-1 2-15,0-3 0 0,2 0-3 0,1 0 3 16,1-4-5-16,3-2-1 0,0 2-11 0,2 0-7 15,1 1 9 1,0 3-5-16,0 0-6 0,0 4-5 0,-1 3-9 16,-1 0-11-16,-4 0 0 15,0-1-8-15,-1-2-18 0,-5-2-2 16,0-2-39-16,-3-5-77 15,-2-8-111-15,-7-7-305 0</inkml:trace>
  <inkml:trace contextRef="#ctx0" brushRef="#br0" timeOffset="60090.08">20635 3425 422 0,'-1'-20'0'0,"1"-1"143"15,0 4-44-15,0 2-18 16,0 4 3-16,-1 3 16 0,1 5-14 15,-1 2-41-15,-3 2-12 16,-4 11-14-16,-5 16-6 0,-8 19 25 0,-4 17 12 16,-5 18-14-1,-2 7-3-15,-2 8-2 0,-1 2-5 0,4-4-11 16,0-8-9-16,7-12 0 0,1-13-5 0,6-8-2 15,3-15 2 1,4-8 1-16,1-9-3 0,3-7-8 0,3-5-4 16,2-5-35-16,1-3-16 15,-2-2-13-15,1-8-47 0,0-8-30 16,1-6 1-16,0-6-83 15,0-5-29-15</inkml:trace>
  <inkml:trace contextRef="#ctx0" brushRef="#br0" timeOffset="60310.08">20278 4024 137 0,'8'-52'0'0,"3"4"209"0,0 2-75 15,0 5-51-15,0 1-5 0,-1 5 16 0,-3 5-22 16,-1 10-9-16,-3 7 22 15,-2 9-5-15,1 4-10 0,0 1-35 16,-1 9-18-16,2 11 21 16,2 11 2-16,-3 11-15 0,1 4-5 0,1 1 1 15,1-2-9 1,3-4-4-16,2-2-2 0,3-2 0 0,1-4 0 15,-1-4-4-15,-1-4 1 0,3-2-3 0,-1-5 0 16,2-4-1 0,1-2 1-16,-2-6-23 0,0-2-22 0,0-3-47 15,-1-2-135-15,-6-4-181 16</inkml:trace>
  <inkml:trace contextRef="#ctx0" brushRef="#br0" timeOffset="62590.08">20044 4884 351 0,'0'-6'0'15,"0"-5"164"-15,3 3-78 0,-1-2 4 16,0-1-8-16,-1 1-11 16,-1-2-11-16,0-2-20 0,0 3-4 0,-1-3 4 15,-4 0-5-15,0 0-4 0,1 0 5 16,-1-1 0-16,0 0-4 15,3-4 1-15,-1-3-6 0,1 0-1 0,-1-4-2 16,-1-3-4 0,-2 3 2-16,1-3-4 0,-1 2-1 0,1 0-5 15,-1 3-5-15,-1-1-3 16,0 1-2-16,2 0-3 0,0-3 2 15,0-2 1-15,2 2-2 0,-2-4 0 0,1 2 3 16,-2 2 0-16,-2 0 10 16,-1 3-1-16,-2 3 8 0,2 0 5 15,-1 5 0-15,0 2-7 16,0 0-5-16,1 3-5 0,1 2-5 0,1 1 3 15,0 0-3-15,1 0-5 16,-1 0 4-16,2 2-2 0,-3-1 0 16,0 0 0-16,0 1-2 15,-2 1-1-15,-1 1 4 0,-4-1-1 0,4 2 0 16,-2-1 0-16,2 2 2 0,0 1-3 15,1 1 2-15,3 0-3 16,-1 0-2-16,0 0 1 0,0 3 2 0,1 1-2 16,-3-2 5-1,3 4-3-15,0-2 0 0,0 1 2 0,0 0-1 16,0 3-1-16,0-1 1 15,-2 5 0-15,1 2-4 0,1 6 4 16,-2 2 0-16,2 1-5 16,-1 0 8-16,1 0-1 0,0-3-3 0,2-1 2 15,1 2 3-15,-1-2 0 0,1 2 1 16,-1 1 3-16,-1 3 3 15,3 3 3-15,-2 3-4 0,3 5-3 0,-1 3 0 16,1 2-2-16,3 1 0 16,-1 3 1-16,0-3-1 0,0 3-2 15,0-5 1-15,1 2 0 16,-1-2-1-16,0-4 1 0,0 0 0 0,0-3 4 15,0-1 4-15,0 1-3 0,0 0 1 16,0 0-2-16,0 4-1 16,0 2-3-16,0 4 3 0,-3 3 0 0,1 0 0 15,-2 0 2 1,1 2-5-16,0-3-3 0,-1-1 2 0,0 1 0 15,1-1 0-15,0 1 0 16,2 3 2-16,-3-2-3 0,1 0 3 16,-2 1-4-16,1 1 0 15,-1-5 1-15,3 1 0 0,0-3-2 0,-1-3 0 16,1 1 9-16,-1 0-10 0,1-1 2 15,-1-3 8-15,3 1-7 16,0 0 2-16,0 0-2 0,0 1-4 0,0-1 4 16,3-1 0-16,-1-3-2 15,-2-1 0-15,0-1 3 0,2 1-3 16,-2 1 5-16,-2 0-3 15,-1 2-1-15,1 2 3 0,-1-1-2 0,-1-2-3 16,2 0 2 0,-2-4 0-16,3-2-1 0,-1 0 0 0,1 2 2 15,-1 0-3-15,0 5 1 0,-2 1 0 0,0 0 0 16,2 6 1-1,-1-3-1-15,2 3 0 0,1-3 0 0,0-1-1 16,0-2-1-16,0-2 4 16,1-1-2-16,0-4 0 0,1 2 0 15,-1-1 2-15,0-1-3 16,1 0 1-16,1-1 0 0,1-1 0 0,0-1 0 15,-1 1 0-15,3-2 0 0,-2 3 0 16,2 1 0-16,1 2 0 16,1-1 0-16,-1 1 1 0,-1-2-2 0,-1 2 2 15,0-2 0-15,-1-2-2 16,-1 0 0-16,1 0 1 0,-1 0 0 15,-2-2 0-15,2 3 1 16,-2-3-2-16,1 0 1 0,-1 1-1 0,3-3-4 16,0 0 2-1,3 1-2-15,0-3-4 0,1 1 6 0,1-2-1 16,0 1-1-16,1-1 6 0,-3-1 0 0,3-2-2 15,-3 1 2 1,3-3-1-16,0-1 0 0,1-1-1 0,1-2 1 16,0-4 0-16,2-1-1 15,-1-2 0-15,1-1-2 0,0-2 5 16,-1 0-4-16,0 0-1 15,1-2 6-15,-2-2-3 0,1 3 0 0,-2-2 0 16,2 1 0-16,1 0 0 16,1 2 0-16,0 0 1 0,2-2-2 15,-1 0 2-15,2-1-1 0,0-4 0 0,-3-3 0 16,1-2 0-16,-2 0 0 15,1-1 0-15,-5-1 1 0,1-3-1 16,-1 0 0-16,-1-2 2 16,-1-2-3-16,0-4 2 0,2-3 1 0,0-4-2 15,-1-2 0 1,1-4 1-16,0-2-2 0,-1 0 2 0,-1 0 1 15,0 2-2-15,-1 2 0 0,-3 0 3 0,0 1-1 16,0-1 4 0,-1-6 0-16,-1 0 1 0,1-1-2 0,-1-5-1 15,3-3-3-15,-1-5 2 16,-1-5-2-16,1-1-1 0,-2 0 0 15,0 1 3-15,0 3-4 16,0 5 2-16,0 3 1 0,1 3 1 0,-1 2 3 16,0-2-1-16,-1 1 1 15,-2-2 4-15,1-5-2 0,1-3 2 16,-1-2-1-16,2-6-1 0,2-3-5 0,1-4 1 15,1 2-2-15,3 1-3 16,-3 5 2-16,1 5 0 0,-2 2-2 16,-3 1 2-16,1 0 0 15,-1 3-1-15,0-1 0 0,-2 1 0 0,-1 0-1 16,-2-3 2-1,-4-4 0-15,0 1-1 0,-1-4-1 0,2 3 0 16,-4 1-1-16,0 5 3 16,-1 5-2-16,0 2-4 0,1 9 4 15,-3 3 0-15,2 2-4 0,-1 1 6 0,2 2-2 16,-2 3-4-16,2-3 4 15,-1 2-9-15,4 2-13 0,-1-3-1 16,3 6-14-16,3-2-26 16,1-1-15-16,1 4-25 0,-1-3-29 0,1 2 36 15,0 0-19-15,4 1-91 16,-1-2-80-16,-3 0-226 0</inkml:trace>
  <inkml:trace contextRef="#ctx0" brushRef="#br0" timeOffset="65360.09">19612 4647 267 0,'6'-9'0'15,"-1"-1"105"-15,0-1-59 16,-3 3-15-16,-1 0 28 0,-1 3-8 16,0 2-2-16,-3 2-3 15,-2-2-20-15,-1 0 4 0,2 1 20 0,-1-3 6 16,3 1-2-16,1 0 2 0,-1-5-13 15,2-3-9-15,2-2 13 16,2-6-5-16,-3-1-2 0,3-1 1 0,-2-1-10 16,-2-1 5-16,0 3 1 15,-3 0-8-15,-1 0-3 0,0 4-3 16,-2-4-4-16,3 5-4 15,-1-1-2-15,0-1-6 0,2 1 0 0,-1-2-1 16,2-6 0 0,-1 1 1-16,-1-2-3 0,1 0 2 0,-2-2 2 15,1 0 6-15,-2 0 1 0,0 5 1 0,1 2 4 16,-3 1 0-1,3 5-4-15,-1-2-5 0,0 3 0 0,-1 1-4 16,-1-1 2-16,1 0 0 16,1 4-2-16,1-2-5 0,-1 3 2 15,0 1-2-15,-4 0-1 16,2-1 1-16,-2 0 0 0,0-1-2 0,0 0 0 15,-2 2 2-15,1-1-3 0,1 1 2 16,-1 3-1-16,0-1 0 16,-1 1-3-16,1 0 2 0,-3 1-1 0,4-1 4 15,-4-1-1-15,5 1-2 16,-2 0 2-16,1 0 1 0,0 0-2 15,2-1 0-15,-1 1 2 16,1-2-2-16,1 2 0 0,0-2 5 0,0 2-5 16,1 2 0-1,1-2 2-15,-1 0-2 0,-1 1 0 0,0 0-1 16,-2 0-1-16,-1 0 2 0,1 2 0 0,-1-1-5 15,0 3 4 1,1 0-1-16,0 0-1 0,1 1 3 0,-1 5 0 16,2 0-6-16,-1-2 7 15,1 3 0-15,1-2-2 0,-1 2 1 16,0-1-1-16,-1 1-2 15,0 0 5-15,0 0-1 0,-2 1-1 0,1-1 0 16,0 0 4-16,0 0-5 16,1-2 2-16,2 1-1 0,2-1 0 15,-1 2-2-15,-1 0 1 0,-1 4-1 0,0 3 2 16,0 3 0-16,-1 0-3 15,-1-2 5-15,2 2-1 0,-1 0-1 16,3 0 0-16,-3 0 1 16,0 0-1-16,3-1 0 0,-2 4 4 0,0-3-5 15,0 3 2 1,0 1 2-16,0-1-5 0,3-1 4 0,0 0 0 15,2 2-3-15,1-1 2 0,-1 1 0 0,-2-3-1 16,3 0 6 0,-2 2-5-16,0 0 4 0,0 4 3 0,-1-2-7 15,-1 0 2-15,0 0 1 16,-1 3 1-16,3-4-3 0,-1 1 2 15,1-1 0-15,1-2-1 16,0 2 3-16,-1-3-1 0,1 5 1 0,0 0-1 16,-1 0 1-16,-2 0-4 15,2-1 2-15,-3 2 0 0,2 0-2 16,0-1 2-16,1 2-2 0,0-2-1 0,0 1 3 15,1 2-1-15,1-4-4 16,-1 4 2-16,1 2 4 0,-1-2-1 16,0 0 3-16,0 4 1 15,-1-4 1-15,-1 3 1 0,-2 3-2 0,-2-3-3 16,1 2 3-1,1 1-4-15,-1 1-1 0,2 2 1 0,-1 1-1 16,0-1-4-16,0 2 2 16,0 4 3-16,1-1-4 0,3 0 0 0,-2 2 5 15,2 0-4-15,1-2 2 0,-2 3 3 16,2-2 0-16,0-1 3 15,-2 3-2-15,-1 1-4 0,1-1 4 16,-2 3-3-16,0-2-1 16,2-1 0-16,2-2-2 0,0-3-2 0,0-1 2 15,3-2 1-15,2-2-4 16,1 1 4-16,-3-1-3 0,3-1 0 15,-5 2 2-15,0 2 1 0,-1 0-3 0,0 3 2 16,-1 0 0-16,-4 1-1 16,-1-2 0-16,-1-3 2 0,1-1-2 15,2 0 0-15,2-2 1 16,2 4-2-16,0-2 1 0,1-1-1 0,3 2-1 15,0-2 3 1,3-1-1-16,-4 2 0 0,1-5 0 0,-2 2 1 16,-1 0-1-16,3 4 0 15,-4 1 2-15,1 5-4 0,-1 1 2 0,-2-1-1 16,-4 2-2-16,-1 0 4 0,-1 1-2 15,-1 2-9-15,1 0 10 16,0-3 0-16,3-3-8 0,5 1 4 0,-3-4-1 16,3 2-4-1,1-2 6-15,1 0 1 0,2-1-2 0,-3-3 2 16,2 3 0-16,-1-3-1 15,2 0 3-15,-1-2 0 0,1-3-4 16,2-1 6-16,0-4-3 16,-1 1-2-16,2-2 4 0,0 0-2 0,0 0-1 15,3 1 2-15,-1-3 0 0,0 1-15 16,1-1 9-16,0-3-3 15,-1 0 2-15,-1 0 5 0,1-2-1 0,0-2-2 16,-2 0 6 0,1-1-2-16,0 0-3 0,0 1 6 0,0-3-3 15,1 3-3-15,-2 0 4 16,2-2 0-16,-1 0-6 0,-1-4 6 0,0 0 0 15,0-1-2-15,-4 3 1 0,3-2 1 16,-1 0 0-16,1 2 0 16,1-1 1-16,1 2-2 0,0-1 1 0,2 0-2 15,-3-4-6 1,2 0 4-16,-1 0 0 0,-2-2-3 0,4 0 8 15,-3 2-1-15,-1-1 0 16,1-1-1-16,-2-1 1 0,1-1 0 16,1 0 0-16,1-1-1 15,1 0-2-15,0-3 3 0,1-4 0 0,2-2 0 16,-2-1-1-16,0 0 1 0,-1-1 0 15,0-3 0-15,-2 1 0 16,0-1-1-16,0 2 2 0,-1 0 3 0,-2 2-6 16,0-2 4-16,-1-1 0 15,-2-2-3-15,2-3 2 0,-2-4 0 16,1-2-2-16,0-5 2 15,-1 0 0-15,1-5-2 0,0-1 2 0,1-2-1 16,0-1 0 0,1 0 0-16,2 4 1 0,-2-3-2 0,4 4 2 15,-1 1 3-15,0 0-1 0,4 3 1 0,-4-2-2 16,1 2-1-1,-2-2 2-15,-1-2-2 0,0 0-2 0,0-2 2 16,-2-2 1-16,-2-1-3 16,2-3 2-16,-3 0 0 0,2 1-1 15,0 1-1-15,1-1 1 16,-1 1 0-16,2-2-4 0,-1 1-7 0,-1 0-31 15,2-1-21-15,-1 4-19 0,2 6-22 16,1 4 24-16,2 5-31 16,3 1-103-16,-4 0-132 0</inkml:trace>
  <inkml:trace contextRef="#ctx0" brushRef="#br0" timeOffset="70070.09">15433 5029 313 0,'2'0'0'16,"4"0"91"-16,3-3-44 15,3-1 14-15,1-1-6 0,1 2 1 16,1-3 6-16,1 1-15 16,-1 1-4-16,1-1 8 0,-5 0-12 0,2 4-8 15,1-2 5 1,3-1-5-16,3 0 0 0,3 0-7 0,3-3-7 15,5 1-3-15,4-2-2 0,6 1 1 0,7 1 0 16,6-3 1 0,9 1-2-16,8 2-1 0,9-2-1 0,6-1-2 15,4 1-2-15,-2-2 3 16,-4-4 3-16,-7 0-2 0,-7-3 0 15,-9-1 5-15,-9 2-2 16,-5 2 1-16,-8 1-3 0,-3 4-2 0,-5 2-5 16,-1 1 1-16,-6 4-4 15,-5 2-2-15,-2 0 2 0,-6 0-1 16,1 1 0-16,-5-1-1 0,-1 0 1 0,-3 0 0 15,-2 0 0-15,0 0 1 16,-1 0-2-16,-1-1 1 0,-6-4-2 16,-2-3-14-16,-7 0 2 15,-7 0-2-15,1 1-1 0,-5-3 8 0,-1 0 5 16,1-1-3-1,0-2-4-15,2 3-4 0,1-1-7 0,3 3 18 16,1 0 4-16,3 4 0 16,3 4-2-16,4 0 2 0,4 0-4 15,2 0 3-15,4 7-2 0,0 2-4 0,10 1 9 16,6 2-2-16,5 3 0 15,6-2 12-15,7 1-5 0,2-3 2 16,2-3-2-16,0-2 5 16,-7-1-1-16,-4-4-3 0,-6 0-5 0,-1 0-1 15,-1-1 5-15,-1 0-4 16,-2 2-3-16,-6-1 0 0,-3 4 1 15,-7 2-6-15,-5 1 1 0,-13 6 1 0,-11 2 3 16,-10 5 0-16,-8 3 7 16,-2 2-8-16,-1 6-25 0,1 1-41 15,2 4-122-15,0 2-69 16,1 1-119-16</inkml:trace>
  <inkml:trace contextRef="#ctx0" brushRef="#br0" timeOffset="70770.09">15637 5654 503 0,'-21'-5'0'0,"3"0"163"16,3 0-103-16,4 0-18 0,4 2 22 15,4 0 0-15,3 1-7 0,3 1-16 0,11 1-49 16,10 0 16-16,12 0 5 16,12-1 2-16,10 1-1 0,10-3 6 15,8-1 5-15,9-3 0 16,6-3 8-16,1-2-2 0,0 0-3 0,0-3-6 15,-8-1-8-15,-3-1-6 16,-8 0-2-16,-8 0 0 0,-6 5-3 16,-4 0-4-16,-6-1 2 15,-5 5 0-15,-7 0-1 0,-10 0 0 0,-10 3 2 16,-9 1-2-16,-7-1 0 0,-1 1-2 15,-11-2-5-15,-4-1 4 16,-6 1-3-16,-8 2 0 0,-2-1 1 0,-3-3 3 16,-1 4 0-1,0-5 3-15,1 4-1 0,6 3 0 0,5 2-1 16,6 0 1-16,6 2-3 15,3 3-4-15,5 0-16 0,3 2 0 16,2 0 13-16,7 3 7 16,5-1 1-16,7 1 3 0,3 1-2 0,6 0 1 15,3-1 0-15,1-1 1 0,3 1-1 16,1-1 0-16,-7-2 3 15,0-1-2-15,-11-2 1 0,-5 1-2 0,-5 2 0 16,-5 1-2-16,-3 5-1 16,-4 0-2-16,-6 6 3 0,-12 3-3 15,-5 4-63-15,-8 4-53 16,-5-3-85-16,-2-5-258 0</inkml:trace>
  <inkml:trace contextRef="#ctx0" brushRef="#br0" timeOffset="71510.1">15607 6348 450 0,'-4'0'0'0,"4"1"86"0,2 2-71 16,7-2 35-16,9 2 53 16,11-1-35-16,11-2-15 0,13 0-12 15,8 0-9-15,9-5 1 16,10-2 14-16,6-3-8 0,7 0-8 0,1-2-4 15,-1 2-13-15,-7-3-6 0,-7 1-6 16,-10 1 1-16,-10 0-2 16,-8 3-2-16,-11 0 2 0,-9 4 0 0,-11-1-1 15,-7 2 0-15,-6-1 3 16,-6-1-3-16,-1 0 4 0,-1-3-4 15,-6 1 0-15,-4 0-5 16,1 0 4-16,-4 0-3 0,-2 0 4 0,-2 1 0 16,-1-1-16-1,-1 0 10-15,0 1 1 0,-1 1 0 0,0 1 3 16,0-1 2-16,1 3 0 0,4 2-2 0,3 0 2 15,5 0 0 1,4 0-3-16,1 1-6 0,3 0-8 0,3-1 2 16,7 1 5-16,5 0 8 15,6 0 4-15,6 1-2 0,4 0 0 16,2 1-1-16,1 0 0 15,1 1 2-15,-2 1 7 0,-5-2 3 0,-2 2 3 16,-5 0-5-16,-5 2 0 16,-5-2-5-16,-4 2-1 0,-7 0-2 15,0 3-2-15,-10 0-3 0,-9 4 8 0,-6 4-2 16,-4 0-4-16,-5 3-49 15,-2 2-67-15,-4 6-38 0,-3 2-66 16,0 1-113-16</inkml:trace>
  <inkml:trace contextRef="#ctx0" brushRef="#br0" timeOffset="72090.1">15959 6943 502 0,'-2'-11'0'15,"-1"3"168"-15,-1-2-103 0,1 0-24 16,0 3 9-16,2 2-12 0,-1 2-9 0,2-1-3 15,8 2-25-15,8-3 0 16,11 0 1-16,11-2 5 0,11-3 1 16,12 0 12-16,8-1 3 15,6-2 4-15,7 1 5 0,3-2-5 0,-2-1-8 16,0 3 12-1,-4 3-14-15,-8 3-4 0,-5 2-5 0,-8 3-4 16,-7-1-2-16,-8 0-2 16,-4 2 0-16,-9-5 3 0,-6 3-3 15,-8-1 0-15,-6 0 0 0,-8 1-7 0,-2 0 6 16,-5-1-2-16,-10-4-3 15,-9 0 2-15,-8-1 0 0,-8 1-2 16,-6 2 6-16,-4-2 0 16,-3 2-1-16,3 0 1 0,2 1-1 0,7 4 1 15,9 0 0-15,10 2 2 16,6 3-2-16,9 0-17 0,5 2-5 15,3 0-1-15,11 1 16 0,7 1 5 0,10-2 0 16,5 1 2-16,6 2 0 16,1-3 3-16,2 5 2 0,-3-3 8 15,-3-1 9-15,-4 3-2 16,-8-5-3-16,-5 3-5 0,-6-1-8 0,-7-1-3 15,-4 3-2 1,-4 1-4-16,-8 2 0 0,-7 4-7 0,-7 5-31 16,-7 0-20-16,-3 4-89 15,-4-1-51-15,-5-4-94 0</inkml:trace>
  <inkml:trace contextRef="#ctx0" brushRef="#br0" timeOffset="72660.1">15818 7671 455 0,'10'-9'0'0,"2"0"129"0,4-1-64 16,4-2 1 0,6-4-20-16,6 5-7 0,10-4-11 0,6 2-13 15,6 0-1-15,8 0-11 16,5 2 31-16,8-1 0 0,2 2 2 15,-2-3-4-15,-3 4-10 0,-10-2-2 0,-6 0-1 16,-8 3-7-16,-10 0-6 16,-8 4-3-16,-8 0-2 0,-8 0-2 15,-2 2 2-15,-6 0-1 16,-2 2-5-16,-4-2-8 0,0-1 2 0,-2-2-3 15,-3-1-13-15,-1 1-3 16,-5 0-6-16,-1 0 13 0,-6-2 3 16,-2 3 10-16,-1 0 9 15,-4-1-4-15,0 4 4 0,2 1 0 0,0 0 2 16,5 0 3-16,4 1 0 0,4 2-2 15,3 1-2-15,4-1 0 16,3 1 0-16,3-1-5 0,9 2 7 0,6-2 14 16,7 2 8-1,8 3 2-15,3 0-3 0,6 0 5 0,3 1-7 16,1 2-2-16,-4-1 5 15,-5 3-7-15,-8 0-3 0,-13-1-8 16,-7 3-5-16,-9 1-2 16,-14 2-4-16,-7 4 6 0,-10 2 1 0,-4 1-2 15,-3 1 0-15,-3 2-62 0,-3 1-50 16,-4 0-27-16,-3-7-176 15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10:37:35.82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3542 6967 370 0,'0'-29'0'15,"0"0"162"-15,-1 0-100 0,-4 1 6 0,0-2-15 16,-4 1 1-16,1 2 9 15,-4 1-22-15,-2 2-11 0,0 4-16 16,-9 1-5-16,-4 0-4 16,-3 5-2-16,-6 3 0 0,0 5-2 0,-3 6 0 15,-5 1 0 1,-4 9-1-16,-4 4 0 0,-4 4-1 0,-2 4 1 15,-4 1 0-15,1 10 0 0,5 0 0 0,2 1 9 16,6 7-5 0,5 2-2-16,2 1 0 0,3 4 3 0,3-3-2 15,1-2-1-15,6 0 1 16,1-2 4-16,2 3 8 0,-1 1 1 15,4 0-1-15,0 3-5 16,5-2-4-16,5-1-1 0,5 0-1 0,2-2 2 16,5 3 1-16,2 0-6 0,8 3 2 15,4 1 2-15,5 3-2 16,3-1 0-16,6-4 0 0,3-1-4 0,2-2 2 15,4-2 4 1,2-1-4-16,1-4 3 0,0 0 8 0,1-3-2 16,0-2 0-16,1 1-2 15,3-5 3-15,-3 0-4 0,1-2-5 16,0-3 0-16,-2-4-2 15,-1-3 0-15,0-3-6 0,4-4 7 0,3 0 3 16,3-6-2-16,5 3 5 0,4-2-7 0,-1-2 0 16,4 2 10-1,-3 0-12-15,-1 1 2 0,1-3 0 0,-1 3 2 16,-3-2 0-16,-2 1-2 15,-3-5 0-15,0 0-3 0,-2-5 5 16,-1-2-2-16,-1-4 0 16,3-2 0-16,1-1 5 0,2-2-4 0,0 1 0 15,-3-2 0-15,0 3-2 16,-2-3 1-16,2 0 0 0,-1-2 1 15,3 0-1-15,-4-1 2 0,-4-3-3 0,-1-2 2 16,-4-1 0-16,2-3-1 16,-1 1 2-16,2-1-2 0,0-2 0 15,1-1 0-15,-2-1 1 16,2-5-1-16,-2 2 0 0,-4-1 0 0,-5-3 0 15,-2 2 4 1,-2-5 2-16,-4 0 8 0,-2 1 0 0,-2-2-7 16,-2 0-2-16,-1-3-2 0,-2-2-2 0,-4 3 3 15,-3 0 5 1,-6 0 3-16,-1 5 5 0,-5 1-6 0,-8-1-3 15,-3 3-5-15,-6 0-1 16,-6 0 0-16,-5 3-4 0,-6-1 3 16,-4 0-3-16,-3 3 0 15,-3-2 2-15,-3-2 0 0,-3 1-2 0,-3-1 1 16,-3 1-1-16,-7 5-3 15,-3 2 3-15,-4 7-3 0,-4 3-5 16,-2 6-5-16,-4 2-5 0,-3 1-14 0,-1 0 14 16,2-2 3-16,3 2-4 15,3 1 13-15,3 4 6 0,0 5-12 16,0 9-38-16,-1 10-43 15,-1 6-88-15,-3-1-44 0,1 0-121 16</inkml:trace>
  <inkml:trace contextRef="#ctx0" brushRef="#br0" timeOffset="2580">5893 7732 325 0,'-7'-7'0'0,"-2"0"116"0,2 4-67 0,-1-2 18 16,2-2-12 0,0 3-4-16,0-2 17 0,1 1-27 0,4 3 6 15,-3-2-5-15,2 0-10 16,2 3-3-16,-3-5 4 0,0 5-2 15,3 1-10-15,0 0-12 0,0 0-5 0,0 0-3 16,0 0 1-16,0 0 2 16,0 0-2-16,3 0-4 0,2 4 4 15,3-1 23-15,6 2 3 16,3-2 2-16,4 1-6 0,3-2-6 0,3 1-6 15,4 1-4-15,4-4 0 16,3 2-1-16,2-2-1 0,0 0 0 16,3 0 0-16,2 0 1 0,0-1 0 0,4 1 0 15,-4-1-1-15,1 0-2 16,-1 1 0-16,-2 0-3 0,-3 0-2 15,-4 0 2-15,-5 1-1 16,-3 3 0-16,-2 0 0 0,-7-2 1 0,-1 3-1 16,-4 0 0-1,-2-2 2-15,-1 3-3 0,-1-2 1 0,0 0 0 16,-2-1 0-16,-4-1 0 15,1 2 1-15,-3-4-1 0,-1 0 0 16,-1 0 4-16,-3-2 2 0,-4-4-9 0,-7-4-1 16,-5-1 0-16,-4-1 4 15,0-2 0-15,0-1 1 0,0 2 0 16,4-1 0-16,3 2 0 15,1 0 2-15,5 0-2 0,2 0 0 0,1 0 0 16,2 2 0-16,3-2-1 16,-4 3 0-16,5 2 2 0,-2-1-2 15,3 3 0-15,0 2 0 16,0 2-2-16,0 1 3 0,4 0-2 0,4 0-6 15,5 7 8-15,4 2-2 0,2 2 0 16,4 2 2-16,0 2-1 16,2 0 0-16,-1-1 0 0,1 1 0 0,-3-7 0 15,-4 0 0 1,-4-2 2-16,-3 1-2 0,-5 1-1 0,-3-1 1 15,-3 1-4-15,-3 1 3 16,-8 2-5-16,-8 1 7 0,-2 2 4 16,-6 3-2-16,0-2-1 0,1 5 0 0,1 1 0 15,4 1-3-15,3-3 0 16,3 0-14-16,3 1-34 0,0 1-23 15,2 4-25-15,-1 0-116 16,-2-1-62-16,-3-7-198 0</inkml:trace>
  <inkml:trace contextRef="#ctx0" brushRef="#br0" timeOffset="5620">7306 8374 224 0,'-2'-10'0'0,"2"-3"141"0,0 1-82 16,0 1-45-16,0-2 12 0,0 1 9 15,1-1-3-15,0 2 9 16,2 1 2-16,-2 1-14 0,1 2 2 0,0 0-4 15,-1 4-5 1,0 0 8-16,-1 1 11 0,1 1-3 0,-1 0-6 16,0 1 1-16,0 0-2 15,0 0-2-15,0 0-6 0,0 0-16 16,0 0-4-16,1 0-4 15,-1 0-1-15,0 0-4 0,2 4-1 0,0 4 8 16,1 6 3-16,0 1 4 0,-2 7 6 16,-1 2 4-16,0 2 3 15,0 3-3-15,-4 0 0 0,2 4-1 0,-3-1-2 16,2 2-2-16,0-2-2 15,0 2-1-15,2 0 0 0,-2 2 6 16,0 0-5-16,0 0-2 16,1 0 2-16,-2-1 1 0,1-1-5 0,0-1 3 15,3-1-2 1,-3-1-1-16,3-5-2 0,-1 1-2 0,1-3-1 15,0 1-1-15,0 0 1 0,-1 0 1 0,-2 0-5 16,1 0 4 0,-1-2 1-16,1-1-4 0,0-2 2 0,2-1 0 15,-1-2-1-15,1-3 0 16,0-2 2-16,1-3-2 0,0-3 0 15,0-1 0-15,2-4 0 16,-1 0-1-16,-1-1 2 0,0 0 1 0,2 0 2 16,2-2 3-16,-1-7 0 0,4-5-1 15,1-3-5-15,1-4 0 16,4-5 1-16,0-2-1 0,0-3-2 0,-1 0 1 15,-1 2-2-15,-1-2 0 16,-3 2 1-16,0 1 0 0,-2 0 0 16,-1 4 1-16,-1 0 0 15,-1 1-3-15,0 4 3 0,-1 1 0 0,0 5 0 16,0 3 0-1,-2 0-1-15,1 8 0 0,1-1 2 0,-2 3-2 16,0 0-8-16,0 8-11 0,-2 8 7 0,-1 7 9 16,-2 8 6-1,-3 1-1-15,-1 2 0 0,0 2-1 0,-2 1 0 16,1-1 2-16,-2-3-1 15,2-1 0-15,-3-3-1 0,2-3 0 16,0-1 3-16,2-1-3 16,1-4 0-16,-2-1 3 0,3-5-4 0,0-2 2 15,0-5 1-15,0-2-2 16,0-2 8-16,-1-3 1 0,-3 0-2 15,-1-2 2-15,-2-6-4 0,1-2-1 0,-4-4-1 16,1-6-1-16,1-1-1 16,3-1 0-16,-1-3-1 0,4 1 0 15,-2 3-4-15,4 3-5 16,-1 4-9-16,-2 4-1 0,3 3-14 0,-3 7-38 15,-1 3-43 1,-2 9-87-16,-4-2-178 0</inkml:trace>
  <inkml:trace contextRef="#ctx0" brushRef="#br0" timeOffset="11770.01">8167 8281 39 0,'0'-4'48'0,"0"1"-28"15,0-1-11-15,0-1-8 0,0 2 2 0,0 1 0 16,0-1 7-16,0 0 0 16,0 3 0-16,0 0-7 0,0-1 0 15,0 1-2-15,0 0 0 16,0 0 0-16,0 0 21 0,0-3 23 0,0 0-30 15,0-1 3-15,2 1 14 16,-2-1 0-16,0 0-7 0,0 0 8 16,0 0-9-16,0 1-4 0,0-2 7 0,1 0-2 15,1 0-4-15,2-4 8 16,0 2-3-16,-2-1 3 0,-1 1 11 15,-1-3 5-15,0 3-6 16,0 0 7-16,0 0-10 0,0 4-6 0,-1 2 8 16,-1 1-15-1,2 1-25-15,0 8-1 0,-1 1 6 0,1 5 20 16,0-1 0-16,0 3-2 15,1 0 5-15,-1 0 8 0,2 3-5 16,-2 1-6-16,-4 1 2 0,-2 3-3 0,0 0-5 16,1 0-1-16,0 2-4 15,1-3-4-15,3 1 1 0,-1 1-2 16,2-2 1-16,-1 0-4 15,0 1 0-15,1 0 1 0,-1-2 3 0,0-2 2 16,-1-1-2-16,1-1-2 16,-1-2-1-16,1-2 1 0,0-2-2 15,-1-5 2-15,2 0-3 16,0 0 0-16,0-2-1 0,0 2 1 0,2-3-3 15,0 0 0-15,0 1 2 0,2-3-2 16,1 4 0-16,0-4 2 16,2 0-2-16,0 1 4 0,1-3-1 0,1 0 3 15,1-1 1 1,3 0 2-16,-1-2-2 0,1-4-1 0,0 2-2 15,2-1-1-15,-2 1 1 16,1 1-3-16,0-1 1 0,-1 1 1 16,0-2-1-16,2 0 0 0,-1 3 1 0,0-4-2 15,1 2-1-15,-1 1 0 16,0 1 2-16,3 0-3 0,-1-3 2 15,1 1 1-15,2-1-3 16,0 3 2-16,-2 0 0 0,-1-1-2 0,-1 2 2 16,-1-1-1-16,2 1 0 15,-2-1 0-15,2 0 1 0,2-1-2 16,0-1 2-16,1 0-1 15,2 0 0-15,-2 0 3 0,0 0-2 0,-2 2-1 16,-1-2 0-16,0 0 2 0,-1-1-2 16,1 1 0-16,1 3 0 15,1-2 0-15,0 3 0 0,-1-4 0 0,3 1 1 16,-2 0-1-1,0-2 4-15,3 1-6 0,-1-1 4 0,4 0-1 16,-3 5-2-16,1-4 2 16,1 2-1-16,-1 0 0 0,0-2 0 15,0 4 1-15,-3-2-1 16,-1 1 0-16,-1 1 0 0,-1 0 0 0,-3-2 0 15,2 2 1-15,1 2-1 0,-1-2 0 16,2 0 0-16,2 0 1 16,1 0-1-16,1 0 2 0,0 0-2 0,0 0 0 15,-3-2 1-15,-1 2-1 16,-1 0 0-16,-2 0 1 0,0 0-1 15,-1 0-1-15,-2 0 1 16,3 0 0-16,-4 2 0 0,3 1 0 0,0-3-1 16,1 1 2-16,1 0 0 0,1 0-1 15,0 1-1-15,0 1 1 16,2 1 0-16,0 0 1 0,-1 1-1 0,2-1 0 15,-2-2 0 1,0 2 0-16,-2 0 0 0,-1 0-1 0,-1 0 1 16,-2 1 0-16,0-2 0 15,0 1 1-15,2-1-1 0,0-2 0 16,0 2 1-16,-2-2-2 15,1 0 0-15,-1 1 1 0,-1-2 0 0,-1 0 0 16,-2 0 0-16,1 0 0 0,-1 0 0 16,-2 0 1-16,2-2-1 15,0-2 0-15,-1 3 0 0,0 0 0 0,-1 1 0 16,-1 0 0-16,0 0-1 15,-1 0 2-15,-1 0-1 0,0 0 0 16,0 0-1-16,-1 0 1 16,1 0 0-16,0 0-2 0,0 4 1 0,2-2 0 15,-1 2 2 1,-1 0-2-16,0-1-3 0,-2 1 2 0,0 1-1 15,0 0 0-15,0 5 5 0,0 0-1 0,0-1-2 16,-2 3 2 0,0 3 0-16,0-1-1 0,1 4 0 0,1 1 1 15,-1-2-1-15,1 4 0 16,0-4 1-16,0 0-1 0,1 2 0 15,0-3 2-15,1 0-2 16,0-1 0-16,1 1 5 0,1-1-4 0,-2 2 2 16,2 1-2-16,-3-2 0 0,1 3 1 15,-2 0-1-15,0 0 1 16,0 1 2-16,-2-1-2 0,1 1 0 0,0-1 1 15,1-2-2-15,0-2 1 16,0 2 2-16,1-5 1 0,0 2-3 16,1-3 4-16,-2-2-5 15,0 0 3-15,0 2 1 0,0-2-1 0,0 3-2 16,-2 1 2-1,2 0-2-15,-2 2-3 0,2-3 2 0,0-2 1 16,0-4-3-16,0-1 1 0,0-4 0 0,0 1 1 16,0-2-1-1,0 0 2-15,0 0 2 0,0 0 2 0,1-2 3 16,0-5-4-16,2-3-3 15,1-5 1-15,2-2-5 0,3-7 4 16,3 0-3-16,1-3-3 16,2-2-2-16,-1 0-2 0,1-1-3 0,-3 2 2 15,0-1 0-15,-3 5 0 16,0 0 5-16,-3 0 1 0,-2 3 1 15,2 1 2-15,-3 2 0 0,0 3-5 0,0 4 5 16,-1 4 0-16,-2 0-4 16,1 4 3-16,-1 3 0 0,0 0-4 15,0 0-6-15,0 8-5 16,-1 3 6-16,-3 4 11 0,-3 2-1 0,-3 2 0 15,2 1 0 1,-4 1 2-16,2 1-3 0,1-3 2 0,0 0-1 16,0-1 0-16,1-1 1 0,2-1-1 0,-1 1 0 15,1 1 1 1,1 1 0-16,-1 0 0 0,1 1 1 0,-1-3-1 15,2 0-1-15,-1-4 0 16,2-3 3-16,1-3-4 0,1-3 2 16,-2 0 1-16,3-3-2 15,-3 0 0-15,2 0 9 0,0-1-7 0,-3 1 1 16,2 0-1-16,-2-1-1 15,-1 0 2-15,0 0-1 0,-3-5-2 16,1 0 0-16,-2-1 3 0,3-2-4 0,-4-1 2 16,0-3-1-16,-1 0-2 15,-2-1 2-15,1-3 0 0,-1-1-5 16,-1-2 5-16,0 2 0 15,-2-1-7-15,1 5 4 0,-1 2 0 0,1 1-1 16,-1 3 3 0,1 1-4-16,2 0-2 0,1 3-5 0,1 1-12 15,2 2-25-15,0-1-16 16,2 1-35-16,0 1-80 0,-2 1-63 15,-2-2-130-15</inkml:trace>
  <inkml:trace contextRef="#ctx0" brushRef="#br0" timeOffset="16050.02">11218 8253 256 0,'0'-6'0'0,"-2"-1"126"0,-1 1-91 0,-1 0 9 16,-2-3 8-16,4 4-3 0,-1-1-10 0,0 1 8 16,3 1-6-16,-2-3 5 15,2 0 4-15,0-1-25 0,0 3 0 16,2-2-5-16,0 5-1 15,1 1-2-15,-1 1-5 0,2 0-5 0,-1 3 0 16,-2 5 6 0,2 4 4-16,-3 2 6 0,0 3 10 0,0 4-6 15,1 0-5-15,-1 3 0 16,-1 0-4-16,-1 1-3 0,-1 1-1 15,3 2 2-15,-2 3-2 0,-1-1 2 0,3 4-4 16,-3 1 1-16,0 3-5 16,1 2 3-16,-2 2-2 0,0-2 1 15,2 0 2-15,-3-1-3 16,2 0 1-16,2-3-3 0,-1-1-2 0,2-1 0 15,0-2-1-15,0-3 0 16,0 0-1-16,0 2-2 0,0-3 3 16,0 0 0-16,0-2-1 0,0 1 2 0,-3-2-1 15,1 1 3-15,-2-4 1 16,-2 3-2-16,0-1-1 0,-1-1 0 15,-1 1-1-15,2 1 2 16,-2-4-2-16,1 1-3 0,5-2 2 0,0-4-2 16,2-1-2-1,0 0 2-15,1-4 0 0,2-1-1 0,1-4-1 16,-1 0 1-16,1-3 0 15,1-1 0-15,-1-2 2 0,-3 0-1 16,1 0 2-16,0 0 3 0,1-6 3 0,4-4 0 16,1-5-5-16,5-4-4 15,0-6 0-15,4-1 2 0,3-6-2 16,3-6 0-16,2 0 2 15,0-5-3-15,0 1 0 0,1 1 1 0,-6 1 0 16,-1 6-2-16,-5 3 2 16,-4 2 0-16,-3 1 0 0,-2 3 0 15,1 2 0-15,-2 2-1 16,-1 8 1-16,-3 1-4 0,4 6 5 0,-3 3-2 15,-1 1-1-15,0 2-2 0,0 2-7 16,0 11-6-16,-1 5 16 16,-3 5 2-16,-3 6-1 0,-2 2 0 0,-2 2 2 15,-3 2-2 1,1 0 0-16,-4 2 3 0,1-2-3 0,0 3 0 15,0-4 2-15,0-3-2 16,3-3 0-16,2-2 1 0,-3-5-1 16,7-4 0-16,3-5 1 0,-1-2-1 0,4-3 0 15,-2-3 1-15,-1 0-1 16,3-3 0-16,-1-1 4 0,-2 0-1 15,0 0 2-15,-3-5-2 16,-2-3 1-16,1-2 0 0,0-2-2 0,-3 0-2 16,2-2 0-16,-1 2 2 15,0-1-2-15,3 0 0 0,-1 0 1 16,0-2-2-16,-2 0 2 15,3 1-1-15,-4-3 0 0,5-2 0 0,-2 1 1 16,-1-5-1-16,2-2 0 0,-3 3 1 16,2-2-1-16,1 2 3 15,-1 5-2-15,1 0-2 0,2 3 2 0,-2 3-1 16,2 2 0-1,1 2 0-15,2 3 1 0,-3 1-1 0,3 1-1 16,2 2 1-16,-3 0-5 16,3-2-6-16,0 2-11 0,0-1-27 15,0 1-14-15,0 3-17 16,-1 2-30-16,-1 6 6 0,-1 5-56 0,-1-3-124 15,2-3-194-15</inkml:trace>
  <inkml:trace contextRef="#ctx0" brushRef="#br0" timeOffset="19850.02">11634 8264 189 0,'-5'-3'0'0,"1"0"24"16,0 2-15-16,1-2-6 0,-1 1-1 0,1-3 13 15,3 3 41-15,0-3-6 16,0-1 3-16,0 0-3 0,-1 1-3 16,-2-2 1-16,1 2-2 15,0 5-20-15,-2-3 3 0,2 2-14 0,-2 0-6 16,1 1 1-1,3 0-6-15,-1 0 2 0,-2 0 11 0,3 0 10 16,0-1 23-16,0 0 35 0,0-2-13 0,0 1-36 16,-1 2 6-1,-1 0-11-15,2 0-9 0,-4 4-20 0,1 7 2 16,-2 4-3-16,0 4 11 15,2 7 4-15,1 0-2 0,2 3 2 16,0 3 6-16,0 0-1 16,0 2 1-16,0 0 3 0,0-1-4 0,0-1-8 15,0-1 6-15,0 0-3 16,0-1-3-16,0-2 0 0,0-2-4 15,0-1-2-15,5-3-3 0,-2-1-1 0,2-3-1 16,2-1-1-16,1 0 1 16,0-4 1-16,4-2-1 0,1 1 0 15,2-2 0-15,4-4 2 16,1-3-1-16,2-2 0 0,4-1 3 0,2 0-1 15,2-3-2 1,4 1-1-16,3-1 0 0,1-1-2 0,5 0 0 16,-1 3 2-16,1-2-2 0,6 3 0 0,0 0 1 15,5-2-1 1,1-2 0-16,2-3 2 0,-2 1-2 0,4-2 0 15,-1 1 4-15,3 2-3 16,2 1 2-16,0-2-2 0,1 2-1 16,-1-1 0-16,-3 3 2 15,-2 2-2-15,-6-3 0 0,-2 3 1 0,-5 0-1 16,-3 5 0-16,-4-3 0 15,-3-2 0-15,-1 3 0 0,-7-3 0 16,-3 0 0-16,-1 0 0 0,-4-1 0 0,-3-3-1 16,-4-1 2-16,-5-2 0 15,-2 0-1-15,-1-1 0 0,-1 4 3 16,0-2-3-16,-1-1 0 15,-1 0 1-15,2 0-1 0,-1 1-2 0,-1 0 2 16,2 1-2 0,-2-2 2-16,2 4 0 0,2 2-6 0,0 0 3 15,2 1-3-15,-1 0 0 16,0 0 3-16,-1 1-1 0,-2 3-1 15,-1 0 3-15,-2-1-1 0,0 4-1 0,0 3 3 16,-5 7 0-16,1 7-1 16,-4 5 3-16,0 3-1 0,2 1 0 15,-3 4 0-15,6 1 0 16,-1-1 2-16,3 0 2 0,1 1-1 0,0-2 2 15,-1 2 1-15,0-2 0 16,-1 1-1-16,-1 1 1 0,0-1-2 16,1 0-3-16,2-6 2 0,-2-2-1 0,2 0-1 15,1-4 1-15,0-3 1 16,2-1-6-16,0-5 5 0,-1 0-2 15,0-3 0-15,-2-2 0 16,2 1 1-16,-1-4-1 0,0 1 0 0,-1-4 1 16,3 1-2-1,-2-2 1-15,0-1 0 0,3 0 0 0,-3-2 0 16,5 1 0-16,-2-2 0 15,5 0 0-15,0-3 4 0,1-4-4 16,-2-2 0-16,1 0 4 0,-2-4-3 0,-2-2 1 16,4-2-1-16,-3-5-1 15,6 0 0-15,-1-4 1 0,4 0-1 16,3-4-2-16,2 0-2 15,1-2-7-15,0-1 6 0,0 3 1 0,-1 1-3 16,-3 2 3-16,-4 5 1 16,-3 3 1-16,-4 3 2 0,-2 5 0 15,-2 2 0-15,-1 4 0 16,-1 4 0-16,0 1-2 0,0 1-2 0,0 6-5 15,-2 8 3-15,-6 6 5 0,0 5 0 16,-3 7 0-16,0 0 2 16,-2-1 1-16,-1-1-2 0,1-2 0 0,1 0 5 15,-1-2-4 1,2-4 1-16,-4 0 0 0,5-4-2 0,0-2 0 15,5-3 2-15,-2-4-2 16,1 0 0-16,1-5 3 0,1 0-3 16,2-4 0-16,0 0 3 0,0-1-1 0,0 0 0 15,1 0 1-15,-3 0 1 16,0-7 2-16,-2-2-3 0,-5-2 0 15,-2-3 0-15,1-1-3 16,-5-2 0-16,-1-2 0 0,-2 0 1 0,1-1-1 16,-4 3 0-16,1 0-1 15,0 1-1-15,2 1 3 0,0 3-1 16,2 1 0-16,2 3-2 15,-1 1 2-15,0 2-8 0,-2 4-6 0,-1 1-7 16,-2 0-17-16,-1 1-9 0,3 4-11 16,0 2-33-16,4 0-30 15,-4 0-89-15,-4-2-239 0</inkml:trace>
  <inkml:trace contextRef="#ctx0" brushRef="#br0" timeOffset="22370.03">14692 8151 371 0,'0'-32'0'0,"4"15"156"16,-1 1-68-16,-1 1-21 0,0 0-11 0,3 1 10 16,2-1-23-16,2 2-4 15,3-2 6-15,-3 2-4 0,0 4-2 16,-1 2 9-16,-4 6-10 15,1 1-14-15,-1 6-9 0,-3 9 6 0,0 10 8 16,-1 9 8-16,1 7-4 0,-1 5-8 16,-1 1 3-16,1 5-1 15,0-1-5-15,0 3 5 0,2 3-7 0,2 4-7 16,-1 4-5-1,0 2 0-15,-3 3 0 0,2-3 0 0,1 0 0 16,-1-4-3-16,2-3 0 16,0-4 4-16,1-1-4 0,3-4-3 15,-4-1 3-15,1 2-3 16,0-5 0-16,-2 1 1 0,0-2-2 0,1-8-2 15,-4-1 2-15,3-3 1 0,0-8-2 16,-3-1 0-16,3-4 0 16,-1-6-1-16,-1-5 0 0,1-3-3 0,-2-5-5 15,0 0 6-15,2-2-3 16,-1 0-3-16,3-4 7 0,1-10 4 15,3-6 9-15,-1-7-8 16,5-7-4-16,3-6-4 0,1-6 2 0,2-3-3 16,4-5-4-16,-2 2-2 0,-2 1-5 15,3 2-1-15,-7 3 9 16,-4 5 4-16,0 5 1 0,-5 6 4 0,-2 7 0 15,-1 8 0 1,-2 8 0-16,0 5-1 0,0 2 0 0,0 0-3 16,0 0-4-16,0 7-5 15,-4 4 13-15,-1 9 0 0,0 6 0 16,-5 5 0-16,2 9 1 15,-5 3-1-15,-2 5 0 0,-3 1 1 0,3 0-1 16,-3-3 0-16,2-3 2 0,2-6-3 16,0-6 2-16,4-5 1 15,0-6-2-15,2-3 4 0,2-7-2 0,2-3-1 16,-2-6 5-16,0 0 11 15,-2-1 8-15,-2-5-15 0,-6-5-4 16,-2-3 1-16,-2-4-1 16,-3-3-4-16,-1-3-1 0,3-2 1 0,-1-2-1 15,6-2-2 1,2 0 2-16,3 0-1 0,0 0 0 0,0 4 0 15,0 4 2-15,2 6-2 0,-2 3 0 0,1 5 0 16,0 0 0 0,0 6-5-16,4 1 2 0,2 0-12 0,2 5-25 15,2 3-26-15,2 4-30 16,8 6-13-16,5 0-36 0,3-6-133 15,-1-6-281-15</inkml:trace>
  <inkml:trace contextRef="#ctx0" brushRef="#br0" timeOffset="23990.03">15210 8129 256 0,'0'-14'0'16,"0"3"135"-16,0 2-84 15,-3 2 6-15,-2 0-6 0,-2-1-2 16,2 3 8-16,0 0-3 15,-1-1-9-15,3 2-4 0,-1 1-13 0,-1 2-2 16,0 1 7 0,-3 5-16-16,-2 9-1 0,2 8 17 0,-2 10 5 15,1 2-5-15,2 5 5 16,1 0 6-16,5 1-6 0,1-1-1 15,2-2-14-15,3 1-6 0,-2-4-1 0,1 0 0 16,-3-3-4-16,1 2-4 16,-2 2 1-16,1-1-4 0,1-2-2 15,-1-4 1-15,4-1-2 16,5-8-1-16,-1-4 2 0,8-1 5 0,4-8 5 15,5 0 2-15,10-1-5 16,7-5-3-16,7 2-2 0,8-1-3 16,5-1-2-16,6 0 0 0,5-3 5 0,0-2-7 15,-2 1 4-15,0 1 1 16,-1-2-1-16,0 3 1 0,4 1 2 15,0-3 3-15,2 3-1 16,0 0 0-16,-5-2-4 0,-1 1 1 0,-7 0-4 16,-1 0 0-1,-3-1 0-15,-2 1 3 0,-2-1-4 0,0 3 2 16,-4 0 0-16,-1 0-1 15,-2 0 0-15,-5 2 0 0,-5 0 0 16,-5-1 0-16,-6 1 2 0,-6-2-2 0,-4 1 0 16,-7-1 0-16,-3 1 0 15,-2 2 1-15,-5-3 0 0,-1 0-2 16,0-2 2-16,0 0 9 16,-1-5-9-16,1 0 1 0,0-1-2 0,-2-1 0 15,0 2 0-15,0 0 0 16,-2 3-1-16,3-2 2 0,1 4-1 15,0 0 0-15,0 0 0 16,0 2 0-16,0 0-4 0,0 2-1 0,0 7 1 16,0 2 1-16,1 6 2 0,-1 6 0 15,0 6 0-15,0 5 2 16,-1 5 7-16,1 2-3 0,-1 3 2 0,1 4 1 15,0-2 2 1,-1 2-2-16,1-2 1 0,-2 0-2 0,-2-2-1 16,1-1-1-16,-2-4-5 15,-1 0 0-15,2-3 3 0,1-4-3 16,1-2 0-16,2-7 1 0,0-2-1 0,0-5 0 15,3-7 0-15,-2-4 0 16,2-2-3-16,-2-3 2 0,2-3 2 16,3-6 21-16,3-7-17 15,3-3-3-15,0-3-1 0,1-2 0 0,2-6-2 16,0-2 1-16,0-3-1 15,1-4-14-15,1 1 6 0,-2 1-3 16,0 1-5-16,0 5 12 16,-4 6 2-16,-3 6 2 0,-3 6 2 0,-2 7-1 15,-2 4 0-15,-1 2-9 0,0 9-2 16,-3 10 2-16,-1 7 10 15,-4 4-2-15,-1 2 1 0,1 1 0 0,-3-1 3 16,2-2-3 0,-2-3 0-16,1-2 2 0,-1-3-2 0,0-3 0 15,0 1 1-15,-1-6-2 16,2 2 2-16,0-1 1 0,0-2-2 15,-1 1-1-15,3-3 0 16,1-4-3-16,2-2 1 0,2-5 2 0,-1 0 2 16,-3-6 2-16,-1-4-1 0,-2-7-1 15,-3-2 1-15,-2-7-2 16,-5-6 0-16,-4-3-1 0,-2-2 1 0,-3 3-3 15,-1 6 3-15,2 5 0 16,3 6-4-16,3 2 1 0,4 6-3 16,6 2-4-16,3 6-2 15,2 1-18-15,3 3-38 0,0 6 9 0,-3 4-11 16,-1 4-63-16,-7 2-53 0,-3-5-127 15</inkml:trace>
  <inkml:trace contextRef="#ctx0" brushRef="#br0" timeOffset="30380.04">3523 12590 457 0,'-5'-28'0'0,"-2"-2"111"0,-3-1-66 16,-2 3-17-16,-4 1-3 15,-1 3 15-15,-3 0-17 0,-3 1-6 0,-4 2-4 16,-5 1-5-16,-5-1-4 15,-6 1 4-15,-2 0 12 0,-1 1 11 16,-3 4 10-16,-1 4-2 16,-2 2-9-16,1 6-2 0,-2 3-4 0,-2 2-6 15,-3 10 3-15,-2 9-1 0,-3 7 1 16,-3 6 5-16,-4 7 0 15,-3 7-8-15,-2 8-2 0,3 0-5 0,4 6-2 16,5-1 0 0,5 2-3-16,2-3-1 0,5 1 1 0,5 0 1 15,7 1-3-15,4 1-5 16,5 0 2-16,5-1 1 0,4-3-3 15,5 1 2-15,7-2 1 16,3 0-3-16,6-2 0 0,1-3 1 0,7-1 1 16,3-2-1-16,2-2 5 0,3 1-4 15,3-5 2-15,2-1-1 16,3-4-3-16,3-3 2 0,1-2 3 0,3-1-3 15,0 1 2-15,0-1-1 16,3-3-3-16,1-1 1 0,1 0 0 16,1-4 2-16,4-1-2 15,3-3 4-15,2-1-4 0,4-3 0 0,2-3 3 16,1 1-3-16,0-1 2 0,1-2-2 15,-1 1 0-15,-5-3 0 16,3 0 2-16,-4-1-2 0,0-2 0 0,-1-2 3 16,2 2-3-1,-3-2 0-15,4-5 3 0,-1 0-4 0,4 2 2 16,4-4 2-16,1-3-1 15,4-2 0-15,3-4-1 0,-2 0 1 16,0-1 0-16,-2 0-3 16,-3-2 2-16,2 1 0 0,-1 1-2 0,-3 0 2 15,0 0-2-15,0-3 2 0,1 1-1 16,2-1 1-16,1-2 0 15,3 2-1-15,1-2 0 0,2 1 0 0,-2-2 1 16,1 0-1-16,-5-1 0 16,0-1 0-16,-1-4-3 0,-2-1 3 15,0-3 0-15,-3-3 4 16,-8 0-4-16,1-4 0 0,-5-2 0 0,-3-4 16 15,1-5 4-15,-5 0-1 16,0-4-6-16,-1-1-5 0,-5-2-2 16,-1-1-2-16,-4-1-3 0,2-2 2 0,-5 2-4 15,-2-3 2-15,0 3 1 16,-5 1-1-16,2-1 3 0,-3-1 2 15,1 0-4-15,0 1-2 16,-3-1 0-16,0-1 2 0,-6 1-2 0,-2-1 0 16,-3 0 0-1,-10 1 0-15,-4-1-3 0,-6 4 3 0,-5 0-3 16,-5 3 3-16,-4 1 0 0,-3 4 0 0,-5-1-2 15,-3 3 1 1,-2 2 1-16,-4 1 0 0,-2 5 0 0,-3 3-2 16,-6 1 2-16,-4 4 0 15,-4 3 0-15,-5 2 0 0,-3 2-1 16,-5 4 0-16,-8 4 1 15,-3 3 0-15,-4 5-1 0,-1 4 1 0,-1 0 0 16,-1 12-3-16,2 5 5 16,-2 5-3-16,2 5-1 0,-1 6 3 15,-1 6-2-15,4 3-34 0,2 8 6 0,6 5-9 16,3 9-21-1,5 11-21-15,3 4-56 0,-2 4-165 0,-2-10-258 16</inkml:trace>
  <inkml:trace contextRef="#ctx0" brushRef="#br0" timeOffset="31880.04">11473 12179 525 0,'11'-14'0'0,"-3"4"173"0,-5 3-100 15,-3 5 3-15,1-1-17 0,-1 1-5 16,0 2-14-16,0 0-29 15,0 0-15-15,-4 9-20 0,-4 6 28 0,-5 9 30 16,-3 8 27-16,-4 8-17 16,0 6-6-16,-2 3-7 0,1 7-9 15,-4 2 0-15,-5 4 2 16,-2 6-7-16,-5 3 3 0,-3 1 7 0,-2 3 2 15,-2 3-5 1,1-3-6-16,3-5-2 0,2 1-5 0,5-4 1 16,0-2 2-16,1 0-5 0,-1-3-2 0,1-3 1 15,-2 2 3 1,4-1 0-16,1-4 1 0,0 0 0 0,-1-3 2 15,3-3 0-15,-1-2-4 16,1-6-2-16,0-1 2 0,0-4-4 16,1 0 1-16,3-3 1 15,1-2-4-15,-2 0-1 0,1-3 0 0,2-2-1 16,0-1 0-16,3-1 1 0,4-4-2 15,1-2-2-15,3-4 2 16,3-3-1-16,1-4 0 0,4-4-1 0,1-1 1 16,1-3-8-16,0 1 2 15,0-1-1-15,0 0 0 0,0 0 1 16,-1-2-9-16,1-5-12 15,0-5-68-15,0-3 17 0,0-4-39 0,3-5-13 16,1 2-58 0,-1-5-138-16,0-5-37 0</inkml:trace>
  <inkml:trace contextRef="#ctx0" brushRef="#br0" timeOffset="32600.04">9468 12247 535 0,'2'-17'0'16,"4"1"117"-16,4 3-63 0,0 3-6 0,-2 3-1 16,1 1-6-16,-1 4 5 15,-1 2-16-15,3 0-12 0,-3 8 2 16,2 5 11-16,-1 3-7 15,0 6 8-15,1 0 1 0,-2 4 0 0,1 3-4 16,2 0-3-16,4 5-3 16,-1 1-5-16,8 1-1 0,0 0-5 15,6 0 0-15,4 1-3 0,4 1 3 0,2 2-1 16,4-2 5-16,2 2-3 15,0 0 4-15,3 0 1 0,0 2-3 16,1 1-4-16,0 3 1 16,1 0 5-16,0 0-4 0,1 3-4 0,3 1-2 15,3 1-1 1,2-3 2-16,1 0 3 0,-2-3 0 0,-4-1 2 15,-2-2-2-15,-5-5-4 16,-4-1 6-16,-6-4 1 0,-4-3-2 16,-7-3 8-16,-2 0-7 0,-6-6-5 0,-3-1-4 15,-3-1-2-15,-3 0-2 16,0-2 0-16,-1-1 0 0,-2-3 0 15,-3-3 0-15,4-2-1 16,-5-2 1-16,2 0 0 0,-1-4 0 0,1 2 0 16,-1-3 0-16,-1 0-1 15,1 1 1-15,-1 0-12 0,1 0-1 16,1 1-8-16,0 1-21 0,1 2 2 0,1 1-3 15,-2-2-20-15,1 5-6 16,-1 2-20-16,-2 4-92 0,-7-5-103 16,-6-10-309-16</inkml:trace>
  <inkml:trace contextRef="#ctx0" brushRef="#br0" timeOffset="36370.05">13469 14074 127 0,'-2'-5'0'15,"1"2"112"-15,1 1-25 0,0 0-49 0,0 2-7 16,0-3-7-16,1 1 7 16,2-3-9-16,1 1 7 0,0 0 7 15,-2 0 4-15,1-3-2 0,-3 2 0 0,0-2-7 16,0 2 10-16,0 0-8 15,0 1-8-15,0-2-6 0,0 3-2 16,0-1 4-16,-3 1 13 16,3 1-8-16,0-1 3 0,0-1 4 0,0-2-2 15,0 3-1 1,3-1 0-16,-3-2-2 0,0 1-3 0,0 1 6 15,0-2-8-15,0 2-1 0,0 3-4 0,0-1-2 16,0 2 0 0,0 0-4-16,0 0-2 0,0 0 4 0,0 0 5 15,1 0-4-15,-1 0-3 16,0 0 2-16,0 0-3 0,0 0-2 15,0 0 0-15,0 0-1 16,0 0 0-16,0 0-3 0,0 0 2 0,0 0-1 16,0 0 1-16,0 0-1 15,0 0-3-15,0 0 0 0,0 0 3 16,0 0-3-16,0 0 1 0,0 0 1 0,0 0-1 15,0 0 1-15,0 0 2 16,0 0-1-16,0 0 0 0,0 0 5 16,0 0 2-16,0 0 5 15,0 0-4-15,0 0-5 0,0 0-5 0,0 0-4 16,1 0 0-1,0 0 0-15,-1 0-4 0,1 0-1 0,1 2 0 16,-1 1 7-16,4 4-2 16,-4-3 0-16,2-1 0 0,0 4 0 15,1-2 0-15,0 2 0 0,-1 3 3 0,2 1-4 16,0 0 2-16,-3 0 2 15,3 0-3-15,-2-2 0 0,2 1 2 16,-1 2-1-16,2 0 0 16,-2 0 0-16,0-2-2 0,-1 0 2 0,-1 2 0 15,1-2-1-15,-2 2 0 16,2 1 1-16,-2-2-1 0,0 2 0 15,0-2 1-15,0-1-2 0,1 2 2 0,0-2-1 16,1 2 0-16,-1-1 0 16,-1 1 1-16,1 1-1 0,0-1 0 15,1 1 1-15,0 0-1 16,0-1 0-16,-1-2 0 0,1 4 0 0,0-3 0 15,0 0 1 1,-1 2-2-16,0-5 1 0,-1 1 0 0,-1 0 0 16,0-3 0-16,3 1 0 15,-3-3 0-15,0 1-1 0,0 4 1 16,0-2 0-16,0 2-2 0,0 2 2 0,0 0 0 15,0 0 0-15,-1 1 0 16,-2 0 0-16,0-1 1 0,2-2-1 16,-1 1 0-16,1-3 0 15,1 1 0-15,-1-4 0 0,1 0 0 0,0-4 1 16,0 0-1-16,0 0 0 15,-1 0-1-15,1 0-2 0,0 0 1 16,-1 1 2-16,0 1 0 16,-5 0-3-16,1 3 4 0,-2-2-1 0,0 1 0 15,1-1 0-15,1 1-5 0,1-1 3 16,-3 1-1-16,3 0 0 15,-2-3 3-15,2 2 0 0,-3-2 0 0,-1 2 0 16,-2 1 0 0,-3-1 0-16,-1 3 0 0,-2-3 0 0,-1 2 0 15,-4-1 0-15,-3-1 0 16,-3 1-4-16,-4-2 3 0,-4-1-2 15,-1-1 2-15,-2 1 1 0,-3 0 0 0,2 0-2 16,-2 1 3-16,1 0 0 16,1 1-1-16,1 1-2 0,-1-1 2 15,-2-2-5-15,-6 0 3 16,-2-1 0-16,-2 2 1 0,3-1 2 0,1 1 0 15,-1 0-1-15,1 1 0 16,-3-1 0-16,-1 0 0 0,0 1 0 16,-3-2 1-16,3 2-1 15,-1 1 0-15,4-1 0 0,-2 3 0 0,2-5-1 16,-3 2 1-16,0 1 0 0,1-1 0 15,-3 1 1-15,0-1-1 16,1-2 0-16,-3 0 0 0,3 1 0 0,0-1 1 16,0 2-1-1,1 0 0-15,0-3-1 0,0 3 1 0,-2 0 0 16,4 1 0-16,-2-2 0 15,0 1 0-15,1 0 0 0,0-1 0 16,1-1 0-16,-1 2 1 16,-1-3-1-16,-2 1 0 0,3-1 0 0,0 0 0 15,1 0 0-15,2 0 0 0,1-1 0 16,2-3 0-16,3 1 0 15,1 0 0-15,2-1 0 0,1 0 1 0,3 1-1 16,-2-2 0-16,1 0 0 16,1-2 0-16,0 2 0 0,2-1 0 15,-1 0 0-15,1 1 0 16,-2 1 0-16,3 1 0 0,-1 1 0 0,3 1 0 15,0 0 0-15,4-2 0 0,-3 2 0 16,2-3 0-16,1 3 0 16,-1-3 0-16,1 0-1 0,1 2 1 0,-1-4 0 15,4 3 0 1,1-1 0-16,4-1 0 0,2 0 0 0,4 2 0 15,3 1 0-15,3 0 2 16,3 2 0-16,1-1 2 0,0 0-3 16,0 1 0-16,0 0 0 15,0 0-1-15,1 0 0 0,0 0-4 0,1-1 5 16,0 1-2-16,-1 0 2 0,-1 0 0 0,0 0 0 15,0 0 0 1,0 0 0-16,0 0-2 0,0 0 0 0,0 0 1 16,0 0-11-16,0 0 5 15,0 0 2-15,0 0-3 0,0 0 2 16,0 4-1-16,3 3 6 15,-1 4 0-15,1 1 1 0,0 2-1 0,0 5 1 16,1 2-1 0,-1 1 0-16,-1 4 1 0,0-1-1 0,1 0-1 15,-1 2 2-15,-1-1-1 0,1 0-1 0,-1-1 2 16,0 2-1-1,1-1 0-15,-1-1 0 0,-1 4 2 0,0-3-3 16,0-1 1-16,0-2 0 16,0-2 0-16,0-4 0 0,-1-3-1 15,-1 1 1-15,2-4 0 16,0-1 0-16,0 1-2 0,0 0-1 0,3-2-4 15,1 3-8-15,-1-4 1 0,3 2-1 16,-1-3 0-16,-2-3 7 16,1-1 1-16,-4-2 1 0,1 0 4 0,-1-1 3 15,1 0 3-15,0 0 4 16,1-3-1-16,-1-3-7 0,1-4 0 15,0 0 1-15,3-1-1 16,3-4 0-16,0-2-1 0,3-6-1 0,3 0 1 16,0-3 0-1,2-1-1-15,1 2 1 0,-1 2 1 0,-2 2 0 16,-3 3-2-16,-2 4 2 0,-3 2 1 0,-1 2-1 15,-2 2 5-15,-1 1-1 16,-2 4 1-16,2 1-1 0,-1 2-1 16,-1-1-3-16,0 1 0 15,0 0-9-15,0 1-1 0,-1 8-5 16,-5 8 10-16,-4 7 5 15,-3 3 0-15,0 2 1 0,1 0-1 0,-1-1 2 16,2-2-2-16,0 1 0 16,1-4 1-16,2-3-1 0,-1-3 0 15,2-2-1-15,1-3 1 0,0-3 0 0,2-4 0 16,2-2-2-16,0-3 2 15,1 0 0-15,0 0 4 0,-2-3 4 16,-2-1-5-16,-3-4-1 16,-2-6 0-16,-2 1 0 0,0-3-1 0,1-7 1 15,-4-3-1 1,1-3 3-16,-2-5 1 0,-1 5-4 0,0-3 0 15,0 3-1-15,3 6 0 0,1 6 0 0,4 5 1 16,3 9-1 0,3 0-3-16,2 1 4 0,0 2-2 0,1 0-61 15,-4 12-68-15,-4 7 14 16,-3 3-140-16,-6-6-201 0</inkml:trace>
  <inkml:trace contextRef="#ctx0" brushRef="#br0" timeOffset="55670.07">23499 12656 744 0,'-1'-31'0'0,"1"6"78"0,-2 1-36 0,2-2-26 15,-2-3-12-15,-4 0-5 16,-1-3 1-16,-3-6 0 0,-5 1-5 16,-1-2 1-16,-2-2 3 15,-2 1-3-15,-1-1 0 0,-3-1 3 0,0 1-1 16,-1-2 2-16,-1 2 0 0,1 1-1 15,-2-1 1-15,-1-2 3 16,-1 1-1-16,-6 0 3 0,1 3 2 0,-2 3 11 16,-5 1 4-16,-1 4 10 15,-4-1 5-15,-1 3-8 0,-2-1-9 16,-1-1 0-16,2 5-9 15,1-4-5-15,3 4-1 0,-2 2 0 0,2 0-2 16,-1 4-3 0,-5 6 0-16,-2 2 5 0,-1 5-5 0,-5 4 0 15,0 1 0-15,-2 2 3 0,0 5 4 0,1 0-1 16,-1 4 1 0,0-4-2-16,2 3-1 0,0 1 1 0,0-1 3 15,2 1-2-15,0 3 1 16,-1 0-1-16,1 0-1 0,-2 3-1 15,-1 4 1-15,1 2-1 16,-1 4-2-16,-3 4 2 0,0 3-1 0,-4 3 0 16,-1 4-4-16,3-2 2 0,4 4-1 15,1-1 0-15,2 4 2 16,2 0-2-16,0 3 0 0,2-2 0 0,-1 0 0 15,-2-1 0-15,2 0 1 16,-3 0-1-16,2 3 0 0,3 0 16 16,1 2 3-16,2 2-7 15,4 2-4-15,5 3-1 0,-1 3-3 0,3 0-2 16,0 1-1-1,2-1 2-15,4 0-2 0,0 2 6 0,2 2 0 16,2 3 4-16,0-1-2 0,2 2 0 0,0-1 1 16,0 2-5-1,1 2 4-15,0-2-2 0,2 2 0 0,0-2 1 16,1 2-2-16,1 2-3 15,-1 5 1-15,1-1-1 0,-1 1-4 16,0 1 2-16,-1 2 1 16,1 2-1-16,0 0 2 0,-1 3 0 0,0 2-2 15,-1 2 2-15,1 0-1 16,3-1-1-16,2-1 1 0,0 1-1 15,4-3 0-15,0-3 1 0,5 0-2 0,4-2 0 16,0-1 0-16,4 1 0 16,1-5 0-16,0-3 0 0,6 3 0 15,1-2-1-15,2-3 2 16,3 0 0-16,1-6-1 0,1-2 0 0,4-2 0 15,-1-3 0 1,5-2 0-16,2-2 1 0,3 0-1 0,1-1 0 16,1 1 3-16,2-2-4 0,1 2 2 0,-3-5 0 15,4 1-1 1,-2-2 0-16,1 0 1 0,3-4-2 0,0 3 2 15,1 1-1-15,1-4 0 16,1 1 0-16,1-5 1 0,-1-5 0 16,2 1-1-16,1-3 0 15,1-1 0-15,2 1 1 0,1-1 1 0,0-4-4 16,2 0 4-16,1-5-3 15,2-3-1-15,3 0 4 0,1-7-2 16,4 3 1-16,-1-3 0 0,5-3 0 0,1 3-2 16,2-4-3-16,2 0 1 15,1-3-2-15,0-1 3 0,1 3 0 16,0-6 0-16,-2 0 3 15,-1-1-1-15,0-1 0 0,-1-3 0 0,-2 0 2 16,1 0-2 0,-2-2 11-16,2-1-6 0,-2-6 0 0,0 1-1 15,1-2-1-15,-2-2-4 16,-1 2 2-16,1-7 1 0,-3-1-3 15,-2-4 2-15,2-3 1 0,-5-3-2 0,1 0 0 16,-2-4 1-16,1 0-1 16,-2-7 0-16,1-10 0 0,-1-1 0 15,0-4 2-15,0-5-3 16,1 0 2-16,-1-5 1 0,-2 0-1 0,0-2 0 15,-4-1 5-15,-2 0 3 16,0-1 5-16,-3-1 2 0,-2 0-4 16,-2-4-4-16,1-5 1 0,-3-1-5 0,-2-1-4 15,0-3 0-15,-2-1 4 16,-1-4-5-16,-1-2 2 0,2 2 1 15,-2-3-3-15,2 0 0 16,-1 1 1-16,0-2 0 0,-5 0-1 0,-2 1 1 16,-3-2 2-1,-5 0-1-15,-2-4 8 0,-4 3-7 0,-4-1 3 16,-3 3-2-16,-1 2-3 15,-1-1 0-15,1 1 4 0,-6 1-4 16,2-3 0-16,-5 4 2 0,-1 2-2 0,-3-1 0 16,-1 1 2-16,-4 2-3 15,-3 2 1-15,-4 4 0 0,-4 4 0 16,-3 1 0-16,-3 4-4 15,-4 2-5-15,-5 6-6 0,-3 5-11 0,-5 6-23 16,-6 7-13-16,-7 6-33 16,-11 6-90-16,-11-3-121 0,-10-7-400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7-09-14T08:19:13.3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9451 8409 0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7-09-14T08:28:21.14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12030 4713 0,'0'-25'0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08:25:44.87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3952 7677 342 0,'-2'-7'0'0,"2"1"127"16,0-1-72-16,0-1-3 0,-2-1 8 0,0 1-17 15,-1 0-5-15,0-2 13 16,-1-1-15-16,0 3-10 0,0-5 16 16,-1 2-12-16,0 1-16 15,-3 1-3-15,0 2-7 0,-2 1-3 0,0 0 1 16,-2 0 2-1,-3 0 2-15,0 0 8 0,-2-2 6 0,-1 0-1 16,0-2 1-16,-2-4-6 16,-3 3 3-16,0-3-2 0,-2 3-9 15,0 1-4-15,0 1-1 0,-1 1-1 0,-2-1 0 16,3-1 0-16,0 0 0 15,0 1 3-15,-1-1-3 0,2 0 0 16,-1 2 7-16,2 2 1 16,-1-2 2-16,2 4-4 0,1 0-2 0,0 3-3 15,2 1-1-15,-1 0 0 16,1 0-1-16,-1 2 1 0,-1 1 2 15,-3 0-3-15,2 1 1 0,-3 0 0 0,0 2 0 16,2 2 3-16,0 0 2 16,1 2 0-16,1 1-5 0,-1 0 0 15,2 3 0-15,1 0 1 16,1 1-1-16,2-2 0 0,-2-1 0 0,2 1 0 15,-1 3 0 1,-2-2 0-16,0 6 0 0,-3-3 2 0,-1 0-1 16,-2 1 1-16,2 1-1 15,-3 0 0-15,2 4 1 0,0 0 0 16,0 0-1-16,1 2 0 0,0 0 0 0,2 0-2 15,3 0 2-15,0-1-1 16,2 2 0-16,2-1-2 0,1-1 3 16,2 1-1-16,0 1 0 15,-2 2 0-15,3-1 0 0,-1 0 0 0,-2 2 2 16,3-1-2-16,-2 0 0 15,2-2 0-15,1 1 2 0,2-3-1 16,1-2 0-16,0 1 1 16,3-2-1-16,0 0 1 0,2-2 0 0,1-1-1 15,0-1 0-15,0 2 0 0,2-2 0 16,1 3 1-16,1-2-2 15,-1-2 0-15,0 2 0 0,0-1 2 0,-2 0-2 16,-1 1 0 0,1 0 3-16,1 0-2 0,1 2 2 0,3 0 0 15,-1-2-3-15,1-1 0 16,2 1 5-16,-1-1-3 0,3 4 2 15,3 0-2-15,-6-1-1 0,7 1 1 0,-1-3 1 16,-2 0-2-16,5 3 1 16,-4-3 1-16,0 1-2 0,1 1 1 15,-1-2 1-15,1 0-1 16,-1-1 1-16,2 2 1 0,-1-1-2 0,1 0 3 15,0-3-1-15,2 2-1 16,-3-4-2-16,3 0 1 0,-1-2-1 16,-3 1-1-16,6 0 0 15,-1 0 3-15,4 2-1 0,-1-2-1 0,1 0 0 16,-2-2 0-16,1 0-2 0,-2-3 0 15,-3-2 1-15,0-3 0 16,1-1 7-16,-1-1 4 0,2 0 2 0,1 0-7 16,1 0-2-1,1-1 0-15,2 0-2 0,0-1-2 0,1 0 0 16,2-2 3-16,3 1-3 15,-1 0 4-15,-1-1-5 0,2 2 2 16,-3-4-2-16,1 2 2 16,-3 0 1-16,-4-2-2 0,-2 3 0 0,-3-1 9 15,-4-1-5-15,2 3-1 0,-1 0-2 16,-1-1-1-16,4 2 0 15,-1-3 0-15,2 2 2 0,3-3-3 0,-1-3 2 16,3 1 0-16,1 0-2 16,1-2 2-16,2-1 1 0,0-2-2 15,0 0 0-15,-2 0 4 16,-1 1-5-16,0-3 2 0,-3 2-1 0,0 0 0 15,-2-1 0-15,-1-1 3 0,-1-2-3 16,0-1 0-16,0 0 5 16,-1 0-5-16,2-3 0 0,0 2 2 0,0-5-3 15,3 3 2 1,2-2-2-16,1-1 0 0,-2 1 1 0,2 0 0 15,-4-2 0-15,1 2 2 16,-4 0 1-16,-2-2 1 0,-1 3 5 16,-3-2 2-16,-1 0 1 15,-2-2-1-15,-2 1-1 0,2-1 0 0,1 2-6 16,0-2-3-16,0-2-2 0,1 0 2 15,-1 0-1-15,0-1-1 16,-1 2 2-16,-1-3 0 0,0 0-2 0,-1 1 2 16,0 1 0-16,-1 1-1 15,0 1 0-15,-1 1 0 0,-1 2 0 16,0 1 0-16,-3-2 3 15,-3 1-4-15,-2-2 2 0,0-1 2 0,-3 0-2 16,1 0 3 0,0 0-3-16,-2 0 0 0,0 0 1 0,1-1-3 15,-1-4 0-15,2 3 2 0,1-2-1 0,1 3 0 16,2 2 0-1,-2 3-1-15,3 3-1 0,-3 4-1 0,-1 4-3 16,0 0-5-16,-3 7-13 16,-4 2-19-16,-3 4-39 0,-4 13-35 15,-5 4-74-15,-5-1-204 16</inkml:trace>
  <inkml:trace contextRef="#ctx0" brushRef="#br0" timeOffset="4400">8366 10328 416 0,'0'-2'0'0,"0"-5"119"0,0 3-56 0,0-1-28 16,-2 1 13-16,1 0 9 0,-3 1-19 0,0 0-3 15,-2 1 0 1,-4 0-8-16,-4-1-14 0,0 3 10 0,-5 0-5 16,-1 0-3-16,-4 5-3 15,-2 2-5-15,-2 1-4 0,-1-2 3 16,-1 3-1-16,-2-3 0 15,-1 4 2-15,-2-1 0 0,-4-1-1 0,-3 2 3 16,-3-1 3-16,-2 1 0 16,-1 0-3-16,-2 0 3 0,-1-1-1 15,-2 1 2-15,0 0-6 0,0-1 0 0,1-1-2 16,0 4-1-16,-1-3-4 15,3 3 0-15,2-2 3 0,3-2-2 16,3-1 1-16,5 1 0 16,3-4-1-16,3 2 2 0,6 0-1 0,2-1-1 15,3-1 0 1,6 1-1-16,3-4 0 0,4 1 1 0,6-2-1 15,1 0 0-15,0 0-7 0,0 0-4 0,0 0-6 16,2 2-2 0,3 0 2-16,4-1 19 0,1 2-4 0,4-1-11 15,0-2-7-15,0 0-14 16,0-1 9-16,0-4 4 0,1-1 5 15,3-3 11-15,-4-1 0 16,2-2 4-16,0-3 0 0,1-3 2 0,0-1 1 16,1-3-2-16,0 0 0 15,2-2 1-15,-1 0 6 0,0 1-5 16,1 3 1-16,-4 0 0 0,0 3 2 0,-2 3-2 15,-1-1 1-15,-1 3 0 16,-4 2 3-16,-2 1 0 0,-1-1 2 16,-2 3 1-16,-1 0-2 15,-1 2 0-15,-1 2 2 0,0 0-3 0,0 0 2 16,0 2 1-1,-3 1-9-15,-2 0-2 0,-4 0-4 0,-5 7 4 16,-3 2 0-16,-7 7 1 16,-3 3 1-16,-3-2-1 0,0 2 2 15,-3 2-1-15,1-1 1 0,1 0-1 0,4 0 1 16,1-2-2-16,5 2 0 15,2-2 0-15,2 0 3 0,5-1-5 16,2-1 3-16,4-3-2 16,3-1-4-16,3-2 2 0,0-3-8 0,0-2-2 15,4 0 15-15,2-3 1 16,3 4-3-16,0-1 0 0,3-1 10 15,-3 1-6-15,2 2 2 0,0 0-2 0,1 5-3 16,-1-2 0-16,-1-2 0 16,-1 3-2-16,-2-4 2 0,1 1 1 15,-2 1-1-15,-1 0-1 16,1 2 0-16,-3 4-47 0,-3 1-98 0,-2-5-224 15</inkml:trace>
  <inkml:trace contextRef="#ctx0" brushRef="#br0" timeOffset="9050.01">3487 12358 406 0,'-9'-14'0'0,"2"1"148"0,-1 0-58 0,-5-4-17 15,-3-1-24-15,-6-1 0 16,-1 2 0-16,-3 0-12 0,-3-1 2 16,-1-1 3-16,-1-1-23 0,3 0 1 0,2 1 1 15,3 1-9-15,1-1-9 16,-1 2-3-16,1-1 0 0,0 2 1 15,0 2-2-15,0 0 2 16,0 0-1-16,-1 3 0 0,-4-1 0 0,-1 2 2 16,-3 1 16-1,-3 4 6-15,-4-1-6 0,-2 5 4 0,-1 1-11 16,-1 0-1-16,3 8-3 15,3 3-6-15,-2 3-1 0,3 4 0 16,3 3 0-16,-2 0 1 0,1 7-4 0,-2-1 4 16,-1 8-1-16,1 4 0 15,2 2-3-15,1 0 3 0,1 1 0 16,4 1-3-16,5-2 3 15,2-1 0-15,3 0-1 0,3-1 1 0,1-3-3 16,1 5 5-16,1-1-4 16,2 0 0-16,-2 4 4 0,5-5-1 15,-1 0-2-15,2 1 2 16,0 1 4-16,3 1-3 0,0 1 1 0,2-1-2 15,0 1-2-15,0-2 0 0,3 0 1 16,4-2 0-16,0 0 0 16,3-2 1-16,2-2-3 0,1 4 4 0,2-3-2 15,1-1 0 1,2 1 0-16,5 0 2 0,-4-3-3 0,2 1 2 15,1 3 0-15,0-1-2 16,5 1 0-16,2-2 3 0,0-1-2 16,3-2 0-16,-1-5 0 0,2 1-2 0,1-4 2 15,-4-3 0-15,3-2-1 16,-2-2 2-16,-1-1-2 0,1-4 1 15,-1 0 0-15,0-3 2 16,-1-3-5-16,0 1 5 0,-1-2-2 0,1-2 0 16,1 0 0-16,0 0-6 15,-1-1-4-15,1-2 0 0,-2 0 0 16,2-1-1-16,-2-4 9 15,0-2-1-15,-2-3 2 0,0 0-2 0,2-2 6 16,0-3-1-16,0-3-2 0,-1-2 0 16,3-3-1-16,-2-2 1 15,3-2 5-15,0-3-6 0,-2-1 2 0,-1-3 0 16,0-3-1-1,-3 2 0-15,-2-1 5 0,-1 0-3 0,1 1 7 16,-4-1-3-16,0 0 1 16,-4-2 0-16,-2 1 2 0,1-1 2 15,-2-4 4-15,0-1-2 16,2-2 0-16,-1-3-4 0,-2 0 0 0,-1 0-2 15,-4 2 0-15,-1 0 1 0,-3 2 4 16,-1-1 1-16,-1 3-6 16,0-2-5-16,0 3 2 0,-2 0-5 0,-6-2 2 15,-2 4 0-15,-4 1 2 16,-2 1-2-16,-2 3-1 0,0 3 0 15,-2 1 9-15,-2 0-3 16,1 3-2-16,-2-2-4 0,-1 1 0 0,2 3 1 16,-2 1-1-16,1 4-5 0,-4 1-14 15,0 5-33-15,-1 3-10 16,0 7-34-16,2 4-90 0,-4 0-109 0,-1 1-307 15</inkml:trace>
  <inkml:trace contextRef="#ctx0" brushRef="#br0" timeOffset="10180.01">7249 10897 424 0,'0'-3'0'0,"0"1"174"15,0 0-103-15,0 2 13 0,0 0-13 0,0 0-9 16,0 0-5 0,0 0-24-16,0 0-5 0,0 0 4 0,0 0-14 15,2 0-14-15,4 0-4 16,4 0 0-16,6 0 16 0,2 0-9 15,3 0 1-15,4-5 5 0,1-2 3 0,2 0 4 16,-1-3-4-16,-2 3 1 16,-2 0-1-16,-3 0-4 0,-2 3-5 15,-3 2-1-15,-2-1-4 16,-4 3-2-16,-3 0 0 0,-1-2 4 0,-1 2-4 15,0-2 0-15,2 1-15 16,-2 1-21-16,0 0-16 0,0 0-17 16,-1 0-49-16,0 3-24 0,-3-1-7 0,0 0-30 15,0 0-10-15</inkml:trace>
  <inkml:trace contextRef="#ctx0" brushRef="#br0" timeOffset="10540.01">7460 10732 477 0,'-1'-4'0'15,"1"-1"259"-15,0 0-171 0,-1 2-12 16,0 2-7-16,1 0-10 15,0 1-22-15,0 0-17 0,0 0-12 0,0 0-6 16,0 0 6-16,0 0-6 16,0 0-1-16,0 5 0 0,0 4-2 15,-1 7 2-15,-5 8 49 16,0 5-27-16,-3 7-3 0,-1 0-1 0,0-1-10 15,3 1-1-15,-4-3-3 0,4-4 0 16,0 0-3-16,2-6-1 16,4 0 1-16,-1-3-4 0,2-2 4 0,0-7 0 15,0-2-3 1,2-4-3-16,0-2 0 0,-1-2-11 0,-1 2-17 15,2-1-30-15,-1 0-48 16,1-2-65-16,0-4-152 0</inkml:trace>
  <inkml:trace contextRef="#ctx0" brushRef="#br0" timeOffset="11380.01">7854 10810 524 0,'-1'-3'0'0,"1"0"159"16,0 0-149-16,4 0 16 15,2 1-6-15,1-5 18 0,2 4 4 16,0 1-10-16,0-1-13 15,-1 3 2-15,-1 0 3 0,-1 1-2 0,0 6 0 16,-1 2 0-16,0 3 1 0,1 4-4 16,-1 3-6-16,-3 1 3 15,1 5 0-15,-1-1-8 0,0-3-1 0,0 2-4 16,1-2-1-16,-3-3-2 15,1 0 0-15,-1-1 1 0,0-2-1 16,-3 0 0-16,-2 1 4 16,0-1 1-16,0-1 1 0,-1-2 10 0,0-6 4 15,3 0 7 1,1-3-1-16,-2-3 2 0,2 1-4 0,0-1-4 15,1 0 5-15,1-1 1 0,-1-5-6 0,0-1-11 16,1-4-2 0,0-2 0-16,3-5-3 0,5-2-3 0,1-6 6 15,2-2-4-15,1-5 0 16,3-4 0-16,0-1 0 0,2-3-3 15,0 4 0-15,-1 2 0 16,3 3-2-16,-2 3 2 0,1 4 0 0,-1 6 0 16,-4 7-27-16,-6 5 1 0,0 7-33 15,-3 1-12-15,-4 12-22 16,0 12-84-16,-10 4-86 0,-4 2-373 0</inkml:trace>
  <inkml:trace contextRef="#ctx0" brushRef="#br0" timeOffset="13230.01">8590 10374 437 0,'9'-14'0'0,"-4"1"210"16,-2 5-137-16,-2 0-1 0,0 6 33 15,0 2-25-15,-1 0-26 16,0 0-35-16,-4 13-12 0,-3 7 11 0,-4 14 23 15,1 6 5-15,0 8-14 16,0 2-2-16,0-1-6 0,3 1-3 16,-2-1-14-16,2-6 0 0,0-3-3 0,-4-5-4 15,4-8 0-15,0-4 5 16,1-5-5-16,1-6 0 0,0-3 6 15,3-4-4-15,-1-2 0 16,3-3 0-16,0 0-3 0,0 0 2 0,1 0 3 16,0 0-4-1,2-5 0-15,0-5 18 0,6-4-5 0,-1-11-10 16,2-1 3-16,3-3-8 15,-1-5 4-15,4 1-1 0,-1-2-2 16,2 1 2-16,-1 3 0 0,-1 4-3 0,1 8 4 16,-2 4-4-16,-3 6 0 15,1 7 0-15,-3 2-1 0,4 4-4 16,-2 8 3-16,1 3 3 15,0 8 0-15,-1 2 2 0,-3 0-1 0,-1 3 0 16,-2-1 0-16,-5-3 0 16,0 5-1-16,0-4 1 0,-6 1 3 15,-5-2-2-15,-2-2 3 16,-3 2-1-16,-4-4-1 0,-2 1 1 0,0-4-1 15,-2-2-1-15,1-3 3 0,-2-4-5 16,7-1-2-16,-1-3-2 16,7-1 2-16,5-3-4 0,3 0 5 0,1-4-3 15,3-2-6 1,0-4 5-16,4 1 0 0,3-2 1 0,4 2 7 15,3-2-4-15,3 4 1 16,3-3 1-16,1 0 2 0,3 4-3 16,0-5 0-16,0 0 1 0,2 1 0 0,-3-3-1 15,-2 1 0-15,0-2 0 16,-3 1 1-16,-2-3 0 0,0-2 3 15,-2 0-1-15,-4-2-2 16,-1 0 0-16,-2 1 0 0,-2 0 8 0,0 2-6 16,0 4 0-16,-1 0-3 15,2 3-1-15,-2 4 3 0,-2 0-2 16,-2 6-3-16,0 0 4 15,0 0 0-15,0 4-15 0,1 6 0 0,-1 5 14 16,0 6 2-16,-1 4 3 0,-3-3-4 16,-1 2 0-16,2-2 7 15,-1-1-7-15,3-2 0 0,1 0 3 0,0-4-4 16,2-2 0-1,5 0-1-15,2-4-3 0,0 0-1 0,1-4 2 16,-1-3-1-16,2-1-3 16,-1-1 8-16,0-3 0 0,1-5 0 15,-1-3 3-15,3-7-4 16,-1 0 2-16,3-5 6 0,0-6-6 0,2 0 2 15,2-6-1-15,-2-5-2 0,1-2 0 16,2-2 5-16,-2-3-4 16,0 1-2-16,-2-3 2 0,-3 4 3 0,0 3-4 15,-5 11 0-15,-2 4 5 16,-3 10 1-16,-2 8 3 0,0 4 1 15,-1 5-3-15,0 0-6 16,0 2-2-16,-5 14-24 0,-6 14 26 0,-6 14-1 16,0 7 0-16,3 4 7 0,-1-2-6 15,3 1-1-15,1-2 0 16,2-9 4-16,5-5-4 0,2-5 0 0,0-7 0 15,2-2 0 1,0-6-1-16,0-3 1 0,3-2 0 0,-1-5-3 16,1 0 3-16,1-4-11 15,1-3 5-15,2-1-6 0,2 0 3 16,4-5 8-16,1-10 2 15,2-2-2-15,4-5 2 0,0-6-2 0,4-2 1 16,1-4 0-16,0-2 0 0,-1 3-6 16,1 5 3-16,-5 5 3 15,0 6 0-15,-5 7-5 0,-1 5 4 0,-1 5-4 16,1 0 4-16,-1 7-5 15,-1 6 0-15,-1 5 6 0,-4 0 0 16,-2 3-4-16,-2 2 5 16,-3-2-1-16,0 4 0 0,-3-1 6 0,-4-3-1 15,0 0-7 1,0 0 4-16,-5-4 0 0,-1 2-1 0,-4-2 4 15,-3-2-3-15,-3 0-4 0,0-4-11 0,-1-2-8 16,-1-4-36 0,4-2-20-16,0-3-16 0,6 0-65 0,1-7-55 15,4-8-171-15</inkml:trace>
  <inkml:trace contextRef="#ctx0" brushRef="#br0" timeOffset="13510.01">8766 10239 800 0,'27'-17'0'0,"1"2"126"0,-8 5-115 16,-7 2-16-16,-4 2-56 16,-9-1-275-16</inkml:trace>
  <inkml:trace contextRef="#ctx0" brushRef="#br0" timeOffset="14630.02">3592 14433 501 0,'16'-16'0'15,"-1"2"191"-15,0 2-119 0,-4 4-9 16,-1 1-26-16,-1 7-18 15,0 0 1-15,-1 6-4 0,-2 5-9 0,0 7 0 16,-2 5 12-16,-4 6 3 16,0 3 5-16,0-1-6 0,-3 0-9 15,-1-1 8-15,-2-4-9 16,1-2-1-16,-3-3-5 0,1-5-3 0,0-3 3 15,0-2-2-15,1-4 0 0,2-1-1 16,1-4-2-16,3 0 0 16,0-2 9-16,0 0-6 0,0-2-6 0,4-7-6 15,4-5 18 1,4-9-2-16,2-1-1 0,1-3 3 0,3-5 2 15,1-2-6-15,2-8 3 16,0 0-1-16,1-6-4 0,1 4-1 16,-1 4-2-16,-2 10 0 0,0 6 0 0,-5 9 1 15,-2 5-1-15,0 6 0 16,-3 3 11-16,-2 1-7 0,1 7 0 15,-3 4 3-15,0 8-2 16,-3 6 4-16,-3 5 3 0,0 7-2 0,-3 0 0 16,-1 2-3-16,-3 1-2 15,1-6-6-15,-1 0 2 0,-1-5 6 16,0-3-7-16,1-3 0 15,-1-5 3-15,5-1-4 0,-1-4 2 0,0-1 2 16,2-1-5-16,1-3-29 0,1 2-14 16,0-3-45-16,0-3-33 15,3-4-102-15,3-4-228 0</inkml:trace>
  <inkml:trace contextRef="#ctx0" brushRef="#br0" timeOffset="15030.02">4304 14436 775 0,'-8'-2'0'16,"2"2"223"-16,0 0-166 0,2 0-25 0,2 0 1 15,1-2-1 1,1 2-15-16,1 0-22 0,8 0-9 0,8-3 28 16,8-1 25-16,2-4-11 15,1 1-14-15,5 2-2 0,-4 0-3 16,0 2-4-16,-2-1-3 15,-4 2-2-15,-6 1 0 0,-2-1 2 0,-5 2-3 16,-5 0-30-16,-1 0-9 0,-2 0-37 16,-2 1-20-16,-4 5-46 15,-3 4-35-15,-7 5-46 0,-3-1-95 0</inkml:trace>
  <inkml:trace contextRef="#ctx0" brushRef="#br0" timeOffset="15210.02">4359 14600 478 0,'-5'5'0'15,"3"1"261"1,0-3-163-16,2-1-25 0,0-2-20 0,6 0-24 15,5 2 26-15,5-2 15 0,6 0-13 0,2-5-11 16,4-4-20 0,-2 2-15-16,0 0-12 0,-1 0 1 0,-3 3 0 15,-3 0 0-15,-4 2-28 16,-4 2-17-16,-4 0-16 0,1 0-31 15,-2 0-28-15,-3 0-42 16,-2 0-130-16</inkml:trace>
  <inkml:trace contextRef="#ctx0" brushRef="#br0" timeOffset="22980.03">5080 14048 489 0,'0'-6'0'0,"1"0"187"0,0 3-132 0,-1 2-4 16,0-1-4-1,0 2-11-15,0 0-7 0,0 0-10 0,0 0 2 16,0 0 8-16,0 3-7 0,-1 5-7 0,0 2 25 16,-3 3-3-1,1 5-6-15,0 1-15 0,0 5-5 0,-1 9 1 16,-3 7 0-16,-3 8 5 15,0 10 0-15,-1 0-7 0,1 0-3 16,-1-3-4-16,1-4-1 16,0-7 3-16,1-7-4 0,2-8-2 0,1-6 2 15,4-3 0 1,-4-8-1-16,3-1 0 0,-1-2 7 0,1-4-4 15,3-1 0-15,0-2 1 0,0-2-3 0,0 0 5 16,0 0-2 0,0 0-1-16,0 0 0 0,0-4-5 0,4-6-6 15,3-3 13-15,4-7-10 16,2-7-2-16,5-3 1 0,5-4-1 15,3-7-3-15,5-2-1 16,-3-3-3-16,1 0 6 0,-2 0 5 0,-4 2 4 16,-3 8-2-16,-3 3 2 0,-6 8 7 15,-1 6-7-15,-3 6 12 16,-3 3 2-16,-2 3-6 0,0 1-3 0,0 3-1 15,-1 2-3-15,0 0 2 16,-1 1 0-16,0 0 5 0,0 0 5 16,0 0-14-16,-2 7 0 15,-7 14-14-15,-3 9 21 0,-4 7 4 0,2 3 0 16,0-5-13-1,1-4 4-15,2-3 0 0,0-3-3 0,-1-4 2 16,1-3 4-16,2-2-10 0,2-5 2 0,0-1-4 16,2-2-3-1,1-3-6-15,2-1 5 0,1-3 3 0,0-1 5 16,1 2 0-16,0-2-3 15,0 0-5-15,0 0 2 0,4-2-1 0,3-1 11 16,0 3 1 0,3 0 2-16,-2 0-3 0,1 3 3 0,-1 6 3 15,1 6-1-15,0 4 2 16,0 1-3-16,-2-3-2 0,2 0 1 15,-2 0-2-15,-2-5-1 0,4-2 2 0,-2 0-3 16,-1-4 0-16,0-2-13 16,-3 0-1-16,4-1-21 0,-3-2-35 15,3-1-49-15,-1 0-124 16,3-6-106-16</inkml:trace>
  <inkml:trace contextRef="#ctx0" brushRef="#br0" timeOffset="23280.03">5466 14514 839 0,'4'0'0'16,"3"0"119"-1,1 0-23-15,3 1-12 0,2-1-23 0,3-4-11 16,5-2-9-16,5-1-15 15,0 1-7-15,2-1-7 0,0 1 6 16,-2 1 3-16,-2 1-9 0,-1 0-6 0,-3 0-6 16,-1 1 0-16,-1-1 2 15,-3 3-2-15,0 1 0 0,-4 0 1 16,-1 0-1-16,-3 3-7 15,-3-1-14-15,-2 5-11 0,-2-3-24 0,-1 2-2 16,-7 1-17-16,1-2-61 16,-2 2-48-16,0-2-57 0,0-4-213 15</inkml:trace>
  <inkml:trace contextRef="#ctx0" brushRef="#br0" timeOffset="23550.03">5746 14266 626 0,'3'-11'0'0,"-1"4"233"0,-2 0-151 16,1 5-6-16,-1 1 12 0,0 1-21 0,0 0-28 15,-1 9-30-15,-4 13 1 16,-2 10 24-16,1 9 11 0,-2 5-15 15,1-3-13-15,0-3-9 16,-1-4 0-16,0-6-3 0,3-4-5 0,0-5 0 16,2-1 0-16,1-1-28 15,2-4-23-15,0-3-23 0,0-1-71 16,0-5-41-16,3-2-111 15</inkml:trace>
  <inkml:trace contextRef="#ctx0" brushRef="#br0" timeOffset="24230.03">6087 14259 732 0,'0'-5'0'16,"0"-1"245"-16,0-1-175 0,0 0-27 0,3 2-9 15,1-3-11 1,1 1-9-16,3 2 0 0,0 1-4 0,1 1 0 16,2 1 4-16,0 2-2 15,2 0-6-15,0 6-5 0,-2 7 1 16,0 7 2-16,-1 4 1 15,-1 2 4-15,-2 4 1 0,-2 1-1 0,-2-2-2 16,0 3 1-16,-2-2-7 0,-1 0 2 16,0-1-1-16,-2-3-2 15,-5 1 0-15,-1-4 2 0,1 1-2 0,-4-6 0 16,1 0 3-16,0-3-3 15,0-4-5-15,3 1 7 0,1-6 1 16,1-2 3-16,2-2-3 16,1-2 8-16,1 0 14 0,0-4 7 0,0-4 2 15,1-4-4 1,0-6-6-16,1 0-13 0,4-7-4 0,2-1-4 15,3-3 0-15,1-5-1 0,6-3 0 0,2-4-2 16,3-2 0 0,4-1 3-16,2-2-3 0,0 2 0 0,1 1 4 15,-2 5 2-15,-1 6-2 16,0 6 0-16,-3 6-7 0,0 6 4 15,-2 7 0-15,-5 3-2 16,0 3-7-16,-6 1-23 0,-2 0-28 0,-2 7 4 16,-3 4-15-16,1 2-29 0,-4 6-4 15,-4 5-16-15,-7-1-121 16,-3 3-164-16</inkml:trace>
  <inkml:trace contextRef="#ctx0" brushRef="#br0" timeOffset="30810.04">14101 10961 567 0,'-12'-26'0'0,"-1"1"103"0,2-3-68 15,-1 1-17-15,0-2-3 16,-3-1 5-16,-1-2 4 0,-1 0-3 15,0 3-3-15,-1-2-4 16,-2 2-5-16,-1 0-2 0,-3-2-2 0,-1 1-3 16,0 1-1-16,0-2 1 0,-1 2-1 15,-1 0 2-15,0 0 0 16,-1 4 0-16,-1 1 3 0,-2 0 10 0,-3 5-11 15,-3-1-1-15,-1 2 7 16,-2 2 8-16,-1-1-5 0,1 3-4 16,-2-1-2-16,-1 1 1 15,1-1 1-15,-3 1-2 0,2 2 2 0,0 0 5 16,-2 0-3-1,0 4 0-15,2-1-2 0,0 6-3 0,1-3-3 16,-1 3-3-16,0 3 1 0,-1 0-1 0,-1 0-2 16,-2 5 2-1,0 2-1-15,-4 2 0 0,3 0-1 0,0 2 1 16,1 1 3-16,3 0-3 15,-1 2 7-15,1-2 2 0,3 4-4 16,1 0 0-16,1 2-3 16,0 2 1-16,-2 0 0 0,3 0 0 0,-3 4-2 15,0 2 1-15,0 2-3 16,-3 2 2-16,0 4 0 0,1-1 2 15,0 4-2-15,-1-1 3 0,3 1 0 0,0 0 3 16,1 2 0-16,1 0 4 16,0 3-6-16,1-2 1 0,2 0 7 15,-1 3-3-15,1 0 2 16,3 2-4-16,-3 3-1 0,0 2 0 0,2 0-5 15,-3 5-1 1,4-4 2-16,-2 4-2 0,2-2-1 0,3 4 0 16,1-5 6-16,2 2-2 0,5-4 3 0,1-2 0 15,2 2-2 1,2 0 2-16,-1 1 0 0,5 2-5 0,-3 0 0 15,3 2-2-15,1 2 0 16,1 2 0-16,1 1 0 0,2 1 1 16,0 1-1-16,1-2 0 15,1 4 0-15,1-2 0 0,2 1 0 0,3 2 0 16,0-2 1-16,0-2-1 15,2 0 0-15,4 0-1 0,0-1 1 16,3 0 2-16,1 0-2 0,0 4 0 0,3-4 2 16,0 3-2-16,2-3 0 15,1 3-1-15,1 1 1 0,-1 3 2 16,2-4-2-16,0 2 0 15,0 1 1-15,4-2-1 0,1-1 0 0,3-1 0 16,1-5 0 0,4-4 0-16,0 0 1 0,4-3-1 0,1 0-1 15,0 0 1-15,2-1 2 16,1-1-2-16,2-2 0 0,5-2 0 15,1 2 0-15,3-3-1 0,2 0 0 0,1-4 1 16,2 0 0-16,0-4 1 16,3 2-1-16,2-2 0 0,-1-6 0 15,3 0 2-15,2-5-2 16,-1-2 0-16,2-3-1 0,-2-2 1 0,2-3 0 15,-2-4 0-15,3 0 3 16,5-1-5-16,-3-6 1 0,1-3 6 16,1 0-5-16,-6-11 0 0,5 0 2 0,0-3-3 15,-3-6 0-15,1-1 1 16,-1-5 0-16,0-4 2 0,0 0-3 15,1-5 1-15,-1-3 0 16,0-2 0-16,-1-4 1 0,-1-4 3 0,-2 0-4 16,-4-2 0-1,-2-2 3-15,-5-2-5 0,-4-1 2 0,-5-3 0 16,-3 0 3-16,-4-2-2 15,-2-4 2-15,-3-4 5 0,0-4-1 16,-1-7 0-16,0 1-4 0,-1-7-3 0,0-2 0 16,-1 1 1-16,0-2-1 15,-3 1 0-15,-2-1 3 0,-2 5-2 16,-4 0 1-16,-1 5-4 15,-5-4 4-15,0 0 7 0,-2-1-2 0,-2-2-4 16,-2 2-1-16,-1-1 2 16,-3-2-4-16,0-4 0 0,0-2-1 15,0-1 1-15,-3 1 2 16,-1 2-2-16,-2 0 0 0,-2-1 0 0,-2 1 0 15,-1 3-3-15,-3 5 2 0,-2 1 0 16,-5 9-2-16,-2 4 3 16,-2 3 0-16,-6 7 0 0,0 5-3 0,-2 4 3 15,-3 6-28 1,-2 6 1-16,-1 2-10 0,-3 7-21 0,-1 2-23 15,-2 5-57-15,-6 4-140 16,-2-3-233-16</inkml:trace>
  <inkml:trace contextRef="#ctx0" brushRef="#br0" timeOffset="35300.04">18619 14547 418 0,'0'0'0'0,"-1"-1"91"16,0-4-47-16,0 2-8 0,-1-2 29 16,0-1-12-16,2 5-2 0,-2-3 4 0,1 1-6 15,-1 0 4-15,2 1 7 16,0 2-20-16,0 0-11 0,0-2-11 15,0-4-5-15,2 0-7 16,4-4-1-16,3 0 2 0,1 0 1 0,2 1 2 16,0-1 3-16,-2 3-4 15,2 0 0-15,-4-1-1 0,2 2-3 16,-2 1 1-16,0 3-1 15,0 1-1-15,-2 1-3 0,3 0-1 0,-2 5 0 16,-1 0 1-16,1 3-1 0,-1 1 1 16,-1 1-1-16,-1 6 8 15,-1 2-2-15,-3 4 3 0,0 3-1 0,0 3 0 16,-4-2-2-1,1 3 0-15,-2-2-3 0,-3-2-3 0,3-2 0 16,-2-3 6-16,0-6-5 16,1-2-1-16,-1-3 0 0,2-1 14 15,0-3-4-15,2 0-5 16,0-3-4-16,2-2 3 0,0 2-3 0,0-2 4 15,1 0 0-15,0-2 0 0,0-3 4 16,0-6-4-16,2-2-5 16,2-6 0-16,2-4 5 0,1-4-1 0,2 1-3 15,2-7 1-15,1-1-4 16,4 0 3-16,-1-4-1 0,6 1 0 15,-1 1-1-15,2 1 1 16,1 2 0-16,-1 5-1 0,-1 5 2 0,-4 5-1 16,-5 7 0-16,-2 4 0 0,-1 4 3 15,-2 3-4-15,-1 3 1 16,1 6 0-16,-2 9-7 0,-2 9 9 0,0 6 1 15,-2 6-1 1,-1 2-1-16,0-3 2 0,-3-1-3 0,-3-6 0 16,2 0 1-16,-1-3-1 15,0-2 3-15,0 2-2 0,0-5-2 16,-1 1 2-16,1-3-1 15,-2 0-1-15,4-3-1 0,-1-3-3 0,1-4-8 16,0-5-1-16,2-1-7 0,1-2-22 16,0-2-22-16,1-1-40 15,5-5-81-15,1-9-103 0</inkml:trace>
  <inkml:trace contextRef="#ctx0" brushRef="#br0" timeOffset="35680.05">19403 14507 661 0,'0'-2'0'0,"1"-2"201"0,7-2-156 0,3-1 5 15,5-2 13-15,5 0-20 16,5 3 4-16,5-3-16 0,3 2-9 16,0 0-11-16,-1-1-4 15,-2 4-5-15,-3 0-1 0,-6 2 1 0,-2 2-3 16,-5 0-3-1,-5-1-2-15,-3 1-8 0,-4 0-5 0,-2 0-3 16,-1 0-11-16,0 1-16 0,-8 4-30 0,-4 0-89 16,-8-1-127-1,-6 5-38-15</inkml:trace>
  <inkml:trace contextRef="#ctx0" brushRef="#br0" timeOffset="35880.05">19458 14636 512 0,'6'2'0'16,"5"2"242"-16,1-3-128 0,2-1-22 15,4 0-3-15,1-1-31 0,3-1-21 0,0 0-10 16,0 1-19-16,-3 0-5 16,4-2-3-16,-3 0 0 0,0 1 0 15,1 0-13-15,-3-3-11 16,-1 2-15-16,-2-2-21 0,-1 0 7 0,-3 1-42 15,-1 1-101 1,-6-1-55-16</inkml:trace>
  <inkml:trace contextRef="#ctx0" brushRef="#br0" timeOffset="36610.05">20246 14054 484 0,'-2'-19'0'0,"-2"2"246"15,2 6-138-15,2 2-29 16,-3 3-8-16,2 5-8 0,1 1-27 15,0 14-44-15,0 14 16 0,0 14 57 0,0 15-16 16,-1 6-11-16,-2 4-14 16,1 1-10-16,-4-4-6 0,0-4-1 15,-3-5-2-15,-2-6-3 16,2-8-1-16,-2-7 1 0,0-5-3 0,4-5-2 15,-2-3-5-15,1-6-3 16,4-4-5-16,-1-5 1 0,4-3-3 16,1-3-9-16,4 0 1 0,5-8 19 0,6-4 7 15,6-9 0-15,3-3 4 16,5-3-4-16,2-5 0 0,0-5 2 15,2-4-2-15,-2-4 0 16,-1 0 0-16,-4 6 8 0,-4 4 10 0,-5 6 6 16,-4 8 3-1,-4 2-8-15,-3 4-4 0,-2 7-9 0,-2 6-3 16,-2 2-3-16,0 0 0 15,0 0 0-15,0 2 0 0,-6 5-12 16,-5 6 18-16,-2 6-7 0,-5 2 1 0,1 0 0 16,1 0 5-16,1 0-5 15,5 1 0-15,0-2 2 0,4-3-3 16,2 2 1-16,1-3 0 15,3 2-3-15,0 0 4 0,1 0-2 0,4 0 0 16,2-2 1-16,-2 0 0 16,3-1-2-16,2-2 1 0,-3-1 0 15,5-1-1-15,1-3 3 16,1 0-1-16,1-1 0 0,0-2 0 0,-1 0 1 15,1-1-10-15,-4-1-13 0,-1 1-7 16,0-1-29-16,-2-2-24 16,-1-1-62-16,-1 0-153 0,0-6-234 0</inkml:trace>
  <inkml:trace contextRef="#ctx0" brushRef="#br0" timeOffset="36860.05">20680 14547 784 0,'10'-7'0'0,"4"0"203"15,1-4-128-15,4 1-21 16,4 0-4-16,6-5-14 0,3 4-9 0,2-2-7 16,-4-2-5-16,-1 3-6 15,-5-2-6-15,-6 5-1 0,-3 1-1 16,-7 0-1-16,0 2 0 15,-4 2-14-15,-1 1-5 0,-3 1-9 0,0 0-18 16,0 1-41-16,-5 1-19 0,1 0-71 16,-2 0-63-16,-1 1 87 15,-1 2 21-15,-3-3-4 0,1 0 27 0</inkml:trace>
  <inkml:trace contextRef="#ctx0" brushRef="#br0" timeOffset="37050.05">20924 14372 14 0,'-9'-8'103'0,"2"-2"20"0,1-2 20 0,1-2-44 16,2 2-17-16,1-2-3 16,-1 3-9-16,0 4 5 0,0-2 5 15,1 6-25-15,1 3-1 16,1 0 9-16,-1 3-21 0,-3 11-40 0,-1 10 24 15,-3 8 16-15,0 8 4 0,1 2-6 16,1-1-8-16,2-1-6 16,0-2-13-16,1-6-6 0,0-3-5 0,1-3-1 15,-1-4-2-15,0-4-39 16,2-2-23-16,-1-2-12 0,2-3-48 15,0-3-158-15,0-3-129 16</inkml:trace>
  <inkml:trace contextRef="#ctx0" brushRef="#br0" timeOffset="37430.05">21172 14397 613 0,'12'0'0'0,"0"3"223"15,2 5-134-15,0 1-30 0,2 6-13 0,1 4-14 16,-1 4-18-16,-3 5-8 0,-6 2-3 16,-1 3 3-16,-4-1 4 15,-1-2-6-15,-4-1 0 0,-1-3 6 0,-6-4 12 16,2-4-4-16,-3-3 6 15,-1-3 8-15,2-4-5 0,1-4 3 16,-1-4 2-16,4 0-5 16,1 0-13-16,1-2-7 0,2-7-3 0,2-2-2 15,0-6-3 1,3-5 2-16,6-2 0 0,-2-7-2 0,6 0 2 15,-1-6 1-15,2-5-2 0,3-5 0 0,4-4 1 16,3-1-1 0,2 2 0-16,3 5-1 0,1 9-1 0,1 4-15 15,0 7-23-15,-2 8-38 16,-1 3-30-16,-3 5-53 0,-4 2-157 15,-4-2-284-15</inkml:trace>
  <inkml:trace contextRef="#ctx0" brushRef="#br0" timeOffset="53590.07">23057 10486 522 0,'4'-18'0'0,"-4"-1"122"0,0 2-20 15,-6-4-31-15,-1 2-20 0,-3-2-5 16,1 1-5-16,-3 0 5 16,0 0-14-16,2-2-5 0,-3 1 3 0,1-2-1 15,-4-1-11-15,-3-2-7 16,-2 0 2-16,-1 3-1 0,-4 1-2 15,0 1 2-15,-3 4-3 16,1 0 2-16,-2 2-2 0,1 4-4 0,-2-1 0 16,2 4 1-1,-1-1 2-15,2 4 2 0,-1 0 3 0,0 0-8 16,0 0-4-16,-2 5 4 0,-2 0-4 0,-1 5-2 15,0 0 2 1,-1 2 2-16,1-2-3 0,1 3 0 0,1 0 7 16,2 0-2-16,-1-2 4 15,0 0-4-15,0 2-3 0,0 1 2 16,1 2 1-16,2 2-8 15,1 1 6-15,1-1-5 0,1 5 2 0,0-3 0 16,0 0 2-16,2 2-5 16,1-2 6-16,1 1 0 0,1 0-5 15,3 3 4-15,0-2 3 0,3 0-5 0,-1 2 0 16,3 0 4-16,-1 0-5 15,0-1 2-15,0 1 0 0,-1 0-1 16,-3 0 5-16,-3 0-5 16,1 3 0-16,-1-4 7 0,-1 3-2 0,4-3-2 15,0 1 3 1,0-2-4-16,3 0-3 0,0 2 2 0,4-2 3 15,-1 4-5-15,1-1 2 0,0 0-1 0,2 4 0 16,-2 0 0 0,3 1-1-16,1 1-1 0,-1 0 4 0,0 1-1 15,0-2-2-15,0 1 2 16,0-3 2-16,-2 1-4 0,1 0 2 15,-1-3 1-15,2 2-3 16,0-3 0-16,2 2 1 0,2 0 0 0,-1-4-1 16,4 1 1-16,0-1-4 15,0 1 4-15,0-1 0 0,4 1 0 16,-1-2 1-16,-1 0 0 0,0 0-2 0,-1-3 2 15,1 1 2-15,0 0-5 16,0 0 4-16,2-1-3 0,3 4-2 16,-1 0 5-16,4-1-4 15,4 1-2-15,0 0 6 0,3-1-3 0,4 2-2 16,-1-1 4-1,2 0 0-15,3 0-2 0,1 1 2 0,1-2 2 16,1 0-4-16,-2 0 2 16,0-2 1-16,-2-1-2 0,0 2 0 15,0-3 1-15,0 3-1 0,0 0 0 0,3-2 1 16,1 2-1-16,2 0-3 15,4-3 3-15,1 0-4 0,1-2 2 16,5-3 0-16,-1-1-1 16,3-1 3-16,0-1 0 0,0 0-8 0,2-3 10 15,0-2-3-15,0 0-1 16,0 0 2-16,1-2 0 0,-1-4 0 15,-2-1 2-15,-1-1-1 0,2-4-2 0,-5-1 2 16,-1-4 0-16,-1-4-1 16,-3-2 0-16,1-5 10 0,-2-3-3 15,1-2 4-15,-1-2-6 16,0-2-2-16,-2 1 3 0,-5-2-4 0,-2 0-1 15,-4 0 5 1,-2-1 2-16,-3-2 5 0,-1-3 7 0,-2-4 5 16,-2-5-1-16,4-1 0 15,-4 0-11-15,6-2-1 0,-2-1-4 16,-2 0-8-16,-3 3 0 0,-4 2 2 0,-5 2-2 15,0-1 0-15,-7 0 3 16,-5 0-5-16,-3-1 2 0,-2 1 0 16,-1-1 4-16,0 2-4 15,-4 3 0-15,0 2 1 0,1 7-2 0,-5 6 1 16,1 5-1-16,-2 8-11 15,-2 7-13-15,-2 6-34 0,-2 6-17 16,0 3 2-16,-3 8-20 16,2 5-91-16,-2 5-99 0,1-4-233 0</inkml:trace>
  <inkml:trace contextRef="#ctx0" brushRef="#br0" timeOffset="58990.08">22461 7504 562 0,'-24'-31'0'0,"-1"1"121"15,0 2-57-15,2-1-6 0,0 0-28 16,2 3-10-16,0-2-5 16,-1 0-9-16,0 3-5 0,-3 0-1 0,-3 1 0 15,-1 1 0-15,-3-1 0 0,-1 2-1 16,-4 2 1-16,-1 0 0 15,-1 0 6-15,-1 1 7 0,1 1 4 0,-1 0 0 16,3 3 0 0,1-3 3-16,-2 1 1 0,0 3-5 0,0-1-4 15,-2 1 1-15,1 0 4 16,-1 3-4-16,0 1 3 0,-2-1-5 15,-1 5-2-15,0-1-1 0,-2 3-5 0,2-1 0 16,-4 1-2-16,0 1 1 16,-1 0-1-16,2 1-2 0,-1-2 2 15,1 1 0-15,1-2-1 16,0 4 0-16,2-2 2 0,1 2-3 0,1-1 2 15,0 1-1-15,2-1 0 16,-2 2 0-16,1-2 1 0,1 2-1 16,-1-2 0-16,-2 1 1 15,1 1-1-15,-2 0 10 0,-3 0 4 0,2 6 1 16,-1 0-1-16,0 1-5 0,3 0-4 15,1-1 2-15,1-1-4 16,6-1 0-16,-2-1 1 0,2 0-2 0,-1 0-2 16,-2 1 0-1,2-2 2-15,-3-1-2 0,0 3 0 0,-2-3 2 16,-1 2-3-16,-1 2 2 15,-1-2 2-15,-2 2-4 0,-1 4 1 16,3-2 1-16,1 1-2 16,2 0 2-16,1 0 0 0,1 0-1 0,2 2 17 15,1-1-5-15,4 0 3 0,0 2-4 16,0-2-2-16,1-1-1 15,0 4 2-15,-3-2-2 0,2 1-1 0,-3 2-3 16,1-1-1-16,-1 0-1 16,-1 2-1-16,0 1-1 0,-1-1 0 15,0 1 0-15,0 2 2 16,1 0-2-16,-1 3 0 0,0-1 0 0,1 2-1 15,-2 2 1-15,2-3 2 0,1 1 2 16,-1 1 5-16,1 0-2 16,2 2-1-16,1 1 1 0,2-3 1 0,-2 3-2 15,2 0 4 1,4 3-5-16,-1-3 1 0,1 4-1 0,2-2-3 15,0 2-3-15,2 1 2 16,3 2 0-16,-1 1-1 0,2-1 0 16,3 2 0-16,1-5 0 15,0 3 0-15,4-1 0 0,-1 2 0 0,1 1 0 16,3 3 1-16,-2-3-1 0,4 2-1 15,2-1 0-15,2-1 0 16,0-1 1-16,0-3 0 0,5 0 3 0,-1-3-2 16,2 1 2-16,2-2-2 15,-3 1 2-15,5 0-4 0,-3-1 1 16,1 2 0-16,3-1 0 15,-1 0 0-15,4-1 0 0,1 1 1 0,1-3-3 16,4 2 3 0,1-1-1-16,3-2 0 0,1 2 0 0,1-3-1 15,3 0 0-15,-1 1 2 0,-1-3 2 0,1 2-4 16,-1-3 2-1,0 1-1-15,0 1 0 0,1-1 0 0,3 2 2 16,1-3-2-16,-1-1 0 16,1-4 0-16,-2 0-1 0,6 0 2 15,0 1-1-15,1-3 0 16,-1 0-5-16,0-2 5 0,1 2 0 0,0-1-2 15,1 1 2-15,0 0 0 0,0 1-2 16,2 0 1-16,1-2-3 16,1 1 2-16,-1-4-1 0,2 1 1 0,-1-1 2 15,2 1 0-15,1-1 0 16,0-1 1-16,2 2-2 0,-1-4 1 15,0 3 0-15,-1 0 1 16,2-3-1-16,0 3 0 0,-1-2 2 0,3 0-2 16,-3-1 0-1,1 0 1-15,1 0-1 0,0 0 0 0,-2 0 1 16,1-2-1-16,-2-1 0 0,1 2 1 0,-2-4-2 15,5 3 2 1,1-1-1-16,-1-1-2 0,0 0 4 0,-2-1-1 16,2 0-1-16,-1 0 0 15,2-2 0-15,0-1 0 0,-2 1 0 16,0-1 2-16,-3 1-3 15,2 1 2-15,-1-1 0 0,1-1-1 0,-1 2 0 16,3-6 3-16,1 1-3 16,1-2 4-16,0-2-3 0,1 0-2 15,1 0 2-15,-3-2 1 0,1 1-3 0,-1 0 2 16,2-2 1-16,-2 2-2 15,0-1 0-15,1-2 1 0,0 3-1 16,0-1-1-16,-1-2 1 16,0-2-5-16,-1-2 7 0,-4-1-4 0,3-1 1 15,-3-2 2 1,-2-1 0-16,1 1-1 0,-3-4 2 0,0 1 0 15,1-4-3-15,-1 0 2 0,1-2 4 0,-2-1-4 16,1-4 3 0,-3 2-3-16,0-2 1 0,-2 0 2 0,-1 2 0 15,-2-2 0-15,-4-1 1 16,-2 1 1-16,-1-3 0 0,-3 0 3 15,-2-2-1-15,0-4-3 16,-1-2 2-16,-2-3-3 0,-1-2-4 0,-4 0 0 16,-1 1 0-16,-3-7 0 15,-3 2-2-15,-3-3 2 0,-3-4-10 16,-1 1 5-16,-6-1-1 0,-8 1-5 0,-2 2 10 15,-6-1-4-15,-4 3 2 16,-4 6 2-16,-7 5-6 0,-3 7-14 16,-6 4-14-16,-4 4-22 15,-4 4-31-15,-6 2-23 0,-7 3-34 0,-5 4-122 16,-6-3-77-1</inkml:trace>
  <inkml:trace contextRef="#ctx0" brushRef="#br0" timeOffset="60590.08">21870 7168 545 0,'12'-9'0'16,"1"-1"144"-16,1-3-43 0,0-1-26 0,-4-2-22 15,2-2 10-15,-1 1-21 16,1-2-14-16,-2 0-4 0,2-1-4 15,0-3-6-15,3-2-2 0,1-4-5 0,2 0-2 16,3-6-2-16,2 0 5 16,1-3 2-16,2-2-5 0,0-3 5 15,2 1 0-15,0-4-1 16,0-2-1-16,1-3 1 0,-2-1 1 0,-2-1 0 15,-2-1 1-15,-3 0-2 16,-1 1 0-16,-3-1 4 0,0-1-1 16,-1 2-2-16,-3-1-5 15,2-2-3-15,-4-3 2 0,1-2-3 0,-1 3-2 16,-3-3 2-16,-2 1 0 0,-1 2-1 15,-3 0 0-15,-1 3 3 16,-2 1-3-16,-6 4 0 0,-3 2-3 0,-2 1 1 16,-4 1 2-1,-1 3 0-15,0 2 0 0,-4-1 0 0,2 5 0 16,-1 1 0-16,-3-2 0 15,-2 3 0-15,-3 4 0 0,-4 0-3 16,-2 5 2-16,-4 3-6 16,-3 2 4-16,-2 7 2 0,-2 1-2 0,1 2 2 15,0 3 1-15,3 1 0 0,-2-1-1 16,3 6 1-16,2 0-1 15,1-1 1-15,2 3 0 0,2 0 0 0,0 0-1 16,0 1 1-16,3 5 0 16,-3 0-1-16,2 2 1 0,2 2 0 15,1 0 2-15,2 2-1 16,-1 3-1-16,0 2 0 0,-1 5 4 0,-2 0-5 15,2 2 2-15,-1 2 3 0,2-2-5 16,-2 1 2-16,2 1 4 16,-1 1-2-16,2 2 2 0,1 2-4 0,0 1-2 15,-1 2 2 1,0 4 1-16,2 2-2 0,-2 3-1 0,1 0 1 15,1 3 0-15,0-4 2 16,2 1-2-16,2-2 0 0,-1-4 0 16,3-1 2-16,2 0-2 15,-1-2 0-15,0 1-1 0,2 2 1 0,1-2 2 16,1 3-3-16,4-2-1 0,1-3 3 15,1 2-2-15,1-6-2 16,3-2 4-16,1-8-1 0,1-2 0 0,1-5 0 16,-2-3 1-16,0-3-1 15,2-2 5-15,-3-2-6 0,4 1 1 16,-3-3 0-16,3 0 5 15,-1 0-4-15,-2 0 3 0,1-1-2 0,1-5-4 16,-2-2 3 0,2-3 0-16,1-4-2 0,0-4 1 0,0-3 1 15,0-2-2-15,0-3 2 0,4-4 2 0,-2 0-3 16,-1-2 0-1,2 1 2-15,-2 0-2 0,2 2 0 0,0 1 0 16,-2 1 0-16,0 1-1 16,0 5 1-16,-1 0 0 0,0 5 0 15,0 6 1-15,-2 3-1 16,1 1-2-16,-2 2 2 0,0 0 0 0,3 3-4 15,-2 2 4-15,2 0-2 0,-1 0 2 16,1 2-7-16,-1 7-1 16,-2 6 8-16,-1 6 0 0,-1 4-4 0,-1 2 6 15,0 4-2-15,-1-3-1 16,0 2 2-16,0-1 1 0,2 0-2 15,0-2 0-15,3-2 0 16,1-1 0-16,0-3 0 0,1 3-1 0,0-3 1 16,1 1 0-1,2-2 0-15,1-2 0 0,2-1 0 0,-2-2-1 16,5-2-1-16,-1-4 1 0,0-2 2 0,2-2-2 15,0-2 1 1,4 0 2-16,-1-3-4 0,-1 0 4 0,2-4-2 16,0-7 0-16,2-2 3 15,1-3-2-15,3-1-1 0,1-7 0 16,1 1 0-16,4-5-20 15,0-2-18-15,1 0-26 0,2 1-46 0,-2 2-39 16,-5 5-97-16,-8 0-408 16</inkml:trace>
  <inkml:trace contextRef="#ctx0" brushRef="#br0" timeOffset="85510.11">14484 15562 502 0,'0'-17'0'0,"-3"5"179"15,-7 2-112-15,0 2-11 16,-4 0 3-16,-2 1-7 0,-3 4-7 0,-3 1 1 15,-1 2-11 1,0 6-6-16,-1 4 0 0,-1 6-12 0,2 9-12 16,-3 7-1-16,0 9 4 0,-1 4-6 0,4 9 2 15,-1 1 1 1,4 0-4-16,5-1 0 0,3-8 2 0,7-2-4 15,5-9-2-15,4-4 3 16,8-5 0-16,4-6-7 0,6-3 6 16,5-1 2-16,1-6-2 15,5-3 1-15,3-6 0 0,-1-1-3 0,3-8 1 16,0-5 2-16,-3-5 0 15,1-4 0-15,-3-4 3 0,-3-4-2 16,-2-6-2-16,2-3 2 0,-5-7 7 0,2-4-3 16,0-6-2-16,-3-4 5 15,1-1-1-15,-4-2-5 0,0 2 0 16,-2 1 0-16,-4 6 0 15,-2 5 0-15,-3 7 6 0,-5 8 0 0,-1 9 9 16,-1 11 3 0,-3 5 0-16,1 6 3 0,-1 3-13 0,0 4-15 15,-6 16-18-15,-4 14 34 16,-6 15-5-16,-1 8-2 0,-2 7-1 15,-2 0-2-15,2 2 0 0,-2 1-1 0,0-7 0 16,4-2 2-16,0-9 1 16,2-7-3-16,3-4 0 0,0-6 2 15,3-3-2-15,2-7 0 16,0-3 0-16,2-6 1 0,3-4-1 0,-1-2 0 15,2-6-1-15,1-1-1 16,0 0-3-16,1-2-5 0,6-6-5 16,3-7 27-16,4-6-12 0,4-4 0 0,1-7 0 15,3-1-1-15,2-6-10 16,1 0 8-16,1 3-2 0,-3 6 3 15,-1 5 2-15,-3 8 0 16,-2 6-5-16,-1 7 7 0,-2 4-4 0,-2 2-2 16,-1 11 2-1,0 8 2-15,-3 5 0 0,-3 7 0 0,-1 4 4 16,-4 2-4-16,0-2 0 15,-2-1 6-15,-3-4-6 0,1-4 0 16,-2-5 5-16,1-3-6 0,3-2 2 0,-1-6 1 16,4 0-2-16,-1-4 0 15,0-1-1-15,4-4-23 0,1-1-26 16,2-2-18-16,2-4-41 15,2-6-57-15,-2-4-104 0,1-4-262 0</inkml:trace>
  <inkml:trace contextRef="#ctx0" brushRef="#br0" timeOffset="85810.12">14975 15993 383 0,'7'1'0'15,"4"-1"198"-15,-1 0-128 0,6 0-10 16,-2-6 3-16,1-1 5 16,5-2-1-16,-4-2-23 0,-1-6-14 0,1 2-4 15,-2-3-5 1,-2-2 0-16,0 3 2 0,-5-4 2 0,-2 1-3 15,-1 3 5-15,-4 1-11 16,0 3-2-16,0 6 0 0,-1 2-4 16,-5 3-3-16,-1 2-14 0,-4 5 5 0,-4 8 3 15,-2 7 3-15,-1 5 3 16,0 1 2-16,4 5 1 0,0-1 3 15,2 1-3-15,1-2 0 16,4-4-1-16,2-2-4 0,3-5-4 0,2-3 1 16,0-1-1-16,6-2-2 15,1-3-3-15,2-2-21 0,5-1-44 16,2-2-35-16,4-1-99 15,4-3-321-15</inkml:trace>
  <inkml:trace contextRef="#ctx0" brushRef="#br0" timeOffset="86960.12">15471 15811 619 0,'-11'-7'0'0,"1"0"292"16,-2 3-192-16,-2 2-28 0,0 2-20 15,-1 4-17-15,-2 8-11 16,-2 9-13-16,-2 6 1 0,0 6 1 0,0 5-3 15,3-2-2-15,1-1-5 0,5-3 0 16,4-5-3-16,5-2 0 16,3-4 0-16,2-5 0 0,6-1-8 0,2-4 3 15,4 0-1-15,2-4 3 16,3-1 2-16,2-4 2 0,3-2-2 15,0-4 3-15,0-4 1 16,0-6-3-16,2-2 0 0,-1-5 4 0,0-3-6 16,-2-5 4-16,-1-7 0 0,1-6-2 15,0-6 6-15,-1-6-4 16,1-7 0-16,0-1 4 0,0-2 3 0,-3 2 4 15,-1 4 2 1,-3 2-4-16,-2 6-2 0,-2 4 1 0,-2 9-5 16,-1 13-5-16,-2 10 0 15,-3 7 4-15,-4 7-5 0,0 13-13 16,-7 16 9-16,-6 15 10 15,-6 16 16-15,-4 6-12 0,-2 4 1 0,1 1 2 16,0-3-3-16,0-2-5 0,0-6-1 16,0-6 0-16,6-5-5 15,1-10 4-15,1-3 1 0,4-7-4 0,1-7-9 16,4-3 0-16,2-4-1 15,5-4 7-15,0-3-6 0,2-2-11 16,5-5 3-16,1-1 3 16,6-6 10-16,2-3 3 0,2-5-5 0,6-6-12 15,2-3-4 1,3-8-4-16,5-3-4 0,0-1 8 0,-2-3 8 15,2 4 7-15,-2 3 10 0,-6 2-1 0,-1 7 2 16,-6 3 3 0,-3 2 4-16,-2 5 2 0,-5 4 1 0,-4 0 1 15,-3 4 3-15,-3-1 1 16,-3 5-8-16,-3 0-12 0,-5 3 1 15,-6 8 0-15,-3 9 2 16,0 5 6-16,-1 4-9 0,2 3 0 0,5 0 4 16,2 0 1-16,4-3-3 0,4-2 0 15,2-4 1-15,3-1-2 16,0-4-1-16,2-1 2 0,3-2 0 0,3-4-21 15,3-2 5-15,2-3 7 16,3-1 6-16,2-5-1 0,2 0 2 16,2-3 1-16,1-4-2 15,2-4 3-15,1-4 0 0,-2-2 0 0,0-5 0 16,-3-2-3-1,0-1 1-15,-2-4 0 0,-2 0 2 0,-6 2 0 16,-3 3 2-16,-3 6-2 0,-5 6 4 0,0 4 2 16,-3 5 1-1,-3 2-3-15,-4 1-1 0,-3 4 0 0,-1 6-1 16,-3 6 0-16,3 6 1 15,-6 3-3-15,5 6 0 0,-1 0 4 16,1 1-3-16,5-1-1 16,2-2 0-16,1-1 2 0,5-5-3 0,2-1 0 15,0-2 2-15,2-4-2 16,6-1-2-16,1-4 3 0,3-3-4 15,-1-2 4-15,4-6 0 0,0 0 0 0,2-4 5 16,1-8-4-16,2-4 3 16,1-2-2-16,0-2 1 0,2-3-2 15,-2-6 1-15,0-3 1 16,2-2-4-16,-1-2 2 0,2 2 1 0,-5 2-2 15,-3 9 0 1,-6 8 3-16,-6 8-2 0,-4 7-1 0,0 3 0 16,-3 13-19-16,-5 9 32 0,0 8 4 0,-1 1-11 15,-2 0-2 1,1-3-2-16,2-3 0 0,2 0 0 0,3-6 1 15,3-3-5-15,0-2 3 16,1-2-2-16,5-4-1 0,2 0-7 16,4-3-17-16,5-2-32 15,5-3-40-15,-1-3-133 0,6-3-347 0</inkml:trace>
  <inkml:trace contextRef="#ctx0" brushRef="#br0" timeOffset="88310.12">16678 16097 531 0,'-1'0'0'15,"1"0"274"-15,0 0-204 16,0 0-32-16,0 0 2 0,0-1 4 16,0 1-6-16,1 0 4 0,3 0-13 0,2 0 0 15,2 1-3-15,2 0-2 16,5 3 0-16,4-1 3 0,4 1 0 15,10 0 3-15,7-1 3 16,9 0-3-16,5-3-5 0,7 0-2 0,6 0 0 16,0-3-5-16,-5 0 2 15,-5 0-8-15,-10-1-6 0,-7 0-3 16,-6-1 0-16,-7-1 0 15,-5 2-6-15,-2 2 6 0,-5-1-1 0,-1 1-2 16,-1 0-2-16,-2-1 1 0,-4 1-4 16,0-1 7-16,-3 3-4 15,-3-2-5-15,1 0 5 0,-2-1 1 0,-2-2-19 16,-1 1-7-1,-3-3-4-15,-3 4 1 0,0-3 2 0,-1 2 4 16,-3-1-3-16,3-2 11 16,1 3-3-16,0-1-4 0,5 2 8 15,1 2-2-15,0 0-3 16,1 0 7-16,0-2 0 0,-1 0 5 0,0 0 6 15,1-5-1-15,-1 1 0 0,0-4 5 16,0 2 0-16,-1 0 1 16,1 0 6-16,1 1 1 0,-1 1 4 0,2-1 4 15,0 1-3-15,0 3 1 16,-1-3 1-16,0 3 3 0,0 1 4 15,-1 1-4-15,3 1-1 16,-1 1-2-16,1 0-2 0,0 0-10 0,0 0-4 16,0 0 0-16,0 4-2 0,2 3 2 15,4 1 14-15,1 1-5 16,2-1 1-16,5 2-3 0,1 1 1 0,2 1-5 15,1 0-1 1,1 0 1-16,-2-2-5 0,-1 1 2 0,0-2 3 16,-3 1-5-16,-3 0 2 15,1-3-1-15,-5-1 0 0,0-2 0 16,-3 0-2-16,-1-1-2 15,-2-1 3-15,0 1-2 0,-5 3 3 0,-5 2 0 16,-3 2 12-16,-4 1-7 0,-6 0-3 16,-2 1-2-16,-3 5 0 15,-1 0 8-15,2 0-5 0,1 2 0 0,3-2 3 16,3-1-4-16,2-1-3 15,1 1 2-15,3-1 1 0,0-2-3 16,1 2 2-16,1-4 0 16,-1 1-2-16,2 0-8 0,1-3-8 0,0 2-26 15,2 1-6 1,2-2-28-16,-1 0-72 0,4 0-93 0,-1-6-234 15</inkml:trace>
  <inkml:trace contextRef="#ctx0" brushRef="#br0" timeOffset="90870.12">18000 15879 430 0,'10'-5'0'15,"2"1"183"-15,0 4-118 0,-2 0-24 0,0 5-15 16,0 8-10-16,-5 7 5 16,-2 3 23-16,-2 5 10 0,-2 0 4 15,-4 1-25-15,-2-1-12 16,-4-2-4-16,2-5-2 0,-2-4-3 0,-1-1 1 15,4-4-2 1,-3-3 0-16,2-2-1 0,2-2 4 0,3-2 4 16,1-3 6-16,3 0 0 0,0 0-2 0,0-2-7 15,7-8-1 1,3-5 9-16,7-6-6 0,1-3 2 0,3-3-4 15,1-5 1-15,5-2-3 16,3-2-7-16,-2 2-1 0,2 5-6 16,-6 7 2-16,-5 7-2 15,-5 9-27-15,-4 6-19 0,-3 2-65 0,-2 10-48 16,-3 4-101-16,-2 0-339 15</inkml:trace>
  <inkml:trace contextRef="#ctx0" brushRef="#br0" timeOffset="91220.12">18348 16104 686 0,'22'-14'0'0,"-3"1"270"0,1-3-186 0,-2-2-51 15,-4 0-12-15,-1-3 0 16,-3 1-3-16,-6 2-3 0,0-1-5 15,-4 1 1-15,-1 2 2 0,-6 3 6 0,0 4 3 16,-2 4-3-16,0 4-4 16,-2 1-9-16,-2 0-3 0,-2 10 1 15,-3 4 1-15,-1 7-2 16,-1 3 1-16,1 3-1 0,1 1-4 0,4 0 2 15,4-3 4-15,2-1-4 16,6-6 0-16,2-1 2 0,3 0 0 16,4-2-1-16,4 0 0 0,2-4-1 0,3 1 1 15,3-5 0-15,-2-2-3 16,4 0-10-16,-1-5-9 0,1 0-19 15,0 0-9-15,0 0-9 16,-2-5-40-16,1-2-15 0,0-2-52 0,0-4-177 16</inkml:trace>
  <inkml:trace contextRef="#ctx0" brushRef="#br0" timeOffset="91910.12">18822 15934 554 0,'1'-7'0'0,"-1"2"332"16,-3-1-212-16,-4 3-29 15,-2 1-19-15,-2-1-31 0,-4 3-17 0,1 9-5 16,-5 4-2-16,1 4 4 16,1 5-3-16,-3 1-8 0,4 4-6 15,0 2-1-15,0-2-1 16,4-2-2-16,4-1 0 0,3-3 3 0,5-3-5 15,2 0 1-15,6-1 1 0,5-4-8 16,2 1 5-16,5-8-2 16,3-1 0-16,2-4 3 0,1-1-4 0,1-4-2 15,1-4 1 1,2-4 2-16,0-1 1 0,-1-4 5 0,1-1-2 15,-2-3 0-15,1-2 1 16,-3-2 0-16,-2-1 1 0,-3 0-1 16,-4 1 1-16,-4 1 0 0,-5 7-1 0,-6 1 5 15,-2 6-2-15,0 5 7 16,-5 2-2-16,-2 3-6 0,-4 1 1 15,-5 11-4-15,-3 6-1 16,0 5 4-16,-1 3 1 0,1 1-2 0,2 0 0 16,2-1 1-16,2-3-3 15,5-2 2-15,3-3-2 0,5 0-2 16,0-2 2-16,5-3-1 15,0-1-2-15,5-4 3 0,0-1-1 0,4-5-2 16,0 0 2-16,2-2-4 0,2-2-4 16,1-3 0-16,5-4-5 15,-1-4-1-15,3-2 13 0,-2-3-3 0,0-2-3 16,2-3 10-1,-2 0-2-15,-1-1-2 0,-1 2 4 0,-2 1-2 16,-4 4 2-16,-5 4-2 16,-3 6 2-16,-4 3 1 0,-3 4-1 15,0 0 4-15,-1 4-4 16,-2 8-2-16,-3 5 2 0,-3 1 10 0,3 1-7 15,0 0-3-15,0-3 1 0,3-1-1 16,1-2 0-16,-1-1-2 16,2-2 1-16,0 1 0 0,2-3-23 0,4 1 10 15,1-2-6-15,0-1-20 16,0-2-25-16,-1-1 10 0,-1-3-48 15,3 0-32-15,1-5-74 16,-2-8-204-16</inkml:trace>
  <inkml:trace contextRef="#ctx0" brushRef="#br0" timeOffset="92040.12">19368 15737 542 0,'0'-14'0'0,"0"3"180"16,5 2-139-16,1 1-34 15,-2 2-3-15,2 1-4 0,-3 4 0 16,0 1-131-16,-1 11-61 15,-2 7-59-15</inkml:trace>
  <inkml:trace contextRef="#ctx0" brushRef="#br0" timeOffset="92960.13">19431 16032 494 0,'0'11'0'0,"3"2"235"0,-3 1-136 0,0 3-6 15,1-2-24 1,1-1-22-16,-2-1-8 0,4 1-15 0,-1-4 1 15,-1-1-5-15,1-2-4 0,-1-2-7 0,0-3-6 16,-1-1-1 0,0-1-1-16,0 0 2 0,-1 0 4 0,0 0 0 15,0 0 2-15,0 0 1 16,1-7 1-16,3-2-2 0,0-4-10 15,2-2 2-15,5-3-2 16,2-3 2-16,-1 0-2 0,4 2-23 0,-2 2-4 16,0 7-6-16,-4 2 2 0,-2 4 20 15,-1 4 10-15,0-3-3 16,2 3 8-16,0 1-5 0,2-1 1 0,0 4 2 15,3 0-1-15,0-1 0 16,1-3 0-16,0 0-1 0,0-2 0 16,-1-3 2-16,0 0 0 15,0-3 1-15,-1-1 2 0,-2 0-2 0,0 1 6 16,-2 0 0-1,-4 1-4-15,-3 3-3 0,1 0 0 0,-2 3 8 16,-1-2-4-16,0 1 1 0,0 2-2 0,-1-2-1 16,-3 0-1-1,-2 2 0-15,-1 0-2 0,-2 0 0 0,-2 7 3 16,0 7-3-16,0 6-1 15,2 3 1-15,4 0-2 0,2 0 2 16,3-3 0-16,0-1 0 16,8-2-6-16,2-3 3 0,7-1-4 0,7-4-1 15,3-3 2-15,11-2 2 16,-1-2 0-16,2-2 1 0,1-1-3 15,-3-5 0-15,-3-2-3 0,-5-3 5 0,-7-3-5 16,-5-3 9-16,-6-3 0 16,-4-4 10-16,-5 2-6 0,-2-2 10 15,-2 1 1-15,-5 4 4 16,-1 6-9-16,-1 5-5 0,-2 4 0 0,-2 4-6 15,-5 2 0 1,-2 9 2-16,-4 4-2 0,0 5 2 0,1 2-2 16,1-1-2-16,4 2-8 0,8-1-16 0,4-1-7 15,6-2 16 1,2-2 7-16,6-1-2 0,3-4 3 0,0-4 3 15,2-5 1-15,0-3 2 16,3 0-1-16,2-5 4 0,2-7 2 16,3-3 7-16,3-6-1 15,2-3 9-15,-1-6 5 0,2-3 8 0,-1-4-1 16,-2-7 5-16,2-1 7 15,-2-7-4-15,-1 2-6 0,0-1 4 16,-4 1-10-16,-5 8 3 0,-7 7-3 0,-2 15-1 16,-6 6-2-16,0 11 13 15,-1 3-16-15,-4 10-23 0,-6 18-23 16,-12 14 37-16,-6 13-7 15,0 7-1-15,-2-1 3 0,5-2-2 0,4-8-4 16,2-5-64 0,6-5-6-16,-2-7-72 0,3-10-90 0,1-7-290 15</inkml:trace>
  <inkml:trace contextRef="#ctx0" brushRef="#br0" timeOffset="93840.13">20598 16148 986 0,'8'-7'0'0,"5"-4"108"15,0-3-77-15,1 2-18 16,2-2 1-16,2-3 1 0,3-1-7 0,-2-1-2 15,1-2 7-15,-2 3 7 0,-4 2 1 16,-4 1-1-16,-2 6-1 16,-4 3 2-16,-2 2-6 0,0 2-1 0,-2 2-4 15,0 0-3 1,0 0-4-16,-4 2-6 0,-5 8 3 0,-5 6 3 15,-3 6-4-15,0 1 2 16,0 0 2-16,6 1-4 0,3-1 2 16,2-2 1-16,3-1-3 0,3-1-3 0,0-2-7 15,0-3-10-15,4 1 7 16,2-4 1-16,5-5 0 0,-1-1 4 15,2-2 1-15,3-3 1 16,0-1 6-16,1-6-4 0,-1-3 1 0,0-3 1 16,0 0 0-16,0-4-1 15,2-1 0-15,1-1-3 0,0 0-10 16,-1 0 5-16,-2 1 1 15,-4 7 7-15,-4 2 4 0,-4 5 0 0,-3 4 1 16,0 0-1-16,-1 10 4 0,-2 5 1 16,-2 6 7-16,1 1-8 15,3 2-1-15,1-2-1 0,0-3-2 0,5-3 0 16,1-4 0-1,2-3-1-15,2-4-2 0,3-1 4 0,2-1 0 16,3-3 1-16,-2-1 0 16,1-6 3-16,0 0 9 0,-2-7 9 15,-2 1 1-15,-3-3 3 16,-1-4-6-16,-3-1 0 0,-1-3-2 0,-3-3-9 15,3 3-4-15,-1 0-3 0,0 5-1 16,2 4-1-16,-2 4-2 16,-1 5 1-16,-2 2 0 0,0 4 0 0,-1 0-32 15,0 7-38-15,0 6-2 16,0 4-19-16,-2 3-87 0,-1-2-173 15,0-2-236-15</inkml:trace>
  <inkml:trace contextRef="#ctx0" brushRef="#br0" timeOffset="94540.13">21327 16050 795 0,'1'-9'0'16,"-1"4"259"-16,0 2-195 15,0 2-14-15,-1 1 3 0,-2 4-39 16,-2 5-15-16,-4 7 2 15,-1 1 14-15,2 1-3 0,2-1-6 0,2 1-3 16,2-1-2-16,2 0-2 0,0 0 2 16,5-3-2-16,2-1 0 15,0-2-1-15,2-2 0 0,1-1-7 0,2-4 1 16,0-2 0-16,1-1 4 15,1-3 2-15,-1-7 3 0,-2-1 0 16,-1-7 2-16,0 2 0 16,-1-6-2-16,-2 1 8 0,-3-3-1 0,-2 0-5 15,-2 0 1 1,0 1-1-16,-5 0-2 0,-2 3 5 0,2 1-2 15,-2 1 0-15,1 3 2 0,0 3-2 0,3 3-2 16,2 2-1 0,1 3-2-16,0 0-3 0,0 2 1 0,0 1-6 15,3 0-13-15,1 6 9 16,2 1-6-16,-1 0-21 0,1 2 1 15,2-3 7-15,2 1 0 16,2 0 8-16,0-2 8 0,1 1 7 0,0-3 7 16,-1 1 3-16,3-2-2 0,-4 2-5 15,1 1 1-15,-2-1-1 16,-2 3 6-16,-1-1 0 0,0 3-7 0,-1 1 7 15,-3-2 0-15,2 5-5 16,0-3 7-16,-1 1 8 0,1 0 13 16,-1-2-1-16,1 0-2 15,0-2-3-15,-1 0-7 0,-1-1-2 0,-2-3 2 16,-1 2-3-1,0-3-3-15,0-2-1 0,0 1 6 0,-2-1 11 16,-2 0 10-16,0 0-11 0,-1 0 2 0,3-1 12 16,0-3-10-1,2-2-6-15,1-5-5 0,4-1-3 0,4-3-4 16,4-5-1-16,2-3-2 15,6-4-2-15,0 0 0 0,1 0 0 16,1 1-1-16,0 5-8 16,-4 4-6-16,1 5-8 0,-2 5-23 0,-1 4-11 15,0 3-20-15,-4 1-53 16,-2 9-36-16,-2 2-31 0,-4 4-242 15</inkml:trace>
  <inkml:trace contextRef="#ctx0" brushRef="#br0" timeOffset="95020.13">22122 15934 618 0,'0'-18'0'0,"-1"3"263"15,-4 2-116-15,-5 4-67 16,-2 7-15-16,-5 1-17 0,-6 1-25 16,-6 11-13-16,-7 8-1 15,-2 7-3-15,1 7-2 0,2-1-3 0,9 0 1 16,8-3-3-16,11-2 1 15,7-3 0-15,2-2-6 0,5-3-3 16,6 0-3-16,2-4-2 0,5-4 3 0,3-5 9 16,1-4 1-16,1-2 2 15,-1-7 0-15,3-4 3 0,-1-9-1 16,4-5 9-16,3-6 2 15,3-6-4-15,1-8 2 0,1-6 0 0,1-7-4 16,0-3-4 0,1-4-3-16,-4 2 0 0,-3 2 0 0,-5 4 1 15,-9 8 0-15,-6 7 7 16,-5 14 12-16,-7 11 10 0,1 9-5 15,-2 8 0-15,-6 8-30 0,-10 16-11 0,-11 14 21 16,-5 12-6-16,-1 8 0 16,3 3 6-16,2 2-6 0,3 1 0 15,4-2 3-15,4-3-4 16,4-6-29-16,4-4-15 0,1-8-59 0,-1-4-35 15,-1-9-120-15,0-8-440 16</inkml:trace>
  <inkml:trace contextRef="#ctx0" brushRef="#br0" timeOffset="97920.13">17878 16806 687 0,'-7'3'0'0,"-2"1"202"16,-2 6-140-16,-3 4-12 15,-2 3-7-15,1 6-14 0,-2 0-4 0,0 1-2 16,2 0 3-16,2-2-3 0,3-5-9 16,3 0-7-16,3-1-3 15,1-3-2-15,3 2-1 0,0-3-2 0,0-2 0 16,4-1 2-1,2-4-2-15,0 0-2 0,3 0 0 0,2-3 1 16,0 0-3-16,1-2 3 16,5-4 2-16,-1-3 0 0,4-6-3 15,2-3 4-15,0-4 4 16,3-2-4-16,1 1 0 0,-4-4 1 0,2 2-2 15,-3-2 0-15,-5 1 0 0,-3 2 1 16,-2 2 8-16,-5 1-7 16,-1 7 0-16,-1 3 0 0,-3 4-2 0,0 2 0 15,-1 3 15-15,0-2-5 16,0 2 0-16,0 0-5 0,0 0-8 15,0 0 2-15,1 5-7 16,1 4 0-16,4 4 10 0,2 3-1 0,-1 3 0 16,5-1 0-16,-2 1 0 0,0 0-2 15,-2 1 2-15,2 0-1 16,-5-2 0-16,1-2-2 0,-2-2 3 0,-3-3-2 15,-1 2-2 1,0-2 4-16,0-4-2 0,-4 4 2 0,-5-4 3 16,-1 1-2-16,-5 3 2 15,-3-8-2-15,-2 5-2 0,-2-2 0 16,-1-3-19-16,0 1-8 15,2 1-1-15,3-5-12 0,4 0-35 0,4-9-36 16,6-3-70-16,2-4-263 0</inkml:trace>
  <inkml:trace contextRef="#ctx0" brushRef="#br0" timeOffset="98090.13">17999 16526 856 0,'-1'-4'0'0,"1"2"123"0,5-1-144 0,4 2-79 16,2 1-117 0,3 0-222-16</inkml:trace>
  <inkml:trace contextRef="#ctx0" brushRef="#br0" timeOffset="99170.13">18567 16968 647 0,'4'-10'0'0,"0"5"267"0,0 2-154 16,-1 0-35-16,-3 3-23 15,1 2-32-15,2 7-10 0,-1 6 18 16,-1 7-7-16,-1 1-8 0,0 0-6 0,-4 1-5 16,-2-7-1-16,-4-3 3 15,1-2 9-15,0-5 0 0,0 1-2 16,2-5 2-16,3-1-4 15,1-1-3-15,2-1-6 0,1 0 0 0,0 0-2 16,0 0-2-16,0-6-12 16,2 1-16-16,3-5 8 0,5-4 15 15,5-6-2-15,5 2 4 16,1-2-1-16,2-7-3 0,4 2 5 0,-1-3 0 15,1 1-1-15,-2 3 2 0,-3 7 3 16,-4 7-2-16,-5 6 0 16,-3 4 1-16,-2 1-6 0,0 10 4 0,-2 7 4 15,-3 5 8 1,-2 6 4-16,-1 1-4 0,0-2-3 0,-4-1-2 15,-1-5-2-15,-1-4 3 16,-2-3-1-16,0-7 0 0,1-4 5 16,1-1 2-16,1-3-5 0,2 0-2 0,3 0 0 15,0 0-1-15,1 0-8 16,3-6-8-16,1-5-7 0,5-3-4 15,4-1 10-15,3-5 1 16,1-1-6-16,0-1 10 0,5-5 4 0,1 0 0 16,0 1 4-16,0 2 0 15,-1 7-2-15,-5 6 2 0,-3 9 0 16,-5 2-4-16,-3 9 6 15,0 9 0-15,-6 6 14 0,1 6 1 0,-2 0-7 16,0-5-7-16,0-3 0 0,0 0 1 16,0-5-3-16,0 0 1 15,0-3-1-15,0-6-2 0,1 3-1 0,2-3-15 16,3 0-22-1,0 1-18-15,4 0-40 0,2-4-67 0,1-2-66 16,4-2-151-16</inkml:trace>
  <inkml:trace contextRef="#ctx0" brushRef="#br0" timeOffset="99780.13">19391 16946 564 0,'10'-24'0'16,"-5"5"284"-16,-5 5-186 16,-3 6-13-16,-7 3-34 0,-1 4 7 0,-4 1-9 15,-5 11-17-15,0 1-12 16,-2 7-3-16,-1 3-5 0,3-2-5 15,-1 4-4-15,3-3 0 16,2 0-2-16,3-1-1 0,1-3 0 0,4 0 2 16,2-3-2-16,3-4-14 0,3-2-7 15,2-3-15-15,5-1 2 16,1 0-8-16,2-3-14 0,2-1-1 0,2-1 0 15,1-5-14 1,3-4 15-16,0-3 1 0,-1-2-1 0,3-3 30 16,-1 1 20-16,0-3 6 15,1 1 0-15,-1 0 15 0,-3 2 17 16,-1 3 4-16,-6 4 3 15,-5 5 10-15,-2 5-19 0,-2 0-2 0,-3 10-23 16,-3 5 44-16,0 6-8 0,-2 1-18 16,1 3-14-16,2-1-3 15,1-3-3-15,4 0 8 0,1-9 3 0,7-1-9 16,2-4 3-16,0-2-2 15,1-2-4-15,0-1 3 0,2-2-2 16,4-2-1-16,0-4-2 16,2-4 0-16,1-1 2 0,4-4-3 0,-1-2-8 15,2-7 1 1,3-3 4-16,-1-6 1 0,-2-6 5 0,2-2 0 15,-2-8 0-15,3-3 6 0,-2-4 4 0,-2 0 6 16,-2 1 4 0,-6 9-1-16,-1 14-4 0,-7 9 3 0,-3 11-5 15,-3 7-3-15,-2 5-3 16,-2 8-10-16,-6 16 2 0,-5 10 19 15,-3 12-4-15,-2 3-8 16,-2 2-5-16,0 1 1 0,0-5-3 0,1-4 2 16,2-2-3-16,2-6 0 0,5-7 0 15,3-1-28-15,3-4-4 16,2-2-37-16,2-5-11 0,5-3-18 0,5-2-105 15,4-5-87-15,1-2-120 16</inkml:trace>
  <inkml:trace contextRef="#ctx0" brushRef="#br0" timeOffset="100870.14">20023 16958 526 0,'9'-26'0'0,"-4"2"298"16,-4 3-196-16,-1 6-3 0,-6 4-25 0,-4 6-9 16,-3 3-16-1,-2 2-12-15,-3 11 2 0,0 7-11 0,-1 2-14 16,-3 7-4-16,5-2-6 15,-1 3-1-15,1 0 0 0,6-3-4 16,-1 4 2-16,1-3 3 16,4-4-6-16,3 0 2 0,3-8 0 0,2 0-24 15,7 0 12-15,4-8 3 16,6 1-3-16,4-2 7 0,5-5 1 15,6-3-7-15,4-3 7 0,3-7-1 0,4-3-2 16,1-1 1-16,-4-5-2 16,0-9 3-16,-3-2 5 0,-6-7 0 15,-2-6 1-15,-4-3-1 16,-3-5 4-16,-1-3-4 0,-3-2 0 0,-2 1 14 15,-5 8-5 1,-2 9 0-16,-5 15 0 0,-3 9-1 0,-2 9 4 16,0 8-9-16,-5 10-6 0,-9 14-4 0,-8 14 9 15,-2 9-1 1,-2 6 1-16,1 2 1 0,3-8-1 0,3 1 1 15,3-3-2-15,3-7-1 16,3-5 0-16,2-5 2 0,1-7-2 16,0-4 0-16,0-4 1 15,1-2-1-15,3-6 0 0,2-1 0 0,1-2-15 16,0-2-5-16,1 0-6 15,2 0-5-15,3-7 6 0,4 0 19 16,4-4-26-16,3 1-7 0,1-1 1 0,0 0 8 16,-2 1 21-16,-6 5 7 15,1 4 2-15,-4 2 0 0,-2 8-11 16,-1 4 12-16,-1 2 11 15,-2-1-2-15,3-4-3 0,-1 4 4 0,4-4 0 16,0-3 3 0,1-2-2-16,2-5-4 0,2-1-1 0,0-3-1 15,5-2-6-15,-2-2 0 16,0 1 6-16,3-1-4 0,-3-1-4 15,0 1-6-15,1-1-7 0,-1 1-8 0,1-1 12 16,2-4-2-16,-2 0-1 16,2 0 14-16,-2 1 0 0,-5 4 1 15,-4 3-1-15,-4 5 15 16,-2 0 13-16,-1 1-5 0,0 9-12 0,-4 4 24 15,0 8-20-15,1-5-9 16,3 0-4-16,0 0-1 0,0-5 0 16,5-3-2-16,5 0 2 0,0-8 4 0,4-1-1 15,3 0 7-15,1-3-6 16,4-1-2-16,1-4 1 0,-1-1-4 15,3 1 0-15,-1-1 0 16,-1-1 3-16,1 2-4 0,-6 2 0 0,-2-2-4 16,-5 3-1-1,-1 1 4-15,-5 1 1 0,-3 1 2 0,-1 0 2 16,-1 0 3-16,2 1 2 15,-1-1-4-15,0 0 0 0,-1 1-2 16,0-4-2-16,0 0 0 0,0 1 1 0,0-1-1 16,0 1 0-16,0-1 0 15,0 1-8-15,-1 4-2 0,-3-2-5 16,-3 2 5-16,-3 5 8 15,-1 5 1-15,-2 4 1 0,2 6 0 0,-1 2 1 16,0 4-1-16,1 3 2 16,-2 2-3-16,3 3 2 0,-1 5-2 15,1-1 1-15,-2 6 0 16,0 0 0-16,-2 3 0 0,-2 8-1 0,2-2 1 15,-1-2 1-15,0-4 0 0,-1-10 1 16,-3-5-4-16,-1-3 4 16,-2-6-1-16,2-3-1 0,-2-7 0 0,-2-1 4 15,0-8-3 1,-2-2 0-16,0-2-1 0,-2-4 0 0,2-7-20 15,4-2-26-15,1-4-44 16,6-5-29-16</inkml:trace>
  <inkml:trace contextRef="#ctx0" brushRef="#br0" timeOffset="101060.14">20871 16586 865 0,'6'-7'0'0,"-1"6"152"15,-3 0-93-15,-1-1 4 0,-1 1-40 0,0 1-17 16,0-2-12-16,-3 2-202 0,-10-1-111 16,-6-1-271-16</inkml:trace>
  <inkml:trace contextRef="#ctx0" brushRef="#br0" timeOffset="101270.14">19840 16721 684 0,'7'-6'0'16,"7"-3"118"-16,-1 4-33 0,3 1-40 0,0-2-37 15,1 5-5-15,4 1-4 16,2-3-6-16,1 3-34 0,5 0-20 15,-1-1-19-15,2-1-15 16,1 0-7-16,0-4-44 0,1 0-76 0</inkml:trace>
  <inkml:trace contextRef="#ctx0" brushRef="#br0" timeOffset="102060.14">21509 17023 508 0,'5'-19'0'0,"-3"2"181"15,1 0-93-15,-2-8-21 0,-1 4-11 0,0-3-2 16,-5 3-4 0,-6 3-21-16,-1 2 0 0,-8 8 2 0,-1 8-2 15,-4 0 1-15,-2 12-7 0,-1 12-10 0,0 5-5 16,1 5-3-1,4 3-1-15,5-3-3 0,4-3-1 0,6-4 0 16,5-3 0-16,3-5 0 16,6-1-3-16,6-4-4 0,0-2-12 15,7-2-6-15,5-5-5 16,1-3-12-16,5-2-3 0,1-3-9 0,-1-5-13 15,-2-5 36-15,-3-2 22 16,-3-4 8-16,-4-2 2 0,-3-7 36 16,-3 3 26-16,-3 3-13 0,-5 2-7 0,-1 12-1 15,-3 1-10-15,0 4-10 16,0 3-14-16,0 2-16 0,-3 9-11 15,-1 4 27-15,0 3-6 16,1 0-4-16,3-5-50 0,0 1 20 0,1-3-20 16,5-1-60-1,1-3-23-15,4-5-92 0</inkml:trace>
  <inkml:trace contextRef="#ctx0" brushRef="#br0" timeOffset="102370.14">21900 16903 414 0,'5'9'0'16,"-2"8"182"-16,-2 7-114 0,1 1-15 15,0 3 4-15,1-1-9 0,0-2-9 0,1-6 6 16,-1 0-8-16,1-2 3 15,-1-10-9-15,4 2-16 0,-4-4-7 16,3-5 1-16,1 0 2 16,1 0 10-16,3-9 5 0,2-8-8 0,0 2-3 15,3-5 1 1,2-5 12-16,0 5-3 0,1-9 7 0,-1-2-8 15,0-1-13-15,1 1-9 16,-2 2 1-16,-4 5-6 0,3 8-18 16,-4 6-6-16,-4 7-17 0,0 3-62 0,-1 11-30 15,-2 2-42-15,-4 3-212 16</inkml:trace>
  <inkml:trace contextRef="#ctx0" brushRef="#br0" timeOffset="103140.14">22385 16936 587 0,'0'-17'0'16,"0"-1"200"-16,0 3-94 15,-5 4-22-15,-1 2-8 0,-4 8-26 0,-2 1-15 16,-3 6-17-1,-6 11 0-15,1 5-10 0,1 4-3 0,-2 3 0 16,3 0-4-16,3-3 1 16,5-3-1-16,0-4-2 0,5 0-2 15,5-4-9-15,0-3-16 0,4-1-18 0,4-7 2 16,4-2-4-16,2-1-29 15,3-2-2-15,-1-4-5 0,2-3-4 16,1-3 34-16,-4 0 19 16,1-2 22-16,1-3 11 0,0 2 3 0,0-2 7 15,0-1 21-15,-5 4 20 16,0-1 15-16,-4 7-7 0,-5 5-8 15,-2 1 6-15,-1 2-37 16,-1 8-24-16,-1 3 12 0,1 5 25 0,1-5-25 16,0-3-3-16,5-2-2 0,5-3-2 15,6-4 1-15,3 0 0 16,2-4 11-16,2-7-1 0,3-3 19 0,-2 0 14 15,0-5-10 1,-3 1-12-16,0-4 6 0,-2 0 9 0,-1-2-12 16,0-2-8-16,-3-4-3 15,3-6-6-15,-1-7-5 0,2-1-2 16,1-1 0-16,-3 3 3 0,-2 7-3 0,-5 8 1 15,-8 9-1-15,-2 9 2 16,-3 9-5-16,-10 7 1 0,-6 12 4 16,-6 16 5-16,-3 12-2 15,-2 6-1-15,3 6-3 0,3-4 0 0,3-2-1 16,3-7 0-16,5-4 0 15,4-6-4-15,3-6 2 0,5-2-1 16,1-6-2-16,1-3 2 16,7-4-1-16,1-3-8 0,2-4-6 0,2-2-6 15,1-6-6-15,2 0-6 0,-1 0-1 16,2-4-2-16,0-2 1 15,-2-6 4-15,1-4-3 0,-1-2 24 0,0 0 9 16,0-2 1 0,-2 0 6-16,-2 3-2 0,-2 4 0 0,-5 7 1 15,-3 4 3-15,-1 2 10 16,0 7-12-16,0 6 0 0,0 5 15 15,-1 1-14-15,-5 0-2 16,3-3 2-16,1-2-3 0,0 0-2 0,2-4-34 16,0-1-26-16,3-3-48 0,1-5-45 15,2 0-160-15</inkml:trace>
  <inkml:trace contextRef="#ctx0" brushRef="#br0" timeOffset="103270.14">22984 16731 486 0,'10'-24'0'0,"-2"10"138"15,-1 7-108-15,-4 7-29 16,-1 6-2-16,-2 10-216 0,-2 5-78 0</inkml:trace>
  <inkml:trace contextRef="#ctx0" brushRef="#br0" timeOffset="103710.14">23121 16976 558 0,'0'-11'0'15,"0"1"260"-15,-3 1-139 0,-2 4-36 0,-3 1-14 16,-2 4-16-16,-2 1-29 16,-1 9-14-16,-2 9 0 0,2 4 1 15,-2 5-6-15,0-1-4 16,6 0-2-16,2-5-2 0,3 0-9 0,4-8 0 15,0 0-9 1,3-4-7-16,5-4 6 0,1-2 6 0,4-4 12 16,2 0 1-16,0-10 2 0,3 0 3 0,0-4-3 15,-3-5 0 1,5-1 4-16,1-4-3 0,-1-7-2 0,1-1 0 15,0-5 8-15,0-6 6 16,3-5 4-16,-1-8-5 0,2-6 5 16,1-4 2-16,-4 5-4 15,-1 7 3-15,-5 14-2 0,-8 14-2 0,-3 10-2 16,-4 12 1-16,-3 7-13 0,-9 15-2 15,-9 19-7-15,-11 16 17 16,-4 15 0-16,-1 6-2 0,0-1-4 0,2-7-3 16,7-5 0-16,6-7-34 15,6-8-35-15,5-6-34 0,8-4-52 16,0-10-204-16</inkml:trace>
  <inkml:trace contextRef="#ctx0" brushRef="#br0" timeOffset="104810.14">17906 17385 633 0,'-4'-9'0'0,"1"-2"283"0,0 0-162 15,-5 7-43-15,-3-1-11 16,-5 5-8-16,-2 2-25 0,-5 4-11 0,-1 13-6 16,-7 15-2-16,3 9-3 15,-2 6-6-15,2 2-1 0,5-2-4 16,4-6 0-16,5 2 0 0,7-6-1 0,3-8 0 15,4-1-4-15,5-5-4 16,2-4-5-16,7 0 3 0,5-6-5 16,0-6-13-16,7-3 8 15,5-3-8-15,0-3-14 0,4 0 2 0,3-8-7 16,-3-6-1-1,-1-4 27-15,-1-1 7 0,-7-3 7 0,-2-2 5 16,-3-1 4-16,-6 2 10 16,-4 2 12-16,-5 10 6 0,-5 4 7 15,-1 4 2-15,0 3-8 0,-6 0-21 0,-3 10-6 16,-2 9-1-16,-2 6 0 15,0 3 0-15,4-1 0 0,0 0-6 16,3-5 6-16,5-2-2 16,1-4-2-16,3-2-2 0,8-3 0 0,2-2 1 15,5-2 2-15,5-6 0 16,-2-1 0-16,5-1-8 0,0-8 7 15,-3-2 2-15,1-5-1 16,-2-1 0-16,-3-5 0 0,-5-5 1 0,-2 1 4 16,-4-5 11-16,-3 0 0 0,-3-4-2 15,-2 1-2-15,-1 0 0 16,-5 5-5-16,-3 2-4 0,-4 5 2 0,-3 2-4 15,-3-2-2 1,-4 9 2-16,0 3-2 0,0 10-1 0,5 5 1 16,2 12-4-16,4 5-19 15,5 10-15-15,6 6-17 0,1 3-82 16,7 1-110-16,9-9-260 0</inkml:trace>
  <inkml:trace contextRef="#ctx0" brushRef="#br0" timeOffset="105450.14">18565 17737 768 0,'-11'-19'0'16,"1"1"228"-16,-6-1-150 0,-2 7-19 0,0 3-4 15,-2 2-5-15,-3 7-21 0,2 0-4 16,3 7-3-16,0 9-9 15,3 7-8-15,1 3-4 0,2 4 0 0,3 5 0 16,4-8-2 0,2 5-6-16,3-5-7 0,0-7-3 0,6-1 7 15,3-6-4-15,3-6-10 16,2-2 10-16,3-3 1 0,-2-2-8 15,3 0 7-15,0-7 0 16,-2-5-2-16,1-1 7 0,0-5 6 0,1-4 4 16,1-4 0-16,2-7-1 0,-1-9 0 15,1 0 5-15,0-8 1 16,-1-5 5-16,-1 0 3 0,1-11-4 0,0 7-4 15,-3 5-2-15,-1 8 4 16,-5 19-2-16,-4 6 6 0,-4 12 7 16,-3 5 7-16,0 4-11 15,-2 6-11-15,-10 18-3 0,-5 24 11 0,-2 16-6 16,-2 8-2-16,1 5-1 0,3-11-1 15,1-6-2-15,3-4 0 16,5-8 0-16,3-9-15 0,5-7 7 0,4-3 0 16,6-6-3-1,3-3 6-15,5-7-5 0,6-8-16 0,3-3 6 16,1-2 0-16,2-7-1 15,-2-3 2-15,2-5 13 0,-1-6-1 16,-5-1 6-16,-5-5 2 16,-3-5 0-16,-3-1 2 0,-4-3 3 0,-2-3 2 15,-2 5 0-15,-1 2-3 0,-4 8-3 16,0 12 3-16,-2 8-2 15,-7 9-1-15,-3 20 2 0,-3 10 5 0,-3 11-5 16,0 2-1-16,4-4 0 16,2-3-1-16,1-4 0 0,8-6-1 15,3-6-2-15,2-5-2 16,9-4-4-16,2-3-22 0,2-4-14 0,6 1-39 15,3-5-60 1,7 0-58-16,2-5-264 0</inkml:trace>
  <inkml:trace contextRef="#ctx0" brushRef="#br0" timeOffset="106290.14">19338 18094 682 0,'3'0'0'16,"-1"-1"157"-16,2-6-60 0,0 2-35 15,1-5-31-15,1-2-9 16,0-2-3-16,3-3-7 0,-1 0 1 0,-1-2 14 15,3 0 2-15,-2 1-6 16,4-3 0-16,-3 4-4 0,1 2-8 16,0 0-3-16,-5 6-3 0,0 4 1 0,-2 2 1 15,-3 2 0-15,1 1-4 16,-1 0 0-16,-4 1 2 0,-3 14-2 15,-3 6 8-15,0 10-4 16,-4 2-3-16,2 0-3 0,3-4 2 0,0-1-3 16,4-5 0-1,3-2 0-15,0-1-1 0,2-4-9 0,2-3-2 16,1-3-2-16,5-4-2 0,1-2 7 0,0-4-3 15,2 0-5 1,1 0-8-16,2-3 7 0,4-6 3 0,2-1 3 16,0-7-3-16,2 0-4 15,0-2 9-15,-4-1 7 0,1-1 0 16,-2 1 2-16,-4 2 1 15,-1 3 0-15,-7 5 0 0,-2 5 2 0,-2 2-1 16,-1 3 3-16,0 8 4 16,-1 4-8-16,-3 5 0 0,-2 2 14 15,1-1-9-15,5-1-2 0,0-3-2 0,3-3-2 16,3-3 2-16,5-2-2 15,2-3-4-15,3-1 7 0,3-2-1 16,0 0-2-16,2 0 2 16,-1-1 0-16,-2-4-2 0,-2-1 2 0,-2-5 0 15,-4 1-1 1,-2 0 35-16,-3-4-6 0,-2-4-3 0,-1-2-9 15,-1-2-5-15,1-5-4 16,-1-2-4-16,1 0-2 0,1 2-3 16,-2 8 2-16,2 4 1 0,-3 8-4 0,0 7-6 15,0 0-13-15,-3 5-45 16,-1 11 17-16,1-1-63 0,0 4-158 15,1-4-123-15</inkml:trace>
  <inkml:trace contextRef="#ctx0" brushRef="#br0" timeOffset="106920.14">20069 17967 651 0,'-9'-8'0'0,"-2"5"218"0,-1 1-126 16,1 2-17-1,-2 3-26-15,1 8-7 0,0 3-15 0,3 8-9 16,0-3-12-16,4 3-2 16,0 0 0-16,3-1-3 0,2-3-1 15,2-3 0-15,5-2-2 0,3-2 0 0,3 0 0 16,-1-3-1-16,5-3-6 15,1-1 3-15,1 1 0 0,2-4 1 16,0 2 6-16,0-3 1 16,1-1-4-16,-6-6 4 0,-1-4 4 0,-5-4 6 15,-2-3 3-15,-4-3-2 16,-3-5 0-16,-3 0-8 0,-7-1-2 15,-5 0-2-15,-4 3 0 16,-2 5-1-16,-2 6 0 0,0 4-3 0,5 4 3 16,2 1-15-16,5 3-18 0,6-1-1 15,4 0-3-15,1 2-9 16,7 0-19-16,5 0 44 0,2 0 10 0,2 0-10 15,1 0-2 1,-2 3 21-16,0-1 2 0,2 0 0 0,2 4 0 16,1 4 14-16,0 0-2 15,-2 7-1-15,-2 1-1 0,-3 3 1 16,-1 3-4-16,-2-2-2 0,-4 0-3 0,1-1-1 15,-2-4 7-15,-4-3-6 16,-2-3-1-16,0-3 17 0,0-4 20 16,-5 0 4-16,0-4 6 15,-3 0-10-15,1-1-16 0,2-3-2 0,1-3-6 16,2 0-5-16,2-1-8 15,0-3 4-15,1-1 3 0,5-3-2 16,5-1 2-16,2-3-2 16,1-1-5-16,6-2-2 0,0-2 1 0,2 0 0 15,3-1 0-15,2 2-20 0,-3 9-21 16,1 5-44-16,-2 9-38 15,-2 0-62-15,-4 8-151 0,-4 6-76 0</inkml:trace>
  <inkml:trace contextRef="#ctx0" brushRef="#br0" timeOffset="107320.15">20825 17988 677 0,'0'-14'0'0,"0"-2"236"0,-5-1-114 15,-4 0-55-15,-1 7-18 16,-4-2-15-16,-4 8-15 0,-4 4-2 0,-2 0 2 15,-4 11-8-15,-3 6-5 16,1 4 0-16,0 4-1 0,5 0-3 16,5 1-1-16,7-2 1 15,10-2-4-15,3-1-1 0,4-3-3 0,7 0-5 16,5-5-3-16,3-4 6 0,7-3 4 15,2-6 1-15,4 0 3 16,2-5 0-16,0-7 0 0,1-4 5 0,-1-5-3 16,-3-8 10-1,1-2 3-15,2-14 5 0,-1-5 6 0,-1-10-4 16,-1-10-7-16,-2-1 1 15,-4 1-9-15,-3 3 2 0,-6 14 3 16,-5 6 1-16,-6 19 8 16,-4 15 16-16,-1 13 4 0,-10 22-20 0,-11 19-15 15,-9 20 3-15,-7 16 5 0,3 8-8 16,4-3-2-16,8-7-4 15,8-7 0-15,5-10-154 0,4-10 0 0,0-14-261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08:30:21.57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17520 6137 422 0,'-2'-2'0'0,"1"-1"193"16,-1 1-104-16,2 0-23 16,-1-1 24-16,0-1-33 0,1 1-8 0,0-1 6 15,0 1-14 1,0-2 3-16,-3 0 9 0,3 0-20 0,-1 3-4 15,0 0-7-15,1 1-4 0,0-1-9 0,0 2 1 16,0 0-4 0,0-1-1-16,0 1-4 0,0-2 6 0,2-2 1 15,0 1 1-15,1-2 3 16,0 1-7-16,1-2-1 0,1 0 1 15,1 1-1-15,0 0 1 16,0-2-1-16,3-1-4 0,-3-1 0 0,4-3 6 16,0 3-1-16,0-2-2 15,0-3 2-15,-2 4 0 0,0 1-1 16,-2 1 0-16,0 3 1 0,0 1-6 0,1 1 2 15,0 1 0-15,1 1-1 16,0 0 0-16,-1 0 0 0,0 1 0 16,-2-2 0-16,1 2 0 15,-3 0 0-15,2 0 0 0,-1 0-1 0,1 0 1 16,0 0 0-1,0 0 0-15,-1 0 0 0,3 2-1 0,-4 1 1 16,4-1 0-16,-3-2-1 0,0 3 1 0,-1-1 0 16,0 0-2-1,0 1 2-15,-3-3-1 0,3 3 1 0,-2-2 0 16,0 0 0-16,0 1 0 15,-1 0-1-15,0-1 0 0,0 1 2 16,0 0-1-16,0 3 0 16,0 1 0-16,0 1 8 0,-2 3-8 0,1-3 0 15,1 2 6-15,-2-2-5 16,3 0 0-16,-1 0 0 0,0 1 0 15,-2 1 0-15,-1 0-1 0,1 2 0 0,-2 2 0 16,0 0 14-16,0-1-8 16,1 1 1-16,-1-1-4 0,2-1 0 15,-1 0-1-15,1-1-1 16,-1 0-1-16,2-1 0 0,-2 0 3 0,-1 1-4 15,1-1 2 1,-2 1 3-16,-1 0-4 0,0 1 0 0,2-2 3 16,-2 2-1-16,3-1-1 15,-1-1 1-15,2 0-4 0,-1 0 4 16,-1 0 1-16,-1 0-4 0,2 4 2 0,-1-1 0 15,1 2-1-15,-2-1 0 16,0-1 1-16,0-1-1 0,0 0 0 16,2-2 3-16,-1-1-5 15,1 1 4-15,0-2 1 0,2 1-4 0,-3-3 2 16,3-3 1-16,1 1-3 15,-2-2 2-15,2-1 0 0,0 0-1 16,0 0 0-16,0 0 3 0,-1-1-1 0,1-1 7 16,0-1 3-16,0-5 4 15,2 3-6-15,3-7-7 0,-3-5-1 16,4 2 3-16,0-3-1 15,-1 1-4-15,3 0 0 0,0 0 5 0,-1-3-5 16,2 0 0 0,2 1 3-16,-1-1-3 0,0 0 0 0,1 3 3 15,-3 0-4-15,2 2 2 16,0 3 0-16,0-5-1 0,-1 3 0 15,-1-1 4-15,1-2 0 0,0 2 2 0,-1-1-1 16,1-1-1-16,-1 3 2 16,2 1-6-16,-2-1 0 0,-1 3 0 15,1 0 3-15,0 0-3 16,1 0-1-16,1 1 0 0,0 1-1 0,1 1 0 15,-2 1 1-15,0 0 0 16,0 0 2-16,-1-2 0 0,0 1-1 16,0-1 0-16,-1 3 0 15,-2-1 0-15,-1 2 0 0,2 0 3 0,-2 0-4 16,1 1-1-16,1 1 2 0,0 1 0 15,0-1-3-15,2 1 3 16,-2 0-4-16,1 2 3 0,-2 0 0 0,-1 0-2 16,0 0 2-1,1 0 1-15,-2 0 0 0,-1 1-4 0,0 2 3 16,1 0-1-16,-2-1 1 15,1 3 1-15,-1 0 0 0,0 0-1 16,1 2 1-16,-1 0 0 0,2 1 0 0,-2-1 4 16,1-1-5-16,-2 2 2 15,1 0 1-15,-1-3-3 0,0 2 2 16,2 0 3-16,-2 0-4 15,0 3 0-15,0 0 4 0,0-3-5 0,-2 1 2 16,2 2 3-16,0-3-4 16,-1 2 0-16,-1 1 3 0,1-1-3 15,-3 0 6-15,2 0-6 16,-2 0 0-16,0 0 8 0,0 1-6 0,1 2-1 15,-2 0 3-15,-2 1 0 0,2 1-2 16,-2-2 2-16,0 3-1 16,0-3-2-16,1 0 4 0,2 2-2 0,-3 0-3 15,3-1 0 1,0-3 7-16,-2 0-5 0,2-1 3 0,1 1-4 15,-2-1 2-15,1 3 2 16,0 0-2-16,0-3-2 0,1 2 3 16,0 1-1-16,0-3-4 15,1 4 2-15,-1-1 2 0,0-3-3 0,-1 1 2 16,2-3 0-16,0 2-3 0,1-1 2 15,-1-3 1-15,2 3-3 16,0-4 2-16,-2 1 0 0,2-2-1 0,-1 1 0 16,1 1 2-16,0 0-2 15,0 0 0-15,0 0 4 0,0 2-5 16,0-2 2-16,0 4 2 15,0-4-4-15,0 2 2 0,0 1 0 0,0-3-1 16,0 4 0-16,3-3 1 0,-2 1-1 16,1 0 0-16,0-5 3 15,0 3-4-15,1 2 2 0,-2-4 1 0,2 2-2 16,0 2-1-1,-2-6 1-15,4 4 0 0,-1-1 0 0,1-3 1 16,1 2-1-16,1-3 0 16,0 0 5-16,1 0-4 0,1-2 2 15,1 0-2-15,-1 0-2 16,1-2 2-16,1 1-1 0,-1-1-6 0,-1 0 0 15,1-1-7-15,-3 2-10 0,-2 1-2 16,-1-3-19-16,-1 1-21 16,-1-1 5-16,1-1-6 0,1-2-41 0,-1 0-33 15,0-2-103-15,0-2-256 16</inkml:trace>
  <inkml:trace contextRef="#ctx0" brushRef="#br0" timeOffset="1520">18306 6210 497 0,'4'0'0'0,"-1"1"236"0,2-1-125 16,0 0-40-1,2 0 11-15,0 0-18 0,4 0-31 0,-2 0-11 16,4 0 1-16,0 0-2 15,3 0-1-15,3 0 2 0,4 0 5 16,4-3 5-16,0-2 4 0,2 2-2 0,1-2-6 16,1 1-2-16,-2 1-7 15,-2 1-8-15,-1-1-5 0,-5-1-1 16,1 3-2-16,-4-1 0 15,1 0-1-15,-4-1 0 0,-2 1-2 0,-3 0 0 16,-2 2 2-16,-2-1-3 16,1 0 2-16,-4 1-2 0,1 0-4 15,-1 0-8-15,0 0-23 16,-3 0-39-16,0 2-6 0,-2 2-29 0,-4-1-34 15,-2 3-58-15,-4-2-105 0</inkml:trace>
  <inkml:trace contextRef="#ctx0" brushRef="#br0" timeOffset="1970">18370 6361 481 0,'-3'1'0'0,"-2"-1"210"15,0 1-92-15,-1-1-34 0,1 0 4 16,1 0-24-16,2 0-16 15,0 0 8-15,1 0-14 0,1 0-4 0,0 0-5 16,0 0-12-16,0 0 2 0,3 0 2 16,-1 0 0-16,4 0 0 15,1 2 2-15,0 0-7 0,-1 1-8 0,2-3-7 16,-1 0 2-1,2 0 0-15,2 0 4 0,2 0 2 0,4 0 1 16,1 0-7-16,4 0 2 16,1 0-6-16,0 0-2 0,1 0 3 15,0 0-2-15,1 0-4 16,0-2 4-16,-1 1 9 0,-4-1-8 0,-1 2-1 15,-3 0-1-15,-2 0-1 0,-1-1 0 16,-3 0 2-16,-3 1-2 16,-3 0-30-16,-3 0 0 0,-1 0-18 0,0 0 5 15,0 0-12-15,0 0-29 16,-4 1-9-16,-1 1-47 0,-1-2-203 15,-3 0-249-15</inkml:trace>
  <inkml:trace contextRef="#ctx0" brushRef="#br0" timeOffset="3400">19258 5669 491 0,'0'-2'0'16,"0"2"176"-16,0 0-95 0,0 0 15 15,0 1-50-15,0 9-16 16,-2 7 53-16,-5 12-14 0,-5 7-2 0,-1 9 1 15,-1 4-20 1,0 4-12-16,1 3 6 0,0 0-8 0,2 0-4 16,-1 0-4-16,2-1-7 0,0-6-9 0,2-3-4 15,-2-3 1 1,2-5-2-16,-2-4-3 0,2-5 2 0,-2-5-1 15,4-3-2-15,0-5 2 16,1-4-1-16,0 0-2 0,1-7 0 16,3 0 5-16,0-3-7 15,1-2 4-15,0 0 1 0,1-5-4 0,7-4-1 16,3-4 3-16,5-8-2 15,4-3-3-15,2-5-7 0,3-7-6 16,4-4 6-16,1-3 0 0,3-2-5 0,0 1 3 16,-1 1 8-16,-5 5 0 15,-3 3 6-15,-4 8-2 0,-2 3 0 16,-1 5 1-16,0 3 1 15,-1 4-1-15,-1 1 0 0,-3 1 2 0,1 2 0 16,-4 1 0 0,-1 5 0-16,-3 1-3 0,-4 1 2 0,-1 0-2 15,0 3-7-15,-6 9 2 16,-6 5 12-16,-2 5 11 0,-7 2-10 15,1 0-2-15,-1-2 0 0,-2-2-1 0,3 0-1 16,1-3-2-16,1-1 1 16,4 1-2-16,0-3 0 0,4 1 0 15,0-3 1-15,0-2-2 16,4 0 2-16,0-1-1 0,1-2 0 0,3-1-3 15,0-2 3-15,0-2-4 16,2 1 2-16,-1-3-1 0,1 0 1 16,0 0 2-16,0-3 0 0,0-1-12 0,0-1 7 15,1 0 3-15,1 1-1 16,2 3 2-16,-3-2-1 0,2 3 0 15,2 0 1-15,0 0 0 16,1 5-3-16,2 2 6 0,0 3 0 0,1 2 3 16,-2 3 5-1,3 2-3-15,-2 0 1 0,2 0 2 0,1 4-1 16,-2-4-1-16,1 3 0 15,0-3 0-15,0-3-4 0,0 1 1 16,-2-4 0-16,0 0-3 0,-2-1 3 0,-2-2-3 16,3 0-1-16,0 1 1 15,-1-4-2-15,-1 0 0 0,1-2 0 16,-2-3 3-16,1 5-4 15,-4-5-20-15,1 0-16 0,-2 1-22 0,0-1-20 16,0 0-47-16,-2-1-206 16,-5-7-372-16</inkml:trace>
  <inkml:trace contextRef="#ctx0" brushRef="#br0" timeOffset="6340">19759 6353 454 0,'7'-4'0'0,"2"-1"188"15,1 2-87 1,4-2-26-16,1 3-12 0,3 1-13 0,3-1 1 15,1-3 5-15,4 0 0 0,3-1 3 0,0-2 4 16,1 1-12 0,-2-1-7-16,-1 3-1 0,-2-2-10 0,-3 2-12 15,0 5-10-15,-4 0-8 16,-2 0-2-16,-2 0-2 0,-5 3 2 15,1-3-1-15,-3 1-5 16,-1 1 0-16,0-2-2 0,-2 0-3 0,-1 1 0 16,-2-1-8-16,-1 0-15 0,0 1-9 15,0-1-14-15,-2 2-51 16,-4 0-37-16,-5 1-78 0,-2-2-117 0</inkml:trace>
  <inkml:trace contextRef="#ctx0" brushRef="#br0" timeOffset="6720">20030 6130 635 0,'3'-7'0'0,"-1"2"239"15,0 1-121-15,-2 1-25 16,0 3-30-16,0 0-30 0,0 5-4 15,0 6-2-15,0 10 26 0,-5 7 3 0,0 6-22 16,-2 5-8-16,-1 0 3 16,-1-1-3-16,-1-2-4 0,2-2-1 15,-1-3-6-15,0-5-6 16,3-1-5-16,-2-5 2 0,3-5-4 0,1 0-1 15,1-3 2 1,2-3-2-16,1 1-2 0,0-4-2 0,0-2 1 16,1 2-13-16,1-3-22 0,2 2-23 0,-1-5-33 15,1 0-12 1,0-5-69-16,0-5-221 0</inkml:trace>
  <inkml:trace contextRef="#ctx0" brushRef="#br0" timeOffset="7670.01">20407 6068 544 0,'-6'-8'0'0,"1"0"255"15,4 0-141-15,-2 2 1 16,3 0-43-16,0 2-11 0,0 0-16 16,-1 0-17-16,5 0 1 0,-2 0-3 0,2 1-10 15,2 0-3-15,1 1 6 16,3-1-1-16,3 2-1 0,0 1 0 15,2 0-3-15,3 0 4 16,0 2-6-16,-1 3 5 0,-1 0-2 0,-4 4-1 16,0-1-3-1,-5 2-4-15,-1 4 0 0,0 0 3 0,-3 6 0 16,-1 3-2-16,0 1 3 15,-2 2-1-15,0 0-4 0,1-2 2 16,-1 0 1-16,0 1 1 0,0 0 1 0,0 0-3 16,-1-4 0-16,-2 2 2 15,0-4-1-15,-1 1-1 0,-2-1 2 16,2-1-3-16,-1 2-3 15,2-1 1-15,-2-1-2 0,0 0-5 0,0-1 4 16,1 0 1-16,0 0-4 16,-1-1 2-16,3-5 1 0,-2 2-2 15,0-4 0-15,2-1 2 16,-2 1-2-16,1-2 0 0,-1-2 2 0,0-2-2 15,3-1 0-15,-1 0 5 0,2-1-6 16,0-1 2-16,0 0 1 16,0 0-2-16,0 0 0 0,0-1 7 0,0-5-3 15,1-4-3 1,1-7 0-16,2 0-1 0,0-3 0 0,1-1 1 15,0-3-1-15,3-3-1 16,-1-2 0-16,3-2-4 0,3-1 6 16,0-1-2-16,2 1-2 0,1-2 2 0,2 2 1 15,0 0 0-15,1 1 0 16,0-1-1-16,1 2-1 0,-2 0 4 15,2 2-2-15,0 2 0 16,0 1-2-16,1 3 2 0,-1 2-3 0,-1 3 4 16,1 2-1-16,-2 1 0 15,-1 3-2-15,1 3 2 0,-3 2 0 16,-1 3-3-16,-1 3 2 15,-2 0-3-15,-2 3 0 0,0 5 0 0,-4 0-3 16,2 2 3-16,-5-1-4 0,2 0-2 16,-4-3 4-16,0 0-1 15,1 0-12-15,-1-1-15 0,-1 0-33 0,-2 2-25 16,-5 2-3-1,-2-1-49-15,0 1-172 0,-6-6-227 0</inkml:trace>
  <inkml:trace contextRef="#ctx0" brushRef="#br0" timeOffset="10900.01">17595 6798 371 0,'7'-9'0'0,"-3"2"165"0,3-1-79 16,-2 1 7-16,-1 0-24 0,2 1-7 0,-4 1-10 15,-1 1-9 1,2-2-3-16,-3 1-3 0,2 3-13 0,-1 2-6 15,-1 0 3-15,1 0-3 16,-1 0-5-16,0 0-5 0,0 0-4 0,0 0-1 16,0 0 2-1,-1 0-1-15,1 0-3 0,-1 0 2 0,-1 4 6 16,-1 0 9-16,-2 1 0 15,-3 3-5-15,0 0 1 0,-2 2-5 16,-1 4 5-16,-3 0-3 0,-1 2-2 0,-2 3-1 16,-1 3-3-16,-1 4-2 15,-1-1-1-15,2 2-1 0,0 0 0 16,-1-3 1-16,1-2-4 15,1-1 4-15,-3 0 0 0,5-3-1 0,1-1 1 16,1-1-1 0,3-3-1-16,-1-5 0 0,7 0 0 0,1-5 3 15,0-1-3-15,2 0 0 16,1-2 3-16,0 0-4 0,0 1 2 15,0-1 5-15,0 0-6 0,0 0 0 0,1 0-6 16,0-2-32-16,1 1-24 16,-2-1-54-16,0 2-127 0,-3 0-180 0</inkml:trace>
  <inkml:trace contextRef="#ctx0" brushRef="#br0" timeOffset="12140.01">16342 7432 300 0,'-6'-4'0'16,"1"1"149"-16,1-2-67 15,0 2 8-15,2 0-25 0,1-2-8 0,1-1-28 16,0 0-6-16,1-2 15 0,2-1 8 16,1 0-5-16,0 2 0 15,-1-3 1-15,1 3-5 0,1 0-8 0,-1-2 1 16,0-1-6-16,-1 3-3 15,1 1-1-15,-1 2-4 0,-2 2-5 16,-1-1 8-16,0 3 1 16,0-3 1-16,-1 3-1 0,-4 0-12 0,-4 0-4 15,-2 0 1 1,-4 7 7-16,-3 3-2 0,0 5-5 0,-1 2-1 15,1 2-3-15,3 0 2 0,0 4 1 0,1-1 2 16,3 0-2 0,0 1 0-16,3-1-3 0,3-2-1 0,3 1 0 15,2 0 2-15,2-1-3 16,4-2 0-16,4-2 1 0,2-2 0 15,2-3 0-15,1-1 1 16,-3-5-1-16,3 0 0 0,-2-4-1 0,2-1 1 16,0-1 0-16,0-6 0 0,0-2-7 15,2-2 5-15,-1-4 1 16,0-2-4-16,1 2 4 0,-5-3-8 0,1 2 4 15,-2 3-1-15,-4 0 0 16,-2 5-5-16,-2 1 8 0,-1 6-2 16,-1 1 3-16,-1 0 1 15,0 0-4-15,0 0-2 0,-6 4-1 0,-1 3 10 16,0 4-1-1,-2 4 0-15,1 1 1 0,1 0-2 0,0-1 0 16,4-2 3-16,1 1-3 0,2 0 0 0,2-2 0 16,4-2-3-1,1-3 2-15,4 2 0 0,2-4 0 0,1-2 2 16,0-3-1-16,3 0 0 15,-1-3 0-15,-1-2 1 0,-1 0-1 16,0-6 0-16,-2 1 1 16,-1-1-1-16,0-1 2 0,-1 0-1 0,-4 0 1 15,0-2 0-15,-2-1 0 16,-2-2 1-16,-2-1 1 0,0-2-1 15,-5 4-3-15,-2-2 0 0,-2 5 2 0,-1 2-2 16,-1 2 0-16,-2 3-2 16,3 4 0-16,-2 2 1 0,3 6-1 15,2 5 0-15,1 5 0 16,2 0-20-16,0 2-34 0,1 2-30 0,1-2-43 16,0-2-101-1,2-2-37-15,0-7-188 0</inkml:trace>
  <inkml:trace contextRef="#ctx0" brushRef="#br0" timeOffset="13590.01">16773 7521 608 0,'0'-11'0'0,"-1"1"201"16,-1 0-73-16,-3-1-44 0,1 4-25 15,-1 1 4-15,0 3-23 0,-2-2-14 0,0 4 3 16,0 1-6-16,0 4-9 15,-3 6-8-15,0 2 2 0,0 4-1 16,-3 1-4-16,1 3 0 16,1 1-1-16,2 0-3 0,0 1 2 0,4-3 0 15,4-1-1 1,1-2-8-16,4-3 3 0,5 0-3 0,0-6 4 15,3-1-1-15,1-4 1 16,0-2 7-16,0-1-4 0,1-4 0 16,-3-4 2-16,1-3 3 0,-2 1-3 0,-1-6 1 15,0 1 1-15,-1-1-4 16,0-3 2-16,1-1 4 0,1-4-2 15,1-3-2-15,2 1 1 16,-1-4-2-16,1 0 0 0,-1 0 3 0,-3 0-3 16,1 3 2-16,-2 2-2 15,0 4 0-15,-1 2 0 0,-4 5 2 16,-1 8-3-16,-1 3 0 0,-1 4 1 0,0 0-14 15,0 11 4-15,-3 4 5 16,-7 12 4-16,-3 5 2 0,0 2 5 16,1 5-6-16,-1 0 0 15,3-3 4-15,0-1-3 0,3-6 1 0,2-4-2 16,2-4 0-1,2-4 0-15,1-1 0 0,3-3 0 0,4-1-5 16,2-2-2-16,0-3-11 16,2 0-6-16,0-3-14 0,0-1-12 15,2 0 9-15,0-3 8 0,-1 0 0 0,0 0 11 16,-2-4 11-16,-2-3 6 15,0 1 6-15,0 0 1 0,0 1-1 16,0 2 2-16,2-2 1 16,-2-2 1-16,1 1 1 0,0-1-2 0,-1-1 5 15,2-3 4-15,-1 0-5 16,0 0-1-16,1-3-2 0,-2 1 3 15,-1-1 3-15,-1 2-4 16,-3-1-2-16,-3 3 2 0,0 1 1 0,0 3 4 16,-3 1 4-16,-1 1-8 0,-3 2-5 15,0 1-2-15,0 1 1 16,-1 0-1-16,0 1-2 0,-1 5 2 0,1 3 0 15,0 3-2 1,-3 2 2-16,2 3 2 0,-2 3-3 0,4 2 11 16,0-2-3-16,3-1-3 15,0-2 1-15,4-3-3 0,0-2-4 16,3-2 2-16,2-3 3 0,0 0-2 0,2-2 1 15,2-1-2-15,0-1 0 16,2 0 0-16,1-3 1 0,0 0-1 16,-1-3 0-16,2-4 0 15,-3 0-2-15,2-2-1 0,-2-1 2 0,0-1 0 16,1-1 0-16,0-2 0 15,2-3 0-15,1 1 0 0,-1 0 0 16,2 1-20-16,-2 1 4 16,-5 2 3-16,2 3 5 0,-2 1 4 0,-3 3-1 15,-1 1-6-15,-3 1 8 0,-1 3 0 16,0 0 3-16,0 0 0 15,0 0-7-15,-1 3-3 0,-4 5 14 0,-1 4-2 16,-1 2-2 0,0 1 0-16,0 1 4 0,3-1-3 0,1 1 0 15,-1-3 0-15,2 0 0 16,0 0-1-16,3-1 0 0,-1-1 0 15,0-2 0-15,4 0 0 16,-1-2-3-16,2 1 1 0,2-6-2 0,-1 1 0 16,3-3 3-16,-1 0 2 0,2 0 0 15,-3-3-2-15,4-2 2 16,-1-5 0-16,0-1-1 0,0 0 0 0,-2-3 3 15,1 2-3-15,2-3 0 16,-4 0-1-16,4-1 1 0,-2 0-7 16,-1 1-3-16,-2 4 5 15,-2 2 0-15,-1 5 1 0,-3 1 6 0,0 3-2 16,0 0 0-16,0 6-20 0,-3 5 24 15,-2 3-4-15,1 0 0 16,0 0 5-16,0-1-6 0,1-1 2 0,1 2 0 16,0-7-1-1,2 3 0-15,0-1 0 0,0-3 0 0,2 1-2 16,2-3-1-16,1-1 0 15,3 1 3-15,1-2 0 0,1-2-2 16,0 0 2-16,1 0 0 16,-3-2-1-16,3-2 1 0,-2-3 0 0,0-1 0 15,-2-2 2-15,0-2 0 0,0-1 0 16,-1-3 5-16,-1 2-1 15,0-2 3-15,0-2 3 0,-1-3-6 0,-1 0 1 16,0 4-2-16,-3 0-2 16,1 5-1-16,-1 6 0 0,0 2-3 15,0 4-3-15,-1 0-2 16,-1 1-15-16,-2 6-11 0,0 5-3 0,-1 4-54 15,1 1-75 1,0 1-35-16,2-1-79 0</inkml:trace>
  <inkml:trace contextRef="#ctx0" brushRef="#br0" timeOffset="14220.01">17613 7497 567 0,'0'-7'0'0,"-3"2"197"15,-1 2-83-15,-2 2-20 16,-1 1-22-16,2 7-47 0,-5 6-14 0,2 6-4 16,-2 0 8-16,1-1-6 15,2 2 0-15,0-2-5 0,7 0-1 16,-2 0-5-16,2-3 3 15,2 0-1-15,4-6 0 0,1 1-3 0,0-1 3 16,1-6-8 0,2 2 6-16,0-4 2 0,1-1 0 0,0 0-4 15,0-5 4-15,-1-5 0 0,-2-1 3 0,-1-4 1 16,-2 1 0-1,-2-5 3-15,-3 1 2 0,0 0 0 0,-2-3-5 16,-3 0 1-16,4 3-2 16,-1 2-1-16,1 4-1 0,0 4-2 15,-1 3 1-15,1 3 0 16,1 2-50-16,0 0-1 0,-1 0-19 0,-1 3-6 15,2 1 19-15,0-1-19 16,0-2-5-16,6 2 10 0,2 1 3 16,1 0 9-16,3 1 18 0,-2-1 12 0,-2 1 10 15,0-2 15-15,-2 5 4 16,-2 2 0-16,-2 4 10 0,-2 0 3 15,1 1 27-15,-4 2 6 16,0 1-4-16,-1-2 5 0,1 1-12 0,1-3 1 16,2 1 10-1,0-7-9-15,0 0 6 0,0-3 10 0,0-2-6 16,0 0 1-16,0-3 8 0,0 0-3 0,0-3 0 15,0-6-13 1,0-2-21-16,2-4 2 0,4 1 5 0,3-5-4 16,-1 1-12-16,3-2-6 15,3-1-2-15,1-1 0 0,1 0-3 16,0 1 2-16,-1 7-1 15,-2 4-9-15,-3 6-9 0,0 4-22 0,-3 2-40 16,-2 7-7-16,-2 8-56 16,-1-1-160-16,-2 2-212 0</inkml:trace>
  <inkml:trace contextRef="#ctx0" brushRef="#br0" timeOffset="14650.02">17946 7550 543 0,'0'-9'0'15,"0"1"98"-15,0 2-14 16,-6 0-20-16,0 5-10 0,-2 0-19 16,-5 1-15-16,3 9 10 0,-7 3 13 0,1 6-9 15,0 2-14-15,1-1-10 16,6 3-3-16,2-3-4 0,2-3-2 15,5-1-1-15,0-4 0 16,2-1-6-16,5-1 4 0,0-5 0 0,3 3-1 16,0-7 2-16,1 0 0 15,-1-2 2-15,1-4 4 0,2-2-5 16,0-5 0-16,-1-4 28 0,1-2-9 0,-1-5-2 15,3-1-1-15,0-4-7 16,-2-2 0-16,2-6-4 0,0-4 0 16,0-2 0-16,4-2 2 15,0 0-5-15,-2 1-3 0,1 5 2 0,-5 8-1 16,-4 10-1-1,-4 9 2-15,-3 8 1 0,-2 4-4 0,-4 16-27 16,-6 14 26-16,-5 14 6 16,-3 10 4-16,0 3-2 0,2 0-4 15,3-2 3-15,4-6-2 0,3-6-4 0,3-7-98 16,3-11-147-16</inkml:trace>
  <inkml:trace contextRef="#ctx0" brushRef="#br0" timeOffset="15540.02">19258 6720 595 0,'1'-7'0'15,"2"7"187"-15,-3-2-85 0,0 2 14 0,0 0-58 16,0 7-30-16,-1 8 13 15,-1 5 15-15,1 4-14 0,1 4-10 16,0 2-2-16,0 0 1 16,0 0 1-16,3-1-6 0,1 1-7 0,3-2-5 15,1 1-2-15,-1-1-3 0,2-1-2 16,-2-3-1-16,0-3-2 15,-1-3 1-15,0-2 2 0,-1-2-1 0,-1 0-1 16,-1-5 1-16,0-1-4 16,-2-3-1-16,-1-3 2 0,0 1-1 15,0-3-2-15,0 1 0 16,0 0 2-16,0-1-3 0,0 0-35 0,0 0-10 15,0 0-28 1,2-4-31-16,-2-4-94 0,0-3-289 0</inkml:trace>
  <inkml:trace contextRef="#ctx0" brushRef="#br0" timeOffset="16490.02">18967 7588 470 0,'1'-3'0'0,"1"-3"214"15,-2 1-102 1,2-4-24-16,-2 0-16 0,0-4-2 0,0 2-28 16,0 0-9-16,-2-3-2 15,-3 2-4-15,0 2-5 0,-3 3-3 16,-1 4-4-16,-3 3-1 15,-2 2-2-15,-2 6-4 0,-1 6-3 0,-1 1-2 16,0 6 3-16,3 0-5 16,1 1 0-16,3-1 1 0,5-4-2 15,5-1 0-15,1-3-2 0,3-1 1 0,4 1-1 16,2-1 1-16,5 0 2 15,-1-3-2-15,4-2 2 0,-3-4-2 16,1-3 1-16,-1-1 0 16,1-5 0-16,-1-4 3 0,-1-3-3 0,1-2 4 15,-2-5-2 1,1-4 0-16,-2-1 3 0,0-4 0 0,2-2 4 15,0-1-5-15,0-3-2 16,2 1 0-16,-4 3-1 0,0 3-2 16,-1 2 2-16,-3 8-1 0,-2 4 0 0,-3 6 0 15,-1 3 0-15,1 3 2 16,-2 2-2-16,0-1 0 0,0 1-8 15,-4 10 1-15,-2 9 6 16,-5 11-1-16,0 6 4 0,-2 3 1 0,3-1-3 16,3-2 3-16,0-4-1 15,6-4-2-15,-1-5 0 0,2-2 0 16,5-5-3-16,3-1 0 0,4-1-6 0,0-5-13 15,3 2-7-15,1-2-24 16,1-2-49-16,1 1-22 0,0-3-53 16,0-3-170-16</inkml:trace>
  <inkml:trace contextRef="#ctx0" brushRef="#br0" timeOffset="17170.02">19323 7597 373 0,'0'-12'0'15,"-2"-2"242"-15,-1 0-136 0,1-2 1 0,-2 2-29 16,-2 3-14-16,-1 2-6 15,-2 5-23-15,-3 3-14 0,-1 1 1 16,-2 8 0-16,0 6 4 16,-2 4-6-16,3 5-2 0,2 1-8 0,5 0-5 15,2-3-1-15,3-1-2 16,1-2-3-16,1-4 2 0,0-2 0 15,0-1-1-15,0-2 0 16,1-2 0-16,3 1-16 0,0-3 4 0,2-1-10 16,1-4-3-16,3 0 5 0,-1 0 6 15,0-5-9-15,1-3-2 16,0-1 8-16,1-4-5 0,-2-1 11 0,2 1 3 15,-1-2 2 1,2 2 1-16,-2 0 4 0,-1 2-3 0,-2 1 6 16,-5 5-3-16,0 2 1 15,-1 1 0-15,-1 2 1 0,0 6-1 16,-4 4-22-16,0 6 27 0,-2-2 6 0,3 2-5 15,2-3-4-15,0-1-1 16,1-1 1-16,0-2-2 0,4-4 0 16,-1-1-2-16,3-1 2 15,0-2 0-15,2-1-2 0,4 0 4 0,-1-2-4 16,2-3 4-16,-2-3 1 15,2-3-4-15,-1-1 2 0,-3-4 0 16,2-1 0-16,-2-3 6 16,0-3-3-16,1-1 3 0,-1-5 7 0,1 0-6 15,1-2-1-15,4-2-5 0,-1 0-1 16,0-2-1-16,-3 6 0 15,0 3 2-15,-4 8-2 0,-3 4 0 0,-1 5 12 16,-2 4 7 0,0 5 10-16,-1 0-14 0,-3 9-16 0,-5 10 2 15,-2 4 13-15,-2 5-5 16,0 3 1-16,-1-2 0 0,5 0-1 15,0-1-2-15,1 1-4 16,1-1-1-16,1-3 1 0,2-6-2 0,2 0-2 16,1-3 2-16,0-2-2 0,0-2-3 15,5-3-7-15,-1-1-11 16,4-1-14-16,0-5-3 0,-1 1-11 0,3-3-31 15,-2 0-18-15,-2-3-85 16,-1-2-100-16</inkml:trace>
  <inkml:trace contextRef="#ctx0" brushRef="#br0" timeOffset="17320.02">19482 7507 318 0,'4'-15'0'0,"5"2"205"0,-3 4-136 0,2 2-29 16,3 2-12-1,0 4-4-15,-1 0 3 0,1 1-10 0,1 2-17 16,-1 6 0-16,0 1-59 15,1 0-32-15,-2-1-68 0,-1 0-148 16</inkml:trace>
  <inkml:trace contextRef="#ctx0" brushRef="#br0" timeOffset="18340.02">19716 7570 647 0,'-2'-13'0'0,"1"2"172"16,-1 1-78-16,0 1-7 0,-1 1-44 0,-1 0-14 15,1 3 3 1,-1 0-1-16,-1 3-3 0,-2 2-7 0,-2 3-12 16,-4 7-5-16,-1 7 0 0,-1 6 7 0,0 2-5 15,3 2-5 1,-1 0 2-16,4-4-1 0,4 1-2 0,0-4 0 15,1-6-3-15,4 1-4 16,0-6 0-16,1 1-1 0,4-4-2 16,2-4 4-16,3-1-1 15,1-1 1-15,2 0-1 0,-2-5-4 0,1-3-7 16,0-2 5-16,-1-1 3 0,1-2 3 15,-3 1 5-15,1-4 0 16,-1-2 2-16,-1-2 0 0,1-2 0 0,-1 2 0 16,-1-1 0-16,1 7 0 15,-2-1 0-15,-1 7-3 0,-3 5 1 16,-1 0-1-16,-1 3-4 15,-1 7-7-15,-3 6 5 0,-3 5 10 0,0 1-1 16,0 1 0 0,0 0 6-16,3-3-5 0,1-1 0 0,1-1 1 15,2-3-1-15,0-1-1 0,2 0 0 0,2-4 0 16,3 0-1-1,0-4 1-15,0 1 0 0,3-1 0 0,0-3-2 16,0 0-8-16,1-1-6 16,2-5 8-16,-3-3 4 0,2-1 1 15,-2-4 2-15,3 1 1 16,-3-4 0-16,2-1-13 0,-2-2-5 0,0 0 2 15,0-1 11-15,-3 3 3 16,-4 4 2-16,0 5 0 0,-3 5 4 16,0 2-1-16,0 1 7 0,0 1 1 0,0 0-10 15,-3 5-2-15,0 6 2 16,0 5 20-16,-1 0-13 0,0 2-4 15,1-2 2-15,-1 0 1 16,1-2 1-16,1-3-2 0,2 1 2 0,0-3-5 16,0-4-3-1,2 0 0-15,0 1 2 0,0-4-2 0,2 1-2 16,2-1 2-16,0-1-19 0,0-1-2 0,2 1-5 15,0-1-8 1,0-5 0-16,3-2 3 0,-1-6-4 0,0 4 20 16,-2-3 10-16,0-2 2 15,-1-2 5-15,-1-1-1 0,0 1 0 16,2 0-1-16,-1 1 0 15,-1 5-3-15,-1 5-3 0,-3 1 2 0,-1 4 4 16,-1 0 0-16,0 4-18 16,-1 4 16-16,-1 2 4 0,1 5 9 15,-2-2-7-15,1 1-3 0,2 1 1 0,0-3 0 16,0-3-1-16,0 0 0 15,2 0-1-15,3-2 0 0,1-1-1 16,0-3 1-16,2 0-3 16,0-3 1-16,2 0 4 0,-1 0-3 0,1-1 2 15,0-4 3 1,-2-1-4-16,0-1 0 0,-3-3 0 0,2 2 16 15,-3-2-4-15,4-4 5 16,-1 2-1-16,-1-4 1 0,0-2 1 16,1 3-10-16,-3-4-3 0,0 2 1 0,-1 2 2 15,0 6-6-15,-3 2-1 16,0 6-1-16,0 1 0 0,0 4-127 15,-3 5 29-15,-1 3-59 16,-3 3-234-16</inkml:trace>
  <inkml:trace contextRef="#ctx0" brushRef="#br0" timeOffset="18950.02">20282 7548 525 0,'-1'0'0'0,"-3"0"198"0,1 5-118 16,-5 3-1-16,-1 5-27 16,0 6-21-16,1-4-8 0,2 2 1 15,2 3-7-15,2-4-5 0,1 0-6 0,1-4-3 16,0-1-2-16,1 0-2 15,4-1 1-15,2 1 0 0,0-3-5 16,0-1-6-16,1-2-1 16,0-4-9-16,0-1 10 0,2-1 9 0,-2-5 4 15,2-1 2-15,-2-4-6 16,-2-2 4-16,-1-3 10 0,-2-4-10 15,-1 1 0-15,0-2 2 16,-2 1-2-16,0 0-1 0,0-1 0 0,-3-4 1 16,0 3-1-16,0 2 1 0,2 5 0 15,1 9 0-15,-2 1 0 16,2 2-2-16,0 2 0 0,2 1-13 0,5 0 9 15,4 0-6 1,-2 1-23-16,3 2-16 0,2 2 19 0,-3 0 18 16,1-1 7-16,0 4 0 15,-2 4 2-15,-1 1 2 0,-1 3 2 16,-2 1 22-16,1 3-7 0,-3-3-2 0,0 2-6 15,0-2-3-15,-2-2 0 16,1-3-3-16,-2 0-1 0,-1-6-1 16,0-3 0-16,0-3 9 15,-1 2 52-15,-3-2-16 0,2 0-19 0,-1 0 8 16,0-6 3-16,2 1-8 15,1-5-13-15,0 1-8 0,1 1-7 16,5-4-1-16,1 2 0 16,1-4 4-16,1-1-4 0,1-1 0 0,1 0-2 15,-1 1-20-15,1-1-21 0,0 5-20 16,-2 6-33-16,2 4-13 15,-1 1-19-15,1 0-61 0,0 2-34 0</inkml:trace>
  <inkml:trace contextRef="#ctx0" brushRef="#br0" timeOffset="19390.02">20696 7592 623 0,'0'-6'0'0,"0"-1"149"15,0 0-59-15,0-2-1 16,0 2-24-16,0 0-33 0,0-1-12 0,-1 3-11 15,-4 2 1-15,-2 2 0 16,-2 1-9-16,-4 8-1 0,-4 1 0 16,1 3 0-16,-1 4 0 15,3-1 1-15,3 4-1 0,4-2-1 0,4 0 1 16,3-4-5-16,0 1 5 0,3-3 0 15,2 0-22-15,3-2 5 16,-1 0-6-16,3-3-6 0,0-4 12 0,-1-2 5 16,0 0-2-1,2-5 8-15,0-4 4 0,1-4 4 0,-3-3 0 16,3-4-2-16,-2-1 10 15,1-4-3-15,1-3 3 0,0-2-5 16,-2-2 0-16,3 0-2 16,-4 0-2-16,0 4 1 0,-2 2-2 0,-4 6 0 15,0 8 0-15,-3 5 1 0,0 5-1 16,-1 2-8-16,-4 10 3 15,-2 10 7-15,-4 10 2 0,-1 8-2 0,1 1-1 16,2 4 0-16,0-4 0 16,3-3-2-16,0-3-55 0,5-5-34 15,1-6-100-15,0-7-65 16</inkml:trace>
  <inkml:trace contextRef="#ctx0" brushRef="#br0" timeOffset="20140.02">21078 6361 562 0,'-7'-3'0'0,"-1"1"224"16,2-1-93-16,3 0-1 0,0 1-52 0,2 1-4 15,1 1-26 1,0 0-34-16,3 3-18 0,5 7 8 0,3 5 7 16,6 4 1-16,7 3-2 15,8 0 0-15,6-3 4 0,8-2 6 16,2-3 4-16,1-2-3 15,6-4-2-15,-1 4-6 0,-1-7-2 0,-1 4-4 16,-4 1-3-16,-6 0-2 16,-8-1-3-16,-5 1 2 0,-10-5-2 15,-8 2-13-15,-5-2-10 0,-5 0-10 0,-1 1-3 16,-7 2 10-16,-2-2-9 15,-3 3-59-15,-2-3-52 0,1-3-101 16,-1-3-341-16</inkml:trace>
  <inkml:trace contextRef="#ctx0" brushRef="#br0" timeOffset="21000.02">21711 6203 553 0,'-3'-5'0'0,"2"2"305"16,1 1-216-16,1 0-45 0,4 2-34 0,5-3 23 15,4 1 3-15,3 2-5 16,4 0-5-16,0 0 3 0,0 0 7 16,1 8-12-16,-7 1-11 15,-1 5-4-15,-5 1 1 0,-4 2 4 0,-2 2-3 16,-1 0-4-16,-2 1-3 15,0-3-1-15,0 0 0 0,-2-5-1 16,-1 1 0-16,-1-5 1 16,-1-3-3-16,0-2 0 0,1 2 8 0,1-3-2 15,1-2 6-15,0 0-3 0,1 0 5 16,-1-2 4-16,2-3 0 15,0-3-6-15,3-4-2 0,4-6 3 0,0-5-2 16,4 0 1 0,0-2-4-16,2-2-5 0,1 1-4 0,3-3 2 15,2 0 0-15,-1 2-2 16,0 8-10-16,-2 2-6 0,-2 9-14 15,1 6-7-15,-1 2-20 16,0 5-33-16,-1 5-35 0,-3 4-38 0,-4 4-95 16,-6 3-78-16</inkml:trace>
  <inkml:trace contextRef="#ctx0" brushRef="#br0" timeOffset="21720.03">22109 6344 608 0,'12'-10'0'0,"2"-3"175"0,4 1-77 16,1-2-20-16,-1-4-37 0,1 0-14 15,-2 0-9-15,-3-3-6 16,-3 3 9-16,-3-3 9 0,-3-1-3 0,-2 5-4 16,-4 0 2-1,1 3-5-15,-3 6-1 0,-4 2-8 0,1 6-6 16,-4 2-6-16,0 10-2 15,-4 8 6-15,-2 6-2 0,-3 3 0 16,-1 5 0-16,0-3-1 16,1 0 0-16,5-4-4 0,1-4 4 0,6-5 0 15,4-1 0-15,3-5 0 0,2 2-3 16,9-4 0-16,5 0 3 15,5 0 0-15,5-4 0 0,1-1-2 0,4-2-44 16,3-3-18-16,-2 0-29 16,2-3-74-16,0-3 2 0,-2-4-21 15,-3-4 46-15,-2-4 113 16,0-2 24-16,-5-5 6 0,-1 0 34 0,-1 1 1 15,-3 0-7 1,-4 2-2-16,-3 3 19 0,-3 0 5 0,-1 5 2 16,-5 3 7-16,-1 2 38 0,0 2-7 0,-7 2-1 15,-2 0-13 1,-2 0-12-16,-4 2-4 0,-2-1-4 0,0 4-16 15,-4 0-8-15,1 9-14 16,2 4-9-16,-2 5-5 0,2 4-5 16,2 5 0-16,4 0-1 15,3 3-1-15,3-2 0 0,6-3 0 0,0-2 0 16,2-5-4-16,5-4 2 0,3-3-1 15,3-4 3-15,0-4 0 16,3-2-6-16,4-1 5 0,2-10 1 0,1-2 0 16,-1-8 2-16,1-1 0 15,-2-4-3-15,-1-6 2 0,-1-4 3 16,-1-5-4-16,1-1 0 15,-2-5 3-15,1 0-3 0,0 0 0 0,-3 0 2 16,-4 5-2 0,0 4 0-16,-6 8 0 0,-2 8 0 0,-1 12 0 15,-2 5 0-15,0 4-6 0,-5 10 0 0,-6 13 1 16,-3 12 5-1,-3 13 0-15,2 7 8 0,-1 1-7 0,2 1-2 16,-1-2-25-16,1-6-64 16,2 0-43-16,0-6-116 0,-2-11-384 15</inkml:trace>
  <inkml:trace contextRef="#ctx0" brushRef="#br0" timeOffset="23200.03">21802 6895 786 0,'7'-15'0'0,"-3"7"207"0,-3 5-141 15,-1 3-4 1,0 9-34-16,-5 16-28 0,-6 14 0 0,-3 11 88 15,-2 3-60-15,-1 0-4 16,3-9 3-16,0-5-2 0,4-7-2 16,-1-5-4-16,4-5-4 0,0-5-4 0,1-4-4 15,1-3-3-15,0-4-4 16,2-1 0-16,1-2 4 0,2-2-4 15,0 0 0-15,0-1-10 16,4-2-7-16,2-7 14 0,5-6 3 0,4-5 0 16,2 1 0-16,3-6 0 15,-1 0 0-15,5-1-8 0,-2-2-3 16,0 1-9-16,-2 3 7 0,-2 1 2 0,-1 7 4 15,-4 9 4-15,0 6 0 16,-2 2-3-16,1 13 3 0,-1 4-2 16,-2 4 1-16,-1 6 4 15,1 1 0-15,-2-2 1 0,-2 2-1 0,-2-5 2 16,-3-5-3-1,-5 1 2-15,-2-6 0 0,-8 1 1 0,-1-3 2 16,-5-2 0-16,0-1-2 16,-2-1 0-16,-1-1 0 0,3-3-2 15,0-2 0-15,4-2 0 0,1 0-11 0,4 0 8 16,4 0 1-16,6 0 0 15,0 0 1-15,2 0-4 0,2 0-8 16,6 0 12-16,4 0 1 16,-1 0 0-16,3 0 4 0,3 1-4 0,2 0 0 15,3 0 1-15,1-1-1 16,1-4 0-16,-1-2 0 0,1-2 1 15,1 0-1-15,-1-1 0 16,0-1 3-16,-3 0-3 0,-1 1 0 0,-2-4 0 16,0 1-4-16,-6-2-4 0,-1 1 1 15,-2-1 2-15,-2 2 5 16,-1-2 0-16,-4 2 3 0,0 4-3 0,-2-1 0 15,0 6 5 1,-2 2 4-16,0 1 2 0,0 1-14 0,-3 11-2 16,0 8 6-16,0 2 1 15,-1 4 1-15,-1-3-3 0,2-1 0 16,0-2 0-16,2-3 5 0,3-3-6 0,0 0 2 15,4-4 1-15,2-2-3 16,0-2 2-16,2-3 0 0,3-2-1 16,4-1 0-16,2-1 4 15,1-8-2-15,3 0 0 0,0-5 0 0,-3-4-2 16,0-2 0-16,-4-3 8 15,-1-4 1-15,0-2 4 0,0-5-4 16,3 0-2-16,0-6-1 16,2 0-4-16,1-4-2 0,1 3 0 0,0 0 1 15,-4 10-1-15,-4 10 0 0,-4 7 0 16,-4 8 0-16,-4 6-2 15,0 0 1-15,0 16-21 0,-11 11 26 0,-1 12 5 16,-4 7 0 0,-2 0-2-16,1 0-1 0,0-1-3 0,1-3 1 15,3-6-3-15,2-2-1 16,5-6 0-16,2-2 2 0,3-9-2 15,1 2 0-15,0-3 0 16,0-2-1-16,3-1 1 0,1-3 0 0,2-6-8 16,-1 0 3-16,3-3-4 0,1-1 1 15,1-2 8-15,2-7 0 16,1-3-2-16,1-4 3 0,3-4 0 0,3-1-7 15,5-3-2-15,-1-2-5 16,3 0-13-16,-2 2 7 0,-4 4 6 16,-3 5 7-16,-3 8 6 15,-1 2 0-15,-3 4-6 0,2 1 6 0,-3 6 0 16,-1 8 0-16,0 3-4 0,-5 1 5 15,3 2 0-15,-2 1 0 16,-4 0 4-16,1-1-5 0,-2-1 0 0,-5-5 4 16,-3-2-1-1,-4-1 4-15,0-3 4 0,-6-1 3 0,0-1-7 16,0-1-4-16,-1-2-3 15,0-2 0-15,1 1 3 0,1-2-3 16,2 1-79-16,0-1-38 16,4 0-81-16,1-2-82 0,-2-6-174 0</inkml:trace>
  <inkml:trace contextRef="#ctx0" brushRef="#br0" timeOffset="23350.03">22576 7077 449 0,'15'-5'0'0,"-1"3"147"15,0 0-94 1,2 0-31-16,-2 0-6 0,-2-1-1 0,-1 1-16 16,-4-3-77-16,-6 1-254 0</inkml:trace>
  <inkml:trace contextRef="#ctx0" brushRef="#br0" timeOffset="23540.03">21974 6884 921 0,'7'-7'0'0,"5"1"121"0,1 0-78 16,0 1-25-16,-2 3-17 15,-1 1-2-15,-3 1-189 0,-7-1-251 16</inkml:trace>
  <inkml:trace contextRef="#ctx0" brushRef="#br0" timeOffset="46580.06">1855 6972 112 0,'0'-2'0'0,"0"-1"60"0,0 1-31 0,-2 2 13 15,1-2-2-15,-1 0-19 16,0 2-1-16,1-1-5 0,1 1 6 16,-2 0 14-16,2-2-10 15,0 1 5-15,-2 1 18 0,1-1 2 0,-1 1-3 16,1 0 0-16,1-2 3 0,0 1-4 15,0 0-11-15,0-1 12 16,-2 1 2-16,2 1-14 0,0-1 7 0,-1-1 5 16,1 2-13-1,0-1-5-15,0 1 2 0,0 0-3 0,0-2-9 16,0 2 2-16,-1-2 1 15,1 1-3-15,0 0 2 0,0-2-7 16,0 1-3-16,2-3-4 0,1 0 5 0,0-3 0 16,1-1-3-16,-1-1 0 15,4 3-4-15,-2-4 3 0,0 5-2 16,2-2-2-16,-1-1-1 15,2-2 3-15,-1 0-2 0,-2-3-3 0,3 2 4 16,-1 2 0-16,-1-2-2 16,1 5 5-16,-1-1-2 0,0 1-5 15,4 0 1-15,0-1 0 16,3-1-4-16,-4 3 4 0,3 0 1 0,-1 1-3 15,-3 0 0-15,1 0 2 0,0 2-3 16,-1-1 2-16,2 1 2 16,-2 0-3-16,2 2 0 0,1 1 0 0,0 0 0 15,1 0 3 1,-1 0-2-16,2 0-2 0,-3 0 2 0,-2 3 0 15,1-1-2-15,-2 2 2 16,1 1-2-16,-2 1-2 0,2 3 3 16,-1 3 0-16,0 4-3 15,-1 2 5-15,1-1-2 0,0 3-5 0,-1 0 8 16,-1-2-2-16,-2 1-2 0,0-1 2 15,1-4 0-15,-2-3-2 16,-1 0 2-16,0-1 0 0,-1-2-1 0,0 2 2 16,0 0 2-16,0 0-2 15,0-2 1-15,-1-2-1 0,-2 3 2 16,-2-3 1-16,2 2-2 15,-3-2 0-15,-1 1 2 0,2-2-2 0,0 1-1 16,-2 0 5-16,2-3-4 0,0 2-2 16,-3-3 2-16,1 1-2 15,2 0-2-15,-1 0 2 0,-1-2 2 0,1-1-1 16,0 3 0-1,-1-2-2-15,0 1 0 0,1 1 0 0,0-2 3 16,1 1-5-16,0 0 4 16,1-1-3-16,0 1-1 0,0 1 4 15,0-3 1-15,0 1-5 16,-1 1 3-16,0-1 1 0,0 2-3 0,0-1 2 15,-2 2 2-15,2 1-4 0,-3 0 1 16,1-1 1-16,-1 2-2 16,2 1 2-16,-2-2 0 0,1 1-1 0,0 1 0 15,1 0 3-15,-1 0-3 16,-1 1 0-16,1 1 4 0,-1-1-6 15,0 1 4-15,1 0 1 16,2-1-4-16,-3 2 2 0,3-3 1 0,-1 0-1 16,-2 4 6-1,2-2-3-15,-1 0 0 0,2 3 1 0,0 0-5 16,-1-2 0-16,2 2 0 0,-2 0 4 0,1 0-4 15,1 0 0 1,-1-1 6-16,0 3-4 0,0-3 5 0,1 4-3 16,0-3-3-16,1 0 3 15,1 0-2-15,-1-2-4 0,1-1 4 16,1-1 1-16,-2-1-5 15,3-5 4-15,-1 1 2 0,-1-3-4 0,2 3 0 16,0-2 13-16,-1 0-11 0,0 3 5 16,0-3-3-16,1 0-7 15,-1 1 6-15,1-1 0 0,0-1-3 0,0 0 0 16,0 0 2-16,0 0-3 15,0 0 2-15,0 0 7 0,0 0-4 16,0 0 3-16,0 0-3 16,0 0-3-16,0 0 1 0,0 0-3 0,1-1-3 15,2-2 4 1,0-4 0-16,2 1-4 0,1-3 7 0,2-2-2 15,2 1-2-15,-1-3 2 0,1 0 4 0,1 2-5 16,-2 1 0 0,-1 0-2-16,1 4 1 0,-1-1 2 0,2 3-2 15,0 0-2-15,1 1 2 16,3 1-1-16,0-1 0 0,2 3 3 15,-1 0-2-15,0 0-2 16,1 0 5-16,-3 0-1 0,-2 0-2 0,-3 3 0 16,-1 1 1-16,0 1-7 15,0 5 6-15,-1-3 0 0,1 2 0 16,0 0 2-16,-1 0 1 0,1 0-2 0,0-1 0 15,0-1 0-15,0 0 0 16,1-3 0-16,0-1 0 0,0-3 1 16,-1 0 0-16,2 1 2 15,-1-1-4-15,0 0 2 0,0 0 4 0,0-1-7 16,2 0 4-1,-2-2 1-15,2-2-4 0,-3-1 2 0,0-2 2 16,3 1-1-16,-2-4 4 0,1-2-4 0,-2-1-4 16,0-2 4-1,-1-3 6-15,0 1-8 0,-3-1 0 0,1 0 3 16,-3 2-3-16,0 2 0 15,0 4 1-15,1 1-1 0,-2 5-4 16,0 2 4-16,0 1-54 16,0 1-16-16,3 1-31 0,0 0-95 0,-2-2-163 15,-1-2-325-15</inkml:trace>
  <inkml:trace contextRef="#ctx0" brushRef="#br0" timeOffset="51680.07">2315 6442 354 0,'-2'-3'0'0,"0"1"177"0,1 0-109 16,-1-1 3-16,2 3-17 0,0-2-15 0,0 2 2 16,-2-2-4-16,1 2 1 15,0-1 3-15,-1-1-4 0,2 2 0 16,-1-2 4-16,0 1-1 15,1 0-5-15,-2-2 0 0,2 1-12 0,0 2-10 16,0 0-1 0,0 0-1-16,0 0-1 0,3 0-1 0,0 0 5 15,-3-2-3-15,2 2-3 16,-1-1 3-16,0-1-6 0,1 2-4 15,0 0-1-15,0 0 0 0,0-2 0 0,2 2 0 16,0-2 4-16,0 1-6 16,-1 1 4-16,0-1 2 0,1 1-4 15,-2 0 0-15,0-1 7 16,-1 1-6-16,1 0 3 0,0-1 0 0,1 1-4 15,-1 0 0-15,1 0 7 16,0 0-8-16,1 0 2 0,-3 0 5 16,3 1-7-16,-1 3 2 15,-2-1 3-15,1 2-6 0,-1-1 3 0,1 1 0 16,-1 1-2-16,0 1 2 0,0-2 4 15,1 2-3-15,-2 0 3 16,1 2-1-16,-1-4-3 0,0 2 3 0,0-1 1 16,0-2-5-1,0 1 0-15,0 2 6 0,0 3-6 0,-1 0 0 16,-1 2 8-16,1-3-7 15,0 1 5-15,-2-3-3 0,3 1-1 16,-2-1 5-16,1-2-2 0,1 0-4 0,-2 0 5 16,0-1-3-16,-2 5-3 15,0 1 0-15,-1 0 5 0,2 0-6 16,-1 0 2-16,2-2 3 15,-1 0-4-15,1-2 0 0,0-4 7 0,0 0-3 16,0-2 8-16,1 0-3 16,1 1-3-16,-1 1 2 0,1-2-2 15,0 0-4-15,0 2 3 16,0-2-5-16,0 1 0 0,0 0 0 0,0-1 1 15,0 0-1-15,0 0 0 0,0 0 3 16,0 0-1-16,0 0 4 16,0 0 1-16,0-2 8 0,0 0 10 0,0-3-10 15,1 1-8 1,0-4 0-16,1 1-1 0,-2-1-8 0,2 3 4 15,0-2 5-15,1 0-8 16,0 0 2-16,1-1 3 0,-2-1-4 16,2-2 0-16,0 0 3 15,-1-3-5-15,3 0 4 0,-1 1 0 0,-1-1-2 16,1 2 0-16,0-1 3 0,-1 3-4 15,-1-2 2-15,2 3 0 16,-1 1-2-16,0 1 0 0,2 0 1 0,-1-2 0 16,2 0-2-16,-1 0 3 15,2-2-2-15,2 2 0 0,0-2 0 16,-2 4-1-16,1-2 4 15,-3 1-1-15,-1 3-2 0,1-1 0 0,-1 1 0 16,2 1 0-16,0-1 1 0,0 0 0 16,2 1 0-16,-2 0 1 15,0-2-1-15,0 1 0 0,-4 0 0 0,5 0-2 16,-1 1-2-1,0 2 6-15,1 0-4 0,-2 1-1 0,1-1 4 16,1 1 1-16,-1 0-4 16,0 0 2-16,0 1 0 0,-3 0 0 15,1-2-1-15,0 2 0 16,-1 0-5-16,-1 0 5 0,0 2-1 0,-1 3 0 15,-1 0 1-15,2-1 2 0,-1 1-2 16,1-2 2-16,-1 2 2 16,-1 0-4-16,3 2 2 0,-3-3 0 0,2 3-2 15,0 0 2-15,-3-1-1 16,3 0 0-16,-3 1 0 0,0-1 6 15,0-1-6-15,0 4 0 16,-1 0 9-16,-2 0-9 0,2 1 0 0,-2-1 10 16,-1 1-9-1,2 2 6-15,-1-3-5 0,2-1-3 0,-1 2 2 16,-1-2 4-16,0 2-6 0,1 0 2 0,-2-2 4 15,2 1-5 1,-2-1 0-16,2 1 9 0,-1-1-11 0,2 0 4 16,-3 0 1-16,4-1-6 15,-3 1 6-15,1-1-3 0,1 1 0 16,1 1-2-16,-1-3 5 15,1 0-6-15,0-3 6 0,0 0-3 0,0 2 0 16,0-1-1-16,0 1 0 0,1-3-2 16,2 1 4-16,0 2-2 15,-1-1-2-15,1-1 3 0,3 1 0 0,-1-2 0 16,2 1 0-16,1 0 1 15,0-2-2-15,1 1 2 0,-1-1-1 16,-1-1-5-16,1 0 3 16,0-3-7-16,-1-1-4 0,-1-1 4 0,2 0-18 15,-2-2-28 1,2-2-8-16,1-4-19 0,1-1-54 0,1-1-41 15,-1-1-133-15,-3 2-398 0</inkml:trace>
  <inkml:trace contextRef="#ctx0" brushRef="#br0" timeOffset="52570.07">2916 7018 584 0,'-6'2'0'0,"-2"3"194"0,1-2-93 16,1 0 6-16,3-1-18 15,3-2-12-15,0 0-10 0,0 0-26 0,0 0-18 16,1 0-12 0,7 0-4-16,5 0 19 0,5 0 8 0,5 0-8 15,2 0-8-15,1 0-2 16,2 0 9-16,-1-2-1 0,-1-1-6 15,-2 0-3-15,-1 3-7 0,-2 0-7 0,-2 0 2 16,-1 0-1-16,-4-1-2 16,-2 1 0-16,-2-1 0 0,-3 1-14 15,-2 0-12-15,0 0-16 16,0 0-7-16,-3 0-3 0,-1 0-2 0,1 1-16 15,-2-1-10-15,-7 4-12 16,-3-1-59-16,-3 4-37 0,-4 0-41 16,-4-2-176-16</inkml:trace>
  <inkml:trace contextRef="#ctx0" brushRef="#br0" timeOffset="52770.07">2907 7195 530 0,'-2'6'0'16,"2"0"225"-1,0-1-111-15,7 0-15 0,3-2-5 0,5 1-21 16,4-4-14-16,5 0 3 15,3 0-12-15,-2-5-7 0,3 1-7 16,-4 1-22-16,-3 0-11 0,-1 1-2 0,-2-1 0 16,-4 2-2-16,0 1-44 15,-2 0-21-15,-2 0-32 0,-2 1-114 16,-3-1-81-16,0 0-229 15</inkml:trace>
  <inkml:trace contextRef="#ctx0" brushRef="#br0" timeOffset="53730.07">3705 6809 576 0,'0'-20'0'0,"0"0"287"0,3-1-164 16,2 0-38-16,1 0-5 16,3 2-30-16,2 2-17 0,3 0-13 15,3 0 1-15,0 2 0 16,2 4 3-16,2 3-1 0,-1 3-5 0,0 5 4 15,0 3-10-15,1 10-3 0,-2 3-4 16,0 7 3-16,-4 0-7 16,-3 1 2-16,-1 5 1 0,-4-1 1 0,-2 1-4 15,-5 1 4-15,0 1 1 16,-9 1-2-16,-2 0 3 0,-4 0 0 15,-3-4-6-15,-3-1 5 16,-1 0-6-16,-2-3 0 0,0 2 5 0,1-5-4 16,-1 1-2-1,2 3-6-15,0-2-1 0,2 2-3 0,0 2 1 16,2-1-2-16,1-4-6 0,4 4 8 0,1-6 0 15,3 0-2 1,2-6 5-16,3-5 4 0,2-2 1 0,1-4 2 16,1-3 0-16,0 0 2 15,0 0-2-15,0 0 19 0,0 0-9 16,0 0 3-16,0 0-2 15,0-2-7-15,0-3-1 0,2-3-2 0,1 1-2 16,4-3 0-16,0 0 0 0,3-1-5 16,1 0 4-16,-1 1-1 15,3 2-3-15,-2 3 5 0,2 3-1 0,-2 2-3 16,2 6 4-16,1 4-5 15,-2 2 3-15,2 2 4 0,-2 0-1 16,4 1 0-16,-2-3 0 16,1-1 0-16,1-2 0 0,0-1 0 0,4-1 7 15,-1-2-7 1,3-3 0-16,-2-2 8 0,0 0-6 0,-1-1 3 15,1-2-5-15,-1-1 0 0,-3 0 6 0,-1-4-6 16,-3-2 0 0,-1 1 10-16,-2-4 0 0,0-2-3 0,0-2 2 15,-3-3-3-15,-1-3-4 16,2 3 2-16,-4 0-8 0,0 4-35 15,0 5-14-15,-2 0-31 16,-1 6-58-16,0-4-72 0,-1 0-227 0</inkml:trace>
  <inkml:trace contextRef="#ctx0" brushRef="#br0" timeOffset="54910.07">4268 6345 696 0,'-5'-10'0'0,"2"0"261"16,2 2-167-16,0 0-32 0,1-1-5 0,5 0-20 15,4-2-13-15,4 1-4 16,3-1 8-16,3 3-2 0,2 3-4 16,-2 1-10-16,0 4-1 15,-3 4-3-15,-1 4-7 0,-3 4 5 0,-1 0-4 16,-3 2-2-16,-4 1 0 0,-3 2 8 15,-1 0-6-15,-2-2 5 16,-3 4-5-16,-3-3 2 0,-1 0 4 0,-4-1-3 16,0-5-3-1,-2-1 1-15,0-1 0 0,-1-3 0 0,4 2 2 16,3-1-4-16,2-4-2 15,2-1 2-15,3-1 3 0,2 0-6 16,0 0 0-16,0 0 0 0,0 0-10 0,5 0 4 16,0 0-1-16,5-4 10 15,1-1 1-15,0-3 0 0,2 5-4 16,0 2 4-16,-2 1-4 15,0 0-1-15,-3 0 5 0,1 5-4 0,-3 0-4 16,2 7 5-16,-1 1 2 16,-1 2-2-16,0 1 2 0,-1-2-2 15,-2-1-1-15,-1-1 2 16,-2-3 0-16,0 1 0 0,-6 0 1 0,-4 2 3 15,-3 0 2-15,-1 0 3 0,-3-3-3 16,-1 1 2-16,2-2-2 16,-1-1-3-16,2 0-2 0,1-2 6 0,1-3 0 15,0 1-2 1,0-3 4-16,3 0-3 0,0-3-8 0,0 1 4 15,3-2-2-15,1 1-28 16,-1 0-14-16,3 1-36 0,4 1-66 16,-3-1-80-16,1 0-189 15</inkml:trace>
  <inkml:trace contextRef="#ctx0" brushRef="#br0" timeOffset="56870.07">4615 6925 465 0,'0'0'0'0,"0"0"142"15,0 0-19-15,0 0-14 0,0 0-23 16,0 0-30-16,0 0-7 15,0 0 4-15,0 0 3 0,0 0-16 0,0 0-15 16,2 0-4-16,3 0 8 16,4 2 6-16,6 0-8 0,0 1-4 15,5-2-3-15,4 0 4 16,0-1-2-16,7 0 1 0,0 0-1 0,0 0-5 15,-1 0-7-15,-1 0 1 0,-2-1-2 16,-1-1 1-16,-4 1 0 16,-1 0-8-16,-4 1-4 0,-3-1 4 0,-2 1 1 15,-3-1-3 1,0 1 0-16,-5 0-23 0,-1 0-12 0,-1 0-3 15,0 0-2-15,-2 0-16 16,0 0 3-16,-3 2-12 0,-6 3-43 16,-3 1 1-16,-2 2-79 15,-2-3-100-15,-1 1-86 0</inkml:trace>
  <inkml:trace contextRef="#ctx0" brushRef="#br0" timeOffset="57200.08">4694 7074 637 0,'0'0'0'0,"0"0"143"0,3 3-33 16,1-2 9-16,3 2-39 15,3-3-8-15,-1 3-11 0,2-3-18 0,0 2-5 16,2-2 0-1,1 0-2-15,3 0-5 0,4-1 13 0,1-2-11 16,1 0-6-16,2 1 0 16,-1-1-6-16,1 0-4 0,-2 2-7 15,0 0 3-15,-1 0-5 16,-1 0-5-16,-1 1 3 0,-2 0-5 0,-1 0-2 15,0 0 2-15,0 0 0 0,-5 0-9 16,1 0-15-16,-4 0-22 16,-3 0-40-16,-1 0 9 0,-3 3-29 0,-2 2-84 15,-1 0-49-15,-7-2-166 16</inkml:trace>
  <inkml:trace contextRef="#ctx0" brushRef="#br0" timeOffset="59150.08">5694 6879 794 0,'-7'-6'0'0,"-2"5"209"15,-3 1-106-15,-5 3-30 0,-1 10-21 16,-3 6 1-16,2 5-17 16,0 3-15-16,3 0-6 0,2-1-5 0,1 0-3 15,4-2-2 1,3-1-4-16,1-4 2 0,5 1-6 0,0-2 4 15,5-2-2-15,5 0-4 16,5 1 7-16,7-5-4 0,4-2 0 16,4-2-5-16,0-7 0 15,1-1 1-15,-1-1 6 0,-3-9 0 0,-1-1 0 16,-3-1 0-16,-3-5-1 0,-2 0 2 15,-5-2 4-15,-4-2 4 16,-4-1 5-16,-5-1 6 0,-3 0-4 0,-7-2-1 16,-5 0-5-16,-5 0-5 15,-6 0-4-15,-8-1 5 0,1 0-6 16,-5-3 0-16,4 0 0 15,4-1 8-15,3 0-7 0,4 0 4 0,5-1-4 16,2 2-2-16,6 0 1 0,7-1-1 16,3 4-3-16,11-3 0 15,7 0-2-15,7 0 1 0,6 2 5 0,1 3 0 16,4 7-6-1,0 2 7-15,-3 7 0 0,-3 4-2 0,-5 4-4 16,-5 11 1-16,-4 5 0 16,-3 6 5-16,-4 2 1 0,-2 5 0 15,-2 2 2-15,-4 3-2 16,1-3-1-16,-9 0 5 0,-4-3-5 0,-7 0 0 15,-2-2 6-15,-6-3-2 0,-3 2-6 16,1-3 2-16,-1-1 4 16,3 2-6-16,3-2 1 0,3-1-1 0,4 3-57 15,2-3-28-15,0 1-48 16,2-4-168-16,-1-3-225 0</inkml:trace>
  <inkml:trace contextRef="#ctx0" brushRef="#br0" timeOffset="68200.09">1534 8493 404 0,'-3'-4'0'0,"1"1"213"16,-1 0-119-16,2 1-10 15,-2-2 4-15,2 3-13 0,-1-2-17 16,2 0-15-16,0 1-7 16,-1-1 2-16,1-1-4 0,0 0-1 0,-2 1-8 15,2-1-2-15,0-1-1 16,-2 1 0-16,2 2-3 0,0-1-7 15,0 0-3-15,0 2-3 0,0-2 4 0,0 0-1 16,1-1 1-16,0-2 0 16,2 0 3-16,-3-1-3 0,3-1 6 15,1 1-6-15,-1 1-3 16,0-1 1-16,1 1-5 0,-1-3-2 0,1 0 1 15,2 3 2-15,-1-4-5 16,2 4 2-16,0-2 1 0,1 0-4 16,0 1 4-16,0-2-4 15,3-2 1-15,1 1 2 0,1-1 1 16,-1 3 0-16,1 0 7 0,-1 2-5 0,-1-2 0 15,1 1-1-15,0 2 0 16,-2 0-2-16,1 2 3 0,2 2-4 16,-1 0 0-16,0-1 0 15,1 2 1-15,-2 0-2 0,-1 0 2 0,3 0 0 16,-4 4-1-16,2 3 0 15,-1 0-1-15,-3 1-2 0,1 0 6 16,-3 0-3-16,0 0 0 0,0 0-1 0,0 1 3 16,-3-1-4-16,0 1 4 15,1 2-2-15,-3 1 0 0,2-1-1 16,-2 2 3-16,0 1-3 15,0-1 2-15,0 1 2 0,0-2-3 0,-2-1 0 16,-1-1 6-16,2-2-7 16,0 4 2-16,-1-5 1 0,-1 1-4 15,0-1 4-15,-3 3 1 16,1-1-3-16,-3 4 0 0,0 1 4 0,1 2-4 15,-1 0 0-15,-1 0 5 0,1-3-6 16,0 1 2-16,0-1 0 16,0 1-1-16,-2 0 0 0,-2 1 4 15,-1 3-6-15,-1 2 4 16,0 0-1-16,0 0-1 0,-2 1 0 0,2-4 1 15,1 2-1-15,2-7 0 16,4 0 2-16,1-2-3 0,2-3 2 16,0 3-2-16,0-6 2 15,0 2 0-15,1-1 0 0,0-1-1 0,0 1 0 16,2-1 4-16,-2-1-5 0,3-2 2 15,0 1 2-15,0-2-5 16,0 0 0-16,0 0 2 0,0 0 0 0,0 0 0 16,0 0 2-16,0-2-1 15,4-1 2-15,-1-3 0 0,3-2-1 16,1 0-1-16,-2 1 0 15,4 0-2-15,-1-1 2 0,2 1-2 0,1 1-2 16,0-2 5-16,-1 5-4 0,-1-2 0 16,2 3 1-16,-1 1 1 15,1-2 0-15,-1 2-1 0,-3 1 1 16,0 0 0-16,-1 0-2 15,0 0 0-15,-1 6-1 0,3 3 3 0,0 0 0 16,0-2 0-16,1 3 0 16,-2-2 0-16,2 1 0 0,1 0 0 15,-1-3 2-15,2-1-2 16,-2-2 0-16,2-1 1 0,-2 0-1 0,1-2 2 15,0 0-2-15,0 0 0 0,0 0 0 16,0 0 1-16,1 0-1 16,-1-7 0-16,-1 3 2 0,-1-5-2 0,-1 0 6 15,0-2-2 1,-2-1-2-16,0-4 4 0,-1-1-3 0,2-2-2 15,-2-5 1-15,0 4 2 16,-1 0-5-16,0 4 1 0,0 2 0 0,-1 4-7 16,1 3-8-1,0 2-30-15,-1 2-40 0,-1 1 1 0,-1 2-30 16,0 0-97-16,0-1-124 0</inkml:trace>
  <inkml:trace contextRef="#ctx0" brushRef="#br0" timeOffset="71200.09">2016 7911 522 0,'-3'-4'0'15,"1"1"224"-15,0-2-115 0,1 2-24 0,1-1-13 16,0 1-28-16,-1 1-7 15,1 0 7-15,0-1 0 0,0 0-7 16,0 1-6-16,1-3-5 16,3 1-4-16,0-1-9 0,4-1-5 0,2 2 4 15,3-3-7-15,1 2-3 16,2 0 4-16,-2 2-3 0,0 1-3 15,0 0 0-15,-3 0 6 0,0-1-6 0,-2 3 0 16,0 0 8-16,-3 0-8 16,-1 0 0-16,-1 1 7 0,-2 6-8 15,-1 2 2-15,1 2 2 16,-2 4 3-16,0 0 2 0,-2 2-4 0,-2 2 0 15,-2-1 2 1,-2 3-2-16,-2-1-4 0,-2-1 0 0,-2 0 4 16,-2 1-3-16,-2-1 3 15,2 1-5-15,0-4 2 0,3 1 2 16,5-6-2-16,0-4-2 0,3-1 2 0,3-2 0 15,0-3-1-15,2-1-1 16,0 2 1-16,0-2-5 0,0 0 4 16,0 0-1-16,0 0-3 15,4 0 3-15,2-3 3 0,1-3-1 0,1 1 0 16,1-2 1-16,2 1-3 15,2 1 1-15,1-1 0 0,0 3-3 16,-1 3 2-16,1 0 0 0,-3 1-1 0,0 5 4 16,0 0-2-16,-2 0-2 15,-2 2 4-15,1-4-1 0,-2 0 0 16,-1 0 0-16,3-1 1 15,-3-3-1-15,4 0-1 0,-2 0 1 0,0-3 0 16,3-4 1 0,1-2 1-16,1-4-3 0,0 3 2 0,-2 0-2 15,1-2-18-15,-1 1-15 16,0-1-15-16,-1 0-30 0,-1 3-11 15,-2 0-20-15,-2 5-92 0,-3 4-83 0,-1 0-234 16</inkml:trace>
  <inkml:trace contextRef="#ctx0" brushRef="#br0" timeOffset="71610.1">2412 8407 893 0,'0'0'0'15,"0"0"0"-15,3 3 6 0,4-2 33 16,3 0 27-16,4 0-17 15,3-1-22-15,4 0-6 0,0 0 11 0,2 0-1 16,0 0 5-16,-1-1-3 16,0 1-11-16,-1 0-9 0,2 0-8 15,-2 0-1-15,0 0-1 16,-5 0-3-16,-1 0 0 0,-4 0 0 0,-3 0-13 15,-2 1-10-15,-2 1-16 0,-1-1-21 16,-1 0 3-16,-2 1 3 16,0-2-28-16,-1 1 12 0,-3 3-9 0,-5-2-135 15,0 1-128 1</inkml:trace>
  <inkml:trace contextRef="#ctx0" brushRef="#br0" timeOffset="71860.1">2457 8592 532 0,'4'3'0'0,"2"-2"228"0,1-1-112 16,7 2 0-16,-1-2-14 15,4 0-27-15,2-3-16 0,2-2-7 16,0 1-13-16,1 0-5 15,-3-1-6-15,-2 0-12 0,0 3-6 0,-3-1-7 16,-1 0-2-16,0 3 1 0,-4 0-4 16,0 0-9-16,-2 2-24 15,-1 1-45-15,-2 2-23 0,-1-2-38 0,2-1-138 16,-1 0-93-1</inkml:trace>
  <inkml:trace contextRef="#ctx0" brushRef="#br0" timeOffset="72860.1">3277 8075 636 0,'6'-14'0'16,"-2"4"220"-16,0 4-93 0,-3 3-33 0,-1 3-22 15,0 0-26-15,0 3-27 16,-7 13-12-16,-4 13 25 0,-7 16 5 15,-1 6-4-15,-2 3-8 16,0 3-9-16,3-5-11 0,1-3-1 0,3-4 1 16,2-6-6-16,3-7 1 15,3-6 0-15,2-4 4 0,1-3-6 16,-1-5 4-16,4-3 0 0,0-4-2 0,0-2 0 15,0-1 0-15,7 1-3 16,2-1 4-16,5-2 1 0,4-2-2 16,6 0 0-16,3 0 5 15,5-4-6-15,2-1 2 0,2 1-2 0,-1-3 1 16,-1 0 0-1,-5 4 4-15,-5-1-4 0,-6 1 0 0,-7 1 2 16,-1-1-3-16,-4-2 2 0,-1-4 3 0,1-1-2 16,-2-4 1-1,1-1-1-15,0-2 0 0,-1-2 1 0,-1 2-2 16,-1-5 0-16,-2 3 2 15,1-1-1-15,-1 2-1 0,0 1 0 16,1 3-1-16,-1 2 0 16,0 3 0-16,2 5 0 0,-1 1-3 0,-1 2 1 15,0 1 2-15,0 0 0 16,0 0-2-16,0 0 1 0,0 1-2 15,0 8-2-15,-3 11 7 0,-2 10 22 0,-3 8-2 16,0 7-6-16,0 2-1 16,0 1 0-16,1-2-5 0,1-4-5 15,-1-4 3-15,1-5-4 16,-1-3-3-16,0-4 0 0,1-1 2 0,-2-5-4 15,2 0 2 1,3-1 0-16,-1-3-1 0,2 0-27 0,-1-2-2 16,1-1-34-16,0-1-26 15,1 0-57-15,-2-3-223 0,-2-3-382 16</inkml:trace>
  <inkml:trace contextRef="#ctx0" brushRef="#br0" timeOffset="77400.1">5046 9010 287 0,'3'-11'0'16,"1"2"186"-16,-2 0-127 0,1-1 5 0,-1 3-4 16,0 0-8-1,-1 1-9-15,1 2-1 0,0-1-6 0,-1 2 5 16,1-1-2-16,-2 4-7 15,2 0-10-15,-2 0 0 0,0 0-2 16,0 0 0-16,0 0 3 0,-1 0-13 0,-3 7-13 16,-4 3 6-16,-2 3 7 15,-1 3-6-15,-2 0 1 0,3 1-2 16,-1-4 1-16,3-1-1 15,3-2-2-15,1-3 1 0,1-3-2 0,2-3 0 16,1 1 0-16,1-2-3 16,-1 0 2-16,0 0-2 0,0-1 2 15,0-2 2-15,3 0 7 0,2-3 10 0,2-3-9 16,2 0-5-16,1-4-2 15,1 0 0-15,2-3-1 0,1 0-1 16,-2-2 0-16,0-1 5 16,1 0-5-16,-2 4 0 0,-1-2 5 0,-4 5-6 15,-3 2 2 1,-1 4 1-16,-2 5 8 0,0 1 4 0,0 0-6 15,0 0-7-15,0 3-2 16,-2 4-13-16,1 7 15 0,-1 3 5 16,-1 0 0-16,1 3 0 0,1-4 0 0,0 4-1 15,-1 1-2-15,-1 2-2 16,-1 1 2-16,0 2-1 0,0 2 1 15,-2 0 1-15,1-1 2 16,0 0-2-16,3-6-2 0,0-2-1 0,-1-4 0 16,3-1-1-16,0-2 0 15,-2-2 0-15,2-2 2 0,-2-1-2 16,0-3 0-16,2-1 2 15,-2-1-2-15,1 0 0 0,0-1 0 0,-3 2 1 16,-1-1-1-16,2 0 4 0,-2-1-2 16,0-1 1-16,0 0-2 15,-2 1-2-15,0-1 1 0,0 0-1 0,0 0-5 16,1 0 3-1,3 0 1-15,0 0 1 0,1 0 2 0,-1-1-2 16,3-1 1-16,-2 0 0 16,2 2 0-16,0 0-1 0,0 0-1 15,0 0-2-15,3-1-7 0,3 0 12 0,1-1 0 16,3 2-1-16,2-3 0 15,1 2 1-15,2-1-2 0,-2 1 2 16,0 0 2-16,-1 1-4 16,-3-2 2-16,0 1 0 0,-2 0-2 0,-2 1 2 15,1 0-1-15,-1 0-7 16,-1 0-20-16,-2 1-35 0,2 2-42 15,0 1-32-15,-1-3-48 16,2 2-95-16</inkml:trace>
  <inkml:trace contextRef="#ctx0" brushRef="#br0" timeOffset="77810.1">5249 8757 409 0,'0'-6'0'0,"2"0"220"0,0 1-111 0,-1 4-19 16,0 1-21-16,0 0-18 15,2 0-38-15,2 5-4 0,1 4 16 16,3 8 1-16,2 7-1 16,-2 0 1-16,3 5-8 0,-1 0-2 0,-3 1-6 15,1 1-2-15,-6 2-1 0,1 2-1 16,-4-2 2-16,0 1-3 15,-4-2 1-15,-1 2 0 0,0-3 2 0,-1 1-8 16,-1-5 0 0,0-1 5-16,-1-2-5 0,-3 1 0 0,-1-4 3 15,0 1-3-15,0 0 3 16,1-1-3-16,0-1-6 0,0-1-11 15,2-4-5-15,0-1-19 16,2-4 9-16,4-2-8 0,1-1-19 0,-1-1-23 16,2-1-64-16,-1-3-160 0</inkml:trace>
  <inkml:trace contextRef="#ctx0" brushRef="#br0" timeOffset="78010.1">5480 9305 668 0,'0'0'0'15,"1"-1"215"-15,-1 1-123 0,0-1-56 0,0 1-35 16,0 0-2-16,-2 2-108 15,-2 0-65-15,-3-2-297 0</inkml:trace>
  <inkml:trace contextRef="#ctx0" brushRef="#br0" timeOffset="78850.11">4962 9707 548 0,'0'-10'0'0,"0"0"213"16,4 0-146-16,3 1-5 0,0-3 4 0,4 4-21 15,2-1-3-15,0 6-8 16,-1 1-9-16,1 2-9 0,4 2-4 16,0 5-1-16,-2 1-4 0,-1 4 4 0,1 0-7 15,-5-1 0-15,-1 2-4 16,-5-1 0-16,-1 3 2 0,-3 1-2 15,-1 2 0-15,-5 3 3 16,-6 1 1-16,-4 2-1 0,-1 1 1 0,-2 1-2 16,1 3-1-1,0 0-2-15,2-4-1 0,1-1 4 0,3-6-4 16,2-5-1-16,2-3 4 15,4-2 1-15,2-6-2 0,2 0 4 16,0-2-4-16,0 0 0 0,1 0-6 0,5 0 2 16,4-1 8-16,3-5 16 15,3-1-9-15,1-1-5 0,1 0-5 16,0 0 1-16,0 0 0 15,1 2-1-15,-2 2 0 0,-3 0-1 0,-2 3 0 16,0 1 0-16,-5 0-22 16,1 1-27-16,-2 3-31 0,-3 3-65 15,4-2-24-15,-2-5-70 0,0 2-240 0</inkml:trace>
  <inkml:trace contextRef="#ctx0" brushRef="#br0" timeOffset="79180.11">5299 9588 476 0,'0'-7'0'0,"2"4"222"15,-2 1-132-15,3 1-22 16,1 1-48-16,3 3-2 0,3 7 14 15,0 9 3-15,1 4 20 16,1 8-23-16,0 2 2 0,-1 4-1 0,-1-1-6 16,-3 3 1-16,-1 2-13 15,-3 1-8-15,-2-2-2 0,-1-1-5 16,-1-5 0-16,-5-2 4 15,-1-4-3-15,-3-3 0 0,2-2 0 0,-3-2-2 16,-3-1 2-16,-1-1 4 0,1 0-2 16,-1-2-2-16,4-2-2 15,2 0-51-15,1-3 13 0,3-4-12 0,3 0-47 16,2-4-9-1,0-4-16-15,2 0-40 0,4-3-101 0</inkml:trace>
  <inkml:trace contextRef="#ctx0" brushRef="#br0" timeOffset="79350.11">5546 10021 442 0,'2'-1'0'0,"-2"-1"95"0,0 2-65 15,0 0-36-15,-4 5-71 16,-1 0-11-16,-2-1-218 0</inkml:trace>
  <inkml:trace contextRef="#ctx0" brushRef="#br0" timeOffset="80780.11">13207 8964 498 0,'0'-9'0'0,"0"3"264"16,0 3-173-16,0-2-13 15,0-1-21-15,3 3-19 0,1-2-9 16,3-2-4-16,1 0 8 15,4-3 1-15,-1 3-11 0,1-3-5 0,3 2-3 16,-1 2-5 0,1 2-6-16,-1 3-2 0,-2 1 0 0,1 5-1 15,-5 2-2-15,-1 3-2 0,-2 2 2 0,-3-2-1 16,0 4 1-1,-2-1 0-15,-2 0 1 0,-5 3 0 0,-4 1 4 16,-2-1-2-16,-4 3-3 16,-4-2 2-16,2-2 2 0,0-3-2 15,3-4-1-15,5-4 0 16,4-1 0-16,5-3 7 0,2 0-6 0,0 0-1 15,0 0 0-15,2 0-14 16,1 0 9-16,3 0 10 0,2-3-2 16,0 2-3-16,3 0 0 0,-1 0 3 0,2-1-1 15,-1 1-4-15,2 0 3 16,-1-2-2-16,2 3 2 0,0-2-2 15,0 2 1-15,0 0 0 16,-2 2 1-16,-2 3 0 0,-1 3-1 0,-2 3 0 16,-3 1-5-1,-1 4 3-15,-2 0 1 0,-1 2 2 0,0-2 1 16,-1 0-3-16,-4-2 2 15,-1-2-2-15,1-1 2 0,-7 0 2 16,2-3 2-16,-2 0-7 0,-1 0 3 0,0-2 3 16,0 2-4-16,0-2 0 15,1-3 3-15,0 0-4 0,2-2 2 16,1 0 3-16,-1-1-3 15,1 0 0-15,-2 0-2 0,4-2-32 0,-5-1-13 16,3 3-32-16,-1-2-101 16,1-1-43-16,3-1-118 0</inkml:trace>
  <inkml:trace contextRef="#ctx0" brushRef="#br0" timeOffset="81150.11">13493 8782 604 0,'3'-12'0'0,"2"3"260"16,-1 2-168-16,1 4-5 0,1 3-57 15,1 0-12-15,2 6 2 16,2 9-10-16,-1 5 4 0,3 6 9 0,-4 7-6 16,-1 5-3-16,-2 2-4 15,-3 1-3-15,-2 3 3 0,-1-4-1 16,0 0-3-16,0-3-2 15,-1-4-2-15,-3-1 0 0,-1-4-1 0,-1 0-2 16,-1-2 2-16,0-1 0 0,-1-4-2 16,-2-1 1-16,2-3 0 15,-4-3 0-15,0 0 3 0,2-2-1 0,-1 0-4 16,2-1-20-16,-2-2-30 15,2 1-38-15,2 1-27 0,0-3-74 16,3-3-128-16,3-4-133 16</inkml:trace>
  <inkml:trace contextRef="#ctx0" brushRef="#br0" timeOffset="81360.11">13811 9283 739 0,'3'0'0'16,"-1"-2"242"-16,0 2-203 0,-1-2-36 15,0 1-2-15,0 1 0 16,1-2-2-16,-1 2-20 0,-1 0-85 0,0-3-182 15,-3-1-230-15</inkml:trace>
  <inkml:trace contextRef="#ctx0" brushRef="#br0" timeOffset="82450.11">13165 9682 562 0,'0'-8'0'0,"1"2"271"15,1-3-171-15,-2 3-18 16,1 1-17-16,-1 2-17 0,1 3-10 16,0 0-4-16,-1 0-11 0,0 3-12 0,0 6-14 15,0 8 3-15,1 6 0 16,-5 8 22-16,-1 1-18 0,-2 1-1 15,0-1-1-15,-2-2 0 16,3-7-2-16,-1 2 0 0,2-6 3 0,3-5-3 16,0-1 0-1,2-8-1-15,2-1 1 0,4-1-6 0,2-1 3 16,2-2 2-16,1 0 1 0,3-1 0 0,0-2 0 15,0-2-14 1,-1 0 8-16,0-1 2 0,-1-1 0 0,3-1 4 16,-2-1 0-16,-1-3 0 15,-1-1-2-15,-2 0 3 0,-2-2 0 16,-1 0 2-16,-3-1 0 15,0 3-1-15,-4 1 2 0,1 0-2 0,-5 3-2 16,0 2 0-16,3 3 3 16,1 3-5-16,0-1 4 0,1 2 1 15,0 0-2-15,0 0 2 0,0 0-4 0,-2 6-3 16,0 4-2-16,0 7 11 15,-1 5-4-15,2 2 1 0,0 0-1 16,-1 1 0-16,2-1 0 16,-3-1 0-16,2-3-2 0,-2 0-11 0,2-3-18 15,-2-2-39 1,0-2-1-16,2-2-25 0,-1-1-124 0,1-4-101 15</inkml:trace>
  <inkml:trace contextRef="#ctx0" brushRef="#br0" timeOffset="82800.11">13485 9647 641 0,'5'-11'0'16,"1"6"281"-16,-2 2-230 15,2 3-32-15,1 5-1 0,4 8 2 0,3 5 3 16,0 6-1-1,-1 3-4-15,-2 2-4 0,-1 4-3 0,-7-2-7 16,-1 4 0-16,-2-2-3 16,-1 1 4-16,-6 0-5 0,-3-1 0 15,-2 0 5-15,-3 0-3 0,-3-2-4 0,-2-1-19 16,0-3 4-16,-1-1-18 15,3-2-1-15,1-2-31 0,2-1-58 16,1-5-40-16,2 0-23 16,0-7-72-16</inkml:trace>
  <inkml:trace contextRef="#ctx0" brushRef="#br0" timeOffset="83080.11">13800 10072 1057 0,'0'0'0'0,"0"-3"89"15,0 3-47-15,0 0-35 0,0 3-14 0,-4 3-100 16,0 1 0-16,-2-3-100 15,-1 0-156-15</inkml:trace>
  <inkml:trace contextRef="#ctx0" brushRef="#br0" timeOffset="99330.13">10130 9411 96 0,'1'0'0'0,"2"0"78"16,-2 0-23-16,2 0-9 0,0-2 9 15,-2 2 22-15,0-2-13 16,-1 1 4-16,0-1-11 0,0 0-31 0,-1 1 18 15,-1-1-21-15,2 2-7 16,0 0 8-16,0 0-6 0,0 0-11 16,0 0-4-16,0 0 0 15,0 0 3-15,1 0-4 0,0 0 4 0,2 0 32 16,0 0 11-16,2 0 4 0,-1 0-12 15,0 0-6-15,1 0-15 16,-1 0-4-16,2 0-2 0,-1 0-2 0,1 0-8 16,-1 0-2-1,0 0-2-15,0 0 0 0,1 0 4 0,3 0-3 16,-1 0 1-16,1 0 0 15,-1 0 1-15,-1 0 5 0,0 0 2 16,-1 0-3-16,-1 0-1 16,1 0-3-16,-5 0-2 0,5 2 1 0,-1-1-2 15,0 1 0-15,1-2 0 0,-2 1 3 16,2-1-2-16,-1 0 1 15,3 0 3-15,1 0 1 0,-1 1-3 0,3-1-2 16,0 0 2-16,0 1-2 16,2-1 0-16,-2 0-2 0,-1 0 2 15,-1 0 4-15,0 0-2 16,-2 0 1-16,1 0 0 0,-1 0 0 0,2 2 4 15,-4-2-6 1,4 2-1-16,0-2 1 0,1 0 1 0,2 0-3 16,-1 0 0-16,1 0 10 0,0 0-5 0,-2 0 3 15,0-1-4-15,-4 2 0 16,3-2 1-16,0 1-1 0,-1 0-3 15,3 0 1-15,-2 0-1 16,3 0-2-16,-3 0 2 0,1 0-1 16,2 0 0-16,-1 0 0 15,-1 0 2-15,1 0-2 0,0 0 0 0,-1-1 4 16,1 1-5-16,-3-2 1 0,3 2 1 15,-3 0 0-15,0 0 1 16,2 0-3-16,-2 0 2 0,2 0 3 0,-2 0-3 16,3 0-2-16,0 0 2 15,0 0 2-15,2 0-2 0,1 1 0 16,-3-1 0-16,2 0 1 15,-2 0 4-15,0 0 1 0,1 0 1 0,-3-1 0 16,0 1-4 0,1 0-2-16,-1 0 1 0,0 0-4 0,0 0-1 15,2 0 4-15,1 0-1 0,-1 0-1 0,1 0 0 16,1 1 0-1,-4-1 0-15,2 1 0 0,-5-1 0 0,0 0 1 16,0 0 0-16,-4 0 2 16,0 0-3-16,-1 0 0 0,-1 0 5 15,1 0-4-15,-1 0 1 16,0 0-1-16,0 0 2 0,0 0 1 0,0 0-1 15,0 0 1-15,0 0 1 16,0 0-3-16,0 0-4 0,0 0 4 16,0 0-1-16,0 0-1 0,0 0-2 0,0 0 2 15,0 0 0-15,0 0 0 16,0 0-1-16,0 0-14 0,-4-1-8 15,-4 0-47-15,0 1-59 16,-5 0-15-16,-2 0-88 0,-2 0-338 0</inkml:trace>
  <inkml:trace contextRef="#ctx0" brushRef="#br0" timeOffset="141670.19">11182 9806 325 0,'0'-3'0'0,"0"3"156"15,0-2-107 1,0 0 14-16,0 1-18 0,0-2-4 0,-2-1 3 15,2 2-6-15,-1-3-10 16,0 0 0-16,0 1 7 0,1 1-12 16,0 3-2-16,-1-3 2 15,0 1-5-15,-1-2 0 0,2 1 2 0,-4 0-3 16,4-1 0-16,-3 0 5 15,1-2 1-15,-1 1-1 0,0-2 0 16,2 1 0-16,-1-1-5 0,2 0-3 0,-2 0-2 16,1 0-2-16,0 0 1 15,-2-1-2-15,1 1-3 0,1 0 2 16,-2-1 2-16,0 1 2 15,-1-2-6-15,-1 1-1 0,1 1-1 0,-1 0 2 16,-2 0 2 0,1-1-2-16,0 3-2 0,-1-2-1 0,-1 1-1 15,-2 2-1-15,1-3 3 0,0 2-2 0,-4 2 1 16,4-1 3-16,0-1-1 15,-2 0-1-15,2 1 3 0,0-1-1 16,0 2 2-16,0-1 0 16,1-1-1-16,-1 2 1 0,-2-3-2 15,3 1-2-15,-2-1-2 16,2 3-1-16,-1-2 0 0,-1 4-2 0,0-2 2 15,2 1-1-15,-2 0 0 16,-1 1 0-16,1 0 1 0,1 0-2 16,-1-1 1-16,2 0 1 0,-2-1-1 0,2 0 0 15,-2-1 10-15,1-1-6 16,-1 0 4-16,-1 2-3 0,-1-3-4 15,0 3 1-15,-1 0-2 16,0 0 0-16,-4 0 0 0,2 2 2 0,-1-1-2 16,-1 2-2-1,1 0 2-15,2 0 0 0,0 0 0 0,-1 2-1 16,0 0 1-16,1 1 0 15,0-1 2-15,1 1-2 0,1-1-1 16,-1 0 2-16,-2 3-2 0,1-2 2 0,-1 2 0 16,-1 0-1-16,-1-1 0 15,-2 1 0-15,2 3 0 0,-2-1 2 16,1 2-2-16,0 2 0 15,-2-2 1-15,2 3 0 0,0-3-2 0,-1 2 1 16,2 0 0-16,0-3 2 16,2 1-1-16,2 0-1 0,1-3 0 15,2 6-1-15,-3-4 1 0,2 3 0 0,0 4 0 16,-1-1 2-16,3 1-1 15,-1-1 3-15,3 1-3 0,0-3-1 16,1 4 0-16,0-2 2 16,1-1-2-16,1 2 3 0,0-1-2 0,0 3 0 15,0-2 0 1,1 2 3-16,-1 0-2 0,-2 0-1 0,5 2 0 15,0 0 0-15,1 1 0 16,0-3 1-16,4 2-3 0,2 0 2 0,1-1 3 16,2 3-6-16,2-2 4 0,-1-2-3 15,3 3 0-15,-2-3 2 16,0-3 1-16,2 1-3 0,-1-3 2 15,0 2 2-15,2-2-5 16,-2 1-1-16,3-2 6 0,0 0 1 0,1 2-4 16,-2-5 1-16,1 2-2 15,1-2 2-15,2-2-1 0,-1 1 0 16,1-2 0-16,2 2 0 15,-1-1 1-15,1-2 2 0,-1 0-3 0,-1-1 0 16,2 0 0-16,-2-3 3 0,2 2-3 16,0 1 0-16,-2-3 0 15,2 3 0-15,-1-2-1 0,0-1 3 0,2 0-4 16,2 0 4-1,1-1-1-15,2-2-2 0,1 0 2 0,1-2 2 16,2-1-3-16,1-1 0 16,-1-4 3-16,0 2-5 0,-2-1 4 15,-2-2-2-15,-2 0 0 0,1 1 2 0,-1 0 0 16,0-1 0-16,-2-2 2 15,0-2 1-15,-1-2 4 0,0-1 0 16,-3-1 0-16,2-1-1 16,0-2 0-16,-2-2-2 0,3 3-4 0,-4-2 0 15,-1 3 0-15,-5 2 0 16,-6-1 4-16,0 1 2 0,-5-1-2 15,0-1-2-15,-5-1-4 16,-5-2 0-16,-3 2-3 0,-4-2 3 0,-1 3-9 16,-3-1 3-16,-4 5-25 0,-1 2-39 15,-3 3 3-15,-5 5-22 16,0 5-85-16,-4 2-58 0,0 0-161 0</inkml:trace>
  <inkml:trace contextRef="#ctx0" brushRef="#br0" timeOffset="142910.2">5152 10864 459 0,'-1'-5'0'16,"-3"2"188"-16,3 2-93 16,-4 1-32-16,3 0-4 0,-1 0-16 15,-1 6-25-15,0 4-2 16,-1 1 18-16,-3 0-5 0,2 0-4 0,-4 0 2 15,0 2-9-15,1-1-8 16,-4 2 0-16,0 0 0 0,1-3-8 16,2 2 0-16,2-4 1 0,2-3-3 0,5 0 0 15,-1-5 0-15,0-1-3 16,2 0-2-16,0 0 2 0,0 0-4 15,5-3 2-15,3-5 10 16,4-2 33-16,1-4-26 0,1 0-3 0,1-4-3 16,1-1 0-1,-1-1 3-15,0-3 1 0,0 2-4 0,0 0 0 16,-4 3 0-16,-3 5-1 15,-2 4 5-15,-1 3 2 0,-4 2 7 16,2 4 2-16,-3 0-4 0,0 0-5 0,0 0-8 16,-1 0-6-16,-2 10-5 15,-2 6 9-15,1 8 0 0,-5 7 1 16,1 4 1-16,-1 3 2 15,-3 4 0-15,0 1 0 0,0-2 0 0,1 1-3 16,1-6-2 0,3-2 1-16,0-5-1 0,2-3 1 0,-1-2-2 15,0-2 0-15,0-2 0 0,0-3 0 0,1-1 0 16,0-4-1-16,0-2 0 15,-2-1-4-15,-2 0 5 0,1-4 0 16,-3 1 0-16,-1 0-3 16,0-5 3-16,-1 3 0 0,-2-2 0 0,2-1 0 15,3 0-7 1,2-1 7-16,5 0 0 0,2 0 0 0,1 0 0 15,0 0 0-15,3 0-13 16,5-4 3-16,3-1 15 0,5-1-4 16,-1 2 0-16,1-2-1 0,2 2 0 0,1-1 0 15,3 1 3-15,3 4-4 16,-2 0 2-16,-2-3 1 0,-5 3-2 15,0-2 0-15,-3 0 2 16,-6 2-3-16,0 0 0 0,-3-1 1 0,-2 1-48 16,0 0-14-16,-2 1-45 15,0 0-94-15,-1 0-38 0,-4 1-54 16</inkml:trace>
  <inkml:trace contextRef="#ctx0" brushRef="#br0" timeOffset="143610.2">5222 10653 542 0,'0'-27'0'16,"-1"4"200"-16,-6 0-138 0,-2 1-1 15,-2 6 15-15,0 1-16 16,-2 4-25-16,-4 2-15 0,0 5 2 0,-4 3 4 16,-4 2 3-16,-3 13-13 0,-2 4-3 15,-3 8 3-15,-2 4-1 16,3 5-1-16,-2 6 2 0,3 3-4 0,3 3-3 15,4 5 7 1,2 6 0-16,4 2-6 0,0 4 4 0,2-2-3 16,1-3 1-16,3 0-5 15,2-5-2-15,2-3 0 0,4 0-3 16,3-6 3-16,1-1-3 15,4-5-2-15,5-2 0 0,2-5 5 0,3-2-5 16,1-4 0-16,3-1 3 0,0-1-3 16,3-4-3-16,3-2 2 15,3-4 2-15,2-4-2 0,2-5-2 0,1-2 3 16,1-3-1-16,-2-7 0 15,3-2 2-15,-1-3 2 0,0-4-1 16,-1-1-3-16,0-5 2 16,0-6 1-16,0-4-1 0,-3-8 2 0,1-5 2 15,-3-4-3-15,-2-5 0 0,-2-2 0 16,-4-2 0-16,-4-3 0 15,-2 4-2-15,-5-2 0 0,-1 3 0 0,-4 1 8 16,-3 5-7 0,0 1 4-16,0 3-1 0,-6 4-2 0,-1 1 2 15,-1 3-2-15,-3 5-1 16,-1 1 3-16,-2 3-6 0,0 7 1 15,0 2 1-15,0 4 0 16,-2 7 0-16,-1 5-7 0,-1 4-7 0,-4 6-20 16,-4 7-14-16,-2 6-12 0,-5 6-58 15,0 4-39-15,0-2-108 16,1-5-345-16</inkml:trace>
  <inkml:trace contextRef="#ctx0" brushRef="#br0" timeOffset="145740.2">6427 10924 484 0,'0'-9'0'16,"-5"3"296"-16,0-2-179 15,-1 0-30-15,-2 5-10 0,-1 0-21 0,2 3-14 16,-5 1-13 0,-1 8-7-16,-3 6-2 0,-2 8 2 0,-4 8-1 15,-1 8 1-15,-1 3 2 16,0-1-7-16,4-2-9 0,2-3-4 15,8-2-1-15,5-2-1 16,4-6-1-16,4 0 0 0,6-6-1 0,4 1 0 16,6-4 3-16,4-3-1 0,2-6-1 15,4-2 2-15,2-6-2 16,-1-5 1-16,1-6 1 0,2-3 2 0,2-2-4 15,0-7 4-15,-4 0 21 16,-3-2-13-16,-6-3-9 0,-4 0 7 16,-3-1 1-16,-9 1 2 15,-3 1-3-15,-3-3-1 0,-7 1-5 0,-4-1-2 16,-7 1-3-1,-2-1 0-15,-3 0-2 0,-3 4 1 0,2 0 2 16,2 6-1-16,0 7 0 0,3 5-8 0,3 8 3 16,1 0-5-1,2 8-18-15,2 3-25 0,1 7-20 0,3 3 2 16,2 2-39-16,3 3-103 15,2-5-70-15,4-3-223 0</inkml:trace>
  <inkml:trace contextRef="#ctx0" brushRef="#br0" timeOffset="146260.2">6775 11001 352 0,'10'-12'0'15,"-5"0"252"-15,2 0-154 0,-3 2-10 0,-1 1-4 16,1-1-20-16,-2 4-7 15,0 2 1-15,0 0-14 0,-1 1-2 16,-1 1 0-16,0 2-10 0,0 0-3 0,0 0-1 16,0 0-11-16,0 0-9 15,0 0-5-15,0 4-3 0,-2 3 0 16,1 8-1-16,-3 6 22 15,-3 4 0-15,1 7 7 0,-2-1-6 0,0 4-7 16,-2 3-1 0,-2-2-3-16,2 0-4 0,-1-1-3 0,2-4 0 15,1-2-2-15,0-6-2 0,1 1 0 0,0-5 3 16,1-1-4-1,0-1 2-15,-1-3-2 0,4 0-17 0,-3-4-12 16,2-5-13-16,2 2-17 16,0-3-13-16,2-3-41 0,2-1-101 15,2-2-44-15,5-10-146 16</inkml:trace>
  <inkml:trace contextRef="#ctx0" brushRef="#br0" timeOffset="146640.2">7118 10940 626 0,'6'-6'0'0,"0"0"214"15,0 1-128-15,0-1-18 0,0 0-13 16,-2 2-28-16,0-1-10 0,-1 4-1 0,0 0 11 16,-2 1 0-16,-1 0-8 15,0 0-7-15,0 3-5 0,-4 5 5 16,-1 6 23-16,-1 4-5 15,-4 4-3-15,0 5-2 0,0 6-7 0,0 1 1 16,-1 3-3-16,4-2-2 16,-3-5 4-16,2 1-2 0,0 0-3 15,0-1-6-15,1-1-1 0,0-2-3 0,0-4-2 16,-1 3 1-16,-2-5 1 15,2 0-3-15,0-2 0 0,1-3 2 16,0 0-5-16,0-2-16 16,1-4-27-16,1 3-37 0,-1-4-7 0,0-3-48 15,0-2-159 1,1-4-184-16</inkml:trace>
  <inkml:trace contextRef="#ctx0" brushRef="#br0" timeOffset="148310.2">7504 11322 557 0,'0'-1'0'16,"0"1"261"-16,0-2-189 0,0 2-27 0,2 0-37 15,4 0-3-15,8 0 42 0,6-2 9 0,6-3 4 16,8 2 1-1,2-3-16-15,5-1 0 0,4 0 0 0,4-3-12 16,2 2-9-16,1-1-3 16,2 0-6-16,-3 2-7 0,-1 1-5 15,-3 0 0-15,-4 2-2 16,-4 0-2-16,-2 4 2 0,-6 0 0 0,-6-3-2 15,-3 2 2-15,-8-2 0 16,-4 1-1-16,-3 2-1 0,-6-3 1 16,1 3-7-16,-1 0-8 0,-1 0-15 0,0 0-35 15,0 0-9-15,0 0-34 16,0 6-34-16,-2 0 36 0,-3-2-82 15,-1 1-219-15</inkml:trace>
  <inkml:trace contextRef="#ctx0" brushRef="#br0" timeOffset="148710.2">8556 11083 746 0,'2'-5'0'0,"0"3"208"0,3 2-137 16,0 8-53-16,4 5-5 16,0 12 17-16,4 4 6 0,-2 5-20 15,-1 4-8-15,-2-1-7 0,-3-5 5 0,-2-6-1 16,-3-5 4-16,0-7-4 15,0-3 2-15,0-4 8 0,1-2 7 16,0-3 1-16,1-2-7 16,-1 0 3-16,1 0 3 0,4-7 5 0,4-4 7 15,2-3-8 1,3-7-9-16,0-3 3 0,3-5 2 0,3-1 1 15,0-5 2-15,1 1-3 16,-1 0-8-16,-2-3-6 0,-1 5-11 16,-2 5 4-16,-3 3-2 0,-3 13-23 0,-4 4-16 15,0 7-23-15,-2 8-25 16,-3 7 18-16,0 11-36 0,-3 7-100 15,-4 3-30-15,-3-1-105 16</inkml:trace>
  <inkml:trace contextRef="#ctx0" brushRef="#br0" timeOffset="149930.2">9114 11226 832 0,'5'-28'0'0,"-2"2"214"16,-3 2-121-1,0 3-32-15,-2 4-14 0,0 6-8 0,-4 5-10 16,-1 3-10-16,-5 6-10 16,-6 11-5-16,-8 9-3 0,-2 11 1 15,-3 4 1-15,0 3 0 0,4 1-3 0,6-4 0 16,8-7 1-16,7-4-2 15,4-7 2-15,2-3-2 0,8-6-5 16,1-4 5-16,6-4 0 16,4-3-1-16,1-2 2 0,2-6 0 0,-1-4-6 15,0-2 7-15,-4-6-2 16,-1 1 2-16,-2-5 1 0,-1-2-1 15,-1 2-1-15,-3-1 0 16,-1 2 3-16,-4 3-3 0,0 6 0 0,-3 6 1 16,0 5-1-16,-1 3-4 0,0 11-8 15,-3 7-3-15,-2 9 15 16,1 1 0-16,2-3 4 0,2-1-2 0,0-4 0 15,2-3-3 1,8-3 2-16,0-2 0 0,6-3-1 0,10-6 4 16,8-3 0-16,9-2 5 15,6-9 1-15,-2-3-11 0,0-3 1 16,-4-7 0-16,0-4 5 15,-5-3-4-15,-5-5 0 0,-7-4 2 0,-5-2 0 16,-5-3 3-16,-4-3-4 0,-3 0 2 16,-2 4-2-16,-5 5-1 15,-1 12-2-15,-1 11 2 0,-3 9 2 0,-8 7-4 16,-6 14-4-16,-4 12 2 15,-4 14 0-15,-1 8 6 0,1 2-1 16,2 3-2-16,2-2 0 16,4-5 3-16,3-5-3 0,6-3 0 0,2-8 2 15,6-1-2-15,0-2 0 0,0-3 2 16,4-2-2-16,1-5 0 15,0-3-5-15,3-2-9 0,1-2 3 0,2-3-7 16,2-5-7 0,-1-2 11-16,4-4 3 0,0-6-8 0,1-2 6 15,0-5 2-15,-1-2 2 16,2-5 6-16,-2-2 1 0,0 3 3 15,-1 3 0-15,-8 7-1 16,0 8 0-16,-5 1 0 0,-1 4 2 0,-1 2-3 16,0 7-15-16,-2 2 12 0,0 7 7 15,2 0 0-15,0-2 0 16,0 1-4-16,4-1 2 0,3-1 3 0,2 0-6 15,3 0 3-15,4-2 2 16,5 1-4-16,2-2 0 0,6-3 2 16,3-2 2-16,5-2-2 15,3-5-2-15,2 0 0 0,4-1 2 0,-1-8-2 16,-2-2 2-1,-3-5 1-15,-4-1-1 0,-9-5-1 0,-4-2 0 16,-9-4 6-16,-6 1-2 0,-5-4 2 0,-3 5 0 16,0 5 3-1,-5 3 1-15,-1 7-2 0,-2 1-5 0,0 6-4 16,-3 1-2-16,-5 4-1 15,-4 10 3-15,-6 9 0 0,-1 3 0 16,-2 5 1-16,0 2 0 16,5 1 0-16,4-1-27 0,8-7 5 0,7-3-9 15,3-4 19-15,3-2 10 0,4-3-1 16,5-1 0-16,1-3 1 15,4-5-1-15,2-2 2 0,2-3 2 0,4-6 4 16,0-5-1-16,2-3 2 16,0-4 6-16,3-5 4 0,-1-6-4 15,0-2 7-15,0-5-6 16,0-6 0-16,-1-3 4 0,-2-4-3 0,0-1 2 15,-4 4-3 1,-3 1 0-16,-4 7-3 0,-7 7-3 0,-2 13 1 16,-3 11 2-16,-1 8 3 0,0 4-9 0,-8 14-8 15,-6 13-10 1,-4 14 17-16,-3 9 3 0,4 6-1 0,-1 0-3 15,3 0 2-15,2-6-1 16,4-7-1-16,2-1 2 0,0-8-4 16,2-4 0-16,1-6 0 15,3-2 0-15,0-7-48 0,1-5-9 0,0-1-51 16,0-4-14-16,0-3-105 15,-3-4-206-15</inkml:trace>
  <inkml:trace contextRef="#ctx0" brushRef="#br0" timeOffset="150090.21">9884 11032 769 0,'2'-7'0'0,"4"0"71"15,3 1-64-15,-2 2-1 0,1 1-12 0,0 1-168 16,-3 0-181-1</inkml:trace>
  <inkml:trace contextRef="#ctx0" brushRef="#br0" timeOffset="151040.21">10835 11318 531 0,'7'-17'0'0,"-2"-2"254"0,1 1-144 15,-1 1-7-15,-2 5 3 16,-2 3-18-16,-1 2-19 0,-4 3-16 15,-4 4-19-15,-7 2-13 16,-5 16-7-16,-5 7 2 0,-3 9 6 0,3 4-7 16,2 2-4-16,7-4-6 15,3-2-4-15,6-8 2 0,5-5-1 16,2-3-4-16,6-3 3 15,7-4-2-15,6-1-4 0,8-7-1 0,6-3-9 16,5-3-16-16,5-5-5 0,-1-5-6 16,-1-2-3-16,-3-3 20 15,-8-3 10-15,-2 1 8 0,-6-1 6 0,-5 4 1 16,-5 1 0-1,-5 6 4-15,-6 5-2 0,-1 5-2 0,-5 1 0 16,-3 12-5-16,-5 7 9 16,1 6 0-16,1 2-3 0,1-1 2 15,5-2-2-15,4-5 0 0,1-1 0 0,3-5 0 16,7-3 0-16,1 0-1 15,5-4 0-15,3-5 4 0,2 0-2 16,4-2 0-16,-1-4 0 16,-1-1 0-16,-2-7 4 0,-3-3-3 0,-3-1 2 15,-4-5 12-15,-2-4 7 16,-4-3-2-16,-3-3-10 0,-2 1-5 15,-6 5-4-15,-4 0 0 16,-6 7-4-16,0 6 1 0,-4 4 0 0,0 4 1 16,2 4-3-16,0 3-6 0,2 4-30 15,3 4-26-15,3 1-14 16,4 1-47-16,1 2-79 0,3 1-74 0,2-3-285 15</inkml:trace>
  <inkml:trace contextRef="#ctx0" brushRef="#br0" timeOffset="152210.21">11577 11393 823 0,'-12'-13'0'0,"-2"0"205"15,-2 5-116-15,-2 3-25 0,1 2-18 0,-3 3 0 16,2 3-14-16,-4 7-16 15,2 5-3-15,0 3-6 0,-1 4-5 16,1 1-2-16,4 0 0 16,2 1 2-16,4-4-13 0,7-1-10 0,3-4-3 15,5-3 6-15,8-1 10 0,0-2-2 16,3-4 4-16,2-1 3 15,1-4-1-15,0-1-3 0,2-7 9 0,1-7 0 16,2-2 1 0,0-4-4-16,-2-7 2 0,1-2 7 0,1-7 2 15,-2-4 6-15,0-4 3 16,0-6-4-16,0-3-3 0,1-2-2 15,-2 4-4-15,-3 4-1 16,-5 10 1-16,-5 10 0 0,-5 11 7 0,-3 9 9 16,2 8 6-16,-2 0-16 0,0 11-18 15,-5 15-6-15,-8 9 23 16,-3 9 5-16,0 7-8 0,-2-2-2 0,2 1-3 15,4-4 0-15,3-5-1 16,6-4-3-16,1-6 2 0,2-2 1 16,0-3-2-16,0-4-19 15,7-5 0-15,0-1-11 0,3-5 8 0,1-4 2 16,3-3-4-1,4-4 8-15,4-6 5 0,3-5 8 0,2-4 0 16,3-6 1-16,-2-3 0 0,-3-2 4 0,-2-6 1 16,-1 1-1-1,-5-3 0-15,-4 2 0 0,-4 5 0 0,-7 4 3 16,-2 7 17-16,-2 8 4 15,-4 4-12-15,-3 4-13 0,-4 11-2 16,-3 6-5-16,0 8 6 16,0 3 2-16,1-1-2 0,4 0 0 0,1-4 0 15,2 1 3-15,3-5-3 0,1 2 0 16,4-2 0-16,0-2 0 15,0-2-1-15,7-2 0 0,0-2-1 0,4-1 0 16,0-1 1-16,2-3-4 16,0-2-1-16,2-2 4 0,1-2-2 15,2-2 1-15,-1-8-4 16,3-3 7-16,0-2 0 0,0-4 0 0,2-4-2 15,-1-1 2 1,1-2 0-16,-2-1 1 0,-2 6-1 0,-4 1-1 16,-5 4 1-16,-3 4 0 0,-4 5 0 0,-1 3 2 15,-1 4-2 1,0 0 0-16,0 1 0 0,-2 7-24 0,-2 9 23 15,-3 3 0-15,1 3 2 16,2 1 4-16,1-5-5 0,1 2 0 16,2-7 2-16,0 0-1 15,2-3-2-15,3-1 2 0,0-4-1 0,1-1 0 16,2 0-1-16,2-3 1 15,2 0 2-15,1-2-1 0,1-1-1 16,1-4 1-16,2-5 1 0,0-3-4 0,1 1-6 16,-2-5 6-16,0-1-1 15,-2 0 1-15,-4-1 3 0,1 1 0 16,-5 4-1-16,-3 3 0 15,-2 5 3-15,-1 6-3 0,0 0 0 0,0 3-9 16,-1 8-19 0,-3 4 29-16,0 3 1 0,0 2-1 0,3-3 2 15,2-4-2-15,-1 1-2 0,6-6 0 0,-2 2 2 16,2-3-1-1,3-3 1-15,-1 0 1 0,7-2-2 0,5 0 0 16,1-1 12-16,3-1-11 16,-2-6 0-16,-3-6 1 0,1-2 7 15,-5-5 6-15,0-4-2 16,-7 0 4-16,0-2 1 0,-1-3-8 0,-2 1 3 15,0 3-7-15,-2 0-2 16,-2 8-3-16,-1 4 0 0,0 4 0 16,0 5-2-16,0 1 0 0,0 1 1 0,0 1-48 15,-4 5-13-15,-2 7-16 16,-3 7-78-16,-1 0-74 0,2 1-185 15</inkml:trace>
  <inkml:trace contextRef="#ctx0" brushRef="#br0" timeOffset="152940.21">12738 11311 789 0,'0'-7'0'16,"0"4"237"-16,0 0-143 15,-4 3-8-15,-4 3-45 0,-4 10-26 0,-5 8-4 16,1 1-4-16,0 3-3 16,3 0-2-16,6 2 1 0,3-7-3 15,4 0 0-15,1-3-1 0,5-4 1 0,3 0-3 16,2-4 3-16,-1-4 0 15,2 0 0-15,0-5-3 0,1 0 4 16,1-3 3-16,-2-7 1 16,1-4 0-16,-3-2-3 0,-1-5 2 0,-1 0-1 15,-3-1-2 1,-2-4 1-16,-3-1-2 0,0 1 0 0,-5 1-1 15,-3 3 0-15,1 6 0 16,0 4 1-16,-2 6 0 0,2 4-5 16,-1 2 3-16,2 1-4 0,0 6-5 0,-2 1-19 15,4-1-20-15,1 1-16 16,1 1 7-16,3-2-6 0,-1 2-48 15,3-2 27-15,1-1 2 16,2 1-7-16,2-3 8 0,5-4 20 0,-1 3 14 16,3-3 20-16,0 0 10 15,2 0 5-15,-3 0 12 0,0-2 1 16,-3-2 2-16,-3 3 96 15,1-2 6-15,-5 2 1 0,1 1-8 0,-1 0 3 16,0 1-14-16,3 6-30 0,0 1-15 16,2 4-3-16,0 0-5 15,0-1-10-15,-1 2-11 0,-2-2-4 0,-3 0-2 16,-2 0-5-1,1-1 0-15,-2 0-6 0,0 2 3 0,-5-3 6 16,-2-1 4-16,-1-2-5 16,-1 0 3-16,1-2 0 0,1-1-5 15,4-2 0-15,0-1 12 0,2 0-3 0,0-1 6 16,1-6 2-16,0 0 2 15,4-5 0-15,1-3-6 0,2-1-2 16,4-2 0-16,1-3 1 16,3 2-5-16,5-2-4 0,0-3-1 0,4 6-2 15,-1-2 0-15,1 3 0 16,-1 3-5-16,-3 4-14 0,0 2-17 15,-6 4-15-15,0 3 2 16,-2 1-14-16,0 0-68 0,-1 6-58 0,-2 0-58 16,-1 2-161-16</inkml:trace>
  <inkml:trace contextRef="#ctx0" brushRef="#br0" timeOffset="153390.21">13366 11293 666 0,'13'-13'0'0,"-1"0"227"16,-3-3-143-16,-2-1-9 15,-3 1-14-15,-1-4-11 0,-3 4-10 0,0 2-3 16,0 1 3-16,-5 5-3 0,-2 3-7 16,-6 2-11-16,-4 3-12 15,-8 7-7-15,-4 11 0 0,-3 5 2 0,2 7-1 16,5 3 1-16,5-1-2 15,4 4 0-15,4-4-22 0,4-3-3 16,2-3-9-16,6-3 10 16,2-5 3-16,4-2 9 0,6-4 11 0,1-6 0 15,4-1-2-15,2-5 5 0,2 0 3 16,3-9-4-16,-1-6 4 15,0-4-2-15,-1-7-1 0,-2-6 9 0,-2-5 4 16,-3-2 5 0,1-6-1-16,-2-4-2 0,0-1-1 0,5-4-6 15,1-4-7-15,1 2-2 16,0 0 2-16,-5 9-2 0,-2 9 0 15,-10 13 1-15,-2 11-1 16,-2 9 2-16,0 5-1 0,-2 11-4 0,-9 13-41 16,-4 17 52-16,-6 15-6 0,-2 7-1 15,0 7 2-15,-2 0-2 16,2 1 0-16,0-4-4 0,0-7-95 0,3-6-52 15,2-10-98-15,-1-12-174 16</inkml:trace>
  <inkml:trace contextRef="#ctx0" brushRef="#br0" timeOffset="161550.22">15175 11058 712 0,'1'-8'0'0,"-1"2"199"16,0 6-70-16,0-1-61 15,-7 1-13-15,-4 8-21 0,-6 8-11 16,-3 6 7-16,-1 4 14 15,3 1-14-15,2-1-10 0,5-3-9 0,4 0-6 16,6-2-4 0,1-1-2-16,7 0 1 0,4-3 0 0,5-3 0 15,7-2 0-15,8-3 1 0,6-6-1 0,4-1 5 16,-1-2-1-16,-2-9-5 15,-5-1 2-15,-3-7 2 0,-5 0 2 16,-4-5-3-16,-7-3 5 16,-4-1 5-16,-4-6 5 0,-6 2-5 0,-3 2-7 15,-7 2 0 1,-5 3 0-16,-5 7 4 0,-4 3 5 0,-3 4-6 15,-2 3-8-15,1 4 0 16,3 2 1-16,3 1-6 0,8 9-5 16,1-2-29-16,3 2-26 0,2 5 2 0,3 0-16 15,1 1-67-15,4 1-11 16,0-4-52-16,6-2-137 0</inkml:trace>
  <inkml:trace contextRef="#ctx0" brushRef="#br0" timeOffset="161800.22">15686 10972 646 0,'8'-15'0'16,"0"2"217"-16,-4 4-138 15,0 2 25-15,-2 4-14 0,-2 1-5 0,0 2-14 16,0 0-25-1,0 0-10-15,-2 10 3 0,-4 9-11 0,-2 10 18 16,-2 8 9-16,-3 5-25 16,2 0-13-16,0-2-9 0,-1 0-1 15,2-8-5-15,1-3-4 0,1 0 4 0,1-7-4 16,1 2-55-16,1-5-49 15,0-2-29-15,0-4-146 0,-3-7-340 16</inkml:trace>
  <inkml:trace contextRef="#ctx0" brushRef="#br0" timeOffset="162990.22">16095 11145 620 0,'-1'-3'0'0,"1"0"171"16,0 3-115-16,0 0-14 0,0 0-10 16,0 0-12-16,0 0-1 15,0 1 21-15,-1-1 8 0,1 0 2 0,0 0 9 16,-2 0-18-16,2 0-4 0,0 0-4 15,0 0-15-15,0 0-10 16,0 0-7-16,4 0-2 0,1 2 0 0,6 3 9 16,2-1 3-1,3-4 0-15,2 0 0 0,5 0 8 0,5 0-2 16,2-4 3-16,7-1-2 15,2-2-1-15,5 1 8 0,5-1 2 16,3-1 1-16,4 1-7 16,0 1-10-16,-3 2-6 0,-3 4-3 0,-9 0 0 15,-6 0-2-15,-11 0 0 0,-6 1 0 16,-8 0-2-16,-4-1-4 15,-5 1-2-15,1-1-1 0,-1 0 0 0,1 1-1 16,0-1 0-16,1 0-3 16,-2 0-3-16,-1 0-4 0,0-1 4 15,-1-3 9-15,-2-6-32 16,-4-1-2-16,-3-3 17 0,-1 0 6 0,-2-5 6 15,0 0 8 1,-1-1 3-16,2 3 1 0,2 2 0 0,3 4 1 16,0 3-1-16,6 3 17 0,0 2-3 0,1 1 4 15,0 2-15 1,2 0-6-16,2 0 0 0,3 3 5 0,3 3 12 15,3 3-7-15,2-2 2 16,2 0 0-16,4 5 3 0,6-1-3 16,0 2-2-16,1 3-3 15,-3 0-2-15,-5-2-1 0,-10-1-2 0,-1-1 1 16,-5-6 0-16,-4 2 0 0,0 0-3 15,-2-1 3-15,-9 4 5 16,0-3 3-16,-3 0 0 0,-3 1-4 0,-2-5 4 16,0 2-4-1,0 0 1-15,0 2 1 0,-1 3-1 0,3 2-4 16,-2 1 2-16,3 1-4 15,-1 2 2-15,2-5 1 0,2 1-1 0,2-2-2 16,2-1 1 0,2-2 1-16,2-2-2 0,0 1 0 0,0-4 2 15,2-1-2-15,-2 3-15 0,1-3-16 0,0 5-32 16,1-1-5-1,-1-1-21-15,2 2-88 0,1-2-68 0,1-2-137 16</inkml:trace>
  <inkml:trace contextRef="#ctx0" brushRef="#br0" timeOffset="163970.22">8251 11030 695 0,'-3'0'0'16,"0"0"158"-16,0 7-122 0,3 6 17 0,0 1-5 15,3 1-13-15,4 2-6 16,7-5-13-16,3 2 2 0,3-5 9 15,1 0 1-15,0-1-14 16,0 2-8-16,-3 1 1 0,-4-2-4 0,-3 2-2 16,-4 0-2-16,-4-2-1 0,-2 3-1 15,-1-1 6-15,-3 0-2 16,-6 1-1-16,-1 0 0 0,-3 1 11 0,0 1-9 15,0-1 0 1,-1-1-1-16,-1 1-2 0,-1 2 2 0,0-1-1 16,3 4 1-16,-2 0-2 15,4 0-35-15,0 2-55 0,2-4-76 16,-1-6-186-16</inkml:trace>
  <inkml:trace contextRef="#ctx0" brushRef="#br0" timeOffset="164950.23">17202 11175 761 0,'5'-3'0'0,"8"-1"173"0,4-2-71 16,5-1-63-16,1 0-25 15,1-2 1-15,0-4-6 0,0-1-1 0,0-5-3 16,-2-1 4-16,-2 2 3 0,-6-4 0 15,-4 2 0-15,-5 0 3 16,-5 2-3-16,0 3-7 0,-7 5-4 0,-4 3-2 16,-3 7-4-16,-5 0 1 15,-4 10 7-15,-3 5 1 0,-3 3-4 16,-2 7 0-16,0-1 0 15,0 5 0-15,1-3 0 0,5 1 8 0,4 0 2 16,6-6 3 0,6-1-3-16,7-1-2 0,2-2 2 0,5 0-3 15,6 0 3-15,5-3 2 0,6-1-4 0,6-2-4 16,0-6 1-1,3-2-3-15,-1 0-4 0,2-3-55 0,-2 0-17 16,0-6-67-16,-1 0-29 16,3-6-38-16,-2 0 8 0,1-5-90 15</inkml:trace>
  <inkml:trace contextRef="#ctx0" brushRef="#br0" timeOffset="165150.23">17821 10996 552 0,'9'-12'0'0,"-6"7"277"0,-3 3-122 0,0 2-44 15,-6 9-47-15,-8 9-23 16,-4 10 8-16,-3 7-8 0,-1 0-6 15,2-1-8-15,0-2-9 16,2-3-5-16,-1-3-5 0,2 0-4 0,-2-4-4 16,0-1 0-1,2-2 0-15,-1-3-48 0,5-1-5 0,1-6-19 16,4-1-67-16,6-5-23 0,2-3-34 0,2-5-1 15,6-8-70 1</inkml:trace>
  <inkml:trace contextRef="#ctx0" brushRef="#br0" timeOffset="165340.23">17648 11080 299 0,'8'-30'0'0,"-3"10"183"15,2 5-68-15,0 11-2 0,-2 4 2 0,2 4-22 16,-2 13 0-16,-1 11-9 16,1 5-23-16,-2 1-21 0,-2 3-10 15,3-4-16-15,-2-4-7 0,5 0-4 0,2-4 1 16,5-4-3-16,0-4-2 15,4-5-93-15,1-6-6 0,2-3-78 16,0-3-120-16,-2-9-41 16</inkml:trace>
  <inkml:trace contextRef="#ctx0" brushRef="#br0" timeOffset="165820.23">18106 10815 587 0,'2'-8'0'0,"-2"8"274"15,0 10-196-15,-5 12-37 16,-6 17 64-16,-1 11-23 0,-4 4-48 15,1-1-7-15,0 0 2 16,3-7-6-16,-4-9-3 0,3-1-5 0,0-7-7 16,1-5-5-16,2-1-2 15,1-6 2-15,1-4-3 0,1-1 0 16,3-5-7-16,1 0-7 0,2-3-7 0,0-4 1 15,1 0 3-15,3-3 4 16,5-7 10-16,4-6 6 0,2-3 0 16,3-4-1-16,1-2-1 15,2-1-2-15,0-2 0 0,0 0-3 0,0 7 0 16,0 2 1-1,-2 6 3-15,0 8 0 0,1 5-5 0,-3 9 3 16,1 10-3-16,-1 3 6 16,-2 3-2-16,-3 2-4 0,-2-2 4 15,-2-2 0-15,-2-3-2 0,-4-4 3 0,-1-5 0 16,0-4-9-16,-1-4 14 15,-2-3 26-15,0 0 9 0,-1 0-8 16,1-4-5-16,3-3-6 16,0-6-8-16,4-2-8 0,5-3-4 0,3-1 3 15,2-4-4-15,2 0 0 16,2-4-2-16,4-2 2 0,-1 4 0 15,-1 3-7-15,1 6-19 16,-4 10-19-16,0 3-5 0,-4 3-16 0,0 9-42 16,1 4-8-16,0 2-53 0,-2 3-91 15,3-1-67-15</inkml:trace>
  <inkml:trace contextRef="#ctx0" brushRef="#br0" timeOffset="166150.23">18610 11182 454 0,'4'-9'0'16,"-2"-1"330"-16,-2-5-185 15,0 3-27-15,-5 1-18 0,-2 1-34 16,-1 2-17-16,-2 4-16 0,-1 2-10 0,0 2 4 15,-4 6-3-15,-1 6-5 16,0 5-7-16,2 2-1 0,1 6-5 16,2-2-3-16,3 3-1 15,0-4-2-15,2-1 0 0,3-1 0 0,3-4-15 16,0-3-6-16,5-4-6 15,3-4 11-15,2-3-9 0,2-1-2 16,3-2 5-16,3-10-14 16,1-1-10-16,1-2 9 0,1-3 6 0,-4-1 10 15,1-4 12-15,-5-1 4 0,-1 3 3 16,0 5 2-16,-4 1 0 15,-2 8-1-15,-4 4 1 0,-2 2 0 0,0 5 0 16,0 9-13 0,-3 5 12-16,-2 3 2 0,1 2 2 0,4-2-2 15,0 1-2-15,7-4-201 16,4-2 40-16,4-3-187 0</inkml:trace>
  <inkml:trace contextRef="#ctx0" brushRef="#br0" timeOffset="167190.23">18934 11176 482 0,'0'-21'0'0,"-3"5"265"16,-3 4-144-16,-2 7-30 0,-2 2-24 16,-1 3-24-16,-1 7-11 15,-1 9-3-15,-3 4-3 0,3 3 0 0,2 3-6 16,2 2-7-16,0-2-9 0,6 3-2 15,2-2 1-15,1-4-2 16,1 0-2-16,5-4-21 0,5-4 15 0,1-1-8 16,1-7 1-1,5-1 6-15,1-4 1 0,2-4 3 0,6-7 5 16,1-2-2-16,5-4-5 15,-1-5 7-15,-1-2-2 0,-1-7 2 16,-1-8 1-16,-1-2-2 16,1-7 0-16,-3-8 3 0,-2 0-3 0,-2-6 4 15,-3 3 2-15,-2 3 4 0,-7 5 5 16,-2 7 2-16,-4 9 4 15,-3 9 0-15,-1 5 4 0,0 9 1 0,0 3-8 16,-2 7-10-16,-3 12-16 16,-5 14 3-16,-5 12 10 0,-3 10 11 15,-3 8-7-15,1-1 1 16,-3 5 3-16,3-3-2 0,1-6-5 0,3-2-5 15,4-7 1 1,4-6 1-16,2-6-5 0,6-3 2 0,0-7 0 16,4 0-18-16,4-5 4 0,2-7-5 0,2-2-5 15,2-3 12 1,3-3-1-16,2 0-2 0,4-8-2 0,1-4-9 15,2 0-4-15,0-5 15 16,-2-2 9-16,0-4 3 0,-3 0 4 16,-2-2-2-16,-7 4 1 15,-4 2 0-15,-3 2 5 0,-5 5 5 0,0 3 7 16,-2 2 2-16,-2 7-6 0,-3 0-7 15,0 1-5-15,-1 11-2 16,-2 0 2-16,1 5 1 0,1 3-2 0,1 3 2 16,3-4-1-16,1 1-2 15,3-1 2-15,0-2 1 0,3 2-3 16,4-2 0-16,6-2 1 15,5 1-2-15,4-4 3 0,9-5-2 0,5-3-3 16,8 0 4 0,6-3 0-16,2 0 0 0,0-1 0 0,-1-2 0 15,-8-6 0-15,-7-8 0 0,-9-3 2 0,-7-5-2 16,-7-5 0-1,-7 0 1-15,-5 1-4 0,-1 1 2 0,-7 0-1 16,-6 8-2-16,-1 4 4 16,-2 2 0-16,-3 9-4 0,0 4 6 15,-1 0 8-15,0 12-1 16,-3 5-4-16,4 0-3 0,2 5-1 0,4-1 1 15,5 1-2-15,4-3 0 16,4 1-3-16,1-3 0 0,6-2-2 16,3-3 4-16,1-5 1 0,3 0 0 0,1-3 5 15,2-4-3-15,2 0 1 16,2-5-1-16,2-6 2 0,-1-6-4 15,0 0 0-15,-1-9 5 16,-2-1-4-16,2-4 1 0,-1-6-1 0,-2-1-2 16,4-5 2-1,-2 1 0-15,0 2 2 0,-3 2 3 0,-4 7 8 16,-5 7 11-16,-3 9 7 0,-3 5-1 0,-2 6 5 15,0 4-10 1,-3 12-19-16,-7 12-14 0,-4 15 14 0,-5 2 4 16,0 7-7-16,4-2 0 15,-1-4-3-15,3 0-1 0,1-5 0 16,-2-3 0-16,-1-4-89 15,-1-3 10-15,-3-4-38 0,0-2-150 0,-1-8-136 16</inkml:trace>
  <inkml:trace contextRef="#ctx0" brushRef="#br0" timeOffset="167390.23">19350 10964 859 0,'39'-12'0'0,"5"3"133"0,-2-1-63 0,-3 2-11 15,-2 3-19-15,-5 2-33 16,-6 0-5-16,-7 3-4 0,-8-3-72 16,-5 2 23-16,-6 1-85 0,-5 0-66 0,-8 0-96 15</inkml:trace>
  <inkml:trace contextRef="#ctx0" brushRef="#br0" timeOffset="167590.23">18479 10974 476 0,'27'0'0'15,"3"0"266"-15,6 0-193 0,-2-2-41 0,1 2 2 16,-3 0-5-1,-2 0-21-15,-7 5-11 0,-4 2-47 0,-3-2-114 16,-6-1-315-16</inkml:trace>
  <inkml:trace contextRef="#ctx0" brushRef="#br0" timeOffset="172920.24">4675 12879 487 0,'0'-10'0'0,"3"0"146"16,3 1-110-16,4-3 21 15,0 0 10-15,3-1-6 0,-1-1 1 0,3-1-10 16,-2 0-3-16,-1 1 9 15,-3 3-9-15,-1 5-16 0,0 2-9 16,2 3-14-16,1 1-4 16,5 0-4-16,2 8-1 0,0 6 1 0,1 3-3 15,-1 1 2 1,-1 1 1-16,-3 1-3 0,-6-1 1 0,-5 3-1 15,-3 1-2-15,-7 4 6 0,-9 2 2 0,-4 1-3 16,-5 3 8 0,-5-1-7-16,0 1-3 0,-1-2 0 0,1-6 6 15,2 0-8-15,3-7 4 16,5 0 1-16,4-5-3 0,7-3 0 15,4-5 3-15,3-4-3 16,2 1-4-16,0-2-2 0,1 0-3 0,3 4 9 16,1-4 0-16,3 0 5 15,3 0 5-15,2-2 9 0,4-3 1 16,1 1-7-16,2-1-5 0,1 0-9 0,2 1 2 15,-3 1 2-15,0 1-4 16,-3 0 2-16,-4 2 0 0,-3 0-1 16,-2 1 0-16,-4 0 0 15,-3-1-40-15,0 2-5 0,-1 2-33 0,1-1-60 16,0 1-48-1,-1-1-109-15</inkml:trace>
  <inkml:trace contextRef="#ctx0" brushRef="#br0" timeOffset="173570.24">5055 12564 492 0,'-2'-25'0'16,"-6"4"171"-16,-2-2-64 0,-1 3-27 0,-1 0-7 16,-2 2 6-16,-3-1-32 15,2 2-10-15,-3-1 8 0,-1 1-18 16,0 2-4-16,-4 3 0 0,-1 6-4 0,-4 3-4 15,-4 3-6-15,-3 10 0 16,-4 13 0-16,-2 11-3 0,-4 13 2 16,-1 14 0-16,-2 8 1 15,4 5-7-15,6 4 0 0,7 5 11 0,6 1-9 16,8 1-5-16,3-4 2 15,8-2 2-15,6-7-2 0,5-5-2 16,9-9 2-16,4-9-1 0,6-5-8 0,6-10 2 16,9-8-2-16,7-11-5 15,8-10 9-15,4-5 1 0,6-5 2 16,1-10 1-16,4-3 0 15,-3-7 0-15,0-8 3 0,0 0-2 0,-6-8-2 16,-6-4 2 0,-10-1 11-16,-9-5 4 0,-11-6-8 0,-9-3 7 15,-9-5 15-15,-6-4-8 16,-4-2 0-16,-8-2-1 0,-7 2-9 15,-6 3-5-15,-3 3-4 0,-5 4 3 0,1 7 2 16,0 6-6-16,1 5 3 16,5 9-5-16,4 7 0 0,2 7 0 15,6 10-1-15,-4 6-27 16,-1 6-12-16,-1 12-15 0,-1 9-13 0,2 6-8 15,2 3-36-15,1 4-88 16,1 0-88-16,-5-5-315 0</inkml:trace>
  <inkml:trace contextRef="#ctx0" brushRef="#br0" timeOffset="179570.25">9886 10989 304 0,'0'0'0'16,"1"0"116"-16,1 0-86 0,-1 0-5 15,1-2-6-15,-2 0 12 16,1 2 10-16,1-1 10 0,0 0 26 0,0 0 26 15,-1 0-28-15,0 0-9 16,-1 0 5-16,0 1-23 0,0-1-16 16,0 1-17-16,-1 0-11 15,0 0-8-15,-1 5-9 0,-1 1 21 0,1-1-8 16,0 2 0-16,2-3-1 0,0-1 1 15,2 2-7-15,0-3 7 16,2 1 0-16,-1 0-5 0,0-1 8 0,1 0-2 16,0-2-2-1,-1 0 2-15,1 0 0 0,-1 0-1 0,1-2 8 16,0-3-4-16,-1 0-4 15,1-3 0-15,-2 2 5 0,1 0-5 16,-1 2 0-16,-2-1 11 0,0 3 2 0,0 1 1 16,-1-1-3-16,-4 2-8 15,-1 0 1-15,-1 0-5 0,-1 6-2 16,-1 1 6-16,4 2-4 15,-1 3-1-15,2-3 4 0,1-1-1 0,2-1-1 16,0 0-1-16,1-2 0 16,0-2-3-16,2 1 2 0,0-3 2 15,1 0 0-15,1 0-5 16,0-1 4-16,0 0-1 0,0-1 3 0,-1-5 6 15,0 0-4-15,-1-2 2 0,0 0-1 16,-1 0-3-16,-1 1 3 16,3-1-2-16,-3 0-3 0,0 3 2 0,0 1 2 15,0 3-5 1,0 1 4-16,-3 0-2 0,1 0-7 0,-4 4 6 15,0 3-1-15,1 0 1 16,0 1 2-16,2-2-1 0,3-1-5 16,0 1 6-16,0-2-2 15,2 2-9-15,3-1 9 0,0-3 1 0,1-1 0 16,1-1 0-16,-1 0 0 0,1 0 0 15,-1 0-3-15,0-6 1 16,-2 4-5-16,2-4 6 0,-3 0-1 0,0 3 0 16,-2-3 4-16,2 2 2 15,-3 1-4-15,0 1 0 0,-6 0 3 16,-2 0-10-16,-1 2-1 15,-6 5-20-15,3 3-37 0,0 1-59 0,1-4-131 16</inkml:trace>
  <inkml:trace contextRef="#ctx0" brushRef="#br0" timeOffset="181370.25">6132 12593 486 0,'0'-5'0'0,"0"2"190"0,0 1-86 16,0 0-23-16,0 2 6 15,0-1 8-15,0 1-29 0,0 0-9 0,0 0-12 16,0 0-17-16,0 4-12 16,-4 8-11-16,-1 13 18 0,-4 10 4 15,-2 7-6-15,-1 6-8 16,0 0-8-16,2 0-2 0,-3-1 3 0,3-3-6 15,-1-5 0-15,2-2 5 0,1-5-6 16,1-2 1-16,0-7 0 16,3-3 3-16,0-1-4 0,2-7 2 0,-1-3 0 15,1-2-2 1,-1-6-8-16,1 1-1 0,2 0-24 0,-1-2-11 15,1 0-23-15,0 0-42 16,0-7-52-16,0-5-186 0</inkml:trace>
  <inkml:trace contextRef="#ctx0" brushRef="#br0" timeOffset="181720.25">6473 12487 656 0,'0'-3'0'0,"1"1"258"16,-1 2-134-16,1 0-57 15,-1 0-10-15,0 0-18 0,0 7-11 0,-2 8 15 16,-1 9 5-1,-4 8-10-15,0 8-6 0,-3 4-2 0,-3 0-5 16,2-1-3-16,-2 1-3 16,1-4-3-16,-1-1-2 0,-1 0-6 15,3-5 2-15,1-2-7 16,1-4-2-16,1-3 1 0,1-1-1 0,0-5-1 15,4 1 0-15,-1-4 0 0,1-6-10 16,2 0 0-16,0-3-9 16,-1-4-17-16,2 0-15 0,0-1-20 0,0-2-34 15,3-5-14-15,3-12-114 16,4-3-274-16</inkml:trace>
  <inkml:trace contextRef="#ctx0" brushRef="#br0" timeOffset="181990.25">6768 12448 653 0,'2'-2'0'16,"1"-1"267"-16,-3 3-145 15,0 0-43-15,0 12-10 0,0 6 9 16,-1 10 0-16,-3 10-15 15,0 4-1-15,-3 2-6 0,3 2-5 0,-3-3-26 16,-2-2-10-16,0-2-6 0,1-4-5 16,-1-2 1-16,2-2-2 15,0-4-4-15,2-3 2 0,0 0 3 0,2-5-5 16,0 1-28-16,2-1-25 15,-2-1-57-15,2-2-1 0,1-1-53 16,0-6-206-16,0-4-354 16</inkml:trace>
  <inkml:trace contextRef="#ctx0" brushRef="#br0" timeOffset="182700.25">7285 12768 802 0,'12'4'0'16,"9"0"177"-1,6-2-79-15,7-2-30 0,9 0-3 0,11-2-10 16,9-2-11-16,9 0-3 15,4 0-9-15,3 1-10 0,0 2-3 16,-7 1-6-16,-6 2-5 16,-11 4-7-16,-10 1 0 0,-9-1 1 0,-10 0-4 15,-7-3-1-15,-7-1-1 16,-5-2 0-16,-3 0 4 0,1-3 0 15,0-4 2-15,-1-2 1 0,-1-2-6 0,-2 0-5 16,-2-2 1-16,1-1-9 16,-3-2-14-16,-4 1 7 0,0 2 3 15,-4 1 0-15,1 0 6 16,1 2 1-16,1 0 4 0,1-1 7 0,1 1 1 15,1 0 0 1,-1 3 2-16,2 2 1 0,1-1 1 0,-2 1 3 16,3 2-2-16,-1 0-4 15,3 3 0-15,0 0 9 0,0 6-12 16,1 6-7-16,6 6 10 0,2 4 0 0,4 3 0 15,1 2 1-15,-2-1-2 16,0 0 2-16,-5-3 2 0,-7 0-1 16,0 4 5-16,-8 0 8 15,-5 0 6-15,-5 4-4 0,-2-4-8 0,-2 1-5 16,1-4 1-16,1-2-3 15,3-4-2-15,1 0 0 0,3-3 0 16,4-3-93-16,0 0-25 0,2-7-111 0,2-5-326 16</inkml:trace>
  <inkml:trace contextRef="#ctx0" brushRef="#br0" timeOffset="186050.26">8749 12541 423 0,'28'-18'0'0,"-2"1"323"16,-6 2-176-16,-7 4-36 0,-7 6-55 0,-6-1 2 15,0 2 34-15,-4-1-42 0,-2 0-29 16,-5 3-1-16,-3 0-2 16,-4 2-3-16,-4 0 5 0,1 4 1 0,-1 1-6 15,-3 4-5 1,2 6 1-16,-2 8-7 0,2 11-8 0,0 7 8 15,1 10-5-15,2-1-2 16,4 0 6-16,3-4-3 0,4-7-11 16,3-5 5-16,5-5 3 15,1-5-2-15,9-4 3 0,6-6-2 0,6-2-2 16,4-5 6-16,8-7 0 0,4 0 0 15,2-5-19-15,1-7 3 16,-2 0-7-16,-3-4 12 0,-5 1 2 0,-4-4 3 16,-4-1 6-16,-2-2 0 15,-2-2 0-15,-1 2 1 0,-4 3 2 16,0 0-2-16,-2 3 0 15,-1 3-1-15,1 3 0 0,-5 3-1 0,1 4 0 16,-2 1 0-16,-3 1 2 0,1 0 0 16,-3 1-1-16,0 0 0 15,0 0 29-15,-3 0-10 0,-1 0-5 0,-2 1-11 16,2 3-5-1,-2 3 4-15,2 3-2 0,-3 2-2 0,1 6 4 16,1 2-4-16,-3 3 1 16,3 1 1-16,0-1 2 0,-1-3-2 15,3-1 0-15,2-4 0 16,1-2 0-16,5-2-1 0,1-2 1 0,3-1-8 15,3-2 8-15,4-2 0 0,1-2-14 16,2-2 12-16,0 0-4 16,-1 0-9-16,0-7 12 0,-4-1-3 0,0-1 0 15,-2-3 7-15,-1-2 2 16,0-4-4-16,0 1 1 0,-5-5 0 15,1 1 5-15,-4-3-1 16,-2 3-2-16,-1 0-1 0,-4 1 4 0,-8 3-2 16,-2 2-4-1,-4 4 2-15,-4 6 2 0,-1 2-4 0,0 3 2 16,1 0 11-16,5 4-10 0,1 5 2 0,6 3-4 15,4 3 0 1,3 2-5-16,3 2 3 0,7 0-1 0,3-1 2 16,7-4-1-16,1-3-1 15,2-3 4-15,3-4-2 0,2-4-2 16,0-1 4-16,0-7 1 15,-2-2-1-15,0-1 0 0,1-4-2 0,0-2 0 16,-2-2 2-16,-1-3 1 0,-4 0-1 16,-1-2 1-16,-3 2 0 15,-3 0-3-15,-2 1 2 0,-3 2 2 0,-4 4-3 16,1 4 7-16,-2 2-4 15,0 7-2-15,-2 0 3 0,1 2-3 16,1 2-2-16,0 6-17 16,0 8 21-16,1 5-5 0,5 4 4 0,1 1-2 15,1 2 0 1,1 0-1-16,0-1 2 0,-1 0-2 0,0-3 2 15,-5 0-2-15,1 0-3 0,-1-2 8 0,0-2-6 16,0-1-3 0,-1-2 6-16,1-4-2 0,1-2-23 0,-1-1 21 15,1-4-1-15,-2-2 2 16,1-2 1-16,1-2-5 0,-1 0-1 15,3 0 5-15,1-7-2 16,-1-1 4-16,1-6 0 0,-1-1 4 0,0-5-4 16,1-3 0-16,0-1 2 15,-1-4-2-15,2-3 0 0,-1-2 4 16,0 0-5-16,4 0 1 0,-2 2 1 0,1 2-2 15,0 9 0-15,-3 5 2 16,-3 9-2-16,-3 4 1 0,-1 2 0 16,2 2-6-16,-1 9 4 15,2 4 4-15,2 4 0 0,2 3-2 0,-1 1 5 16,3 0-6-1,0 0 2-15,0 3-1 0,-2-2 0 0,-1 0 0 16,1 3-1-16,-2-4 2 0,-2 0 0 0,-2-1-1 16,-1-3 0-1,0-2-2-15,0-3 5 0,0-2-3 0,0-6 0 16,0-3 2-16,-1-2-2 15,1 0 0-15,0 0 2 0,0-1-1 16,0 0 0-16,2-4-2 16,2-3-18-16,1-3 11 0,4-3-3 0,1-1-13 15,1-3 6-15,0-2 6 16,2-4 5-16,0 0 7 0,-1-4 0 15,1 1 0-15,-2-1 1 0,-1 3-1 0,-3 2 0 16,-1 7 1-16,-3 7 6 16,-1 5 0-16,0 3-7 0,-2 7 0 15,0 7-11-15,0 6 14 16,-3 5-2-16,-3 0 0 0,0-1 4 0,0-3-4 15,1-4-2 1,0-4 2-16,3-3 3 0,2-3-5 0,0 0 0 16,0-2 0-16,5-2-3 15,2 0 2-15,0-1-1 0,4-2-2 16,-1 0 2-16,2-5-8 0,1-3-5 0,0-1 7 15,-2-1 0-15,2-4-2 16,1-1 8-16,0-2 2 0,1-1-2 16,-3-3 3-16,0 0 0 15,-2 3 0-15,-3 2 0 0,-1 4 0 0,-6 7 0 16,0 5 0-16,0 0-1 15,0 9 0-15,-4 5 1 0,-3 7 8 16,0 1-8-16,1 0 0 0,5 1 6 0,1-7-6 16,0 0 0-16,7-2-1 15,0-5 1-15,4-1 0 0,5-1 0 16,1-6-1-16,3-1 2 15,2 0 3-15,-1-1-4 0,1-4 4 0,-4-2-2 16,0-3-3 0,-3-1 2-16,-3-2 3 0,-1-3-3 0,-1-2 6 15,0-1 0-15,-2-1 2 16,-2 1 1-16,-1 1-5 0,-2 5-3 15,-3 5 4-15,1 4 1 0,-1 2 3 0,0 2 8 16,-2 9-10-16,-5 6-4 16,-2 10-1-16,-3 4-1 0,1 6-2 15,-1 6 0-15,-1 8 6 16,-1 5-6-16,-3 6 0 0,-1 2-1 0,1 1-26 15,-1-5-14-15,1-2 1 16,3-10-6-16,1-5 21 0,3-2 0 16,1-10-19-16,0-3-8 15,1-4-6-15,2-10 25 0,0-2 16 0,0-3-14 16,5-7-4-16,0 0 33 0,0-7 3 15,1-4-2-15,2-5 2 16,3-3 24-16,4-5 10 0,3-8-5 0,0-4-8 16,3-7 1-1,-1-8-7-15,3-3-5 0,2-7-4 0,0-3 1 16,5-2 3-16,1-4-1 15,4 2 1-15,2 1-5 0,2 2-3 16,-1 6 9-16,1 11-3 0,-4 12 1 0,-5 10 0 16,-3 12-2-16,-3 10 5 15,-5 7 9-15,-3 16 14 0,-3 10 10 16,-5 12-12-16,-2 5-10 15,-1 3-16-15,-5-4-2 0,-2-7-2 0,-2-4-4 16,-1-7 0-16,-5-5 5 16,-1-5-5-16,0-5 10 0,2-3-5 15,1-3-4-15,3-6 2 16,1 0 0-16,3-2-6 0,0-4-7 0,4-1-1 15,1 0-7-15,2-2 3 0,0 2-3 16,0 1-6-16,2 1 5 16,1 3 0-16,4 0-3 0,0 2 20 0,2 0 0 15,2 0-2 1,4 0 6-16,-1 0-2 0,3 0 0 0,1 0 0 15,0 0-1-15,3-6 1 16,1-2 3-16,2 0-4 0,0-7 1 16,0 2 0-16,-2-6 5 15,-1-4-2-15,-2-1 4 0,-2-6 6 0,-1-5 9 16,-1-2 1-16,0-7 5 0,3 1-11 15,-1-3 1-15,-1 0-9 16,-1 5-3-16,-2 4 3 0,-1 7-2 0,-4 10-6 16,-1 7 2-16,-4 9 2 15,-3 4-2-15,-4 9 0 0,-7 15-6 16,-4 15 5-16,-6 13 13 15,0 6-8-15,-1 4 0 0,2-3 0 0,0-2-3 16,5-6 0-16,3-7-4 0,1-6 0 16,5-9 1-16,5-2-1 15,1-5 0-15,5-6-11 0,2-3-1 0,3-4 4 16,0-4-10-1,3-4 1-15,1-1-4 0,1 0 1 0,2-7 15 16,-1-4 1-16,1-3-5 16,1-5 9-16,-4-1 0 0,-1-2-8 15,-2-4 9-15,-3-1-2 16,-3 0-1-16,-3 6 3 0,-2 4-1 0,0 7 1 15,-2 5-1-15,-3 5 0 0,-1 3-9 16,-1 9 11-16,-1 5-1 16,0 2 0-16,2 5 2 0,2-4-2 0,1 1-2 15,2-1 1-15,1-3 0 16,0-1 0-16,6-3-4 0,4-1 5 15,4-1-2-15,5-5-2 16,7-1 3-16,3-3 0 0,9-2 0 0,2-2 3 16,3-3-4-1,1-2 0-15,-2-1 2 0,-4-4-2 0,-4-2 2 16,-5-1 0-16,-7-4-2 0,-6-3 2 0,-8-1 3 15,-4-3-1 1,-4 2 3-16,-4 0-3 0,-6 7-1 0,-3 3 6 16,-5 6-1-16,-2 4 2 15,-3 4 3-15,1 5 2 0,1 8-10 16,1 7-1-16,4 4-3 15,2 2 0-15,6 2 0 0,4-2-2 0,2-4-12 16,2 0-1-16,6-4 4 0,2-5 3 16,3 0 8-16,0-6 0 15,3-2-5-15,0-4 8 0,0 0-2 0,3-8-1 16,0-2 0-16,1-4 16 15,1-2-13-15,0-3 1 0,1-5 0 16,-2-2-3-16,-1-5 5 16,0-4 7-16,0-7 3 0,1-3-1 0,1-4-5 15,1-2 0 1,-1 2 0-16,-2 2-1 0,-2 7 5 0,-5 9-5 15,-4 7 0-15,-2 14-1 0,-4 7 4 0,0 7-7 16,-5 19-10 0,-8 15 4-16,-4 15 10 0,-1 6-6 0,2 1 4 15,-1-4-4-15,4-3-3 16,0-5 0-16,1-6 0 0,4-6-38 15,1-8-2-15,2-4-14 16,1-6-42-16,1-4-11 0,0-3-30 0,-2-5-122 16,-3-7-261-16</inkml:trace>
  <inkml:trace contextRef="#ctx0" brushRef="#br0" timeOffset="186220.26">10685 12538 687 0,'21'0'0'0,"8"0"40"0,0 0 8 0,5-3-21 16,2 3-16-16,-1-2-7 0,-1-1-8 0,-3-2-267 16</inkml:trace>
  <inkml:trace contextRef="#ctx0" brushRef="#br0" timeOffset="187300.26">11810 12656 721 0,'0'-14'0'16,"-5"-1"251"-16,-5 4-152 0,-2 0-33 0,-3 4-8 16,-2 6 3-1,-4 2-27-15,-2 14-5 0,-2 11-6 0,-1 9-6 16,2 5-7-16,3 1-2 15,5-2-2-15,4-5-4 0,7-3-3 16,3-2 2-16,2-4 3 0,6-4-4 0,5-4 0 16,7 0 1-16,0-6-1 15,7-3-8-15,0-5-8 0,3-3-17 16,0-3 5-16,-1-6-1 15,1-3-2-15,-2-1 17 0,-4-3 1 0,-1 0 6 16,-3-2 8-16,-4 0 1 16,-2 1-4-16,-2 3 4 0,-4 5-1 15,-2 2-1-15,-2 5 0 16,-2 2 6-16,0 6-10 0,-2 9-9 0,-2 4 15 15,2 6-4-15,2-1 4 0,4-2 1 16,5-4-5-16,2-4 1 16,6-4-1-16,0-4-1 0,2-4 6 0,0-2-2 15,2-3-1 1,-2-5 0-16,0-2 9 0,-4-2-1 0,-2-1 5 15,-3-1 1-15,-4-1 6 16,-1-2 0-16,-3 0-3 0,-2-4 5 16,-2 1-4-16,-5 1-10 15,-3-1-3-15,-3 5 0 0,-2 3-3 0,-3 6-4 16,-2 6 4-16,-1 1-2 0,4 12 0 15,1 2-8-15,5 4-39 16,3 2-40-16,2-1-40 0,6-1-107 0,0-5-270 16</inkml:trace>
  <inkml:trace contextRef="#ctx0" brushRef="#br0" timeOffset="187870.26">12437 12796 795 0,'1'-21'0'16,"-1"1"246"-1,-5 2-164-15,-4 2-19 0,-4 2-7 0,0 7-21 16,-2 1-10-16,-2 5-8 16,-1 5-3-16,-2 10-6 0,-1 8-6 15,1 5 2-15,1 4-2 16,3 3-3-16,2 0 2 0,5-2-2 0,5-5-68 15,4-3 28-15,3-4 25 0,5-7 9 16,3-3-2-16,1-5-4 16,1-5 5-16,3 0 5 0,3-7 5 0,2-5-3 15,-1-3 2-15,1-4 0 16,-1-1-1-16,-1-6 0 0,-1-1 2 15,1-5-1-15,-2-3 13 16,0-2 5-16,0-4 6 0,-2-3-3 0,0-1-9 16,-3 1-1-1,2 3 0-15,-5 5-7 0,-4 8-3 0,-1 11 10 16,-3 7 5-16,0 7 0 0,-1 3-9 0,0 7-14 15,-5 14-9 1,-5 11 21-16,-4 7 0 0,0 5-7 0,-3-1 2 16,5-2 3-16,-3-5-7 15,2 0 5-15,3-7-1 0,-2-4 0 16,6 0-1-16,-1-6 0 15,3 1 0-15,2-2-1 0,0 1 0 0,1-3-25 16,1-3 19-16,0 0-8 0,0-6-3 16,3 0 11-16,4-2-3 15,0 0-3-15,4-5 6 0,0 0 3 0,1 0-2 16,2 0 2-16,0-3-5 15,0-2-2-15,0-2 7 0,-2 0-3 16,-1-1-5-16,-3 1-8 16,-2 1-29-16,-1 0-60 0,-3 2-66 0,-2-1-130 15</inkml:trace>
  <inkml:trace contextRef="#ctx0" brushRef="#br0" timeOffset="188650.26">12610 12900 447 0,'10'-7'0'0,"2"2"217"16,-2-2-138-16,1 0-15 0,4-1-5 0,-2 1-11 16,-1-4-11-16,-1 1 3 15,-1 0 16-15,-1-3-14 0,-1-1-6 16,1 2-8-16,-4-2-7 0,2 3-9 0,-5 1-4 15,-2 0 0-15,0 4-5 16,-2-1-5-16,-6 5 4 0,-4-1-3 16,0 3-3-16,-4 5 7 15,-2 5-5-15,1 7-1 0,1 0 6 0,4 4-2 16,6-1-1-1,3 1 0-15,3-3-1 0,0-1-2 0,2-3 4 16,5-1-2-16,2-2-5 0,1-1 1 0,5 0-24 16,2-1-38-1,4-1 39-15,0-1-117 0,0-3 46 0,1 0-15 16,-2-3-30-16,-3-1 14 15,0-4 95-15,-4-6 11 0,-2-2 12 16,-1-3 16-16,-1-3 28 16,0 0 37-16,-2-2-13 0,0 1-16 0,1 4-12 15,-3 2-7-15,-4 6 11 16,-1 4 35-16,0 3 0 0,-1 0-6 15,-4 7-17-15,-3 5-12 0,-2 4 3 0,0 2 10 16,5 1-9-16,1-1-12 16,3-2-9-16,1-1-6 0,0-3 2 15,0 0 3-15,1-2-5 16,2-2-7-16,1 0-1 0,0-4 1 0,3 0-4 15,0-4 2 1,1 0 0-16,1 0-10 0,4-4-2 0,-1-2 10 16,1-3 0-16,-2-4-7 15,-1 2 11-15,-3-3-2 0,0-1 0 16,-1-1 5-16,-2 3-5 0,3 2 0 0,-1 4-2 15,-3 5 1-15,-1 2-6 16,0 4 1-16,1 5 0 0,1 4 3 16,0 2 3-16,1-1 0 15,3 1-26-15,1-1 18 0,3-3 5 0,1-2-1 16,2-4 5-16,-1-3-1 15,-2-2 0-15,0 0 31 0,-1-6-16 16,-1-3 25-16,-1-3-5 0,-2-2-13 0,-1-1 5 16,-1-2-2-16,0 1-4 15,1-2-7-15,-2-2-4 0,2 2-2 16,0-1-3-16,1 2-4 15,-3 3 1-15,-1 4-3 0,-1 7 2 0,-2 0-2 16,0 3-62 0,0 1-20-16,-3 8-14 0,-1 6-2 0,-1 2-60 15,2 0-109-15</inkml:trace>
  <inkml:trace contextRef="#ctx0" brushRef="#br0" timeOffset="189180.26">13335 12857 524 0,'-1'-3'0'0,"-2"3"294"0,-1 0-194 16,-2 1-15-16,-1 8-33 15,1 6-9-15,-3-1-7 0,1 5-17 0,3-1-10 16,1 0-5-16,4 0 1 0,0-4-5 15,2 1 0-15,4-5-2 16,4-1 1-16,-1-2-4 0,2-3 6 0,0-1 1 16,-1-3-4-1,1 0 4-15,-1-2 1 0,-3-7-2 0,0-3 5 16,-2-2 0-16,-1-2-3 15,-3-4 2-15,0-1-4 0,-1 0-1 16,0-3 0-16,0 1 5 0,0 1-5 0,0 3 0 16,0 5 0-16,-1 4 0 15,1 4-3-15,4 4 3 0,1 2-33 16,4 0 11-16,1 3 4 15,1 5-7-15,2-1 17 0,-1 5 5 0,0 2-1 16,0 3 4-16,-3 3 0 16,-2-3 0-16,-1 1-1 0,-3-2 2 15,-3-2 7-15,0-2 11 16,-3-4-2-16,-1-2 3 0,0 0 7 0,0-6-4 15,0 0 16-15,2 0-3 0,0 0-7 16,2-3-17-16,0-4-3 16,0-3 0-16,3-4-4 0,4-1 5 0,0 0-10 15,3-1 0 1,1-2 0-16,4 0 0 0,2 0-8 0,1 2-11 15,1 1-24-15,-1 5-42 16,-2 5-10-16,-2 5-1 0,-4 5-77 16,-4 9 46-16,-1 3-29 15,-3 2-109-15</inkml:trace>
  <inkml:trace contextRef="#ctx0" brushRef="#br0" timeOffset="189570.26">13760 12934 465 0,'1'-5'0'0,"-1"-2"231"15,0 1-109-15,-3 0-45 0,0 3-13 16,-4 1-15-16,-3 2-21 15,-2 0-8-15,-3 8-6 0,-2 4-2 0,2 2-7 16,1 1-3-16,4 2 0 0,3 0 0 16,4-3-4-16,2 0 2 15,1-2-1-15,0-2-1 0,3-2 3 0,5 0-1 16,1-4 0-1,1 0-1-15,3-3 1 0,0-1 0 0,1-2 3 16,1-6-1-16,0-4 14 16,1-5 23-16,2-3-1 0,0-6 1 15,1-6-9-15,3-3-9 16,-2-7-2-16,1-4-7 0,1-4-2 0,-2-1-2 15,0-3 1-15,-2 2-2 0,-4 7 2 16,-2 7 1-16,-5 13 1 16,-3 8-2-16,-2 8 1 0,-2 9-2 0,0 0-9 15,-8 17-10-15,-4 11 17 16,-3 9-3-16,-2 11 3 0,3 3-4 15,0 0-2-15,4 4 0 16,2-2 4-16,-1-1-6 0,2-4-103 0,0-7-101 16,-3-7-489-1</inkml:trace>
  <inkml:trace contextRef="#ctx0" brushRef="#br0" timeOffset="206080.28">15395 12496 566 0,'2'-6'0'16,"0"5"203"-16,-2-1-134 15,1 2-10-15,-1 0 12 0,0 0-21 16,0 2-27-16,0 6-7 15,-1 8 53-15,-4 8-3 0,-3 8-16 0,-2 8-17 16,-3 2-11-16,1 2-4 0,-1-3-6 16,1-4-4-16,0-4-8 15,1-4 0-15,1-2 8 0,1-5-9 0,1-3 2 16,2 0 1-16,-1-4-9 15,4-1-2-15,0-4-10 0,3-2-19 16,0-3 1-16,0-1-12 16,6-3-47-16,3-1-17 0,1-5-65 0,1-6-165 15</inkml:trace>
  <inkml:trace contextRef="#ctx0" brushRef="#br0" timeOffset="206380.28">15641 12501 528 0,'0'-2'0'0,"0"2"281"0,0 0-183 16,0 9-25-16,-2 8-2 0,-1 8 15 15,-6 9-28-15,1 4-21 16,-1 2-13-16,-2 0-3 0,1-4 1 0,-1-4-6 15,0-3-12-15,1-5 0 16,1-2 0-16,-1-3-3 0,3-1 0 16,0 0 2-16,0 0-4 15,2-2 1-15,0-2 0 0,1-4-13 0,1 0-5 16,3-4 1-1,0 0-12-15,0-3-32 0,3-2-20 0,3-1-32 16,2-1-81-16,-1-8-45 0,2-2-101 0</inkml:trace>
  <inkml:trace contextRef="#ctx0" brushRef="#br0" timeOffset="206670.28">15823 12528 490 0,'8'-5'0'0,"-3"3"211"15,1 2-113-15,-3 0-34 0,1 9 20 0,-1 3-10 16,-2 6-8-16,-1 5 4 16,-6 10-11-16,-5 4-22 0,-3 2-16 15,-3-1-6-15,1 0-7 16,2-5 0-16,1-4-2 0,2 0-3 0,2-5-3 15,1-2 0 1,2 0 6-16,2-4-7 0,0 0 2 0,2-1-1 16,1-4-12-16,-1 0-6 0,0 0-8 0,2-3-23 15,-1 1-3 1,-1-3-20-16,0-1-81 0,-1-1-130 0,-2-4-259 15</inkml:trace>
  <inkml:trace contextRef="#ctx0" brushRef="#br0" timeOffset="207580.29">16315 12886 612 0,'-2'0'0'0,"1"0"227"16,1 0-155-16,11 1-69 15,5 0 21-15,12-1 38 0,11 0-5 16,10 0-7-16,7 0 9 15,10-4-5-15,8 0-4 0,3 0-5 0,1-1-15 16,-2 0-4-16,-13 3-3 16,-9-1-3-16,-12 3-15 0,-14 0-5 15,-5 0 0-15,-6 0 5 0,-9 0-6 0,-4 0 0 16,-2 0 1-16,-2 0-18 15,0 0 16-15,-2-2 4 0,-2-5-4 16,-7-2-14-16,1-4 9 16,-6-1 0-16,0-3 2 0,-4-1-3 0,0 0-2 15,2 1 3 1,1 1 0-16,5 1 1 0,3 1 8 0,5 5-3 15,0 3 0-15,4 3 2 16,0 2 0-16,-1-1-2 0,1 2-1 16,6 0 2-16,2 0-13 0,7 0 15 0,0 0 0 15,0 4-4-15,3 5 1 16,-2 3 1-16,0 1 0 0,-3 3 0 15,-3 0 4-15,-2 1-4 16,-3 0 0-16,-3-1 8 0,-2 0-3 0,0 1 3 16,-2 0-4-16,-5-2 3 15,-1 3-1-15,-2 1 1 0,-5 0-4 16,-1 1 3-16,-2 0 2 15,-1-1-6-15,1-2 2 0,-2 0-4 0,2-2 0 16,4-1 6-16,1 0-7 0,3-3-8 16,1 0-19-16,0 2-26 15,3-4-43-15,0 1-36 0,3 0-81 0,0-5-260 16</inkml:trace>
  <inkml:trace contextRef="#ctx0" brushRef="#br0" timeOffset="213280.29">17722 12761 423 0,'3'-10'0'0,"1"-1"192"0,-1 0-99 15,1 0-24 1,-2 0 1-16,1 1 10 0,1-3-21 0,-1 0-12 16,-1 0 1-16,-2-2 2 0,0 2-7 0,0 2-7 15,-2 2-10-15,-2 4-2 16,-3 2-5-16,-6 3-8 0,-4 3-3 15,-8 12-1-15,-5 5 1 16,-2 6-1-16,-2 5-7 0,3-2 0 16,7 2 10-16,5-4-11 15,6 0 2-15,8-3-1 0,5 0-3 0,2-4 2 16,9-2-1-16,4-3-2 15,4-5 7-15,3-3-5 0,1-6-4 16,3 0 4-16,0-9 0 0,1-5 1 0,0-4 2 16,-2-4 1-16,-1-4-2 15,-3-6 6-15,-1-3-5 0,-3-5 8 16,1-4 4-16,1-6-1 15,-2-4-4-15,3 2-2 0,-2-4-3 0,1 4 0 16,-1 3-1 0,-4 6 0-16,-3 8-2 0,-6 13 0 0,1 7 5 15,-5 8 3-15,-1 6 7 0,-1 5-14 0,-10 14-2 16,-5 17-3-1,-3 13 13-15,-3 7-2 0,3 4-2 0,1 3-3 16,2-5 0-16,4-2 0 16,2-6 0-16,4-8-4 0,1-7 2 0,2-3 2 15,0-7-4 1,-1-4-2-16,4-4-3 0,-1-5-10 0,1-2 5 15,4-2-7-15,-1-4-12 16,4-1 2-16,0-3-4 0,1 0-1 16,5-9 6-16,0-2-4 0,3-6-14 0,4-4 10 15,-1-6 11-15,1-4 14 16,0-6 14-16,-1-1-3 0,2-3 0 15,-4 4 0-15,-1 3 6 16,-6 12 2-16,-5 9 12 0,-2 7 3 0,-3 6-7 16,0 3-13-16,0 11-6 15,-3 10 6-15,-3 10 16 0,-2 2-12 16,-1 1-9-16,1 2 4 15,1-3 2-15,0-5-4 0,2-2 0 0,4-7 3 16,0-4-4-16,1-3 2 0,4-4-1 16,3 0 0-16,2-7-3 15,3 5 3-15,-2-9-1 0,4-2 1 0,-1-4 3 16,1-10-5-1,0 3 4-15,3-3-3 0,-1-4 0 0,2-4 2 16,0 0 3-16,-1-7-6 16,1-4 4-16,-2-1 1 0,1-5-5 15,-3 3 4-15,1 6 0 0,-3 5-2 0,-4 13 0 16,-4 6 1-16,-2 6 5 15,-2 2 2-15,0 5-5 0,-2 9-6 16,-2 7 3-16,0 6 4 16,-1 4-1-16,0-1 1 0,2 4-3 0,1-2-2 15,4-3 2 1,-2 1 0-16,1-2-2 0,4-4 2 0,-1-1 0 15,0-3-1-15,0-3 0 16,-3 0 0-16,-1-5 0 0,-2 0-7 0,-6-2-5 16,-3-1-13-16,-2-3-7 0,-4-1-27 15,-3-4-70-15,-4-1-97 16,-1-2-134-16</inkml:trace>
  <inkml:trace contextRef="#ctx0" brushRef="#br0" timeOffset="213470.29">18158 12299 668 0,'3'-10'0'0,"-1"4"210"0,0 3-179 0,1 2-27 16,2 1-8-16,3 6 3 15,2 7 1-15,1 6-255 0,-3 3-102 16</inkml:trace>
  <inkml:trace contextRef="#ctx0" brushRef="#br0" timeOffset="214300.3">18579 12597 761 0,'-7'-7'0'0,"0"3"230"0,1 2-126 16,-1 2-44-16,-5 9-28 0,-2 8-15 15,-6 9-2-15,-1 6-3 16,-1 3-2-16,0 1-4 0,2 0-1 0,4-7-5 15,6 0 0-15,3-3 2 16,7-6-6-16,1 1 2 0,9-4 1 16,4-4-5-16,4 1 5 15,3-5-7-15,2-4-9 0,1-3 2 0,0-2 3 16,0-1 1-1,1-5 6-15,2-5 4 0,1-1-2 0,-1-5 5 16,-1 0-4-16,0-7 4 0,-2-1 7 16,-1-4-2-16,0-2 0 15,-3-1 0-15,-1 1-2 0,-6 5 0 0,-4 6 1 16,-5 7 10-16,-4 3 9 15,0 4-2-15,-8 3-10 0,-2 2-11 16,-4 0 4-16,-2 8-1 16,-2 4-1-16,-4 7-1 0,1 5 0 0,-3 3-6 15,1 3 5-15,0 0-1 0,1 0-2 16,4 2 2-16,0-6-2 15,7-4-13-15,5-2 5 0,5-4 2 0,1-3 2 16,0-4 3-16,2-1-4 16,3-4-4-16,6-2 5 0,1 0 6 15,1-1-2-15,2-5 0 16,0-3-1-16,-1-4-7 0,1 0 4 0,-2-2 1 15,0-3-3 1,0-2 6-16,-2-1 2 0,-1-2-2 0,0 3 1 16,-1 2 0-16,-4 6 0 0,-1 4 0 0,-3 6 1 15,0 1-1 1,-1 12-5-16,0 5 6 0,0 2 2 0,0 3 1 15,1-1-3-15,1-6-1 16,0 0 0-16,3-6 2 0,-3-6-2 16,5-1-1-16,2-1 2 15,0-1 8-15,1-1 0 0,2-4-8 0,0-4 0 16,0-6 4-16,4 1-2 15,-4-3-3-15,4 0 0 0,-1-2 2 16,2-2-2-16,0-2 0 0,1-3 0 0,-2-1 0 16,1-2-3-16,-2 2 3 15,-4 5 0-15,-4 8 1 0,-2 7 0 16,-5 5 0-16,0 2 7 15,-2 13-9-15,-6 7-4 0,-2 11 10 0,-1 4 4 16,-1 0-7 0,2-4 3-16,2-3-3 0,1-3-2 0,5-3 0 15,2-2 0-15,3-3-27 0,8-2-42 0,5-3-45 16,4-4-144-1,3-2-120-15</inkml:trace>
  <inkml:trace contextRef="#ctx0" brushRef="#br0" timeOffset="-214216.43">19317 12761 620 0,'10'-28'0'0,"0"3"328"15,-3 2-228-15,-5 6-25 16,-1 7 7-16,-1 3-17 0,-4 5-25 16,-6 2-5-16,-4 6-13 0,-4 10-8 0,-1 3 3 15,-1 5 3-15,0 2-12 16,5 1-7-16,0 1 1 0,6 2-1 15,0-1-2-15,4-4-30 16,4-2 0-16,-1-3-4 0,2-6-2 0,0-1 6 16,3-6-2-1,2-2 18-15,4-3 9 0,2-2 3 0,2-5 6 16,4-7-2-16,1-4-1 15,0-6 6-15,2-4-4 0,0-4 3 16,3-6 1-16,-4-3-3 0,4-7-3 0,1-5 0 16,0-4 6-16,4-2 4 15,-3 1 2-15,1 1-1 0,-3 5 3 16,-6 9 0-16,-4 12-3 15,-5 14 12-15,-5 10 5 0,-3 5-9 0,-1 9-15 16,-9 16-8-16,-8 12 8 16,-6 12 13-16,-3 7-13 0,2 3 0 15,2 1 0-15,4-3-1 0,5-2 0 0,3-10-3 16,5-8 0-16,4-2 2 15,2-9-2-15,1-2-6 0,8-3-4 16,4-5-10-16,2-4 8 16,5-3-5-16,3-7-3 0,3-2 6 0,4-2-14 15,-1-8-1 1,1-4 10-16,-2-3 9 0,-2-8-3 0,-1-3 6 15,-5-2 2-15,0-6-1 16,-6 2 6-16,-2 3 0 0,-8 7 0 16,-3 8 1-16,-1 8 6 0,-1 5 1 0,-9 3 0 15,-2 13-12-15,-6 8 8 16,-2 7 12-16,3 2-10 0,1-1-4 15,5 0 4-15,4-2-4 16,2-1-4-16,3-6 4 0,2-1-4 0,4-4-1 16,5-2 4-16,3 0-2 15,7-3 0-15,5-3 1 0,6 0 0 16,3-4-14-16,5-3 3 15,0 0 4-15,-1-5 2 0,0-5 7 0,0-4-2 16,1-6 0-16,-2-1 0 0,-3-4 0 16,-4-4-5-16,-9-1 2 15,-8 2 4-15,-8 2 0 0,-6 4 2 0,-9 6 8 16,-4 5-5-1,-8 9 0-15,-2 2-2 0,-2 1 12 0,2 9-4 16,2 6-12-16,2 3 0 16,5 2 2-16,0 2-2 0,3-2 0 15,4 3-27-15,2-3-7 0,5-3-3 0,2-3 12 16,3-3 12-16,5-3 9 15,3-2 3-15,1-1 1 0,1-5 0 16,2-1 0-16,2 0 7 16,2-9-4-16,2-1 2 0,4-3-4 0,-1-7 3 15,2-4 4-15,1-6 3 16,-2-8-2-16,4-8-3 0,-2-7-1 15,0-7 7-15,0-5 9 16,2-2-4-16,-3 4 3 0,-5 6-1 0,-5 11 3 16,-7 12 10-16,-5 14 4 0,-3 10-11 15,-1 10-6-15,-3 13-20 16,-12 17-7-16,-8 17 15 0,-8 16 4 0,-2 7-7 15,0 5-1 1,3-2 2-16,5-4-4 0,6-8-2 0,4-8-58 16,1-6-54-16,0-11-134 15,1-9-311-15</inkml:trace>
  <inkml:trace contextRef="#ctx0" brushRef="#br0" timeOffset="-212946.43">4660 14640 604 0,'-1'-2'0'0,"1"2"190"0,0-2-93 0,0-1 13 16,0-2-36-16,4-5-21 15,1 0-8-15,2-3-4 0,2 2 1 16,0 2-9-16,2-3-12 0,0 2-10 0,1 2 3 16,-1 3 0-16,1 4-4 15,2 1-5-15,-1 9-1 0,0 9-3 16,-2 6-2-16,-4 4 2 15,-4 2 14-15,-2 1-8 0,0-2-1 0,-6-3-1 16,-3 1-4 0,-5-2 6-16,-1-7-2 0,-3 3-3 0,-4-3 3 15,-2 0-1-15,2-2-5 0,1-3 2 0,5-6 1 16,6 0-2-1,4-6 0-15,4 1 3 0,-1-2-5 0,2 0-11 16,0 0 3-16,0 0 2 16,0 0 5-16,2-3-2 0,1-4 7 15,3 0 2-15,1 0-5 16,1 0 0-16,4 1 2 0,-3-1-2 0,4 2-1 15,0 1 2-15,-1 3 0 16,1 1 1-16,-1 2 0 0,1 5 0 16,0 3-1-16,-3 2 0 0,0 3-1 0,-3-1 1 15,-1 3 0-15,-4 3 3 16,-1-1-3-16,-1 3 0 0,-3 1 8 15,-2 0-6-15,-4 1 6 16,2-1-4-16,-3-2-2 0,-2-2 4 0,-3-2 0 16,1-3 2-1,-4-3 10-15,1-5 7 0,-2-1-5 0,-1-3 0 16,0-2-7-16,1-2-9 15,1-5 2-15,4 1 0 0,1-3-6 16,3-1 0-16,4-2 2 0,0-2-3 0,2-3-28 16,0-2-33-16,3-1-33 15,1-1-3-15,2 4-40 0,3 0-136 16,-1 0-191-16</inkml:trace>
  <inkml:trace contextRef="#ctx0" brushRef="#br0" timeOffset="-212326.43">4903 14370 558 0,'0'-20'0'0,"-1"-1"186"16,-4 5-76-16,-6-3-31 0,-2 3-4 0,-4 1-19 16,-6 2-13-16,-3 2-1 15,-3 1 2-15,0 6-10 0,-2 2-13 16,-1 2-2-16,0 12-7 15,-2 7-1-15,0 11-3 0,-2 10 4 0,1 12-5 16,0 14 4-16,0 6-2 0,7 5-4 16,3 1-1-16,4-3 1 15,10 0 0-15,5-6 1 0,5-5 1 0,1-5-5 16,2-5 3-1,6-6 0-15,2-3-1 0,5-4-3 0,4-6 1 16,3-4-2-16,6-6 0 16,5-7-21-16,5-9-1 0,4-6-8 15,2-5 3-15,3-11 8 0,-1-8 10 0,0-5 11 16,0-4-4-16,-5-4 2 15,-1-2 0-15,-4-6 1 0,-3-3 0 16,-4-1 17-16,-3-3 3 16,-6-2-11-16,-7-2 0 0,-8 0-1 0,-5-4 9 15,-7 3 1-15,-8-2-6 16,-4-2-2-16,-5 3-2 0,-4-1-1 15,-1 6-2-15,0 10 3 16,1 11-4-16,6 10-4 0,3 12 0 0,4 7-2 16,1 7-85-16,2 10-30 0,1 7-74 15,-2 2-179-15,-2-1-163 16</inkml:trace>
  <inkml:trace contextRef="#ctx0" brushRef="#br0" timeOffset="-199286.41">5822 14608 322 0,'3'-14'0'15,"-3"2"197"-15,1 0-77 0,-1-3-24 0,0 3-11 16,-2 1 4-16,0 0-25 15,-2 2-8-15,1 2 3 0,-2 2 5 16,-3 0-14-16,-3 5-16 16,-4 0-9-16,-5 13-4 0,-2 11-6 0,-1 7-2 15,-1 7-6-15,2 3-3 16,3 0 0-16,3 2-4 0,4-1 0 15,5-5 0-15,3-1 3 16,5-2-4-16,6-5-2 0,7-3 3 0,4-2-5 16,6-6 7-16,6-4-4 0,2-7-3 15,1-4 3-15,0-4-3 16,0-9 5-16,-3-6 0 0,2-3 3 0,-6-5-2 15,2-5 1 1,-6-3 2-16,-1-7 2 0,-3-1 1 0,-2-5 6 16,-5-1-2-16,-1 1-1 15,-5 0 0-15,-5 5-1 0,0 4 5 16,-9 7 0-16,-2 5-1 15,-7 2-2-15,-2 5-6 0,-3 2-4 0,-1 3 2 16,-2 5-3-16,3 4 0 0,4 3-2 16,3 1-4-16,6 10-29 15,0 6-19-15,5 8-13 0,4 10-52 0,1 8-40 16,0 3-102-16,0-2-319 15</inkml:trace>
  <inkml:trace contextRef="#ctx0" brushRef="#br0" timeOffset="-198816.41">6277 14541 676 0,'1'-20'0'0,"-1"2"309"16,0 3-225-16,0 7-4 0,-3 3 2 0,-6 5-26 16,-1 3-18-16,-6 14-16 0,-6 10-2 15,0 10 2-15,-2 8-4 16,0 3-6-16,4 3-3 0,3 0-8 0,5-3 2 15,5-1-3-15,4-4 0 16,3-2 0-16,2-5-2 0,5-4-7 16,4-4-8-16,3-7-7 15,2-5-3-15,5-9 13 0,2-5 3 0,2-2 2 16,2-9 10 0,1-8 0-16,2-3-2 0,-1-8 2 0,-2-2 2 15,-2-5-2-15,0-6 7 0,-3-2 7 0,-4-4-2 16,-3-4 0-1,-7 2-7-15,-3 0 1 0,-5 4 3 0,-3 6-5 16,-5 6-3-16,-5 6 1 16,-2 6-3-16,1 6 0 0,-4 4-2 15,2 5 2-15,-2 6-7 16,1 2 6-16,0 9-18 0,0 6-29 0,5 8-11 15,3 9-56-15,0 7-100 0,3 0-74 16,-1 0-303-16</inkml:trace>
  <inkml:trace contextRef="#ctx0" brushRef="#br0" timeOffset="-198396.41">6720 14545 771 0,'0'-16'0'0,"-5"3"293"0,-3 4-214 0,-1 6-23 16,-5 3-10-16,-3 13-20 15,-3 13-16-15,-5 13 10 0,0 7 5 16,3 5-6-16,3-1-11 15,5-6 1-15,7-3-6 0,5-5-2 0,2-4 1 16,5-2 0-16,5-3-4 16,4-4 2-16,2-6 0 0,6-2 0 15,3-5-18-15,2-2 2 0,2-6-8 0,4-2 6 16,-1-5 7-16,-3-6 4 15,0-4 9-15,-1-6-3 0,-4-1 1 16,0-9 0-16,-6-3 22 16,-1-2-6-16,-4-6 2 0,-5-1-10 0,-4-3-1 15,-4 0 0 1,-1 3-5-16,-7 4 0 0,-5 5 0 0,-2 7-1 15,0 9-2-15,-2 6 1 0,2 8 0 0,1 4-41 16,0 3-27 0,1 9-46-16,0 3-92 0,2-1-42 0,-1-2-171 15</inkml:trace>
  <inkml:trace contextRef="#ctx0" brushRef="#br0" timeOffset="-197396.41">7432 14638 634 0,'-7'0'0'0,"4"0"262"0,3-1-148 16,0 1-79-16,6 0-32 16,6 0 23-16,6 0 42 0,5-1-15 0,7 1-5 15,5-3-9-15,6 0-3 0,4 3-2 16,5 2-7-16,1 2-4 15,2 0-3-15,0 1-8 0,-2 0-8 0,-1-2-3 16,-3 0 2 0,-2-3-1-16,-4 0-4 0,-6 0 4 0,-7 0 0 15,-7-1-2-15,-8-4 0 16,-4 5 2-16,-5-2-3 0,-2-1 0 15,0 0 7-15,-2-6 0 0,0-1 0 0,0-3-7 16,-7-2-4-16,-3-2 3 16,-4 0-3-16,-2 0-7 0,-3-1 9 15,-1 4 0-15,0-1-2 16,0 2 8-16,2 5-2 0,3-2-2 0,6 6 1 15,4-1 0-15,4 2 2 16,0 1 0-16,1 2-4 0,1 0-14 16,7 7 6-16,3 2 12 15,5 3-4-15,4 3 4 0,2 2-3 0,3-2-1 16,-1 1 4-16,-1-2 0 0,-5-3-3 15,-4 0 0-15,-6 0 1 16,-5 0 0-16,-2 2-1 0,-3 1 4 0,-8 3 8 16,-4 3 2-1,-5 2-7-15,-2 2 0 0,-5-3-1 0,1 1-1 16,0 0-5-16,1-1 2 15,3-1-2-15,2 1-33 0,2-1-19 16,3-2-27-16,2 0-46 16,3-2-32-16,1-4-105 0,0-5-477 0</inkml:trace>
  <inkml:trace contextRef="#ctx0" brushRef="#br0" timeOffset="-195786.41">8837 14245 682 0,'-1'-5'0'15,"-2"5"318"-15,0 0-218 0,-4 3-58 0,-5 13-22 16,-5 12-1-16,-2 14 11 16,-4 11-4-16,-1 7 12 0,2 3-7 15,1-3-13-15,3-7-5 0,2-9-6 0,4-8-3 16,1-9-3-16,4-6 2 15,-1-8 0-15,1-4 0 0,4-6 3 16,-1-3-1-16,2 0 2 16,2-5-3-16,1-11-7 0,7-7-8 0,7-11-1 15,1-5 2-15,5-6 4 16,2-5 3-16,3-2 2 0,2-4-1 15,2-4 4-15,3-2 0 0,2-5-2 0,1 0 0 16,1 0 1-16,2 3-1 16,0 9-3-16,-1 11 3 0,-2 13 0 15,-7 13-5-15,-4 14 2 16,-1 6 0-16,-5 17 3 0,-6 11 0 0,-4 11 10 15,-8 5-1 1,-3 9-3-16,-8-1-3 0,-8-1 1 0,-7-3-1 16,-6-3 2-16,-5-2-1 15,-4-3-2-15,-1-4 1 0,1-4-1 16,-1-2-4-16,3-8-17 0,7-4-6 0,3-6-1 15,8-5 1-15,7-4 4 16,5-2-1-16,6-3 3 0,2 0 16 16,0-5-6-16,3-1-6 15,5-3 10-15,1 4 3 0,2 3-3 0,2 2 4 16,0 6 2-16,1 10 14 15,-2 5 7-15,1 8 3 0,0-1 2 16,-3 3-15-16,0-5 0 16,1-2-3-16,0-3-1 0,2-5-4 0,1-4-3 15,0-7 1-15,2-2 1 0,-1-2-4 16,2-1-9-16,0-4-27 15,0-4-52-15,3-1-45 0,-2-2-132 0,-2-2-264 16</inkml:trace>
  <inkml:trace contextRef="#ctx0" brushRef="#br0" timeOffset="-195566.41">9214 14535 442 0,'7'-12'0'0,"-6"4"260"0,1 5-171 0,-1 3-22 16,-1 0 13-16,0 5-7 16,-4 10-20-16,-5 7 30 0,-3 5-42 15,-1-1-12-15,-1 0 0 16,0-3-9-16,3 0-7 0,8-2-8 0,-2-4-3 15,5-2 0-15,0-3-3 16,0-6 1-16,2 1 0 0,4-3-35 16,4-3 9-16,1-1-12 15,1-1-35-15,1-6-9 0,-1-3-37 0,1-3-62 16,-4-4-18-16,3-4-53 0</inkml:trace>
  <inkml:trace contextRef="#ctx0" brushRef="#br0" timeOffset="-195466.41">9309 14304 469 0,'0'-20'0'16,"0"11"270"-16,0 0-199 15,0 8-37-15,2 1-32 0,1 1-4 16,4 9-58-16,-2 5-126 16,2 5-209-16</inkml:trace>
  <inkml:trace contextRef="#ctx0" brushRef="#br0" timeOffset="-194586.41">9521 14554 655 0,'1'-22'0'0,"-1"-4"307"0,0 3-224 0,-4 0-14 15,-6 4-5-15,0 7-15 0,-3 3-12 16,-5 6-14-16,-3 3-9 16,-2 15 10-16,0 7-11 0,1 7-9 0,3 2-4 15,3 0 0 1,2-3 4-16,4 0-4 0,5-4 0 0,5-4-14 15,0-6-17-15,7-6 16 16,3 0 9-16,2-7-1 0,4-1 3 16,3-5-3-16,3-5-8 15,2-6 2-15,-3 1-3 0,0 1-4 0,-4-5 15 16,0 4 1-16,-1 0-1 0,-4 2 6 15,-4 5-1-15,-2 5 0 16,-4 3-1-16,-2 11 1 0,0 10-18 0,-6 14 22 16,-8 12 2-16,-4 8-6 15,-5 10 0-15,-1 4 7 0,-4 1-6 16,0-4 1-16,-2-4-4 15,1-5-8-15,-2-4-1 0,-2-5-3 0,-1-7 2 16,4-7 7 0,-3-6-1-16,2-5 6 0,6-6 0 0,0-3 6 15,7-10-7-15,4-4 2 0,4 0 1 0,6-14-2 16,4-3-12-1,3-10 5-15,7-3 3 0,6-8 2 0,5-6 4 16,6-8 3-16,8-9 2 16,7-5 2-16,5-5-2 0,8-5 4 15,5 1-4-15,1 0 3 16,5 1 5-16,-1 4 15 0,-2 5 14 0,-1 6-8 15,-6 6-1-15,-8 7-4 0,-4 6-11 16,-6 5-11-16,-6 1-4 16,-7 5-2-16,-5 0 1 0,-8 1-2 0,-5 4 2 15,-4 3 0-15,-3 5-3 16,-7 5 2-16,-5 8-6 0,-9 4-10 15,-5 19 10-15,-3 13-3 16,-5 8 4-16,0 10-3 0,2 7 3 0,0 5 4 16,3 2 0-1,7-4-2-15,2-8-30 0,5-9 10 0,3-6 8 16,5-10 1-16,2-5 6 0,2-3-6 0,2-9 2 15,1-4-1 1,0 0-4-16,2-6-2 0,5-1 8 0,0-1 4 16,6-10 3-16,2-3 2 15,4-1-1-15,1-4 0 0,0 0 0 16,0 1 0-16,-3 1 0 15,-2 4 0-15,-2 8-1 0,-3 5 0 0,-3 7-3 16,-1 12 7-16,-2 6 4 16,0 4 6-16,-1 0-5 0,0-3-1 15,3-7-4-15,-1-3 17 0,3-5 3 0,3-7-3 16,2-1-5-16,4-3 2 15,5-11-5-15,3-2-7 0,1-4-3 16,0-3-2-16,1 2 0 16,1-2-97-16,-3-1 0 0,2-2-72 0,-3-1-280 15,0 0-121 1</inkml:trace>
  <inkml:trace contextRef="#ctx0" brushRef="#br0" timeOffset="-194046.41">10219 14156 799 0,'0'-9'0'0,"0"4"336"15,0 5-233-15,-5 9-57 0,-5 19-25 0,-7 17 10 16,-3 14 11-16,-2 3-19 16,2 1-10-16,1-9-2 0,6-4-8 15,-1-7-1-15,1-4 0 16,3-4-3-16,-1-8-10 0,4-4-14 0,0-6-28 15,1-5-28 1,0 0-49-16,-2-5-123 0,1-4-77 0,3-3-192 16</inkml:trace>
  <inkml:trace contextRef="#ctx0" brushRef="#br0" timeOffset="-193936.41">10048 14539 500 0,'17'-34'0'0,"1"5"239"16,3 8-128-16,-1 5-3 0,1 7-25 16,0 4-4-16,0 5-9 15,-1 2-50-15,-2 5-17 0,1 5-3 0,-1-1 0 16,0 0-138-16,2-3-117 15,-6-4-182-15</inkml:trace>
  <inkml:trace contextRef="#ctx0" brushRef="#br0" timeOffset="-193216.4">10786 14337 753 0,'0'-25'0'0,"12"-3"250"15,6-6-185-15,6-4 0 0,6 1-12 16,3 1-4-16,2 8 0 15,0 6-13-15,-2 9-12 0,-5 11-2 0,-4 2-3 16,-6 14-7-16,-4 11-4 16,-11 13 9-16,-4 11 8 0,-14 9 0 15,-10 8-4-15,-11-1-8 16,-6-2-6-16,-7-3-3 0,-1-7-8 0,0-6 8 15,2-5-5-15,3-5 0 0,5-6-15 16,7-5-2-16,5-6-8 16,10-5 7-16,5-6 17 0,6-4 0 0,6 2-2 15,1 0-6 1,8-1 2-16,7 0 2 0,5-3 6 0,6 0 0 15,6-3 1-15,4 1 1 16,1-1 11-16,1-1 2 0,0-2-4 16,-3 3-6-16,-9-1-4 15,-1-1 0-15,-6-1 1 0,-4-1-4 0,0 0-24 16,-2-2-13-16,-2 0-66 0,-1-1-39 15,-2 0-124-15,-3-1-521 16</inkml:trace>
  <inkml:trace contextRef="#ctx0" brushRef="#br0" timeOffset="-192036.4">11577 14157 764 0,'8'-15'0'0,"-3"7"270"0,-2 4-169 15,-3 4-12-15,-3 17-32 0,-10 14-12 16,-5 20 15-16,-8 9-4 16,-1 6-26-16,0-1-11 0,0-2-2 0,3-5 2 15,-5-3-7-15,3-8-10 16,-2-6 5-16,4-3-7 0,3-6 0 15,2-6 4-15,6-6-7 16,6-9-8-16,4-3 8 0,3-5-14 0,4 0-25 16,7-3 14-1,2-6 13-15,6-8 11 0,5-8 2 0,1-7-1 16,2-3-4-16,0-7 8 0,3 1-2 0,-2 0-9 15,2 1 6 1,0 8-4-16,-4 9 1 0,-4 11 4 0,-3 6 0 16,-5 3-1-16,-2 15 2 15,-3 6-3-15,-6 4 3 0,-3 5 4 16,0-1 5-16,-5-2-6 15,-4-1 4-15,-3-4 0 0,-4-3 0 0,-4-1 7 16,-2-1-4-16,-3-2-5 16,0-1 1-16,-2 0-3 0,2-3-2 15,0-4-26-15,3 0 0 0,6 1-4 0,3-3 3 16,7-1 2-16,5 1-1 15,1-2 15-15,7 0-9 0,5-2 15 16,5-1 9-16,5 0-3 16,4-4 0-16,4-4-16 0,2 1-2 0,2-4-15 15,-2-5 13 1,1 0 14-16,-3-4 3 0,0-2 5 0,-4 2-1 15,-2-3-2-15,1-2 1 0,-5 4 3 0,-2-3 0 16,0 5 5 0,-6 4 3-16,-4 7-5 0,-2 3-2 0,-3 4-3 15,-3 1-2-15,0 6-2 16,-8 7-1-16,-2 6 8 0,-4 4 2 15,2 2-1-15,2 0 1 16,1-1-5-16,3-1 5 0,1-3-4 0,4-1-2 16,1-4 0-16,1-1 0 15,6-5 0-15,3-2 0 0,2-5-2 16,4-2 3-16,3-1 1 0,2-10-2 0,3-3 4 15,4-3-3-15,1-4 1 16,4-5 0-16,-3-3-4 0,0-6 4 16,0-3-1-16,0-3 0 15,2-3 3-15,-5-4-4 0,1-2 0 0,-4-1 3 16,-6 5-2-1,-3 5 14-15,-7 9 12 0,-3 10-1 0,-5 10 5 16,0 7-3-16,-6 10-11 16,-6 15-17-16,-7 18 0 0,-2 11 0 15,-4 9 6-15,2 2-3 0,4-2 0 0,1-5-2 16,1-7 0-16,5-8 1 15,1-4-3-15,2-6 1 0,2-3 0 16,1-4 3-16,3-7-3 16,3-2 0-16,0-4-1 0,1-1-9 0,5-2-4 15,-2-2-5-15,3-3-7 16,4 0 4-16,2-7 7 0,3-4 1 15,5-6-1-15,3-3-5 0,-1-5 0 0,4-2 7 16,-1-2 6-16,0 2-5 16,0 1 15-16,-6 6-4 0,-2 6-1 15,-3 9 4-15,-3 5 10 16,-1 9 4-16,1 7 0 0,-1 7-5 0,0 0-3 15,-3 2 1 1,1 0-5-16,-2-2 0 0,-3-2-1 0,-1-1-1 16,-3-4-1-16,0-2 5 15,-6-1 0-15,-3-4 5 0,-6 4-2 16,-3-3-7-16,-3-2-3 0,-3 0-30 0,0-2-44 15,0-4-99-15,1-2-93 16,1 0-74-16</inkml:trace>
  <inkml:trace contextRef="#ctx0" brushRef="#br0" timeOffset="-191886.4">12320 14491 454 0,'25'-13'0'15,"1"-1"272"-15,3 4-181 0,-2 2-25 16,-3 1-34-16,-3 2-20 15,-3-1-10-15,-5 0-4 0,-2-1-168 0,-8 0-130 16</inkml:trace>
  <inkml:trace contextRef="#ctx0" brushRef="#br0" timeOffset="-191736.4">11818 14261 742 0,'19'-3'0'0,"5"-1"69"0,4-2-60 15,-1 3-18-15,-3-2-263 16,-2 0-221-16</inkml:trace>
  <inkml:trace contextRef="#ctx0" brushRef="#br0" timeOffset="-190736.4">13009 14620 759 0,'-1'-25'0'0,"-7"-2"257"16,-5 2-192-16,-4 5 1 15,-2 6-22-15,-3 8-8 0,-1 6-6 0,0 9-3 16,-4 11-4-16,3 9 0 0,0 5-4 15,3 4-7-15,5 1-6 16,3-3-1-16,6-5-3 0,4-5-2 0,3-8 0 16,7-1 0-16,7-8-5 15,3-4 6-15,5-4 1 0,2-1-4 16,1-11-32-16,-1-3 2 15,0-4-6-15,-5 0 19 0,-2 0 12 0,-3 0 2 16,-1 2 7-16,-3 4 0 16,-2 1-4-16,-4 7 4 0,-1 3 1 15,0 1 1-15,-2 9 2 0,2 8 13 0,0 5-8 16,0 2-4-16,0-1-3 15,1-2-3-15,0-3 2 0,2-4-1 16,0-4-4-16,4-7 3 16,0-2-1-16,1-1 0 0,2-7 0 15,1-5 7-15,1-5-8 16,0 0-5-16,-1 0-14 0,2-3-12 0,-2 1 13 15,2 0 1-15,1-2 4 0,-1-4 11 0,-1 1 3 16,1 1 0 0,-9 5 0-16,0 5 5 0,-3 10 3 0,-4 2 20 15,0 5 2-15,-4 13-28 16,-5 7 12-16,0 8-2 0,0 0-9 15,2-2 2-15,3-3-1 16,4-5 3-16,0-7 4 0,11-1-3 0,0-8-7 16,7-6 4-1,3 0 3-15,3-8-6 0,3-4 0 0,0-3 3 16,-1-2-10-16,-5-1 4 0,-4-1-1 0,-5-2-1 15,-2-1 6-15,-4 1-1 16,-1-1-2-16,-1-1 0 0,0 2 4 16,-3 4-5-16,-1 4 1 15,1 8 2-15,-1 5-4 0,-5 4-3 0,-3 13-3 16,-3 8 9-1,-2 6 9-15,1 4-3 0,5-2 2 0,0-2 1 16,7-1-4-16,0-2-3 16,8-3-1-16,4-4-1 0,2-5-2 15,7-3-67-15,2-4-15 0,2-6-67 0,2-3-73 16,2-6-332-16</inkml:trace>
  <inkml:trace contextRef="#ctx0" brushRef="#br0" timeOffset="-187746.4">14042 14509 722 0,'-1'-16'0'15,"-5"2"316"-15,-3 3-210 0,-4 11-39 16,-6 0-27-16,-4 12 1 16,-4 9-6-16,-3 7-10 0,3 8-4 0,4 1-1 15,4 3-9-15,5-3-8 16,3-3 4-16,4-5-1 0,4-3-4 15,3-3 2-15,0-2-3 0,3-1-1 0,2-2 0 16,2-2 2-16,2-2-2 16,5-2-13-16,3-3-7 0,1-2-15 15,3-4 6-15,2-3 5 16,2-1-6-16,-1-8 6 0,0-5-3 0,-1-1 6 15,1-5 10-15,-2-3 1 16,2-1 2-16,0-2 9 0,0-2 0 16,-2 4-2-16,-2 0-1 15,-3 4 1-15,-4 6 0 0,-5 4 1 0,-5 6 0 16,-1 3 1-16,-2 1-1 0,-2 1 51 15,-7 8-42-15,-3 9 0 16,-2 7 4-16,1 2 2 0,3 3-6 0,2-2 0 16,5-3-7-1,1-2 1-15,2-2-3 0,2-3 0 0,4-3 0 16,1-1 3-16,1-4-5 15,2-2 4-15,1-2-1 0,2-5-1 16,1-1 0-16,1 0 3 16,3-8-2-16,0-4 3 0,1-2-1 0,0-5-4 15,-1-3 2-15,-1-2 2 0,-2-2-2 16,0-5 3-16,-6 0-2 15,-3 0 1-15,-6-2 0 0,0 1-1 0,-4 3 1 16,-2 4-1-16,-8 4 0 16,2 7-1-16,-3 6 2 0,-2 3 0 15,4 5-1-15,-1 0-1 16,3 10-2-16,1 8-3 0,2 3 4 15,1 3 0-15,2 0 0 0,0-5-6 0,3-1-1 16,1-3-1-16,1-1 4 16,4-3 0-16,7-1-2 0,5-3 4 0,3-3 0 15,3-1 1 1,2-3 2-16,3-1-2 0,0-4-14 0,-2-2 3 15,-1-1 8-15,-4-2 0 16,-4-1 3-16,-1 0 1 0,-3-3 0 16,-2 0 4-16,-3 0-4 15,-2 3 0-15,-3 4 0 0,0 2 1 0,-2 3 0 16,0 2 2-16,0 0-4 0,1 7-11 15,1 7 6-15,-1 8 7 16,3 4-1-16,-2 2 0 0,1 0 3 0,1 1-3 16,-1-2 0-16,-3-5 3 15,0-4-3-15,0-2-1 0,-2-4 1 16,-2-1-2-16,4-3 2 15,0-2 3-15,0-2-6 0,2-1 6 0,2-3-6 16,1 0 2 0,2 0 1-16,1-9 4 0,0-2-5 0,-1-6-2 15,3-1-1-15,-2-2-1 0,2-5 4 0,-3 0 1 16,4-6 0-1,-2 0-1-15,2 2 1 0,-1 0 0 0,0 5 0 16,-2 5 1-16,0 7-3 16,-3 4 3-16,-1 3-1 0,-2 3 0 15,1 2 0-15,3 4 3 16,-4 7-1-16,3 5 0 0,-2 6 2 0,0 1-5 15,0 5 2-15,-2 5 6 0,-1 0-8 16,0 0 2-16,-4 1 3 16,0 0-5-16,-3-4 2 0,1-3 3 0,2-6-5 15,-1-4 2-15,2-4 3 16,1-5-5-16,2-2 1 0,0-3 1 15,0-1-2-15,4-2-2 16,2 0 2-16,4-7 2 0,2-4 4 0,2-2-3 16,1-3-4-1,0-2 0-15,2-3 2 0,-2-2 0 0,3-3 1 16,-1-3-2-16,-2 1 0 0,0-2 2 0,-2-1 2 15,-2 9-3 1,-4 3 0-16,-3 9 3 0,-3 6-4 0,-1 4 2 16,0 1-2-16,-7 12-10 15,-2 6 22-15,-2 5-4 0,2 3-7 16,0-3 0-16,3-2 4 15,1-1-4-15,3-4 0 0,2-4-1 0,0-1 0 16,0-4 1-16,3-3 0 16,1-1-4-16,4-2 3 0,-1-2-1 15,5 0-8-15,1-4 1 0,3-6-10 0,0 0-6 16,2-2 6-16,-2-3 3 15,-1-3 6-15,-1-3 10 0,-1-1 0 16,-3-6 0-16,-1 3 1 16,-1 1 0-16,-3 7-1 0,2 8 0 0,-7 4 7 15,1 5-4 1,-1 5 0-16,-1 10-6 0,-2 8 6 0,-1 4 13 15,2-2-14-15,2-2 0 0,0-6-2 0,2-1 0 16,5-4-2 0,2-5 2-16,1-1 2 0,2-2-2 0,4-4 0 15,0 0 6-15,1 0-2 16,1-7 0-16,-2-2-2 0,1 0-1 15,-2-4 1-15,1 2 1 16,-2-2-4-16,-4-3 2 0,3 0 1 0,-5-3-3 16,2 0 2-16,-3 1 2 15,-2 3-3-15,0 5 0 0,-4 4 3 16,2 5 0-16,-3 1-3 0,-5 13 0 0,-6 11-1 15,-7 12 10-15,0 9-3 16,-4 8-2-16,-1 8-1 0,1 3-1 16,-1 5-2-16,-1-1 0 15,-1-3 0-15,1-5-9 0,2-6 1 0,4-5 1 16,2-4 1-1,4-7-8-15,-2-5-6 0,5-5 6 0,-1-5 3 16,2-5-10-16,1-6-2 16,2-4 5-16,0-6 13 0,1-2 3 15,-3-6 4-15,2-8-2 0,1-6 0 0,3-7 0 16,1-5-1-16,10-6 1 15,4-7 0-15,7-5 9 0,7-5-7 16,6-8-2-16,6-3 0 16,3-7 1-16,3-6-1 0,1-2 0 0,2-3 14 15,-2 2 5-15,-4 4-5 16,-3 6-3-16,-6 14-5 0,-6 16-3 15,-7 14 4-15,-4 15-2 0,-5 12-3 0,-1 5 0 16,-2 18 13-16,-3 11-3 16,-5 11-2-16,-2 6-1 0,-7 0-1 15,-4 0 1-15,-3-4-2 16,-4-5-2-16,-3-5-2 0,-2-5 2 0,-5-7-5 15,0-5 0 1,0-5 8-16,0-3-6 0,3-3-4 0,3-6-17 16,7-1 6-16,4-1-8 15,8 0 13-15,1 0 3 0,3-3-1 16,3-1-1-16,4-1-3 0,10-3 8 0,5 0 3 15,4-1 0-15,1-1-2 16,4-5 1-16,0-1-1 0,1-4 0 16,0-1 2-16,-1-3-2 15,0-3-2-15,0-8 5 0,-1-4 2 0,1-6 5 16,-3-6 8-16,-1 1-5 15,0-5-3-15,-2-1-1 0,0 4-1 16,-4 4-5-16,-4 7 5 16,-6 10 0-16,-4 11 3 0,-4 8 5 0,0 4 0 15,-3 6 3-15,0 2-6 0,-7 8-9 16,-8 13-6-16,-8 11 6 15,-4 13 5-15,0 7-3 0,-1 11 2 0,3 4-6 16,3-2 0 0,4-1 3-16,5-6-5 0,6-8-1 0,5-8-1 15,2-6-6-15,7-7 1 16,0-7 2-16,3-7-2 0,0-4-2 15,3-7 2-15,2-4-1 0,2 0 0 0,1-9 2 16,-1-3-1-16,2-3-16 16,-3-5 2-16,0-5 5 0,0-2-3 15,-3-3 12-15,-1 0 2 16,-3 1-1-16,-3 5 8 0,-2 7-2 0,-4 9 1 15,0 6 0-15,-4 5 20 16,-5 12-13-16,-3 9 0 0,0 3-4 16,2 1-2-16,1-1 1 15,3-4-1-15,5-1-2 0,1-2 1 0,5-1 0 16,4-6 0-16,7-2-2 0,4-5 5 15,6-2-2-15,5-2 0 16,3 1 2-16,4-3-5 0,1 0 4 0,-1 0-2 16,1-4 0-1,-2-3-3-15,-4-1 3 0,-4-3 0 0,-6-3-1 16,-8 0 2-16,-8 0-2 15,-6-1 2-15,-2 1 1 0,-7 1-2 16,-6 1-2-16,0 2 0 16,-5 6-1-16,0 3 1 0,-1 1 1 0,-1 13-5 15,-2 3 8-15,5 6-2 0,0 0 0 16,6 0 4-16,4 1-6 15,4-1-15-15,3-4-1 0,1-6 6 0,0-1 10 16,5-5 2-16,0-2 0 16,4-3 0-16,3-1 40 0,3-1-13 15,2-6-10-15,5-3-4 16,1-3-10-16,3-3-1 0,-4-5-1 0,3-3 2 15,-1-3-3-15,-1-8 0 0,-2-3 7 16,0-6 14-16,0-5-2 16,-2-3-8-16,0 1-3 0,-2 1 1 0,-3 2-2 15,-3 8 1 1,-3 4 2-16,-3 14-2 0,-2 8-1 0,-1 7 2 15,-2 8-8-15,-10 17-2 16,-5 14-14-16,-4 13 19 0,-2 9 0 16,-1 1-1-16,1 1 0 15,2 0-5-15,-1-2-12 0,3-7-27 0,0-3-21 16,3-7 3-16,0-8-17 0,-2-3-49 15,-1-6-61-15,-5-7-152 16</inkml:trace>
  <inkml:trace contextRef="#ctx0" brushRef="#br0" timeOffset="-187616.4">15661 14493 782 0,'-7'-32'0'0,"7"10"313"0,7 3-253 16,11 3-54-16,13 3-4 15,5 5-1-15,5 7-2 0,3 1-166 0,-2 0-132 16</inkml:trace>
  <inkml:trace contextRef="#ctx0" brushRef="#br0" timeOffset="-180676.39">11168 8750 376 0,'-2'-6'0'16,"1"1"136"-16,-2-1-92 0,1 0-10 16,0 1-4-16,-1-1-15 15,0 0 0-15,1 1 3 0,-3 0-6 0,-2-2 2 16,1 2 1-1,-2-2 1-15,1-1-3 0,-2 1 3 0,-1 0-4 16,1-1-3-16,-1 1-5 16,-1-1-1-16,0 4-3 0,-1-6 0 15,-1 3 5-15,0-1 1 16,0 0 10-16,2 0-4 0,-2-1-7 0,0 4-3 15,-2-2 3-15,1 2-1 0,-3-3-2 16,-1-4 7-16,1 4 13 16,-2-5 3-16,0 3 5 0,0 1-8 0,-2-2-6 15,-1 2-5-15,-2 0-5 16,2 1-4-16,-2 0 1 0,-1 4-3 15,0-1 0-15,-1 2 0 16,-1 3 1-16,-2 0-1 0,1 0 0 0,-3 0 9 16,1 1-2-1,-1 3-2-15,1 0 0 0,0 1-2 0,1 1 1 16,1-2-3-16,3 4-2 0,-2-2 2 0,1 2-1 15,1-1 0 1,-1-1 0-16,1 2 3 0,0 0-5 0,0 0 2 16,1 4 0-16,-1-4 0 15,1 2 2-15,0 3-4 0,1-1 1 16,3 2 1-16,2 1 0 15,0 0-2-15,1 4 2 0,-1-1 3 0,0 1-5 16,1 1 3-16,0-2-1 0,1 0 0 16,0 2 0-16,1-1-1 15,1 1 0-15,-1-1 2 0,1 0 0 0,2-2-1 16,1 1 0-16,1-1 0 15,1 3 0-15,1 0 0 0,1 0 3 16,0-1-5-16,3 1 2 16,0 2 0-16,2-3 0 0,-1-1 0 0,2 0 2 15,1-3-3 1,0 0 1-16,1-1 0 0,2 0-1 0,1-1 2 15,-1 0 0-15,1-1-2 0,1-1-1 0,1 1 2 16,-1 1 1 0,2-1-1-16,0 2 5 0,2-3-6 0,0 2-4 15,1-1 4-15,0-2 2 16,-1 0 3-16,3-1-4 0,0-2 0 15,0 3 0-15,-1-1 6 16,0-1-2-16,2 2-2 0,0-2 4 0,1 0-4 16,1-2 0-16,3-1-2 15,-2-1 0-15,4 0 0 0,-2-1 1 16,2 0-1-16,-1-1 0 0,0 0 4 0,-2 1-4 15,0 0 0-15,0 1 6 16,0 1-8-16,0 0 4 0,1 2 0 16,0-2-3-16,0 1 2 15,-2 0 3-15,2-1-5 0,2-2 2 0,-2 0 0 16,2-1-1-1,0 2-4-15,1-4 5 0,1 2-2 0,1-1 4 16,-1-1-4-16,0 0 1 0,-1 2 0 0,0-2 3 16,0 3-5-1,-1 0 4-15,1-1 8 0,2 0-9 0,-2-2 4 16,4 0 0-16,1-1-2 15,3-5 1-15,1 1 1 0,2-1-3 16,2-3 2-16,0 4-2 16,-2 0 0-16,3 1-1 0,-2 0-1 0,-1 0 0 15,0-2 0-15,-2 0 2 16,1 0-3-16,-3-1 2 0,1-2-3 15,-2 0 1-15,3-1 1 0,0-4 0 0,1-1 0 16,1 1 4-16,0-3-4 16,-1 2 0-16,-2-2 0 0,-4 2 2 15,0-1-2-15,-5-1 0 16,-1 0 3-16,-3-2 1 0,-1-1 5 0,-3 0 5 15,-1-1-3 1,-4-1 4-16,-2 1 0 0,-2-4-3 0,-2-1 0 16,-1 2-2-16,0-5 6 15,0-1-11-15,-1-1-3 0,-1-3 1 16,-1 0-3-16,0-1 0 0,-2 0-4 0,-3-1 4 15,-1 2 0-15,-3 3 0 16,-3 2 0-16,-1 4-3 0,-2 4-1 16,-3 3 5-16,0 6-2 15,-3 5-29-15,-3 7-12 0,-4 3-36 0,-4 11-64 16,-8 2-40-16,-4-3-132 15</inkml:trace>
  <inkml:trace contextRef="#ctx0" brushRef="#br0" timeOffset="-177006.38">5691 15569 395 0,'-16'5'0'0,"4"0"213"16,6-4-86-16,2 1-51 0,4-2-1 16,0 0-26-16,2 0-37 15,11 0 19-15,7 0 59 0,10-6-22 0,11-3-11 16,9 3-12-1,7-1-10-15,10 3-14 0,5 2-8 0,6-1-9 16,1 2-2-16,4-2-4 0,-2-4 4 0,1-1 8 16,-3-6 10-1,-3 0 14-15,-6 0-16 0,-10 2-8 0,-10 2-7 16,-9 5 2-16,-12 3-5 15,-7 2 0-15,-8 0 2 0,-8 3-2 16,-5 0-35-16,-1 2 2 16,-1 2-12-16,-4 2 6 0,-3 1-27 0,-1 2-37 15,-1 3 4-15,-4-4-27 16,-3 4-71-16,-6-3-13 0,-7-3-45 15</inkml:trace>
  <inkml:trace contextRef="#ctx0" brushRef="#br0" timeOffset="-176716.38">5830 15775 697 0,'36'-7'0'16,"11"1"278"-16,6 0-155 0,4 2-55 15,7 0-11-15,3 0-14 16,2 1-9-16,5-1-8 0,2 1-9 0,0-2-5 16,3-1-4-1,-1-2 0-15,0-2-2 0,-3 0-3 0,-6-2-2 16,-6 1 2-16,-8 1-1 15,-11 2-1-15,-11 2-1 0,-11 2 0 16,-12 2 0-16,-8 1-84 0,-5 1 52 0,-8 0-45 16,-4 2-57-16,-6 5-22 15,-2 1-83-15,-4-4-105 0</inkml:trace>
  <inkml:trace contextRef="#ctx0" brushRef="#br0" timeOffset="-175836.38">1597 14596 98 0,'5'3'0'16,"3"-1"69"-16,0 5-51 16,0-3-13-16,-1 0 2 0,-1-1 8 15,1 0-9-15,0 1-5 16,0 0 2-16,1 2-6 0,-2 0-20 0,0-3-57 15</inkml:trace>
  <inkml:trace contextRef="#ctx0" brushRef="#br0" timeOffset="-175356.38">1792 14479 383 0,'0'-9'0'0,"0"2"192"0,0-2-105 0,0-1-8 15,-2 0 13 1,-1 1-24-16,0 2-4 0,0 2 2 0,-1 0-20 16,1 2-6-16,-3 3-3 15,-3 8-19-15,-5 9-11 0,-5 12 2 16,-6 7 7-16,2 10 5 15,-2 4-3-15,1 6-3 0,3 2-8 0,4 1-5 16,5-6 2-16,5-7-4 0,6-8 0 16,4-6 0-16,7-6 0 15,8-3-2-15,5-6 2 0,4-4 0 0,2-7 1 16,0-5-1-16,0-1 3 15,3-11-4-15,-2-9 2 0,2-2 4 16,-1-6-2-16,-4-6 1 16,-2-2 7-16,-3 0 5 0,-5-6 8 0,-4 2-7 15,-3-2 0 1,-2 0-7-16,-3 2-5 0,0 0-4 0,-3 3 2 15,-2 2-3-15,-1 4 0 0,-7 5 0 0,-1 2 0 16,-7 5-1 0,-2 5 1-16,-6 5 0 0,-5 8-5 0,-3 1 4 15,-1 8 1-15,0 8 0 16,3 2-9-16,5 4-22 0,6 4-39 15,6 2-17-15,6 5-38 16,7-2-93-16,0-5-112 0</inkml:trace>
  <inkml:trace contextRef="#ctx0" brushRef="#br0" timeOffset="-175016.38">2258 14425 554 0,'10'-24'0'0,"-1"6"292"16,-3 4-158-16,-3 4-49 15,-3 7-9-15,0 2 3 0,0 1-35 16,0 11-39-16,-5 11-6 15,-5 12 2-15,1 12 36 0,-2 8-10 16,-1 4-4-16,1 2-8 16,-2 0-8-16,0-1-1 0,2-2-4 0,-1-5-2 15,1-4 0-15,0-5 4 16,0-4-6-16,1-5-23 0,0-5-11 15,0-4-27-15,2-7-14 0,3-5-37 0,3-4-83 16,2-9-56-16,1-6-177 16</inkml:trace>
  <inkml:trace contextRef="#ctx0" brushRef="#br0" timeOffset="-174786.38">2536 14278 714 0,'6'-6'0'0,"-2"4"267"0,-3 2-198 0,-1 13-52 15,0 12 28-15,-1 12 1 16,-6 13-21-16,-3 5-6 0,-4 3-2 16,0 3-6-16,-3 0-4 15,-1 0-2-15,0-3-1 0,0-5-3 0,3-5-1 16,2-7 0-16,1-6 0 15,4-2-59-15,0-7 8 0,5-3-9 16,0-6-42-16,2-2-32 0,-2-1-38 0,2-6-114 16</inkml:trace>
  <inkml:trace contextRef="#ctx0" brushRef="#br0" timeOffset="-173516.38">2871 15426 534 0,'6'-10'0'0,"0"3"199"0,-1 0-93 0,-4 5-27 15,1 0 14-15,-2 1-4 16,0 1-45-16,0 0-32 0,0 5-13 0,6 12-2 16,2 9 6-1,6 9 9-15,7 10-4 0,6 2-3 0,6 1-3 16,8-2 0-16,6 0 0 0,4-2-1 0,4-1 4 15,3-1-2 1,2-1 2-16,6 2 6 0,2-2 5 0,4 2 3 16,4-4-11-16,1-5-5 15,2-7-4-15,2-6 2 0,2-8 14 16,1-6 2-16,4-6 3 15,1 0-10-15,-2-8 2 0,0-1 2 0,-4-5-3 16,-5-3 0-16,-2-2 0 0,-6-6-5 16,-8-4-6-16,-3-2 0 15,-5-4 6-15,-1-6-6 0,-3-1 0 0,0-4 2 16,2-1-3-16,-3 0 2 15,-2 6-1-15,-7 3-2 0,-8 8 2 16,-7 7 0-16,-8 6 0 16,-8 3 1-16,-4 4 3 0,-5-2 0 0,0 1 7 15,-6 0-1 1,-2-1-3-16,-1 2-2 0,1 0-3 0,0 5-3 15,1 0 2-15,4 2-1 0,-1 2-4 0,0 0 1 16,0 1 0 0,-4 7-2-16,-2 3 6 0,-1 1 0 0,-2 1-2 15,0 1-14-15,1 1 7 16,-3-1-5-16,-1 3 4 0,-2-2-3 15,-2-1-1-15,-4-5 4 16,0-2 5-16,0-2-3 0,0-3-2 0,1-2 4 16,5 0 1-16,6-1 5 15,3-3 0-15,6 2-2 0,2 1 2 16,1-2-2-16,6-3-10 0,9-7 10 0,10-4 2 15,8-2 7-15,5-4-1 16,4 2 1-16,0-1 3 0,-2-2 0 16,-4 1-3-16,-6 0-1 15,-6 3-1-15,-7 1 1 0,-4 3 0 0,-2 2 1 16,0 5-6-1,-4 0-2-15,0 4 0 0,-1 4 0 0,1 1-4 16,-1 1 1-16,-1 6 1 0,0 3-4 0,-2 5 6 16,-3 0 0-1,-2 6-3-15,-8 3 4 0,-6 5 3 0,-3 4-3 16,-5 1 3-16,-2-1-2 15,1 3 0-15,1-3 0 0,3 1-2 16,6 0 0-16,2 1-24 16,4 0-25-16,1-1-49 0,3 2-48 0,-3-6-71 15,3-3-219-15</inkml:trace>
  <inkml:trace contextRef="#ctx0" brushRef="#br0" timeOffset="-168636.37">16662 14557 376 0,'-3'1'0'16,"3"-1"230"-16,0 0-115 0,0 0-44 15,1-3-8-15,4 1 4 16,2-3-2-16,2 4-9 0,3-1-4 0,5 2-14 16,2 0-3-16,7 3 4 15,7 4-9-15,4-1-12 0,6 1-1 16,2-2-8-16,2-1 0 15,-1-1-3-15,1-1-3 0,-3-2 0 0,-4 0-2 16,-4-3 2-16,-2-3-3 0,-7 0 0 16,-3 0 0-16,-4-1 1 15,-6-2-1-15,-4 4-3 0,-6 0-1 0,-2-1-1 16,-2 1 6-1,0-4-2-15,-2-1-11 0,-5 0 10 0,-3-2-1 16,0-1 1-16,-2 0 2 16,-1-2 0-16,-1 0 0 0,-1 0 1 15,2 1-1-15,2 1 0 16,2 5 0-16,3 3 1 0,5 3-2 0,1 2 2 15,4 0-2-15,4 2-14 0,7 5 16 16,1 2-1-16,2 1 0 16,2 4 0-16,-2-1 1 0,-3-2-1 0,-1 1 0 15,-3 0 2-15,-5 0-3 16,-2 1 1-16,-4 4 1 0,-4 0 4 15,-6 3 9-15,-4 3-2 16,-6 1-4-16,-2-1 2 0,-2 1-6 0,-2-2 0 16,0-2 0-1,1-2-3-15,0-2 0 0,2-2 1 0,2 0-4 16,0 0-61-16,2 0 0 0,4-2-24 0,1 0-57 15,4-3-60 1,3-3-121-16</inkml:trace>
  <inkml:trace contextRef="#ctx0" brushRef="#br0" timeOffset="-165406.37">18010 14186 631 0,'0'0'0'0,"-4"19"201"0,-4 17-116 16,-4 15 15-16,-4 14-38 16,-2 3-34-16,0-3-19 0,-1-3-4 15,0-10-1-15,1-9 2 0,1-5 0 0,-1-8-1 16,2-8-3-16,3-5-1 15,0-5 2-15,4-8-1 0,3-2-1 16,2-2 4-16,3-6-10 16,1-10-52-16,4-5 18 0,3-8 1 0,4-5 12 15,1-4 22 1,4-7 0-16,3-3 2 0,4-8 3 0,1-3-1 15,3-4 0-15,4-5 0 16,3 0 9-16,0-2 3 0,5 4 7 16,-1 7 2-16,-1 8 11 0,-2 14-1 0,-5 14 3 15,-5 13 2-15,-4 10-9 16,-1 7-2-16,-5 10-4 0,-4 11 2 15,-3 9-1-15,-6 7-3 16,-3 2-3-16,-10 0-12 0,-5-5 0 0,-6-3-1 16,-5-3 2-16,-4-3-4 15,-4-3 3-15,0-1-2 0,0-6-2 16,1-3 0-16,4-2 0 15,3-3-22-15,6 1 7 0,2-5-3 0,6-3-5 16,4-5 9-16,5-2-3 0,4 0-5 16,0 0 3-16,8-2-9 15,3-4 17-15,4 0 11 0,4 3 0 0,3 3-1 16,0 6 1-1,1 10 9-15,-5 8 14 0,-2 10 7 0,-1 3-8 16,-5 1 1-16,2 0-11 16,-5-6-6-16,1 0-6 0,-3-8 0 15,0-5 5-15,-3-4-5 0,0-4-28 0,1-5-15 16,-1-2-31-16,2-3-43 15,1-1-114-15,-1-8-329 0</inkml:trace>
  <inkml:trace contextRef="#ctx0" brushRef="#br0" timeOffset="-165056.36">18314 14569 796 0,'8'-4'0'0,"2"-3"233"15,6 0-157-15,3-3-35 16,2-2-8-16,1-3-9 0,0 3-11 0,-2-4-8 15,-4-2-1 1,-3 1 10-16,-4-5 12 0,-3 1-6 0,-1 1 0 16,-4 2 4-16,-1 5-5 15,0 1-6-15,-1 7 2 0,-8 1-5 16,-2 4-7-16,-5 0-3 15,-3 7 0-15,-4 9 5 0,-3 8-5 0,-3 5 0 16,1 5 1-16,1 0-1 0,6 0 4 16,5-1 1-16,7-4 1 15,6-1 1-15,3-6-7 0,2-1 0 0,7-4-1 16,4 2 1-16,3-7 0 15,3-3-2-15,2-2-7 0,5-7-24 16,1 0-25-16,3-3-32 16,2-5-62-16,3-3-24 0,-1-2-45 0,3-4-107 15</inkml:trace>
  <inkml:trace contextRef="#ctx0" brushRef="#br0" timeOffset="-163866.36">18830 14397 338 0,'22'-38'0'16,"-7"7"288"0,-5 8-163-16,-9 7 14 0,-2 4-29 0,-7 7-20 15,-5 2-14-15,-5 3-22 16,-1 7-16-16,-7 9-5 0,1 8-9 15,0 5-4-15,-1 1-8 16,5 4-4-16,0 1-3 0,5-4 0 0,4 1-1 16,6-3-3-16,-1-3-1 0,7-1 0 15,0-3 0-15,3-5 0 16,6 0 0-16,3-5 0 0,6-2-5 0,5-3-1 15,1-5 0-15,6-1-5 16,2-1-6-16,0-8-7 0,2-1-13 16,1-4 15-16,-1-2 10 15,0-1 10-15,-2-7 4 0,-1-1-2 0,-4-2 0 16,-4-3-1-1,-6-3 3-15,-4 6-3 0,-4-3 2 0,-3 5 8 16,-3 2 2-16,-2 5 6 0,-1 8 1 0,0 1-1 16,0 7-2-1,-5 1-2-15,-4 1-8 0,-5 11-3 0,-3 10-1 16,-3 4-1-16,2 3 0 15,1 2 3-15,1-4-3 0,4-2 0 16,5-3 0-16,3-3 0 16,3-2 0-16,1-1-1 0,2-3-3 0,5-3 2 15,3-2-4-15,0-2-12 0,3-4 5 16,1 0-5-16,1-2 0 15,3-4 6-15,0-3 3 0,1-2-13 0,0-2 0 16,1-3 10-16,-2-3 0 16,1-2 7-16,0-3-2 0,0-3 5 15,-3 0 3-15,-1 0 0 16,-1 8-2-16,-5 3 2 0,-1 7 1 0,-5 5 4 15,-2 1 2 1,-1 1 3-16,0 9-12 0,-2 8 2 0,-3 7 23 16,-2 1-23-16,2-1 1 0,1-2-1 0,3-4-2 15,1-2 1 1,0-5 0-16,1-3 0 0,4-1-1 0,3-2 0 15,0-3 0-15,4 1 1 16,1-3 1-16,-1 0-1 0,1-4 0 16,1-4-1-16,-1 0-8 15,1-4-2-15,0 1-5 0,0-4-8 0,0-2 6 16,0 0 1-16,0 0 5 15,2 0 8-15,-2 2 2 0,-1 3 0 16,-1 5 3-16,-3 2-2 0,1 3 1 0,-1 2 1 16,-3 0-2-16,1 14-1 15,-3 3 4-15,1 5 2 0,0 0 0 16,-1 0-2-16,1-1 1 15,0-1 3-15,0-4 2 0,-2 0 2 0,1-7 4 16,-3-2 8 0,1-2 4-16,-2-3 4 0,0-2-8 0,0 2-4 15,-2-2-5-15,2 0-9 0,0 0-3 0,0 0 0 16,5-3-2-1,4-5 2-15,6 0 1 0,5-4-1 0,0-2-2 16,7-1-14-16,1-2 5 16,1 1-9-16,1-4 0 0,-2 1 14 15,-2-9 3-15,-1-3-5 16,-6 0 7-16,-3 0 0 0,-4 2-4 0,-3 7 7 15,-6 5 0-15,-4 7 5 16,-1 6 6-16,-6 4-3 0,-2 4-8 16,-3 11-1-16,-3 7 1 0,-2 5-4 0,2 6 2 15,3 0 2-15,3-2-4 16,6-3 1-16,3-4 0 0,1-2 0 15,2-1-2-15,6-6 2 16,1 0 0-16,3-6-2 0,1-5-1 0,3 0-4 16,5-4 8-1,-2-5-2-15,1-5-9 0,0-4 9 0,1-3 0 16,2-3 0-16,0-6 2 15,3-1-2-15,0-4 2 0,1-1-1 16,-1-1 0-16,-2-1 1 0,-4 7-1 0,-7 8 0 16,-6 7 0-16,-5 10 0 15,-2 5 2-15,-7 13-2 0,-6 8 0 16,-3 7 17-16,-2 3-8 15,3 0 0-15,4-3-1 0,3-2-6 0,3-5 1 16,3-2-3-16,2-4 0 16,0-1 0-16,1-4 0 0,2-3-42 15,1-2-17-15,0-3-53 0,-1-3-120 0,0-2-183 16</inkml:trace>
  <inkml:trace contextRef="#ctx0" brushRef="#br0" timeOffset="-163706.36">19517 13982 918 0,'0'-5'0'0,"6"5"146"0,11-2-132 0,2 2-11 15,2 0-6-15,0-4-144 16,-2-2-162-16</inkml:trace>
  <inkml:trace contextRef="#ctx0" brushRef="#br0" timeOffset="-162986.36">20765 14480 638 0,'-6'-26'0'16,"-2"-1"215"-16,0-3-125 0,0-3-34 0,-2 5 8 16,1 5 6-16,-3 6-11 15,0 8-3-15,-2 9-11 0,0 4-11 16,-3 14-16-16,-2 10-6 15,0 4-4-15,2 4-1 0,0 2-6 0,3-3 2 16,4-4-2-16,2-4-2 0,3-2 2 16,4-4 0-16,1-2-1 15,2-4-10-15,6-1-10 0,3-3-22 0,5-5-1 16,2-1-14-16,5-3-36 15,0-2-14-15,3-4-39 0,2-6-30 16,-3-4 74-16,0-2 85 16,-2-4 17-16,0-2 0 0,-2-3 41 0,-1 1 23 15,-2-1 6-15,-3 2-3 0,-3 6-1 16,-7 7-6-16,-1 5 7 15,-4 5 6-15,0 1-10 0,-5 10-47 0,-2 8 9 16,-2 6-10 0,0 1-10-16,1-3-5 0,2-1 0 0,4-2 2 15,0-2-2-15,2-2-7 16,1-3-27-16,4 1-49 0,3-2-15 15,4-4-41-15,1 0-135 16,2-8-173-16</inkml:trace>
  <inkml:trace contextRef="#ctx0" brushRef="#br0" timeOffset="-161766.36">21237 14403 546 0,'-2'-15'0'0,"-6"6"336"16,-8 4-241-16,-1 5-37 15,-3 5 9-15,-5 9-31 0,2 8-13 0,1 7-5 16,1 0-2-1,6 2-2-15,4-2 1 0,2-4 0 0,4 1-1 16,2-3-7-16,1-4-3 0,2-2-3 0,2-2-2 16,5-1 2-1,0-3-2-15,4-3-6 0,4 1-6 0,3-4-7 16,4-2-13-16,5-3-13 15,3 0-9-15,3-4-11 0,1-4 8 16,2-3 14-16,-2-6 17 16,0-1 20-16,-2-6 8 0,0-2-1 0,-4-2 0 15,-5 1 11-15,-3-1 11 0,-5 4 8 16,-5 2 10-16,-4 6 9 15,-4 7-7-15,-2 3-2 0,0 6 0 0,-3 4-12 16,-8 11-19-16,-6 6-4 16,-2 6 0-16,0 3-2 0,4-2-2 15,2-2 1-15,5-1-2 16,5-3 0-16,3-5 0 0,3-1 0 0,4-4-1 15,4 0-1 1,4-4 2-16,3 0-4 0,2-4-3 0,2-3-8 16,3-1-6-16,-2-2 7 0,2-7 4 0,-2-1 3 15,-1-6 8 1,-1-1-1-16,-5-5 0 0,0-4 0 0,-5 1 3 15,-3-1-2-15,-3 4 2 16,-4 5 1-16,-1 5 2 0,-1 5 5 16,-6 7-3-16,-7 7 1 15,0 10-3-15,-2 5 1 0,0 3-9 0,3 3 4 16,7-2-1-16,1-2-2 15,5-2 2-15,3-3-1 0,4-6-3 16,5-1 3-16,5-2 0 0,2-3 0 0,3-7 0 16,2 0 3-16,1 0-4 15,0-8 2-15,-2-3 0 0,1-3-1 16,-5-3 0-16,1-1 3 15,1-1-3-15,0-5 0 0,0-1 0 0,1-1 2 16,-5 1-1 0,0 4 0-16,-6 6 0 0,-6 6 2 0,-3 5 1 15,-2 4 13-15,-10 7 7 0,-6 14-20 0,-6 8-2 16,-2 13 4-1,-4 3-4-15,3 4-1 0,2 3 1 0,3-3-2 16,8 1 0-16,0-3-6 16,4-1 5-16,2-4-1 0,1-3-8 15,-1-7-15-15,-1-3-5 16,-3-6 7-16,-1-5 5 0,0-6 2 0,-4-7 6 15,2-5 3-15,3-1 7 16,1-12 0-16,5-5 2 0,1-5-2 16,3-9-2-16,7-4 2 0,6-6-2 0,8-10 5 15,2-4 5-15,7-7 2 16,3-7-3-16,6 0-1 0,3-3-2 15,2 1 0-15,2 4-3 16,0 5 3-16,1 10 7 0,-3 9-2 0,-1 18 11 16,-6 14 4-1,-5 11-2-15,-6 6 3 0,-5 16 2 0,-6 10-7 16,-9 7-5-16,-6 5 1 15,-8 1-8-15,-6-3-4 0,-6-5-1 16,-4-5 0-16,-2-7-1 0,-2-6 1 0,-1-5-1 16,2-4 0-16,3-1-1 15,3-4 0-15,6-2-2 0,8 3 0 16,3-4-11-16,4 1-22 15,5-2 4-15,6 0 18 0,7-8 2 0,7-2-4 16,5-4-5-16,0-3 6 16,8-5 9-16,0-4 4 0,5-10 0 15,0-8-1-15,2-5 1 0,-2-6 6 0,1-3 0 16,-4 2 2-16,-4 3 3 15,-4 7-3-15,-8 10 2 0,-7 6 1 16,-6 10 3-16,-6 7 0 16,-2 6 6-16,-3 7 3 0,-8 6-12 0,-9 16-16 15,-8 13 7 1,-6 15 1-16,-4 11-3 0,-1 11 0 0,1 1 5 15,3 4-5-15,4-8 0 16,5-5 0-16,4-9-66 0,2-8-9 16,3-8-13-16,4-9-8 0,4-8-23 0,-1-12-85 15,3-6-367-15</inkml:trace>
  <inkml:trace contextRef="#ctx0" brushRef="#br0" timeOffset="-161656.36">22503 14364 494 0,'15'-7'0'16,"-1"3"266"-16,0 5-202 15,-1 1-44-15,-1 6-28 0,-2 3-202 0</inkml:trace>
  <inkml:trace contextRef="#ctx0" brushRef="#br0" timeOffset="-160466.36">17429 15680 597 0,'8'-25'0'15,"3"-5"216"-15,-2 1-97 16,-1 0-35-16,-1-1-16 0,-5 8 14 16,-2 1-20-16,-2 7-1 15,-11 7 3-15,-3 7-32 0,-5 14-9 0,-7 12-3 16,-5 15-5-1,-1 6-8-15,1 4-5 0,4-1 2 0,4-4-1 16,8-7-5-16,6-7 4 0,6-6-4 0,5-5-7 16,0-5-1-1,10-4-4-15,0-8-8 0,6-3-1 0,2-1-6 16,4-8-6-16,1-6 5 15,0-5 7-15,0-2-1 0,0-4 15 16,0 0 6-16,-1-1 0 16,-3-2 5-16,2 0-1 0,-6-2 2 0,1 5 4 15,-4 7 0-15,-7 6 4 0,-1 9 4 16,-4 3 3-16,0 8 0 15,-6 7-14-15,-3 8 13 0,0 3-8 0,0 2-7 16,2-7 1-16,0-3-2 16,5-4 0-16,2-6-1 0,0-2 0 15,4-3-6-15,4-3-2 16,3 0 0-16,6-10 3 0,2 1-7 0,2-4-4 15,2-1 0 1,0 2 6-16,1-5 4 0,1-2 4 0,2 0 4 16,0-1-3-16,3 0 2 0,-2 6 0 0,-3 1-1 15,-3 3 5 1,-4 8 0-16,-3 3 4 0,-5 14-4 0,-2 8 0 15,-6 9 11-15,0 2 0 16,-1 4-8-16,-1-1-3 0,-1-5 1 16,-6-2 2-16,-2-8 0 15,-7-2 11-15,-1-3 1 0,-7-5-4 0,-3-2-8 16,2-5-4-16,-3-3-3 15,4-1-2-15,4-2-29 0,1 1-50 16,9-7-8-16,4-3-79 0,3-3-245 0</inkml:trace>
  <inkml:trace contextRef="#ctx0" brushRef="#br0" timeOffset="-159956.36">18535 15605 816 0,'3'10'0'15,"0"11"170"-15,0 9-59 0,-1 2-48 0,1 7-16 16,0-3-14-16,0-4-17 15,3-1-1-15,-6-9-6 0,0-5 5 16,0-8 2-16,0-2 8 0,0-5 3 0,-2-2 3 16,2 0 4-16,0-5-12 15,3-6-7-15,6-4-15 0,3-4 0 16,4-4 4-16,5-3-5 15,2-2 2-15,1-4 8 0,1-2-2 0,1-7 2 16,0 0-4-16,-2 0-3 16,1 2 1-16,-5 10-5 0,-3 12-22 15,-1 12-21-15,-8 5-23 0,-2 8-59 0,-2 13 2 16,-4 7-69-16,0 3-215 15</inkml:trace>
  <inkml:trace contextRef="#ctx0" brushRef="#br0" timeOffset="-158886.36">19009 15674 782 0,'0'-20'0'16,"0"3"280"-16,-6 0-176 0,-6 2-45 0,-3 8-4 15,-3 4-3-15,-6 3-16 16,1 13-11-16,-2 8-13 0,-2 7 0 15,-1 2-5-15,3 3-3 16,2-1 0-16,4-3-3 0,3-2-1 0,7-4 0 16,5-4 0-16,4-7-27 15,1-2 9-15,8-5 0 0,5-3-4 16,5-2 1-16,5-6-16 15,2-5-8-15,0-4 4 0,-1-3-3 0,-2 0 10 16,-3-2 25-16,-1 1 8 0,-2-2 0 16,-1 1 2-16,-2-2 1 15,-2 8-1-15,-4 2 6 0,-3 7 8 0,-2 4 12 16,-3 1 10-1,0 9-17-15,1 5 12 0,2 5-4 0,0 0-17 16,1 1-9-16,5-5 2 16,0-1-3-16,4-7-2 0,1-3 2 15,4-4 2-15,4-3-1 0,3-8 7 0,3-1 0 16,1-6-1-16,1-2 3 15,-2-2-8-15,2-4 0 0,-2-1 4 16,0-4-2-16,-2-2 0 16,1-5 4-16,-2-1 0 0,0 0-3 0,-5 1-2 15,-3 4-3-15,-3 2 0 16,-5 2 1-16,-1 1 0 0,-1 4-1 15,-3-3 1-15,0 5-1 16,-1 3 0-16,-2 7 3 0,-1 6 9 0,0 7 7 16,0 5-15-16,-4 12-10 0,0 8 2 15,0 3 5-15,0-2-1 16,3-2-1-16,1-4 0 0,0-2 1 0,-2-2-2 15,0-2 2 1,2-3-1-16,0-4 0 0,0-2 0 0,-2-4 2 16,0-1 0-16,0 0 2 15,0 0-2-15,2 0-3 0,0 0 2 16,0 0-1-16,0 0 1 15,4-5 0-15,-1-6 1 0,3-2-2 0,0-5 0 16,-1 2 3-16,0-1-4 0,2-1 2 16,-1 2 3-16,0 0-4 15,5 3 0-15,-4-2 2 0,3 1-2 0,1-2 0 16,-2 0 1-16,-1 0-1 15,-1-3 7-15,-1 2-1 0,-3 1 1 16,-2 3 4-16,-1 2 4 16,-2 6 7-16,-6 4-11 0,-6 1-10 0,-4 9-2 15,-5 8 1-15,0 9 1 0,-3 6-2 16,-2 5 1-16,2 6 1 15,-3 14-2-15,4-3 2 0,0 0-1 0,3-1-1 16,5-9 2 0,3 3-1-16,4-2-2 0,6-6 3 0,2-7-2 15,2-6-4-15,3-4 2 16,4-8-5-16,6-2-3 0,4-3 5 15,3-6 1-15,2-1-3 16,3-2-12-16,1-2-5 0,-2-4 6 0,-3-2 10 16,-1 0 4-16,-2-6 4 0,-3-3 2 15,-3-3 1-15,2-6-2 16,-4 0 0-16,0-1 3 0,-3 4-4 0,-3 8 2 15,0 6 1-15,-4 4-3 16,2 5 2-16,-4 8-2 0,-3 9-8 16,-3 8 15-16,0 2-1 15,1 1-6-15,2-7 2 0,4-1 0 0,1-3-1 16,0-4-2-1,3 0 1-15,4-1-2 0,4-5 0 0,1 1-5 16,2-2-30-16,0-5-16 0,3 0-16 0,1-1-26 16,-1-1-30-1,-1-4-123-15,-3-5-347 0</inkml:trace>
  <inkml:trace contextRef="#ctx0" brushRef="#br0" timeOffset="-158756.36">19744 15337 757 0,'0'-3'0'0,"0"3"207"15,0 8-196-15,5 10-2 0,1 5-6 0,0 5-6 16,0-1-284-16,2 5-265 16</inkml:trace>
  <inkml:trace contextRef="#ctx0" brushRef="#br0" timeOffset="-158356.36">19919 15656 665 0,'-6'-14'0'15,"-5"-3"353"1,-1 3-235-16,-1 3-19 0,-1 4-27 0,2 2-19 15,1 5-16-15,2 3-19 16,-3 13-15-16,-1 8 3 0,2 6 1 16,-2 1-2-16,5 0-6 15,1-3 1-15,5-4 0 0,2-1-51 0,0-5 33 16,5-6 6-16,2-3-1 15,1-3 9-15,3-6 0 0,0 0 4 16,4-2 0-16,0-6 3 0,1-7-3 0,1-6 0 16,2-3 4-16,-2-5-5 15,0-6 0-15,0-4-1 0,1-4 1 16,1-5 2-16,3-4-1 15,2-2 0-15,0-2 0 0,1 2 15 0,-6 6-1 16,-4 8 3 0,-4 12-1-16,-8 14 0 0,-3 7 7 0,0 9 6 15,-10 15-17-15,-8 17-6 0,-6 13 4 0,-3 10 2 16,2 5-3-1,4 1-2-15,4-4-8 0,6-3 0 0,6-9-67 16,5-9-84-16,2-8-29 16,5-10-144-16</inkml:trace>
  <inkml:trace contextRef="#ctx0" brushRef="#br0" timeOffset="-157216.35">20223 15658 621 0,'4'-2'0'15,"7"0"268"-15,7 2-153 16,7 0-8-16,9 0-35 0,7 0-14 0,9 7-3 16,4-5-12-16,3 1-16 0,0-3-7 15,-4 0-5-15,-8 0-6 16,-10-3-5-16,-9-3-1 0,-8 0 0 0,-8 0-6 15,-4-2 6 1,-5-1-3-16,-1-1-5 0,-3-3-4 0,-4 5-5 16,-4-1-6-16,0 0 6 15,-2 0 4-15,-1-2 1 0,1 2 10 16,2-1 0-16,1 3-2 15,2 0 1-15,5 4 1 0,1 0 3 0,2 1 2 16,0 2-7-16,5 0-6 0,5 3 11 16,1 6 3-16,2 2-3 15,0 1-2-15,0 2-1 0,-2 1-1 0,-2 1 0 16,-2 2 10-16,-3-1-3 15,-4 2 5-15,0-2-3 0,-5 0 0 16,-6 1 5-16,-1-3-8 16,-2-1-3-16,-4-1 1 0,2-3 1 0,-2 2-9 15,-2-1-13-15,3 0-27 0,0-2-35 16,0 0-12-16,2 2-49 15,1-6-132-15,-1 0-166 0</inkml:trace>
  <inkml:trace contextRef="#ctx0" brushRef="#br0" timeOffset="-156416.35">21333 15538 656 0,'-5'-9'0'0,"-4"6"303"15,-4 1-203 1,-1 2-15-16,-1 9-9 0,-5 10-30 0,2 5-12 15,-4 8 3-15,-1 3-8 16,0 5-1-16,1-2-1 0,3-1-8 16,2-4-8-16,3-3-2 15,7-3-2-15,2-5-2 0,5-1-6 0,2-3 1 16,9-2 0-16,3-4 0 15,5-2-4-15,7-5-1 0,0-3-7 16,4-2 3-16,-1-4-1 0,1-5 1 0,-3-5 8 16,-2-2-1-16,0-1 2 15,-5-4 0-15,-1-2 1 0,-4-5-1 16,-4-3 6-16,-2 1-1 15,-4-4 0-15,-3 1 1 0,-2 0-2 0,0-1-1 16,-7 3 5 0,-2 1 2-16,0 4-1 0,-2 2-1 0,0 7-2 15,3 5-3-15,0 8-1 0,2 4-4 0,-1 7-4 16,1 7-12-1,-1 5-21-15,-1 3-52 0,1 1-13 0,2 0-46 16,-2-6-118-16,4 0-94 16</inkml:trace>
  <inkml:trace contextRef="#ctx0" brushRef="#br0" timeOffset="-156016.35">21630 15530 789 0,'0'-14'0'0,"-4"2"285"0,-2 1-172 15,-1 4-42-15,-2 5-13 16,-3 2-12-16,-2 9-21 0,-2 10-8 0,-2 6 8 16,-1 5-2-1,3 4-7-15,3 2-3 0,4 1-1 0,4-4-7 16,4 1-1-16,1-2-1 15,9-3-2-15,5 0-2 0,5-4 2 16,5-4 3-16,4-5-4 0,3-6 0 0,1-5 3 16,3-2-3-16,0-3 0 15,-2-5 1-15,2-6-1 0,-3-5 0 16,-5-1 7-16,-3-7 8 15,-5-4 8-15,-6-5-3 0,-2-1 6 0,-7-5-4 16,-4 1-5-16,-1-1-5 16,-11-1-2-16,-1 5-2 0,-3 2-4 15,-4 4 2-15,-2 5-4 0,2 8-3 0,-2 7 2 16,3 6-2-16,2 5-32 15,0 9-31-15,1 6-44 0,-2 5-44 16,-1 1-43-16,-1 1-209 16</inkml:trace>
  <inkml:trace contextRef="#ctx0" brushRef="#br0" timeOffset="-155156.35">22202 15470 514 0,'3'-15'0'0,"-2"1"285"0,-1-5-178 16,-4 1-9-16,-3 1-14 16,-3-1-19-16,-2-2-8 0,0 0-4 0,-3-1-13 15,-1-4-11-15,-2 0 1 16,-5-3 0-16,-2-1-3 0,-3-2-3 15,-7-1-2-15,0 5-6 16,-8-1-3-16,-2 6-3 0,-3 3 2 0,-4 6-4 16,0 4 5-16,-1 5-8 0,-2 3 1 15,1 2 1-15,2 8-3 16,-1 3-2-16,6 5 5 0,3 0-2 0,1 4 10 15,3 4-1 1,-1 3-1-16,1 7-3 0,0 4 5 0,3 4 2 16,-1 4 3-16,4 7-3 15,1 5-6-15,4 6-3 0,4 4-4 16,7 1 0-16,5 2-3 15,6-2 1-15,7-5 0 0,0-4-4 0,7-7 1 16,7-7-5-16,2-5-5 0,7-3 3 16,1-4 1-16,3-5-2 15,6-1 5-15,4-4-5 0,5 0-1 0,4-5 2 16,9-6 0-16,1-2-11 15,5-5 3-15,5-3-4 0,0-2-12 16,1-2 6-16,0 0 8 16,-1-6 3-16,-3-7 14 0,-2-6 2 0,-4-5-2 15,-4-6 1-15,-5-6 3 0,-2-4-5 16,-3-6 4-16,-5-4 20 15,-3-6 7-15,-4-4-1 0,-6-1-5 0,-4-4-2 16,-7 0-6 0,-4-2-4-16,-8 2-4 0,-6 0-1 0,-13 2-3 15,-12 3-1-15,-14 3 1 16,-12 5-2-16,-12 5 0 0,-7 2 1 15,-3 8-1-15,3 6-2 16,8 9 2-16,7 13-2 0,10 9-65 0,8 12-57 16,5 11-51-16,1 3-187 0,-1-3-582 15</inkml:trace>
  <inkml:trace contextRef="#ctx0" brushRef="#br0" timeOffset="-152036.35">866 13193 234 0,'4'-12'0'0,"-3"-1"150"16,0 0-85-16,-1 3-1 0,0-5 1 15,0 3-14-15,-1-2-5 16,0 1 14-16,-2-3-13 0,3 4-1 0,0 2 6 16,0 0-14-16,0 5-1 15,-1 1-6-15,-1-1-15 0,2 2-3 16,-3 3-2-16,0 0-6 15,-2 2-8-15,-5 9 1 0,-2 5 4 0,-3 8 15 16,1 7 0-16,-3 5 1 0,2 5 1 16,2 2-1-16,1 2-4 15,4 0-7-15,4-5-2 0,4 1 0 0,0-7-4 16,7-3 0-1,3-6 2-15,3-4-1 0,2-7-4 0,2-6 4 16,4-8 0-16,5 0 1 16,3-13 12-16,2-7-4 0,1-6-7 15,1-5 7-15,-3-2-1 0,1-3 3 0,-6 0 3 16,-3-1 0-16,-4 0 4 15,-6-1-1-15,-1 4-4 0,-4-3-4 16,-4-1 1-16,-3 3-5 16,-3-2-4-16,-7 2 1 0,-5 4-4 0,-2 5 0 15,-6 6-6-15,0 8 4 16,-4 10 0-16,3 4 3 0,0 12-2 15,1 5-6-15,7 6 1 16,3-1-38-16,2 2-31 0,6 1-19 0,4 0-52 16,1 0-113-16,5-8-40 0</inkml:trace>
  <inkml:trace contextRef="#ctx0" brushRef="#br0" timeOffset="-151786.35">1277 12909 536 0,'0'-16'0'0,"-3"4"252"16,3 2-172-16,-1 3-6 0,1 2 8 16,0 5-32-16,3 0-26 15,-2 15-28-15,-1 8 8 0,0 12 38 0,-1 5-6 16,-2 6-14-16,-2-1-9 15,0-2-2-15,-4-2-1 0,-2 0-6 16,2 0-1-16,-4-1-2 16,4 0-2-16,-1-1-56 0,2 0-27 0,-2-2-41 15,3-7-133-15,-1-5-96 0</inkml:trace>
  <inkml:trace contextRef="#ctx0" brushRef="#br0" timeOffset="-151336.35">1294 12443 609 0,'-34'-25'0'0,"-3"15"161"15,-5 10-129-15,-6 14-6 16,-1 17 6-16,-7 16-10 0,-6 17-7 16,-9 13-2-16,-9 11 0 15,-6 8-1-15,-6 9 8 0,4 6-2 0,6 7-8 16,18 1-8-1,27-6 0-15,30-7-3 0,28-14-7 0,34-18 6 16,24-16-1-16,15-22 3 0,6-17 0 0,1-16 10 16,-8-11 0-1,-7-16 20-15,-6-10 3 0,-5-7 0 0,-3-9 0 16,1-4 3-16,-4-6 1 15,-6-2-3-15,-4-4-6 0,-9-2-11 16,-11-2-7-16,-9-3 0 16,-6-3-1-16,-6-3-4 0,-5-1-4 0,-4-3 0 15,-9 0-1-15,-9 2 0 0,-11 4-4 16,-18 11 2-16,-15 16-3 15,-12 17-3-15,-9 23 7 0,2 17-3 0,1 21-45 16,8 16-25-16,8 9-37 16,8 6-104-16,10-1-104 0</inkml:trace>
  <inkml:trace contextRef="#ctx0" brushRef="#br0" timeOffset="-150586.34">851 13875 445 0,'0'-17'0'16,"0"3"210"0,1 2-113-16,-1 5-4 0,0 0 4 0,0 5-16 15,-3 1-21-15,0 0-10 0,0 1-12 0,-2 4-16 16,0 11-10-1,-5 10-1-15,-1 12 1 0,-5 9 7 0,0 11-2 16,2 7-11-16,-2 8-1 16,2 3 0-16,0 3-2 0,3-3-2 15,5-9 2-15,6-6-2 16,7-7-2-16,14-10 0 0,4-11 1 0,10-6 0 15,8-13 5-15,5-6-2 16,3-5 0-16,-2-4 1 0,-4-8-3 16,-3-4 0-16,-7-1 2 0,-2 1-2 0,-11 1 1 15,-1 6-1-15,-8 0 2 16,-7 2-4-16,-2 1 2 0,-4-2 13 15,0 0-11-15,-6-3-1 16,2 0-1-16,0 2-2 0,-4-3 2 0,4 3-2 16,-1-3 1-1,1 1 0-15,-2 2 0 0,1-1-4 0,-4 1 5 16,0-1-2-16,4 0-3 15,0 0 6-15,0 4 0 0,1 0-3 16,1 0 2-16,3 4 5 0,0 0-6 0,1 0 0 16,6 0-13-16,3 0 12 15,6 5 2-15,1 5-2 0,2-2 2 16,1 2-1-16,-3-1 0 15,-3 2 0-15,-5-1 0 0,-5 2-2 0,-2 3-4 16,-2 1 5-16,-5 4 1 16,-4 2 0-16,-5 2 0 0,-1 2 6 15,1 3-8-15,-3 3 4 0,4 0-5 0,-3 4-41 16,-3 4-41-16,-1-1-83 15,-8 0-340-15</inkml:trace>
  <inkml:trace contextRef="#ctx0" brushRef="#br0" timeOffset="-129776.32">12213 13745 502 0,'-4'-16'0'15,"2"3"109"1,-1 1-67-16,-2-2-12 0,-1-1-6 0,-1-2-7 15,-1-3 11-15,1-4-16 16,-5-3 11-16,2 1-2 0,-2-1-2 16,-1-2-7-16,0 7-3 15,-1 1-2-15,-3 5-4 0,2 2 3 0,-2 1 2 16,-1 5-5-16,-1 1-3 0,0 2 0 15,-3 2 0-15,0-1 0 16,-5 1 1-16,1 0 12 0,-2-3-13 0,-1-2 29 16,1-2 13-16,-3 1-5 15,0-3-11-15,-1 2-13 0,0 2-4 16,1 1 3-16,2 3-9 15,-2 1-4-15,2 3 2 0,-1 0 0 0,-1 3-1 16,1 4-3 0,-4 3 3-16,-1 4 0 0,1 0 0 0,-1 2 3 15,0 0-6-15,2-1 4 0,2-1 2 0,3-2-4 16,0-2 2-1,3 0 5-15,0-1-3 0,-1 0 2 0,2 3-3 16,-2 1 1-16,1 5-2 16,-3 3 3-16,1-2-2 0,3 8-1 15,-2 1 0-15,3 4-2 16,0 2 2-16,0 0-1 0,0 0 0 0,1-2 3 15,1-1-4-15,-1-1 2 0,1-1 3 16,-1 2 2-16,2-1-1 16,-1 2 5-16,2-1 0 0,0 1-3 0,1 1-4 15,0 7 0-15,-2 0-5 16,0 6 4-16,0 3-1 0,-2 0-1 15,2 1 0-15,0 1 0 16,2-1 0-16,-2 3 0 0,2 0 0 0,0-3 0 16,0-3 12-1,1-1-10-15,1-4 4 0,0 4-1 0,1 0-2 16,2 0-2-16,-2 1 3 0,3-4-1 0,1 3-1 15,2-3 1 1,0 1 0-16,3-1 0 0,2 2 1 0,1 0-3 16,2 1-2-16,0-1 2 15,2-2 0-15,-1-2-1 0,1-1 3 16,2-1-4-16,1 0 1 15,2 2 0-15,-1 1 2 0,2-2-2 0,2-1-1 16,-1 0 1-16,4-7 0 16,-1 1-1-16,2-3 1 0,0-2 0 15,2-1-1-15,-1-3 1 0,0 1 0 0,3-3-1 16,-1-1 1-16,2-2 0 15,0-2 0-15,-1 0 0 0,2-2-4 16,0-3 6-16,-1-1-1 16,2-1-3-16,0 0 4 0,-1-1 1 0,1 0-3 15,1 2 0 1,-1-3 0-16,0 1 1 0,1-1 0 0,0-1 0 15,2-2-1-15,-1 4-1 0,1-5-1 0,2 4 0 16,-1-2 3 0,3-2-2-16,-1-2 0 0,0-1 1 0,2-1 0 15,0 0 1-15,2 0 0 16,-1 0 0-16,1-3-1 0,-1 1 0 15,2-1 2-15,-1-2-2 16,0 2 0-16,-2 0 1 0,0 1-2 0,2-1 2 16,-2 0 0-16,1-1-2 15,0-1 0-15,1-1 0 0,0-3-2 16,-2 2 4-16,2-3 0 0,0-1-2 0,-1 1 2 15,2-1 0-15,-2 1-1 16,1-1-1-16,-1 1 1 0,2-2 0 16,0-3-1-16,-1-2 1 15,0 0 1-15,2-2-1 0,-3-3 0 0,3 0 0 16,-2-4 1-1,1-1 1-15,0-3-4 0,0-3 3 0,-1 0 1 16,0 0-1-16,0 2 0 16,1 1 0-16,0 1-2 0,2-1 0 15,0-2 2-15,-1-3-2 0,2-2 1 0,-2-1 0 16,1-1 0-16,-1-1 0 15,0 0 2-15,-2-3-1 0,1 0 0 16,-3-3 0-16,1 1-1 16,-3-1 0-16,1-1 12 0,-2 2-2 0,-5-4-3 15,2 3 0-15,-4-1 1 16,-1-2 1-16,-2 1 0 0,-2-1 2 15,-3-3 0-15,2 0-4 0,1-4-2 0,1 0 0 16,1-2-1-16,2-1 1 16,-3 0 3-16,-2 1-4 0,-4 4-3 15,-4 0 3-15,-3 3-1 16,-2 3 2-16,-10 5-2 0,-3 3 0 0,-9 2-1 15,-2 3 0 1,-6 1 0-16,-3 0-2 0,-6 0 0 0,-2 2 7 16,-3 1-3-16,0 2-1 15,0 5-2-15,-2 5-2 0,-2 7 1 16,-4 0-2-16,-6 7-51 0,-6 5 16 0,-4 4-7 15,-7 13-29-15,-6 12-16 16,-11 13-71-16,-10-1-220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08:38:21.66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5860 6316 363 0,'-1'0'0'0,"-1"0"140"0,2 0-71 16,0 0 7-16,-1-1-13 15,1 0-12-15,0-1 14 0,0 0-18 0,0 1-11 16,-1-1-7-16,1 2 8 0,0 0-10 16,0-3-7-16,0 1-9 15,5-5-2-15,1-4-9 0,7-3 0 0,5-2 5 16,3-6 1-16,7-1 1 15,3-4 4-15,5-3 5 0,0-4 3 16,4-2 0-16,-2-4 7 16,1 0 0-16,-3 1-12 0,-1 4-2 0,-2 2-6 15,-1 3-5 1,-1-1 0-16,-1 1-1 0,-2 3 0 0,-4 3 0 15,-4 4 0-15,-6 8 4 0,-6 4-5 0,-5 4 2 16,-2 2 6 0,-1 1-5-16,0-1 1 0,-2-2-6 0,-3 3-4 15,-2 1 6-15,-1 0-3 16,-4 0-3-16,-4 0 6 0,-1 3-3 15,-2 4-2-15,0 0 1 16,2 1-2-16,0 1-5 0,2 0-2 0,2-1 3 16,1-1 5-16,5-4 10 0,1-1-3 15,2-2 0-15,3 0 1 16,1 0 0-16,0-2-4 0,0-1 0 0,4-2-2 15,3-2-1-15,2-4 7 16,5 1-3-16,3 2 1 0,2-4 0 16,1 3 1-16,1 4-1 15,-2-3 0-15,-3 5 2 0,-4 2-3 0,-2 1 2 16,-3 0-1-1,0 0 0-15,-1 0 0 0,1 2 1 0,0 1-2 16,0 4 1-16,0 2 0 0,-2 1 0 0,-3 2-8 16,-1 3 9-1,-1 4 6-15,-3 4 4 0,-3 3-2 0,-1 0 0 16,-2-2-2-16,2 0-5 15,2-2-1-15,2-6 2 0,1-3-2 16,2-3-2-16,0-3-19 16,4-3-17-16,3-3-49 0,6-1-47 0,2-8-70 15,-3-7-263-15</inkml:trace>
  <inkml:trace contextRef="#ctx0" brushRef="#br0" timeOffset="760">6341 5112 632 0,'0'-9'0'0,"5"3"28"16,5 1-22-16,-3-4-4 0,4 1 16 0,-1 4 37 15,0-1-16-15,5 5-15 16,-3 0-1-16,0 5 3 0,1 6-4 16,-2 2 5-16,2 3-3 0,-3 2-12 0,0-1 2 15,-3 0 0-15,-2 2-4 16,-3-2-7-16,-2 0 3 0,-2-2-6 15,-5 1 0-15,-3-2 11 16,0 0-4-16,1-3-4 0,0-2 0 0,4-4 2 16,1-1-2-16,2-4 4 15,2 0 1-15,0 0 6 0,0-2-2 16,5-5 0-16,4-6-12 0,4-6 0 0,5-1 6 15,3-5-8-15,2-1 4 16,2-1 1-16,0-2-6 0,1-3 6 16,-4 3-3-16,-3 3 0 15,-2-1 0-15,-5 8 3 0,1 0-3 0,-5 4 0 16,-1 5 4-1,-2 2-4-15,-4 2 0 0,1 3 0 0,-2 3 0 16,0 0-6-16,0 5-5 16,-5 7-6-16,-4 5 19 0,-3 10 0 15,-4 2-1-15,1 0 4 0,3 2 2 0,0-4 3 16,6-5-3-16,2-3 0 15,3-5 0-15,1-4-3 0,4 1-1 16,5-2-1-16,4 0-1 16,1-4 0-16,5 0-1 0,4-3 0 0,2 1 0 15,3-3-135-15,0 1-41 16,-2-1-128-16</inkml:trace>
  <inkml:trace contextRef="#ctx0" brushRef="#br0" timeOffset="2200">7561 6278 384 0,'0'0'0'0,"0"0"105"15,0 0-15-15,0 0 8 0,0 2-34 0,0-2-18 16,0 0 0-16,0 0-7 0,0 0-2 15,0 0 3-15,0 0-9 16,0 0-5-16,0 0-2 0,0 0-4 0,0 0-7 16,0 0-3-16,0-2-4 15,3-2 0-15,5-4 6 0,5-6 7 16,7-4 2-16,5-6 2 15,8-3 0-15,5-6-1 0,5-1 6 0,4-3 3 16,1-4-14 0,0 4-2-16,-7 0-4 0,-2 2-5 0,-3 4-2 15,-4 0 10-15,-1 3-2 0,-3 2-7 0,-1 4-3 16,-5 3 0-1,-1 4-3-15,-6 3 2 0,-5 3 0 0,-5 4-1 16,-2 2 0-16,-3 1 7 16,0 0-2-16,0-1 1 0,0 1-4 15,-3-2-4-15,-4-4-1 16,0 3-1-16,-3 0 0 0,-6 0 4 0,4 5 0 15,-5 0-14-15,0 0 11 0,3 1-5 16,0 6 0-16,3-3 6 16,1 1 3-16,5-1 0 0,2-3-1 0,3 1 0 15,0-2 0-15,0 0-6 16,0 0 1-16,1 0-5 0,3 0 3 15,6 0 7-15,3-3 0 16,3-1 0-16,4 2 4 0,0-3-4 0,1 2 0 16,-1-1 4-1,-2 2-5-15,3 1 1 0,-2-2 0 0,-1 3 0 16,-3 0 0-16,-3 0 3 0,-5 3-4 0,-3 0-3 15,-2 6-1 1,-2 1 0-16,1 4 4 0,-9 3 2 0,-2 2 3 16,-1-1 2-16,-1 3-3 15,0-4 0-15,2-1-1 0,-1-1-2 16,2 1 0-16,0-2-56 15,2 1-52-15,2-2-75 0,1-5-62 0,2-5-243 16</inkml:trace>
  <inkml:trace contextRef="#ctx0" brushRef="#br0" timeOffset="2810">8591 4882 695 0,'0'0'0'16,"0"0"80"-16,-1 0-75 15,-3 5 2-15,-2 7 50 0,0 2-27 16,2 3-11-16,0 0-5 0,3-2-5 0,1 0-3 15,1-1 0-15,3-1-6 16,5-1 0-16,2-3-1 0,4-2 1 16,2-3 0-16,3-3 3 15,-1-1-3-15,-3-3 0 0,0-2-12 0,-2-7 17 16,-2 0-5-1,-4-2 0-15,0-4 9 0,-1 1-6 0,-5 0 2 16,1 3 6-16,-2 2 2 16,0 1 4-16,-1 5-8 0,0 2-4 15,2 2-5-15,-1 0 0 0,-1 2 3 0,1 0-3 16,0 0 0-16,1 7 1 15,-1 2 0-15,-1 7 13 0,0 5 0 16,0 4 6-16,-3 3 6 16,-2 2-5-16,2 3 3 0,-1-1-4 0,-3 0-4 15,-1 0-9-15,0-4 0 16,-2 0-3-16,0-4-1 0,-1-3 10 15,-1 0-11-15,-1-8 0 0,-2-1 1 0,-3-1 2 16,-2-4-2-16,-3-1 2 16,2 2-3-16,0-4 0 0,-2-1-1 15,2-1 3-15,2-1-5 16,1-1 1-16,3 0 0 0,5 0-85 0,-2-1 6 15,-1 1-68 1,-1 0-215-16</inkml:trace>
  <inkml:trace contextRef="#ctx0" brushRef="#br0" timeOffset="6210">9059 6781 287 0,'4'0'0'0,"0"-1"104"16,1 1-46-16,0 0-16 16,0 0-14-16,-3 0-9 0,3 0 2 15,1 0 13-15,-1 0 14 16,4 0 18-16,0 0-14 0,3 0-5 0,3-1 0 15,1 1-6-15,2 0-12 0,1 0-8 16,4 0-11-16,-2 0 1 16,3 2 7-16,0 1-2 0,3-1-3 0,1 0-4 15,3 0-1 1,-1-2 5-16,2 1 0 0,0-1-8 0,1 0-2 15,-1 1-2-15,1-1 3 16,0 0 3-16,1 0 5 0,-3 0 7 16,0 0-1-16,-3 0-7 15,1 0-3-15,0 2-4 0,1 0 2 0,0 1 0 16,2-2-3-16,0-1-4 0,3 0 2 15,-2 0 0-15,1 0-1 16,2 0 0-16,0 0 4 0,0 2-5 0,0-1 2 16,-1-1-1-16,-4 0 0 15,-3 0 0-15,-2 0 4 0,-2 0-4 16,2 0 0-16,-1 2 4 15,3 1-4-15,0 2 0 0,0-3 1 0,2 0-1 16,0 1 3 0,-1-3-3-16,-1 1 0 0,-1 1-1 0,0 0 1 15,-2-2 0-15,1 2 1 0,-2-2 0 0,-1 0-1 16,0 1 0-1,-1-1 0-15,2 1 0 0,1-1 0 0,1 0 0 16,3 0 0-16,1 0-1 16,4 0 1-16,2-1 0 0,0-1 0 15,2-3 1-15,-3 1-1 16,3 1 0-16,-4-3 3 0,-3 1-1 0,2 1 6 15,-4 0 1-15,0 0-8 0,1 1 1 16,-1 1-3-16,1 1 2 16,2 1 3-16,-2-2-6 0,1 2 1 0,-1 0 2 15,-2 0-1-15,0 0-1 16,-4 1 2-16,2 1 1 0,-4 0-1 15,-1-1 0-15,-3 0-2 16,-1 0-2-16,1-1 3 0,1 2 3 0,2 0-4 16,1 0 2-1,2 0-1-15,0-2 0 0,3 0 0 0,1 0 2 16,1 0-2-16,1 0-3 0,0 0 3 0,-2 0 0 15,-1 0-7 1,0 0 7-16,-2-1 0 0,0 0 0 0,1-1 1 16,-1 0-1-16,-3 0-1 15,2-1 2-15,0 1-2 0,-1 0-2 16,1-2 5-16,0 1-3 15,0 0 2-15,0-1 0 0,0 1-2 0,-1 1 2 16,-4-1-2-16,-2 0 1 16,-5 3 0-16,-4-2 0 0,-4 1 0 15,-3-1 0-15,-1 0 5 0,1 2-5 0,-1 0 0 16,0 0 6-16,1 0-7 15,-1 0 0-15,0 0 1 0,0 0-5 16,1-1 5-16,1-1 0 16,0 2 1-16,0 0 0 0,-2-1 1 0,1-1-1 15,-1-1 0 1,0 2 1-16,0 1-4 0,0 0 3 0,0 0 1 15,0 0-3-15,0-2 2 0,-1-5-2 0,-3 1-3 16,-1-1 6 0,1-2-1-16,0 2-1 0,0 0 0 0,1 1 7 15,0 1-5-15,2-2 2 16,-1 3-4-16,0-4 0 0,0 2 0 15,-2-2 4-15,1-1-1 16,-1 1 5-16,-2 1 2 0,2 2 15 0,-1 0 1 16,3 2-7-16,2 1-9 15,-1 0-2-15,1 2-5 0,0 2-6 16,0 5-6-16,1 5 8 0,2-1-1 0,-1 5 4 15,3 0-1-15,0-3-2 16,1 2 1-16,0-4 0 0,2-1 0 16,-2-2 0-16,1-3 0 15,0 2 1-15,0-2-1 0,-1-1 4 0,0 1-5 16,0-3-1-1,0 1 2-15,1-1-14 0,-3 0 7 0,-1 0-1 16,-3-2-1-16,0 1 4 16,0 2 0-16,-4 0-10 0,-4 5 17 15,-2 1-2-15,-2 4 0 0,1 4 0 0,-2 0 4 16,-1 3-4-16,1-1 0 15,2 1 3-15,-1 0-4 0,2-1 2 16,-1-1-2-16,0-3-18 16,1 0-7-16,-1 0-26 0,1-1-52 0,2 1-37 15,1-6-107-15,-2-2-350 16</inkml:trace>
  <inkml:trace contextRef="#ctx0" brushRef="#br0" timeOffset="7480.01">13231 6645 405 0,'0'0'0'15,"1"-2"120"-15,2 0-65 0,0-1-2 16,0-1-3-16,-3-2 10 16,3 2-8-16,-1-1-3 0,0-2 0 0,2 2-6 15,-1-3-2-15,1-2 6 0,-1-4-10 16,-1 0-4-16,2-4 15 15,-3-1-13-15,0-2-12 0,0-2-2 0,-1 2-7 16,0 2-7-16,0 2 2 16,-5 3 3-16,0 4 5 0,-3 3-2 15,0 4-8-15,-3 3-1 16,-2 0-3-16,-3 0 5 0,-3 5 1 0,-2 0 1 15,1 3 3-15,-4 6-1 0,-1 3-3 16,1 8-3-16,0 4-3 16,2 5 1-16,3 4 0 0,1 0-1 0,4-2-3 15,4-3 0 1,5-4 2-16,3-4-2 0,2-1 0 0,2-4 0 15,6-3-2-15,0 0 2 16,3-5 0-16,2 0 0 0,3-2 0 16,2-5 4-16,0-1-5 15,3-4 2-15,1 0 2 0,0-7-3 0,2-4 0 16,0-4 4-16,-2-7-3 0,1-2 2 15,1-1 0-15,1-6 0 16,-1-1-1-16,-1-4 1 0,-1-6-2 0,-2-3 1 16,1-4 0-16,0 2-2 15,-1-2 0-15,-3 1 2 0,1-1-2 16,-1 1 0-16,-1 2 0 15,-1 7 0-15,-2 4 0 0,-1 6 2 0,-3 8-3 16,-2 4 0 0,0 6 1-16,-3 5 0 0,-1 3-4 0,-1 2 5 15,-2 1-2-15,0 0-6 0,0 4 0 0,-5 9-14 16,-6 11 21-1,-4 14 0-15,-4 9 4 0,-3 5 0 0,0 3 3 16,1 0 2-16,0-2 3 16,6-3-6-16,0-4-1 0,2-4 1 15,4-4-2-15,0-2-1 16,3-5 3-16,5-3-4 0,0-2-1 0,1-3 0 15,7-2 0-15,0 0 0 0,3-3-2 16,2-4 2-16,1-2-2 16,3-4-8-16,1-1-6 0,3-5-15 0,-2 2-2 15,3-4-22-15,-2-1-54 16,-1-7-45-16,-3-3-133 0</inkml:trace>
  <inkml:trace contextRef="#ctx0" brushRef="#br0" timeOffset="8550.01">14137 5866 524 0,'6'-12'0'0,"-1"3"258"16,-3 2-152-16,-2 2-1 0,0 2-40 0,-6 3-20 15,-5 0-7-15,-4 3-20 16,-5 12 2-16,-6 5 7 0,-1 10 3 16,-4 6-2-16,-2 5 0 15,-3 9-12-15,-2 6 7 0,-1 5-15 0,1 5 1 16,1 3-5-16,4-2-3 15,2 0 3-15,2-7-1 0,3-2-2 16,7-4-1-16,0-6 0 16,7-2 1-16,4-5 0 0,6-5-1 0,2 0 0 15,6-3 0-15,3-1 5 0,6 0-5 16,1-5 0-16,2-1 5 15,1-5-5-15,-2-5 0 0,-1-5-14 0,-2-3-8 16,-3-2-8 0,-4-2-20-16,-2-2-37 0,-4-2-12 0,1 0-79 15,-2-8-228-15</inkml:trace>
  <inkml:trace contextRef="#ctx0" brushRef="#br0" timeOffset="9050.01">13919 6327 706 0,'10'-9'0'0,"2"5"226"15,-3 1-127-15,0 7-40 0,0 11-14 0,1 8 3 16,-3 5-9-16,-1 2-13 0,-4-3-8 15,-2 1-7-15,0-6 2 16,-6 2 3-16,-2 0 4 0,-2-4-8 0,0 1-5 16,-2-1-2-1,-1-2-3-15,2 0-1 0,2-2 2 0,2-6-6 16,3-4-10-16,1-1 2 15,3-5-1-15,0 0-3 0,0 0 8 16,3-3 0-16,5-7 5 16,5-5 4-16,1-6-3 0,3 0-3 0,0-5-3 15,3-4-1-15,2-2-6 0,-1-1 7 16,2-6 0-16,-1 3-3 15,0 0 7-15,-4 3 2 0,-2 7 0 0,-5 5 2 16,-3 4 1-16,-2 5-1 16,-4 4 4-16,0 6 0 0,-2 2-4 15,0 0-2-15,-3 12-7 16,-6 7 6-16,-3 10 4 0,-3 8 7 0,-1 1-1 15,2 3 1-15,1-7-5 0,0-3-2 16,5-3 0-16,2-6-1 16,5-1-2-16,1-4 1 0,0-2-1 0,5-1-22 15,2 0-11 1,2-4-29-16,2-3-48 0,2 0-56 0,0 0-85 15,1-4-341-15</inkml:trace>
  <inkml:trace contextRef="#ctx0" brushRef="#br0" timeOffset="9260.01">14234 6664 443 0,'0'11'0'0,"2"3"152"0,1 4-62 0,0 2-20 16,1-2-34-16,-2 3 10 15,0-2-13-15,-2-2-8 0,0-2 7 16,-5-3 4-16,-2-1 25 15,-4-2-11-15,-2-4-25 0,-1 2-9 0,0-3-1 16,-1 1-10 0,2-2-2-16,0-1-6 0,2 1-11 0,1-3-20 15,3 0-15-15,1 0-16 0,2-6-29 0,4-5-131 16,0-1-137-1</inkml:trace>
  <inkml:trace contextRef="#ctx0" brushRef="#br0" timeOffset="9810.01">14541 6300 704 0,'0'0'0'0,"0"2"147"0,-6 13-72 15,-2 9 29-15,-2 7-33 16,-2 3-29-16,2-5-19 0,3-3-10 15,3-8-7-15,4-4-2 16,0-4 1-16,9 2 4 0,1-4-2 0,2-2-3 16,4-3-1-1,0 0-1-15,2-2 0 0,0-1 1 0,1 0-5 16,-3-4-5-16,1-4-1 0,-2-1-1 0,1-4 2 15,-2-3 5 1,-2-4-2-16,-1-1 3 0,0-3 2 0,-4 0 0 16,-1 6-1-16,-1 3 0 15,-1 4 0-15,-3 4 1 0,-1 4 2 16,0 1-2-16,0 2 5 15,0 0-2-15,0 4-5 0,0 6-7 0,-4 8 16 16,-1 5 9-16,1 6-6 16,-2 3 3-16,-2 2 4 0,1 4 0 15,-3 3-3-15,-1 1 0 0,-3 3-3 0,1 0-2 16,-2-2-5-16,2 2-2 15,0-1 0-15,-2-3-1 0,2 0-1 16,-1-4 1-16,0-6-1 16,1-1-1-16,-1-4 0 0,0-2 3 0,-3-3-4 15,1-3 2 1,0-1-2-16,-4-5 0 0,0-2 1 0,-3-3 0 15,-3-3 2-15,0-1-2 0,-1-3 0 0,3 0-1 16,5 0 0 0,3-2-7-16,6-3-15 0,1-2-5 0,3-3-14 15,3-2-33-15,2-1-29 16,1-1-61-16,0-2-132 0,0-4-301 15</inkml:trace>
  <inkml:trace contextRef="#ctx0" brushRef="#br0" timeOffset="10230.01">14886 6004 650 0,'11'-12'0'0,"-3"1"192"0,0 5-87 0,-1 4-21 16,-3 2-17-16,5 0-30 15,0 9 0-15,5 7 10 0,-1 10-13 16,0 9-11-16,-2 13 1 16,-4 11 5-16,-4 9-2 0,0 5 10 0,-2-1 0 15,-1 1-9-15,0-5-12 16,-1-2-1-16,-6-5-6 0,-2-4-5 15,-1-4 0-15,-2-2-3 0,-3-4 1 0,-4-1 1 16,0-2 0-16,-3-2-6 16,-3-2-8-16,2-3-5 0,-1-5-10 15,2-2-1-15,-3-4-17 16,1-4-16-16,0-4 1 0,-1-1-10 0,2-5-59 15,0 1-53 1,-2-6-127-16</inkml:trace>
  <inkml:trace contextRef="#ctx0" brushRef="#br0" timeOffset="10980.01">15261 6578 655 0,'-1'0'0'0,"1"0"203"15,0 0-134-15,0 0-27 0,0 0-13 0,2 0-5 16,4 0 30-16,5 0 9 16,3 0-19-16,4 0-1 0,5-4-5 15,2 1-11-15,2-2-12 16,1 3-6-16,-1 2-5 0,-1 0-2 0,-4 0-3 15,-4 0 2-15,-3 0-2 0,-2-1-16 16,-3-1 1-16,-2 0-9 16,-3-1-39-16,0 1-12 0,-5-1-28 0,0 3-88 15,-3 0-39 1,-6-2-160-16</inkml:trace>
  <inkml:trace contextRef="#ctx0" brushRef="#br0" timeOffset="11200.01">15279 6724 550 0,'0'5'0'0,"2"1"229"16,5-3-125-16,2 1-9 0,4-1 1 0,3-1-22 16,0 0-16-16,3-2-8 15,-1 0-18-15,-1-1-10 0,0-2 0 16,0 0-5-16,-5 1-9 15,3-1-5-15,-6 0-1 0,0 0-3 0,0 1-20 16,0 1-23 0,-2 1-25-16,4 0-72 0,-4-1-56 0,-2-2-126 15</inkml:trace>
  <inkml:trace contextRef="#ctx0" brushRef="#br0" timeOffset="12510.01">16184 6658 449 0,'5'-8'0'0,"0"1"169"16,-2 0-102-16,0-4 24 16,-2 2-15-16,-1-3-11 0,0 0 4 0,1-2-11 15,-1-3-11-15,0-1 9 16,0-3-16-16,0 1-8 0,-3-3-3 15,-3 1-7-15,-1 7-3 0,-6 3-1 0,-3 7-8 16,-6 5-7-16,-5 3 5 16,-6 14 3-16,-3 6 0 0,1 9 0 15,3 3 1-15,5 1-6 16,7-3-2-16,6-3 0 0,6-4-2 0,3-2-3 15,5-2 2 1,0-3 1-16,2-1-3 0,5 0 2 0,3-2 1 16,1-5-3-16,7 0 2 15,2-6 0-15,6-2-1 0,0-3 0 16,2-4 2-16,2-6-2 0,-2-3 0 0,-1-2-2 15,-3-5 2-15,-4-4 0 16,-2-3 3-16,-1-2-3 0,1-2 5 16,-2-3-4-16,1-1-1 15,-2-5 0-15,-2 0 1 0,0 0-1 0,-2 1 1 16,-1 3-1-16,-3 2 0 15,-3 1 1-15,1 5 1 0,-3 0-2 16,2 7 0-16,-1 1 2 16,-1 5-3-16,0 6 2 0,-2 3-1 0,0 5 0 15,0 1-6-15,-3 8-6 0,-4 9 6 16,-2 12 5-16,-4 8 2 15,0 6 4-15,-2 2 2 0,1 3-2 0,1 0 2 16,-2 1 1 0,1-3-3-16,-2-2 2 0,1-3-1 0,2-4-1 15,0-5-4-15,7-6 3 16,3-1-3-16,3-5-2 0,6-2-1 15,7-3 2-15,3-8-5 0,6-3-5 0,2-3-14 16,2-1-29-16,3-2-31 16,-2-7-43-16,-2-4-141 0,-3-1-277 15</inkml:trace>
  <inkml:trace contextRef="#ctx0" brushRef="#br0" timeOffset="13210.01">16945 5924 404 0,'0'-7'0'0,"0"0"248"16,-3 2-142-16,2 3 19 0,-3 1-39 16,0 1-18-16,1 0-28 15,-4 5-14-15,-3 8 4 0,-1 3 14 0,-6 7-8 16,-4 5-4-16,-5 2 0 0,-2 3-10 15,-4 7 0-15,-2 5-1 16,-4 8-4-16,2 8-2 0,1 1 0 0,2 5-7 16,3 0-2-16,5-3-5 15,5-2 1-15,6-5 1 0,4-6-1 16,6-6 4-16,3-3-2 15,1-5 0-15,2-3 1 0,1-1 1 0,3-5 0 16,-2-1 0 0,1 1-2-16,0-4-1 0,1 1 4 0,-1-2-4 15,2-3-4-15,1-2 2 0,-2-3 3 0,1-2-6 16,0-1 4-1,1-2-4-15,1-3-21 0,-1 1-10 0,2-4-16 16,-1-2-43-16,3 0-32 16,-3-2-70-16,-4-1-246 0</inkml:trace>
  <inkml:trace contextRef="#ctx0" brushRef="#br0" timeOffset="14330.02">16952 6382 504 0,'-4'-10'0'16,"-3"4"300"-16,-1 0-170 0,-2-1-16 15,0 3-42-15,-2 2-9 0,1 2-12 0,-1 9-16 16,-5 7-7-16,-2 8 1 16,-2 8-3-16,3 6-7 0,1 3 1 15,4 1-6-15,2-1-5 16,4-5-3-16,6-2-2 0,1-7-3 0,6 0-2 15,3-3 2 1,2-6 0-16,5-3-1 0,1-3 0 0,3-5 0 16,1-2-3-16,-2-5 0 15,3 0-2-15,-2-7 0 0,2-3 2 16,-1-3 3-16,-3-7 0 0,0 0 0 0,-2-6 6 15,-2-3-5-15,-2-3 1 16,3-2 0-16,-5-5-1 0,1 1 1 16,-4 0-1-16,-2 2-1 15,-2 6 0-15,-3 2 3 0,0 4-2 0,-5 6 0 16,-4 6-2-16,-3 4-1 15,-3 3 2-15,-2 5 0 0,-1 3-3 16,0 8 0-16,3 3-19 16,-1 2-26-16,6 3-3 0,0 3-30 0,1 2-67 15,3 0-26-15,3-1-69 0,-1-7-208 16</inkml:trace>
  <inkml:trace contextRef="#ctx0" brushRef="#br0" timeOffset="14780.02">17360 6452 695 0,'-4'-11'0'0,"-1"2"281"0,-2 2-180 15,-1 2-26-15,0 4-2 16,-2 3-32-16,0 10-25 0,-2 7-3 16,-1 5 6-16,-2 7 1 15,1 6-5-15,0 1-3 0,1 0-5 0,3-2-4 16,3-5 0-16,4-2-3 0,1-3 0 15,2-2 0-15,2-5 1 16,6-4-1-16,2-1-4 0,2-4 3 0,3-5-9 16,1-2 5-1,2-3 3-15,0 0 1 0,2-7 2 0,2-5 0 16,0-3-1-16,1-4 0 15,-2-1 5-15,0-4-4 0,-4-4 3 16,0-5 4-16,-6-5 1 16,-1-3 2-16,-4-2-2 0,-4 0-3 0,1 2 0 15,-3 3-5-15,-2 7 1 0,-3 9-1 16,-1 8 1-16,-2 6-3 15,0 3 1-15,-1 5 0 0,-3 3-13 0,-3 9-13 16,1 5-13-16,-3 5-45 16,0 2-23-16,4 2-42 0,0-3-135 15,4-4-107-15</inkml:trace>
  <inkml:trace contextRef="#ctx0" brushRef="#br0" timeOffset="15410.02">17752 6386 557 0,'-3'-10'0'0,"-4"4"256"16,-1 2-155-1,-3 1-7-15,0 3-1 0,-5 9-35 0,-2 11-22 16,-4 8 1-16,2 9-5 16,2 3-6-16,6 0 2 0,3 1-8 15,4-7-9-15,5-1-4 16,0-6 0-16,5-2-3 0,4-2-4 0,2-3 0 15,6-1 5-15,0-4-5 0,4-3 0 16,5-5 4-16,-2-4-3 16,4-3 2-16,-2 0-1 0,-2-6-3 0,3-2 2 15,-4-5 2-15,-1-2-1 16,0-3 1-16,-3-4 2 0,-3-2 1 15,-1-6 0-15,-4-4 3 16,-2-4-3-16,-5-4 1 0,-2 4 0 0,-3 1-2 16,-7 6 2-1,-4 2-2-15,-4 5 1 0,-4 4-3 0,0 7-1 16,-1 5-2-16,0 7 0 0,2 1-5 0,-1 1-19 15,0 6-18 1,3 1-7-16,-1 1-20 0,3 3 4 0,0 5-32 16,3 0-80-16,2 6-87 15,1-3-253-15</inkml:trace>
  <inkml:trace contextRef="#ctx0" brushRef="#br0" timeOffset="16310.02">18080 6817 329 0,'0'0'0'15,"0"0"224"-15,0-2-117 0,0 0-9 0,0-1-20 16,0 0-7-16,0 1 6 16,0 0-18-16,0 2-12 0,0-3-2 15,0 3-32-15,1 0-13 16,1 0 0-16,4 3 4 0,-3-1-1 0,2 1-2 15,-1 1 4 1,-1-4 2-16,0 3 5 0,0 2 3 0,0-2-1 16,-1 1 2-16,3-2 0 15,-2-2-4-15,1 3 3 0,-1-1-4 16,-1 1-3-16,1-1-4 0,-1 3 0 0,2-2-2 15,-2 2-1-15,1 0 1 16,-1 1-1-16,-2 2-1 0,1 1 0 16,-1 0 2-16,0 2-3 15,-3 1 2-15,-2 0 3 0,-4 3-2 0,-2-1 1 16,0 0-2-16,0 1 1 15,-2-2 2-15,1 0 0 0,-2-3-6 16,-1 0 4-16,2-1-1 16,-2-1-1-16,3-1 0 0,1 0-13 0,0-2-6 15,4 0-8-15,1-2-22 0,1-1-30 16,1 1 13-16,1-3-18 15,3 0-88-15,0-3-71 0,0-2-226 0</inkml:trace>
  <inkml:trace contextRef="#ctx0" brushRef="#br0" timeOffset="16850.02">18637 6420 785 0,'-15'-4'0'0,"-2"4"251"16,-2 3-156-16,-2 10-31 0,-1 7-15 0,0 4-6 16,3 7-21-1,1-1-11-15,4 4-6 0,5-3-2 0,1-2-1 16,4-4 2-16,3-2 1 15,1-3-1-15,6 1-3 0,5-1 2 16,5-3-2-16,2 0-1 16,4-5 0-16,4-2 3 0,-1-3-4 0,1-4-3 15,-1-3-3-15,-1 0 0 0,2-3 7 16,-1-9 0-16,2-2-1 15,-5-6 1-15,1-1 3 0,-2-4-2 0,-4-2 4 16,-1 0 1-16,-3-3 1 16,-4 0 0-16,-4 0-1 0,-2 0-3 15,-3 3 3-15,0 0 0 16,-7 1 2-16,-3 0 1 0,-3 1 1 0,-4 3-1 15,-2 1-6-15,-4 2-1 0,-1 6-3 16,0 3 2-16,-1 8 0 16,2 3-2-16,0 8-7 0,4 9-12 0,-1 2-18 15,2 8-6 1,8 0-13-16,0 1-46 0,6 0-23 0,4-7-100 15,0-2-165-15</inkml:trace>
  <inkml:trace contextRef="#ctx0" brushRef="#br0" timeOffset="17250.02">18980 6411 746 0,'5'-12'0'0,"0"7"196"16,-3-2-108-1,-2 6-20-15,0 0 5 0,0 1-32 0,0 0-17 16,0 5-13-16,-1 8 15 16,-5 9 11-16,-2 5 1 0,-1 5-9 15,-1-1-9-15,-1 1 0 16,2-1-6-16,1 1-7 0,0-2-3 0,-1-2 0 15,2-2-2-15,1-3-1 0,0 0 1 16,1-6-1-16,1 0-1 16,1-5 0-16,1-2 0 0,0-3-13 0,1-2 0 15,1 0-15-15,0-1-22 16,0-4-13-16,0 0-12 0,2 0-35 15,5-2-14-15,0-6-142 16,2-1-285-16</inkml:trace>
  <inkml:trace contextRef="#ctx0" brushRef="#br0" timeOffset="17530.02">19175 6404 568 0,'2'-5'0'0,"-1"2"209"0,-1 2-100 16,2 0 12-16,0-1-34 15,-2 2-34-15,0 0-25 0,0 3-16 0,0 10 11 16,0 4 14-16,-8 10 5 16,-2 5-11-16,-3 1-5 0,1 1 1 15,-1 1-2-15,0-3-3 0,2-4-4 0,0-1-6 16,4-5-6-16,1-3-3 15,1 2 2-15,4-6-4 0,-1 2-2 16,0-6 2-16,2-3-3 16,0 1-15-16,0-1-6 0,0-5-24 0,2 2-45 15,0-1-16 1,-1-4-43-16,1 0-121 0,-2 0-80 0</inkml:trace>
  <inkml:trace contextRef="#ctx0" brushRef="#br0" timeOffset="18030.02">19471 6000 558 0,'2'-8'0'15,"0"3"228"-15,1-2-87 0,1 2-34 0,-2 4-35 16,3 0-24-16,2 1-17 16,0 0 2-16,2 2 7 0,4 8-7 0,-1 4 1 15,0 6-3-15,-2 5-5 0,0 5-2 16,-1 4 1-16,-1 5-6 15,1 3-3-15,-1 3 0 0,-2 3-4 16,-2 1-1-16,0-1-1 16,-2 1 3-16,-2-1-1 0,0-4-6 0,-5 1 1 15,0-6-3-15,-1 0 0 16,-1-1 0-16,-1-4-2 0,0 4 0 15,-4-5 2-15,-4 3 0 0,-1 1-3 0,-4-1 3 16,-1 0-3-16,-1-2-2 16,-3 1-11-16,0-4 1 0,1-2-9 15,-1-3-2-15,0-5-7 16,4-2-7-16,0 0 2 0,1-3-32 0,4 1-54 15,-3-2-49 1,-1-4-159-16</inkml:trace>
  <inkml:trace contextRef="#ctx0" brushRef="#br0" timeOffset="24710.03">17261 7064 219 0,'0'-3'0'15,"0"2"79"-15,2 0 0 16,-1-1 7-16,0 2-19 0,-1-1-8 0,1-1 10 16,-1 1 4-16,0-1-12 15,0 1 6-15,0 0-5 0,0 1-5 16,0 0-13-16,0 0-22 0,0 0-10 0,1 0-5 15,0 0-6-15,1 4 4 16,1 2 9-16,0 4 1 0,0 3-1 16,0 2 6-16,-1 2 7 15,0 1 1-15,0-1-2 0,0 2-3 0,0 1-6 16,2-2 2-1,0 0-6-15,2-3-3 0,-1-1-1 0,1 0 0 16,-2-2-2-16,2-1 1 16,-2 1 2-16,2-1-6 0,1 3-1 15,-3-1 1-15,2 0-2 0,-2 3 1 0,0-2 3 16,-1 3-1-16,0-2-1 15,1-1 3-15,-1 1-2 0,1-3-2 16,2 3 5-16,0-5-4 16,-3-1 0-16,3 0 0 0,0-1-2 0,-1 0-2 15,1 2 0-15,0 1 4 16,-1-2-5-16,1 2 2 0,1-2-1 15,0-1 0-15,1 1 0 0,-2-2 0 0,0 1 0 16,2 2 0-16,1-3 3 16,-2 4-5-16,4-1 4 0,-2-2-2 15,0 2 0-15,0-1 1 16,-2-2-1-16,4 1 0 0,-2 0 1 0,0-1 0 15,1 1-1 1,0-1 0-16,-1 1 1 0,0-1-1 0,0 2 0 16,4-2 1-16,-2 4-2 15,1-4 1-15,0 1 0 0,0-2 1 16,-2-1 0-16,3 1-2 0,-2-5 1 0,2 2 0 15,-3 0 1-15,4-1-1 16,-1 1 0-16,0 0 1 0,2-2-2 16,-1 0 2-16,0-1 0 15,3 0-1-15,-2 1 0 0,1-1 3 0,-1 0-4 16,1-2 2-16,1-2 0 15,0 0-2-15,0 2 2 0,-2-1-1 16,1 0 0-16,-3-3 0 16,0 4 0-16,-1-2 0 0,-1 0 2 0,0 0-3 15,-1 0 2-15,-2 1-1 0,4 1 0 16,-1-1-1-16,0-1 1 15,2 0 2-15,-2-2-3 0,1 0 2 0,-1 1-1 16,-1-1 0 0,1-1 0-16,-1-1 0 0,1 3 0 0,-1-1 0 15,1 0 2-15,-4-2-2 16,0 0 0-16,-1 0 2 0,2 2-4 15,-1-1 4-15,0 1-2 0,1-1 0 0,-1 0 0 16,1 2-1-16,0-1 1 16,-1-1 0-16,2-1 0 0,-2-1 0 15,0 1 1-15,1 1-1 16,-2 2-1-16,0 1 2 0,0-2-2 0,-3 1 1 15,3 3 0-15,-3-3 1 16,1 0-1-16,1 2 0 0,-1-2 0 16,1-1 0-16,2 1 0 15,-1-2 0-15,1 3 0 0,3 1 0 0,-1-3-1 16,0 2 1-16,2-1 0 0,0-2-1 15,-1 4 1-15,0-3 0 16,-1 1 0-16,0-1 0 0,-2-2 0 0,0 1 3 16,-1-1-3-1,0 1 0-15,0 0 0 0,1-1 0 0,1 2 0 16,1 0 0-16,-2-1 0 15,0-1-1-15,-1 0 3 0,-1-1-3 16,2 3 2-16,0-4-1 16,0 0 0-16,2 2 0 0,-1-1-1 0,-1 1 1 15,2-1 0-15,-1-1 1 0,-1 1-1 16,2 0 0-16,-2-1 0 15,1 0 0-15,0-1 0 0,-1 0 0 0,2-1 0 16,-3 2 0-16,0 0 0 16,1 1 0-16,-4 1 0 0,2 1 1 15,-1 0-1-15,2 3 0 16,-1-1-1-16,-3-2-1 0,-1 3 4 0,3-1-2 15,-4 1 0-15,4 0 0 0,-2 1 0 16,2 1 0-16,-1-3 0 16,0 0-1-16,-1 1 1 0,2 0 0 0,-2 2 0 15,1-1 0 1,-1 1 0-16,0-2 0 0,0 1 0 0,-1 0 1 15,1-3-1-15,-1 3 1 16,1-1-1-16,-1 2 0 0,0-1-2 16,0 0 3-16,-1-1 0 15,0 0-2-15,0 2-1 0,1-1 2 0,-1 1 0 16,0 1 0-16,0 0-1 0,0 1-5 15,-1 0 3-15,-4 0-10 16,-1 5 6-16,-3 0 7 0,-3 2 0 0,-1 0-1 16,-2 1 3-16,-1-1-1 15,0-1-2-15,0 2 2 0,0 0 0 16,0 1-1-16,2 1 0 15,2-2 0-15,-1 0 0 0,4 0 0 0,1-1 2 16,1-2-2 0,4-1 0-16,1-2 0 0,1-1 0 0,1-1 0 15,0 0-5-15,0 1 0 0,4-1 4 0,1 0 2 16,3 0 1-1,1-3 2-15,1-2-3 0,2 0-1 0,1-1 0 16,-2-3 3-16,1 2-3 16,-5-2 0-16,4-3 3 0,-2 2-4 15,2-2 0-15,-1 0 1 16,2-1-8-16,-1 1 5 0,-2 1 0 0,2 2 0 15,-4 3-1-15,-2 3 1 0,-3 1 0 16,-1 2 5-16,-1 0-2 16,0 0 0-16,0 0-6 0,0 2-3 0,0 7 4 15,2 5 5-15,-2 2 0 16,0 1 0-16,0 2 0 0,0-1 6 15,0 1 2-15,0-1 0 16,-1-3-4-16,-1 1-2 0,0-2 0 0,0 0 0 16,1-4-3-1,-1 0-13-15,-3-1-45 0,0-1-94 0,-1-4-97 16,-3-4-355-16</inkml:trace>
  <inkml:trace contextRef="#ctx0" brushRef="#br0" timeOffset="25680.03">17423 7129 491 0,'1'0'0'0,"-1"0"117"0,0 0-54 16,0 0-21-16,1 0-3 16,-1 0-8-16,0 0-8 0,0 0-2 0,0 0 18 15,0 0 13-15,0 0 2 16,0 0-2-16,-1 0-16 0,-1 0-17 15,-2-2-8-15,0 0 4 0,-1-1-3 0,-2 1 1 16,1 2-1-16,1-5 0 16,-2 2 9-16,-1-3-2 0,3-1 6 15,-1-2 0-15,-1 0-4 16,0-3-2-16,-1 0-5 0,1 2-6 0,1-2-4 15,2 0-3 1,0 0 1-16,0 0 0 0,-1 2-4 0,4-1 4 16,-1 0 0-16,-1 1-1 15,0 1 1-15,-1 1 1 0,0 2-3 16,1 3 0-16,1 0 5 0,0 2-5 0,-1 1 0 15,1 0 0-15,0 2-8 16,-2 5 7-16,-1 1 1 0,2 2 0 16,-2 0 0-16,1 0 0 15,1 0 0-15,-1 3 0 0,-2 3 1 0,1 3-1 16,-1 6-1-16,-1 1 1 15,2 1 0-15,-1 1 0 0,2-1 1 16,1 0-1-16,1-2 4 16,-1-1-4-16,2-5 0 0,1 0 0 0,-1-4 2 15,1-3-3-15,0-1 2 0,0-3-1 16,0-2 0-16,0 1-3 15,0-3-21-15,-1 2-40 0,1 0-23 0,-2 1-44 16,1-2-122 0,-3-4-100-16</inkml:trace>
  <inkml:trace contextRef="#ctx0" brushRef="#br0" timeOffset="28310.03">17825 6220 360 0,'0'0'0'16,"-2"0"129"-16,0 0-63 0,2 0-12 15,-1 0 13-15,0-3-2 16,0 1-2-16,-2-1-5 0,2 1-22 0,0 1 1 16,1 0 2-1,0 1-18-15,0 0-2 0,0-1 3 0,0 1-4 16,0-1-5-16,0-1 1 0,0 1 5 0,0-2 5 15,2 1 2 1,1-2-3-16,-1-2-4 0,1 2 2 0,1-4-5 16,-1 1-3-16,2-3-4 15,1 1 1-15,1-1-4 0,-1-2 1 16,1 0-1-16,2 1-1 15,-2-2-1-15,2-1 2 0,1-1-1 0,-2-2-1 16,1 2-1-16,1 0 2 16,-2 1-2-16,2 0 2 0,-2-2 0 15,1 0-2-15,1-1 1 0,0 1-1 0,0 0 1 16,-1 0-1-16,3-1-2 15,-2 0 1-15,1 2 1 0,0 0-2 16,0-1-2-16,1 4 2 16,-1-1 2-16,-1 1-5 0,-3 1 4 0,4 1 0 15,-1 0-2 1,0 0 0-16,0 1 1 0,0-1 0 0,0 2 0 15,0-1 1-15,0 0 1 0,2-2 0 0,2 2 0 16,0-2-3 0,1 0 0-16,1 1 3 0,1 1-3 0,1-1 2 15,-1 5-2-15,1-3 0 16,-2 3 1-16,0-1 2 0,0 1-3 15,-1 2 0-15,0-1 4 16,-1 1-2-16,0-1 1 0,-1 1-2 0,4 0 1 16,-1 0 2-16,1 0-2 15,-1 0 0-15,1 1 1 0,-2 2-2 16,3-3 1-16,0 3 0 0,1 0 1 0,0 0-1 15,-2 0 2-15,2 0-2 16,-6 0 0-16,2 2 0 0,-2 1-1 16,1-1 0-16,-3 3 2 15,0-3-2-15,1 0 0 0,-1 1 1 0,0 2 0 16,2 0-2-1,0 3 0-15,0-3 0 0,-1 1 1 0,-2-1-1 16,1 0 1-16,-1 0-1 16,-1 1 0-16,-1 0 1 0,1 1-1 15,0-1 0-15,0 1 1 0,2 1-1 0,-2-2 0 16,3 4 1-16,-2-2-1 15,0 3 0-15,2-2 0 0,-2-1 0 16,2 0 0-16,-2 0 1 16,1-1-1-16,-2-1 0 0,0-1 1 0,-2-1-1 15,0 1 0-15,-1 0 2 16,-2 1-2-16,0 1-2 0,0 0 2 15,0 0 0-15,0 1-1 0,-1 0 1 0,1 0 0 16,0 0 0-16,0 0 2 16,2 1-2-16,-2-1 0 0,0 0 2 15,0 0-3-15,0-1 2 16,-1 0-1-16,0-2 0 0,-1 0 0 0,-1 0 0 15,2-3 0 1,0 4 0-16,0-2 2 0,0 1-3 0,0-1 2 16,2 1 0-16,-1-1-2 15,-1 0 2-15,0 0-1 0,1 0 0 16,-1 2 0-16,0-1-1 0,-1 1 0 0,1 0 2 15,0 0 0-15,-2 0-1 16,2-1 0-16,-1 0 1 0,1-3-2 16,2 3 2-16,-2 0 0 15,2-1-1-15,0-1 0 0,-2 1 1 0,-1 0-1 16,2 0 0-16,-2-1 1 15,1-1-1-15,-2 1 0 0,2 2 0 16,-3-3 0-16,0 0 0 16,0 1 1-16,0 1-2 0,2 0 2 0,-1 0 1 15,-1 1-2-15,2-2 0 0,0 3 3 16,0-3-4-16,-1 2 2 15,0-1-1-15,0 0 0 0,1 0 0 0,-1-2 2 16,1 3-2 0,-1 0 0-16,1-1 2 0,-1 1-3 0,0 0 1 15,1 0 0-15,-2 3 0 16,1 0 0-16,-1 2 2 0,0-2-3 15,0-1 2-15,0 2 0 0,0-1-1 0,2 0 0 16,0 1 2-16,-1 1-3 16,1-4 2-16,-2 2-1 0,1-1 0 15,-1 1 0-15,0-1 0 16,0 0 0-16,0-2 0 0,0 0 1 0,0 2-2 15,0-2 2-15,-1 0 1 16,1-2-2-16,1 1 0 0,-1 0 0 16,0 0 0-16,0-1-2 15,0 1 1-15,0-4-3 0,1 0 1 0,-1 0 0 16,1 0 0-16,1 0 4 0,-1 0-1 15,3-3 0-15,1-1 0 16,-1-4 4-16,1-1-5 0,2-2-3 0,-1-4 2 16,-1 0-5-1,0-2 3-15,-3 0 0 0,0 2 1 0,3 1 2 16,-2 2 2-16,-1 2-2 15,1 1 1-15,-1 1 0 0,0 2 0 16,-1 1 0-16,1 1-1 16,-1 3 0-16,-1-1 1 0,0 1 0 0,0 1 0 15,0 0-1-15,1 0 1 0,-1 0-6 16,0 0 3-16,1 0-3 15,-1 3-1-15,0 1 6 0,1 3-1 0,-1 1-1 16,0 3 3-16,0-1 0 16,-2 1-1-16,0 2 1 0,-3-3 2 15,3 2-1-15,-1 0 0 16,0-2 0-16,1 0-2 0,0-2 2 0,-1 0 0 15,0 1-1-15,0-1 0 0,0-1 0 16,1 0 0-16,0-1 0 16,1-3 1-16,0 1-2 0,1 0 2 0,0-3-1 15,0-1 0 1,0 0 0-16,0 0 1 0,0 1-1 0,0 1 0 15,0-2 4-15,0 0-2 16,-3 0 4-16,0-3-4 0,-3-1-3 16,-1 0 2-16,0-2 0 15,1 0-2-15,-3-2 1 0,4 0 0 0,-2 0 0 16,-1-2 1-16,4-1 0 0,-4-2-2 15,0-1 2-15,0-3 0 16,1 2-1-16,2 1 0 0,2 3 0 0,1 4-2 16,1 3 4-16,1 3-4 15,0 1-10-15,1 1-36 0,7 6-21 16,4 3-47-16,-2 0-50 15,-2-1-113-15,-5-4-399 0</inkml:trace>
  <inkml:trace contextRef="#ctx0" brushRef="#br0" timeOffset="32090.04">19878 6546 290 0,'0'0'0'0,"0"3"153"15,0-3-87-15,0 0 19 0,0 0 16 16,4 0-27-16,0 0-9 16,3 0 3-16,4 0-19 0,1 0-8 0,2 0-5 15,2 2-2-15,0 0-3 16,3-1 6-16,1 0-1 0,5 0-2 15,2 0 6-15,5 0-3 16,0-1-6-16,0 0-2 0,1 0-9 0,-2 0-8 16,-3 0-7-16,1 0-2 0,-3 3-1 15,0-1-3-15,-4 3 2 16,-4-2 1-16,2-2-2 0,-5 1 0 0,-2-2 1 15,-1 0-1 1,-4 0-4-16,-1 0-4 0,-4 0-6 0,-2 0 2 16,0 0-12-16,-1-1-24 15,-5 1-6-15,-3 0-45 0,-4 0-63 16,-3 0-22-16,-1 0-48 15,-1 0-187-15</inkml:trace>
  <inkml:trace contextRef="#ctx0" brushRef="#br0" timeOffset="32530.04">19871 6778 496 0,'-1'4'0'16,"1"-2"139"-16,7 0-52 0,2 0-3 0,5-2 9 16,2 1-24-16,5-1-12 0,3 0 16 15,1 0-10-15,8-1 4 16,-1-1 4-16,2 0-24 0,1 1-10 0,-2-4 0 15,-1 2-7-15,-1 2-5 16,-2-2-6-16,-2 3-6 0,-2 0-9 16,-5-1-6-16,0 1 4 15,-3 0 2-15,-1 0-5 0,-2 0 2 0,-2 0 1 16,-2 1-2-1,-2-1-6-15,-2 3-5 0,-3-3-17 0,-1 1-18 16,0 1-18-16,-2 1-57 0,-2 2-12 0,-1-2-55 16,-3-2-188-1</inkml:trace>
  <inkml:trace contextRef="#ctx0" brushRef="#br0" timeOffset="33510.04">20929 6353 793 0,'-10'-15'0'0,"5"1"171"16,4-3-75-16,0 0-32 0,1-2-20 0,4-1-5 16,3 1-17-16,5 0-11 15,3-1-2-15,0 3 9 0,5 3 4 16,3 2 0-16,-1 3-4 15,2 1-3-15,0 6 0 0,-3 1 2 0,-1 1-5 16,-3 5-8 0,-1 2 0-16,-1 1 0 0,-5 1-3 0,-1 0 1 15,2 2-1-15,-2 1 0 16,-3 0 0-16,-1 5-1 0,0 1 0 15,-3 2 0-15,-2 3 3 0,-1 3-2 0,-6 0 3 16,1 0-1-16,-5-1-4 16,-2 1 2-16,-1-3 5 0,-4 1-4 15,-2-2 0-15,-2 1 1 16,-1 0-5-16,-4 1 4 0,2 1 0 0,1 5-2 15,0 0 0-15,1-2 0 16,3 0-3-16,0-5 0 0,7-4-1 16,-1-3 0-16,7-3 4 0,-2-3 0 0,3-4 0 15,0 0 0-15,2-4 1 16,0 1-1-16,0-1 0 0,3-1 2 15,-1 1-2-15,0-2 3 16,2 0-3-16,-1 0 0 0,1 0 0 0,0 0 0 16,0-2-7-16,3 1-1 15,4-3 4-15,1-4 0 0,1 0 5 16,3-2-1-16,-1 0 0 15,1 3-2-15,1 1 2 0,-2 1 0 16,-2 3-2-16,0 2 2 0,-2 1 0 0,-1 6-5 16,2 4 4-16,1 1-1 15,2 4 3-15,1-2-1 0,1 0 0 0,2 1 0 16,1-6 1-1,-1-1-1-15,1-3 0 0,-1-2 0 0,-1-2-1 16,1 2 2-16,-1-3-1 16,-1 0 0-16,-1 0 0 0,2-4 2 15,-4-3 0-15,1 1 3 16,0-3 0-16,-3-2 2 0,0-1 1 0,0-2-1 15,-2-1 2-15,0 0 1 0,-2-2-7 16,-1-1-3-16,2 0 0 16,1-1 2-16,-2 0-10 0,1 3-11 0,0 1-8 15,-1 2-28 1,2 2-26-16,-1 4-26 0,0 1-71 0,-2 4-79 15,-3-1-257-15</inkml:trace>
  <inkml:trace contextRef="#ctx0" brushRef="#br0" timeOffset="34580.04">21443 6099 594 0,'-3'-17'0'0,"0"2"157"16,-1-3-78-16,1 1-7 16,-1-3 21-16,0 0-41 0,-2 2-15 0,-1-2 5 15,-1 1-1-15,0 4-5 16,-2 1-4-16,1 2-9 0,-3 1-3 15,1-1 3-15,-3 3-4 16,-3 1-4-16,2 4-3 0,-4 1-6 0,-2 2-2 16,-2 1-4-16,0 3 0 0,0 2 2 15,2 4-2-15,0-1 3 16,1 2-3-16,2 0 0 0,-3 1 0 0,1 0 3 15,-1 2 1-15,-1 3 4 16,-1 2 0-16,0 1 0 0,-1 4-1 16,5 1-2-16,-1 3-2 15,1-1-1-15,1 3-3 0,3-2 2 0,1 1 3 16,-2 0-5-1,4 1 2-15,-4 0 0 0,2-1 3 0,-2 2 4 16,1-1 0-16,0 1-3 0,0 0-1 0,2-1 2 16,2 0-4-1,1 1-2-15,3-2 0 0,3-3 3 0,3 1-4 16,1-1 2-16,0-1 5 15,3 2-1-15,0-3 4 0,-1-2-2 16,0 2 2-16,1 0-2 16,-1-2-3-16,1 0-1 0,0 0 1 0,1 1-3 15,1-3-2-15,-1 2 2 16,1-1 0-16,1-1-1 0,-1 1 0 15,2 0 1-15,2-3-1 0,-2-1-1 0,5-2 1 16,-2 2 0-16,1-3 0 16,2-2 0-16,-2 1 0 0,4-1 0 15,-1-1 2-15,3 0-2 16,0-1 0-16,2-1 1 0,-1-3-1 0,0 0 0 15,2-1 3 1,-2-2-4-16,2 1 2 0,-1-1-1 0,1-2 0 16,2 0 0-16,0 0 0 0,0 0 0 0,-2 0-1 15,0-2 1 1,-2-5 0-16,0 0-3 0,2-3 3 0,-3-2 0 15,2-2 0-15,0-3 2 16,0-4-3-16,0-3 2 0,-2-3 1 16,-1 1-2-16,-1-4 3 15,-2 1-1-15,-3-1-1 0,-2-1 3 0,-3-1-2 16,1-3-1-1,-2 0 1-15,2-6 0 0,-2 2 0 0,1-2 1 16,0-3-1-16,0-2-1 0,0 0 3 0,2-2-2 16,2 2-2-1,-1 2 0-15,-1 3 0 0,-2 3 0 0,-3 4 2 16,-2 5-1-16,0 0-1 15,-3 4 2-15,-4 1-2 0,-3 3 0 16,-4 1-12-16,-1 3-23 16,-4 4-28-16,-3 4-2 0,-4 6-34 0,1 3-70 15,-3 1-100-15,0 2-290 16</inkml:trace>
  <inkml:trace contextRef="#ctx0" brushRef="#br0" timeOffset="39460.05">6927 8792 594 0,'0'-7'0'16,"1"4"156"-16,-1 0-49 0,0 1-30 16,1 2-10-16,0 0-20 0,-1 0-24 0,0 0-12 15,0 0-5-15,-2 8-1 16,0 1 12-16,-3 8 19 0,1 10-1 15,-2 3-6-15,-2 5 7 16,-1 6-4-16,0 2-6 0,0 2 6 0,-1 3-8 16,-1 0-8-1,-2 3-3-15,3 2 0 0,-2 0-4 0,2 1-2 16,-1-1 0-16,-1 1 0 15,0 0-1-15,1 0-1 0,-2-1-2 16,-1-1-4-16,0 0 2 0,2-5 4 0,0-4-7 16,1-3 4-16,0-7 1 15,3-1-4-15,-2 1 2 0,3-3 4 0,2-2-7 16,3-3 4-1,2-4 1-15,1-2-5 0,7-1 1 0,1-4 1 16,5 0 0-16,3-4 18 16,5-5-10-16,4-1-4 0,7-4 16 15,4 0-11-15,4 0-8 16,1-5 2-16,4-2 1 0,4 1-2 0,2 0 5 15,-2 2 1-15,0 1-3 0,-4-2-2 16,-2 0-2-16,0 1-2 16,1 0 2-16,-1 0 3 0,1 2-5 0,0-1 2 15,-4-2 1 1,-2 4-4-16,-4 0 1 0,-5-1 1 0,-3 2 0 15,-3-2-8-15,-2 1 8 16,-4 0 0-16,-2 1-2 0,-3 0 1 16,-4-2-2-16,-1 0 5 0,-4-2-1 0,-1 3-2 15,-2-1 2-15,1 1-1 16,-2 1-3-16,1 0 5 0,0 0 0 15,0-1-4-15,-1-2 3 16,0-1-2-16,0-1-3 0,0 0 3 0,0 0-1 16,0 0-3-16,-2-3 6 15,-1-3-2-15,-1 6-2 0,-3-6 5 16,2 3-3-16,-2-1-4 15,-1-2 9-15,2 3-3 0,-2-1-2 0,1 1 2 16,0 1 0-16,0-4-2 0,0 5 2 16,0-1-1-16,-2 0-3 15,4 6 6-15,0-2-3 0,0 0 0 0,0 3 0 16,0-2 2-16,1 2 1 15,1 0 3-15,-1 5-6 0,2 7 0 16,3 5 0-16,-1 3 8 16,7 2-7-16,2 1 6 0,4-3-2 0,4 1-1 15,0-4 1 1,4-2 0-16,-4-3-8 0,0-3 6 0,-4-3-1 15,-1-2 0-15,-2-2 1 0,-3 1-3 16,-3-3 0-16,-2 1 0 16,0 0 2-16,-2-1-3 0,0 1 2 0,0-1 1 15,0 0-3-15,0 0 2 16,0 1 10-16,-1 1-4 0,-4 2 8 15,-2 1 1-15,-2 6-8 16,-4 2 2-16,-1-2-1 0,1 2-4 0,-2 1 2 16,0 2-6-16,-1 5-2 0,-1 0 2 15,0 4 0-15,-2 0-1 16,1 0 0-16,2-1 1 0,-2-2-1 0,2-1-20 15,3-2-14 1,0-3-65-16,4 1-19 0,-1-3-37 0,0 1-172 16,-1-5-371-16</inkml:trace>
  <inkml:trace contextRef="#ctx0" brushRef="#br0" timeOffset="44310.06">8707 9849 526 0,'4'-11'0'16,"-1"-4"217"-16,2-2-116 0,-2-3 15 0,0 1-29 16,-3-1-37-16,0 1 7 15,-1 0-19-15,-6-2-8 0,-1 3 8 16,-2 1-5-16,-2 4-2 15,-2 4-13-15,-1 2 1 0,-1 7-8 0,-4 0-7 16,-2 2 3 0,-3 11-3-16,-4 4-5 0,-3 9 2 0,0 3 3 15,-1 7-5-15,5 3 2 16,3 5 5-16,8-1-7 0,6-1 2 15,6-4 4-15,5-2-8 0,4-6 5 0,8-5-1 16,5-2-2-16,5-4 2 16,2-6 4-16,3-2-6 0,1-6 2 15,3-5 3-15,0 0-2 16,-2-11 1-16,1-4 0 0,-2-5-5 0,2 0 4 15,-3-4 6-15,0-4 2 16,-1-1 7-16,-4-5-4 0,1-4 4 16,-2-4-1-16,-1-5-6 0,-1-3-6 0,0 1 0 15,-1-2-2-15,-2 1-4 16,-2 4 4-16,-1 0 0 0,-3 7-3 15,-2 3 2-15,-4 7 1 16,-1 5-2-16,-1 5 0 0,-1 7 3 0,-1 2-3 16,0 3 0-1,0 7 3-15,0-1-4 0,0 1-8 0,0 1-3 16,-3 11-15-16,-4 8 30 15,-1 8-2-15,-5 6-2 0,1 5 1 16,-1 7 0-16,-2 5 0 0,0 2 3 0,0 3-4 16,-1 0 2-16,4-4 2 15,0-6-3-15,4-4 0 0,0-8 0 16,5-3 1-16,1-6-2 15,2-4-13-15,0-4-9 0,0-4-10 0,4-2 4 16,0-3-10-16,2-2-27 16,-2 1-22-16,5-3-52 0,-1-3-145 15,1-1-183-15</inkml:trace>
  <inkml:trace contextRef="#ctx0" brushRef="#br0" timeOffset="45160.06">9566 9091 592 0,'3'-14'0'15,"2"2"250"-15,-3 3-158 0,1-1 1 16,-2 3-25-16,-1 7-4 15,0-3-11-15,0 3-14 0,-1 0-3 0,-4 0-10 16,-6 3-15-16,-4 9-3 0,-6 7-2 16,-2 10 12-16,-5 5 2 15,3 7-3-15,-3 2-2 0,2 6-5 0,-2 4-3 16,-1 4 3-1,-2 2-3-15,2 0-1 0,-1-2 1 0,4-3-3 16,3-2-4-16,-1-2 0 16,5-4 10-16,1-5-6 0,2-3 1 15,4-2 2-15,0-4-1 16,2 1 4-16,0-1-3 0,1 0-3 0,2 2 2 15,2-3-3-15,2 1-3 0,3-2 0 16,0-4 9-16,1 0-5 16,1-1 4-16,2-4-5 0,-1 4 1 0,1-2 4 15,0-1-5-15,1 0 2 16,-1 3 3-16,1-3 1 0,-2 2-2 15,2 0 0-15,-3-1-3 16,3-1-5-16,1 0 2 0,-1-3 9 0,3 1-7 16,-2-1 7-16,1-2-7 0,-1 0-1 15,1-2 4-15,-3-2-4 16,2-2-4-16,-3-1 4 0,1-1 0 0,0 0-3 15,0 0 2 1,-1-1 3-16,0 1-6 0,-2-2 4 0,0 1 2 16,1 1-5-16,0-2 2 15,0-1 0-15,1-1-1 0,-2-2-1 16,2-1 1-16,-2 1 0 15,1 0 0-15,-1-2 0 0,-1 2 0 0,0-3 0 16,0 0 0-16,0 0-6 0,0 1 4 16,0-1 0-16,0 0-4 15,0 1 8-15,0-1-4 0,0 0-5 0,0 0 4 16,0 0 0-16,0 0-7 15,0 0 7-15,0 0-5 0,0 0-1 16,0 0 8-16,0 0-3 16,0 0-5-16,0 0 7 0,0 0 2 0,0 0 0 15,0 0-4 1,0 0 4-16,0 0 0 0,0 0-4 0,0 0-15 15,0 0-23-15,0 0 4 0,0-2-10 0,2 1-22 16,1-2-22 0,-2-3-44-16,-1 1-157 0,0-4-201 0</inkml:trace>
  <inkml:trace contextRef="#ctx0" brushRef="#br0" timeOffset="46160.06">9714 9508 681 0,'0'-2'0'0,"0"2"292"16,0-2-194-16,0 2-12 0,0 0-13 16,-1 0-26-16,1 4-17 0,0 8-9 0,-2 12 10 15,-2 10 20-15,0 9 2 16,-1 6-21-16,-2 0-9 0,0 1 2 15,-1-4-2-15,1-7-15 16,-2-1-3-16,1-8 1 0,-2-3-3 0,-1-4-2 16,2-2 5-1,-1-3-4-15,1-1-4 0,3-1-23 0,0-6-20 16,5 0-41-16,1-5-1 15,1-2-26-15,10-3-48 0,6-7-21 16,2-10-147-16</inkml:trace>
  <inkml:trace contextRef="#ctx0" brushRef="#br0" timeOffset="46590.06">10038 9544 725 0,'-6'-5'0'0,"1"1"256"0,0 4-148 15,-2 0-35-15,1 0-7 0,-2 9-9 16,0 8-24-16,-2 3-8 16,-2 7 5-16,0 4 0 0,2 5 1 0,3 3-12 15,2-3 0 1,1-1-8-16,2-5-7 0,2-5 4 0,0 2-6 15,7-4-4-15,4-3 4 16,6-1 1-16,1-4-4 0,3-3 2 16,2-5 4-16,4-3-5 0,1-4 0 0,1-2 10 15,-1-6-11-15,-2-4 2 16,-2-2 4-16,-3-3-3 0,-3-5 2 15,-2-4 0-15,-4-3 0 16,-3-5 3-16,-2 0-4 0,0 0-2 0,-5 1 1 16,-2 2 0-16,-2 2-2 15,-5 2 0-15,-4 2 6 0,-4 1-6 16,-5 2 0-16,-3 2 3 15,1 6-3-15,-1 3-2 0,2 6 0 0,2 5-4 16,3 4-2-16,0 6-12 0,5 2-28 16,1 3 5-16,3 4-17 15,3 1-35-15,2 4-8 0,1 0-45 0,1-4-131 16,1-2-115-1</inkml:trace>
  <inkml:trace contextRef="#ctx0" brushRef="#br0" timeOffset="46930.06">10520 9511 769 0,'2'-10'0'0,"1"7"252"15,-1-1-161-15,-1 4-16 16,0 0-35-16,0 5-29 0,-1 9 15 0,0 8 35 16,-2 7-21-16,-4 3-4 0,-1 6 2 15,-4 0-8-15,2 0-7 16,-2-3 7-16,1 0-15 0,0-2-9 0,2-4-7 15,1 0 2 1,1-2 5-16,1-3-7 0,1 0-7 0,0-5-17 16,1-2-16-16,0-5 9 15,0-2-28-15,1-2-42 0,1-2 7 16,1-3-29-16,0-3-104 15,0-2-50-15,1-7-253 0</inkml:trace>
  <inkml:trace contextRef="#ctx0" brushRef="#br0" timeOffset="47380.06">10766 9535 820 0,'0'-2'0'15,"-2"2"256"1,0 0-166-16,-1 9-28 0,-2 2-19 0,0 7-1 15,0 4-11-15,-3 4 4 0,0 3 8 0,-2 4-11 16,-1 1-3 0,1-1-11-16,2 2-4 0,0-4-1 0,4-7-6 15,4-1-10-15,0-3 6 16,3-3-3-16,3 1-3 0,5-4 6 15,0-5 2-15,5 2-6 16,2-5 2-16,2-2 6 0,3-1-7 0,3-3 0 16,0-2 7-16,-2-3-7 0,-2-7 0 15,-2-1 5-15,-2-1-4 16,-1-3 4-16,-1-4-2 0,-4-4-2 0,-4-3 6 15,-2-4-5-15,-3-2-4 16,-1 0 4-16,-2 2-1 0,-2 3-1 16,-5 3 0-16,-1 6 2 15,-1 3-3-15,0 1 2 0,-3 3 2 0,-1 1-4 16,-2 2-2-1,-3 6 2-15,0 4-16 0,-1 0-6 0,-1 5-13 16,1 4-9-16,2-1 8 0,2 1-13 0,5 1-27 16,0 2 3-1,5 1-29-15,5 0-67 0,0 0-48 0,3-2-117 16</inkml:trace>
  <inkml:trace contextRef="#ctx0" brushRef="#br0" timeOffset="47680.06">11285 9500 807 0,'4'-11'0'15,"-2"5"285"1,0 2-182-16,-2 2-19 0,1 2-31 0,-1 0-19 16,1 5-19-16,-1 10-2 0,-1 10 36 0,-4 10 19 15,-5 7-28 1,-2 5-7-16,0-1-17 0,-2 0 2 0,1-3-11 15,-1-5-6-15,1-3 5 16,1-6-7-16,3-2-5 0,2-4-17 16,-1 0-26-16,3-3-66 15,1-2-11-15,1-1-48 0,2-7-221 0</inkml:trace>
  <inkml:trace contextRef="#ctx0" brushRef="#br0" timeOffset="48740.06">12053 10072 438 0,'-7'-7'0'0,"3"2"172"16,0-2-91-16,1 3-18 0,-1 1 19 16,1 0-8-16,3 0 9 15,0 3-12-15,0-2-20 0,0 0-25 0,0 1-11 16,2-3 1-1,2 1 11-15,1-1 9 0,1-1-14 0,1 4-14 16,0-1-8-16,2 2 0 16,-1 0 10-16,2 6-8 0,-3 4 3 15,4 4 5-15,-5 4 5 16,1 2 4-16,-1-1-7 0,-3 0-4 0,-3-2 1 15,1-3 0-15,-2 0-4 0,-8 0 5 16,-1-1 1-16,-4 3-2 16,-4-4-3-16,-1 1-2 0,-2 0-2 0,0-3 3 15,1 0-4-15,0 0-2 16,1-3 2-16,5-3-2 0,2-1-23 15,4 2-21-15,1-5-38 16,5 2-79-16,1-2-81 0,1-7-312 0</inkml:trace>
  <inkml:trace contextRef="#ctx0" brushRef="#br0" timeOffset="49640.06">12492 9561 528 0,'4'-10'0'0,"-1"5"255"0,0 1-139 15,-2 2-32-15,-1 1-13 16,0 1-6-16,0 0-35 0,0 5-10 0,0 5 11 15,0 9 40 1,-1 6-17-16,-6 6-12 0,-1 7-7 0,0 5-5 16,0-1-14-16,-1 0 5 0,1-1-10 0,-2-3-6 15,0-4 3 1,2-4-6-16,0-6-2 0,0-2 0 0,3-4 5 15,1-3-7-15,0-3 4 16,2-2 1-16,0-2-5 0,0-1-17 16,0-3-13-16,0 1-31 15,1-3-17-15,1 0-29 0,-2-1-91 0,2-4-79 16,2-8-269-16</inkml:trace>
  <inkml:trace contextRef="#ctx0" brushRef="#br0" timeOffset="49980.07">12831 9464 821 0,'1'0'0'0,"2"0"182"0,-1 3-76 15,3 4-20-15,-4 5-14 0,1 3-22 0,-2 2-2 16,-1 4 0-16,-4 5-9 16,-2 2 1-16,1 6-1 0,-1 1-9 15,0 0-5-15,-1-1-15 16,1-2 3-16,-1 0-5 0,0-3-7 0,1-1 4 15,4-2-1-15,-2-4-6 16,3 0 3-16,0-5 2 0,-1 0-4 16,0-3 1-16,1-2 0 0,-2-4 0 0,1 1-23 15,0-1-19-15,0-1-51 16,3 0 2-16,0-2-8 0,0-3-39 15,0 1-27-15,5-3-61 16,5-5-151-16</inkml:trace>
  <inkml:trace contextRef="#ctx0" brushRef="#br0" timeOffset="50880.07">13308 9557 586 0,'2'-3'0'16,"-1"1"196"-16,2 1-83 0,-3 0-5 15,0 1-34-15,0-1-9 16,0 1-7-16,0 0-9 0,0 0-9 0,0 0-10 15,0 9-18 1,0 7-1-16,0 11 24 0,-5 6 16 0,-3 3-16 16,0 3-21-16,-1-5-1 15,0 2-1-15,-2-2-9 0,0-5 8 16,3-2-9-16,0-3-1 15,2 0 3-15,3-5-4 0,1 1 0 0,1-2-1 16,0-2-1-16,1-4-21 0,0-3-2 16,0 0-15-16,-1-3-28 15,-1 2 2-15,1 1-26 0,-2-4-77 0,-1-1-76 16,1-4-143-16</inkml:trace>
  <inkml:trace contextRef="#ctx0" brushRef="#br0" timeOffset="51280.07">13628 9597 762 0,'6'-5'0'16,"0"0"168"-16,0 2-53 0,0 0-45 15,-1 1-8-15,-2 1-12 16,-1 1-15-16,-2 0-14 0,0 3 9 0,0 4 2 15,0 7 3-15,-2 5 0 16,-3 4-5-16,-1 5-1 0,1 0 2 16,-2 3-4-16,1-1-7 15,-1 0 0-15,-1-1-7 0,1-2-6 0,0 2-1 16,-2-4 0-1,4-4-2-15,0 3-5 0,-1-5 2 0,1-2 2 16,-1-2-5-16,1-1 4 0,3 0-4 0,2-2-16 16,0-1-24-1,0-2-28-15,1-1-25 0,0-1-13 0,1-2-60 16,-1-1-177-16,-1-4-292 15</inkml:trace>
  <inkml:trace contextRef="#ctx0" brushRef="#br0" timeOffset="52030.07">14150 9685 534 0,'0'-8'0'0,"0"1"250"15,0 1-115-15,-2-2-19 16,-4 3-23-16,1-1 0 0,-3 1-27 15,-1 4-13-15,-3 1-8 0,-2 4-5 0,-2 11-16 16,-5 9-2-16,-1 8-1 16,1 4 1-16,1 0-1 0,2 4-2 15,4-2-4-15,4-3-6 16,4-4 0-16,5-3-6 0,1-5-5 0,2-2 4 15,6 0 0-15,1-6-2 16,4 2 0-16,3-8 1 0,1-1-2 16,2-3 2-16,-1-5 2 0,0 0-3 0,0-1-3 15,-1-6 3-15,-1-2 2 16,-1-4-2-16,0-3 6 0,0-4-3 15,-4-3 4-15,1-2-5 16,-3-2-3-16,1-3 2 0,-2 0 2 0,-2-2-2 16,-5 1 1-1,-1-1-2-15,-1 6 0 0,-2 2-2 0,-4 3 3 16,0 5-2-16,-2 4-4 15,1 5 5-15,-1 6-60 0,-2 1-26 16,-4 6-22-16,3 4-52 0,-5 1-48 0,1-5-170 16</inkml:trace>
  <inkml:trace contextRef="#ctx0" brushRef="#br0" timeOffset="52540.07">14224 8969 725 0,'15'-5'0'16,"1"2"161"-16,5 1-64 0,-1 2-9 0,4 0-19 16,-2 5-9-16,-2 7-8 15,2 5-15-15,-3 6-6 0,-2 6 10 16,0 9-3-16,-3 7-9 15,1 6 8-15,0 7-13 0,-2 2-1 0,0 4-13 16,-3 3 0-16,-3 3-3 0,-3 7-2 16,-4 1 0-16,-2-2-3 15,-7 4 1-15,-6-4 2 0,-1-5-4 0,-4-2 0 16,2-5 3-1,-1-3-1-15,-2-1-1 0,-2-1 1 0,-1-3-2 16,1-5 1-16,-5-1 2 16,3-6-1-16,-3-4-6 0,-1 0-10 15,2-5-10-15,1-5-17 16,1-2 1-16,2-3-1 0,3-4-24 0,2-4-3 15,4-4-38-15,4-4-108 0,3-5-142 16</inkml:trace>
  <inkml:trace contextRef="#ctx0" brushRef="#br0" timeOffset="56310.07">9582 10447 367 0,'-2'-5'0'0,"-2"3"227"15,1 2-116-15,-1-1-40 16,1 1-13-16,1 0-13 0,1 0-13 0,0 0-12 15,1 0-2 1,0 0 5-16,0 0 4 0,0 0 12 0,0 1 8 16,0 3-2-16,1 1 1 15,0 5-15-15,2 1-1 0,-1 4-1 16,2-1-6-16,-2 1-10 15,0 2-5-15,2-1-2 0,-1-3 3 0,0 3 1 16,0-2 2-16,0-3-2 0,1 5-4 16,0-1 2-16,-1 1 2 15,4 4 2-15,-2-2-2 0,1 2-3 0,0 0 1 16,1 0 4-16,0-2-9 15,-1 1 0-15,-1-1 4 0,1-3-4 16,0 1-4-16,-2 0 2 16,2-1 2-16,1 4-3 0,1-1 6 15,-1 0-5-15,0 2-1 16,0-3 0-16,0 0 8 0,0-2-9 0,-2-1 2 15,2-1 6-15,-2 1-7 0,1 1 0 16,1 2 11-16,-1-1-9 16,3 4 4-16,1-2-5 0,-2-3-2 0,1 2 2 15,0-2 2-15,-1 0-4 16,2 2 2-16,0-3 3 0,0 0-6 15,-1-2 4-15,0-2 1 16,0 2-2-16,0 0 4 0,-2-1-3 0,3 3 3 16,-3-2 4-16,3-1-6 0,-2 4-3 15,3-2 0-15,-1 0 5 16,2 1-7-16,2 0 4 0,1-1-1 0,3-2-2 15,0 2 2 1,2 0 2-16,-2-2-3 0,1 2 0 0,-1-2 4 16,-2 2-3-16,-2-1 0 15,0-1 1-15,-1 2-2 0,1-2 0 16,0-1 2-16,-1 1-2 15,1-1 0-15,1-1 0 0,3 1 0 0,1-2 0 16,2 0 2-16,-1 0-3 0,0-1 2 16,0-2 3-16,-4 1-5 15,0 0 1-15,-1-3 0 0,-2 2 0 0,0-1 0 16,-1-1 1-16,2 1-2 15,-1 0 2-15,2-2 0 0,1 1-1 16,1 0-1-16,1-3 1 16,1 2 0-16,-1-2 0 0,0 0 5 0,1 0-7 15,-1 0 0 1,-1 0 2-16,-1 0 0 0,1 0 0 0,0 0 4 15,0 0-5-15,1-1 2 0,0-1-1 0,0 2-2 16,2-2 3-16,0 0 0 16,2 0-2-16,-1-1 2 0,0-1 0 15,0 2-2-15,-1-4 2 16,0 3 0-16,-2-1-2 0,0-2 2 0,-3 1 1 15,0 0-3 1,-1-1 2-16,0 0 1 0,3 1-4 0,1 1 1 16,2-3 3-16,-2 1-4 0,-1-2-2 0,1-2 4 15,1 2 0 1,0-2-1-16,1 0 2 0,-3 2-1 0,0-2 0 15,-2 2 2-15,1 1-2 16,-1-1-1-16,-2 1 1 0,0-2 0 16,0 1 0-16,0-2 3 15,1 3-5-15,1-1 4 0,0-1-2 0,0 0 0 16,2-3 0-16,-1 0-1 15,0 1-1-15,-1 1 4 0,-1-3 0 16,-1 3-4-16,0 0 3 0,-2-2 0 0,-1 3-2 16,1 1 2-16,0-1 0 15,-1 1-1-15,3 0-3 0,1-2 3 16,0 0 0-16,3-3 1 15,1 1-2-15,-1 1 0 0,0-3 2 0,-1 2-1 16,-1 1-1 0,-1-2 2-16,-1 0 0 0,1 3-1 0,-1-1-1 15,-1 1 1-15,2 2 0 16,-1-2 0-16,0-3 3 0,-1 3-6 15,5-4 6-15,2-1-5 0,-1 1 1 0,2-2 2 16,0 1-1-16,1 0 0 16,-2 0 0-16,1 0-1 0,-6 1 1 15,0 2 0-15,1-2 2 16,0 0-3-16,-3 2 2 0,0 0 1 0,0-1-2 15,-2 1 0-15,3-5 2 16,-2 3-3-16,1-4 2 0,2-1 0 16,2 1-2-16,-4 0 2 0,1 2 0 0,-1 3-2 15,-3 1 1-15,0 0 1 16,-2 4-2-16,-1 1 2 0,0 0 0 15,-3 0-2-15,2 2 2 16,-1-2-1-16,0 2-1 0,2-3 2 0,1-1 1 16,-1 2-2-1,2-3-2-15,-1-1 2 0,0 2 0 0,0-3 0 16,1 2 1-16,-3 1-1 15,1 2-2-15,-1-1 2 0,-1 1 0 16,0 1 0-16,1-3 1 0,-1 5-1 0,1-4 4 16,0 0-6-16,-1 0 4 15,1-1-3-15,0-2 1 0,1 2 0 16,-2 0 0-16,3 0 0 15,-3 3 0-15,0-1 1 0,-1 1-2 0,0 1-1 16,-2 1 4-16,-1 1-1 16,1 1-1-16,-1 2 0 0,0-3 2 15,0 2-3-15,0-2 2 16,0 0-2-16,-3 1-3 0,1-1 3 0,-1 1 2 15,1 1-2-15,0-1-3 0,-2 2 3 16,-1 0-7-16,-2 0 7 16,-1 0-5-16,-3 3-1 0,-1 4 6 0,0 0-2 15,-2 1-3 1,1 1 6-16,0 1 0 0,0-1 0 0,-2 0 0 15,1 0 0-15,-2 3 0 16,-1 0 0-16,0-1 0 0,1 0 0 16,3 0 0-16,2-1-1 0,0 0 0 0,3 0 2 15,0-4-1-15,3 2 0 16,1-1-2-16,0-4 2 0,2 2 0 15,-1-4-2-15,3 1 0 16,0-2-2-16,0 0 3 0,0 0 1 0,0 0 0 16,0 0-8-16,0 0 8 15,0 0 0-15,0 0 0 0,5 0-1 16,0 0 2-16,2-3 8 15,2-3-7-15,-1 1-4 0,2-1 4 0,0 0 1 16,0-2-4-16,1 0 2 0,0-3 4 16,1 0-7-16,1-2 4 15,0-1 0-15,2 3-2 0,-2 0 0 0,-3 0 1 16,1 4-1-1,-1 0-1-15,-3 1 1 0,0 1 0 0,-1 1 0 16,-2-1 0-16,3 1 0 16,-2-2 0-16,0 1 0 0,0 1 0 15,1-1 0-15,-3 2 5 16,0 1-6-16,-2 0 2 0,-1 1 0 0,0 1-1 15,0 0 3-15,0 0-4 0,0 0-8 16,0 0 5-16,0 0-3 16,0 2-1-16,0 4 10 0,1-2-1 0,-1 1-2 15,2 2 2-15,-2 0 0 16,0 3-1-16,0 0 0 0,0 1 5 15,0 3-3-15,-2 0 3 16,2 0-1-16,0 1-1 0,0-1 3 0,0-1-4 16,0 2 0-16,0 0 3 0,0 0-3 15,0 0-3-15,0 1 2 16,0 0 4-16,0 1-5 0,0-1 6 0,0 0 0 15,0 0-1 1,0-2 1-16,0-1-2 0,0-3 0 0,0 1 1 16,0-3-4-16,0 0-1 15,0 0 0-15,0-3 4 0,0-2-5 16,0 1 2-16,0-4 0 15,0 1-10-15,0 3-27 0,0-1-32 0,-2 2-37 16,-4 3-12-16,-1-4-81 0,-3-1-236 16</inkml:trace>
  <inkml:trace contextRef="#ctx0" brushRef="#br0" timeOffset="58940.08">14849 9823 597 0,'0'-2'0'16,"-2"2"274"-16,2 0-188 0,0-1-32 15,2 1-15-15,6 3 16 0,2 2 6 0,4-1-9 16,5-1-14-16,3-3-3 16,5-3 4-16,5-1-7 0,2-3-9 15,1 1-9-15,-1-2 1 16,0 2-5-16,-4 3-4 0,-1 1-3 0,-6 0-2 15,-3 2-1 1,-4 0 0-16,-4 0 3 0,-2 0-4 0,-1 0 0 16,-3 0-11-16,-3 0-14 0,0 2 0 0,-2-1-8 15,1 0-21 1,0 1-3-16,-2-1-28 0,0 2-57 0,-6 1 1 15,-6 2-40-15,-6 0-107 16,-7 4-71-16</inkml:trace>
  <inkml:trace contextRef="#ctx0" brushRef="#br0" timeOffset="59140.08">14891 10060 631 0,'14'-6'0'16,"6"-2"306"-16,4 2-192 15,5-2-21-15,3 2-27 0,2 0-14 16,0-3-9-16,-2 4-16 15,-3-1-15-15,-1 3-8 0,-5 0-1 0,-3 1 0 16,-3-1-6 0,-6 3-35-16,-4 0-5 0,1-1-30 0,-5 1-51 15,-3 0-94-15,-4 0-321 16</inkml:trace>
  <inkml:trace contextRef="#ctx0" brushRef="#br0" timeOffset="61510.08">10173 9331 321 0,'-3'-4'0'0,"2"2"188"16,1-1-105-16,-1 0 9 15,1-2-8-15,0-2-27 0,0-2 1 16,0-2 0-16,1 2-4 15,-1-1-15-15,1 1-18 0,2 1-8 0,0 1-7 16,1-2-4-16,4-3-2 0,1-1 0 16,1-3-2-16,5-2 2 15,3-3 0-15,4-3 7 0,1-2 6 0,3-2 2 16,-3 0 6-16,1 0-8 15,-3 0 3-15,0-1-5 0,-2 0-3 16,1 1 3-16,0-2-5 16,3 1-4-16,3-1-1 0,1 2 3 0,0-4 3 15,4 4-6 1,0-2 6-16,1 1-1 0,4 3 0 0,1-1 2 15,1 2-2-15,2 2-2 0,-2 0 1 0,-1 4 0 16,-1 2 0 0,1-2-1-16,1 2 0 0,4 0-1 0,4-1-1 15,1 0 0-15,-2-1-1 16,3 1 1-16,2 1 0 0,0-2-2 15,1 5 0-15,-4-1 10 16,-4 2-7-16,-3 5 1 0,-5 2-2 0,-3 2-1 16,-1 1 2-16,-2 3-2 0,1 0-1 15,-1 0 0-15,4 0 1 16,-2 4-1-16,4 0 0 0,-2 0 1 0,1-3-2 15,1 1 2-15,-5 0 3 16,1 1-4-16,-2-1 0 0,-3 3 8 16,0 0-3-16,-2 0-2 15,1 1-2-15,-1 0-1 0,0-1 0 0,0 1 4 16,0 0-4-1,1 3 0-15,0 1 1 0,-1 1-2 0,0 0 2 16,-3 1 0-16,1-2-2 0,1-1 2 0,-4 6 0 16,1-4-1-1,-2 4 0-15,-1 0-1 0,0-1 1 0,-4-1 0 16,1 1 1-16,-1 3-1 15,-1 2 0-15,0-1 1 0,0 2-1 16,-3 0 0-16,1 2 8 16,1 0-3-16,-1 1 0 0,1 1-4 0,0-3 0 15,-1 2 3-15,1-1-5 16,1 0 2-16,-1 0 1 0,2 0-1 15,-1 0-1-15,-2-4 0 0,-2 0 1 0,4 1-1 16,-3 1-1-16,0-3 1 16,0 0 1-16,-1 1-1 0,-1-1 0 15,-1 0 0-15,-1-2 0 16,0 0 0-16,-3-1 0 0,2 1 0 0,2 2 1 15,0-3-1 1,-2 3 2-16,0-5-1 0,0-1-1 0,2 0 0 16,-4-1 3-16,2 0-4 0,-3 1 2 0,2-3-2 15,-1 2 0 1,0 1 1-16,0 0 0 0,1 3 2 0,0-1 1 15,-1-1-4-15,1 0 0 16,-1-1 2-16,1 1 0 0,0 0-1 16,-1-2 0-16,1-1 0 15,-3-2 0-15,2-1 0 0,-1 0 2 0,1 0-3 16,-1-1 2-16,0-2 0 15,0-1-2-15,-1 0 2 0,0-1 0 16,0 0-1-16,0-1 0 0,0 0 9 0,0 0 7 16,0-2 14-16,2-5-2 15,0-3-19-15,1-3-8 0,1-1-1 16,1-2 0-16,1-3 0 15,0-2 0-15,3 0-2 0,-2-1 3 0,-1 2-1 16,0 1 0 0,-2 1 0-16,-2 4 1 0,2 3-1 0,-3 4 0 15,1 2 3-15,-1 0-3 16,-1 3 2-16,0-1-1 0,0 1-2 15,0 0 2-15,-1 1-2 0,1 0-1 0,0 0 3 16,-2 0 0-16,2 0-2 16,0 0 2-16,-1-1-2 0,1 2-3 15,0 0 0-15,-4 2-3 16,4 6-8-16,-3 0 16 0,-1 5-2 0,0 0 0 15,1 1 1-15,-1 1 1 16,0-1-1-16,1 1 0 0,-1-1 1 16,0 1-1-16,2-1 0 0,1 3 0 0,-1-2 0 15,-1-1 0-15,1-2 2 16,1-2-3-16,1-3 1 0,-2-3 0 15,1-1 0-15,1-1 1 16,-1 1 0-16,1-2-1 0,0-1 0 0,0 0 3 16,0 0-5-1,0 1 2-15,0 0 0 0,0 2-2 0,-2-1 3 16,2 2 0-16,-1-3-2 15,-1 1 2-15,1-1 1 0,-1-1-2 16,0 1 0-16,0-1 8 0,-3 0-7 0,-3 0 3 16,-1 0-2-16,-2-2 0 15,1-1 3-15,-3 0 0 0,2-1-3 16,-1-3 2-16,0 1-3 15,-1 1-2-15,0-4 1 0,-1-1-1 0,-2-2-2 16,1-4 5-16,-2-1-3 16,1-1-4-16,1 0 7 0,2 3-3 15,-1 3-8-15,2 3-8 16,4 4-15-16,0 5-32 0,3 2-36 0,2 8-67 15,-1 2-101-15,4 0-112 0</inkml:trace>
  <inkml:trace contextRef="#ctx0" brushRef="#br0" timeOffset="65910.09">10445 10353 135 0,'-3'-1'0'16,"0"-3"170"-16,2 0-93 0,-2 3 9 16,3-4-16-16,-3 0-10 15,2 1-12-15,-2 1-5 0,3-3-1 0,0 2 10 16,0 2-19-16,0-1-16 15,0 3 0-15,-1-1-3 0,0 1 6 16,0 0 7-16,0-1-1 16,0 1-6-16,1 0-4 0,0 0-4 0,-1 0 0 15,1 0 1-15,0 0 0 0,0 0-1 16,0 0 7-16,0 0 0 15,0 0 2-15,0 0 4 0,0 0-4 0,0 0-5 16,0 0-5 0,0 0-5-16,0 0-4 0,0 0-4 0,0 0 2 15,0 0 0-15,0 0 0 16,0 1 2-16,0-1 0 0,0 0 1 15,0 1 0-15,0-1-1 16,0 0 0-16,0 0-1 0,0 0-1 0,0 1 0 16,0 2-1-16,0-1 2 0,2 2-1 15,-1-2 0-15,-1-1 3 16,2 1-2-16,-1 0 2 0,-1 0 0 0,3 2-1 15,-2 0 1-15,2 1-3 16,-2-1 0-16,1 2 0 0,0-1 2 16,0 0-2-16,1 1 0 15,0-3 0-15,1 4 0 0,-2 0 0 0,1 0 8 16,1 3-5-16,1 1 2 0,-2 0-2 15,2 0-1-15,-2 0 1 16,0-2-3-16,-1-1 0 0,2 2 0 0,-1-1 5 16,0 1 2-1,-1 2 2-15,2 0 3 0,0-2-3 0,-2 2-1 16,2-3-3-16,0 1-5 15,0 1 0-15,0 0 4 0,-2 0-4 16,3 0 5-16,-3-3-5 16,2 1 0-16,0 0 3 0,-1-2 0 0,1 2-3 15,-1 1 0-15,0-2 6 0,0 2-7 16,1-3 2-16,0 0 6 15,1 4-5-15,0-2 5 0,1 0-1 0,0 3 0 16,-1-2 3-16,2 0-7 16,-2 2 0-16,2-2 3 0,1 0-3 15,-2-1 1-15,2 0 3 16,-2-2-2-16,1-1-2 0,-2 3 3 0,2-2-1 15,-1 1-2 1,2 1 0-16,0 1 1 0,-2 0-2 0,3-1 1 16,0-1 0-16,-1 2-4 0,2-1 4 0,-1 0-2 15,0 2-1 1,1-1 2-16,3 4 3 0,-3-3-2 0,2 2 1 15,-1-1 1-15,-3-1-1 16,2 2-1-16,-3-2 0 0,2 4 0 16,0-1 1-16,1-1-2 15,0 2-2-15,-1-3 2 0,2 1 0 0,-1 2-2 16,3 0 2-16,0-1 0 0,1 1-1 15,3-2 0-15,-3-1 3 16,3 0-3-16,0-1 0 0,-3 0 4 0,-1 1-4 16,0 0 4-16,-3-1-3 15,-1 0-1-15,-1 0 0 0,1-2 3 16,-1 1-3-16,0 1 2 15,2 0-1-15,-1-1-2 0,2-2 2 0,-1 2 0 16,2-3-1 0,0 2 0-16,0-1 3 0,1 0-4 0,0 1 2 15,-1-1 4-15,0 1-4 0,-1 0 1 0,-1 0-1 16,-1 1-1-1,1 0 0-15,-2 0 3 0,2 1-4 0,2 0 2 16,-1-3 0-16,0 1-1 16,1-1 0-16,0-1 0 0,2 2 0 15,0-1 0-15,-2 0 2 16,1 0-2-16,2 2 0 0,-1-4 4 0,-3 2-6 15,4-2 4-15,-2 0 0 16,-3 0-3-16,3-2 2 0,-2 0-2 16,-1-1 0-16,1 0 2 0,0 0-1 0,1 1 0 15,2-2 0-15,0 1 1 16,3 1-1-16,1-2 0 0,3-2 4 15,1 0-6-15,1 0 4 16,-1 1-2-16,-2-1 0 0,-1-2 0 0,-1 1 3 16,-1 1-5-1,-1-1 3-15,0-2 0 0,2 3-1 0,-1-1 0 16,2-2 0-16,0 2 0 0,1-2 1 0,-1-4 1 15,1 0-2 1,0-3 0-16,1-1 4 0,0-3-4 0,0 1 0 16,1 0 1-16,-1 0-1 15,0 0 0-15,0-2 2 0,1 0-3 16,0-1 1-16,-1 0 2 15,0 2-4-15,-1-2 3 0,-1-1-1 0,0-2 0 16,1-1 0-16,-1-1 0 16,1 1 1-16,-1-1-1 0,-1 1 0 15,0 4 0-15,-3-4 0 0,1 3 2 0,-2 0-2 16,0-1 0-16,-1 0 1 15,-1 4-1-15,-1-5 0 0,1 6 1 16,-1-3-1-16,2 2 0 16,1 1 0-16,0-5 0 0,0-1-1 0,-1-3 4 15,1 3-5 1,0-2 3-16,0-1-1 0,3 2 0 0,-5 0 0 15,3 0 1-15,-1 5-1 16,-3 0-1-16,2 2 1 0,0 0 0 16,-1-2 3-16,1-1-4 0,1 0 1 0,0 0 0 15,0-1 0-15,-2 2 2 16,0-2-2-16,-2 0 6 0,-3 5-3 15,-2-1 4-15,2-2-1 16,-2 0-1-16,1-2 0 0,4 2-6 0,-2-2-2 16,3 0 4-16,0 2-2 15,2 1-1-15,-3-1 4 0,1 3-2 16,0 0 0-16,-1 3 0 0,-3 1 0 0,-1 2-1 15,0 0 2-15,0-1-1 16,1 3 0-16,0-2 0 0,-1-3 1 16,3 1-1-16,-2-4 1 15,2 2-1-15,-2 1 0 0,-2 1 1 0,-1 1-1 16,0 5 0-1,-3-1 0-15,0 2 2 0,1 0-3 0,-2-1 1 16,2 1 0-16,1-1 0 16,0 0-1-16,0-2 2 0,-2 0-2 15,3 1 2-15,-3 1 0 0,-1 0-1 0,2 0 0 16,-2 2 6-16,0 0-4 15,0 0 1-15,0 0 0 0,0 0-5 16,0 0 4-16,0 0-1 16,0 0-1-16,0-3 0 0,0 3 6 0,0-2-8 15,0 0 4-15,0 1-3 16,0 1-1-16,0 0 3 0,0-1-1 15,0 1 0-15,0 0-3 16,0 0 3-16,-3 0 0 0,-2 0-4 0,-1 0 0 16,-1 2-1-16,-1 2 4 0,0 2-1 15,-3 4-3-15,-3 1 5 16,-1 1 0-16,-3 5-4 0,-2 0 1 0,0 0 1 15,-3 2-7 1,0 0 2-16,4-6 3 0,3-2 2 0,6-5 4 16,4-4-1-16,2 0-2 15,2 0 2-15,2-2-1 0,0 1-2 16,0-1 2-16,0 0 0 0,0 0-6 0,0 0 4 15,7-7-1-15,2-2 2 16,3-5 0-16,2 0 1 0,1 0 0 16,0 2 0-16,0-2 0 15,1 2 0-15,-2-1-1 0,1-1 0 0,1 0 0 16,0-1 2-16,-1 2 3 15,-3 1-5-15,-1 3 2 0,-3 1-2 16,1 0 2-16,-3 1 1 16,0 0-2-16,-1 0 0 0,0 3 1 0,-1 0-1 15,-2 1 0-15,0 0-2 0,1 3 2 16,-1-1-4-16,2-1 4 15,-1 1 0-15,-2 0-2 0,1 1 2 0,0 0 0 16,-1 0 0 0,-1 0-3-16,2 0 3 0,1 2-8 0,2 7 8 15,-2 2 0-15,0 3 0 16,1 3 4-16,-1 0-5 0,0 2 2 15,0-1 3-15,-1 1-3 16,0-2 0-16,1 1 9 0,-2 1 1 0,0-1-5 16,0 2 1-16,-1-1-4 0,1 1-4 15,-1-1 2-15,0-5 1 16,0 3-2-16,0-5 0 0,0 0 5 0,0-4-7 15,0-1 4-15,0-2-1 16,0-3-1-16,0 5 0 0,0-4-2 16,0 2-39-16,2 0-12 15,-1 1-28-15,0 2-38 0,-1 2-27 0,-1-1-91 16,-5-4-254-16</inkml:trace>
  <inkml:trace contextRef="#ctx0" brushRef="#br0" timeOffset="69420.09">10943 9380 115 0,'0'-5'0'0,"-2"-2"125"0,-4 2-74 16,2-1 6-16,-2 3 2 15,2 0-12-15,-1 0-6 0,0 1-6 16,2 0-11-16,0 1 1 0,2 0-7 0,1 0 8 15,0 1 1-15,0 0 0 16,0 0-12-16,0 0-7 0,0 0 5 16,0 0 11-16,0 0 6 15,0-2 11-15,0 2 3 0,0 0-10 0,0 0-8 16,0 0-13-16,0 0-9 15,0 0-6-15,0 0 1 0,3 0-4 16,1-3 0-16,2-1 10 16,1-4 9-16,0-2-1 0,2-1 8 0,2-2 5 15,-1-3 0-15,2-1-7 0,-2-1-2 16,3-2 0-16,-2 2-5 15,-1 2-3-15,1-1 0 0,-3 2-2 0,2 2-5 16,0-1 1 0,0 1-2-16,1 1 0 0,2 1-1 0,1-3 0 15,3 0 6-15,0-2 5 16,0-2-1-16,1 0 0 0,-1-2 3 15,-2 5 2-15,-1-1-4 16,0 4-6-16,-2 1 0 0,-1 0-2 0,0 1-1 16,-2 1-1-16,4 1-1 0,-2 0 0 15,5 0 0-15,-1 0 1 16,2-1-1-16,1 0 0 0,-2-1 0 0,3-1 0 15,-3 0 0-15,2 1 7 16,-3-3-4-16,-3 6 1 0,-1-2 0 16,-4 6-3-16,2 0 2 15,-2-1-3-15,1 0 0 0,2-2 0 0,2 0 3 16,0 1-3-16,4-3 0 0,1 2 0 15,4-3 0-15,0-1 2 16,1 0 0-16,-1 0-1 0,-1-1 2 0,1 4 2 16,-2 0-5-16,0 0 0 15,-1-1 2-15,-1 1-2 0,1 2 0 16,-1 0 2-16,1 0-2 15,-1 1 0-15,1-2 2 0,0 1-3 16,2-1 0-16,1-1 1 16,1-1 1-16,5-1 0 0,-1 1-2 0,-1-4 1 15,3 5 0-15,-4 0 2 0,0-1-3 16,-3 1 1-16,-1-2 0 15,-2 1 0-15,1 3 0 0,-1 0 0 0,0 1 0 16,2-2 1-16,0 4-1 16,1-5 0-16,1 2 0 0,0 0 2 15,0-2-3-15,-1 1 0 16,-2 0 1-16,0 1 0 0,-2 1 0 0,0 0 0 15,1 0 0 1,-1-1 1-16,2 2 0 0,0 0-2 0,3 1 1 16,0 1 0-16,0-2 0 0,0 3 0 0,0-3 0 15,-1 3 0 1,-2 0 0-16,-1 0 0 0,-3 0-1 0,-1 0 2 15,-1 0 0-15,1 0-2 16,0 0 0-16,0 5 2 0,0-3-2 16,-1 1 2-16,2 1-2 15,0 0 0-15,3 2 2 0,-2-1-1 0,1-2 0 16,-1 2 0-16,-2-2 2 0,1 0-3 15,-3 0 2-15,-1 0-1 16,0 2 0-16,1 1-2 0,0 0 2 0,2-1 0 16,-1 1 0-16,0-1 1 15,2-1-1-15,-1 2 0 0,2-2 1 16,-2 2-1-16,0 2 0 15,-3-3 0-15,0 2 0 0,0-1 0 0,0 2 0 16,-1 0 0 0,0 1 0-16,-1 1 0 0,2 0 2 0,-2-1-1 15,1 2-2-15,1 0-2 0,-1 1 4 0,-2 2-1 16,1-3 0-1,-1 0 0-15,-1-1 0 0,-1-1 0 0,1 1 2 16,-1 2-2-16,0-2 0 16,0 0 0-16,0 0 0 0,0 2 0 15,0-3 0-15,0 1 1 16,0-1-1-16,-2-2 0 0,2 1 0 0,-1 3 0 15,-2-2 0-15,3 2 0 16,-2-4 0-16,-1 1 0 0,1 2 0 16,-1-3 0-16,0 1 1 0,0 0 1 0,-1 1-2 15,3 0 0-15,-4 0 3 16,2 1-3-16,1-2 0 0,-1 1 3 15,1 1-2-15,-1 0 1 16,0-1-2-16,0-1 0 0,1 0 2 0,0 0 0 16,-1 0-1-1,4 2 2-15,-2-1-1 0,0 3 2 0,-1 1 1 16,0-1-1-16,1 0-2 0,-2 2-1 0,2 0 0 15,-2 1-1-15,0 0 0 16,1-1 3-16,0 1-3 0,-1 1 0 16,1-1 2-16,-2 0-2 15,1-2 0-15,2 3 1 0,0-2-1 16,1-2 0-16,-2 0 1 15,0-4-1-15,-1-2 0 0,-1 0 3 0,-2-4-2 16,3 0 1-16,-3-1-2 16,1 1 0-16,1 0 0 0,-1 1 3 15,0-1-4-15,2 1 1 0,-2-1 0 0,2 1 0 16,-2 0 1-16,1-2-1 15,-2 1 0-15,0-2 0 0,0 0 2 16,0 0-1-16,0 0 1 16,0 0 2-16,0 0 1 0,0 0 2 0,0 0 5 15,0-2 11 1,2-7-5-16,1-2-17 0,2-4-1 0,2-1 0 15,1-1 0-15,1-2-1 16,1 0 1-16,-1-3 1 0,1 3-1 16,-1-1-1-16,-1-1 1 0,0 4 1 0,-3-1-1 15,0 2 0-15,-2 4 0 16,-1 2 0-16,0 3 2 0,-1 4-3 0,-1 1 1 15,0 2 0 1,0 0 0-16,0-1-3 0,0 1 3 0,0 0-4 16,0 0 2-16,0 4-5 15,0 3-5-15,0 2 12 0,-3 6 0 16,-1 1-1-16,1 2 1 0,-2 2 3 0,-1 1-3 15,-1 0-1-15,-1-2 3 16,0 1-3-16,1-3 2 0,1 0 1 16,2 0-2-16,0-2 0 15,1-2 2-15,0 0-3 0,-1-1 2 0,3-3-1 16,-2 2-1-1,-1-2 2-15,4-1-1 0,-3-1-1 0,1-2 2 16,1-1-1-16,0-1 0 16,1-3 0-16,0 1 2 0,0 0-3 15,0-1 2-15,0 1-1 0,0 0 0 0,0 0 0 16,0-1 1-16,0 2-1 15,0-2 0-15,-1 0 0 0,1 0 0 16,-2 0 4-16,2 0-2 16,0 0 1-16,-2 0 2 0,1 0-1 0,-2 0-5 15,1 0 2-15,-1 0 1 16,-2-1-3-16,1 0 1 0,-4-1 0 15,0 1 0-15,-1-3-1 16,-1 1 1-16,0-2 0 0,-1 0 0 0,0-2 4 16,-2 0-6-16,0-1 3 0,1-2-1 15,-3 1 0-15,1-3 0 16,1 3 0-16,3 1 0 0,0 2 0 0,3 3 0 15,1 0 0-15,3 1-1 16,2 1 1-16,-1 0-3 0,2 1 1 16,0 0-10-16,0 0-37 15,0 0-15-15,0 7-42 0,0 4 3 0,-1 2-65 16,-5-2-126-16</inkml:trace>
  <inkml:trace contextRef="#ctx0" brushRef="#br0" timeOffset="72410.1">11321 10307 275 0,'0'-10'0'15,"-4"0"189"-15,1 1-129 16,-2 0-5-16,0 2 4 0,0 1-19 0,-1 1-16 16,0 4 4-16,2-1-12 0,0-1-8 15,1 2-5-15,3 1 1 16,0 0 1-16,0 0 7 0,0 0 6 0,0-1-1 15,0 1 7-15,0 0 1 16,0 0 6-16,0 0 13 0,-2 0-11 16,2 0-9-16,-1 8-18 15,0 2 3-15,1 5 11 0,0 3-4 0,0-1-8 16,0 0-3-16,0 2 1 0,4-3 2 15,-2-1-4-15,3-2-1 16,3 0 6-16,-1 1 2 0,2-2 2 0,0 2 6 16,1-1-4-1,0 1 1-15,-1 0-2 0,1 0-5 0,-1 1 6 16,0 1-3-16,-1-1-5 15,1 1 1-15,0 3 2 0,2-2 2 16,0 3 3-16,0-2-7 16,1-1 0-16,0 2 1 0,1-1 1 0,1 0 0 15,0 3-8-15,-2 0 1 0,2 0 0 16,1 5-1-16,0 0 0 15,3 3 3-15,1 0-1 0,3 1-2 0,2-4-2 16,5 2 0-16,0 2 11 16,1-3-8-16,-1 2-3 0,-2-3 0 15,-2 0 6-15,1 3-6 16,-4-4 0-16,-1 4 2 0,2-3-2 0,-3-1 0 15,6-1 1 1,0 2-1-16,2 0 0 0,1-3 2 0,-2-2-2 16,2-2 0-16,-1-2 2 0,-4-2-1 0,1 0 0 15,-4-3 1 1,0 0-2-16,0-3 0 0,0-2 2 0,1 2-3 15,0-5 2-15,1-3 2 16,-1 3-2-16,1-4 0 0,-1 0 0 16,1 0 1-16,1-6-2 15,0 0 0-15,0 2 3 0,4-3-2 0,0 1 0 16,1 0-2-16,1-2 2 0,0 1-2 15,1-1-1-15,-1-1 3 16,0-2 2-16,-1 2-4 0,0-2 2 0,-3 1 0 16,-1 2-1-16,0-1-1 15,-2-2 1-15,-1-1 0 0,1 1 0 16,1-3 3-16,1 2-4 15,2-2 0-15,-3-1 1 0,0 0 0 0,-2-1 0 16,1-7 2 0,0 1-2-16,-1 0 0 0,1-7 3 0,1 8-4 15,0-7 1-15,2-1-1 0,1 0 2 0,1-2 7 16,-1 2-1-1,-2 6-3-15,-3 0 0 0,-3 0 0 0,2 2 1 16,-4-1-1-16,-2 4 0 16,1 1-1-16,-5 2 6 0,2-3-4 15,4 0-1-15,-3-1-1 16,1 3-3-16,-2 2 0 0,-1 0 0 0,0 1 0 15,-1-3 0-15,-1 1 0 16,0-1 3-16,-3 3-3 0,1 1 0 16,0 0 1-16,-4 5-1 0,0-1 0 0,-1 2 1 15,1 0-1-15,-1 1 0 16,1-2 0-16,-1 1 0 0,1 1-1 15,-1-1 1-15,0 2 0 16,-1 0 1-16,2-3-1 0,0 1 0 0,-3 0 0 16,1-1-1-1,-2 4 1-15,1 1 0 0,-1-2-1 0,0 1-6 16,-4-2-2-16,-3 2-4 0,-3 1-3 0,-6 2 3 15,-2 0 1 1,0 3 4-16,-4 7 4 0,0-1 0 0,3 1 2 16,2-2-5-16,5-2 0 15,1-3 4-15,5 0 4 0,3-2-2 16,2-1 1-16,1 0 0 15,0 0 0-15,0 0-5 0,0 0 2 0,0 0-6 16,3-2-9-16,7-1 15 16,2-4 2-16,4 1 0 0,4-2 2 15,-2 1 0-15,0-1-1 0,-1 1-2 0,-3-1 2 16,-2 2 0-16,-4 3 7 15,-3 2 1-15,0 1-2 0,-3 6-1 16,2 6 0-16,-4 3 4 16,0 10 1-16,-3 0-2 0,-4 4-2 0,1-2-1 15,0 0-3 1,1 1-2-16,-2-2 0 0,1 0 0 0,1 0-35 15,0 0-28-15,5-3-61 16,0-2-142-16,6-13-197 0</inkml:trace>
  <inkml:trace contextRef="#ctx0" brushRef="#br0" timeOffset="74460.1">15644 9299 650 0,'-3'-7'0'16,"0"1"306"-16,3 1-220 0,0-3-20 0,0 0-17 15,0 1-22-15,1-1-12 0,4 2 0 16,-1 1 4-16,-2 1 5 15,2 4 0-15,0 0-12 0,4 0-6 0,4 0 9 16,3 0 5 0,1 0 0-16,2 0 0 0,2 0 4 0,4-4 5 15,-2-5 0-15,-2 2-4 16,0-5-5-16,-2 2-7 0,1-2-4 15,3 0-3-15,1 3 3 16,1-3-6-16,3 4-2 0,3-3 2 0,0 5-1 16,-1-3-3-16,0 4 2 0,0 1 2 15,-2 0-4-15,-1 2 2 16,0 2 1-16,-4-2-3 0,0-1 2 0,-2 3-1 15,0-4 0-15,-1 3 0 16,0-1 2-16,-1 1-2 0,0 1 0 16,2-1 0-16,-2 1-1 15,-1 0 2-15,-2 0-2 0,-1 0-2 0,-5 0 2 16,-3 0 0-16,-3 0-2 0,-2 0 4 15,-1 0 2-15,-1-2 2 16,1 1 3-16,0-3-4 0,-1 1-8 0,-4-2 3 16,-2 0-2-1,1 3-2-15,-4 0 1 0,-1 2 0 0,-3-1 2 16,-2 5 1-16,-2 4 0 15,-1 2-4-15,-2 5 7 0,0-1-2 16,0 3 0-16,0 7 0 16,-1 0 0-16,0 3-3 0,-2 5 5 0,-4-1-2 15,1 2 0-15,-3 0 0 0,0-2 0 16,0 0 0-16,-3-1 2 15,2-4-2-15,2 0 0 0,3-3 0 0,3-4 2 16,3-4-3-16,3-1 2 16,0-3 3-16,3-1-5 0,0 0 1 15,3-4 0-15,2 0 0 16,4-3 2-16,2-3 0 0,1 0-1 0,2 0 0 15,0 0-1 1,0 0 0-16,0 0 0 0,2-3 3 0,1-3-2 16,2-2-1-16,1-3 0 0,2 1-1 0,2 1 1 15,1-1 0 1,1 1 0-16,-1 0 0 0,0 1 0 0,-1-1 0 15,3 2-4-15,-2-1 4 16,2 1 0-16,3 2 0 0,-2 0 0 16,0 1 0-16,1 2-1 15,-1 1 1-15,1-1-3 0,-2 2 4 0,1 0 0 16,-1 0-2-16,2 0 0 0,-2 2 1 15,0 0 0-15,-2 2 0 16,-1-3 0-16,0 4 0 0,-2 2-1 0,0-2 1 16,0 5 0-16,0 0-3 15,0 2 3-15,1 3 0 0,-2 1 0 16,2-3 2-16,-2 1-3 15,0-3 2-15,0-2 0 0,-2-2-2 0,1 0 2 16,0-2-1 0,-2-1 0-16,0 1 0 0,1-2 2 0,-4 4-2 15,3 0 0-15,-1 3 2 0,2-1-3 0,0 4 2 16,-2-1-1-1,2 0 0-15,0 2 0 0,-2 1 4 0,-1-1-5 16,1-3 2-16,-2 0 0 16,0-2-1-16,1 1 0 0,-2 2 2 15,0 1-2-15,2-1 0 16,-2 0 6-16,0-1-4 0,-2 3 3 0,-1-1-3 15,2 2 0-15,-1 0-1 16,1-1 2-16,1 1-3 0,0-3 0 16,-2 2 1-16,0-2-1 0,2 0 0 0,-1 0 1 15,1-2-1-15,-2 1 0 16,-1-2 3-16,0 0-2 0,-1 2 1 15,0-3 0-15,2 2-2 16,-3 1 0-16,3-3 2 0,-1 3-2 0,0 0 0 16,-2-1 0-1,1 1 0-15,-2-2 0 0,1 0 1 0,-1 0-1 16,1 0 0-16,0 1 2 0,1-1-3 0,-1 1 2 15,-1-4 0 1,0 5-1-16,0-2 0 0,-2-2 5 0,-1 0-5 16,1 0 0-16,0-1 4 15,1 1-6-15,-1 0 4 0,0 1 0 16,-2-2-3-16,0-2 2 15,2 0-1-15,-1 2-1 0,-1 0 2 0,2-2 1 16,-2-1-2-16,0 1 0 16,2-3 3-16,-2 1-3 0,3-1 0 15,-6-1 5-15,3 0-4 0,-3 0 7 0,2 0-2 16,3 0-1-16,0-1 0 15,-1 1-4-15,2 0 0 0,0-2 2 16,0-1-1-16,0 2 0 16,0-2 2-16,-2-2 1 0,-1 0 7 0,1-2 6 15,0-2-3 1,-1 1-6-16,3 1-2 0,-1-3-2 0,1 3-4 15,2-3 2-15,-1-1-3 16,0 0 0-16,0-4 0 0,-1-1-1 16,-1-2-1-16,1-1 4 0,-2 2-2 0,0-4-1 15,1 6 2-15,2 2 0 16,0 3-1-16,5 6 0 0,-1 0 0 0,1 2-36 15,1 2-16 1,0 0-44-16,0 0-62 0,3 0 5 0,-2 0-37 16,-1 0-195-16</inkml:trace>
  <inkml:trace contextRef="#ctx0" brushRef="#br0" timeOffset="77320.1">16755 8762 582 0,'-4'-9'0'16,"-1"-2"273"-16,-2 2-208 0,1-2-14 15,-4 0-8-15,2 3-10 16,-1-5-4-16,-3 4 1 0,2-2-1 0,1 0-1 15,-1 1-6 1,0 0-5-16,3-1-6 0,-4 1-3 0,1 3-3 16,-3-1-1-16,-2 0-2 15,-2 1-1-15,-3-3-2 0,-4 1 2 16,-1 2 2-16,-1 1-3 0,-3 1 0 0,1 2 4 15,-3 1-3-15,0 1 2 16,3 1 1-16,0 0-3 0,2 0 1 16,3 1-1-16,4 0 0 15,2 1-1-15,0 2 0 0,1-2 5 0,0 3-2 16,-4 2 1-16,0 0-4 15,0 4 0-15,-4 1 8 0,-1 1-1 16,-3 2 1-16,0 2 1 16,-1 1-3-16,1 3 0 0,1 0-2 0,1 1-2 15,1 4 0-15,2 3-2 0,1 0 0 16,2 1 0-16,3-1 1 15,-1-1-1-15,2-1 0 0,0-2 2 0,0-2-2 16,-1 0 0 0,0-1 3-16,0 2-5 0,1 0 4 0,-2 0-2 15,4 2 0-15,-1-1 0 16,2 0 0-16,2 1 0 0,0 0 2 15,0 1-3-15,-1 0 1 16,2 1 0-16,0 2 3 0,-2-1-3 0,3 1 5 16,-1 0 2-16,2-1 0 0,-1 2 1 15,1-1-2-15,1-1 1 16,2 2 0-16,-3-3-2 0,1 2 0 0,1-1 3 15,-1-4-2-15,4 3-4 16,-2-3 2-16,1 1-1 0,0 1 3 16,-2 2 0-16,3 2-1 15,1 3-1-15,1 1 2 0,1 1-1 0,0 0-6 16,1 2 2-16,3-5 0 0,1 1-2 15,2-3 2-15,1 0-1 16,-1-2 0-16,4 0 0 0,-2-3 0 0,1-1 0 16,1 0 1-1,2-2 0-15,-1-2-1 0,1 2 0 0,1-4 2 16,2 5-3-16,2-2 2 15,2-1 1-15,2 1-1 0,2 0 1 16,6-3-2-16,1-2 0 16,3 0 0-16,1-5 5 0,-4 0-7 0,3-1 3 15,-3-4-1-15,0 1 0 0,-3-2 0 16,-2-2 1-16,-3-1-1 15,0-1 0-15,-2-2 0 0,-1 1 0 0,3-1 0 16,-1-3 1-16,1-5-1 16,2-3 0-16,0-1 1 0,4-5-1 15,0-2 0-15,0-6 1 16,1-1-1-16,-5-2 0 0,2-2-1 0,1 2 1 15,-2-2 0 1,-1 1 3-16,0 0-5 0,-1-2 3 0,-1-1 0 16,0-2-2-16,3-2 0 0,1-3 2 0,4-2-2 15,0-5 2 1,4-5 3-16,-1-1-4 0,1-5 0 0,-3-1 3 15,-1 0-3-15,-1 0 0 16,-2 0 2-16,1 2-2 0,-4-3-3 16,-4-2 5-16,-3-5 0 15,-4 1 7-15,-5-1 0 0,-3 1-3 0,1 7 0 16,-2 5-4-16,-1 2-3 0,-1 6 2 15,3 5-1-15,-5-3 0 16,-1 1 0-16,-2 0 2 0,-9-3-3 0,-1 4 2 16,-4 2-2-16,-5 1-8 15,-4 4-10-15,0 7-7 0,0 8-21 16,0 6-17-16,2 9-24 15,0 4-57-15,-4 9-23 0,-1 4-75 0,-7-2-290 16</inkml:trace>
  <inkml:trace contextRef="#ctx0" brushRef="#br0" timeOffset="92870.13">5014 12348 577 0,'1'-5'0'0,"2"3"247"0,-3-3-124 16,0 1-34-16,0-1-27 15,-1 0-10-15,-1-1-16 0,-1-2-6 0,0 0-6 16,-1-3-1-16,1-2-2 0,-3 1 1 15,-2-2-4-15,0-6-3 16,-2 5 2-16,-3-5-4 0,-2 1-3 0,-4 3-2 16,-3 2-5-16,-4 7 2 15,-6 7-5-15,-3 4 0 0,0 13 16 16,-1 8-12-16,3 6-1 15,4 5-2-15,2 3-2 0,4 3 0 0,3 0 2 16,5 0-2 0,3 1 2-16,5-5 0 0,6 0-2 0,1-1 0 15,8-3 1-15,5-4-4 0,4-4 2 0,4-5 2 16,3-5 0-1,2-7 0-15,2-4 2 0,4-5-4 0,-1-11 4 16,3-5 3-16,0-6-2 16,-1-6 1-16,3-6 3 0,-1-5 2 15,0-4 3-15,-5-2 1 16,0-5 1-16,-3-3-2 0,-1-1-4 0,-2-3-5 15,-2-4 3-15,0 0-4 0,-4 1-2 16,-3-1 0-16,-4 7 4 16,-5 7-4-16,0 8 0 0,-6 9 5 0,0 7-4 15,0 9 3-15,-3 7-1 16,0 3-1-16,3 4-4 0,0 0-5 15,-1 6-10-15,-4 13 10 16,-3 10 8-16,-3 11-1 0,1 11 0 0,-2 8 5 16,0 8-5-1,-1 8 0-15,-3 2 20 0,1-1-12 0,-1-5 3 16,3-8-6-16,1-7 0 0,3-10-2 0,5-6-1 15,0-9-4 1,4-5 3-16,4-5-3 0,4-4-45 0,5-4-37 16,2-2-35-16,2-6-129 15,-1-5-238-15</inkml:trace>
  <inkml:trace contextRef="#ctx0" brushRef="#br0" timeOffset="93410.13">5859 11660 512 0,'5'-16'0'16,"-3"7"297"-16,-2 4-173 0,0 2-16 16,-9 5-25-16,-6 13-60 15,-10 14 0-15,-7 19 23 0,-7 11-4 0,0 9-9 16,-1 7-6-1,3 7-1-15,1 2-7 0,4 2 4 0,8-5-4 16,8-5-4-16,8-10-3 16,8-4-4-16,2-6-3 0,11-3 1 15,7-7-1-15,4-6-2 0,5-5-1 0,1-6 2 16,0-5-3-16,-1-5-2 15,-3-2-12-15,-1-1-16 0,-4-3-10 16,-4 0-75-16,-7-5-88 16,-7-4-261-16</inkml:trace>
  <inkml:trace contextRef="#ctx0" brushRef="#br0" timeOffset="93910.13">6005 12155 751 0,'10'-12'0'0,"0"5"124"0,0 5-4 0,1 2-54 16,0 7-18-16,2 10 13 15,-2 4-15-15,-2 9-12 0,-6 4-4 16,-3 2-8-16,-6 3 0 0,-7 1-4 0,-4 2-4 15,-2-4-4-15,-2-3-5 16,0-2-2-16,2-6-1 0,5-4 1 16,1-5-3-16,5-6 0 15,8-2 0-15,0-4-18 0,0-1-1 0,7-4 1 16,4-1 8-16,4-8 10 15,3-9 0-15,6-5 0 0,0-7 2 16,4-2-2-16,-1-6-1 16,-1-3 0-16,1-1 0 0,-3-3 1 0,0 1 0 15,-3 1 0-15,-4 3 0 0,-3 9 2 16,-4 9-2-16,-6 12 0 16,-3 7 14-16,-1 2 8 0,-1 0-15 0,-4 12-11 15,-5 14 0 1,-3 13 8-16,-4 4 5 0,3 6-6 0,1-6 2 15,3-6-3-15,4-2 0 16,1-5 1-16,2-4-2 0,3-1-2 16,0-4 2-16,0-2 0 0,0-1-1 0,3-5-15 15,0 0-13-15,4 0-25 16,0-3-26-16,0 2-46 0,3 0-105 15,1-5-120-15,4-3-140 16</inkml:trace>
  <inkml:trace contextRef="#ctx0" brushRef="#br0" timeOffset="94120.13">6436 12618 631 0,'2'7'0'0,"-1"5"248"16,-1 0-124-16,0 1-56 15,0 1-4-15,-2 0-5 0,-3 1-18 0,0-2-6 16,-1-1-3-1,-3-1-2-15,-2 1-12 0,-3-2-9 0,-3 2-3 16,0-3-2-16,-3 0-3 16,0-1 1-16,1-3-4 0,1 2-36 15,2-2-16-15,4-1-19 16,2 0-64-16,3-3-53 0,1-1-115 0</inkml:trace>
  <inkml:trace contextRef="#ctx0" brushRef="#br0" timeOffset="94960.13">6749 12179 584 0,'-6'0'0'16,"0"10"215"-16,-3 14-168 0,-2 10 35 0,0 3-9 15,2 4-29-15,4-2-11 16,2-2-17-16,2-4-9 0,1-7-4 15,2-2 3-15,5-7-5 16,0-3 1-16,5-2-2 0,2-6 0 0,4-2-2 16,4-4 2-16,3-5 5 0,4-6 1 15,1-4-3-15,1-2-1 16,-1-4-4-16,-2-1 4 0,-2-5 2 0,-4-3-4 15,-4-2 0-15,-3 0 10 16,-4 0 0-16,-4 6 7 0,-3 6 1 16,-3 5 9-16,-1 6-5 15,0 2-4-15,0 5 3 0,-1 1-8 0,0 1-5 16,-5 0 0-1,1 11-9-15,-5 11 1 0,-3 10 0 0,-1 12 0 16,0 7 13-16,-3 10-7 0,0 6 5 0,1 4-1 16,-3 1-4-1,1-7 0-15,0-6-5 0,-1-6 0 0,2-4 3 16,5-3-3-16,0-3-2 15,2-2 2-15,3-2 7 0,-4-6-8 16,1-4 3-16,0 0-3 16,-4-9 0-16,-3 1 0 0,-4-2 5 0,-3-7-4 15,-1 2 3-15,-3-5-2 16,1 0-1-16,-1-4 1 0,-2-5-2 15,6 0 0-15,0-5-7 0,2-2-1 0,3-3-10 16,3-4-3-16,2-1-22 16,2-6-40-16,2 1-35 0,0-3-74 15,-2-4-140-15</inkml:trace>
  <inkml:trace contextRef="#ctx0" brushRef="#br0" timeOffset="95420.13">7164 11655 783 0,'-1'-16'0'0,"1"3"290"15,0 6-186-15,1 3-31 0,1 4-24 0,-2 0-18 16,0 0-28 0,6 14-6-16,2 11 3 0,5 15 28 0,5 17 2 15,4 9-3-15,2 10 3 16,2 7-11-16,-3 4 3 0,-1 1 2 15,-5-2-5-15,-6-5 6 0,-6 1 4 0,-5-1-8 16,-11 0-10-16,-7 1-5 16,-6-5 13-16,-4-4-5 0,-3-3-10 15,-3-4 0-15,3-1 0 16,-4-2-4-16,1-5 0 0,-1 0 1 0,-2-2-1 15,1-6-37-15,-1-1 20 16,0-6-37-16,2-6-9 0,5-4-3 16,3-5-41-16,4-2-43 0,2-6-165 0</inkml:trace>
  <inkml:trace contextRef="#ctx0" brushRef="#br0" timeOffset="98000.13">7683 12506 532 0,'0'0'0'0,"0"0"211"0,0 0-112 15,0 0-19-15,0 0 2 16,0-1-30-16,0 1-15 0,0-1 1 16,3-2-7-16,1 3-7 0,1 0-3 0,4 0 1 15,1 0-8-15,4 0 4 16,3 4 4-16,4-3-1 0,4 1 1 0,8-2 1 15,7 1 1 1,5-1-2-16,3-1 4 0,3-3-8 0,-1 1 7 16,1-2 6-16,0 0-3 15,-2 1-2-15,-2-3-11 0,-4 3-6 16,-2 0 1-16,0-1 0 15,-1 2-1-15,0-1-7 0,3 4 3 0,0-2-2 16,0-1-5-16,0 3 4 0,-3 0 1 16,-4-2-3-16,-3 0 0 15,-8-1 2-15,-1 1-3 0,-6-1 2 0,-4 1-1 16,-4 2 0-1,-3-2-6-15,-5 2-5 0,1 0-13 0,-3 0-14 16,0 0-16-16,0 0-16 16,0 0 8-16,-3 0-17 0,-4 0-57 15,-6 0-85-15,-5 2-76 16,-4 0-261-16</inkml:trace>
  <inkml:trace contextRef="#ctx0" brushRef="#br0" timeOffset="98440.13">7622 12814 788 0,'0'0'0'0,"0"0"143"0,1 0-71 16,1 0-19-16,5 0-8 15,3 0 18-15,7 0-2 0,6 0-3 16,6 0-11-16,8-3-5 15,4-2-7-15,9 0 2 0,3-1 5 0,7 0 8 16,1-1-6-16,1 1-13 0,2-1-6 16,0-2-4-16,0 4-4 15,-1 0-6-15,-2 1-4 0,0 1-3 0,-2-1 0 16,-3-1 1-16,-5 0-1 15,-2 2-4-15,-4-1 0 0,-3 1 3 16,-4 0-2-16,-8 1 1 16,-10 0 2-16,-8-1-6 0,-7 2 3 0,-4 0-2 15,-1 0-24 1,0 1-1-16,0 0-7 0,0-1-15 0,-2 1 0 15,-4-1-30-15,-4-1-45 0,-2 2 28 0,-4 0-34 16,-1 0-129 0,-1 0-80-16</inkml:trace>
  <inkml:trace contextRef="#ctx0" brushRef="#br0" timeOffset="99790.13">8522 12012 544 0,'3'-19'0'0,"-3"-1"228"16,0 4-148-16,0 3-12 0,-4-1-7 0,1 3-8 15,0 5-5-15,2 1-7 0,-1 1 2 16,2 4 0-16,0 0-13 16,0 0-19-16,-1 5-16 0,-3 12 8 0,-3 9 23 15,-5 10 14 1,-4 11-4-16,-3 10-4 0,-7 9 13 0,-5 12-6 15,-6 8-4-15,-1 6-6 16,-3 4 3-16,0-1-15 0,0-3-9 0,2-5-1 16,4-7-1-16,2-7-4 0,6-7 4 15,2-9-4-15,4-6-3 16,4-9 2-16,1-6 1 0,1-7-2 15,4-3 0-15,1-2 2 16,1-7-3-16,1-4-16 0,4-2-19 0,3-4-45 16,1-1-6-16,0-6-39 15,5 0-89-15,3-13-111 0</inkml:trace>
  <inkml:trace contextRef="#ctx0" brushRef="#br0" timeOffset="100850.14">9517 12223 456 0,'1'-12'0'0,"0"-1"241"16,-1 4-134-16,0 0-25 0,0 4-14 16,-1-2 10-16,-4-1-16 15,-2 3-2-15,-4 1-1 0,-1 3-11 0,-2 1-7 16,-5 8 1-1,-3 6-5-15,-4 12-2 0,-4 13 3 0,0 15 2 16,-1 5-6-16,1 7-8 0,5-2-10 0,4-1-6 16,7-5-2-16,7-8 0 15,7-6-9-15,7-6-2 0,10-4 1 16,8-4 2-16,6-6 0 15,6-5-2-15,4-9 1 0,2-5 0 16,1-5-2-16,-4-3 0 16,-2-8-3-16,-1-4 9 0,-4-3-3 0,-1-4 0 15,-4-6 0-15,1 0 2 16,-4-5-2-16,0-9 6 0,-2-3-4 15,-2-6-2-15,-5-4 0 0,-4-3 4 0,-7 0-1 16,-5 2 0-16,-7 0-2 16,-11 2-1-16,-7 9 0 0,-5 9-4 15,-6 14-2-15,0 9 5 16,0 9-3-16,7 4-2 0,5 10-13 0,6 8-52 15,4 3-28 1,2 4 6-16,2 3-19 0,1-2-125 0,1-2-116 16</inkml:trace>
  <inkml:trace contextRef="#ctx0" brushRef="#br0" timeOffset="102670.14">10273 12516 443 0,'0'-2'0'15,"0"2"249"-15,0-1-158 0,0 1-29 16,0 0 4-16,0 0-4 15,0 0-5-15,1 0-12 0,5 0 4 0,1 0 14 16,4 0-7-16,4 0-14 0,3 0-4 16,1 0-5-16,5 0-7 15,2 3-10-15,4-1 0 0,2-2 5 0,3 0-1 16,2 0 1-16,3 0-4 15,4 0 1-15,0-2 5 0,4 2-4 16,-1 0-9-16,0 0-6 16,4 2 3-16,-2 1-2 0,6 3-1 0,2-3 4 15,-1 2-4 1,3-1 1-16,-3-1 10 0,2-1-3 0,1 1-1 15,-4 0 1-15,2 1-7 0,-2 1-5 16,0 0 0-16,1 0 3 16,-3 0-3-16,-2 0 0 0,-4-3 3 0,-5-1-4 15,-3 1 2-15,0 0 0 16,-5 1-2-16,3 1 2 0,-3-1-1 0,0 0 0 15,2-2 0 1,-2 1 1-16,1 1-1 0,1-3 0 0,2 0 1 16,-2 0-1-16,0 0 0 0,1-2 2 0,-3-2-3 15,0-2 2 1,-6 2-1-16,0-2 0 0,-1 3 0 0,-4-1 2 15,0 0-3-15,2 1 2 16,2-2 1-16,1 3-3 0,1 1 2 16,-1 1 0-16,0 0-1 15,-2-1 0-15,-1 0 0 0,-1-1 0 16,-1 2 0-16,-1 0 2 15,-5 0-2-15,-2 0-1 0,-4 0 1 0,-6 0 0 16,-1 0 0-16,-1 0-1 0,-1 0 1 0,-2 0 0 16,0 0 5-1,0 0-3-15,-1 0 10 0,-1 0-3 0,-2-6-4 16,-1 0-2-16,0-2-4 15,-1 1-2-15,0-4 6 0,0 4-4 16,-4-2-3-16,0-1 5 16,-2 2-1-16,-5-2 0 0,-3 0-7 0,-2 0 6 15,-3-2-3 1,-5 0 5-16,0-2 0 0,-2-3-2 0,1 2 1 15,3 1 2-15,3 1-4 0,7 6 4 0,0-4 0 16,4 3-4 0,1 1 4-16,0-1-2 0,5 2 0 0,0 0 0 15,4 2 4-15,1 3-1 16,3 1 3-16,0 0-12 0,7 8-17 15,6 4 25-15,5 5 0 16,7 6-4-16,8 2 4 0,1-1 0 0,2-4-3 16,0 1 2-16,0-4 2 0,-6-6-3 0,-1 1 0 15,-6-5 1 1,-3 0-2-16,0-2 1 0,-4 0 0 0,4-1 0 15,-5 3-7-15,0-2-3 16,-2 0-1-16,-5 0 8 0,-3-2-1 0,-5-2-2 16,0 0 5-1,0 0 2-15,0-1 4 0,-3 1 3 0,-5-1-2 16,-3 1-8-16,-4 5 4 15,-2 4 5-15,-3 2-5 0,-2 9 5 16,-1 4-3-16,-3 2-3 0,-1 4 5 0,2 0-5 16,0 1-2-1,0-3 2-15,2 0 2 0,0-5-4 0,2-2 2 16,4-1 1-16,-2-3-2 15,3 1 0-15,0-4-16 0,4 1-34 0,2-1-26 16,4-1-53 0,5 0-49-16,1-6-93 0,0-3-287 0</inkml:trace>
  <inkml:trace contextRef="#ctx0" brushRef="#br0" timeOffset="108590.15">13635 12205 330 0,'2'-12'0'0,"1"3"139"0,-2 0-56 0,0 1-31 16,1 1 4-16,-1 1 7 0,-1-1-16 15,2 1-5-15,0-1 9 16,1 3-16-16,0 0-12 0,-1 4 4 0,-1 0 1 15,-1 0-7-15,1 0-7 16,-1-1 0-16,0 1-1 0,0-2 5 16,0 2 2-16,0 0 5 15,0 0 0-15,0 0 1 0,0 0-2 16,0 0-2-16,0 0-5 15,0 0-11-15,0-1 0 0,0 1 1 0,0-1 3 16,0 1 3-16,0-1 3 0,0 0 4 16,-1-4-7-16,0 2-4 15,-1-3 5-15,0 1-2 0,1-1 0 0,1 0-3 16,-2 0-2-16,0-3-2 15,0 4-3-15,-2-4-3 0,0 4 2 16,-3-2 3-16,-3 3-2 16,-1 1-2-16,-6 3 0 0,0 1 0 0,-8 8 2 15,-2 2 7-15,0 7-10 16,0 6 2-16,1 3 0 0,0 7 0 15,0 3 5-15,3 0-2 0,3 1-1 0,4-1 7 16,4-2-3-16,4-3-2 16,5 0 3-16,3-3-6 0,6 0-4 15,7-2 4-15,2 0 0 16,5-1-3-16,2-4 2 0,2-3 3 0,0-2-5 15,0-8-16 1,1-6 9-16,-3-3-2 0,3-3 9 0,0-9-3 16,1-3 2-16,2-6 4 0,2-1-4 15,0-7-1-15,5 0 0 16,-1-5-6-16,0 0-9 0,-1 0 5 0,-2-2 1 15,-3 7 2-15,-5 0 6 16,-5 5 3-16,-6 7-1 0,-5 5 4 16,-5 2 0-16,-2 9 8 15,0 1 8-15,-5 1-7 0,-5 12-10 0,-2 6 2 16,-4 6 4-16,2 5-3 15,0 4 4-15,3 0-2 0,3 2-3 16,2-2-1-16,4-3-2 0,2-4 0 0,0-3 0 16,5-3 1-16,3-4-4 15,2-1 6-15,1-5-3 0,0-1 0 16,0-4-3-16,1-2 0 15,-1-4-3-15,2 0 3 0,1-2 0 0,0-5 0 16,1-5 3 0,1-4 0-16,0-3 0 0,0-2 2 0,0-3-2 15,-1-5 0-15,1-2 0 16,-2-4 2-16,3 0-2 0,-3-1 0 15,-1-1 2-15,-4 2-3 0,-5 4 2 0,-2 3 3 16,-2 7-3-16,-6 3 3 16,-1 5 1-16,-6 6-2 0,-3 0 3 15,-1 6-5-15,-2 1-1 16,-3 0 0-16,1 4 3 0,3 7-4 0,2 1 2 15,3 1-1-15,4 6 0 16,2 1 0-16,6 3 2 0,1-2-2 16,6 0-2-16,4-4 2 0,2 1 0 0,5-3 0 15,1-5 2-15,2-3-3 16,-1-7 2-16,1 0 2 0,1-2-3 15,-2-7 0-15,5-2 4 16,-1-3-3-16,0-2 0 0,-1-2 1 0,-3-1-3 16,-3-2 2-1,-1-2 3-15,-5 1-1 0,-6 0 0 0,-3 3 1 16,-1 5-1-16,-5 0 2 15,0 7-3-15,0 1 0 0,2 4-2 16,1 2 0-16,1 7-10 0,1 9 3 0,0 4 5 16,4 6-1-16,5 4 2 15,1 1-6-15,0 3-4 0,-1 0 8 16,-5-2-1-16,-3-2 0 15,-1-1 3-15,0-1 2 0,0-4-2 0,-2-2 0 16,0-3 1-16,1-5 0 16,1-2 1-16,0-2-1 0,0-2 0 15,5 1-2-15,1-6 2 16,1 1-9-16,3-3 2 0,-2-1-6 0,4-2-2 15,2-6 13-15,3-4 1 0,2-3-2 16,-1-7 6-16,0-2-2 16,-2-5-2-16,-2-5 2 0,0-5 2 0,-2-3-4 15,0-3 2 1,-3 0 3-16,0 6 1 0,-4 5 5 0,-1 7 2 15,-2 8 7-15,0 6-6 16,-1 4-7-16,0 6-2 0,-1 1 3 16,0 1-2-16,0 1-8 0,0 2-1 0,0 8-11 15,1 6 13-15,1 8 4 16,5 5-3-16,1 3-9 0,0 2 3 15,0 0-3-15,-1-1-2 16,-4 1 5-16,-3-2 4 0,0 3 0 0,1-3 3 16,-1-4 0-16,0-3-1 15,-3-7 1-15,0-3 0 0,0-5-1 16,1-2 2-16,2-3 0 15,0-1-1-15,2-1-2 0,1-2 2 0,2-1-4 16,1 0 6-16,2-5 2 0,0-3-3 16,1-4 1-16,0-3 1 15,1-5-5-15,2-3 4 0,1-4 0 0,2-3-2 16,1-2 0-1,1-6 2-15,3-2-2 0,1 0 0 0,1 1 2 16,-3 3-3-16,-3 9 2 16,-5 11-1-16,-6 9 0 0,-3 5 0 15,-2 2 1-15,-2 13-1 16,-6 8-6-16,-4 11 12 0,-1 3 2 0,-1 0-6 15,3-1 1-15,1-3-3 0,3-2 0 16,3-6 2-16,2-1-3 16,2-4 0-16,2-1 1 0,3-3-4 0,5-4-1 15,0-2-4-15,4-4 3 16,2-4 0-16,2 0-6 0,1-3-2 15,2-6-2-15,1-3-9 16,-1-3 8-16,2-3 8 0,-3-3 3 0,-1-7 4 16,0-3 2-16,-3-4 0 0,-2-1 1 15,-1 3-1-15,-3 6 2 16,-3 7-2-16,-4 10 0 0,-3 5 5 0,0 8 0 15,-9 11-7 1,-3 9 3-16,-4 10 4 0,1 1-2 0,2 0-2 16,5-2-2-16,3-6 2 15,5-5 0-15,0-3-1 0,2-5-2 16,3-4 2-16,3-1 0 15,2-2 0-15,2-3 4 0,5-2-4 0,4-1 0 16,0-1 7-16,3-8-7 0,0-2 0 16,-1-3 4-16,-1-3-4 15,-3-3 0-15,1-4 5 0,0-2-1 0,2-3 1 16,1-3-2-16,-3 1 0 15,1 2 2-15,-7 4-4 0,-4 9 1 16,-5 7 8-16,-3 5 5 16,-2 5 8-16,-5 15-15 0,-7 11-2 0,-5 14 12 15,-4 6-2 1,0 11-6-16,-1 9 1 0,-1 7 0 0,-1 5-8 15,0 0-1-15,0-6 1 0,0-2-6 0,-1-8-15 16,0-6 6 0,1-6 1-16,2-5-8 0,1-6 3 0,3-6-4 15,5-8-5-15,3-8 12 16,6-8 10-16,0-5 3 0,4-5 0 15,0-4 8-15,0-9 14 16,7-9-17-16,1-4 3 0,2-8 3 0,3-7-1 16,2-3-4-16,2-9-1 0,3-6 1 15,4-8-3-15,4-8-2 16,5-9 4-16,5 0-3 0,3-2-3 0,5 3 2 15,3 1 0-15,0 7-3 16,0 5 4-16,-5 7-2 0,-3 12 0 16,-6 15-3-16,-8 12 3 15,-5 14 0-15,-5 10-6 0,-4 3 4 0,-4 16 4 16,-3 8-1-1,-5 6 4-15,-2 3 2 0,-6 3-4 0,-2-4 0 16,-5-2-2-16,0-4 1 0,-4-8 1 0,-3-3-2 16,-5-2 4-1,-1-2-3-15,-2-1-1 0,0 0-2 0,4-1-10 16,2-1-7-16,3-1-2 15,7 0 0-15,5 0-4 0,4-1 8 16,4 1 2-16,0-3-3 16,6 3 12-16,2-2-1 0,3-1 1 0,5-1 6 15,4-3-2-15,2 0-2 16,4-3 4-16,3 0-1 0,-1-6 0 15,2-5 0-15,0-1 0 0,1-7 0 0,3-6 3 16,-1-4-2-16,3-9 1 16,2-3 0-16,-2-7 2 0,1-6 1 15,1-6 2-15,-3-4 1 16,-1-1 3-16,-3 2-2 0,-5 3-1 0,-5 7 2 15,-2 11 2 1,-8 8-1-16,-4 10-1 0,-1 12-2 0,-5 7 2 16,-1 5 2-16,-11 10-13 0,-10 16 2 0,-10 18 2 15,-4 14 2 1,-3 7 0-16,3 3 1 0,2 3-3 0,4-6 0 15,6-4-3-15,8-4 0 16,5-8 3-16,5-6-3 0,5-6-1 16,2-4 0-16,5-8-1 15,7-3 1-15,2-7-1 0,3-6-4 0,5-5-5 16,-1-4-3-16,1-1-1 15,1-10 7-15,-3-6 3 0,1-5 0 16,-1-7 7-16,-1-3-3 0,1-4-1 0,-1-7 4 16,-4 4-2-16,-3 3 0 15,-8 7 0-15,-1 12 0 0,-3 7 2 16,-2 8 1-16,-3 2-4 15,-7 16-29-15,-4 8 37 0,-6 5-5 0,5 6-2 16,2-2 0 0,1-1 2-16,4-4-3 0,3-2 1 0,4-5 0 15,1-3-4-15,7-1 5 16,5-1-2-16,2-4-3 0,7-2 7 15,9-3-1-15,2-4-1 0,7-1-2 0,0-2-1 16,4 0 1-16,1-7 2 16,1-5-1-16,1-3 0 0,1-5 0 15,-4-3 0-15,0-4 1 16,-6-7-1-16,-6-3 2 0,-9-2-3 0,-5-1 2 15,-8 6 2-15,-8 2-3 16,-3 10 0-16,-9 7 10 0,-4 7-7 16,-5 8-1-16,-4 4 0 0,0 11-4 0,-1 9 3 15,1 2-2-15,3 4 2 16,4 2 0-16,5-1-1 0,4-6 0 15,3 1 0-15,3-4 0 16,2-4-4-16,5-1 1 0,3-4 0 0,4-3 1 16,1-4 4-1,4-5 0-15,2-1-2 0,3-7 0 0,1-8 9 16,1-5-8-16,2-8 2 15,-1-4-1-15,1-8 1 0,-1-5 3 16,2-5-2-16,-2-6 0 0,0-7-2 0,0 1-1 16,-3 0-2-16,0 7 2 15,-7 5 11-15,-2 12-4 0,-6 11 3 16,-2 10 1-16,-4 9 7 15,-1 6-4-15,-1 6-21 0,-12 17-17 0,-7 14 31 16,-5 14 11-16,-3 10-8 16,3 4-2-16,2 1-5 0,4-1-4 15,1-3 0-15,4-4 9 16,3-5-9-16,3-8 0 0,1-4-32 0,2-8-21 15,2-2-7-15,-2-10-6 0,1-4-36 16,0-6-34-16,-5-6-86 16,-2-3-372-16</inkml:trace>
  <inkml:trace contextRef="#ctx0" brushRef="#br0" timeOffset="108750.15">15848 11950 854 0,'10'-7'0'0,"17"-1"95"15,6 1-52-15,6-2-9 16,8 0-12-16,4 2-13 0,1 2-8 0,2 3 0 16,-6 2-2-1,-3 0-223-15,-5 0-203 0</inkml:trace>
  <inkml:trace contextRef="#ctx0" brushRef="#br0" timeOffset="109920.15">17821 11292 417 0,'11'-15'0'0,"3"-1"222"16,-2-2-116-16,-2 1 17 16,-3 5-36-16,-4-1-14 0,0 5-3 0,-3 1-4 15,-5 0-23-15,-4 3-4 16,-6 2-10-16,-4 2-13 0,-6 12 2 15,-5 10 4-15,-7 8 3 0,-4 12 5 0,-4 11 2 16,-4 8-4-16,-2 11 6 16,-5 5-8-16,1 0-11 0,-2 2-9 15,6-6 2-15,8-1-3 16,8-2 3-16,10 0 6 0,9 1 0 0,6 0 5 15,10-1-4 1,1-3-2-16,8-7 5 0,2-3-9 0,-2-10-4 16,3-1-5-16,-2-6 0 0,-1-5 6 0,-2-2-7 15,1-6 2 1,0-4 2-16,-2-2-4 0,0-4-34 0,0-2-8 15,-2-2-42-15,-4-2 1 16,4-2-8-16,-4 0-48 0,0-3-43 16,1-4-134-16</inkml:trace>
  <inkml:trace contextRef="#ctx0" brushRef="#br0" timeOffset="111470.15">17688 12158 678 0,'8'10'0'15,"5"-1"339"-15,1-3-230 16,4-6-31-16,2-2-21 0,4-7-11 15,1-5-19-15,5-3-17 0,-3-4 0 0,-1-2 3 16,-6-3-2-16,0-2-6 16,-5 2 0-16,-3-2 1 0,-4 1 5 15,-1 2-5-15,-6 3 0 16,-1 3-1-16,-4 7-4 0,-7 5-2 0,-4 7-3 15,-8 5-3-15,-7 13-1 16,-5 8 2-16,-5 7 0 0,-2 8-2 16,-1 5 8-16,2 4 0 0,4 0-1 0,7-2 1 15,11-2 0-15,5-5-3 16,11-5 4-16,3-5-2 0,10-3-5 15,8-4 7-15,6-3-2 16,4-6-1-16,4-8 2 0,3-3 0 0,2-4 0 16,0-4 1-1,1-3 4-15,-3-7-4 0,-3-7 8 0,-1-2-1 16,-1-5 3-16,1-5 5 15,-1-8-7-15,0-5-3 0,-2-6 0 16,0-3-2-16,-3 1-3 0,-1 4 1 0,-5 7-1 16,-4 9-1-16,-6 10 0 15,-2 7 4-15,-5 11 0 0,-1 2 5 16,-1 3 8-16,0 1-7 15,0 0-13-15,-2 8-6 0,-2 7 10 0,-2 2 0 16,2 1-1-16,2 5 0 16,1 2-1-16,-2 8 1 0,2 6 0 15,0 2 0-15,-1 7-1 16,-1-2-17-16,-2 1 7 0,2-4 3 0,-1-8-1 15,3-4 1-15,1-7 0 0,0-6 6 16,0-5 1-16,3-3-1 16,0-5-1-16,4-3 3 0,1-2 0 0,1 0 0 15,1 0-5 1,1 0-6-16,3 0-4 0,3 0 4 0,3-5-4 15,1 1-3-15,2-6 9 16,0-2 6-16,0-1 1 0,-2-8 2 16,-4-3 0-16,0-2 1 0,-4-8-1 0,-1-1 3 15,-2-4 1-15,2-4 7 16,-1-1-5-16,0 0-1 0,2 2 4 15,-2 0-3-15,2 4 0 16,-1 4 1-16,-2 6 0 0,-3 10 2 0,-4 7 2 16,-1 7 1-16,-2 4 2 15,0 2-2-15,-9 13-18 0,-5 12 5 16,-2 9 2-16,4 2 0 15,1 0-1-15,6-3-2 0,3-1 3 0,2-2-2 16,5-3-12-16,2-3 8 0,1-4-3 16,-2 0 5-16,1 0-3 15,-1 4-1-15,-4 1 4 0,-1 0-5 0,-1 0 0 16,1-1-5-1,-2-7-2-15,-1-1 1 0,2-1 4 0,0-6 0 16,1-1 3-16,3-2 7 16,1-5 0-16,-1 0-4 0,2-3 4 15,-1 0 0-15,1-2 0 16,1-5 0-16,0-1 3 0,1-2-3 0,4-3 0 15,-1-5 2-15,2-2-2 0,2-7-4 16,2-3 4-16,3-4-4 16,3-6 6-16,0-2-1 0,2 0-1 0,-3 1 0 15,-3 9 4-15,-3 10 2 16,-6 8 4-16,-3 10-3 0,-4 4-1 15,-3 3-3-15,0 13 0 16,-6 11 4-16,-5 7 1 0,0 4-2 0,-2-1-7 16,2-1 2-16,1-3 4 0,3-3-6 15,4-4 2-15,3-3 0 16,0-4-1-16,4-2-1 0,5-4 1 0,-2-5 0 15,5-3 0 1,1-3 0-16,3-2 0 0,2 0 0 0,-1-9 2 16,3-3-2-16,0-8 3 15,-2-3-2-15,0-5 0 0,-1-8 2 16,-2-3-2-16,-2-5-1 15,-3-6 0-15,-3-3 3 0,-4 0-1 0,-3 4 2 16,-4 9-1-16,-5 8 9 0,-1 10 4 16,2 6-3-16,2 10-11 15,-1 6 0-15,-1 7-4 0,-2 12-5 0,-1 7 8 16,-1 4 0-16,1 1-2 15,4 1 0-15,3-2 2 0,4-2-2 16,4-3-4-16,7-2 3 16,3-8-2-16,3-2 6 0,1-5-2 0,2-6 0 15,0-2 0 1,4-3 1-16,-2-10-1 0,2-6 0 0,0-2 2 15,-2-7-2-15,-3 0-2 0,-2-3 2 0,-1-1 0 16,-2-2 0 0,-3 0 0-16,-2 7-4 0,-2 4 1 0,-4 7-1 15,-1 10 0-15,-2 6 2 16,-3 4-6-16,-6 15-7 0,-2 8 15 15,0 4 0-15,3 6 0 16,3-2 0-16,1 0 1 0,4-3 0 0,1-3 6 16,2-4-2-16,3-4-1 0,1-3 2 15,3-2 2-15,1-2-5 16,3-2 0-16,3-4-1 0,3-1-4 0,1-2-28 15,3 0-28-15,1-3-57 16,2-2-44-16,-2-2-66 0,-2-11-217 16</inkml:trace>
  <inkml:trace contextRef="#ctx0" brushRef="#br0" timeOffset="111740.15">19632 11344 696 0,'13'-7'0'0,"3"7"150"16,-6 1-63-16,3 16-9 15,-2 9-18-15,-2 12 16 0,0 11-10 16,-3 6-12-16,-1 8 2 16,-1 4-7-16,-2 3-4 0,-1 1-1 0,-1 4-6 15,-4 0-2-15,-7-2-5 16,-4 2-13-16,-5-1-8 0,-8-1-7 15,-2-2 1-15,-4-6-8 0,-1-7-53 0,-2-8 12 16,-3-8-1-16,-2-3-17 16,-2-5 9-16,-2-1-32 0,-1-2-98 15,-4-3-118-15,-2-3-346 16</inkml:trace>
  <inkml:trace contextRef="#ctx0" brushRef="#br0" timeOffset="121750.17">5057 14354 554 0,'0'-4'0'15,"0"4"273"-15,-8 0-177 16,-3 7-51-16,-5 8 7 0,-4 9-4 0,2 7-6 16,-3 8-7-1,-1 6-1-15,-1 2-6 0,-2 8 5 0,-1 1-9 16,-3 4-7-16,-1 4-2 15,-1-2-2-15,-1-4-6 0,1-1-2 16,0-8-1-16,1-2-1 0,2-6-3 0,1-7 0 16,5-3 4-16,3-4-4 15,6-6-4-15,3-3-7 0,4-4-12 16,3-7-1-16,1 0-18 15,2-5-40-15,0-2-22 0,5-2-51 0,0-6-127 16,-3-5-216-16</inkml:trace>
  <inkml:trace contextRef="#ctx0" brushRef="#br0" timeOffset="122050.17">4616 14508 701 0,'-6'-13'0'0,"4"6"335"15,2 4-220-15,0 2-30 16,0 1-44-16,6 0-15 0,2 11 0 16,7 8 39-16,4 10-9 0,2 10 17 0,2 7-22 15,-1 6-6-15,-3 5-26 16,0 1-7-16,1 0-2 0,-4-2-2 15,-1-6-4-15,0-4-2 16,-2-6-4-16,0-8 4 0,-2-3 0 0,-1-3-2 16,2-4-7-16,-1-1-18 15,-3-5-51-15,2-2-18 0,-5-4-27 16,0-5-77-16,-3-3-95 15,-2-2-349-15</inkml:trace>
  <inkml:trace contextRef="#ctx0" brushRef="#br0" timeOffset="122770.17">5552 14488 571 0,'-6'-8'0'0,"-2"-1"323"16,-1 6-221-16,-2 3-33 0,-3 0 7 16,-3 15-26-16,-4 7-14 15,-4 14-1-15,-4 7-4 0,0 11-5 0,1 6-6 16,3 3-5-16,4-2-5 15,5-2-4-15,7-4-1 0,4-7-1 16,5-5-7-16,9-4 5 16,7-8-3-16,8-2-3 0,5-4 4 0,8-7 0 15,7-8-4 1,2-9 4-16,2-3 0 0,0-9 0 0,-1-6 0 15,-3-4-2-15,-4-4 4 0,-3-4 1 0,-6-2 2 16,-5-5 3 0,-6-2 7-16,-6-4-1 0,-7-6-3 0,-5-3-1 15,-2 0 0-15,-5 0-2 16,-6 0 2-16,-6 7 0 0,-9 3 3 15,-3 4-2-15,-2 7-4 16,-5 4-3-16,-2 7 1 0,0 4-4 0,1 2-2 16,3 8-2-16,3 0 3 0,3 5-39 15,7 8 12-15,8 8-7 16,6 10-36-16,7 7-5 0,5 5-22 0,7 4-84 15,6-3-86-15,3-3-192 16</inkml:trace>
  <inkml:trace contextRef="#ctx0" brushRef="#br0" timeOffset="123440.17">6208 14459 735 0,'0'-12'0'0,"0"4"313"0,0 6-180 15,0 2-38-15,-6 13-46 16,-5 16-34-16,-8 21-3 0,-2 12 18 15,-2 11-5-15,2 0-8 0,3-3-8 0,-1-7-8 16,2-7 4-16,3-9-4 16,0-6-2-16,0-5 2 0,3-6 2 15,-1-2-4-15,-1-7 1 16,2-1-1-16,3-4-37 0,2-6 11 0,2-1-18 15,0-5-16 1,4-4 27-16,-1-2 19 0,1-9-17 0,3-9 0 16,4-3 26-16,5-7 4 0,1-6 3 0,1-8 0 15,1-3-1 1,2-8 0-16,0-4 23 0,2-2-7 0,2-5 1 15,2 2 2-15,3 1-4 16,1-3 0-16,2 10-2 0,5 3-4 16,1 10 1-16,2 9 0 15,0 9 5-15,-1 11 10 0,-1 12 4 0,-4 4-6 16,-6 17-5-16,-6 8-6 15,-7 10-2-15,-7 6 4 0,-5 2-4 16,-5 1-3-16,-8-2 2 0,-5-1-4 0,-4-4-5 16,-4-3 0-16,-3-4 10 15,-4-1-13-15,-4-6-4 0,-3 0-12 16,-1-4-8-16,1-2 0 15,1-1 1-15,7-3-6 0,4-4-1 0,7-2 0 16,11-3 11 0,3-5 12-16,7 1 8 0,2 0-13 0,6 2-1 15,6 5 17-15,4 2-2 16,3 4 2-16,3 5 11 0,-1 3 15 15,-1 2-4-15,-1-1 4 0,-1-1-13 0,-1-1-6 16,0-1-6-16,-1-1 2 16,3-2 17-16,-2-4-24 0,-2-3-38 15,-1-4-4-15,-4 0-58 16,1-3-246-16,-2-4-235 0</inkml:trace>
  <inkml:trace contextRef="#ctx0" brushRef="#br0" timeOffset="124650.17">7525 14812 710 0,'-1'0'0'0,"1"0"321"0,0 0-234 0,0-1-20 16,1-1-13-16,6 1-33 16,7 0-2-16,9-2 20 0,7-1 2 0,7-2-8 15,8 0-6 1,4 0 4-16,2 0-8 0,3 1 6 0,-1 0 6 15,-1 2-11-15,-9 1-6 0,-5 2-8 0,-7 0-7 16,-4 1-2 0,-4 3 3-16,-1-2-3 0,-4 2-2 0,-3-1 1 15,-2-2 0-15,-4-1-41 16,-1 1 1-16,-3-1-11 0,-3-3-13 15,1-5 12-15,-3-1-31 16,-1-2-34-16,-3-1-24 0,-3 1-78 0,-3 0-204 16</inkml:trace>
  <inkml:trace contextRef="#ctx0" brushRef="#br0" timeOffset="124990.17">7957 14570 690 0,'0'-9'0'0,"0"1"258"16,-2 1-165-1,-2 2-20-15,1 3 0 0,1 2-6 0,1 0-30 16,-2 6-22-16,0 13-5 15,-3 11 16-15,1 9 11 0,-1 8 15 16,-4 3 2-16,2 0 3 16,-2-1-15-16,3-6-2 0,-3-2-10 0,3-3-10 15,1-5-6-15,0-4-9 16,0-5-7-16,3-2 4 0,0-1 2 16,-1-1-5-16,2-4 1 0,0-3-2 0,0-1-41 15,1-5 1-15,-1 0-32 16,2 0-34-16,0-3-15 0,0 0-43 15,-1-4-171-15,-2-5-309 16</inkml:trace>
  <inkml:trace contextRef="#ctx0" brushRef="#br0" timeOffset="126900.17">8275 14231 595 0,'-5'-11'0'0,"0"3"283"16,1 1-191-16,0 2-22 15,1-2-21-15,1 1 2 0,1 1-12 0,-2-2-4 16,0-2 6-1,-2 1-2-15,0-1-2 0,0-1-6 0,-2 0-9 16,-2 1 1-16,-1 2 3 16,0 1-8-16,-1 0-10 0,0 3-2 15,1 2 3-15,0 1-4 0,0 0 1 0,-1-1 6 16,-1-2 0-16,0 1 3 15,-1-1 4-15,0 0-2 0,-1 1-4 16,-2-1 0-16,0 3-7 16,-4 0-8-16,-1 0 4 0,0-1 0 0,-1 1-2 15,1 2 0-15,2 2 1 16,2-2-1-16,5 2 0 0,-1-2 2 15,3 1-3-15,0 2 2 16,3-1 8-16,-2-1-5 0,0-1 2 0,-2 2-4 16,-1-1-1-16,-1 0 4 0,-2 2-4 15,3 1-2-15,-1 0 2 16,1 1 0-16,1 0-1 0,1 1-2 0,0-1 0 15,1 0 0 1,0 2 4-16,-1-2-1 0,0 4-2 0,-3-2 2 16,-2 3 3-16,1 1-3 15,-1-1 2-15,2 2 0 0,0-1-5 16,3-2 3-16,2 2-2 0,1 1-2 0,0-1 5 15,1 2-2-15,-1-2 0 16,-1 2 0-16,-2 1 4 0,-2 1-3 16,-1 0 5-16,2-1-5 15,1 0 1-15,1 1 2 0,1 1-4 0,0 0 0 16,2 1 0-16,0 0 6 15,0-1-3-15,2 3 6 0,-1-2-2 16,0-1-4-16,1 4 4 16,-2-1 0-16,1-1-5 0,-1 2 7 0,0-3-5 15,2 0-1-15,0-1 3 0,-1 1-4 16,2 0-4-16,1 1 4 15,-1-2-1-15,3-1-2 0,0-2 1 0,0-3 0 16,0 1 0 0,0-3-2-16,0 1 3 0,0 1-2 0,0-2 2 15,0 2 2-15,2 5-5 16,0-3 4-16,1 3-2 0,0-1 0 15,0 0 0-15,1-1 0 16,0-1 0-16,0-2 0 0,1 0-1 0,-2-2-1 16,2 2 3-16,-1-3-1 0,1 2 0 15,2 2 0-15,-3-2 1 16,1 0-2-16,2 0 2 0,-3-2 2 0,1 3-3 15,2-2 0-15,-1 1 1 16,2 0-2-16,0 3 2 0,1-3-2 16,0 0-1-16,3 0 4 15,-3-1-3-15,1 0 0 0,1-1 2 0,-1 1 2 16,1-1-3-16,1 0 0 0,-1 0 1 15,-1-1-2-15,-1-3 1 16,0 0 2-16,-1 2-3 0,-1-2 1 0,0 2 0 16,0-3 1-1,2 2 0-15,0 1 1 0,1-2-4 0,3 1 2 16,0-1 0-16,2 0 0 15,-2 0 0-15,4 0 3 0,0-2-4 16,0 3 0-16,-1-2 5 16,0 0-6-16,-3-2 4 0,-2 0-1 0,0 1-1 15,-2-3 0-15,0 3 1 0,0-3-2 16,2 0 2-16,-1 0 1 15,0 0-3-15,1 0 2 0,0-3-1 0,-1 3 0 16,3-4-2-16,1 2 4 16,0-1-4-16,1 0 4 0,-3-2 1 15,3-2-5-15,0 2 4 16,-2-2-3-16,0 2-2 0,1-3 6 0,-2 2-1 15,-1-1-3 1,1-2 2-16,0 1 0 0,1-2-2 0,2-1 2 16,-1-1 0-16,0 1-1 0,-1-2-1 0,1 1 3 15,0-2-4 1,0 2 4-16,0-1 0 0,-3 0-2 0,2-1 0 15,-2 0 2-15,2 2-2 16,-1-1 0-16,-2 1 1 0,2 2-1 16,-3-2 0-16,0-1 3 15,0 1-3-15,-1-4 0 0,0 1 9 0,0-3-8 16,0-2 6-16,0-3-5 0,-1-1-2 15,2-3 0-15,-1 0 12 16,-1 1-10-16,1 0 6 0,-3 2 0 0,-1 4-1 16,0 2 5-16,-1 2 0 15,0 3 0-15,0 0 5 0,-3 0-5 16,0-2-6-16,0-1 5 15,0 1-7-15,0-1 0 0,0-1 3 0,0-3-6 16,2 0 1 0,-2-4 2-16,0 1-1 0,0-2 1 0,0-4-1 15,0 3 0-15,-3 0-3 0,-2 0 0 0,1 2 3 16,-2 0-2-1,0 0 3-15,1 4-2 0,2-1-4 0,1 4 3 16,-2 0 2-16,0-1-6 16,-3 0 6-16,-2-1-1 0,-2-1-4 15,-3-2 3-15,-1 4-1 16,-2-1 0-16,0 2-4 0,1 3 3 0,-2 0-39 15,3 4 1-15,2 5-15 16,2 0-33-16,3 5-9 0,-2 1-57 16,-1 11-29-16,0 9-23 0,-5-4-158 0</inkml:trace>
  <inkml:trace contextRef="#ctx0" brushRef="#br0" timeOffset="136170.19">10804 14629 458 0,'4'-7'0'0,"-1"-1"283"15,-1-2-181-15,-1 1-3 0,0 1-17 0,0 0-15 16,-1-1-1-16,0 2-16 16,-1 2-8-16,1 0-5 0,-1 2-7 15,1 3-5-15,-1-2-1 16,0 1 2-16,1 1-1 0,-1 0-2 0,-2 0 1 15,-2 3-7 1,-10 4-18-16,-4 8 2 0,-5 8 14 0,-3 8-2 16,-1 7 7-16,-2 3 0 0,4 5-8 0,-1 0 1 15,7 0-3-15,3-2-5 16,5-5-2-16,7-3-2 0,2-7-1 15,3-1 0-15,2-3 2 16,6-3-2-16,3-2-3 0,3-3 3 0,4-2 0 16,3-4-1-1,2-2 4-15,2-3-6 0,2-4 2 0,2-2 2 16,-1 0-2-16,0-8-3 0,-1-1 3 0,-4-2-4 15,-2-5 7 1,1-3 2-16,-4-2-5 0,0-4 2 0,-3-3 3 16,-1-2-2-16,-2-5 4 15,-3-1-5-15,-3-2 1 0,-1 1 2 16,-5-1 2-16,0 2-4 15,-3 2 6-15,-7 2 1 0,1 1 0 0,-5 5 0 16,0 1-6-16,0 3-2 16,0 3 3-16,1 4-5 0,1 3-1 15,0 3 3-15,3 4-2 0,-3 1-43 0,1 2 2 16,-1 2-25-16,1 3-22 15,-1 7 15-15,2 8-33 0,3 3-90 16,1 3-39-16,3 0-137 16</inkml:trace>
  <inkml:trace contextRef="#ctx0" brushRef="#br0" timeOffset="137030.19">11382 14575 499 0,'2'-5'0'15,"-2"1"272"-15,0-1-173 16,0 5-17-16,-4-2 7 0,-2 2-51 0,-4 2-10 16,-1 7 1-16,1 0 8 15,-2 3-4-15,-1 4 7 0,2-1-2 16,-4 6-2-16,2 2 8 0,0 7-7 0,-2 4-9 15,1 2-10-15,0 0-2 16,1 1-5-16,1-1-5 0,4-3-1 16,3-1-3-16,5-5-4 15,2-1 4-15,9-3-3 0,5 1 0 0,4-6 2 16,4-2 4-16,3-2-3 15,1-5 3-15,1-1-4 0,-2-4-2 16,1-1 2-16,-3-3 6 16,-2-1-7-16,1-8 0 0,-4 0 5 15,-1-4-5-15,-3-4 0 0,2 0 8 0,-4-7-6 16,2-4 3-16,-2-1-3 15,0-6-2-15,0-1 0 0,-4-3 7 0,-3 0-10 16,-4 1 6 0,-3 2 1-16,-4 5-5 0,-5-1 2 0,-5 3 2 15,-3 0-5-15,-2 0 4 16,-1 4 0-16,2 4-2 0,2 7-4 15,2 5 3-15,3 8-44 16,1 1-6-16,-1 10-11 0,1 7-34 0,0 4-8 16,-1 5-54-16,3-3-158 0,-3-1-157 15</inkml:trace>
  <inkml:trace contextRef="#ctx0" brushRef="#br0" timeOffset="137550.19">11972 14628 882 0,'-3'-7'0'0,"0"1"297"0,-4 0-214 16,3 2-15-16,-4 4-14 16,-3 4-27-16,-6 13-14 0,-7 7 1 0,-2 8 6 15,-2 4-6-15,0 3-2 0,4 1-3 16,4-1-6-16,3 0-2 15,7-6 3-15,3-1-4 0,7-3 0 0,2-3 0 16,6 1-1 0,2-2 0-16,4-4 2 0,3-2 2 0,2-4-4 15,4-2 1-15,3-3-2 16,1-5-4-16,3-3 9 0,0-2-4 15,0-3 0-15,0-5 2 16,-1-4 2-16,0-2-4 0,-1-3 2 0,-1-2 6 16,-3-3-4-16,-3-4 8 0,-4-3 3 0,-3-1 5 15,-5-6 2 1,-4 3-1-16,-5-2-2 0,-3 2-4 0,-6 1-2 15,-7 1 0-15,-5 4 1 16,-2 2-8-16,-3 4-3 0,-1 0 1 16,1 3-5-16,1 4 0 15,4 6 4-15,4 6-4 0,3 1-49 0,3 1-35 16,2 7-26-16,0 4-40 0,0 6-14 15,0-2-103-15,-4-3-490 16</inkml:trace>
  <inkml:trace contextRef="#ctx0" brushRef="#br0" timeOffset="140300.19">12615 14923 822 0,'1'0'0'16,"3"-1"199"-16,4 0-136 0,3 0 3 0,8 1-7 15,6 0-4-15,8 1-10 16,5 1 1-16,6 0 0 0,5-1-5 15,-1-1-1-15,4 0-6 16,-3 0-10-16,-1-1-14 0,-7-1-6 0,-5 0 0 16,-5 2-1-16,-7-1-5 15,-6 1 4-15,-5 0-4 0,-6 0-18 16,-4 0-8-16,-3 0-10 0,0 0-13 0,0 0-11 15,0 0-29-15,-3-1-61 16,-1-2-38-16,-3-2-95 0,-1-1-318 16</inkml:trace>
  <inkml:trace contextRef="#ctx0" brushRef="#br0" timeOffset="140600.19">12982 14761 647 0,'-3'-7'0'0,"3"4"368"16,0 1-245-16,0 0-30 16,0 2-20-16,0 0-14 0,0 0-13 0,0 0-17 15,-1 2-11-15,0 6-8 16,-1 10 5-16,-1 7 21 0,-1 7 9 15,-1 4 1-15,2 3-18 16,0-3-9-16,-1 0-1 0,3-3-6 0,-3-3-10 16,3-3 4-16,-1-3-5 0,1-5-2 15,0-2 2-15,-1-2 1 16,2-4-15-16,0-1-16 0,0-3-29 0,0-2-66 15,0-2 4 1,0-2-29-16,0-1-119 0,0-4-133 0</inkml:trace>
  <inkml:trace contextRef="#ctx0" brushRef="#br0" timeOffset="141180.19">13248 14544 571 0,'-7'-23'0'0,"-3"-1"360"0,-2-2-240 0,-2 4-38 15,-4-2-17-15,-1 3-18 0,-4 2-15 16,-4 0-11-16,-4 3-4 15,-4 3-2-15,-6 6-4 0,1 5-7 0,-3 4-2 16,0 13 2 0,2 8-2-16,1 11 6 0,5 8 9 0,3 8-1 15,3 7 3-15,3 3-3 16,2 5-5-16,3 0-3 0,1-3-1 15,0-1 2-15,2-3-3 16,1-5 5-16,2-5-4 0,5-1-7 0,5-4 0 16,5-1 3-16,8 0-6 0,8-2 4 15,8-2 0-15,9-5-1 16,7-1 0-16,7-6 2 0,5-4-2 0,5-5 0 15,1-5 3-15,1-5-4 16,-2-6 1-16,-6-1 3 0,-1-9-5 16,-4-7 4-16,-4-1 1 15,-1-4-2-15,-3-4 6 0,-3-1 0 0,-5-3 5 16,0-6 7-16,-2-2-1 0,-6-4-1 15,-1-8 5-15,-7-2-3 16,-4-4 8-16,-4-5-1 0,-6-3-7 0,-2-2-8 16,-9-1-2-1,-3 2-5-15,-10 0-4 0,-1 4 0 0,-2 9 8 16,-3 4-10-16,3 12 4 15,3 8-1-15,5 6-1 0,0 9-28 16,2 4-23-16,-1 4-56 16,-2 4-8-16,0 1-12 0,2 10-65 0,-1 1-65 15,-2-1-235-15</inkml:trace>
  <inkml:trace contextRef="#ctx0" brushRef="#br0" timeOffset="143020.2">14038 14662 524 0,'-9'-3'0'0,"0"3"292"16,-4 0-167-16,0 8-51 0,-1 4-20 0,-1 2-2 15,0 4-5-15,-1 1-6 0,2 5 2 16,-1 2-3-16,1 3-3 15,0 3-5-15,1 4-6 0,1-2-8 0,5 2-9 16,3-4-4 0,4-3-2-16,1-1-6 0,9-5 3 0,6-2 1 15,5-4-2-15,7-5 2 16,4-6 2-16,4-6-3 0,2 0 0 15,0-11 5-15,-2-2-6 16,-2-6 2-16,-3-1 6 0,-4-3-4 0,-2-3 8 16,-4-2-1-16,-1-3-1 0,-6-3 4 15,0 1-8-15,-5 1 1 16,-5-1 0-16,-4 4 2 0,-6-2 6 0,-8 2 11 15,-5 2-10-15,-9 0-6 16,-1 1 1-16,-3 3-7 0,0 3-4 16,3 3 2-16,5 7 0 15,3 4-3-15,4 4-5 0,7 2-35 0,2 8-56 16,4 6-1-16,2 6-10 0,2 2-73 15,4 0-80-15,2 0-180 16</inkml:trace>
  <inkml:trace contextRef="#ctx0" brushRef="#br0" timeOffset="143450.2">14594 14609 631 0,'-3'-2'0'0,"2"-4"353"0,0 5-254 0,-1 0-3 15,2 1-25 1,0 0-18-16,0 2-23 0,-3 11-15 0,-1 9 17 15,0 9 13-15,0 6-9 16,1 3 2-16,-1-1 0 0,1-1 2 16,-2-1-11-16,-1-4 1 15,0-3-11-15,1-1-5 0,-1-5-10 0,-1-4 2 16,4-2-4-16,3-3-2 0,0-2 0 15,0-2 2-15,0-1-11 16,0-5-7-16,3-1-19 0,-3-2-47 0,0-2-10 16,0 0-2-16,2-6-35 15,3-3-37-15,0-6-112 0,1-1-346 16</inkml:trace>
  <inkml:trace contextRef="#ctx0" brushRef="#br0" timeOffset="143750.2">14866 14636 746 0,'0'-2'0'16,"1"1"259"-16,0 1-166 0,-1 0-22 15,1 0-18-15,-1 0 5 16,0 5-9-16,0 7 3 0,0 5 2 0,0 7-8 15,-5 10-5-15,-1-1-8 16,-2 4-7-16,3-2-8 0,-1-1-5 16,1 0 3-16,3-3-3 0,-1-2 1 0,2-3-2 15,0-2-3-15,1 0-2 16,0-4-2-16,0 1-4 0,0-1-1 15,0-4 0-15,1-1 5 16,2-3-6-16,-3-4-10 0,0 1-39 0,0-1-75 16,0-2-4-1,-2-1-59-15,-3-5-249 0</inkml:trace>
  <inkml:trace contextRef="#ctx0" brushRef="#br0" timeOffset="149800.2">15330 14864 698 0,'1'1'0'0,"5"-1"138"16,1 0-53-16,0 0-18 0,-1 1-18 16,0-1-8-16,1 0-12 15,2 0-14-15,0 0 8 0,3 0 9 0,3 0-5 16,1 0-1-16,8 1 0 0,3 0 3 15,7 1-2-15,5 0 0 16,7-2-8-16,5 1-5 0,7-1-2 0,4 0 2 16,4-3 1-16,1-4-3 15,2-1 9-15,-1 2-2 0,-2-2 9 16,-2 2-2-16,-6 0 0 15,-6-1-6-15,0 1-3 0,-6 2-5 0,-1-3-6 16,-3 2-1 0,-2 0-3-16,-1-1-3 0,-1 3 2 0,-1 0 1 15,-4-1-3-15,-5 2 2 0,-6 0-1 0,-5 0 0 16,-5 1 0-1,-7 1 1-15,-1 0-3 0,0 0 4 0,-3 0-1 16,-1 0 0-16,-1 0 4 16,-6-1-6-16,-4-1-18 0,-4-1-5 15,-2 0 5-15,-4-2-10 16,-2-1 2-16,-2 1 4 0,-3-3-5 0,1 0 16 15,-1-1 3-15,-1 1 1 16,5-1 8-16,2 2 0 0,6 0 0 16,5-2 0-16,4 1 0 0,3 0-1 0,4 3 2 15,0-2 1-15,5 1-4 16,3 1 4-16,3 0 6 0,1 3 0 15,2-4 8-15,2 4-1 16,1 0-1-16,0 1 1 0,1 1-1 0,0 0 0 16,1 0-2-1,-1 1-2-15,2 6-7 0,-2-2 3 0,-1 2-4 16,-1-2-2-16,2 2 0 0,-5-2 3 0,-2 2-3 15,-1-1 0 1,-3-2 1-16,-3 0-1 0,-2-1 0 0,-1 2-1 16,-1 2-1-16,-3 0 4 15,-2 6 4-15,-5 1-3 0,0-1-1 16,0 3 0-16,0 1-3 15,-3 0 2-15,1 3 0 0,-1 1-1 0,0-3 0 16,1 3 5-16,-5-4-5 16,0 0-3-16,-1 0 3 0,0-2-12 15,0-1 5-15,3 2-14 0,-2-3-13 0,4-1-1 16,1 0-11-16,0-2-33 15,1 1-15-15,0 0-46 0,1-1-133 16,0-3-228-16</inkml:trace>
  <inkml:trace contextRef="#ctx0" brushRef="#br0" timeOffset="154770.21">17525 14214 708 0,'9'-32'0'16,"-2"1"251"-16,-2 2-157 15,-3 3-39-15,-1 1-8 0,-1 1-3 16,0 3-7-16,-1 1 5 15,-6 1 6-15,-3 4-11 0,-3 1 2 0,-2 9-5 16,-9 5-7-16,-3 4-5 16,-5 16-5-16,-7 16 0 0,-3 13-1 15,-1 14 8-15,1 5-2 0,3 7-8 0,3 2-7 16,7-2-2-16,6-3-2 15,6-6-5-15,8-6 4 0,4-4-1 16,6-8-1-16,2-7-10 16,7-4-5-16,1-8-12 0,4-4 5 0,1-4-1 15,2-6-15 1,2-4 7-16,3-4 5 0,1-7-1 0,4 0 9 15,0-4-1-15,3-9-10 16,-4-5 12-16,3-3 3 0,-2-5 4 16,-1 0 10-16,-2-6 0 0,-1 3 0 0,-6-2 1 15,-1 5 0-15,-7 5-1 16,-3 5 0-16,-4 8 9 0,-3 4 9 15,0 4 15-15,-7 4-10 16,-3 9-13-16,-3 9-5 0,0 5 1 0,1 3-1 16,0-2 0-16,4-2-1 15,5-1-6-15,3-3 4 0,2-2 3 16,6 0-6-16,1-6 2 0,5 0 2 0,1-4-6 15,3-3 6-15,2-4 0 16,-3-1-4-16,3-2 2 0,-3-2-1 16,-1-5 0-16,2-3 0 15,-5-3 4-15,0-3-2 0,-1-3 1 0,-2-5-1 16,0-1 0-1,-1-6 1-15,-6-3-1 0,0 2-1 0,-3-1 4 16,-6 4-3-16,-5 5 0 16,-2 5 0-16,-4 8-1 0,-1 6 0 15,1 5-1-15,-1 5 0 0,0 8 0 0,4 4-3 16,4 3 4-16,3 0-2 15,5-2 0-15,1-2 1 0,1 0 0 16,1-5-5-16,6 1 3 16,1-2-2-16,3-4 6 0,4-2-4 0,2-1-4 15,3-3-1-15,5 1-8 16,0-1-11-16,0-1 1 0,1-5-5 15,-1 0-1-15,-1-2 16 16,-2-3 5-16,-2 0 4 0,-4-3 7 0,1-1 0 16,-5-3-2-16,-2 0 2 0,-2 1 1 15,-2 2 5-15,-4 1 6 16,1 7 6-16,-3 1 8 0,0 4-3 0,0 2 2 15,0 0-7 1,-3 9-18-16,-2 7 3 0,-1 3-2 0,0 5 3 16,0-2-4-16,2-3-1 15,2 0 0-15,2-4 3 0,-2 0-4 16,2-3 2-16,0-3-2 0,2 2 0 0,1-4 1 15,2 0 0-15,3-3-9 16,0-1 3-16,1-3-8 0,4 0-5 16,0-3 6-16,2-4-2 15,2 0-8-15,1-8 9 0,-1 1 8 0,1-3 1 16,-1-3 7-16,-1-2-2 15,-2-1 0-15,-3-2 0 0,-1 1 2 16,-3 5-4-16,-2 6 4 16,-3 4 1-16,-1 8 1 0,-1 1 3 0,-1 8-4 15,-4 10-1-15,-3 3 4 0,1 5-1 16,-1-4-4-16,3-2 4 15,2-1-4-15,0-4-1 0,3-4 0 0,2-1 2 16,2-1-2 0,1-3-1-16,2-3 2 0,1 0-2 0,1-2 1 15,5-1 1-15,0 0-2 16,-1-1-12-16,2-5 0 0,1-1-6 15,1-3 11-15,1-5-3 16,0 3 3-16,1-5 4 0,0 2 3 0,-1 1-2 16,-2 0 6-16,-4 7-3 0,-6 2 0 15,-1 0 0-15,-3 5 7 16,-2 0 7-16,0 6 1 0,-4 8 8 0,-2 6 1 15,-1 3-14-15,-1-2 0 16,1-1-3-16,0-3 5 0,1 0-3 16,1-5-1-16,2 1 1 15,-2-2-5-15,2-6 1 0,1 0-1 0,0-4-3 16,2 1-1-16,0-2 0 0,0 0 3 15,0 0-3-15,2-6-6 16,4-1-2-16,1-7-9 0,3-1 6 0,1-3-3 16,3-3-6-1,5 1 9-15,3-4-7 0,0-1 5 0,1 0 12 16,-1 2-2-16,-2 5 2 15,-3 9 2-15,-4 2-2 0,-2 7-3 16,-4 7 3-16,-2 7-6 16,-2 8 9-16,-2 4 4 0,0 3-4 0,0-1-1 15,2-4-1-15,0-6 0 0,2-4 0 16,4-6 0-16,-2-4 3 15,8-3-4-15,4-1 2 0,1-2 2 0,2-5 0 16,1-5 0-16,-1-1 0 16,2-4-3-16,-5-2 0 0,0-5 7 15,0-3-2-15,3-5 2 16,-1-6-3-16,4-4-1 0,1-8 5 0,2-4-4 15,2-4 2 1,0-5 4-16,-2 1-4 0,-1 3 1 0,-4 6 4 16,-6 7 2-16,-6 12 0 0,-5 13 3 0,-5 10 7 15,-1 8 13 1,0 5-16-16,-7 17-15 0,-11 12 3 0,-4 19 8 15,-7 8-4-15,-3 9-8 16,-2 3 4-16,3 2-7 0,0-2 1 16,8-6 1-16,5-11-1 15,7-7-3-15,8-9 2 0,3-5-1 0,3-5 0 16,6-5-1-16,1-4 0 0,1-4-2 15,4-3 4-15,2-3-2 16,4-2-17-16,3-5 3 0,4-1 3 0,5-1-80 16,0-6 59-16,1-3-52 15,-2-3 24-15,-3-6-58 0,-6-3 6 16,-7-5-294-16</inkml:trace>
  <inkml:trace contextRef="#ctx0" brushRef="#br0" timeOffset="154920.21">18882 14458 651 0,'12'0'0'16,"4"-1"218"-16,4 1-144 16,2-2-43-16,6 1-12 0,1-3-14 15,3 0-7-15,-3-3-134 16,-3-6-396-16</inkml:trace>
  <inkml:trace contextRef="#ctx0" brushRef="#br0" timeOffset="155930.21">19550 14458 640 0,'20'-4'0'0,"2"-1"298"16,-1 1-221-16,-6 3-29 0,-3 1 13 15,-6 4-32-15,-3 14-13 0,-3 8 19 0,-6 11 8 16,-7 4-15-16,-1 5-11 15,-3-5-4-15,-1-7-1 0,2 0 12 16,2-9-4-16,0-9-2 16,7-2 3-16,1-8 6 0,4-6-9 0,2 0-5 15,0 0-8-15,1-10-2 16,6-5-2-16,5-7 2 0,2-2-4 15,2-1-3-15,4-1 4 16,-2 0 0-16,6 0-3 0,-1-2 4 0,3-2-1 16,2 0 0-16,-1 1 0 0,2 2 1 15,-4 8-2-15,-3 4 1 16,-4 10-1-16,-4 5-4 0,-2 5 8 0,-5 11-2 15,-4 7 1 1,-3 6 4-16,0 3-1 0,-4 4-4 0,-4-5 3 16,-1-2-2-16,-1-2-2 15,-2-5 0-15,2-1 5 0,1-3-5 16,2-2 0-16,1-2-9 0,2-3-15 0,2-2-4 15,0 0-17-15,2-3-22 16,1-2 1-16,5-1-11 0,4-2-45 16,4-3-40-16,2-8-49 15,5-3-10-15,-3-3 21 0,4-2 4 0</inkml:trace>
  <inkml:trace contextRef="#ctx0" brushRef="#br0" timeOffset="156220.21">19979 14623 166 0,'20'-36'0'0,"0"3"296"16,-5-1-163-16,-3 6-29 16,-5 6-16-16,-4 9 1 0,-3 7-18 0,-3 6 0 15,-6 15-33-15,-3 9-6 0,-5 10-4 16,1 4-8-16,2 1-5 15,0-3 4-15,5 0-3 0,3-6 0 0,6-3-8 16,0-6-7 0,5-2 5-16,2-3-5 0,7-5-2 0,3-4 2 15,4-4 1-15,2-3-1 16,0-2 1-16,0-8 0 0,1 1-4 15,-4-9 4-15,-2 1 1 16,-5-3-3-16,-3-4 12 0,-4-4 11 0,-4-4 4 16,-1-2-5-16,-1-4-8 0,-1 2-6 15,-6 4-1-15,-3 5-1 16,-2 10-4-16,-4 4 2 0,1 10-5 0,0 3-6 16,3 10-31-16,3 5-59 15,6 3-95-15,2 1-119 0,1 1-262 16</inkml:trace>
  <inkml:trace contextRef="#ctx0" brushRef="#br0" timeOffset="156350.21">20314 14727 899 0,'0'1'0'0,"0"1"231"0,0 0-195 0,1-1-31 16,3 2-6-16,1-2-51 16,3-1-115-16,-3 0-217 0</inkml:trace>
  <inkml:trace contextRef="#ctx0" brushRef="#br0" timeOffset="157170.22">20652 14248 797 0,'0'-4'0'16,"0"3"331"-16,-1 1-236 15,1 3-37-15,-1 11-43 0,-3 8 13 16,0 6 2-16,-1 6-14 16,2-1-11-16,2 0-3 0,1-4 1 0,0-2-3 15,1-9 0 1,2-2 0-16,0-7 2 0,-1-2-2 0,0-3 0 15,0-2-1-15,-1 0-1 0,2-2 3 0,0 0 2 16,2-9-2 0,-1-6 3-16,1-2-2 0,0-9-1 0,2-2 0 15,1-4-1-15,1-4 0 16,2-4 0-16,2-4 2 0,2-2-3 15,-3 2 1-15,6 1 0 16,-1 4 0-16,0 2 0 0,0 6 2 0,0 3-3 16,1 5 2-16,5 2 0 15,1 3-1-15,3 5 0 0,1 5-1 16,1-1-2-16,-2 6 4 0,-3 1 1 0,-4 2-4 15,-8 4 2-15,-2 9 1 16,-5 6 1-16,-5 12 10 0,-6 13 10 16,-9 10-2-16,-4 12-6 15,-4 10-10-15,-3 6-3 0,-1 8 2 0,-3 2-1 16,0 0-4-1,-2-5-31-15,3-8-5 0,-1-4-12 0,4-9 2 16,4-7 3-16,10-13-2 0,5-11 19 0,7-10 15 16,8-7 5-1,3-7 4-15,9-4 3 0,1-7-5 0,2-1 8 16,2-8-2-16,-2-2 0 15,-1-5 0-15,-4-3 1 0,0-4 5 16,-7-7 15-16,-4-5 7 16,-4-3 2-16,-3-5-14 0,-5 7-6 0,-6 4-5 15,-3 4 2-15,1 7-7 16,-1 3 0-16,4 3 0 0,3 2-98 15,2-3-199-15,2-1-433 0</inkml:trace>
  <inkml:trace contextRef="#ctx0" brushRef="#br0" timeOffset="157780.22">21660 14147 889 0,'-1'-5'0'0,"-5"4"261"0,-9 1-200 15,-4 0-34-15,-5 10-20 16,-6 5 1-16,-1-1-5 0,-1 3-2 16,1 0 4-16,4-2-6 15,6-3 1-15,9 1 0 0,7-6-3 0,5 0-6 16,6-2 3-16,5-1 2 15,7-4 1-15,3 0 1 0,4-5 2 16,-2-4 0-16,0-3-14 0,-2-2 8 0,-3-2 4 16,-4-5 3-16,0-1-1 15,-1-2 0-15,-2-4 3 0,1 2-1 16,0 5-3-16,-3 1 2 15,0 6 4-15,-3 6-1 0,-3 3 1 0,-2 6 3 16,-1-1 1 0,-1 13 0-16,-7 14 18 0,-5 12 18 0,-4 12-24 15,-4 3-12-15,-2 5-1 16,1 2-2-16,1-1-2 0,1-3-4 15,6-3 0-15,2-7 3 0,3-7-4 0,3-3 2 16,4-7-2-16,-3-1-27 16,2-5 12-16,0-5-1 0,-1-2-4 15,-3-2 3-15,-2-4-1 16,-3-2-14-16,-2-3 8 0,0-3-1 0,-3-3 1 15,1 0 17-15,1-4 6 16,3-1 0-16,-1-2 4 0,3 1 6 16,1 1 4-16,1-1 6 15,5 2 0-15,-1 0 1 0,4 0 0 0,0-1-6 16,2 0-9-16,4-1-1 0,5 2 1 15,1-1 2-15,4 0 0 16,5 2-3-16,1 2-5 0,2 0 4 0,-2 1-1 16,0 0-3-1,-1 0-28-15,-1 3-35 0,-4-1-50 0,-2 0-59 16,-5-2-103-16</inkml:trace>
  <inkml:trace contextRef="#ctx0" brushRef="#br0" timeOffset="158030.22">21774 14362 663 0,'13'0'0'0,"-1"0"314"0,-2 0-224 15,0 4-13-15,-6 4-39 0,-1 1-14 16,-3 2-11-16,-5-1-2 16,-5 4 0-16,-5-3-5 0,-3 0-2 0,-2-1-1 15,0-3-6 1,-1 0-13-16,4 0-24 0,3 0-63 0,4-2-46 15,5 0-84-15,1-5-150 16</inkml:trace>
  <inkml:trace contextRef="#ctx0" brushRef="#br0" timeOffset="158350.22">22126 14251 711 0,'1'-3'0'0,"-1"1"327"0,-4 2-197 16,-6 0-65-16,-6 5-28 15,-4 2 4-15,-3 5-4 0,4 5-11 0,1-2-4 16,4 1-9-16,4 2-5 0,2 0-6 16,6 2-3-16,2 4 2 15,0 0-2-15,2 3-1 0,4-3 3 0,-1 1 0 16,4 2-3-1,-3-2 3-15,-1-3-2 0,-3-1-1 0,-2-1-1 16,-4-4 2-16,-5 0 1 16,-5-2 0-16,-3-2 5 0,-1-1-6 15,-1-3 2-15,-2-3-1 16,0-1-15-16,1-4-20 0,2 1-28 0,1-1-43 15,2 0-48-15,-1 0-93 0,-1-4-285 16</inkml:trace>
  <inkml:trace contextRef="#ctx0" brushRef="#br0" timeOffset="159030.22">22470 14402 833 0,'5'-14'0'0,"-3"9"268"16,-1 1-141-16,-1 4-34 0,-6 9-31 16,-9 8-35-16,-3 10-3 15,-4 4-4-15,0 0-7 0,3-1-9 0,6-2-4 16,3-5 0-16,4-5 1 15,3-2-2-15,0-7 1 0,3 0 0 16,0-3 0-16,0-3-4 16,0-1 3-16,6-2-7 0,0 0 9 0,2-2-2 15,3-7-11 1,4 0 3-16,-3-2-3 0,5-2-6 0,0-2 11 15,2-2 1-15,2-2 1 0,1-2 5 0,1 6 0 16,-4 5 0 0,0 6-2-16,-4 4 2 0,-8 4 9 0,-1 8 6 15,-5 8 3-15,-1 4 2 16,-7 0-2-16,0 0-8 0,-2-3-4 15,3-2 3-15,0-6-5 16,5-3-6-16,0-4 3 0,1-4-2 0,2-2-7 16,5-1 9-16,4-6 1 15,2-5-4-15,2 0-31 0,1-2 9 16,2 0 1-16,1-1 13 0,0-2 0 0,1 2-3 15,1-9 13-15,-2 3 0 16,3-1 0-16,0 0 1 0,-2 10-1 16,-3 2 0-16,-4 7 0 15,-2 6 14-15,-1 6 5 0,1 7-1 0,-2 5-4 16,2 0-6-1,3-1-1-15,0 1-4 0,2-3 0 0,2-4 0 16,0-3-1-16,0-5-1 0,-2-4 1 0,-3-2 1 16,-2-3-4-1,0-7 0-15,-2-3-8 0,0-2-22 0,0 0-34 16,-5-4-61-16,-3-3-172 15,-2-6-247-15</inkml:trace>
  <inkml:trace contextRef="#ctx0" brushRef="#br0" timeOffset="159170.22">22768 13828 887 0,'-3'0'0'16,"3"0"195"-16,1 4-157 16,2 1-24-16,2 1-14 0,-1 0 0 15,-4-4-450-15</inkml:trace>
  <inkml:trace contextRef="#ctx0" brushRef="#br0" timeOffset="161080.22">17807 15465 911 0,'6'-3'0'16,"1"-1"301"-16,0 4-221 0,0 0-32 15,2 7-19-15,1 11-9 16,1 8 2-16,0 8 0 0,2 8-3 0,-2 1-5 16,-1 1-5-1,-2-4-3-15,-3-4 0 0,-4-6 2 0,-1-4 7 16,0-4 0-16,-6-3-2 15,-4-1-2-15,-1-2-3 0,1-4-5 16,2-3 3-16,2-3-4 0,2-4-1 0,4-2-1 16,0 0 0-16,0-8 0 15,7-7-3-15,4-7 0 0,6-7-4 16,3-6 7-16,5-5 0 15,1-4-8-15,4-1 6 0,0 2-1 0,1 4-2 16,-2 12 2-16,-1 9 0 16,-4 11-5-16,-2 7 5 0,1 0 0 15,-1 7-2-15,1-2 6 16,2-1-2-16,0-2 1 0,1-2 0 0,-1-6 4 15,0-4-5-15,0-5 1 0,-4-1 3 16,-6-4-4-16,-4-2 2 16,-6 2 2-16,-4 7-3 0,-1-1 6 0,-7 3-4 15,-5 2-1 1,-4 2-2-16,-4 4 0 0,-3 2 0 0,-2 1-5 15,-1 3 6-15,1 7-4 16,4 7 5-16,3 7-2 0,4 8-4 16,4 6 6-16,4 5-2 15,5 2-5-15,1-6 8 0,6-1-1 0,3-8-2 16,4-7-1-16,2-4 3 0,2-8-2 15,3-6-1-15,0-4 1 16,4-4-4-16,1-7 0 0,0-5-8 0,1 0-5 16,3-1 10-16,-1-2-3 15,2 0 3-15,0-2 6 0,-2 0-1 16,2 2 1-16,-1 0 2 15,-2 3 0-15,-2 2 0 0,-5 4-1 0,-5 6 1 16,-3 3-3-16,-4 7 5 0,-5 7-3 16,-3 7 2-16,0 6 12 15,-8 4-7-15,-1 1-5 0,-1-5 2 0,-5-2-1 16,2-1 0-1,-2-6 1-15,1-3 2 0,-2-4-5 0,3-5 0 16,3 0 4-16,4-4-4 16,4-1 0-16,2-1 2 0,1 0-19 15,8 0 1-15,2-5 13 16,3-1-2-16,3-2-2 0,0-4-7 0,4-1 2 15,0-2 6-15,0-1-3 0,2 0-2 16,1-3 4-16,1-3 3 16,1-1 2-16,-1 2 3 0,1 3-1 0,-3 4 0 15,-4 5-1-15,-9 4 2 16,-2 4-2-16,-6 1 1 0,-2 6 1 15,-1 7 1-15,-3 6 4 16,-3 1-2-16,2 3-4 0,-2-2 0 0,4-1 2 16,1-3-2-1,1-1 0-15,1-6-1 0,4 0-1 0,2-4 2 16,0-1 0-16,2 1-4 0,0-5 3 0,2-1-11 15,0 0-19 1,1-1 2-16,-1-5-6 0,3-2-8 0,-2-2 5 16,0-2 0-16,1-4 4 15,-1-3 20-15,-2 0 9 0,0-2 3 16,-3-1 4-16,-1 5-2 15,-2 4 1-15,-3 6 17 0,1 4-4 0,-1 3 8 16,0 6-7-16,0 7-4 0,0 5 22 16,0 3-17-16,0 2-12 15,2-5-4-15,3 0 0 0,3-3 3 0,4-3-3 16,2-3 0-16,4-6 2 15,3-3-3-15,3 0 2 0,3-5 2 16,3-4-2-16,2-1 4 16,-1-3 1-16,-1-5 3 0,1 0 3 0,-6-6-2 15,2-1-6 1,-3-6 1-16,-4-5-3 0,0-5 0 0,-1-5 1 15,-3-1-2-15,-1 0 0 0,-2 2 2 0,-6 7 1 16,-3 8 3 0,-4 10 8-16,0 9 1 0,-6 11 0 0,-7 3-15 15,-5 18 0-15,-7 9-2 16,-2 9 2-16,-1 10 1 0,0 5-3 15,2 0 2-15,4 0-1 16,4-4 0-16,8-8-1 0,7-4 1 0,4-6 0 16,8-4-1-16,4-6 0 0,1-3-3 15,5-4 3-15,-3-6-6 16,4-5-3-16,0-2 7 0,0-2-5 0,4-1 0 15,0-6 7-15,4-5-2 16,1-4-2-16,-1-5 3 0,0-5-3 16,-1-6 2-16,2-4 2 15,1-6-5-15,1-7 0 0,-3-3 6 0,-1-3 0 16,1-1 0-1,-4 3 0-15,1 5 2 0,-3 9-4 0,-6 10 4 16,-5 9 1-16,-6 14 1 0,-5 6 5 0,-2 6-1 16,-9 18 9-1,-4 10 9-15,-6 15-7 0,-4 1-4 0,-1 8 7 16,2 1-3-16,0 0-8 15,6-2-2-15,3-5-8 0,6-5-1 16,4-10 0-16,3-3 2 16,2-5-10-16,2-5-3 0,4-1-2 0,3-6-4 15,2-1 0-15,1-4-12 16,4-6-36-16,1-3 15 0,2-3-21 15,3-4-69-15,-2-4-61 0,-2-9-161 0</inkml:trace>
  <inkml:trace contextRef="#ctx0" brushRef="#br0" timeOffset="161220.22">19782 15510 643 0,'28'-6'0'0,"4"-3"213"0,2 1-191 15,0 0-18 1,2 2 0-16,-1 2-8 0,-6 1-256 0,-6-2-160 15</inkml:trace>
  <inkml:trace contextRef="#ctx0" brushRef="#br0" timeOffset="162460.22">17195 15875 358 0,'0'-3'0'0,"0"1"242"0,0 0-107 0,0 0-30 16,0 1-4-16,0-2 5 15,0 3-35-15,0 0-17 0,0 0-1 16,0 0-4-16,1 0-5 15,-1 4-10-15,1 6 3 0,1 5 3 0,-2 6 13 16,0 7 0-16,0 6-17 16,2 4-9-16,0 1-7 0,5-3-7 15,0 0-3-15,2 0 0 16,2-1 1-16,0-1 2 0,-1-1-2 0,2-2 0 15,-3-2 2-15,0 1 3 0,-3-2-5 16,-1 1-5-16,-2 2 4 16,-2-1-5-16,-1-1-3 0,0-2 5 0,0 0-6 15,0-1-2 1,1-3 2-16,1 0 0 0,1-3-1 0,1-1 0 15,-1-1 2-15,1-4-2 16,0 2-1-16,-1-4 1 0,1-4 0 16,2 2 2-16,1-4-2 0,-2-1 0 0,0 2 0 15,2-4 1-15,-1 2-2 16,3-2 2-16,6-1-1 0,0-1-2 15,6 0 4-15,2-1-1 16,2 0-2-16,5 0 2 0,1-3 0 0,0-1-2 16,2 2-1-16,3-1 1 15,1-1-1-15,2 0 1 0,3 0-8 16,1 1 1-16,4 0 1 15,1 2-6-15,1 0-4 0,-4 1 5 0,-2 1-1 16,-4-1-5-16,-6 0 7 0,-6 0 0 16,-6-5 2-16,-5 0 11 15,-3 1-2-15,-3-2 0 0,-2 2-2 0,-2-2 1 16,-1-3-6-1,-2-3 4-15,-1 0-3 0,-2-1-7 0,0 1 6 16,-3-2-2-16,-5 0 1 16,-4-1 7-16,-4 1-3 0,0-1-1 15,-4 5 7-15,4-2-3 16,1 3-3-16,1-1 8 0,4 2-5 0,1-1-1 15,1 2 4-15,4 0-1 0,1 4-2 16,2-1 2-16,1 3 0 16,-1-1-2-16,1 2 1 0,0 0 0 0,1 0-17 15,6 7 8-15,3-1 12 16,5 4-5-16,2 3 4 0,2-1-2 15,1 1 0-15,0-1 0 16,0 0 3-16,-2-1-3 0,-2 0 0 0,-5-2 2 16,-3 0-3-16,-3 1 0 0,-4 0 3 15,-1 5-3-15,-5 4 2 16,-4 0 7-16,0 1-8 0,-4-3 0 0,0 0 5 15,0 0-6 1,-2 0 2-16,2-1 1 0,0-4-2 0,2 1 0 16,1-1 3-16,0-3-6 15,0 3-21-15,1-4-80 0,-1 0-71 16,1-2-60-16,-1-6-255 15</inkml:trace>
  <inkml:trace contextRef="#ctx0" brushRef="#br0" timeOffset="163160.22">19281 16634 1020 0,'-3'-5'0'0,"3"-1"270"15,0-4-199-15,5-2-34 0,8 1-17 0,7-1-8 16,8 2 1-1,5 3-4-15,4 3 4 0,1 4 13 0,1 6 7 16,-5 8-3-16,-4 4-12 0,-7 6 1 0,-9 6-1 16,-5 6 0-1,-9 3-4-15,-7 0 0 0,-10-2-4 0,-5-2-2 16,-4-2-5-16,-4-4-1 15,-4-2 3-15,-4-1-4 0,-3-3 1 16,-4-3 1-16,-1-1-2 16,-3 0-1-16,2-2 0 0,4 5 4 0,3-5-5 15,7-1 2-15,8-2 0 16,10-4-1-16,7 0 0 0,8-1 2 15,5-3-2-15,9 0-2 0,7-2 5 0,7-4-1 16,8 0 6-16,7 0-4 16,7-5-1-16,3 0 6 0,3 2-4 15,2-2 8-15,-3 1 8 16,-3-1-6-16,-4-1-10 0,-6 6-1 0,-8-1-1 15,-7 1-5 1,-10 0 4-16,-8 0 0 0,-6 0-6 0,-3-1 6 16,0 1-4-16,0-3-25 0,-2 3-22 0,-4-1-24 15,3-2-67 1,-1 2 12-16,-1-3-18 0,1-3-144 0,-2-2-206 15</inkml:trace>
  <inkml:trace contextRef="#ctx0" brushRef="#br0" timeOffset="164010.22">19859 16462 768 0,'0'-17'0'15,"0"1"255"-15,-5-2-166 0,-2-2-14 0,-4-1-10 16,-2 4-8-16,-1-5-14 16,-6 1-11-16,-1-2 3 0,-3 0 1 15,-1-1-3-15,-3 2-11 16,-2 3-1-16,-1 5 6 0,-5 6-15 0,-2 1-12 15,-4 7 0-15,-2 2 7 16,-2 5-7-16,-1 4 0 0,3 3 7 16,1-1-7-16,5 3 0 0,4 0 10 0,3 0 3 15,3 0 5-15,-1 1-7 16,2 0-7-16,-3 0 5 0,1 4-5 15,-2-1-3-15,-2 3 2 16,0 4-2-16,3 4-1 0,0 5 0 0,3 4 4 16,4 3-7-1,2 8 4-15,1 2 0 0,3 1-2 0,2 2 2 16,0-5 1-16,3-3-2 15,1-3 0-15,-1-3 2 0,4-4-2 16,5-4 0-16,-1-2 2 0,4-3-1 0,4 1 5 16,0-2-3-16,3-4 2 15,0 5 5-15,2 0-1 0,2-2-4 16,1 2 4-16,0-3 0 15,4-6-3-15,1 4 8 0,0-4-3 0,5 2-5 16,1 4 2-16,3 0-5 16,4-1-2-16,1-3 5 0,5-2-5 15,4-7-2-15,0-3 2 16,3-1 3-16,-2-6-5 0,3 2 2 0,-1 2 1 15,1-7-3-15,0 1 2 0,2-6 0 16,2-5-2-16,0 0 2 16,1-7-1-16,1-2 0 0,-3-10-3 0,0-6 2 15,-3-1-2 1,-3-5 6-16,1 7-3 0,-4-7 0 0,-1-2 0 15,-2-5 1-15,-1-6-2 16,-1 0-2-16,-3-7 2 0,-1-2-4 16,-6-3 8-16,-4-2-5 0,-4-2 0 0,-10 0 4 15,-5 4-1-15,-8-1-1 16,-11 5 0-16,-6 3 0 0,-8 1-2 15,-6 4 4-15,-9 7 0 16,-3 5-2-16,-3 10-6 0,2 8 6 0,3 11-42 16,7 9-11-16,7 4-45 15,4 7-97-15,5 6-22 0,3 0-199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08:44:57.93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9136 6299 390 0,'0'0'0'0,"0"-2"145"0,0 0-53 0,0-3-12 16,0-1-28-16,0-3-8 16,0 2 8-16,2-3-12 0,0-2-5 15,0 3 15-15,1-2-9 0,-2-2-13 0,1 0-3 16,-2-1 7-16,0-1 1 15,1 1-1-15,-1-1-1 0,0-2-7 16,0 0 0-16,-2-4 2 16,-3 1-7-16,0-4-5 0,-3 1 3 0,-2 2-5 15,-2 3-9-15,0 4 7 16,-1 5 4-16,-2 1-7 0,0 4-1 15,1 1-4-15,0 3 2 16,-3 0 3-16,1 6-3 0,-2 3 3 0,1 2 0 16,-2 5-2-16,0 3 2 0,-1 6 2 15,2 5-1-15,1 4-1 16,0 1-1-16,5 3-1 0,3-2-1 0,6-4-2 15,3-3 0 1,0-2-1-16,6-1 2 0,1-1-3 0,3-3 0 16,1-1 5-16,1-4-4 15,0-2-2-15,2-3 2 0,0-5 0 16,2-1-2-16,0-6 2 15,2-1 3-15,1-9 0 0,2-4 3 0,1-6-4 16,0-1-1-16,2-9 5 0,-5-3 1 16,2-4 4-16,-2-6 7 15,1-3-6-15,-2-3 1 0,0-4-6 0,0-3-6 16,-1-3-1-16,0 0 1 15,-1 1 0-15,-1 5-4 0,0 4 4 16,-4 8-1-16,-2 7-2 16,-1 5 2-16,-2 8-2 0,-2 9-2 0,-2 4 4 15,-1 7-2-15,-1 1-13 0,0 3 4 16,-4 12-10-16,-8 12 11 15,-4 14 11-15,-5 10 0 0,-3 9 6 0,2 6 4 16,2 1-3 0,2-5-1-16,9-2-2 0,2-5 0 0,3-5-8 15,4-4 4-15,0-7-1 16,3-5-1-16,4-5 1 0,3-5-1 15,1-4 0-15,2-3-14 16,2-1-2-16,1-5-10 0,0-2-4 0,2-4-7 16,0-5-11-16,1 0 3 0,2-7-16 15,0-3-35-15,0-7-3 16,0-5-10-16,0-5-45 0,-2-4 1 0,-1-5-40 15,-1-1 14-15,-3 1 50 16,-4 7-9-16</inkml:trace>
  <inkml:trace contextRef="#ctx0" brushRef="#br0" timeOffset="650">9506 6094 73 0,'1'-8'0'0,"2"1"92"0,0 4-21 0,0-3 15 16,-2 3 21-16,0 0-4 15,-1 1 0-15,0 2 10 0,0 0 21 16,-1 0-64-16,-3 8-36 0,-3 9 48 0,0 9 1 16,-2 6-31-1,2 2-19-15,1-2-8 0,1-3-8 0,1-3 1 16,1-2 1-16,-1-5-3 15,1-2-6-15,-3-2-1 0,2-3-1 0,-2 1 4 16,1 0-3 0,0-4-2-16,1-1-3 0,-2-3-1 0,3 0 0 15,2-4-2-15,1 0 3 0,0-1-3 0,0 0 5 16,0-4 5-1,4-6 2-15,2-6-13 0,2-9 0 0,4-2 4 16,-1-2-4-16,6-5 0 16,-2 3 0-16,3-1 0 0,-2 3 0 15,-1 8 0-15,-1 3-1 16,-2 9-1-16,-2 3 2 0,1 3-7 0,-1 3 7 15,2 2 0-15,-2 7-11 16,-2 7 7-16,0 3 1 0,-1 6-1 16,-4 3 4-16,-3 2 0 0,0 2 0 0,0 0 0 15,-3-5 5-15,0-1-6 16,-1-4 2-16,0-5 5 0,1 0-2 15,1-5 3-15,1-7 0 16,0-1 7-16,-1-4 6 0,2 1 4 0,0-1 14 16,0 0-1-1,-2 0-15-15,2-3-11 0,0-4-8 0,0-3-2 16,1 0-2-16,5-4-7 15,2-5 4-15,4-3-5 0,3-5-2 16,0 1-5-16,2-3-10 0,0 2 6 0,-1 3-1 16,-1 4 0-16,-1 4 10 15,-1 4 0-15,-2 6 0 0,2 2 2 16,0 2-2-16,-2 2-1 15,-2 2 9-15,-1 10-2 0,-4 2-4 0,-1 6 7 16,-3 4 2 0,0 1 0-16,-3 1 0 0,0-2 7 0,-1-2-3 15,-1-1 1-15,3-4-3 0,-3 0-1 0,2-2 2 16,1-3-1-16,-1 0-4 15,1-2 4-15,0 2-4 0,1-3-25 16,1 3-21-16,0-1-18 16,0 2-35-16,1 0-10 0,5-6-51 0,0 0-99 15,3-7-14 1</inkml:trace>
  <inkml:trace contextRef="#ctx0" brushRef="#br0" timeOffset="850">9978 6335 462 0,'9'-17'0'0,"-4"3"215"15,-1 5-89-15,-3 6-36 16,-1 3-24-16,1 0-30 0,1 6-30 15,-2 6 17-15,0 5 24 16,0 5-15-16,0-1-13 0,-5 0-3 0,1-4-7 16,1-1-3-16,-1-4-1 15,0 1-6-15,1-3-1 0,-1 0 1 16,-2-2-26-16,1 0-29 15,3-2-60-15,0-1-60 0,1-3-129 0</inkml:trace>
  <inkml:trace contextRef="#ctx0" brushRef="#br0" timeOffset="990">10076 6028 591 0,'1'-16'0'16,"0"11"219"-16,1 5-159 0,0 0-48 15,-1 14-23-15,-1 7 0 0,0 4-7 0,0 7-104 16,0-3-129-16,-3-1-80 15</inkml:trace>
  <inkml:trace contextRef="#ctx0" brushRef="#br0" timeOffset="1400">10107 6413 569 0,'-3'10'0'0,"-1"0"227"0,0 0-98 16,-1-2-25-16,1-2-32 0,2 2 6 15,-1-4-29-15,2-1-15 16,0-1-4-16,0-2-5 0,1 0-4 0,0 0-8 15,0 0-6 1,-1 0-3-16,1 0-3 0,0 0 1 0,0 0-1 16,0 0-2-16,2-3-1 15,1-2-5-15,4-5-6 0,4-5-1 16,4-3-7-16,3-4-6 15,0 0 3-15,0-4 1 0,2 4 7 0,-1 0 10 16,-1 4 1-16,-3 5 3 0,-2 3 4 16,-2 5 0-16,-4 5-2 15,0 3-7-15,1 6 5 0,-1 3 2 0,-1 5 0 16,-3 3 6-16,0-1 2 15,0 0 1-15,-3 0 3 0,1-1 1 16,-1-1 1-16,0-3-4 16,-2 1 4-16,0-3-5 0,1 1-5 0,-1-2-2 15,2-4-1-15,0 1-1 0,0-1 0 16,0 0 0-16,3 0-17 15,1-3-26-15,3-1-19 0,2-2-47 0,4-1-104 16,-3-4-80 0</inkml:trace>
  <inkml:trace contextRef="#ctx0" brushRef="#br0" timeOffset="1770">10726 6105 812 0,'0'-4'0'0,"0"2"152"0,5-1-68 0,4 1 24 16,6-1-41-1,3 0-27-15,6-1-7 0,1 2-1 0,4-1-6 16,2 1 3-16,1-1-5 15,-4-1-9-15,-1 2-12 0,-1 0 2 16,-5 0-4-16,-2 2-1 16,-2-2 0-16,-3 2 0 0,-3 0-22 0,-1 0-13 15,-5 0-31-15,-3 0-37 0,-2 1-28 16,-2 3-54-16,-7-1-124 15,-5 1-207-15</inkml:trace>
  <inkml:trace contextRef="#ctx0" brushRef="#br0" timeOffset="2040">10714 6293 623 0,'0'2'0'0,"0"-2"189"0,4 2-37 15,5 1-19 1,3-1-35-16,5 0-27 0,1-2-25 0,1 0-1 15,2 0-7-15,2-4-8 16,0 0-11-16,2 0-5 0,1-1-5 16,1 0-2-16,-4 1-4 15,-1 0 0-15,-4 1-2 0,-2 0-2 0,-1 2-10 16,-3 1-19-16,-2 0-23 15,-2 0-9-15,-1 0-23 0,-2 1-60 16,-3 2-34-16,-2-2-94 0</inkml:trace>
  <inkml:trace contextRef="#ctx0" brushRef="#br0" timeOffset="3200">11614 5578 797 0,'0'-7'0'0,"0"5"228"15,0 2-176-15,-3 7-13 0,-7 9 8 16,-5 12-4-16,-3 11-9 15,-5 4-8-15,-1 0-12 0,1 0-5 0,4-3 0 16,1-5 6-16,1-2-1 0,1-1-9 16,3-3 3-16,0 1-5 15,3-4-2-15,0-1 0 0,2-1 2 0,4-5-4 16,4-4 0-1,0-3-2-15,6-4-3 0,4-3 4 0,3-1-3 16,4-2 5-16,4-2 0 16,3 0 6-16,2-5-7 0,3-1 2 15,-2 1 1-15,2-1-2 0,-3 0 0 0,-3-1 1 16,-1-1-2-16,-6 2 1 15,1-2 1-15,-3-1 0 0,-1-2 4 16,-2-3-2-16,0-1-3 16,-1-2 0-16,-3 1 13 0,-1-2 1 0,-2 0 5 15,-3 1-5-15,1 2 2 16,-2 4-4-16,1 2-1 0,-1 3-6 15,0 3-1-15,0-2 0 16,0 5 1-16,1-1 3 0,-1 1-3 0,0 0-5 16,0 0 0-16,-2 0 2 0,0 1-3 15,-1 9-1-15,-3 6 2 16,-3 7 4-16,0 8 9 0,0 4 6 0,-1 5 5 15,2 1-1 1,-2 1-6-16,0-1 1 0,1-3-3 0,1-3-7 16,-1-3-1-16,1-5-1 15,0-3-3-15,3-4-3 0,1-6 0 16,0-2 4-16,2 0-5 15,1 2 2-15,1-4-2 0,0 3-90 0,0-2-26 16,0-1-31-16,0 2-159 0,-4-4-348 16</inkml:trace>
  <inkml:trace contextRef="#ctx0" brushRef="#br0" timeOffset="4600">6976 8323 640 0,'8'-14'0'0,"0"-4"187"0,-1 1-76 15,-2-8-8-15,0-2-1 16,-2-6-34-16,0-6-4 0,-1-4-12 0,-2-3-15 15,0 3-6-15,-5 2 0 16,-4 7 0-16,-4 12-7 0,-4 8-1 16,-3 11-11-16,-5 6-11 0,-2 14-2 0,-5 12 0 15,-1 12-1-15,3 7 1 16,2 3 3-16,4 1-1 0,5-4-1 15,6-1 0-15,1-6 2 16,6-4-4-16,3 0 3 0,3-5-2 0,0-5-7 16,8-1 0-1,1-7-5-15,5-2 0 0,0-4 5 0,6-6-1 16,1-6 1-16,6 1 9 0,1-12-1 0,3-6 0 15,4-9 5 1,0-4-3-16,3-9 2 0,1-6 9 0,-2-7-7 16,-1-4 8-16,-1-8 2 15,-4-7-6-15,-2-1-1 0,-3-4-1 16,-2 0-4-16,-3 0-5 15,-2 2 1-15,-4 4 0 0,-4 8 3 0,-4 10-4 16,-3 11 1-16,-3 15-1 16,-1 12 2-16,0 8 0 0,0 5-1 15,-6 22-23-15,-10 16 12 0,-7 23 6 0,-8 20 10 16,-2 12 1-16,-2 3-1 15,1-2-1-15,5-8 0 0,7-11-4 16,8-15 0-16,7-9 5 16,5-10-8-16,2-6 5 0,5-4-1 0,6-3-2 15,2-4-6 1,4-6-21-16,3-5-40 0,2-1-1 0,3-7-35 15,2-3-74-15,2-2-48 16,-2-1-127-16</inkml:trace>
  <inkml:trace contextRef="#ctx0" brushRef="#br0" timeOffset="5500">7463 8146 502 0,'0'0'0'0,"0"0"80"0,0 3-56 0,-1 4 11 16,-2 0-22-1,1 2-5-15,0-3 14 0,-1 2 7 0,0-2-3 16,2-1 4-16,-1-2-2 16,1-1 17-16,1-2 14 0,-2 0-1 15,2 0 5-15,0 0 0 0,-3 0-1 0,3 0-20 16,-2 0-5-16,1 0-10 15,1 0-6-15,0 0-3 0,0 0-2 16,0 0 4-16,0 0 6 16,0 0-6-16,0 0-7 0,-2 2-5 0,-3 8 0 15,-5 4-1-15,1 8 6 16,-1 4 4-16,-1 2 2 0,0 0 1 15,-1-2-5-15,2-2 4 16,3-5-9-16,2-5-1 0,-1-3 0 0,3-1 2 16,0-5 3-16,2-1-4 0,-1-1-5 15,1-1 4-15,1 1-3 16,0-3-5-16,0 0 2 0,0 0-2 0,0 0-1 15,0 0 0 1,0 0 3-16,0-3-4 0,3-4 2 0,0-4 1 16,5-4-3-16,1-7 2 15,3 0-1-15,1-6-1 0,0-2 2 16,1 1-2-16,-1 3-6 0,0 2 5 0,-1 7-6 15,-2 5 0-15,1 4 6 16,-1 3-2-16,-3 3-3 0,2 2 5 16,-2 2-3-16,0 7 0 15,-2 6 3-15,-1 3 3 0,-2 3 0 0,1 3 2 16,-3-2-1-16,0 0 0 15,-3 2 2-15,-2-4-1 0,0-3-1 16,-2-1 1-16,1-4 2 16,2-2-3-16,-3-1 2 0,0-2-1 0,3-3 1 15,1-1 0-15,0-1 0 0,0-2 0 16,2 0 1-16,1 0-1 15,0-6-1-15,0-1-3 0,4-5 0 0,3-4-18 16,3-2 13 0,1-4-4-16,4-6-12 0,1-1 9 0,-2 0-5 15,6-4-7-15,-1 7 3 16,-2 7 5-16,-1 6 3 0,-5 10 7 15,-2 3 3-15,-4 0-3 16,1 6 3-16,0 4-2 0,-5 2 3 0,2 6 4 16,-3 1 0-16,0 2 0 0,-3 1 1 15,-2 0-1-15,0-2-2 16,1 0 0-16,-1 0 5 0,2-3-5 0,1-5 0 15,1-2 1-15,1-3-1 16,1-1 0-16,4 0-1 0,-2-3-5 16,6 1-7-16,0-2-51 15,2-1-62-15,2-1-26 0,0 0-60 0,1-2-149 16</inkml:trace>
  <inkml:trace contextRef="#ctx0" brushRef="#br0" timeOffset="5720">7830 8277 458 0,'1'-7'0'16,"-1"1"290"-16,0 2-154 15,-3 1-22-15,0 3-29 0,-1 0-33 16,-3 11-23-16,0 4 9 16,-3 5 5-16,1 1-8 0,1 2-9 0,1-3-5 15,2 1-6-15,3-3-5 0,-1-2-7 16,1-2 0-16,0-2-3 15,1-2 0-15,-1 2 0 0,1-5-37 0,1-1-8 16,-1 1-26-16,1-3-57 16,0-1-39-16,-2-3-92 0,1 0-243 15</inkml:trace>
  <inkml:trace contextRef="#ctx0" brushRef="#br0" timeOffset="5850">7885 8008 546 0,'5'-5'0'0,"-1"5"67"15,-2 0-63-15,0 11-8 16,0 4-28-16,-2 3-102 0,0 0-168 16</inkml:trace>
  <inkml:trace contextRef="#ctx0" brushRef="#br0" timeOffset="6300">7963 8306 716 0,'-7'16'0'15,"1"2"250"-15,-1 0-139 0,-1 5-24 0,1-5-18 16,1-1-20 0,1-1-28-16,2-5-9 0,0 0 9 0,1-2-5 15,0-4-2-15,-1 0-4 0,1-1 3 0,0-2-5 16,0 1-1-1,0 0-4-15,0-3-1 0,2 0-1 0,0 0 0 16,0 0-2-16,0-2-1 16,2-4-3-16,3-4-17 0,3-4 2 15,3-3-1-15,3-5-13 16,3-3 0-16,2-1 5 0,1-5-1 0,4-1 8 15,0-2 7-15,1 1 2 16,-1 7 11-16,-3 6 0 0,-5 7 3 16,-1 7 1-16,-2 6-2 0,-1 2 0 0,-4 10 0 15,2 7-1-15,-2 3-1 16,-4 5 4-16,-1 0 8 0,-2-1-4 15,-1-1 3-15,0-3-1 16,0-3 4-16,-1-2 2 0,-2-1-10 0,3-4-2 16,-1 0-1-1,1 1 1-15,0-5-4 0,0 1-21 0,4-1-20 16,3-2-65-16,1 0-70 0,2-5-110 0</inkml:trace>
  <inkml:trace contextRef="#ctx0" brushRef="#br0" timeOffset="6620">8691 8004 1016 0,'7'0'0'0,"2"2"0"0,3-2 169 15,4 0-98 1,3 0-19-16,6 0-10 0,1 0-14 0,2 0-8 15,3-4-4-15,0-3-4 16,-1 1-4-16,-1-2-7 0,-2 1 4 16,-4-1-5-16,-3 2 0 0,-6 0 0 0,-3 4 0 15,-6-1-59-15,-1 3-8 16,-4 0-29-16,-1 5-76 0,-7 3-35 15,-3-1-138-15</inkml:trace>
  <inkml:trace contextRef="#ctx0" brushRef="#br0" timeOffset="6820">8680 8187 536 0,'-4'12'0'16,"4"-4"252"-16,0-1-153 0,6-1 11 16,5 0-31-16,4-1-6 15,4-3-4-15,3 0-21 0,2-2-13 0,1 0 3 16,1 0-9-1,-3-2-8-15,0 0-8 0,-1-1-5 0,-3 1-2 16,-2 2-6-16,-1 0 0 16,1 0-22-16,-5 0-40 0,0 0-22 15,-3 0-21-15,-5 0-98 0,-3 0-109 0</inkml:trace>
  <inkml:trace contextRef="#ctx0" brushRef="#br0" timeOffset="8290.01">10011 7745 480 0,'0'-1'0'16,"0"1"196"-16,0 0-82 16,0-1-14-16,0 0-13 0,0-2-16 15,0 0-21-15,2-1 3 16,-2-2-4-16,2-2-11 0,1-2-7 0,-3-1 3 15,0 0 1 1,0-1-7-16,0 2 0 0,0 0-2 0,-2-1-11 16,-1-1 2-16,-3 0-6 0,2-2 1 0,-2 1 0 15,-1 0 0 1,0 4 0-16,-3 1-5 0,-2 4-2 0,-3 4-3 15,-4 0-4-15,-2 5 4 16,-3 4-1-16,3 1-1 0,0 7 1 16,2 0-1-16,3 0 0 15,1 1 2-15,6-4-2 0,1 3 0 0,2 0-2 16,1 2 2-16,1 0 2 0,-1-1 0 15,2-3 1-15,1-3-1 16,-1-1 3-16,1-1 0 0,2-3-6 0,0 3 2 16,5-2 7-16,2 2-6 15,0-2 6-15,4 4-1 0,2-2-2 16,2-1 1-16,2 1-2 15,-3-1-2-15,2 1 2 0,-3-2-3 0,-3 0-1 16,2 2 0 0,-2-2 4-16,-1 2-6 0,-2 1 3 0,1 0-2 15,-3 0-1-15,2 2 4 0,-1 1 0 0,1-1-3 16,-3 2 2-1,-1 0 1-15,0 1-2 0,-2-2 0 0,-1 1 1 16,0 0-1-16,0 0 0 16,-2 1 4-16,-3 0-7 0,1-2 6 15,-1 1-5-15,-3-2 1 16,1 0 1-16,0 0 0 0,0-3 0 0,0-1 1 15,-2 1-2-15,0-3 1 16,-1-1 6-16,-2 1-4 0,-1-2-1 16,-1-1 6-16,-1 3 1 0,2-2-2 0,-1 0 5 15,1-2-3-15,0-2-2 16,1-1 1-16,0 0 2 0,-2 0 0 15,4-6 3-15,-5 1 0 16,0-5 4-16,1 2-2 0,0-1-2 0,3-3-7 16,-1 0 1-1,4 0-5-15,1-2-2 0,2 2 2 0,1-1-2 16,0-3-6-16,2 3-4 0,1 4-16 0,1-3-32 15,0 6-14 1,2 0-42-16,1 2-36 0,2 4-32 0,-2 0-121 16,-1 0-339-16</inkml:trace>
  <inkml:trace contextRef="#ctx0" brushRef="#br0" timeOffset="8990.01">10358 7986 863 0,'0'-1'0'0,"0"1"191"0,3 0-122 0,2 0 1 16,5 3 1-16,0-2-28 15,1 1-8-15,1 1 1 0,3 1 0 16,3 0-5-16,2 0 0 16,5-2-6-16,2 0-4 0,3-2-1 0,1 0-6 15,1 0-7-15,3-1-3 16,1-4 1-16,0-1 0 0,0-1-2 15,-2 1 5-15,-2 0-6 16,-5 1 0-16,-2 1 0 0,-5 1 0 0,-3 1-3 16,-4 2 2-16,-3 0-1 0,-3 0 0 15,-5 0-3-15,2 0-5 16,-4 0-11-16,1 0-5 0,-1 0-7 0,0 0-18 15,0 0 3 1,0 0-16-16,-2 0-25 0,-3 0-2 0,-2 2-40 16,-3 0-100-16,0-1-65 15</inkml:trace>
  <inkml:trace contextRef="#ctx0" brushRef="#br0" timeOffset="9590.01">10730 7803 309 0,'0'-6'0'0,"0"4"190"15,0 0-86-15,0-1 20 16,0 3-26-16,0 0-11 0,-1-1 12 16,0 1-25-16,1 0-5 15,0 0-9-15,0 6-21 0,0 6-5 0,-1 5 34 16,-2 5-21-16,-2 4-11 0,2 4 0 15,-4-1-3-15,-2 1-9 16,0 0 3-16,-2 2-3 0,3 1-11 0,-3 0-8 16,4-1 7-1,-1-3-7-15,3-3-4 0,1-1 5 0,0-2-5 16,2-4-1-16,-4 0 0 16,4-2 2-16,-1-3-1 0,1-1 2 15,-1-1-3-15,2-3 0 16,0-1 0-16,1-1 1 0,0 0-2 0,0-4-9 15,0 1-9-15,1-3-28 0,-1 2-14 16,0-2-13-16,1-1-23 16,-1 0-7-16,0 0-32 0,0 0-155 0,-4-9-414 15</inkml:trace>
  <inkml:trace contextRef="#ctx0" brushRef="#br0" timeOffset="13790.01">11803 7348 534 0,'11'-15'0'15,"1"2"212"-15,0-1-120 16,1 2-8-16,-5 0 8 0,-1 5-38 16,-4 2-6-16,-1 5 10 15,-2 0-7-15,0 0 2 0,0 0 1 0,-11 9-24 16,-5 8 0-16,-11 7-1 0,-2 3-10 15,-2 3-7-15,2-4-6 16,-2-2-1-16,2-1-2 0,3-3-3 0,3-2 0 16,5-6 6-16,6-2-7 15,2-4 2-15,7-3 2 0,3-1-6 16,0-1-2-16,4-1-4 15,6 0 5-15,3-3 8 0,3-9 5 0,4-3-7 16,0-2 3-16,0-5-1 0,0-2-3 16,-2-2 6-16,3-3 5 15,0 0-2-15,2-1-4 0,-2 3 1 0,-2 4-4 16,-5 4 4-1,-5 7 2-15,-4 5 4 0,-3 4 2 0,-1 1-5 16,-1 2-5-16,0 0 0 16,0 10-5-16,-7 7 0 0,-5 11 25 15,-2 6-7-15,-2 8 0 16,-2 8-1-16,0 3-1 0,-2 3-5 0,1 2-1 15,2-4-5-15,2-4-4 0,0-4 4 16,4-2-5-16,1-5 0 16,2-2 0-16,3-2 0 0,0-3-9 0,3 0 9 15,-2-4 0-15,1-4-22 16,0 2 20-16,-1-7-5 0,-2-1-1 15,-1 0 5-15,0-2-2 16,-3-2-3-16,-2-4 3 0,0 0-1 0,-1-4-6 16,0-2 6-1,1 0 5-15,0-4-2 0,0 0 6 0,-2 0-3 16,1 0-3-16,-1 0 3 0,0-3 0 0,2 3-9 15,0 0 1 1,4 0-4-16,1 0-9 0,1 0 6 0,3 0-5 16,2 0 3-16,1 0 18 15,0 0-2-15,3 0-15 0,4 0 8 16,4-1 15-16,6-2 2 15,4 0 2-15,5 1-1 0,0 0 0 0,4 1 5 16,-1 1-1-16,1-2 8 0,0 0-2 16,-1 0-3-16,-2-1-1 15,-3 2-8-15,2 0-6 0,-1-2-1 0,-3 3 2 16,-2-3-2-16,-4 3-2 15,-5 0-14-15,-6 0-25 0,-2 0-59 16,-2 0-10-16,-1 0-13 16,0 0-105-16,-8 0-198 0</inkml:trace>
  <inkml:trace contextRef="#ctx0" brushRef="#br0" timeOffset="15770.02">7645 9598 613 0,'1'-5'0'0,"2"2"227"16,-1-4-116-16,-1-2-24 15,1-1-14-15,-2-5-11 0,1-1-10 0,-1 0 2 16,1 0-14-1,-1-1-2-15,0 0 0 0,0 2-9 0,-4-1-2 16,0 3 8-16,-5 1-6 16,2 1 1-16,-8 5-8 0,-1 1-1 0,-5 4-5 15,-5 1 1 1,-3 6-1-16,-2 7-2 0,0 3-8 0,3 4 2 15,3 2-3-15,5 3-1 0,3 3 5 16,3 1-8-16,4-1-2 16,4-1 2-16,2-3 1 0,4 0-4 0,0-2 3 15,3-2 0-15,3-1-2 16,1-2 1-16,1-2 0 0,3-2 0 15,2-2 0-15,3-3 5 16,1-1-5-16,4 2 0 0,1-2 5 0,-3 1-4 16,0-1 0-16,-2 0 0 15,-1 2-1-15,1 2 0 0,-4 2 2 16,-2 3-2-16,1 2 0 0,-6-1 2 0,-2 0-2 15,0 1-1-15,-3 1 0 16,-1 1-1-16,0 1 4 0,-5-2 1 16,-2 1-5-16,-1-3 4 15,-3 0 1-15,-3-3-2 0,-1 1 4 16,-2-1-3-16,-2 1 1 15,-3-1 1-15,1-4 4 0,-3-3 8 0,0-1 4 16,1-4 3-16,-2 0-2 0,1-2 2 0,-1 0-5 16,1-3-7-1,2-4 3-15,1-2-5 0,0 1-9 0,3-1 0 16,2-2 5-16,4 2-5 15,3 0 0-15,2 1-3 0,2-1-18 16,2 2-7-16,2 0-18 16,1 0-36-16,0-1-12 0,3 0-54 0,4 2-33 15,1 3-42 1,-1 0-175-16</inkml:trace>
  <inkml:trace contextRef="#ctx0" brushRef="#br0" timeOffset="16500.02">8500 9697 801 0,'-6'-3'0'15,"6"3"276"-15,0 0-197 16,3 0-40-16,4 0-27 0,7 0 27 0,6 0 8 16,8 0-1-1,3 0-12-15,5 0-12 0,1 0 4 0,2 0 3 16,-2 0-9-16,-1 3-16 15,-7-3 2-15,-2 0-5 0,-2 0-1 16,-6 0 0-16,0 0 4 0,-3 0-6 0,-2-3-4 16,-1 1-6-16,-3-1-10 15,-2-1-4-15,-2 4-14 0,-3 0-24 16,-1 0 2-16,-2 0-15 15,-3 0-35-15,-5 4-82 0,-8 1-143 0</inkml:trace>
  <inkml:trace contextRef="#ctx0" brushRef="#br0" timeOffset="16770.02">8459 9977 620 0,'0'5'0'0,"1"2"179"0,5-2-109 15,4 1 11-15,4 1 23 16,6-3-24-16,5-4-14 0,3 0-3 16,6 0-14-16,1-4-7 15,3-4 2-15,-1 1-3 0,-4 0-6 0,-4 0-10 16,-5 1-14-16,-5 2-8 0,-1 0-5 15,-5 4 3-15,0 0-2 16,-4 0-59-16,0 4 10 0,-2 0-13 0,-1 1-43 16,0 3-19-16,-1-4-69 15,-3 1-195-15</inkml:trace>
  <inkml:trace contextRef="#ctx0" brushRef="#br0" timeOffset="17890.02">10028 9786 830 0,'-4'-14'0'0,"-2"-1"187"16,2-4-117-16,-1-7-14 15,-1 1-21-15,0-6-4 0,-1 1 4 16,-3 1-13-16,-4 1 18 0,-4 8-5 0,-3 6 11 15,-5 10-9-15,-2 4-12 16,-2 13-5-16,-1 12-8 0,2 8-5 16,4 6-6-16,1 5 1 15,3-1 0-15,4-2-3 0,4-7 1 0,7-5 0 16,2-5 0-1,4-2-6-15,4-2 4 0,4 1-3 0,7-1 7 16,3-3-4-16,4-6-12 0,1-1 2 0,4-6 4 16,1-4-6-1,-1 0 10-15,2-4 1 0,-3-8 2 0,0-2 2 16,0-5 1-16,-1-6-2 15,1-4 0-15,0-6 3 0,1-5-1 16,2-3 1-16,-2-9 2 16,0-5-1-16,-3-5 0 0,-2-5-1 0,-3 2 0 15,-1-2 1-15,-3 5-1 16,-1 5-1-16,-5 7 7 0,-2 9-2 15,0 7 1-15,-4 11-4 0,-1 10 5 0,-1 6 5 16,-1 7-5-16,0 0-10 16,-3 11-11-16,-8 17-6 0,-7 16 26 15,-5 16-5-15,-1 8 8 16,0 3-9-16,5-3 1 0,2-2 5 0,4-3-5 15,3-8 0 1,4-6 1-16,5-7-2 0,1-5-4 0,5-6 3 16,3-6-2-16,4-3-5 15,4-4-8-15,1-5-27 0,4-1-28 16,4-6-13-16,2-5-36 0,-2-1-103 0,3-5-141 15</inkml:trace>
  <inkml:trace contextRef="#ctx0" brushRef="#br0" timeOffset="18650.02">10361 10044 655 0,'2'-4'0'16,"1"0"221"-16,-3 3-76 16,0 1-57-16,0 0-33 0,0 9-35 15,-1 7-8-15,-3 4 35 16,-1 3-6-16,-2 2-15 0,0-2-1 0,2-1 11 15,-1-2-2-15,-1-1-4 16,1-5 0-16,-2-1-7 0,1-3-4 16,-1-3 1-16,3-2-5 15,2-3-5-15,0 0-5 0,2-2 0 0,1 0 0 16,0 0-2-16,0 0-1 0,2-9-4 15,3-5-8-15,5-2 7 16,3-4 2-16,1 0-6 0,2-2 4 0,1-5-8 16,0 3-9-1,-1-3 13-15,-1 5 1 0,-2 6 3 0,-3 6 3 16,-3 5 0-16,-3 3-9 15,-1 2 8-15,1 0-1 0,-1 7-3 16,0 8 7-16,-2 4 3 0,-1 5-1 0,-2 2 5 16,-3-1-3-16,-1-1 8 15,-1-2-4-15,1-5 5 0,-1-3-1 16,1-2-2-16,2-3-1 15,0-3 0-15,1-1-2 0,2-5-2 0,0 0-4 16,1 0 1-16,0 0-2 16,0 0-1-16,0 0-2 0,2-5-6 15,4-3-9-15,1-4 14 16,5-1-5-16,0-6-14 0,4 1 1 0,1-4-7 15,0-1-3-15,1 2 18 0,-2 0-5 16,-3 4-3-16,-1 5 13 16,-6 5 4-16,-2 6-2 0,1 1 2 0,-2 4-3 15,2 7 0 1,-1 6 11-16,-3 2-7 0,-1 2 4 0,0 0 3 15,0-1-3-15,-1 0-4 16,-1 0 4-16,2-6 2 0,-2 1-5 16,2-4 0-16,-1-5 1 15,1 1-98-15,0-2-6 0,0-1-56 0,0-1-173 16,1-3-140-16</inkml:trace>
  <inkml:trace contextRef="#ctx0" brushRef="#br0" timeOffset="18890.02">10732 10086 876 0,'-2'0'0'16,"-3"7"186"-16,-1 4-129 0,1 3 3 16,-2 3-8-16,3-1-19 15,-1 0-2-15,0 1 6 0,1-2-5 0,-2-1-10 16,3 0-12-1,-1-2-5-15,1-1-4 0,-1-2-2 0,1 0-8 16,0 0-19-16,0-1-26 16,1-1-31-16,-1-2-47 0,0-1-105 15,0-3-83-15,3-1-140 16</inkml:trace>
  <inkml:trace contextRef="#ctx0" brushRef="#br0" timeOffset="19050.02">10788 9864 778 0,'4'-8'0'0,"-3"4"251"0,-1 1-177 0,0 3-34 16,1 2-45-1,2 8-17-15,-1 10 17 0,1 4-47 0,-1 4-59 16,-2 0-45-16,0-2-128 0,0-3-189 0</inkml:trace>
  <inkml:trace contextRef="#ctx0" brushRef="#br0" timeOffset="19470.02">10842 10164 650 0,'-7'10'0'0,"-1"2"269"16,2 1-154-16,-1 2-36 15,1 0-6-15,2 2-20 0,4-2-13 0,-2-3-5 16,2 0 5-16,0-4-6 15,-1-2-12-15,1-3-1 0,-1-2 3 16,1 0 6-16,-2-1-4 16,1 0-5-16,-1 0-11 0,0 0-4 0,1-1-2 15,1-3-5 1,0-5-3-16,1-1-5 0,4-2-7 0,4-5 0 15,3 0-9-15,1-5-8 0,4 0 7 0,0 0 1 16,0-2-8 0,0 1 13-16,1 2 4 0,0 4 6 0,2 3 12 15,0 5-3-15,1 3-1 16,-2 4 3-16,-4 2-2 0,-4 5-1 15,-1 9 4-15,-3 2 7 16,-3 8 0-16,-1 2 1 0,-3 1-5 0,0-1-2 16,0-1 1-16,0-5-2 15,0-2 0-15,0-3-1 0,-2-5-2 16,2-1-8-16,0 0-17 0,-1-3-37 0,1-1-77 15,0-3-75-15,0-1-231 16</inkml:trace>
  <inkml:trace contextRef="#ctx0" brushRef="#br0" timeOffset="19750.02">11323 9689 977 0,'16'-2'0'15,"6"2"246"-15,-1 0-158 16,4 0-13-16,2 0-10 0,0 0-12 15,2 0-15-15,-1-2-20 0,-3-2-12 0,1 1-1 16,-3-2 0-16,-4 1-4 16,-1 3-2-16,-5-2-54 0,-3 3-32 15,-3 0-46-15,-1 0-51 16,-6 0-148-16</inkml:trace>
  <inkml:trace contextRef="#ctx0" brushRef="#br0" timeOffset="20520.02">12160 9199 842 0,'1'-2'0'16,"-1"2"222"-16,-3 6-134 15,-8 8 2-15,-5 6-35 0,-4 4-25 16,-1 1-13-16,1-1-5 15,5-5 2-15,-1-3-8 0,5-1 1 0,-1-5-4 16,3-2-3 0,3-3 0-16,0-1 7 0,4 1-7 0,1-3 0 15,-1-2 4-15,2 0-6 16,0 0-5-16,0 0 0 0,2 0-6 15,3-6 11-15,3-3 4 0,4-2-4 0,-1-6 4 16,3 0-1-16,1-5-2 16,1 0 2-16,0-1 4 0,-1 0-6 15,-4 1 2-15,0 3 10 16,-3 5-1-16,-1 1 0 0,0 6 1 0,-3 2-8 15,-1 1 3-15,-2 4-4 16,1 0-3-16,-1 5 2 0,-1 8 2 16,0 9 8-16,-6 9 9 15,-5 7-5-15,-3 4-1 0,-3 7 6 0,-2 2-5 16,-1 2-2-16,1 1-7 0,1-5-3 15,4-4-2-15,0-4 1 16,4-3-1-16,3-3 0 0,-1-4 0 0,2-4 1 16,1-3-4-1,-1-4 2-15,0-4 0 0,-1 1-14 0,-2-2 4 16,0-4 1-16,-6 0-5 15,0-2 11-15,-3-1-1 0,0-1-1 16,0-3 9-16,3-4-3 0,4 0-2 0,6 1 2 16,2-1 5-16,2 0-3 15,1 0-2-15,0-1-1 0,2 1 0 16,4-2-3-16,-2-3 4 15,2 4 4-15,2-3-5 0,-1 0 0 0,4 4-2 16,-1 0 3-16,0 0-1 16,3 0 0-16,0 0 0 0,6 0 13 15,-2 0-2-15,7 0-3 16,1 0 2-16,2 0-1 0,6 0-2 0,0 0-3 15,0-3-4-15,-3 2 0 0,-4 1 6 16,-3-2-8-16,-5 1-28 16,-6-2-27-16,-3 1-41 0,-6 2-16 0,-3-3-67 15,-2 1-247 1</inkml:trace>
  <inkml:trace contextRef="#ctx0" brushRef="#br0" timeOffset="21150.02">8424 12051 1037 0,'0'0'0'16,"3"0"161"-16,3 2-126 0,8 1 39 0,6 0-14 16,7 0-1-16,7-2-7 15,7-1-16-15,2 1-6 0,3-4-12 16,0-2 2-16,-1 2-9 15,-1 0-9-15,-7 1 1 0,-4-2-1 0,-9 3-4 16,-4 0-22-16,-6 1-18 0,-7 0-36 16,-3 0-12-16,-4 0-46 15,-6 5-73-15,-8 2-104 0,-5-2-271 0</inkml:trace>
  <inkml:trace contextRef="#ctx0" brushRef="#br0" timeOffset="21370.02">8466 12162 665 0,'-12'7'0'16,"7"-3"273"-16,5 1-189 0,0 2-12 0,8-2 5 15,7 1-5-15,5-2 0 0,8-3-10 0,4 2-1 16,6-3-1 0,2 0-16-16,-1-3-8 0,1-3-7 0,-1 0-5 15,-5 1-12-15,-4-2-11 16,-4 0 2-16,-4-1-5 0,-4 4-31 15,-3 1-14-15,-5 3-18 16,-3 0-37-16,-3 0 4 0,-4 0-30 0,0 0-89 16,0 0-96-16,-2 0-259 15</inkml:trace>
  <inkml:trace contextRef="#ctx0" brushRef="#br0" timeOffset="23300.03">9942 11405 710 0,'1'-17'0'15,"0"8"291"-15,-1 2-198 0,0 5 9 0,0 2-30 16,-1 6-23-16,-7 16-30 0,-6 15 28 0,-4 13 18 15,-5 7-4 1,-1-3-20-16,3-4-15 0,2-6-11 0,0-4 4 16,0-3-6-16,2-3-8 15,1-1 1-15,3-5-6 0,3-1 0 16,2-10 2-16,5-2-2 15,3-6 0-15,2-1-13 0,6-2-6 0,6-3-4 16,10-3 15-16,7-3 0 0,6-6-6 16,2 0 1-16,2-1-7 15,-3-5-5-15,-3-1 4 0,-1-4 5 0,-5-2 10 16,-3-2 6-16,-4-1 0 15,-6 2 4-15,-2-1-2 0,-5 2-1 16,-2 0 1-16,-2 3 2 16,-3 3 0-16,-1 5-3 0,-1 2 10 0,-1 7 7 15,-1 2 7 1,-3 5-6-16,-2 12-18 0,-4 11-1 0,-1 13 0 15,2 2 15-15,0 7-2 0,4-2 2 0,-2-3 0 16,3-3 5 0,-3-2-5-16,1-6 0 0,-1 0-3 0,0-5-4 15,1-3-5-15,0-4-2 16,-1-4 2-16,3-6-4 0,0-1-16 15,2-5-22-15,2-2-49 16,1 1-55-16,3-5-16 0,6-2-61 0,5-8-235 16</inkml:trace>
  <inkml:trace contextRef="#ctx0" brushRef="#br0" timeOffset="23550.03">10456 11812 919 0,'-3'2'0'0,"3"6"290"0,2-4-194 16,6 1-13-16,5 3-1 0,8-4-11 0,6-3-25 16,4 1-33-1,0-2-4-15,3-3-4 0,-1-2-6 0,-3-3 2 16,1 0 2-16,-4 3-3 15,-6-1-18-15,-2 2-14 0,-6 2-32 16,-3 2-18-16,-2 0-13 16,-1 0-57-16,-2 1-48 0,-2-1-168 0</inkml:trace>
  <inkml:trace contextRef="#ctx0" brushRef="#br0" timeOffset="23940.03">11389 11414 728 0,'1'-4'0'0,"-1"2"235"15,2 2-129-15,-1 0-16 0,-1 0-28 0,0 2-20 16,0 7-19-16,-1 4 34 15,-5 9 15-15,-3 4-26 0,-2 4-10 16,-3 6 4-16,-1 0-14 0,-1 3-2 0,0-1-4 16,1-4-2-16,1 1-8 15,1-2-6-15,3-4 3 0,2-2-5 16,1-4-2-16,3-3 0 15,1-2 4-15,0-2-5 0,2-3-17 0,-2-4-20 16,0-2-59 0,-2 0-17-16,-3-2-54 0,-2 0-275 0</inkml:trace>
  <inkml:trace contextRef="#ctx0" brushRef="#br0" timeOffset="25010.03">7472 13682 828 0,'9'-19'0'0,"1"-3"167"0,0 0-92 16,3 0 3-16,-1-4-22 0,-2 0-10 16,2-1-3-16,-4-1-4 15,-3 2 1-15,-2-2 3 0,-3 3-5 0,-3 4-5 16,-6 3 12-1,-8 4-13-15,-7 9-16 0,-7 2-8 0,-3 5-2 16,-2 14-1-16,1 3-7 16,5 9 3-16,2 1 0 0,5-2-2 15,9 2-3-15,4 0 4 16,6 0 0-16,4 3-6 0,4 0 6 0,5 3 0 15,3 0-4-15,3-1 4 0,1-3 0 16,1-2 0-16,-4-3-2 16,5-4 0-16,-3-2 4 0,-1 0-3 0,1 0 0 15,-3 0 2-15,-2 2 1 16,-3-1-1-16,-2 1 2 0,-5 0-3 15,0-1 0-15,-2 1 5 16,-3-2-2-16,-3 1-2 0,0-1 3 0,-5 0 2 16,-2-6-5-1,-4 1 8-15,-2 0-4 0,-2-2 12 0,-2-3 10 16,-1-4-3-16,-1-2 6 0,-1-2 0 0,1-2-10 15,-1-2-1 1,3-5 4-16,-1-2-6 0,5-1-3 0,2-3-6 16,4-2-3-16,0-2-4 15,5-1 1-15,0-2-1 0,3-1-2 16,0-1-41-16,4 1-18 15,3 1-56-15,0 3-25 0,5 4-8 0,5 5-48 16,2 3-74-16,-2 3-162 0</inkml:trace>
  <inkml:trace contextRef="#ctx0" brushRef="#br0" timeOffset="25340.03">8063 13743 1017 0,'16'-1'0'0,"5"1"198"16,5 0-119-16,5 0-31 15,3 1-14-15,3 0-12 0,0 0-11 16,1-1-7-16,-8 0 0 0,-1 0-6 0,-4 0-25 15,-8 0-12-15,-6 0-14 16,-5 0-39-16,-6 0-56 0,-4 2-108 16,-11 2-346-16</inkml:trace>
  <inkml:trace contextRef="#ctx0" brushRef="#br0" timeOffset="25520.03">8000 13940 732 0,'-3'4'0'15,"3"2"253"-15,11 1-179 0,2-2 11 0,7-1-11 16,5-2-12-16,6-2-17 15,1 0-20-15,3-3-10 0,-2-4-12 16,2 0 2-16,-3-1-10 16,-3 1-42-16,-1-3-17 0,-6 1-33 0,-3 0-103 15,-5-2-109-15,-3 3-301 16</inkml:trace>
  <inkml:trace contextRef="#ctx0" brushRef="#br0" timeOffset="26280.03">8994 13481 913 0,'7'-17'0'0,"10"3"269"0,4-6-167 0,6 1-40 15,7 0-29-15,2 4-15 16,2 5-5-16,-1 5-12 0,-6 5 3 15,-5 8 6-15,-6 9 2 0,-7 4 0 0,-7 9-4 16,-6 6 9-16,-10 4 10 16,-8 3 1-16,-8 0-9 0,-3-5-8 15,-5-6-2-15,-4-5-1 16,4-6-5-16,-4-6 2 0,3-3-2 0,6-7-4 15,4 0 2-15,7-3 4 16,6-2-8-16,3 0 4 0,6 0-2 16,3 0-6-16,0 0 2 15,2 0-13-15,4-4-5 0,5 1 28 0,4-1-5 16,1-1 0-16,4 2 0 0,3 0-2 15,-1 2 0-15,2 1 3 16,0 4-1-16,-2 5-3 0,-4 3 6 0,-2 6-4 16,-3 3-1-1,-4 3 4-15,-1 3 0 0,-5 0-1 0,-3 1 5 16,-2 2-3-16,-6-2 4 15,-3-1 1-15,-3-3-1 0,-3-1-1 16,-2-3 3-16,-4-1 1 0,-1-3 0 0,-5-3 6 16,-1-2-2-16,-4-1-2 15,0-5 3-15,0-1-4 0,-1-4-7 16,3 0 1-16,2 0-2 15,5-7-6-15,5 0 5 0,5-1-5 0,3-1-55 16,4-1-44-16,1-2-29 16,1-2-53-16,0-1-83 0,-2 0-355 15</inkml:trace>
  <inkml:trace contextRef="#ctx0" brushRef="#br0" timeOffset="26880.03">6702 13272 679 0,'0'-11'0'0,"0"4"321"0,0 4-232 0,0 1-21 15,0 2-24-15,0 6-16 0,-1 11-31 16,-8 15 6-16,-3 17 51 16,-5 11-9-16,1 14 0 0,-2 10 0 0,0 3 6 15,3 5 0-15,-1-5-19 16,2-8-15-16,-2-6-7 0,1-4-6 15,2-5-3-15,-1-3 5 16,1-6-5-16,3-6 0 0,2-8 3 0,3-5-4 16,1-3 0-1,3-8-13-15,0-5-5 0,1-3-26 0,0-8-3 16,0 1-13-16,1-6-25 0,2-4-2 0,0 0-31 15,-2-8-15 1,0-7-65-16,1-5-154 0</inkml:trace>
  <inkml:trace contextRef="#ctx0" brushRef="#br0" timeOffset="28170.03">6714 13297 461 0,'4'-25'0'0,"5"4"220"16,0 0-145-16,3 2-1 15,2 1 3-15,-1 3-18 0,3 1-11 16,-1 0-7-16,-1 0 7 16,3 1 0-16,-1-2-2 0,-2 1-9 0,4 0-7 15,0 1-5 1,3 1-6-16,1 3-4 0,5 0 3 0,4 3-1 15,6 1 1-15,6 1 7 0,4-1 3 0,7 2 4 16,7 0 12 0,10-3-5-16,9 1-9 0,7-3-7 0,6-4-1 15,4 0-5-15,2-2-12 16,2 0 2-16,0 0-3 0,3 1-3 15,4 1 2-15,5 2-2 16,6 0-1-16,2 3 0 0,1 0 1 0,-2-1-1 16,-3 2 0-16,-1-1 1 15,-6-3-2-15,0 3 2 0,-10-4 1 16,-10 1-3-16,-9-4 1 0,-13-3 0 0,-13 0 0 15,-10 0 0-15,-8 3-1 16,-6-1 1-16,-4 1 0 0,0 4 0 16,-1 2 0-16,1 4-3 15,-1 2 3-15,-2 3-12 0,-2-1 7 0,-5 0 0 16,-3 1-3-1,-8 1 7-15,-5-2 2 0,0 0-2 0,-1 0 2 16,0 0 7-16,0 0-11 0,-1 2 3 0,-3 1 0 16,-2 1-9-1,2 4 6-15,1 2-1 0,-2-1-6 0,1 4 5 16,2-1-2-16,-1 0 1 15,0 1 6-15,0 0 0 0,0 2-5 16,-1 0 6-16,0 4 1 16,-3 3-4-16,-2 7 4 0,-3 9 0 0,-2 6-1 15,-2 9 3-15,-2 6 2 16,0 6 6-16,-3 5-4 0,1 5 0 15,-2 4-4-15,1 1 2 0,4 0-3 0,3-1-6 16,3-1 6-16,3-3 0 16,2-4-4-16,2-3 2 0,-2-4-1 15,1-5-1-15,2-1 2 16,-1-6 5-16,-2-2-8 0,2-5 4 0,1-3-1 15,-1-6-6 1,3-7 1-16,1-6 0 0,-2-3 1 0,2-7 2 16,0-3-4-16,-4 0-5 15,2-3 3-15,-3 0-8 0,-1 0-8 16,-4-1 9-16,-1-1-1 0,0-2 3 0,0 0 10 15,2-2-2-15,2 0-5 16,-1 0 2-16,2-1-8 0,0 0-9 16,1 0 4-16,-5-2 0 15,2-2 3-15,-5 2 10 0,-2-1 4 0,-3 3-4 16,-4 0 8-16,-4 0 1 15,-3 0-4-15,-5-2 3 0,0 0 0 16,-5-1-2-16,-3-1 2 0,-2 0-1 0,-1-1 0 16,-1 1 0-16,0-2 2 15,0 3-3-15,-2-1 1 0,0 0-1 16,0 2 1-16,-3 1 0 15,1-1 11-15,2 0-7 0,0 0 5 0,0 2-5 16,0-1 0 0,-3 0 0-16,-2 1-4 0,-3-2 0 0,-2 2 0 15,-1-1 4-15,-4 1-2 16,-1 0 6-16,0 0 1 0,-3 3 6 15,1-2 0-15,-2 4-2 0,-1-2-9 0,0 1 3 16,4 3-1-16,-2 0 4 16,6 3 0-16,1 0-5 0,3-2-1 15,4 4 1-15,2-3-5 16,1 1 0-16,2-1 13 0,-1-4-2 0,0 1-3 15,0 0-1-15,-1-2-3 16,2 1-1-16,4-3 3 0,1-2-5 16,4 3-1-16,2-3 0 15,2 0 5-15,1 1-7 0,2-1 4 0,4 0-1 16,5 0-1-16,2 0 0 0,4-2 2 15,5-2-2-15,0 1 0 16,2-2 3-16,-1 1-5 0,0-2 4 0,-3-2 1 16,-2-1-2-1,-1 1 1-15,2-1-2 0,1 4 0 0,0-2 0 16,3 5-1-16,2-1-3 15,2 2 2-15,0 0-13 0,2-2-3 16,2 1 8-16,1 1-10 0,2 1-23 0,0 0-10 16,0 0-4-16,0 0-24 15,4 0-2-15,3 0-37 0,3 0-119 16,1-3-223-16</inkml:trace>
  <inkml:trace contextRef="#ctx0" brushRef="#br0" timeOffset="41880.05">10310 13659 638 0,'-8'-2'0'0,"2"-1"234"15,0 0-164-15,-1 0-10 0,4 1-1 0,2 2-7 16,1 0-16-16,0-3-21 0,0 3-4 16,1 0-1-16,7-2 6 15,2 1 15-15,5 0 10 0,4-1 5 0,7 1-6 16,3 1-5-16,8 0 4 15,7 0-4-15,5-1-1 0,5-2-1 16,6 0-6-16,3 0-6 16,7-4-2-16,8 0-1 0,4-1 15 0,2-1-7 15,1 1-16-15,-4 4-5 0,-5 0-5 16,-5 3 0-16,-6 1 5 15,-6 0-7-15,-1 0 2 0,-7 0-1 0,-6 2-2 16,-8-2 1 0,-8 3-5-16,-7-3-2 0,-9 0 4 0,-5 1 0 15,-2-1-4-15,-5 0 8 16,0 0-7-16,-1 0 6 0,0-1 4 15,-1-5 2-15,-2-2-8 16,-2-5-4-16,-2 4 1 0,-3-4 1 0,-1-1 7 16,-2-1 0-16,0 1-2 0,-1-3-6 15,-3 4 6-15,0-1-4 16,1 3 6-16,-2 3 1 0,2-2-4 0,1 3 4 15,4 1-1-15,4 2 3 16,3 2 4-16,2 0 0 0,2 2-6 16,0 0 3-16,0 0-3 15,0-1-4-15,0 1 4 0,0 0-1 0,0 0-8 16,0 0 3-1,2 5-3-15,4 3-1 0,3 5 12 0,6 3-6 16,3 1 2-16,7 2 0 0,3-2 7 0,3-3-8 16,1 1 2-1,-3-4 0-15,-1-5-1 0,-5 1-1 0,-1-2 4 16,-8-3-5-16,-2 1 3 15,-5-1-1-15,-4-2 0 0,-2 1-1 16,-1 1 1-16,0-2 0 16,-1 6-1-16,-6 2 0 0,-5 6 2 0,-3 4 10 15,-5 3-8-15,-1-1-1 0,0 0 3 16,-3 3-1-16,0-3-3 15,3 1 1-15,0-4 0 0,1 0 0 0,4-2-1 16,0-1-2-16,2-2 0 16,2-1 2-16,1 0-2 0,3-1-11 15,2-2-19-15,1 1-59 16,5-2-52-16,0-3 1 0,3-3-78 0,3-1-282 15</inkml:trace>
  <inkml:trace contextRef="#ctx0" brushRef="#br0" timeOffset="43580.06">12943 12332 504 0,'2'-5'0'16,"1"-1"187"-16,0 3-66 16,-2 1-21-16,-1-1 4 0,0 3-39 15,0 0 1-15,0 0-13 0,0 0-9 0,0 0-11 16,-4 10-15-16,-3 11-11 15,-8 14 16-15,-3 15 9 0,-3 7-5 16,0 4-13-16,0 1-4 16,2-3-2-16,1-8-1 0,0-7-6 0,4-6 2 15,0-10-2-15,2-5-1 16,3-8 0-16,2-6 15 0,4-4 8 15,1-5 10-15,2 0-3 16,0-5-19-16,4-9-2 0,3-5-7 0,1-6-1 16,3-4 3-16,-1-1-3 0,2-3-1 15,-1-3 0-15,2-4 11 16,1-3-9-16,3-2 2 0,2-6-4 0,2-2 0 15,3-1 5 1,0 0-7-16,4 5 1 0,1 3 2 0,-2 9 0 16,2 10-7-16,-2 9 6 15,-2 8 0-15,-1 5-8 0,-3 5 8 16,0 2 0-16,-4 10-4 15,-3 8 6-15,-5 6 1 0,-4 3-2 0,-5 4 4 16,-2 1-3-16,-6-2 2 0,-5 1 4 16,-2-3-7-16,-4-3 4 15,-3-1-1-15,1-3 0 0,-3-3-6 0,0-4 4 16,4-4 1-16,2-2-4 15,4-6 2-15,3-1 4 0,5-1-7 16,5-2 4-16,1 0 0 16,0-2-12-16,5-6 0 0,6-4 3 0,5 1-1 15,4 1 10-15,1 2-4 0,5 4-12 16,0 3 14-16,1 1 0 15,-1 5-8-15,-5 8 10 0,-3 8-4 0,-4 8-6 16,-4 3 8 0,-5 6 0-16,-4-1 1 0,-1-1 1 0,-4-2 0 15,-4-3-2-15,-2-2 0 16,-7-2 3-16,-1-4-3 0,-9-1 0 15,-4-2 9-15,-1-5-9 16,-5-1 0-16,2-6 5 0,-2-6-4 0,1-2 4 16,4 0-3-16,-1-9 4 0,3-4 3 15,4-3 7-15,5-3-4 16,5-2 5-16,4-3-8 0,5 0-8 0,2-5 3 15,5-1-6-15,0 5-2 16,3 3 1-16,5 8-26 0,2 8-40 16,3 6-10-16,1 12-1 15,-3 8-31-15,4 6-16 0,-1 4-89 0,-3-2-228 16</inkml:trace>
  <inkml:trace contextRef="#ctx0" brushRef="#br0" timeOffset="43870.06">13438 12329 904 0,'7'-26'0'0,"-2"9"243"15,-3 11-174-15,-2 6-9 0,0 7-29 0,-4 16-15 16,-3 12 22-16,-7 9 0 16,-1 8-15-16,-1 0-10 0,-1 2-2 15,1-2-3-15,-1-5-2 16,2-3-7-16,2-5 2 0,1-6-2 0,2-2-31 15,0-6-11 1,5-2-31-16,3-5-34 0,2-1-22 0,0-5-55 16,5-7-187-16</inkml:trace>
  <inkml:trace contextRef="#ctx0" brushRef="#br0" timeOffset="44200.06">13552 12562 755 0,'0'0'0'0,"-10"2"274"0,-1 14-219 16,-6 11 18-16,-2 8-6 15,3 6-27-15,-1-1-13 0,5-4 8 16,6-2-5-16,3-6-14 0,4-4-9 0,5-5 0 16,4-4-2-16,3-5-3 15,3-3 2-15,2-5-3 0,6-2-2 16,0-5 2-16,2-5 2 15,1-6-3-15,-6-1 0 0,-3-5 3 0,-4-5-3 16,-1-2 0 0,-3-3 9-16,-5-5-4 0,0-2 2 0,-5 2-1 15,0 3 1-15,-5 7 6 0,-3 7 4 0,-4 7 7 16,-2 9-12-1,-2 4-14-15,0 9-5 0,1 10 5 0,1 5-37 16,1 4-30-16,2 2-16 16,3-1-30-16,3-2-115 0,5-3-108 15,0-3-279-15</inkml:trace>
  <inkml:trace contextRef="#ctx0" brushRef="#br0" timeOffset="44880.06">13986 12560 840 0,'-2'-20'0'0,"-6"4"274"16,-2 6-150-16,-2 5-54 0,-2 5-7 0,-4 1-12 16,-1 10-26-1,-2 10-11-15,0 4 4 0,1 9 2 0,2 2-8 16,2 2-4-16,5-1-3 15,5-6-4-15,6-1-2 0,0-2 2 16,4-4 0-16,4-3-2 0,2-5-20 0,2-4 2 16,2-5-5-16,1-2 8 15,1-4-1-15,3-1-9 0,0-8 11 16,2-7 8-16,1-2 6 15,4-8 1-15,1-2 0 0,1-7 0 0,-1-5 0 16,-2-7-1-16,0-8 0 16,0-4 2-16,-1-2 2 0,0-4-4 15,-1 0 2-15,-3 5 3 0,-5 6-1 0,-1 10 8 16,-5 12 3-16,-4 14-2 15,-3 9 3-15,-2 8-1 0,0 11-11 16,-10 18 0-16,-5 16 11 16,-5 13 4-16,-1 5-9 0,-1 6-4 0,-1-3 4 15,3-1 4 1,-1-6-3-16,3-9-6 0,2-9-1 0,1-7 0 15,2-7-3-15,5-5 0 16,2-5-1-16,3-5 1 0,3-2-32 16,0-6 5-16,4-1-10 0,3-3 13 0,6 0 2 15,3-10 1-15,2-4-2 16,2-4-3-16,2-6 0 0,4-5 20 15,3-8 3-15,2-2 1 16,2-3 1-16,-4 2-1 0,-3 3 2 0,-6 6 0 16,-4 8 2-16,-7 8-1 15,-4 10 16-15,-5 4 11 0,0 1 10 16,-10 7-20-16,-4 9-14 15,-7 6 0-15,-2 6 6 0,1 3 3 0,2 2-1 16,2 1 1-16,3-1-8 0,5-1-7 16,4-4 4-16,4-2 0 15,2-6-2-15,4-1-1 0,5-3 1 0,4-2 0 16,4-3-3-1,4 0 2-15,4-3-29 0,3-3 0 0,4-2-20 16,1-2-76-16,2-1-61 16,-2-7-204-16</inkml:trace>
  <inkml:trace contextRef="#ctx0" brushRef="#br0" timeOffset="45630.06">15051 12508 979 0,'-10'-9'0'0,"-4"2"284"0,-5 6-209 16,-8 3-6-16,-1 13 5 15,-3 10-13-15,2 7-33 0,0 5-18 16,6 0-2-16,6-1-5 16,4-5-2-16,9-4 0 0,4-5-2 0,6-5-5 15,7 0 6-15,5-2 0 0,3-5-4 16,3-3 0-16,4-6-18 15,0 0-15-15,2-3 4 0,-2-7-2 0,3-2-7 16,-4-3 20 0,1-3 2-16,-4-5 2 0,2 0 15 0,-3-1-2 15,-3 0 3-15,-4 3 4 16,-4 2 0-16,-6 5-3 0,-4 6 2 15,-2 5 10-15,-1 2 8 16,-7 14-3-16,-2 6-10 0,0 6-6 0,2 2 0 16,3-1 5-16,5-3-6 0,1-1 1 15,8-5-2-15,5-4-1 16,3-5 5-16,0-3-3 0,3-5-2 0,0-1 6 15,2 0-3-15,-3-9 0 16,2-4 0-16,-1-2 3 0,-4-3-1 16,0-2 12-16,-4-1 1 15,-5-4 5-15,-1-1 8 0,-4 0 1 0,-2 0-8 16,-2 0-4-1,-7 1-6-15,-1 4-2 0,-5 3 1 0,-2 7 0 16,-1 9-9-16,0 2 3 0,0 12-5 0,3 7-6 16,2 5 2-1,4 1-40-15,5 1-36 0,4 0 1 0,3-1-33 16,9-2-89-16,2-5-84 15,7-4-172-15</inkml:trace>
  <inkml:trace contextRef="#ctx0" brushRef="#br0" timeOffset="46220.06">15691 12685 673 0,'10'-24'0'15,"-5"-1"354"-15,-5 1-242 0,-3 2-17 0,-7 5-23 16,-4 4-11-16,-7 5 0 16,-3 8-7-16,-3 0-4 0,-2 12-9 15,2 7-15-15,1 6-15 16,4 4-10-16,5 2 4 0,3 1-4 0,7-2-2 15,2-2-1 1,5-4 1-16,3-2-26 0,5-5 12 0,3-5 8 16,3-5-2-16,2-4 7 0,2-3-1 0,3-2 2 15,1-9 2 1,1-3 2-16,2-5-2 0,3-6-1 0,1-6 0 15,1-3 5-15,-1-7-1 16,-1-7-3-16,0-4 0 0,-3-6 6 16,2-4 0-16,1 3-5 15,0-3 6-15,-3 1-5 0,-2 10-4 0,-8 6 2 16,-4 16 12-16,-7 13-1 15,-1 13 9-15,-3 5-6 0,-6 19-14 16,-9 16 5-16,-9 16 2 0,-1 7-6 0,-2 3 2 16,2 0-1-16,7-4-5 15,4-4 4-15,4-8 1 0,7-5-4 16,3-9-1-16,8-3 2 15,7-6 0-15,5-4-18 0,7-6-2 0,2-7-19 16,5-2 19 0,0-5-4-16,2-5-18 0,0-9 5 0,-4-6 8 15,-1-5 11-15,-6-7 18 0,-4-2 0 0,-3-4 0 16,-6-2 0-1,-7 1 2-15,-5 6-2 0,-2 9 9 0,-11 12 9 16,-1 7 8-16,-4 12 1 16,-6 12-9-16,0 13 2 0,2 6-3 15,3 0-2-15,5 2-6 16,5-6-2-16,6-1-5 0,3-6-4 0,6-4 4 15,7-4-3-15,2-4-22 16,3-2-23-16,4-6-30 0,3-2-49 16,8-2-54-16,2-3-160 0</inkml:trace>
  <inkml:trace contextRef="#ctx0" brushRef="#br0" timeOffset="47280.06">17174 12547 793 0,'8'-39'0'0,"-2"1"326"0,-7-1-202 15,-4 5-27-15,-12 9-24 16,-7 8-2-16,-7 9 5 0,-6 8-23 16,-2 7-4-16,-1 12-9 0,5 9-7 0,6 4-21 15,9 4-9-15,10-1 2 16,7-4-5-16,5-2 0 0,8-5-8 15,5-4 9-15,2-3-2 16,3-5-10-16,4-7-6 0,-2-3-5 0,4-2 7 16,-1-7-4-16,2-4 0 15,-2-1 9-15,-1-2 1 0,-3 0 1 16,-4 0 9-16,0 2-1 15,-4 2 0-15,-3 0 0 0,-5 3 2 0,-4 4-4 16,-1 3 4-16,-1 2 6 0,-9 13-12 16,-5 16 8-16,-8 11-1 15,-3 10-4-15,-4 7 2 0,1 3 4 0,0 2-5 16,0 1 0-1,3 5 4-15,-1-2-6 0,4 1 4 0,0-7-3 16,1-6 1-16,-1-6 0 16,0-8 3-16,0-6-5 0,-4-10 3 15,0-5-4-15,0-11-5 0,2-7 3 0,2-3 0 16,4-5-3-16,6-7 7 15,3-5 1-15,4-7 0 0,5-6-3 16,5-8 3-16,7-5 0 16,6-11 0-16,6-4 4 0,5-5-6 0,4-3 4 15,4-1-5-15,5 5-2 16,5 3 5-16,2 5 0 0,4 8-8 15,0 6 10-15,1 4-2 16,1 9 0-16,-3 5 0 0,-4 3 2 0,-8 7-3 16,-7 3 2-16,-10 2 0 0,-8 6-1 15,-7 1 0-15,-5 0 0 16,-2 7 0-16,-4 13 0 0,-7 8 15 0,-2 6-13 15,1 1 0 1,1-4-1-16,6-7-2 0,2 0 2 0,3-5-2 16,0-4 0-16,3-1 0 15,6-4 0-15,-1-2-3 0,3-4 2 16,2-1 0-16,-2-3-8 15,5-1 3-15,0-8-7 0,1-3-11 0,3-7 2 16,0-2-3-16,-2-6 0 0,2-7 19 16,1-3 6-16,-1-4-2 15,2-2 6-15,-2 5-4 0,-3 6-1 0,-3 7 0 16,-4 9 4-16,-6 7-4 15,-2 6 4-15,-1 3 0 0,-1 12-4 16,-1 7 4-16,-3 5 11 16,-1 3-7-16,1 0 1 0,1 0-6 0,3-2-2 15,0-4 2-15,5 0-3 0,2-3-13 16,5-3-17-16,2 1-40 15,4-3-55-15,3-2-32 0,1-2-93 0,3-3-252 16</inkml:trace>
  <inkml:trace contextRef="#ctx0" brushRef="#br0" timeOffset="47780.06">17969 12618 611 0,'5'-33'0'0,"-4"4"358"16,-1 6-251-16,-5 4-21 0,-3 6-10 0,-3 6-19 16,-4 4-16-16,-4 5 1 0,-5 11-7 15,-3 10-13-15,-2 5-1 16,2 4-9-16,3 2-6 0,3 0-6 0,5-1 0 15,4-5 4-15,5-3-6 16,7-5-28-16,0-4 2 0,3-4-9 16,5-6 13-16,2-3-3 15,2-3-13-15,4-6 10 0,1-4-5 0,1-4-1 16,3-5 19-1,-1-2 11-15,1-2 4 0,-1-1 4 0,0-1-1 16,-2 3-2-16,-3 4 2 0,-6 5 14 0,-1 9 7 16,-4 4 5-1,-3 8-8-15,0 8 13 0,-1 3-5 0,0 0-15 16,0 1-6-16,0-3 1 15,0-5-5-15,2-1-4 0,6-5 4 16,-2-1 0-16,2-3-1 16,2-2 4-16,0 0-3 0,1-5-1 0,2-2 2 15,1-5-4-15,0-2-6 0,1-2-6 16,1-3-5-16,-1-3 5 15,1-2 6-15,-2-2 5 0,0-3-1 0,0 2 5 16,-3 0-1-16,-3 5-2 16,-3 8 2-16,-3 5 14 0,-2 6 9 15,0 3-11-15,-2 12-9 16,-5 8 1-16,1 9 10 0,-2 4-10 0,1 1-2 15,3-2-2 1,1-3 0-16,3-3-2 0,0-3-8 0,1-3-29 16,7-2-39-16,5-4-11 0,3-4-54 0,4-4-171 15,3-4-166 1</inkml:trace>
  <inkml:trace contextRef="#ctx0" brushRef="#br0" timeOffset="49400.06">18494 12566 777 0,'5'-26'0'0,"-3"4"295"0,-2 4-194 16,0 5-24-16,-6 5-12 15,-5 4-19-15,-3 4-15 0,-5 5 4 16,-4 10-4-16,-2 6-12 0,1 1-7 0,1 4-4 16,4 1-5-16,4-1-6 15,2 0 6-15,3-1-3 0,3-5 0 16,4 0-28-16,0-4 1 15,4-4-8-15,-1-2-4 0,6-4-7 0,2-1-4 16,3-4 11 0,4-1-5-16,2-1-15 0,2-7 5 0,0-1 8 15,2-5 6-15,-1-3 18 0,1-4 13 0,-1-1 7 16,1-5 4-1,0 0 4-15,-2-2 14 0,-2 5 6 0,-5 4 4 16,-5 7 13-16,-4 8 15 16,-3 5-6-16,-3 1-13 0,-5 15-15 15,-4 7 7-15,-2 7-1 16,0 1-16-16,3-3-4 0,4-5-7 0,2-3 3 15,3-4 2-15,2-4 0 16,0-4 2-16,1-2-4 0,3-2-5 16,1-2 4-16,3-2-2 0,1 0-2 0,4 0 3 15,3-7 0-15,4-1-7 16,-1-3-1-16,2 0-8 0,2-3-2 15,-3-3 9-15,1 1 1 16,0-2 1-16,0-3 4 0,-3 1-1 0,0 1 0 16,-3 2 0-1,-4 5 2-15,-4 5-5 0,-1 6 5 0,-2 1-1 16,-3 5-1-16,0 4 0 15,-1 7 16-15,-1 5-13 0,-3 4 13 16,-4 1-5-16,2 1-4 0,-1-5 2 0,-1-1 2 16,2-5-1-16,0-3 5 15,0-1-4-15,3-6-3 0,-2 1 1 16,1-3-2-16,3-1-3 15,-2-3 1-15,3 0-4 0,0 0-1 0,0 0 0 16,5-4 0-16,3-5-27 16,2 0 12-16,2-3-4 0,1-3-4 15,2 1 13-15,1-6 0 0,2-1-5 0,1-1 7 16,0 0 1-16,-3 3 1 15,-1 4 8-15,-3 6-3 0,-3 6-2 16,-1 3 4-16,-3 1 0 16,-3 10-1-16,0 9 0 0,-2 4 11 0,0 4-9 15,0-3 1 1,0-3-1-16,0-4-4 0,2-5 4 0,0-1 0 15,1-7-3-15,3 0 2 16,-1-2 2-16,2-2 3 0,3-1 3 16,2-1-4-16,3-6-5 0,4-1 0 0,1-4 2 15,2-5-2-15,0-4 0 16,1-6 4-16,1-5-4 0,1-7-3 15,-1-2 3-15,2-8-5 16,2-6 7-16,1-3-2 0,1-4 0 0,-2 2-2 16,-2 2 2-16,-4 6 2 15,-7 8-1-15,-7 18 17 0,-4 9-5 16,-4 9 5-16,0 8 3 15,-2 4-22-15,-8 19-11 0,-6 11 21 0,-6 12 1 16,1 7-6-16,-1-1 1 0,0 4-6 16,0 1 2-16,2 1 7 15,0-3-9-15,4-4 2 0,3-6 2 0,5-5-3 16,5-9 0-1,3-6-1-15,10-4-20 0,2-6 10 0,5-5-1 16,4-6-1-16,4-1 9 16,3-3-12-16,0-4-6 0,3-6 9 15,1-2 1-15,-1-6 4 0,-2-2 5 0,-2-5-1 16,-3-5-6-16,-4-2 11 15,-5-4-2-15,-2 2-2 0,-5 3 5 16,-5 6 0-16,-3 8-2 16,-1 8 0-16,-4 7 7 0,-3 2-11 0,-5 10 5 15,-2 9 7-15,-2 3 7 16,-1 4-2-16,3 1-5 0,3 4-3 15,0-1 3-15,2-1-2 16,-1-5-5-16,4 1 4 0,4-5-3 0,1-2 1 16,3-1 1-16,3-3-3 0,3-2-2 15,5-2 2-15,2-6 1 16,4-2-3-16,2-2 2 0,3-2-2 0,1-7-4 15,1-1 6 1,3-5-2-16,-1-4-3 0,-2-5 4 0,1-2 0 16,-1-3-10-16,0-3 6 15,1 1-2-15,-4-1-2 0,-1 3 6 16,-7 3 0-16,-4 6-1 15,-7 7 6-15,0 5 0 0,-3 5-5 0,-8 3 1 16,-4 8-2-16,-5 8 3 0,-4 6 0 16,-1 2 11-16,-1 5-7 15,5 3 0-15,-2-3-2 0,5 1 2 0,3-2 7 16,3-6-2-16,5-3 4 15,4-2 0-15,2-5-7 0,5-2-6 16,7-1 0-16,-1-5 10 16,4-3-8-16,4-1 5 0,0-2-5 0,4-7-2 15,1-2 0-15,-1-5 3 0,4-4-4 16,-1-4 2-16,-1-3 3 15,2-2-4-15,-4-2 0 0,3-1-3 0,1 3 1 16,-5 3 1 0,1 6-2-16,-6 9 0 0,-2 6 5 0,-3 5-4 15,-2 2-5-15,-1 12 12 16,-2 7-1-16,-2 7 2 0,0 4 3 15,-2 2-1-15,-3 0 7 16,-1-1 6-16,-1-7-4 0,-3 2 2 0,-5-6-6 16,-4-1-4-16,0-2-3 0,-4-3 0 15,-1-3-3-15,-2-3-2 16,-4-1 3-16,-1-4-1 0,-3-2-6 0,-1-2-69 15,0-1-16-15,-1-1-21 16,2-7-3-16,2-1-45 0,-3-8-158 16,0-5-323-16</inkml:trace>
  <inkml:trace contextRef="#ctx0" brushRef="#br0" timeOffset="49580.06">19282 12296 920 0,'31'-5'0'15,"3"0"173"-15,3 1-86 0,-1 2-31 16,-2-2-28-16,1 6-24 16,-6-2-2-16,-4 0-4 0,-6 3-97 0,-5 0-8 15,-5-1-137-15</inkml:trace>
  <inkml:trace contextRef="#ctx0" brushRef="#br0" timeOffset="52250.07">12766 14157 678 0,'10'-7'0'0,"6"-1"159"16,-1 0-126-16,2-1-7 15,2 0 7-15,-1-2 14 0,4 4-11 16,0-2 8-16,-1-1 9 15,1-2-5-15,-2 0-9 0,-2 0-2 0,-1-3 4 16,-4 0-3-16,-5-1-5 0,-3 0-12 16,-2-1-3-16,-3 2-1 15,-4 0-3-15,-8 7-7 0,-4 4-2 0,-8 4-2 16,-4 10-4-16,-3 5 1 15,0 5 0-15,0 2 3 0,2 2-3 16,3 3 0-16,5 1 2 16,6 0-2-16,6-1 0 0,6 1-1 0,3-3 0 15,3 1 2-15,8-2 1 0,2-3-3 16,4-4 0-16,1-4 1 15,5-3 0-15,0-4 0 0,4-3 2 0,-3-4-3 16,4-3 2 0,1-3 1-16,1-2-4 0,4-2 2 0,-2-9 0 15,0-3 0-15,0-4-2 16,-2-1 4-16,-1-4-3 0,-2 1 1 15,-4-3 0-15,-5 0 0 16,-4 3 1-16,-4 2 2 0,-3 9-2 0,-5 5 5 16,-2 6 1-16,0 4 9 0,-6 5 12 15,-3 0-9-15,-3 10-15 16,-1 7 1-16,-1 5-3 0,3 1-4 0,4 3 4 15,4 0-1-15,3 3-1 16,4-3-2-16,7 3 1 0,2 1-3 16,-1-1-3-16,0-1-13 15,-1-1-14-15,-1-2 16 0,-3-4 4 0,0 0 2 16,-3-6 11-1,-3-5 2-15,2-3-2 0,-3-4 0 0,0-1 2 16,0-2-2-16,0 0 2 0,0-1 7 0,0-3-6 16,0-6-1-1,3-4-1-15,3-5 0 0,3-3-2 0,3-1 0 16,5-2-1-16,2-4 5 15,6-4-1-15,0-2-1 0,0-2-2 16,-2-1 2-16,-2 0 0 16,0 3 0-16,-4 6 14 0,-3 5-1 0,-4 7-2 15,-5 7-1-15,-2 4-4 0,-3 4 0 16,0 2-7-16,0 6-5 15,-2 9 7-15,-2 6 7 0,-1 4-5 0,1 3 0 16,2 1 1-16,2 0-4 16,0 0 0-16,0 3 4 0,2-1-5 15,2-2 2-15,0 1-2 16,-1-4-11-16,-2 0 5 0,-1-4 0 0,0-4-1 15,0-2 11-15,0-6-4 16,0-4-2-16,1-2 5 0,0-4-2 16,1 0 0-16,3 0-5 0,0 0 5 0,2-8 0 15,4-1-11-15,-2-3 0 16,4-2 0-16,0-1 1 0,1-5 0 15,0-1-1-15,0-4 8 16,4-4 1-16,-1 0 1 0,0 3 0 16,-4 2 2-16,-2 3-2 15,-4 5 2-15,-3 6 3 0,0 6 3 0,-4 1 3 16,0 3-2-16,0 5-7 15,0 8 1-15,-2 7 5 0,-1 5-4 16,0 2 0-16,1-1-2 0,0-2-2 0,2-4 2 16,2 0-3-16,3-2-6 15,3-4 5-15,1-1-1 0,3-6-6 16,1 0 11-16,1-6-1 15,1 1 0-15,0-2 0 0,0 0 0 0,-1-5 0 16,0-7 0-16,-2-2 2 16,-1-3-3-16,-1-3 2 0,-3-6 2 15,0 0-3-15,-4-3 0 0,0-2 6 0,-3-1-7 16,-2-2 2-1,-6-1 0-15,-6 4-1 0,-6 6 3 0,2 9-1 16,-4 6 13-16,3 5-4 16,4 5-8-16,2 1-3 0,3 10 0 0,4 5 4 15,3 3-5 1,3 3 0-16,0 0 0 0,2-2 0 0,4-2 2 15,1-4-1-15,3-2 0 16,4-1-11-16,2-5 6 0,5-3 1 16,3-3 5-16,3 0-2 0,0-5-18 0,0-4 6 15,-2-1 2-15,2-3 4 16,-5-3 6-16,1-1 1 0,-5-1 0 15,-1-3 0-15,-3 4 1 16,-3-5-1-16,0 0 0 0,0 5 3 0,-3 5-4 16,-2 5 2-1,-3 4 5-15,-3 3 4 0,0 13-1 0,-2 8 3 16,-7 8 9-16,0 8-4 15,-2 1-3-15,1-1 2 0,2 0-3 16,1-3-5-16,6-5-10 0,1-6 4 0,1-2-1 16,7-3-2-16,3-4-24 15,4-3-15-15,6-3-39 0,3-5-37 0,3-3-99 16,4-2-439-1</inkml:trace>
  <inkml:trace contextRef="#ctx0" brushRef="#br0" timeOffset="53500.07">15145 14067 858 0,'4'-30'0'0,"-4"0"301"0,-5 1-191 16,-8 3-33-16,-6 5-2 0,-6 7 2 16,-7 4-17-16,-3 7-14 15,-5 3-16-15,-2 12-6 0,0 11-9 0,1 6-7 16,7 8-5-16,8 3-1 15,8-2-2-15,10 1 0 0,9-4 0 16,6-3 0-16,11-5-6 16,5-8 6-16,6-6-3 0,6-6 3 0,3-5 2 15,0-2-2-15,1-9-3 0,-2-7 2 16,1-4-4-16,-4-5 2 15,-2-3 4-15,-5-4-2 0,-2-5 2 0,0-3-1 16,-4-4-1 0,1-5 2-16,-2-4 7 0,-2 0-8 0,3-1 0 15,-5 7 6-15,-3 13-7 16,-4 11 2-16,-6 14 8 0,-3 7 0 15,-3 4 10-15,-9 18-9 16,-7 13-13-16,-6 14 6 0,-3 6 0 0,1 2-3 16,3-3 0-16,3-2 3 0,4-2-5 15,7-7 4-15,3-4-4 16,8-6 0-16,2-2 2 0,6-5 0 0,4-4-9 15,4-3 0-15,2-5-13 16,5-6-8-16,4-2 13 0,-1-4-3 16,1-2-6-16,0-7 15 15,-1-5 6-15,-2-6 0 0,0-3 7 0,-2-4-1 16,-3-4-2-1,-3-2 2-15,-4 0 2 0,-5 0-5 0,-5 6 4 16,-3 8 3-16,-6 8-4 0,-6 8 3 0,-4 5-1 16,-3 14-6-1,-1 6 1-15,0 5 1 0,4 2-2 0,4-2 5 16,6-1-2-16,4-2 0 15,2-2-4-15,2-3 4 0,8-4-6 16,3-2 5-16,3-7 1 16,3-1 0-16,4-5-2 0,2 0 4 0,3-9-4 15,0-4 4-15,3-2-1 0,-2-6-1 16,-3-3 0-16,0-5 2 15,-2-2-2-15,0-8 0 0,-1 0 4 0,-2-5-5 16,-1-6 2-16,4-3 1 16,1-6-2-16,-2 1 0 0,1 3 1 15,-4 6-1-15,-5 10 0 16,-3 12 8-16,-6 12-2 0,-4 9 10 0,-2 9-4 15,-8 18-8 1,-8 18 3-16,-11 14 0 0,-1 5-5 0,0 5 5 16,2-2-7-16,3-3 0 0,5-1 5 0,5-5-4 15,5-8-2 1,6-4-1-16,2-8 3 0,4-3-2 0,7-7-10 15,1-3-9-15,4-5-19 16,4-2 5-16,2-4-23 0,1-5-9 16,2-2 34-16,2-3 9 15,1-6 2-15,2-5 14 0,-3-4 1 0,-2-5 1 16,-1-10 4-1,-5 0-1-15,-3-6 2 0,1 1 0 0,-6-1 4 16,-4 4-5-16,-7 8 2 0,0 9 14 0,-7 9 0 16,-4 8-1-16,-5 5-7 15,-4 15 1-15,-3 7 0 0,2 6-1 16,1 1-6-16,6-2 5 15,4-1-3-15,6-3-4 0,1-3 2 0,3-1 0 16,3-4-1 0,4-4-3-16,2-3 3 0,4 1-47 0,3-3-13 15,2-3-39-15,2-2-68 0,5-4-44 0,2 0-128 16</inkml:trace>
  <inkml:trace contextRef="#ctx0" brushRef="#br0" timeOffset="54700.07">16420 14004 530 0,'13'-37'0'0,"-4"6"336"0,-5 9-230 0,-4 10-5 15,0 6-18-15,-9 6-22 16,-4 6-14-16,-6 9-24 0,-4 9 0 16,1 4-2-16,1 2 0 0,2 1-5 0,2 1-7 15,5-1-1-15,3-1-6 16,5-3-4-16,3-2 4 0,1-3-2 15,5-4-6-15,6-2-6 16,1-4-4-16,3-4-10 0,2-4 3 0,3-4-1 16,2 0 5-1,3-9 14-15,2-3-7 0,0-3 11 0,4-7 2 16,-2-4 0-16,1-6-1 15,-3-6 0-15,3-5 2 0,-1-7-4 16,2-3 4-16,0-5 0 0,1-5 6 0,1 0 9 16,-2 0 2-16,-3 4-2 15,-3 10 3-15,-7 12-2 0,-7 11 0 16,-6 14 4-16,-5 9 11 15,-4 8-8-15,-10 19-16 0,-8 14-2 0,-7 13 0 16,-2 10 0-16,3 0-5 16,-2-2-1-16,7 0 3 0,3-5-4 15,4-7 0-15,4-3 0 0,1-7 4 0,3-8-5 16,4-4-2-16,2-5-10 15,2-5-16-15,0-3 1 0,6-5-4 16,3-2-5-16,3-5 10 16,3 0-10-16,4-6-13 0,1-5-1 0,2-4-8 15,2-2-6 1,2-5 29-16,-1-2 5 0,-1-3 13 0,-1-4 18 15,-1 0 0-15,-6 2 0 16,-2 6 28-16,-4 6 8 0,-5 9 10 16,-5 6-6-16,0 2-11 0,-2 10-19 0,-1 7 47 15,-6 9-11-15,2 3-26 16,-2 2-12-16,1-3-4 0,4-2-4 15,-2-5 0-15,4-4 9 16,2-1-9-16,0-7 0 0,1 0 3 0,6-2-4 16,3-4 2-16,2-1-1 15,1-2 0-15,4-3-10 0,2-3-8 16,0-5-15-16,2 0 11 15,-1-4 2-15,2-3-2 0,-2-5 11 0,0 0 7 16,1-4-2-16,-1-2 6 0,-2 2 0 16,-1-2 0-16,-2 7 1 15,-5 5 2-15,-3 7 9 0,-4 5 12 0,-3 5 5 16,-1 10-13-1,-7 7 4-15,-4 10-2 0,-1 4-13 0,2-1 0 16,4 1-4-16,1-5-2 16,5-2 2-16,0-2 8 0,1-5-8 15,2-2 2-15,6-3-3 0,-1-4 0 0,3-2 0 16,2-3 4-16,2-3-4 15,0-2 0-15,1-8 6 0,-2-7-5 16,1 0 1-16,-5-3-1 16,0-1-2-16,-2-3 2 0,-3-3 1 0,-1 0-7 15,3-3 1-15,0 0-6 16,2 1-3-16,2 2 6 0,2 5 2 15,3 3 1-15,2 7 3 16,1 5 1-16,-1 7 0 0,0 1-3 0,-2 12 2 16,-2 4-3-16,-2 7 3 0,-2 4-1 15,-4 2 1-15,-1 2 2 16,-3-1 1-16,-1 1-1 0,-5-3 30 0,0-3-17 15,-2-4 3 1,2-2 1-16,-1-6-5 0,-1-4-5 0,0-4 8 16,-1-4 5-16,3-2 8 15,-2 0-14-15,4-1-8 0,0-6-4 16,3-2-2-16,0-2-2 15,6-3-12-15,4-1-5 0,4-2-10 0,2-2-13 16,3 0 4-16,5-3-6 0,0 0-13 16,2-2 16-16,2 0 8 15,-5 2 2-15,-1 5 24 0,-7 6 5 0,-5 7 0 16,0 4 2-16,-4 5 16 15,-2 10 14-15,-3 7-1 0,-1 4-7 16,0 1-7-16,0 1-6 16,2-2-5-16,0-4-5 0,1-6 0 0,0 1 5 15,-1-7-7-15,-1 1-26 0,0-4-11 16,-1-4-24-16,0 2 2 15,-2-5-48-15,-3 0-80 0,2-1-69 0,0-5-167 16</inkml:trace>
  <inkml:trace contextRef="#ctx0" brushRef="#br0" timeOffset="54870.07">17754 13505 974 0,'-3'-7'0'0,"3"5"261"16,0 0-231-16,0 2-28 0,0-1-1 0,-2 1-2 15,-5 0-68-15,-6 0-72 16,-10 3-51-16,-9 1 10 0,-8 4-116 16</inkml:trace>
  <inkml:trace contextRef="#ctx0" brushRef="#br0" timeOffset="55000.07">17068 13693 577 0,'25'-9'0'15,"9"0"311"-15,-1-2-251 0,2 2-33 0,0 1-16 16,-7 2-7-16,-3 3-3 15,-8-2-2-15,-4 3-100 0,-8 0-116 16,-5-5-153-16</inkml:trace>
  <inkml:trace contextRef="#ctx0" brushRef="#br0" timeOffset="55200.07">16062 13711 801 0,'-2'0'0'15,"7"0"98"1,8 1-47-16,7-1-8 0,7-3-21 0,5-2-14 16,0 2-6-16,2 1-4 0,-2 1-55 0,-5 1-55 15,-2 0-149 1,-5-2-328-16</inkml:trace>
  <inkml:trace contextRef="#ctx0" brushRef="#br0" timeOffset="56180.07">18230 14053 664 0,'10'-13'0'0,"6"-6"268"0,3-6-186 15,3-3-11-15,4-5 0 16,2-7-18-16,3-4-11 0,-1-6 0 15,-2-4 2-15,-1 3 0 16,-5-2 2-16,-2-2-11 0,0 3-8 0,-3-2 0 16,-1 5-12-16,-2 9-8 15,-4 8-4-15,-4 12 0 0,-4 10 6 16,0 5 11-16,-4 8-11 15,-10 23-17-15,-12 21 10 0,-14 30 22 0,-9 27 8 16,-5 14-11-16,0 12-10 0,-1 6-6 16,4-3-2-16,1-4 0 15,5-8-4-15,8-16-43 0,4-17-36 0,10-16-24 16,4-16-10-1,5-12 29-15,2-9-11 0,3-7-77 0,2-9-30 16,1-4-2-16,4-10-73 16</inkml:trace>
  <inkml:trace contextRef="#ctx0" brushRef="#br0" timeOffset="56630.07">18122 14545 350 0,'21'-72'0'0,"0"-10"190"0,3-8-88 16,3 5-38-16,2 3 0 16,2 12 19-16,1 14-37 0,1 10-8 0,0 14 0 15,3 11-7-15,-1 9-11 16,2 5-2-16,-1 5 0 0,-2 2-1 15,-3 2 4-15,-6 8 1 16,-5 2 2-16,-7 7-7 0,-7 3-1 0,-5 4-5 16,-1 1-1-16,0 0-3 0,0-1-5 15,0-6-2-15,4-3 0 16,0-5 3-16,1-5-4 0,2-2-8 0,1-3 3 15,0-2-3 1,-1-4 4-16,1-9 5 0,-3-3 0 0,-1-6 0 16,-1-2 3-16,-3-3-4 15,3 0 2-15,-2-2 0 0,0 2-1 16,3 1 0-16,-3 2 5 15,4 7-6-15,-3 5 2 0,-1 9 10 0,1 3-9 16,-2 9 4-16,-4 9 11 0,0 6 6 16,0 3-9-16,1-1-10 15,3-1-5-15,4-4 2 0,5-4 2 0,6-3-4 16,3-8 1-16,3-3 1 15,3-3-2-15,0-7 2 0,5-4 2 16,-2-5-4-16,-1-2 2 16,-2 0 3-16,-2 4-5 0,-6 0 2 0,-2 7 0 15,-3 4-2-15,-1 2-52 0,-3 1-11 16,-3 4-69-16,-1 1-99 15,2 2-208-15</inkml:trace>
  <inkml:trace contextRef="#ctx0" brushRef="#br0" timeOffset="58280.08">19471 14001 784 0,'11'-1'0'15,"3"-3"248"-15,-1-1-201 0,1-3 5 0,1-2 5 16,1-3-11-16,0-1-6 0,-1-6-6 0,0-1 0 16,-2-2 3-1,-3-5-5-15,-1 3-6 0,0-2 3 0,-2 4-1 16,-4 6-7-16,0 5 6 15,-3 8 5-15,0 4-5 0,-4 4-21 16,-6 15-5-16,-7 10 0 16,-3 6-2-16,-3 3 2 0,1 0-1 0,4-3-2 15,1-4 0-15,6-5-6 0,5-6-2 16,3-3 6-16,3-4-1 15,6-2-14-15,5-4 5 0,5-4 1 0,3-3 2 16,4-1 4-16,2-8-14 16,0-1-1-16,3-5 15 0,-3-3 5 15,-3-2-2-15,-1-3 7 16,-2-1-2-16,0-2-2 0,1-3 2 0,-3 0 6 15,2-2-2 1,-2 2-1-16,-5 7 2 0,-3 6-2 0,-5 8 5 16,-3 8 5-16,-2 0 5 0,-8 17 3 0,-4 7-14 15,-3 7 0 1,0 1-2-16,5 0 0 0,4-4-7 0,4-2 2 15,3-3 3-15,4-6-5 16,4-2 1-16,1-6-2 0,3 0 0 16,4-4 3-16,1-3-1 15,2-2 0-15,0-2-14 0,1-3 7 0,-2-5 1 16,0-3 4-16,-1-2-4 15,0-1-1-15,0-5 10 0,1-2-5 16,0 0 0-16,1-2 4 0,-2 0-1 0,-1 5-2 16,-4 4-1-16,-6 9 2 15,-2 4 0-15,-5 5-5 0,-9 15-1 16,-6 10 0-16,-4 11 11 15,-2 10-3-15,-3 5-1 0,-2 7 3 0,-2 5-2 16,-1-3-4 0,-1 1-4-16,1-4-12 0,1-6-2 0,4-5 5 15,3-7 1-15,4-6-5 0,2-6 5 0,5-7-6 16,4-7 11-1,1-5 10-15,5-7-1 0,0-3 0 0,1-7 0 16,1-7 3-16,6-9-6 16,3-6 3-16,5-5 0 0,1-5 0 15,5-9 1-15,3-7-2 16,6-4-2-16,2-8 6 0,3-2-4 0,7-4 0 15,2-4 2-15,3 1 1 16,2 2-2-16,-1 6 0 0,1 14-1 16,-5 16 2-16,-5 18 2 0,-5 15 6 0,-6 6 0 15,-8 18 13-15,-4 7-2 16,-4 12-10-16,-8 6 3 0,-4 3-9 15,-7-2-5-15,-7-4 2 16,-7-5 7-16,-1-4-11 0,-8-6-5 0,-4-6-9 16,-3-3-4-1,1-8 12-15,-1-1-7 0,6-3 0 0,5-4 17 16,7-2-2-16,4 1 0 15,7 0 2-15,5 0-2 0,3 0-7 16,3 0 1-16,5 2 1 0,7-2 5 0,7 0 2 16,5-2 2-16,3-5-3 15,5-3 0-15,-1-3 2 0,4-4-2 16,2-4 0-16,-1 1 3 15,1-8-4-15,-4-3 2 0,0-5 21 0,-1-4-11 16,-2-4 2-16,1-2-4 16,-1-2-5-16,-2-1 1 0,-2 2-3 15,-4 0-3-15,-5 1 2 0,-3 8 6 0,-5 4 3 16,-4 7 6-16,-6 13 6 15,0 6 12-15,-2 8-2 0,-5 10-21 16,-11 13-5-16,-8 17 4 16,-5 11 5-16,-3 10-11 0,-1 4 3 0,2 3-4 15,1 0-1 1,3-5 5-16,3-4-6 0,6-6-2 0,5-11 2 15,6-5-3-15,6-8-11 16,2-8 4-16,8-3-7 0,4-7-13 16,2-6 11-16,3-5 0 0,4-5-10 0,0-7 14 15,3-6-7-15,1-5-2 16,1-3 14-16,1-2 1 0,0-5 2 15,1-1 4-15,-4 0-4 16,-2 2 1-16,-6 6 6 0,-7 9 0 0,-5 9-2 16,-5 6 2-16,-5 3 29 15,-6 13-19-15,-6 7-4 0,-3 9 0 16,0 3-6-16,5-1 3 15,2-3-4-15,6 0 0 0,4-6 2 0,3-3-3 16,0-3 0-16,7-2 1 0,1-5 0 16,4-1 0-16,2-1 0 15,1-1 7-15,1-7-9 0,-1 1 4 0,1-1-1 16,-2-4-1-1,-2-5-48-15,-4-3 1 0,-1-3-41 0,-6-5 0 16,-1-1-5-16,-7-4-51 16,-5-4 6-16,-4-1 33 0,-5-4 13 15,0-1 52-15,-3 1 35 0,2 3 10 0,3 4 38 16,3 6-19-16,6 4-5 15,3 6-1-15,6 3 24 0,1 3 40 16,6 0-26-16,4 5 0 16,3-3 14-16,3 1-21 0,3-1-9 0,1-3 3 15,4 0-13-15,2 1-10 16,3-2-1-16,0 1-14 0,-2-1-5 15,-1 3 0-15,-6 1-73 16,-1 1-41-16,-6 0-189 0,-6-2-204 0</inkml:trace>
  <inkml:trace contextRef="#ctx0" brushRef="#br0" timeOffset="59710.08">13255 15238 869 0,'11'-16'0'0,"7"1"195"0,4-5-134 0,5 3-18 16,2 2 0-1,1 3-6-15,2 6-7 0,-7 5-7 0,-2 1 3 16,-8 12 4-16,-5 8-2 16,-6 7-6-16,-4 8 3 0,-5 4 2 15,-8 1 0-15,-8-1-11 16,-1-4-5-16,-4-2 1 0,-2-4-5 0,-2-2-3 15,0-7-1-15,1-2 0 16,4-4-4-16,5-5 2 0,3-5-2 16,10-1-2-16,3-3 5 0,4 0-4 0,1 0-24 15,6-8 3-15,5 0 16 16,3 0 3-16,2-1 5 0,3 2-1 15,-1 0 0-15,1 4-1 16,0 3-1-16,-2 0 0 0,-1 0 2 0,-4 6 0 16,0 5 0-1,-5 5-2-15,-3 4 2 0,-2 2 0 0,-3 1 0 16,-5 4 3-16,-5 0-1 15,-7 0 3-15,-4 2-2 0,-3-7 5 16,-2 2 6-16,-1-5 5 0,1-2 3 0,1-4 0 16,2-4 3-16,-2-7 1 15,1-2-4-15,5-3-1 0,0-7-3 16,2-1-1-16,3-3-11 15,0-2-7-15,2-1 2 0,0 1 2 0,4-1-24 16,3 3-17-16,1 1-40 16,4 2-68-16,3 1 7 0,5 5-61 15,0 2-231-15</inkml:trace>
  <inkml:trace contextRef="#ctx0" brushRef="#br0" timeOffset="61050.08">14648 15068 726 0,'2'-5'0'15,"-2"4"295"-15,0 1-192 0,0 1 6 0,-8 14-45 16,-7 11-25-16,-8 18 8 16,-6 12 2-16,-2 3-14 0,1 3-2 15,2-4-1-15,3-3-4 0,2-2-4 0,3-6-7 16,2-6-11-16,4-11-4 15,4-10 0-15,5-5 2 0,2-7-1 16,2-6 4-16,1 0-6 16,0-2 0-16,3-4 1 0,5-7-2 0,4-10 0 15,4-4 9-15,2-5-9 16,4-1 0-16,1-1-12 0,1-3 7 15,0 0 0-15,0-2 5 16,1 2 0-16,-1 5-4 0,-1 8 6 0,-2 11-3 16,-4 10-5-16,-1 6 7 0,-3 17-2 15,-1 6-2-15,-5 9 6 16,-4 7 3-16,-3-1-6 0,-6-2 0 0,-4-3 7 15,-8-4-6 1,-3-6 4-16,-6-3 0 0,-3-4-5 0,-1-4 0 16,-1-5 7-16,1-3-9 15,3-1 4-15,1-4-4 0,6-3-9 16,4 1 1-16,7-2-3 15,3 0-3-15,5 0 15 0,2 0-1 0,0 0-15 16,9-3 2-16,1-2 13 0,7 1 1 16,4 1 1-16,3-2 0 15,5 0 0-15,4-2-1 0,5-2-7 0,0-2-14 16,2-5 8-16,-2-1 4 15,-1-5 1-15,-4 0 11 0,-5-2-2 16,0-2 0-16,-6 1 0 16,-4-2 0-16,-3 5 0 0,-2-2 0 0,-3 4 5 15,-2 3-6-15,-1 2 2 0,-3 5 0 16,-1 5-1-16,-3 3 0 15,0 2 21-15,-2 4-4 0,-3 14-8 0,-8 11-2 16,1 12-3 0,-4 2 0-16,4 1-2 0,4-4-4 0,3-5 4 15,3-4-3-15,2-5-1 16,6-8 4-16,5-5-4 0,3-8-4 15,5-4 7-15,4-2 2 16,3-11-4-16,6-5 2 0,2-8 5 0,5-5-6 16,-2-5 0-16,0-4 3 0,-2-3 0 15,-2-6-2-15,-1-5 1 16,-1-3-1-16,1-6 4 0,2-1-4 0,-2-2-2 15,-2 1 2-15,-4 5 0 16,-7 7-2-16,-5 14 2 0,-6 14 6 16,-5 12 5-16,-3 11 19 15,-8 8-7-15,-11 21-22 0,-7 13 3 0,-5 14 1 16,-3 4-4-1,4 2 5-15,-1 2-3 0,5-3-4 0,3-4 0 16,5-5 5-16,4-3-8 0,4-6 6 0,3-5-4 16,5-2-2-1,2-6 4-15,0-5-2 0,4-5-41 0,1-6 3 16,2-6-7-16,4-5 6 15,2-2 19-15,3-5 9 0,3-6 3 16,4-9 7-16,4-2-5 16,1-7-5-16,3-8 7 0,1-1-1 0,0-3 1 15,1-1 6-15,1 4-2 0,-6 6-1 16,-1 9 4-16,-4 10-2 15,-4 8-2-15,-3 5 4 0,-3 12 16 0,-4 6-4 16,-1 9 0-16,-3 4-4 16,-2 4-4-16,-2-3 1 0,0 0-4 15,-1-6-3-15,0-2 0 16,-3 0 7-16,-2-6-7 0,-3-4 0 0,-4-3 10 15,-2 0-9-15,-3-1 3 16,-1-4-6-16,-4 0-22 0,0-2-20 16,0-2-16-16,2-1-61 0,-1-1-28 0,1-4-108 15,1-6-333 1</inkml:trace>
  <inkml:trace contextRef="#ctx0" brushRef="#br0" timeOffset="61200.08">15412 15230 585 0,'28'-19'0'15,"5"-1"302"-15,2 1-210 0,-1 2-48 16,-1 3-33-16,-5-1-7 0,-4 5-8 0,-2-1-62 16,-5 1-30-16,-2 3-67 15,-7 2-60-15,-6-6-112 0</inkml:trace>
  <inkml:trace contextRef="#ctx0" brushRef="#br0" timeOffset="61350.08">14898 15020 787 0,'-3'-6'0'16,"7"3"221"-16,14 0-217 16,6 3-8-16,6-4-238 0,5 0-286 15</inkml:trace>
  <inkml:trace contextRef="#ctx0" brushRef="#br0" timeOffset="62210.08">16287 15380 899 0,'15'-17'0'0,"0"-5"162"16,0 1-119-16,-3-2-19 15,-1 1 12-15,-1-1 6 0,-4 3-10 16,-2 0 2-16,-1 6 2 16,-3 3-4-16,1 8-3 0,-1 3-5 0,-3 4-1 15,-7 13-1 1,-3 11-14-16,-5 6 1 0,3 7-6 0,-1-2 1 15,2 0 0-15,3-6-6 16,5-3 4-16,2-6-3 0,4-5-2 16,3-3 1-16,3-6-6 0,5-3-5 0,2-5 9 15,3-2 0-15,2-4-1 16,3-6 7-16,0-3-4 0,1 0 1 15,1-4 2-15,-2 0 0 16,1-1-2-16,0-4 2 0,0-1-1 0,2-1-2 16,-1 2 4-16,1 3 0 15,-6 5-3-15,-2 6 2 0,-6 7 9 16,-7 2-1-16,-3 13 10 15,-8 9 13-15,-5 6 1 0,-4 2-12 0,-1 1-12 16,-2-3 2-16,4-6 7 0,1 0 1 16,5-9-6-16,5-3 0 15,1-5-7-15,3-3-3 0,1-1-3 0,0-2 0 16,2 0-18-1,5-3 17-15,4-7-2 0,6-2-14 0,2-4-3 16,2-2-11-16,0-1-5 16,0-2 25-16,0-1 6 0,1-5 1 15,1 1 7-15,2-1-4 0,-3 5-1 0,-1 6 3 16,-2 8 0-16,-6 7-2 15,-1 1 2-15,-1 10 13 0,-3 12 5 16,-1 5 6-16,-1 5 6 16,0 3-5-16,1-3-8 0,4-3-6 0,3-3-6 15,5-8-2-15,3-5 0 16,2-4-6-16,0-7 4 0,1-2-3 15,1 0-12-15,0-8-14 16,-2-2-35-16,-3-1-38 0,-6-2 17 0,-3-1-29 16,-4-3-60-16,-4-5-60 0,-5-3-204 15</inkml:trace>
  <inkml:trace contextRef="#ctx0" brushRef="#br0" timeOffset="62350.08">16631 14845 943 0,'-18'-6'0'0,"12"5"304"0,6 1-226 0,6 0-64 16,12 0-16-16,6 0-27 0,9 0-124 16,2 1-230-16</inkml:trace>
  <inkml:trace contextRef="#ctx0" brushRef="#br0" timeOffset="62930.08">17960 15302 799 0,'4'-33'0'0,"-3"3"312"0,-5 3-211 0,-9 6-32 16,-7 10 1-1,-9 8-20-15,-8 10-7 0,-7 16-7 0,-4 11-8 16,1 9-7-16,6 4-10 0,7-2-4 0,9-4-6 16,12-4-2-1,9-7 2-15,4-2-3 0,10-7-4 0,8-3 5 16,8-7-2-16,5-6-9 15,5-5-5-15,4-8-12 0,-2-4 0 16,0-6 15-16,-5-1 5 16,-6-4 6-16,-6-2 4 0,-4 1 2 0,-7 2 8 15,-3 4 7-15,-4 7-1 0,-3 4 9 0,0 7 9 16,-5 0-6-1,-2 13-19-15,-4 6-6 0,-2 6-2 0,1 1-4 16,5-2 4-16,3-4-7 16,4 0-41-16,1-4-14 0,8-1-10 15,2-3-37-15,2-3-4 16,5-4-70-16,3-2-293 0</inkml:trace>
  <inkml:trace contextRef="#ctx0" brushRef="#br0" timeOffset="63660.08">18868 15180 747 0,'-1'-13'0'0,"-6"5"342"0,-5 4-211 0,-5 4-61 16,-6 13 1-16,-6 9-9 16,-4 11-26-16,0 6-5 0,5 4-5 15,1 1 0-15,10-3-16 16,8-5-3-16,7-4-5 0,2-6-1 0,11-2-2 15,0-7-1-15,5-2-1 16,1-5 2-16,3-3 1 0,2-6 0 16,3 0-63-16,1-1 21 0,2-7 2 0,3 0-3 15,-4-6 12-15,0 0 3 16,-1-2 7-16,-1-2 17 0,-2-2 3 0,-2-1 1 15,-1-2 0 1,-6 4 5-16,-4 5 6 0,-3 4 0 0,-5 6 3 16,-2 3-7-1,-1 12-5-15,-4 5 6 0,0 9 0 0,0 1-7 16,5-5 0-16,0-2-2 15,4-2 2-15,3-6 1 0,4 1-1 0,2-8 6 16,2-1 1-16,5-4-4 0,0 0-1 16,5 0-1-16,-2-6-3 15,0 1 2-15,-3-3 2 0,-5-2-5 0,-3-4 4 16,-5-1 2-16,-3-3 3 15,-4-2 18-15,-1-2-4 0,-5 0 2 16,-2 1-5-16,-5 3-6 16,-2 4-3-16,-2 6-3 0,-4 2-5 15,2 6-2-15,-3-1 1 0,1 1-2 0,0 6-62 16,4 0 16-16,0 6-13 15,4-1-33-15,2 3-44 0,4 1-53 16,4-4-170-16</inkml:trace>
  <inkml:trace contextRef="#ctx0" brushRef="#br0" timeOffset="64830.09">19541 15413 841 0,'0'-21'0'15,"-1"2"267"-15,-6 0-173 16,-4 2-34-16,-4 3-7 0,-3 4-9 15,-4 5-21-15,-2 5-4 16,-3 6 8-16,-3 12-1 0,1 7-13 0,2 2-3 16,1 4-5-16,7 0-5 15,6 0 0-15,6-1 0 0,7-4 1 0,5-2-1 16,7-4-9-1,1-6 6-15,4-2-11 0,3-7 5 0,1-5 5 16,4 0-5-16,3-12 10 0,3-2-2 16,0-3-1-16,2-9 0 15,1-5 1-15,-2-4-2 0,-1-5 6 0,-2-3-2 16,-2-3-1-16,-1-7 0 15,-2 0 3-15,3-2 4 0,-3-2 3 16,-2 7-5-16,-6 3-1 16,-5 9 1-16,-6 12 5 0,-4 9 7 15,-1 12 14-15,-6 6 6 0,-9 17-27 0,-4 13-7 16,-7 10 6-16,-2 9 0 15,1 3-1-15,1 2-3 0,3-2-6 16,4 0 2-16,4-4 2 0,7-6-4 16,2-4 2-16,6-6 0 0,3-4-1 15,5-1-4-15,1-7 4 16,2-3-48-16,0-1 19 0,2-5-9 0,4-4-14 15,2-1 9 1,0-4-15-16,3-3-16 0,1 0 28 0,1-2 8 16,1-8 15-16,-2-4 22 0,1-4 1 0,-2-5 0 15,1-3 20 1,-1 0 4-16,-2-5 7 0,-2 2-2 0,0 3-4 15,-4-3-3-15,-4 6-2 16,-3 5-2-16,-5 3 7 0,-2 5 4 16,0 2-1-16,-3 1-4 15,-2 1-3-15,-4 5-6 0,-1 1 0 0,-4 8 1 16,-4 13-3-16,-2 7-3 15,-1 7-3-15,0 2-2 0,3 1-5 16,2-1 0-16,4-4 2 0,4-5-2 0,6-2 0 16,2-6 0-1,1-5 0-15,7-1-4 0,4-6 4 0,7-2-25 16,2-3 5-16,6-2-10 15,1-2-13-15,1-8 18 0,0 1 0 0,-3-3 0 16,-2 0 18 0,-3-6 5-16,-1-2 0 0,-1-5 4 0,0-4 0 15,-1-2-3-15,1-4 2 0,-1 2 4 16,0 2-4-16,-3 6 6 15,-6 8 2-15,-3 6 8 0,-4 7 3 0,-2 3-2 16,-3 9 9 0,-8 10-8-16,-3 9 4 0,-1 2-10 0,0 3-4 15,2-7-3-15,4 0-4 16,1-3 4-16,6-1-5 0,0-3-2 0,2-3 1 15,2-6 0-15,3-2 0 16,4-2-9-16,2-3 1 0,4-2-10 16,1-1-1-16,1-1-6 0,0-4-5 0,2-5 11 15,-2-2 0-15,-1-3 4 16,1-4 14-16,1 0-2 0,2-2 2 15,-3-3 2-15,2 0 0 16,-3 2-1-16,2 5 0 0,-5 5 1 0,-6 7-1 16,-4 2 0-1,-2 3-1-15,-1 9 0 0,-1 7 2 0,-2 5 18 16,0 2-17-1,1-1 0-15,2-1-2 0,1-3 0 0,3-2 0 16,4-4 1-16,0-3-1 0,3-1 0 0,0-3 1 16,5-1-2-1,-1-2 2-15,2-1 3 0,-2-4-6 0,1-6 4 16,-2-3 3-16,-2-1 10 15,-3-5 5-15,-2-5-1 0,-1 1-3 16,-2-3-4-16,1-1-5 16,-2-1-6-16,2 1 3 0,0 5-3 0,0 3-2 15,-3 4 2-15,-1 7-1 0,0 3-20 0,-1 1-7 16,0 3-13-16,-1 5-36 15,-4 4-13-15,0 7-24 0,-1 0-100 16,-1 2-128-16</inkml:trace>
  <inkml:trace contextRef="#ctx0" brushRef="#br0" timeOffset="65350.09">20728 15445 726 0,'1'0'0'15,"-1"0"301"1,0 0-210-16,-3 8-39 0,-3 4-1 0,-1 5-23 15,0 1-7-15,3-2-2 16,4 4-7-16,0-2-8 0,3-1-5 16,3-1 2-16,2-4 4 15,2-3-5-15,-1 1 0 0,2-8 14 0,1 3-1 16,-1-5-5-16,0 0-2 15,-1-5 0-15,-1-1-2 0,1-3 0 16,-3-5-5-16,-1-4 2 0,-1-2 4 0,-5-4-7 16,0-1 0-16,-3-2 1 15,-2 1-2-15,0 2 6 0,4 4-2 0,1 1-2 16,0 3 1-1,7 3-1-15,3 3-2 0,4 2 2 0,3 1 0 16,0 6 0-16,-1 1 1 16,1 3 0-16,-1 6 0 0,-2 9 0 15,-1 3 3-15,-2 7-4 0,-2 3 2 0,-4-1 1 16,-1-2-3-16,-4-3 2 15,0-3 2-15,-4-4-5 0,-3-4 4 16,1-3 1-16,-1-6 11 16,0-1 14-16,2-4-4 0,-1 0 0 0,2-5-3 15,1-2-4-15,3-2-10 16,0-5 1-16,5 0-6 0,0-3-3 15,4-1 2-15,2 2-1 16,2-1-5-16,2-3-12 0,3 2-29 16,2 0-23-16,2 0-2 0,3 9-35 0,0 2-95 15,-1 6-85-15,-2 1-144 16</inkml:trace>
  <inkml:trace contextRef="#ctx0" brushRef="#br0" timeOffset="65750.09">21301 15470 800 0,'5'-2'0'16,"-1"-1"270"-16,-1 1-154 15,-3 0-40-15,0-1-15 0,-11 3-33 16,-3 0-14-16,-2 0-6 0,-6 4 5 0,-2 7 2 16,-1 2-5-16,1 2-10 15,3 4 0-15,6 1 12 0,4 2-9 0,4 0 0 16,6 1-1-1,1-2-2-15,1 0 0 0,7-4 3 0,1-3-4 16,5-3 0-16,1-2 0 16,1-7-1-16,1-2 4 0,1-7 0 0,4-9 5 15,2-6 21-15,2-5 4 0,2-4-2 16,1-6-3-16,0-6-14 15,2-6-10-15,-1-5 6 0,0-8-8 16,-2-1-2-16,-2-5 2 16,-2 3-1-16,-7 2 0 0,-3 6 0 0,-4 10 5 15,-5 11 1 1,-1 11 4-16,-3 13 5 0,-1 10 6 0,0 8-10 15,-10 19-20-15,-5 14 14 16,-6 12 11-16,-1 7-9 0,1 2-6 16,1 1 4-16,2 2-2 0,4-4-6 0,2-2-52 15,2-6-69-15,-2-2-35 16,1-8-34-16,-5-8-170 0</inkml:trace>
  <inkml:trace contextRef="#ctx0" brushRef="#br0" timeOffset="66330.09">16171 16549 1408 0,'57'21'0'0,"9"-5"104"15,5-7-71-15,4-5-23 16,6-4-3-16,8-4-2 0,12-5-1 0,12-2-2 15,13-4-4-15,13 0 4 16,13 0 2-16,12-1-7 0,13 5 6 16,10 2 7-16,11 2 25 15,7 9 7-15,6-2 1 0,-2 6 3 0,-3 5-12 16,-5-2-6-16,-7 1-16 15,-9 0-4-15,-8-3-5 0,-12-1-4 16,-12-2 2-16,-13-1 2 0,-16-1-4 0,-12 1-15 16,-17-2 5-16,-19-1-13 15,-18 0 4-15,-20 0-10 0,-18-3-45 16,-20-1-5-16,-15-3 19 15,-21 0-60-15,-20 3 19 0,-17 1-14 16,-12 1-90-16,-11 1-64 16,-6-2-170-16</inkml:trace>
  <inkml:trace contextRef="#ctx0" brushRef="#br0" timeOffset="66730.09">16349 16754 739 0,'-27'0'0'0,"12"-1"191"0,15 0-85 15,10 0-38-15,14-2-36 16,14-3 9-16,11 0-5 0,9-4 9 15,11-4 18-15,9 1 6 16,12-1 20-16,14 2-4 0,10 4-9 0,14-1-3 16,11 4-12-1,9 2-13-15,9 4-9 0,8 1-7 0,5 8-6 16,2 4-5-16,0 5-6 15,-2-1-7-15,-6 1-10 0,-3-2 4 16,-6-3 2-16,-11-2-6 0,-9-2 4 0,-12-5-4 16,-13-3-6-16,-10-2 3 15,-14 0-9-15,-14-7-12 0,-16 0 1 16,-13-1-17-16,-16 1-9 15,-12 1 12-15,-13 0-8 0,-4 1-25 0,-14-1-43 16,-8 3-19-16,-8 0-39 16,-8 3-35-16,-3 0-101 0,-5 0-371 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08:47:39.4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9735 3921 391 0,'-8'-9'0'16,"3"-4"135"-16,1 3-100 15,4-1-17-15,-4 1-3 0,3 2 2 0,-3-1 1 16,-2 3-5-16,1-1 5 16,-2 0 7-16,-1 1 20 0,0 2 3 15,2 0-3-15,2 4-15 16,1-1-7-16,3 1-5 0,0-2-10 0,0 2-8 15,0 0 0-15,0 0-10 0,3 0 2 16,1 0 16-16,3 3 22 16,1 0-2-16,4-1-14 0,2 1-3 0,3 1 0 15,2-2 2 1,3 1-1-16,0-2-3 0,4 1-1 0,1-2 0 15,-1 0 4-15,4 0-2 16,0 0-3-16,0 0-1 0,4 0-3 16,1 0 0-16,0 1-1 15,2 1-2-15,1-1 0 0,4-1 3 0,0 0-2 16,3 0 2-16,2-4-1 0,-1 1 1 15,-1-4 1-15,-1 2 3 16,-3 0-6-16,-2 2 4 0,-2 1-3 0,-3-1 0 16,-1 1-1-16,-2 1 0 15,0 0-2-15,1 1 2 0,0 0-1 16,-1-3 1-16,3 0 0 15,0 0 0-15,1 0-1 0,3-1 0 0,5 3 3 16,0-2 2 0,2 1-3-16,-1 0-1 0,0 2 1 0,1-1-2 15,1 1 0-15,0 0 2 0,2 0-2 0,1 0 0 16,-2 0 0-1,-2 0 2-15,-1 0-2 0,-1 0 0 0,1 0 0 16,-4 0 1-16,0 0-2 16,2 0 2-16,-1 0 0 0,3 1-2 15,1-1 1-15,3 0 0 16,-1 0 0-16,1 0 0 0,2 0 0 0,0 0 2 15,0 0 2-15,-1 0-2 0,2-3-1 16,-3 1 3-16,-2 0 1 16,1-1-3-16,0 2 1 0,2 1 2 0,-3 0 0 15,2 0-2-15,2 0-1 16,0 0 1-16,-1-2 2 0,0 2-1 15,-2-1 3-15,-1 0-1 16,0 0 1-16,-1 0-1 0,0-1-1 0,-2 2 0 16,-2 0-1-1,0 0 3-15,0 0-5 0,-1-2 1 0,3 1 0 16,-2 1-2-16,1-3-2 0,1 2 2 0,1-1 1 15,3-2-2 1,1 0 0-16,0 1 4 0,-1-1-5 0,-4 3 2 16,2 1 4-16,-2-1-5 15,0 0 0-15,2 1 3 0,-1 0-4 16,0 0 2-16,-2 0-1 15,0 1-1-15,0 0 1 0,0-1 0 0,2 0 0 16,1 0 1-16,3 0 1 16,0-1-3-16,3-1 2 0,2 2-1 15,2-1 0-15,-2 0 0 0,1 1 3 0,-3-2-5 16,-2 2 4-16,2 0-2 15,1-2 0-15,-5 2 0 0,-1 0 1 16,-2-1-2-16,-5 1 2 16,-1 0 0-16,-1-2-1 0,-4 2 1 0,-2 0-1 15,0 0-2 1,-1 0 3-16,0 0 1 0,-2 0-3 0,1 0 2 15,-2 0-1-15,-3 0 0 0,-1 0 0 0,-2 2 0 16,-1-2 0 0,-1 0 0-16,1 3 0 0,-2-3 1 0,1 0 0 15,1 2-2-15,-1-2 0 16,0 1 2-16,-1 0 0 0,-1-1-1 15,-3-1 0-15,-2 2 1 16,-2-1-1-16,-1 0-1 0,-1 0 1 0,-4 0 0 16,-1 0 0-16,-1 0-10 15,-1 0-13-15,-1 0 5 0,0 0-9 16,0 0-41-16,-7-2-22 0,-6 0-79 0,-7-8-183 15</inkml:trace>
  <inkml:trace contextRef="#ctx0" brushRef="#br0" timeOffset="9550.01">11164 9743 494 0,'-2'-4'0'16,"-1"0"96"-16,0-2-49 0,-1 2 5 0,2 0 3 16,-2 1-9-1,1-1 0-15,0 1-1 0,1 1-10 0,-2-1 6 16,0-1-2-16,-1 1-5 15,2 0-10-15,-2 0 1 0,2 1-9 16,-3-2 3-16,-2 2-3 16,0-4 0-16,-1 1 0 0,0 1 8 0,2-1 4 15,-1 3-10-15,-2-3-3 0,-1 0-4 16,-2 1 3-16,-1-1-1 15,-4 0 5-15,1 2-9 0,-1-1 3 0,0-1-6 16,1 0 0-16,0 2 5 16,1-1 2-16,2-1-2 0,-3 1 3 15,2-1 4-15,-3-2-5 16,0 2-6-16,0 2 0 0,2 1 0 0,1 1-2 15,1 1-1 1,0 0-3-16,-1 0 0 0,-1 3 0 0,-1-1 1 16,3 2 0-16,-2-3 2 0,-1 2 2 0,0-1 0 15,-2 2 2 1,-1-1-2-16,-3 2-1 0,0 0 4 0,-1-1-5 15,-3 1 1-15,2 0 0 16,-2-1 3-16,3 2-3 0,0-2 0 16,-1 2 0-16,2-1-1 15,1 1 1-15,-1-1 3 0,3 2-3 0,1 1 3 16,2-2-6-16,1 0-2 15,2 3 0-15,3-1 6 0,0-3-6 16,1 2 0-16,0 0 4 0,0 4-6 0,-4 2 4 16,1 0 1-16,0 4-4 15,-1 2 2-15,-1 2 3 0,1 1-5 16,1 2 2-16,-1 0 1 15,0 0-2-15,2 0 0 0,1 3 5 0,-1-2-5 16,2-2 0 0,0 2 5-16,-1-3-6 0,4 2 2 0,0 0 4 15,-1-2-5-15,2-2 0 0,1 0 5 0,1-2-6 16,4 0 2-1,-3-4 2-15,3 3-3 0,0 0 0 0,0-3 3 16,5 6 0-16,0-1-1 16,1-2-1-16,2 5-2 0,1-2 2 15,3 1 5-15,4-1-3 16,1-2 2-16,2-1-4 0,0 0 1 0,2-2 3 15,0-1-1-15,-1-1-4 16,2 0 0-16,1-2 7 0,2 2-7 16,2 0 0-16,0-4 4 0,4 0-4 0,-1-3 0 15,5-3 11-15,1 2-6 16,1-5-2-16,1 0-1 0,0 0 2 15,4 0 0-15,-3-5-1 16,2-1 1-16,-1-1 4 0,2-1-3 0,-1 0-3 16,-3-4 3-1,2 2 1-15,-1-2-6 0,-1-2 0 0,1-1 3 16,-2 2-4-16,1-2 2 15,-2-1 3-15,-3 2-5 0,-1-1 2 16,-3 1-1-16,-4-1-1 0,1-2 2 0,-4 0 3 16,0-3-4-16,-2-1 0 15,-5-3 11-15,-2-2-7 0,-1-3 9 16,-2-1-6-16,-1-2 11 15,0 3-7-15,-4 2-6 0,2-1 1 0,-2 3 2 16,-2-1-4-16,0 1-4 16,-1-3 0-16,-2 2 5 0,0 2-4 15,0-2 2-15,-5-2 0 0,-1 1-4 0,-3-4 2 16,1 0-2-16,-2 0-3 15,-2-1 4-15,-4 0 0 0,3 7-8 16,-1 4-8-16,-1 2-25 16,2 7-37-16,0 1-14 0,2 6-52 0,1 5-43 15,-1 2-66 1,-4-1-257-16</inkml:trace>
  <inkml:trace contextRef="#ctx0" brushRef="#br0" timeOffset="10630.01">7202 11226 463 0,'0'-14'0'0,"0"3"253"0,0 4-122 16,-1 2-43 0,-1 1-2-16,1 1-17 0,0 1-6 0,1 0 0 15,-1 2-6-15,-1 0-16 16,-6 2-12-16,-5 10-15 0,-2 5-8 15,-4 7 3-15,0 6 3 16,2 2-3-16,0 1-5 0,3 3-2 0,4-4 0 16,2-2-2-16,3 1 0 0,5-2 0 15,0-1 3-15,8-3-4 16,4-2 2-16,4-3 4 0,5-4 0 0,4-2 3 15,1-8-4-15,3-2 0 16,1-4 2-16,0-3-1 0,3-5 0 16,-1-6 4-16,-4-3-6 15,0-1 1-15,-3-1 5 0,-3-3 2 0,-4-1 4 16,-4 0-1-1,-4-1 2-15,-3 0-2 0,-1 1-3 0,-2-2-2 16,-1-1-5-16,-2-1 7 0,-1-2-9 0,0-1 0 16,-4-1-2-1,-3-1 0-15,-5 6-4 0,0 3 2 0,-2 3-2 16,-2 7-5-16,-2 5 6 15,1 4-5-15,-1 4-4 0,1 4-16 16,2 4-16-16,0 2-22 16,2 3-4-16,1 0-15 0,5 2-40 0,1 2-11 15,4-1-87-15,0-3-204 0</inkml:trace>
  <inkml:trace contextRef="#ctx0" brushRef="#br0" timeOffset="11130.01">7890 11239 682 0,'-3'-6'0'16,"1"2"289"-16,0 1-195 15,2 3-13-15,0 0-36 0,0 2-31 0,0 6-17 16,0 6 6 0,-1 4 47-16,-1 7-19 0,-1 4-5 0,-2 3-3 15,-1 3-7-15,-1-2 0 0,-1-2-8 0,-1-4-4 16,2 0 1-1,-1-5-4-15,2-2-1 0,3-3 0 0,-2-3 4 16,1-1-3-16,1-5 1 16,1-1-1-16,2-2-2 0,0-3 2 15,0 1-2-15,0 0-51 16,0-1-13-16,2-1-18 0,0-1-71 0,4-3-62 15,0-7-97-15</inkml:trace>
  <inkml:trace contextRef="#ctx0" brushRef="#br0" timeOffset="11430.01">8158 11153 685 0,'6'-8'0'0,"1"2"256"0,-2 0-145 16,-1 2-10-16,-1 3-32 15,1 1-31-15,-3 7-14 0,1 6 11 16,-2 7 2-16,0 4 5 0,-6 7-5 0,-2 1-5 16,1 2-8-16,-1-1 3 15,1-2-5-15,0 0-3 0,2-3-9 16,-1-1-1-16,2-1-7 15,-1-1 1-15,2-3 0 0,0 1-4 0,0 0 2 16,0-5 2-16,1 0-3 16,-2-4 0-16,3-4 0 0,-1-1-47 15,2-1-24-15,0-2-17 0,0 0-32 0,3-5 5 16,3-1-79-16,0-8-231 15</inkml:trace>
  <inkml:trace contextRef="#ctx0" brushRef="#br0" timeOffset="12130.01">8928 11405 700 0,'-4'-4'0'15,"2"3"283"-15,2 0-218 16,0 0-29-16,3 1 5 0,4 0 14 0,4 1 23 15,2-1-28 1,6-2-7-16,4-2 9 0,4 0-7 0,2 0-4 16,1 2-8-16,0 0-9 15,1 0-1-15,-2 2-6 0,0-3-5 16,0 3-6-16,-3-1-4 15,-4-1 1-15,-1 1-1 0,-4 0-4 0,-4-2 4 16,-4-1-2-16,-4 2 0 0,-5 0-14 16,1-1-1-16,-1 1-24 15,0-1-15-15,-4-2-42 0,-7 2-34 0,-3 3-7 16,-3 0-45-16,-4 3-143 15,0-2-201-15</inkml:trace>
  <inkml:trace contextRef="#ctx0" brushRef="#br0" timeOffset="12400.01">9232 11202 769 0,'0'-8'0'16,"1"3"263"-16,1 4-163 0,-2 1-17 0,0 0-30 15,-2 8-36-15,-3 7-10 16,-2 11 43-16,-2 5 14 0,0 2-18 15,2-2-3-15,1-2-2 16,-1-2-14-16,1-3-2 0,1 0 0 0,-1 2-12 16,3-2-6-16,-2-1-4 0,-1-2-1 15,1-3-1-15,1-1-2 16,1-2-4-16,1-2-22 0,2-2-36 0,0-2-24 15,0-4-6-15,0 2-39 16,0-5-31-16,4-2-97 0,2-9-402 16</inkml:trace>
  <inkml:trace contextRef="#ctx0" brushRef="#br0" timeOffset="13200.01">9454 11046 489 0,'-2'-16'0'15,"-1"1"235"-15,-1 1-160 0,-1-1 10 0,-5 0 15 16,3-1-35-16,-4 3-14 16,0 0-13-16,-2 1 4 0,-2 3-1 15,-2-2-11-15,-1 3-4 16,-2 4-7-16,-4 1 0 0,-3 3-6 0,2 0-7 15,-1 5 3 1,0 2-4-16,4 9-1 0,-4 2 2 0,-1 6-3 16,2 4 6-16,1 3 5 0,1 2-1 0,4 3 6 15,-3-1 6 1,3 0 0-16,2 0 4 0,0-1-4 0,1 0 0 15,4 2-5-15,-3-2-8 16,4 2-1-16,2-1-1 0,2 0 3 16,1 0-5-16,3-2 0 15,2 0 2-15,1-2-1 0,0-3-6 0,0-3 1 16,0-4-2-16,1-1-3 15,2-3 2-15,0 0 2 0,2-3-2 16,2 1 5-16,2-2 2 0,3 0-2 0,4-1 3 16,4 3-2-16,1-4-1 15,4-1 0-15,4-2-2 0,-2-3-3 16,2-2 3-16,-1-2-1 15,0-1-2-15,-2 0 1 0,-1 1 0 0,1-1-4 16,-2 0 4 0,2-2 1-16,0-3-6 0,-2-1 6 0,1-4-2 15,-1 1-1-15,0-4 0 0,-2-2 3 0,-1-3-3 16,2-4 5-1,-2-4-2-15,0 1-3 0,1-4 0 0,0-1 4 16,-7 1-3-16,-1-2 0 16,-2 2 0-16,-5 1 0 0,0-2 1 15,-3-1 0-15,-2 2-4 16,0-3 4-16,-2 1-1 0,0-3-2 0,-3-2 2 15,-3-3-1-15,-3 0-2 16,-4-1 3-16,-2 1-2 0,-2 3-2 16,1 4 5-16,2 8-1 0,4 6-2 0,-1 4 1 15,4 4-1-15,0 1-3 16,1 1 5-16,-5-1-2 0,1 4-39 15,-3-1 4-15,0 2-10 16,0 4-51-16,1 2-18 0,0 8-18 0,0 7-91 16,-2 1-89-1,-1-6-311-15</inkml:trace>
  <inkml:trace contextRef="#ctx0" brushRef="#br0" timeOffset="17820.02">10145 11144 558 0,'1'-7'0'16,"2"4"257"-16,0-2-164 16,-2-1-2-16,0 5-6 0,1 1-22 15,-2-1-16-15,0 1-9 0,0 0-12 0,0 7-15 16,-3 10 0-16,-5 10 43 15,-2 9-4-15,-4 7 0 0,-1 1-13 16,1-2-4-16,2-3-3 16,1-3-9-16,2-6-9 0,1-4-7 0,3-7 1 15,1-3-1-15,1-2-3 16,3-5 1-16,-3 3-1 0,3-4-3 15,-1 0 2-15,0-2 1 16,1 0-3-16,-1-3 1 0,1 0 0 0,0 0-74 16,0-1 6-16,3-1 0 0,1 1-29 15,4-2 1-15,4-5-30 16,3-7-145-16,1-5-103 0</inkml:trace>
  <inkml:trace contextRef="#ctx0" brushRef="#br0" timeOffset="18250.02">10418 11168 660 0,'0'-5'0'16,"-4"2"348"-16,-3 1-240 15,-1 2-28-15,-4 6-16 0,-2 8-3 0,-1 2-4 16,-3 5-7-16,3 1 0 15,3 1-4-15,0 1-9 0,1 5-8 16,0-2-14-16,2 2-7 16,4 2-7-16,2-1 1 0,3 0 0 0,0 0-3 15,8-3 1-15,5-4 0 0,1-3-4 16,5-5 5-16,2-8-2 15,1-3 2-15,4-4 2 0,1-2 0 0,1-7 0 16,1-4 1 0,0-6-2-16,-3-3 4 0,0-6 0 0,-6-1-2 15,-1 0 3-15,-5-1 4 16,-3-2-5-16,-4-1 0 0,-5-1 1 15,-2 0-4-15,-8 5-3 16,-6 3 0-16,-4 5 1 0,-3 3-5 0,-3 5 3 16,0 4-1-16,2 3-2 0,4 3 2 15,3 3-5-15,4 3-27 16,2 5-25-16,1 6-25 0,1 1-6 0,-1 4 15 15,3-2-18-15,0 3-50 16,2-1-23-16,0-2-55 0,3 0-128 16</inkml:trace>
  <inkml:trace contextRef="#ctx0" brushRef="#br0" timeOffset="18600.02">10838 11161 621 0,'9'-13'0'0,"0"1"337"15,-3 3-213-15,-2 4-20 0,-2 2-22 16,-1 3-16-16,-1 0-19 15,2 2-24-15,0 7-9 0,2 6 39 0,-2 7 10 16,-1 2-13-16,-1 6-8 16,-1-1-6-16,-5 0-9 0,-1 2-2 15,-1-4 0-15,2 0-7 16,0-2-8-16,3-1-1 0,0-4-6 0,3-2-2 15,0-1 1 1,0-2-1-16,0-2-2 0,0-4 2 0,0-3-2 16,0 2-39-16,0-1-12 0,0 0-48 0,-2 3-87 15,-2-4 22 1,-2 0-73-16,-2-1-422 0</inkml:trace>
  <inkml:trace contextRef="#ctx0" brushRef="#br0" timeOffset="19920.02">11866 11407 909 0,'-2'-2'0'0,"2"2"290"15,-1-1-216-15,1 0-17 16,0 1-24-16,2 0-22 0,4 0-9 0,2 0 6 16,4 2 18-16,4 1-5 0,2-1 1 15,5-2 10-15,2 0 2 16,2 0 6-16,5-5-12 0,6 1-4 0,5-1-6 15,0-2 1 1,0 0-4-16,-3 1-3 0,-3-1-3 0,-5-1-7 16,-5 3 1-16,-1-1 0 15,-7 0-2-15,-2 4-2 0,-3-1 2 16,-3-1-2-16,-2 4-20 15,-6 0-12-15,-2-2-10 0,1 2-20 0,-2 0 9 16,-1 0-7-16,-4 4-24 0,-8 3-18 16,-2-1-28-16,-5 4-72 15,-5-1-54-15,-4-2-196 0</inkml:trace>
  <inkml:trace contextRef="#ctx0" brushRef="#br0" timeOffset="20200.02">11847 11652 722 0,'7'2'0'0,"7"0"265"16,5-2-137 0,7 0-24-16,2-2-6 0,6-4-23 0,1 0-1 15,2-1 6-15,-1-3-16 16,2-2-16-16,-3 3-4 0,0-2-9 0,-5 0-14 15,-2 5-11 1,-2-1-3-16,-2 3-5 0,-2 0-1 0,-2 3 0 16,-2-4 0-16,-1 5-2 0,-2-1 2 15,-3-2 0-15,-1 3-1 16,-4-1-29-16,-2 0 2 0,-3 1-20 0,-1 0-13 15,-1 0-16-15,0 0-34 16,-2 4 7-16,-4-2-29 0,-2 3-109 16,-5-1-131-16</inkml:trace>
  <inkml:trace contextRef="#ctx0" brushRef="#br0" timeOffset="21880.03">12997 11187 537 0,'6'-14'0'0,"-1"2"300"16,2 4-150-16,-5 2-61 0,1-1-6 0,-3 4 1 16,0 3-23-16,0 0-13 0,0 0-10 15,-3 11-12-15,-1 6-3 16,-3 10 38-16,-2 9-6 0,-2 0-10 0,1 1-10 15,2 2-12-15,-1-6-2 16,1 2 3-16,0-1-4 0,0-3-1 16,1 0-8-16,-2-3 0 15,1-2-6-15,2 0-5 0,0-5 0 0,2-4 6 16,2-4-7-1,1-4 2-15,-2-2 1 0,2 1-2 0,0-3 0 16,-1-1-1-16,2-1-21 0,0 1-18 0,0-3-26 16,3 4-58-1,2-3 7-15,0-2 10 0,4-2-58 0,0-8-49 16,1-3-156-16</inkml:trace>
  <inkml:trace contextRef="#ctx0" brushRef="#br0" timeOffset="22220.03">13355 11061 811 0,'0'-3'0'16,"0"3"279"-16,0 0-157 0,0 0-45 0,0 0-22 15,1 6-12 1,2 6-1-16,-3 5 32 0,0 11 7 0,0 4-35 16,-7 3-8-16,-1 5-3 0,-5-3-3 0,-2 2-4 15,1-3-8 1,0 0-2-16,2-2-4 0,4-2-1 0,-1-2-3 15,2-5-7-15,2-1-2 16,0-2 1-16,1-5-1 0,1-2-2 16,1-3 2-16,1-2 1 15,0-2-2-15,0 0-24 0,0-6-13 0,1 2-39 16,0-2-12-16,0-2-41 15,0 0-15-15,6 0-1 0,4-8-55 16,0-7-277-16</inkml:trace>
  <inkml:trace contextRef="#ctx0" brushRef="#br0" timeOffset="22680.03">13700 11182 897 0,'-1'-9'0'0,"-1"3"301"15,-3-1-218-15,-1 3-20 16,-1 3-7-16,-5 1-13 0,-2 10-9 0,-6 7 0 15,-3 11 10-15,-1 5-4 16,0 5-2-16,1 5-8 0,4 0-4 16,2 0-6-16,7-2-5 0,4-5-10 0,6-2-4 15,0-5 2-15,9-4-2 16,5-4-2-16,5-4 2 0,5-7 1 15,2-3 0-15,5-4 3 16,4-3-3-16,1-5 1 0,3-8 2 0,1-4-1 16,-1-4 10-1,0-3 5-15,-4-3-3 0,-5 1 3 0,-5-6-3 16,-6-1 0-16,-4-2-2 15,-6-1-1-15,-7-2-5 0,-2 1-6 16,-10 2 4-16,-8 4-6 0,-6 6 0 0,-5 7 0 16,-3 3-1-16,-2 9-3 15,1 4 3-15,0 2-10 0,4 7-47 16,1 2-2-16,1 5-22 15,2 1-74-15,1 3 5 0,0 0-6 0,0-1-107 16,0 0-150-16</inkml:trace>
  <inkml:trace contextRef="#ctx0" brushRef="#br0" timeOffset="27430.03">15186 11367 676 0,'-6'2'0'0,"4"-2"308"0,1 0-175 0,1 0-63 15,0 0-20-15,3 0 5 0,4 0-7 16,6-2 3-16,8-1 30 15,10-2-21-15,8 0-8 0,6 3-5 0,8 2-13 16,6-2-4 0,6 2-2-16,2 0-8 0,0-3-11 0,-2 3-6 15,-5-1 2-15,-2-1-1 16,-3 2-5-16,-6 0 2 0,0-1 0 15,-6 0-2-15,-5-1 0 16,-6 1-2-16,-6 1-1 0,-4 0-6 0,-6-1-7 16,-5 1-1-16,-6-1 4 0,-2 0-4 15,-1-2-4-15,-1-3 17 16,-1-3 1-16,0-5-6 0,-1-1-1 0,-6-2-5 15,-4 2-11-15,-1-2 8 16,-5-1-2-16,-2 2-6 0,-2-1 21 16,2 4 3-16,-1 2 0 15,4 4 3-15,5 2 0 0,4 3 0 0,4-1 8 16,3 3-3-1,0 0-10-15,1 0 4 0,3 5-1 0,4 4 4 16,2 5 28-16,4 3-20 0,1 4-4 0,1 1 3 16,0-1-5-1,-1 1-1-15,-4-3 1 0,-3-3-3 0,-3-1 1 16,-5-5 7-16,0 3 3 15,-1 3-2-15,-8 2 3 0,-4 1 4 16,-5 2-4-16,-5 0-3 16,1 0-3-16,-2 0-2 0,2-1 0 0,2-3-5 15,5 0 0-15,-1-3-24 0,7-3-45 16,1-2-94-16,1 0 1 15,4-6-83-15,-1 0-362 0</inkml:trace>
  <inkml:trace contextRef="#ctx0" brushRef="#br0" timeOffset="28510.04">16949 10899 843 0,'-4'-9'0'0,"1"6"370"0,3 3-264 16,0 0-54-1,0 7-34-15,2 11-4 0,6 8 33 0,3 3-7 16,3-3-17-16,6-2-7 16,3-6-1-16,6-7 5 0,3-10 4 15,3-1 2-15,3-10-8 16,0-9-6-16,3-6-5 0,-4-4 2 0,-1-5-4 15,-8-4-4-15,-4-1 4 16,-3-1-1-16,-6-2-3 0,-3 1 5 16,-1 0-2-16,-3 0-3 0,-2 7 1 0,-3 5 1 15,-3 8-3-15,0 7 0 16,-2 6 5-16,-7 5-6 0,-3 7 1 15,-8 17-1-15,-7 18-8 16,-8 16 12-16,-2 14-3 0,-3 9 0 0,1 11 3 16,1 6 1-1,2 2-1-15,2-3-1 0,4-5 0 0,1-8-3 16,3-9 2-16,0-9 1 15,0-5-2-15,0-8 0 0,-1-7 1 16,-1-1-1-16,0-8-3 0,1-2-1 0,1-5-2 16,2-8 0-16,2-5-2 15,3-6-2-15,4-6 7 0,4-2 2 16,2-5-1-16,5-8-4 15,2-7-5-15,2-5-2 0,2-7 5 0,5-6 3 16,2-1-2-16,3-2 1 16,2 3-7-16,2 8-7 0,0 7 14 15,1 7 0-15,-1 8-2 0,2 7 3 0,-2 1 4 16,3 9-5-16,2 8 6 15,0 3 0-15,0 4-6 0,-4-2 8 16,1-2-1-16,-3-2-2 16,-1-3 2-16,3-1 0 0,1-2-2 0,1-1 2 15,4-2 1 1,2-2-2-16,2 0 0 0,0-3 0 0,0-1-1 15,-4-3 3-15,-1 0-4 16,-2-5-8-16,0-5-4 0,-4-2 6 16,2-3-3-16,0-1-2 0,1-5-4 0,1-2-1 15,0-3 3-15,-2 3 0 16,-1 2-4-16,-6 5 11 0,-3 4 6 15,-6 9-1-15,-2 3 5 16,0 0-3-16,0 4-5 0,-2 9-1 0,-3 5 14 16,0 8 5-16,-1-1-4 15,0 0 2-15,0 0 3 0,1-5-4 16,2-3-5-16,0-2-3 15,1-1 2-15,2-5-2 0,0 0-2 0,1-1 0 16,4-2 0-16,0-2-5 0,3-2-4 16,2-2-9-16,0 0-11 15,3-6-9-15,1-3-25 0,1-2-34 0,0-4-41 16,-2-5-143-1,-3-2-346-15</inkml:trace>
  <inkml:trace contextRef="#ctx0" brushRef="#br0" timeOffset="28650.04">17567 11083 585 0,'6'0'0'16,"3"2"0"-16,2 9 10 0,2 3-13 0,-8 3-191 15</inkml:trace>
  <inkml:trace contextRef="#ctx0" brushRef="#br0" timeOffset="29080.04">17623 11483 803 0,'-5'14'0'0,"3"7"287"16,-3 0-195-16,0 0-13 15,-1 0-15-15,0-1-24 0,0-2-3 16,1-2-1-16,0-1-11 15,-1-5-3-15,0 0 4 0,0-2-9 0,3-3-1 16,-2-2-2-16,4-2 0 0,0-1-1 16,-1 0-5-16,2 0-2 15,0 0-2-15,0 0-2 0,0-1 4 0,1-6 2 16,1-4-16-16,5-6 1 15,2-5 1-15,5-4-4 0,3-5-5 16,1-4-3-16,2 1-10 16,1-1 14-16,1 1 2 0,0 5 5 0,0 6 8 15,0 8-2-15,-3 5-5 0,-1 5 7 16,-1 5-2-16,-6 7-1 15,2 10 4-15,-6 7 3 0,-6 4 1 0,0 7 6 16,0-1-3 0,-2-1 5-16,-1-2-6 0,-2-5-4 0,0-2-1 15,0-5-1-15,-1-3-1 16,2-3-2-16,1-3-29 0,0-1-18 15,0-2-44-15,2-2-20 16,0-2-45-16,5 0-169 0,4-3-133 0</inkml:trace>
  <inkml:trace contextRef="#ctx0" brushRef="#br0" timeOffset="29930.04">17976 11510 586 0,'11'-7'0'0,"0"1"327"0,3 1-194 16,1-2-39-16,-1 2-17 15,2-2-25-15,0-1-14 0,0-1-10 0,-1-2-12 16,-2-1-7-1,-3-2 2-15,-1 0 3 0,-4-2 2 0,-2 0 8 16,-3 2-3-16,0 2 0 0,0 3 0 0,-4 1-6 16,-2 4-6-1,0 3-3-15,-4 1-6 0,-2 5 0 0,-5 12-6 16,-4 3 8-16,-3 6-1 15,2 6-2-15,-1-1-1 0,4 3 2 16,5-1 0-16,3-1-2 16,7-5 3-16,2-1-2 0,2-4 0 0,8-2 1 15,3-2 0-15,6-3 4 0,4-2-2 16,5-5 0-16,5-4 1 15,3-4-1-15,2 0-1 0,3-1 4 0,2-7-2 16,-2-3-4-16,1-2 2 16,-1-4 0-16,-2-2 1 0,-2-2 1 15,-6-3-3-15,-3-1 0 16,-5-1 4-16,-7 2-2 0,-5 2-2 0,-8-1 0 15,-1 3 11 1,-4 3-8-16,-6 3 4 0,-4 1-2 0,0 6-3 16,-6 1 3-16,0 6-3 0,-1 1 0 0,-2 11 1 15,-2 7-1 1,0 7-4-16,-1 8 3 0,1 3 2 0,1 1-6 15,6-4 6-15,4-4-4 16,5-5-3-16,6-5-1 0,3-3-2 16,3-2-2-16,5-4 7 15,0-5-1-15,2-2-2 0,4-3 4 0,2-1-1 16,2-2-3-16,1-5-3 15,1-6-9-15,0 1-5 0,-2-2 6 16,-1-1 7-16,-1-2 0 0,-2-2 7 0,-1-2 2 16,-2 3 0-16,-3 4-1 15,-2 1 1-15,-3 11 0 0,-3 0 0 16,1 2 0-16,-1 9 0 15,0 5-5-15,0 6 6 0,0 3 10 0,4 0-6 16,5-3-3-16,2-1-1 16,3-5 4-16,-1-6-4 0,0-1 2 15,3-5 2-15,0-2-1 0,1-1 2 0,1-5 1 16,-4-6-5-16,1 1-1 15,-1-5 4-15,-2 0-2 0,0-1-1 16,-3-3 0-16,2-4-1 16,0 1-2-16,-1-4 0 0,3 1 1 15,-6 2 0-15,3 2-7 16,-3 6 2-16,-4 10 3 0,-3 4 4 0,0 2-1 15,-2 13-1-15,-5 9-9 16,-4 6 10-16,2 7 30 0,0-3-20 16,3-1-1-16,3-1-2 0,1-5-3 0,3-6-4 15,-1-1-2-15,6-5-4 16,5-4-19-16,0-2-39 0,6-4-14 15,1-3-34-15,2-3-119 16,0-9-187-16</inkml:trace>
  <inkml:trace contextRef="#ctx0" brushRef="#br0" timeOffset="30700.04">19397 11101 771 0,'1'-17'0'0,"0"8"335"0,2 5-211 15,-3 1-42 1,0 3-3-16,-5 10-17 0,-11 19-21 0,-9 18 28 16,-8 17-3-16,-2 8-36 15,5-1-11-15,4-3-5 0,4-8-2 16,1-11-8-16,6-8-2 15,2-11 0-15,3-9 0 0,3-7-3 0,4-6 2 16,0-3 1-16,2-3-2 0,1-2 0 16,0 0 5-16,0-3-7 15,3-5 4-15,4-5 0 0,6-7-3 0,4-2-14 16,3-7 0-16,3-2-6 15,2-5 9-15,3-3 1 0,2-1 3 16,1 1 6-16,-1 4 1 16,-3 13-4-16,-4 7 6 0,-2 9-2 15,-3 6-4-15,-1 12 7 0,-1 10 4 0,-1 10-1 16,-4 4 5-16,-1 4-2 15,-8 0-2-15,-2-4 1 0,0-3-2 16,-9-4 3-16,-6-4 5 16,-3-3 0-16,-5-2 0 0,-6-3-2 0,-2-3-6 15,-2-1-4-15,-5-4 2 16,2-2-2-16,-4-3-2 0,2-1 1 15,3-3-1-15,5 0-6 16,10-5 4-16,6 0-7 0,7-2-13 0,5-1 1 16,2-2-17-16,5-1-61 0,8-2-14 15,4-3 2-15,4 0-81 16,1-3-111-16,-2-2-327 0</inkml:trace>
  <inkml:trace contextRef="#ctx0" brushRef="#br0" timeOffset="30930.04">19840 11078 845 0,'9'-20'0'0,"0"5"323"0,-7 9-188 16,-1 4-33-1,-1 6-33-15,-7 18-34 0,-7 19 22 0,-4 13 3 16,-5 13-24-16,-1 2-14 15,2-5-2-15,0-3 0 0,2-9-10 16,1-7-6-16,3-6-2 16,1-7 1-16,3-2-2 0,3-1-2 0,3-6-31 15,-1-1-32-15,3-1-76 0,4-4 5 16,0 0-21-16,0-5-168 15,4-4-224-15</inkml:trace>
  <inkml:trace contextRef="#ctx0" brushRef="#br0" timeOffset="31260.04">19893 11393 572 0,'1'-5'0'0,"-1"5"399"0,-6 6-285 16,-4 14-43-16,-5 8-4 0,-1 8-7 15,0 4-12-15,5 0-15 16,2-5-12-16,5-5-5 0,4-5-7 0,3-5-4 15,6-4-2-15,2-1 2 16,4-6-2-16,5-3-2 0,4-2 4 16,3-4 0-16,1-3-1 15,-1-7 0-15,-5-2 1 0,-2-2-2 0,-6-5 13 16,-4-4 14-16,-3-2 3 15,-3-6-6-15,-1-4-12 0,-2-1-10 16,-2 0-2-16,1 1-3 0,-7 10 0 0,-3 4-1 16,-4 4 1-16,-4 10-5 15,-1 5 0-15,-2 2-4 0,2 9-25 16,-1 5-16-16,6 4-12 15,1 6-38-15,2 0-5 0,6 0-61 0,3 1-126 16,2-4-124 0</inkml:trace>
  <inkml:trace contextRef="#ctx0" brushRef="#br0" timeOffset="31950.04">20328 11440 762 0,'-1'-22'0'15,"-7"2"307"-15,-5 5-193 16,-4 5-36-16,0 4-11 0,-1 6-12 0,-3 4-16 15,1 10-10-15,-1 11-3 16,2 2 7-16,4 7-4 0,4 4-13 16,6-1-9-16,4-3-3 0,1 0-3 0,5-6 0 15,3-3 0-15,3-4-2 16,2-4 2-16,4-4-2 0,0-5-2 15,4-4 3-15,2-4 0 16,0 0 1-16,4-8 0 0,-1-4 1 0,2-5-3 16,-1-3 2-1,-1-6 2-15,-2-3-3 0,-1-7 0 0,-2-7 5 16,-1-4-8-16,2-3 6 15,1-3-1-15,-1-1-2 0,2-2-1 16,-2 3 0-16,-3 0-3 0,-1 9 5 0,-5 11 1 16,-5 8-4-16,-5 15 4 15,-1 5 5-15,-2 10-5 0,-7 19-4 16,-4 13 4-16,-8 14 30 15,-1 9-17-15,1 1-4 0,0 0-3 0,1-2 7 16,1-8-10-16,1-5-3 16,2-6 1-16,1-7 0 0,3-5-4 15,2-7 2-15,3-3-2 0,2-2-17 0,2-7-5 16,1-2-10-16,0-2-25 15,4-3 9-15,3-2 2 0,3 0 5 16,3-9 24-16,3-4 0 16,3-3-2-16,2-3 13 0,1-6 4 0,2-5-2 15,1-5 5 1,1-6 0-16,-1 2 0 0,-3 1 0 0,-5 6 0 15,-4 10 0-15,-7 8 0 16,-2 7 18-16,-4 5 13 0,-1 2-1 16,-8 7-16-16,-5 11-12 0,-4 7 11 0,-2 7 7 15,-2 3-1-15,5 3-1 16,2-1-4-16,2-4 4 0,4-3 0 15,5-5-3-15,2-2-2 16,2-3-4-16,4-2-6 0,5-2 0 0,3-3-1 16,3-4 2-16,4-1-3 15,3-6-1-15,3 0 0 0,2-2-125 16,4 0 24-16,-2-6-95 15,1-5-355-15</inkml:trace>
  <inkml:trace contextRef="#ctx0" brushRef="#br0" timeOffset="32710.04">21195 11352 785 0,'7'-12'0'0,"-5"2"325"15,0-1-204 1,-2 3-23-16,0 3-11 0,-3 3-12 0,-1 1-2 16,-6 4-25-16,-7 17-24 15,-3 9-13-15,-5 10 4 0,1 3-4 16,3-3-7-16,3 0-2 15,7-6 0-15,5-4 0 0,5-4-3 0,2-4 1 16,7-4 0-16,4-1 0 0,3-4 0 16,3-1 2-16,5-5-3 15,0-3 2-15,2-2-2 0,1-1-23 0,-2-4 7 16,1-4-1-16,-3-1-11 15,0-5 11-15,1 1-1 0,-4-5 3 16,0-1 10-16,1-4 1 16,-3 1 3-16,-4 2 3 0,-3 4 0 15,-5 8-1-15,-3 4 0 0,-2 4 4 0,-2 8-5 16,-3 7-20-16,-1 7 24 15,0 5-2-15,3-1 0 0,3-4-1 16,5-2 0-16,3-3 0 16,3-5 0-16,2-1-1 0,1-2 1 0,3-5 3 15,1-2-3-15,-1-2 8 16,1 0 2-16,-2-5 1 0,-1-2 2 15,-3-5-2-15,-3 0 0 16,-1-5-3-16,-2 0-3 0,-2-5-2 0,-1-2 2 16,-2-4-1-16,-1 0 0 0,0-2 2 15,-1 0-2-15,-5 5-1 16,-3 3 13-16,-5 6-5 0,-3 9-1 0,-5 7-7 15,1 1-6 1,1 13 0-16,1 7-11 0,5 3-43 0,3 3-61 16,3 2 11-16,2-1-21 15,6 0-91-15,3-6-58 0,9-4-125 0</inkml:trace>
  <inkml:trace contextRef="#ctx0" brushRef="#br0" timeOffset="33330.04">21864 11594 706 0,'16'-29'0'0,"-4"-4"364"16,-6-1-217-16,-6 1-53 15,0 3-27-15,-7 5 4 0,-2 8 0 16,-4 5-18-16,0 10-10 16,-5 2-18-16,-3 10-10 0,-1 11-3 0,-2 5-1 15,1 6-7-15,1 4-3 0,7 0 1 16,6-7-1-16,6-2-2 15,3-4-21-15,3-4 7 0,6-1-3 0,1-5 12 16,3-3 0-16,4-5 4 16,1-4 2-16,1-1 0 0,2-3 3 15,0-7-3-15,-1-4 6 16,1-4-5-16,-2-7 2 0,2-5-2 0,-1-7-1 15,2-4 0 1,0-10 3-16,2-2-3 0,0-9 2 0,0-4-2 16,-3-1 0-16,-1-2 0 0,0 8 2 0,-4 4-2 15,-3 8 0 1,-6 15 0-16,-5 13-2 0,-1 12 4 0,-1 9 15 15,-7 17-17-15,-11 18 0 16,-9 18 0-16,-2 12 14 0,-1 8-6 16,5 1-4-16,3-1-4 15,7-4 0-15,7-7 5 0,5-8-6 0,6-9 2 16,8-8-2-1,5-6-1-15,3-6 0 0,2-6-7 0,3-7-4 16,6-3 4-16,0-6-1 0,3-3 6 0,3-9 0 16,0-4-1-16,-3-7-1 15,0-6 6-15,-1-8 0 0,-3-2 0 16,-1-10 0-16,-2 0 1 15,-4-3-2-15,-3 4 2 0,-9 9 0 0,-5 10-1 16,-5 13 0 0,-2 8 5-16,-8 7-7 0,-7 19 4 0,-8 11 7 15,-3 14 5-15,0 3 5 0,4-3-2 0,5 1 0 16,7-7 0-1,4-1-8-15,7-6-7 0,1-4 2 0,7-4-3 16,4-4-2-16,5-3 1 16,4-4 0-16,3-2-72 0,3-3-15 15,3-5-75-15,1-1-105 16,-3-3-187-16</inkml:trace>
  <inkml:trace contextRef="#ctx0" brushRef="#br0" timeOffset="49200.06">11482 10056 172 0,'-3'1'0'0,"1"-1"131"15,1 0-76-15,0 3 4 16,-1-3 11-16,2 2-13 0,-4-2-3 0,1 0 26 16,-1 0 0-16,4 0-9 15,-3 0 7-15,2 0-12 0,1 0-6 16,0 0-10-16,-1 0-14 0,0 0-10 0,0 0-5 15,1 0-2-15,0 0 2 16,0 0 4-16,0 0 0 0,0 0 0 16,0 0 4-16,0 0-5 15,3-2-5-15,1 2-2 0,3-7 8 0,4 1 5 16,5-2 3-1,4-5-11-15,4-2-4 0,5-4 4 0,6-5 8 16,3-4-2-16,2-2-2 16,4-1 2-16,3-1-1 0,-1-2-4 15,3 2-4-15,-3 3-4 0,1 3-6 0,-4 8 1 16,-5 3-8-16,-2 3-4 15,-6 1 4-15,-7 4 1 0,-4 0-4 16,-8 1 2-16,-1 2 2 16,-7 1-3-16,0 1 0 0,-2 0 7 0,-1-1-3 15,0-2 4-15,0-2-6 16,-4 0-4-16,-2-3-9 0,-3 3 0 15,0 0-7-15,-3 0 5 0,0 2-2 0,0 0 1 16,0 2 8-16,0-1 2 16,1-1-1-16,1 2 10 0,2-1-5 15,2 0 0-15,2 2 0 16,1 0 4-16,3 0-5 0,0 2 2 0,0 0-1 15,0-1-6 1,0-1 6-16,0 2 0 0,3 0-15 0,4-4 9 16,3-1 3-16,4 2-1 15,6-1 3-15,1 4 0 0,0-1-1 16,-1 1 2-16,0 0 0 0,-4 0-5 0,-2 0 9 15,-3 0-2-15,-2 0-3 16,-5 2 1-16,0 0 0 0,-1 0-3 16,-1 0 0-16,-2 0 2 15,1 3-3-15,-1 2 7 0,0 4-1 0,-4 4 0 16,-4 3 2-16,-1 6-2 15,-4 0-1-15,3 3 5 0,-4 4-4 16,2-2 1-16,1 3 1 16,0-3-3-16,1-3-2 0,0-4 2 0,2-3 2 15,1-3-3-15,1-4 0 0,2-6 5 16,1 1-6-16,2-6 2 15,-1 0-1-15,1 1-31 0,1 1-69 0,0 0-49 16,1 2-34 0,2-2-77-16,-2-3-238 0</inkml:trace>
  <inkml:trace contextRef="#ctx0" brushRef="#br0" timeOffset="50010.07">12571 9232 777 0,'0'-10'0'0,"5"3"194"15,5-1-96-15,1 0 3 16,2 2-38-16,1-1-22 0,0 3-10 16,0 3-5-16,0 1 1 15,1 5-4-15,-6 6-9 0,-1 4-4 0,-3 5 1 16,-4 5 6-16,-1 2 4 0,-3 1-7 15,-5 2-3-15,-1-2-5 16,-6-1-4-16,-2-1 4 0,-4-4-3 0,-3-1-1 16,0-2 5-16,-1-4-4 15,4-2-1-15,3-5 2 0,6-2-1 16,7-1 0-16,0-5 5 15,3 0-2-15,2 0 0 0,0 0 0 0,3 0-10 16,3 0-7 0,6 0 22-16,7 0 13 0,1-6-5 0,4-1-9 15,2 1-4-15,-2-1 6 0,0 0 2 0,0 3-9 16,-3 0-4-1,-5-1 2-15,-2 2-2 0,-4-1-2 0,0 1 2 16,-2 1 1-16,-2 0-2 16,-5 1-29-16,-1-1-26 0,0 2-55 15,0 0 22-15,-1 0-6 16,-2 0-58-16,-2 0-70 0,-1 3-82 0,-2-3-271 15</inkml:trace>
  <inkml:trace contextRef="#ctx0" brushRef="#br0" timeOffset="51300.07">12798 9078 380 0,'0'-5'0'0,"0"-3"243"0,0 2-135 15,0-2 17 1,0 0-22-16,1-1-19 0,0-3-8 0,1-3-12 16,-2-2-2-16,0 1 0 15,-3 0-18-15,-4 0-11 0,0 0 10 16,-4 1-12-16,-1 3-10 0,-5 2-7 0,-1 2 1 15,-2 2-5-15,-4 3-4 16,-1 3 5-16,-3 2-7 0,-2 3 4 16,-3 10 14-16,0 2-4 15,-4 7-2-15,-4 5 1 0,0 9 1 0,-2 4-3 16,3 8 5-16,3 3-4 15,7 4-4-15,2 4-3 0,8-2-5 16,7-1-2-16,4-4 3 16,6-4-1-16,4-4-5 0,7-5 2 0,8-4 0 15,3-6-2-15,4-3 2 0,6-3 3 16,2-7-4-16,3-4 0 15,4-2 4-15,2-7-6 0,2-3 2 0,2-2-1 16,1-2-24 0,1-8 26-16,1-5-1 0,-2-3 0 0,-4-5 0 15,-3-1-1-15,-3-7 1 16,-2 2 0-16,-4-3 7 0,-6-4-8 15,-5-3 2-15,-4-4 5 0,-7-6-4 0,-4-4 2 16,-3 0-2-16,-8-3-3 16,-8 1 2-16,-2 1-2 0,-7 0-9 15,-4 7 13-15,-5 4-6 16,2 8-4-16,-1 10-2 0,5 9-3 0,5 11-24 15,2 6-25-15,2 13-65 16,3 9-3-16,0 10 10 0,-2 4-69 16,-4-1-289-16</inkml:trace>
  <inkml:trace contextRef="#ctx0" brushRef="#br0" timeOffset="54180.07">19167 9379 713 0,'2'-2'0'0,"3"-1"184"15,3 0-72 1,-1 0-43-16,6-1-8 0,0-3-4 0,5 1-15 15,5-6-4-15,7 0 5 16,7-2-1-16,11-2-5 0,7-5 12 16,6 0 4-16,3-2-3 15,3 1-3-15,-2 1-11 0,-1 0-10 0,-4 2-5 16,-2-2 2-16,-1 3-9 0,-2-2 2 15,3-2-7-15,4 0 0 16,5 0-2-16,7 0 5 0,4 1-7 0,2 4-3 16,-5-3 5-16,-8 2-4 15,-6 2-4-15,-14-1 2 0,-10 4 2 16,-13 0-4-16,-8 3 2 15,-7 1 1-15,-4 3 1 0,-4-1 4 0,-1 0-3 16,-2 3-3 0,-2-5 3-16,-2 4-2 0,-2-4-4 0,-1 2 2 15,-2 3-1-15,-1-1-2 0,-1 2 4 0,1 3-2 16,-2-2-5-1,0 2 10-15,1-1-6 0,-3-2-1 0,1 2 3 16,0-2 0-16,0-1-4 16,0 1 4-16,4-2 0 0,1 1 0 15,3-2 0-15,4 1 0 16,1 1 0-16,0 2-1 0,2 2 0 0,0-3-4 15,2 1 4-15,3 2-3 0,0-3-1 16,1 2 4-16,2 0-3 16,1 0 1-16,4 0 4 0,0 1-1 0,3 0 0 15,4 4-1-15,2-1 0 16,4 2 1-16,3-2 0 0,1 1 0 15,-5-3 0-15,-2-1 0 16,-6 0 1-16,-2-1-1 0,-7 1-1 0,-3-1 2 16,-4 1-2-1,-1 0 2-15,0 0 2 0,-6 6-5 0,-2 8 2 16,-7 6-1-16,-2 6 0 0,0 1 2 0,1 2-1 15,1 1 0 1,1 0 0-16,0 2 1 0,1-1-1 0,-1 1 0 16,0-3 2-16,3-2-3 15,0-1 2-15,3-4 0 0,0-3-2 16,1-1-8-16,3-1-25 15,1-3-42-15,-1-2-11 0,2-1-34 0,2-4-39 16,2-1-47-16,2-6-197 16</inkml:trace>
  <inkml:trace contextRef="#ctx0" brushRef="#br0" timeOffset="56530.07">21216 8451 755 0,'-6'-10'0'0,"3"1"307"16,3-1-186-16,0-1-59 16,3 2-17-16,4-3-4 0,1 1-11 0,4 2-6 15,1-3 2 1,2 5 1-16,2 2-3 0,-1-1-1 0,2 6 1 15,-3 0-11-15,0 5-3 0,-3 8-1 0,-2 10-5 16,-7 8-1 0,-3 5 4-16,-2 3 0 0,-7 0-2 0,-3-1 0 15,-5-3 0-15,-3-4-2 16,-3-7 1-16,-1 0-1 0,0-5 0 15,3-2 0-15,1-3 0 16,5-3-2-16,2-4 1 0,7-2 0 0,4-3-3 16,0-2 2-16,2 3-2 15,4-3-8-15,6 0 11 0,7 0 1 16,6-3 3-16,6-5 7 0,4-1-1 0,-1-3 0 15,1 2 8-15,-1-1-3 16,-1 3 3-16,-2-1-2 0,-2 1-10 16,-6 5-6-16,-5 0 1 15,-6 2-2-15,-4 1-2 0,-4 0 2 0,-2 0-2 16,0 0-19-1,-1 0-10-15,-4 3-20 0,-1 1-47 0,-3-4-1 16,1 0 1-16,-2 1-45 16,2-1-39-16,-2 2-109 0,1-2-304 15</inkml:trace>
  <inkml:trace contextRef="#ctx0" brushRef="#br0" timeOffset="56930.07">21325 8107 646 0,'-43'-22'0'16,"-2"10"318"-16,1 10-214 16,1 5-25-16,2 21-23 0,4 17-14 15,5 12 0-15,2 15-6 16,5 7-4-16,5 3-7 0,5 1-4 0,5-6-3 15,5-8-5 1,7-7-4-16,5-7-5 0,13-9-3 0,9-5 2 16,11-7-1-16,10-6 0 15,11-6 3-15,6-7-1 0,4-6-4 16,0-5 0-16,-5-8 10 0,-6-8-3 0,-6-4 7 15,-7-6 4-15,-5-8 6 16,-8-8-1-16,-2-5-1 0,-7-10 3 16,-7-8-7-16,-4-5-7 15,-9-7 2-15,-5 3-1 0,-13 0-1 0,-10 1-2 16,-13 8-2-16,-6 6-4 15,-9 14-3-15,-4 13 0 0,2 13 4 16,6 12-5-16,5 8-1 16,9 16-19-16,6 11-51 0,3 12-40 0,0 10-16 15,1 3-90-15,-7-4-206 0</inkml:trace>
  <inkml:trace contextRef="#ctx0" brushRef="#br0" timeOffset="58540.08">19530 10175 755 0,'0'1'0'16,"0"-1"214"0,7 0-109-16,3 0-7 0,8 0 2 0,7 0-24 15,5-4-14-15,7-2 8 16,7-3-12-16,7-2-9 0,7 0 3 15,9-1-15-15,4-1-4 16,6-1-1-16,5 0-6 0,7 1-3 0,4 2-2 16,6 0 6-16,2 1-11 15,2-2-8-15,-2-2-1 0,1 0-1 16,-3-2-3-16,-3 3 4 0,-8-4-3 0,-7 5-1 15,-10 4 4-15,-13-1-1 16,-11 4-2-16,-10 0 0 0,-7-1-2 16,-5 2-3-16,-5 1 2 15,-4-1 2-15,-3 4-3 0,-4 0 0 0,-2-2 1 16,-4 2-1-1,-3 0-7-15,0 0 4 0,0 0-2 0,0 0 8 16,-1-3-2-16,-1-1-2 16,-7 1-6-16,0-2 2 0,-2 2-11 15,0-1-9-15,3 2-13 0,1 2-22 0,0 0-16 16,4 3-23-16,-1 1-59 15,-1-2 47-15,-2 3-4 0,-1-2-64 16,0-1-66-16,1-2-202 16</inkml:trace>
  <inkml:trace contextRef="#ctx0" brushRef="#br0" timeOffset="59060.08">21673 9731 848 0,'0'-6'0'0,"0"0"310"16,0 1-198-16,0 2-27 0,4 1-9 0,0-1-20 15,3 1-18-15,4-1-6 16,2 3-7-16,1 0-10 0,1 0-10 16,1 5 2-16,-2 0-1 15,-2 5-3-15,-3 0 6 0,0 2 1 0,-4 1 2 16,-1 3 4-16,-4 3-5 15,1 4-3-15,-4 2 5 0,-6 0-5 16,-5-2-1-16,-1 0 1 16,-2-2-3-16,-2-1-4 0,1-1 4 0,1-2-3 15,0 1-2-15,-1-4 0 0,4 0 3 16,2-2-4-16,1-2 2 15,4-2 1-15,3 1-3 0,1-3 0 0,3 0 0 16,0-3-6 0,3 0 4-16,4-2-1 0,7 0 0 0,3-1 8 15,4-3-2-15,-1-5-2 16,4-1 4-16,1 4-4 0,-1-2 0 15,0 4 0-15,-2-2 3 0,-3-1-3 0,-1 3 0 16,-1 0 2-16,-3 3-3 16,-3 0 1-16,-4 0-1 0,-5 0-57 15,-2 0-3-15,0 0-41 16,-1 0-21-16,-7 0 8 0,1 3-26 0,-4-2-116 15,0-1-168-15</inkml:trace>
  <inkml:trace contextRef="#ctx0" brushRef="#br0" timeOffset="59590.08">21892 9513 742 0,'-12'-38'0'0,"-3"6"255"0,-5 4-136 15,-4 9-42-15,-3 5-26 0,-1 8-17 16,-4 5-12-16,0 1 1 15,-3 10 2-15,-6 7-4 0,1 7-7 0,-2 8 6 16,2 7 12-16,2 8 11 16,2 6 15-16,4 6-17 0,5 3-9 15,4 0-12-15,4 0-8 16,5-5-7-16,1-3-2 0,6-1 0 0,4-7-2 15,4-3-1-15,4-5 0 0,8-4 2 16,6-4-2-16,5-3 0 16,4-6 1-16,6-1-2 0,1-3 2 0,2-3 4 15,0-3-6 1,2-7 0-16,5-1 1 0,1-3-10 0,2-7 12 15,4-6-1-15,0-4-2 16,2-7 2-16,0-7 1 0,-2-7 2 16,-3-6 4-16,-6-6-2 15,-10-7-1-15,-6-6 2 0,-10-4-4 0,-9-7-2 16,-7 2 1-16,-9 0-1 0,-10 3-2 15,-12 9 2-15,-7 7-2 16,-6 7-2-16,-4 14 4 0,4 8-2 0,2 10 0 16,4 9-17-16,3 5-40 15,0 11-71-15,1 7 20 0,-1 5-20 16,-3 3-104-16,-6-1-206 15</inkml:trace>
  <inkml:trace contextRef="#ctx0" brushRef="#br0" timeOffset="70960.09">5931 15447 676 0,'-7'-6'0'0,"0"1"227"16,-2-2-125-16,0 3-29 0,1-2-4 15,-1 2-16-15,-1-3-8 16,2 1-4-16,0 2-8 0,2 0 0 0,2 1 4 16,2 2 2-1,0 1-3-15,2-1 4 0,0 0-6 0,-1 1-16 16,1 0-8-16,0 0 3 15,0 0-9-15,0 0-8 0,5 3 8 16,0 1 12-16,3 2-5 0,3-1 5 0,-1 0-2 16,4 0-6-16,0 1 3 15,2-3-2-15,2 1-1 0,3-4 4 16,0 0-2-16,6 0 0 15,0 0 6-15,4 0-3 0,-1 0-2 0,3 0 0 16,-2 0-3-16,3 0 0 16,1 0 3-16,2 0-6 0,2 0-4 15,2 1 7-15,2 1-5 16,1-2-4-16,2 2 2 0,0-1 2 0,3-1-4 15,0 0 2-15,2 1 1 0,-1-1-2 16,-2 0 0-16,2 0 1 16,-2 0-1-16,3 0 11 0,-4 0-7 0,3 0-4 15,2 1 0 1,-1-1 8-16,2 0-9 0,0 0 2 0,0 1 1 15,3 1-2-15,0-1 0 16,1 4 2-16,0-2-3 0,0 1 2 16,0 1-1-16,-2-2-2 0,2-1 4 0,-2 2 1 15,4-1-4-15,1-3 2 16,-1 3 1-16,3-3-4 0,-1 0 4 15,4 0 2-15,1 0-6 16,3 0 4-16,1 0 3 0,1 0-6 0,1 0 2 16,-1 0 0-16,0-3-1 15,2 3 0-15,-4 0 3 0,-1 0-4 16,-1 0 2-16,-3 0 0 15,0 2-1-15,-1-1 0 0,1 1 0 0,0 1-1 16,1 1 2-16,-2-2 8 0,1 1-7 16,0 0 6-16,-1-2-9 15,0 5 2-15,0-6 2 0,-1 1-3 0,0 1 0 16,1-2 0-1,1 0 4-15,-2 1-4 0,-1 0 0 0,1 1 6 16,-1 1-7-16,1-2 2 16,2 2 4-16,-1-3-6 0,2 0 2 15,1-2 4-15,0 0-7 16,1-3 4-16,-1 0 1 0,2 0-4 0,3-3 2 15,0 4 1-15,2-1-2 0,3 0 0 16,-1 0 5-16,-1-2-6 16,-2 0 2-16,0 1 7 0,1-1-8 0,-4 4 0 15,3-3 5-15,-2 1-5 16,3-2 4-16,1 2-3 0,-1 5-2 15,3-5 2-15,-1 2-3 16,1 2 1-16,2-1 2 0,-3-1 2 0,2 0-3 16,-1-1 0-16,-1 1 0 0,2 1 0 15,0 2 0-15,-1-2 2 16,-1 2-2-16,-2 0 0 0,-1 0 1 0,2 0-1 15,-3 0 0 1,2 3 1-16,-1 0-1 0,-1-1-1 0,3 1 2 16,-1 2-2-16,2-3 2 15,0 3-1-15,-2-1 0 0,1-3 0 16,0 3 2-16,0-1-4 15,0-2 4-15,-4 0 6 0,2 2-7 0,-2-3 3 16,0 0-1-16,1 0-6 0,0 0 6 16,2 0 1-16,-3 1-4 15,5-1 0-15,-3 0 4 0,1-1-6 0,-2-1 4 16,2 0 6-16,-3 1-5 15,1-1 3-15,1 2-4 0,0-1-3 16,3 0 2-16,-2-2 5 16,1 3-7-16,1-4 2 0,-1 2 2 0,1-2-4 15,1 0 2 1,0 1-1-16,0-1-1 0,3 0 2 0,-1 1 1 15,2 2-3-15,0-2 2 0,-1 3 0 0,1 0-1 16,-2 0 0 0,-1 0 1-16,0 0-1 0,-1 0 0 0,0 0 1 15,0 4-4-15,0-2 6 16,0 3-2-16,-2-3-1 0,1 2 0 15,-2-1 3-15,1 0-1 16,0 1 6-16,-1 1-2 0,-1-2-3 0,1 1 5 16,1 2-3-16,0-1-4 0,-2 2 2 15,3-3 1-15,-1-1-6 16,2 1 4-16,1-3 3 0,-1 4-7 0,-1-2 4 15,0-2 0-15,-3 0-3 16,1-1 2-16,-1 2 2 0,0 0-5 16,-1-1 4-16,3 0 2 15,-3 2-4-15,3-1 0 0,-1 1 0 0,2-1 0 16,-2-2 0-1,-1 2 0-15,1-1 0 0,-1 2 0 0,0 0 0 16,1 3 0-16,-2-2 0 0,-3-3 0 0,-2 3 0 16,-5-2 0-1,-3 1 0-15,0 0 0 0,-6-3 0 0,-4 1 0 16,-3-1 0-16,-6 0 0 15,-5 0 0-15,-5 0 0 0,-9 0 0 16,-5 0 0-16,-7 0 0 16,-5 0 0-16,-2 0 0 0,-1 0-61 0,-11 0 19 15,-5 0-65-15,-9 5-113 16,-4 2-24-16,-4-4-81 0</inkml:trace>
  <inkml:trace contextRef="#ctx0" brushRef="#br0" timeOffset="72640.1">14510 16176 790 0,'-3'-10'0'0,"-2"1"274"16,-1-3-181-16,-1 3-38 0,-1-3-16 0,-2-1-9 16,-2 1-15-16,0 0-5 0,-5 0 3 15,-3 2 4-15,-2 6 5 16,-4 2 1-16,-1 5-2 0,-5 11-9 0,1 8-8 15,-2 7-1 1,1 5-2-16,4 3-1 0,2 2 0 0,9 2 2 16,6-6-3-16,6-2 1 15,5-4-1-15,7-2-4 0,7-4 5 16,8-3 0-16,2-7 0 15,7-5-2-15,3-4 3 0,0-4-2 0,3-8 2 16,-2-6 1-16,1-9-4 0,1-2 4 16,-3-7 10-16,0-4 7 15,-5-3 15-15,0-4 5 0,-4-3-7 0,-3-6-10 16,-1-2-8-16,-2-3-3 15,0-4-4-15,1 1-4 0,0-3-5 16,0 3 4-16,-2 1 2 16,-3 8-6-16,-2 8 4 0,-3 7 1 0,-3 13-4 15,-4 10 2 1,0 8 18-16,-2 5-4 0,-1 3-8 0,0 11-10 15,-4 15-1-15,-6 17 8 0,-5 14 12 0,-5 12-9 16,-3 5 1 0,0 2-1-16,-2-1-6 0,2-8 5 0,4-5-5 15,1-13-2-15,5-6 2 16,5-4 4-16,3-11-6 0,5-4-5 15,2-8-6-15,6-4-26 16,4-3 6-16,3-2-23 0,4-5-53 0,1-4 17 16,3-1-36-16,-1-4-124 0,-2-8-195 15</inkml:trace>
  <inkml:trace contextRef="#ctx0" brushRef="#br0" timeOffset="73310.1">14857 16327 1001 0,'0'16'0'0,"0"3"163"16,-2 4-97-16,-1 1-36 15,-1 0-9-15,0 2-10 0,-1-5-3 16,-3-2 10-16,0-3 11 16,-2-3-11-16,-1-1 7 0,3-4 3 0,-3 0-2 15,1-1-2-15,-1-4-4 16,1 1-13-16,2-1-3 0,1-4-2 15,4 2-1-15,1-1 0 0,2-2-2 0,0-4-12 16,4-7-6-16,4-3-1 16,5-4 16-16,4-3 0 0,3-3-3 15,-3-1 3-15,5 0-3 16,-1 1 0-16,-2 5 8 0,1 3-2 0,-5 6-2 15,-1 5 3 1,-2 7 0-16,-1 0-1 0,0 7 1 0,-2 6 19 16,-1 7-7-16,-3 3 6 0,-4 1-3 0,-1 1-1 15,-3-1 6 1,-2-2-7-16,-1-5-3 0,-2-1 0 0,0-3-2 15,1-2 0-15,0-4 0 16,2-2-5-16,0-3-2 0,3-1 6 16,1-1-4-16,1 0-1 15,0 0 2-15,0 0-1 0,1-5-6 0,3-5 2 16,3-4-1-16,4-5-2 15,2-1 2-15,2-2-14 0,1-2-12 16,2 1 7-16,-1 2 2 0,2 0 1 0,0 5 13 16,-2 5 1-16,-3 2-1 15,-2 9 5-15,0 0 0 0,-3 4-7 16,0 9 8-16,0 3 3 15,-5 5-2-15,0 7 3 0,-4 4-1 0,0 0 1 16,-3-2 19 0,1-1-22-16,-4-7-3 0,2-2 2 0,-2-2 0 15,2-7-11-15,0-2-6 16,2-2-10-16,1-6-8 0,0 2-13 15,1-3-31-15,0 0-70 0,2-4-97 0,4-6-124 16</inkml:trace>
  <inkml:trace contextRef="#ctx0" brushRef="#br0" timeOffset="73510.1">15305 16436 667 0,'2'9'0'0,"-2"3"345"0,0 1-231 0,-4 5-52 15,-2 0-10-15,1 0-7 16,-2 1-15-16,1-4-12 0,2-1-14 15,-1 0 0-15,3-5-8 16,-1-1-36-16,1 0-9 0,1-4-19 0,0-2-50 16,0-2-60-1,-1 0-141-15</inkml:trace>
  <inkml:trace contextRef="#ctx0" brushRef="#br0" timeOffset="73680.1">15392 16107 705 0,'0'-8'0'0,"-1"4"228"16,1 4-195-16,1 9-33 0,3 5 0 15,0 8 0-15,3 4-91 16,-2-1-198-16,-4 0-80 0</inkml:trace>
  <inkml:trace contextRef="#ctx0" brushRef="#br0" timeOffset="74090.1">15432 16462 502 0,'-5'11'0'0,"-2"1"363"0,4 2-223 16,-1 0-47-16,1 0-14 0,3 0-24 0,-1-1-16 15,1-1-13-15,-2-2-11 16,1 0-1-16,0-4-5 0,-2 0 3 15,1-4 2-15,-1-1 5 16,-1 1 1-16,-1-2-6 0,-1 0-6 0,0 0-3 16,2-3 0-16,1-2-6 15,2-2 2-15,1-3-2 0,4-3-9 16,3-5 11-16,4-2-2 15,5-3-6-15,-2-1 4 0,6-1-3 0,0 0-3 16,1 2 9-16,1 4 0 0,-1 4 0 16,0 5-1-16,1 2 1 15,-1 4 0-15,-1 4 0 0,-1 2 1 0,-2 6 1 16,-3 8 6-1,-6 4-1-15,-2 3 0 0,-5 5 8 0,-1-2-2 16,-7 4 2-16,-4-1 4 16,0-3-10-16,1-4-7 0,1-4 0 15,3-2-2-15,2-5 0 16,2 0-31-16,1-4-14 0,1-2-44 0,1-1-31 15,-1-4-94-15,0-3-392 0</inkml:trace>
  <inkml:trace contextRef="#ctx0" brushRef="#br0" timeOffset="74590.1">16126 16128 753 0,'0'3'0'16,"8"0"246"-16,6-1-121 0,6 0-40 0,8-2-10 15,9 0-5-15,6 0-15 0,5-1-2 0,3-3 15 16,-1 1-17 0,-1-1-27-16,-5 1-16 0,-5-1-3 0,-3 1-4 15,-8 3-2-15,-4-3-1 16,-4 3-19-16,-7-1-39 0,-3 1-17 15,-5 0-8-15,-5-3-27 16,-4 3 26-16,-13 0-43 0,-7 0-85 0,-10 0-76 16,-6 1-235-16</inkml:trace>
  <inkml:trace contextRef="#ctx0" brushRef="#br0" timeOffset="74790.1">16187 16300 768 0,'6'8'0'15,"7"0"335"-15,4-4-232 0,5 0-13 0,5-3-7 16,8-1-4-1,2 0-15-15,1 0-15 0,0 0-22 0,-3-1-14 16,-5-4-10-16,-2 3 1 0,-2 0-1 0,-3-1-6 16,-3 2-8-1,-2 0-27-15,-4-1-39 0,-2 1-14 0,-1-1-19 16,0 0-62-16,-4-1-68 15,0-2-167-15</inkml:trace>
  <inkml:trace contextRef="#ctx0" brushRef="#br0" timeOffset="75340.1">17144 15981 964 0,'-5'-24'0'15,"-1"0"293"-15,-2-1-209 16,2-2-33-16,1 4-13 0,5 3-19 16,3 2-13-16,10 3-7 15,4 3 1-15,4 3 0 0,6 8-5 0,3 2 6 16,0 14-2-16,0 6 1 15,-4 9 0-15,-4 5 21 0,-8 11 2 16,-12 7 7-16,-5 8-4 0,-22 6-6 0,-10 2-7 16,-7-3-7-16,-8-5-4 15,0-8 3-15,-1-7-5 0,2-5 0 16,4-7-27-16,4-5 21 15,6-8-3-15,8-4 7 0,9-6 3 0,7-5-2 16,6-1 0 0,5-2 1-16,5-2 0 0,7 1-19 0,9-2 19 15,9 0 0-15,5-3 0 16,7-2 8-16,4-2-8 0,2 0 0 15,3 0 12-15,2-1-3 0,0 1 2 0,1 1-4 16,-5-1-3-16,-1 3-1 16,-7-1-2-16,-4 0-2 0,-7 2 2 15,-6 0-3-15,-10 2-51 16,-3 0-3-16,-7 1-21 0,-4-1-39 0,-2 0-24 15,-9-2-172-15</inkml:trace>
  <inkml:trace contextRef="#ctx0" brushRef="#br0" timeOffset="75910.1">14123 17043 786 0,'5'4'0'0,"10"-1"258"0,11 7-106 16,10-3-59-16,10 0-27 16,11-1-2-16,13-2-10 0,4 1-11 0,12 0-2 15,7-1-13 1,10 1 3-16,10-2-1 0,11-1-7 0,12-2 0 15,9 0 2-15,10 0 1 16,1-2-10-16,5 4-9 0,1-2-2 16,4 5 0-16,2 2-2 0,-2 3 1 0,-6 0 0 15,-7-1-3-15,-9 0 1 16,-9-2-1-16,-7 0-2 0,-14-1 2 15,-8-3 2-15,-12 2-3 16,-9 2 0-16,-12-2 2 0,-13 0-2 0,-12-1-23 16,-14 1-9-16,-13-2-28 15,-15 0 3-15,-11 3-11 0,-19-3 26 16,-10 2-8-16,-12 0-4 15,-9-3-8-15,-6 3 3 0,-9 0-21 0,-7-3-60 16,-10 1-2-16,-7-3-5 0,-9 0-43 16,-6-1-97-16</inkml:trace>
  <inkml:trace contextRef="#ctx0" brushRef="#br0" timeOffset="76240.1">14202 17285 1068 0,'-45'2'0'0,"12"1"221"16,11 1-157-16,9-3-7 16,11 3-6-16,9-1-23 0,12-1-22 0,12 0 16 15,13-1 19-15,12-2 13 16,13-4-13-16,11-2-5 0,11 0 10 15,14 7 0-15,9 1-12 16,7 1-9-16,8 2-4 0,2 4-6 0,3-4 0 16,2 5 2-16,-1-4-2 0,-1 1 3 15,1 1 1-15,-4-2-6 16,-1 5-6-16,-5-2 0 0,-4 2-4 0,-8 1-3 15,-7 1 0 1,-11-5 5-16,-6 10-6 0,-9 4-47 0,-10 7-16 16,-11 1-54-16,-11-1-31 15,-14 5-59-15,-12-6-69 0,-15 3-193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14T08:52:44.20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16856 2821 530 0,'8'-25'0'16,"0"8"162"-16,-5 2-30 0,1 1-45 0,-1 6-18 15,0 1-2-15,1 3-15 16,-4 4 5-16,0 0-8 0,0 3-20 16,-1 12-21-16,-5 15 4 15,-6 21 33-15,-3 16 8 0,-3 11-20 0,-1 3-19 16,2-3-5-16,0-9-4 15,-2-5 2-15,3-8-4 0,2-7-4 16,2-5 2-16,2-9 1 16,3-5-2-16,1-6 4 0,3-8-4 0,2-3 0 15,1-9-3-15,0-1 3 0,4-3-13 16,5-2 10-16,2-9 1 15,5-4 1-15,5-10 1 0,2-6 0 0,4-4-18 16,0-10 14 0,4-5-2-16,0-3-5 0,0-4 6 0,0 5 2 15,-7 7 1-15,-2 9 2 16,-6 11 0-16,-3 6 0 0,-5 6 2 15,-5 5 4-15,-1 4 4 16,-2 2 3-16,0 2-4 0,0-1-4 0,-3 1 0 16,-4 0-8-16,-5 2-1 0,-3 11 3 15,-1 10-3-15,-5 8 2 16,1 6 2-16,-2 4 0 0,2 2 0 0,4 1 2 15,1-4-1-15,8-5-2 16,0-6 2-16,5-3 0 0,1-4-1 16,1-6-3-16,3-2 3 15,4-1 0-15,3 0-2 0,2-1 1 0,0 1 0 16,4 1 2-16,1-1 3 0,-1-1-3 15,4-1 3-15,-5-2-2 16,-2-1-3-16,-3-2 2 0,1-1 1 0,-2-2-3 16,-1 0-9-1,-2 0-16-15,-1-3-36 0,1 1-6 0,-2-1-12 16,1 0-42-16,0 0-37 15,-2-1-89-15,0-5-273 0</inkml:trace>
  <inkml:trace contextRef="#ctx0" brushRef="#br0" timeOffset="420">17231 3234 528 0,'-1'0'0'0,"1"0"209"0,0 0-107 16,1 0-10-16,4-4-14 15,4 0-15-15,3 0 4 0,2 1-5 0,3-3-14 16,1 0-5-16,2-1 9 0,5 0-10 15,-2 2-10-15,1 0-7 16,1-3-7-16,0 3-6 0,-1-6-3 0,1 3 1 16,0-1-8-16,-3-1-4 15,-1 3 4-15,-4 2-4 0,-5 1-27 16,-4 1 2-16,-4 3-4 15,-3 0-24-15,1 0-5 0,-1 3-9 0,-1 3-63 16,-4 2-32 0,-6-1-81-16,-6 2-290 0</inkml:trace>
  <inkml:trace contextRef="#ctx0" brushRef="#br0" timeOffset="650">17299 3384 750 0,'11'0'0'0,"0"0"225"0,4 0-97 15,3-3-24-15,2-1-10 16,4 1-27-16,1 0-20 0,-4-1-13 16,2-1-17-16,-5 1-7 0,-3 1-5 0,0 0 0 15,-2 3-3-15,0 0-4 16,-3-2-19-16,-1 2-14 0,-1-1-25 15,-1 0 2-15,-1 1-21 16,-1 0-55-16,-2 0-39 0,-3 0-156 0</inkml:trace>
  <inkml:trace contextRef="#ctx0" brushRef="#br0" timeOffset="1520">18143 2794 728 0,'0'-5'0'0,"1"4"140"16,-1 1-30-16,0 0-18 15,0 3-27-15,0 8-34 0,-1 10 15 0,-9 8 6 16,-3 8-17-1,-1 5-7-15,-5 4-2 0,0-2-8 0,1-3-7 16,1-5-5-16,2-4-2 16,6-6-3-16,-2-2-1 0,4-5 0 15,2-4 4-15,1-2-5 0,4-2 2 0,0-3-3 16,2-1-4-16,6 0 2 15,4-3-2-15,1 0-4 0,4-4 10 16,4-1 0-16,0 0 0 16,2-5-5-16,-1-1 5 0,-2-4-3 0,1-2 4 15,-3-2 0-15,-2-2 1 16,0-2-2-16,0 0 0 0,-4-2 3 15,-1 3-1-15,-2 1-1 16,-4 5 0-16,-1 1 1 0,-1 3-1 0,-3 2-2 16,0-1 2-16,0 3 3 0,0-2-5 15,0 4 2-15,0 0 3 16,-3 2-2-16,2 0 5 0,0 0-7 0,-2 7 0 15,-4 11-7 1,-2 10 7-16,-3 6 17 0,-1 5 0 0,1 3-1 16,-1-2 3-16,1 1-3 15,1-5-5-15,1-2-5 0,0-2 0 16,4-5-4-16,2-3-1 0,2-5 0 0,0-1 0 15,0-4-2-15,0-2-21 16,2 3-25-16,0-1-47 0,-2 0-37 16,-1-1-93-16,-4-4-366 15</inkml:trace>
  <inkml:trace contextRef="#ctx0" brushRef="#br0" timeOffset="2320">18737 3525 777 0,'-1'-5'0'16,"1"-2"228"-16,2-1-166 0,3-1-18 0,3 1-6 15,2 1-21 1,2 0-10-16,1 4 1 0,0 3 1 0,-2 0 3 15,-1 5 10-15,-3 7 2 16,-3 5 3-16,-1 2 9 0,-3 3 0 16,-4 5-4-16,-3-4-2 15,-3 2-7-15,0-4-11 0,-4-1-3 0,-2-3-1 16,-2-3-4-16,0-2-4 0,-2-4 0 15,2 0 4-15,1-4-4 16,3 1-35-16,2-4-11 0,3 0-26 0,3 0-7 16,2 0-18-16,1-1-57 15,3-2-97-15,3-6-283 0</inkml:trace>
  <inkml:trace contextRef="#ctx0" brushRef="#br0" timeOffset="3100">19316 3234 527 0,'0'0'0'16,"0"-3"196"-16,0 1-132 0,-2 0-11 0,1 2 13 16,1-1-23-1,-1 1-13-15,1 0 3 0,0 0-3 0,0 0-10 16,0 0 2-16,0 0 7 0,0 0 8 0,0 0 0 15,0 0-9 1,0 0-9-16,-2 5-7 0,0 8 14 0,-3 5-2 16,-2 3-7-16,0 5 2 15,1 3-3-15,1 0-1 0,2-1 2 16,-2-1-1-16,0-1-6 15,2-3 4-15,-1-2-7 0,-2 1-2 0,1-2 5 16,2 0-3-16,-4-1-6 16,0-4 4-16,2-1-2 0,0-4-3 15,2-5 0-15,3-1 8 0,0-4-1 0,0 0 6 16,0 0 0-16,0 0 13 15,0-7 14-15,-1-2-13 0,1-7-22 16,0-2 2-16,3-3-5 16,1-2-4-16,5-4 2 0,3-5-2 0,2-2 0 15,3-7 3 1,3 0-2-16,1-2-7 0,3 2 5 0,0 4-4 15,1 6-10-15,-2 5 14 16,0 7-4-16,-1 5 2 0,0 3 5 16,4 6 0-16,-6 2-8 0,2 3 9 0,-4 1-2 15,-3 8-3-15,-3 1 5 16,-4 5-2-16,-1 3-5 0,-4 4 6 15,-3 3 0-15,0 4 0 16,-4 7 0-16,-2-2 9 0,-2 0-9 0,-2 2 0 16,1-6 6-16,1-1-7 15,3-4 2-15,1-3 1 0,2-2-3 16,2-3 2-16,0-5-1 0,4 0 0 0,-1-3-4 15,1-1 4-15,0 0-13 16,0-2 1-16,0 0-15 0,-1 0-9 16,-1-2 11-16,-1 0-11 15,1 0-32-15,0-3-18 0,1 1-40 0,2-2-121 16,-1-4-133-1</inkml:trace>
  <inkml:trace contextRef="#ctx0" brushRef="#br0" timeOffset="3400">19920 3302 816 0,'7'-3'0'0,"4"3"76"16,2-3 42-16,6 2-24 0,2-2-17 15,2 0-30-15,3 0-19 16,-1-3-6-16,-1 3 0 0,-2-2-5 0,-4 1-7 15,-4 2-7 1,-4 0-2-16,-3 2-2 0,-2 0-25 0,-5-1-18 16,0 8-50-16,-4 0-8 15,-6 5-41-15,-8 2-108 0,-4-2-116 16</inkml:trace>
  <inkml:trace contextRef="#ctx0" brushRef="#br0" timeOffset="3570">19886 3491 637 0,'10'2'0'0,"1"-2"263"16,3 1-151-16,3-2-15 15,6 0-24-15,1-3-25 0,3-1-12 16,0-3-19-16,-2 0-11 16,-3 0-5-16,1 1 0 0,-3 1-2 0,-3-1-63 15,-1 2-24-15,-3 1-56 0,-3-3-230 16</inkml:trace>
  <inkml:trace contextRef="#ctx0" brushRef="#br0" timeOffset="4120">20568 2994 912 0,'0'0'0'16,"0"6"147"-16,0 12-36 0,-9 11-11 0,-4 11-42 15,-5 0-24-15,1 3-9 16,-3-8 5-16,1-6-8 0,5-5 0 16,-1-7-1-16,7 0-12 15,2-8-6-15,2-4 1 0,2-1-2 0,2-1-4 16,1 0 0-16,2-3 1 0,3 0-10 15,1 0 10-15,0-6-4 16,8-2-2-16,-1-2 1 0,3-5 1 0,1-2-5 16,1-1 3-1,2 1-1-15,2-1-5 0,-1 3 10 0,-2 5 2 16,-2 3-1-16,-2 7 2 15,-5 1 0-15,0 8-8 0,-3 6 9 0,1 2 4 16,-1 4-3 0,0 3 2-16,0 0-2 0,-3-1 1 0,0-2 6 15,-1 1 1-15,-1 3-2 0,-3-1 3 0,0 5-1 16,0-4-3-1,-5 3 5-15,0-2-3 0,1-1-2 0,-3 0 2 16,0-4-5-16,0 0-1 16,-1-5 3-16,-4 1 0 0,-2-3 3 15,-1-3 8-15,-4-2 0 16,1-1-1-16,-3-3 0 0,1-2-7 0,-1 0-10 15,1-2 2-15,2-1 2 16,1 0-3-16,0 0 0 0,3-3-6 16,3-1-26-16,1 0-17 0,3-2-22 0,1-1-27 15,2-2-7-15,-1-1-26 16,4-3-116-16,1-4-112 0</inkml:trace>
  <inkml:trace contextRef="#ctx0" brushRef="#br0" timeOffset="4420">20544 3020 891 0,'9'-15'0'0,"3"2"159"16,5-4-32-16,0 1-42 0,6 2-27 15,2 3-18-15,0 4-11 0,1 1 1 0,0 4 9 16,3 2 2-16,0 0-3 15,2 0-18-15,-1 0-14 0,-2 1-2 16,-1 1-8-16,-5-2-20 16,-2 0-29-16,-5 0-53 0,-8-1-28 0,-5-6-71 15,-2-2-377 1</inkml:trace>
  <inkml:trace contextRef="#ctx0" brushRef="#br0" timeOffset="23950.03">4399 3454 257 0,'-2'-5'0'16,"1"1"211"-16,-1-3-121 0,0 4-5 15,1-1 13-15,-3 0-22 16,4-2-11-16,-3 1 4 0,3-2-8 0,-2-1-13 15,1 1 5-15,-1-3-7 16,0 2-13-16,0-2-6 0,1-1-7 16,1 3-8-16,0-1-3 15,0-2 0-15,0 1-2 0,0-1 0 0,0 1-1 16,5-1 3-1,-1-1-3-15,4-1 4 0,0 2-1 0,1 0-5 16,5-1 3-16,-1 2 0 0,-1 1-5 0,4-2 3 16,2 3 0-1,1-4 1-15,1 2 3 0,0-2-4 0,1 0-3 16,-1 2 3-16,-2 2-1 15,-2 5-3-15,-2 2 2 0,-2 1-2 0,-3 5 0 16,0 9 4 0,-3 9 1-16,-1 0 0 0,0 5 5 0,-3 0-2 15,-1-3-6-15,-1-3 4 16,0-1 0-16,0-3-3 0,0 0 4 15,-4-1-6-15,-3 2 2 0,-1 5 4 0,-5 1-2 16,-2 1-2-16,2 0 2 16,-3-3-3-16,0 1-2 0,-2-7-1 15,3 4 0-15,-2-1 3 16,1-3-1-16,0 4-2 0,-1-3 0 0,-1 3 0 15,-1 4 1 1,1 2-1-16,1-1-2 0,4-2 1 0,3-5-3 16,2-4 6-16,8-8-4 0,0-2-3 0,0-4 3 15,0 0-2 1,0-1 2-16,0 0 4 0,3 0 8 0,3-1-2 15,1-5 3-15,-1 1-2 16,2-1-4-16,0-2 2 0,-1 0-3 16,0-1-7-16,3-5 6 15,1 2 0-15,1-2-4 0,1 0 2 0,-1 2 1 16,-1 0-2-16,-1 3 0 15,-3 5 0-15,0 0-1 0,0 3-1 16,-1 1 0-16,1 0-3 0,1 0 4 0,1 2-1 16,-1 2 2-16,1-1 0 15,0 2 0-15,0 2 0 0,-2-2-3 16,2 3 3-16,-3 0 0 15,1 0-6-15,0 2 2 0,-1 0-2 0,2-1 7 16,0-1 0 0,-3 1-2-16,2-4 2 0,-1-1 0 0,1-3-1 15,-2-1 0-15,4 0 1 16,-2 0 0-16,3 0 1 0,-2-5 1 15,0 0-1-15,0-7 4 0,-1 1-1 0,0-2-1 16,-2-4 5-16,0-1-4 16,0-1-2-16,-1-1 1 0,1 1-5 0,-2 1 1 15,0 3 0 1,0 1-2-16,-2 1-4 0,1 2-12 0,0 0-19 15,-2 4-26-15,0 0 3 16,0 4-16-16,0 3-40 0,0 0-34 16,-4 5-134-16,-3-1-296 0</inkml:trace>
  <inkml:trace contextRef="#ctx0" brushRef="#br0" timeOffset="25100.03">4891 2724 463 0,'7'-23'0'16,"0"2"253"0,-1 4-139-16,1 2-3 0,-5 6-31 0,1 4-31 15,-2 5-12-15,-1 0-21 16,0 12-15-16,-1 10 37 0,-2 7 12 15,-2 9-17-15,-2 3-9 16,0-2-5-16,-2-1-5 0,1-3-2 0,-1-7 1 16,1-3-4-16,3-6-3 0,-1-4 4 15,3-4-5-15,2-3-3 16,1-4 1-16,0 1-3 0,0-4 0 0,6-1-2 15,1 0 5-15,3-2-1 16,3-6 4-16,0-6-3 0,2-1-3 16,3 0 0-16,0-3 4 15,2 0-5-15,-3-1 2 0,1 1 2 0,-3 3-4 16,-5 1 2-1,0 5 1-15,-3 2-1 0,-3 2 1 0,0 3-1 16,-3-3-2-16,1 4 0 0,-2 0 1 0,3 0 0 16,-3-1 0-1,0 2 4-15,0-2-1 0,0-2 2 0,-1-1-5 16,-2 0 0-16,1 1 5 15,1 0-1-15,-1 2-3 0,1 0 5 16,-1 1-4-16,0 1 2 16,0 0 4-16,2 0-3 0,-1 3-6 0,-3 4 1 15,2 4 0-15,-3 3 4 16,-1 4 6-16,0 5 1 0,0 0 1 15,1 4 5-15,0-2 1 0,2 1-3 0,0 0 1 16,1-2-4-16,-1 3-4 16,0-6-1-16,1-1-1 0,0-3-7 15,1-5 2-15,1 1 3 16,-1-3-4-16,1 1 0 0,0-4-1 0,-1 4-78 15,-1-2-18 1,-2 1-47-16,-1-3-189 0,0-3-430 0</inkml:trace>
  <inkml:trace contextRef="#ctx0" brushRef="#br0" timeOffset="26000.03">5246 3361 693 0,'-7'-1'0'16,"4"-1"305"-16,1 1-201 16,2 1-15-16,0 0-44 0,2 0-29 0,3 1 0 15,7 3 26 1,5-2 1-16,5 0-3 0,6-2-4 0,5 0-3 15,0 0-1-15,1-3-4 16,0-2-11-16,-2 2-11 0,-1-4-1 16,-2 0-3-16,-5 0-1 0,0-3 4 0,-4 2-4 15,-3 1-2-15,-4-3 2 16,-3 3 6-16,-4 2-10 0,-1-2-15 15,-2 2-9-15,-2 2-16 16,-1-2 4-16,0 4-7 0,-4 1-20 0,-3 0 4 16,-5 3-23-16,-3 5-18 15,-3 4 7-15,-3 4-37 0,-1 0-95 16,-2-3-36-16</inkml:trace>
  <inkml:trace contextRef="#ctx0" brushRef="#br0" timeOffset="26270.03">5253 3589 589 0,'-2'3'0'0,"2"-2"212"16,0 1-102-16,8-2-22 16,0 2 2-16,7-2 11 0,4 0-29 15,5 0-11-15,4-8-4 16,2-1-4-16,4-3-1 0,2-1-5 0,0 0-13 15,-1 1-6-15,-4 0-11 0,-2 2-11 16,-6 2-3-16,-2-1-4 16,-3 3 2-16,-2 3 1 0,-6 1-3 0,-2 2 0 15,-5 0-22-15,-2 0-36 16,1 2-10-16,-2 4 0 0,0 1-33 15,-3 5-13-15,-3-2-64 16,-4-2-204-16</inkml:trace>
  <inkml:trace contextRef="#ctx0" brushRef="#br0" timeOffset="32120.04">6139 2830 643 0,'4'-7'0'0,"1"3"77"0,-2 1 32 0,-3 2 13 16,0 1-39-1,0 6-50-15,0 8-32 0,-4 11 44 0,-2 9 13 16,-2 7-10-16,0 6-6 16,-1 2-7-16,0 2-2 0,0-1-5 15,1-2-7-15,-1-3-5 16,2-7 0-16,2-1-8 0,-2-6-1 0,1-3-1 15,3-3-4-15,-1-4-2 0,1-3 0 16,3-3 4-16,0-4-5 16,0-4 1-16,0-1 0 0,0-2 0 0,0-2-13 15,0-2-17-15,0 0-33 16,3 0-1-16,4-6-14 0,0-9-38 15,7-5-57-15,0-6-60 16,3-1-152-16</inkml:trace>
  <inkml:trace contextRef="#ctx0" brushRef="#br0" timeOffset="32550.04">6450 2804 631 0,'7'-20'0'15,"-1"2"229"-15,-1 4-93 0,-3 4-35 16,-2 3-13-16,0 3-8 15,-1 3-20-15,-1 1-17 0,-2 0-5 0,-2 5-11 16,-5 12-7-16,-5 12 7 0,-4 13 17 16,-3 10-8-16,1 3-6 15,-1 3-8-15,4-1-9 0,3-4 0 0,2-4-7 16,6-5-1-16,3-8-4 15,5-3 2-15,2-4-3 0,5-4 0 16,5-4-2-16,5-1 0 16,3-4 0-16,4-3 2 0,2-6 0 0,3-2 1 15,2-5-1 1,-4-2 9-16,2-5-10 0,-5-4 2 0,-2-4 5 15,-2-3-5-15,-3-2 4 0,-3-4-1 0,-1-3-1 16,-5-2 2 0,-3-4-1-16,-5-2 0 0,0 2 1 0,-10-1-1 15,-1 5-5-15,-5 7 2 16,-2 5 7-16,0 10-10 0,-1 7 4 15,-4 2 0-15,2 13-8 16,0 8 8-16,-1 3-4 0,2 5-57 0,1 1-37 16,1-2-41-16,2-1-47 0,-1-4-89 15,-2-4-226-15</inkml:trace>
  <inkml:trace contextRef="#ctx0" brushRef="#br0" timeOffset="36780.05">8467 3312 311 0,'2'-3'0'16,"-2"-1"257"-16,0 1-141 0,0 2-1 15,0-4-35-15,0 3-9 16,0 0 1-16,0-1-30 0,0 3-4 0,0-2 0 16,-2 0-8-16,2 0-1 0,0-1 4 15,0 1-9-15,0-1 4 16,2 3 1-16,-1-7-3 0,0 2-4 0,4-2-2 15,-1-3-2 1,3 1 1-16,0-2-1 0,2-2-1 0,2-2-1 16,4 0-5-16,1-3 3 15,4 3-2-15,1 1 2 0,-1 1-2 16,0 3-3-16,0-2-7 15,2 2 2-15,0 3-1 0,2 2-2 0,-1 4 1 16,-3 1-2-16,1 0 0 0,-5 4 0 16,2 4-1-16,-5 0-1 15,0 1 2-15,-3 4 0 0,-2 1-6 0,-5 3 5 16,1 3 1-16,-4 0 0 15,-4 3 0-15,-3 1 6 0,-3 1-5 16,-3-1 4-16,0-2-2 16,-3-1-1-16,-2-1 3 0,-1 1-5 0,-2-1 0 15,-1-1 0 1,0 5 3-16,0-2-5 0,2 3 4 0,2 1-3 15,1 1-2-15,-1-2 1 0,2 0-3 0,4-4-7 16,4-5 9 0,4-3 0-16,1-4 0 0,1-2 3 0,0-2 0 15,2-2 0-15,-1-2-1 16,1 1 2-16,0-2-1 0,0 1 0 15,-1-1 3-15,-1 0-3 16,2 0 0-16,0 0 2 0,0 0-2 0,0 0 0 16,0 0 2-16,2 0-2 0,-1-2-3 15,0-6 3-15,2-1 0 16,1-4-10-16,3-2 10 0,0 0 0 0,1 0-11 15,2 1 5-15,-1 2-3 16,1 1 4-16,-1 5-2 0,1 1 0 16,0 2 4-16,1 3 3 15,1 0 0-15,-2 0-9 0,3 4 10 0,-1 0-2 16,2 0 0-1,-1 2 1-15,2-1 0 0,-2 1 0 0,0 0 6 16,1 0-3-16,-1 3 3 0,0-1-3 0,-1-3-1 16,-1 2 1-1,-1-2-1-15,0-2 2 0,1 0 1 0,-1-2 0 16,-2-1 4-16,-1 0 1 15,3 0 2-15,-2-4 1 0,2-2 4 16,-1-4-3-16,1 0 1 16,0-2 4-16,-4-3-1 0,2-1 0 0,-3-1 2 15,1-2-3-15,0-3-2 16,-2-4 2-16,1 3-11 0,0-1-3 15,-4 1 0-15,3 5-2 0,-1 2-2 0,-1-1 2 16,0 5 0-16,0 0-3 16,-2 4-2-16,0 3-17 0,0 0-33 15,0 4-18-15,0 1-48 16,0 0-53-16,-3 2-46 0,-4 1-187 0</inkml:trace>
  <inkml:trace contextRef="#ctx0" brushRef="#br0" timeOffset="37820.05">9196 2813 626 0,'0'-8'0'0,"0"3"248"15,0 1-145-15,0 4-24 0,0 0 0 0,0 0-23 16,-2 0-21-16,-4 13-16 16,-2 3 11-16,-2 6 3 0,0 2-1 15,-2-1-10-15,4-3-4 16,-2-4-4-16,3-3-1 0,2-5-1 0,-1 0-4 15,1-3 0-15,2-2-5 0,3-1 0 16,-2-1 1-16,1-1-5 16,1 0 0-16,0 0 2 0,0 0-2 0,0 0-7 15,3 0 5 1,3-5 1-16,3 0 1 0,1-2 2 0,2-3 1 15,2 1-2-15,-3-4 0 16,3 2 2-16,1 3-3 0,-2-2 1 16,0 6-1-16,-1 0-2 0,0 4 3 0,-1 0 0 15,2 3 0-15,-3 3-6 16,0 3 6-16,0 3 0 0,-2 3-3 15,-1 0 3-15,-1 1 0 16,-2 1 1-16,-3-2 0 0,1 2 0 0,-2-1 3 16,-1-3-1-16,-1 2-1 15,-6-1 3-15,0-2-1 0,1 2-2 16,-6-3 1-16,2 1-2 15,-3-5 2-15,-4 2 0 0,1-2-1 0,1-4-1 16,1 4 1-16,1-4 1 0,4-1-4 16,0-1 2-16,1-1 0 15,3 0-2-15,-1 0-13 0,2 0-2 0,2 0-22 16,-2 0 1-1,2-1-13-15,3-2-19 0,-3-4-9 0,3 2-45 16,2-6-130-16,1 0-74 16</inkml:trace>
  <inkml:trace contextRef="#ctx0" brushRef="#br0" timeOffset="38120.05">9168 2778 578 0,'0'-1'0'0,"1"0"152"15,6-3-102-15,4-1 50 16,3-2 13-16,6-3-44 0,4 0-1 0,4 0 2 15,2-2-9 1,0 0-5-16,1 2-9 0,-5 2-24 0,-1 2-19 16,-2 2-2-16,-6 1 2 15,-3 3-5-15,-3-1-21 0,-4 1-22 16,-3 0-29-16,-3 1-56 15,-1 2-67-15,-6 3-108 0</inkml:trace>
  <inkml:trace contextRef="#ctx0" brushRef="#br0" timeOffset="39280.05">9393 3334 727 0,'-3'0'0'0,"3"0"292"0,-2-1-184 15,2 1-28-15,0 0-25 16,2 0-38-16,8 0 0 0,2 0 23 16,6 0-1-16,4 0-1 0,4 0 9 0,0 0-5 15,1-3-5-15,1-1-5 16,-2-1-7-16,0 2-8 0,-6 0-12 15,-2 1 0-15,0-1-2 16,-3 2-4-16,-4-2 1 0,-1 3 0 0,-2 0-52 16,-4 0 13-16,-1 0-32 15,-2 0-17-15,-1 3 15 0,0 1-9 16,-1-1-53-16,-8 4-19 15,0 0-136-15,-4 0-243 0</inkml:trace>
  <inkml:trace contextRef="#ctx0" brushRef="#br0" timeOffset="39530.05">9398 3492 684 0,'-6'4'0'16,"3"2"232"-16,1-1-111 16,2 1-41-16,1-1-19 0,8 1-6 15,1 1-6-15,5-1 2 16,3-3 8-16,1-1 5 0,5-2-7 0,1 0-3 15,1-1-13-15,1-3-14 0,-3 1-7 16,-2-1-6-16,0 0-6 16,-3 2-6-16,-5-2 3 0,1 1-4 0,-4 2-2 15,-4-2-11-15,-2 3-11 16,-2 0-39-16,-3-1-25 0,1 1-17 15,-1 0-29-15,-2 0-27 16,-3-2-173-16</inkml:trace>
  <inkml:trace contextRef="#ctx0" brushRef="#br0" timeOffset="44580.06">10093 3092 869 0,'0'-11'0'0,"2"1"221"0,3 1-136 15,1-1-28-15,2 0-14 16,2-1-13-16,4 1-12 0,3 2-1 0,1-2 3 15,4 1-1-15,2 2-4 16,1 3-1-16,0 1 5 0,-1 3-2 16,-3 0-1-16,-3 4-6 0,-4 6-6 0,-4 5-5 15,-3 4 2-15,-4 1 0 16,-3 6-1-16,-1 1 12 0,-8 4-3 15,-2 2 0-15,-3-3 1 16,-4 2 2-16,-4-3-1 0,-3-4-3 0,-2 0-2 16,-3-2-2-1,3-4 1-15,2-3-2 0,2-3-2 0,5-6 5 16,6 0 2-16,4-4 3 0,4-3 1 0,3 0 0 15,1 0-2 1,0 0-3-16,0-1-3 0,5-3-5 0,3-3 2 16,4-1 2-16,4-2-3 15,2-2 0-15,1 1 2 0,1 1-2 16,-1 3 0-16,0 0-1 15,-1 6 0-15,-1 1 2 0,0 0-1 0,0 10 0 16,-2-1 0-16,-2 3 0 16,-2 0 0-16,-1 3-2 0,-4 1 2 15,-3-1 0-15,1 3 0 0,-4-2 2 0,0 1-2 16,-5 3 0-16,-3 1 8 15,-1-1-7-15,-2 2 1 0,0-3 0 16,-2-2-2-16,-1 0 0 16,-3 0 5-16,-1-1-5 0,-1-2 0 0,-2 2 7 15,-3-7-6 1,-1 3 3-16,0-4 0 0,-2 0 0 0,-1-4 7 15,3 2 0-15,-1-2 0 16,5-1 0-16,2 0-4 0,2-2-2 16,2-1-2-16,6 0 1 0,0 0-5 0,0-3 2 15,1-2 3-15,2 0-4 16,0-2 0-16,0 1 0 0,3-1-40 15,1-1-5-15,1 3-53 16,1 0-73-16,2 0 21 0,4 1-81 0,3-1-293 16</inkml:trace>
  <inkml:trace contextRef="#ctx0" brushRef="#br0" timeOffset="45270.06">10527 3118 894 0,'0'-12'0'0,"1"2"246"16,3-4-149-16,-1 4-17 0,4 0-32 0,1-2-22 16,2 0-3-16,3 0-5 0,3 3 1 15,-1 1-6-15,6 5-3 16,2 3-6-16,0 1-3 0,0 10 0 0,-1 2 2 15,-4 4 0 1,-3 2 2-16,-5 4 3 0,-3 3 2 0,-3 0 6 16,-4 5 7-16,-1 3 7 15,-7 0-4-15,-1 0-6 0,-4-3-6 16,0 1-3-16,-2 0-5 0,-3-2-3 0,-3 1 2 15,-3 1-1-15,-4-2-3 16,-2 1 4-16,-1-2-4 0,1-2-1 16,2-1 0-16,4-4 4 15,6-2-4-15,4-4 6 0,4 0-3 0,3-4-6 16,5-3 4-16,0 0-2 15,2-2-3-15,0-1 6 0,1-1-4 16,5-2-2-16,2 0 7 16,3-2-2-16,3-1-1 0,6 0 0 0,3-7 8 15,5 0-8-15,-1-4 0 0,6 1 6 16,-3-1-5-16,3-2 3 15,-2-1 1-15,-2 2 0 0,-2 0 1 0,-3 4-2 16,-5 2-5 0,-3 0 2-16,-1 4-1 0,-6 0 0 0,1 2 0 15,-2 0-1-15,-2 0-18 16,0 0-4-16,-2 0-16 0,0 2-63 15,-1 3-28-15,-3 4-23 16,-4-1-123-16,-6 0-231 0</inkml:trace>
  <inkml:trace contextRef="#ctx0" brushRef="#br0" timeOffset="47900.06">5524 12540 665 0,'0'-1'0'0,"1"-1"210"16,0 0-122-16,1-3-9 0,2-4-43 0,0 0-8 16,2 0-2-1,1-2-6-15,3-1 0 0,1 1 3 0,3-3 1 16,0 0-4-16,3 3 1 15,3-1-2-15,-2 2-1 0,0 2 4 16,1-1-5-16,-4 5-7 16,-3 0-3-16,-3 4-1 0,-2 0 0 0,-2 7 0 15,0 10 3-15,-2 7 0 0,-3 9 3 16,-2 7 3-16,-3 3-4 15,-1-4-4-15,-2-3 2 0,1-2-5 0,0-5 0 16,-1-5 3-16,3-4 0 16,-3-3 1-16,1-4 1 0,2 0-1 15,-1-5-2-15,3 1 1 16,-1-4-3-16,2-2-3 0,1-2 2 0,1 0-2 15,0-1 0 1,0 0 4-16,0 0 3 0,1-7 5 0,5-4 2 16,1-3-8-16,0-7-2 0,6-3-1 0,-1-5-3 15,5-3-1 1,2-4 0-16,2-1 0 0,1-1 0 0,1 1 2 15,1 2-1-15,-2 3-1 16,1 3 0-16,-1 3 0 0,-3 3 0 16,3 2 0-16,-4 3 19 15,-1 5-10-15,-1 2-1 0,-4 5-4 0,1 5 1 16,0 1 1-16,-3 1-4 0,2 10-2 15,0 2 0-15,-3 10 8 16,1 4-3-16,-3 2 1 0,-4 0-3 0,-3 2 0 16,0-1 2-16,-7 1-2 15,-2-1 2-15,-3-1 1 0,-1-1-3 16,-2-4-2-16,2 1 2 15,2-2-2-15,2-5-2 0,5-1 2 0,0-4-2 16,3-2-12 0,1 0-3-16,0-3-11 0,0-1-37 0,0-2-11 15,1-2-12-15,3-1-41 0,0-1-20 0,0-1-107 16,1-6-373-1</inkml:trace>
  <inkml:trace contextRef="#ctx0" brushRef="#br0" timeOffset="48410.06">6374 12083 850 0,'-4'-15'0'0,"0"1"342"0,1 4-239 16,1 5-18-16,0 1 16 0,2 4-18 0,0 0-42 15,0 9-31 1,7 11 11-16,4 6 19 0,3 10 0 0,3 3-8 16,2 1-9-16,0 0-6 15,2-2-6-15,0 1-4 0,3-3-4 16,1 1 1-16,-2-6-1 15,0 1-5-15,-5-7 3 0,-4-4-2 0,-4-4-14 16,-3-3 11-16,-3-1-3 16,-1-1-1-16,-2-3 6 0,-1 2-2 15,-1-1-1-15,-6 1 5 0,-2 1 0 0,-5 0 0 16,0 3-1-16,-4 3 0 15,-3 2-2-15,-2 4 4 0,0 0-2 16,-2 1-5-16,-1 0 4 16,1 0-1-16,1 0-2 0,3-3 2 0,2 0-6 15,5-3 1 1,0-1 4-16,5-3-8 0,-2-3-6 0,3 1 5 15,1-3-9-15,1-1-22 16,1-2-5-16,3 0-20 0,1-2-26 16,-1 0-11-16,2-4-53 0,0-1-212 0,0-4-230 15</inkml:trace>
  <inkml:trace contextRef="#ctx0" brushRef="#br0" timeOffset="49600.06">7042 11962 699 0,'4'-22'0'0,"0"12"288"16,0 1-205-16,-3 6-8 0,-1 3 3 15,0 10-27-15,-3 12-14 16,-3 15 35-16,-4 13-11 0,-1 11 3 0,0 6-16 15,1-2-11-15,0 1-13 16,1-8-13-16,-2-3 2 0,-1-6-7 16,-1-3 0-16,0-3-2 15,1-7-1-15,0-3-2 0,2-7 2 0,2-2-1 16,3-6-3-16,4-5 1 0,1-5 0 15,0-4-12-15,3-1 2 16,5-3-6-16,6-9-6 0,3-6 18 0,5-5-7 16,0-5-16-1,3-3 13-15,1-5 1 0,4-2-1 0,0-4 7 16,0-4 0-16,1-1-4 15,-2-2 9-15,-2 2 0 0,-2 4 0 16,-1 4 4-16,-6 7-1 16,-4 9 0-16,-6 7 8 0,-5 5 2 0,0 7 1 15,-3-1 4-15,0 2-5 0,-3 7-6 16,-4 9-2-16,-8 11 3 15,1 5-4-15,0 5 1 0,2-1-2 0,1-1-2 16,2 0 2-16,1-1 1 16,0-3-4-16,0-2 4 0,1 0-1 15,-1-3-1-15,3-2 0 16,-1-2 1-16,1-2-2 0,4-3 2 0,1-3-2 15,0-3-3 1,6-3 0-16,1 0-7 0,2-4-8 0,3-1-8 16,2-2-17-16,0-1-41 0,4 0-8 0,-1 0-40 15,0-4-127 1,-2 0-126-16</inkml:trace>
  <inkml:trace contextRef="#ctx0" brushRef="#br0" timeOffset="50500.07">8094 12512 414 0,'-6'2'0'0,"0"0"121"16,-1 0-60-16,0 1-6 0,0-1 9 0,2-2 11 16,0 0 28-1,3 0-16-15,1 0-11 0,1 0 5 0,0 0-32 16,3-2-23-16,5-1 11 0,3 1 19 0,4-1 1 15,4-1 3 1,7-1-4-16,7 0-8 0,7 0-4 0,6-2-5 16,8-1-13-16,2-1 4 15,1-1-7-15,-2 1-1 0,-4-1-3 16,-8 3-6-16,-5 2-9 15,-4 2-3-15,-5 3 1 0,0 0-1 0,-3 3-2 16,-5 2 1-16,-2-1 0 16,-5-1-22-16,-5-1 11 0,-2-2 0 15,-2 0-5-15,-3 0 3 0,0 0-2 0,-2 0 3 16,0-6 2-16,-4-5-20 15,-1-1-14-15,-4-2 14 0,-2-1 4 16,-1 1-5-16,-3-2 14 16,-2 2 6-16,1 0 0 0,-2-1 11 0,1 2 0 15,2-3-1 1,-2 3 1-16,4 2 2 0,0 0 4 0,3 6 12 15,3 2 7-15,4 1 9 16,0 1-2-16,1 1-14 0,2 3-15 16,1 8-1-16,6 9 11 0,4 2 5 0,2 0-3 15,1 0-2-15,1-1-2 16,0-1-4-16,-1-3 1 0,-2-2-2 15,0 0-2-15,-4-2-1 16,-1 2 0-16,-5-2 3 0,-2 2-2 0,0 3-1 16,-11 1 3-16,-4 1 0 15,-6 4-2-15,-3-4-1 0,-1 2-2 16,1-4-2-16,0 1-37 0,3-2-43 0,3-1-93 15,2-2 10-15,3-5-73 16,4-2-346-16</inkml:trace>
  <inkml:trace contextRef="#ctx0" brushRef="#br0" timeOffset="51400.07">9357 12416 805 0,'12'-14'0'0,"2"-1"279"0,4 1-183 16,-1 0-22-16,1 6-45 15,1 0-23-15,-1 4-3 0,-3 2 3 0,-2 2 1 16,-3 2 5 0,-5 13 8-16,-4 5 0 0,-2 10 14 0,-10 7 9 15,-6 3-3-15,-1 2 6 16,-3-1-6-16,0-4-8 0,0-4-8 15,4-7-9-15,3-3-3 16,2-6 5-16,3-5-1 0,1-6-7 0,5-3-4 16,1-3 3-16,2-2-4 0,3-8-6 15,4-5-1-15,4-8 2 16,4-1-1-16,1-3 2 0,1-2 0 0,2 2-6 15,2-2 6-15,1-1 0 16,3 2-6-16,-2 1 4 0,2 5-2 16,-1 3-3-16,0 7 8 15,-4 3-2-15,-3 6-3 0,-5 3 4 0,-3 7 0 16,-1 7-5-16,-3 6 7 0,-1 6 3 15,-2 0-4-15,-2 2 3 16,0-2-2-16,-1-3-1 0,-3-2 2 0,2-1-3 16,-1-3 0-1,-1-1 0-15,2-4 1 0,-1 1-1 0,0-4 0 16,3-3-1-16,0 0-20 15,0-3-1-15,0-1-12 0,0 0-29 16,0-2 8-16,7 0-7 16,-1-9-7-16,7-3-7 0,0-4-33 0,2-3-56 15,2-2-14-15,0-3-17 0,2-3-38 16,1 0 28-16</inkml:trace>
  <inkml:trace contextRef="#ctx0" brushRef="#br0" timeOffset="51710.07">9861 12421 319 0,'10'-13'0'0,"-2"3"272"16,-4 5-123-16,-2 2-18 0,-1 1-23 15,-1 2 1-15,-4 9-35 16,-2 5-17-16,-4 10-5 0,-2 6-12 0,1 2-4 15,0 1-7 1,0 1-6-16,1-2-3 0,2-5-5 0,3-2-4 16,3-5-2-16,2-1-7 0,2-6 2 0,6-4-6 15,2-2 1 1,6-4 2-16,3-3 2 0,4-2-1 0,-2-6-1 15,2-4-2-15,-4 0 0 16,-1-2 2-16,-2-6-2 0,-4-1 2 16,-2-1 2-16,0-4 3 15,-3-2 1-15,-2-3 3 0,-1-1-1 0,-3 1 1 16,-1 4-2-16,-2 4-4 0,-7 5 6 15,-2 9 9-15,-2 0-8 16,1 6-8-16,-1 3-3 0,1 6 0 0,1 5-43 16,0 3-35-16,4 0-18 15,2 1-63-15,2 0-79 0,3-1-198 16</inkml:trace>
  <inkml:trace contextRef="#ctx0" brushRef="#br0" timeOffset="51880.07">10180 12593 836 0,'0'5'0'0,"0"-2"321"16,0 1-233-16,-1-1-28 16,-3 0-41-16,3 1-16 0,-1-2-3 15,1-2 0-15,1 0-62 16,0-2-68-16,3-5-136 0,-1-3-296 0</inkml:trace>
  <inkml:trace contextRef="#ctx0" brushRef="#br0" timeOffset="54900.07">10628 12269 564 0,'3'-5'0'0,"-3"2"268"0,0 0-177 16,0 1 5-16,-2 2-3 0,-3 0-31 15,-5 1-16-15,-6 10-9 16,0 8-6-16,-4 9-2 0,-2 5 5 0,4 4-7 15,2-3-9 1,3-1-11-16,6 0-4 0,3-6-2 0,3-4-2 16,1-4 2-16,3-6-2 15,3-1-2-15,5-3 3 0,1-6 0 16,2-3-7-16,3-2 9 0,0-11-1 0,1-2-2 15,0-6 2-15,-2-3 2 16,-5-1-2-16,-2-4 3 0,-2 1-1 16,-5 1 0-16,-1-2-2 15,-1-2 1-15,0 1-2 0,-5 0 0 0,-1 3 0 16,-4 4-6-16,-1 7 5 15,-2 8-1-15,0 7-4 0,2 1 1 16,3 13 3-16,0 2-5 16,6 2 7-16,2 5 0 0,4-5-5 0,5-3 4 15,5 2 1-15,3-7 0 0,3-4-2 16,3-4 2-16,6-1 0 15,2-10 1-15,4-6 0 0,0-6-2 0,3-3 2 16,-2-5 1 0,0-2-2-16,2-2 0 0,-6-6 2 0,-3 2-2 15,-3-1 6-15,-5 1-1 16,-7 1 1-16,-3 1 2 0,-6 4-1 15,-5 7 2-15,0 6 2 16,-1 8 0-16,-7 7 5 0,-3 4-2 0,-3 8-8 16,-7 16 2-16,-4 17 2 0,-3 16 6 15,-6 16 2-15,-1 14-11 16,-2 10 0-16,-2 9-3 0,2 2 0 0,0 0-3 15,3-11-2-15,3-8-6 16,2-9-5-16,4-12-17 0,7-5-15 16,3-10-4-16,8-8-19 15,4-12 5-15,6-7-7 0,6-9 10 0,6-7 29 16,6-7-8-16,3-6-8 0,5-10 6 15,-2-3 27-15,-2-5 11 16,0-3 4-16,-4-6 8 0,-1-5 34 0,-2-7 1 16,-1-5-3-1,-4-6-4-15,0-8-10 0,-4 1-5 0,-2-3-6 16,-5 4-5-16,-2 6-1 15,-9 8 4-15,-5 6-3 0,0 6-4 16,-1 8 0-16,2 8-6 16,2 7-3-16,2 7-13 0,2 4-41 0,2 9-60 15,0 4-117-15,-2 2-165 0</inkml:trace>
  <inkml:trace contextRef="#ctx0" brushRef="#br0" timeOffset="55480.07">11370 12254 892 0,'-11'-7'0'15,"-4"5"295"1,-5 2-209-16,-3 16-39 0,-1 6-2 0,-2 10 1 15,3 3-16-15,0 0-14 16,5-1-3-16,6-5-4 0,5-2-7 16,3-7-3-16,4 1 2 15,5-4-2-15,3-3-1 0,5-2 1 0,0-5-3 16,0-2-15-16,7-2-3 0,-1-3-10 15,0 0-8-15,0-3 1 16,-1-4 5-16,0-3 3 0,-2-1 15 0,1-4 5 16,0-5 5-16,1-3 7 15,0-2 0-15,-1-2-2 0,-3 3 2 16,-2 3 6-16,-5 8 8 15,-3 6 3-15,-2 3 5 0,-2 4 6 0,-1 4-15 16,-4 13-17 0,-5 7 6-16,0 6 7 0,0 2-9 0,3-3-1 15,1-2 0-15,6-4 2 0,0-4-4 0,10-3 3 16,0-5-2-1,3-2-1-15,1-4 3 0,3-3 1 0,0-2-4 16,1 0 1-16,-1-5 1 16,0-3 0-16,0-5 1 0,-3 0-1 15,-3-6 1-15,1-2 2 16,-4-4 2-16,-3-3 7 0,-3-2 3 0,-2-1-4 15,-3 2-1-15,-5 3-4 16,-2 6-2-16,-4 5 3 0,-2 6 1 16,-1 6-4-16,1 3-6 0,2 1 2 0,1 7 0 15,2 6-28-15,4 7-7 16,1 1-18-16,1 3-32 0,4 0-36 15,1-1-70-15,3-3-182 16</inkml:trace>
  <inkml:trace contextRef="#ctx0" brushRef="#br0" timeOffset="56560.07">11890 12415 771 0,'7'-26'0'0,"-3"3"304"16,-2 0-213-16,-4 3-19 15,-7 7-16-15,-5 3-15 0,-8 6-11 16,-3 4-6-16,-6 5 3 15,-1 9 4-15,-2 6 8 0,5 4-10 0,5 5-14 16,5 2-8-16,6 2-4 16,6-1-2-16,3-3-2 0,4-3 1 15,5-4 0-15,4-4-48 0,5-6 31 0,2-3 3 16,0-5 1-16,2-4 8 15,1 0 3-15,2-8-1 0,0-4 5 16,2-2-1-16,0-5-2 16,0-2 2-16,0-5 2 0,-2-3-1 0,0-7 4 15,2-2 0 1,-2-8 1-16,5 1 1 0,0-6-5 0,-1 0 0 15,-1-2 2-15,-2 2-3 16,-5 5-1-16,-4 6 3 0,-5 15 0 16,-7 11 15-16,-1 10 16 0,-1 5-3 0,-11 17-25 15,-5 15-6-15,-5 11 4 16,-4 8-3-16,1 3 1 0,3 0-1 15,-2-1-1-15,4-4 3 16,7-9-2-16,2-5-1 0,8-4 1 0,3-6-2 16,0-2 0-16,5-6 0 15,4-2-1-15,0-4-2 0,2-4-3 16,4-3-10-16,0-5-18 0,5 0 1 0,0-3-1 15,1-6-1-15,2-4 12 16,-2-4 0-16,-3-4 1 0,1-5 10 16,-2-4 4-16,-3-2 5 15,-1-3 4-15,-3 1-1 0,-2 2 0 0,-4 7 0 16,0 9 2-1,-4 5-1-15,0 10 2 0,-1 1 3 0,-8 5-4 16,-2 10 0-16,-3 8 4 16,0 6 0-16,3 2-1 0,0-2-2 15,1-3 2-15,5 1 3 0,-2-2 0 0,3 0-5 16,2-2 2-16,2-3-2 15,0-3-3-15,4-3 0 0,1-2 2 16,1-3-2-16,5-1 0 16,-1-3 1-16,2 0-1 0,2-4-4 0,0-1-4 15,2-3-7-15,1-5 7 16,0-4 3-16,1-2-2 0,-1-4 6 15,0-3-1-15,0-1-3 16,0-3 4-16,-2-1-3 0,-2 1 2 0,0 0 4 16,-4 3-2-16,-1 5 0 0,-3 0 0 15,0 6 1-15,-3 3-1 16,1 3 3-16,0 3-1 0,-3 2 0 0,0 0-1 15,0 7-2 1,-3 5-10-16,-1 7 13 0,-2 4 1 0,-1 1-3 16,0-1 0-16,1-2 3 15,1-1-4-15,1-3 1 0,1-5 0 16,2 0 0-16,1-2 0 0,0-2-1 0,1-1-1 15,3-2 2-15,1-3 0 16,0 3-2-16,3-5 0 0,-2 0-1 16,4-1-4-16,1-6-1 15,1 0-4-15,0-2-4 0,2-3 7 0,-2-2 3 16,0 0 3-16,0-1 3 15,-4-1 0-15,0-1 0 0,1 3 0 16,-2-4 2-16,0 2-2 16,2-1 0-16,-2-3 2 0,1 3-3 0,-3 3 2 15,0 2 1-15,0 4 3 0,-3 4 2 16,-1 2-2-16,-1 0 0 15,0 2 1-15,0 0-5 0,0 0-2 0,0 0-2 16,0 0-1 0,0 0-5-16,0 0 0 0,-1 2-11 0,-1 1-31 15,0 1-26-15,0 0-13 16,-1 1-63-16,0 1-27 0,0 0-80 15,-3-3-138-15</inkml:trace>
  <inkml:trace contextRef="#ctx0" brushRef="#br0" timeOffset="57260.08">12631 12266 489 0,'2'-2'0'0,"-2"2"131"0,1 0 7 0,-1-2-45 16,0 2-26-1,1 0 8-15,1 0-22 0,-2 0-4 0,0 0 18 16,0-2-23-16,0 2-14 15,0 0-11-15,0 0-1 0,0 6-6 16,-5 9-11-16,-3 4 24 16,-3 3 0-16,1 7-11 0,1-1-6 0,2-2-2 15,3-3-1-15,-2-5-1 0,5-2-1 16,1-2 0-16,0-3 0 15,0 0 0-15,3-4-1 0,1 1-1 0,3 0 0 16,2-4-2-16,2 1 2 16,3-5 1-16,1 0-2 0,2 0-28 15,2-5 8-15,-1-4 1 16,-1-2 9-16,-3-3 5 0,-4-2 3 0,0-2 2 15,-9-5 0 1,-1 1 3-16,0-2-1 0,-8-1-1 0,-1 1-1 16,-2 1 0-16,3 3 8 0,2 3 4 0,4 2-1 15,2 2-2 1,2 4-5-16,5 3-3 0,4 0-2 0,2 6-3 15,2 0 5-15,0 0-2 16,0 8 0-16,3 7 1 0,-2 3 0 16,2 7 0-16,-4-1 0 15,-1 2 0-15,-5-3 5 0,-2-1-1 0,-2-2-3 16,-3-2 0-16,-1-4 0 0,0-5-1 15,-2-1 0-15,-1-3 0 16,1-3 10-16,1 0 13 0,-3-2 10 0,1-1-3 16,0-3-4-16,0-2-11 15,1-2-4-15,2-1-4 0,0-2 0 16,-1-2 1-16,6-1-5 15,2-4 0-15,3-1-5 0,3-1 0 0,2-4 0 16,3 2-3 0,0 1-23-16,1 1-15 0,-1 8-11 0,-2 6-18 15,-1 6 6-15,-3 2-19 0,-3 7-59 0,1 5-27 16,-3 1-112-1</inkml:trace>
  <inkml:trace contextRef="#ctx0" brushRef="#br0" timeOffset="57900.08">13162 12347 773 0,'0'-13'0'0,"0"-2"302"16,0-1-209-16,1 3-17 0,1-1-18 16,-4 2-15-16,2 4-4 0,0 3-14 0,-1 1-1 15,-6 4-1-15,-4 5-15 16,-8 8-11-16,-4 10 6 0,-3 3 0 15,2 3-1-15,4 1-3 16,4-1 2-16,6-2-2 0,4-3-27 0,4-5 10 16,2-2 3-1,4-3-3-15,4-4 4 0,3-5-1 0,3-1 4 16,3-4 6-16,0 0 1 0,3-6 0 0,-2-4 5 15,0-5-1 1,0-1 0-16,1-5 0 0,2-5 4 0,-3-2-1 16,1-8 4-16,-1-6 0 15,0-4-1-15,2-5-3 0,0-3 1 0,0-1-4 16,-1 0 0-1,-2 1 11-15,-1 9-7 0,-4 13 1 0,-5 11 0 16,-4 16 5-16,-3 5 1 16,-7 18-17-16,-10 15 5 0,-8 17 2 15,-5 11 29-15,2 7-26 0,0 2 2 0,5-3-2 16,7-6-1-16,5-10 1 15,5-10-1-15,6-10 2 0,0-4-2 16,0-8-2-16,6-5-1 16,-3-4 0-16,5-5 2 0,0-2-2 0,3-3 0 15,2-3 0 1,4-5-22-16,2-3-5 0,0-4-5 0,5-1 1 15,-2-6 14-15,5-3 5 16,0-3-2-16,2-4 6 0,4 1-2 0,-2 4 0 16,1 6 5-16,-7 8 3 0,-2 11 0 15,-6 2 4-15,-2 9 20 16,-2 11 4-16,-3 4-9 0,-5 5-3 0,0 4-6 15,-5-1 3 1,0 2 4-16,0-5 10 0,-4-3 2 0,-2-4-9 16,-1-2-12-16,-3-3-3 15,-3-3 0-15,-4-2 0 0,-4-2-1 16,-4 0-2-16,-2-4 0 0,-1 0-83 0,-3-4-14 15,0-2-100-15,2 0-112 16,4-9-308-16</inkml:trace>
  <inkml:trace contextRef="#ctx0" brushRef="#br0" timeOffset="58910.08">14048 11965 640 0,'-3'-10'0'0,"2"3"338"15,1 6-241-15,0 1-33 16,0-1-13-16,4 1-7 0,3 4-6 16,1 5 14-16,5 4 1 15,3 6-1-15,3 4-2 0,4 6 0 0,4 3-13 16,2 3-11-16,4 5-12 0,2 2-8 15,1-1-1-15,1-2-4 16,-3-6 1-16,-3-5-4 0,-4-7-8 0,-6-4 6 16,-5-8 0-16,-5-1 1 15,-4-3 3-15,-3-3 0 0,-4-2-5 16,0 0 8-16,-1 0 8 15,-4-3-4-15,-6-1-7 0,-4-2 0 0,-4 2-7 16,-5 2 9 0,-5 2-2-16,-4 1 0 0,0 10 0 0,-1 8 14 15,1 7-3-15,-1 8 0 0,2 7-6 0,-3 1 1 16,-1 5 3-1,0-4-2-15,3-3-2 0,1-4 3 0,1-5-4 16,4-3-1-16,2-5 2 16,6 0-4-16,6-7-2 0,4-2 1 15,5 1-1-15,4 0-29 16,0-3-22-16,4 0-52 0,2-4-57 0,1-4-7 15,0-4-123-15,-2-4-528 16</inkml:trace>
  <inkml:trace contextRef="#ctx0" brushRef="#br0" timeOffset="59910.08">14755 12281 951 0,'5'-5'0'15,"1"1"225"-15,5 1-154 0,1 3-32 0,1 4-18 16,2 6-2-16,0 8-12 15,-2 3-1-15,0 4-3 0,-6 3 2 16,-3 2-2-16,-2-1 3 16,-2-1 9-16,-6 0 2 0,-2-4 12 0,-4-3-1 15,-2-4-3-15,3-2 0 16,-2-2-5-16,5-3-8 0,0-4-8 15,4-5 3-15,3-1-4 16,1 0-2-16,0 0 1 0,2-6-3 0,5-6-1 16,3-7 2-16,2 1 0 0,2-6 0 15,1 1 0-15,1 0 0 16,-2-3-9-16,3 1 7 0,1-2-4 0,2 1-2 15,0 3 2 1,2 3 0-16,-2 7-3 0,1 6 5 0,-1 3 0 16,-3 4 0-16,-2 9 2 15,-2 7 0-15,-6 9-1 0,-6 4 4 16,-1 3 5-16,-8 2 7 0,-3-3 1 0,0-2-1 15,1-3 1-15,1-3-5 16,1-2-7-16,3-4-2 0,0-1 0 16,2-3 0-16,0-5-61 15,2-1-1-15,1-2-36 0,0-3-46 0,3-2-24 16,2-1-100-16,5-8-312 15</inkml:trace>
  <inkml:trace contextRef="#ctx0" brushRef="#br0" timeOffset="60230.08">15318 12344 716 0,'-10'4'0'0,"-2"14"249"0,-5 10-156 16,-4 7-30 0,1 7-13-16,2-4-3 0,3 0-16 0,7-6-8 15,2-4 3-15,6-3-9 16,4-4-6-16,8-6-8 0,1-3 0 15,5-6-3-15,2-4 0 16,1-2 6-16,2 0-6 0,0-8 0 0,0-1 3 16,-6-6 0-16,0-1-1 0,-4-4 3 15,-5-4 3-15,1 0 7 16,-6-4-3-16,0-4-3 0,-1 0-5 0,-2-4-1 15,-3 6-1-15,-4 2-2 16,-3 7 0-16,-2 7 4 0,0 6-5 16,-2 7 1-16,0 4 0 15,0 8-23-15,0 8-24 0,2 2-23 0,1 2-75 16,3-1-85-16,-1-3-197 0</inkml:trace>
  <inkml:trace contextRef="#ctx0" brushRef="#br0" timeOffset="60500.08">15662 12600 906 0,'-1'7'0'16,"1"0"198"-16,-1 0-157 0,1 0-27 0,0 1-11 15,0-5-1 1,0 0-4-16,2-1-103 0,-2-2-52 0,0-3-130 16</inkml:trace>
  <inkml:trace contextRef="#ctx0" brushRef="#br0" timeOffset="61000.08">16073 12284 918 0,'0'0'0'0,"-1"0"273"0,-6 5-217 16,-3 9-28-16,-3 8 9 15,2 7-4-15,2 0-18 0,4 2-10 16,1-4-2-16,4-3-2 15,2-4 2-15,1-6 6 0,2-3 7 0,-4-5 4 16,1-1-2 0,-2-5-5-16,0 0 0 0,0 0 2 0,0 0 6 15,1-3 11-15,0-4-8 0,2-7-20 0,2-3-3 16,1-5 0-1,6-5-2-15,0-3 0 0,4-3 2 0,4-7 1 16,1-1-3-16,0-2 1 16,2-3 0-16,1 3 0 0,-2 6 0 15,1 5 0-15,-3 10 0 16,-3 4 0-16,-1 6 0 0,-3 4-5 0,-1 5 4 15,-3 2-1-15,-1 4-3 16,-2 8 3-16,-2 7-3 0,-3 13 0 16,-1 10 6-16,-8 9 0 0,-7 9-2 0,-9 6-3 15,-4 4-13-15,-3 3-23 16,2-6-6-16,3-4-16 0,3-6-2 15,6-6 18-15,4-4 4 16,7-5-12-16,6-4 38 0,3-4-50 0,8-3-19 16,5-4-19-1,1-4-46-15,3-6-74 0,-2-3 31 0,0-7-14 16</inkml:trace>
  <inkml:trace contextRef="#ctx0" brushRef="#br0" timeOffset="61410.08">16300 12900 332 0,'10'-24'0'0,"-2"-2"254"0,4-6-158 16,-2-2-8-16,0-2-28 15,0-1-10-15,0 2 4 0,-4 5-17 16,-2 6 3-16,-2 5 11 15,0 4-10-15,-2 3-3 0,1 0-4 0,0 2-10 16,1 1-3-16,0-3 2 16,1 0 2-16,0-3 6 0,1 3 1 15,-1-2-10-15,-2 4-2 0,0 3-7 0,-1 4-1 16,0 1-1-16,1 2-4 15,-1 0-5-15,1 0-2 0,-1 0 0 16,0 0 0-16,0 0 4 16,0 0 4-16,1 0 9 0,-1 0 3 0,1-3 3 15,-1-2-7 1,0 1-8-16,0-1 1 0,-2 0 0 0,-1-1-2 15,-1 2-6-15,0 1 1 16,-2-1-1-16,2 1-1 0,-2-1 0 16,1 2 0-16,-2-2 0 0,-1 2 0 0,1 0 0 15,-2 2 0-15,0 1-3 16,0 6 3-16,-2 2-9 0,1 3 9 15,-1 3 0-15,1-1-2 16,-2 3 2-16,2-3 0 0,0-4 0 0,2-2 2 16,2-4-2-16,4-1 0 15,0-1 0-15,2-1 3 0,0-1-3 16,3 2-14-16,4-2-6 0,4 0-11 0,3 0-44 15,1-2-84-15,0-3-288 16</inkml:trace>
  <inkml:trace contextRef="#ctx0" brushRef="#br0" timeOffset="63100.08">16975 12500 785 0,'-2'-23'0'16,"2"1"295"-16,-3 4-211 0,0 5-17 0,-5 1 5 15,-3 5-7-15,-6 5-15 0,-4 2-8 16,-2 7 0-16,-2 8-6 15,0 6-7-15,1 3-8 0,5 0-9 0,4 1-6 16,7-1 0 0,3-3-4-16,5 1-2 0,0-3 0 0,8-1 0 15,2-1-1-15,2-3 2 16,2-2-2-16,3-3-20 0,-1-4-1 15,3-2 1-15,0-3-2 16,0-1 10-16,1-8 6 0,0-3 5 0,-2-5 4 16,2-5-2-16,1-4 0 0,2-6 0 15,2-6 0-15,1-3 0 16,0-3-1-16,2-4 1 0,-4-3-1 0,-2 0 1 15,-5-2 2-15,-4 4-2 16,-4 6 0-16,-3 8 5 0,-4 12 3 16,-2 10 8-16,0 9 7 15,-7 8-1-15,-7 15-16 0,-3 9-4 0,-6 10 1 16,0 6 2-16,0 2-2 0,3 2-3 15,2 1 0-15,3-2 10 16,3-4-10-16,6-4 0 0,6-4 3 0,0-5-3 16,12-3-2-1,4-4 2-15,3-3 0 0,5-4-1 0,2-4 1 16,2-3-23-16,0-4-2 15,0-5-5-15,-2 1-1 0,1-4 9 16,-3-6 1-16,1-1 0 16,-2-4 15-16,0-3 4 0,-3-4-1 0,-1-2 5 15,-2-4-1-15,-5 2-2 0,-2 1 2 16,-5 3 2-16,-5 2-2 15,0 1 4-15,-4 3 2 0,-5 4 4 0,-3 2-2 16,-2 7-2-16,-4 2-1 16,0 11 0-16,0 7-2 0,-2 5-3 15,5 1 1-15,2 1-2 16,2-3 0-16,2-1 0 0,4-3 0 0,0-2 0 15,1-1-3 1,4-7-1-16,0 1-12 0,0-5 0 0,5-3-7 16,2 1-13-16,2-2 0 0,4 0-1 0,1-3-11 15,1-4 9 1,0 0 5-16,-1 0 5 0,-1 0 17 0,-3 1 9 15,-2 4 2-15,-1 0 2 16,-3 2 2-16,-1 2 0 0,1 4 8 16,3 4 0-16,-3-1-6 15,4-2 3-15,4-2 0 0,0-2 5 0,7-3 5 16,-2 0-3-16,1-5 1 0,2-6 4 15,-2-1 6-15,-1-3 5 16,0-3-10-16,0-2-7 0,-3 2-2 0,2-3-3 16,0-1-5-16,0-1-3 15,2-6 2-15,1-2-2 0,-1-6-2 16,3-4 2-16,2-2 1 15,-2-5-2-15,4-2 9 0,-3 4-2 0,-2 0 1 16,0 8 2 0,-6 8-1-16,-6 8 0 0,-2 11 1 0,-6 8 2 15,-1 3-2-15,-11 17-10 0,-8 12 0 0,-9 14 4 16,-5 9 0-1,0 6-2-15,0 2-1 0,5-1 0 0,5-2 0 16,5-8-1-16,8-5 0 16,6-7 0-16,5-5 0 0,5-6-1 15,5-3 1-15,3-2-37 16,4-4 8-16,-1-5-1 0,0-4-9 0,1-6 3 15,1-2 2-15,0 0-1 16,1-5 17-16,1-4 9 0,-3-3 6 16,1-6 4-16,0-4 0 0,-2-6 0 0,1-3 0 15,-6-4 4-15,1-1 4 16,-3-1 2-16,-4 7-1 0,-4 9 7 15,-1 7 4-15,-2 7-1 16,-7 7-7-16,-6 13-11 0,-4 8 0 0,-2 6-1 16,1 0 1-1,2 2-1-15,1-3-2 0,4-2-2 0,4-4-1 16,0-4-6-16,6-5 1 0,2 0-1 0,1-6-5 15,4-3 6 1,7-2-2-16,0 0-7 0,7-4 3 0,-1-3 8 16,-1-1 4-16,4 3 3 15,-4 0 0-15,-4 1 0 0,0 4 0 16,-6 0 7-16,-1 0 14 15,1 0-3-15,0 5-2 0,0 2-7 0,1 2-6 16,3-1-1-16,-1 0-3 16,3-2-15-16,1-3-24 0,-1-3-27 15,-2 0-35-15,-3-3-71 0,-5-7-240 0</inkml:trace>
  <inkml:trace contextRef="#ctx0" brushRef="#br0" timeOffset="63260.08">17629 12160 787 0,'19'-10'0'0,"8"6"153"0,7 1-90 16,0 3-24-16,2 1-19 0,0 9-15 0,0 1-10 15,-1 4-143-15,-4 1-135 16,-1-1-258-16</inkml:trace>
  <inkml:trace contextRef="#ctx0" brushRef="#br0" timeOffset="63760.08">18234 12301 805 0,'0'0'0'0,"0"1"266"0,0 8-173 0,-3 5 19 16,0 5-41-1,-2 5-18-15,-2 0-11 0,0 1-23 0,-1-1-7 16,-4-2-4-16,3-1-2 16,1-4-2-16,1-2-4 0,3-3 0 15,4-5 2-15,0-1-2 0,0-2-10 0,4-2-8 16,3-2-14-16,5 0 0 15,1-3-3-15,0-4-14 0,3-2 12 16,-2-1 7-16,1 1 10 16,0-4 14-16,2-3 5 0,0 1 0 0,1 1 1 15,0 4 0-15,-4 3 0 16,0 4 0-16,-2 3 11 0,-4 5 7 15,1 5 6-15,0 4-8 16,-2 2-4-16,3 1-3 0,-2-4-2 0,2 0 0 16,0-2-2-16,0-6 3 0,-1-1 5 15,0-4 5-15,0 0 7 16,-2-4 7-16,1-3 1 0,0-3-7 0,-2-1-2 15,0-3-7 1,-2-3-1-16,-4 1-4 0,2-5-3 0,0 1-5 16,1-1-2-16,2-2 0 15,0-1-2-15,0 0 0 0,0 2 0 16,2 3 0-16,-3 4-29 0,-1 6-17 0,2 6-21 15,-3 0-28-15,2 3-14 16,-1 3-44-16,1 2-94 0,-1 7-81 16</inkml:trace>
  <inkml:trace contextRef="#ctx0" brushRef="#br0" timeOffset="64260.09">18739 12360 623 0,'1'-1'0'0,"-1"1"353"16,-4 3-247-16,-5 7-31 15,-3 3-2-15,0 6-14 0,-1 0-13 0,5 1-23 16,4 1-17 0,4-1-5-16,2 0-1 0,5-3 0 0,-2-3 3 15,4-2-4-15,0-2 1 16,1-5 1-16,0-2 0 0,-2-1 2 15,0-2-4-15,-3 0 2 16,1-5 1-16,-2-4-2 0,-4-4 0 0,0-5-5 16,0-1 3-16,-4-5-2 0,1 0 5 15,0-2-1-15,3-3 0 16,3 0-3-16,8 6 3 0,2 2 0 0,5 7-6 15,2 6 4-15,2 4 0 16,-1 4 2-16,-5 7 0 0,-2 3 0 16,0 8-2-16,-2-1 2 15,-2 3 0-15,-1 3 0 0,-2-2 0 0,-4 1 10 16,-1-6 2-16,-2 0-7 0,0-5-1 15,-2-2 4-15,1-2-2 16,-1-2-6-16,1-3 0 0,1-2 6 0,0 0 7 16,0 0 14-1,0-5 1-15,1-6-1 0,2-6-23 0,2-3 2 16,4-3 8-16,1-1-3 15,4-2-5-15,2-2-6 0,2 4 0 16,1 1 0-16,0 5-77 16,0 5 13-16,-1 6-27 0,0 7-64 0,-4 1-37 15,-3 7-89-15,-4 3-193 0</inkml:trace>
  <inkml:trace contextRef="#ctx0" brushRef="#br0" timeOffset="64900.09">19220 12414 601 0,'2'-8'0'0,"-1"-1"274"0,-1-2-157 0,0 1-26 15,-6 2-21 1,-2-1-18-16,-2 5-10 0,-3 4-17 0,0 0-5 16,-1 8 2-16,-4 4-7 0,0 5-3 0,1 5-1 15,0-1-2 1,5 2-5-16,3-1-4 0,2 2 0 0,4-4 1 15,2-1-2-15,1-3 0 16,4-3-1-16,3-3-1 0,3-2 3 16,1-4 0-16,4-4 0 15,2 0 7-15,4-7-4 0,2-6 1 0,1-3 5 16,3-7 4-16,-2-4-3 0,2-5 7 15,0-5 0-15,1-5 1 16,0-4-8-16,0-5-3 0,1-3 2 0,0-3 0 16,-5 2-2-16,0 1 5 15,-5 9-3-15,-4 6 0 0,-6 9 3 16,-5 11 1-16,-4 10 2 15,-2 6 6-15,-11 9-12 0,-8 12-8 0,-9 13-1 16,-5 11 0 0,-1 5 17-16,4 5-10 0,4 4-3 0,7 0-3 15,6-3-1-15,6-3 0 0,5-6 3 0,4-5-4 16,0-8-1-1,1-6-5-15,3-6-2 0,1-7 2 0,-1-5 1 16,3-4-5-16,2-3 2 16,5-1 0-16,6-6-8 0,2-5-8 15,4 3-8-15,1-1-11 16,2-5 11-16,2 3 3 0,0-7 4 0,-4 1 12 15,0 1 8-15,-3 4-1 16,-4 5 9-16,-3 5-1 0,-5 1 0 16,-4 2 9-16,-2 5 4 0,-1 7 12 0,1 7 0 15,-2 4-7-15,-1 0 0 16,-3 1 0-16,0-4 5 0,-3-1 2 15,-3-2-7-15,-3-4-11 16,-4-2-3-16,-3-1 2 0,-6-4-3 0,-3-2-5 16,-4 1-34-1,-3-3-47-15,-3 1-54 0,1-3-45 0,-3 0-164 16</inkml:trace>
  <inkml:trace contextRef="#ctx0" brushRef="#br0" timeOffset="68280.09">10996 13682 751 0,'-1'-2'0'0,"1"2"249"16,-1 0-116-16,1-1-39 0,0-1-18 0,-2-2 5 15,1 0-17-15,0-2-8 0,0-2 0 16,1 0-11-16,2-1-12 15,3-3-10-15,3 1-10 0,2-1-4 0,2-3-1 16,7 2 2 0,5-1-4-16,4 0-2 0,8 1-1 0,4-2 0 15,-2 1-4-15,1 3 2 16,-3 2 1-16,-8 5-3 0,-5 4 2 15,-5 5 0-15,-6 7-2 16,-3 12 2-16,-5 8 8 0,-2 6-6 0,-2 4 2 16,0-1-2-16,-5-2-3 0,0-3 0 15,-6-2 1-15,-3-5-6 16,-3-1 2-16,-3-3-1 0,-5-1 0 0,-1 0 4 15,-2 0 0-15,-3 1-4 16,4 3 3-16,0-1-4 0,3 1-2 16,6-3 2-16,2-3-4 15,2-1-3-15,7-5 4 0,4-4 0 0,2-3 0 16,2-6 3-16,4-2 0 0,2-1-1 15,6-1 8-15,-1-6 0 16,1-3-2-16,2-2 0 0,0 1 4 0,-1-2-6 16,2 0 4-1,1 1-1-15,0 0-2 0,3 3 2 0,0 1-2 16,-1 4 0-16,1 1 2 15,-3 3-1-15,-3 0 0 0,2 7-2 16,-5 5 2-16,1-3 0 16,1 2-1-16,-1-2 1 0,-1-4 0 0,0-2 2 15,1-3-1-15,0 0-1 0,2 0 0 16,2-5 4-16,0-1-4 15,5-2 0-15,-2-1 4 0,-2-1-5 0,-2-1 2 16,-2-1 1-16,-5 0-2 16,-1-2 0-16,-2-3 6 0,-3 0-3 15,-1 0-1-15,-1 0-4 16,0 2-30-16,-3 5-52 0,1 0-36 0,-1 2-26 15,2 2-50 1,1-3-202-16</inkml:trace>
  <inkml:trace contextRef="#ctx0" brushRef="#br0" timeOffset="69130.09">11623 13166 697 0,'1'-12'0'15,"0"3"269"-15,0 0-185 0,1 6-16 0,-2-1-5 16,0 1 3-16,0 0-19 0,0 1-7 0,0-1 3 15,0 3-4 1,0 0-7-16,0 0-6 0,-2 8-15 0,-3 8-2 16,-2 6 20-16,1 10 7 15,-1 1-11-15,3-2-11 0,-1 1-3 16,2-4-6-16,-4-5-2 15,4-4 0-15,0-6 0 0,0-4 1 0,3-3 6 16,-1-4 2-16,0-2 6 16,1 0 4-16,0-5-3 0,-3-3-14 15,1-5-3-15,1-5-2 0,1-1 0 0,1-2-4 16,4 0 3-16,3 2-2 15,3-3 4-15,0 1-2 0,2-6-3 16,4 3 0-16,2-3 1 16,2 3-3-16,3 2 4 0,-2-1 1 0,-1 5-2 15,-1 8 3 1,-7 3 0-16,-4 5-4 0,-3 2 3 0,-2 5 0 15,-2 15-1-15,-1 7 4 16,-1 9 14-16,0 0-13 0,-3 0 4 16,1-3-5-16,0-6-3 0,0-2 2 0,4-5 4 15,-4-4-7-15,2-1-1 16,0-4-38-16,0-1-107 0,0-2-54 15,-2-2-110-15,-1-2-650 16</inkml:trace>
  <inkml:trace contextRef="#ctx0" brushRef="#br0" timeOffset="69710.09">11985 13931 910 0,'8'-2'0'0,"6"-1"243"16,7 1-150-16,4 0-13 0,8 1-22 0,0-1-3 16,2 0-2-1,0-1-19-15,-2 1-19 0,-3-1-12 0,-5-2 0 16,-3-2-2-16,-4 2-1 15,-2 0 0-15,-4 3 6 0,-7 0-8 16,-2 2 2-16,-3 0 0 16,0 0-74-16,-1 0-10 0,-3 4-45 0,-1-1-152 15,0-1-212-15</inkml:trace>
  <inkml:trace contextRef="#ctx0" brushRef="#br0" timeOffset="70330.09">12705 13462 1000 0,'-2'-32'0'15,"5"8"298"-15,7-2-221 16,5 4-32-16,3 4-10 0,4 4-2 16,3 7-10-16,0 5-9 15,1 2-3-15,-4 9-2 0,-1 8-3 0,0 2 2 16,-4 8 3-16,-4 5 1 0,-3 5 3 15,-8 3-1-15,-2 4-3 16,-8 6 1-16,-6 1-1 0,-7 1-4 0,-6-2-4 16,-2-4 2-1,-4-5-1-15,-2-5-3 0,-3-4 2 0,0-6-1 16,6-1-4-16,4-4 3 15,6-6-2-15,5-1-4 0,3-4 6 16,7-3-2-16,3-1-6 16,1-2 1-16,3-2-6 0,0 1-10 0,0-1 8 15,0 0-4-15,4-2-2 0,6 0 16 16,0-4 2-16,7-6 2 15,3-4 0-15,2-1 3 0,2 0-3 0,2 3 0 16,-1 2 1-16,0 3-1 16,1 5 0-16,-4 2-1 0,1 4 0 15,0 3 2-15,-4 6-1 16,-1-1 0-16,-3-2 0 0,-2 0 0 0,-3-2 0 15,3-2 11 1,-3-3 0-16,1 0-3 0,2-3 1 0,-2 0-3 16,7-3-3-16,0-2-1 0,3-1-1 0,-2 0-1 15,2-4 0 1,-3 2 0-16,-1-1-23 0,-1 0-3 0,-2 0-14 15,-3-1-25-15,0-1 10 16,-3-1-10-16,-1-2-46 0,-4-3-45 16,-2-5-165-16</inkml:trace>
  <inkml:trace contextRef="#ctx0" brushRef="#br0" timeOffset="70810.09">13270 13009 976 0,'0'0'0'0,"0"10"216"0,-2 12-145 16,-3 12 17-16,-3 12-20 16,0 1-14-16,2 4-25 0,-4-6-20 15,3-4-6-15,2-7-1 16,0-10 1-16,1-3 2 0,1-8 1 0,1-3 3 15,0-4-5-15,2-6-3 16,0 0 1-16,0 0-2 0,2 0 0 16,6-4-19-16,3-4 13 0,6-4-14 0,3-4 1 15,2-2-2-15,1-2 2 16,0-6 14-16,3-3 4 0,-3-2-1 15,-2-4 4-15,-3 4-2 16,-4 6 0-16,-7 9 3 0,-4 9 2 0,-3 7 6 16,-2 5-2-1,-6 16-13-15,-5 9 8 0,-3 8 4 0,-2 1-7 16,3-1 0-16,1-4 0 0,5-2 0 0,7-4-2 15,2-4 2 1,1-3-2-16,6-4-1 0,1 0-4 0,5-3-27 16,4-2-69-16,3 1-31 15,1-6-113-15,-2-3-466 0</inkml:trace>
  <inkml:trace contextRef="#ctx0" brushRef="#br0" timeOffset="71580.1">13901 13767 702 0,'-6'0'0'0,"0"0"353"0,3 0-242 0,-1 0-10 16,3 0-22-1,1 0-20-15,6 0-31 0,10 0-1 0,12 0 33 16,10 0 6-16,15 0-15 16,8 0-11-16,9 0-5 0,8 0-8 15,0 1-6-15,-1-1-7 0,-7 0-4 0,-6-2-6 16,-12-2-4-16,-7-1 0 15,-11-2 5-15,-3-3-5 0,-7-1 0 16,-6-2 5-16,-1 1-5 16,-8-5 0-16,-3 1 5 0,-6-3-5 0,-1-2-8 15,-11 2-1-15,-7-1-11 16,-5 1 4-16,-6 7-1 0,-2 0-1 15,-2 2 13-15,5 5 2 16,1 0 1-16,9 3 3 0,6 2-2 0,8 2-3 16,3 8-2-16,2 7-2 0,6 6 3 15,4 5 8-15,5 1-1 16,3 2 0-16,0-2 3 0,1 1-1 0,1-4 0 15,-4-1 3 1,-2-3-1-16,-3-2-3 0,-4-2 1 0,-4-1-2 16,-2-3 0-16,-2 1 2 15,-6 2-2-15,-6-3 0 0,-5 5 3 16,-2-2-2-16,-4-2-6 0,-4 1-3 0,0-1-12 15,0-2-18-15,-2 0-18 16,4-2-42-16,3-2-31 0,3-1 14 16,4 0-49-16,4-4-198 15,2-4-304-15</inkml:trace>
  <inkml:trace contextRef="#ctx0" brushRef="#br0" timeOffset="72630.1">15326 13689 803 0,'0'-21'0'15,"2"0"296"1,-2 0-206-16,0 0-13 0,-5 3-26 0,-1 5-1 16,-1 5 0-16,-4 8-8 0,-4 5-6 0,-3 12-5 15,-4 12-6 1,-1 5-5-16,4 2-4 0,-1 3 1 0,7-3-6 15,4-2-6-15,3-1 0 16,4-6-3-16,2-4-4 0,6-4 2 16,5-1 0-16,9-5-13 15,2-3-8-15,5-3-12 0,2-3-24 0,0-4 5 16,1-1 8-16,-1-7 3 0,-5-2 20 15,0 0 6-15,-3-4 1 16,-1-4 11-16,-2 0 2 0,-2-2 0 0,-1-4 2 16,-4 5 0-16,1-1-1 15,-6 7 0-15,-3 5 0 0,-2 3 7 16,-1 5 9-16,0 2-2 15,-3 9-22-15,-2 5 15 0,0 3-3 0,2 1-1 16,2 1 0 0,1-4-2-16,4-2-2 0,4-4 2 0,2-3 0 15,1-4-1-15,2-1 0 0,0-1 3 0,2-2-3 16,0 0 0-1,0-5 4-15,-1-1-5 0,-2-6 2 0,-2 2 5 16,-2-5 5-16,-2-2 6 16,-1-1 4-16,-1-2-3 0,-2 0 1 15,-1-4-2-15,-1 2-5 16,0-2-4-16,-3 2-4 0,-4 1-2 0,-6 4 3 15,-3 3-4-15,-5 6-2 16,-3 7-2-16,-4 2 3 0,5 9-11 16,1 4-13-16,4 3-24 0,7 2-27 0,4-1-10 15,7 1-41-15,5-5-70 16,8 1-42-16,7-7-71 0</inkml:trace>
  <inkml:trace contextRef="#ctx0" brushRef="#br0" timeOffset="73830.1">15993 13711 769 0,'0'-15'0'0,"-2"1"324"16,-5 1-213-16,-4 2-42 0,-4 2-24 16,-4 1-11-16,-3 8-6 15,-1 0 2-15,1 12-3 0,-1 5-15 16,4 4-8-16,4 2-3 15,0 0 1-15,4 2-2 0,2-3 0 0,2-2 0 16,5-2 0-16,2-6-17 16,1 0 10-16,5-2 0 0,3-2-5 15,2-4 2-15,2-4-1 0,3 0 0 0,0-5 4 16,3-6 3-16,0-2 1 15,2-5 4-15,2-1-1 0,1-4 0 16,-1-6 0-16,1-3 1 16,0-5 0-16,0-4 0 0,1-4 1 0,0-2 3 15,-2-5 2-15,1 2 0 16,-3 0 0-16,-4 0 0 0,-3 9-3 15,-6 5 7-15,-3 15 3 16,-4 10 7-16,-1 7 20 0,-4 8-9 0,-6 15-21 16,-7 13-8-16,-3 13 4 0,-2 6-2 15,4 0-4-15,2 4 1 16,1-4-1-16,3-5-2 0,2-2 2 15,2-6 3-15,4-6-4 16,1-4 0-16,3-3 1 0,3-4-3 0,5-3 1 16,3-3-12-16,0-5-13 15,2 0 0-15,1-4-3 0,3-3-2 16,0-3 6-16,3 0 3 0,3-3 3 0,1-6 4 15,0 0 2-15,-2-6 1 16,1-3 5-16,-2-3 4 0,0-2 2 16,-2-2 2-16,-1 0 0 15,-2-1-1-15,-3-1 0 0,-1 3 2 0,-5 4-2 16,-1 1 3-1,-4 8 1-15,-2 1 6 0,-1 6 6 0,-6 1-5 16,-3 3-3-16,-5 0 2 16,-2 6 1-16,-4 7 3 0,2 5 0 15,-2 4-2-15,1 3-2 0,5 3-3 0,2-1-5 16,1 2-3-16,8-3 2 15,2-3-1-15,2-3 0 0,3-4-2 16,5-2 1-16,1-5-1 16,2-1 4-16,3-3 0 0,1-2 1 0,2-3 0 15,2 0-1-15,1 0-1 16,3-5 1-16,-1-2-1 0,2-1-2 15,1-4 2-15,-3-2 0 16,2-2-1-16,-2-4 0 0,-2-1 2 0,1-2-3 16,-2-2 1-16,-5-1 0 0,-2 1 0 15,-2 2 1-15,-2 6 0 16,-3 2-1-16,-2 9 0 0,-2 3 0 0,-1 3 0 15,0 9-11 1,-7 6 4-16,-1 6 12 0,-4 4-1 0,2 3-3 16,2-3 1-16,0-3-1 15,2 0 0-15,3-3-2 0,1-3 2 16,2-3-1-16,0-3 0 0,2-1-2 0,2-4 1 15,2 0-2-15,3-2 4 16,1 0-2-16,0-3-6 0,3 0 4 16,0-3-3-16,-1-5-1 15,1-2 2-15,2-2 3 0,-1-4 0 0,0-2 3 16,1-3-1-16,0-2 0 15,0-3 0-15,0 2 2 0,0 4-2 16,-2 1 0-16,-3 7 0 16,-3 3 0-16,-3 6 4 0,-1 3-2 0,-3 7-4 15,0 5 2-15,-1 5 4 0,-5 1 2 16,5 1-4-16,0-2-2 15,1-3 0-15,1 0 0 0,6-1 0 0,-2-4-3 16,5 0 1 0,0-1 0-16,1-3 1 0,4 1 1 0,0 0 0 15,0-3 0-15,1-1 0 16,-3-2 0-16,-2 0 0 0,0-4 0 15,-3-6 2-15,0-1-2 16,-1-5 8-16,-1-3-5 0,-1-3 0 0,1-2 2 16,-2 0-1-16,-3 0-3 0,1 2 1 15,-2 8 0-15,0 4-3 16,0 5 2-16,0 5-2 0,0 0-26 0,0 0-19 16,-2 7-32-16,-2 0-32 15,0 6-33-15,-1 1-95 0,0 0-209 16</inkml:trace>
  <inkml:trace contextRef="#ctx0" brushRef="#br0" timeOffset="74450.1">17172 13622 563 0,'1'-14'0'16,"-1"3"325"-16,0-1-209 16,-3 7-28-16,-2 0-1 0,0 4-33 15,-3 1-15-15,2 9-18 16,-3 6-3-16,2 4 2 0,-3 3-4 0,4 0-9 15,2 3-3-15,0-4-3 0,4 2 1 0,0-3-2 16,0-1 0 0,4-4 0-16,2-3 0 0,-1-3 0 0,1-2-2 15,1-3 0-15,1-2-2 16,1-1 3-16,1-1-1 0,1 0 0 15,-1-6-2-15,0-2-1 16,1-4 4-16,0-2 1 0,-2-3 0 0,-4-3 3 16,-1-3 0-16,-4 0-2 15,0-2-2-15,-2-3 0 0,-3 2-1 16,1 2 1-16,2 2 2 0,2 5-1 0,0 3 0 15,2 4-5-15,4 5-1 16,0-1-8-16,4 3 3 0,-1 0-3 16,3 2-2-16,-1 1 10 15,0 0 2-15,-2 6 2 0,2 7 0 0,-4 3 2 16,2 8 0-1,0 2-4-15,0 6 3 0,-1-2-2 0,0 1-6 16,-3 0-8-16,0-5 0 0,-2 1 8 0,-1-5 5 16,-2-8-7-1,0-2-3-15,-5-3 5 0,-1-6 8 0,-1-3 2 16,0 0 59-16,-1-7-6 15,4-3-19-15,1 1-7 0,3-6 3 16,0 1-9-16,5-3-7 16,5-3 3-16,2-1 0 0,4-2-5 0,3-3-2 15,3 1-4-15,2-1-4 16,4-1-5-16,-3 2 4 0,0 5-4 15,-3 5-39-15,-4 8-17 0,-3 5-21 0,-3 2-34 16,-2 9-9-16,-2 8-25 16,-3 0-47-16,1 3-54 0,-1-2-75 15</inkml:trace>
  <inkml:trace contextRef="#ctx0" brushRef="#br0" timeOffset="75030.1">17658 13643 541 0,'3'-8'0'0,"1"-3"292"0,-2-1-185 16,-1 2-6-16,-1-2-15 15,-3 2-18-15,-2 1-18 0,-4 2-8 16,2 5-21-16,-6 2-4 0,-2 6-1 0,-2 8-2 15,0 4 2-15,1 6-1 16,4 1-3-16,2 1-10 0,3 0-1 16,4 0 1-16,2-3-2 15,1-6 0-15,1-1 0 0,6-3 0 0,-2-4 0 16,4-4-4-16,3-2 5 15,1-3 1-15,3-3 2 0,1-5-2 16,0-5 3-16,2-3-2 0,2-5-1 0,0-3-1 16,0-4 2-16,1-5-2 15,-2-4 1-15,1-3 9 0,-1-4 2 16,-1-1-1-16,1-3 7 15,-1 0-3-15,-2 3-3 0,-2 1-6 0,-3 8-2 16,-3 10-1 0,-7 9 2-16,-1 7 5 0,-1 10 1 0,-7 7-7 15,-6 14-5-15,-6 13 0 16,-3 8 8-16,4 6-4 0,1 0 3 15,7 1 1-15,3 2-1 0,3-6-5 0,6-1 3 16,4-7-4-16,1-6 0 16,1-6 1-16,0-4-2 0,-1-5 0 15,4-4-4-15,-1-5-10 16,0-2-14-16,2-5 4 0,3 0 0 0,3-6 3 15,-1-4 16-15,1-3-2 16,-1-3 4-16,4-4 3 0,2-1 0 16,2-3 0-16,-1 0-2 15,4 4 2-15,-3 4 0 0,-1 6-4 0,-4 8 2 16,-7 2-1-16,-3 15 3 0,-4 8 0 15,-3 5 13-15,0 4-3 16,-2 0-4-16,-1-2 0 0,0-2 7 0,0-2-2 16,-4-5-8-1,-4-4-1-15,-3-2 1 0,-6-4-3 0,-6-5 0 16,-2 1-95-16,-3-4-44 15,-2-3-95-15,-2 0-328 0</inkml:trace>
  <inkml:trace contextRef="#ctx0" brushRef="#br0" timeOffset="76150.1">18445 13147 593 0,'2'-14'0'0,"0"0"324"0,0 4-217 16,1 4-8 0,-2 0-18-16,1 2-13 0,-2 1-10 0,1 2-12 15,3 1-4-15,2 12 4 16,8 13 16-16,2 13 3 0,2 10 13 15,2 13-24-15,-1 10-8 16,-3 7-10-16,-4 7-14 0,-3 5-11 0,-8-3-2 16,-1 0-1-16,-10-7-5 15,-8-9-1-15,-5-11 3 0,-2-5-4 16,-4-9-2-16,-1-6-13 0,2-5-10 0,1-6-34 15,-1-2-28-15,4-3-48 16,-3-5-92-16,2-4-79 0,-2-5-497 16</inkml:trace>
  <inkml:trace contextRef="#ctx0" brushRef="#br0" timeOffset="76700.1">15173 13156 676 0,'3'-4'0'16,"-2"4"275"-16,-2 7-198 15,-12 10 33-15,-6 12-37 0,-8 14-10 16,-6 9-9-16,-5 7-11 0,0 10 3 0,3 6 14 16,4 6-1-16,7 3-19 15,8 4-3-15,7-5-9 0,9-3-9 16,2-8-3-16,10-11-8 15,4-5 1-15,4-5-8 0,0-10 3 0,6-2-3 16,1-6-2 0,3-6-77-16,5-1-43 0,1-6-68 0,2-3-56 15,0-5-368-15</inkml:trace>
  <inkml:trace contextRef="#ctx0" brushRef="#br0" timeOffset="77330.1">18755 13634 750 0,'0'0'0'16,"6"0"216"-16,1-1-134 0,8-2 15 0,4 2-9 15,6-2-6 1,6 2-16-16,4 0-2 0,6-1 8 0,1 1-19 15,2 1-16-15,-1-2-11 16,-2 2-7-16,-4 0-9 0,-7 2-8 16,-5 1 2-16,-4-1-2 15,-7-1-3-15,-2 1 1 0,-4-2 0 0,-5 0-65 16,1-3 16-16,-1-4-7 0,-2 0-25 15,-1-3 5-15,0-1-18 16,-6 0-47-16,-5-1-11 0,1 0-35 0,-3-3-76 16,-2 1 24-16,4 2 21 15</inkml:trace>
  <inkml:trace contextRef="#ctx0" brushRef="#br0" timeOffset="77510.1">19178 13489 48 0,'-6'-10'166'16,"-2"0"26"-16,0 2-42 15,3 4-8-15,-2 0 23 0,1 1-38 0,3 3-29 16,2 0-12-16,0 9-48 0,1 8-13 16,1 4 18-16,7 5 1 15,3 2-8-15,2 1 0 0,3-2-10 0,-2-3-4 16,-1-4-1-1,-2 1-4-15,-4-4-5 0,-6-5-2 0,-1 3-1 16,-4-1 1-16,-3 2-4 16,-5-3 0-16,-4 4-2 0,0-5-5 15,-3 0-15-15,2-2-29 16,-1 0-28-16,3-2-2 0,4-2-23 0,3-4-105 15,1-2-164-15</inkml:trace>
  <inkml:trace contextRef="#ctx0" brushRef="#br0" timeOffset="77760.1">19664 13464 974 0,'0'0'0'0,"-3"10"275"0,-7 7-181 0,-1 9-11 15,-2 6-27 1,0 2-4-16,2 0-12 0,-3-3-14 0,3-4-8 16,0-5 0-16,2-3-11 15,2-2 0-15,2-3-5 0,3 1-4 16,1-5 2-16,1-1 0 15,0-1-108-15,3-1-11 0,2-7-30 0,-2 0-141 16,1-5-271-16</inkml:trace>
  <inkml:trace contextRef="#ctx0" brushRef="#br0" timeOffset="77930.1">19744 13113 770 0,'0'-20'0'15,"0"11"357"-15,2 3-269 16,0 5-47-16,1 1-24 0,1 0-22 15,3 10 2-15,2-1-29 0,2 9-39 0,-1 3-65 16,-4 3-128 0,-3 4-59-16</inkml:trace>
  <inkml:trace contextRef="#ctx0" brushRef="#br0" timeOffset="78310.1">19771 13657 768 0,'0'18'0'16,"-3"-2"321"-16,0 1-231 0,-3-2-19 0,1-1-11 15,0-3-27-15,-2 0-12 16,2-4-4-16,-1-3 0 0,2 0-1 16,2-4-6-16,1 0-3 15,1 0-4-15,0 0 1 0,0-8-2 0,5-1-4 16,3-5-1-1,-1-5 4-15,6-1 0 0,1-3-2 0,0-1 1 16,3-2 0-16,1-1-14 0,2 1 3 0,-2-1 5 16,2 3 1-16,0 5 3 15,-2 7 2-15,1 4 0 0,-3 6-2 16,-3 2 2-16,-2 7 20 15,-2 8-1-15,-2 5 5 0,-4 6-1 16,-1 3-4-16,-2 3-8 16,0-4-7-16,0-2-1 0,-2-4-1 0,1-3-2 15,1-3 0-15,0-4 0 16,0-2-25-16,3 0-27 0,0-3-9 15,0-1-35-15,1-3-30 0,-1-2-81 0,-2-1-264 16</inkml:trace>
  <inkml:trace contextRef="#ctx0" brushRef="#br0" timeOffset="78650.11">20217 13503 638 0,'4'-2'0'0,"1"4"311"16,-1 13-227-16,-1 8-4 0,-1 4 2 0,1 5-28 15,-3-1-16-15,3-2-2 16,0 0-11-16,0-4-4 0,1-3-6 16,-1-4-1-16,0-2-3 15,-3-5-3-15,1-2-1 0,-1-3-3 0,0-6 0 16,0 2 3-16,1-2 4 15,-1 0 4-15,4-2 7 0,1-6 2 16,4-6-3-16,3-5-6 0,5-3-6 0,1-1 0 16,2-5-1-16,3-4 0 15,2-4-3-15,-2-5-1 0,-3-3-2 16,1 6-2-16,-2 6 0 15,-6 5 1-15,0 16-14 0,-5 4-9 0,-1 7-40 16,-3 9-42 0,-1 7-5-16,-3 4-61 0,0 2-176 0,-3-1-209 15</inkml:trace>
  <inkml:trace contextRef="#ctx0" brushRef="#br0" timeOffset="79910.11">20679 13554 763 0,'5'-21'0'16,"0"-4"292"-16,-2 1-197 0,-4 4-21 16,1 2-1-16,-6 4-27 15,-1 7-14-15,-4 0-13 0,-6 7-10 0,-3 15-3 16,-6 9-1-16,-3 9-1 0,2 2-3 15,2 3-2-15,7-1 2 16,4-2 2-16,5-5-4 0,7-5 1 0,0-4-1 16,2-6-9-16,5-3-1 15,2-5-4-15,3-6-14 0,2-1-1 16,3-3-4-16,2-7-4 15,1-5 5-15,1 1 11 0,-1-3 4 16,-1-3 15-16,0-1 1 0,1-1 1 0,-2-2 1 16,0 0 0-16,0 3 3 15,-2 3 4-15,-4 6 6 0,-2 5 5 0,-6 6 1 16,0 2 0-1,-2 13-8-15,0 5 11 0,-3 5-9 0,2-2-6 16,1 2-2-16,0-2-3 16,7-4-3-16,2-3 2 0,2-4 1 15,2-6-2-15,1-1 0 16,2-3 8-16,3-1-3 0,0-1-2 0,0-6 1 15,-1-2-1-15,-1-3 3 0,0-3 2 16,2-1 7-16,-1-6-1 16,2-2-3-16,5-4-5 0,-1-8 0 0,3-1-4 15,1-7-2-15,0-5 0 16,-1-5 2-16,-1-4-2 0,-2-2 0 15,-3-1 3-15,-5 4-3 16,-4 10 0-16,-7 13 5 0,-3 15-4 0,-4 12 1 16,-8 7-4-1,-8 12-6-15,-8 17 12 0,-5 12 0 0,-2 7 0 16,-1 6 0-16,3 4-3 0,3 5-2 0,1 0 2 15,3-5 2 1,6-3-3-16,0-10 0 0,8-5 0 0,4-4 0 16,4-7 0-16,2-2 1 15,0-9-2-15,8-2-1 0,3-2 2 16,3-4-5-16,1-3 1 15,6-4-4-15,0-3-8 0,5 0-5 0,-1-5 7 16,2-5-2-16,0-1 4 0,-3-5 2 16,0-5 6-16,-1-1 6 15,-1-3-2-15,-4-3 0 0,-1 1 0 0,-4 0 2 16,-1 1-3-1,1 2 2-15,-4 8-1 0,-2 6 0 0,-5 4-2 16,0 6 2-16,-2 5-11 16,-5 12 3-16,-5 7 11 0,-2 5 0 0,-3 3 1 15,4 0 1 1,3-4-1-16,6-3-2 0,2-1 1 0,0-6-2 15,8-3 0-15,4-1 2 0,5-3-3 0,7-1 0 16,7-1 7 0,6-2-6-16,1-2 0 0,0-3-1 0,0-2 0 15,-5-4 16-15,-2-5-3 16,-2-4-4-16,-2-4-1 0,-3-5 2 15,-1-2-1-15,-2-5-1 16,-2-3-3-16,-2 3-4 0,-4-2 1 0,-6 3-1 16,-3 5 1-16,-4 6 1 15,-4 5 0-15,-4 5-4 0,-5 4-1 16,-4 3 0-16,-3 5-2 0,-4 8 7 0,0 6-4 15,2 3 0 1,-1 5 1-16,5-3 0 0,2 2-9 0,5-4 4 16,5-1-3-16,4-4 1 15,2 0 6-15,2 0-1 0,4-5-4 0,4 0 2 16,1-6-2-1,1-3 2-15,2-2 4 0,1-1 0 0,2-5 0 16,0-4 0-16,4-8 4 0,0-2 7 0,1-7 7 16,3-4 0-1,0-4-2-15,0-5-3 0,2-7-1 0,2-5-2 16,0-9-1-16,0-5 1 15,1-1 5-15,-5 1 6 0,-4 4 3 16,-8 8 7-16,-7 9-7 16,-4 15-7-16,-2 9 0 0,0 10-2 0,-1 10-5 15,-8 11-12-15,-9 21 3 16,-7 16 2-16,-6 11 1 0,1 8 2 15,0 0-3-15,4 3-2 0,2-2 4 0,3-5-5 16,4-5 0 0,3-7-25-16,4-5-23 0,2-9-56 0,2-8 2 15,2-8-20-15,2-10-156 16,-3-9-398-16</inkml:trace>
  <inkml:trace contextRef="#ctx0" brushRef="#br0" timeOffset="80060.11">21638 13219 920 0,'3'-14'0'16,"2"8"243"-16,0 4-197 0,-3-1-29 16,0 3-18-16,-1 0-9 15,-1 7-82-15,-7 3-148 0,-6 1-167 0</inkml:trace>
  <inkml:trace contextRef="#ctx0" brushRef="#br0" timeOffset="80480.11">19905 14059 898 0,'18'-7'0'0,"15"0"318"0,10 2-206 15,15 1-17-15,15 1-5 16,15 3-4-16,14 0-25 0,6 2-19 16,7 3-7-16,-4-2-12 15,-5-3-5-15,-9 1-8 0,-10-1-1 0,-6-5 2 16,-10-1-4-16,-6 2-5 0,-11-1 2 15,-8 3-3-15,-10 3-2 16,-11-1-21-16,-10 0-11 0,-7 0-32 0,-8 0-1 16,-8 0 21-1,-13 2-32-15,-10 1-30 0,-7 2 15 0,-10-1 6 16,-5 1-6-16,-4-2-51 15,-6 2-109-15,-2-1-66 0</inkml:trace>
  <inkml:trace contextRef="#ctx0" brushRef="#br0" timeOffset="80740.11">19995 14251 690 0,'-57'14'0'15,"20"-2"374"-15,21-2-214 0,14-1-63 0,12-3-58 16,16 1 18-16,16-5 8 16,16-2 23-16,16 0 3 0,13-1-29 15,13 0-24-15,8 0-7 16,5-3-5-16,1 0-4 0,-3-4 8 0,-2-2-6 15,-6-3-4-15,-1 2-2 0,-5 1 0 16,-6 3-7-16,-6 4-7 16,-10-2 2-16,-9 3-5 0,-13 0-2 0,-16 2 1 15,-13 0-1 1,-14-3-45-16,-10 0 15 0,-10-2 3 0,-12 1-54 15,-11 1-23-15,-11 1-15 16,-9 2-31-16,-4 0 37 0,-3 0-29 16,-2 3-112-16,-5-1-149 15</inkml:trace>
  <inkml:trace contextRef="#ctx0" brushRef="#br0" timeOffset="96060.13">5187 4942 279 0,'-1'-3'0'0,"1"1"78"16,-2-1-66 0,1 1 2-16,-1 0 17 0,0-1-2 0,1 1 5 15,-1-2 7-15,-1 0 8 16,3 3 2-16,-3-2-8 0,1-2-6 15,0 3-2-15,-1-2-5 16,0 1-9-16,-1 0-15 0,0 0-3 0,-4 0-3 16,0 0 0-16,-3 1 3 15,-3-1 1-15,1 1 7 0,-4 0 3 16,-4-3 7-16,1 3-2 0,-3-2 6 0,0 2-1 15,2 1-2-15,0-2-8 16,2-2-6-16,2 2-1 0,0-1 0 16,2-2 7-16,1 1 0 15,0 1 6-15,-1-2-6 0,1 3 0 0,-4-1 3 16,-1 0-3-1,-4 1-2-15,-2 1-2 0,1 2-5 0,-2 0-2 16,1 2-1-16,0 0 2 0,1 1-2 0,2-3 2 16,0 0 7-1,4 0 8-15,0 0 6 0,0-5-9 0,3 2-7 16,-3 1 2-16,3-3-4 15,-2 3-2-15,-2 0-4 0,-2 1-1 16,-3 1 0-16,-2 0 0 16,-1 1 1-16,-3 3-1 0,0 1 0 0,-2-3 0 15,0 2 0-15,1 0 0 16,2 0 3-16,2 2-2 0,1 1-1 15,0 2 0-15,4 1 1 0,-3-1-1 0,3 2 0 16,0 1 0-16,1 0-1 16,1 2 1-16,2 0 0 0,0 1 0 15,1 0 0-15,0 2 1 16,1 0 2-16,0 2 1 0,1 0-1 0,1 0 1 15,0-1 3 1,0-1-1-16,1 2-3 0,2 0 1 0,1 1-3 16,1-1-1-16,-2 0 0 15,3 1 0-15,-1-1 1 0,3 0 0 16,0-2 0-16,2 0 2 0,-1 0 4 0,1 2-2 15,0 1 3-15,1-2-2 16,0 3-3-16,-1-2-1 0,3 0 1 16,1 1-2-16,0-2-2 15,0 0 1-15,0 1 1 0,4-2 0 0,2 0 2 16,0 0 2-16,2 1-1 15,2-2 3-15,1-1-4 0,1 1 0 16,1-1 0-16,3-1 0 0,2 1 0 0,1-5 5 16,2 2 1-16,1-3 4 15,1-1 1-15,1 0-4 0,0-2 0 16,2 1 1-16,1-2-5 15,0 0 2-15,1-3 0 0,1 3-1 0,1 0 0 16,-1-2 1 0,0 4-3-16,-2-2-1 0,-2-2-1 0,3 1 1 15,0-1-2-15,0-1 3 16,-1 0-1-16,3 0-2 0,1-1 5 15,-1-1-1-15,3 0 0 0,0 0 0 0,-1-3 0 16,-1 1-3-16,0-1 3 16,1-1 2-16,-1 1-3 0,-1 0-2 15,-2 1-1-15,0 0-1 16,-1-3 2-16,1 3-3 0,0-1 0 0,1-1 0 15,0 0 3-15,-1 1-4 16,1-3 2-16,1 4 0 0,0-4-1 16,1 1 0-16,-3-1 2 15,-1 0-2-15,-1 2 0 0,-1-1 1 0,-1 1-1 16,-2-1 0-16,-4 1 2 0,-1-2-2 15,0-1 0-15,-3 2 7 16,-1-2 2-16,-2-1 7 0,1 1 1 0,-1-2-1 16,2 0-7-1,0-2-5-15,0 0-2 0,0 1 2 0,1 0-2 16,-2 0-3-16,0-3 2 15,3 2 1-15,-4-1-2 0,-1-3 0 16,1 3 5-16,-2-4-1 0,-3-2 4 0,1 4 0 16,-4-1-3-16,1-2 1 15,-1 5-4-15,-1-5-2 0,3 3 0 16,-2-1 2-16,0 1-2 15,1-1 0-15,-2 1 0 0,0-1 0 0,2 0 0 16,-1 1 1-16,-3 0-1 16,2-1 0-16,-2 2 10 0,-2 2 1 15,-2-2-2-15,-1 2-6 16,-1-1-2-16,0 2 2 0,1 2-2 0,-2-1-1 15,2-1 0-15,-2 1 2 0,-1-3-2 16,1 0 0-16,-2 0 2 16,-1-3-3-16,0 1 2 0,-1 1 0 0,2 3-1 15,1 2-2 1,-2 0 2-16,0 1-2 0,-1-2 2 0,1 1 0 15,0 1-3-15,1 1 5 16,0 1-2-16,0-2 0 0,-1 0 0 16,0 0 2-16,-2 0-4 15,0-1 0-15,-2 1 0 0,-4 0 0 0,-2-2 4 16,1 1-3-16,-2 0-1 0,1-1 3 15,-1 0-2-15,-2 1-6 16,1-2-6-16,1-1-12 0,-1 1-14 0,3 2-7 16,1 8-40-16,-2 0-29 15,0 5 15-15,-1 9-29 0,-2 4-107 16,-1-6-98-16</inkml:trace>
  <inkml:trace contextRef="#ctx0" brushRef="#br0" timeOffset="105410.14">11004 5037 185 0,'20'-11'0'15,"-2"1"126"-15,1-3-74 0,0 1-4 0,-1-3 18 16,1 1-8-16,2 4-2 15,-4-2 10-15,-1 2-16 0,-5 3-2 16,-4 0 9-16,-1 1-13 0,-4 3-5 0,-2 0 7 16,1 1-7-16,-1 2-12 15,0 0-14-15,0 0-8 0,0 0-7 16,-3 0-3-16,-2 3 10 15,-2 2 1-15,-7 1-1 0,-3 3 10 0,-7 4 1 16,-7 3 3 0,-4 1 6-16,-3 3-7 0,-3 3 3 0,0-1-3 15,1 0-6-15,0 1-1 16,2 0-2-16,0 1-3 0,2 1 5 15,0-1-3-15,-2 2-3 0,-1-1 1 0,-1-1-2 16,1 3 1-16,1-3-3 16,0 0 2-16,6-2-3 0,3-4 0 15,5 0 2-15,4-6-2 16,6 0-1-16,4-4 0 0,2-1 3 0,3-3-3 15,3-3 0-15,1 3 0 16,1-3-1-16,0-1 6 0,0 2-2 16,0-2 1-16,0 0 0 0,0 0-2 0,0 0-2 15,0 0 0-15,0 0 7 16,1-1-6-16,-1 1 5 0,0 0-4 16,2 0-2-16,-2 0 0 15,0 0 9-15,1 0-8 0,-1 1-1 0,0-1 0 16,0 0-3-1,0-2 4-15,0 0 2 0,0-1-4 0,-1-2 2 16,1 2-1-16,0-1 0 16,0 0-2-16,2-2 2 0,1-3-4 15,0-4 5-15,5-2-2 0,1 0-6 0,2-6 6 16,5 4 0-16,-1-5 0 15,2-2 1-15,4 0 0 0,-3 0-1 16,1 2 1-16,-1 5 0 16,-4 0 0-16,0 5 0 0,-3 5-1 0,-4 2-2 15,-2 1 3-15,-4 4 0 16,-1-1 0-16,0 1 0 0,0 0 0 15,-2 1-23-15,-4 9 3 16,-6 8 19-16,-8 5 2 0,-3 3 6 0,-4 3-6 16,0 0-2-16,0 0 2 0,2 0 1 15,2-4-1-15,5-4 1 16,4 1-1-16,2-6-1 0,3-1 0 0,2 3 1 15,2-4-1 1,0 1 0-16,2-1 1 0,1-5-1 0,2-1-3 16,0-1 2-16,3 0 0 15,0-1 2-15,3-2 3 0,0-3 2 16,5-1 4-16,0 0-1 0,4-1-3 0,3-3-2 15,0-1-1-15,5-1-2 16,0 1 1-16,0 1-1 0,-2 1-2 16,0 0 0-16,-2 3-11 15,-3 0-29-15,1 4-19 0,-4 5-42 0,-3 0-67 16,-3 1-44-16,-3-3-133 15</inkml:trace>
  <inkml:trace contextRef="#ctx0" brushRef="#br0" timeOffset="111640.15">10329 6047 244 0,'2'-3'0'0,"-1"-3"132"0,2 1-75 16,2-4-9-16,0 1 6 15,-1-1 3-15,1 2-23 0,-1 0 2 16,-1 1 11-16,-2-3-8 0,0 3 0 0,-1-2 1 15,0 1-3-15,-1-1-2 16,-2 2-15-16,-2-1-10 0,0 3-4 16,-1 0 5-16,1-2 1 15,0 2 6-15,-1-1 8 0,1-2-2 0,1 1-8 16,-1-2 2-1,-1 0 6-15,-1-2 1 0,0-2 4 0,-2 1-14 16,2 2-9-16,-3 0-3 16,0 1 1-16,2 1-2 0,1 2 0 15,-3 0 0-15,4 1-1 0,-1-1 2 0,2 2 1 16,-1-1 1-16,2 0 2 15,-3 0-1-15,3 2-2 0,0-1-2 16,-2 2-1-16,2-1-2 16,-2 2-1-16,-3 0 3 0,0 0-2 0,-4 0 0 15,-1 1 1-15,5 1 0 16,-4 3 0-16,2-1 2 0,1 2 0 15,-2-1-2-15,0 7 0 16,2 2 2-16,-1 3-2 0,0 1 5 0,3 3-4 16,1-2-2-16,0 1 2 0,4-3 2 15,-1 0-3-15,-3-3 0 16,4-3 4-16,0 0-4 0,-1-3 4 0,1 1-3 15,0-1-1 1,-3 1 0-16,2-2 9 0,-1 0-8 0,1 1 2 16,2 1-2-16,-1 3 0 15,2 2 2-15,1 1-2 0,0 0 0 16,0-1 2-16,0 2-2 0,3-3 0 0,-2-1 1 15,2-2 0-15,0 0 1 16,-3-2-2-16,4-2 2 0,-4 1-3 16,0-1 0-16,0 1 6 15,0 2-5-15,0 0 1 0,1-1 1 0,-1 0-2 16,0 1 2-16,2 1-2 15,-1 0-1-15,2 2 0 0,-2-3 2 16,2 1-3-16,0 1 2 16,0-1 1-16,1-2-2 0,-1-1 0 0,0 0 3 15,0-1-3-15,-2 1 0 0,2-3 2 16,0 1-2-16,1 1 0 15,0 0 1-15,0-1-2 0,2 0 2 0,0 2 1 16,2-2-2-16,-1 2 0 16,4-2 4-16,-3 0-5 0,4 1 2 15,-2 0 1-15,0-3-4 16,1 1 4-16,-2-3 1 0,0-1-2 0,3 1 1 15,-3-1 0 1,0 0-1-16,1 0 2 0,-2-5-1 0,2 1-3 16,0-2 2-16,0-2 2 0,2-2-3 15,-2-1 4-15,2-1-3 16,-2 1-1-16,1-2 0 0,-2 1 5 0,1-2-7 15,-1-2 4-15,-2 3 0 16,0-4-2-16,-1 0 0 0,2 1 5 16,-3-6-3-16,0 1 4 15,-2-2 0-15,-2-2-1 0,1 0 0 0,-1-3-2 16,-1 0-1-16,0-2 0 0,0 2-2 15,-3 1 0-15,-1-1 0 16,-1 4 0-16,0 2-2 0,-3 4 3 0,2 3-2 16,-1 1-6-1,-1 3-17-15,-1 4-19 0,1 5-36 0,-5 2-30 16,1 6-50-16,-4 5-125 15,-2-5-68-15</inkml:trace>
  <inkml:trace contextRef="#ctx0" brushRef="#br0" timeOffset="115820.16">4122 7337 344 0,'0'-1'0'16,"-2"0"131"-16,1 1-101 15,0-1-19-15,1 0 0 0,0 1 15 0,0 0 19 16,0-1 9 0,0 0 11-16,0 1-13 0,0 0-4 0,2 0-5 15,4-2-33-15,5 1 8 0,7 0 5 0,7-1 6 16,9 2-10-1,6 0 4-15,7-4 9 0,6-1 2 0,2-3 12 16,6 0-4-16,2-1-9 16,-2 0 2-16,1-1-5 0,-4 3-9 15,-5 2-6-15,-3 2-7 16,-4 3-3-16,-2 0-6 0,-1 0 2 0,-1 3 1 15,1 1-2-15,-1-1 0 16,-2 0 2-16,-4-3-3 0,-3 0 2 16,-5 0 0-16,-3-3-1 0,-5 1 0 0,-6-1 2 15,-5 1-2-15,-7 1 0 16,-2 0 0-16,0 0 0 0,-2 1-3 15,-7-1-22-15,-5 1-43 16,-7 0 21-16,0 4 7 0,0 3-30 0,-1 5-27 16,2-2-59-1,-3 0-134-15,0-6-150 0</inkml:trace>
  <inkml:trace contextRef="#ctx0" brushRef="#br0" timeOffset="117860.16">10374 6829 227 0,'0'-4'0'15,"0"0"141"-15,-1 0-90 16,0 0-2-16,0-1 9 0,-2 1-1 16,1 0-19-16,-1 0 14 15,1 1-8-15,0 0-6 0,1 1 4 0,-2 0-18 16,2 1-7-16,0-1 6 0,-1 0-4 15,0-1 2-15,-1-1 5 16,2 0 0-16,-1 1-1 0,-1-2 7 0,-1 2-8 16,-1-2-13-1,-1 3 0-15,1-2-3 0,0 1 2 0,3 3-1 16,-4-3-3-16,4 0 0 15,-1 1 2-15,-2-3 1 0,1 1 0 16,0 1-2-16,-2-1 2 16,0 1-2-16,2 1-3 0,-5-1 3 0,4 1-2 15,-5-1 1-15,3-2 0 0,2 1-1 16,-2 1 4-16,2 1 5 15,0-2 0-15,-1 0-7 0,1 2-1 0,2-3-5 16,-1 5-1-16,1 0 0 16,-1-2 1-16,1 0-1 0,-3 1 0 15,0-2 4-15,0 2-2 16,-2 1 6-16,1 0-3 0,2 0-3 0,-4 0 2 15,2 0-4 1,-1 0 0-16,0 4-2 0,0 1 2 0,0 0 0 16,0-2-1-16,1 2 1 0,2-1 0 0,-2 2 0 15,1 1 0 1,-1 0 0-16,0 2-2 0,2 2 2 0,-2 0-1 15,1 1 1-15,0-3 2 16,0 1-3-16,1 0 2 0,0-2 3 16,0-1-3-16,1 4 5 15,0-1-3-15,-1 0-4 0,1 2 2 0,-1 2 2 16,1 0-3-16,-2 2 0 0,1 1 2 15,-1-3-1-15,0 3 1 16,2-2-2-16,1-1 0 0,1 1 0 0,2-2 2 16,-1 1-2-16,1 0 0 15,0 0 6-15,0-1-6 0,-2 0 0 16,2 1 3-16,-1-3-3 15,1 4 0-15,0-3 3 0,-1-1-3 0,1 1 5 16,0-1-4-16,2 0-1 16,2 0 0-16,1-1 2 0,-1-1 0 15,1 2 0-15,0-2-1 0,-1-2 0 0,0 1-1 16,0 1 0-16,0-1 0 15,1 0 1-15,-1 1 0 0,2-1-1 16,1 2 0-16,2-1 1 16,2 1-1-16,0-2 0 0,4-1 2 15,1-3-3-15,1 2 2 16,3-2 1-16,1-1-2 0,-1 0 2 0,0-3-1 15,-2 0-2-15,-1 0 2 16,-1-3 2-16,-3 0-4 0,-2 1 2 16,-1-3 2-16,-2 0-2 0,-1-2 2 0,-1-3 0 15,1-3-2-15,-1-2 1 16,1-3 0-16,-3-2-1 0,3-3 0 15,2 0-1-15,-1-4 0 16,2-2 0-16,0-2 0 0,0-1 0 0,-1-2-1 16,0 2 1-1,-5 3 0-15,-1-2-1 0,0 3 1 0,-4 4-2 16,-1 0 3-16,-5 3-2 0,-2 3-4 0,0 1 8 15,-3 3-6-15,1 4-26 16,-4 2-5-16,-2 4-18 0,-1 4-40 16,-5 3-16-16,-2 5-43 15,-4 1-90-15,-3 0-47 0</inkml:trace>
  <inkml:trace contextRef="#ctx0" brushRef="#br0" timeOffset="119190.16">4331 8187 190 0,'-7'-8'0'16,"-1"4"144"-16,3 2-85 0,0-1-9 15,1 1-29-15,3 2-12 16,-1 0-10-16,1 0 1 0,1 0 0 0,-2 2 6 15,-3-1 4 1,0 0 4-16,-4 0 12 0,0-1 14 0,3 0-2 16,-2 0 9-16,4 0-11 0,1 0 8 0,1 0 15 15,0 0-19 1,2 0-4-16,0 0 0 0,0 0-12 0,0 0-18 15,0 0-10-15,0 0 0 16,0 0 1-16,2 0 6 0,-1 2 14 16,1 0 1-16,3-2 21 15,1 0-2-15,3 0 1 0,3 0 1 0,6 0-13 16,3 0-9-16,4 1 1 0,6-1 2 15,2 1 3-15,6-1-4 16,1 0 0-16,3 0-7 0,2-4 0 0,0-1-2 16,1-2 3-16,-3 1-4 15,1 0-2-15,-4 1 2 0,-3 0-4 16,0 2-1-16,-3 1-2 15,-1-1 1-15,-3 3-1 0,-3 0-1 0,-5 0-2 16,-3 0 2 0,-5 0 0-16,-4 0-2 0,-4 0 2 0,-3 0-1 15,-3 0 0-15,0 0-1 0,0 0 2 0,0 0 0 16,0 0-1-1,0 0 0-15,-1 0-13 0,0 0-12 0,-4 0-3 16,-6 3-16-16,-1 2-3 16,-6 1-24-16,0 1-66 0,-1 0-58 15,2-7-158-15</inkml:trace>
  <inkml:trace contextRef="#ctx0" brushRef="#br0" timeOffset="120890.16">10414 7818 260 0,'0'-7'0'0,"0"2"196"15,-1-1-140-15,1 1-4 16,0 0-12-16,-1 3-10 0,1-4 8 15,1-1 3-15,0 3-7 16,1-2 13-16,-1-2-6 0,3 3-1 0,-3-2 2 16,0-2-7-16,-1 1-8 0,0 0 0 15,-1 2 0-15,1-2-3 16,-1 2 1-16,-2-1-1 0,-2-1-8 0,-2 2-1 15,2-1 0 1,-2 0-3-16,0-1-1 0,0 0 2 0,1 1 0 16,0 0 5-16,-1 0-4 15,2 0 1-15,-1-1-2 0,1-2-6 16,0 4 0-16,-4-1-5 0,0 2 1 0,1-1-1 15,0 1-3-15,2-1 2 16,-1 3 3-16,-1-2-5 0,3 1 2 16,0 1 4-16,-1-2-4 15,-1 2 5-15,1-1-1 0,-3 2-5 0,0-4 0 16,0 2 8-16,-1 2-9 15,2-1 2-15,1 3 3 0,1-3-6 16,1 2 4-16,2 1-1 16,-1-1-1-16,-2 1 0 0,0 0 0 0,-1 0 0 15,-2 0 0-15,1 0 0 0,-2 0 0 16,1 0 0-16,1 2 3 15,-1 1-5-15,2 3 3 0,0-3 0 0,1 2-2 16,-1-3 1 0,2 0 0-16,-1 3 0 0,1 1 0 0,0-2-1 15,3 4-2-15,-1 1 6 16,-2-2-3-16,3 3 0 0,-2 1 0 15,1-2 0-15,1 5 0 16,-3 3 0-16,0 1 2 0,0 0-3 0,0 0 2 16,1-1 0-16,1-1-2 0,-2 1 2 15,-1 0 0-15,1-2-1 16,-1-3 0-16,-1 4 3 0,1-2-4 0,0-1 2 15,-1 3 0-15,2-2-2 16,0 0 2-16,1-1 1 0,1 1-2 16,-1 0 0-16,3 0 0 15,0 1 0-15,0-2 0 0,1 1 0 0,0 1 0 16,3-1 0-16,4 3 2 0,-1-1 0 15,3-2 1-15,0 0 0 16,-2 0-1-16,-1-2 1 0,2 0-2 0,0-1-1 16,1 0 0-1,-2 1 5-15,3 0-6 0,0-2 2 0,5 0 1 16,1 0-1-16,3-1 1 15,2-1 0-15,1-2-3 0,-1 1 2 16,0 0 2-16,1-2-3 16,-2-1 0-16,1 0 2 0,-2-4-2 0,-2 0 0 15,-1 0 2-15,-1 0-2 0,-2-3 0 16,-1-3 3-16,-1-2-2 15,1 0 1-15,-3-5 0 0,0-2 0 0,-2-1 1 16,3-3-2-16,-2-2 0 16,2-2 0-16,-2-2 0 0,0-4-2 15,0 2 2-15,-1-5-1 16,-3 3 0-16,2 0-1 0,-2 0 1 0,-4 3 0 15,0-4 0 1,-2 2 0-16,-4 1 0 0,-2-2-1 0,-1 2 0 16,-3 1-2-16,0 0 5 0,1 0-2 0,-2 3 0 15,3 2-7 1,0 3-14-16,1 3-7 0,0 6 5 0,2 4-8 15,-6 5-35-15,1 10-13 16,-4 8-21-16,-4 5-83 0,-2-2-82 16,-4-4-307-16</inkml:trace>
  <inkml:trace contextRef="#ctx0" brushRef="#br0" timeOffset="122340.17">4059 9029 95 0,'1'2'0'0,"1"1"104"15,0-2-64 1,-2-1 15-16,0 0 7 0,0 1-1 0,1-1-9 16,-1 2 5-16,1-1-5 15,-1-1-4-15,1 0 12 0,-1 0-13 16,0 0-13-16,0 0-10 0,0 0 1 0,0 0 3 15,0 0 4-15,4 0-14 16,5 2 22-16,5-2 8 0,7 0-4 16,9 0-8-16,6 0-6 15,8-2-5-15,7 2-2 0,2-3 10 0,-1 1-3 16,-1-3-2-16,-3 0-5 15,-3 0-4-15,-2 2-2 0,-4 1-4 16,-2 2-6-16,-1 1-4 16,-4 3-3-16,2 1 0 0,-3 1 5 0,0-1-4 15,0-1 1-15,-4-2 1 0,-2-2-6 16,-5 0 6-16,-3 1 0 15,-4-1-2-15,0 0 2 0,-3 0 1 0,-1-3-6 16,-2 3 4 0,-1-3 1-16,-3-1-4 0,0 2 1 0,-1-1 0 15,-2 0-38-15,-2 3-11 16,-6-2-45-16,-2 2-61 0,-2 4-13 15,-1-2-107-15</inkml:trace>
  <inkml:trace contextRef="#ctx0" brushRef="#br0" timeOffset="124210.17">10383 8672 287 0,'4'-11'0'0,"1"1"172"0,1-1-102 0,1 3-22 16,-1 1-13-16,-1 0-9 15,-2 1-12-15,0 4-4 0,-2-2-2 16,-1 1 14-16,0 1 12 15,0-3 2-15,0 0 1 0,-4 0 0 0,-1-3 5 16,1 4-3 0,-2-1 0-16,1 0-5 0,-1 1-4 0,1 0-9 15,0 1-6-15,4 1 2 0,-2 0 2 0,0 0 3 16,3 0 4-1,-3 2-2-15,2-3 0 0,0-1 0 0,-1-3 1 16,-1 1 1-16,0-2-5 16,1 2-4-16,0-1-5 0,-1 2 1 15,1-1-4-15,0-1 0 16,0 3 0-16,1 2-6 0,0-1-3 0,1 0 0 15,-2 1 4-15,1 0-4 16,-1 0 0-16,1-1 4 0,-1-1-5 16,-1 0 2-16,1 3 7 0,0-4-4 0,0 2 1 15,0-1 2-15,0 1-3 16,0 1 4-16,2 1-4 0,-1-1-1 15,0-1 3-15,0 2-4 16,-1 0-3-16,2 0 2 0,-2 0 1 0,0-2-3 16,0 1 2-1,-1 0 1-15,-1 0-2 0,3-1 0 0,-1 2 10 16,1 0-9-16,-2-1 3 0,3 1-2 0,-2-1-2 15,-1-1 0 1,1 3 3-16,-1-2-4 0,-2-1 2 0,3 2 1 16,-1-1-3-16,1 2 2 15,0 0-1-15,-1-1 0 0,0 1 0 16,0-1 1-16,1-1-2 15,-1 2 1-15,2 0 0 0,-1 0 0 0,-1 0 0 16,-4 0 2-16,3 0-3 16,-2-2 2-16,0 2 1 0,0-3-3 15,-2 3 2-15,2 0 0 0,0 0-1 0,0 0-1 16,2 0 1-16,-1 0 0 15,0 0-1-15,0 0 2 0,3 3-2 16,-2-1 2-16,1 0-1 16,0-1 0-16,-1 0 0 0,1 0 0 0,1 0 0 15,-2 0 0 1,1 0 0-16,-2 0 0 0,1 1 0 0,-1-1 0 15,-1 2 0-15,-3-2 0 16,3 3 0-16,0-1 0 0,0 1 0 16,3-2-1-16,-1-1-1 0,2 1 3 0,2 1 0 15,0-1-2-15,-2-1 2 16,0-1-1-16,0 2 0 0,-2-1 0 15,3 2 0-15,-3 0 0 16,2 3-1-16,-2-1 1 0,0 0 0 0,0 0 0 16,-1 2 0-16,-1-2 0 15,1 0 0-15,0 1 0 0,3-1 0 16,1 3-1-16,-1-2 1 0,2 2 0 0,-2 0 1 15,1 0-1-15,-1-1 0 16,1 0 0-16,0 1 0 0,0-1 0 16,-1 4-2-16,0-3 2 15,1 1 0-15,1 1 2 0,-2-2-2 0,2 1-3 16,-1-2 5-1,-1 3-1-15,2-3-2 0,0 3 2 0,0-2 1 16,0 0-3-16,0 0 2 16,0 2-1-16,-1-2 0 0,1 1 0 15,0 1-1-15,0-1 0 0,0 0 1 0,0 1 0 16,0 0 0-16,0 0 2 15,0-1-1-15,3 1-1 0,-2 0 0 16,1-1 0-16,2 1 0 16,0 0 0-16,-1 0 3 0,-1-2-4 0,1 2 2 15,0-2 3-15,1 0-6 16,-1 1 4-16,0 1 0 0,-1-1-3 15,2-1 1-15,-1 1 2 16,1-1-4-16,0 2 4 0,0 1-1 0,1 1-2 16,0-2 2-16,3 0 1 0,-2-1-3 15,2-1 2-15,-1-1 1 16,0-1-2-16,3 1 0 0,-1-2 4 0,3 1-5 15,1 1 2 1,1-2 1-16,1-2-2 0,0 0 0 0,-1-1 4 16,0-2-5-16,-1 0 2 15,-1 0 1-15,1 0-4 0,2-1 4 16,-1-3 1-16,2-1-5 0,1-3 4 0,0-3 0 15,0-2-3-15,2 1 1 16,-2-5 1-16,-1 0-2 0,-3-4 2 16,-2 1 4-16,-4-4-6 15,-2-2 2-15,-2 1 4 0,-1-4-7 0,-1 0 2 16,0-2 0-16,-1 2 0 15,0-3 0-15,0-1-1 0,0-2-3 16,-4-1 4-16,-1 1 0 16,-3 0-8-16,0 3 7 0,1 5-13 0,-1 6-12 15,0 5-1-15,-1 9-26 0,-5 6-48 16,-3 4-19-16,-2 11-41 15,-4-2-122-15,0-2-116 0</inkml:trace>
  <inkml:trace contextRef="#ctx0" brushRef="#br0" timeOffset="125190.17">4189 9972 365 0,'-9'-4'0'0,"4"1"136"15,-2 1-62-15,2-1-7 0,2-1-2 0,1 1 7 16,1-2-6 0,1 0-1-16,0 1 4 0,0-3-15 0,1 3-15 15,1 0-11-15,1 2-12 0,6 2-16 0,4 2 0 16,7 5 0-1,9 1 9-15,4-2 1 0,8 2 8 0,6-5 7 16,3-1-3-16,2-2 3 16,1 0-3-16,0-2 6 0,2-4-12 15,-2-2 1-15,-1 0 0 16,-2-2-1-16,-5 2-4 0,-3 3-9 0,-5 1 3 15,-2 3-5-15,-5 0-2 16,-5-1 2-16,-1 2 0 0,-6 0-2 16,-5 0 2-16,2 2 0 0,-5 1-2 0,-2 1 1 15,-2-1 0-15,-4-1 0 16,-1-1-2-16,0 0 1 0,-1-1-18 15,-2 0 11-15,-4 0-14 16,-4 0-39-16,-4 3 6 0,-4 2-25 0,-3 4-77 16,1-2-69-1,3-7-182-15</inkml:trace>
  <inkml:trace contextRef="#ctx0" brushRef="#br0" timeOffset="126710.17">10436 9480 406 0,'-1'-6'0'0,"-3"1"195"0,3 1-117 0,-1-1-17 16,-1 1 5-16,2-3-17 15,-1 1-5-15,-1 1 8 0,2-2-15 16,-1 2 1-16,-1 0 3 0,0-2-9 0,-1-1-8 15,2 1 5-15,-2-2-6 16,1 1-2-16,-1 1-3 0,1 0-3 16,0 0-1-16,-1 2 1 15,0-3 1-15,1 1-2 0,-1 0 3 0,0-1-1 16,-1 1 0-16,1-2-5 15,-2 1-2-15,1 0-3 0,-1 2-3 16,0 0 1-16,1 2-3 16,-3 0-1-16,1 0 0 0,1 0 2 0,-2 1-2 15,1 0 0-15,-1 0 5 0,-2 0-6 16,0 0 2-16,2-1 5 15,-2 1-7-15,1 1 2 0,1 1 2 0,-2 1-4 16,2 0 2 0,-2 0-1-16,3 0 0 0,-3 0-1 0,-1 0 1 15,-1 0 0-15,2 1 0 16,0 1 1-16,1-2-1 0,2 0 0 15,0 0 2-15,4 3-2 16,-3-1 0-16,1-1 9 0,1 0-10 0,-4 1 2 16,3 1-1-16,-2 2 0 0,0 2 0 15,0 1 0-15,-1 2-2 16,0 2 4-16,2 4-1 0,-3 1-2 0,2 2 1 15,0-1 1-15,-1 1-2 16,-1 0 2-16,-1-1 0 0,1-2-2 16,1 2 2-16,1-1 1 15,0 0-4-15,1 0 4 0,3 1-1 0,-1-1-1 16,0 3 0-16,4 2 1 0,-2-3-2 15,2 0 2-15,0 2 1 16,2-2-3-16,2-1 2 0,2 2 2 0,-1-3-3 16,2 0 0-1,1-1 5-15,1-1-6 0,3-1 2 0,-1-1 0 16,3-1 0-16,3 0 2 15,0-1-2-15,0-2-2 0,1 2 2 16,2-3 1-16,1 0-1 16,0 0 2-16,2-3-1 0,-4 0-4 0,0-4 4 15,-1 1 0-15,-1-2-3 0,4 0 2 16,1 0-2-16,-2 0 2 15,2-1 1-15,-1-6-4 0,-3 1 1 0,-2-5 2 16,-2-3 2-16,1-2-1 16,-5-7 3-16,-1-2-3 0,-3-1-1 15,0-5 1-15,-2-1-3 16,-2-2 0-16,-1 0 2 0,1-2 0 0,-2 0-5 15,1 0 5 1,-1-1-1-16,0-1 0 0,-1 4-3 0,-1 0 3 16,-3 2 0-16,-1 3-12 0,-3 3-9 0,-4 2-12 15,-2 7-1 1,0 5-21-16,-1 7-44 0,1 5-25 0,-2 5-60 15,0 3-130-15,-3-4-222 16</inkml:trace>
  <inkml:trace contextRef="#ctx0" brushRef="#br0" timeOffset="127660.17">4318 10768 374 0,'-6'-8'0'15,"1"2"212"-15,-1-1-136 16,1 1-12-16,1 1 15 0,3 1-12 16,-1 0-14-16,2 4-2 0,-1-1-8 0,0 0-12 15,0 1-3-15,1 0-14 16,3 0-12-16,9 0 14 0,10-1 27 15,8-1-4-15,6-3-5 16,8 2-10-16,6-2-6 0,5-2-1 0,4 2 1 16,-2 0-2-16,-4-1-7 15,-3 0-5-15,-2-3 0 0,-3 0 1 16,-1 1 2-16,-1 0 1 0,-3 4-5 0,2 0 0 15,-2 1-2-15,-3 3-2 16,-4-1 2-16,-6 1-2 0,-8 0-1 16,-5 1 4-16,-4 1-2 15,-5 0 0-15,-2-2-18 0,-2 0-5 0,-1 2-16 16,0-1 1-1,-7 1-7-15,-3 3-5 0,-3 2-24 0,-2 2-29 16,1-3-124-16,-1-2-186 16</inkml:trace>
  <inkml:trace contextRef="#ctx0" brushRef="#br0" timeOffset="128970.18">10409 10280 291 0,'5'-8'0'0,"-5"-1"187"15,0 2-84-15,-2-1-34 0,-6-1-20 0,1 2-2 16,-2-1-1-16,0 3-10 0,2 2 8 15,1 0-3-15,1 0-3 16,3 0 5-16,-1 1-6 0,0-3-6 0,-2 1-7 16,-1-2-2-1,1 2-7-15,-1-1 2 0,0 0-1 0,0 1-1 16,-2 0-3-16,-2-3 4 15,2 0 0-15,-1 0 2 0,2 1-8 16,-1 0-6-16,4 3-2 16,-1-2 4-16,1 1 1 0,-1-1-2 0,-1 2 1 15,-1 0-1-15,-1 0-5 0,-3 0 0 16,-1 1 3-16,-2 1-4 15,0 1 2-15,1 0-2 0,2 0-2 0,2 1 6 16,3 2-4-16,1 3 1 16,-2-4 0-16,2 5 0 0,-4 1-1 15,0-3 1-15,0 2 0 16,-4 1 4-16,4 2 1 0,-1-2-2 0,-1 5-4 15,1 2 2 1,2-1-1-16,1 2 0 0,1 1 0 0,2 0 1 16,0 1-1-16,-1-2 3 0,0 2-3 0,1 1 0 15,-1 2 0 1,0-1 4-16,2 1-5 0,-2 0 2 0,2-3 1 15,-2 1-2-15,1-2 0 16,1 0 0-16,2 1-1 0,1-2 2 16,0 1 0-16,0 2-1 15,5-1 0-15,1 0 6 0,0 1-6 0,0-1 0 16,2-2 5-16,-2 1-4 0,2-2 1 15,1-2-1-15,1-1-2 16,3 0 1-16,0-5 2 0,2 3-3 0,-3-5 2 16,3-1 5-16,1 1-5 15,0 0 3-15,0-3-2 0,2 1-2 16,1-3 0-16,0 0 4 15,-2 0-4-15,1-7 0 0,0-3 7 0,-4-2 5 16,2-2 4 0,-1-3 3-16,-1-3-4 0,0-2-2 0,0-2-8 15,0-1-5-15,-1-1 0 0,-1-2 5 0,-1 1-6 16,-2-2 2-1,1 0 0-15,-3 0-1 0,-1-1 0 0,-2-1 0 16,-4 1 0-16,0 0-2 16,-1-1 1-16,-5 4-4 0,-4-2 6 15,-1 3-2-15,-1 3-21 16,0 4-6-16,1 4 1 0,0 6-23 0,-2 7-37 15,0 2-34-15,-4 11-117 16,-1-6-89-16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6972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91088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91088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126972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160" cy="614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61972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emf"/><Relationship Id="rId4" Type="http://schemas.openxmlformats.org/officeDocument/2006/relationships/customXml" Target="../ink/ink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4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0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emf"/><Relationship Id="rId4" Type="http://schemas.openxmlformats.org/officeDocument/2006/relationships/customXml" Target="../ink/ink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emf"/><Relationship Id="rId4" Type="http://schemas.openxmlformats.org/officeDocument/2006/relationships/customXml" Target="../ink/ink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7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emf"/><Relationship Id="rId4" Type="http://schemas.openxmlformats.org/officeDocument/2006/relationships/customXml" Target="../ink/ink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Types of Errors</a:t>
            </a:r>
          </a:p>
        </p:txBody>
      </p:sp>
      <p:sp>
        <p:nvSpPr>
          <p:cNvPr id="82" name="CustomShape 2"/>
          <p:cNvSpPr/>
          <p:nvPr/>
        </p:nvSpPr>
        <p:spPr>
          <a:xfrm>
            <a:off x="4953000" y="990600"/>
            <a:ext cx="3733800" cy="533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Data transmission suffers unpredictable changes because of interference</a:t>
            </a:r>
          </a:p>
          <a:p>
            <a:pPr marL="342900" indent="-342900">
              <a:buFont typeface="Arial" charset="0"/>
              <a:buChar char="•"/>
            </a:pP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interference can change the shape of the signal</a:t>
            </a:r>
          </a:p>
          <a:p>
            <a:pPr marL="342900" indent="-342900">
              <a:buFont typeface="Arial" charset="0"/>
              <a:buChar char="•"/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Single-bit error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means that only 1 bit of a given data unit (such as a byte, character, or packet) is changed from 1 to 0 or from 0 to 1</a:t>
            </a:r>
          </a:p>
        </p:txBody>
      </p:sp>
    </p:spTree>
    <p:extLst>
      <p:ext uri="{BB962C8B-B14F-4D97-AF65-F5344CB8AC3E}">
        <p14:creationId xmlns:p14="http://schemas.microsoft.com/office/powerpoint/2010/main" val="134821668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6576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 divide our message into blocks, each of ‘k’ bits, called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datawords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 add ‘r’ redundant bits to each block to make the length ‘n = k + r’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resulting ‘n-bit’ blocks are called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codewords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 Coding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3402360" y="3027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93000" y="301788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/>
              <p14:cNvContentPartPr/>
              <p14:nvPr/>
            </p14:nvContentPartPr>
            <p14:xfrm>
              <a:off x="4330800" y="1687680"/>
              <a:ext cx="360" cy="93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21440" y="1678320"/>
                <a:ext cx="19080" cy="28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42266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724400" y="990600"/>
            <a:ext cx="38100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If the following two conditions are met, the receiver can detect a change in the original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codeword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receiver has (or can find) a list of valid     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codewords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original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codeword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has changed to an invalid one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 CODING</a:t>
            </a:r>
            <a:r>
              <a:rPr lang="en-US" sz="30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30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Error Detection</a:t>
            </a:r>
          </a:p>
        </p:txBody>
      </p:sp>
    </p:spTree>
    <p:extLst>
      <p:ext uri="{BB962C8B-B14F-4D97-AF65-F5344CB8AC3E}">
        <p14:creationId xmlns:p14="http://schemas.microsoft.com/office/powerpoint/2010/main" val="42266988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 of Error Detection in Block Coding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2209800"/>
            <a:ext cx="229235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450" y="2209800"/>
            <a:ext cx="229235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853" y="4140118"/>
            <a:ext cx="940626" cy="466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191" y="4614439"/>
            <a:ext cx="2780059" cy="10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757800" y="1729440"/>
              <a:ext cx="7666920" cy="48164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7360" y="1718280"/>
                <a:ext cx="7688880" cy="4838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34122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914400" y="1143000"/>
            <a:ext cx="7543800" cy="480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Let us assume that k = 2 and n = 3. Table below shows the list of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datawords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codewords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 Later, we will see how to derive a cod word from a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dataword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020" y="2819400"/>
            <a:ext cx="5943600" cy="9144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129240" y="2040120"/>
              <a:ext cx="8056440" cy="382068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9880" y="2031840"/>
                <a:ext cx="8077680" cy="384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9396241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Hamming Distance</a:t>
            </a:r>
          </a:p>
        </p:txBody>
      </p:sp>
      <p:sp>
        <p:nvSpPr>
          <p:cNvPr id="5" name="CustomShape 2"/>
          <p:cNvSpPr/>
          <p:nvPr/>
        </p:nvSpPr>
        <p:spPr>
          <a:xfrm>
            <a:off x="4953000" y="990600"/>
            <a:ext cx="3733800" cy="483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350" b="1" dirty="0">
                <a:latin typeface="Calibri" panose="020F0502020204030204" pitchFamily="34" charset="0"/>
                <a:cs typeface="Calibri" panose="020F0502020204030204" pitchFamily="34" charset="0"/>
              </a:rPr>
              <a:t>Hamming Distance between two words of the same size is the number of differences between the corresponding bits</a:t>
            </a:r>
          </a:p>
          <a:p>
            <a:pPr marL="342900" indent="-342900">
              <a:buFont typeface="Arial" charset="0"/>
              <a:buChar char="•"/>
            </a:pPr>
            <a:endParaRPr 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350" b="1" dirty="0">
                <a:latin typeface="Calibri" panose="020F0502020204030204" pitchFamily="34" charset="0"/>
                <a:cs typeface="Calibri" panose="020F0502020204030204" pitchFamily="34" charset="0"/>
              </a:rPr>
              <a:t>Hamming Distance between two words x and y is </a:t>
            </a:r>
            <a:r>
              <a:rPr lang="en-US" sz="2350" b="1" i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350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350" b="1" dirty="0" err="1">
                <a:latin typeface="Calibri" panose="020F0502020204030204" pitchFamily="34" charset="0"/>
                <a:cs typeface="Calibri" panose="020F0502020204030204" pitchFamily="34" charset="0"/>
              </a:rPr>
              <a:t>x,y</a:t>
            </a:r>
            <a:r>
              <a:rPr lang="en-US" sz="235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>
              <a:buFont typeface="Arial" charset="0"/>
              <a:buChar char="•"/>
            </a:pPr>
            <a:endParaRPr lang="en-US" sz="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350" b="1" dirty="0">
                <a:latin typeface="Calibri" panose="020F0502020204030204" pitchFamily="34" charset="0"/>
                <a:cs typeface="Calibri" panose="020F0502020204030204" pitchFamily="34" charset="0"/>
              </a:rPr>
              <a:t>Hamming distance between received codeword and sent codeword is number of bits corrupted</a:t>
            </a:r>
          </a:p>
        </p:txBody>
      </p:sp>
    </p:spTree>
    <p:extLst>
      <p:ext uri="{BB962C8B-B14F-4D97-AF65-F5344CB8AC3E}">
        <p14:creationId xmlns:p14="http://schemas.microsoft.com/office/powerpoint/2010/main" val="126599798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</a:p>
        </p:txBody>
      </p:sp>
      <p:sp>
        <p:nvSpPr>
          <p:cNvPr id="5" name="CustomShape 2"/>
          <p:cNvSpPr/>
          <p:nvPr/>
        </p:nvSpPr>
        <p:spPr>
          <a:xfrm>
            <a:off x="1066800" y="1112880"/>
            <a:ext cx="7315200" cy="483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Let us find the Hamming distance between two pairs of words.</a:t>
            </a:r>
          </a:p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Clr>
                <a:srgbClr val="C00000"/>
              </a:buClr>
              <a:buFont typeface="+mj-lt"/>
              <a:buAutoNum type="arabicPeriod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d(000, 011) 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eriod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d(10101, 11110)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1628280" y="1757520"/>
              <a:ext cx="6671880" cy="45720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17480" y="1749600"/>
                <a:ext cx="6693480" cy="459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18017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3169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Minimum Hamming Distance </a:t>
            </a:r>
          </a:p>
        </p:txBody>
      </p:sp>
      <p:sp>
        <p:nvSpPr>
          <p:cNvPr id="3" name="CustomShape 2"/>
          <p:cNvSpPr/>
          <p:nvPr/>
        </p:nvSpPr>
        <p:spPr>
          <a:xfrm>
            <a:off x="4953000" y="1112880"/>
            <a:ext cx="3733800" cy="483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Minimum Hamming Distance is smallest hamming distance between all possible pairs of codewords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min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= s+1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   where,</a:t>
            </a:r>
          </a:p>
          <a:p>
            <a:pPr lvl="1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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no. of detectable errors	</a:t>
            </a:r>
          </a:p>
          <a:p>
            <a:pPr lvl="1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min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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minimum hamming distance</a:t>
            </a:r>
          </a:p>
        </p:txBody>
      </p:sp>
    </p:spTree>
    <p:extLst>
      <p:ext uri="{BB962C8B-B14F-4D97-AF65-F5344CB8AC3E}">
        <p14:creationId xmlns:p14="http://schemas.microsoft.com/office/powerpoint/2010/main" val="15269451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</a:p>
        </p:txBody>
      </p:sp>
      <p:sp>
        <p:nvSpPr>
          <p:cNvPr id="5" name="CustomShape 2"/>
          <p:cNvSpPr/>
          <p:nvPr/>
        </p:nvSpPr>
        <p:spPr>
          <a:xfrm>
            <a:off x="914400" y="1143000"/>
            <a:ext cx="7543800" cy="472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code scheme has a Hamming distance </a:t>
            </a:r>
            <a:r>
              <a:rPr lang="en-US" sz="2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min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= 4. This code guarantees the detection of up to how many errors?</a:t>
            </a:r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2327760" y="2004840"/>
              <a:ext cx="5447880" cy="40402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14440" y="1995120"/>
                <a:ext cx="5475240" cy="4066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1011986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3169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Linear Block Codes</a:t>
            </a:r>
          </a:p>
        </p:txBody>
      </p:sp>
      <p:sp>
        <p:nvSpPr>
          <p:cNvPr id="3" name="CustomShape 2"/>
          <p:cNvSpPr/>
          <p:nvPr/>
        </p:nvSpPr>
        <p:spPr>
          <a:xfrm>
            <a:off x="4953000" y="1112880"/>
            <a:ext cx="3733800" cy="483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Subset of Block Codes in which the exclusive OR of two valid codewords creates another valid codeword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72328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</a:p>
        </p:txBody>
      </p:sp>
      <p:sp>
        <p:nvSpPr>
          <p:cNvPr id="5" name="CustomShape 2"/>
          <p:cNvSpPr/>
          <p:nvPr/>
        </p:nvSpPr>
        <p:spPr>
          <a:xfrm>
            <a:off x="838200" y="990600"/>
            <a:ext cx="7696200" cy="472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code below is a linear block code because the result of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XORing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any codeword with any other codeword is a valid codeword. For example, the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XORing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of the second and third codewords  creates the fourth one.</a:t>
            </a:r>
          </a:p>
          <a:p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numbers of 1s in the nonzero codewords are 2, 2, and 2. So the minimum Hamming distance is </a:t>
            </a:r>
            <a:r>
              <a:rPr lang="en-US" sz="2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min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= 2.</a:t>
            </a:r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895600"/>
            <a:ext cx="5943600" cy="9144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102760" y="1339200"/>
              <a:ext cx="5988240" cy="50004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89440" y="1329840"/>
                <a:ext cx="6009840" cy="5016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7697998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Types of Errors</a:t>
            </a:r>
          </a:p>
        </p:txBody>
      </p:sp>
      <p:sp>
        <p:nvSpPr>
          <p:cNvPr id="82" name="CustomShape 2"/>
          <p:cNvSpPr/>
          <p:nvPr/>
        </p:nvSpPr>
        <p:spPr>
          <a:xfrm>
            <a:off x="4953000" y="1112880"/>
            <a:ext cx="34290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800100" lvl="1" indent="-342900">
              <a:buFont typeface="Wingdings" charset="2"/>
              <a:buChar char="ü"/>
            </a:pPr>
            <a:r>
              <a:rPr 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Burst Error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means that 2 or more bits in the data unit have changed from 1 to 0 or from 0 to 1</a:t>
            </a:r>
          </a:p>
        </p:txBody>
      </p:sp>
    </p:spTree>
    <p:extLst>
      <p:ext uri="{BB962C8B-B14F-4D97-AF65-F5344CB8AC3E}">
        <p14:creationId xmlns:p14="http://schemas.microsoft.com/office/powerpoint/2010/main" val="289736496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3169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Parity-Check Code</a:t>
            </a:r>
          </a:p>
        </p:txBody>
      </p:sp>
      <p:sp>
        <p:nvSpPr>
          <p:cNvPr id="3" name="CustomShape 2"/>
          <p:cNvSpPr/>
          <p:nvPr/>
        </p:nvSpPr>
        <p:spPr>
          <a:xfrm>
            <a:off x="4953000" y="990600"/>
            <a:ext cx="3657600" cy="4830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Most common error-detecting code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Linear block code (n=k+1)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extra parity bit is selected to make total number of 1s in codeword even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65745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Simple parity-check code C(5, 4)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7315200" cy="290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322280" y="948240"/>
              <a:ext cx="6586920" cy="42267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10760" y="938160"/>
                <a:ext cx="6612480" cy="424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606922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1301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Encoder &amp; decoder for simple parity-check code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1600200"/>
            <a:ext cx="341312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00200"/>
            <a:ext cx="3776468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667" y="4419601"/>
            <a:ext cx="3745333" cy="213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327" y="4304084"/>
            <a:ext cx="994673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1904400" y="1636200"/>
              <a:ext cx="6891480" cy="48391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93240" y="1626480"/>
                <a:ext cx="6915240" cy="4859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76220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77151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CYCLIC CODES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4953000" y="1143000"/>
            <a:ext cx="36576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Special linear block codes with one extra property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If a codeword is cyclically shifted (rotated), the result is another codeword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If 1011000 is a codeword and we cyclically left-shift, then 0110001 is also a codeword</a:t>
            </a:r>
          </a:p>
        </p:txBody>
      </p:sp>
    </p:spTree>
    <p:extLst>
      <p:ext uri="{BB962C8B-B14F-4D97-AF65-F5344CB8AC3E}">
        <p14:creationId xmlns:p14="http://schemas.microsoft.com/office/powerpoint/2010/main" val="365866520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Cyclic Redundancy Check (CRC)</a:t>
            </a:r>
          </a:p>
        </p:txBody>
      </p:sp>
      <p:sp>
        <p:nvSpPr>
          <p:cNvPr id="5" name="CustomShape 2"/>
          <p:cNvSpPr/>
          <p:nvPr/>
        </p:nvSpPr>
        <p:spPr>
          <a:xfrm>
            <a:off x="4953000" y="1143000"/>
            <a:ext cx="35052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Subset of Cyclic Codes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Cyclic redundancy check (CRC) is used in networks such as LANs and WANs</a:t>
            </a:r>
          </a:p>
        </p:txBody>
      </p:sp>
    </p:spTree>
    <p:extLst>
      <p:ext uri="{BB962C8B-B14F-4D97-AF65-F5344CB8AC3E}">
        <p14:creationId xmlns:p14="http://schemas.microsoft.com/office/powerpoint/2010/main" val="26335023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77151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CRC code with C(7, 4)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623400" y="1371600"/>
            <a:ext cx="7896839" cy="2676525"/>
            <a:chOff x="232541" y="2057400"/>
            <a:chExt cx="8325874" cy="2676241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41" y="2057400"/>
              <a:ext cx="8325874" cy="26762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17"/>
            <p:cNvSpPr>
              <a:spLocks noChangeArrowheads="1"/>
            </p:cNvSpPr>
            <p:nvPr/>
          </p:nvSpPr>
          <p:spPr bwMode="auto">
            <a:xfrm>
              <a:off x="381000" y="2057400"/>
              <a:ext cx="8046720" cy="2651760"/>
            </a:xfrm>
            <a:prstGeom prst="rect">
              <a:avLst/>
            </a:prstGeom>
            <a:noFill/>
            <a:ln w="1016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3200" b="1" i="1">
                  <a:solidFill>
                    <a:schemeClr val="tx1"/>
                  </a:solidFill>
                  <a:latin typeface="Baby Kruffy" charset="0"/>
                </a:defRPr>
              </a:lvl1pPr>
              <a:lvl2pPr marL="742950" indent="-285750" eaLnBrk="0" hangingPunct="0">
                <a:defRPr sz="3200" b="1" i="1">
                  <a:solidFill>
                    <a:schemeClr val="tx1"/>
                  </a:solidFill>
                  <a:latin typeface="Baby Kruffy" charset="0"/>
                </a:defRPr>
              </a:lvl2pPr>
              <a:lvl3pPr marL="1143000" indent="-228600" eaLnBrk="0" hangingPunct="0">
                <a:defRPr sz="3200" b="1" i="1">
                  <a:solidFill>
                    <a:schemeClr val="tx1"/>
                  </a:solidFill>
                  <a:latin typeface="Baby Kruffy" charset="0"/>
                </a:defRPr>
              </a:lvl3pPr>
              <a:lvl4pPr marL="1600200" indent="-228600" eaLnBrk="0" hangingPunct="0">
                <a:defRPr sz="3200" b="1" i="1">
                  <a:solidFill>
                    <a:schemeClr val="tx1"/>
                  </a:solidFill>
                  <a:latin typeface="Baby Kruffy" charset="0"/>
                </a:defRPr>
              </a:lvl4pPr>
              <a:lvl5pPr marL="2057400" indent="-228600" eaLnBrk="0" hangingPunct="0">
                <a:defRPr sz="3200" b="1" i="1">
                  <a:solidFill>
                    <a:schemeClr val="tx1"/>
                  </a:solidFill>
                  <a:latin typeface="Baby Kruffy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 i="1">
                  <a:solidFill>
                    <a:schemeClr val="tx1"/>
                  </a:solidFill>
                  <a:latin typeface="Baby Kruffy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 i="1">
                  <a:solidFill>
                    <a:schemeClr val="tx1"/>
                  </a:solidFill>
                  <a:latin typeface="Baby Kruffy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 i="1">
                  <a:solidFill>
                    <a:schemeClr val="tx1"/>
                  </a:solidFill>
                  <a:latin typeface="Baby Kruffy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 i="1">
                  <a:solidFill>
                    <a:schemeClr val="tx1"/>
                  </a:solidFill>
                  <a:latin typeface="Baby Kruffy" charset="0"/>
                </a:defRPr>
              </a:lvl9pPr>
            </a:lstStyle>
            <a:p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2695215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77151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CRC Encoder and Decoder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19200"/>
            <a:ext cx="2667000" cy="4023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277730"/>
            <a:ext cx="3124200" cy="3965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910" y="2893528"/>
            <a:ext cx="1749026" cy="601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085" y="4033088"/>
            <a:ext cx="938440" cy="440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4" y="4653064"/>
            <a:ext cx="4084238" cy="25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15024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/>
          <p:cNvSpPr/>
          <p:nvPr/>
        </p:nvSpPr>
        <p:spPr>
          <a:xfrm>
            <a:off x="0" y="277151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Cyclic Code Analysis using Polynomials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374400" y="961920"/>
              <a:ext cx="8187120" cy="51012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2880" y="950040"/>
                <a:ext cx="8206920" cy="5124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770114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Advantages of Cyclic Codes</a:t>
            </a:r>
          </a:p>
        </p:txBody>
      </p:sp>
      <p:sp>
        <p:nvSpPr>
          <p:cNvPr id="5" name="CustomShape 2"/>
          <p:cNvSpPr/>
          <p:nvPr/>
        </p:nvSpPr>
        <p:spPr>
          <a:xfrm>
            <a:off x="4953000" y="990600"/>
            <a:ext cx="37338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Good performance in detection: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Single-bit errors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Double errors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Odd number of errors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Burst errors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Easy Implementation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Fast Implementation </a:t>
            </a:r>
          </a:p>
        </p:txBody>
      </p:sp>
    </p:spTree>
    <p:extLst>
      <p:ext uri="{BB962C8B-B14F-4D97-AF65-F5344CB8AC3E}">
        <p14:creationId xmlns:p14="http://schemas.microsoft.com/office/powerpoint/2010/main" val="426766768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CHECKSUM</a:t>
            </a:r>
            <a:endParaRPr lang="en-US" sz="28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4953000" y="990600"/>
            <a:ext cx="3581400" cy="518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Error-detection technique that can be applied to a message of any length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Checksum mostly used at the network and transport layer rather than the data-link layer</a:t>
            </a:r>
          </a:p>
        </p:txBody>
      </p:sp>
    </p:spTree>
    <p:extLst>
      <p:ext uri="{BB962C8B-B14F-4D97-AF65-F5344CB8AC3E}">
        <p14:creationId xmlns:p14="http://schemas.microsoft.com/office/powerpoint/2010/main" val="417071266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Single-Bit and Burst Error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3308350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657600"/>
            <a:ext cx="4038600" cy="199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/>
              <p14:cNvContentPartPr/>
              <p14:nvPr/>
            </p14:nvContentPartPr>
            <p14:xfrm>
              <a:off x="2113200" y="1340640"/>
              <a:ext cx="6516000" cy="518940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98800" y="1328400"/>
                <a:ext cx="6541920" cy="5214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501487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Checksum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16124"/>
            <a:ext cx="3189125" cy="347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981200"/>
            <a:ext cx="3329178" cy="362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>
            <a:cxnSpLocks noChangeShapeType="1"/>
          </p:cNvCxnSpPr>
          <p:nvPr/>
        </p:nvCxnSpPr>
        <p:spPr bwMode="auto">
          <a:xfrm>
            <a:off x="3962400" y="4981575"/>
            <a:ext cx="1217612" cy="6350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2630160" y="1584000"/>
              <a:ext cx="6021360" cy="37717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18280" y="1580040"/>
                <a:ext cx="6044400" cy="378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6661665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Concept behind Checksum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4953000" y="1143000"/>
            <a:ext cx="3581400" cy="518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idea of the traditional checksum is simple. We show this using a simple example</a:t>
            </a:r>
          </a:p>
        </p:txBody>
      </p:sp>
    </p:spTree>
    <p:extLst>
      <p:ext uri="{BB962C8B-B14F-4D97-AF65-F5344CB8AC3E}">
        <p14:creationId xmlns:p14="http://schemas.microsoft.com/office/powerpoint/2010/main" val="397109383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</a:p>
        </p:txBody>
      </p:sp>
      <p:sp>
        <p:nvSpPr>
          <p:cNvPr id="5" name="CustomShape 2"/>
          <p:cNvSpPr/>
          <p:nvPr/>
        </p:nvSpPr>
        <p:spPr>
          <a:xfrm>
            <a:off x="838200" y="1143000"/>
            <a:ext cx="7543800" cy="518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Suppose the message is a list of five 4-bit numbers that we want to send to a destination. In addition to sending these numbers, we send the sum of the numbers.</a:t>
            </a: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Set of numbers is (7, 11, 12, 0, 6)</a:t>
            </a:r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2335680" y="2241000"/>
              <a:ext cx="5880960" cy="28159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22360" y="2229840"/>
                <a:ext cx="5904720" cy="2840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36619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</a:p>
        </p:txBody>
      </p:sp>
      <p:sp>
        <p:nvSpPr>
          <p:cNvPr id="5" name="CustomShape 2"/>
          <p:cNvSpPr/>
          <p:nvPr/>
        </p:nvSpPr>
        <p:spPr>
          <a:xfrm>
            <a:off x="762000" y="1143000"/>
            <a:ext cx="7772400" cy="518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the previous example, the decimal number 36 in binary is (100100)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 To change it to a 4-bit number we add the extra leftmost bit to the right four bits as shown below</a:t>
            </a:r>
          </a:p>
          <a:p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(10)</a:t>
            </a:r>
            <a:r>
              <a:rPr lang="en-US" sz="2400" b="1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+ (0100)</a:t>
            </a:r>
            <a:r>
              <a:rPr lang="en-US" sz="2400" b="1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 2</a:t>
            </a:r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= (0110)</a:t>
            </a:r>
            <a:r>
              <a:rPr lang="en-US" sz="2400" b="1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 2</a:t>
            </a:r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	(6)</a:t>
            </a:r>
            <a:r>
              <a:rPr lang="en-US" sz="2400" b="1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 10</a:t>
            </a:r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762000" y="3124200"/>
            <a:ext cx="83820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962280" y="1482120"/>
              <a:ext cx="6114600" cy="38984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56880" y="1469520"/>
                <a:ext cx="6135480" cy="392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7069612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Forward Error Correction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4953000" y="990600"/>
            <a:ext cx="3733800" cy="541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Retransmission of corrupted and lost packets is not useful for real-time multimedia transmission</a:t>
            </a:r>
          </a:p>
          <a:p>
            <a:pPr marL="342900" indent="-342900">
              <a:buFont typeface="Arial" charset="0"/>
              <a:buChar char="•"/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 need to correct the error or reproduce the packet immediately</a:t>
            </a:r>
          </a:p>
          <a:p>
            <a:pPr marL="342900" indent="-342900">
              <a:buFont typeface="Arial" charset="0"/>
              <a:buChar char="•"/>
            </a:pP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Several techniques developed and are commonly called Forward Error Correction techniques</a:t>
            </a:r>
          </a:p>
        </p:txBody>
      </p:sp>
    </p:spTree>
    <p:extLst>
      <p:ext uri="{BB962C8B-B14F-4D97-AF65-F5344CB8AC3E}">
        <p14:creationId xmlns:p14="http://schemas.microsoft.com/office/powerpoint/2010/main" val="30541996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Hamming Distance</a:t>
            </a:r>
          </a:p>
        </p:txBody>
      </p:sp>
      <p:sp>
        <p:nvSpPr>
          <p:cNvPr id="5" name="CustomShape 2"/>
          <p:cNvSpPr/>
          <p:nvPr/>
        </p:nvSpPr>
        <p:spPr>
          <a:xfrm>
            <a:off x="4953000" y="990600"/>
            <a:ext cx="3733800" cy="586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340" b="1" dirty="0">
                <a:latin typeface="Calibri" panose="020F0502020204030204" pitchFamily="34" charset="0"/>
                <a:cs typeface="Calibri" panose="020F0502020204030204" pitchFamily="34" charset="0"/>
              </a:rPr>
              <a:t>For error detection, we definitely need more distance</a:t>
            </a:r>
          </a:p>
          <a:p>
            <a:pPr marL="342900" indent="-342900">
              <a:buFont typeface="Arial" charset="0"/>
              <a:buChar char="•"/>
            </a:pP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340" b="1" dirty="0">
                <a:latin typeface="Calibri" panose="020F0502020204030204" pitchFamily="34" charset="0"/>
                <a:cs typeface="Calibri" panose="020F0502020204030204" pitchFamily="34" charset="0"/>
              </a:rPr>
              <a:t>It can be shown that to correct ‘t’ errors, we  need to have:</a:t>
            </a:r>
          </a:p>
          <a:p>
            <a:r>
              <a:rPr lang="en-US" sz="234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</a:t>
            </a:r>
            <a:r>
              <a:rPr lang="en-US" sz="2340" b="1" dirty="0" err="1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340" b="1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min</a:t>
            </a:r>
            <a:r>
              <a:rPr lang="en-US" sz="234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40" b="1" dirty="0">
                <a:latin typeface="Calibri" panose="020F0502020204030204" pitchFamily="34" charset="0"/>
                <a:cs typeface="Calibri" panose="020F0502020204030204" pitchFamily="34" charset="0"/>
              </a:rPr>
              <a:t>= 2t + 1</a:t>
            </a:r>
          </a:p>
          <a:p>
            <a:endParaRPr lang="en-U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340" b="1" dirty="0">
                <a:latin typeface="Calibri" panose="020F0502020204030204" pitchFamily="34" charset="0"/>
                <a:cs typeface="Calibri" panose="020F0502020204030204" pitchFamily="34" charset="0"/>
              </a:rPr>
              <a:t>If we want to correct 10 bits in a packet, we need to make the minimum hamming distance 21 bits</a:t>
            </a:r>
          </a:p>
          <a:p>
            <a:pPr marL="342900" indent="-342900">
              <a:buFont typeface="Arial" charset="0"/>
              <a:buChar char="•"/>
            </a:pPr>
            <a:endParaRPr lang="en-U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340" b="1" dirty="0">
                <a:latin typeface="Calibri" panose="020F0502020204030204" pitchFamily="34" charset="0"/>
                <a:cs typeface="Calibri" panose="020F0502020204030204" pitchFamily="34" charset="0"/>
              </a:rPr>
              <a:t>A lot of redundant bits need to be sent with the data </a:t>
            </a:r>
          </a:p>
        </p:txBody>
      </p:sp>
    </p:spTree>
    <p:extLst>
      <p:ext uri="{BB962C8B-B14F-4D97-AF65-F5344CB8AC3E}">
        <p14:creationId xmlns:p14="http://schemas.microsoft.com/office/powerpoint/2010/main" val="2546915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Hamming Distance</a:t>
            </a:r>
          </a:p>
        </p:txBody>
      </p:sp>
      <p:sp>
        <p:nvSpPr>
          <p:cNvPr id="5" name="CustomShape 2"/>
          <p:cNvSpPr/>
          <p:nvPr/>
        </p:nvSpPr>
        <p:spPr>
          <a:xfrm>
            <a:off x="609600" y="990600"/>
            <a:ext cx="8077200" cy="586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endParaRPr lang="en-U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340" b="1" dirty="0">
                <a:latin typeface="Calibri" panose="020F0502020204030204" pitchFamily="34" charset="0"/>
                <a:cs typeface="Calibri" panose="020F0502020204030204" pitchFamily="34" charset="0"/>
              </a:rPr>
              <a:t>If we want to correct 10 bits in a packet, we need to make the minimum hamming distance 21 bits</a:t>
            </a:r>
          </a:p>
          <a:p>
            <a:pPr marL="342900" indent="-342900">
              <a:buFont typeface="Arial" charset="0"/>
              <a:buChar char="•"/>
            </a:pPr>
            <a:endParaRPr lang="en-US" sz="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654840" y="2071080"/>
              <a:ext cx="7769160" cy="41090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8360" y="2059560"/>
                <a:ext cx="7788600" cy="4134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1521702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1376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XOR</a:t>
            </a:r>
          </a:p>
        </p:txBody>
      </p:sp>
      <p:sp>
        <p:nvSpPr>
          <p:cNvPr id="3" name="CustomShape 2"/>
          <p:cNvSpPr/>
          <p:nvPr/>
        </p:nvSpPr>
        <p:spPr>
          <a:xfrm>
            <a:off x="4953000" y="990600"/>
            <a:ext cx="3657600" cy="586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Another recommendation is to use the property of the exclusive OR operation as shown below.</a:t>
            </a:r>
          </a:p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= P</a:t>
            </a:r>
            <a:r>
              <a:rPr 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+ P</a:t>
            </a:r>
            <a:r>
              <a:rPr 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+…+ </a:t>
            </a:r>
            <a:r>
              <a:rPr lang="en-US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+ … + P</a:t>
            </a:r>
            <a:r>
              <a:rPr 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</a:p>
          <a:p>
            <a:endParaRPr lang="en-US" sz="24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This means:</a:t>
            </a:r>
          </a:p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= P</a:t>
            </a:r>
            <a:r>
              <a:rPr 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+ P</a:t>
            </a:r>
            <a:r>
              <a:rPr 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+…+ R +. . .+ P</a:t>
            </a:r>
            <a:r>
              <a:rPr 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</a:p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812286" y="2944660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367986" y="2947257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744526" y="2944660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239646" y="2942063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746471" y="2942063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851589" y="4285130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401238" y="4289612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776258" y="4294094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239950" y="4287492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772400" y="4286432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61500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1376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XOR</a:t>
            </a:r>
          </a:p>
        </p:txBody>
      </p:sp>
      <p:sp>
        <p:nvSpPr>
          <p:cNvPr id="3" name="CustomShape 2"/>
          <p:cNvSpPr/>
          <p:nvPr/>
        </p:nvSpPr>
        <p:spPr>
          <a:xfrm>
            <a:off x="628456" y="1219200"/>
            <a:ext cx="3657600" cy="586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Another recommendation is to use the property of the exclusive OR operation as shown below.</a:t>
            </a:r>
          </a:p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= P</a:t>
            </a:r>
            <a:r>
              <a:rPr 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+ P</a:t>
            </a:r>
            <a:r>
              <a:rPr 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+…+ </a:t>
            </a:r>
            <a:r>
              <a:rPr lang="en-US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+ … + P</a:t>
            </a:r>
            <a:r>
              <a:rPr lang="en-US" sz="24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</a:p>
          <a:p>
            <a:endParaRPr lang="en-US" sz="24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447800" y="3197803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003500" y="3200400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380040" y="3197803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875160" y="3195206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381985" y="3195206"/>
            <a:ext cx="228600" cy="2286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" name="Ink 13"/>
              <p14:cNvContentPartPr/>
              <p14:nvPr/>
            </p14:nvContentPartPr>
            <p14:xfrm>
              <a:off x="620280" y="1224360"/>
              <a:ext cx="7919640" cy="535752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4880" y="1210320"/>
                <a:ext cx="7938360" cy="5375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13458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Chunk Interleaving</a:t>
            </a:r>
          </a:p>
        </p:txBody>
      </p:sp>
      <p:sp>
        <p:nvSpPr>
          <p:cNvPr id="3" name="CustomShape 2"/>
          <p:cNvSpPr/>
          <p:nvPr/>
        </p:nvSpPr>
        <p:spPr>
          <a:xfrm>
            <a:off x="4953000" y="990600"/>
            <a:ext cx="3581400" cy="586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Another way to achieve FEC in multimedia is to allow some small chunks to be missing at the receiver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 cannot afford to let all the chunks belonging to the same packet be missing; however, we can afford to let one chunk be missing in each packet</a:t>
            </a:r>
          </a:p>
        </p:txBody>
      </p:sp>
    </p:spTree>
    <p:extLst>
      <p:ext uri="{BB962C8B-B14F-4D97-AF65-F5344CB8AC3E}">
        <p14:creationId xmlns:p14="http://schemas.microsoft.com/office/powerpoint/2010/main" val="66896829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Redundancy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953000" y="1112880"/>
            <a:ext cx="3733800" cy="422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Central concept in detecting or correcting errors is Redundancy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be able to detect or correct errors, we send some extra bits with our data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presence of these redundant bits allows the receiver to detect or correct corrupted bits</a:t>
            </a:r>
          </a:p>
        </p:txBody>
      </p:sp>
    </p:spTree>
    <p:extLst>
      <p:ext uri="{BB962C8B-B14F-4D97-AF65-F5344CB8AC3E}">
        <p14:creationId xmlns:p14="http://schemas.microsoft.com/office/powerpoint/2010/main" val="11540294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Interleaving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57" y="1524000"/>
            <a:ext cx="7536043" cy="3373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394280" y="1198440"/>
              <a:ext cx="6546600" cy="39754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83840" y="1188720"/>
                <a:ext cx="6572160" cy="3999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163597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7715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Combining Hamming Distance &amp; Interleaving</a:t>
            </a:r>
          </a:p>
        </p:txBody>
      </p:sp>
      <p:sp>
        <p:nvSpPr>
          <p:cNvPr id="3" name="CustomShape 2"/>
          <p:cNvSpPr/>
          <p:nvPr/>
        </p:nvSpPr>
        <p:spPr>
          <a:xfrm>
            <a:off x="4953000" y="990600"/>
            <a:ext cx="3810000" cy="586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Hamming distance and interleaving can be combined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 can first create n-bit packets that can correct t-bit errors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Then we interleave m rows and send the bits column by column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Possible to correct burst errors up to m × t bits of errors</a:t>
            </a:r>
          </a:p>
        </p:txBody>
      </p:sp>
    </p:spTree>
    <p:extLst>
      <p:ext uri="{BB962C8B-B14F-4D97-AF65-F5344CB8AC3E}">
        <p14:creationId xmlns:p14="http://schemas.microsoft.com/office/powerpoint/2010/main" val="290093918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7715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Compounding High &amp; Low Resolution Packets</a:t>
            </a:r>
          </a:p>
        </p:txBody>
      </p:sp>
      <p:sp>
        <p:nvSpPr>
          <p:cNvPr id="3" name="CustomShape 2"/>
          <p:cNvSpPr/>
          <p:nvPr/>
        </p:nvSpPr>
        <p:spPr>
          <a:xfrm>
            <a:off x="4953000" y="1143000"/>
            <a:ext cx="3657600" cy="586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Creation of a duplicate of each packet with a low-resolution redundancy and combine the redundant version with the next packet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For example, we can create four low-resolution packets out of five high-resolution packets and send them</a:t>
            </a:r>
          </a:p>
        </p:txBody>
      </p:sp>
    </p:spTree>
    <p:extLst>
      <p:ext uri="{BB962C8B-B14F-4D97-AF65-F5344CB8AC3E}">
        <p14:creationId xmlns:p14="http://schemas.microsoft.com/office/powerpoint/2010/main" val="241338568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Compounding High-and-Low resolution Packets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90800"/>
            <a:ext cx="7348537" cy="327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720" y="1392237"/>
            <a:ext cx="515620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652680" y="2382840"/>
              <a:ext cx="7823160" cy="38138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1880" y="2372400"/>
                <a:ext cx="7846920" cy="3836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944003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Detection versus Correction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953000" y="999565"/>
            <a:ext cx="37338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Correction is more difficult than the detection</a:t>
            </a:r>
          </a:p>
          <a:p>
            <a:pPr marL="342900" indent="-342900">
              <a:buFont typeface="Arial" charset="0"/>
              <a:buChar char="•"/>
            </a:pP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error detection, we are only looking to see if any error has occurred (Yes or No)</a:t>
            </a:r>
          </a:p>
          <a:p>
            <a:pPr marL="342900" indent="-342900">
              <a:buFont typeface="Arial" charset="0"/>
              <a:buChar char="•"/>
            </a:pP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 are not interested in the number of corrupted bits in Detection</a:t>
            </a:r>
          </a:p>
          <a:p>
            <a:pPr marL="342900" indent="-342900">
              <a:buFont typeface="Arial" charset="0"/>
              <a:buChar char="•"/>
            </a:pP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Single-bit error is same as a Burst error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Detection versus Correction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953000" y="1112880"/>
            <a:ext cx="36576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Error Correction, we need to know: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exact number of bits that are corrupted and, 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Their location in the message</a:t>
            </a:r>
          </a:p>
        </p:txBody>
      </p:sp>
    </p:spTree>
    <p:extLst>
      <p:ext uri="{BB962C8B-B14F-4D97-AF65-F5344CB8AC3E}">
        <p14:creationId xmlns:p14="http://schemas.microsoft.com/office/powerpoint/2010/main" val="339588929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6576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Redundancy is achieved through various coding schemes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Sender adds redundant bits through a process that creates a relationship between redundant bits and the actual data bits</a:t>
            </a:r>
          </a:p>
          <a:p>
            <a:pPr marL="342900" indent="-342900">
              <a:buFont typeface="Arial" charset="0"/>
              <a:buChar char="•"/>
            </a:pP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receiver checks the relationships between the two sets of bits to detect errors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Coding</a:t>
            </a:r>
          </a:p>
        </p:txBody>
      </p:sp>
    </p:spTree>
    <p:extLst>
      <p:ext uri="{BB962C8B-B14F-4D97-AF65-F5344CB8AC3E}">
        <p14:creationId xmlns:p14="http://schemas.microsoft.com/office/powerpoint/2010/main" val="16642434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5052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ratio of redundant bits to data bits and the robustness of the process are important factors in any coding scheme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Coding</a:t>
            </a:r>
          </a:p>
        </p:txBody>
      </p:sp>
    </p:spTree>
    <p:extLst>
      <p:ext uri="{BB962C8B-B14F-4D97-AF65-F5344CB8AC3E}">
        <p14:creationId xmlns:p14="http://schemas.microsoft.com/office/powerpoint/2010/main" val="337251473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5814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Coding schemes can be divided into 2 broad categories: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Block Coding 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Convolution Coding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Types of Coding Schemes</a:t>
            </a:r>
          </a:p>
        </p:txBody>
      </p:sp>
    </p:spTree>
    <p:extLst>
      <p:ext uri="{BB962C8B-B14F-4D97-AF65-F5344CB8AC3E}">
        <p14:creationId xmlns:p14="http://schemas.microsoft.com/office/powerpoint/2010/main" val="213518865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4218</TotalTime>
  <Words>1287</Words>
  <Application>Microsoft Office PowerPoint</Application>
  <PresentationFormat>On-screen Show (4:3)</PresentationFormat>
  <Paragraphs>183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Baby Kruffy</vt:lpstr>
      <vt:lpstr>Calibri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Mubasher Hussain</dc:creator>
  <cp:lastModifiedBy>CEO-KTDMC</cp:lastModifiedBy>
  <cp:revision>164</cp:revision>
  <dcterms:created xsi:type="dcterms:W3CDTF">2017-07-28T06:00:57Z</dcterms:created>
  <dcterms:modified xsi:type="dcterms:W3CDTF">2021-09-10T08:04:35Z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