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3" r:id="rId2"/>
    <p:sldId id="538" r:id="rId3"/>
    <p:sldId id="345" r:id="rId4"/>
    <p:sldId id="588" r:id="rId5"/>
    <p:sldId id="591" r:id="rId6"/>
    <p:sldId id="592" r:id="rId7"/>
    <p:sldId id="458" r:id="rId8"/>
    <p:sldId id="599" r:id="rId9"/>
    <p:sldId id="593" r:id="rId10"/>
    <p:sldId id="594" r:id="rId11"/>
    <p:sldId id="540" r:id="rId12"/>
    <p:sldId id="595" r:id="rId13"/>
    <p:sldId id="541" r:id="rId14"/>
    <p:sldId id="542" r:id="rId15"/>
    <p:sldId id="406" r:id="rId16"/>
    <p:sldId id="596" r:id="rId17"/>
    <p:sldId id="259" r:id="rId18"/>
    <p:sldId id="469" r:id="rId19"/>
    <p:sldId id="597" r:id="rId20"/>
    <p:sldId id="407" r:id="rId21"/>
    <p:sldId id="598" r:id="rId22"/>
    <p:sldId id="459" r:id="rId23"/>
    <p:sldId id="600" r:id="rId24"/>
    <p:sldId id="429" r:id="rId25"/>
    <p:sldId id="430" r:id="rId26"/>
    <p:sldId id="544" r:id="rId27"/>
    <p:sldId id="431" r:id="rId28"/>
    <p:sldId id="471" r:id="rId29"/>
    <p:sldId id="546" r:id="rId30"/>
    <p:sldId id="549" r:id="rId31"/>
    <p:sldId id="589" r:id="rId32"/>
    <p:sldId id="554" r:id="rId33"/>
    <p:sldId id="556" r:id="rId34"/>
    <p:sldId id="558" r:id="rId35"/>
    <p:sldId id="559" r:id="rId36"/>
    <p:sldId id="560" r:id="rId37"/>
    <p:sldId id="561" r:id="rId38"/>
    <p:sldId id="562" r:id="rId39"/>
    <p:sldId id="569" r:id="rId40"/>
    <p:sldId id="570" r:id="rId41"/>
    <p:sldId id="572" r:id="rId42"/>
    <p:sldId id="575" r:id="rId43"/>
    <p:sldId id="576" r:id="rId44"/>
    <p:sldId id="577" r:id="rId45"/>
    <p:sldId id="578" r:id="rId46"/>
    <p:sldId id="580" r:id="rId47"/>
    <p:sldId id="590" r:id="rId48"/>
    <p:sldId id="581" r:id="rId49"/>
    <p:sldId id="582" r:id="rId50"/>
    <p:sldId id="583" r:id="rId51"/>
    <p:sldId id="584" r:id="rId52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072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44"/>
    <p:restoredTop sz="94667"/>
  </p:normalViewPr>
  <p:slideViewPr>
    <p:cSldViewPr>
      <p:cViewPr varScale="1">
        <p:scale>
          <a:sx n="68" d="100"/>
          <a:sy n="68" d="100"/>
        </p:scale>
        <p:origin x="1200" y="72"/>
      </p:cViewPr>
      <p:guideLst>
        <p:guide orient="horz" pos="480"/>
        <p:guide pos="3072"/>
        <p:guide pos="5760"/>
        <p:guide orient="horz" pos="3888"/>
        <p:guide orient="horz" pos="624"/>
      </p:guideLst>
    </p:cSldViewPr>
  </p:slideViewPr>
  <p:outlineViewPr>
    <p:cViewPr>
      <p:scale>
        <a:sx n="33" d="100"/>
        <a:sy n="33" d="100"/>
      </p:scale>
      <p:origin x="0" y="-207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22:32.3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12242 7286 237 0,'0'-13'0'0,"0"-2"98"16,0 2-44-16,0-1-17 15,-1-1-7-15,-1 1-14 0,2 1 6 0,-2 2 1 16,0 3 1 0,1 3 8-16,-2 1 22 0,1 4-10 0,2 0-5 15,0 0 7-15,-1 0-23 16,1 0-14-16,0-1-5 0,0 1 1 15,0 0 4-15,0 0 11 16,0 0 15-16,0 0-10 0,0 0-9 0,0 1-7 16,0 1-8-16,0 5-2 0,1 4 2 15,-1 0 6-15,2 7 7 16,-2-1-3-16,1-4 1 0,1 0-2 0,-1-4-2 15,1-1-4-15,0 4 6 16,0 0-2-16,-1 2 0 0,0 3-4 16,-1 4 3-16,0 2-3 15,0-1-1-15,0 2-1 0,0-3 1 0,0 0-6 16,0-1 6-16,1-7-2 0,0-3-1 15,-1-3-2-15,2-3 2 16,-2-1 0-16,1-1 0 0,-1-1 12 0,4 1-9 16,-4-1 5-1,2 0-5-15,-1-1-2 0,1 3 7 0,0-3-6 16,0 0-3-16,0 0 2 15,1 0 1-15,0 0-2 0,0-3 0 16,2-4 15-16,2 0-7 16,-1-1 6-16,2-1-4 0,0-3-6 0,2 0 3 15,2-2 0-15,-2-2 0 0,4 0 4 16,0 2-1-16,0-3-4 15,3 2 2-15,0 1-6 0,0-3-1 0,2 1 2 16,0-3-4-16,3 0 2 16,1-2 1-16,3-1-1 0,0 0-1 15,-2 0 0-15,1-2 2 16,-3 0-3-16,3-1 2 0,1 0 2 0,-1 2-4 15,3-1 2 1,0-2 8-16,2 1-5 0,1 0 1 0,-1 0-3 16,0 2-4-16,-3-1 4 0,4 4-1 0,-3-3-1 15,2 2 0 1,-3 0 0-16,-5 2 0 0,2 0 0 0,-1-2 0 15,0-2-3-15,2-1 6 16,-1 2 3-16,-3 3-8 0,-1 4 4 16,-4 1-1-16,-1 4-1 15,-2 3-3-15,-1 0 3 0,1 0-1 0,-1 2 1 16,-2 0 0-16,-2 2 0 0,1 3 0 15,-3-2 0-15,-1 0-3 16,0 1 3-16,0 1 0 0,-3 0 0 0,0 0 2 16,2 0-2-16,-2 1 0 15,0 1-2-15,1-2 1 0,0 4-12 16,1-3 5-16,-1 1-3 15,0 1-11-15,-1 2 2 0,0-1-10 0,0 5-16 16,-1 1-2-16,-1 0-35 16,-2 5-94-16,-7-5-99 0</inkml:trace>
  <inkml:trace contextRef="#ctx0" brushRef="#br0" timeOffset="7400.01">9013 9643 319 0,'1'-4'0'15,"1"0"118"-15,-1 1-80 16,0 2 1-16,0-2-1 0,-1 1 6 16,1 0-5-16,0 0-4 15,-1 2 4-15,0 0-5 0,0 0 5 0,0 0-14 16,0 0-17-16,0 0-12 0,3 0 0 15,-2 0 8-15,3 0-5 16,2 2 2-16,1-2 14 0,3 1 9 16,2 0 15-16,0-1-3 15,2 0-15-15,0 0-12 0,1 0 1 0,0 1-6 16,-2 0-1-16,1 1 0 15,1-1 1-15,-3 0 3 0,1 1 5 16,2-1 2-16,-3-1 0 16,4 1 0-16,1-1 1 0,-2 0 2 0,3 0-1 15,0 0-5-15,1 0-3 0,3 3-1 16,-1-2-4-16,2 2 3 15,-2-3 1-15,1 0 2 0,1 0 6 0,0-1-3 16,1 0-4-16,0-1 1 16,-2-2-3-16,1 1-6 0,2 0 0 15,2 3 9-15,0 0-8 16,-1 0 0-16,-3 0-1 0,3-2 0 0,0 1 0 15,0-1 7 1,1 0 1-16,-1 2 0 0,-2-1-6 0,1 1-3 16,0 0 2-16,0 0 5 0,0 1-7 0,2 1 2 15,-1 2 0 1,1-1 0-16,0-2 2 0,-1 0 0 0,2 0 3 15,-1-1 2-15,-1 2 1 16,0 1-9-16,-1-3 0 0,-1 4 9 16,-1-4-9-16,3 1 0 15,-2-1 6-15,1 1-6 0,2 1 0 0,-3-1 6 16,4 0-5-16,-1 0 0 0,1 0-1 15,3-1 0-15,-1 0 2 16,1 0-2-16,1 0 1 0,-1-1-1 0,3 0 6 16,-1-2-7-16,-1 1 2 15,0 2 5-15,-1 0-7 0,-1 0 2 16,-2 0 0-16,-2 0 0 15,-2 0 1-15,-1 0-1 0,-1 0-2 0,-2 0 2 16,0 0 0 0,3 2-2-16,1 0 2 0,2-1 2 0,1 3-5 15,2-1 4-15,2-1-1 0,1 1-1 0,2-1 0 16,0 0 4-1,-1 0-5-15,0-1 2 0,0 3 0 0,-3-4 0 16,-1 3-1-16,0-3 0 16,-3 0 1-16,-2 0 3 0,0 0-4 15,0 2 0-15,1-1 0 16,2-1 3-16,0 3-3 0,1-2 0 0,3 0-1 15,3 1 1-15,3 0 0 16,4-2 2-16,4 1-3 0,1 1 2 16,3-2 2-16,-2 2-5 0,0 0 4 0,1 1-2 15,-1 1 0-15,3 1 0 16,1-2 2-16,-1-2-2 0,-2-1 0 15,-1 0 4-15,-4 0-5 16,-2 0 2-16,-3 0 1 0,0-1-1 0,-3-2 1 16,-1 2 0-1,-2-1-3-15,-1 1 2 0,0-1 2 0,-3 1-4 16,3 1 2-16,1 0 0 0,0 0-1 0,1 0 0 15,-3 0 0 1,-1 1 0-16,-2-1 0 0,-4 0 2 0,-8 0-3 16,-4 0 2-16,-7-1-1 15,-3 1 0-15,-1 0 0 0,0-2-1 16,-1 2-69-16,-4 0-3 15,-3 0-19-15,-4 0-18 0,-2 0-15 0,-3-1-44 16,-3-5-195-16</inkml:trace>
  <inkml:trace contextRef="#ctx0" brushRef="#br0" timeOffset="8510.012">9071 10016 238 0,'-6'3'0'0,"1"-2"102"16,4-1-11-16,1 0 15 16,0 0-33-16,0-1-23 0,5-2-11 0,0-2-9 15,5 2 18-15,-1-2-7 16,0-1-13-16,1 3 3 0,4 0-1 15,-3 1-3-15,5-2 2 16,1 2-6-16,1-1 0 0,5-1 6 0,4 1-3 16,3 0-1-16,4 1-3 0,6-1-5 15,1 1-5-15,5 1-2 16,0-1 0-16,5-2 1 0,-3 4-7 0,2 0 13 15,0 0-10 1,2 0-6-16,-3-3 9 0,0 3-3 0,-2-2-1 16,1 2 0-16,0 0 4 15,-3 0-2-15,1-3 11 0,-4 0-12 16,-2 2-1-16,0 0 0 0,-2 1-1 0,0 1-5 15,-2 3 0-15,-2-1 6 16,3 2-7-16,0-2 2 0,3 0 0 16,5 0-2-16,2 1 2 15,3 1 1-15,2 2-4 0,2 2 2 0,4-2 0 16,0-1 1-16,-1 0 0 15,1-1 1-15,-1 0-3 0,-2 2 2 16,-2-4 0-16,-2 1-2 16,-1 1 2-16,-2-3 1 0,0 2-3 0,1-1 2 15,0-2 1-15,1 2-3 0,-1-2 0 16,0 1 1-16,2 0 0 15,0-2 0-15,2 1 0 0,2 2 0 0,1-1 1 16,1 2 0 0,2-1-1-16,-2 0 0 0,-1-1 1 0,-1 0-1 15,-4-2 0-15,-2 1 2 16,-2-1-3-16,-3 0 1 0,1 0 1 15,-1-1-2-15,0-1 2 16,0 2-1-16,-2-2 0 0,-3-1 0 0,-4 2 1 16,-4-2-1-16,-1 2 0 0,1 1 0 15,-3 0-1-15,-1-2 2 16,-6 0 1-16,0 2-2 0,-4 0 0 0,0 0 0 15,-5 0 0 1,-3-3 0-16,-1 2 0 0,-2 1 1 0,1-3-1 16,-2 0 2-16,0 0-2 15,-2-1 0-15,1 0 6 0,0 0-9 0,1 0 5 16,-2 1-3-16,-1 3 0 0,-2-2 2 15,0 2 0-15,0 0-1 16,-7 0-58-16,-9-2-43 0,-10 2-17 0,-8 0 5 16,-4 0-102-1,-5-3-311-15</inkml:trace>
  <inkml:trace contextRef="#ctx0" brushRef="#br0" timeOffset="13980.019">8822 17276 475 0,'-3'0'0'0,"0"-4"152"15,1 2-88-15,0-4-4 0,1 3 13 0,0-2 1 16,0 2 0-16,1 2-30 15,-2-2-9-15,2 3-2 0,0 0-5 16,0 0-6-16,0 0-9 16,0 0-1-16,0 0-13 0,4 0-12 0,3 2 16 15,0 3-1 1,6 0-4-16,3 2 4 0,2-6 17 0,3-1-1 15,4-1 7-15,0-1-5 16,2-2-1-16,4 0-8 0,-1 0-6 0,2-5-2 16,0 3 0-16,0 0-2 0,4 0-2 15,-1 2 2-15,4-1-1 16,0-3 0-16,6-2 6 0,0 1-6 0,0 1 0 15,2 2-1 1,-5 1 4-16,1 0-4 0,-4 3 2 0,0 0 5 16,-3 1-4-16,-3 1 4 15,-1 0-4-15,-2-3-4 0,-1 3 4 16,3 0 3-16,0 0-6 0,-1 2 2 0,4-1 2 15,-1 3-4-15,1 1 2 16,1 1 7-16,4 0-6 0,-2-1 1 16,4 0 3-16,1-5-7 15,-4 0 2-15,-1 0 0 0,-3 0-1 0,-1 5 0 16,2-5 4-16,2 0-4 15,0 1 0-15,1-1 10 0,-1 0-10 16,0 1 0-16,-1 1 8 16,-2-2-10-16,0 0 3 0,-2 0-2 0,-2 3 1 15,1 3 0-15,-1-2 2 0,0-3-2 16,2 1 0-16,-3-1 2 15,1 0-2-15,1-1 0 0,1 0 2 16,0 0-3-16,0 0 2 16,-1 0 3-16,-2 2-5 0,1-1 1 0,-2 0 4 15,0-1-4-15,-2 3 0 16,3-1 4-16,2-2-4 0,0 2 0 15,2-2 18-15,2 0-15 16,1 0 11-16,2-1-5 0,1-2 1 0,-2 3-2 16,3-3-2-16,-2 1-5 0,0-1 4 15,2-1-3-15,-1 1-4 16,2 0 4-16,0 1 1 0,-3-3-4 0,0 4 2 15,-2-2 2-15,3 0-5 16,0-6 4-16,-2 4 2 0,0 5-5 16,-3 0 2-16,2 2 3 15,-1-2-7-15,0 0 5 0,-1 1-1 0,-7-1-2 16,-5-3 1-16,-8 1 0 0,-8-2 2 15,-4 4-2-15,-3 0 0 16,0-2 6-16,0-2-9 0,0-2-86 0,-3-3-37 16,-7 2-48-1,-2-3-175-15</inkml:trace>
  <inkml:trace contextRef="#ctx0" brushRef="#br0" timeOffset="15230.021">8739 17689 408 0,'0'-9'0'0,"5"2"115"16,0-4-52-16,0 0-5 16,1 0-5-16,-1 0 1 0,0 1 5 15,0 0-15-15,-1 0-10 16,-1 6-8-16,-2 1-2 0,-1 2 11 0,1 1-3 15,-1 0-4-15,0-1 3 16,1-2-1-16,3-2 2 0,3-3-2 16,2 3-3-16,7-6 4 0,3 4 1 0,4-3-5 15,2 1 2-15,5 0 0 16,1 2-5-16,0 3-3 0,0-1-13 15,0 5-5-15,1 0 1 16,1 1-3-16,3 3 1 0,-1-1 0 0,0-3-2 16,3 0 0-1,-2 0 5-15,4-2-6 0,0 2 2 0,0 0 6 16,5 0-7-16,2 0 0 0,2 0 12 0,3 0-5 15,3 3 3 1,-1-2-3-16,2 1-3 0,0 3 7 0,-3 2-7 16,0 3-2-16,-1-3 1 15,-3 0-1-15,-1-1-3 0,0-3 2 16,-1 2 2-16,0-4-4 15,0 2 2-15,-1-3 2 0,1 0-5 0,-1-1 4 16,2-1-1-16,0 0-1 16,2 2 0-16,-3 0 4 0,1 0-6 15,-1 2 4-15,-2 1-3 0,0-1 0 0,-2-1 2 16,0-1 1-16,0-3-2 15,0-4 0-15,0 2 2 0,-2-2-4 16,-3 3 4-16,0-1-1 16,-2-1-2-16,-3 3 2 0,1 0-1 0,-1 3 0 15,-2 0-1 1,2-1 1-16,1 1 0 0,0-1-5 0,0 1 5 15,0 0 0-15,-1 0 4 16,0 0-2-16,2 0-4 0,-1-1 4 16,-1-2-1-16,-1 0-2 0,-3 1 2 0,-1 0 1 15,-1-3-3-15,-3 2 1 16,-2 3-1-16,2 0-1 0,-1 0 4 15,2 0 0-15,-1 0-3 16,0 0 0-16,1 0 4 0,2 0-5 0,0 0 4 16,0 0-2-16,-1 0 0 15,0 0 0-15,2 0 14 0,0-5-7 16,-1 3-2-16,3 0-3 0,-4-2-2 0,1 3 0 15,1-4 4-15,-3 0-5 16,1 1 2-16,-1-1 1 0,-1-2-2 16,-5-1 0-16,0 1 0 15,-3 1 0-15,-1 1 0 0,-2-1 3 0,-1 1-3 16,-2-2 0-1,-1 4 1-15,-5 1-4 0,-2-1 6 0,-2 2-1 16,0-1-2-16,0 2-22 16,0 0-18-16,0 1-41 0,0-1-3 15,-4 0-40-15,-3-1-212 0,-4-10-315 0</inkml:trace>
  <inkml:trace contextRef="#ctx0" brushRef="#br0" timeOffset="18860.026">11952 4432 761 0,'-2'-1'0'16,"2"1"221"-16,0 0-174 15,0 0 12-15,0 0 12 0,0 0-23 0,0 1-21 16,0-1-11 0,0 7-11-16,0 11-9 0,2 12 8 0,2 17 19 15,2 12-8-15,3 7 2 0,1 2-16 0,1-3 0 16,1-2 5-1,-2-7-5-15,2-5-2 0,-3-8 2 0,-1-8 3 16,-1-9-6-16,-5-9 4 16,2-5-2-16,-2-5 0 0,-1-5 0 15,1 1 8-15,-1-3-11 16,0 0 6-16,-1-3-3 0,2-9 0 0,-1-9 16 15,-1-5-5-15,0-9-7 16,0-4 11-16,-3-4-3 0,-3-7-6 16,-3-8 6-16,2-3-4 0,0-4-8 0,-2-1 0 15,3 2 8-15,0 2-8 16,0 9 0-16,4 9 6 0,-3 5-5 15,2 8 5-15,-1 7-1 16,1 4-2-16,0 6 3 0,0 4-1 0,1 5 2 16,0 2 3-1,2 2-5-15,0 1-2 0,0-1 4 0,0 1-8 16,0 0-6-16,0 0 9 0,1 0-4 0,5 2-13 15,0 3 22 1,3 3-10-16,1 2 2 0,2 1 2 0,2-1 5 16,3 0-7-16,2 2 1 15,3 0 0-15,3 6 0 0,-1 3 0 16,3 1 3-16,-2 4-4 15,-1 0 2-15,-3 4-2 0,-2 1 2 0,-3 0 2 16,0-1-2-16,-2-1-2 16,-4 0 2-16,4 0-1 0,-4 3 0 15,0 0-3-15,0 1 6 0,-3 1-6 0,-2-1-1 16,-2 4 4-16,-3-1 0 15,-3-4-5-15,-5 2 3 0,-5-1 0 16,-5-2 4-16,-2 3-1 16,-4-2-2-16,-1-3 2 0,-3-1 4 0,0-3-8 15,2-4-3 1,2-3-18-16,3-7-15 0,4-7-4 0,4-2-18 15,1-2-13-15,2-11-13 16,1-4-50-16,0-7-234 0</inkml:trace>
  <inkml:trace contextRef="#ctx0" brushRef="#br0" timeOffset="19280.027">12383 4095 787 0,'-4'-2'0'0,"2"2"254"0,1 0-182 0,1 10-40 16,0 9-18-1,0 10-4-15,0 7 10 0,0 3 3 0,2-1-10 16,3 3-5-16,-2 0 6 16,3 1 2-16,0 4-7 0,0-5 1 15,1 0-7-15,0-2-6 0,1-7 5 0,0-3 1 16,2-7-6-16,1-5 3 15,2-2 0-15,2-4 0 0,2-6 0 16,0-3-2-16,3-2 0 16,2-13 4-16,6-2 0 0,2-5-3 0,3-7 0 15,1-2-1-15,-2-2-2 16,0-1 3-16,-2 7 1 0,-6 4 0 15,-7 4-14-15,-4 8 3 16,-7 1-7-16,-2 6 18 0,-3 2 0 0,-1 0-64 16,0 0-5-16,0 0-43 0,0 0-193 15,-2-1-140-15</inkml:trace>
  <inkml:trace contextRef="#ctx0" brushRef="#br0" timeOffset="19680.027">12986 3746 937 0,'0'-18'0'0,"0"3"157"16,0 4-112-16,-2 4 12 16,-3 2-4-16,-2 5-15 0,0 3-26 0,-5 14-14 15,-2 11 4-15,-2 19 2 0,-6 17-7 16,1 11 6-16,0 8 9 15,0-2-8-15,4-9 14 0,6-7-6 0,4-11 3 16,7-13 1 0,6-6-13-16,6-6-3 0,4-6 0 0,4-5 9 15,2-4-11-15,5-7 4 16,2-4 1-16,4-3-1 0,1-15 6 15,1-5-5-15,0-5-5 16,2-4 4-16,1-1 6 0,-4-4-10 0,2-2-6 16,-3 1-23-16,-2-2-35 0,-4 3 0 15,-6 4-78-15,-9 6-159 16,-8 9-120-16</inkml:trace>
  <inkml:trace contextRef="#ctx0" brushRef="#br0" timeOffset="20080.028">12208 5485 868 0,'0'0'0'0,"4"-1"61"0,5-6-51 15,7-8 168-15,9-8-81 0,8-9-44 16,13-11 0-16,11-9-1 15,8-12-15-15,9-7-1 0,6-8-9 0,6-4-6 16,2 0-7-16,-2 4-12 16,0 3 5-16,-5 6 0 0,-5 5-9 15,-6 5 4-15,-5 7 3 16,-10 7-7-16,-9 6-1 0,-9 9 2 0,-10 7-5 15,-9 7 9 1,-11 10-6-16,-7 3-27 0,-1 4 24 0,-9 1-17 16,-6 9-78-16,-6 8-2 0,-5 10-11 0,-3 6-28 15,-4 3-48 1,-2 3-20-16</inkml:trace>
  <inkml:trace contextRef="#ctx0" brushRef="#br0" timeOffset="20350.028">12243 5755 862 0,'-1'9'0'0,"11"-7"54"0,10-6-41 0,8-13 20 16,7-10 8-16,10-16 41 15,11-12 4-15,10-13-7 0,8-11 3 16,8-6-18-16,4 0-22 15,1-5-10-15,2-2 0 0,-1 0 3 0,-4 3-14 16,-4 4-7 0,-4 5-9-16,-7 10-6 0,-6 5 2 0,-8 9 5 15,-7 10-8-15,-7 4-27 0,-9 13 6 0,-10 8-13 16,-10 7-1-1,-9 8-15-15,-6 6 3 0,-11 3-20 0,-12 10-91 16,-9 8-256-16</inkml:trace>
  <inkml:trace contextRef="#ctx0" brushRef="#br0" timeOffset="25480.035">12117 11954 879 0,'-2'-4'0'0,"2"4"222"0,0 0-184 15,0 0-9-15,0 0 5 0,-1 0 11 0,1 0-5 16,0 0-6-16,0 9-10 15,0 11-15-15,2 16-2 0,5 20 13 16,2 14 6-16,4 5-9 16,1-2-5-16,1-8-9 0,1-7-6 0,-2-10 6 15,-4-10-1-15,0-6-2 16,-3-11 0-16,-3-3 5 0,-2-6-6 15,0-5 0-15,-1-4 3 16,-1-3-4-16,0 0 4 0,0 0 1 0,0 0-6 16,0-5-10-16,-4-5 7 0,-1-10-3 15,-5-6 6-15,1-7 3 16,-3-6 0-16,-2-3 0 0,0-8 3 0,-2-3-4 15,1-7 2 1,0-4-1-16,2 1 0 0,-3 2 0 0,2 6 3 16,3 6-3-16,0 10 0 15,5 12 3-15,2 10-2 0,1 11 6 16,3 1-2-16,0 3-3 0,0 0-4 0,3-1-2 15,4 0-2-15,4-1 8 16,6 1 0-16,6 3-1 0,3 0 6 0,5 2-1 16,3 6-10-1,1 0 8-15,2 0 1 0,-2 0-8 0,-1 1 4 16,0 2-1-16,-6 3 0 15,0 6 0-15,-7 4 4 0,-2 5-4 16,-5 5 0-16,-4 2 9 16,-2 3-6-16,-4 0 1 0,-1 1 3 0,-2 3-8 15,-1-1 2-15,-4 2 1 0,-6-1-2 16,-3 1 3-16,-5 0-3 15,-3-3 0-15,-3 1-5 0,-4-2 1 0,1-3 1 16,-2-5-1 0,3-7 6-16,4-8-4 0,2-5-16 0,6-10-7 15,2-2-29-15,1-9-5 16,6-10-23-16,2-6-74 0,2-4-80 0,1-3-113 15</inkml:trace>
  <inkml:trace contextRef="#ctx0" brushRef="#br0" timeOffset="25880.036">12617 11705 853 0,'-4'-2'0'16,"4"0"284"-16,0 0-220 15,0 2-26-15,1 0-12 0,2 2-7 16,5 12-11-16,5 10 29 15,2 8 2-15,3 11-17 0,-1 8-9 16,-1 2-5-16,-5 5-1 16,-2-2 0-16,0-3-3 0,-4-9 0 0,5-7-2 15,-2-9-1-15,1-6-2 0,2-8 2 0,0-2-2 16,2-7-2-1,6-5 3-15,5-7 0 0,4-12-3 0,4-12 5 16,3-6 2-16,-2-2-7 16,2-4 6-16,-4 4-2 0,-4 4-8 15,-1 3-9-15,-6 5-17 16,-4 5-16-16,-4 6 15 0,-3 3-24 0,-4 3-55 15,-2 2 2 1,-3 1-141-16</inkml:trace>
  <inkml:trace contextRef="#ctx0" brushRef="#br0" timeOffset="26230.036">13282 11153 1090 0,'-8'-7'0'16,"0"1"196"-16,1 6-145 15,-4 6-22-15,0 13-6 0,-3 17-8 16,-2 20-10-16,-1 22 4 15,4 12-1-15,1 10 6 0,4-7-1 0,3-8-1 16,5-17 4 0,5-16-9-16,7-14 6 0,6-8-2 0,2-5-8 15,4-9-4-15,4-8 2 0,5-8 0 0,3-7-1 16,3-15 0-16,5-12 4 15,1-4-6-15,-1-1 4 0,-3-2-4 16,-11 8-49-16,-2 3-2 16,-8 1-4-16,-4 3-42 0,-4 2-22 15,-4 2-47-15,-6 7-312 16</inkml:trace>
  <inkml:trace contextRef="#ctx0" brushRef="#br0" timeOffset="27050.037">12379 13017 955 0,'0'0'0'15,"1"0"162"-15,2 0-137 0,4-3-9 0,5-4 23 16,8-3-4-16,6-5-6 15,9-8-7-15,11-5-7 0,8-7-2 16,11-9 3-16,7-4-3 16,6-7-2-16,3-4 2 0,1-1 8 0,1-5 2 15,-1 1-2-15,-2-4-1 0,-3 3-13 16,-9 5-1-16,-8 4 0 15,-9 8-2-15,-10 9-4 0,-6 9 0 0,-8 7 4 16,-3 8-5 0,-6 5 2-16,-2 3-1 0,-4 2-18 0,-2 1-12 15,-5 4-4-15,-1 0-26 16,-4 0 12-16,0 3 9 0,-8 8 9 15,-5 7-11-15,-6 5-80 16,-7 4-156-16,-6 2-173 0</inkml:trace>
  <inkml:trace contextRef="#ctx0" brushRef="#br0" timeOffset="27380.038">12514 13309 774 0,'0'0'0'0,"0"-2"98"0,7-7-27 0,4-6 17 16,9-11-12-1,11-9-15-15,10-6-5 0,11-11-2 0,13-8 4 16,8-5-2-16,11-6-7 15,4-3-22-15,5-2-2 0,0-1-10 16,-2 5-1-16,-6 2-5 16,-6 10 0-16,-12 6-3 0,-10 6-2 0,-12 11-3 15,-10 4 2-15,-9 6-3 0,-9 10 0 16,-5 8 0-16,-7 3 2 15,-4 6-2-15,-1 0-11 0,0 0-8 0,0 0-38 16,1 0-29-16,-1 3-47 16,-1 0-98-16,-5 4-169 0</inkml:trace>
  <inkml:trace contextRef="#ctx0" brushRef="#br0" timeOffset="41590.058">16201 4945 545 0,'-5'1'0'0,"0"3"68"15,0 0 0 1,2-2-14-16,1 1-17 0,1-3-9 0,0 0-17 15,1 3-5-15,0 0 16 16,0-1 21-16,-3 2 0 0,-1 1 12 16,-5 2-5-16,1 1-11 15,-2 4 0-15,0 0-12 0,-1 5-10 0,2 0-7 16,-4 0-2-16,0 0 1 0,2 2 7 15,-1-2 6-15,0 5-2 16,0-3 0-16,-3 3 0 0,0 6-3 0,0 0 1 16,0 0-5-16,1 2-8 15,0 3-2-15,-3-1 1 0,0 4 1 16,0-4-2-16,3-2 0 15,3-3-1-15,-1-2 1 0,4-3 0 0,-2 2 2 16,2-3-1-16,3 1 3 0,1 1-3 16,4 0-4-16,0-1 0 15,0 0 7-15,3 0-5 0,2 0 1 0,3 1 0 16,0-1-4-1,0-2 2-15,1 0 5 0,-2-4-6 0,-1-1 0 16,0-2 11-16,1-1-10 16,-2-1 6-16,2 2-2 0,0-1-2 15,0 1 2-15,0 2-1 16,-1 2-4-16,3 1 0 0,0 0 3 0,-1-3-3 15,1 2 0-15,0-3 4 0,0 1-4 16,2 0 0-16,3-1 5 16,2-1 0-16,1-4 1 0,-1 1-1 0,-2-1-3 15,2 2 1-15,-1 0-2 16,1 1-1-16,3-3 0 0,-1-1 2 15,0-4-3-15,2 1 2 16,0-2 3-16,1-3-2 0,1 2 2 0,1 1-1 16,-1-3-2-16,1 3 3 15,1-2-1-15,-1 1-6 0,-1-1 6 16,1 1-2-16,0 1-2 0,-2-1 2 0,1 1 1 15,0-1-3 1,0-2 2-16,1 2 0 0,-2-1-1 0,-1 1 0 16,0 0 2-16,-3-1-3 15,0 1 0-15,-4-2 5 0,-2 0-8 0,-1 1 6 16,-2-1-2-1,-1 1 0-15,-1-1-1 0,-3 0 0 0,-2 0-5 16,-1 0 0-16,0 0 3 0,0 0 2 16,0 0 2-16,-4-4 0 15,-3-4-2-15,1 1 1 0,-5-4 0 0,-1 2-2 16,-3-3 3-16,2 3 0 15,1-2-5-15,-3 0 7 0,5-1-4 16,-1 0-2-16,-1-1 6 16,2 3-3-16,0-1 0 0,2 1 0 0,-2 2 2 15,3 1-4-15,1 0 4 16,3 4 3-16,2 0-3 0,1 0 4 15,0 3-4-15,0 0-4 0,0 0 4 0,5 0-4 16,2 9-6 0,8 4 12-16,0 3-4 0,3 4 0 0,2-2 0 15,0-2 1-15,-2-1-1 16,-1-6 0-16,-3 1 4 0,0-3-5 15,-1 1 2-15,-3-1 2 16,1 4-4-16,-1-3-2 0,-3 4 3 0,-4-3 0 16,-3 0 1-16,0 2-1 15,-3 3 0-15,-4 0-1 0,-3 0 2 16,-1 2-2-16,-5 1 2 0,-1 3 0 0,-3 2-1 15,-3 3 0-15,1 3 1 16,0 0-2-16,2-1 1 0,4-1 0 16,0-4 0-16,2-2 1 15,4-2 2-15,-1-3-6 0,3 3-8 0,1-1-35 16,-3 0-69-16,1 2-46 15,-5-7-194-15</inkml:trace>
  <inkml:trace contextRef="#ctx0" brushRef="#br0" timeOffset="43440.06">15891 9728 570 0,'-5'-2'0'0,"1"-1"239"0,0-1-139 0,0 3-16 15,1-3-21-15,1 4-9 16,-1-3 30-16,2 2-24 0,1 0-5 15,0 1 0-15,0 0-13 16,0 0-19-16,0 0-19 0,0 0 0 0,0 0-5 16,4 0-5-16,0 1-2 15,6 3 3-15,6 1 7 0,5 2 0 16,5-5 2-16,4-2-5 0,4 0 2 0,6 0 34 15,3-2-20-15,5-5 4 16,2-1-7-16,0 2-5 0,2-2 0 16,-4 2-5-16,-3 2-3 15,-3-1 2-15,-5 3-1 0,-3-2 0 0,-2 1 0 16,-2 2 6-1,-5-3-8-15,-1 3 3 0,-6-3-1 0,-7 1 0 16,-4 0 0-16,-5 2 1 0,-2 1-2 0,0-3 2 16,-3-2 10-1,-5-1-10-15,-3-2-2 0,-5 0-7 0,-2 3 0 16,-2-2 8-16,-1 3 0 15,4 1-8-15,4 2 10 0,7 0-2 16,2 1 0-16,4 0 0 16,-1-1 2-16,1 1-2 0,0 0-3 0,0-1 3 15,0 1-9-15,2 0 5 16,4 4-6-16,3 2 8 0,2 3 4 15,3 1 1-15,1-2-3 0,-1 2 0 0,0-4 3 16,-1 0-5-16,1 0 4 16,-2 1-1-16,-1 0-1 0,-1 0 0 15,-5 0 2-15,0-2-3 16,-4 1 1-16,-1-1 0 0,0 2 0 0,-7 3 0 15,-4 6 5 1,-10 4-2-16,-2 2 2 0,0 1-5 0,-1-1 0 16,1 0 0-16,4 2-1 15,2 3-93-15,0 0-1 0,1-2-38 16,-1 0-178-16,-3-5-440 0</inkml:trace>
  <inkml:trace contextRef="#ctx0" brushRef="#br0" timeOffset="44560.062">15760 12755 929 0,'-5'0'0'16,"-1"2"220"-16,1-1-158 15,-1 0-28-15,2 0 1 0,2 0 3 16,1 0 0-16,1-1-18 15,0 0-17-15,1 1-6 0,4 5-6 0,2 2 5 16,7 4 8-16,9-1 14 16,9-2-4-16,10 0 7 0,8-3-6 15,7-1-6-15,4-1 2 16,2-2-2-16,-1 0 1 0,-4 1-4 0,-3-2 1 15,-4 1-4-15,-5-2-3 0,0 0 0 16,-2-1 5-16,-3-4-8 16,-2 0 6-16,-5 0-1 0,-5 1-4 0,-8 0 2 15,-7 3 0 1,-7-1 0-16,-4 1 0 0,-3 0 0 0,0 0 6 15,-3-2 2-15,-5-2 20 16,-7 0-18-16,-6-1-11 0,-5 1 2 16,-3 0-2-16,1 0 4 15,1-1-3-15,3 0 0 0,6-1 2 0,2 2-1 16,5-3-2-16,3 2 2 0,2 1 1 15,3 1-2-15,3 2 0 16,0 1 0-16,0 1-7 0,0 0 6 0,3-3-3 16,9 1-10-16,6-2 22 15,4-4-7-15,4 3-2 0,2-1 2 16,1 0-1-16,-3 3 0 15,1-1 0-15,-4 3 0 0,-6 0-2 0,-7 1 4 16,-7-1-3-16,0 1-1 0,-3 0 4 16,0 0-1-16,0 0-2 15,0 0-1-15,0 2 2 0,-1 3-9 0,-1 1 11 16,2 1-4-1,0-1 1-15,-1 0 2 0,0 1 0 0,0 0-2 16,1 0 2-16,-2 1 0 16,0-1-2-16,-3 2 1 0,-2 1 0 15,1 2 0-15,-6 2 1 16,1 3 1-16,-3 2-1 0,-4 2 3 0,2 2-7 15,-1-1 3-15,-1 0 0 0,0 1 4 16,0 0-4-16,2-2 0 16,0 2 0-16,2-2-6 0,1-3 0 0,-1 1-5 15,-1-5-13-15,3 2 1 16,-1 0-18-16,2 1-44 0,1 2-13 15,-2-2-66-15,1-3-313 16</inkml:trace>
  <inkml:trace contextRef="#ctx0" brushRef="#br0" timeOffset="57880.081">22711 8867 737 0,'6'-3'0'0,"1"1"131"0,-1 0-38 0,-3-2-28 16,1-1-23 0,-1 0 1-16,3-1-6 0,0 0-13 0,2 0-5 15,1 1 3-15,-1-1-2 16,2 0-2-16,1 4-2 0,2-3 6 15,2 2-7-15,1 1-8 16,2 2 3-16,0 0 2 0,0 0-8 0,2 0 5 16,-4 0-9-16,-1 0 0 0,-3 2 0 15,-2 3 6-15,-2-2-9 16,-3-1 6-16,-2 1 3 0,0-2-7 0,-1 0 2 15,1 2 6-15,-1-2-9 16,2 2 4-16,0 2 5 0,2 0-11 16,1 2 8-16,1 5-1 15,2-2-4-15,-1 2 2 0,1 0 3 0,0-1-3 16,-3 2 12-1,-2-3 2-15,1 2-3 0,-2 0 8 0,-2-1-5 16,-1 3-5-16,-1 0 4 0,2 3-5 0,-1 1-6 16,-1 2 5-1,1 1-2-15,-1-2-5 0,0 2 9 0,0 1-3 16,0 0-2-16,0 2 6 15,0 1-3-15,-2 0-3 0,0-1 5 16,1 1-4-16,1-2 0 16,-1 2-3-16,1-3-1 0,0 1 1 0,-1 0-2 15,1-1 2-15,-1 2-2 16,0-4 2-16,0 1 2 0,0 2-7 15,-2-1 4-15,0 0 0 0,2 3 1 0,-1-1-2 16,1-1 0-16,1 3-2 16,0-2 2-16,2 1 7 0,0 2-11 15,2-4 6-15,0 1 4 16,0 1-5-16,-1-1 10 0,-1-3-3 0,-1 1-5 15,1-2 9 1,-2 1-3-16,0 1-3 0,0 0 2 0,0 0-5 16,-2-1-4-16,1 1 0 0,0 0 9 0,-2 0-10 15,3-1 2 1,0 1 2-16,-1 2-4 0,1-2 2 0,0 1 1 15,1-2-2-15,-1 0 0 16,4-2 1-16,-3-1-2 0,1 1 2 16,-2-2-1-16,1 3 0 15,0-2 0-15,-1 0 4 0,0-1-7 0,0 0 6 16,0 0-1-16,0-1-3 15,0 1 0-15,0 0 2 0,0 2-1 16,0 1 0-16,0 0 5 0,2 1-8 0,1 1 4 16,-2 0 0-16,1 0-2 15,1-1 2-15,-3 0 4 0,1 2-8 16,-1-4 5-16,0 1 1 15,0 0-6-15,0 1 6 0,-1-2 2 0,-2 2-7 16,2-1 4 0,-1 0 2-16,-1 1-5 0,3-1 2 0,-1 4 3 15,1-1-8-15,0 1 7 16,0 2-3-16,0-2 0 0,-1 0 3 15,1 1-3-15,0-2 0 0,0 1 0 0,0-1 3 16,0 1-4-16,0 0 2 16,-2 0 2-16,2-1-3 0,-3 0 0 15,2-1 9-15,0 2-10 16,-1-2 2-16,2 2 7 0,0-3-11 0,0 1 6 15,0-1-1-15,0 4-4 16,0-2 4-16,0 1 3 0,0 2-8 16,0-2 4-16,0 2-1 0,0 1 0 0,0 2 3 15,-3-2 2-15,1 2-7 16,0-1 4-16,-1-2 3 0,2 1-8 15,-1 0 6-15,1-1 1 16,0 2-4-16,-1-1 0 0,-1 1 6 0,3 2-3 16,-3 1 0-1,2 1 0-15,0 0-3 0,1 1 0 0,-2 0 8 16,2 0-9-16,0 1 2 15,-1-1 3-15,1-1-5 0,0 2 2 16,0-3 1-16,1 1-3 0,1-1 2 0,0-1 1 16,1 0-4-16,-2 1 4 15,1 0-2-15,1 1 0 0,-3-1 0 16,1 1 2-16,1 0-4 15,-1 0 4-15,0-1-3 0,-1 1 1 0,0-1 0 16,0 1 5-16,0 2-4 16,0-5 2-16,0 1 2 0,0-2-6 15,0-1 2-15,0 1 7 16,0-1-11-16,2 1 6 0,-2 0 1 0,0-2-4 15,1 1 0-15,-1-1 1 0,1 1-1 16,-1-1 0-16,0 1 5 16,1-1-7-16,-1 1 4 0,1-1 0 0,0-2-3 15,-1 1 2 1,0 1 2-16,0 0-4 0,0 0 2 0,1 1-1 15,0-1-2-15,-1-2 4 16,4 3-1-16,-1-3-1 0,0 0 0 16,2 0 0-16,-3-1 0 0,1 0 0 0,-1 0 0 15,-1 0 0-15,0 1 0 16,1 1 2-16,-2-1-3 0,0 0 1 15,0 0 0-15,0 0 0 16,1-1 1-16,-1 1-2 0,0-2 1 0,1 0 0 16,-1-2 4-16,1-2-7 15,0 1 6-15,0 0-2 0,-1-2-2 16,2 3-1-16,-2 0 5 15,0 0-6-15,2 0 3 0,1-2 1 0,-2-1-2 16,1-3 1-16,-2 0 3 0,2-2-6 16,-1 0 3-16,-1 1 0 15,0-2 0-15,0 1 0 0,-3-1 1 0,1 0-1 16,-2 2 2-1,0-2-2-15,1-1 0 0,0-1 0 0,1-2 2 16,0 1-2-16,-1-3-2 16,0 0 2-16,-1 0 0 0,-2-1 1 15,-1 1-2-15,-1-2-1 16,-2 2 4-16,-1-2 0 0,-1 1-4 0,0 1 3 15,-2-2 1-15,2 1-4 0,0-1 3 16,0 3-5-16,0-3-8 16,0-1 10-16,-2 0-1 0,0-1-7 0,-1 0 10 15,1 1 0-15,-4-2-17 16,1 0 11-16,0 0-3 0,0 0-6 15,3 0 11-15,0 0-11 16,2 0-4-16,4 0 4 0,1 0-9 0,3 0-17 16,1 0-8-16,0-3-33 0,1 3-61 15,-1-2-15-15,-3-1-150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24:36.4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6375 10047 286 0,'-6'-3'0'16,"0"2"170"-16,2-2-98 0,1 3 6 0,0-2-8 16,1 0-15-16,-3 2 8 15,2 0-14-15,0 0-5 0,-1 0 3 16,2 0-7-16,0 0-4 15,0-2-6-15,2 2 8 0,-1 0-4 0,1 0-8 16,0 0-8 0,0 0-2-16,0 0-3 0,0 0-6 0,1 0-3 15,3 0-8-15,3 0 1 0,5 0 6 0,4 0 82 16,2 4-57-1,4-2-12-15,2 1 1 0,4 1-4 0,4-2 2 16,5 1-1-16,3-2 1 16,4-1 0-16,5 0-1 0,3 0-5 15,3-3 0-15,1 0-2 16,2-1 1-16,-3 1 4 0,0-2-3 0,1-4-4 15,-1 2 2-15,0-1 9 16,-4 2-10-16,-4 3-3 0,-4 1 0 16,-2 2-4-16,-2 0 2 0,0 0 1 0,0 4-2 15,1 1 0-15,-3 0 6 16,-1 4-8-16,1-1 4 0,0-2-1 15,0 2-2-15,1 2 2 16,-1-5 1-16,1 4-3 0,-2-4 2 0,2 0 0 16,-1 2-1-1,-1-1 0-15,1 0 1 0,-3-1-2 0,1 2-1 16,-1 1 2-16,0-3-10 15,-2 2 7-15,2-5 1 0,0-1-2 16,1 1 5-16,1 2 0 0,1 1-2 0,0-2 2 16,-2 0-1-16,0 0 0 15,0 4 0-15,0-1 2 0,-2 1-4 16,1 1 3-16,-5-3 0 15,-2 2-2-15,-1 1 2 0,-4-6-2 0,0 2 0 16,-2-1 2-16,0-1 0 16,-1 3-2-16,2-1 2 0,-2-3 0 15,5 3-3-15,-4-4 3 0,2 0-1 0,1 0 0 16,-2-4 0-16,1 1 4 15,-2 0-4-15,2 1-1 0,0 1 2 16,0 1-1-16,0 0 0 16,1 0-2-16,0 0 0 0,-3 0 4 0,2 0-1 15,-4 2-2 1,0 1 1-16,0 0 0 0,0-2 0 0,1-1 0 15,0 0 1-15,1 0-1 16,0 3 0-16,-1-1 1 0,-1 0-2 16,0-2 2-16,-2 0 0 0,1 0-2 0,-1 0 2 15,-2 0 1-15,-1 0-3 16,-2 0 1-16,-1 0 0 0,-2 0-2 15,-2 0 2-15,1-3 2 16,-2 3-3-16,1-2 2 0,1 0 3 0,-2 2-3 16,-1-1 2-16,0-1 1 15,-2 2-5-15,-1-2 2 0,0 2 4 16,-1 0-5-16,0 0 0 15,0 0-2-15,0 0 2 0,0 0 4 0,0 0-2 16,0 0-3-16,0 0-24 0,0 0-28 16,0 0-46-16,-6-2-10 15,-1 2-74-15,-4-3-255 0</inkml:trace>
  <inkml:trace contextRef="#ctx0" brushRef="#br0" timeOffset="16220.022">5017 3912 704 0,'0'-10'0'0,"-4"0"117"15,0-2-27-15,-1-2-19 16,0-1-7-16,-1-2-1 0,-3-1-17 16,2-2-23-16,-5-2-4 15,-1 0 6-15,-3-3-1 0,-1 3-4 0,-3-2 5 16,0 3-10-1,-6-1-5-15,-1 2 6 0,-1 2-9 0,-6 2-2 16,1 2 7-16,-2 3-4 16,1 2-2-16,1 0 2 0,1-1 2 15,2 0 4-15,1 0 0 0,-1 1-3 0,2 0-6 16,-3 1 6-16,0 4-2 15,-5 1-9-15,1 3 0 0,-2 0 13 16,-3 4-12-16,2 5 6 16,-3 0-5-16,1 3-1 0,0 1 1 0,-1 1 1 15,1 2-1-15,2-1 2 16,2 1-3-16,2 2 1 0,2 1 4 15,-1-1-9-15,1 1 4 16,3 1-1-16,0-1 0 0,3 2 3 0,0 0-3 16,0 0 0-16,2 0 0 0,-2 1 0 15,1-1 4-15,0 2-5 16,3 1 2-16,1 0 11 0,4 0-7 0,0 1-2 15,2 1-1 1,2 1-4-16,0-1 4 0,6 4 1 0,0-1-6 16,3 1 6-16,3 1-3 15,0-1-2-15,1 2 4 0,0-1 3 16,4 1-5-16,0-3 0 0,-3 0 3 0,4-1-3 15,-3 0 0-15,2 2 2 16,-1 1-3-16,-1-2 2 0,1 2 4 16,1-4-10-16,1-1 10 15,1 0-2-15,2-4-4 0,2 2 1 0,1-2 1 16,2 2-2-16,2 0 2 15,1 3 0-15,0-2-2 0,3-2 2 16,0 3 1-16,0-3-4 16,2-1 4-16,-1-1-1 0,0-2-2 0,-1-1 2 15,2 1 0-15,-1-2-1 0,3 0 0 16,1 1 0-16,1-2 0 15,1 0 0-15,2 1 3 0,-2 0-3 0,4-4 0 16,0-1 2 0,2-1-3-16,2-3 2 0,1 2 1 0,-1-3-3 15,1-2 2-15,-1-2-2 16,2-1-2-16,0-2 4 0,-1 2 0 15,1-2-2-15,-3 0-3 16,-2-4 4-16,3 1 0 0,-3-3-3 0,1 3 3 16,-1 0-4-16,0 0 2 0,0 0 0 15,-1-1-6-15,-1-1 14 16,-3 2-7-16,-3-3-3 0,0-2 8 0,-1-1-4 15,-2-1 0-15,3-2 0 16,-2 2 3-16,-2-2-11 0,-1 0 16 16,0 2-8-16,-1-3 0 15,0-3 0-15,1 2 2 0,1-3-3 0,2-2 2 16,1 0 0-16,0-1-2 0,1-4-1 15,0 4 2-15,-1-1 1 16,-2 0 0-16,-3 3 0 0,1-2-1 0,-2-2 0 16,-2 3 3-1,0-2-3-15,0 1 0 0,2-2 9 0,-1 1-10 16,-1 1 2-16,1-2 1 15,-1-2-4-15,0 0 4 0,-2-2 0 16,0-1-4-16,-3-1 4 16,2 0 9-16,-2-2-7 0,1 0 5 0,1 1-8 15,-1-3-2-15,1-1 2 0,0 0 1 16,-3 0-3-16,0-1 2 15,-4 4 1-15,-1-1-2 0,-3-1 0 0,0 3 12 16,-7-3-7-16,-2 0 8 16,-2 0-7-16,-2 0-4 0,0 2 3 15,-2 0-5-15,-1-2 0 16,-1 2 3-16,-1-1-2 0,0 1-2 0,-3 1 2 15,-3 3-1 1,-2 1-16-16,-3 4-6 0,1 7-14 0,0 6-37 16,3 8-25-16,3 2-55 0,4 9-105 0,3-1-233 15</inkml:trace>
  <inkml:trace contextRef="#ctx0" brushRef="#br0" timeOffset="17670.024">14014 3441 610 0,'7'-14'0'0,"-1"4"110"0,1 0-72 16,-1 1-4-16,-1 3 35 0,-2-2-10 15,1 5-20-15,-3 0 4 16,1 1 0-16,-2 2 14 0,0 0-1 0,0 1-29 16,-3 7-13-1,0 8 3-15,-2 5 15 0,-1 6-3 0,-2 4 1 16,-1 3-9-16,2 0-12 15,1 2 5-15,0-3-2 0,0-2-6 16,-1-3-1-16,3-4 2 0,0-1-3 0,-1-4-4 16,0 1 0-16,3-6 9 15,0-1-11-15,2-2 4 0,4-1 1 16,4-2-5-16,3 1 4 15,6-2 0-15,2 0-2 0,7-6 0 0,2 0 12 16,4-1-8-16,1 0 3 16,1-1-4-16,-2-3-1 0,-1 0 0 15,-4 1 0-15,-4-1-2 16,-5 1 0-16,-4 1 3 0,0 0-5 0,-3-1 4 15,-2 0-1-15,-2 1-2 0,-4 0-37 16,-3 1 10-16,1 1-22 16,-1 0-15-16,-4 0-43 0,-6 0-130 0,-2 2-68 15</inkml:trace>
  <inkml:trace contextRef="#ctx0" brushRef="#br0" timeOffset="18480.025">14575 3442 1043 0,'3'-10'0'0,"5"1"83"16,5 3-24-16,2-4 9 0,5-1 10 0,6-1-37 15,4-1-17-15,5 2-1 16,-3 1-13-16,-2 3-1 0,-3 5 3 15,-2 2 0-15,-2 0-6 16,-5 4 1-16,-2 6-9 0,-3 5 3 0,-2 0 0 16,-4 6-1-16,-3-2 0 15,-2 1 0-15,-2 0 1 0,-6-2-2 16,-3 1 2-16,-7-3-2 0,-5 3 1 0,-3-3 0 15,-5-1 11-15,0 1-13 16,1-3 4-16,2-1 2 0,5 0-6 16,5-3 4-16,5-1-2 15,4-3-3-15,3 0 6 0,3-3-3 16,1 0-4-16,0 1-2 15,2-3 4-15,4 2-3 0,4-2 7 0,2 0-1 16,5 0-2-16,5 0-3 0,0 0-1 0,1-1-1 16,-1 0 9-1,-2 1-3-15,-2 3 0 0,-1 3 0 0,-4 7 1 16,-4-1-4-16,-2 3 5 15,-1 1-4-15,-2 1-1 0,-2-2 5 16,-2-1 1-16,0-3-5 16,-2 0 4-16,-5-3 0 0,-1 1-3 0,-3 0 2 15,-6 2 13-15,-1 1-7 16,-5-3-1-16,-1 1-4 0,-1 0-4 15,1-1 4-15,2-1 1 0,1-2-4 0,3 0 2 16,1-6 1-16,0 1-3 16,2-1 2-16,-2-1 2 0,1-5-4 15,-2-1 2-15,1 2-3 16,2-2-70-16,-2 3 0 0,1 1-41 0,1-1-92 15,-2 0-150 1</inkml:trace>
  <inkml:trace contextRef="#ctx0" brushRef="#br0" timeOffset="19970.028">14392 4284 643 0,'-3'-12'0'16,"1"4"221"-16,-1 0-126 0,2 2-35 0,1 2 12 16,0 1-9-1,0 2-12-15,0 0-18 0,0 1-1 0,0-2-8 16,0 2 5-16,0 0-7 0,0 0-7 0,0 0-5 15,-2 2 3 1,2 4-12-16,-2 5-2 0,-1 7 2 0,-2 9 24 16,-1 5-5-16,-3 4 4 15,-2 5-5-15,5 0-3 0,-2 3 6 16,2 3-10-16,1 2-2 15,-3 0 8-15,1 0-8 0,1 0-3 0,-1-1 8 16,1 0-9-16,1-2-6 0,1-3 0 16,2 3 11-16,0-5-13 15,1-4 4-15,-2 0 3 0,0-5-9 0,0-2 8 16,0-3-2-16,0-3-4 15,-1-5 4-15,1 0 0 0,-2-5-3 16,0-3 2-16,2 0-2 16,-3-5-24-16,1-1 4 0,0-1-18 0,1-1-28 15,0-3-2 1,2 0-19-16,2-3-41 0,0-4-58 0,4-5-195 15</inkml:trace>
  <inkml:trace contextRef="#ctx0" brushRef="#br0" timeOffset="20480.028">14431 4844 759 0,'7'-13'0'15,"2"3"140"-15,-2 1-45 16,-3 3-31-16,2 2-4 0,-4 1-7 16,2 0-10-16,-3 2-10 15,-1 1 7-15,0-2 6 0,0 2-13 0,0 0-7 16,0 0-5-1,-3 3-11-15,-2 8-15 0,-7 8 10 0,-5 12-1 16,2 11 0-16,-3 4 12 0,0 2-9 0,0 1-12 16,1-2 10-1,-1-1 13-15,3-6-19 0,2-4 2 0,1-2 7 16,1-5-7-16,1-5 3 15,3-1-2-15,-3-5-1 0,3-1 2 16,0 0 0-16,0-7-6 16,0-1 6-16,1-5 2 0,2-1-4 0,0-2 3 15,-3-1 4-15,0 0 1 16,-2-8 11-16,-2-5-8 0,1 0-7 15,-1-5 6-15,0-4-2 0,-1-1-11 0,0-6 4 16,0 1 4-16,3 0-7 16,-1-1 2-16,1 4 3 0,1 3-5 15,1 4 2-15,-1 3 0 16,3 1-2-16,0 4 2 0,1 3 0 0,1 0-1 15,2 2-5 1,1 2 5-16,0 1-103 0,0 1 35 0,3 1-37 16,4 0-57-16,0-1-11 15,0 1-166-15</inkml:trace>
  <inkml:trace contextRef="#ctx0" brushRef="#br0" timeOffset="21420.029">14846 4526 768 0,'3'-10'0'0,"0"0"230"0,-1 1-151 16,-1 4 7-16,-1 1-13 15,0 4-9-15,0 0-11 0,0 12-49 16,-5 14-2-16,-3 11 20 15,-2 11 12-15,-1 3-13 0,-2 4-2 0,1-6-2 16,-1 1-7-16,1-5-9 16,2-6 8-16,0-2-6 0,2-7-5 15,1-5 4-15,-1-4 2 16,3-6-5-16,1-4 2 0,2-5 4 0,0-3-6 15,1-3 2-15,1 0 15 0,0 0 0 16,-4-6 13-16,1-4-14 16,2-6-12-16,-2-11 7 0,3-3-9 0,5-10-2 15,5-6 2 1,2-3 3-16,3-8-5 0,5-2-2 0,1-1 3 15,2-4 0-15,1 3-2 16,-2 2 2-16,2 5 0 0,-3 8-13 16,-1 10 7-16,-2 7-3 15,-2 10 10-15,-1 9-2 0,-1 2-6 0,0 4 5 16,0 3 1-16,-1 1-2 0,0 4 4 15,0 7-2-15,-1 6-6 16,-2 3 11-16,-6 4-4 0,-1 2 0 0,-3 3-4 16,-3-4 3-16,-7 1-2 15,-5-4 5-15,-7-1-4 0,-4 1-11 16,-1-6 12-16,-1 0-12 15,3-2-15-15,2-2 0 0,3 0-14 0,4-2-31 16,4-1-8-16,2 1-21 0,5 0-71 16,1-6-92-16,3-3-100 15</inkml:trace>
  <inkml:trace contextRef="#ctx0" brushRef="#br0" timeOffset="21830.03">15373 4378 748 0,'0'-16'0'0,"0"2"280"0,-4 3-186 16,-3 2-30-16,-1 1 7 16,-2 4-15-16,0 4-25 0,-3 0-26 0,-5 8 4 15,-3 6-6-15,-1 7 2 16,-4 2 11-16,2 3-9 0,3 3-7 15,4-3 0-15,5 0 7 16,4-1-7-16,5-1 0 0,3 1 1 0,1-4-1 16,4-2-4-1,4-3 3-15,2-5-28 0,1-4 16 0,5-2-4 16,2-5-17-16,3-4 15 0,1-6-11 0,1-5-10 15,-2-9 19 1,-2-1 3-16,0-3 8 0,-5-4 13 0,-2 5 2 16,-2 2-10-16,-5 7 10 15,-4 8-5-15,-1 6 0 0,-1 2 0 16,0 1 31-16,0 1-27 15,-2 6-2-15,-3 8-1 0,0 5-2 0,1 0 2 16,1 2 2-16,1 0-3 0,-1-2-3 16,0 0 8-16,1-3-10 15,2 0-78-15,2-1-5 0,5-1-78 0,5-6-26 16,4-4-84-16</inkml:trace>
  <inkml:trace contextRef="#ctx0" brushRef="#br0" timeOffset="23070.032">15664 4300 576 0,'-2'-14'0'0,"-6"3"247"0,-3 10-173 0,-3 1-19 16,-2 6 4 0,-1 7-13-16,-4 10 2 0,1 4-15 0,-1 7-9 15,0 6 9-15,3 1-10 16,2-1-6-16,6 0-6 0,6-7 4 15,4-4-9-15,1-6-1 16,8-4 12-16,2-2-4 0,3-6-6 0,2-3 11 16,1-3-8-16,1-5-1 15,4-1 0-15,-2-7-2 0,1-9-7 16,1-4 0-16,-4-4 9 0,-2-9-11 0,0-5 4 15,-2-6-1-15,0-2 0 16,2-8-1-16,1-2 0 0,0 0 0 16,1-2-14-16,0 7-4 15,-1 2-2-15,0 5 11 0,-3 11 2 0,-4 7 3 16,1 10 7-1,-10 8 1-15,0 5-8 0,1 4 5 0,-2 2-3 16,0 15-4-16,-6 9 12 0,-5 14 10 0,-2 8 0 16,-2 5 0-1,-2 2 0-15,2-1 1 0,-1 1 0 0,1-2-2 16,3-4-7-16,1-6 3 15,2-7-4-15,3-5-8 0,2-9 2 16,1-2 5-16,3-8-6 16,0-2 0-16,1 0 3 0,4-7-4 0,1 0 2 15,2-3 0-15,3 0-1 16,2-6-15-16,1-8 3 0,2-4-12 15,3-6 13-15,1-5-6 0,0-5-10 0,3-5 0 16,-1 1-1-16,-2-4-7 16,-1 10 19-16,-6 6 7 0,-5 11 3 15,-2 6 11-15,-4 6-3 16,0 3-4-16,-1-1 4 0,-1 1-1 0,0 4-1 15,0 3-1 1,0 4 11-16,-3 0-2 0,-1 2 9 0,-3 4-7 16,-2 1 0-16,1 3 7 15,-1 3-12-15,-2 0 4 0,3 1 0 16,1 1-4-16,2-1-8 0,3-2 6 0,2-2 2 15,0-5-5-15,3-3 0 16,3-2 3-16,5-2-5 0,3-4 4 16,2-3 2-16,6-2-5 15,0-2 2-15,5-6 1 0,-3-4-1 0,-1-4 4 16,-1-4-4-16,-3 1-2 15,-1-5 2-15,1 3 3 0,-3 0-5 16,2-1 2-16,-2 3-1 0,-2-2 0 0,-3 2 0 16,-3 5 2-16,-2 4-3 15,-5 1-1-15,0 7 5 0,-1-1-6 16,-3 3 4-16,-6 3-5 15,-3 8-3-15,-1 7 11 0,-4 0-3 0,1 6-2 16,4-1 2 0,2 1-1-16,3-1 0 0,2-2-1 0,4 1 1 15,1-3 0-15,0-1-2 16,7-3 6-16,0-4-8 0,6 0 8 15,0-3 0-15,3-1-6 0,3-3 4 0,-1-2 3 16,4-2-5-16,0 0 0 16,0-4 13-16,3-3-15 0,0-6 4 15,5-2 5-15,0-4-9 16,0-8 4-16,-1-5-2 0,-3-9 0 0,1-7 0 15,-3-5 4-15,-2-5-4 16,-1-2-3-16,-1 2 2 0,-3 0-15 16,-2 4 17-16,-3 12-2 15,-4 6-6-15,-2 11 11 0,-5 11-7 0,2 7 3 16,-3 4 0-16,0 3 2 0,-6 10-3 15,-5 12-8-15,-5 14 8 16,-2 8 2-16,-1 7 7 0,1 3 4 0,3 1-10 16,-1-1 7-1,4-2-6-15,2-8 1 0,2-8 0 0,-2-9-4 16,3-8 0-16,1-7 0 15,1-3 6-15,3-6-7 0,-1-3 2 16,2 1 7-16,1-1-7 0,0-1 7 0,0-4-7 16,4-7-2-16,5-5 1 15,5-2-2-15,3 0-4 0,3-2 5 16,2 6 2-16,-1 2-2 15,2 6-7-15,-3 4 9 0,-1 3-2 0,-3 0 1 16,-1 7 1-16,-2 1-2 16,-4 4-87-16,1 0 14 0,-1-2-76 15,-2-3-65-15,0-4-228 16</inkml:trace>
  <inkml:trace contextRef="#ctx0" brushRef="#br0" timeOffset="24680.034">13535 5456 593 0,'6'-20'0'15,"-1"5"281"-15,-1 6-161 0,-3 4-31 16,0 2-18-16,-1 3-26 16,0 7-37-16,1 15-4 0,-1 15 31 0,0 12 8 15,-2 15-1 1,-4 4-18-16,2 5 0 0,1-1-4 0,-2-6 2 15,2-2-13-15,0-9 7 0,2-10-8 0,0-6-1 16,1-12 7 0,-1-5-3-16,1-7-8 0,0-4 6 0,0-5-8 15,0-2 3-15,0-3-3 16,0 0 2-16,0-1-2 0,-1 0 5 15,-1-7 3-15,1-10 13 16,-2-9-15-16,-1-9-4 0,1-10-4 0,0-5 2 16,1-7 4-16,0-4-6 15,2-3 2-15,2 0 0 0,4 4-1 16,2 3-2-16,1 7 0 0,1 7-6 0,2 6 9 15,1 11-2-15,0 2-6 16,0 6 11-16,-1 4-5 0,0 4-4 16,1 1 8-16,0 5-4 15,6-2-5-15,3-1 11 0,5 4-8 0,7 2 2 16,8 1 2-1,6 0 3-15,9 2-4 0,8 5 0 0,5 0 12 16,7 2-5-16,2 1 5 0,4 4 3 0,0 0-11 16,0-1 0-1,-1 2 1-15,0-3-8 0,-1-2 6 0,-3-3-1 16,-1-5-3-16,-5 1 0 15,-4-3-17-15,-6 0-9 0,-4-1 16 16,-7-4-3-16,-1 3-9 16,-8-5 15-16,-6 6-4 0,-7-2-1 0,-12-3 17 15,-4 2-4-15,-5 1 0 16,-6 0 0-16,-2 1 4 0,0 1-6 15,0-2 4-15,-2 3 10 0,-2 2-15 0,-1 5 4 16,-2 6-2-16,2 3-5 16,0 5 12-16,2 7-4 0,3 3-4 15,0 6 4-15,3 2 10 16,3 4-9-16,0 3 12 0,0 0-5 0,-1 2-5 15,-2 2 9 1,1 2-6-16,-3-2-5 0,1-4 0 0,-1-4-1 16,-1-4 0-16,0-3 1 15,0-4-5-15,-1-2 2 0,-1 0 0 16,-1 0 0-16,-4-3 0 0,1-1 4 0,1-5-1 15,-1-4-5-15,0-7 4 16,1-1-1-16,-3-2-2 0,1-2 2 16,-1 1 2-16,-3-1-5 15,-2-2-1-15,-3-1 2 0,-2 0-24 0,-5-1 19 16,-2 0-8-16,-1 0-5 15,-3-4 15-15,-7-1 0 0,-3-2-6 16,-6 0 4-16,-5-2-3 0,-4 0 4 0,-8 0 6 16,-4-3-2-16,-3 2 0 15,-6 3 0-15,-6 0 2 0,-4 0-2 16,-5 2 3-16,0 1-3 15,-1 0 0-15,8 0 2 0,5 1-1 0,4 1 0 16,7 1 0 0,3 0 4-16,8-2-4 0,5-1-3 0,6-2 4 15,7-1-1-15,5 0 0 16,8 0 0-16,8 2-3 0,9 0 6 15,4 3-5-15,6 1-43 0,11-1-61 0,7 2 48 16,10 0-5-16,5 0-74 16,-2 0-169-16</inkml:trace>
  <inkml:trace contextRef="#ctx0" brushRef="#br0" timeOffset="25300.035">13989 5699 931 0,'0'-3'0'0,"0"3"161"15,0 0-113-15,0 11-7 0,0 6 19 16,-2 13 7-16,1 12-20 0,-3-1-20 0,0 3-12 16,-2-5-4-16,0-3 8 15,0-2 2-15,0-6-9 0,1-5-1 16,2-6-3-16,1-5-6 15,-1-3 12-15,3-4-8 0,0-3-9 0,0-2 6 16,-1 0 4-16,1-1-2 16,-1-6 18-16,1-7-8 0,-2-7-14 15,-1-3 6-15,0-3-5 16,0-5-4-16,1-3 4 0,0-2 1 0,2-1-4 15,0-1 0-15,3 0 1 0,4 5 0 16,3 0-2-16,1 7 2 16,0 4 0-16,2 4-2 0,-1 9 0 0,0 2-4 15,2 6 5 1,0 2 0-16,3 0 0 0,1 5 0 0,5 4 2 15,1 1-2-15,4 7 3 16,0 2-1-16,2 8-2 0,-2 3 2 16,-3 3 0-16,-2 1-2 15,-8 0 1-15,-3 1 0 0,-6 0 0 0,-3-3-1 16,-3-1 1-16,-3-5 0 0,-5-2 0 15,-6-4 1-15,-3-1-2 16,-5-1 2-16,-3-2 3 0,-5-1-7 0,-4-1 6 16,1-2-1-16,-2-1-3 15,1-2 2-15,1-2 3 0,2 0-8 16,4-4 1-16,6-1-22 15,3-2-28-15,7 0 5 0,4 0-17 0,4 0-28 16,3-5 14-16,8-2-47 0,5-2-109 16,6-6-47-16</inkml:trace>
  <inkml:trace contextRef="#ctx0" brushRef="#br0" timeOffset="25600.035">14514 5690 871 0,'6'-13'0'0,"-2"4"186"0,-1 5-106 15,-2 3-27-15,2 2-16 0,-1 13-23 16,-1 6 12-16,-1 10 18 16,-1 4-3-16,-4 4-5 0,1 0-5 0,-2-5 0 15,3 1-6-15,-1-5-10 16,3 0 1-16,0 0-10 0,1-2-2 15,0-2-2-15,0-3-1 16,6-4-2-16,3-1 2 0,5-2 1 0,5-4-2 16,3-4 3-1,2-3-4-15,7-4-8 0,3 0 4 0,1 0-7 16,3 0-15-16,-2-1-8 0,-2-1-21 0,-3 0-42 15,-1 1 12 1,-9 0-42-16,-6-2-168 0,-8-2-458 0</inkml:trace>
  <inkml:trace contextRef="#ctx0" brushRef="#br0" timeOffset="27150.038">16458 4523 705 0,'0'-3'0'0,"0"1"239"16,2 0-141-16,-1 0-3 0,0 2-19 15,-1-1-41-15,0 1-14 16,0 0-9-16,0 0 9 0,0 5-11 0,0 6 9 15,-4 2 14-15,2 3-9 0,-3 5-2 16,0 0 0-16,-1 4-9 16,1 7-8-16,1-5 5 0,1 2-10 0,1 0 0 15,1-3 0 1,1 1 3-16,3-6-4 0,3-3 2 0,6-4 3 15,-2-4-7-15,5-7 5 16,5-3 0-16,2 0-4 0,4-6 4 16,3-1 5-16,2 0-8 15,1-5 2-15,-1 4 1 0,-2 0-3 0,-3 1-29 16,-2 0-19-16,-5 1-43 0,-4 3-1 15,-7-2-65-15,-6 0-194 16</inkml:trace>
  <inkml:trace contextRef="#ctx0" brushRef="#br0" timeOffset="28770.04">16923 3439 808 0,'-13'-14'0'0,"8"5"234"0,2 0-126 16,3-2-36-1,2 4 0-15,7-1-15 0,6 0-34 0,8 4-12 16,4-1-4-16,5 4 3 0,1 1 2 0,4 0-13 16,1 4 2-1,0 0 10-15,1 2-9 0,-3-2 12 0,-5-1 1 16,-5 1 3-16,-8-1 9 15,-7 2-13-15,-3 0 2 0,-3 2-3 16,-4 3-5-16,-1 9-1 16,0 8 2-16,-1 9 1 0,-5 7-2 0,-1 6 10 15,-1 8-1-15,-1 7-7 16,2 5 6-16,2 4-3 0,2-2-8 15,0-1 9-15,2 1-6 0,-2-1 0 0,2-2 6 16,-1 1-3-16,0-1 1 16,1 1 3-16,1 0-5 0,0-3-7 15,1-1 1-15,1-5 0 16,1-1-6-16,-1-6 4 0,0 0 1 0,-2-7-2 15,0 0 1 1,-4-3-1-16,1-8-2 0,-1-2 2 0,3-6 4 16,1-4-9-16,0-3 6 15,1-4-2-15,4 0 0 0,4-4-15 16,3 1 8-16,3-5-8 0,2-3 11 0,2-2-2 15,1-3 2-15,1 0 6 16,-3-1 0-16,-1-2-4 0,-4-4 2 16,-2 3 0-16,-4 0 0 15,-1-2 0-15,-2 3 2 0,-1 2-2 0,-2-2 0 16,0 3 0-16,-1 0-6 15,0 0 8-15,0 0-1 0,0 0-2 16,0 0-2-16,-2 2 1 0,-3 4-8 0,-2 0 14 16,-1 4-4-16,-1 0 0 15,1 0 0-15,0 2 1 0,-2 0-1 16,0 2 0-16,-2 1 0 15,-3 2 0-15,3 0 0 0,-4 2 3 0,3 1-4 16,0 0 0 0,1 3 2-16,0 1-1 0,2-1 0 0,0 2 0 15,4-2 0-15,1-2 0 16,1 7-1-16,0 0-2 0,0 3 5 15,1 3 1-15,1 0-6 0,0 3 4 0,2 1-1 16,-2-2 0-16,0-2 0 16,2 0 1-16,-1-5-1 0,-1 0 0 15,1 3 4-15,-2-4-3 16,3 2 3-16,-2 1 1 0,0-4-5 0,-3 1 0 15,0 0 6-15,-3-2-3 16,-3 3 5-16,1 0-5 0,-2 0-6 16,2-2 5-16,-1 0-1 15,1 4-2-15,-3-3 2 0,2 1 0 0,-4-2-4 16,0-5 6-16,-1 5-1 0,-3-5-2 15,-2 1-4-15,-3-3-4 16,-5-2-10-16,-1-1 0 0,-2-3-6 0,0-2-26 16,0-3-8-1,1-4-11-15,0-4-36 0,4-1-9 0,0-7-50 16,1-7-243-16</inkml:trace>
  <inkml:trace contextRef="#ctx0" brushRef="#br0" timeOffset="30600.042">18031 4907 1146 0,'7'4'0'16,"4"1"69"-16,4-1-3 15,1-4 1-15,1 0-13 0,0-4-16 0,-3-5-19 16,2-2-11-16,-2-3 1 0,-4 0-3 16,2-4 17-16,-2 1-8 15,1-5 0-15,-3-2-7 0,0 0-4 0,-1 1-4 16,0 0 0-1,-1 4 7-15,-2 1-8 0,-1 5-1 0,-1 5 1 16,-2 2-24-16,-2 4 21 16,-6 2-6-16,-3 5-10 0,-7 9 12 15,-5 9 4-15,-4 5 0 16,-3 5 7-16,2 5-4 0,4 1 1 0,3 1 0 15,7 0-4-15,5-6-2 0,8 1 8 16,2-5-4-16,10-3-2 16,4-1 8-16,6-3-1 0,0-2-4 0,2-7 0 15,-1-3 5-15,-3-5-8 16,1-3 6-16,-4-2-1 0,-3-1 0 15,-1-4-1-15,-2-5 0 16,2 0 0-16,-3-7 1 0,1-1 3 0,0-4-4 16,2-4 0-1,0 0 0-15,2-3 0 0,1-1 0 0,1 3-2 16,-3 4-7-16,0 2 11 0,-4 9-2 0,-3 4 0 15,1 4-3 1,-3 3 2-16,1 11-8 0,1 7 12 0,0 8 3 16,2 9-5-16,1 4 11 15,0 2-6-15,-1-2-5 0,0-2 5 16,-1-3-5-16,-2-3-2 15,-1-6 2-15,-3-3 5 0,-1-8-8 0,0-4 2 16,0-3 3-16,0 0-1 0,0-6 8 16,0 1 3-16,0-2-5 15,-4 0 10-15,3-2 0 0,-1-6-18 0,-1-6 0 16,3-3 9-16,1-7-14 15,7-3 7-15,4-2-5 0,1-2-6 16,4 2 8-16,3 4-3 16,0 6-1-16,2 2 5 0,-4 6 0 0,2 0 0 15,-1 4-1 1,-2 0 1-16,1 0 0 0,-2-2 0 0,-1 1 2 15,-3 0-2-15,1-4 0 0,-3 0 9 0,0-1-12 16,-4-1 6 0,-2 2 2-16,-2 0-7 0,-2 3 4 0,0 1 2 15,0 4-5-15,-7-4 2 16,-1 6 1-16,-5-1-2 0,-1 3-7 15,-1 5 10-15,-3 7-6 16,1 6 3-16,0 10-2 0,3 4-5 0,4 2 12 16,0 4-6-16,8-4-6 15,2-2 10-15,0-1-1 0,3-4-4 16,4-6 4-16,0-4-1 0,2-2-2 0,2-6 1 15,1-1-2-15,1-5 0 16,3-1 4-16,0-2 3 0,1 0-6 16,2-7-1-16,0-1 2 15,0-1 0-15,2-4-27 0,-4-1 12 0,1-5-1 16,-3-2 12-1,1 0-1-15,-3 0 0 0,0 1 9 0,-3 7-4 16,-1 3 0-16,0 5-2 0,-3 5 1 0,0 1-4 16,-3 11 8-1,3 4-3-15,-4 5 0 0,0 3 0 0,-1 0 8 16,-1-3-9-16,0-2 2 15,-1-3 12-15,-2-3-10 0,-1-2 5 16,-1 0 2-16,0-4-3 16,-2-2 0-16,1-1-1 0,2-2-1 0,0-2-1 15,2 0-2-15,0 0 0 16,0-5 1-16,2-1-3 0,0-5 0 15,4-6 0-15,5-4 1 0,5-4-2 0,2-4-3 16,3-2 4-16,4-3 0 16,1-5-12-16,5-1 5 0,0-1-8 15,-1 2 9-15,-2 10 3 16,-3 6 0-16,-2 7 6 0,-4 9-4 0,-8 6-4 15,-2 1 8 1,-2 11-4-16,-2 10-6 0,-2 8 13 0,-1 10-4 16,-1 4-3-16,-3 0 2 15,2-3 5-15,2-4-8 0,1-6 4 16,4-4 3-16,1-2-7 0,1-8 4 0,3 1 0 15,-1-7-5-15,3-4 6 16,3 0 2-16,-4-6-9 0,5-2 8 16,2-5-3-16,-1-8 1 15,2-4 6-15,-1-3-8 0,3-7 0 0,-2-7 0 16,0-3 0-16,2-7-4 15,-1-7 7-15,2-1-3 0,-1-6 0 16,2-1-2-16,-2 4 1 0,-5 3-6 0,-1 8 10 16,-5 10-2-16,-1 9-1 15,-4 11 0-15,-2 8 15 0,-2 6-9 16,-1 2 2-16,0 0-4 15,-6 14-8-15,-7 14 8 0,-7 12 1 0,-2 10-2 16,0 3 1 0,-1 4 2-16,5 1-3 0,3-3 5 0,2-1-3 15,3-4 0-15,3-6 5 16,3-5-6-16,1-4-4 0,3-3 0 15,0-3 13-15,6-4-17 0,2-4 8 0,3-2-3 16,1-4-3-16,4-2 4 16,3-6 0-16,2-4-2 0,3-3-13 15,0-4-12-15,2-7-13 16,-1-4 3-16,-4-3-6 0,-3-5-27 0,-5-6 0 15,-5-1 0-15,-8-4-54 16,0 0-36-16,-11 3-141 0,-3-2-181 16</inkml:trace>
  <inkml:trace contextRef="#ctx0" brushRef="#br0" timeOffset="30730.043">19509 4841 811 0,'-3'-6'0'15,"4"0"330"-15,10 3-297 16,7-2-10-16,4-1 27 0,8 2-2 0,1 0-19 16,2-3-14-1,1 3-11-15,-1 0-7 0,-3 0 6 0,-2 2-6 16,-3-3-64-16,-5 2-29 15,-7 0-108-15,-4-1-569 0</inkml:trace>
  <inkml:trace contextRef="#ctx0" brushRef="#br0" timeOffset="37220.052">3480 5896 531 0,'0'-5'0'16,"0"0"217"-1,0 0-127-15,1 0-8 0,1 3-5 0,1-1-27 16,-1 3-8-16,1-3-11 15,2 2 4-15,-1-1-7 0,1 1-11 16,2-1 1-16,1 2-4 0,1 0 3 0,6 0 3 16,1 4-1-16,4-1-3 15,2-1 4-15,1-2 3 0,1 0 1 16,1 0-1-16,0 0 0 15,-1 0-2-15,-1 0 1 0,1 0-10 0,-1 0-4 16,2 0 6-16,1 3-7 16,2 4-4-16,2 0 3 0,2 0-2 15,2-2-3-15,1-2 1 16,1 1 3-16,2-2-1 0,-3-1 10 0,-1 1 0 15,0-2-7-15,-4 0 3 0,1 0-3 16,-2 0-2-16,0 0 6 16,-3 0-6-16,0 0 0 0,1 0 4 0,-1 0-8 15,1 0 1 1,2 1 3-16,0 1-3 0,2-2 1 0,-1 0 1 15,3 0 1-15,-2 0 0 16,-1 0 8-16,1-2-4 0,-2 0-6 16,-1-1 6-16,-2 3-7 15,-1 0 0-15,0 0 3 0,0 0-1 0,-2 0-5 16,1 0 2-16,-1 0 3 0,2 0-7 15,-1 0 6-15,-1 0 0 16,1 0-4-16,-3 0 2 0,1 0 6 0,3 0-8 16,1 0 2-16,1 0 10 15,2-1-15-15,2 1 8 0,3-2 1 16,-2 0-7-16,-1 2 3 15,-3-1 1-15,-2 1-3 0,-2 0 2 0,-3-2 7 16,1 2-11-16,2 0 6 0,0 3 0 16,2-3-3-16,0 0 0 15,1 0 7-15,0 0-6 0,0 0 7 0,1-3-4 16,-2 1 2-1,0-1-1-15,-1 3 0 0,-1 0-5 0,1 0 0 16,0 0 3-16,-2 0-4 16,4 1 2-16,-3 1 2 0,0 0-5 15,0-2 4-15,-2 0 2 16,1 0-5-16,-2 0 2 0,2 0 1 0,2 2-3 15,1-1 2-15,1-1 3 0,1 1-3 16,1 1 2-16,1 2 2 16,0-2-9-16,1-1 8 0,-1 1 0 0,1-2-5 15,-3 0 2-15,-1 2 0 16,-2-1-1-16,-2 1 0 0,1-1 2 15,-3-1-3-15,-1 1 2 16,0-1 2-16,1 0-2 0,1 0 3 0,-1 0-3 16,4 1 0-1,-2 0 1-15,-1-1 1 0,-1 0-5 0,-2 0 4 16,-2 0 3-16,0 0-6 0,-3-1 2 0,0 0 10 15,-1-1-9 1,1 2 7-16,-1 0-5 0,0-3-4 0,1 3 0 16,-2-2 9-16,-1 0-11 15,2 0 4-15,-3 0 9 0,2 1-9 16,0 0 3-16,-1 1-1 15,0-1-7-15,3-1 6 0,1 1 3 0,1 1-7 16,-4 0 2-16,-1 0 3 0,-4 0-5 16,0-1 2-16,0 1 3 15,-2-2-4-15,2 0 0 0,2 0 14 0,0-1-14 16,3 2 0-16,-2 0 8 15,0 1-8-15,-1-2 0 0,-1 1 2 16,-1 1-3-16,-2 0 2 16,-3 0 1-16,1 0-2 0,-2 0 0 0,-1 0 2 15,0 0-3 1,0 0 2-16,0 0 1 0,0 0-4 0,0 0 4 15,0 0 2-15,0 0-6 0,0 0 4 0,0 0 2 16,0 0-6 0,0 0 4-16,0 0-1 0,0 0-2 0,0-2 2 15,0 2-4-15,0 0-33 16,-4 0-7-16,0-2-16 0,-5-2-63 15,-7 2-8-15,-5 2-25 16,-4-3-101-16,0-5-183 0</inkml:trace>
  <inkml:trace contextRef="#ctx0" brushRef="#br0" timeOffset="38620.054">8524 5854 428 0,'-2'0'0'0,"0"0"208"0,0 0-125 15,0 0-6-15,-2 0-10 0,3 0-10 16,-1-2 6-16,0 1-10 16,2 1-2-16,0 0-13 0,0-1-13 0,0 1-1 15,0 0-6 1,2 0 0-16,3 0-12 0,4 4-4 0,6 1 5 15,5 2 7-15,5-2 2 16,10 4 15-16,3-3 1 0,7-1 11 16,6 0-5-16,2-3-6 15,5 0 2-15,1-2-7 0,2 0-2 0,5 0 0 16,0 0-7-16,7 0 2 0,3 0-6 15,4 0 3-15,-2 3-6 16,-3-3 0-16,-5 0 3 0,-6 3-6 0,0-1-7 16,-4 0 10-16,-1-1-6 15,0 1-3-15,-5 0 3 0,-2 0-1 16,-6-1-6-16,-7-1 4 15,-7 2 3-15,-7-2-5 0,-10 0 0 0,-6 0 3 16,-5 0-3-16,-4 0 0 0,0 0 0 16,0 0-19-16,0 0-17 15,-4 4-26-15,-5 1-16 0,-6 4 56 0,-7 2-49 16,-5 1-46-1,-9-2 29-15,-4 1-35 0,-7-1-99 0,-4-6-68 16</inkml:trace>
  <inkml:trace contextRef="#ctx0" brushRef="#br0" timeOffset="38980.054">8753 6121 692 0,'-14'-1'0'0,"5"1"180"0,3 0-130 15,3 0 7-15,2 0 2 16,1 0-2-16,5 0-48 0,5 0 21 0,8 0 26 16,8 1 6-1,7-1-12-15,11 1-3 0,6 2 0 0,10 0 1 16,9 1-10-16,8 2 5 0,7-1-5 0,4 2-7 15,1 0-5 1,1 0 1-16,-2-2-6 0,-4-3-3 0,-6 1-9 16,-8-3-3-16,-5 0-4 15,-7 0 2-15,-8-2-1 0,-9-1-1 16,-8 0 2-16,-10-1-5 15,-8 1 1-15,-7 1 0 0,-8 2 0 0,0-3-22 16,0 2-5-16,-7 0-26 0,-2-1-50 16,-6 2 16-16,-7 0-21 15,-4 3-68-15,-5-2-72 0,-4-1-342 0</inkml:trace>
  <inkml:trace contextRef="#ctx0" brushRef="#br0" timeOffset="44830.062">5778 7115 530 0,'5'-8'0'0,"-2"3"191"15,-1-2-94-15,-2 0 7 0,0 3-15 0,0-3-25 16,-2 1-17-16,-3 1-1 16,4 1-9-16,-3 1-6 0,2 1-7 15,1 2-5-15,0 0-7 16,1 0-5-16,-1 0-2 0,-1 0-3 0,-4 3-4 15,1 3 4-15,-2-1 1 16,-5 1-1-16,-1 1 9 0,-5-2 5 16,-4 3-4-16,-4-1 2 15,-4 1-7-15,-1 0 0 0,-2 1-1 0,5-2-2 16,1-1-5-16,5 1 2 0,4-4 7 15,4-1-7-15,2 0 6 16,5-1 1-16,0-1 6 0,1 0 2 0,3-3-5 16,-1-2 3-1,0 0 0-15,1-3-3 0,-1 0-5 0,0 0 5 16,-1-2-7-16,1 0-6 15,0 0 4-15,1-1 4 0,1 1-8 16,0-3 4-16,2-1 1 0,0 3-2 0,0-4 5 16,4 3-3-16,-2-1-3 15,2 0 0-15,1 0 9 0,-1 2-8 16,-1 2 3-16,0-2-2 15,0 1-4-15,1-2 4 0,1 0-1 0,0 2-1 16,1-2 0-16,1 0 2 16,0 0-5-16,0 0 6 0,0 1-3 15,1 0 0-15,0 2 0 16,-2 1 2-16,0 0-3 0,-1-1 2 0,0 3 3 15,-1 0-2-15,0-1 7 0,0-1-9 16,1 1 0-16,-1 0 0 16,4 0 2-16,1 0-5 0,0 1 6 0,0-3-1 15,0 1-2 1,2-1 0-16,-2-5 0 0,1 3 0 0,-1-2 0 15,-2 2 9-15,2-1-5 16,-2 2 5-16,1 2-3 0,2-3-8 16,1 2 4-16,-1-1-2 15,5 1 0-15,1 1 0 0,1-2 2 0,3 1-3 16,0 1 2-16,-2-2 1 0,0 0-3 15,-1 1 0-15,-2 0 0 16,0 3 1-16,-3 0 0 0,-1 0 3 0,1 2-4 16,0 3 1-16,1-3 1 15,1 1-2-15,0-1 2 0,1-2 0 16,3 1-1-16,2-1 0 15,1 3 0-15,1-1-1 0,0-1 2 0,1 1 1 16,1-2-3-16,0 1 2 0,-1 0 1 16,-1-3-2-16,0 2 0 15,-1 2 4-15,-1-1-3 0,0 2 1 0,0-2 0 16,-1 1 0-1,0 1 1-15,2-2-1 0,0 4-2 0,1-3 0 16,0 0 4-16,-1 1-4 16,0 1 0-16,-2 1 1 0,0-1-2 15,-1-1 2-15,0 1 1 16,-2-1-2-16,2 2 0 0,-1-2 0 0,-1 3-1 15,4 0 2-15,-2 0 0 0,3 0-3 16,0 0 4-16,-4 0 1 16,7 0-4-16,-4 0 2 0,1 0-3 0,2 0 1 15,-1 0 2-15,1 0 3 16,-1 0-7-16,1 0 5 0,-2 0-2 15,1 0 0-15,-4 0 0 16,1-1 0-16,-1-2 0 0,-1 0 0 0,1 1 2 16,-1-1-2-1,1 3 0-15,1-2 5 0,-1 1-8 0,3-1 3 16,-1 0 3-16,1 0-6 0,1 1 6 0,0-2-2 15,-1 2-1 1,2-1 0-16,-2 1 2 0,0-1-3 0,-2 2 2 16,0 0 1-16,-1 0-2 15,4 0 0-15,1 0 0 0,1 0-1 16,0 2 2-16,1 0-1 15,1-2-1-15,2 1 2 0,-1 1 1 0,-2-2-2 16,0 2 0-16,-1 0 4 0,-1-1-6 16,-1 0 4-16,2 0-4 15,-1 1 0-15,3 1 4 0,-2-1-2 0,4 0 0 16,1 1 0-16,-5-3 2 15,4 0-3-15,0 0 2 0,-1 0 3 16,2 2-8-16,-3-2 7 16,2 2-2-16,1-1-2 0,0-1 2 0,0 0-1 15,1 0 0 1,0 2-2-16,0 2 3 0,1 0-2 0,2 0 2 15,-1-1-2-15,-2-1-1 0,-1 0 4 0,-2-1 0 16,-1-1-2 0,-4 3 0-16,-1-2 2 0,-1-1-4 0,0 3 4 15,0-1-4-15,0 1 0 16,3-1 4-16,-3 1-2 0,2-3-2 15,1 2 3-15,-2-1 2 16,1-1-6-16,2 0 4 0,0 1-1 0,2-1 0 16,-1 0 0-16,0 0 1 15,-1 0-1-15,0 3 0 0,0-1 2 16,0-1-7-16,3 1 9 0,-1-1-2 0,0 0-4 15,1 0 1-15,-4-1 1 16,0 0 0-16,0 0 0 0,-1-1 0 16,0 0 0-16,0 1 0 15,2 0 0-15,0 0-2 0,2 0 4 0,3 0 0 16,-1 0-2-1,2 0-1-15,-4 0 3 0,0 0-4 0,-4 0 1 16,1 0 2-16,-3 0-2 0,-1 0 2 0,-2 0-1 16,3 0 0-1,-3 0-1-15,3 1 1 0,1 1 0 0,1 0 1 16,3-1-2-16,1 2 0 15,-1 1 2-15,3-2-1 0,-1 3-1 16,-1-3 2-16,-1 0 4 16,0 1-8-16,-2-2 5 0,-2 1-3 0,-2-1-2 15,-1 2 5-15,0-1-2 16,-1-1 0-16,2-1 0 0,3 0 0 15,0 1-4-15,1 2 8 0,0 1-4 0,2 0 0 16,0-1 0-16,-1 0 1 16,0-1-1-16,-4-1 0 0,2 1 2 15,-1 0-2-15,-1-2-3 16,1 2 3-16,-1-2 0 0,0 0 0 0,0 1 0 15,3 0 0 1,-2-1 0-16,2 3 1 0,-1-3-1 0,-1 0-2 16,2 5 3-16,0-3-2 15,-1 1 3-15,3-1-2 0,-1 2-1 16,-1 1 2-16,-2-1 1 0,0 0-4 0,-4-1 0 15,0 1 2-15,0 1 0 16,-2 0 4-16,2 2-4 0,0-2 0 16,0 3-2-16,-3 1 1 15,0 1-2-15,0-4 5 0,-1 2-3 0,-3-3-1 16,0 1 4-16,-2 2-1 15,-2 1-1-15,1 1 0 0,-2 3-2 16,-1-4-1-16,1 2 6 0,-2-1-3 0,0 1-3 16,0 2 6-16,-1-2-3 15,1 0 0-15,-2 0 0 0,0 1 1 16,0 0-6-16,0 1 9 15,-1-1-3-15,0 0-2 0,-1 1 2 0,-1-2 0 16,-2 1-2 0,0 2 2-16,-3-2-1 0,4 0 0 0,-1 1 0 15,1-1 1-15,1-3-4 16,0 1 6-16,0-3-3 0,0-1 0 15,-2 0 0-15,-1 1 2 0,0 1-3 0,-4 1 2 16,-2-1 4-16,1 1-5 16,0 2 0-16,-1-2 5 0,1-1-7 15,-1 0 4-15,1 1 1 16,-1-2-5-16,1 2 4 0,-1-4 2 0,1 2-7 15,0-2 6-15,-3-1 6 16,2 2-8-16,-2 1 8 0,-1-1-6 16,0 2-3-16,-1 0 0 15,-3-4 11-15,0 2-13 0,0-1 4 0,3-1 4 16,0 0-7-16,-1 2 2 0,2 0 1 15,-2-2-5-15,4 1 6 16,-4-1-3-16,-1 1-1 0,0-1 2 0,0 0 4 16,0 0-6-1,-1 1 2-15,0 2 0 0,0-2-2 0,-1 1 1 16,0-2-1-16,0 1-2 15,0-1 6-15,1 0-4 0,1-1-1 16,1 0 4-16,4 2-1 0,-3-1-1 0,3-1 0 16,1-1 0-16,4 1 0 15,-2-1 0-15,4 1 2 0,1-1-3 16,-3-1 2-16,1 0-1 15,-1 2 0-15,-1-3 0 0,2 0 0 0,3 0-1 16,-2 0 2-16,3 0 1 16,-1 0-4-16,2 0 4 0,-2-1 0 15,3-1-3-15,0 0 2 16,-3 1 1-16,2-1-3 0,0-1 2 0,0 2 0 15,0-2-1-15,1 1 0 0,-2-2 0 16,1 0 0-16,0 0 0 16,0 1 0-16,1-1 0 0,0 0 0 0,0-2 0 15,0-1-1 1,2-2 2-16,4-1-1 0,2-2-2 0,3 0 3 15,2-1-1-15,1-1 0 16,2-1-1-16,1-1 2 0,1 0-2 16,1-1 1-16,0 0 1 15,-1 1-2-15,0 1-2 0,-2 0 4 0,-2 3-2 16,-1 0 3-16,-3 3-3 0,0 1 0 15,-2 1 2-15,0 2 0 16,1 0-2-16,-2 1 1 0,-1-1 0 0,1 2 0 16,-5-1 0-16,0 1 2 15,2 3-3-15,-4-2 2 0,0 2-1 16,0 0 0-16,0 0-1 15,0 0 0-15,0 0-3 0,0 0 3 0,-3 2-3 16,-1 3-1-16,-3 2 7 0,-2 4-3 16,-1-2 1-16,-2 3 0 15,-2 0 2-15,2 2-4 0,-4 1 4 0,-1-1-1 16,1 4-1-1,-2 0 0-15,-1 0 3 0,2 1-6 0,1-2 6 16,2-3-4-16,2-2-2 16,1-1 6-16,0-2-2 0,4-1-2 15,-3 1 1-15,4-4 0 16,1 2 0-16,0-2 2 0,0 0-2 0,1 0 0 15,0-1-1-15,1 0 0 0,0 1 1 16,0 0 0-16,1 0 1 16,2 0-1-16,0 0-1 0,0 1 1 0,0 0 0 15,0 0-1-15,0-2 1 16,0 1 0-16,0-3-1 0,0 1 2 15,0-3-2-15,0 0 2 16,0 1-1-16,0 1 0 0,0-1-1 0,0-1 1 16,0 1 0-1,1 1-1-15,1-1 4 0,1 2-6 0,2 0 3 16,1 0 0-16,3 0 0 0,0 0-3 0,6 0 3 15,-1 0 0 1,3 0-3-16,3 1 4 0,1-1-2 0,1 1 0 16,0-1 0-16,-3 2-3 15,2-1 4-15,-3 2 0 0,2-1-12 16,0 1 9-16,-3 2-9 15,0-1-11-15,-3 0 9 0,1-1-2 0,-3-2-9 16,-3 1 3-16,-2-3-6 0,-2-1-24 16,-2 1-10-16,-2-1-39 15,-1-1-50-15,0-1-45 0,-5-9-464 0</inkml:trace>
  <inkml:trace contextRef="#ctx0" brushRef="#br0" timeOffset="56710.079">16870 11180 494 0,'0'0'0'15,"0"0"245"-15,0 0-165 16,2 0-2-16,-2 0-3 0,2 0-33 16,-1 0-15-16,3-1-6 15,2-6 12-15,2-2 13 0,3-3-7 0,3 0-4 16,0-1-4-16,-1-3 7 15,2 3-7-15,-2-4-6 0,2 1-4 16,1-1 3-16,1-4-3 0,3-2-1 0,4-5 1 16,2-1-3-16,3-3 3 15,2-2-2-15,3 0-1 0,-1-2-1 16,2-1 3-16,1-4-2 15,2 2 2-15,0-2 1 0,3-2-7 0,2 2-4 16,-1 0 0 0,2-1-5-16,1 3-2 0,3-3 2 0,-1 2-4 15,5 2 1-15,-3-1 2 0,2 1-3 0,0 0-1 16,-1 0 0-1,1 0 6-15,0 0-5 0,-3 1 4 0,-3 0-5 16,-3 1 0-16,-4 2 7 16,-6 3-3-16,-2 2-2 0,-4 0 5 15,-1 0 0-15,0 0-5 16,-1 2 4-16,1 0-2 0,-1 1-4 0,1 4 0 15,-3 0 6-15,-1 5-9 16,-2-2 5-16,-3 4 0 0,-2 3-4 16,-5 3 3-16,-3 1 2 0,-5 3-4 0,-1 1 2 15,0 0 7-15,0 1-5 16,0 3 7-16,0-1-1 0,0 1-7 15,0 0 4-15,-1 0-4 16,-1-2-3-16,-1 0 2 0,-2-3 6 0,-4 1-9 16,-1 1 3-1,-1 3-3-15,-10 0-3 0,-1 4 7 0,-5 2-4 16,-2 3-1-16,0 1 4 15,0-1 0-15,3-1-2 0,3-1 0 16,5 0 1-16,5-2 0 0,8-2 0 0,2-3 2 16,3 0-4-16,0 0-6 15,0 0 0-15,0 0-4 0,5 0 4 16,3 0 6-16,5 0 1 15,6 0 2-15,3-3 5 0,2-1-7 0,4-1 2 16,-2 2 1-16,0-4-2 16,-1 0 0-16,-1 0 2 0,-1-1-4 15,-2-2 4-15,-3 3-1 0,-4-1-2 0,-6 2 2 16,-3 4 1-16,-3 0-2 15,-1 2 0-15,-1 0 6 0,0 0-8 16,0 0 4-16,0 0 0 16,0 0-3-16,0 0 2 0,0 0 0 0,0 0-2 15,0 2-1 1,0-1 1-16,0 5-9 0,0 5 7 0,0 7 6 15,-1 5-1-15,-2 1-2 16,-1 1 5-16,-1-1-4 0,-1 1 4 16,-2-3 1-16,1-1-3 0,-2-2 4 0,0-2-2 15,3 0-5-15,0-3 0 16,3-3 5-16,-2-2-6 0,3-2 2 15,0 0 0-15,1-2-2 16,-1 0 0-16,0 2-1 0,1 1-81 0,0 1-16 16,-1 2-44-16,-1-1-92 15,-6-5-146-15</inkml:trace>
  <inkml:trace contextRef="#ctx0" brushRef="#br0" timeOffset="59700.083">18791 9377 764 0,'0'0'0'0,"0"1"134"16,3 2-84-16,1 1 13 0,1-1-2 15,3-1-12-15,2-2-15 16,6 0-1-16,1-5 9 0,6-7-7 0,1-4-8 16,0-3-7-1,0-2-11-15,-3-3 2 0,-3 0 2 0,-3 4-2 16,-5-4-4-16,-1 5 1 15,-4-1 0-15,-4-2-8 0,1 3 0 16,-2 0 7-16,-2 4-4 0,-3 1-1 0,-2 4 0 16,-3 4-3-16,-5 4 1 15,-1 4 0-15,-7 10 0 0,-2 9 2 16,-3 12-1-16,-1 8-2 15,0 6 2-15,1 2 0 0,6-1-2 0,4-1 2 16,6-6 1-16,5-7-2 16,5-4-1-16,2-7 1 0,6-2-2 15,4-3 5-15,6-5 2 0,3-3-1 0,2-1 4 16,4-8-2-16,1-1 2 15,2-3 0-15,-3-9-5 0,1-3-2 16,-4-5 1-16,0-3 0 16,-3-4-3-16,1-5 2 0,-1-2 10 0,-2-5-7 15,1-1 7 1,0-1-4-16,-2 4-4 0,0 2 3 0,-2 5-4 15,-4 6-2-15,-2 7 0 16,-3 7 5-16,-5 6-1 0,4 2 6 16,-4 1 0-16,0 1-2 0,0 0-5 0,0 10-6 15,1 3-5-15,-1 7 14 16,2 8-3-16,-1 7-3 0,0 7 0 15,1 3 7-15,-2 2-7 16,0-2 0-16,2-5 4 0,-2-3-4 0,0-7 3 16,0-5-1-16,0-4-4 15,0-7 3-15,0-4 0 0,0-4-2 16,0-4 0-16,0-1 0 15,0-1 0-15,0 0 2 0,0-1 1 0,1-10-2 16,6-6 0-16,1-6 10 0,3-2-11 16,-1-4 2-16,2-6 0 15,0-2-3-15,1-2 4 0,2 3-1 0,-1 4-2 16,-2 6 1-1,-1 9 0-15,-1 2 0 0,3 6-1 0,-2 6 1 16,-1 1 0-16,1 2-6 16,0 7 5-16,1 3-1 0,2 2 4 15,1-3-1-15,2-4-2 0,3-2 2 0,-1-3 0 16,2-4-1-16,1-4 0 15,-2-5 3-15,0-3-3 0,-1-1 0 16,-5-3 1-16,-2 1-2 16,-4-1 2-16,-4 1 3 0,-2 0-5 0,-2-1 2 15,0 1 3-15,-1 0-6 16,-2 2 4-16,-3 7-1 0,0 0-1 15,-2 6-1-15,-7 4 1 16,0 12-8-16,-4 9 8 0,-2 9 0 0,-1 5-7 16,2 5 13-16,3 3-8 0,2 1 1 15,5 2 2-15,7-5-2 16,2-5-1-16,1-5 3 0,6-6-2 0,2-6-3 15,3-4 5 1,1-2-1-16,-1-3 0 0,2-4-2 0,1-4 2 16,1-2 0-16,2-2 1 15,0-5 1-15,2-4-2 0,1-5 0 16,-2-2 4-16,0-5-8 15,-1-4 6-15,-2-5-1 0,3-1 0 0,0-4 3 16,0-1-8-16,-2 6 4 0,-3 6 0 16,-5 11 2-16,-2 9-5 15,-1 6 3-15,-3 7 0 0,0 13-12 0,-2 12 17 16,-3 9-2-16,-3-2-5 15,2-1 4-15,1-6 0 0,0-6-2 16,-1-3 0-16,3-9 1 16,-1-6-2-16,2-4 2 0,0-1-2 0,0-3-3 15,0 0 8-15,0 0-1 0,0 0-4 16,0-8 2-16,4-7 6 15,3-6-9-15,2-3 4 0,2-5-2 0,2-3-3 16,3-6 5 0,3-4-3-16,4-3-2 0,2-2 5 0,1 2-4 15,0 5-1-15,-5 10 1 16,-5 10 0-16,-7 11-1 0,-3 9 2 15,-4 7-5-15,-2 12 0 16,0 15 11-16,-2 10-4 0,-4 2 1 0,1 0 0 16,0-4-2-16,2-7 0 0,2-9 0 15,1-4 0-15,4-8 0 16,5-4 0-16,1-2-2 0,4-7 0 0,6-1 4 15,2-8 5-15,5-7-5 16,3-5 2-16,-1-8-3 0,-1-1-2 16,-2-6 2-16,-1-5 3 15,-4-9 0-15,3-7 3 0,2-7-3 0,1-11-3 16,4-6 1-1,-1-5-1-15,0 1-2 0,-6 6 2 0,-6 15 1 16,-8 17-3-16,-3 12 2 0,-7 16 7 0,0 7 3 16,-3 11 13-1,-5 3-8-15,-2 19-22 0,-9 14 6 0,-3 15 0 16,-3 10 5-16,0 8 1 15,3 7-2-15,0 3-2 0,4 3 6 16,3 1-4-16,3-6-1 16,3-7 2-16,4-7-3 0,1-10-4 0,2-8 4 15,2-8 0-15,1-9-2 0,6-5 0 16,3-8-2-16,1-6-5 15,5-6 3-15,5-3 0 0,5-7-6 0,3-5-7 16,3-8-25-16,-1-2-25 16,-1-5-3-16,-1-3-23 0,-3-4-44 15,-5-3-12-15,-4-1-113 16</inkml:trace>
  <inkml:trace contextRef="#ctx0" brushRef="#br0" timeOffset="59860.083">20319 8973 933 0,'11'-12'0'0,"7"0"185"15,4-2-104-15,4-1-37 16,1 4-7-16,3-4-9 0,2 1-13 16,2 1-12-16,1-1-4 15,-1 1 1-15,-2 1 0 0,0-3-159 0,-4 1-75 16,-2-3-504-16</inkml:trace>
  <inkml:trace contextRef="#ctx0" brushRef="#br0" timeOffset="61880.086">16336 15287 632 0,'-9'-4'0'0,"2"3"369"16,6 1-263-16,1 0-18 15,0 0-74-15,5 0-22 0,2 0 16 0,3 0 72 16,4 2-35-16,1-2-1 16,4 0-4-16,3 0-12 0,1 0-3 15,6 0-6-15,4 0-1 16,2 0-3-16,8 0 11 0,3-1-6 0,6 0-1 15,6-1 5 1,6 1 1-16,6-2-1 0,5 1 0 0,3-4-3 16,2 0-4-16,0 1 3 0,-2-2-9 0,-4 0-4 15,-4-3-2 1,-1 2 1-16,-3-1-6 0,0 5 0 0,-8 0 5 15,1 3-6-15,-6-2 2 16,-3 0 2-16,-3 3-4 0,-6-1 2 16,-3 0 1-16,-5-3-3 15,-5-1 2-15,-3-1 0 0,-5 1-1 0,-5-1-5 16,-6 3 0-16,-3 0-8 15,-5 1-1-15,-1-1 3 0,0-1-7 16,0-2-16-16,-3-2-28 0,-3 1-15 0,-6 3-12 16,-3 0-28-16,-7 4-39 15,-7 0-18-15,-3 0-130 0</inkml:trace>
  <inkml:trace contextRef="#ctx0" brushRef="#br0" timeOffset="62360.087">16439 15426 660 0,'-2'3'0'0,"1"0"208"0,1-3-124 16,0 0-34-16,0 1-14 0,0 0-9 0,3 2-1 15,5 1 44-15,6 0 13 16,6-4-3-16,9 0-5 0,9 0-1 15,6 0-21-15,6 0-10 16,5 0-7-16,5-1-5 0,6 1-7 0,3 0-5 16,4-3 3-1,5 3-5-15,3-3-2 0,2-2 0 0,1 1-3 16,1-3-6-16,1 1 5 15,0 2-4-15,-1 0-6 0,-6 0 10 16,-6 1-7-16,-9 2-4 0,-11-4 0 0,-8 1 7 16,-10 2-9-16,-8-1 4 15,-11 1 0-15,-7 2-3 0,-5-2 2 16,-2 0 1-16,-2 2-4 15,0-1 4-15,0 0-2 0,0 1 0 0,0-4-12 16,-3 1 4-16,-2-2-32 16,-5-4 1-16,-3 0-9 0,-4-2-30 15,-5 6 1-15,0-2-25 0,-2 2-55 0,1 1-26 16,0-1-231-16</inkml:trace>
  <inkml:trace contextRef="#ctx0" brushRef="#br0" timeOffset="68980.096">13158 12851 450 0,'0'-4'0'15,"-3"0"212"-15,-2-1-152 0,2 1-10 16,-1 0-5-16,0 3-4 0,1 0-8 0,1 1-6 16,2-1 18-16,-2-1 11 15,2 1-15-15,0-2 15 0,-1 1-24 16,1 1 4-16,0 1 2 15,0-2-4-15,0 2-11 0,0 0-6 0,0 0-11 16,0 0-5-16,3-1-2 16,5 1 0-16,2 0 8 0,0-1 3 15,4 0 5-15,-2-1-2 0,1 0 9 0,1 0 1 16,0 0-10-16,2 1 0 15,2-2 2-15,2 0-9 0,1 0 1 16,1-1 0-16,3 0 0 16,-2 1 2-16,-1-2 3 0,2 2-3 0,-5 2-2 15,2-1-1 1,2 2-1-16,1 0 0 0,2 0 0 0,0 2-2 15,1 0-1-15,-2 0 4 16,2 0 2-16,-1-1-3 0,-3 0 2 16,1 0-3-16,-3-1-1 0,-1 0 3 0,-2 0-3 15,-2 0 0-15,0 2 0 16,0 1-1-16,-2-3-2 0,1 1 0 15,-1 0 4-15,1-1-6 16,-1 0 4-16,1 0 3 0,-1 0-6 0,1 0 1 16,0 0 3-16,1 0-4 15,1-1 2-15,-1 0 0 0,-1 1-1 16,-3 0 0-16,-1 0 7 15,-2 0-9-15,-1 0 4 0,0 0 2 0,-1 0-6 16,1 0 4-16,2-2 8 0,1 1-6 16,2 1 3-16,0-2-3 15,1 2 0-15,1 0 0 0,-1 0 0 0,3 0-3 16,0 0 1-1,-2 0 0-15,2 2-4 0,-2-1 4 0,0 1 2 16,-2-1-6-16,-2 1 4 16,1 0 3-16,-2-2-4 0,-1 1 3 15,1-1-2-15,1 1-2 0,0 0 0 0,2 1 8 16,4 0-10-16,1 0 4 15,2-1 1-15,-1 1-4 0,0 0 2 16,-3 0 1-16,2-1-2 16,-2 1 0-16,-1-1 2 0,-2 1-1 0,-1-2 1 15,0 2 0-15,0-2-3 16,1 3 2-16,1-3 2 0,2 2-4 15,-1 0 2-15,3-1 0 16,0-1-1-16,0 0 0 0,1 0 1 0,4 0-1 16,-5 0 0-16,0 0 6 0,-1-1-7 15,-3-1 2-15,-1 0 3 16,-2 2-2-16,-2-3 6 0,-1 3-3 0,0-2-6 15,0 2 2 1,2 0 8-16,0 0-11 0,2 0 4 0,0 0 1 16,1 0-4-16,0-2 2 15,0 1 3-15,-3-1-5 0,0 1 1 16,1 0 5-16,-4 0-8 15,1 1 4-15,0 0 3 0,0 0-8 0,2 0 7 16,-2 0-4-16,1 1 1 0,-1 0 0 16,2 0 2-16,0-1-2 15,1 2 0-15,0-1 0 0,1-1 0 0,-1 0 2 16,-1 1-2-16,2 0-1 15,1-1 2-15,1 2 2 0,-3-2-4 16,2 3 2-16,-2-3-1 16,-1 1-2-16,0 0 4 0,-1-1-1 0,-1 1-1 15,2-1 0-15,0 0 2 0,-2 0-2 16,2 0 0-16,-1 0 3 15,1-1-4-15,2 0 2 0,-1 0 4 0,2-2-6 16,-3 3 2 0,-2-2 4-16,2 2-5 0,-1-1 0 0,-1 1 5 15,2 0-6-15,-2-1 2 16,-1 1 4-16,-4-1-6 0,2 0 2 15,0 1 2-15,-2 0-3 16,4-1 0-16,-1 1 2 0,2 0-2 0,1 0 0 16,2 0 2-16,0-1-3 0,2 1 2 15,0-1 1-15,-3 0-3 16,3 1 2-16,-3 0 0 0,2-2-2 0,-1 1 2 15,1 0 2-15,-2 1-6 16,0 0 6-16,1 0-2 0,1 0-4 16,-1 0 6-16,0 0-2 15,4 0-3-15,-2 0 4 0,2-1 1 0,1-1-4 16,0 1 2-1,0-1 0-15,0 1-2 0,1 0 2 0,-3-1 1 16,2 2-3-16,-2 0 2 0,1 0 0 0,-1 0-2 16,-1 0-1-1,-1 0 2-15,1 0 0 0,-3 0 0 0,4 0 2 16,-2-2-5-16,2 2 6 15,0 0-2-15,0 0-2 0,1 0 2 16,1 0-1-16,-1 0 0 16,-1 0 0-16,1 0 1 0,-2 0-2 0,3 0 1 15,-1 0 1-15,-1 0-2 0,1 0 2 16,-1 1-1-16,1 0-3 15,-2 2 6-15,3-1-3 0,0-2-3 0,3 2 6 16,0-2-2-16,2 0-1 16,1 0 0-16,-2 0 1 0,2 0-2 15,-1 0 1-15,-1-2 1 16,0-1-2-16,-1 1 2 0,-3 0-1 0,2-1 0 15,-4 1-1 1,1 1 1-16,1-1 0 0,-2 2 1 0,1-1-1 16,1 0-4-16,-1 0 8 0,1 0-3 0,1 0-2 15,1-1 2 1,0 0-1-16,0-1 0 0,1 3 0 0,-1-2 1 15,3 0-2-15,-2 1 2 16,1 1 0-16,0-2-1 0,-1 2-3 16,1-1 3-16,-2 1 0 15,3-1 0-15,-1 1 2 0,0-1-3 0,-1 0 1 16,1 0 1-16,-3 0-2 15,0 0 1-15,3 1 0 0,-2 0 0 16,1 0 0-16,2 0 1 0,-2 0-1 0,2-1-1 16,-1-1 1-16,0-1 0 15,1 0 1-15,-1 0-1 0,-1 0 0 16,1 0 0-16,-1-1 0 15,0-1 0-15,-2 3 0 0,0-1 3 0,-5 1-5 16,1 0 3 0,0 0-1-16,-3 1 0 0,0-1-1 0,-4 2 2 15,0 0-2-15,-3 0 0 0,-1 0 3 0,0 0-4 16,1 0 3-1,0 0 0-15,1 0-2 0,0 0 2 0,4 0-2 16,0 0-3-16,2 0 8 16,1 0-2-16,1 0-3 0,0 0 1 15,2 0-1-15,-4 0 0 16,2 0 2-16,-2 0 0 0,-1 0-1 0,0 0 0 15,-1 0 1-15,1-1-1 16,1 1 0-16,1 0-1 0,2 0-2 16,2 0 6-16,-3-1-2 0,4 1-1 0,-1-1 0 15,1 1-1-15,1 0-1 16,0-2 4-16,5 2-1 0,-1 0-1 15,2 0-1-15,-1 2 2 16,-1 0-2-16,1 1 1 0,-3 0 1 0,0 0-2 16,-2-2 1-1,0-1 1-15,-1 0-2 0,1 0 2 0,0 0-1 16,0 0 0-16,1 0-1 15,0 0 2-15,2 0-2 0,0 0 1 16,0 0 0-16,1 0 0 0,-2 0 0 0,0 0 4 16,-1-2-8-16,-1 1 7 15,3 0-3-15,-3 1 0 0,4-1-2 16,-2 0 3-16,1 0-2 15,-2-1 2-15,1 1-1 0,-1 0-2 0,4 0 4 16,0 1-2-16,-1-2 0 16,3 1 0-16,-3-1 0 0,1 1 0 15,-1-1 0-15,0 0 0 0,0 0 0 0,-2 0 0 16,2 0 1-16,-1 2-1 15,1-1 0-15,1 1-2 0,-1 0 0 16,1 0 4-16,2 0-4 16,1 0 1-16,1 0 1 0,3 1 0 0,0 1-6 15,2-1 6 1,2 0 0-16,1 1-4 0,0 0 4 0,1-2 0 15,-1 2 0-15,-1-1 0 16,-2 2 0-16,-1-1 0 0,-3 0 0 16,1 0 0-16,1 1 0 0,-1-1-1 0,1 0 1 15,1-1 0-15,-1 2-2 16,1-1 2-16,-1-2 0 0,1 3 0 15,-2-1 0-15,0-1 0 16,0 1-2-16,1 0 2 0,-1 0 0 0,2 1 0 16,0 1 2-16,3 0-4 15,0 0 1-15,0 1 1 0,2 0 0 16,-2 0 1-16,-1-2-1 15,0 0 0-15,2 2 0 0,-2-2 2 0,1 1-2 16,-2-1-1-16,-1 0 1 0,-1-1 0 16,0 0 0-16,0 0 1 15,0-1-1-15,0 1 0 0,0 0 1 0,0 0-2 16,0-1 1-1,-1 0-2-15,-3 0 2 0,4-1 0 0,-1 1 1 16,2 1-2-16,1 0 2 16,2 1 0-16,1-1-2 0,-1 1 1 15,2 1 1-15,1-1-2 0,-2 1 1 0,1 1 1 16,0-1-2-16,-2 0 2 15,1 3 0-15,0 0-5 0,-1-3 7 16,1 2-2-16,2-2-2 16,-2-1 1-16,-1 0 0 0,-2-1 0 0,-3 0 0 15,-2-1 2-15,-1-1-4 16,-2 0 1-16,1 0 1 0,2 2 0 15,0 0 0-15,3-2 1 16,3 3-2-16,1-1 3 0,1 1-2 0,2 3 0 16,0-2-1-16,0 1 1 0,0-2 0 15,0 0 0-15,-1 2 0 16,0-2 0-16,-2 1 0 0,-4-1 3 0,1 0-3 15,-1 1-1 1,1-2 0-16,2 0-3 0,0 1 8 0,3-1-3 16,2 1-2-16,0 2 2 15,1-1-2-15,-1-1 0 0,-1-3 2 16,1 1 0-16,-3-1-1 15,-5 0 0-15,-2 0 5 0,-5 0-4 0,-8 0 5 16,1-1-4-16,-1 1-4 0,2 0 4 16,6 0-1-16,0 0-2 15,2 1 2-15,-1 1-1 0,1-2 0 0,2 1 0 16,0 0 0-16,-4-1 0 15,-3 0 0-15,-5 0 4 0,-4 0-6 16,-6-2 4-16,-3-1 1 16,-1-2-5-16,-1-3-50 0,-6-3-20 0,-7-3-66 15,-10-4 2-15,-2-1-25 0,-3 0-267 16</inkml:trace>
  <inkml:trace contextRef="#ctx0" brushRef="#br0" timeOffset="72110.101">15325 14304 723 0,'-4'-3'0'0,"2"2"308"15,-1-3-212 1,0 0-25-16,-2 2-5 0,0-1-18 0,3 0-9 15,-1-1-7-15,1 1 15 16,-1 1-12-16,1-1-7 0,0 1 1 16,1 2-5-16,0-1-5 0,-1 1-4 0,-2 0-7 15,-1 0-8-15,-3 1 0 16,-2 2 8-16,0 1-11 0,0-3 6 15,-1-1 9-15,-1 0 4 16,0-1 1-16,-4-3-12 0,5 1-5 0,0-2 0 16,1-2 16-16,4 3-15 15,-1-2 4-15,4 1-3 0,-1 1-1 16,1-4 4-16,3 1-4 15,0-1-2-15,0-5 2 0,3-1 2 0,2-4-5 16,2-2 3-16,1 1 0 0,0-3-2 16,5 1 2-16,-2-2-1 15,5 0 0-15,-1-1 0 0,0 2 0 0,-3 2 0 16,3 1 0-1,0 2 1-15,-1 0-1 0,2-1 0 0,0 2 0 16,5-2 0-16,1 1-1 16,0-1 2-16,2 0-2 0,-2 0 2 15,1 0 1-15,-1 0-3 0,-2 3 2 0,0-2-1 16,-3 5 0-16,0 0 0 15,-2 1 1-15,0 0-1 0,3 0-1 0,1 1 1 16,-1-1 0 0,3 0 2-16,1 0-1 0,1-1-5 0,-1 0 8 15,1 0-4-15,-4 3 0 16,-1 1 0-16,-2 2 2 0,1 0-3 15,4 0 2-15,-2-2 1 16,3 4-5-16,1-3 4 0,1 0 2 0,5 0-5 16,-2 0 4-16,4 0 0 0,-3 0-2 15,1 0 0-15,-3 0 3 16,-1 2-3-16,-1 0 0 0,0 2 2 0,-1 1-2 15,-1-3 0 1,1 1 3-16,1 0-3 0,1 0 0 0,2-2 1 16,2 0-1-16,4 1 0 15,2 0 3-15,-2 0-4 0,0-1 2 16,-2 1 1-16,-1-1-3 15,-2 1 2-15,0 1 0 0,-1 0-2 0,2 1 2 16,0 2 0-16,3-2-2 0,-1 1 2 0,3 2 0 16,2-2-2-1,2 2 2-15,-1 0 0 0,2 0-1 0,-1 0 0 16,-1 0 0-16,1 0 0 15,-1 0 0-15,0-2 1 0,-3-1-1 16,-1 1 0-16,-2-1 1 16,0 1-2-16,0 0 1 0,3 1 0 0,-3-3 0 15,4 4 0-15,0-3 1 0,2 3-1 16,-2-4 0-16,0 2 1 15,1-2-1-15,-1 2 0 0,-2 1 1 0,2 0-2 16,-1 1 2-16,-1-1-1 16,1 1 0-16,1 0 0 0,-1 0 1 15,4 1-2-15,0-1 2 16,4 0 0-16,0 2-2 0,2-2 2 0,-3 1-1 15,-2 1-3 1,-2 0 6-16,-3-1-3 0,-2 0 0 0,-1 0-1 16,0 1 2-16,-2 0-2 0,1-1 2 0,0 1 0 15,0 0-1 1,1 0-1-16,1 1 3 0,2-3-4 0,0 2 4 15,0 0-1-15,-1-1-1 16,2 2 0-16,-1-1 1 0,-3 1-1 16,0 1 0-16,-1-1 2 15,-2 1-4-15,0-1 2 0,-3 1 0 0,3 1 0 16,0-2 0-1,2 3 1-15,0-3-2 0,3 0 2 0,-3 1 0 16,4-1-2-16,-3 2 2 0,0 0-3 0,0 1 0 16,-3-1 4-16,3 2-1 15,0 0-2-15,0-1 2 0,1 4-2 16,-3-5 0-16,2 4 2 15,-3-1 2-15,-2-1-4 0,1 0 1 16,-4 2 0-16,0-3 0 16,-1 3-1-16,-4 0 2 0,0-1-2 0,-3 3 2 15,-2-2-2-15,-2 3-1 0,0 0 3 16,-1 2-1-16,1 1 0 15,2 2 0-15,-1 0 1 0,0 1-2 0,-3-1 0 16,0-2 4-16,-5-3-6 16,1-2 4-16,-1 0-1 0,-2 0 0 15,0 2-2-15,0-1 3 16,0-1-2-16,-1 1 0 0,1 0 2 0,1-3-2 15,-2 1 2-15,-1-1-1 16,0-1 0-16,0-2-2 0,0 0 1 16,0 0-4-16,-3 2 9 0,-2 4-2 0,-2 4-4 15,-3 2 4-15,2-1 4 16,-1-4-8-16,2-2 2 0,1 0 1 15,-5-2 0-15,-3 6 1 16,-5 1 1-16,1-3-4 0,0 2 2 16,1-2 0-16,2-2-1 15,-7 3 0-15,-1 1 3 0,0-2-4 0,-1-2 2 16,0-3 0-16,2 1-2 15,0-2 2-15,0 0 0 0,5 0-1 16,2-3-1-16,3-1 2 0,4 1-2 0,2-1-1 16,2 0 5-16,1-2-5 15,0 0 3-15,0 0 0 0,-1 0-2 16,4 0 2-16,-4 0-1 15,3 0 0-15,1 0 0 0,0 0 5 0,0 0-7 16,0-3 4-16,0-1 0 16,0-3-2-16,1-5 0 0,2 3 0 15,1-4 0-15,4-2-2 0,2 0 3 0,4-2-2 16,2 1-1-16,2 2 0 15,0-1 0-15,1 2 3 0,-1 2-1 16,-3 0 0-16,3 2 0 16,-3 2 0-16,-3-1-1 0,0 1 2 0,-2 0 0 15,1 0-1 1,-1 0 0-16,-2 2 4 0,-2 0-4 0,-3 4 0 15,0 0 5-15,-3 1-4 16,0 0 3-16,0 0-1 0,0 0-2 16,-1 0 0-16,0 0-1 0,-3 2 0 0,-3 5-9 15,-4 3 10-15,-3 1-2 16,-2 2 2-16,-3-1 3 0,-4 1-5 15,-1 3 2-15,-4-2 3 16,0-1-6-16,-1 1 3 0,2-1 0 0,5-4-2 16,4-1 2-16,8-1-1 15,4-2 0-15,4-3 0 0,0 3-2 16,0-1-1-16,2 1 4 15,0 1-1-15,0-1 0 0,0 4 0 0,0-1 1 16,2 1-1-16,1 1-2 0,2-1 3 16,1-1-2-16,0-1 1 15,4-2 2-15,2-1-4 0,6 2 4 0,1-2 0 16,3 1-3-1,3 2 2-15,-1-1 1 0,0 2-2 0,-2-2 0 16,-3 1 2-16,-2-4-3 16,-4 1 1-16,-5-1 0 0,-3-3 0 15,-4 0-39-15,2 0-3 0,0 0-46 0,1 0-13 16,2 0-32-16,-5 0-85 15,-1 0-140-15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30:43.4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2946 9326 458 0,'-2'-4'0'0,"0"-1"195"0,0 0-128 15,1 3-12-15,1 2 8 16,0-3-7-16,0 3-12 0,0 0-28 0,0 0-15 16,0 0 0-16,4 0 1 0,-1 0 1 15,5 0 24-15,2 0 4 16,0 0-9-16,4 1-3 0,0 1 3 0,4-2 1 15,3 0-2-15,-2-3-1 16,2-1-3-16,0-1-4 0,1 2-5 16,0 1-4-16,1-1 7 15,0 3-5-15,0 0 4 0,2 0-6 0,2 0 1 16,0 0 2-1,4 0 5-15,-1 0-5 0,0 0-4 0,1 0 1 16,0 3 1-16,-2-3-4 0,4 2 2 16,-1 0-1-16,-1 1 0 15,-1 0 4-15,-1 1-4 0,-4-4-4 0,0 3 4 16,-1 1 2-16,0-1-5 15,-3-1 2-15,0 1 3 0,0-1-5 16,-2 1 2-16,-1 2 0 16,2-1-1-16,-1-1 0 0,0 2 0 0,-1-2 0 15,2-1 0-15,-2-1 4 16,0-1-4-16,1 0 0 0,-1 0 4 15,-3 0-4-15,0 0 0 0,-2 0 1 0,-1 0-1 16,2 1 0-16,-1 1 1 16,1-2-1-16,0 0 0 0,3 0 3 15,1 0-5-15,1 0 4 16,2 0 1-16,0 0-4 0,0-2 2 0,-1 1 3 15,0 1-3 1,-1 0 2-16,0 0-2 0,-2 0-2 0,0 1 2 16,1 1 2-16,-2 1-4 0,2 1 2 0,-2-1-1 15,-3-1 0 1,4 1 0-16,-1 0 0 0,-2 0 0 0,3 0 0 15,-1 0 3-15,-2-1-3 16,2 1 0-16,-2 1 1 0,0-2-2 16,0 1 0-16,-1 0 1 15,1-1 0-15,-3 0 2 0,3 1-2 0,-2-1-1 16,-2 1 2-16,0-3-1 15,-4 1 0-15,-3-1 0 0,-1 0-1 16,0 0 1-16,-2 0 1 0,0 1-1 0,0-1-3 16,0 0 5-16,0 0-1 15,0 0 0-15,0 0 2 0,0 0 2 16,0 0 16-16,0 0 13 15,-3-2-1-15,-1-5-8 0,-2-1-20 0,-1 1-3 16,-2-1-3 0,-3-2 2-16,0-1 0 0,-1 1-1 0,-4 1 0 15,1-2 1-15,1 2-1 16,0-2 0-16,-1 0 0 0,2 0 0 15,-1-2 0-15,2 1 1 0,0 0-5 0,1-2 8 16,0 1-1-16,1 0-4 16,1 0 2-16,-1 2 4 0,4 1-8 15,0 2 6-15,3 3 5 16,2 0-11-16,-1 3 6 0,-1-3 1 0,3 3-5 15,-1 1 2-15,0-1 2 16,0 1-3-16,0 0 0 0,1 1 14 16,1 0-15-16,0 0 2 0,0 0 4 0,0 0-5 15,0 0-8-15,3 1 3 16,4 5 0-16,2 4 10 0,2-1-2 15,3 4-4-15,3 2 2 16,-1 0 2-16,4 0-4 0,0 2 2 0,0-2 2 16,2-1-5-1,-2 0 4-15,-2-4 0 0,-1 1-2 0,-1 0 0 16,-2-3 1-16,0 1-2 15,1 0 2-15,0-1 0 0,0 1-2 16,-1 1 1-16,-3-3 1 0,1-1-2 0,-4 1 2 16,-2-5 2-16,-2 3-6 15,-3-4 5-15,1 0-2 0,-2-1 0 16,0 0 0-16,0 0 1 15,0 0-2-15,0 0 2 0,0 0 3 0,0 0-6 16,0 0 4-16,0 0 2 16,0 0-6-16,0 0 4 0,-2 0 3 15,-3 2-5-15,-3 2 0 16,-3 3 12-16,-4 3-12 0,0 1 0 0,-1 2 7 15,-1 1-6-15,-3 2 1 0,2 2-1 16,-4 1-2-16,-1 1 2 16,2 2 2-16,1 2-3 0,-3 1 0 0,0-1 1 15,-3-1-1 1,1-1 0-16,-1-3 20 0,-2-2-14 0,1 1 8 15,-1-3-6-15,2 1-8 16,-1-2 0-16,7-3 11 0,2 0-13 16,6-1 4-16,4-5 2 0,3-1-7 0,3-1 6 15,0-3-3-15,1 0 0 16,1 0-2-16,0 0 1 0,0 0-6 15,0 0 8-15,0 0-2 16,0 0-105-16,0 2 16 0,0 3-52 0,0-1-52 16,-3-4-176-16</inkml:trace>
  <inkml:trace contextRef="#ctx0" brushRef="#br0" timeOffset="3740.005">6347 11474 287 0,'4'0'0'0,"-1"-1"98"16,2-1-55-16,-2-1 10 0,0 0-8 0,-2 2 20 15,0-1 13 1,1 2-2-16,-2-1 33 0,0 0-5 0,0-1-39 15,0-1-24-15,0 2-25 16,-4-2 5-16,2-2-5 0,-2 2-7 16,1-1 0-16,0 0-2 0,-3 2-4 0,0-2 10 15,0 0-1-15,-1 1 3 16,-3 0-1-16,0-1 0 0,-3 1-1 15,-2-2 5-15,-2 1-6 16,-2 2-7-16,-1-1 8 0,-2 1-6 0,3-1-5 16,-3 2 4-16,0-2-3 15,3 3-6-15,-2-2 6 0,2-2 3 16,-2 3-7-16,-2-2 2 15,-2-3 19-15,-1 3-10 0,-2 0 2 0,1-3-6 16,-1 5-5-16,3-4 11 0,2 0-4 16,2 2-4-16,3-4 7 15,0 2-3-15,1 0-3 0,0 0 4 0,0 1-2 16,0 1 2-1,-1 0 0-15,-2 0-5 0,-2 3-5 0,-3-1 2 16,1-2 7-16,-2 3-4 16,0-1 2-16,0 0-1 0,-2 1-4 15,0 0 6-15,3 0-6 16,-1 3-2-16,2 2 2 0,0 0 1 0,2 4-2 15,-1-2 0-15,4 0 0 0,0-1 0 16,3 1 0-16,0-1 4 16,0 1-5-16,-1 1 2 0,2-2 5 0,-1 2-7 15,-4 3 2-15,-1 0 4 16,1 2-5-16,-2 4 0 0,-1-3 1 15,1 2-2-15,1 1 2 16,1-3 1-16,1 2-4 0,1 1 4 0,3-2-3 16,1 3-1-16,1-1 4 0,0 1-1 15,2 0-3-15,0 1 4 16,2 0-2-16,1-1 0 0,1 0 0 0,-2 0-1 15,1 2 1 1,-1 0 2-16,1 3-3 0,0 0 2 0,1 2 0 16,1-2 0-16,1 4-2 15,0-4 2-15,2 1 2 0,0 0-1 16,0-4 3-16,2 0 0 15,0 2 0-15,1-3 5 0,0-1-4 0,0 1-3 16,0 2 2-16,0-4 2 0,3 3-5 16,-1-1 3-16,1-2-2 15,0 1-2-15,0 2 4 0,3-2-4 0,-2 1-2 16,3 0 2-16,0 0 5 15,1 0-6-15,2 1 0 0,0-4 4 16,0 1-5-16,3 0 2 16,-3-2 4-16,2 0-7 0,1 0 4 0,-1-1 8 15,1 0-12 1,0 1 4-16,0 0 6 0,0 1-11 0,1 2 6 15,0-2-1-15,1 1-2 0,1-2 0 0,-1-3 7 16,2 0-9 0,1 1 4-16,1 1 2 0,3-1-5 0,1 1 2 15,2 0 6-15,-2 0-12 16,2-4 8-16,-4 0 0 0,0-2-6 15,-3-1 6-15,1-1 1 16,-4-1-4-16,2 0 0 0,0-2 0 0,-1 1-1 16,1 1 6-16,1-3-3 0,0 1-4 15,0-1 4-15,1 0-1 16,0-1-2-16,1-1 1 0,0 0 0 0,0 0 0 15,0 0 0-15,0-4 3 16,0-2-3-16,1 0 0 0,-4 0 1 16,1-1-2-16,-1-1 2 15,-1 1 2-15,-2-1-4 0,0 2 2 0,0 1 2 16,0-1-4-1,2 1 2-15,2-1 0 0,1-1-2 0,3 2 2 16,-1-2 0-16,3 0-2 0,-1-1 2 0,-1 2 0 16,4 0-2-1,-1 1 2-15,-3-1-3 0,1 1-1 0,-3 2 6 16,-4 0 2-16,1 3-10 15,0-2 5-15,-2 0 3 0,1 0-6 16,0-1 3-16,1 2 3 16,-1-1-6-16,4 0 6 0,-3-1-1 0,0 1-2 15,3 2 0-15,-1 0-1 16,1 0-2-16,-1 0 5 0,0 0-1 15,-1 1-2-15,0 1 2 0,1-2-1 0,1 2 0 16,1 0 0-16,3 0 2 16,-1 1-2-16,1-3-1 0,1 0 2 15,-1 0-2-15,2-2 2 16,1-1 1-16,0 1-4 0,1-5 4 0,-2-1-1 15,0-1-2 1,-2 1 2-16,2-1 9 0,-1 1-3 0,0-1 3 16,2-1-7-16,0 1-3 0,-3 1 0 0,-2 3 8 15,-1-1-13 1,1 0 10-16,-2 0-5 0,-4-2 1 0,2 0 3 15,-2 0 0-15,1 1-4 16,-1 0 0-16,0 0 10 0,-1-1-12 16,-1 1 4-16,-1-2 2 15,-1 2-5-15,-2-2 2 0,0-2 9 0,-2 0 0 16,1-1 4-16,-1-4-3 15,0 2-2-15,-2-1 2 0,1-2-6 16,-1-1-6-16,0 1 2 0,-2 0 9 0,0 0-12 16,-1 2 4-16,1-2 10 15,-2-1-6-15,0-2 5 0,0 0-10 16,-2 0-2-16,2 1 2 15,-2-1 12-15,0 1-12 0,1 0 6 0,-1 0-1 16,0 1-1 0,0 2 5-16,-1-1-4 0,-3-1-1 0,0 0 3 15,-2 0-3-15,0 0-3 16,1 0 6-16,1 0-4 0,-2 0-5 15,2-1 2-15,0 2 8 0,-1 0-9 0,-2 2 0 16,2-1 8-16,-1 1-4 16,-4 1 5-16,-2-1-5 0,1 3-1 15,-1-1 3-15,2 1-3 16,2 2-5-16,-2-1 4 0,0 1 5 0,0 3-9 15,2 0 4-15,-1-1-1 16,0 1-1-16,1 0 0 0,1-2 9 16,-2 4-11-16,1-2 4 0,-2-1 6 0,-1 1-9 15,4 0 2-15,-5-2 4 16,2 2-5-16,1 2 0 0,0-1 2 15,1 4-3-15,2-1 2 16,1 0 1-16,1 3-2 0,-2-1 0 0,2-2 1 16,1 3-1-1,-4-2-1-15,4 0 3 0,-4 0-4 0,1-1 4 16,-2 2-5-16,-2-3 1 15,-1 1 4-15,-2-2 2 0,-1-1-5 16,-1 0 2-16,-1 1 0 0,0 0-2 0,1 2 2 16,-1-1-2-16,0 2-5 15,1-1 11-15,1-1-6 0,1 0-3 16,1 0 8-16,-2 1-3 15,0 1-1-15,-1-2 0 0,0 1 0 0,-3 1 0 16,-1 0-1-16,-2 0 1 16,-2 0 0-16,-3-1-17 0,1 1-4 15,-2 2-10-15,-1 0-1 16,3 5-18-16,-4 1-18 0,5 1 13 0,1 0-21 15,0 1-52-15,3 1-12 0,0 0-34 16,-4-2-103-16,-2-7-164 16</inkml:trace>
  <inkml:trace contextRef="#ctx0" brushRef="#br0" timeOffset="9120.012">12687 8170 517 0,'4'-5'0'0,"-2"-2"155"15,2 0-69-15,-4-2 6 0,0 0-12 16,0 0-25-16,0-2-5 15,0 2-3-15,-4-2 10 0,0 2-11 0,-1-1-10 16,-1 0-11-16,-1 0 5 0,1 1-16 16,-1 0-4-16,-1 2 6 15,-1 0-6-15,-3 0-9 0,-2-2 11 0,-4-1-5 16,-3 0 1-1,0 1 5-15,-2-1-3 0,1 0 0 0,-2 3 4 16,2 0-4-16,-1-1-2 16,0 4 4-16,1-2-7 0,-1 2-1 15,0-1 1-15,1 3-2 16,-2-1 1-16,0 2 3 0,-1-2 3 0,1 0-6 15,0 1 10-15,1-1-7 0,0 3-4 16,0 0 7-16,1 0-7 16,-1 3-4-16,0-1 2 0,0 2 7 0,-2 3-9 15,3 1 2-15,-2 0 5 16,0 1-9-16,1-1 6 0,-2 1-1 15,3 1-3-15,1 0 1 16,5-4 5-16,-1 4-10 0,2 0 10 0,0 2-5 16,3-3-4-16,-1 3 8 0,0 1 1 15,1-1-6-15,-1 1 2 16,0-1 4-16,1 0-7 0,-4 3 4 0,2 0 5 15,0 0-9 1,-2 1 4-16,3 0 4 0,-1-1-7 0,2 1 2 16,2-2 0-16,1-1-2 15,0 0 2-15,2 1 2 0,-1 0-4 16,-1 1 2-16,3 0 0 15,-1 1-1-15,-1 1 0 0,4-2 1 0,-2 2-1 16,1 0 0-16,2-1 1 0,-1-2-1 16,1-1 0-16,1 1 1 15,0 0-1-15,2-1 0 0,0 2 3 0,-1-1-5 16,1 1 2-16,0 2 0 15,0-1 2-15,0 2 0 0,0-1 0 16,0 0-4-16,0-1 4 16,0-1 0-16,0 0-3 0,0 1 2 0,2-1-2 15,2 1 2 1,-1 0 1-16,2 0-1 0,-1 0 0 0,1 0 1 15,-1-2 0-15,-1-2-4 0,4 5 4 0,-1-5 3 16,-1 3-7 0,3-1 4-16,0-1 2 0,-1 0-3 0,3-1 4 15,-2 2-3-15,2-3-3 16,-1 1 2-16,1-2 13 0,0-2-14 15,1 3 0-15,-2-3 13 16,2 1-14-16,-1-2 2 0,3 1 8 0,-3-1-12 16,2 3 6-16,0-3 1 0,-1 0-4 15,-1 1 0-15,0-1 3 16,0-2-4-16,0 1 2 0,2 0-1 0,1-1-2 15,1 2 4-15,3-1 6 16,-3 0-9-16,2 1 2 0,0-2-1 16,-1 2-2-16,2 0 4 15,-3-2 0-15,-1 0-3 0,0-2 2 0,0 1 3 16,-1-2-4-1,1 1 0-15,0 0 0 0,-2 1-2 0,0 0 4 16,4 0 2-16,-2-2-4 0,0 1 0 0,3-1 0 16,-2-2-2-1,6 3 4-15,-2-3 1 0,0 0-5 0,4 0 4 16,-2-3 3-16,3 1-7 15,0-1 4-15,-1 1-2 0,-1-3 0 16,0 1 0-16,-1 1 0 16,-1-1 0-16,-1 0 0 0,0 0 2 0,-1 1-3 15,0-2 2-15,-1-1 1 16,2-2-3-16,-2 0 1 0,1-1 1 15,0-1-2-15,0 3 2 0,0-3 7 0,-1 1-4 16,2 1 4-16,-1-4-3 16,1 2-8-16,2-1 6 0,-2 1 5 15,0-2-11-15,-1 2 6 16,-1 0 3-16,-2-2-3 0,0-1 1 0,-1 0 10 15,-2-1-11 1,-1-2 13-16,4-2-7 0,-4 0-9 0,3-4 0 16,2 3 13-16,-4-2-16 0,1 1 6 0,-1 1 0 15,-2-1-5 1,0 0 4-16,-2 0 9 0,-1-1-5 0,-3-1 4 15,1 1-8-15,1-2 1 16,-1 0 5-16,1-3-2 0,-1-1-9 16,1 0 6-16,1-1 2 15,-2 3-6-15,1-3 2 0,-2 2 1 0,-1 0-3 16,0-4 2-16,-2 0 2 15,-2-3-6-15,-3-1 6 0,-7 2-2 16,-5-3-2-16,-2 2 1 0,-5 0-4 0,-3 2 1 16,1 5 3-16,-3 2 0 15,4 6 0-15,2 3-26 0,-2 0-9 16,4 5-22-16,0 0-3 15,-3 6-36-15,-1 4-49 0,-4 4-13 0,-2 5-66 16,-3-7-390 0</inkml:trace>
  <inkml:trace contextRef="#ctx0" brushRef="#br0" timeOffset="13250.018">11386 9547 347 0,'-1'0'0'16,"1"0"165"-16,0 0-106 0,0 0-15 0,0 0-7 16,0 0-2-16,0 0 13 15,0 0 7-15,0 0-3 0,0 0-1 16,0 0-27-16,0 0-11 15,0 0-2-15,3 0-3 0,2 0 12 0,0 2 15 16,1-2-9-16,2 0-5 0,-1 0 12 16,2 0-8-16,-3 0 1 15,0 0 0-15,0 0-8 0,3 0-2 0,-2 0-6 16,1 0 5-16,2 0-4 15,0 0-4-15,0 0 4 0,3 0-5 16,-4-2 3-16,4 1 6 16,-2-1-10-16,1 1 2 0,-1 0 2 0,2 1-5 15,-1 0-3 1,1-1 8-16,-1 0-5 0,0 1-1 0,0 0 6 15,-1 0-4-15,1 0 3 0,-1 0-16 0,1 0 16 16,0 0 2 0,0 0-9-16,-1 0 9 0,0 0-10 0,0 0 0 15,-1 0 14-15,0 0-11 16,1 0 13-16,-2 0-10 0,-2 0-5 15,3 0 4-15,0-1 0 16,-1 1-4-16,3-1 3 0,2 1-3 0,2 0-2 16,2-2 2-16,-1 2 2 0,-2-1-3 15,0 1 0-15,-3 0 5 16,-1-2-6-16,-4 2 2 0,0-1 13 0,-4 1-13 15,1 0 10-15,0 0-8 16,-2 0-6-16,4 0 6 0,1 0 1 16,-1 0-4-16,4 0 0 15,-1 0 4-15,2 0-6 0,1 0 4 0,1 0 3 16,0 1-7-1,-2-1 4-15,1 2 2 0,-3-2-7 0,-2 0 6 16,1 0 3-16,-3 0-7 0,1 0 2 0,2 0 6 16,0 0-9-1,2 0 4-15,3 1-1 0,3-1-2 0,2 0 2 16,2 0 3-16,-2 0-3 15,0 0-1-15,0 0 0 0,-2-1 2 16,-3 1 1-16,0 0-5 16,-2-2 2-16,0 1 0 0,0 0 5 0,-1 0-5 15,0 1 0-15,1 0 1 16,1 0-2-16,0 0 2 0,1 0 7 15,0 0-13-15,1 0 8 0,0 0 1 0,0 0-6 16,2 0 3-16,-1 0 1 16,-1 0-4-16,0 0 4 0,0 0 0 15,-1 0-3-15,1 0 2 16,0 1 1-16,-4 0-3 0,2-1 2 0,0 0 4 15,-1 0-5 1,2 0 0-16,1 1 5 0,0-1-7 0,0 2 4 16,1-2 5-16,-3 0-10 0,1 0 6 0,-1 0 10 15,1 0-12 1,1 0 9-16,0 0-4 0,0 0-9 0,-4 0 6 15,3 0 4-15,-4 0-9 16,1 0 4-16,0 0 1 0,0 0-4 16,0 0 2-16,0 0 3 15,1 0-9-15,-2 0 10 0,2 0 1 0,-1 0-9 16,1 0 6-16,0 1 1 15,-1 0-6-15,3 1 4 0,-1-1 1 16,1 1-4-16,1 0 2 0,-1 0 2 0,0-1-4 16,-2 1 2-16,1-2 0 15,-2 0-1-15,1 0 0 0,1 0 4 16,-2 1-3-16,-1-1 8 15,2 1-7-15,-2-1-4 0,1 1 3 0,1 0 1 16,0 0-2 0,1-1 0-16,0 0 5 0,0 0-6 0,0 0 2 15,0 0-1-15,1 0 0 16,-2 0 0-16,3 0 7 0,-3 0-8 15,3 0 2-15,0 0 3 0,0 0-5 0,0 0 2 16,0 0 2-16,-1 0-5 16,0 0 4-16,1 0 2 0,-3 0-7 15,0-2 6-15,1 1-2 16,-3-1-2-16,2 2 2 0,-2 0 6 0,4 0-8 15,1 0 2-15,-1 0-1 16,-1 0-4-16,1 2 8 0,0-1-3 16,0 0-1-16,-2 0 0 0,0-1 1 0,3 1-1 15,-2 0 0-15,-1-1 1 16,2 1-1-16,-1-1 0 0,-1 2 2 15,-1-2-3-15,1 1 2 16,-1 0 1-16,1-1-3 0,1 3 1 0,0-2 0 16,3 1 0-1,-3-1 0-15,0-1 2 0,-3 0-8 0,1 0 12 16,0 0-4-16,-1 0-2 15,-1-1 0-15,1 0 15 0,-3 1-16 16,3-2 2-16,0 2 6 0,2 0-8 0,0-2 2 16,3 1 1-16,-1-1-2 15,1 0 0-15,2 1 2 0,-4-1-2 16,3 0 1-16,-2 1-1 15,-2 0 0-15,-1 0 2 0,0 1-1 0,-2 0-2 16,1 0 2-16,2 0 2 16,-2 0-4-16,-1 0 2 0,2-2 0 15,-1 2-2-15,2 0 2 16,0 0 1-16,1 0-4 0,0 0 3 0,2 0 0 15,-3 0-2-15,1 0 2 0,-1 0-1 16,-1 0-2-16,0 0 4 16,-1 0 3-16,0 0-7 0,0 0 4 0,-1 0 5 15,2 0-6-15,-1 0 4 16,3 0-4-16,0 0-2 0,3 2 2 15,-1-2 8-15,1 0-11 16,-1 0 4-16,2 0 10 0,-1 0-12 16,-1 0 0-16,0 0 9 0,-1 0-9 0,-1-2 0 15,0 2 8-15,0 0-11 16,-1 0 6-16,0 0 0 0,-1 0-4 15,-3 0 2-15,3-1 2 16,-3-1-4-16,1 2 2 0,2 0 2 0,0 0-4 16,1-1 2-16,2 1 1 15,1 0-3-15,0 0 2 0,0 0 0 16,-1 0-5-16,-1 0 8 15,1 0-3-15,0 0-1 0,-2 0 0 0,0 0 2 16,1 0-2-16,2 0 0 0,1 0 2 16,-1 0-3-16,2 0 1 15,2 0 1-15,2 0-2 0,-2 0 2 0,0-1 2 16,0-2-4-1,-2 0 2-15,-3 0 1 0,1 0-2 0,0 1 0 16,-5 1 3-16,2-1-5 16,-2 0 4-16,0 0-5 0,1 1 3 0,-2 0 0 15,1 0 4 1,0 0-7-16,0-1 6 0,0 0 1 0,3 0-5 15,1 1 2-15,2 0-2 0,1 0 0 16,1 1 1-16,1-1 0 16,-1 1 0-16,0 0 0 0,0-1 0 0,1 1 0 15,-1 0 2-15,-2 0-1 16,1 0-1-16,-1 0-1 0,0 0 2 15,0 0-2-15,0 0 2 16,-2 0 0-16,2 0-2 0,-2 0 2 0,-4-2-1 16,0 2 0-16,-1 0 0 0,-4 0 2 15,0 0-4-15,-1 0 3 16,-1 0 0-16,1 0-2 0,0-1 1 0,-1 1 0 15,1 0 0 1,-3 0 0-16,0 0 2 0,0 0-3 0,0 0 2 16,0 0 2-16,0 0-4 15,-1 0 2-15,1 0 8 0,-1 0-11 0,-2-2 4 16,1 0-1-1,-3-2-7-15,0 0 9 0,-2 2-4 0,1-3-4 16,-6 0 9-16,-1 0-5 0,-3-3-3 16,-3 2 7-16,-2-1-3 15,0 1 0-15,-1 3-3 0,2 2 6 0,-2-2-6 16,1 3 1-16,4 0 2 15,1 0-3-15,1 0 2 0,5 0 2 16,-2 0-2-16,3 0 0 16,-1 0 2-16,-2-1-2 0,0-2 1 0,-5 0 0 15,-1 1 0 1,0-4 4-16,-1 0-4 0,2 1 0 0,1 0-1 15,0 2 2-15,1-2-2 0,0 1 0 0,0 0 3 16,1 0-4 0,1 0 4-16,1 1-3 0,2 0-3 0,-3-1 8 15,2 1-3-15,-2-1-2 16,3 1-1-16,-1 0 4 0,2-1-4 0,3 2 4 15,-1-1-3 1,2 1 0-16,-2-1 2 0,1 0 1 0,1 1-4 16,0-2 3-16,0 4-2 0,0-3-2 0,3 3 6 15,-1-1-2 1,2 0-2-16,1 1 2 0,-1 0-1 0,1 0-4 15,0 0 8-15,0 0-5 16,0 0-2-16,0 0 1 0,0 0-2 16,0 0-2-16,0 0 6 15,0 0 0-15,2 0-9 0,5 4 9 0,1 1 0 16,4 3 0-16,3-3 1 15,1 0 4-15,2 1-6 0,2-3-1 16,-2 2 3-16,0-1-2 0,0-1 2 0,-2 2 3 16,1 0-7-16,0-3 6 15,-2 3-2-15,-1-3-2 0,3 2 2 16,-1 0-1-16,1 1 0 15,-1 0 0-15,-1 1 0 0,2-2 0 0,-1 1 0 16,-2-1 1 0,2 1-2-16,-2-2 2 0,0 2 1 0,0-2-4 15,-1 0 2-15,-2 0 3 16,-2-3-6-16,-1 2 4 0,-2-1 2 15,1 0-5-15,3 0 3 0,-2 0-2 0,1 2 1 16,3-1 0-16,0-1 0 16,0 1 0-16,2 1 0 0,-2-2 2 15,2 2-5-15,-4-3 6 16,1 1-3-16,-4 1 0 0,-2 0-1 0,-3-2 3 15,1 3-4-15,-2-3 3 16,-1 0-1-16,0 0 0 0,0 0-1 16,0 0 1-16,0 0 0 0,0 0 0 0,2 0-1 15,0 0-2-15,1 1 6 16,-3-1-2-16,2 0-3 0,-2 0 4 15,0 0 0-15,0 0-2 16,0 0 0-16,0 0 0 0,0 0 0 16,0 0 0-16,0 0 1 15,0 0-2-15,0 0 0 0,-2 0 0 0,1 1-3 16,0 0 3-16,0 1-2 15,1 3-1-15,-3-1 8 0,1 2-3 16,-1 0-2-16,-4 2 2 0,0 0 0 0,-1-1-1 16,-5 2 0-16,-1-2 3 15,0 1-4-15,-1-1 2 0,0 0 1 16,1 0-3-16,0 0 2 15,0-1 1-15,0 2-4 0,-1-2 4 0,-2-1-2 16,2 2 0-16,-3-1 0 16,0 2 1-16,1-1-2 0,0 1 1 15,-1-2 0-15,4 2 0 16,0 2 0-16,0-4-1 0,2 0-2 0,0 1 6 15,0-2-3-15,0 2 0 0,0-2-1 16,2 0 5-16,1 3-6 16,1-4 4-16,0 3-4 0,1-2 0 15,0 1 2-15,0-2 0 16,-1 3 0-16,-1-1 0 0,3 0 1 0,0 0-1 15,-1 0 0-15,1-3 1 16,-1 2-1-16,-1-2 0 0,0 1 1 16,-3 1-1-16,0 0-1 0,-2 3 2 0,-2-3-2 15,0 3-29-15,0-3 1 16,2-1-16-16,1 1 8 0,3-2-14 15,2-3-36-15,-1 2-4 16,-1-2-45-16,-5-4-104 0,0-11-337 0</inkml:trace>
  <inkml:trace contextRef="#ctx0" brushRef="#br0" timeOffset="22140.03">19351 9067 481 0,'3'-4'0'16,"1"-1"203"-16,-1 5-130 0,0-2 26 0,-1 0-7 15,-1 1-20-15,-1-2 5 16,0-3-22-16,0 2-12 0,0 0 1 16,-1-1-4-16,1 3-8 15,-1-3-7-15,0 3-2 0,1-1-9 0,-3-2 1 16,0 3-6-1,-4-3 0-15,-1 3-12 0,-5-1 6 0,-1 0-1 16,-2 1-3-16,-1 0 2 0,-1 0 16 0,4-1-1 16,-2 0 7-1,1 0-7-15,1 0-9 0,-3 0 12 0,2 3-13 16,0-2-4-16,-1 2 7 15,0 0-9-15,2-1 0 0,0-2 0 16,0 2 18-16,-1-1-15 16,-1-1 11-16,0 1-7 0,-2 2 0 0,1 0 5 15,-1 0-5-15,-2 0-6 16,1 2 6-16,-2 2-3 0,2-1-5 15,1 2 2-15,0 0 7 0,2 0-10 0,1 0 4 16,3 0 5-16,1 0-9 16,1 0 4-16,-3 2 3 0,1-1-3 15,-1-1 3-15,0 3-1 16,2-3-1-16,-1 2 4 0,1 3 2 0,-1-3-12 15,-1 1 6 1,2 3 3-16,-2-3-10 0,3 4 6 0,-1 0-1 16,0 0-2-16,-1 0 2 0,-3-2 0 0,3 2-1 15,0-3 0 1,2 0 4-16,2 1-4 0,-1-2 0 0,2 0 6 15,-1 1-10-15,0-1 8 16,-1 3-1-16,-1-3-5 0,3 3 0 16,-3-1 2-16,4 2 0 15,0-1 0-15,3-1 2 0,-1 1-6 0,-1-1 7 16,1 1 1-16,0 2-8 15,-2-1 8-15,4 0-3 0,-3 0-2 16,2 0 2-16,0 0-1 0,1 0 0 0,-1-2 0 16,3-3 1-16,-1 1-1 15,0-1-1-15,0 0 3 0,0 1-4 16,1 1 4-16,0 1 0 15,0-1-4-15,0 0 4 0,0-1-1 0,0 0-2 16,0-1 2 0,0 2-1-16,0-3 0 0,0 1-2 0,3 0 3 15,-1 0-2-15,2 1 2 16,-1 1 1-16,0 1-2 0,0-3 0 15,0 1 4-15,0 0-4 0,1-1 0 0,-3 0 6 16,2-1-6-16,1 1 0 16,-3-2 11-16,4 3-12 0,1 1 2 15,1 0 10-15,1 0-5 16,-1 0 2-16,3 0-3 0,-3-1-4 0,0 2 7 15,2-3-9-15,-1 0 1 16,-1 0 0-16,2-2 7 0,1 2-9 16,-1 0 4-16,3-1 3 0,-1 1-5 0,-1-2 0 15,-2 2 4-15,-1-2-4 16,1 1 0-16,-1 0 3 0,0-2-5 15,-1 1 4-15,-1-2-2 16,1 2 0-16,0-1 0 0,2 0 1 0,0 0-1 16,1 0 0-1,0 1 4-15,0-1-6 0,0 0 4 0,1 1 2 16,0-1-7-16,1-1 4 15,-3-1 0-15,2-1-2 0,3 0 2 16,-1 0 8-16,0 1-10 0,-1-2 2 0,0 2 5 16,-2-2-8-16,1 1 4 15,0 1 1-15,-2-1-3 0,1 1 0 16,-1 0 3-16,1-1-4 15,0 2 2-15,-1-3 2 0,0 0-6 0,0 1 6 16,0-1 1-16,0 2-6 16,0 0 4-16,0-1-1 0,0-1-1 15,0 2 0-15,1-2 2 16,0 0-3-16,1 0 2 0,1 0 0 0,-1 0-1 15,1 0 0-15,1 0 1 0,-2 0-1 16,2 2 0-16,-1-2 3 16,1 0-6-16,1 0 4 0,-1 1 4 0,3 1-10 15,1-1 7 1,-1 0-2-16,0 0 0 0,0 0 0 0,0 0-1 15,-1-1 1-15,2 1 0 16,0 0 2-16,0 1-3 0,-1 0 2 16,-1-2 0-16,2 1-1 0,1 0 0 0,-1-1-1 15,2 4 1-15,0-2 0 16,1 1 0-16,-2 0 0 0,1-1 1 15,2 1 0-15,-1-2-1 16,0-1 0-16,1 0 2 0,-2 0-3 0,0 0 2 16,1-1 0-16,-2 0-4 15,0 1 6-15,1 0-4 0,0 0-1 16,0 0 4-16,-2 0-1 15,2 0-1-15,2 0 0 0,-1 0 3 0,0 0-5 16,-1-2 3-16,-1 1 1 0,0-2-4 16,0 2 4-16,3-2-2 15,-1 1-3-15,2 2 6 0,1 0 0 0,-1 0-3 16,1 0 0-1,-1 0 0-15,0-1-1 0,0-1 2 0,0 1 2 16,-1 0-5-16,-2 0 4 16,1-2 2-16,-1 1-3 0,-1 0 1 15,1-1 1-15,-1 2-5 16,-1-2 4-16,0 1-1 0,1 0-1 0,-2-1 0 15,0 0 3-15,-3 0-5 0,1 2 4 16,1-1 1-16,-1 1-5 16,3-1 4-16,-2 1 1 0,0-1-3 0,0 2 0 15,-1-2 3-15,2 0-5 16,0 0 4-16,2-1 3 0,0 0-6 15,4-1 2-15,-2 0 7 16,1 3-5-16,0-2 3 0,-3-1-1 0,1 1-8 16,-2-2 6-16,1 0 5 0,-2 3-9 15,0-3 2-15,-1 0 6 16,0 1-9-16,-1-1 4 0,-1 0 1 0,-1-2-2 15,-1 1 0 1,1 2 3-16,-1-2-5 0,-1 1 2 0,0 1 11 16,-1-3-8-16,1 0 3 15,3 0-4-15,-2-1-3 0,3 0 0 16,0-1 6-16,1 0-8 15,1 0 1-15,-3 1 5 0,-1-1-8 0,1 1 8 16,-2-1-2-16,1 3-4 0,-1-3 3 16,-1 4-2-16,0-3-1 15,-2 1 4-15,1 2 4 0,0-2-8 0,-1 1 4 16,-1-2 3-16,0 0-7 15,3-1 4-15,-1-1 7 0,1 0-12 16,1-2 6-16,-3-2 0 16,2 2-6-16,0 1 6 0,0 0-2 0,-1 1-2 15,-1-1 2 1,-1 0-1-16,0 2 0 0,1-1 0 0,-2 2 2 15,-3-1-2-15,0-1 0 0,-2-2 12 0,2 0-12 16,-2 0 0 0,0-2 9-16,0-1-11 0,0 3 4 0,0-2 1 15,0 1-4-15,0 0 2 16,0 2 0-16,-1 1-1 0,0 1 0 15,-3 2 0-15,-1-1-4 16,-3 0 6-16,1 2-2 0,-3-1 0 0,0 0-5 16,-4 2 4-16,2-1-5 0,-1-1 6 15,0 1 0-15,-1-2 0 16,-1 1 0-16,2-1 1 0,-2 3-5 0,3-2 8 15,-1 2-3-15,0-2-2 16,-3 0 1-16,-1 2-3 0,-2 0 0 16,0 2 6-16,-1-1-3 15,1 0-5-15,0 1 8 0,1-2-3 0,1 0 0 16,0-2 0-1,0 2 3-15,0-2-6 0,-1 1 5 0,1-1-3 16,0 0-2-16,3 3 6 0,3 1-3 0,-2 1-3 16,0 1 5-1,1-1-2-15,-1 1 0 0,1 1-1 0,-1-1 0 16,-3-2-2-16,-2 1 6 15,1-1-3-15,-2 1-2 0,-2 0 4 16,2 0-2-16,-2-1-3 16,-2 1 5-16,1 1 0 0,2 0-4 0,1 1 3 15,2 0-2-15,1 0 0 16,-2 0 2-16,0 0-2 0,0 0-1 15,0-1 4-15,-1 1-1 0,0 0-1 0,-2-1 0 16,0 0 0-16,0 0 0 16,2 0 0-16,4 1 0 0,2 0-2 15,0 0 4-15,4 0-1 16,-1 0-3-16,-2 0 4 0,1 0 1 0,-3 0-3 15,0-1-3 1,1-1 5-16,-1 2-4 0,0 0 4 0,-1 0-1 16,1 0-4-16,0 0 6 0,2 0-2 0,-1 0-2 15,2 0 0 1,1 0 0-16,-1 0 0 0,1 0 2 0,1 2 2 15,-1-2-4-15,-1 0 2 16,-2 1-1-16,1-1-3 0,-4 0 4 16,0 1 4-16,2-1-10 15,-3 0 9-15,3 0-6 0,-1 0-1 0,1 0 6 16,2 0-2-16,-2 0-5 15,-1 0 7-15,1 0-2 0,-3-2-2 16,1 1 1-16,-1 0 2 0,-1-2-4 0,1 0 4 16,-1-2-2-16,1 1 0 15,1 2 0-15,-1-3 1 0,3 1-2 16,-2 1 2-16,1-2-1 15,-2 2 0-15,3-2 0 0,-2 2-1 0,0-1 0 16,0 2 2 0,-1-1 1-16,1-1-2 0,4-1 0 0,-2 2 0 15,5 1-2-15,-1-1 3 16,2 3-1-16,-2-2 0 0,1 1 0 15,-1 1 0-15,0 0-2 0,-1 0 3 0,1 0 2 16,0 1-6-16,0 1 4 16,1-1 0-16,1 1-2 0,1-2 0 15,3 2-3-15,2-1-46 16,1 1 19-16,-1 0-17 0,1 1-19 0,1 3 3 15,0 2-25-15,0 4-36 16,5 5-8-16,-2-2-47 0,-1-1-225 16</inkml:trace>
  <inkml:trace contextRef="#ctx0" brushRef="#br0" timeOffset="40870.057">16000 7182 562 0,'-9'-9'0'15,"0"-1"163"-15,-1 1-97 16,1 0-23-16,0 0 1 0,2 2-3 15,2-1-19-15,0-1-2 0,4-1 2 0,-4-4 7 16,1 0 7-16,-2-1 7 16,2-2-6-16,-3 0-1 0,-1 0-2 15,0 2-3-15,-1 1-12 16,-3 0 1-16,2 2-2 0,-1 0-2 0,0 2-9 15,1 0 4-15,-5-2-1 16,1 0-5-16,-2 0 2 0,0 1 0 16,-1 0 6-16,-2 2-5 15,-2-3-4-15,-1 2 1 0,0-2 1 0,-2 3 1 16,0 1-2-16,2-2 5 0,-2 3-4 15,0 1-4-15,-2-2 5 16,0 3-3-16,-1-1-1 0,0 2 5 0,1-2-3 16,-2 0-4-1,-1 0 12-15,0-1-8 0,-1 2 1 0,1 0 7 16,2 1-8-16,0-1-6 15,1 3 2-15,1-1 10 0,0-2-12 16,2 4 2-16,-5-5 8 16,1 1-9-16,-1 1 0 0,2 1 11 0,0 1-9 15,1 2 2-15,0 0-3 0,1 0-1 16,-1 0 0-16,1 4 9 15,-2 1-9-15,-1 3 0 0,-1-1 7 0,-2 4-9 16,1 2 3-16,-2 2 2 16,1-3-4-16,1 3 2 0,-2-1 0 15,4 0-1-15,-3 4 0 16,4-4 1-16,1 3-1 0,0-2 0 0,1-1 3 15,-1 3-5-15,1 2 3 0,-5 1 0 16,2 0-2-16,0 2 2 16,1-2 0-16,2-1-2 0,3 0 1 0,2-3 2 15,3 1-4 1,2-1 4-16,3 1-1 0,0 0-2 0,-1 2 2 15,1 1 1-15,1 2-2 16,-1 3 0-16,0 0 9 0,-2 3-9 16,-1 1 0-16,-3-1 9 15,3 1-7-15,-1 3 6 0,-1-3-4 0,2 5-3 16,-1-3 6-16,2-1-4 0,0-1-2 15,3 0 1-15,-1 0 0 16,1-1-3-16,1-1 2 0,1-1 2 0,3-2-4 16,0 1 2-16,1-2 2 15,2 2-4-15,1 1 2 0,1-3 2 16,0 1-3-16,0 1 0 15,0-1 4-15,0-1-5 0,0 2 2 0,2 2 2 16,-2-4-4 0,1 5 2-16,0-4 2 0,2-1-4 0,0 0 2 15,0-2 0-15,-1-1-2 0,0-1 2 0,1 0-1 16,1 0 0-1,-1-1 0-15,2 0 2 0,0 1-2 0,-2 0 0 16,2 2 3-16,1-1-4 16,-2 4 2-16,1-1 1 0,0 0-2 15,0-1 0-15,-1-2 0 16,1-2 0-16,0-1 0 0,0 0 1 0,1-3-1 15,-3-1 0-15,3 1 1 0,-3-5-1 16,3 3 0-16,-2-1 2 16,-1-2-3-16,2 1 2 0,-1-2-1 0,2 0 0 15,-3 0 0-15,2-2 1 16,0 0-2-16,0-1 1 0,0 2 1 15,2-2-2-15,1 2 2 16,1-2 0-16,1 0-2 0,1 0 2 0,-1 0 0 16,4 0-2-1,-3-3 2-15,1 2 0 0</inkml:trace>
  <inkml:trace contextRef="#ctx0" brushRef="#br0" timeOffset="44380.062">14076 8738 543 0,'-1'-9'0'0,"0"4"200"0,1-1-156 16,0 0-2-16,-2 2-3 15,2 1 1-15,0 0-2 0,0 0 10 0,0 2 4 16,0 1 3-16,0-1-9 15,0 1-15-15,0 0-17 0,2 0-11 16,3 0-6-16,3 2 6 16,1 2 5-16,0 0-8 0,0 3 0 0,1 0 15 15,-1-2-16-15,1 2 2 0,0 0 9 16,2-2-8-16,4 3 11 15,3-1-3-15,0 0 3 0,3 0 0 0,-1 1 0 16,-1-5-7 0,-2 4 7-16,2 0-4 0,-4-4-8 0,0 4 10 15,1-2-7-15,-3-4-4 16,3 1 0-16,-2-2 10 0,2 0-12 15,2 0 4-15,-1 0 3 0,0 0-5 0,0 0 0 16,-2 0 4-16,0 0-4 16,0 1 0-16,-2 0 3 0,1 3-3 15,-2-1 0-15,-1-1 1 16,-1 1-2-16,0 1 1 0,-2 1 0 0,1-2 0 15,-2-2 0-15,-1 2 1 16,2-1-2-16,-1 2 2 0,1 0 0 16,-1 1-2-16,1 1 2 15,-1 0-1-15,-2 2 0 0,1-1 0 0,-1 2 0 16,-1-4-2-16,-2 0 4 0,0 0-2 15,0-3 0-15,-2 3 0 16,2-1 1-16,0 0-1 0,-1 3 0 0,0-4 2 16,-1 1-4-1,0-2 3-15,0-2-1 0,-1 0 0 0,0 0 0 16,0 0 9-16,0 0-5 15,1 0 1-15,-1 0-5 0,0 0 0 16,0 0-4-16,0 0 1 16,1 2-1-16,1-2 0 0,2 3 4 0,-2-3 0 15,3 3 0-15,-2-3 0 0,0 3 0 16,1-1 0-16,0 2 1 15,2 1-2-15,2-2 2 0,1 4-1 0,2 0 0 16,2 2 0-16,1 0 2 16,0-3-3-16,1-1 2 0,0 0 0 15,0 0-1-15,0-1 0 16,-2 0 2-16,-3-1-3 0,-1-2 2 0,-1 1 5 15,1-2-5-15,-1 0 3 0,0 0-1 16,5 0-2-16,-1 3 4 16,1-3-5-16,0 4 0 0,0-2 0 0,-2-1 1 15,0 2-1 1,-3-1 0-16,2 0-1 0,-3 1-3 0,1-2 8 15,1 4-1-15,0-2-4 16,0 2 0-16,2 0 1 0,-1-3 0 16,2-1-2-16,-2 2 5 15,1-2-6-15,1 2 6 0,-2-3-1 0,1 2-3 16,0 0 1-16,-2 0 0 0,0-2 0 15,1 3 0-15,1 0 0 16,2-1-1-16,2 1 2 0,-3-3 0 0,1 0-1 16,2 0 0-16,-4 0 3 15,3 0-4-15,-1 2 1 0,-2 1 1 16,1 0-2-16,-4-2 1 15,0 2 0-15,-2-3 0 0,0 0 0 0,-2 0 0 16,2 0 0 0,1 0 0-16,3 0-1 0,2 0 1 0,-1 0 0 15,2 0 3-15,1 0-4 0,0-3 0 0,0 1 3 16,0-3-4-1,-1 1 4-15,0 1-2 0,-2 0 0 0,0-1 0 16,0-1 0-16,1 2 0 16,2 3 0-16,-2 0 0 0,2 0-1 15,-1 0 1-15,0 0 2 16,0 0-2-16,-3 0 0 0,1 0 1 0,-1 3-1 15,-1 2-1-15,-1-4 1 0,2 0 0 16,-1 0-2-16,1 0 2 16,3 2 0-16,0 1 3 0,0 0-4 0,3 0-4 15,-3-2 10-15,1 1-4 16,2 2-1-16,-1-1 0 0,1 1 1 15,0-1-2-15,2 1 1 16,-2-2 0-16,1-1 0 0,0-1 0 0,-2 0 16 16,0 0-14-1,-1-1 6-15,-1 0-5 0,-1 1-2 0,0 0 2 16,-4-1-2-16,2 0-2 0,-2 0 2 0,-1 0 1 15,5 0-2 1,-1-2 0-16,0 0 3 0,5 1-6 0,-3-3 6 16,1-2-2-16,2 2-1 15,-3-3 0-15,-2 0 11 0,3 4-11 16,-1-3 0-16,-1 1 16 15,1 4-18-15,-1-1 4 0,1-1 0 0,-1 2-2 16,-2-2 0-16,1-2 4 16,-1-2-5-16,2 0 2 0,0 0 4 15,1-1-4-15,-1 1 4 0,-2 0-3 0,-1 1-3 16,-1 0 2-16,-2 2 6 15,1 0-5-15,0-4 2 0,3 1 1 16,1-5-6-16,1 2 2 16,0 1 3-16,1-2-1 0,-2 2 3 0,-3 2-3 15,0 1-4 1,-1 0 2-16,-1 4 7 0,-2-3-10 0,-1 2 4 15,0 0 3-15,0 0-3 0,1 0 5 0,0 0-4 16,3-1-4 0,-1-4 2-16,4 1 0 0,0-3-1 0,1-1 0 15,0 1 4-15,-3-1-3 16,1 1 5-16,-3 2-1 0,-2 0 2 15,1 3 0-15,2 0-4 16,-2-2-6-16,0 2 6 0,1 1 1 0,-1-2-5 16,0 1 2-16,0-1 8 15,0-3-14-15,0 0 10 0,1 0 4 16,-2-1-8-16,0 0 8 0,1-1-1 0,1 1-6 15,1 0 3-15,-2 2-4 16,-1-1-2-16,0 0 2 0,-1 1 2 16,1-1-3-16,0 1 0 15,-1 1 1-15,0-2-1 0,0 1 0 0,-1-1 8 16,-1 1-7-1,1-1 11-15,-1 0-5 0,0-4-7 0,0 0 0 16,1-1 9-16,0 0-11 16,-1-1 4-16,2 2 0 0,-1-3-3 15,-2 2 2-15,0 1-1 0,0-1 0 0,0 2 0 16,0-1 3-16,-2 2-3 15,1 0 0-15,-1 1 4 0,-1-1-4 16,1 2 0-16,1-1 4 16,-3 0-5-16,4-1 2 0,-4 0 1 0,1 0-3 15,0-2 2-15,-4 1 0 16,2-2-1-16,-1-1 0 0,-2 2 0 15,1-1 0-15,-1 1 0 0,0 1 2 0,2 1-3 16,-3 2 1-16,0 1 1 16,2-1-2-16,-3 1 2 0,2 1 0 15,-1-2-2-15,0 2 1 16,1 0 1-16,-1-1-2 0,1-2 2 0,1 1-1 15,-2-3 0 1,0 2 0-16,-1 1 0 0,-1-2 0 0,0 4 0 16,2 0 2-16,1-1-3 15,2 3 1-15,-3 1-1 0,2 2-1 16,1 0 4-16,-1 0-2 0,2-2 0 0,-2 2-1 15,0-2 1-15,1 0 0 16,-2 0 0-16,0 1 0 0,-1 1-3 16,1-1 6-16,-1-1-2 15,0 1-1-15,0 1 0 0,1-1 0 0,2 0 0 16,-2 2-1-16,1 0 1 15,1-1 0-15,0 0 0 0,-2-1 1 16,2 1-1-16,-2-1 0 16,-1 0 0-16,1 0 0 0,-1 0 0 0,0 0 1 15,4-1-1-15,-3 1 0 0,2 1 1 16,1-1-2-16,0 1 1 15,1-1 0-15,-1-4 0 0,0 2 0 0,-2 3 0 16,-1-4-1 0,1 1 2-16,-4 1 0 0,3-3-1 0,-2 1-1 15,2 2 2-15,1-1-2 16,1 2 2-16,-2-3 0 0,1 1-1 15,0-1 0-15,0-2 1 0,3 4-1 0,-1-3-4 16,1-1 6-16,0 1-4 16,-1-5 4-16,0-1 0 0,2 1-3 15,-2-1 0-15,2-2 2 16,0 0-2-16,1 0 2 0,-3 2 1 0,2-2-4 15,1 4 4-15,0 2-2 16,1-1 0-16,1 1-2 0,0 1 5 16,0-3-6-16,-2 2 6 15,1 1-2-15,-1-1-6 0,2 0 10 0,0 1-3 16,-2 0-4-16,1 1 1 0,-3-2 5 15,1-1-8-15,0-2 8 16,-1 3-3-16,2 1-4 0,0 2 6 0,-1 0 0 16,3-1-3-1,-4 0 0-15,4-2 1 0,-1 0-2 0,-1 2 2 16,1 0 0-16,1 0-5 15,-2 2 8-15,1-1-4 0,1 0-5 16,-2 0 9-16,0-1-5 16,1-2 0-16,1 2 2 0,-5 0 3 0,5 0-5 15,-1 2 1-15,-1-1 0 0,2 0 0 16,-3 0 0-16,1-3 0 15,-3 0-1-15,1-4 2 0,0 4 1 0,-1-1-3 16,2 0-1-16,-1 1 4 16,2 0-3-16,-2 2 2 0,2 3 0 15,0-1-1-15,1 0 0 16,0 1 0-16,1 0 0 0,-2-3 0 0,-1 0 1 15,0-2-1-15,0 1 0 0,-1 3 0 16,1 1 0-16,1-2-1 16,-2 2 1-16,4 0 0 0,-2 0 0 0,-3 0 0 15,2 1 0 1,-4-2-2-16,0 1 1 0,-1-3-14 0,-2 2 9 15,-3-2-10-15,4 2-10 16,-2 0 1-16,4 2-10 0,2 1-20 16,1 1-1-16,2 0-16 15,-1 1-41-15,0 6 1 0,0 2-29 0,0 2-72 16,-2 1-29-16</inkml:trace>
  <inkml:trace contextRef="#ctx0" brushRef="#br0" timeOffset="54430.076">15231 10548 180 0,'2'0'0'0,"0"0"142"15,-2 0-113 1,3 1-16-16,-3-1-10 0,0 0 2 0,3 0-4 15,-2 0 0-15,-1 0 2 16,2 1 1-16,-2-1 19 0,0 0 14 16,0 0 21-16,0 0-1 15,0 0-10-15,0 0 6 0,0 0-26 0,0 0-14 16,1 0-10-16,-1 1-1 0,0-1 6 15,0 0-6-15,0 0 6 16,0 0 6-16,0 0 26 0,0 0 17 0,0 0-8 16,0 0-2-16,0 0-10 15,0 0-2-15,0 0-9 0,0 0-5 16,0 0-9-16,0 0-6 15,0 0 6-15,-1 0-8 0,1 0-1 0,0 0 9 16,0 0 4 0,0 0-1-16,0 0 5 0,0 0-2 0,0 0 3 15,0 0 1-15,-2 0-6 0,0 0-6 0,-2 0-2 16,-1 0-1-1,1 0-6-15,0 0 6 0,-1 0-2 0,0 2-10 16,-1 0 10-16,-1-2-3 16,1 2-1-16,-2 0 1 0,-2 0 4 15,2 1-6-15,-2-2 0 16,1-1 4-16,1 3-5 0,0-3 2 0,2 0 9 15,0 0-9-15,-1 0 6 0,1 0-3 16,0 0-4-16,0 0 0 16,-1 0 6-16,2 0-8 0,0 0 4 0,-2 0-1 15,0 0 1-15,0 0 3 16,-3 0-6-16,0 1-2 0,0 2 6 15,0-2-5-15,0 2 1 16,2-2 2-16,1-1 3 0,0 2-6 0,0-2 4 16,1 1 0-1,-1-1-3-15,2 0 2 0,-1 0 1 0,-1 2-3 16,2 1-1-16,0-3 2 0,-2 1 0 0,2 2 0 15,-1-2 2 1,-1 2-3-16,2-2 1 0,-1-1-1 0,-1 0-1 16,-1 3 4-16,1-3 2 15,-1 2-4-15,-1-1 0 0,0 0 0 16,0 1-3-16,-2-1 6 15,1 0 0-15,1 1-5 0,1-2 3 0,-3 1-1 16,1 0 0-16,0-1 0 16,-1 1 0-16,1 0 0 0,-1-1 0 15,0 0 1-15,1 3-3 0,-2-3 4 0,1 0 1 16,1 3-3-16,-1-2 0 15,0 0 2-15,1 1-1 0,0-1 8 16,0 0-6-16,-1 1 3 16,0-1 4-16,0-1-5 0,0 2-2 0,-1-2 1 15,1 0 1 1,-1 0-5-16,1 2 0 0,-1-1 12 0,3 1-13 15,-3 0 2-15,0-1 2 0,2 1-3 0,-4 0 0 16,0 0 5 0,0-1-6-16,1 1 2 0,0-2 4 0,1 3-2 15,0-1 1-15,0 0-3 16,2 1-2-16,-2 0 2 0,-1-1 5 15,1 3-8-15,-3-3 4 16,3-1 2-16,-1 3-7 0,-5-4 5 0,6 0-1 16,-2 2-2-16,1-1 2 15,2 1 0-15,-2-2-1 0,2 2 0 16,0-2 2-16,-1 2-2 0,0-2 0 0,-1 1 6 15,-2-1-5-15,1 0 2 16,1 0-1-16,-1 0 1 0,1 0-3 16,3 0 0-16,-5 0 3 15,2 0-3-15,0 0 0 0,-2 0 3 0,2 0-1 16,1 0 3-1,-4-1-4-15,1 1 8 0,1 0-7 0,-2 0-3 16,2 0 2-16,1 0 7 16,-1 0-11-16,0 0 6 0,-1 0 0 15,2 0-5-15,0 0 4 0,2 1-4 0,0 1-1 16,0-1 6-16,1-1 0 15,-2 1-1-15,1-1 0 0,0 0 0 16,-2 1-1-16,1 1 4 16,0-2-2-16,1 0-5 0,-2 3 4 0,1-3 7 15,0 0-10-15,0 0 2 16,1 0 5-16,1 0-8 0,-2 0 4 15,1 0 1-15,-2 0-3 0,0 1 0 0,1 0 4 16,-2 2-5-16,-1-2 2 16,1 0 0-16,-1 0-1 0,1 0 0 15,0-1 0-15,-2 0 0 16,1 0 0-16,2 0 3 0,-3 0-4 0,0 0 2 15,2 0 7 1,-3 0-6-16,0 0 2 0,1 0-4 0,-2 0 0 16,-1-1 0-16,1-2 2 15,-2 0-2-15,1 1 0 0,0-1 2 16,-1 0-1-16,0 1 1 0,0-1 2 0,2 1-7 15,-2-1 6-15,0 1 4 16,0 0-7-16,-2-2 0 0,1 0 8 16,2 2-8-16,0 0 0 15,1-1 3-15,1 1-4 0,0 0 2 0,4-1 13 16,0 2-13-16,1-1 8 15,2 1-7-15,-1 1-1 0,1-1 3 16,-1 0-2-16,0 0-1 16,-1 1 4-16,-1-3-7 0,0 2-2 0,0 0 8 15,2-1 0-15,-1 2-6 0,2 0 4 16,0-1-1-16,0 1-1 15,0 0 0-15,-2-2 0 0,3 2 0 0,0 0-1 16,-1 0 0 0,3 0 0-16,0 0 2 0,-2 0 5 0,1 0-9 15,-2-1 3-15,0-1-2 16,-1 2 1-16,-1 0 2 0,0-2 4 15,-2 2-6-15,1-2-3 0,0 0 11 0,0 0-14 16,2-1 12-16,-1 1-4 16,1-1-2-16,-2 0 1 0,0 2 1 15,0 0-2-15,-2 1 2 16,1-3-3-16,0 2 0 0,1-1 4 0,-1-2-2 15,0 2 0-15,2-1 0 16,-4 2 5-16,3-1-9 0,-1 0 7 16,-1 0-3-16,0 0 0 15,1 0-3-15,-1-1 6 0,-2 0-6 0,0 1 5 16,-4-1-1-16,-1-1-2 0,-2 1 2 15,2-1-2-15,0 3-1 16,1-1 4-16,1 0-1 0,1 1-6 0,2 1 8 16,2 0-2-1,1-2-2-15,1 2 2 0,1-2-1 0,-1 2-4 16,-1 0 8-16,3-1-3 15,-4 1-2-15,2 0 1 0,2 0-1 16,-1 0-4-16,1 0 4 16,-1 0 1-16,0 0 0 0,1 0-1 0,5 0 4 15,-2 0-5-15,2 0 4 0,3 0-4 16,0 1 1-16,2-1 4 15,1 0-3-15,0 0 0 0,0 0-2 0,0 0 2 16,0 0 0-16,0 0-10 16,4 2 10-16,0 0-16 0,3 1 21 15,4-1 1-15,1-2-12 16,1 0 12-16,5 0-4 0,0-2-5 0,1-2 6 15,2-4 0-15,1 1-4 0,1-3 2 16,1-1 2-16,-2 3-3 16,-2-1 0-16,0 1 2 0,-4 2-1 0,-2 0-1 15,2 1 0 1,-3-2 3-16,1-1-1 0,0 0 1 0,-1-1-4 15,0 0 2-15,2-1 3 16,-2 0-5-16,4-2 2 0,0 0-1 16,-1 0 0-16,5 2 0 15,-2 1-2-15,-1 1 2 0,-1 0 0 0,-1 2 2 16,-4 0-3-16,1 0 2 0,-2 1 2 15,0 1-6-15,1 1 6 16,0-1-4-16,0 2-2 0,-2 0 5 0,0-1-2 16,-2 2 0-16,-3 0-2 15,-2 0 6-15,-3 0-8 0,2 1 8 16,-2 0-3-16,0 0-2 15,0 0 2-15,0 0 1 0,0-2-2 0,0 2 0 16,-2 0 0 0,2 0-6-16,-4 0 9 0,-5 0-6 0,-4 4-6 15,-6 2 14-15,-1-1-5 0,2 1 0 0,0 2 0 16,0-4 2-1,1 3-3-15,-2-1 0 0,-2-1 1 0,0 0 0 16,-3 2 0-16,1-3 2 16,-1 1-2-16,2 3-1 0,-1-1 2 15,3 1-2-15,-1 1-1 16,1 2 2-16,-1 2 0 0,-1 0 0 0,2 0 0 15,-5 4 0-15,4-3-1 0,-1-1 1 16,2-1 0-16,1-2 0 16,2-5 2-16,1 3-2 0,0-2 0 0,-2 0 2 15,0 2-6-15,-1-2 7 16,1-1 1-16,5 2-8 0,0-2 8 15,1 0-4-15,4-1 0 16,-1-1 0-16,4-1 0 0,0 0 0 0,1-1 0 16,4-1 4-1,0 1-2-15,0-1 5 0,0 0-4 0,0 1-6 16,0 0 4-16,0-1-2 0,0 1-7 0,0-1 11 15,0 0-5 1,0 0-1-16,0 0 5 0,0 0-2 0,0 0 0 16,0 0 0-16,0 0 0 15,0 2-4-15,0-1 8 0,1 3-4 16,3 3 0-16,3-1 0 15,2 2 10-15,1 0-11 0,1 2 2 0,1-1 15 16,0 2-18-16,4-2 4 16,1 1 5-16,-1 0-7 0,0-1 0 15,0-1 5-15,-4 0-6 0,2-1 2 0,1 0 1 16,0 1-2-16,0 0 0 15,1-1 3-15,0 1-5 0,0-2 3 16,1 0 2-16,-2-1-6 16,-2 1 6-16,-1-2-2 0,-4-1-1 0,-4-2 0 15,0-1-1 1,-4 3-7-16,1-3-6 0,-1 1-8 0,0-1-18 15,0 2 6-15,0-1-21 0,0 0-3 0,1 3-15 16,0-2-19 0,-1-1-38-16,0 4-11 0,-1-4-145 0</inkml:trace>
  <inkml:trace contextRef="#ctx0" brushRef="#br0" timeOffset="60080.084">6325 10050 614 0,'-3'-5'0'0,"-1"0"239"16,1 0-148-16,-1-1-20 0,-1 2-7 0,2-2-9 15,0 2-9-15,0 0-12 16,1 0-5-16,0-1 0 0,-2 0-7 16,-1 0-4-16,-1-1-10 0,1 2 0 0,-3 2-1 15,0-1 1-15,-1 3-11 16,-4-3 6-16,0-1 12 0,2 2-4 15,-3-3 15-15,4 0-4 16,0 3-10-16,-1-3 9 0,1 0-5 0,1 2-5 16,-1-3 8-1,1 3-5-15,0-3-4 0,-1 0 10 0,0 0-9 16,2 0-7-16,-2 0 3 15,2 2-1-15,-3 1-3 0,0-1 7 16,-4 1-11-16,0-1-1 0,-4 0 4 0,-2 1 3 16,0 2-9-16,-3-1 8 15,0 2-1-15,-1 0-3 0,0 0 0 16,0 0 5-16,-1 0-6 15,2 0 2-15,0-1 6 0,2 1-9 0,-1 0 3 16,3 0 0-16,-1 0-2 16,1 1 2-16,0 1 0 0,1 1-1 15,0 2 0-15,0-2 4 16,-1 1-2-16,-1 0 10 0,-1-1-8 0,1 3-7 15,-2 2 6-15,1-1 5 0,2 1-11 16,0-1 6-16,2-1 2 16,1 1-8-16,1 0 4 0,1 2 0 0,0-3 1 15,0 5 7 1,-2-1-7-16,-1 2 1 0,0 2 4 0,-3-1 0 15,0 3-11-15,-2 1 8 16,-1-1 2-16,0 2-7 0,0-1 2 16,3 0 1-16,1 0-2 0,4-4 0 0,3 0 8 15,0-3-8-15,3-2 0 16,2 0 5-16,1 1-5 0,1 0 0 15,1 1 8-15,1 2-13 16,-2-2 8-16,1 2 0 0,-2-2-5 0,2 2 4 16,-1 0 6-16,0 0-10 15,-1 1 4-15,1-1 3 0,-1 0-4 16,2 2 2-16,0-2 1 15,0 2-7-15,2 1 6 0,-1-2 0 0,1-1-3 16,0-1 0-16,0 1 2 0,1 0-2 16,-1 1 0-16,2-4 2 15,-1 1-4-15,0 1 4 0,1 1-2 0,1 1 0 16,0 1 0-1,0-2 5-15,0 2-8 0,1 0 6 0,1-1 2 16,0 0-8-16,-1-3 6 16,2-1-1-16,-2 1-3 0,1 0 2 15,1-1 3-15,-1 2-5 16,2-1 2-16,-1-1 3 0,0 2-6 0,1 0 4 15,1-2 2-15,-2 1-5 0,0-1 2 16,0 0 1-16,1 1-2 16,1 1 0-16,-2 0 3 0,3-1-4 0,0 2 2 15,2-4-2-15,-1 3 1 16,3-1 0-16,-2-2 7 0,2 4-8 15,-2-3 2-15,0 0 0 16,1-1-3-16,-1 2 4 0,-1-5 3 0,1 4-5 16,0-1 0-16,1-1 3 0,0 1-4 15,-1-1 1-15,1 0 1 16,1 0-2-16,0 2 2 0,2-1 1 0,1 1-3 15,-3-1 2 1,5 0 4-16,-2-1-8 0,-1 0 5 0,1-1 1 16,-1 1-6-16,-1-2 6 15,1-1-5-15,-1 2 1 0,1-1 2 16,1-1 2-16,0 2-4 15,0-1 2-15,-1-2 0 0,-1 2-2 0,0-4 2 16,-1 2 0-16,1-2-2 0,3 0 2 16,3 0 4-16,2 1-7 15,4 1 4-15,-1-2-2 0,-1 0-3 0,-1 0 6 16,-2-1 1-16,-1 0-5 15,-2 0 2-15,-4 0 0 0,-2 2-2 16,1-2 2-16,0 1 0 16,-2 2-2-16,2-3 1 0,-3 0 0 0,3 0 0 15,-1 0 0 1,2 0 1-16,-2 0-1 0,1 0 0 0,0 0 2 15,1 0-2-15,-1-1-3 0,2-2 7 0,-2 2-8 16,2-1 8 0,-1 0-1-16,1-1-3 0,1 3 0 0,-2-3 6 15,2 3-10-15,0-1 8 16,1-2 2-16,-1 3-8 0,2-2 4 15,-1 1 0-15,-1 0-3 16,-1-1 2-16,1 1 4 0,-1-2-5 0,1 0 0 16,0 2 7-16,2 0-8 0,-2-1 2 15,1-1 6-15,0 1-8 16,-1-1 2-16,1 1 6 0,-1 0-9 0,-1 2 4 15,-1-2 7-15,-1 0-11 16,1 0 4-16,0-2 4 0,1 4-8 16,1-4 4-16,0 2 4 15,2-1-10-15,2-3 8 0,-2 2-1 0,2-1-3 16,-2-2 0-1,-1 2 16-15,2-2-10 0,-3-1 2 0,2 1-1 16,-1 1-1-16,1-1 2 0,-2-1-3 0,-1-1 0 16,-2-1 4-1,1-1 2-15,1 1-8 0,-1 0 8 0,0-1-6 16,-1-2-2-16,0 1 11 15,-1-2-8-15,0 5-6 0,-1-2 0 16,0 4 12-16,-1 0-10 16,-2-1 7-16,2 0-3 0,-4 2-3 0,2-3 9 15,0 2-9-15,-1-2 1 16,3-2 5-16,-4 0-7 0,3 0 0 15,-1-1-2-15,-1-3 0 0,1 1 0 0,-1-1 0 16,0-2 0-16,-1 1 0 16,-1-1 0-16,0-2 0 0,-2 4 0 15,0-2 0-15,0 0 0 16,0 2 0-16,0-2 0 0,0 1 0 0,0 0 0 15,-3-1 0 1,3 0 0-16,0 1 0 0,0-3 0 0,0 0 0 16,-1-1 0-16,1 1 0 0,0-1 0 0,0 2 0 15,0 2 0 1,0 0 0-16,0 2 0 0,-2 1 0 0,-1 1 0 15,-1 0 0-15,0-2 0 16,0 1 0-16,0 0 0 0,0 0 0 16,-1-1 0-16,3 2 0 15,-2 1 0-15,1-3 0 0,-1 1 0 0,-1-1 0 16,0-1 0-16,-3 1 0 15,0-2 0-15,0 0 0 0,-2 3 0 16,0 0 0-16,-3 2 0 0,2 2 0 0,-3 0-42 16,-2 3 14-16,1 2-15 15,-1-1 14-15,0 3-13 0,1 2-17 16,0 0 0-16,-1 4-6 15,0 6-41-15,0 3 15 0,0 3-23 0,-1 4-48 16,0 3 11 0,0-3-78-16,-1-3-174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34:18.0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14068 2914 465 0,'3'-4'0'0,"-2"2"143"15,-1-1-60-15,0 0 14 0,0 1-12 0,-3-3-39 16,0 0-22-16,-1-1-3 16,-2-1-3-16,-2 1 0 0,-2-1 3 15,-4 2-10-15,-3 0-7 0,-3 0-2 0,-1 0 2 16,-3 0 2-16,-1 1-7 15,-3-1 2-15,-1-2 18 0,-3-1-4 16,0-1 0-16,-1 1-2 16,-1-1-5-16,2 1 1 0,-1-2-4 0,-2 0-2 15,5-1 3 1,-6 1-1-16,1 0-1 0,0-1 6 0,-5 1-1 15,1-2-7-15,-3 4 9 16,-2-1-8-16,-1 4-2 0,-3-2 5 16,3 2-2-16,2 2-4 0,-2 3 0 0,2 0 3 15,0-1-4-15,4 1 2 16,1 0 4-16,2 0-9 0,2 0 6 15,-3 0-2-15,0 0 0 16,-4 0 7-16,-3 0-6 0,-3 0-2 0,-3 0 2 16,2 1 2-16,0 2-4 15,2 4 2-15,1 0-1 0,2-2 0 16,2 0-1-16,3 0 2 0,0 0-2 0,1 1 2 15,2 0 1-15,0 0-3 16,2 0 2-16,-1 1 0 0,0 0-1 16,0 0 0-16,2 1 2 15,-3 2-2-15,1 0 0 0,1-1 0 0,1-2 0 16,2 0 0-1,4 0 2-15,0 1-2 0,2-1 0 0,0 2 2 16,-1-1-2-16,-1-1 0 16,2 2 0-16,2-1-2 0,-2 2 4 0,2-1 1 15,0 1-4-15,1 0 2 0,0 0 1 16,1-2-1-16,2 1 1 15,3 0-1-15,-2 2-2 0,4-3 2 16,0 2 1-16,2-3-3 16,1 1 2-16,0-2 3 0,1 2-6 0,-1 0 4 15,-1 2 0-15,0 3-3 16,0 0 2-16,-2 2-2 0,1 4-1 15,-1-2 3-15,2 0-2 16,1 1-1-16,1 1 4 0,2-2-2 0,4 1-4 16,1 0 3-16,2-1-1 0,0 1-1 15,4 0 6-15,1 1 1 16,2-1-4-16,2 3 0 0,3-2 8 0,-1-5-7 15,2 4 5 1,3-4 1-16,2 1-8 0,2 1 2 0,1-4 12 16,0 1-8-16,0-1-1 15,1 2 1-15,2-1-9 0,1-2 8 16,2 3-1-16,1-2-5 0,3-1 4 0,3 3 0 15,1-1-3-15,3 0 2 16,-2 5 2-16,0-1-5 0,1 3 4 16,-4-2-1-16,1-3-2 15,0-1 2-15,-1-2 1 0,-1-2-3 0,-1 0 2 16,0-3 1-16,1 2-2 15,2-1 0-15,-1-2 1 0,1 0-1 16,3-2 0-16,0-1 3 16,2 0-6-16,0-3 6 0,1 0-2 0,2-2-1 15,1-2 0-15,-2 0 4 0,2 0-6 16,1-3 2-16,0 1 1 15,1-1-1-15,-2 3 0 0,0 1 2 0,-2 2-3 16,-2 1 2 0,-1 0 0-16,0 0-1 0,-2 3 0 0,2 1 4 15,1-3-8-15,0-1 7 16,1 0-3-16,-2 0 0 0,1 0 0 15,-2-4 0-15,0 1 0 16,2 1 0-16,-3-1 2 0,1 3-2 0,0 0 0 16,-1 0 1-16,-2 0-4 0,1 0 4 15,-1 0 3-15,-3 0-8 16,4 0 5-16,-5-4 0 0,2 0-1 0,-1-2 0 15,1 0 3-15,1-1-5 16,-4 0 4-16,1-2 1 0,-2 0-6 16,1 1 6-16,-3-1-2 15,2 1-2-15,-1-3 1 0,0 2 3 0,-2-3-5 16,-1-3 4-16,0 1 7 0,0-1 7 15,1 0 3-15,0-2-14 16,-2 0 1-16,1 1-1 0,-5-1 0 0,0 1-4 16,-3 0 4-1,-1-2-2-15,-2 1 1 0,-3-1 7 0,-3 2-1 16,-2-2 0-16,-1 1 4 15,-2-2-10-15,-2-4 1 0,0 0 0 16,0-4 0-16,-1-5-3 16,-2 0 4-16,-5-3-1 0,0 0-2 0,0-2 4 15,0 1-2-15,-1 2-6 0,1-1 2 16,-1 4 0-16,-2 0-2 15,1 3 2-15,-4 3-3 0,-1 2-45 0,-4 3 1 16,-7 5-14-16,-7 7-66 16,-9 5-39-16,-10-1-189 0</inkml:trace>
  <inkml:trace contextRef="#ctx0" brushRef="#br0" timeOffset="2230.003">9703 5116 524 0,'4'0'0'16,"-4"3"109"-16,0 4-57 0,0 5-7 16,0 3-2-16,0 4-1 0,-4 5-3 0,1 1-13 15,1 0-8-15,1 0-14 16,1-5 2-16,0 0 2 0,3-2-5 15,0-3-1-15,1-1 3 16,3-2-3-16,2-4 0 0,3-4 2 0,6-3-1 16,2-6 34-1,7-12 5-15,3-7-8 0,4-9-5 0,4-6 5 16,2-3-7-16,3-4-11 0,3-6 7 0,3 0-14 15,3-4-5 1,1 0-1-16,1 5-2 0,-2 1 2 0,-5 6-3 16,-2 8 0-16,-9 6 0 15,-3 9 2-15,-8 9-3 0,-5 7-3 16,-7 5-2-16,-7 8-43 15,-3 9-54-15,-3 9-4 0,-11 4-105 0,-4 1-204 16</inkml:trace>
  <inkml:trace contextRef="#ctx0" brushRef="#br0" timeOffset="3030.004">13356 4688 555 0,'0'-5'0'0,"0"0"111"16,0 5-75-16,0-1 19 0,3 1-15 0,0 2-26 16,1 5 12-16,2 1 16 0,2 3-5 15,2 0-6-15,2-2-8 16,-2 2 1-16,0-2-2 0,-1-3-6 0,-2 1-3 15,-1-4-4 1,-1 0 1-16,0 1 1 0,-3-1-6 0,2-1-1 16,-2-1 1-16,1 0-2 15,4-1 0-15,1 0 1 0,5-1-5 16,5-7 2-16,5-7 9 0,6-5 0 0,4-6 9 15,4-6 0-15,3-7 4 16,4-8-4-16,4-5-3 0,1-8-2 16,7-2-2-16,0 1-6 15,-1 2-3-15,-4 7 1 0,-7 9-3 0,-5 8-2 16,-6 4 2-16,-7 9-1 15,-8 6-1-15,-7 6-4 0,-4 7-25 16,-6 3-51-16,-1 7-37 16,-2 10-33-16,-11-2-227 0</inkml:trace>
  <inkml:trace contextRef="#ctx0" brushRef="#br0" timeOffset="9920.013">10209 6472 307 0,'-8'-10'0'0,"1"2"121"15,2 3-71-15,-3 1-24 0,3-1-3 16,-2 2 3-16,-1-1-8 15,2 3 5-15,0 1-5 0,-1 0 5 0,0 0 6 16,0 0 13 0,2 0 18-16,0 0-2 0,3 0-6 0,-2 0-26 15,3 0-10-15,1 0-4 16,0 1 0-16,0 0 0 0,0-1-8 15,0 0 6-15,0 0 6 16,0 0 12-16,0 0-3 0,0 1-3 0,2 0-1 16,1 1 2-16,2 0-5 0,-4-2 1 15,2 1-3-15,0-1-5 16,3 1 1-16,-2-1 3 0,0 0-2 0,3 3-1 15,-1-3-2-15,2 2-2 16,1-2 5-16,-1 0-2 0,1 2-1 16,0-1-3-16,0 1 1 15,2 0-2-15,-2 3-4 0,3 0 4 0,2-1-3 16,-1-1 0-16,1 0 2 0,-1-1 7 15,-2 0 3-15,3 0-3 16,-4 1-2-16,3-1-4 0,-1-1-1 0,2 3-2 16,2 1-4-1,1 2 2-15,2 0 2 0,1-1-3 0,2-1 0 16,1-1 6-16,0-2-8 15,1 0 4-15,0-1-3 0,-2-1 2 16,1 0 4-16,1 0-6 16,-1 0 0-16,1 0 2 0,-2-1 5 0,1 0-7 15,-4 1 2-15,-2 0 3 0,-2 1-5 16,-2 3 2-16,-3-2 0 15,-3-2-2-15,-2 3 1 0,-1-3-1 0,-3 0 0 16,0 0 2-16,-1 0 3 16,0 0-4-16,0 0 0 0,0 0 8 15,0 0-9-15,0 0 2 16,0 0 6-16,0 0-7 0,-4-2 0 0,2-4 2 15,-1 0-2 1,-3-2 0-16,1 2 0 0,0 0-2 0,-1 1 4 16,2-2 2-16,-2 1-7 0,1-1 6 0,1-1-1 15,-2 0-3 1,0 0 2-16,0 2-2 0,-2-2-3 0,3 3 7 15,0-1-5-15,1 2-1 16,2 2 6-16,-2-2-2 0,1 3-2 16,-1-3 2-16,-1-1-1 15,0 0 0-15,0-3 0 0,1 4 1 0,0 1-1 16,1 0 0-16,1 3 6 0,1-2-12 15,-1 0 8-15,2 2-1 16,0 0 1-16,0 0 0 0,0 0 1 0,0 0-3 16,0 0 0-16,0 0 2 15,2 2-10-15,4 1 11 0,2 2-3 16,1 2 0-16,3 0 0 15,0 1 2-15,0 1-3 0,2-2 2 0,1 2 3 16,1-3-5 0,-1 1 2-16,2 0 1 0,-2 0-2 0,0-1 0 15,-2 0 3-15,0 0-4 0,-4-1 1 0,-2 0 0 16,-1 1 0-1,-3-3 0-15,1 1 0 0,-3-1 0 0,-1-1-1 16,2 0 1-16,-2-1 0 16,0 1-1-16,0 1 0 0,-5-2-2 15,-2 4 5-15,-1 1 1 16,-1 1-4-16,-2 3 2 0,-3 0 3 0,-2 2-5 15,-1 0 2-15,-1 0 2 16,-1 4-4-16,1 2 2 0,0-2 1 16,0 0-4-16,1-2 4 0,1 0 1 0,-1-1-4 15,3 0 2-15,-1 0-1 16,3-1-2-16,-1 0 4 0,0-2-1 15,1 2-1-15,2 0 0 16,-2-4-3-16,3 1-13 0,2 0 4 0,2-6-20 16,0 4-39-1,0 0 6-15,2 0-7 0,-1-1-64 0,-2 1-19 16,1-7-135-16</inkml:trace>
  <inkml:trace contextRef="#ctx0" brushRef="#br0" timeOffset="18160.025">4078 5825 357 0,'-4'0'0'0,"-2"0"107"0,1-3-37 16,1-1-4-16,-2-1 4 15,4 0 13-15,0 0-15 0,-1-3-11 0,1-1-10 16,0 2-6 0,-1-5 2-16,-2 4-10 0,0-1 0 0,-1 2-15 15,0-2-1-15,-1 1-6 0,0-1-1 0,0-1 6 16,-2 2-8-1,0 0-1-15,-2-1 3 0,3 2-3 0,-3 2-2 16,1-2 5-16,0 1-3 16,0 0-3-16,0 4 2 0,-2 2-5 15,0 0-2-15,1 0 2 16,0 0-3-16,-2 0-1 0,2 0 6 0,0 7-1 15,-1-3-4-15,1 2 4 16,-2 1-1-16,-1-2-2 0,0 2 1 16,-3 0 0-16,2 3 0 0,1-3 3 0,-2 2-1 15,4-1-3-15,-1 0 2 16,2 0 0-16,-1 0-1 0,0 0 2 15,1 2-2-15,1 1 0 16,0 0 3-16,-1 0-2 0,1 2-2 0,-1 1-1 16,0 3 2-1,-1-1 0-15,1 2 0 0,-4 1 0 0,1 0 0 16,-1 2 3-16,2 0-2 0,0-1-2 0,2 1 2 15,1 0 0 1,3-4-2-16,-1 2 2 0,1-3-1 0,2-2 0 16,3-2-2-16,1 0 3 15,-1 1-2-15,2-2 2 0,0 4-1 16,-1-1 0-16,1 4 0 15,0 3 8-15,0-2-8 0,0 5 0 0,0 1 8 16,0-3-7-16,1 2 3 16,-1-3-2-16,2-2-3 0,-1 0 2 15,0-2 3-15,-1 0-5 0,1 1 2 0,-1-1 3 16,2-1-5-16,-1 1 2 15,-1-3 3-15,0-1-6 0,0-1 4 16,0-4 2-16,0 1-5 16,1-1 2-16,4 2 0 0,1-1-1 0,1 4 8 15,1 0-5 1,-1-4-1-16,1 2 3 0,1 0-3 0,-1-3 1 15,3 2 2-15,-4-5 0 16,1 1 6-16,0 0-1 0,-4-3-3 16,-1 1-1-16,4 1 0 0,-3-3-3 0,3 5-2 15,-1-2 3-15,1-2-3 16,3 2-1-16,0 1 0 0,1 0 5 15,3 1-6-15,3 0 2 16,0-1 1-16,0 0-3 0,1-1 2 0,-1-2 0 16,-3 0-2-16,1 1 2 15,-4-2-1-15,0-1 1 0,-2 2 2 16,0-3-1-16,1 1-2 0,1 0 0 0,0 0 6 15,2 0-6-15,4 0 0 16,0 1 2-16,1-2-3 0,1 0 2 16,0 0-2-16,-1-4 0 15,-2-5 2-15,0-1 4 0,-2 1-6 0,-1-1 2 16,-2-2 8-1,-2 5-8-15,0-3 2 0,-2 5 2 0,0-2-6 16,1 1 2-16,-1-1 2 16,2-1-4-16,-1-1 2 0,1 0 3 15,-1-1-4-15,1-4 0 0,-1 2 11 0,2-3-3 16,0 0 2-16,1-1-3 15,0-1-2-15,1-2 2 0,-1 1-1 16,0 0-5-16,-1 0 5 16,0 0-1-16,0 0 1 0,1-2 3 0,-4-1-4 15,3-1-4-15,0 0 6 16,-3 0-6-16,0 1 3 0,-2-4 1 15,-1 1 1-15,1-2-4 16,-2 3 3-16,-3 0-1 0,0-1 4 0,0-1 3 16,-3 1-4-16,-1 2-2 0,-2-4 3 15,-2 1-3-15,-2 1-1 16,0-2 2-16,0 3-5 0,1-3 1 0,0 0 0 15,0 4 0 1,0-2-3-16,0 2 2 0,0 3 2 0,2-3-4 16,-1 6 2-16,-1 4-1 15,1 3 0-15,-3 5-3 0,0 4-6 16,-2 0-3-16,-2 10 0 0,-1 3-23 0,1 5-28 15,1 2-5-15,2 1-22 16,2 3-21-16,0 0 3 0,-3 2-37 16,-4-1-167-16</inkml:trace>
  <inkml:trace contextRef="#ctx0" brushRef="#br0" timeOffset="28710.04">14686 5908 423 0,'0'-3'0'15,"0"1"94"-15,0 2-41 0,0 0-1 0,0 0-14 16,0 0-11-16,1 0-10 15,2-3 16-15,3 1 14 0,-2-3 14 16,2 1-4-16,-2 1-13 16,1-1-2-16,0 1-8 0,0 2-6 0,0-1-16 15,1 2-2 1,-1 0-8-16,4 0-1 0,3 2 1 0,0-1 2 15,3 3 1-15,0-2 3 16,1-1 4-16,0 1 3 0,-2-2 4 16,1 0-8-16,-1 1-2 0,0 1-2 0,1 0-2 15,0 1-3-15,1 1 1 16,1-1-1-16,2 1-3 0,0 0 2 15,0 1 4-15,0-1-4 16,0-2 1-16,2 4-1 0,0 0-2 0,3-2 2 16,1 2 1-16,1-1-2 15,1-2 0-15,-2 0 3 0,-3 0-5 16,2-1 3-16,-2-1 0 0,0 4 0 0,-1-3 5 15,2 2-4-15,-3-1-3 16,1 3 2-16,2 1 3 0,0-3-5 16,0 2 2-16,0-1 0 15,-1-1-1-15,0-4 6 0,-1 2-2 0,0-2 2 16,-1 0 5-1,-3 0-2-15,2 0-4 0,-1 0 0 0,0 3-3 16,0 1-1-16,1-1 1 16,2 2-2-16,0-1 0 0,0 1 0 15,0-2 4-15,-1 2-5 0,2-3 2 0,-2-1 5 16,1-1 5-16,-2 1 0 15,-2-1 0-15,-1 0-5 0,2 1 4 16,0 0-3-16,0 2-7 16,1-3 0-16,2 3 10 0,1 1-10 0,0-1 0 15,4-1 11-15,-2 2-11 16,3-3 0-16,-1 3 6 0,1 0-6 15,0-1 0-15,0 1 7 16,-2 0-8-16,2-1 2 0,-2 1 5 0,0-1-6 16,0 0 8-16,0-3-3 0,-2 4-2 15,2-1 7-15,0-1-6 16,0 1-2-16,1 0 2 0,0 1-3 0,2 1-1 15,0 0 0 1,1 0 3-16,-1 0-3 0,0 0 0 0,-1-1 3 16,3 1-3-16,-2 0 0 15,0-1 4-15,4 2-5 0,-1-2 2 16,1 1 7-16,1 1-10 0,0 0 4 0,-2 0 2 15,2 0-6-15,-4 1 4 16,1-1 0-16,-3-2-3 0,1 1 2 16,-2 0 3-16,-3-3-4 15,2 3 0-15,-5-1 17 0,2-1-11 0,-1 2 0 16,0 0-1-16,1 0-4 15,3 0 3-15,0 0-3 0,0 1-2 16,4 0 2-16,-3-1 5 16,0 2-7-16,1-2 2 0,-1 0 4 0,1 1-7 15,-2-3 4-15,2 2 2 0,-5-2-4 16,2 1 9-16,-2-1 0 15,0 1-8-15,2 1 2 0,-5 0 3 0,4-1-9 16,-3-1 6 0,2 2 0-16,1-2-3 0,-2-3 0 0,1 4 9 15,-3-3-5-15,1 3 7 16,0 0-9-16,-1-2-1 0,0 3 6 15,0-2-6-15,1 0-2 16,1 2 2-16,-2 0 3 0,2 0-7 0,-1 0 5 16,0 0-1-16,0-2 0 0,-1 1-1 15,0 1 0-15,-1-1 0 16,2 1 1-16,-1-2 2 0,-1 1-5 0,1-1 4 15,-2 0 1-15,1 0-4 16,-1 1 2-16,1 1 5 0,0-1-7 16,0 1 1-16,0-2 4 15,0 0-5-15,1 0 2 0,2-1 2 0,-1 2-4 16,1-2 2-16,1 2 3 0,0 0-5 15,0-2 2-15,1 2 0 16,-5-1-1-16,0-1 0 0,-1 0 0 0,-4-1 0 16,1 1 0-1,0 1 3-15,-1-1-4 0,1 3 2 0,2-2-1 16,-2-1 0-16,1 3 0 15,-1-4 0-15,2 3 0 0,-1 0 0 16,-2 1 2-16,0-2-4 16,-1 1 4-16,-2-1 1 0,-2-1-3 0,2 1 0 15,1-1 1-15,1 0-1 0,1 2 0 16,0-2 0-16,0 2-1 15,-1-2 2-15,-4-2 0 0,2 0-1 0,-6 0 0 16,-1 0 4-16,-1-2-6 16,-2 0 4-16,-4-1 9 0,-1-4-15 15,-7-1 1-15,-1-1 0 16,-1-1-2-16,-2 1 9 0,1 1-3 0,0-1-2 15,0 1 2 1,0 1 0-16,-2-2-1 0,-1 0 0 0,-1-3 2 16,-4-3-3-16,0-4 1 0,-4-1 2 0,1 0-4 15,-1-1 1 1,0 2 5-16,1 1-8 0,0 1 7 0,1 1-5 15,-1 0 1-15,1 0 2 16,0-1-1-16,1 0 0 0,3 2 0 16,4 1 4-16,2 3-4 15,7 0 0-15,0 5 1 0,4 0-2 0,1 3 2 16,3 1 0-16,0 2-2 0,0 0 1 15,0 0-1-15,0 0-4 16,0 0 6-16,2 2-2 0,3 4-8 0,5 3 13 16,5 2-4-16,4 3 0 15,4 2 0-15,3 1 3 0,4 1-4 16,2 1 2-16,0-3 2 15,1 0-4-15,0 0 2 0,0 1 1 0,-1 0-3 16,-1 0 2 0,-3-3-3-16,-2 3 1 0,0-2 2 0,-4-1 3 15,1 2-6-15,-4-3 2 0,-2 0 1 0,-3-4-2 16,-4-1 1-1,-1-4 1-15,-4-1-2 0,-1 2 2 0,-1-3-1 16,0 0-1-16,0 4 1 16,2-1 0-16,0-1 0 0,-1-1-1 15,0-1 1-15,-1 0 0 16,-1 1 1-16,0-1 1 0,0-2-3 0,-2 1 1 16,0 0 1-16,0-1-2 15,0 0 1-15,0 0-4 0,-5 2-3 16,-3-1 10-16,1 3-3 0,-3-1 0 0,-2 2 0 15,0-3 1-15,-2 3-1 16,-1 2 0-16,-3-4 3 0,-1 5-5 16,-2-2 2-16,-2-1 4 15,0 3-8-15,0-4 5 0,0 2 1 0,-3 0-4 16,2-3 3-1,-1-3 0-15,3 2-2 0,-1 2 2 0,2 2 0 16,1-1-1-16,0-2 0 0,-2 3 1 0,2-4-2 16,0 1-14-1,1 0-15-15,-2 0-14 0,0 0-2 0,-3 0-19 16,-2 0-47-16,-5-2-9 15,-1 1-45-15,-2-3-166 0</inkml:trace>
  <inkml:trace contextRef="#ctx0" brushRef="#br0" timeOffset="39880.055">18178 7571 377 0,'-2'-1'0'0,"1"-1"136"16,-2 1-77-16,3-1-7 16,0 2-3-16,-1 0-12 0,0 0-10 0,-1 0-3 15,1 2 18-15,-1 1 5 16,0 1-3-16,0 0-4 0,-1 0-4 15,-1 2-6-15,0 0-3 0,-1 2-4 0,-3-2-4 16,4 2 2-16,-1 1-7 16,0-3-3-16,1 0 5 0,-1-3-2 15,1 3-1-15,0 0 9 16,-2-1-2-16,1-2 0 0,-2 0 1 0,0-1-9 15,-2 2-7 1,0 1 4-16,0-1-4 0,-1 1 2 0,0 1-1 16,-1-1 0-16,1 1 0 15,0-3-1-15,-1 3 2 0,1 0 3 16,-2-1 3-16,0-1-4 0,2 0 1 0,-2 0-2 15,2 0 0-15,0 1-2 16,0 0-1-16,-1-2-3 0,0 2 0 16,0-2 1-16,-1-2-1 15,-1 2-1-15,2-1 1 0,1-2 3 0,2 1-3 16,-1-1 3-16,-1 0 1 15,0 0-1-15,-1-3-1 0,0 3-2 16,0-3-2-16,1 1 0 0,1 0 4 0,0-2-4 16,0 0 0-16,1 1 4 15,0-2-4-15,0-1 0 0,-1-1 5 16,4 0-4-16,-4 0 4 15,4 2-4-15,-2-1-2 0,0-3 2 0,1 3 3 16,-1-1-5 0,1-1 2-16,-1 0 1 0,-4-2-2 0,0 1 0 15,0-2 1-15,0 2-1 16,0-1 0-16,0-1 0 0,0 2 0 15,1-1 0-15,2 1 1 0,0 0-1 0,0 2 0 16,1-3-1-16,2 1-1 16,0-1 4-16,0-1-2 0,1 0 0 15,-1 0 0-15,2 0-1 16,-1-1 1-16,4 0 0 0,-1 0 0 0,0 0-2 15,1 0 3-15,-1 0 1 16,0-2-4-16,1 1 4 0,-2-2-1 16,2 1-1-16,0 0-2 15,0-1 2-15,0 0 0 0,1 1-1 0,1 2 0 16,1 0-4-16,0 0 9 0,0 1-4 15,0-1 0-15,1 2-1 16,0 0 1-16,-1-1 0 0,3-2-1 0,1-1-1 16,1 1-3-1,2 1 9-15,-1 0-5 0,0-1-2 0,-2 1 6 16,2-2-2-16,-2-1-2 15,0 3 2-15,0 0 2 0,-2 2-3 16,2 2-3-16,-4-1 3 0,3 4 0 0,-1-1 0 16,-1 1 0-16,1 2 0 15,1-3-2-15,-1 2 2 0,5-4 0 16,0 0-2-16,3-2 3 15,-2 2-2-15,3-2 2 0,-2 4-1 0,1-2 0 16,3 1 0-16,-2 1 2 16,0 0-3-16,1-1 2 0,0 0-1 15,-3-1 0-15,1 3 0 16,-3 1-1-16,2 1-1 0,-1 2 4 0,-2-2-1 15,2 2-1-15,1 1-2 0,-1-3 1 16,1 1 0-16,0 0 2 16,1-2 1-16,-1 0-3 0,2 2 2 0,-1 2-2 15,-2-3 0 1,2 2 2-16,-1 0-1 0,-1-3-1 0,0 2 2 15,0 1-2-15,-1-1-1 16,2 1 3-16,0 1 2 0,0-2-6 16,0 2 6-16,1 0-2 15,-3-2-1-15,2 1-2 0,-2-1 3 0,1 2-2 16,-1 0-1-16,0 0 2 0,-1 1 0 15,-1 1 0-15,2-1 0 16,-1 2 0-16,0-3 0 0,1 1 1 0,-3 0-2 16,0 0 2-16,0-1 0 15,-2 0-1-15,2 1 0 0,1 0 1 16,-1 2-1-16,2-1-1 15,0-1 1-15,1-1 0 0,-2 1 0 0,4 1 3 16,-2-1-3-16,1 1 0 0,-1-2 6 16,-2 2-8-16,1-1 4 15,-2 1 0-15,-1 0-3 0,-1 0 2 0,0-1-2 16,1 4 0-1,1 0 0-15,2 1 2 0,0-1-2 0,3 1 2 16,-1-2 1-16,-1 0-2 16,0 0 0-16,-2 1 2 0,-1-1-2 15,-1 1 0-15,3 0 0 16,0 3-2-16,1-2 3 0,3 0 1 0,-3 1-4 15,2 0 4-15,-1 0-2 0,-4-1 0 16,1 1-1-16,0 2 1 16,-3-2 0-16,2 3 0 0,-2-3 0 0,1 0-2 15,0 1 3-15,-2 1-1 16,1-1 0-16,-2 2 0 0,-2-1 0 15,0 0 0-15,1-1-1 16,-2 1 4-16,1 0-6 0,0 2 5 0,0-2-3 16,1-1 0-1,-1 1 2-15,0 1 0 0,-1-3-3 0,2 5 4 16,-1-2-1-16,-1-3-1 0,1 2 0 0,1-2 0 15,-2 0-3 1,0 0 6-16,0 2-4 0,-6 1-1 0,2-1 4 16,1 1-1-16,-4 0-2 15,-2 1 2-15,2 0-2 0,-4-2-2 16,2 3 6-16,0-3-4 15,-1 2 0-15,3-2 2 0,0 0-1 0,-1-1 0 16,1 2 0-16,1-2 1 0,-1-1-2 16,0 0 2-16,0 1 1 15,1-2-3-15,-2 4 1 0,2-2 0 0,-3-2 0 16,0 2 0-16,-1-2 0 15,-1 0 0-15,-1-1-1 0,0 0 1 16,0-1 0-16,2 4 0 16,1-1 1-16,0 0-1 0,2 0 0 0,-2-1 1 15,1-2-1 1,-2 2 0-16,1-2 0 0,0 0-1 0,-2 3 2 15,2-3-1-15,1 2 0 0,0-1 0 0,-1 2-1 16,2-1 1 0,-3 1 0-16,-1-2 2 0,1 1-2 0,-3-1 0 15,0 1 3-15,-1-1-3 16,0 1 0-16,1-1-1 0,0 1-2 15,0 0 5-15,0 2-1 16,0-3-2-16,1 0-2 0,0 2 2 0,0-3-23 16,-1 1 16-16,-1 1-9 15,-1-3-1-15,1 1 6 0,1 0-8 16,-2-1-16-16,2 5-5 0,1 1-14 0,-2 0-43 15,1 2-25-15,0 0-70 16,-1-4-137-16</inkml:trace>
  <inkml:trace contextRef="#ctx0" brushRef="#br0" timeOffset="46160.064">14152 7423 140 0,'0'0'0'0,"0"0"94"0,0 0-6 0,-1 0-51 16,-2 0-11-16,1-1 25 16,0-1-14-16,1 0-7 0,-1 1 12 15,2-1-9-15,0 2-3 16,0-1 1-16,0 0-12 0,-3-2-5 0,3 2 3 15,-1-1-6-15,1-1 8 0,0 2 12 16,-1-3-7-16,-1 1 6 16,1 0 0-16,-2 0-6 0,0 1-2 0,1-1 0 15,1 1-9-15,0 1 3 16,-1 0-3-16,2-1-3 0,-1 0-1 15,1-1 4-15,-1 0-1 16,0-1-3-16,-2 0-1 0,1-1 6 0,0 1 1 16,-1 0-3-1,2 0 1-15,-3 0-4 0,1 1-3 0,0 0-2 16,-1-1 2-16,0 3-9 0,0-2 6 0,-2-1 2 15,-1 0-4 1,-2 1 3-16,1-1 0 0,-2 1-3 0,0 0 8 16,0 0-6-16,1 1-3 15,0 0 0-15,0 1 11 0,0-1-8 16,2 2 0-16,1-1 0 15,-1 1-6-15,0 0 5 0,0 0-1 0,-2 0-2 16,-1 0 2-16,0 0 5 0,-1 0-7 16,-1 3 2-16,1-2 10 15,0 2-8-15,-1 1 3 0,1 0-7 0,-1 0 2 16,2 2 2-16,-2 0-2 15,-1-1-2-15,2-1 1 0,0 0 0 16,1-2 2-16,-1 3 0 16,3-1 8-16,-2 2-9 0,-1 1 8 0,2 3-8 15,-3 1 3 1,1 4 6-16,1 0-6 0,-3 2-2 0,3 0 3 15,2-2-2-15,0-1-1 0,3-2 7 0,-1-3-3 16,0-1-4 0,-1 5 4-16,2 0-3 0,-2 2-2 0,0 4 3 15,-1 0 1-15,1 3-5 16,0-1 0-16,2 1 13 0,1 1-12 15,3-2 3-15,0-1-3 16,1 2-2-16,0-2 2 0,4-2 2 0,-1 3-5 16,3-2 4-16,0 2 3 15,2-1-6-15,1-2 2 0,0 2 12 16,2-1-12-16,-1-1 8 0,-1-3-5 0,0-1-7 15,1 0 6-15,-1-3 3 16,3 3-7-16,0-3 2 0,0 0 7 16,1 0-7-16,-2 0 11 15,2-1-6-15,1-2-5 0,1 2 9 0,-1-3-5 16,1 0-4-1,1-3 6-15,0 0-4 0,1-2-1 0,1-2 2 16,-1 2-1-16,0-2-3 0,3 0 0 0,-3 0 4 16,-2-2-4-1,3-4 3-15,-1 0 1 0,1-3-3 0,1-1 3 16,0 0 0-16,-1 0-3 15,0 1 5-15,-1-3-5 0,1 1-2 16,-1-3 2-16,0-1 2 16,-1-3-3-16,-1 0 0 0,-2-1 6 0,0-1 1 15,-1 1 8-15,-2-5 1 16,-4-1 1-16,-3-5-1 0,-1 2 1 15,-2 0-2-15,0-2-2 0,0 1 4 0,-1-3-12 16,-3 2 3-16,-1 3-2 16,-1-2 0-16,0 1 2 0,-1 0-5 15,0-1-2-15,-1 5 4 16,1 1-3-16,-2 2-2 0,-2 3 0 0,-2 2 5 15,-2 1-5 1,-4 4 0-16,-4 0 2 0,-4 3-2 0,-3 1 0 16,-3 2 2-16,0 3-4 15,1 2 4-15,4 0-2 0,4 0 0 16,3 0-2-16,4 5 4 0,3-1-4 0,4 1 2 15,1 2-1-15,1-1-24 16,1 3-6-16,0-2-6 0,1 1-10 16,4-1-3-16,-1 2-17 15,3 1-42-15,0 2 16 0,2 4-36 0,-1-3-132 16,-1-4-118-16</inkml:trace>
  <inkml:trace contextRef="#ctx0" brushRef="#br0" timeOffset="49660.069">13371 6795 306 0,'2'-7'0'16,"1"3"140"-16,-2-3-70 0,-1 1 12 15,0 2-8-15,0 1-18 0,0 0-2 0,0-1-6 16,0 1-4-16,0-1-4 16,-1 0-1-16,-1 0-13 0,0 2-3 15,2 0 0-15,-3 2-6 16,3 0-6-16,-2 0-16 0,-1 0 10 0,1 4-3 15,-5-1-4 1,2 1 4-16,0 1 17 0,-1-3-8 0,-1 1 9 16,1 2-4-16,-4-2-6 15,1 1 6-15,-2 3-6 0,1-1-3 16,-1 2 1-16,1 0-2 0,0-1-5 0,3 1 4 15,0-2-3-15,0 0-2 16,2-1 0-16,1 2 5 0,0-4-4 16,0 4 3-16,-2-2-2 15,0 0 1-15,-3 2 6 0,3 1-6 0,-1 0 1 16,-2 0 0-16,0 4-2 15,1-2 0-15,-1 5 0 0,1-3 0 16,0-1-1-16,1 2 3 0,-1-4-2 0,1 1-1 16,0 0 3-16,-1 1-1 15,2 1-3-15,0 0 0 0,-1-4 4 16,3 2-5-16,-1-1 2 15,0 3-1-15,2-1-1 0,-1-2 2 0,2 2 0 16,0-5-2 0,0 2 2-16,1-4 1 0,-1 1-3 0,1-2 2 15,1 1 0-15,-1 3-1 16,1-2 0-16,0 1 3 0,0 1-4 15,0-1 2-15,-2 1 1 0,1 0-3 0,1 2 2 16,0 0 0-16,0 1-2 16,0 1 2-16,0 2 1 0,-1-4-4 15,1 0 4-15,-1-1-2 16,1-2-2-16,0 0 4 0,0-3-4 0,0 2 0 15,0 2 4-15,0-3-2 16,0 1 0-16,0 2 0 0,0-3-1 16,1 3 2-16,0 0 1 15,2-3-4-15,-3 1-2 0,1 0 8 0,0-2-4 16,0 0-1-16,1 1 2 0,0-2 2 15,0 1-4-15,0 2 2 16,1-2 0-16,-2 1-1 0,2-2 0 0,-2 1 3 16,0 0-3-1,1 1 4-15,0-1-4 0,1 2 0 0,-2 1 4 16,1-1-2-16,-2 1-2 15,2-2 0-15,1 0 3 0,-3-1-4 16,2 0 2-16,1 1-1 0,-2-1 0 0,3 0 0 16,-1 1 0-16,1-1 0 15,0-1 0-15,-1 1 10 0,1 1-3 16,-1-1-1-16,1 0-2 15,-1-1 0-15,1 2 0 0,-1-3-2 0,0 1 1 16,-1-1-2-16,0 0 1 16,-1 2 1-16,2 0 1 0,-1-3-5 15,-1 1 0-15,0 0 2 16,1-1 1-16,-1 0-2 0,2 2 0 0,0-1 4 15,-2 0-6-15,2-1 4 0,-1 0 7 16,0 0-7-16,2 0 8 16,-2 2-6-16,1-2-3 0,1 0 4 0,-1 0 0 15,0 0-5 1,-1 0 0-16,0 1 3 0,0-1-3 0,1 0 0 15,0 0 1-15,0 0-1 16,3 0 2-16,0 0-1 0,0 0-2 16,1 0 2-16,-1 0 0 15,-2 2-5-15,1-1 8 0,-1-1-1 0,0 0-5 16,1 1 4-16,0 0-2 0,2-1 0 15,1 2 0-15,-1-2 1 16,0 0-2-16,0 2 2 0,-2-2 0 0,1 0-2 16,0 0 2-16,-1 1-2 15,0 0-1-15,3 1 4 0,-1-2-1 16,-2 1-1-16,4 2 0 15,-2-3 1-15,1 1-1 0,-1 1 0 0,-1-1 0 16,2-1 0-16,0 2 0 0,0-2 1 16,2 1-1-16,-2-1 0 15,-1 0 0-15,-1 1 0 0,0 1 0 0,-1-1 0 16,-1 0-4-1,0 1 8-15,1 1-3 0,-2-2-1 0,3 2 0 16,-1-2 2-16,0 1-3 16,1-2 2-16,-2 1-1 0,0 0 0 15,0-1-1-15,1 0 2 16,-1 0-2-16,0 0 2 0,-1 0-1 0,-2 0 0 15,1 0 0-15,-2 0 2 0,0 0-2 16,0 0 0-16,2 0 2 16,-2-1-3-16,1 1 2 0,1 0 0 0,0-2-2 15,0 1 1-15,-1-2 1 16,1 1-2-16,1 0 2 0,-3-1 2 15,0 3-5-15,0-2 4 16,0-3 2-16,-1 0-4 0,-3 0 0 0,-1-1 18 16,0 0-3-1,-3-1-1-15,2 2-6 0,0-3-6 0,-1 0 8 16,1 0-8-16,1 0-1 0,-1-1 2 0,2 1-2 15,-2 1-2 1,1-1 2-16,0 1 2 0,-2-1-4 0,0 1 2 16,2 1 0-16,-4-3-1 15,1 1 0-15,3 1 5 0,-1 2-4 16,1-1 4-16,3 0-4 15,-1 3-1-15,2 3 0 0,-1-2 3 0,2 2-2 16,-1 0 4-16,1 0-3 0,0 0-4 16,1 0-1-16,3 0-1 15,0 2-1-15,2 1 7 0,1 4 0 0,2-1-4 16,2 1 3-16,0 2 0 15,2-2-2-15,0 2 2 0,-1 0 0 16,0-1-1-16,-1 0 0 16,0 0 1-16,-1-2-1 0,1 1 0 0,-3 0 1 15,-1-1-2 1,-1 2 2-16,-1-1 0 0,-2-1-1 0,3-1 0 15,-5 2 1-15,2-2-2 0,-1 2 2 0,-1-1 0 16,-1-2-2 0,0 2 2-16,0-4 0 0,-1 2-1 0,-1-1 0 15,-4 2 4-15,-1 0-3 16,-4 2 0-16,-1 1 1 0,-1 2-4 15,0 1 3-15,0 1 1 16,1 0-4-16,1-1 3 0,1 0 0 0,-1 3-2 16,1 1 1-16,-1-4 1 15,1 2-2-15,1 0 2 0,1 1-2 16,1 1-11-16,1-2 2 0,-1 0-8 0,3-3-18 15,1 1 9-15,-1-4-5 16,1-1-20-16,3 1-10 0,0-2-16 16,0 2-53-16,0-2-18 15,0-2-107-15</inkml:trace>
  <inkml:trace contextRef="#ctx0" brushRef="#br0" timeOffset="58160.081">11216 8949 327 0,'-2'0'0'16,"1"0"147"-16,-1 0-67 0,1-2 12 0,-1 1-7 15,1 1-8-15,0-2 3 16,-2 0-22-16,3 2-24 0,0 0-14 15,0 0 3-15,0 0-8 0,0 0 5 0,0 0 7 16,1 0-6 0,1 0-7-16,0 0 10 0,-2 0-4 0,3 0-9 15,2 0-2-15,4 2 3 16,4 1-4-16,4 1 6 0,4-3-8 0,0-1 3 15,4 0 12 1,5-2-4-16,3-4 4 0,4-3 4 0,3 0-10 16,1 0-5-16,3-4-1 15,3 3-6-15,6 1 2 0,0 0 2 16,5 4-3-16,-1 2-3 0,-1-1 3 0,-4 3-2 15,-2 1-4-15,-3 0 4 16,-1 0 1-16,-5 1-4 0,-1 1 1 16,2-1 0-16,-1 1 0 15,1 0 1-15,-1-2 2 0,-1 3-4 0,2-3 1 16,-2 0 1-1,1 0-1-15,-3 0 0 0,0 0 4 0,-3 0-5 16,-5-3 1-16,0 1 3 0,-4-2-5 0,1 3 4 16,-4-3-3-1,0 4-2-15,-2 0 6 0,-2 0 0 0,-3 0-5 16,-4 0 3-16,-1 0-2 15,-2-3 1-15,-2 3 0 0,-1 0 1 0,0 0-1 16,1-2 0 0,1 2 2-16,0 0-3 0,0-1 2 0,-2-1-1 15,-2 2 0-15,-1-2 0 16,-1 0 1-16,-1 2-5 0,-1-1 8 15,0 1-3-15,1 0-1 0,-1 0 0 0,0 0 1 16,0 0-1-16,0 0-3 16,1 0 3-16,-1 0 0 0,0 1 0 15,0-1 2-15,0 0-3 16,0 0 2-16,0 0 1 0,0 0-3 0,0 0 1 15,1 0 0 1,1 0 0-16,1 0-4 0,0 0 4 0,3 0 0 16,-2 0 0-16,0-1 3 15,-1 0-4-15,1 1 2 0,-1-1 1 16,3 1-2-16,-3-2 0 0,1 1-1 0,1 1 0 15,3 0 2-15,-1 0 0 16,0 0-1-16,0 0-2 0,-1 0 4 0,-1 1-4 16,2-1 4-1,-4 0-2-15,2 0 0 0,-3 0 0 0,-1 0 1 16,2 0-1-16,0 0 0 15,1 0 0-15,1 0 0 0,1 0 0 16,1-1-1-16,-1 1-1 0,2-2 4 0,1 2-2 16,1-2 0-16,1 1 0 15,-3 0 1-15,-1-1-2 0,0 1 2 16,-2 0-3-16,-1 0 3 15,2 1 2-15,-4 0-4 0,0 0-4 0,0 0 10 16,0 0-5-16,0-2 0 16,0 1-1-16,1 1-1 0,0 0 1 15,2 0 1-15,-1 0 4 16,1 0-4-16,-1 0-3 0,1 0 5 0,-1 0-4 15,0 0 4-15,-1 0-3 0,-1 0-2 16,0 1 6-16,-2 1-6 16,0-2 3-16,0 0 0 0,0 0 6 0,0 0-7 15,0 0 2 1,0 0 2-16,0 0-4 0,0 0 2 0,0 0 0 15,0 0-3-15,0 0 4 16,0 0-1-16,0 0-2 0,0 0 1 16,0 0-2-16,0 0-2 15,0-5 5-15,0 2-2 0,-4-5-5 0,4 0 9 16,-4 0-3-16,1-4 0 0,-3-2-1 15,-4-1 0-15,-3-3-6 16,-2-3 8-16,-3 2-2 0,2-2-1 0,1 3 3 16,3 6-2-16,1-2-1 15,3 2 2-15,1 2 4 0,2 0-4 16,3 5 0-16,1 0 1 15,-1 2-1-15,1 2 0 0,1 1 4 0,0 0-7 16,0 0 3-16,0 0 0 0,0 0-9 16,0 7-1-16,5 3 9 15,3 2-3-15,3 2 7 0,2 4-2 0,1-3 0 16,1 1 2-1,-2-2-2-15,-1-3-2 0,0-1 2 0,-2-4-1 16,-1-3 0-16,-2 1 0 16,-1 0 0-16,-1-1-1 0,1 2 2 15,0 1 1-15,-2 1-4 16,1 4 2-16,-2 2 0 0,-3-1 0 0,0 1-1 15,0 0-1-15,-3-1-5 0,-2-2 8 16,-2-1-2-16,0-3-5 16,-4 1 4-16,-1 2 4 0,-1 3-3 0,1 1 3 15,-1 1-1-15,2 0 1 16,3-1-2-16,0 1 0 0,3-3 1 15,0-2-1-15,0 3 2 16,-1-4-3-16,-1 3-50 0,-1 1-17 0,-5 2-36 16,-4 1-13-1,-1 2-93-15,-2-5-315 0</inkml:trace>
  <inkml:trace contextRef="#ctx0" brushRef="#br0" timeOffset="67140.093">16941 8818 606 0,'-7'-12'0'0,"-1"-2"170"15,6 9-73-15,-2-1-23 16,1-1 8-16,3 1-11 0,-2 2-19 0,2-1-23 15,0 2 0 1,0 0-5-16,-1-3 0 0,1 1 14 0,-2-1-6 16,-2-1-7-16,1 2 2 15,-2-4-3-15,2 2 2 0,-1 0 0 16,-2-2-8-16,1 0-4 0,1 0 4 0,-2-1-7 15,1 2-9-15,-1 1 8 16,-1-2-4-16,3 4-3 0,-1-2 11 16,1 1-6-16,-1-1-3 15,0 2 2-15,-1-1 0 0,0 0-5 0,0-1 10 16,-1 2-4-16,0-4-7 15,-1 4 7-15,-2-2-5 0,2 2-2 16,0 2 6-16,-2-2-5 16,2 1-4-16,-2 1 4 0,1 0 2 0,1 0-4 15,-2 0 0-15,2 2 3 0,-1-3-4 16,-2 2 2-16,1 1-1 15,3-1 0-15,0 0 6 0,1 2-8 0,0 0-1 16,1 0 6 0,1 0 1-16,-1 0-6 0,0 0 4 0,-2 0-2 15,-1 0 0-15,-4 0 0 16,2 0 3-16,-1 0-5 0,2 0 4 15,-1 0 4-15,0 0-9 16,-1 0 6-16,2 0 0 0,-2 0-3 0,-1 2 0 16,1 1 2-16,0-1-3 0,1 2 1 15,0 0 1-15,3 0-2 16,0 0-1-16,2 2 5 0,-2-2-6 0,2 3 3 15,0-2 0-15,-1 0 0 16,0 2 0-16,-1-2 2 0,0 3-3 16,-1-2 2-16,-1 2-5 15,1 1 2-15,1-1 4 0,0 2 2 0,1-3-5 16,1 0-2-16,0 0 2 0,1-2-3 15,1 2 7-15,-1-2-3 16,0 3 0-16,1 0 0 0,-3 1 0 0,2 0 0 16,-2 3 0-1,1-1 1-15,-1 0-1 0,0 1 0 0,3 0 0 16,-2-1-1-16,2 0 2 15,-2-1 0-15,0 1-2 0,1 0 2 16,-3 1-1-16,2-1 0 16,0 0 0-16,0 0 1 0,-1-3-6 0,4 3 9 15,-1-3-3-15,1 2-2 0,-1 0 0 16,2-2 1-16,-1 3 0 15,-1 0 0-15,2 0 1 0,1 1-2 0,-2-2 1 16,2 2 1-16,0-1-2 16,0-1 1-16,0 5 0 0,-1-4 0 15,1 1 0-15,0 0 1 16,-1 0-2-16,-1-2 2 0,1 2-1 0,-1-1 0 15,1 1 0 1,0 2 1-16,-2-4-2 0,2 0 0 0,-1 2 4 16,1-3-6-16,-2 2 5 0,3 0-2 0,0-1 0 15,0 4 0 1,0-2 0-16,0-1 0 0,0 1 0 0,0-2 1 15,0-2-2-15,0 2 2 16,0-2-1-16,1 1 0 0,1 1 0 16,-1-1 1-16,-1 1-2 15,0 0 2-15,3 0 0 0,-3 2-2 0,4-3 0 16,0 1 2-16,-2 0-2 0,2-1 2 15,-1 1 0-15,0 0-1 16,1 0 0-16,0-1 5 0,0 1-3 0,2 0 2 16,-2 1-3-16,1-1 0 15,2 2 1-15,-2-2-2 0,2-2 0 16,-2 3 0-16,2-4 10 15,-1 1-6-15,0-1 0 0,1 3-1 0,-2-2 0 16,2 1-2 0,-1 0 0-16,0-1 1 0,0-1 1 0,-1-2-1 15,0 2-1-15,0-3 2 0,-1 0-1 0,1 2 0 16,1-1 3-1,-1 2-6-15,1 1 0 0,1-3 2 0,-2 3 5 16,2-2-6-16,0-1 4 16,-1 1-6-16,1-2 3 0,-2 0 2 15,1-2-1-15,0 0-4 16,3 0 4-16,-3-2 1 0,2 0-3 0,0 1 0 15,-1-1 9-15,-1 0-9 16,4 0 0-16,-3 0 4 0,1-1-3 16,2-2 7-16,1-2-7 0,-1 0 0 0,4-2 6 15,-2 2-4-15,0-2 2 16,2 0-2-16,-3 1 0 0,1 0-6 15,0 0 6-15,-2 0 9 16,0 1-10-16,1 0 4 0,-2-1 0 0,-1 0-3 16,2 1 5-1,-1-1-2-15,-1 0-3 0,2 0 5 0,-2-2-3 16,1 0-4-16,-1-2 10 0,2-2-5 0,-3 0-6 15,3 0 0 1,-3 1 16-16,0-2-17 0,-1 0 2 0,2-1 15 16,-1 2-8-16,0 0 7 15,0 0-8-15,-2 0-1 0,0-3 6 16,0 3-5-16,1-2-5 15,0-1 12-15,1-2-4 0,0 0-8 0,1 0 12 16,-2 1-8-16,1 1-6 16,-3 0 0-16,-1 0 14 0,3 1-13 15,-2 1 3-15,0 0 4 0,-1 1-7 0,0-1 14 16,-1 1-9-16,-1 0-5 15,1 3 6-15,-1 1-2 0,0-1-5 16,1 1 0-16,-1-3 0 16,2 0 0-16,-2-2 0 0,1-1 0 0,0 1 0 15,0-1 0 1,0 3 0-16,0-1 0 0,0 0 0 0,-2 3 0 15,1-2 0-15,0 2 0 16,-1-1 0-16,0 0 0 0,0-1 0 16,0-1 0-16,0-1 0 0,-1-1 0 0,-2 0 0 15,0-1 0-15,0 0 0 16,1 1 0-16,0 1 0 0,1 0 0 15,-1 0 0-15,0-4 0 16,-1 2 0-16,0 1 0 0,1 2 0 0,1 0 0 16,-2 2 0-16,-1-1-71 15,0 1 24-15,-1 2-23 0,1 3-36 16,2 0 10-16,-1 3-40 0,-2 2-87 0,-2 0-97 15,-4 0-385-15</inkml:trace>
  <inkml:trace contextRef="#ctx0" brushRef="#br0" timeOffset="79460.111">13662 9151 590 0,'7'-11'0'15,"0"2"146"-15,-1 1-31 0,-2-1-9 0,0 6-28 16,-3-2-13-16,0 4-18 0,-1 1-9 15,1 0 12-15,-1 0-15 16,0 0-12-16,0 0-18 0,-1 2 4 0,-5 6-13 16,-2 8 8-1,-5 6 27-15,-4 6-18 0,-3 4-6 0,-5 4 10 16,0 2-1-16,-2 1-8 15,-1 0 4-15,0-1-4 0,1-1-3 16,1 0 8-16,2-3-4 16,2-1-8-16,2-5 8 0,3-2-5 0,0-2-4 15,2-2 0-15,1-1 11 0,1-3-13 16,2-1 4-16,1-3 3 15,2-2-6-15,2-2 2 0,3-3 2 0,0 0-3 16,0-4-1-16,2 0-2 16,1-2-15-16,0-1 10 0,0 0-12 15,0 0-26-15,0 0 0 16,0 0-23-16,0-2-48 0,6-6-12 0,-1-6-161 15,2-2-442 1</inkml:trace>
  <inkml:trace contextRef="#ctx0" brushRef="#br0" timeOffset="80430.112">13704 9068 629 0,'1'-3'0'0,"-1"3"188"16,0-2-49 0,0 0-32-16,0 1-37 0,0 1-21 0,-1-2 0 15,0 0-10-15,-3-1 1 0,-3 3-17 0,-3-2-11 16,-5 2-3-1,-4 5 9-15,-5 4-7 0,-1 2 1 0,-4 2 8 16,-2 0-11-16,-1 1 2 16,-3-2 3-16,5 3-6 0,2-1-6 15,1-2 6-15,7 0-1 16,3-3-9-16,6-1 4 0,3-5 1 0,5-1-3 15,2-2 0-15,1 0 4 16,0 0-5-16,0 0 1 0,0 0 1 16,0 0-2-16,1 0 0 0,2 0-1 0,3 0-8 15,5-2 17-15,7-3 0 16,3-2-5-16,4-3 6 0,2-1-10 15,-1-2 2-15,-1 1 0 16,1 0 8-16,-4 0-8 0,-1 2 0 0,-1 0-1 16,-2 1-1-1,-1 2 4-15,-2 3 1 0,-3 0-3 0,2 1 0 16,0 1 1-16,-2-3-6 0,0 3 10 0,2-1-3 15,-4-1-4 1,4-1 1-16,0 2 4 0,-1-1-6 0,-3-1 6 16,-2 4-2-16,-3-2-1 15,-2 0-1-15,-1 3-1 0,-1-1 1 16,-1 1 2-16,1 0 4 15,-1 0-6-15,1 0 1 0,-1 0 1 0,0 0-2 16,0 0 2-16,0 0 10 16,0 0-11-16,0 0 0 0,0 0 21 15,0 0-19-15,0 0 9 0,0 0-6 0,0 0-6 16,0 0 2-16,0 0 7 15,0 0-9-15,0 0 2 0,0 1 1 16,0 5-12-16,0 2 15 16,0 9 7-16,-1 2-2 0,-1 3 4 0,-1 2 1 15,-1-1-7 1,-3 0 2-16,3 1-1 0,-1-4-6 0,2 2 9 15,-3-2-10-15,1-2 0 16,1 1 7-16,1-1-6 0,-1-1-5 16,0 0 4-16,2-3 8 0,0-2-14 0,1-1 8 15,-1 0 0-15,2-2-6 16,-1 1 4-16,1 0-1 0,-2-4-1 15,2 2 0-15,0-4 3 16,0 0-5-16,-1-1 4 0,1-1-2 0,0 0 0 16,0-2 0-16,0 0 0 15,0 0 0-15,0 0 0 0,0 0 3 16,0 0-4-16,0 0-5 0,0 0-8 0,0 0-20 15,0-1-9-15,1-3-27 16,0-3-43-16,1-2-81 0,-2-4-93 16</inkml:trace>
  <inkml:trace contextRef="#ctx0" brushRef="#br0" timeOffset="86870.121">12508 10614 636 0,'-1'-10'0'0,"-3"7"267"16,4-1-186-16,-1 1-16 15,1 3-6-15,0 0-11 0,-2-1-20 16,2 1-14-16,0 0-1 15,0-1-3-15,0 1 6 0,0 0 13 0,0 0 0 16,0 0 1 0,0 0-1-16,0 0-12 0,0 0-8 0,0 0-1 15,3 0-8-15,1 0 0 0,3 0 20 0,2 0-3 16,0 2-1-1,4-2 13-15,0 0-5 0,1 0-4 0,1 0-3 16,1 0 1-16,-2 0-6 16,4-2 8-16,-2 1-10 0,1 1-7 15,-1 0 7-15,1 0-5 16,0 0-7-16,1 0 4 0,0 0 8 0,-1 0-12 15,1 0 4-15,0 0 10 16,0 0-12-16,2 0 0 0,1-2 16 16,-1 1-18-16,1 0 4 0,-2 0 14 0,-1 1-14 15,-1 0 6-15,-2 0-6 16,0 0-4-16,0 3 4 0,-1-2 0 15,0 0-3-15,3 0 2 16,-2-1 1-16,2 0-3 0,-4 0 2 0,4 0 8 16,-2 0-12-1,0-1 6-15,2 0 4 0,-1 1-8 0,-2 0 2 16,3 0 4-16,-3 0-6 0,-1 0 2 0,-2 0 0 15,3 0-2 1,-2 0 1-16,1 0 0 0,0 0 0 0,1 0 5 16,1 0-5-16,-3 0 0 15,2 0 0-15,-1 1 5 0,-1 1-7 16,3-1 4-16,-2 2 0 15,-1-1-4-15,-2-1 3 0,-2 0-3 0,-1 0 0 16,-1 1 4-16,-1-1 2 16,1 1-5-16,0 0 2 0,1-2 1 15,0 2-3-15,1 1 0 0,-2-3-1 0,1 3-1 16,1-2 6-16,0-1 0 15,-3 3-5-15,0-2 4 0,-3-1-2 16,-1 1 0-16,-1-1 0 16,0 0 2-16,0 0-2 0,0 0 0 0,0 0-1 15,0 0 0 1,0 0 2-16,0 0 5 0,0 0-8 0,0 0 4 15,-1 0 2-15,1 0-6 16,0 0 4-16,0 0 1 0,0 0-3 16,-2 0 0-16,0-4 9 0,-2 2-11 0,-2-4 4 15,2 2-4-15,-1 0-1 16,-2 0 6-16,1-1-3 0,-1 3-5 15,0-2 8-15,1-2 1 16,-4 1-8-16,3-1 8 0,-4-2-4 0,-1 0 0 16,3 0-1-16,-3 0 1 15,4 1 0-15,1 0 0 0,2 1 3 16,0-1-5-16,0-2 2 0,0 0 0 0,-2 1 0 15,0-2 2-15,-1 0-1 16,-1 0-2-16,0 1 2 0,0-2-1 16,-2 4-5-16,3-1 9 15,0 2-4-15,0 0 0 0,2 0 0 0,3 2 1 16,-2 1-2-1,3 2 2-15,-1 0-2 0,1 0-1 0,1-1 4 16,0 1 1-16,1 1-4 16,0 0 2-16,0 0 3 0,0-1-6 15,0 1 2-15,0 0 0 0,0 0 0 0,0 0-6 16,1 0 4-16,-1 0-10 15,2 4 12-15,2 0 0 0,2 3-4 16,1 4 4-16,1-1 4 16,3 1-4-16,0 2 0 0,1-3 5 0,1 2-7 15,1-1 4-15,-3 0-1 16,3-1-2-16,-1 0 2 0,0-2 1 15,0-1-3-15,-1 1 2 16,-1-2-1-16,1 2 0 0,-2-2 0 0,-1-1 1 16,-2 1-1-16,0-1 0 0,0-2 1 15,-1 2-1-15,-1 0 0 16,0-2 1-16,3 2-2 0,-2-1 1 0,-2-1 0 15,2 3 0 1,-2-3-1-16,-3-1 2 0,2 1-2 0,-3-2-3 16,0-1 7-16,0 0-6 15,0 0 6-15,0 0-1 0,0 0-4 16,0 2 4-16,0-2 2 0,0 0-5 0,0 0 0 15,0 0 1-15,-1 0 0 16,1 0 0-16,-1 0-1 0,-1 1-8 16,-1 1 10-16,-1 1-2 15,-3 0-6-15,-2 1 12 0,1-1 1 0,-5 2-7 16,1 0 1-16,-2 0 3 15,-1 2-6-15,1 2 6 0,1-1-2 16,1 1-2-16,0 0 1 16,2 0 1-16,-1-1-2 0,-2 0 2 0,1 0 1 15,-1 1-4-15,1 0 2 0,1-1 0 16,-1 1 0-16,3 0-2 15,-1 0 0-15,4 0-24 0,-1-1 13 0,2-3-7 16,2 0-11 0,2-1 9-16,0-4-15 0,1 3-17 0,0-3 24 15,0 0-11-15,-1 0-15 16,1 0 19-16,-3 0-25 0,1 4-44 15,-5-2-1-15,-1-2-53 16,1 0-232-16</inkml:trace>
  <inkml:trace contextRef="#ctx0" brushRef="#br0" timeOffset="92410.129">17283 10118 552 0,'0'-3'0'0,"1"-1"215"16,-1 2-72-16,0-4-60 16,0 1-25-16,-2 1-11 0,-2-3-11 15,-1 1-8-15,0 2 5 16,-3-1 0-16,0-2-13 0,-1 2 1 0,-4-2-1 15,0 1 4 1,-1 2-2-16,0 1 3 0,0-4-9 0,0 3-8 16,-1-1 16-16,0-1-5 0,-2 2-5 0,1-2 3 15,0-3-7 1,-1 2 3-16,1-2 5 0,0 2-1 0,-2 1-5 15,1-1 5-15,-1 0-7 16,-1-1-3-16,2-1 9 0,0 6-10 16,0-3-1-16,1 2 6 15,1 0-12-15,1 1 2 0,3 1 7 0,-2 0-5 16,-1 2-6-16,0-2 6 0,1-1-5 16,1 3 0-16,-2-3 4 15,0 3 9-15,0 0-14 0,-3 0 6 0,1 0-3 16,-1 0-5-16,0 0 10 15,1 0-3-15,1 1-3 0,1 1 2 16,0 0-3-16,1 0 1 16,-2-2 2-16,0 0 6 0,0 0-10 0,-3 0 3 15,1 1 2 1,-3-1-4-16,-1 2 1 0,-2 0 1 0,-1-2 1 15,2 3-1-15,1-3-1 0,3 0 0 0,3 0 2 16,4 0 8 0,1 0-10-16,3 2 2 0,2-2 0 0,-1 1-7 15,0-1 7-15,0 0 2 16,-1 0-6-16,-2 0 6 0,-1 1-4 15,-2 2-3-15,2-2 8 16,0 1 0-16,0 0-6 0,0 0 2 0,3 1 1 16,-2 1-2-16,1 1-2 15,-3-2 2-15,1 3 1 0,-3-1 0 16,5 1-1-16,-2 0 1 0,-3-1 0 0,4 1 6 15,-2-1-16-15,2 1 17 16,-2-1-6-16,1 3 0 0,0-6 1 16,1 1 4-16,1 1-11 15,0-1 6-15,1 1-1 0,0-3 0 0,0 6 0 16,-1-2-1-1,-1 0 5-15,0-2-8 0,0 0 8 0,0 1-7 16,-2 3 8-16,1-2-4 0,-1 2-2 0,-1 2-2 16,2-1 4-1,-2 1-2-15,0 1 5 0,2-3-4 0,0 2-1 16,2-1 2-16,1 0 2 15,3-1-6-15,-1 0 4 0,1 0-3 16,-2 0-1-16,0 0 6 16,0 1 1-16,0 2-8 0,1 0 8 0,-1 1-2 15,0 0-3-15,0 1 2 16,-1 0 0-16,2 0-1 0,0 1-1 15,0 0 0-15,3-1-4 0,-1 0 10 0,1 0-3 16,-2-1-2-16,2 1 0 16,0 2 2-16,1-2-4 0,-1 0 3 15,2 2 0-15,0-2-2 16,0 0 2-16,0-2 0 0,0 2-1 0,0 0 0 15,4 0 1 1,-3 1-1-16,5 0-2 0,-2 0 3 0,1 1-2 16,1-3 2-16,-1-1 1 15,2 1-2-15,0-1 0 0,0-1 1 16,0 2-1-16,3 0 0 0,-3-1 6 0,4 0-9 15,-4 0 6-15,2-2 2 16,-1 2-8-16,-1-4 6 0,3 1 1 16,0 1-6-16,3 0 4 15,0-2 13-15,5 3-12 0,-3-1 8 0,0-2-12 16,0-1 0-16,-2 0 2 15,4-1 4-15,1 0-6 0,-3 0 2 16,2-3 6-16,-3 1-10 0,4 2 6 0,-1-3 4 16,0 2-8-16,-3 1 2 15,0-2 5-15,-1 2-6 0,-4 0-3 16,2 0 7-16,-3 1-8 15,2-1 5-15,0 0 2 0,0-1-6 0,1 1 4 16,3-1 2 0,1 2-6-16,1-1 6 0,2 0-3 0,2 2 0 15,-1-2 0-15,2 0 0 16,0 0-2-16,-1 1 4 0,-2-4-2 15,-2 3 1-15,-3-4 7 0,-1 0-1 0,-2 2-9 16,1 0 4-16,0-2 5 16,1 0-10-16,1 3 5 0,2-3-2 15,1 2 0-15,2 0 0 16,0-2 5-16,0 0-7 0,0 0 4 0,0 0 1 15,2 0-6-15,1 0 6 16,0 0-2-16,-1 1-7 0,1 0 12 16,-1 0-7-16,-2 1-3 15,0 0 8-15,-1-1-5 0,-2 0 0 0,0-1 2 16,-1 0 4-16,-1 0-6 0,3 0 2 15,0 0-3-15,1 0-1 16,0 0 6-16,0-1-3 0,-1-1 0 0,2 0 0 16,-1-1 4-1,-2 0-4-15,4 1-1 0,-1 1 3 0,-2-2-4 16,1 2 4-16,-1-4-2 15,-3 1 0-15,1-1 0 0,0-1 3 16,0-1-5-16,3 2 3 0,-2-2 0 0,1 1-1 16,0 1 0-16,1-3 5 15,-3 1-6-15,2 1 2 0,-1-2 6 16,-1 2-8-16,0-2 2 15,-2-1 11-15,-2 3-3 0,1-2 0 0,-2-1 7 16,0-1-9-16,1 0 4 16,1-2-6-16,-2 2-5 0,1-1 0 15,0-2 10-15,-3 4-10 16,2 0 0-16,-2-5 14 0,-1 2-8 0,0-2 6 15,0-3 2-15,-3 2-3 0,1-2 0 16,0-1-5-16,-1-2 0 16,1 0 0-16,-2 1-2 0,1-1-5 0,-1-1 2 15,-2 1 5 1,0 0-8-16,-1-1 4 0,-4-3 3 0,-3 0-6 15,-2-3 2-15,-2 1-3 16,-5-2-1-16,-1 1 6 0,-1-1-2 16,0 5-3-16,-1 5 4 15,-3-2-4-15,-2 7-7 0,-2 0 5 0,-4 0-27 16,-3 3-13-16,3 1 10 0,0 0-7 15,3 7-19-15,5 1 0 16,4 1-21-16,2 6-71 0,1 3-20 0,0 3-84 16,-3-4-383-16</inkml:trace>
  <inkml:trace contextRef="#ctx0" brushRef="#br0" timeOffset="111320.155">19430 10440 442 0,'0'-3'0'0,"0"3"181"0,-1 0-182 0,-1-1-1 16,-1 0 4 0,2-2 199-16,-2 1-150 0,2-1 16 0,-2-3-7 15,-1 0-7-15,-1 1 10 16,0-2-22-16,-1 1-18 0,1 1 6 15,-1-1 0-15,3 4-10 16,-2-1-4-16,0 0-5 0,-2-3-4 0,1 3-2 16,1-2 6-16,-2 1 2 15,0-1 5-15,-2 0 1 0,0-1-1 16,0 2-9-16,-1-3-2 0,-2 0-1 0,1 5-3 15,-1-2 2 1,2 1 0-16,-1 1-3 0,2-1 2 0,-1 1 1 16,-1 1-2-16,-2-2 5 15,0 1-1-15,-1 0-5 0,-2 1 4 0,2-1-1 16,-2 2 0-1,2 0 4-15,1 0-8 0,0 0 0 0,1 0 0 16,1 0 2-16,1 0-2 0,1 0 0 16,1 2 3-16,-2 1-5 15,0-1 4-15,2 1-4 0,-2-1 0 0,2 2 4 16,0 0 1-16,-1 3-3 15,-1 1 0-15,0 0-3 0,-1 0 4 16,2-1 1-16,1 1-3 16,0 1-2-16,-2 2 1 0,3 1 2 0,-2 1 0 15,1 1-1 1,-2 1 1-16,0 0 0 0,2 1 0 0,-3-1 1 15,4 0-2-15,-1-2 2 0,2-2-1 0,2 1 0 16,0-2 0 0,-1-2 1-16,1 3-1 0,-1-1-1 0,1 0 2 15,-1 2-2-15,-1-3 2 16,1 2 0-16,-1-2-2 0,1 3 2 0,-2-3 2 15,4 1-4 1,-1 2 1-16,0-1 1 0,1 1-2 0,0-1 0 16,0 0 1-16,1 0 0 15,-1-1 0-15,0-2 2 0,1 1-2 16,-1 1 0-16,1-1 2 0,1 1 0 0,0 1 2 15,1-1-1-15,-1 1-3 16,1 0 0-16,0 1 8 0,-2-2-9 16,2-1 2-16,0 0 2 15,0-1-4-15,0 2 1 0,0-4 1 0,0 3-2 16,2-1 2-1,-1 1 1-15,1-1-2 0,0 1 0 0,1 0 7 16,-1-1-7-16,2 1 0 0,-2-2 7 0,-1 0-6 16,3 0 6-16,-1-1 2 15,1 2-2-15,0-1 1 0,0 0-2 16,0 0-4-16,1-1 5 15,-2 0-2-15,2 1-1 0,-2-2 2 0,1 0 0 16,0 0-4 0,1 0 4-16,-1 0-3 0,0 2-2 0,1-3 3 15,0 1-2-15,1 0-1 16,0 2 4-16,-1 1-2 0,1-5-5 15,0 2 4-15,-1-1 0 0,2 1-3 0,-1-3 2 16,-3 1 3-16,4 0-7 16,-1 1 6-16,0 0 2 0,0 3-9 15,-2-3 8-15,1-2-2 16,-1 2-4-16,0-3 4 0,-1-1-1 0,2 3-2 15,1 1 2-15,-1-2 3 16,1 0-6-16,2 1 4 0,0-3 8 16,0 2-7-16,-2-1 4 15,2-1-5-15,-3 1-1 0,1 0 4 0,-1-1-4 16,2 0-2-16,1 1 2 0,-2-1 3 15,1 0-6-15,2 0 4 16,-1-2 1-16,2 2-4 0,-2-1 2 0,2 0-1 16,-3-1-3-1,3 0 6-15,-2 1-3 0,1 1-2 0,-2 0 4 16,0-1 0-16,-3 1-2 15,3-1 0-15,-4-1 2 0,3 2-3 16,-1 0 1-16,0-4 0 0,2 1 0 0,0-1 1 16,1 1 1-16,0 1-2 15,0-3 10-15,2 1-7 0,-1 0-3 16,1-2 0-16,0 2 4 15,-1-1-4-15,-1 0 4 0,0 1-4 0,-2-1 0 16,1-1 0-16,-1 0 8 16,-1 1 1-16,-1-2 7 0,2 2-5 15,1 0-2-15,-3-3-1 16,2 1-1-16,-2 1-4 0,0-2 2 0,2 3 0 15,-3-2-7-15,4 2 4 0,-2-3 2 16,1 1-3-16,0-1 1 16,-1 1 0-16,0 0 0 0,0-2 2 0,1 0 3 15,-2 0-5 1,1 0 5-16,-1-2 3 0,0 3-5 0,-2-4 3 15,5 0-3-15,-2 1-7 16,1-2 4-16,2 0 3 0,-4 0-7 16,4-1 4-16,-3-1 1 15,2 0-4-15,-2 0 2 0,1 2 2 0,-2 0-4 16,0 1 2-16,1 1 1 0,0 2-3 15,-2 0 2-15,1 1 6 16,-4-1-6-16,2 1 4 0,1-2-3 0,-2 1-4 16,1 0 4-16,-2 1 5 15,1 1-11-15,0-1 7 0,-1 2 1 16,0 0-8-16,0-1 8 15,0-2-3-15,1 1-2 0,-1-1 2 0,0-1 4 16,0 0-6-16,0 1 1 0,0-1 2 16,-3 2-4-16,1-3 4 15,-2-2-1-15,1 1-2 0,-1-2 2 0,-2 0 1 16,2 3-4-1,-1 0 3-15,0 0-2 0,-2 2-2 0,2 1-2 16,-1 1-13-16,0 1-13 16,2 0-6-16,-3 1-21 0,2 3-31 15,0-1-2-15,-2 1-20 16,1 2-43-16,-2 0 2 0,-3 3-101 0,-2-2-292 15</inkml:trace>
  <inkml:trace contextRef="#ctx0" brushRef="#br0" timeOffset="116670.163">19398 11173 240 0,'0'0'0'16,"0"0"120"-16,0 0-25 0,0 0-22 0,0 0-14 16,1 1-14-1,-1-1-9-15,0 1 3 0,0-1 14 0,0 0-7 16,0 0-10-16,0 0-1 15,0 0-4-15,0 0-5 0,0 0-4 16,0 0 1-16,-1-3-11 0,0 3-2 0,1 0-2 16,0 0 2-16,1 1-7 15,-1-1 9-15,1 0 5 0,-1 0 4 0,0 0-4 16,2 0-5-1,-1 0-7-15,0 0-1 0,2 3-2 0,-3-3-1 16,1 1 2-16,1 0-2 16,0 1-2-16,1 0 2 0,2 1 4 15,-1-2 3-15,0 0 4 16,2 1-1-16,-2-1 3 0,2 1 0 0,-1-2-6 15,1 2 1-15,-1 0 2 0,1-1-4 16,0 2-7-16,0-3 0 16,-1 1 11-16,1 1-7 0,-1-2 1 0,1 1-1 15,-2 1 1 1,0-2 2-16,1 2-3 0,0 0-3 0,0 2 5 15,-2-4-1-15,4 3 4 16,-1-3 6-16,1 0-3 0,0 0-1 0,1 0 4 16,-1 0-4-1,-1 0-5-15,2 0-2 0,-1 0 1 0,0 0 2 16,1 0 1-16,-2 0-1 0,1 0-7 0,-1 0 0 15,-1 0 5 1,2 1-7-16,-1 0 4 0,0-1 0 0,0 0-2 16,0 0 0-16,0 1 2 15,-2 1-2-15,3-1 0 0,0-1 9 16,-3 0-12-16,1 0 6 15,2 0 1-15,-2 0-4 0,1 2 0 0,1-2 7 16,0 0-11-16,0 0 8 0,2 0 2 16,-1 0-3-16,2 0 9 15,-2 0-2-15,0 0-3 0,1 0 7 0,-2-2-8 16,1 1 0-16,1 1 6 15,-2-3-10-15,0 3-2 0,3-1 0 16,-2 0 9-16,1-1-9 16,2 2 0-16,-4-1 7 0,4 1-9 0,0 0 3 15,0 0 1 1,-1 1-4-16,1 2 4 0,-2-3 0 0,3 1-3 15,-1 0 2-15,-1-1 0 0,0 0 0 0,1 0 6 16,0 0-4 0,0 2-6-16,1-1 6 0,-1 1-2 0,2-1-2 15,-2-1 2-15,3 0 3 16,-2 0-6-16,0 2 4 0,1 0 2 15,-2-2-6-15,4 3 3 16,-3-2 1-16,2 1-3 0,-1-1 2 0,-2-1 2 16,2 1-6-16,-3 0 3 15,3-1 0-15,0 0 0 0,0 0 5 16,0 0 2-16,2 0-7 0,2 1 0 0,0-1 6 15,0 0-5-15,1 0 5 16,-1 0-4-16,1 0-2 0,-1 0 0 16,0 0 8-16,-1 0-8 15,-1 0 0-15,1 3 5 0,-2-2-5 0,-1-1 0 16,0 0 5-1,-1 2 1-15,0-2 5 0,3 0-7 0,-1 0-3 16,2 0 5-16,0 0-4 0,-2 1-3 0,2 0 2 16,0 1 5-1,1-1-9-15,1 1 6 0,0 0 0 0,-3-2-4 16,2 3 2-16,-1-1 0 15,-1-2-1-15,1 1 0 0,-1-1 3 16,-3 2-6-16,1 0 5 16,2-1 2-16,-3 1-8 0,1-1 8 0,0-1-2 15,-1 3-2-15,1-3 0 16,-1 0 8-16,1 0-10 0,2 0 4 15,1 1 3-15,0 1-8 0,0-1 6 0,4 1-3 16,0 1 0-16,-3-3 0 16,1 2 2-16,0 1-2 0,1 0 0 15,0 0 0-15,-1 1-1 16,0-2 2-16,-1 1 1 0,1 0-2 15,0-1-1-15,1 0 2 16,-1 0-2-16,0-1 2 0,-1-1 4 0,1 3-8 16,0-2 1-16,-2-1 3 15,1 3-2-15,-3 0 2 0,2-3 2 16,-1 0-3-16,0 0-2 0,2 0 4 0,-1 0-4 15,3 0 4-15,-2 0-2 16,0 0-2-16,-1 0 4 0,0 0-1 16,0 0-2-16,0 0 2 15,-2 0 1-15,0 0-3 0,-2 0 1 0,0 0 0 16,-2 1 0-1,3-1 1-15,-2 0-2 0,0 0-2 0,2 1 6 16,0 1-2-16,0 0-4 0,1 1 6 0,-2-3-1 16,-1 0-2-1,1 0 0-15,-1 2 2 0,-2-2-3 0,1 0 1 16,-4 0-1-16,-1 3-2 15,0-3 6-15,-3 0-5 0,-2 0 1 0,1 0 2 16,0 0 3 0,-1 0-8-16,0 0 5 0,0 0-1 0,0 0 0 15,0 0 0-15,0 0 4 16,0 0-7-16,1 0 4 0,2 0-2 15,0 0-6-15,0 0 14 0,-1 0-6 0,-2 0-6 16,0 0 8-16,1 0-2 16,-1 0-2-16,0 0 2 0,0 0 0 15,0 0 0-15,0 0 2 16,0 0 1-16,0 0-8 0,0 0 8 0,0 0-1 15,0 0-3-15,0 0 0 16,0 0 3-16,0 0-4 0,0-3-1 16,0-1 2-16,-2-1 0 15,-1 0-9-15,-3-4 9 0,-1 1-18 0,-2-3 16 16,-2 0 3-16,0 3-2 0,-1-2 0 15,1 3-1-15,1 2-4 16,2 2 9-16,0 0-4 0,3 3-9 16,0-3 11-16,0 1-2 15,-1-1-7-15,1 0 12 0,3 0-5 0,1 3-2 16,1 0 6-16,0 0 2 15,0 0-7-15,0 0 4 0,0 0-4 16,0 0-4-16,0 0 8 0,0 0-4 0,0 0-10 16,4 1 10-16,1 4-6 15,3 3 6-15,-1 0 4 0,2-1 2 16,0 0-5-16,1-3 2 15,2 2 0-15,0-1-3 0,-1 0 4 0,1-1 2 16,-2 1-6 0,-1-2-2-16,0 1 9 0,-5-1-10 0,1-1 9 15,-2 1-6-15,-3-2-10 16,2 0 10-16,-2-1 4 0,0 0-4 0,0 0 1 15,0 0-1-15,1 2-3 0,2-1 5 16,0 2 0-16,-2-2-9 16,1-1 8-16,0 0-4 0,-1 1-3 0,-1 1 8 15,0-2 0 1,0 0-10-16,0 0 11 0,0 0-2 0,0 4-3 15,0 0 6-15,-2-1-3 16,1 4-2-16,-3 1 6 0,0-1 1 16,-1 6-6-16,-2 0 4 15,-3 0 1-15,-1 2-6 0,-1 2 6 0,0-3-1 16,2 2-2-16,-1 1-1 0,-1-3 1 15,3 1 0-15,-1-1-1 16,2-3 1-16,1 3 0 0,1-2 0 0,0-3 0 16,1 2 0-16,2-3 0 15,-2-2 0-15,0 2-6 0,2-4 4 16,0-1-11-16,2 0-8 15,1-3 1-15,-1 0-18 0,-1 1-31 0,-2 0 5 16,-2 0-17-16,1-1-51 0,-4 0-24 16,2-9-317-16</inkml:trace>
  <inkml:trace contextRef="#ctx0" brushRef="#br0" timeOffset="119400.167">17804 11704 751 0,'0'-2'0'0,"0"2"240"15,0-1-169-15,0 1 4 0,0 0-27 0,0 0-27 16,0 0-17-16,-3 4 3 0,-3 5-13 16,-3 3 12-16,-4 9 9 15,-1 4-4-15,-1 3 33 0,1 0-15 0,1-2-22 16,2-3-3-16,4 1 1 15,0-4-2-15,3-3-3 0,2-4 0 16,-1-2 3-16,2-4-4 16,-1-3 2-16,1 1-1 0,1-4 0 0,0 0 0 15,0-1 2 1,0 0-2-16,0 0 0 0,0 0 2 0,3-1-2 15,1-8 10-15,2-2-4 0,3-4-7 0,2-4 2 16,-1-3 3 0,2-2-5-16,1-4 0 0,-2-1 1 0,1 1 0 15,-3-2-3-15,1 1 3 16,0-1 0-16,0 3-3 0,-2 3 5 15,-2 5-4-15,1 5 3 16,-4 4 0-16,1 3-1 0,2 3 0 0,-1 0 9 16,2 4-7-16,3 0 11 15,0 5-2-15,-2 4-3 0,2 4 9 16,0 4-9-16,-4 3 0 0,2 3 12 0,-1 4-5 15,-2 0-4-15,2 1 3 16,-2 0-7-16,0-2-8 0,0-2 2 16,1-5 5-16,-1 0-7 15,1-2 2-15,1 1 3 0,-3-5-5 0,1-2 2 16,0-1 4-1,-3-1-9-15,1 0 3 0,-1-4 1 0,-1 0-45 16,0-2 4-16,-1-1-8 0,-4 0-41 0,-2 0 16 16,-6-1-51-1,0-1-214-15,-3-5-228 0</inkml:trace>
  <inkml:trace contextRef="#ctx0" brushRef="#br0" timeOffset="119590.167">17741 11855 760 0,'10'-5'0'15,"4"-2"284"-15,3 0-169 0,1 1-41 0,2 2-9 16,-1 3-22-16,1-1-32 16,3 2-7-16,1 0-4 0,-1 2 0 15,-1 2 0-15,-1 0-121 16,0-1 11-16,-4-1-68 0,0-2-277 0</inkml:trace>
  <inkml:trace contextRef="#ctx0" brushRef="#br0" timeOffset="120400.168">18297 11672 811 0,'0'-8'0'16,"-1"0"344"-16,-4 2-261 15,0 0-15-15,-2 2-16 0,-2 2-17 0,-3 2-5 16,-5 1 2-16,-4 8-15 15,-1 7 0-15,-4 3 1 0,2 5-4 16,1 1 0-16,1 3-5 0,8-1-6 0,3-2 0 16,3 0-6-16,6-4 6 15,2-2 1-15,0 0-5 0,8-2 2 16,3-2 2-16,5-1-4 15,1-3 2-15,2 0 4 0,3-3-7 0,-1-1 4 16,3-3-4 0,0-4-35-16,0 0 12 0,1-1 0 0,-3-6-12 15,-1-4 16-15,-2-1-9 16,-3-2 1-16,-1-3 7 0,-4-3-5 15,0-2-10-15,-2-4 3 0,-2-1-1 0,5-2-9 16,-1 0 18-16,1 0 1 16,0 4-1-16,-2 3 22 0,-4 2 5 15,0 7-2-15,-2 2 2 16,-4 6 61-16,1 5-6 0,-1-1-4 0,0 1-24 15,0 2-21-15,-4 8-9 16,-3 5 4-16,2 9 30 0,2 2-4 16,0 0-7-16,2 2 5 15,1-1-2-15,0-2-7 0,0-3-4 0,0-3 0 16,0-1-7-16,0-5-5 0,0 0 3 15,0-2-2-15,0-3-3 16,0-4 2-16,0-2 1 0,0-2-3 0,0 0 2 16,0 0 3-16,0 0 1 15,0 0 2-15,2-5 1 0,2-3 0 16,2-4-4-16,4-6-5 15,3-2 0-15,4-2 1 0,1-6 0 0,3 0-5 16,2-3 4-16,-1 2 2 0,-2 2-2 16,-3 3-4-16,-5 6 2 15,-6 5 2-15,-2 4 2 0,-2 5 4 16,-2 2-5-16,0 2 0 15,0 0 3-15,0 0-3 0,0 0-9 0,-7 7 1 16,-1 4 2-16,-3 4 11 16,-1 3-5-16,-2 4 0 0,0 1 0 15,1-1 4-15,-1 3-5 16,6-1 1-16,0-3-1 0,6 0 0 0,-1-5 2 15,3-1 1-15,2 0-3 0,1-3 2 16,5-2 1-16,0 0-3 16,3-1 2-16,4 1 5 0,-1-1-4 0,3 1 3 15,-2-1-4 1,-1 0-2-16,2-4-6 0,-1 1-14 0,-1-1-19 15,-2-3-3-15,-2 0-20 16,-3-2-42-16,-4 0-14 0,-1-4-61 16,-2-3-304-16</inkml:trace>
  <inkml:trace contextRef="#ctx0" brushRef="#br0" timeOffset="122970.172">18437 11419 528 0,'0'-7'0'15,"-3"2"217"-15,0 3-112 0,0-2-46 0,-2 1-10 16,-3 1-25-16,2-1-7 15,-2 0 0-15,1 2 10 0,-1 0 8 16,1-3 0-16,-2 1 4 0,-2 1-9 0,1-4-8 16,1 5 0-16,-4-1-2 15,0-1-6-15,-2 0 1 0,-1-2 0 16,0-2-3-16,0 3-2 15,-1 0 1-15,3 1 0 0,1 2-5 0,0-1 1 16,2 2-7-16,-2 0 0 16,-2 0 0-16,0 0 2 0,-3 0-2 15,0 0 0-15,1 2 3 16,-2 1-5-16,0 0 4 0,-2-2 1 0,-1-1-1 15,2 3 10-15,0-2-2 0,1 5-5 16,0-1 2-16,1 1-4 16,1 1-1-16,0-1 0 0,2-1 0 0,-2 1 0 15,3 0 2 1,-2-3-1-16,1 3 1 0,1 1 4 0,-3-2 0 15,4 3-4-15,0 1 2 16,0-2 0-16,2 1-3 0,-2 2 4 16,0 0-2-16,1 1-1 15,-1 0 4-15,-1 1 0 0,1 0-8 0,-1-3 0 16,1 1 16-16,4 0-18 0,0 2 4 15,0-1 5-15,1 4-11 16,0-1 8-16,0-1-2 0,1 1-2 0,2-3 0 16,0 0 1-16,-1 1-2 15,2-1 2-15,-1 0 1 0,1 1-3 16,1-2 2-16,0 1 2 16,0 0-5-16,3-1 3 0,0 1-3 0,0-1 2 15,0 2 0-15,0-2 6 0,0-1-11 16,0 1 6-16,0-1 4 15,3-1-9-15,2 4 7 0,-2-2-3 0,2 1 0 16,-1 0 0 0,3-2 7-16,0 1-6 0,2 2 4 0,1-3-1 15,0 6 0-15,1-3 2 16,1 1-4-16,2 0-2 0,-1-2 0 15,-2-2 6-15,0 2-8 16,2-2 4-16,-2 3 0 0,0-3-2 0,2 0 0 16,-1 0 3-16,-1-2-4 0,3 3 2 15,-3-1-1-15,-2-1 0 16,1-1 0-16,-2 0 3 0,2 0-4 0,-3-4 2 15,4 1-1-15,-1-2 0 16,3 1 0-16,0 1 4 0,3 1-5 16,0 0 2-16,-1 0 1 15,2 0-3-15,-2-3 2 0,1 1 2 0,-2 0-5 16,0-1 4-1,0 0-2-15,-1 0 0 0,0 2 0 0,-1-4 0 16,1 1-1-16,-3 0 2 0,2-1 5 0,0 0-11 16,0 0 8-1,0 2-3-15,0 1 0 0,-2-3 0 0,1 2 2 16,-1-2-2-16,3 0-1 15,0-2 4-15,3-1-6 0,2 1 6 16,0 2 12-16,-1 0-15 16,-1 0 0-16,1 0 18 0,-1-2-15 0,-3-1 6 15,-2 2-1-15,0-1-9 0,-2 0 2 16,2 2 3-16,-1-2-4 15,3-1 0-15,0 0 2 0,3 3 1 0,0-2-3 16,-1 2 0-16,1-3 0 16,-2 2 1-16,-1-1 2 0,-1 1-5 15,2 1 4-15,-3-3-3 16,2 2-1-16,0 0 4 0,0-4 0 0,2 1-5 15,0 0 6 1,0-4 0-16,3 0-4 0,-1 0 2 0,1-1 0 16,-2 0-2-16,-1-4 2 0,2 1 2 0,-3 0-4 15,1-3 2 1,-2 2 1-16,0-1-3 0,-2 1 2 0,-2 1 0 15,-1 2-2-15,-1 0 2 16,-1 2 2-16,1-2 0 0,-2-1 9 16,0 0-2-16,0-1-1 15,0-1 7-15,0 0-7 0,-2-1-7 0,2-1 10 16,-1-1-7-16,-2-1-7 15,0-1 4-15,-2 0 10 0,0-1-13 16,0-1 2-16,-3-1 7 0,-1 2-9 0,-2-1 2 16,-4-2 3-16,0 2-7 15,-3-1 6-15,2-2-1 0,0 5-4 16,-2 0 4-16,0-1 1 15,0 2-4-15,-1 0 2 0,-1 1-1 0,0 0-3 16,-1 4 3 0,-2-1 0-16,-2 3 0 0,-2-1-2 0,-3 2 4 15,-1-1-4-15,-2 0-1 0,0 1 2 0,-3-2-3 16,-1 1-6-1,0 2-5-15,3 3-8 0,1 1-3 0,2 3-18 16,4 1-46-16,-2 5-2 16,0 4-41-16,-1 0-80 0,-1-3-100 15,-1-5-396-15</inkml:trace>
  <inkml:trace contextRef="#ctx0" brushRef="#br0" timeOffset="133650.187">13095 11774 525 0,'0'-2'0'15,"0"1"325"-15,0-2-211 16,0 0-38-16,0 2 7 0,1 1-25 15,-1-1-15-15,0 1-15 16,0-1-4-16,3-2-11 0,1 0-9 0,3 1 4 16,4-1-3-16,2 0-6 15,5 3 2-15,2 0 6 0,5 0-6 16,6 5 3-16,2-4 1 15,1-1-1-15,2 0 1 0,-1-6 1 0,-2 1-5 16,-2-2 2-16,-5 0-1 0,-6 0-2 16,-6 3 0-16,-4 0 3 15,-5 4-3-15,-4 0 0 0,-1-1 1 0,0 1-1 16,-1 0 9-1,-1-2-1-15,-4-1 8 0,-1-3-13 0,-3 0-3 16,-3 0 0-16,1 0-2 16,-1 1 2-16,1 1 0 0,2-2 0 15,0 1 4-15,3 2-5 0,2-1 2 0,2 0 2 16,0 2-4-16,3 1 2 15,-1-2 3-15,1 3 0 0,0 0 2 16,0 0-5-16,0 0-2 16,0 0 0-16,0 0 1 0,4 0-17 0,4 1 14 15,5 3 3-15,2 3 0 16,-2-2 0-16,0 0 3 0,-2 2-5 15,-3-3 4-15,-1-2-3 16,-4 0-1-16,-2-2 4 0,-1 1-2 0,0 0-2 16,0 0 4-16,0 0 0 0,0 1-2 15,-4 4 0-15,-1 2-8 16,-5 5 10-16,-1 4 6 0,1-3-7 0,-3 2-1 15,3-3 0 1,0-1 2-16,-1-1-1 0,1 1 1 0,3-3-4 16,-2 3-83-16,4 2-28 15,1-1-81-15,-2-1-291 0</inkml:trace>
  <inkml:trace contextRef="#ctx0" brushRef="#br0" timeOffset="137940.193">11947 13164 561 0,'-10'-5'0'15,"1"0"160"-15,-2-2-110 0,1 1-14 0,1 1 11 16,1-1 17-16,1 2-14 16,1 2 1-16,2-1 6 0,0 1 3 15,1 1-4-15,1-1-8 0,-1-1-11 0,2 1 1 16,-1-1-13-16,0 1-4 15,2 0 0-15,0 2-2 0,0 0-2 16,0 0-12-16,0 0-2 16,0 0 3-16,0-3-3 0,0 3 2 0,3 0-1 15,2 0-6 1,5-1 4-16,3-2 22 0,0-1-12 0,3 2-1 15,0 0-3-15,-1 0-3 16,3 2 3-16,-2-3 1 0,3 1-2 16,0 0 6-16,1-1-5 0,4 1-6 0,3 0 7 15,3 1-7-15,1-1-2 16,2 0 0-16,-3 2 0 0,-1 0 3 15,-2 0 0-15,-2 0 1 16,1 0-7-16,-2 0 6 0,-1 1-5 0,-2 0 3 16,1 0-1-16,2-1 0 15,0 0 1-15,2 0 0 0,0 0 2 16,1 1-3-16,3-1 0 15,1 0 2-15,3 3-2 0,1-3 0 0,-2 1 0 16,-2 0-4-16,-4 0 6 0,-2 0-2 16,-6-1 0-16,-3 1-2 15,-3 2 2-15,-2-2 0 0,-1 2-2 0,-2-1 1 16,-1-2-4-1,0 3 5-15,-3-2 0 0,2 3-7 0,-1-4 6 16,0 3-2-16,1-2 0 16,1 1 4-16,1 1-2 0,1-1-13 15,3-1 6-15,-3 1 5 0,-2 0-6 0,-1-1 7 16,-2 0-1-16,-3 0-4 15,0-1 9-15,-1 0 2 0,0 0 1 16,0 0 8-16,0 0 1 16,0 0 1-16,0 0-6 0,0 0-3 0,1-1-6 15,-1-1 0-15,0 1 0 16,0 0 3-16,0 1 0 0,0 0-1 15,0-2-2-15,0 1 0 16,0 1 3-16,0-2-3 0,0 2 0 0,0 0 11 16,-1 0-10-16,1-1 3 0,0 1-4 15,0 0 0-15,0 0-2 16,0 0 1-16,0 0-7 0,0 0 6 0,0-1-2 15,0 1 0 1,0 0 5-16,1 0-2 0,-1 0-3 0,0 0 6 16,0 0-1-16,0 0-2 15,0 0 2-15,0 0 0 0,0 0-1 16,3 0-9-16,1 0 4 15,2 1 7-15,2 1 1 0,-2-1-4 0,-2 0 0 16,0-1 2-16,1 0-1 0,-3 0 0 16,1 0 0-16,1 2 2 15,1-2-4-15,1 0 4 0,0 2-1 0,1-2-1 16,1 1 0-16,0 0 7 15,-1 0-8-15,0-1 2 0,2 0 0 16,-2 2-3-16,0-2 4 16,1 0 0-16,-3 0-3 0,2 0 1 0,-2 0 2 15,1 0-4-15,0 0 4 0,-1 0-3 16,0 0 0-16,1 0 2 15,-3 0 2-15,2 0-4 0,2 0 2 0,-4 0 1 16,2 0-3 0,-3 0 2-16,0 0 3 0,2 0-4 0,-1 0 0 15,1 0 4-15,-1 0-6 16,1 1 2-16,0 1 1 0,0 0-1 15,1-1 0-15,-3 1 1 16,0-1-1-16,1 0 0 0,-1 1 2 0,1-2-4 16,1 2 4-16,-2-1-2 0,1-1 0 15,1 0 0-15,-4 0-1 16,1 0-22-16,0 0 15 0,-1 1 6 0,0-1 2 15,0 0 0-15,0 0 12 16,0 0-8-16,0-1 4 0,0 1 0 16,-2-6-13-16,2 1 8 15,-4 1-2-15,1-5-2 0,-1 1 2 0,1-1-2 16,-3-2-2-1,0-1 3-15,-3-2 0 0,-3 0-5 0,-1 1 6 16,-2-1-2-16,0 5-6 0,3 1 11 0,3 4-3 16,2 3-2-1,4 0 2-15,3 1 3 0,-2 0-6 0,1 0 4 16,1 0 0-16,-1-1-3 15,1 1 2-15,0 0 2 0,0 0-4 16,0 0 2-16,0 0 2 16,0 0-11-16,1 0 5 0,0 0-11 0,3 0-20 15,4 5-10-15,3 2 48 0,3-1-5 16,2 2 2-16,2 2 3 15,-4-2-4-15,2 1-7 0,-3-2 6 0,-4-2-16 16,1-2 12-16,-4-1 3 16,-2 1-3-16,0-1 6 0,-3 0-2 15,1-1-2-15,-2 1 0 16,0 0-3-16,0 1-2 0,0 3 6 0,0 2-1 15,-5 0 2 1,-3 1 2-16,-2 4 7 0,-1-2-8 0,-3 6 0 16,0 0 4-16,0-2-3 0,0 4 1 0,-1 0-3 15,2-2 0 1,0 0 2-16,1 0 2 0,0-2-3 0,2-1-29 15,-1-4 10-15,1-1-13 16,3-1-12-16,0 1-32 0,1 1-46 16,1-2-43-16,-5-1-162 15</inkml:trace>
  <inkml:trace contextRef="#ctx0" brushRef="#br0" timeOffset="140450.196">15803 12744 593 0,'0'0'0'0,"0"-1"297"0,0 1-201 0,0 0-15 16,0 0-23-16,0 0-15 0,0-2-14 15,0 2-12-15,0 0-9 16,1 0-7-16,0 0 4 0,1 0-4 0,1 0-2 15,3 2 2-15,1 1 24 16,4-1-7-16,-1 2 3 0,4-1-6 16,1 0-3-16,3-1 5 15,0 1-2-15,1-1-1 0,0 0 2 0,-1-1-5 16,1 0-2-1,2 0 4-15,0-1-2 0,1 0-2 0,2 0 2 16,2 0-3-16,-1 2-3 0,3 1 1 0,-4-3-4 16,2 2-2-1,0 0 0-15,-1 1 2 0,0 1-1 0,0-1 3 16,1-1-2-16,-2 0-4 15,2 1 2-15,-1-1 2 0,0 1-4 16,-1 0 4-16,0-3-1 16,-1 1-2-16,-1-1 1 0,0 2 0 0,0-1 0 15,1 0 1-15,-2 1 1 0,0-1-4 16,-1 0 4-16,-2 0-1 15,2 1-2-15,-4-2 0 0,3 0 5 0,-1 0-8 16,3 0 7-16,3 0-2 16,1 0-2-16,5 0 0 0,-2 0 1 15,0 0 5-15,0-2 0 16,-5 1-3-16,2 0-4 0,-4 0 4 0,-2 1-2 15,1 0 0 1,-5 0 0-16,-1 0 0 0,0 0 0 0,1 0 1 16,3 0-1-16,0 0 0 0,3 0 0 0,3 0 4 15,0 0-7 1,2 0 6-16,1 0 1 0,-3 0-1 0,2-2 12 15,-1 0-7-15,-3 2-5 16,0 0 1-16,1 0-2 0,-3 0-4 16,-2 0 4-16,-2 0 0 15,-3 0-4-15,1 0 4 0,-3 0 0 0,0 0-2 16,0 0 0-16,-2 0 2 15,0 0-3-15,-2 0-2 0,-4 0 4 16,-1 0-2-16,0 0 2 0,-2 0 2 0,0 0-6 16,0 0 6-16,0 0 1 15,0 0-4-15,0 0 0 0,-2-2 11 16,-2-2-8-16,0-3 0 15,-2 0-3-15,0-1 0 0,1 1-3 0,-2 1 2 16,0-2-13 0,0 3-1-16,-3-2 5 0,3-1-3 0,-3-1 9 15,-1-4-4-15,-1 1-1 0,2-1 13 0,0 2-5 16,2 2 0-1,3 3 2-15,0 1 1 0,3 2-3 0,0 0 2 16,-1 2 2-16,1-3-6 16,1-1 6-16,-2-2 1 0,-1 1 0 15,1 0 12-15,0-1-6 16,0 4-3-16,1 0 9 0,2 1-1 0,0 2-4 15,0 0-4-15,0 0-10 16,0 0-9-16,2 2 6 0,2 4-4 16,3 3 8-16,5 3 4 0,2 0 4 0,1-1-8 15,2-2 4-15,1-1 3 16,-1 0-7-16,1 0 4 0,-2 1 1 15,1-1-4-15,-2-1 2 16,0 0 2-16,-3 0-5 0,-1-2 3 0,-4-2 0 16,-3 0-2-1,-1-1-2-15,-2-1 1 0,-1 0-7 0,0-1 14 16,0 0-4-16,0 0-2 15,0 0 1-15,0 0 3 0,0 1-6 16,-1-1 6-16,-1 2-6 0,-4 2-2 0,-5 3 3 16,-3 6 4-16,-2-1 0 15,-2 2-2-15,-2 3 0 0,1-2 1 16,0 0 1-16,2 1-2 15,1-4 1-15,4-1 3 0,-1-1-4 0,1-2 0 16,3-1-2-16,0-1 1 16,-2-2-29-16,3 4-10 0,-2-1-19 15,1 0-60-15,-1 0-2 0,0 0-77 0,-1-2-326 16</inkml:trace>
  <inkml:trace contextRef="#ctx0" brushRef="#br0" timeOffset="146370.204">19399 13494 554 0,'5'0'0'0,"-2"0"242"0,-2 0-155 16,0 0-45-1,-1-1-5-15,5 1-14 0,0 0 3 0,-1 0-2 16,2 3-8-16,2-1-3 16,-2-1 6-16,2 1-3 0,0-1 6 15,0-1 3-15,3 0 1 0,0 0-4 0,5 0 4 16,1 0-9-16,1-2 2 15,0-2 1-15,2 1-2 0,0-1-4 16,-2 1 8-16,0 1-12 16,-2-1-3-16,1 2 1 0,1 0-3 0,0 1-5 15,0 0 0-15,2 0 4 16,-1 0-3-16,0 1 2 0,0 0 3 15,-1-1-2-15,1 0 6 16,4 2 2-16,-3-2-4 0,4 0 5 0,0 1-2 16,-2-1-4-16,2 0 6 0,-1 0-5 15,1 0 4-15,-2 0-2 16,-1-1-2-16,1 1-3 0,0-2 2 0,1 2-4 15,1-2-2 1,-1 2 3-16,1 0-3 0,-1 0-2 0,-2-2 2 16,-1 2 1-16,-3 0-3 15,-1 0 2-15,-1 0 1 0,0 0-2 16,2 0 0-16,-2 0 7 0,3 2-4 0,-3-2 7 15,4 0-4-15,-1 0 0 16,-1 1 1-16,1 0-1 0,-2-1-4 16,2 0 1-16,-3 0-1 15,-1 0-4-15,0 2 4 0,1 1 0 0,-3-3-4 16,2 2 4-16,0 0-2 15,-1-1 0-15,2 1-1 0,0 1 1 16,1-1 2-16,1-1 0 16,1 3-1-16,1-3-2 0,1 3 1 0,1-2 0 15,1 1 0-15,0 1 4 0,0-2-4 16,0 1 0-16,-1 0 0 15,0 1 3-15,-2-2-5 0,2-1 4 0,-1 1 0 16,-2-2-3 0,1 0 2-16,-1 0 11 0,1 0-7 0,0 0 1 15,2 0 2-15,0-2-4 16,-1 0 3-16,1 0-5 0,-3-1 1 15,-1 1 1-15,3 2-4 16,-1 0 0-16,1 0 0 0,-1 0 2 0,0 0-2 16,-3 0 0-16,2 2 2 0,-3-2-3 15,1 0 2-15,-2 1 2 16,0-1-6-16,0 1 5 0,2 0 0 0,-2 0-4 15,0 1 1-15,0 1 2 16,-1-3-1-16,-1 3 0 0,0-1 3 16,-1-2-6-16,-1 1 6 15,1 1-3-15,0-1 0 0,0 2 0 0,2 0-1 16,2-1-1-16,-3 1 4 0,5-2 1 15,-1 1-5-15,2 0 4 16,0 1 0-16,0-1-4 0,0 0-1 0,-1 0 3 16,-2-2 0-1,-1 0 2-15,-1 0 0 0,-2 0-2 0,-1 0 0 16,-2 1-1-16,-2-1-1 15,1 2 4-15,-3-1 0 0,-1-1-2 16,-2 0-1-16,-1 1 1 16,0-1 0-16,0 0 0 0,0 0 2 0,1 0-2 15,-1 0 0-15,0 0 1 0,0 0-2 16,0 0 2-16,0 0-1 15,0 0 0-15,0 0 0 0,0 0 1 0,0 0-1 16,0 0 0-16,0 0-1 16,0 0-2-16,0 0 6 0,0 0-5 15,0 0 0-15,0 0 3 16,0 0-2-16,0 0-3 0,0 0 6 0,0 0-3 15,0 0-2 1,0 0 5-16,0-1-2 0,0 0 0 0,0 1 0 16,0 0 2-16,5-5-3 0,1 4 2 0,0-3-1 15,2 0 0 1,-3 3-2-16,2-1 2 0,-1 0 0 0,1 1 0 15,-1 1-1-15,-2 0-2 16,0-1 5-16,-2 1-2 0,-1-1 0 16,0 1 0-16,-1 0 3 15,0-1-5-15,0 1 4 0,0 0 1 0,0 0-2 16,0 0 6-16,0 0 1 0,0-2-2 15,-1-1 1-15,1 0-8 16,-1 0 1-16,-1 0 0 0,1 1 4 0,0-2-5 16,0 1 1-16,0 0 1 15,1-1-2-15,-3 1 1 0,1-4 0 16,-6 1 0-16,1-3-1 15,1 1 0-15,-2-1-2 0,0 0 5 0,2 1-2 16,-4-1 0 0,1-2-1-16,1 2 0 0,1 0 0 0,0 1 2 15,0 1-1-15,0-2 0 0,-2 1-2 0,1 1 3 16,1 0-2-1,0 2 1-15,0-2-2 0,3 2 0 0,1 2 4 16,1 3 1-16,2-1-6 16,0 0 6-16,0 1-2 0,-1 0-2 15,1 0-1-15,0 0 1 16,0 0-10-16,0 0 7 0,3 2-5 0,1 5-2 15,6 3 17-15,0 2-3 16,1-3-6-16,1 2 5 0,0-2-1 16,-1 1-2-16,1 0 2 0,0 0 1 0,0-2-3 15,1 3 2-15,-1-2-2 16,0 0 1-16,1 4 0 0,-3-4 1 15,0-1-1-15,-3-1-5 16,0-2 5-16,-3 1-6 0,1-1 6 0,0-1 0 16,-2-1 0-1,2-1-1-15,2 2 2 0,-1-2-2 0,0 1 0 16,1-3 1-16,-3 0 0 0,-1 1-6 0,-2 1 6 15,0-2-9 1,-1 0 10-16,0 0-1 0,0 0 0 0,0 0 0 16,0 1 6-16,-1-1-7 15,-3 2 2-15,-7 1-2 0,0 2-6 16,-5 1 11-16,3 2-5 15,1-1 0-15,-3 2 1 0,3 1 0 0,-1 1 0 16,-1 2-1-16,0 1 2 16,0 1-2-16,-1 2 1 0,1-2 0 15,2 1 0-15,1-1-2 0,0-3 3 0,2-1-2 16,2-3 2-16,1 1 1 15,3-4-2-15,-2 0-19 0,3 0-7 16,0-2-9-16,-1 0-2 16,-1 1-11-16,1-2-33 0,-3 1-17 0,-1 0-20 15,0-3-148 1,-2 0-188-16</inkml:trace>
  <inkml:trace contextRef="#ctx0" brushRef="#br0" timeOffset="152770.213">17931 13846 587 0,'0'-4'0'16,"-1"-1"297"-16,1 2-195 16,-2-1-30-16,0-1 3 0,0 1-28 0,1-1-7 15,-1-1-8-15,2-1 1 0,-3 0-7 16,2-3 0-16,-3 0-7 15,0 0-5-15,1 2-4 0,0-3-1 0,-1 4-4 16,1-3-4 0,0-2 9-16,-1 0-5 0,0-2-4 0,-2 1 8 15,0 2-5-15,1-2 2 16,-2-1 3-16,0 4-2 0,-2-4-1 15,0 1-1-15,-4 2-1 16,0-2-4-16,-1 1 0 0,-1 2 2 0,-3 0-2 16,-1-1 0-16,-1 2 1 0,0-2-1 15,-1 2 0-15,2-1 1 16,-2 1-3-16,1 0 4 0,3 0-1 0,-1 0-2 15,3 0 2-15,2 3 1 16,4-1-4-16,-2 1 4 0,1 2-2 16,-1-1 0-16,-1-1 0 15,0 1 2-15,-1-1-3 0,-2 0 2 0,-2 3-1 16,1-2 0-16,-2 3 0 0,-2 1 2 15,0-1-3-15,0 0-1 16,-2-1 2-16,1 3 0 0,0 0-2 0,1 0 3 16,-1 0 0-16,0 0 1 15,-2 0-1-15,1 0-2 0,-2 0 2 16,4 3 0-16,-3 1-2 15,2 2 2-15,0 2-1 0,2 0-5 16,0 0 10-16,1-1-3 16,0 1-2-16,-2 1 0 0,2-2 3 0,-4 0-4 15,2 0 2-15,-1 1 9 0,-1 1-8 16,4 1 8-16,-1 2-5 15,2-3-4-15,2 2 4 0,1 0-4 0,0-3 0 16,4 2 1-16,-1 0-3 16,1-2 0-16,3 3 2 0,-1 1 0 15,2-2-2-15,-1 4 1 16,2 1 0-16,-1-1 0 0,0 3 1 0,-1-1-1 15,1 1 0 1,-1 1 0-16,-1 1 3 0,1-2-5 0,-2 0 4 16,2-1-2-16,1-3 1 0,-1-1 1 0,4 0-3 15,1 0 0 1,-1 0 2-16,2 1 2 0,-1-1-2 0,1 0 2 15,-2 1 2-15,1 0-5 16,-1 0 0-16,-1 1 9 0,-1-3-3 16,2 0 0-16,1 2 0 15,1-2-5-15,-1-1 2 0,0 2 1 0,1-3-5 16,1 0 2-16,0 2 3 0,0-2-5 15,0 0 2-15,0 2 2 16,0-1-3-16,2-1 0 0,0 1 3 0,-1 0-3 16,2 0 0-16,0-1 2 15,-1 2-3-15,1-3 2 0,0 3 1 16,1-1-3-16,1-1 2 15,-1 2 2-15,-1-4-4 0,1 1 2 0,-3 1 1 16,5-1-3 0,-2 3 1-16,2-1 1 0,-1 0-2 0,3 2 2 15,-2 0 1-15,2-2-3 0,0 2 2 0,-2-4 0 16,1 2-2-1,-2-4 2-15,1 2 1 0,-1 1-2 0,0-2 0 16,-1 1 1-16,1 0-2 16,1-2 1-16,0-1 2 0,0 3-4 15,1-3 3-15,-1 1 1 16,0 0-4-16,2-2 4 0,2 3-3 0,-2-2 2 15,2 2 2-15,-2-1-2 16,-1-2-2-16,1 3 2 0,-2-2 0 16,2 0-1-16,0-1-1 0,-3 0-1 0,3 0-1 15,-3 2 6-15,2-1 1 16,1-1-4-16,1 1 0 0,2-1 1 15,0 1-2-15,1 0 2 16,-1 0 1-16,-1 0-2 0,0-2 0 0,1 2 2 16,1 0-3-1,1-1 2-15,-2 2 0 0,1-2-2 0,-1 1 2 16,0 0-1-16,1-1-2 0,-2-1 4 0,1 1-1 15,-1 0-6 1,-1 2 10-16,2 0-5 0,-4-1-3 0,1 0 6 16,-1-2-2-16,0 0-1 15,4 1 0-15,-1-1 0 0,3-1 0 16,4 1 0-16,0-1 1 15,-1 1-1-15,1 0 0 0,-1 1 2 0,-2-3-2 16,-1 0 0-16,0 2 1 16,-2-3-2-16,0 0 1 0,1 0 1 15,-1 0-2-15,4 0 2 0,-4 0 0 0,2 0-2 16,3 0 2-16,-4 0 1 15,0 0-3-15,0 0 2 0,-1 0 0 16,0 0-2-16,0 0 1 16,-1 0 0-16,-1 0 0 0,4 0 0 0,-2 0 1 15,1 0-3 1,1 0 4-16,0 0-1 0,-2 0-1 0,2 0 0 15,-2 0 2-15,1 0-3 16,-1-2 1-16,0 1 2 0,-3 1-4 16,1 0 4-16,0-1-1 0,-1 1-2 0,2-1 1 15,-3 1 1-15,1 0-2 16,1-3 1-16,0 1 0 0,2-1 0 15,0-1 0-15,0 1 2 16,-1 1-4-16,2 0 3 0,-2-1-1 0,3 1 0 16,-2 0 0-16,-1-2 1 15,1 1-4-15,-1-1 6 0,-2 1-3 16,0 1 0-16,-1-1 0 0,-3 0 3 0,2-2-4 15,-2 0 2-15,1 0 3 16,0-2-7-16,2 0 6 0,0 0-2 16,0-1-2-16,2-1 2 15,-1-1-1-15,1 1-2 0,-3 0 4 0,0 1 5 16,1-2 1-1,-1 0 1-15,-1-1-1 0,4 0 1 0,-2-1-2 16,0-2-2-16,1 0-7 16,2-1 4-16,1 0 4 0,0 2-6 15,1-1 0-15,0 0 4 0,-2 3-4 0,-1 0 0 16,-2 1 6-16,0 3-10 15,-3-4 8-15,0 5 18 0,-1-4-10 0,0-1-1 16,0 1-6 0,-1-3-1-16,2-1 5 0,-3 1-1 0,2-3-4 15,-1-2 3-15,-1-3-1 16,0 1-5-16,-1-3 3 0,0 1-3 15,0-2-2-15,0 2 2 16,0 0 2-16,0 3-4 0,0 2 1 0,-1 0 1 16,0 2-1-16,-3 1 0 0,0-1 8 15,-3-2-11-15,-4-3 5 16,0-1-4-16,-2 2-2 0,2 1 7 0,1 3-6 15,0 2-13-15,3-2-2 16,0 6-12-16,1-1-28 0,-2 4-10 16,-2 6-32-16,-3 0-60 15,-5 12-4-15,-6 1-56 0,-5-3-355 0</inkml:trace>
  <inkml:trace contextRef="#ctx0" brushRef="#br0" timeOffset="153820.215">16515 13569 571 0,'4'-5'0'0,"-2"0"277"0,1 2-172 15,-3 1-25-15,0 2-16 16,0 0-13-16,0 0-6 0,0 0-13 0,0 0-13 16,0 0-8-16,0 0 5 15,-5 9-9-15,-1 2 17 0,-4 7 8 16,0 2-10-16,-2 1-6 0,-2 4 2 0,0 1-5 15,-1 3-7-15,1 1-1 16,1-2-2-16,-1-3-2 0,1-1 1 16,1-3 2-16,2-3-8 15,2-3 7-15,2-3 0 0,-1-3-6 16,3-2 4-16,3-2-2 15,-1-1-12-15,1-1-2 0,0 2-11 0,0 0-17 16,1-2-5-16,-1 1-1 0,-1-3-13 0,2-1 3 16,0 0 23-1,0-1 24-15,0-5 9 0,2-4-28 0,-1-3-10 16,2-1-16-16,0-3-30 15,-3-3-13-15,4-2 50 0,-1-3-5 16,-1-3 24-16,2 2 29 16,1 1 4-16,-1 1 42 0,2 2 22 0,-3 5 38 15,-1 3 27-15,-1 4-47 16,-1 3-2-16,0 2-2 0,0 5-20 15,0 0-13-15,0 0-11 0,1 0-28 0,2 10-13 16,-3 3 6-16,3 8 23 16,1 3 7-16,-1 3 4 0,2 2-5 15,1-3-6-15,1 2-3 16,0-3-5-16,3-3-14 0,-1 0 1 0,1-3 3 15,2-3-3 1,-2-2-4-16,2 0 2 0,-3-3-2 0,0-1-85 16,-4 1 0-16,-4-2-51 15,-1 1-123-15,-6-1-331 0</inkml:trace>
  <inkml:trace contextRef="#ctx0" brushRef="#br0" timeOffset="166600.233">12865 14993 155 0,'-3'0'0'0,"1"0"30"15,-2 0-25 1,1 0-5-16,0 0 0 0,1 0 1 0,2 0-1 15,-1 0 9-15,1 0 33 16,0-2 5-16,-2 2-8 0,2-3 9 16,0 2-1-16,-3 0 22 15,3-2-16-15,-1 2 10 0,-1-1-20 0,2 1-5 16,0 1 0-16,-1 0 14 0,1-3-9 15,-1 3 1-15,1-1-2 16,0 1-12-16,0 0-5 0,0 0-5 0,0 0-10 16,0 0-7-16,0 0-4 15,0 0 2-15,0 0 19 0,0 0-8 16,1 0 10-16,2 0-2 15,0 2 15-15,2 0-7 0,1 3 0 0,1-2 2 16,3-2 1-16,5 2-4 0,1-1-4 16,4-1-1-16,1 0-3 15,3 0-5-15,1-1 2 0,6 1-7 0,0 0 0 16,1-1 1-1,1 0 0-15,-3 1-4 0,-1-1 6 0,-2 0-4 16,-1 0-5-16,1 0 2 16,0 0 2-16,-2 1-7 0,3 0 0 15,-3 1 8-15,0 2-11 16,-1-3 6-16,-3 2 0 0,0-1-3 0,-4-2 0 15,4 0 4-15,-3 0-4 0,1 0 0 16,-2-1 1-16,-1 0-1 16,-3-2 1-16,-5 3 0 0,-2 0-2 0,-3 0 1 15,0 0-1-15,-3 0 1 16,0 0 0-16,0 0 4 0,0 0-5 15,-3-3 2-15,-1-1 11 16,-3-2-13-16,-4-1-1 0,-1 1 0 0,-6-2 0 16,1-3 4-1,1 0 3-15,-2-1-8 0,4-2 6 0,-1 1 1 16,-1 2-4-16,3-1 0 0,2-1 3 0,1 1-3 15,4 1 0 1,0 1 2-16,2 4-3 0,3 1 2 0,0 2 4 16,1 2-2-16,0 1-3 15,0 0 0-15,3 0-15 0,4 0 13 16,4 3 3-16,6 3-1 15,2 4 0-15,3 5 5 0,-1-1-6 0,-1 1 2 16,-2 0 3-16,-4-4-6 0,0 1 3 16,-4-2 0-16,-2 0-2 15,1-2 2-15,-4-1 0 0,-1-2-1 0,0 0-1 16,-4-1 0-16,0 1-1 15,1 2 3-15,-1 2 0 0,0 2-2 16,-1-2 2-16,-6 3 1 16,-1-1-1-16,-2 0 3 0,-4 1 1 0,-1-1-4 15,-2-1 3 1,-1 0-1-16,3 0-5 0,0 0 4 0,2-1 1 15,0 1-4-15,0-1-7 0,-1 1-41 0,4 3-53 16,0-2-26 0,-1-2-54-16,4-2-319 0</inkml:trace>
  <inkml:trace contextRef="#ctx0" brushRef="#br0" timeOffset="169750.237">16027 15216 692 0,'0'0'0'0,"-3"-3"264"15,2 3-185-15,0 0-21 0,-1 0 1 16,1 0-18-16,-1-1-19 15,-2 1-15-15,-5-1 18 0,2 1-8 0,-4 0-4 16,0 0 9-16,0 2-3 0,1 1-6 16,0 0 9-16,0 0-9 15,0 1-6-15,-3-3 8 0,0 0-7 0,-2 1-5 16,3-2 3-1,1 0-3-15,0 0 0 0,2 0 11 0,0-4 1 16,0 1 3-16,-1-4 0 16,-2-1-5-16,2 1-4 0,-1-4 9 15,1 1-4-15,0 0-6 16,2-1 0-16,-1 0-1 0,1-1-7 0,1 0 0 15,1-1 13-15,2 0-15 0,-3-1 4 16,2-1 4-16,1 0-6 16,2-2 0-16,2 0 6 0,-3 2-7 0,3-2 2 15,-1 1 2-15,0-1-6 16,-1-1 6-16,1 1-3 0,-1 1 0 15,2-1 0-15,0 2 0 16,0 0-1-16,0-1 2 0,1 0 1 0,4 0-2 16,2 1-4-1,4 0 4-15,0 0-3 0,3-2 3 0,1 2 0 16,-2 0-2-16,-1-2 2 0,-1 3 2 0,0 2-4 15,-1 0 4 1,-2 0 1-16,2 3-5 0,0-4 3 0,-1 3-1 16,2 1 0-16,0-1-2 15,-1 1 3-15,2 2-2 0,-1-1 2 16,0 1-1-16,1 2 0 15,0 1-5-15,1 2 5 0,0 0 0 0,0 2-2 16,0 0 2-16,-1 0 0 0,0 0-1 16,1-1 2-16,1-2-2 15,3 1 2-15,1-1 1 0,0 0-3 0,0 1 1 16,-1 0 0-16,-1 2 0 15,-2-1 0-15,3 1 0 0,-1 0-6 16,2 0 12-16,0 0-4 16,-1 0-3-16,1 0 0 0,-1 0 4 0,-1 0-6 15,1 0 4 1,-1 0-2-16,0 0-2 0,-2 0 6 0,3 0-1 15,-4 0-4-15,-1 1 4 0,4 1-4 0,-3 2-1 16,4 2 6 0,-3 1-3-16,2-3 0 0,1 1 0 0,0-4 3 15,0 1-4-15,1 0 0 16,-1-1 1-16,0 1 0 0,-3-1 0 15,0 1 5-15,-2 0-8 16,2 1 6-16,1 1-2 0,-1-1-2 0,3 0 2 16,0 1 1-16,0-2-3 15,1 0 1-15,-1 1 2 0,2 1-4 16,0-3 2-16,-2 3 0 0,0-1 0 0,-3-3 2 15,1 3 1-15,-1-1-3 16,2 1 0-16,-3-1 5 0,1 0-5 16,0 2 0-16,-1 0 2 15,3 0-4-15,0-1 4 0,-3-1-1 0,2 3-3 16,-2-5 4-1,1 4-1-15,0-1-2 0,-1-1 2 0,-2 1-1 16,2 1 0-16,-2-1 0 0,0-1 2 0,0-1-3 16,-2 0 2-1,2 0 3-15,-1 0-5 0,3 1 2 0,-1 0-1 16,1-1 0-16,1 1-1 15,2 0 3-15,-1-2-4 0,1 3 4 16,0-1-1-16,-3 0-2 16,-2 1 2-16,-2-2 4 0,-3 1-6 0,-2 2 1 15,0 2 1-15,-1-1-2 16,1 0-1-16,-1 3 1 0,0-2-3 15,-1 0 8-15,0 3-3 0,2-4-1 0,-1 3 0 16,1-1 1-16,0 1-2 16,-1 0 2-16,0 0-1 0,-2 2 0 15,2-2 0-15,-2 1 1 16,0 0-2-16,0 2 1 0,-1 2 0 0,0-1 0 15,0 1 0 1,-1 2 2-16,0-4-2 0,-1 3 0 0,1-3 1 16,-1 1-1-16,1-2 0 15,-2 0 2-15,2 1-2 0,-2-1 0 16,1-1 2-16,-4 1-4 0,1-1 4 0,-1 0-1 15,-2 0-2-15,0 0 2 16,0-1 0-16,0 0-1 0,3-1 0 16,-4-2 3-16,1 2-4 15,-2 0 2-15,-1 0 0 0,-1 1-2 0,-1 1 0 16,-2-2 0-16,0 1-3 15,1-1 4-15,0 0 0 0,-1 0-3 16,0-2 4-16,0 1-1 0,0 0 0 0,0-2-1 16,-1 0 2-16,1 1-2 15,0-1 1-15,-2 1 1 0,1-1-2 16,-1 0 2-16,0 0-2 15,-2 2-1-15,-1-2 3 0,0 0 0 0,0-1-2 16,2 0 1 0,-3-1 1-16,2-1-2 0,0 2 2 0,0-3-2 15,2 3-2-15,2 0 6 16,-1-1-2-16,1 3-1 0,2-3-1 15,-1 0 1-15,0 1 0 0,3-2 0 0,-2 1-1 16,-3 0-1-16,2-2 4 16,-1 0-1-16,1 2-1 0,-1-2-1 15,1 0 2-15,-2 0-2 16,-1 0 0-16,0 0 2 0,2 0-2 0,1 0 2 15,-1 0-2-15,4 0 1 16,0 0 0-16,-1 0 0 0,1 0 0 16,-2 0 0-16,0 0 2 15,1 0-2-15,-1 0-2 0,1 0 4 0,-1 0-4 16,-1 0 4-16,0 0-1 0,0 0-1 15,0 0-1-15,-1 2 1 16,3 1 0-16,-2-1-2 0,3-2 4 0,1 3-4 16,0-3 3-1,1 0-1-15,0 0 0 0,0 0 0 0,1 0 2 16,-2-3-2-16,1 1-1 15,-2 2 4-15,0 0-6 0,-2 0 5 16,2 0-4-16,-1 0-3 0,-3 0 10 0,4 0-3 16,-2-1-2-16,2 0 0 15,0 1 1-15,-1-5-1 0,1 5 0 16,-1-2 8-16,1 0-7 15,-3 1 4-15,3-3-1 0,-3 2-8 0,0-2 8 16,0 3-1-16,-1-1-4 16,2-2 2-16,-1 0 2 0,4 0-5 15,0 0 4-15,4 1 4 16,-2 2-6-16,-1-2 0 0,1 0 9 0,-2-1-14 15,0 1 10-15,-3 0-8 0,-3 2-4 16,1 1 14-16,1 0-10 16,2 0-16-16,1 1-3 0,5 2-18 0,3 3-49 15,1 2-30 1,1-1-30-16,0-3-210 0</inkml:trace>
  <inkml:trace contextRef="#ctx0" brushRef="#br0" timeOffset="187650.262">21241 15369 526 0,'-1'-4'0'0,"1"0"280"15,0 2-175-15,0 0-26 0,-1-1 1 16,1 0-24-16,-2 1 6 15,2-2-21-15,-3 0 7 0,1 0-12 0,-3-1 7 16,1-2-16-16,0 2-12 16,-3 0-11-16,-1 2 11 0,-1-1-7 15,-2 0-5-15,1 1 7 16,1 1-3-16,0 1-7 0,-1-1 0 0,0 2 16 15,-3-1-12 1,1 1 8-16,-4 0-4 0,-1 0-1 0,3-1 7 16,0 1-4-16,-1-1-9 0,0-1 12 0,1 2-8 15,-3-3-3 1,2 3 8-16,-2-1-3 0,1-1-2 0,1-1 5 15,-1 0 0-15,2 0-9 16,-1 1 13-16,1-2-7 0,0 3 0 16,0-1-2-16,1 1-2 15,-1 1-1-15,-2-1 3 0,1-2-3 0,-4 2 0 16,0 1 0-16,0-2 1 15,-1 0-3-15,0 1 0 0,0 1 10 16,-1-1-9-16,0 1 7 0,1-1-6 0,-1-1 0 16,1-2 4-16,4 3 1 15,1-2-3-15,3 0 2 0,3 2 0 16,1-1-5-16,2 0 4 15,-1 2-2-15,-1-2-6 0,-4-2 6 0,-2 3-1 16,-3-3-2 0,-1 0 0-16,-2 3 3 0,-2 0-5 0,-1 0 4 15,1 1-1-15,-3-2-1 0,4 2 0 0,3 0 4 16,1 0-6-1,4 0 2-15,-2 0 1 0,0 0-2 0,-1 0 2 16,-1 0 0-16,0 0-1 16,-1 0 0-16,-2-3 5 0,1 2-3 15,0 0 2-15,-1 1-3 16,2 0-2-16,2 0 2 0,0 0 0 0,-2 2-6 15,-1 0 10-15,-2-1-2 16,-1 2-5-16,-1-1 4 0,0 1-2 16,0-1-2-16,0 2 4 0,3-1 1 0,2 2-6 15,4 1 3-15,1 0 2 16,0-1-2-16,2 2 0 0,-2 0 0 15,-1 0 0-15,0 3 0 16,0-2 3-16,-3 1-3 0,0 0-1 0,1-1 1 16,0 4 0-1,-1 0 1-15,3 2-4 0,0-1 0 0,1 3 6 16,2-1 0-16,0-1-6 15,-1 0 6-15,1-1-1 0,1-2-3 16,0 1 2-16,2-1-2 0,0-1-5 0,-1 2 12 16,2-2-4-16,0 1-2 15,1-1 0-15,2 3 0 0,-1-1 0 16,0-1 0-16,1 0-1 15,-1-1-3-15,-1-1 8 0,1 3-1 0,0-1-3 16,1 0 0-16,-1 1 2 16,1 0-2-16,1 3-2 0,0-1 2 15,0-2 0-15,0 0 0 0,1-2 1 0,-1 0-7 16,2 0 12-16,0-3-5 15,1 2-2-15,0 0 2 0,0 1-1 16,1 0 0-16,2-1 0 16,1 2-3-16,-1-1 1 0,1 1 4 0,1-1 3 15,0 0-6 1,2 2 2-16,0-2 0 0,0 1-2 0,0-1 1 15,2-1 2-15,-1-1-4 16,-2-3 4-16,0 2-2 0,1 1 0 16,1-1 0-16,0 0 1 0,2 0-2 0,-2-1 2 15,1 0-1-15,0 0 0 16,-1 1 0-16,-1-2 2 0,0 1-2 15,0 0 0-15,-1-2-1 16,1 1-4-16,1 0 10 0,1 0-2 0,3 2-5 16,-5 1 3-16,5-1 2 15,-3-1-6-15,1-1 6 0,0 1-2 16,0-2-2-16,-3 1 0 15,0-2 1-15,1-1 0 0,0 1-1 0,0 0 2 16,1 0-2-16,0 0 1 0,2 0 0 16,0-1 0-16,3 0 0 15,-1 0 0-15,1 0 0 0,2 0 3 0,-3-1-4 16,1 0-1-1,-1 0 4-15,-2 0 1 0,0-1-6 0,1 0 6 16,0 0-2-16,-2 0-3 16,-1 1 4-16,0 1-3 0,1-2-2 15,-2 1 6-15,2 2-2 0,-2-2-2 0,2 0 1 16,-1 1 2-16,1-1-4 15,0 0 3-15,1 1 0 0,2-2-2 16,-1 2 2-16,2-2 2 16,-2 0-5-16,1 1 4 0,-1-1 3 0,-2 0-7 15,0 0 4-15,0 0 0 16,1 0-2-16,-4 1 0 0,4-1 6 15,-1 0-9-15,2 1 4 16,-2 0 0-16,2 0-2 0,0-1 2 0,0 0 5 16,2 0-6-16,0 0 0 0,0 0 2 15,-3 0-4-15,2 0 4 16,-2 0-1-16,-1 0-2 0,0 0 2 0,0 0 0 15,-2 0-2 1,-1 0 2-16,2 2 2 0,0-2-5 0,1 1 4 16,2-1-2-16,1 0 0 15,0 0-1-15,1 0 3 0,-1 0-4 16,2-1 4-16,-1-1 1 15,1 0-4-15,-2 1 2 0,1 0 2 0,1 0-4 16,-1 1 2-16,0 0 5 0,-2-2-8 16,0 0 2-16,-1 2 1 15,0-1-2-15,0-1 1 0,2 1 4 0,1-1-6 16,1 1 4-16,1 1-2 15,0-1-4-15,0 1 8 0,-1-1-1 16,0 1-5-16,-1 0 2 16,-1 0-1-16,-1-1-4 0,2 1 8 0,-3-3-2 15,2 1-2-15,0 0 2 0,0 1 2 16,0 1-4-16,2-1 2 15,0-1-1-15,-2 1-1 0,3 1 2 0,0 0 1 16,-2-1-4 0,2 1 4-16,0-2 1 0,-2 0-5 0,0 1 0 15,1-2 7-15,2 0-10 16,1 0 8-16,2 1-1 0,-2-1-4 15,2-1 4-15,-3 2-2 16,4-2 0-16,-6 1 0 0,0 1 0 0,0-3-2 16,-1 3 4-16,3 0-2 0,0 0-1 15,1-1 2-15,-1 1 1 16,0-1-2-16,0-2 0 0,-2-2 2 0,1 0-2 15,-1 0 0-15,-1 1 16 16,-1 0-15-16,1-1 8 0,3-1-6 16,-1 0-1-16,2-1 0 15,-3-2 2-15,1 0 0 0,-2-1 5 0,-1 0 0 16,-3-2-1-1,1-1 3-15,-4 1-2 0,3 0-6 0,-3 0 4 16,1 1-4-16,0-1-1 0,0 1 2 0,-1-1-3 16,-1 0-1-1,0 1 0-15,0 2 6 0,-2 2-7 0,-2 2 2 16,-1-2 6-16,1 1-10 15,-2 0 6-15,0-1 12 0,0 1-11 16,-2-1 3-16,2-3-6 16,-3 2 0-16,-1-3 3 0,-2 2-3 0,1-1-2 15,2 0 2-15,0-1 0 0,-4-3-1 16,3-2 0-16,-3 0 0 15,0 0 0-15,-2 0-1 0,1-2 2 0,-2-1-2 16,3-1-3-16,-3 1 4 16,2 4 0-16,0 1-5 0,3-1-1 15,1 6-1-15,1 0 3 16,1 5-1-16,-2 2-13 0,0-1-3 0,-3 1-19 15,-4-1-36 1,-3 3 2-16,-3 0-14 0,-2 2-30 0,-3 0 22 16,0 0-12-16,-2 2-42 0,2 3-13 0,2-1-115 15,1-4-280 1</inkml:trace>
  <inkml:trace contextRef="#ctx0" brushRef="#br0" timeOffset="196960.275">21942 13065 393 0,'-15'-10'0'0,"3"1"228"15,3 4-152-15,2-2 37 0,6 2 6 0,1-1-42 16,0-2-9-16,4 0-32 16,2-2-8-16,2 0-7 0,2 2 8 15,0 0-11-15,-1 5-12 0,-1-2 8 0,-3 3-5 16,3 1-4-16,-2 1 1 15,4 0-5-15,2 1-2 0,3 4 2 16,3 0 26-16,2 3-4 16,2-2 0-16,-3 0-6 0,-1-1-7 0,-3-1-1 15,-1-1-1 1,-3 1 1-16,-3-2-2 0,-1 3-2 0,-4-3-3 15,-1-2 1-15,0 2-1 16,-1-1-3-16,1 2 2 0,1 1-1 0,-2-1 0 16,3 2 0-16,0 0 3 0,0-1-1 15,1 4 3-15,-1-2 4 16,0 0-1-16,-1 1 5 0,0 0-6 15,-1 0 0-15,-1 0 1 16,-1 1-5-16,1-2 1 0,2 2 1 0,-3 0-2 16,1 1 4-16,1 1 4 15,-2 0 1-15,2 4-1 0,-2 1 0 16,1-1-1-16,0 5-3 15,-1 1-1-15,0 1-2 0,0 1-6 0,0-1 4 16,0 0 7-16,0 0-9 0,-1-1 0 16,1 1 7-16,-1-2-7 15,-1 1 0-15,2 2 12 0,-3 0-11 0,3 0 4 16,0 2-5-1,0-2 0-15,0-1 0 0,0-1 4 0,0 2-5 16,0-3 2-16,0 1 0 16,0-1-2-16,0 2 2 0,1-1 3 15,1 2-5-15,1 1 2 0,0 2 0 0,1-1-1 16,-1 2 0-16,-1-1 2 15,0 2-2-15,-2-3 0 0,0 2 1 16,0-2-1-16,0-2 0 16,0 2 3-16,0-2-5 0,-3 1 4 0,2 0-1 15,-1 1-1-15,1 0 0 16,1 2 10-16,0-1-9 0,-2 0 2 15,0-1-1-15,0 1-2 16,1 1 0-16,0 0 5 0,-1 4-6 0,0-4 2 16,1 2 2-16,-3 0-4 0,3-1 2 15,-2-1 7-15,2 2-11 16,1-3 6-16,-1 1 11 0,1-1-14 0,0 1 0 15,-1-2 12 1,1 1-11-16,0-1 3 0,-2 2-1 0,1-1-6 16,0-1 6-16,0 0 2 15,0 0-7-15,0 1 4 0,-1-1 1 16,1 0-2-16,-1 0 0 15,2-1 2-15,-2 0-2 0,0-1 3 0,1 4-1 16,0-3-5-16,-2 3 4 0,2-1-2 16,-1 1 0-16,2 1 0 15,0-1 2-15,3 2-3 0,1-1 2 0,-2 1 1 16,1 0-3-16,-1 0 2 15,-1 0 1-15,2 1-4 0,-2 0 4 16,-1 0-1-16,0 0-2 16,0 2 2-16,0-2 0 0,1 3-1 0,1 0 0 15,-1-3 1-15,1 0-4 0,-2-5 6 16,0 1 1-16,0-1-5 15,1-1 0-15,0 2 4 0,0-3-6 0,-1 1 6 16,2-1-3 0,-2-4-2-16,0-1 3 0,1-2 0 0,-1-3-2 15,1-1 2-15,2-1 0 16,-3-1-2-16,2-3 1 0,-2 1 2 15,1-1-4-15,0-3 2 16,0 1 0-16,0-1 0 0,-1 2-3 0,0-2 1 16,0 2-1-16,1 0 5 0,1 2-3 15,-1-2-3-15,0 2 3 16,1 0-2-16,-2-3-7 0,0 4 7 0,1 0-2 15,1 0 3-15,-1 0 0 16,-1 0-1-16,0-1 0 0,0-1 4 16,0 0-2-16,0 1-6 15,-2 1 13-15,0-1-5 0,2 0-2 0,-4-2 0 16,2 0 2-1,-1-1-2-15,0 1 0 0,0-1 2 0,0 0-2 16,-2 1 2-16,-1 0-1 0,1 2 0 0,1 0 0 16,-2 0 2-1,2-1-4-15,0-2-1 0,0 1 3 0,2 0-5 16,-4 0 9-16,1-1-4 15,2-1 0-15,-1 1-1 0,1-2 1 16,0 0 0-16,-3 1 0 16,1 0 3-16,0 2-5 0,-3-3 4 0,1 2-5 15,0 0 1-15,-2 0 4 0,1-1 1 16,0-1-3-16,1 0 0 15,-4 0 3-15,2-1-4 0,-2-1 0 0,0 0 6 16,-1 0-10-16,-2 0 10 16,2-3-4-16,0 1-2 0,2 2 2 15,4 0 0-15,-1 0-1 16,2 0-4-16,2-2 2 0,2 2-102 0,-2 0 16 15,-1 0-57 1,-1 0-102-16,-2-5-161 0</inkml:trace>
  <inkml:trace contextRef="#ctx0" brushRef="#br0" timeOffset="200380.28">22595 13624 891 0,'1'-7'0'0,"1"4"247"0,-1 1-152 16,-1 2-12-16,0 0-42 15,0 3-30-15,-7 17-12 0,-5 15 2 0,-4 14 27 16,-5 13-14 0,1 4-7-16,1-1-3 0,2-2 1 0,2-4-6 15,2-6 2-15,0-8 3 16,0-9-4-16,3-4 0 0,-4-10 0 15,4-3 0-15,-1-5-14 16,4-6 9-16,1-1 2 0,2-7 2 0,3 0 2 16,-1-2 4-16,1-11-7 0,1-7-11 15,0-8 9-15,3-7 4 16,2-5 0-16,3-5 8 0,2-8-7 0,3-4 13 15,4-8-5-15,5-8-2 16,5-2 8-16,5-3 0 0,5 1-9 16,0 1-2-16,3 4-2 15,-1 3-4-15,-1 6 4 0,-1 10 2 0,-5 10-5 16,-4 10 2-1,-1 15 1-15,-4 10-4 0,1 7-2 0,-2 4 5 16,-1 12-2-16,1 10-1 0,-5 8 1 0,-4 7-2 16,-5 4 6-1,-8 0-4-15,-4 1-5 0,-8-3 12 0,-4-5-6 16,-5-4 0-16,-4-3 0 15,-3-2 0-15,-4-1 0 0,-3 0 0 16,0-6 2-16,-3-1-3 16,-1-2 2-16,-2 0-2 0,4 0-18 0,2 0 3 15,5 0-15-15,5 1-41 0,5 2-13 16,5-2-14-16,6-1-96 15,0-4-136-15</inkml:trace>
  <inkml:trace contextRef="#ctx0" brushRef="#br0" timeOffset="200940.281">22614 13939 836 0,'5'0'0'0,"-1"7"86"0,0 6-11 15,-1 9 0 1,-1 6-11-16,0 3-14 0,-2 0-2 0,-2-2-14 15,-1-4 2-15,-2 0-1 16,-2-5-10-16,-1-2-13 0,-2-4 6 16,0-2-8-16,2-3-4 15,1-1 12-15,4-1-4 0,0-6-12 0,1 1 4 16,2-2-4-16,0 0-3 15,0 0 2-15,0-5 9 0,2-7-12 16,8-6-3-16,4-6-11 0,7-6-2 0,3-2 5 16,0 0-8-16,0-2-1 15,-3 2 17-15,-3 5 0 0,-2 7 2 16,-5 4 5-16,-3 8-1 15,-3 3-2-15,-4 0 2 0,2 5-1 0,-2 5-10 16,3 6 12 0,-2 9 0-16,-2 8-2 0,-1 4 0 0,-2 2 6 15,-2-2-8-15,3-3 4 0,2-3-2 0,2-4 0 16,4-5 0-1,2-2-3-15,2-2 0 0,3-3 6 0,0-4 0 16,3-2-4-16,0-4 2 16,0 0-4-16,1-6 1 0,2-4 4 15,-2-4 5-15,-1-4 0 16,-2-5 21-16,-2-3-8 0,-3-7 4 0,-3-2-6 15,-5-3-6-15,-1-2-9 16,-4 5 7-16,-5 5-4 0,-2 7 6 16,0 5 3-16,0 7-8 0,0 4-8 0,-1 7 2 15,-1 2-2-15,-4 13-58 16,-3 6 0-16,1 6-27 0,0 5-66 15,2-2-40-15,2-3-193 16</inkml:trace>
  <inkml:trace contextRef="#ctx0" brushRef="#br0" timeOffset="201420.282">23209 13662 778 0,'5'-23'0'15,"-2"10"323"-15,-1 8-232 0,-1 3-12 0,-1 7-52 16,-6 14-31-16,-6 15 8 16,-9 13 32-16,0 8-19 0,-2 0-8 15,2-2-5-15,0-4-1 0,1-9-1 0,1-7 7 16,3-8-3-16,1-7 0 15,4-6 6-15,3-2-7 0,4-5-4 16,2-3 4-16,1 0-5 16,1-2 0-16,0 0-27 0,0 0 0 0,6-4-5 15,6-8 22 1,8-1 14-16,0-6-5 0,4-1 2 0,0-2-2 15,0 1-19-15,0 0 23 16,-3 6-5-16,-5 5 0 0,-4 5 4 16,-5 5 2-16,-2 0 0 0,0 4 0 0,-3 10 7 15,-2 5 1-15,0 10 14 16,-3 0-15-16,-3 0-10 0,-1-4 8 15,-3-2-2-15,-4-4-7 16,-5-2 0-16,-3-1 24 0,-3-2-20 0,-2 2 1 16,-1-1-2-16,0 0-5 15,1-1 4-15,2-3-2 0,4-2-1 16,7-2 0-16,5-2-17 15,5-2-14-15,3-3 8 0,1-3-17 0,1-7-65 16,6-5-72-16,1-3-169 0</inkml:trace>
  <inkml:trace contextRef="#ctx0" brushRef="#br0" timeOffset="202450.283">23459 13600 1015 0,'8'-6'0'0,"-2"0"232"15,-1 6-130-15,-3 0-58 0,-1 7-28 16,-1 15 10-16,-7 10 6 16,-9 15-5-16,-6 11-13 0,-6 1-9 0,-2 0 3 15,0-5-4-15,6-5-7 16,5-6 6-16,4-6 3 0,7-1-8 15,3-7 4-15,5 1 1 16,0-6-3-16,7-4-7 0,1-2-19 0,3-8-1 16,3-5 16-16,5-1-3 0,2-4 0 15,4-5 8-15,1-7 3 16,-1-7-4-16,0-8 10 0,-2-4 0 0,0-4-6 15,-2-5 6 1,-3-1-2-16,-1 3 2 0,-5 5 2 0,-4 7 0 16,-6 7-1-16,-1 8 8 15,-2 4 1-15,-9 5-6 0,-8 4-1 16,-4 13-8-16,-5 8-2 15,1 9 7-15,1 3-2 0,6 2-2 0,3-2 2 16,6-2-4-16,4-5-3 0,5-2 11 16,1-4-4-16,0 0-1 15,1-5-3-15,4-2 3 0,2-1-6 0,2-5 5 16,0-1-3-16,6-6-5 15,-1 0 10-15,4-2-2 0,1-4-8 16,4-5 11-16,0-6-4 16,-1-3-1-16,1-5 5 0,-2-4-1 0,-2-2-1 15,-1 0 0-15,-1 0 0 0,-1 5 1 16,-5 5 2-16,-4 7-5 15,-2 6 0-15,-4 4 4 0,0 2 1 0,-1 11-3 16,2 5-2 0,-2 8 5-16,-2 5-2 0,-4 0 2 0,-1 0 1 15,2-3-6-15,-1-2 4 16,-1-5-1-16,2-2-3 0,-2-5 4 15,2-2 7-15,0-3-11 16,0-3 4-16,0-2 7 0,1 0-5 0,1 1-1 16,2-3-1-16,1 0-3 0,0-5 2 15,2-4 4-15,4-3-5 16,3-5-13-16,4-4 0 0,5-3-7 0,2-4 11 15,4-2-12-15,-1 1-3 16,2-2 8-16,0 1 8 0,-6 2-3 16,-1 9 14-16,-5 9-4 15,-3 5-2-15,-3 5 5 0,2 4-3 0,-4 9-3 16,-4 9 8-1,-1 7 13-15,-4 9-4 0,-3 1-3 0,-2 2-3 16,-1-8-3-16,0-5 13 0,1-5-7 0,0-8-2 16,1-1 12-1,4-4-2-15,1-8-5 0,2 1 4 0,0-3-8 16,1 0-1-16,-1-2 3 15,1-3 0-15,0-5-12 0,3-5 2 16,4-3-2-16,4-3-6 16,4-6 6-16,3-2-13 0,4-3-10 0,2-6 11 15,3 1-6-15,-3 3-11 0,0 1 21 16,-9 10 7-16,-2 6-3 15,-1 8 10-15,-7 9-6 0,5 0-2 0,-6 12 6 16,-4 9 8-16,1 9 2 16,-3 6 8-16,-6 3-8 0,3-3-4 15,-4-2 8-15,1-5-4 16,3-5-6-16,2-5 2 0,-2-2-7 0,4-5-4 15,-1-2 2 1,-3 2-1-16,5 0-51 0,0 0-27 0,-5 3-52 16,3-3-87-16,-6 0-177 0</inkml:trace>
  <inkml:trace contextRef="#ctx0" brushRef="#br0" timeOffset="202850.283">22485 14597 1151 0,'16'-10'0'0,"11"3"85"0,11-1 8 15,12 4-18-15,19 0-29 0,14 2-17 0,13 2-12 16,8 0-6-1,2 0-9-15,0-1 0 0,-1 1 5 0,-4-6-1 16,-2 0 2-16,-8-4 17 16,-7 1-1-16,-5 1-5 0,-12 2-5 15,-7 2-9-15,-7 0-8 16,-13 3 6-16,-8 1-6 0,-11-1-45 0,-10 0 23 15,-5 1-10-15,-6-2-16 16,-2 1 29-16,-10 1-39 0,-10 0-97 16,-7 0 4-16,-12 5-80 0,-4-3-368 0</inkml:trace>
  <inkml:trace contextRef="#ctx0" brushRef="#br0" timeOffset="203130.284">22469 14757 780 0,'15'2'0'16,"9"1"147"-16,11 1-40 0,7-4-27 0,13 0-4 16,11-2 17-16,10-2-15 15,9 1-17-15,4 0-5 0,3-1 1 16,6 3-7-16,1-3-7 15,3 1 2-15,-1 2-26 0,-4-1 4 0,-7 2-8 16,-6 0-3-16,-11 0-10 16,-11 0 3-16,-11 0-1 0,-13 0-8 15,-11 0-27-15,-11-2-14 0,-7 1-21 0,-7-3 3 16,-4-2-4-16,-10 0-104 15,-8-2-81-15,-9-1-166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38:04.4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16209 6157 441 0,'0'-5'0'15,"1"0"224"-15,2-1-146 16,-3 0 18-16,1 0-18 0,-1 1-14 0,0 0-13 15,0 2-13-15,0 0-16 16,0 0-2-16,0 0 7 0,-1 0-13 16,-2 0-3-16,-1 1 2 15,-2-1-5-15,2 1 0 0,-3-1 10 0,4 0-2 16,-2-1-2-16,2-1 8 0,-2 0-2 15,-1-1 1-15,-3 1 1 16,0 0-9-16,-3 0-2 0,0-3 4 0,-1 1-1 16,1 0-1-1,0 0 3-15,0 0-6 0,2 0-3 0,-1 0 5 16,0-1-7-16,0 1 7 15,-2-3-4-15,3 0-1 0,-4 0-2 16,-1-2 1-16,0 0 0 0,-2 0-3 0,1 0 7 16,0 2-7-16,-1-1-3 15,1 0 0-15,-2 1 9 0,-1-1-9 16,-1 1 0-16,-2 1 13 15,3-1-11-15,-2 1 4 0,1 3-2 0,-1-1-6 16,2 0 4-16,0 2 3 16,3-1-7-16,0 2 4 0,3 1 2 15,1 0-5-15,2-1 2 16,1 1-1-16,0 0-1 0,-1 2 2 0,-2 1 2 15,-2 0-3-15,0-1 0 0,-4 1-1 16,-2 0-5-16,2 0 11 16,-2 0-5-16,2-3 0 0,1 2 0 0,1 1 2 15,2 0-2 1,1 0 0-16,0 0 2 0,1 0-3 0,-2 0 2 15,0 0-2-15,0 1-2 16,-2 1 6-16,2-1-1 0,-3 0-4 16,1-1 4-16,1 0-1 15,-2 1-2-15,2-1 2 0,-3 0-1 0,0 2 0 16,2-2 0-16,-1 2 0 0,0 0 0 15,2-1 0-15,2 3 2 16,0-4-2-16,2 3 0 0,1 1 3 0,-3-3-5 16,0 3 4-16,-1 1 4 15,0 0-9-15,-3 3 6 0,0-1-1 16,1-2-3-16,-1 2 1 15,0-2 0-15,3 2 0 0,-1-1 1 0,3 0 4 16,-1-1-5-16,2 2 0 0,-1-2 6 16,1-2-5-16,-1 2 9 15,-1 1-4-15,1-1-5 0,-1 4 7 0,1-1-5 16,2 0-6-16,0-1 6 15,1 0 1-15,1 0-6 0,2 0 3 16,-1-1 1-16,0 1-4 16,1 0 4-16,-1 1-2 0,-4 1 2 0,4 0 1 15,-4 2 0 1,2 0-6-16,1 1 6 0,1-1 1 0,1 0-6 15,-1-1 4-15,1-1 1 0,2 1-2 0,-1 0 3 16,1 2-6-16,-1 0-1 16,-1 1 6-16,1-1 2 0,0 0-6 15,0 2 2-15,1-1-3 16,-2 1 3-16,0 0 3 0,3-1-4 15,-1 1 0-15,1 1 0 16,1 0 2-16,-2 1-4 0,0 0 4 0,2-1 0 16,-1 1-2-16,-1-3 0 15,3 1 2-15,-2-2-2 0,0 1 0 16,3-2 1-16,-1 0-1 0,1 1 0 0,0 0 3 15,0 0-4 1,1 1 2-16,-1-1 3 0,4 3-6 0,-1-1 4 16,1 0 4-16,0 2-8 15,2-3 4-15,1 4 8 0,1-1-9 0,2-1 7 16,0 1-3-1,1-1-5-15,1 0 0 0,0 0 16 0,-2 0-19 16,1 1 6-16,0-2 4 0,0-1-9 0,0-1 4 16,1-1 3-1,3-1-7-15,-1 1 4 0,3 0 12 0,-2-1-9 16,2 0 1-16,-1 0-3 15,-1-2-1-15,1 1 2 0,-2 0-2 16,-2 0-4-16,1-1 3 16,0 0 0-16,0-2-2 0,0 1 2 0,2 1 2 15,0-1-3-15,1 0 0 16,3 1 4-16,1-2-6 0,1-1 4 15,-2 1 2-15,0-1-6 0,-2 2 4 0,-3-3-3 16,2 1 1-16,-4-2 0 16,1 1 5-16,4 1-6 0,-1 1 2 15,0-4 1-15,2 3-3 16,0-3 2-16,4 1 1 0,0 0-4 0,1 0 4 15,0 1-1 1,-2-3-1-16,0 5 5 0,-3-4-3 0,-1 0-4 16,0 1 4-16,-1 1 3 15,-1-4-7-15,0 3 4 0,0-2 3 16,0 0-6-16,2 1 2 0,1-1 3 0,-1 2-5 15,2-3 2-15,0 1 1 16,-1-1-3-16,0 0 2 0,0 2 3 16,-1-2-4-16,0 0 0 15,-1 0 3-15,1-2-4 0,0 1 2 0,-2 0 2 16,1-1-3-16,0-1 0 15,-1 1 2-15,1-3-2 0,1 2 0 16,1 1 8-16,0-2-7 0,2 1 9 0,-2-3-5 16,1 0-6-16,-1 1 2 15,0 0 15-15,-3 1-14 0,2 1 9 16,-1-1-7-16,-1 0-6 15,-2-1 4-15,0 1 9 0,0-2-14 0,-2 0 6 16,4 1 5 0,-5 0-10-16,1-5 4 0,1 4 9 0,-1-4-12 15,0 3 2-15,0-1 16 16,-1 0-15-16,0-1 7 0,0-1-7 15,-1 0 2-15,-1-1 12 0,0 0-8 0,-2 0-7 16,1-2 13-16,-1-1-10 16,0 0-5-16,1 0 2 0,0 1 12 15,0 1-14-15,1-1 2 16,-1 0 5-16,0 2-7 0,-1 0 2 0,-1-1 5 15,0 2-8-15,-1-3 4 16,-1 1 12-16,1 1-12 0,0-3 7 16,-1 0-2-16,0-2-4 15,0-1 8-15,0 0-9 0,2 0-4 0,-1 2 4 16,-1-2 4-16,-2 1-8 0,2 1 4 15,-1 3 1-15,-2 0-4 16,1 0 2-16,-1 0 1 0,0 0-2 0,0 0 0 16,0 1 0-1,-1 0 0-15,0 0 0 0,-3-2 0 0,1 1 0 16,-2-3 0-16,0 0 0 15,-4-2 0-15,-2-2 0 0,-1 1 0 16,-1 1 0-16,3-1 0 0,-1 0 0 0,2 0 0 16,-2 1 0-16,2-2-36 15,1 1-1-15,1 1 9 0,1 5-30 16,-1 3-40-16,-1 6 10 15,-3 3-33-15,-4 8-85 0,-6 8-12 0,-4-3-82 16</inkml:trace>
  <inkml:trace contextRef="#ctx0" brushRef="#br0" timeOffset="4450.006">18770 6928 363 0,'1'-1'0'0,"-1"-2"182"0,0-1-96 16,0-1-18-1,0 1 41-15,0 0-19 0,0-4-31 0,0 2 2 16,0 1 0-16,1 0-5 0,0 0-12 0,-1 2-7 16,0 1-12-1,0 0-4-15,0 2 1 0,0-2-3 0,0 1-6 16,-3-1-5-16,-1-1-3 15,-1 1-3-15,-4-2 16 0,1 0-2 16,-1 0 0-16,-3 0 6 16,-1-2-7-16,1-1-3 0,-4 2 10 0,2-1-8 15,-2 3-5-15,1 0 5 16,-2-3-7-16,1 1-8 0,-2 1 2 15,2 0 18-15,0-1-18 0,-1 0 10 0,3 0-3 16,-3 1-6-16,1-2 11 16,-1 0-4-16,-1 0-6 0,0-3 9 15,-3 4-6-15,1-2-7 16,-1 1 2-16,1 2 12 0,2 0-16 0,1 1 6 15,1 1 4 1,1-1-8-16,2 2 2 0,1-1 2 0,-3 2-4 16,0-2 2-16,0 0 3 15,-3-1-7-15,0 1 6 0,0 2 2 0,-3 0-6 16,0 0 2-16,-2 0-3 0,2 2-1 15,1 1 6-15,2-1 1 16,0 0-5-16,2 2 2 0,1-3 2 0,-2 1-4 16,0-1 1-1,2-1-1-15,0 2 0 0,-4-2 2 0,1 1 5 16,0-1-8-16,-1 1 4 15,-3 2 0-15,0-3-3 0,-2 0 1 16,-5 0 5-16,2 0-6 0,-4 0 2 0,3 0 15 16,4 4-16-16,0 1 0 15,4 1 9-15,1 0-10 0,2 2 2 16,3-3 0-16,2 2-1 15,1 1 0-15,-2-1 2 0,1-1-2 0,-1 4 0 16,0 0 2 0,1 1-4-16,-1 4 4 0,0-2 8 0,1 1-10 15,0 1 0-15,-2-3 14 16,0 1-16-16,1 2 4 0,-1-2 9 15,0 1-9-15,0 2 6 0,-3 0-7 0,2 2-2 16,1 0 2-16,-2 1 3 16,1 1-8-16,2-1 8 0,-1 2-2 15,-1-2-2-15,3-1-1 16,1-1 4-16,1 0-6 0,1 1 3 0,1-1 1 15,0 1-2-15,1-2 2 16,1 1 1-16,1-1-4 0,3 2 3 16,-1 1 0-16,3-2-2 15,0 2 2-15,0 0 1 0,3-2-3 0,1 5 2 16,-1-3-1-16,4 2-5 0,0 0 10 15,2 0-3-15,-1 0-3 16,3-1 2-16,-2 0 2 0,3-2-4 0,0 0 2 16,1-1 2-16,-1 2-5 15,2-3 4-15,-1 0 0 0,0-2-7 16,2-1 8-16,-2-1-2 15,0 0-2-15,2 0 2 0,1 0 3 0,0 2-6 16,4 0 4-16,0-2 1 0,2 1-4 16,1-1 2-16,-2 0 1 15,-2-4-3-15,1 2 2 0,-3-2-1 0,0-1-4 16,0 1 8-1,-2-3-4-15,0 1-3 0,0 0 6 0,2-1 1 16,-1 0-4-16,3 0-1 16,-1-1 4-16,3 0-6 0,0-1 6 15,1 0-1-15,1-2-3 16,3 1 2-16,0-2 9 0,2 0-9 0,1 0 12 15,0 0-6-15,-1 0-3 0,0 0 7 16,-4 0-8-16,0 0-5 16,-2-3 4-16,1 3 4 0,-4-4-7 0,1 1 2 15,-3 0 1 1,0-1-3-16,1-1 2 0,0-2 1 0,2 0-2 15,1 0 5-15,0 1-3 16,0-2-3-16,2-1 2 0,-1 0 10 0,0-1-14 16,-1 0 6-1,-2-2-2-15,-1 0-2 0,-3-1 2 0,-1 0 7 16,-1 1-10-16,-1-1 4 0,-1-2 18 0,0-2-17 15,0 1 11 1,0-2-9-16,2 0-2 0,1 1 9 0,0 0-3 16,0 2-9-16,-1-2 0 15,0 4 16-15,-1-3-20 0,1 4 8 16,-2-1 5-16,-1 0-11 15,2 1 4-15,-3-3 13 0,1 0-18 0,1 0 6 16,-1 0 7-16,0-1-13 0,-1 1 6 16,1-1 5-16,-2-2-10 15,2 2 4-15,-3-4 4 0,-2 3-7 0,3 1 2 16,-3 1 5-1,0 0-7-15,0 1 2 0,0 0 2 0,0 1-3 16,-3-1 0-16,-1 0 5 16,1-1-4-16,-1 2 7 0,1-3-9 0,-2 1 0 15,1-2 2 1,-1-1 7-16,0-3-10 0,-1 0 4 0,-3-3 5 15,0 0-9-15,-2-1 4 0,-1 1 1 0,0 0-5 16,1 4 4 0,2 1-2-16,-1 2 0 0,0 1-1 0,0 4 1 15,-1-2 0-15,-1 5 0 16,2 5 1-16,-3 1-33 0,0 3-22 15,-2 10-34-15,-1 4-30 16,-2 8 7-16,-1 5-52 0,-3 2-89 0,0-5-70 16,-3-10-373-16</inkml:trace>
  <inkml:trace contextRef="#ctx0" brushRef="#br0" timeOffset="7000.009">16128 8383 495 0,'0'-9'0'0,"1"1"262"0,-1-1-122 16,0 1-57-16,-1-2-9 16,-4 0-6-16,0 1-17 0,-3 0-3 0,1-1-5 15,-2-1-7 1,0 1-10-16,-1 0 3 0,0 0-4 0,2 1-1 15,-1 0 1-15,-2-1-9 16,4 2-5-16,-4-2 0 0,-2-3 2 16,-3 2-2-16,-1-2 0 15,-2 1 2-15,1 0 0 0,-2-1-4 0,1 2 9 16,1 1-7-16,-1-2-3 0,2 2 4 15,0 2-5-15,1 0-7 16,1 0 0-16,-1 0 18 0,0-1-18 0,0 2 0 16,1-1 13-16,0 3-14 15,-3 1 2-15,-3-1 2 0,-2 1-4 16,-3 1 2-16,-1 1 0 15,-2-2-1-15,-1-2 0 0,-2 1 4 0,0-2-6 16,-1 2 4-16,4 3 3 0,-2-1-7 16,6 3 4-16,1 0 1 15,2-1-5-15,3 1 4 0,-2-2 1 0,1 1-5 16,-2 0 4-1,-1-1 1-15,-1 2-3 0,0 0 0 0,3 0 3 16,-1 0-5-16,0 1 4 16,3 2-2-16,-1 2 0 0,3-2-1 15,1 2 3-15,1-1-4 16,-2-1 4-16,2 2-1 0,-1 0-1 0,2 0 0 15,1-1 0-15,3 1 0 0,0 0 0 16,2-1 1-16,0 0-2 16,-1 0 2-16,0-1 0 0,-1 1-2 0,-2 0 2 15,-2 2 2-15,0-1-6 16,-3 1 4-16,-1 1 3 0,1 0-7 15,0 2 5-15,2-2-1 16,2 1-2-16,2 0 1 0,0 0 1 0,2 2-2 16,-1 0 1-1,2 1 0-15,-1-1 0 0,1 2-1 0,0 0 3 16,-2 1-4-16,1 4 3 0,-2-1-1 0,1 1 0 15,-2 1 0 1,4-1 2-16,-1-2-2 0,1 1 0 0,2-1 1 16,-2 0-1-16,4 4 0 15,1 1 0-15,-1 2 0 0,0 2 0 16,1-1 5-16,0 1-7 15,2 0 4-15,-1-1 2 0,2 1-4 0,-1 0 0 16,-1 0 1-16,2 2-2 0,0 0 2 16,0 2 6-16,2-2-9 15,1 3 3-15,1-2-1 0,3 0 0 0,1-1 0 16,1 1 5-16,0-3-5 15,2 2 0-15,2 1-2 0,2-1 0 16,3 1 4-16,3 0 2 16,0-1-5-16,3 1 2 0,0-2 15 0,-1-1-16 15,-2 0 0 1,0-3 11-16,3 1-15 0,-3 3 8 0,2 1 3 15,0 3-9-15,2 0 3 0,1-2-3 0,-2 0 0 16,0-3 4 0,-2 1-1-16,1-4-2 0,1 0 2 0,0 0-1 15,1 1-3-15,0 1 6 16,1-2 1-16,0 1-5 0,-2-3 2 15,1-1 0-15,-1-1-2 16,0-1-1-16,-2-3 2 0,1-1 0 0,2 0 0 16,0 2 5-16,1-2-6 15,-1 0 2-15,1-1 0 0,-3-2-1 16,1 2-2-16,-4-3 5 0,2 0-6 0,0-1 6 15,-1 0-3-15,0-1 0 16,2 0 0-16,0-2 2 0,0-1-4 16,1 0 3-16,-2-3 0 15,1 0-2-15,-1 0 2 0,0 0 1 0,-1 0-2 16,1 0 0-1,1-3 3-15,0 0-3 0,-1-1 0 0,2 1-2 16,-1-2 0-16,3-1 4 0,-2 1 3 0,0-1-6 16,-4 0 0-1,1 1 1-15,-3 0 0 0,-1-2 0 0,1 2 5 16,-1-2-9-16,0-1 8 15,0 0-4-15,-1-1 0 0,-1 0 0 16,1 0 5-16,-1-2-7 16,-1-1 4-16,-1-2 28 0,-1 0-22 0,1-1 3 15,-3-5-7-15,0 2-3 16,0-3 9-16,-1-1-6 0,-2-2-3 15,-1 0 5-15,-1 0-3 0,-1-3-6 0,0 3 6 16,-1 0 4-16,1-3-5 16,-1 1 10-16,1-1-8 0,1-2 0 15,0-2 6-15,0 0-3 16,-2 1 0-16,1 1 11 0,-1 0-10 0,-1 0-9 15,4 0 2 1,-5 0 15-16,-1-2-17 0,0-1 2 0,0 1 12 16,0-3-14-16,-1 1 2 15,-5 2 16-15,2-1-15 0,-2 5 7 16,-1-2-5-16,0 5-7 0,1 0 6 0,-1 3 2 15,1 2-6-15,-2 0 2 16,-2-1 1-16,1-1-8 0,-3-1 12 16,1 1-4-16,-2-1-4 15,-2-2 4-15,-3-1-1 0,-4 0-1 0,0-3-1 16,-3 3 1-16,0 2 0 15,-1 2-3-15,3 6 4 0,1 2-2 16,-1 5-18-16,0 2-21 0,3 3-32 0,-4 1 14 16,2 2-9-16,-1-2-19 15,-1 0 4-15,-1 0-5 0,-3 0-44 16,0 0-12-16,-6 1-51 15,0-4-203-15</inkml:trace>
  <inkml:trace contextRef="#ctx0" brushRef="#br0" timeOffset="9630.013">19220 10842 644 0,'-3'-6'0'15,"2"1"281"-15,-1 0-195 16,0 1-3-16,2-1-19 0,-2 4-11 0,2-1 1 16,-1-1-16-16,1 2 2 15,-2-2-4-15,1 1-10 0,-1-2-9 16,-3-3 2-16,0 2-6 0,0-1 2 0,-2-1 8 15,0-1-6-15,-3-1-3 16,1 1 4-16,-3 1-2 0,1 0-5 16,-3-2 2-16,-1-1-3 15,0 2-4-15,1-2 11 0,0 0-4 0,-1 2-9 16,0 0 11-1,1-1-9-15,1 2-6 0,0 0 0 0,0-1 14 16,0 3-14-16,-1-2 0 0,-1 2 13 0,-1-1-14 16,-4 0 2-1,-1-1 17-15,-3 2-17 0,-2-3 4 0,-1 2-1 16,0 1-4-16,1 1 0 15,4 0 10-15,5 3-12 0,2 0 4 16,2-1 4-16,1 2-7 16,0-1 2-16,-4 1 5 0,2 0-9 0,-2-1 6 15,0 0 4-15,-4 1-11 16,-2-3 8-16,-2 2 1 0,-3 1-5 15,-1-1 0-15,0 0 4 0,0 1-4 0,1 0 0 16,2 0 2-16,1 0-3 16,4 1 1-16,1 0 0 0,2 2 0 15,3-1 1-15,0 0-1 16,2 1 1-16,-1 1 2 0,-1 0-4 0,0 1-1 15,-3 2 4 1,0-2 1-16,-4 4-6 0,1 0 6 0,-1-1-1 16,-1 3-4-16,1-1 0 15,0-1 5-15,2 2-6 0,2-1 5 16,3 0-1-16,1 3-2 0,1-4 2 0,-1 1-1 15,2 0 0-15,-3-1-1 16,-1 5 2-16,-2 0-2 0,1 3 2 16,-3 1 6-16,1 0-7 15,0 3 0-15,-2 3 11 0,2-1-12 0,2 1 2 16,2-3 3-16,1 1-8 15,3 0 4-15,1-3 0 0,2 2 0 16,0 1 0-16,0 0 1 0,1 2-5 0,2-2 6 16,1 2-2-16,3 0 0 15,0-1 0-15,0-1 4 0,0 0-4 16,2 1-3-16,0-2 4 15,2 1-2-15,1 2 2 0,-1-2 4 0,5 1-9 16,-1 1 8-16,1-3-1 16,2 1-4-16,1 0 1 0,-1-3 1 15,2 1-2-15,1-3 2 16,0 0 1-16,-1-1-4 0,3 1 4 15,-4-2 4-15,6 2-8 0,1 2 4 0,2-2 1 16,2 0-6-16,1 0 6 16,2-2-5-16,0 0-3 0,2 1 10 0,-3-2 1 15,-1 0-9 1,0-1 1-16,-2-5 2 0,-2 0 0 0,3-1 1 15,-2-1-1-15,1-2 1 16,1 1 0-16,2 0 0 0,0 1-2 16,4 0 2-16,0 0 3 15,-1 0-5-15,2-1 2 0,-2-2-3 0,2 2-2 16,3-2 8-16,-1-2-1 0,0 1-3 15,3-1 0-15,-2-1-1 16,-4 0-1-16,-1 0 4 0,-5 0 3 0,-5 0-9 16,-1-3 8-1,1-1-2-15,2-1-7 0,2-1 10 0,3-2-4 16,2-1-1-16,2-2-1 15,0-2 1-15,0-1 0 0,0-2 0 0,-2 1 4 16,-5 3-6-16,-1 2 4 0,-1 0 12 16,-3 0-8-16,-1 1 7 15,-2-1-4-15,-1 3-6 0,-2-3 13 16,0-2 0-16,1-2-8 15,0-3 4-15,2-1-7 0,1-2-6 0,-1 0 2 16,-2-6 10-16,1-1-13 16,-2-2 4-16,-3-1 11 0,-2 2-10 15,-3 1 14-15,-1 1-11 16,-2 4 0-16,2 1 7 0,0 3-9 0,-1 1-4 15,0 0 0-15,1 0 8 0,0 1-10 16,0-3 4-16,3-1 3 16,-1-2-8-16,0-2 5 0,0-1-2 0,-2-1 0 15,0 1 0-15,-1 1 5 16,-1 4-9-16,0 1 8 0,-1 2-1 15,-3 4-4-15,1 0-1 16,-1-2 5-16,2 5-6 0,-3-6 4 0,0 1-2 16,0-1-2-1,-5-2 6-15,3-2-2 0,-4-1-2 0,-2-1-1 16,-3-2 3-16,-3 1-2 0,2 1-32 15,-1 4 7-15,2 6-33 16,5 5 2-16,1 4-18 0,2 3-37 0,-1 6-16 16,1 9-25-16,0 8-58 15,-2 4-40-15,-1-7-216 0</inkml:trace>
  <inkml:trace contextRef="#ctx0" brushRef="#br0" timeOffset="20430.028">17010 12561 215 0,'-12'-7'0'0,"-1"0"152"15,0 2-82-15,-1-1 10 16,4 0 6-16,-1 3-25 0,4-1-13 0,3 2 18 16,0-1-5-16,2 3-12 15,0-2-5-15,-1 0-1 0,3 1-7 16,-2 0-16-16,2-1 6 0,0 1-1 0,0 1-7 15,0 0 0-15,0 0-22 16,4 0-29-16,5 5 19 0,4 3 28 16,3 0 17-16,6 2-1 15,0-3-8-15,3-1 4 0,-2 0 2 0,1-1-8 16,1-3-1-1,0 0 11-15,6 1-3 0,5 0-3 0,0 2-1 16,-1-3-5-16,1 3-1 0,-1 0-5 0,0 0-1 16,2 1-9-1,0 2 8-15,-1 1-11 0,1 1-1 0,0-2 4 16,0-1 5-16,1-1-10 15,3-2 6-15,-2 1 2 0,-2-1 3 16,-1-1 9-16,-3-1 0 16,-4 1-3-16,-2-1 5 0,-2 0-10 0,-1 0-1 15,2 1 5-15,3 2-8 16,3 2-2-16,4 1 10 0,4 1-7 15,0 0-9-15,3 1 6 0,3-2 4 0,-2-1-9 16,-1 0 4-16,-5 0 10 16,-5-3-7-16,-6 1 10 0,-7-1-8 15,-5-2-7-15,-4 1 0 16,-3-1 10-16,0 0-12 0,-1-1 4 0,2 1 3 15,1-1-6 1,1 0 2-16,4-1 5 0,-2 0-7 0,3 0 2 16,0 0 3-16,0 0-5 15,-1 0 2-15,-5 0 3 0,-2 0-6 16,-4 0 4-16,-4 0-2 0,0 0-2 0,0 0 4 15,0 0 7-15,-5-5-13 16,-5-6 6-16,-7-2-4 0,-3-1-7 16,-1-1 10-16,2 3-1 15,8 2 0-15,1 3 0 0,4 0 1 0,2 2-1 16,-1 0 0-16,1 1 3 15,0-1-4-15,1 2 2 0,1 0-1 16,0 1 0-16,0 0 0 0,1 0 1 0,0 1-1 16,1-1 0-16,0 2 2 15,0 0-3-15,0 0-3 0,1 0-6 16,3 0 0-16,2 3 4 15,5 4 4-15,3 1 0 0,-1 1 4 0,0 0 0 16,-3-1-3 0,0-2 2-16,-3-3 0 0,-4 2-2 0,2-5 2 15,-3 2 0-15,0 0-1 16,-2-1 0-16,1 1-1 0,0 0-2 15,-1 1 5-15,0 1-3 0,-1 1-3 0,-4 3 7 16,-3 2-4-16,-7 1 2 16,-3 1 2-16,-4 1-2 0,1-1-2 15,-2-2 2-15,1 3-3 16,0 0-59-16,-3 0-13 0,1 1-37 0,0-2-89 15,0-2-40-15,2-3-362 16</inkml:trace>
  <inkml:trace contextRef="#ctx0" brushRef="#br0" timeOffset="24260.033">17840 13539 374 0,'1'-2'0'0,"1"2"220"0,-2-3-129 0,2 3 1 16,1-2 2-16,-3 0-39 0,3-1-3 0,-2 1-19 16,1-1 5-1,1 3-5-15,-2 0-8 0,-1-1 14 0,0 0 0 16,0 1-8-16,0 0 0 15,0 0-5-15,0 0-9 0,0 0 0 16,-3 0 2-16,-3 0-5 16,-3 0-4-16,-4 0 1 0,-4 0 0 0,2 0 0 15,-2 0 0-15,-2 0-2 0,-1 3-5 16,-2 1 2-16,-1 2-3 15,-1-2-4-15,-2 1 2 0,-1 4 5 0,-4-6-6 16,-2 3 0-16,0 0 6 16,-1-1-5-16,4 2 3 0,1-2-4 15,-1-2 0-15,1 1 11 16,-1 1-4-16,1-3-6 0,-2 3 7 0,1-3-4 15,0 0-4 1,-1 1 0-16,3 0 8 0,3-1-11 0,3-1 6 16,1 0-1-16,2-1-2 0,-1 0-2 0,-1 1 5 15,0-1-3 1,-1 2 0-16,-2 1 15 0,1-1-10 0,1 3 0 15,0 0-2-15,6 2-3 16,3 0 0-16,0 0 3 0,3 1-4 16,-1-2 1-16,-2-3 3 15,2 0-5-15,0-1 4 0,0 0 3 0,-1-1-9 16,4-1 8-16,0 0-2 15,1 0-2-15,2 0-2 0,1 0 4 16,2 0-4-16,1 0 4 0,1 0-1 0,-1 0-2 16,-2 0 2-16,0 0 0 15,-1 0-2-15,0 0 2 0,1 0 0 16,1 0-2-16,2 0 2 15,0 0 5-15,0 0-7 0,0 0-1 0,0 0 6 16,0 0-3 0,0 0 12-16,0 0 6 0,0 0 0 0,0 0-6 15,1 0-5-15,2-5-4 0,2 2-1 0,1-2-3 16,2-2 0-1,1 4 0-15,0-2 2 0,3 0-4 0,0-1 3 16,-2 0 0-16,3-2-2 16,-2 2 2-16,-1-1 2 0,-1 2-5 15,1 0 3-15,-1 1-1 16,0 2 0-16,-4 1 0 0,0 1-1 0,-3 0-2 15,1 0 5-15,-2 0 0 16,2 0-4-16,-3 0 1 0,1 0-1 16,3 0 2-16,1-2 0 0,1-1 2 0,5-2-4 15,0 1 4-15,1-3 3 16,2-1-7-16,0-2 3 0,0 3-1 15,-2-3 0-15,0 3 0 16,-2 1 1-16,-4 0-1 0,0 1 0 0,-2 1 0 16,-2-1 0-1,2 2 5-15,-2-4-5 0,3 0 0 0,0 2 0 16,-4 0 0-16,1 3 0 15,-2 2-2-15,0 0 1 0,0 0-4 16,0 0 6-16,0 0-2 0,0 0-10 0,0 0 10 16,0 0 0-16,0 0-4 15,-2 0 5-15,-4 0 0 0,-4 0-12 16,-5 2 7-16,-2 1 9 15,-2 4-8-15,-4 7-5 0,-3-1 9 0,-1 3-10 16,-2 5 11-16,2 0-2 16,-1 0-9-16,4-2 9 0,3 0-12 15,2-5 0-15,4-3 14 0,4-3-2 0,3-4-3 16,2 1 6-16,1-2 2 15,4 0-8-15,-1-2 2 0,1 2 1 16,1-1-4-16,0 1 6 16,0-1 1-16,3 1-4 0,2 1 4 0,4-1-1 15,4-2 0 1,6 3 12-16,1 1-2 0,0-1-4 0,4 3 1 15,-3 0-3-15,-3-1-10 16,0 1 8-16,-6-2-3 0,-2-1 0 16,-4 1-10-16,-2 0-27 0,-3-1-54 0,-1 2-18 15,0-1-16-15,0-1-106 16,0 0-208-16</inkml:trace>
  <inkml:trace contextRef="#ctx0" brushRef="#br0" timeOffset="24980.034">15608 13491 858 0,'0'-2'0'0,"0"0"337"0,0 2-276 0,0 6-28 16,-5 6-9-16,0 10 37 0,-2 2-7 16,-3 4-16-16,1 0-11 15,-2-3-14-15,2-2 3 0,1-3-12 0,-2-3 1 16,3 0 4-16,-2-3-4 15,2-2-8-15,1 0 6 0,4-4 1 16,2-1-5-16,0 0 1 16,2 0-1-16,3-3-4 0,5 0 8 0,3-3-1 15,3-1-4-15,3-1 4 0,4-2 2 16,-1-2-5-16,2 3 2 15,1-1 0-15,1 0-1 0,1 2-7 0,-1 1-3 16,-2 0-12 0,-2 2 7-16,-4 3-12 0,-6-3-13 0,-5 1-7 15,-3-2-20-15,-2-1-30 16,-2 0-39-16,0 0-96 0,0-1-218 15</inkml:trace>
  <inkml:trace contextRef="#ctx0" brushRef="#br0" timeOffset="25340.035">15947 13605 866 0,'0'-3'0'16,"-2"1"304"-16,1 2-227 15,-2 1-31-15,-5 7-36 0,-4 7 10 0,-2 4 6 16,3 0 0-1,1 1-1-15,3-2-11 0,6-4-9 0,1 0 3 16,0-3-9-16,4 0 1 0,3 1 0 0,4-2 8 16,3-1-6-1,3-1 5-15,3-4-5 0,-2-3-4 0,2-1 4 16,0-1 1-16,-2-4-3 15,1-4 0-15,-2-3 10 0,-2-3-8 16,-4-4 17-16,-1 0-4 16,-5-4-4-16,-4-2-3 0,-1 0-7 0,-3 3-1 15,-6 0 0-15,-2 5 2 0,0 3-2 16,-2 2-2-16,3 8 1 15,-4 3-24-15,-2 1-26 0,2 8-19 0,-2 1-29 16,0 1 14-16,3 1-24 16,2-1-63-16,4-1-94 0,3-3-117 15</inkml:trace>
  <inkml:trace contextRef="#ctx0" brushRef="#br0" timeOffset="25760.036">16315 13491 618 0,'2'-10'0'0,"-1"2"396"16,-1 1-280-16,0 5-25 0,0 0 2 16,0 2-37-16,0 0-33 15,-1 0-19-15,-4 0-3 0,-4 8-2 0,0 1 2 16,-3 0 9-16,4 0-8 15,2-1-4-15,1 2 3 0,1 1-3 16,0 0 0-16,3 3 4 0,-2 1-1 0,1-1-1 16,1-1-11-16,1-1-2 15,0 0-1-15,3 0 4 0,3 0 2 16,4-2 5-16,2-1 5 15,3 1 0-15,1-2-4 0,0 1 4 0,-1 0-1 16,-4-1-1 0,-1-1 0-16,-4 0 4 0,-3-1-4 0,-2-2-1 15,-1 1-1-15,0-3-2 0,0 1 5 0,-7 2-2 16,-3-2-3-1,-4-2 7-15,-3 2 3 0,-1-3-8 0,-4 0 4 16,1 0-2-16,2 0-2 16,2 0 0-16,3 0-32 0,4 0-22 15,3 0-3-15,2-3-34 16,3 1-53-16,1-3-66 0,1-5-90 0</inkml:trace>
  <inkml:trace contextRef="#ctx0" brushRef="#br0" timeOffset="26110.036">16460 13451 808 0,'7'-5'0'0,"4"-1"259"0,4-1-194 0,5 0-11 16,1-1-7-16,1 3 7 15,0-1-14-15,-4 3-18 0,-2 0-21 16,-5 1 9-16,-4 2-11 0,-4 0-1 0,-2 0-11 16,-1 0-25-16,0-1-29 15,0 1 4-15,-2 1-42 0,-5 1-22 16,-1 1-21-16,-1-2-43 15,0-1 43-15,2 0 107 0,-1 0 33 0,2 0 5 16,2 0 6-16,0 4 84 16,1 1 3-16,-1 5 17 0,-2 3 21 15,-1 2 5-15,0 6-34 0,-2 3-17 0,3 1-17 16,-1 3-6-16,2 0-13 15,-2-1-27-15,0 2-9 0,-2-1-7 16,-1 1-6-16,0-2-104 16,-5 1-90-16,-1-7-455 0</inkml:trace>
  <inkml:trace contextRef="#ctx0" brushRef="#br0" timeOffset="31530.044">14603 15046 543 0,'0'0'0'0,"0"0"256"16,-1 0-194-16,1 0-20 16,0 0 8-16,-2 0-6 0,2 0 8 0,0 0-12 15,0 0-14 1,0 0 0-16,0 0-11 0,0 0 2 0,0 0-12 15,3 0 2-15,1 1-1 16,1 1 4-16,0 0 1 0,0 1-2 16,0 0-7-16,1-2 7 0,-1 2 0 0,0-1 4 15,2 1 2-15,1 0 0 16,2-1-6-16,1 2 6 0,0 0-6 15,2 0-2-15,-2-3 5 16,1 1-1-16,0 0-3 0,-2-2 14 0,3 2-5 16,-3-2 0-16,1 0 4 15,-2 0-9-15,1 0-7 0,-1 0 7 16,1 0-5-16,-1 0-2 15,-1 0 1-15,0 0-2 0,-1 0-6 0,3 1 4 16,-1 1 2-16,1 0-3 0,2-2 5 16,0 3-3-16,3-1 12 15,3-1-3-15,-2 0-2 0,1 0 10 0,1 0-2 16,-4 0-9-1,1 0-4-15,-2-1 8 0,0 0-4 0,-2 1-3 16,0 0 2-16,2 0-4 16,-2 2-2-16,1 0 3 0,3-1-2 15,-3 1-4-15,6 0 2 0,-1-1 5 0,-1-1-9 16,1 2 6-16,-1-3 2 15,-2 1-1-15,3 1 8 0,1 0-5 16,-1 0-2-16,0-1 0 16,0 3-1-16,1-4-4 0,-1 3 0 0,0 0 7 15,-3 0-7-15,1 0 0 16,-2-1 6-16,0 0-9 0,-1-1 6 15,0 2-2-15,1-2-2 16,2 2 2-16,0 0 1 0,2-1-3 0,1 0 2 16,0 1 1-16,-2-3-2 0,0 1 0 15,-2 2 5-15,-1-3-5 16,0 3-1-16,-1-2 3 0,-2 0-4 0,0 1 3 15,0-1 0 1,-2-1-2-16,2 0 2 0,-1 0 3 0,1 0-5 16,1 1 2-16,4 1-3 15,-2 0 0-15,1 0 4 0,0 1-2 16,0 0 0-16,-1-3 0 15,0 1 4-15,-1 2-4 0,1-3 0 0,-2 0 1 16,-1 1-2-16,1 1 2 0,-3-2 5 16,3 1-7-16,-1-1 2 15,0 0 2-15,2 0-4 0,-2 0 1 0,2 0 0 16,1 0 0-16,1 0 3 15,3 1 1-15,-5 0-7 0,6 0 6 16,-2-1 5-16,0 2-6 16,-2-2 4-16,-3 2-2 0,-3-1-8 0,0-1 8 15,-2 0-3-15,2 3-2 0,2-1 2 16,-1 0 0-16,3-1-1 15,1 1 0-15,-1 0 1 0,5 0 0 0,0 1 1 16,0-2-1 0,-4 2-2-16,2-1 1 0,0 0 1 0,1 0-2 15,-1 0 2-15,-1 0-1 16,-1 3-1-16,0-4 2 0,1 1 0 15,-2-1-1-15,0 0 0 16,-1 0 3-16,1 0-5 0,-1 1 4 0,0-1-3 16,1-1 0-16,0 1 0 0,2 1 2 15,1-1-2-15,1-1 6 16,-2 3-4-16,2-2-2 0,-2 1 1 0,0 0 0 15,-1 0 0-15,2-2-2 16,-3 0 4-16,0 0-4 0,2 0 4 16,-4 0-1-16,3 0-4 15,1 0 5-15,0 1 0 0,2 1-4 0,-1-2 3 16,2 3 2-1,-3-3-6-15,0 0 6 0,-3 2-5 0,0-1 0 16,0 0 4-16,-3-1 0 0,1 0-3 0,1 0 2 16,-2 0-2-1,2 1 0-15,-2 0 2 0,3-1 2 0,0 3-4 16,2-3 2-16,1 0-2 15,0 3-1-15,-1-3 4 0,-1 1-2 16,-2 0-2-16,1 1 4 16,-4 0-2-16,1-1-1 0,-1 0 2 0,-4 0-1 15,1 0-1-15,3-1 2 0,-3 0 2 16,3 1-5-16,0-1 3 15,-1 2 0-15,4-1-2 0,0-1 1 0,0 0 2 16,2 0-4-16,-2 0 3 16,-1 1-1-16,-4 1 0 0,2 0 0 15,-2 0-2-15,0 0 1 16,-2-2 2-16,4 1-1 0,-1 1 0 0,2-2 0 15,-2 0 2 1,1 3-2-16,1-3 0 0,-4 0 0 0,3 0-3 16,0 0 6-16,0 0 0 0,1 0-6 0,-3 0 4 15,-1 0 1 1,-3 0-4-16,1 0 0 0,-2 0 2 0,0 0 0 15,0 0-4-15,0-3 0 16,0 3-1-16,0 0 7 0,0-2-3 16,-3 0-2-16,-1-3 6 15,-2-2-6-15,-1 0-4 0,2 0 10 0,-1 1-4 16,0 1-1-16,1-1 4 15,0 0-3-15,0 1-1 0,-1-2 4 16,-2-1-1-16,2-2-1 0,-1 0 0 0,-1-1 1 16,1 2-2-16,0-4 0 15,1 5 3-15,1-1-4 0,3 2 4 16,-1 2-2-16,-1-2 0 15,2-1 0-15,1-1 1 0,-1 0-1 0,-1-3 0 16,1 4 1 0,0 3-2-16,0 1 2 0,2 3 0 0,0 1-2 15,0 0 2-15,0 0 0 0,0 0-1 0,0 0 0 16,0 0-3-1,0 0-5-15,0 0 9 0,0 0-2 0,0 0-9 16,0 3 8-16,1 4-5 16,3 4 8-16,1 3 1 0,0 0-1 15,2 1-2-15,0 1 2 16,2-1 0-16,0-2-1 0,2 0 0 0,0-2 4 15,-1 0-8-15,2-2 8 16,0-1-4-16,-4-3 0 0,-2-2 0 16,-2-1 1-16,-3 1-1 0,1-2-1 0,-2-1 1 15,0 1 0-15,0 1-1 16,0-2 2-16,0 0-2 0,0 0 2 15,0 0 0-15,0 0-1 16,0 0 0-16,0 0 4 0,0 0-8 0,0 0 4 16,0 0-1-1,-3 4-7-15,-4 4 6 0,-1-1 4 0,-1 4-1 16,-2 0 3-16,-2 2-3 15,-1 1-2-15,0 0 2 0,-2-2 2 16,1-1-5-16,4 0 4 0,-1-1-1 0,3 0-1 16,0-2 0-16,2 2-1 15,0-2-3-15,1 0 8 0,0 0-5 16,1-3 0-16,2-1 2 15,2-2-1-15,1 0 0 0,0-2-2 0,0 0 1 16,-2 0-1-16,2 0 4 16,0 0-1-16,0 0-1 0,0 0 0 15,0 0-2-15,0 2-119 0,0 1 5 0,-2 1 11 16,1 1-149-16,-2-5-65 15</inkml:trace>
  <inkml:trace contextRef="#ctx0" brushRef="#br0" timeOffset="36080.05">20462 14741 571 0,'-8'-12'0'0,"-1"-1"221"0,0 0-116 15,-2-1-22-15,0-1-7 16,2 3-14-16,0 0-13 0,0-1-14 16,2 2 0-16,0 1 6 15,1-2-9-15,0 0-4 0,-1-1-7 0,-1-3 0 16,-1 1-3-16,-5 1-1 15,-1-2 4-15,-1 3-7 0,-2 3-10 16,-2 1 3-16,-1 6-4 0,1-2-4 0,-2 3 2 16,1 2 0-16,2 0-2 15,1 0 2-15,0 0 6 0,1 0 2 16,-3-1 3-16,3 1 0 15,-1-1-8-15,0 0 5 0,1 1-2 0,0 0-2 16,1 0 3 0,2 3-3-16,-1 4-6 0,0 1-5 0,3 1 12 15,-1 0-2-15,2-1 1 0,1 0-6 0,0 0 4 16,-2-2 8-1,0 3-5-15,-1 1-3 0,-2 4 6 0,2 1-5 16,0 2-4-16,0-1 0 16,0 1 7-16,2-2-10 0,-1 2 6 15,2 0-2-15,1 0-1 16,0-1 0-16,0-1 4 0,0 1-3 0,-1-2 6 15,2 4 2-15,-1-2-9 16,1 4 0-16,2 0 10 0,-1 0-9 16,3 0 4-16,0-1-2 0,-1 2-5 0,2-2 4 15,-1 1 2-15,0 0-5 16,1 0 2-16,2-1 2 0,-2-1-5 15,3-2 4-15,0 0 0 16,0 1-3-16,0 0 2 0,0 1 6 0,0 1-7 16,0 2 0-1,0-3 8-15,0 3-6 0,0 1 3 0,0-2-1 16,0 3-2-16,-2-1 5 15,1-2-1-15,1-1-5 0,-2-2 4 16,2 0-3-16,0-1-4 0,0 1 4 0,0-3 1 16,3 1-5-16,-1 0 4 15,5 0-1-15,-2-1-1 0,-2 0 0 16,2-1 3-16,-1 2-4 15,0 0 2-15,1 1 2 0,0-2-4 0,-2-2 2 16,0 1 2-16,1-1-5 16,0-2 3-16,-1 1 0 0,1-1-2 15,0 0 2-15,1 2 1 0,0-2-2 0,0 1 0 16,-2-2 2-16,2 1-3 15,-1-2 2-15,-1-1 0 0,1 0-1 16,-1 0 0-16,2 1 1 16,-2 0-2-16,3 1 2 0,0 0 0 0,0 0-1 15,3-2 0 1,-1 4 3-16,-1-4-4 0,2 2 2 0,-3-2 0 15,-1-1-1-15,2 1 0 16,-1-2 3-16,-1 0-6 0,1 2 6 16,-1-2-2-16,1 1-1 0,1 0 0 0,0-1 2 15,2 0-3-15,-1 0 2 16,1-1-2-16,1-1-1 0,-2 1 4 15,1-2 1-15,0 0-4 16,0 0 2-16,1 0 3 0,2-1-4 0,2 0-1 16,-1-1 3-16,0 0-3 15,-2 0 2-15,-1 1 2 0,-2-1-4 16,0 0 2-16,0 0 0 15,-1 2-2-15,-1-2 2 0,1 0-1 0,-1 0 0 16,2 0 0-16,-1 0 2 0,1 0-3 16,1 0 1-16,-1 0 0 15,2 0 0-15,1-2 0 0,-1 0 3 0,1-2-3 16,-1 1 0-1,2 0 2-15,-1-3-4 0,-2 2 4 0,2-1 1 16,-2 0-5-16,0-2 4 16,0 0-1-16,-1 0 0 0,2-1 6 15,-1 0-6-15,1 2-2 0,-2-5 2 0,3 4 6 16,-3-2-7-16,1 0 0 15,2-1 5-15,-2 2-6 0,3-2 2 16,-3 1 3-16,2-1-5 16,-1 0 2-16,-1 1 2 0,-1-2-3 0,-1 1 7 15,0-3 0-15,-2 1-3 16,1-1 5-16,0-1-6 0,-2-1 0 15,2-2 2-15,0 1-3 16,0-1-3-16,1 3 2 0,0-2 4 0,-3 0-7 16,2-4 4-16,0 2 1 0,-2 1-4 15,2-3 2-15,-1 3 2 16,-2-1-3-16,1-1 0 0,2 2 5 0,-2 1-7 15,-1-1 4 1,1 3 0-16,-3-1-3 0,1-2 2 0,1 2 5 16,-1 1-2-16,1-3 5 15,-1 5-3-15,-1-2 0 0,1-1 0 16,-1 1-1-16,0-1-4 15,-1-2 6-15,1 0-5 0,-1 1-2 0,0-3 0 16,0 0 7-16,0 1-9 0,0 0 4 16,0 4 0-16,-1 2-3 15,0 1 2-15,1 2 4 0,0 2-5 0,-1 0 0 16,-1-2 7-16,-1 0-8 15,-1-2 2-15,0 1 9 0,-1 0-12 16,0-3 4-16,1 2 4 16,0 1-9-16,0 0 5 0,1 0 1 0,1 1-5 15,-2 0 4-15,3 0 2 0,-2 0-6 16,-1 0 4-16,1 0 1 15,0 1-3-15,0 1 0 0,-1-1 3 0,2 2-4 16,1-1 2 0,-1 1 4-16,-1 0-7 0,1-5 4 0,1 2 2 15,-2-2-5-15,0 2 2 16,0-3 2-16,3 5-4 0,-4-1 2 15,4 2 1-15,-2 1-4 16,1-1 4-16,-1-1-1 0,-2 0-1 0,1-2 0 16,-2 0 1-16,0 0-2 0,0-2 2 15,-2 3-1-15,3 0 0 16,0 1 0-16,1 1 1 0,0 1-2 0,2 1 1 15,0 1 2-15,1 1-4 16,-2-1 4-16,-2-1-4 0,0 0-16 16,-1 0-5-16,-1 1-5 15,1 1-21-15,2 2 13 0,2-1-15 0,1 1-50 16,-1 1-24-1,-1 6-33-15,-1 6-1 0,1-1-47 0,0-5-167 16</inkml:trace>
  <inkml:trace contextRef="#ctx0" brushRef="#br0" timeOffset="41580.058">19902 16106 539 0,'-1'-2'0'16,"1"2"212"-16,-2 0-116 0,2 0-35 0,0 0-18 15,-1 0 0-15,1 0-3 16,0 0-4-16,-2 1 1 0,-1 5-2 15,-1 6 5-15,0 1-8 16,-1 4-4-16,0 4-1 0,0 0-11 0,0 3-2 16,2 1-12-16,1-3 1 15,1 0 4-15,1-2-4 0,0-3-6 16,0-3 4-16,0-2 0 15,0-5-2-15,0 0 2 0,0-4 3 0,0-1-6 16,0-2 2-16,0 3-1 0,0-3 2 16,-1 0-1-16,1 2 0 15,-2-2 0-15,1 3 1 0,0-3 3 0,1 0-1 16,0 0 2-1,0 0-2-15,0 0-1 0,0-1 1 0,0-6-6 16,0-2-17-16,0-4 8 16,0-1 4-16,0 0-12 0,0-1-13 15,0 1-18-15,1 2-48 0,0-1 19 0,1 3 9 16,-2-1-57-16,1-1 44 15,0 1 46-15,1-3 15 0,1 1 23 16,0 0 0-16,-1 1 0 16,1 2 1-16,-1 0 49 0,-2 3 17 0,0 0 3 15,0 1-5-15,0 1-14 16,0 1-4-16,0 2-2 0,-1-1-5 15,1 0 0-15,0 1-9 16,0-2-16-16,0 2 1 0,0-1-5 0,1 1-3 16,0-1 7-16,1 1-5 0,0 1-3 15,-1-2 7-15,1 2-6 16,2-2-8-16,2 1 0 0,0-3 12 0,3 0-11 15,2 2 7 1,0-1-6-16,2 0-3 0,1-1 2 0,3 1 5 16,0-1-7-16,1-1 2 15,3-1 3-15,-2-1 0 0,-1 0 2 16,0 2 3-16,-4-2-9 15,-4 1 0-15,0 2 5 0,-4 3-6 0,-3 0 2 16,-1 2 1-16,-2 0-2 0,0 0-59 16,-3 4-2-16,-4 4-39 15,0 4 15-15,-2-1-103 0,0-1-87 0,-4 0-19 16</inkml:trace>
  <inkml:trace contextRef="#ctx0" brushRef="#br0" timeOffset="41790.058">19898 16230 636 0,'0'0'0'16,"2"0"168"0,4-2-66-16,1-3-10 0,0 0-30 0,1-2-8 15,3 1-9-15,0-2-10 16,2 1-11-16,-1-2-10 0,-1 4-2 15,1 1-7-15,-3 1-5 16,0 2 0-16,2 1-61 0,-4 0-75 0,-2 4-77 16,-1-1-128-16</inkml:trace>
  <inkml:trace contextRef="#ctx0" brushRef="#br0" timeOffset="42480.059">20168 16102 767 0,'0'3'0'0,"0"10"77"0,0 5-17 16,-3 6-17-16,-1 0-19 15,-2 0 1-15,1-2-5 0,-2-2 0 16,1-1 0-16,0-2-12 16,-1-2-2-16,3-1-3 0,-1-2-2 0,1-3 1 15,0 0-2-15,4-2 0 0,-2-1 0 16,-1-3 2-16,3-3-3 15,0 1-2-15,0-1 2 0,0 0-3 0,0 0 5 16,4-4 0-16,-1-5 12 16,2-3 2-16,1-4-1 0,1-1-10 15,-1-1 2-15,1-2 2 16,0-3-3-16,4-3-1 0,-4-4-5 0,5 0 0 15,0-1 2 1,2 2 0-16,-1 4-1 0,1 3 0 0,0 6 0 16,-2 4-3-16,0 5 6 0,2 2 1 0,-3 3 18 15,0 2 2 1,0 4-7-16,-3 5 2 0,1 4 1 0,-4 1-3 15,-3 1-7-15,-2 0-2 16,0 0-4-16,-6-2-3 0,-3 1 4 16,-3-1-3-16,-3-1 1 15,-2 1 1-15,1-2-4 0,2-1 0 0,0-1-11 16,1-1 5-16,3-1-7 15,1-2 4-15,3-2-3 0,1 0-6 16,2 0 5-16,2 0-9 0,0-3 0 0,1 0 8 16,0 0 5-16,1 0-1 15,5 0 2-15,0 0 10 0,4 0 1 16,0 3 5-16,2 1 2 15,0 2 0-15,-1 2 6 0,-3 1-3 0,-1 2-8 16,0 1 4 0,-1-2-4-16,-2 2-2 0,-2-4 1 0,0 1-2 15,-1-5-2-15,0 0 0 0,-1 1 1 0,1-3-1 16,-1 0-53-1,0-2-14-15,0 0-62 0,0 0-95 0,0 0-86 16</inkml:trace>
  <inkml:trace contextRef="#ctx0" brushRef="#br0" timeOffset="42960.06">20471 16048 709 0,'1'-1'0'0,"-1"1"185"16,0 4-127-16,0 6-12 0,0 4 54 15,-1 3-43-15,-5 6-27 16,0-2-14-16,-2 3 3 0,0-1-5 0,0-3-5 16,-2 0-2-1,3-3-3-15,0-5-7 0,1 2 6 0,1-4 0 16,1-3-5-16,0 0 4 15,1-2-2-15,0 0 0 0,2-3-13 16,1-1-6-16,0-1-8 0,0 0 11 0,0 0 3 16,2 0-3-16,3-3 7 15,2-6 11-15,0-3 1 0,0-1 0 16,0-2-1-16,3-4-2 15,-3-2 0-15,2-5 14 0,-1-1-9 0,2 0 1 16,-1 0-5-16,-1 2-1 16,1 2 0-16,-1 4 6 0,-3 4-7 15,3 3 2-15,-3 3 1 0,0 3-3 0,1 4-1 16,-1 0 5-16,0 1-6 15,-1 1 4-15,3 1 1 0,-1 6-4 16,1 7 3-16,-1 3 2 16,-1 2-2-16,-2 3 8 0,0-1-2 0,-1 1-7 15,-1-1 0 1,0 0 9-16,-1-2-7 0,0-2-1 0,0-2 0 15,1-3-2-15,-1 0-25 16,0-2-1-16,-1-2-31 0,-1 0-19 16,-1-1-33-16,0-1-127 0,-3-3-29 0</inkml:trace>
  <inkml:trace contextRef="#ctx0" brushRef="#br0" timeOffset="43160.06">20468 16198 475 0,'10'-4'0'0,"0"-3"198"0,3 1-124 16,0 1-13-16,0-1-6 0,1 1-7 16,2 2-21-16,-2 0-11 15,-2-1-14-15,1 0 2 0,-2 1-8 0,-2-2-176 16,-1 0-23-1,-3 0-315-15</inkml:trace>
  <inkml:trace contextRef="#ctx0" brushRef="#br0" timeOffset="43590.06">20740 15981 753 0,'0'-1'0'0,"1"1"150"0,-1 0-92 15,0 3-19-15,1 7-8 16,-1 5 52-16,0 6-34 0,-1 4-28 15,-2 1-2-15,0 0-12 16,-2-3-8-16,0-1 2 0,0-3 8 0,2-7-12 16,0 1 6-16,2-7-1 0,1-1-3 15,-2-3-6-15,2-2-2 16,0 0-15-16,0 0-9 0,2-7-23 0,1-1-8 15,1-5 12 1,-4 0-49-16,2-1-44 0,-1-1 82 0,1-1-17 16,0-2-4-16,3-3 53 15,1-1-9-15,0-2-8 0,1-1 35 16,0 1 15-16,-1 2 35 15,-2 5 49-15,1 4 16 0,-1 5-1 0,-3 5-17 16,3 3-12-16,-1 0-1 0,0 3-26 16,1 11 2-16,3 5 11 15,-5 3-21-15,1-2-5 0,0-1-9 0,-3-3 0 16,0 0 0-16,1-2 1 15,0-4-10-15,-1 2-9 0,0-3-3 16,0-1 1-16,0 1-6 16,0 0-51-16,0-1-6 0,0-2-42 0,0-4-115 15,0-2-97-15</inkml:trace>
  <inkml:trace contextRef="#ctx0" brushRef="#br0" timeOffset="43840.061">20992 15859 608 0,'3'-2'0'0,"-3"2"253"16,0 1-160-16,0 10-52 0,-6 8 45 0,-3 5-22 16,0 1-38-16,-1-1-11 0,1-2 2 15,-1 0-6-15,-2-3-6 16,-1 0-1-16,0-4-3 0,1 0-1 0,1-1 0 15,1-2 2-15,3-4-23 16,2 1 1-16,4-4-4 0,1-2-28 16,0 0-17-16,0-2 2 15,5-1-81-15,0-2 39 0,2-4-9 0,2-5-193 16</inkml:trace>
  <inkml:trace contextRef="#ctx0" brushRef="#br0" timeOffset="44030.061">21014 15857 443 0,'3'-9'0'0,"0"6"251"16,-3 3-168-16,3 5-39 15,-1 4 26-15,0 11-4 0,-1 4-27 16,-1 2-17-16,0 1-12 16,-3 0-2-16,1-5 3 0,-1 0 9 0,1-1-3 15,-1-3-11-15,1-3-7 0,-2-2 2 16,1-1-2-16,1 0-46 15,0-2-31-15,0-2-116 0,1-5-145 0</inkml:trace>
  <inkml:trace contextRef="#ctx0" brushRef="#br0" timeOffset="44360.062">21132 15884 791 0,'0'0'0'16,"0"0"123"-16,2 4-68 0,1 7 0 0,-3 3 7 15,0 1-14-15,0 6-15 16,-6-1 0-16,0-1 0 0,1 3-6 16,-2-2-12-16,2-3-6 15,1-1 1-15,0-4-4 0,3 0-6 0,1-4 0 16,0 1 4-16,0-3-4 15,0 2 0-15,4-2 2 0,-1-1-3 16,3 2-1-16,1-5 2 0,0 1-20 0,1-1 13 16,2-2-1-16,-1 0 1 15,3-2 2-15,0-3-7 0,0-2-7 16,1 1 7-16,-1-2 3 15,1-1-13-15,-2 3-19 0,-1 0-28 0,-3 0-43 16,-5 0-72 0,-2-1-110-16</inkml:trace>
  <inkml:trace contextRef="#ctx0" brushRef="#br0" timeOffset="44630.062">21113 15799 912 0,'5'-6'0'0,"3"0"193"15,3-2-115-15,3 1-23 16,0-3-10-16,3 0-12 0,3-1-3 15,-5 0-2-15,1 2-4 16,-5 3-8-16,-1-2-11 0,-2 4-2 0,-1 2-5 16,-1 2 4-1,-3 0-4-15,3 1-109 0,-2 3 0 0,-4 2-65 16,0 1-207-16</inkml:trace>
  <inkml:trace contextRef="#ctx0" brushRef="#br0" timeOffset="44810.062">21145 15932 900 0,'12'0'0'16,"2"-4"264"-16,4-1-181 16,0-2-29-16,-1 2-12 0,-1-2-24 15,-2 1-13-15,0 2-2 0,-4 0-6 0,-2 1-72 16,-3 0-15-16,-4 0-92 15,-1-1-113-15,0 1-283 0</inkml:trace>
  <inkml:trace contextRef="#ctx0" brushRef="#br0" timeOffset="46740.065">21643 15675 557 0,'-7'14'0'0,"-3"-1"134"15,-2 3-89 1,-1-2 3-16,0 2-4 0,-2 1-18 0,-1-2-6 16,5 1-4-16,-1-3-7 0,3-1 3 0,3-4-3 15,3-4 21 1,1-1 3-16,2-2-12 0,0-1 0 0,0 1-4 15,0-1 9-15,2 0 5 16,1-5-10-16,5 0 9 0,-1-5 6 16,3-1-18-16,0-1-17 15,0-2 5-15,1-2-2 0,-1-1-3 0,0-2 4 16,1 1-1-16,1-3-3 15,0-3 8-15,-2 2-3 0,-2 3 4 16,-1 2 7-16,-2 3-4 0,-3 6 6 0,0 1 4 16,0 7-13-16,-2 0-5 15,0 0-1-15,0 0-7 0,0 0-2 16,0 4 0-16,2 4 8 15,-1-1-4-15,1 3 2 0,-2 2 5 0,0 0 4 16,0 5 10 0,-3 0 5-16,-3 3-7 0,0 2-6 0,0 0-5 15,1 2-4-15,0-2 3 0,0 0-4 0,0-1-3 16,-2 0 2-1,3-2 2-15,-1-1-4 0,1 0 2 0,2-1 1 16,0-1-2-16,2 2 0 16,0-3 1-16,0-2-1 0,0 1 0 15,0-2 2-15,0 0-3 16,0-2 1-16,0-1 5 0,-1-2-10 0,0 1 9 15,-1-2-3-15,2-2-2 16,-4 1-1-16,2-1 7 0,-2 0-10 16,-2 0 10-16,2-1-2 0,-3 0-4 0,0 1 2 15,0 0 1-15,-2-1-8 16,0 0 3-16,1-1-2 0,2 0-10 15,1 0 14-15,1-1 1 16,3 0 0-16,-1 0-2 0,2-1 5 0,0 0-6 16,0 0 5-1,0 0 1-15,-1 0-6 0,1 0 6 0,-1 0-2 16,1 0-2-16,0 0-1 15,0 0 1-15,0 0-7 0,2 0 5 16,5 3 2-16,2-2 1 0,2 1 0 0,2-1 18 16,2-1-11-16,1 0 3 15,-2-2-1-15,3-1-1 0,-1-1 5 16,-2 1-4-16,-2 1-6 15,1 1-1-15,-2-1-2 0,-4 2 0 0,-1 0-1 16,-3 0 0-16,-1 0-29 16,0 0 7-16,-1 0-6 0,-1 0-12 15,0 0-3-15,0 0-9 0,0 0-22 0,-2 0 0 16,-3 0-42-16,-1 0-282 15</inkml:trace>
  <inkml:trace contextRef="#ctx0" brushRef="#br0" timeOffset="48340.067">21807 15449 683 0,'-8'-5'0'16,"3"-2"271"-1,-1 0-200-15,2 2 1 0,-2-5-24 0,2 1-16 16,-2 0-4-16,-1-2 3 16,0 4 1-16,3 1 5 0,-5-1-11 15,4 6-9-15,-2-3-1 0,-3 1-1 0,2 2-1 16,-4-2 2-16,2 0 4 15,-1 1-2-15,1 0-1 0,-3-1 0 16,1-1-4-16,1 1-4 16,2 2 1-16,2-1-2 0,0 2-2 0,3 0 1 15,-3 0-3-15,4 0-5 16,-4 0 2-16,-1 2 4 0,1 2-3 15,-2-1 7-15,1 1 0 16,2 0-2-16,-4 3-3 0,2 1 2 0,-2 2-9 16,0 3 6-16,-1 3-3 0,0 1 0 15,0 2 0-15,1 2 5 16,0-1-5-16,2 2 0 0,1-2-1 0,0-2-2 15,1 2 5 1,1-3-2-16,-1-2 0 0,2-1 4 0,-3-2-1 16,3 2-1-16,-2 2 5 15,1 0-2-15,1-1-6 0,-1 2 2 16,0-2 5-16,0 1-6 15,1 1 0-15,1-1 4 0,0 0-4 0,2 2 0 16,0-1 5-16,1 0-5 0,0-2 0 16,0-1 7-16,-1 2-6 15,-1 0 5-15,0-1 0 0,0-3-3 0,0 1 0 16,2-1 0-16,-1-1-3 15,1 3 0-15,0-3 6 0,-2 0-8 16,2 0 4-16,0-1-1 16,0-2-1-16,0 2 0 0,0-3 0 0,3 2 0 15,0 2 0-15,2-1 4 0,-2 0-5 16,1-1 2-16,0-2 0 15,-2 0-2-15,1 0 1 0,1 0 0 0,-3 0 0 16,2 0 0 0,-1 0 0-16,1 0 0 0,1 0 0 0,0 0 0 15,0 0-4-15,1 1 8 16,0-1-4-16,0 0 0 0,0 3 0 15,1-3 2-15,-1 3-3 16,0-2 2-16,0 0-2 0,0-1-2 0,0 1 6 16,2-2-2-16,0 0-1 0,-1-1 0 15,-1 2 1-15,1-2-2 16,-1 2 2-16,0-2 1 0,-1 1-4 0,3 0 4 15,-2-1-6-15,0-1 1 16,1 0 6-16,1 0-4 0,-2-4-3 16,2 3 6-16,2-3-1 15,-2 0-2-15,2 2 2 0,0 0-1 0,-2 1 0 16,1 0-1-1,-2-1 2-15,0-2-2 0,1 0-1 0,0 0 2 16,0 0 0-16,0 0 0 0,0 0 0 0,0-3 0 16,0 2 0-1,-2-2-1-15,0 1-1 0,0-1 4 0,0 0-2 16,-1 0-2-16,3 0 4 15,-3-1-2-15,1 0 0 0,-1 1 0 16,1 1 1-16,1-1-1 16,-1 0 0-16,0-1 1 0,-1 2-1 0,2-3 0 15,0-1 1-15,1 2-2 0,1-3 1 16,-1 2 0-16,-2-4 0 15,2 1 0-15,-2-2 3 0,0-2-4 0,1 1 1 16,-1 0 1-16,0-3-2 16,2 2 1-16,-1 0 1 0,0-1-2 15,0-1 2-15,2 2 1 16,-3 1-4-16,2 0 4 0,1 0-4 0,-2-2-1 15,0 1 6 1,2-2-2-16,-3 2-1 0,0-1 0 0,-2 1 1 16,-2-2-2-16,2 1 2 0,-2-2 4 0,1-1-5 15,0 1 0 1,-1-1 6-16,2 0-5 0,-2-2 2 0,0 0-2 15,1 0-2-15,-2-1 2 16,0-1 0-16,2 1-2 0,-1-1 2 16,0 2 0-16,-1-1-2 15,0-1 2-15,0-1 4 0,0 0-6 0,0 2 2 16,0-1 7-16,-1 2-8 15,1-1 0-15,-3 3 6 0,1-1-6 16,2 5 0-16,-1-1 8 0,0 2-8 0,-2 0 0 16,2 4 7-16,-2 0-10 15,-1-2 6-15,1 0-1 0,-2-1-2 16,1 1 0-16,-3 0-2 15,2-1 4-15,-4 0-1 0,2-3 0 0,-1 2-2 16,-2-2 1 0,3-1 1-16,0 3-2 0,-2 0 0 0,3 3 2 15,0 1-2-15,-2 0-2 0,0 1 3 0,0 2-25 16,-1-1 11-1,2 5-4-15,1-2-15 0,2 1-10 0,0 1-27 16,0 7-70-16,-2 8-22 16,-3 3-48-16,-2 2-386 0</inkml:trace>
  <inkml:trace contextRef="#ctx0" brushRef="#br0" timeOffset="51960.072">16211 14388 473 0,'-4'-9'0'0,"0"3"198"16,1-1-95-16,0 0-19 0,2 1-9 0,-3 1-15 16,1 0-9-16,0 1-21 0,-1 0 7 15,1-1-9-15,-3 1-4 16,1 1-6-16,-3-2-5 0,-1 1-3 0,2 2 7 15,-1-2 2-15,1 3-5 16,1-2-1-16,-1 0-1 0,-1 3-6 16,-1 0-4-16,-1 0 5 15,-3 0-3-15,1 3-3 0,-3 3 5 0,1 0-4 16,2 1 0-1,-2 0 3-15,2-1-2 0,3 0-3 0,-2-1 0 16,2-2 8-16,1 2-3 0,-1-1 7 0,0-1-3 16,1 2-2-1,-2 1 1-15,3 0-2 0,0 4-8 0,0-1 4 16,2 1 1-16,-2-1-5 15,1 1 4-15,0 0 3 0,0 1-3 16,2 0 8-16,-4 0 0 16,1 2 8-16,-2 1 1 0,2 1-6 0,-3-1-4 15,2 1 2-15,1 2-5 0,-1-3-4 16,1 0 5-16,2-1-6 15,-1 2-1-15,3 0 0 0,1 1 10 0,-2 1-4 16,1 0 1-16,1 0-3 16,1 2-2-16,0 3 5 0,0-4-3 15,-1 2-1-15,0-2 3 16,-1-2-2-16,3 1-2 0,0-2 4 0,0-1-3 15,0 3-3 1,2-5 0-16,2 4 10 0,-1-3-7 0,0 0 4 16,2-2-3-16,-1-1-3 0,-1 0 3 0,3-2-1 15,-3-1-3 1,1 0 0-16,1-3 6 0,0 1-7 0,1 1 2 15,1 0 6-15,1-1-4 16,2 1 3-16,0-1-2 0,2 1-4 16,0 0 0-16,-1 0 6 15,0-2-8-15,3 2 4 0,-1-1 1 0,4-3-4 16,0 1 2-16,1-3 3 15,-1 0-4-15,-1 0 0 0,-2 0 4 16,-3 0-6-16,-1 0 4 0,0-3-2 0,-2 2 0 16,0-3 0-16,1-2 3 15,0-1-4-15,1-1 2 0,2-3 7 16,-2 1-8-16,1-3 0 16,0-2 3-16,0 0-4 0,2-2 2 0,-1 1 2 15,-2-1-4 1,-2 0 2-16,-1 2 7 0,-1-1-1 0,1-1 10 15,-2 3-10-15,-1-6-1 0,2 3 0 0,0-2-3 16,0 0-3 0,0-1 0-16,-1-3 7 0,-3-1-9 0,1-4 4 15,-1 2 2-15,-1-1-7 16,-1 1 6-16,0 1 0 0,-4 3-3 15,-4-2 0-15,0 2 7 16,-2 2-10-16,-2 0 5 0,1 0 0 0,-5 1-4 16,3 3 3-16,1 0 0 15,2 4-2-15,3 4 2 0,1 3-2 16,4 3-34-16,0 2-22 0,2 0-48 0,0 5-99 15,-4 5 16-15,-2 2-69 16,-8-3-615-16</inkml:trace>
  <inkml:trace contextRef="#ctx0" brushRef="#br0" timeOffset="57590.08">20019 16836 562 0,'1'-8'0'0,"-1"3"234"16,0 1-136-16,0 1-10 16,0 3-17-16,0-2-5 0,0 1-2 15,0 1-19-15,0 0-7 16,0 7 2-16,-5 11-31 0,-3 8 14 0,-1 5 24 15,0 3-16-15,0 2-11 0,1-4-8 16,1-1 2-16,3-1-9 16,-1-3-5-16,0-3 0 0,3 0 5 0,-3-8-6 15,2-2 2-15,2-4 2 16,1-5-4-16,0-2 2 0,0-3-2 15,0 0-2-15,0 0 3 16,0 0 0-16,0 2-12 0,0 1 10 0,0-5 2 16,0-8 0-1,1-7-12-15,3-4 11 0,1-4-2 0,-1-2 5 16,3-4-4-16,-2-1-22 0,3-2 22 0,-1 0-6 15,0-4 4 1,0 2 6-16,0 4-2 0,-3 5 0 0,1 11 0 16,-2 6 1-16,-3 7-1 15,0 2 0-15,0 1 4 0,0-1-4 16,1 1 0-16,-1 0 10 15,1 0-7-15,2-2 3 0,1-1-3 0,5-4 3 16,3 0 7-16,5-1-3 16,4-2-3-16,1 1 1 0,3-3-2 15,1 0-5-15,-1 5 4 0,0 0-4 0,-3 1-2 16,-5 4 2-16,-3-1-4 15,-8 1-31-15,-3 1-10 0,-2 1-25 16,-1 0-38-16,-5 1-11 16,-7 9-109-16,-4 0-264 0</inkml:trace>
  <inkml:trace contextRef="#ctx0" brushRef="#br0" timeOffset="58020.081">20058 16935 702 0,'8'-4'0'16,"3"-1"199"-16,1-2-116 0,1 0-55 15,0 3-21-15,2-1-5 16,-2 0-4-16,-2 2-31 0,-1-1 11 0,-4 1 4 16,-1 2-15-16,2 1-5 15,-4-1 14-15,2 1 23 0,0 0-2 16,-2 2-3-16,2 4 3 0,0 0 6 0,0 2 14 15,2 4 23-15,-1 5 10 16,-1-1-4-16,3 3-5 0,-1-1 9 16,-1-2 7-16,0 6-7 15,-3-5-8-15,0 0 1 0,-3-2-5 0,0-1-10 16,-3-4 1-1,-5 0-4-15,0-1-3 0,1-5-6 0,-1 0-2 16,4-3-5-16,1-1-4 16,2 4 7-16,1-4-3 0,0 1 0 15,0-1 10-15,0-6 4 0,8-6 0 0,2-8-14 16,6-2-9-16,0-5 0 15,5-2 0-15,2-2 5 0,2-3-5 16,-1 5 0-16,-1 4-2 16,-5 6-70-16,-4 8 25 0,-3 4-13 0,-4 4-39 15,-2 3 3-15,-1 7-6 16,-1 3-27-16,-2 4-50 0,-1-1-62 15</inkml:trace>
  <inkml:trace contextRef="#ctx0" brushRef="#br0" timeOffset="59060.082">20554 16949 744 0,'0'-15'0'0,"0"4"279"16,0-2-185-16,0 1-26 15,-3 4-22-15,-2 1 2 0,0 1-3 16,-1 1-7-16,-1 3-14 0,-2 2-7 0,-1 4-1 15,-4 8-18-15,0 5 2 16,0 4 0-16,0 6 8 0,1 0-12 16,0-1 7-16,3 1-3 15,2-6 0-15,5 1 0 0,1-2 5 0,2-6-9 16,1 0 5-16,5-7-5 15,2 1-8-15,2-3 9 0,2-5-3 16,1 0-8-16,1-6 9 16,1-5-2-16,1-1-2 0,-1-2 7 0,-2-5 2 15,-1 1 0-15,-3-3-1 0,1-1 1 16,-3-1 0-16,3-3 0 15,-1 1 10-15,-1-2-12 0,-1 7 4 0,0 8 2 16,-4 3-5 0,-3 8 2-16,0 1 9 0,0 5-10 0,-1 13-5 15,-4 7 7-15,-1 2 22 16,1-1-14-16,-1-4-11 0,4-2-3 15,2-3 8-15,0-5-3 0,0-2-1 0,5-3-4 16,1-2 3-16,2-2-14 16,3-3 12-16,1 0-15 0,0-1-20 15,1-5-6-15,0 0 3 16,0-2-4-16,-1-4 13 0,-3-4 2 0,2 1 14 15,-3-4 16-15,0-1 0 16,0 1 0-16,0-5 0 0,0 2 3 16,1 0-3-16,-3 3-3 15,1 7 3-15,-3 7 0 0,-4 5 0 0,0 4 6 16,0 7 7-16,-4 7 35 0,-2 3-16 15,2 2-18-15,-1 1 7 16,2-2-5-16,-1-5-10 0,0 0 9 0,1-2-8 16,-1-1-3-1,2-2 8-15,-1-1-4 0,-1-5-1 0,0-3 1 16,2-1-4-16,1-2-2 15,1 0 10-15,0 0 0 0,0 0-5 16,0-4 3-16,1 0-5 16,1-7-10-16,3-4-9 0,3 1 5 0,-2-4-12 15,6 2 7-15,0-4 2 0,1-4-8 16,1 2 17-16,2 1-12 15,-2 6 8-15,-1 5 10 0,-4 6-4 0,0 1 0 16,-4 3 2-16,2 3 8 16,-4 4-4-16,1 8 5 0,0 1 1 15,-2 0-3-15,-1 2-3 16,-1-1-1-16,0-2-3 0,0-3 4 0,-2-2 2 15,1-6 2-15,1-1 3 0,-1-1-2 16,0-2 4-16,1 2 2 16,-2-1 1-16,2-1-4 0,0 0-1 0,0 0-5 15,0-3-6 1,0 1 6-16,0-2-5 0,2-6-4 0,1 1-21 15,2-5 9-15,3-3-3 16,2 0 7-16,2-3-2 0,-1-1-8 16,6 0 9-16,-2 4-1 15,1 0 2-15,0 5 11 0,-4 7-2 0,-1 1-1 16,-1 4 2-16,-2 6 0 0,-1 6-6 15,-4 8 8-15,-1 3 1 16,-2 0-2-16,-2 3 3 0,-3-4-3 0,0-2 1 16,1-3 0-16,0-1-1 15,1-8-2-15,0 1 2 0,2-2 0 16,0-4-2-16,1 2-16 15,0 0-26-15,0-1-51 0,0-3-24 0,2-1-27 16,3 0-163 0,3-5-127-16</inkml:trace>
  <inkml:trace contextRef="#ctx0" brushRef="#br0" timeOffset="59360.083">21137 16905 418 0,'11'-8'0'0,"2"2"225"16,2-1-148-16,-2 1 45 16,-1-1-33-16,-2 0-16 0,-1-1 11 15,-1 1-26-15,-2-2-18 16,0-1-4-16,-5 0-11 0,-1 1-4 0,0 1 8 15,-1-1 2-15,-2 5-6 0,-2-4 0 16,0 6-4-16,-3 1-4 16,-2 1-13-16,-2 10 0 0,-3 2-4 0,-2 7 0 15,0 4 0-15,1 2 3 16,1 0-4-16,4 0 2 0,1-2 2 15,6-3-3-15,4 1 0 16,1-7 11-16,5-1-8 0,1-1 0 0,0 0-1 16,3-4-4-1,0-1 4-15,3-3 2 0,2-4-6 0,4 0-41 16,5 0-34-16,4-4-44 0,0-6-65 0,0-5-388 15</inkml:trace>
  <inkml:trace contextRef="#ctx0" brushRef="#br0" timeOffset="60160.084">21645 16701 776 0,'-5'-8'0'16,"0"3"238"-16,-2 2-140 0,1-1-18 15,-1 2-31-15,1 2-17 0,-1 0-4 0,1 0-8 16,0 3 2-16,-2 5 0 15,-2 4-1-15,-1 2-7 0,1 3 13 16,-1 2 5-16,-2 3 0 16,-1-1 0-16,0 6-4 0,2-2-5 0,2-2-13 15,5 2 4-15,3-8-10 16,2 0-5-16,2-2 2 0,3-1 3 15,5 0-5-15,2-3 2 0,3-2 1 0,3-3-2 16,1-2 0-16,2-2 5 16,0-2-7-16,1-7 4 0,0-3 0 15,-3-2-4-15,0 0 4 16,-4-2 2-16,-3-4-5 0,-1-1 2 0,-2 0 4 15,-1-5-6 1,-1 0 2-16,-4-1 3 0,-2-1-4 0,-1 5 0 16,-3 0 4-16,-3 2-5 15,-5 5 2-15,2 1 2 0,-4 1-3 16,1 3-3-16,1 5-10 0,-1 1-28 0,3 3-21 15,2 6-49-15,0 2-79 16,2 2-51-16,1-5-370 0</inkml:trace>
  <inkml:trace contextRef="#ctx0" brushRef="#br0" timeOffset="61360.085">22238 16741 921 0,'3'-12'0'16,"0"-1"232"-16,1-1-137 0,-2-1-24 15,-1 3-12-15,-1 0-10 16,-1 2-15-16,-3-2 9 0,-4 6-6 0,0 0-13 15,-6 6-10-15,-4 7 0 0,-1 8-11 16,-3 10 5-16,0 3 0 16,3 5-2-16,2 1-3 0,3 0 2 0,4-6-2 15,5-3-4 1,4-2 2-16,1-6 0 0,3 0-2 0,6-5 2 15,2-2-2-15,2-4-2 16,2-3 6-16,3-3-3 0,3-2 0 16,1-10-4-16,3-4 6 15,-1-5-4-15,0-8 4 0,0 3 1 0,-1-10-4 16,0-3 0-16,0-4 4 0,-1-9-5 15,1-2 3-15,-5-3 0 16,1-1-2-16,-1 2 2 0,-1 3 1 0,-4 6-4 16,-2 10 4-16,-6 9-1 15,-2 9-2-15,-2 10 2 0,-1 6 3 16,0 3-5-16,-2 11 0 15,-9 15-7-15,-5 12 9 0,-6 11 3 0,0 2-1 16,1 2-3 0,2 4 0-16,4-1 7 0,3-5-9 0,3-4 4 15,4-9 2-15,2-6-8 0,3-6 8 0,0-2-3 16,0-4-2-1,5-5-1-15,2-2 2 0,2-4 0 0,2-3-15 16,4-3 7-16,3-3-4 16,0-1 4-16,2-9-2 0,1-2-10 15,-1-3 10-15,0-5 1 16,0-2-2-16,-2-4 10 0,1-3-1 0,-3-5-2 15,-1-3 6-15,-1-2-3 0,-4 0 0 16,-2 6 2-16,-3 11 0 16,-5 7-2-16,0 8 2 0,0 6 4 0,0 1-3 15,-2 6 0-15,-5 13-4 16,-4 5-10-16,0 10 18 0,-1 0-4 15,3-2-3-15,1-2 2 16,1-5 0-16,1 0-1 0,3-5-1 0,1-2 1 16,2-1 0-1,0-2-2-15,3-3 1 0,3-2-6 0,1-1 2 16,0-3-3-16,3-2-3 0,1-2 5 0,0-2-4 15,2 0-23 1,2-9-4-16,-2-4-2 0,3-1-29 0,-2-5-1 16,1-3-4-16,-1-5-46 15,-3-4-3-15,-2-9-124 0,-1-8-200 16</inkml:trace>
  <inkml:trace contextRef="#ctx0" brushRef="#br0" timeOffset="61490.086">22743 16133 684 0,'-2'-9'0'16,"1"1"287"-16,-4 3-216 15,4 0-12-15,-1 5-29 0,0 0-28 16,0 14-4-16,-3 7-160 16,1 7 2-16,1-2-185 0</inkml:trace>
  <inkml:trace contextRef="#ctx0" brushRef="#br0" timeOffset="61840.086">22861 16431 1006 0,'-4'-2'0'16,"1"1"194"-16,-4 1-138 0,0 0-23 0,0 0-6 16,-3 8-17-16,0 3-9 15,0 2-2-15,2 3 2 0,0 2 4 16,3 0-7-16,2 3 3 0,3 0-2 0,0-2 0 15,2 3 2-15,7 0-1 16,1 2 0-16,4 0 0 0,2-2 1 16,0-3-2-16,-2-1-2 15,-3-1 0-15,-4-3-2 0,-4 1 6 0,-2-3-2 16,-2 0-1-1,-4-2 4-15,-4 0 2 0,-7-1-7 0,-2-2 6 16,-5-1 1-16,-2-5-4 16,-1 2 2-16,4-3-1 0,1 1-2 15,4 2 0-15,6-1 0 0,3-1-83 0,3-1 17 16,1 0-57-16,3-3-144 15,1-4-106-15</inkml:trace>
  <inkml:trace contextRef="#ctx0" brushRef="#br0" timeOffset="62610.087">23072 16477 804 0,'0'-6'0'0,"0"4"272"15,0-2-151-15,-4 4-45 16,-7 0-34-16,0 7-23 0,-5 7 14 0,-2 6 4 15,1-2 7 1,3 6-14-16,2-2-11 0,4 3-13 0,1 1 1 16,5-1-5-16,2-1-2 15,0 0 0-15,2-2 5 0,3-1-7 16,1 1 4-16,3-4 0 0,0-1-3 0,3 0-35 15,3-5 14-15,3-2 11 16,4-3 15-16,2-4-8 0,3-3-11 16,0-1 14-16,1-4-5 15,1-4 2-15,0-2 5 0,-3-2-2 0,-4-6-2 16,-2-1 6-16,-6-3 0 15,-1-3-3-15,-3 0 0 0,-2-6 4 16,-5 1-5-16,1 3 0 16,-3 7 2-16,-1 7-2 0,-2 5 2 0,-6 6 5 15,-3 3-10-15,-3 6 6 0,-4 10-3 16,0 8-5-16,1 2 9 15,-1 1-1-15,1 0-4 0,1-1 2 0,5-3-2 16,2-2-25 0,2-4 8-16,6-5-6 0,0-5 7 0,1 0 13 15,4-4-1-15,3 0-13 16,3-1-5-16,2-2-10 0,2 0 0 15,-1-5 10-15,0-3-5 0,-1-1 1 0,-3 0 20 16,-1 0 8-16,-1 0 0 16,0 2 0-16,-1 0 3 0,-1 2 6 15,-1 3 11-15,-1 2-3 16,1 0-18-16,-1 0 2 0,1 2 17 0,4-2-14 15,2 2 3-15,1-2 0 16,2 0-7-16,3-7 0 0,-1-5 9 16,-1-3-11-16,-1-2 4 15,-2-1 23-15,-5-3-5 0,0 2 10 0,-2 3-14 16,-2 1-7-16,1 5-2 0,-1 5-4 15,-1-2-4-15,0 6 2 16,-1 1 5-16,0 0-7 0,0 0-5 0,0 6 6 16,-2 6-26-1,-2 8 28-15,-1 5 3 0,-2 0-8 0,3 2 6 16,1-1 1-16,1-4-6 15,2 0 1-15,0-3 2 0,0-4-2 16,5-2 2-16,2-2-3 16,5-1-52-16,1-4 1 0,4-2-43 0,2-4-130 15,0 0-78-15,3-1-274 0</inkml:trace>
  <inkml:trace contextRef="#ctx0" brushRef="#br0" timeOffset="63560.088">23711 16583 861 0,'-3'-10'0'0,"0"3"286"0,-3 3-195 15,-1 3-18-15,0 1-43 0,-5 3-25 16,-3 7-9-16,-3 6 8 16,1 5 10-16,-1 2-11 0,-2 5 6 0,0-2-6 15,5 0 0 1,5-1 2-16,6-6-5 0,4-3 0 0,2 1-11 15,5-8-6-15,5-1-7 16,0-5 12-16,3-3-2 0,0 0 0 16,0-3 14-16,-2-9 0 15,0-1-8-15,0-2 10 0,0-3 3 0,2-4-6 16,-1-2 2-16,-3-5 7 0,6-6-9 15,1-2 2-15,-3-6 3 16,3-3-7-16,-3 2 6 0,-2-1-3 0,-4 4 0 16,-3 3 0-16,-1 8 4 15,-4 4 13-15,0 9-3 0,0 7-2 16,-1 3 8-16,2 7-7 15,-2 6-13-15,-8 13 0 0,-4 15-8 0,-3 9 23 16,-4 6-13 0,2 4 4-16,3 3-3 0,1-3-6 0,5-3 6 15,4-6 0-15,2-10-4 0,2-7 1 0,6-4 0 16,1-5 0-1,6-4-7-15,4-2-4 0,2-7-10 0,2-5 11 16,2 0-4-16,-2-8-7 16,-2-4 21-16,0-4 0 0,-5-3-4 15,-1-3 6-15,0 2-1 16,-5-6-1-16,-2-6 0 0,2 0 8 0,-4-3-9 15,3 6 2-15,-5 9 2 0,-1 10-1 16,1 4 12-16,-4 6 8 16,-7 4-29-16,-6 11 3 0,-6 6 5 0,-1 8-2 15,4 5 2-15,4-2 1 16,2 3-1-16,4-4-1 0,4-5 0 15,4-2-14-15,1-5 9 16,9-4 0-16,2-3-10 0,4 0 0 0,7-3-8 16,5-3-32-1,7-2 4-15,-1-4-25 0,3 0 8 0,-5 0 36 16,-3-4 33-16,-3-6-2 0,-2-2 2 0,-10-5-3 15,2-3 0 1,-11-4 4-16,-5-2 4 0,-3 1-6 0,-5 5 0 16,-6 2 35-16,1 7-6 15,-5 6-6-15,1 5-11 0,2 4-4 16,0 10 7-16,1 1-11 15,3 5-5-15,1 1 2 0,6-4 2 0,4 0-6 16,0-1-9-16,6-3 3 16,0-4-1-16,2-2 5 0,-4-3 0 15,6-4-3-15,0 0 11 0,-2-3 5 0,5-5 15 16,0-2 0-16,-4-2-10 15,2-6-5-15,1-2 8 0,2-4-14 16,1-6 0-16,3-3 8 16,2-6 19-16,0-8 9 0,2 0 4 0,-3-3-3 15,-4-4 0 1,0 2 6-16,-5 3-3 0,-2 9 6 0,-4 9-6 15,-1 14-8-15,-3 8-12 0,0 8-3 0,0 4-7 16,-5 15-24 0,-6 15 13-16,-1 11 2 0,-8 8-6 0,1 5 0 15,1 0-42-15,-2 4-57 16,0-2-37-16,-2-5-68 0,-5-10-468 15</inkml:trace>
  <inkml:trace contextRef="#ctx0" brushRef="#br0" timeOffset="64410.09">20208 17582 761 0,'0'0'0'15,"-2"10"275"-15,-6 17-171 0,-2 12 7 0,-4 14-17 16,-4 5-42-16,3 0-10 15,-2-3 2-15,2-4-9 0,2-5-13 16,-1-6-8-16,4-7-4 16,-1-4-5-16,1-8-8 0,3-6 6 0,2-5 4 15,3-8-6-15,-1 1 11 0,3-2-9 16,0-1-4-16,0 1 2 15,0-1 5-15,1-1-7 0,4-10 2 0,2-8-3 16,0-8-10-16,6-5 17 16,2-4-4-16,1-7-2 0,2-5 0 15,-1-6 1-15,1-6 0 16,-1-5 0-16,0 3 1 0,-1 2-4 15,0 12 6-15,-1 14-3 0,-2 10 0 0,-1 11 0 16,-2 13-1-16,0 3-7 16,-3 24 12-16,1 16 4 0,-1 9 3 15,-2 5-3-15,3 0-5 16,0-9-5-16,-2-3 4 0,0-5 0 0,-1-7-3 15,-2-4 2-15,0-3 3 16,-2-6-8-16,2-3 7 0,-3-2-7 16,0 0-43-16,0-2 1 15,-1-1-22-15,-3-2-40 0,-5-3-17 0,-2-4-67 16,-4-3-327-16</inkml:trace>
  <inkml:trace contextRef="#ctx0" brushRef="#br0" timeOffset="64560.09">20213 17771 712 0,'7'-17'0'15,"3"0"254"-15,0 0-168 0,4 3-3 0,0-1-27 16,4 3-25 0,2 4-23-16,0-1-4 0,1 4-6 0,2 2-70 15,3-1-52-15,1 2-95 0,1-1-201 16</inkml:trace>
  <inkml:trace contextRef="#ctx0" brushRef="#br0" timeOffset="65210.091">20673 17524 697 0,'0'-7'0'16,"-2"0"372"-16,-5 2-265 0,-4 3-41 0,-4 2-6 15,-2 5 4-15,-2 8-7 0,1 3-2 16,1 5-13-16,0 8-7 16,5 3-11-16,0 1-10 0,3 6 3 0,3-1-11 15,-1 2-7-15,4-1 2 16,3-7 7-16,0-4-11 0,5-6 5 15,5-3-6-15,1-6-21 16,6-2 0-16,4-5 0 0,4-6-5 0,6 0 6 16,3-8-14-1,1-2 22-15,-1-2-91 0,-5-3-15 0,-4-1 47 16,-5-1 31-16,-5-4 14 0,-5-4 19 0,0-2 13 15,-5-4 0 1,-2-3 6-16,1-5 19 0,0 0-5 0,1-2-5 16,0 5 1-16,-1 9 2 15,-2 10 17-15,-1 8 1 0,1 9-4 16,-1 0-17-16,-1 7-7 15,0 15-5-15,-2 7 27 0,-3 14-4 0,-1 2-21 16,1-2 2-16,-5 1 9 16,4-2-6-16,-3-5-6 0,0 0 1 15,3-8-6-15,0-7-2 0,2-6 2 0,2-3 6 16,1-9-8-16,1 1 2 15,-2-3-2-15,2-2-8 0,2 0 8 16,4-7-11-16,6-8 6 16,2-3 3-16,2-5-11 0,3-5-10 0,1-5 14 15,4-3-5 1,1-7-6-16,-1-3 1 0,-2-2 10 0,-4-3-1 15,0 2 14-15,-4 3-2 0,-3 5-2 0,-3 13 2 16,-3 12 24 0,-4 8 5-16,-1 8 4 0,0 5-18 0,-8 15-17 15,-6 13 2-15,-3 7 7 16,-3 4-8-16,2-1 0 0,4-2 28 15,5-2-14-15,5-3-2 16,4-5-7-16,1-8-4 0,5-2 2 0,3-4-2 16,2-3-2-16,2-1 2 15,4-2 2-15,0-5-5 0,5 3-18 16,0-5-51-16,2-4-46 0,2 0-39 0,1-8-220 15</inkml:trace>
  <inkml:trace contextRef="#ctx0" brushRef="#br0" timeOffset="65820.092">21502 17580 1098 0,'0'-3'0'16,"0"3"192"-16,-3 4-80 0,-4 9-39 0,-5 12-58 16,-3 4 4-16,1 5-2 15,2 4-7-15,2-4 6 0,0-2-2 16,3-3-7-16,3-6 0 0,1 0-4 0,3-9-6 15,0-2 6-15,0-2-4 16,3-5-3-16,1 1 0 0,-2 0-9 16,3-5-10-16,-1 1 9 15,2-2-11-15,2-1 6 0,2-7 23 0,2-5-8 16,3-7-5-16,3-2 9 15,0-5 0-15,2-2-8 0,1-2 10 16,0 0-4-16,-1 1-16 16,1 4 18-16,-1 4 0 0,0 8-1 0,-4 8 1 15,0 2 3-15,-1 4-1 0,-1 8 6 16,-3 4-3-16,-2 9-7 15,-3 3 4-15,-2 1 15 0,-1 1-9 0,-3-1 1 16,0-1-3 0,-7-5-4-16,0 0 5 0,-1-4-4 0,-1-3-3 15,-5-2 0-15,-1 1 0 16,0-5-68-16,-2-2-49 0,-1-4-96 15,1 0-339-15</inkml:trace>
  <inkml:trace contextRef="#ctx0" brushRef="#br0" timeOffset="65960.092">21568 17244 866 0,'7'-10'0'0,"2"3"166"15,2 6-172-15,3-3-69 0,0 2-245 16</inkml:trace>
  <inkml:trace contextRef="#ctx0" brushRef="#br0" timeOffset="67210.094">21972 17885 1186 0,'6'-12'0'0,"1"-3"175"0,-1-3-105 0,2 1-30 15,2-2-21-15,1 1-11 0,3 1-1 16,3 2-5-16,1 3-3 16,2 3 2-16,1 5 8 0,1 4-4 0,-4 6 6 15,0 8 5 1,-3 6-3-16,-3 2 7 0,-5 3-10 0,-4 4-8 15,-3 2 8-15,-5-1-9 16,-4 0 0-16,-4-3 2 0,-3-2-5 16,-1-5-2-16,-1-3 8 15,0-2-5-15,1-6-2 0,3-2 6 0,5-1-1 16,4-5-3-16,5-1 2 0,0 0-1 15,5-11-19-15,7-6-4 16,9-4 20-16,5-6-10 0,3 0 3 0,0 0-6 16,1-4 4-16,0 2 13 15,0-5-1-15,-1-2 0 0,-3 2 0 16,-1-4 2-16,-6-2-2 15,-2 3 0-15,-7 2 9 0,-3 6-3 16,-4 9 10-16,-3 4-1 16,0 6 13-16,0 5-7 0,-4 3-15 0,-5 4-7 15,-3 17 2-15,-7 10-2 0,-2 6-4 0,0 3 9 16,1-1-5-1,3-3-3-15,2-1 6 0,5-7-1 0,5-4-2 16,3-2 0-16,2-3-1 16,2-3 0-16,3 0 2 0,4-4 0 15,2 1-1-15,1-5 1 16,4-3 0-16,-1-3-1 0,3-5 1 0,1-4-1 15,-2-4-5-15,1 0 4 0,0-3-2 16,0-5-6-16,0-2 14 16,1 0-5-16,-1-1-13 0,-2 6 1 0,-4 3 2 15,-3 7 4-15,-6 5 8 16,0 3-2-16,-3 4-8 0,0 12 15 15,0 4-1-15,0 5 6 16,-4 1 0-16,-1-2 1 0,0-1-4 0,1-4 4 16,0-2-5-1,2-8-1-15,1-2 6 0,-1-4-11 0,2-2-2 16,0 0 2-16,0 0-3 0,2-1-3 0,2-6 2 15,2-6-4 1,2-5-6-16,2 1 1 0,0-5-5 0,0 1 6 16,2-2 8-16,-4-2 0 15,1 4-2-15,1 1 6 0,-2 2 2 16,1 7-6-16,-1 1 6 15,-2 4-7-15,1 5-3 0,2 4 6 0,-2 4 0 16,1 6-1-16,2 1 4 16,-2-5 0-16,4 2-2 0,0-5 0 15,1-5 2-15,3-2-4 0,-1 0 4 0,-1-5-1 16,4-4-2-16,-1-6 2 15,-1-2 3-15,2-5-3 0,-3-2 3 16,1-3-3-16,1-1-2 16,-1 0 2-16,-2-5 3 0,0-1-7 0,-1-9 0 15,-2-8 2 1,0-2-4-16,-1 2 10 0,-2 4-8 0,-2 10 1 15,-1 12 4-15,-2 7-2 0,-3 10 1 0,2 8 27 16,-2 4-18 0,-7 13-9-16,-8 15 1 0,-3 18 4 0,-4 12 4 15,-1 5-5-15,5 2-1 16,0-8 5-16,2-10-1 0,6-4 4 15,2-7-8-15,3-8 4 16,4 0-5-16,1-8-4 0,1-3 2 0,5-5 1 16,5-3-4-16,-1 0 4 15,2-4-1-15,3-4-1 0,0-3 0 16,5-2 2-16,1 0-8 0,3-9 5 0,0 0-20 15,0-4-19-15,-1-2 8 16,-2 1-11-16,-3-6-31 0,-7-1 14 16,-3 1-13-16,-6-1-35 15,-2 6-5-15,-6-2-20 0,-6 2-167 0,-3 2-63 16</inkml:trace>
  <inkml:trace contextRef="#ctx0" brushRef="#br0" timeOffset="67360.094">22889 17563 748 0,'-1'0'0'0,"0"0"324"16,1 0-256-16,7-2-15 15,4-5 5-15,8 4 5 0,4-4-34 16,2 0-16-16,8-1-3 16,0 1-7-16,3 0-6 0,3 0-93 0,-1 3-76 15,-2-5-269-15</inkml:trace>
  <inkml:trace contextRef="#ctx0" brushRef="#br0" timeOffset="68740.096">18941 15943 586 0,'6'0'0'16,"-2"0"129"-16,-1 0-47 0,-1 0-39 0,0 0-3 15,-2 0 2-15,0 0-25 0,0 0 7 16,0 0 36-16,0 0 2 15,0 0-16-15,-3 0-11 0,-1 1-5 0,-3 2-4 16,-3 1-6-16,-6 3 3 16,-2 1-5-16,-3 2-7 0,-4 1 1 15,-4 2-3-15,-4 0-7 16,-2 0 11-16,-6-1-5 0,-5 3-3 0,-5-1 10 15,-7 3-10-15,-7-1 0 0,-4 3 7 16,-6 0-10-16,-1 1-1 16,-4 1 0-16,-4 0 5 0,-1-1-6 0,-4 2 0 15,-6 2 12 1,-7-2-3-16,-8 2 22 0,2 3-1 0,3-1 2 15,8-1-4-15,7 4-9 16,9-3-1-16,9 3-10 0,7-2 0 16,13-4 7-16,9 0 1 15,11-4-10-15,10-2-5 0,8-5 5 0,5-7-1 16,5-2-2-16,1-1 10 0,3-2 2 15,0 0 0-15,-1 0 3 16,1 0-4-16,0 0-5 0,0 0 0 0,0 0-4 16,0 0-3-16,0 0 3 15,0 0-2-15,0-2-5 0,3-6 4 16,2-4 2-16,2-5-5 15,4-2 0-15,2 0 3 0,-2-1-4 0,3-3 3 16,1 0 1 0,-1-3-4-16,2-2 4 0,2-1-2 0,2-2 0 15,2 0-1-15,0 0 2 0,0 1-2 0,1 2-1 16,1 3 1-16,-3 1-6 15,-1 3 8-15,-3 4-2 0,-3 0-2 16,-4 6 5-16,-4 4-1 16,-2 3-2-16,-3 4 2 0,-1 0 1 15,0 0-2-15,-7 5-8 16,-7 12-4-16,-7 7 9 0,-6 7 6 0,-4 5-1 15,-4 3-4-15,-3 5 4 0,-3-1-1 16,0 3-2-16,4-4 1 16,0-5 1-16,10-2-2 0,6-7 2 0,4-3 1 15,8-8-4-15,5-2 2 16,1-6-1-16,3-3-6 0,2 3 7 15,4-1 0-15,4 3-1 16,7-1 5-16,6-1-1 0,11 1-3 0,10-4 0 16,6 0 7-1,6-3-5-15,1 1 6 0,-1 1-6 0,-4 0-4 16,-5-2 4-16,-10 0 0 0,-7-1-3 0,-7 2-5 15,-7 1-33 1,-5 2-59-16,-7 3-41 0,-4 0-60 0,-8-3-146 16</inkml:trace>
  <inkml:trace contextRef="#ctx0" brushRef="#br0" timeOffset="72120.101">14415 15807 504 0,'-3'-9'0'0,"1"1"189"16,-3-2-122-16,0 3 11 0,-2-1-26 15,0 1-13-15,0 2-16 16,0-3 0-16,0 1 0 0,-3 0 11 0,-1-3-4 15,-2 1 1-15,-1 0-8 16,-1 1-5-16,-3 3-9 0,-2 1-4 16,-3-3 2-16,-3 1-1 15,0 2 4-15,1-2-1 0,-1 3 2 0,1 2 8 16,-2-2 0-16,2 2-3 0,-1 0 1 15,4 1 2-15,0 0-5 16,2 4-4-16,1 1 2 0,-1 4-6 0,2 2-8 16,-1 3 4-1,2 0 8-15,0 2-4 0,1 3 3 0,0 3-3 16,0 1-5-16,-2 5 7 15,1-2-3-15,-1 4-2 0,-1-1 5 16,1 1-5-16,-2 2-4 16,3 3 2-16,0 0 3 0,1 4 3 0,4-2-1 15,2 1-3-15,1-1-2 0,4 1 7 16,-1-7-1-16,6-1-2 15,0-1-2-15,0 0 0 0,0-1 11 0,5-1-5 16,0-3-4-16,1-2 1 16,2 1 7-16,-1-2-7 0,3-2-2 15,1 0 2-15,0 1-1 16,1-1-6-16,2 1 2 0,-1 2 4 0,1-3-4 15,4 0 2-15,0-4-1 0,3-1-3 16,1-2 2-16,-1 0 6 16,4-5-5-16,0-2 6 0,-1-1-9 0,1-3 2 15,-2-1 10 1,0 0-10-16,-3 0-2 0,-2 0 2 0,2-2-1 15,-2-3 0-15,2 2 0 16,1-4 4-16,0 1-5 0,1-1 2 16,1-2 0-16,1 0-2 15,0-1 2-15,2-2 1 0,0 1-3 0,1-3 2 16,-2 5-1-16,-3-5 0 0,2 2 0 15,-2 1 2-15,-3-2-2 16,1 0 0-16,-1-1 2 0,-1-2-2 0,0-3 0 16,2-2 5-16,1 0-5 15,-2-4 0-15,0 0 3 0,2-1-3 16,-3-2 0-16,-1-1 10 15,-1-1-5-15,-3 4 10 0,-3 1 4 0,-2 1-2 16,1 0-2 0,-6 1-2-16,2 0-8 0,-1-3 6 0,-3 4-4 15,-1-3 1-15,0 2 10 0,0-1-6 0,-4-1-4 16,0 3 1-1,-3 0-3-15,-1 1-4 0,-1-1 3 0,-5 2-4 16,2 1-2-16,-4 1 2 16,-2 2-1-16,-1 0 0 0,-4-2-1 15,-2 1 0-15,-3 0-1 16,0 2 3-16,1 2-2 0,-3 0-5 0,1 0 7 15,4 3-2-15,1 4-23 0,6 2-3 16,7 4-13-16,-1 2-52 16,2 11-15-16,-3 7-38 0,-2 5-73 0,-5-1-77 15,-3-5-228-15</inkml:trace>
  <inkml:trace contextRef="#ctx0" brushRef="#br0" timeOffset="80660.112">2945 9951 360 0,'0'-1'0'0,"0"0"88"0,-1 1-62 15,0 0 4-15,0 0 6 16,0 0 17-16,1-1-19 0,0 1 4 0,0-1 34 16,0 0-8-16,0 1-14 15,0-1 1-15,0 1-9 0,0 0-9 16,0 0 4-16,0 0-3 15,0 0-10-15,0 0-10 0,0 0-8 0,0 0-3 16,2 0 1-16,4-1 3 0,3 0 18 16,4-1 6-16,3 0-7 15,2-1-1-15,3-1 3 0,0 1-5 0,-1-1-5 16,-1 3 1-1,1-1-12-15,2 2-2 0,-1 0 9 0,5 0-3 16,0 0 0-16,2 0 7 16,1 0 3-16,-3-7-8 0,0 4 3 15,0-2-1-15,3 4-9 16,-1 1 5-16,3-1-4 0,1 0-3 0,1-1 3 15,0-2 3-15,1 1-1 0,-3 1 2 16,0-1-8-16,1 3 3 16,-3 0 0-16,0 0-2 0,0 0-2 0,-1 0 0 15,1-3 5-15,-1 2-4 16,-3-2 2-16,2 1 3 0,1-1-10 15,-2 1 8-15,2 0 1 16,-3-2-7-16,0 2 4 0,0-4 5 0,0 3-9 16,0 1 4-1,-1-1 4-15,0 0-6 0,0 1 0 0,0 0 7 16,-1 2-8-16,0-1 2 0,2-1 2 0,0 0-4 15,3 2 2 1,-3 0 3-16,5 0-5 0,0 0 2 0,1 1 2 16,-3 0-4-16,-1-1 2 15,-1 0 7-15,-2 0 3 0,-1 0 3 16,-1 0-4-16,-1 0-8 15,-1-2 5-15,1 2-4 0,-1-2-5 0,1 2 4 16,1 0 1-16,0 0-3 0,0 3 0 16,1-3 3-16,-1 1-7 15,2 2 8-15,-2-3-2 0,1 2-3 0,-1 0 2 16,0-2 3-16,0 2-5 15,0-1-1-15,0-1 2 0,-2 1 0 16,-1 0 0-16,2 0 5 16,-1 3-6-16,2-1 1 0,-1-1 2 0,0 0-4 15,1-1 3 1,1 1-1-16,0 0 0 0,1-1 0 0,3 1 2 15,0 0-2-15,2 1 0 0,-1 0 1 0,3-1-2 16,-2 0 2 0,-1 0-1-16,0-2 0 0,-2 3 0 0,1-3 1 15,-1 2-1-15,1-1 0 16,0 0 4-16,0-1-4 0,0 0-1 15,0-2 0-15,1 0-1 16,0-3 4-16,1 3 2 0,0 1-5 0,1-3 2 16,3 1 0-16,-3 3-2 15,-1-5 0-15,3 5 3 0,0-1-4 16,0 0 4-16,1 1 0 0,-2 0-4 0,-1-2 3 15,0 0 1-15,0 1-4 16,-1-1 3-16,3-1 0 0,-1 1-2 16,2 0 2-16,0-1 1 15,1 0-4-15,2-1 1 0,1-4 6 0,2 1-10 16,2 2 9-1,-1-2-5-15,1 2-2 0,0-2 6 0,1 2-3 16,-2 3-1-16,0 0 2 0,1 2-1 0,-1 0 0 16,-1-2 0-1,-3 1 2-15,-5-2-3 0,-5 1 2 0,-5 2-1 16,-5-1 0-16,-3 1-2 15,-1 0 2-15,0 0 0 0,0 0 0 16,-3-1 4-16,-2-1-8 16,-2 1 1-16,1 1 3 0,-1-1-32 0,1 1 13 15,-3 0-11-15,0 0-15 16,-2 0-7-16,-1 0-17 0,0 0-46 15,0 0 13-15,-6 1-43 0,-3 2-119 0,-3-3-67 16</inkml:trace>
  <inkml:trace contextRef="#ctx0" brushRef="#br0" timeOffset="82370.115">3298 10638 524 0,'0'-3'0'0,"0"-3"229"0,6 1-176 0,0-2 14 15,2-1-2-15,1-2-11 0,-1 3-4 16,0 0-11-16,-3 2-3 16,-1 2 5-16,1 1-10 0,3 0-19 0,4 2-12 15,0 0 0 1,7 0 17-16,6 6-4 0,2-3 14 0,7 0 4 15,0 0 0-15,-2-2 8 16,3-1-12-16,1 0 0 0,-2 0 4 16,2-4-11-16,-2 4-10 15,-2 0 5-15,-1 0-3 0,-1 0-7 0,1 0 3 16,0 0-5-16,-1 4-4 0,0 1 2 15,3-2 5-15,-3 3-5 16,4-3 2-16,0-2 1 0,-2 0 3 0,2-1 6 16,-3 0-5-16,1 1-8 15,1 0 0-15,-3 0 13 0,4 2-15 16,0 0 4-16,-4-1 5 15,4 1-5-15,-6-1 6 0,1-2 0 0,-4 2-2 16,3-2 1-16,-1 2-4 0,3 0-4 16,1 0 2-16,1-1 2 15,2-1-5-15,-1 0 4 0,1 0 1 0,-3 0-3 16,0 0 0-1,0 0 5-15,0 0-5 0,3 0 0 0,1 0 3 16,0 0-3-16,1 0 0 16,0 0 7-16,1-1-10 0,1 0 6 15,0 0 0-15,0 1-3 16,-2 0 0-16,-3 0 0 0,-1 0-3 0,-2 0 6 15,1-2 0-15,1 2-3 0,2 0 0 16,4-2 1-16,0 2-5 16,3-4 8-16,0 0-3 0,1 3-2 0,-3-2 1 15,0 0 3-15,-3 1-4 16,-2 0 2-16,1-3 1 0,-1 4-3 15,0-1 2-15,1-3 4 16,-1 5-8-16,2-4 6 0,-2 0-1 0,0 3-4 16,-1-4 4-1,-2 5 0-15,0-2-3 0,-1 2 2 0,1-1 0 16,0 1-2-16,0 0 2 0,2 0-1 0,0-2-3 15,1 0 6 1,1-3-2-16,0 2-2 0,-1-1 2 0,2 0 2 16,-2 1-5-16,1 0 4 15,-4 0-3-15,3 0-2 0,-2 1 6 16,2-2-3-16,1 4 0 15,0-2 0-15,2 1 3 0,-1 1-6 0,1 0 6 16,0 0-2-16,1 0-1 0,-3-1 0 16,-1 0 1-16,1 1-1 15,-4 0-1-15,0-1 0 0,-1 1-2 0,-3 0 6 16,2-2-3-16,-1 2 0 15,0-2 0-15,0 1 2 0,1 1-5 16,0-2 6-16,2 0-3 16,0 2 0-16,-3-2 0 0,-1 1 1 0,-2-1-1 15,-4 0 0 1,0-1 0-16,0-1 0 0,1 1 0 0,2 0 2 15,1 2-2-15,2-2 0 0,-1 0 2 0,3 1-4 16,-3 0 4 0,-6-1-1-16,-1 3-2 0,-5-1 0 0,-3 0 3 15,-3 1-4-15,-1 0 2 16,-2 0 2-16,3 0-4 0,-2 0 2 15,1 0-1-15,0 0-2 16,-1 0 6-16,-2 0-4 0,0 2-6 0,-2-2 3 16,-1 0-8-16,-1 0-6 15,0 0 8-15,0 0-9 0,0 0-24 16,0 0 9-16,-3 0-11 0,-4 0-22 0,-7 0-17 15,-7 0-30-15,-6 2-62 16,-4-2-126-16</inkml:trace>
  <inkml:trace contextRef="#ctx0" brushRef="#br0" timeOffset="84560.118">3967 11456 509 0,'0'-2'0'15,"0"2"273"-15,0-3-177 0,0 3-22 0,1 0-15 16,2 0-23 0,2-3-24-16,3 1 5 0,4-1 18 0,0-1-6 15,5 4-6-15,-1-3 6 16,0 2-2-16,0 0-11 0,3 1 7 15,3 0-12-15,1 2 3 16,3 2 1-16,1-1 1 0,1 0-4 0,4-2 3 16,4-1 13-16,2 0-5 0,1 0 1 0,0-4-8 15,1 3 0 1,-5-2 1-16,-3 3-5 0,-3 0-5 0,-4-3 1 15,1 2-3-15,-1 0-2 16,-3-1 3-16,1 1-4 0,-2 1-4 16,0 0 4-16,0 0 5 15,1 0-8-15,-1 0 2 0,1 0 4 0,1 0 0 16,0 0 1-16,2-4 7 15,0-1 0-15,0 0 1 0,-1 0-6 16,-2 1-5-16,1 0 3 0,-1 1 1 0,-2 0-5 16,1 1 4-16,-1-1-4 15,2 3-4-15,1-1 4 0,3 1 1 16,0-2-4-16,3 1 2 15,-1 0 2-15,0 0-5 0,3 0 4 0,-2-1 2 16,1-1-3 0,-2 1 4-16,-1-1-4 0,-3 2-2 0,1-1 2 15,1 1 5-15,-2 1-7 0,4 0 2 0,-3-1 5 16,0 1-10-1,1-1 8-15,1-1-1 0,-2 1-4 0,4 1 2 16,-1-3 12-16,2 3-14 16,-1 0 2-16,0 0 7 0,3 0-9 15,-2 0 2-15,1 0 2 16,0 3-4-16,0-3 2 0,0 0 2 0,-2 0-6 15,1 0 6-15,-3 0-2 16,-1 0-1-16,0-2 0 0,-3 1 1 16,-1 1-2-16,2 0 2 0,-2-2 2 0,2 2-4 15,3 0 2-15,3 0 0 16,2 0-1-16,2 0 0 0,4 0 0 15,0 2 0-15,2 1 0 16,3-3 1-16,-1 0-4 0,3 0 6 0,-1 0 0 16,1 0-4-1,-2-3-1-15,-3-1 5 0,1 0-6 0,-1 2 6 16,-4-2-2-16,2 1-3 15,0 3 4-15,1-3-2 0,4 2-2 16,1-3 4-16,2 0-1 0,-1-1-3 0,-2 0 4 16,-4 2 0-16,-2 0-6 15,-3 2 8-15,-1 0-4 0,-2-1 0 16,3 2 0-16,-3-1 1 15,1 0-5-15,3-1 7 0,0-1 1 0,3 3-8 16,4 0 5-16,2 0-1 16,1 0 0-16,2-1 0 0,0-1 1 15,-1 2-2-15,-1-1 2 0,-1 1-2 0,0 0-1 16,-4 0 4-16,-3 0 1 15,-5-3-5-15,-2 3 2 0,-7-4-1 16,-3 3-2-16,-1 1 6 16,1 0-2-16,-1 0-1 0,1 0 0 15,-3-1-1-15,-4 1-18 16,-3 0 8-16,-5 0-20 0,-2 0 6 0,-3 0 14 15,0-2-9-15,-1 1-13 16,-8-2-13-16,-9 0-71 0,-9 3-63 16,-13-4 11-16,-6-6-198 0</inkml:trace>
  <inkml:trace contextRef="#ctx0" brushRef="#br0" timeOffset="85490.119">3555 12162 485 0,'-9'0'0'15,"2"0"184"-15,5 0-91 0,2 0 21 0,0 1-17 16,1 0-67-16,3-1-10 0,1 0 26 16,5-6 29-16,5 0-17 15,4 1-12-15,6-1-6 0,5 3 0 0,3-1 6 16,7 1-3-16,5-2-15 15,6 2-11-15,4 1 3 0,3-2-3 16,3 3 2-16,3 0-2 16,1-3-3-16,2 3 5 0,-2-1 4 0,-3 1-3 15,-4 1-3-15,-6 0-3 0,-3 4-6 16,-2 1-4-16,0 2 4 15,4 0-4-15,3 1-3 0,2-3 3 0,2-2 1 16,4-1-9 0,0-2 8-16,7 1-1 0,0-1-3 0,3 0 9 15,2 0-2-15,-2-3 2 16,0-4 2-16,-3-2-3 0,0 2-6 15,-4-2 6-15,2-3-8 16,-3 1 0-16,0-1 8 0,1 2-9 0,-1 0 0 16,-1 2 2-16,-1 1 3 0,-4-2-5 15,-3 0 2-15,-4 2 5 16,-6 0-10-16,-4 2 8 0,-6 1-3 0,-4 1-1 15,-3-1-1-15,-6 2 3 16,-3 1-4-16,-5-1 4 0,-4 2-1 16,-3 0-2-16,-5 0-2 15,-1 0 2-15,-1 0-20 0,0 0 17 0,0 0-12 16,-2 0-8-1,-2-2 6-15,-4-1-4 0,-5 1-70 0,-6 0 22 16,-3 1-32-16,-4 1-72 0,-4 0-48 0,0-2-299 16</inkml:trace>
  <inkml:trace contextRef="#ctx0" brushRef="#br0" timeOffset="89920.125">3755 12732 571 0,'0'-11'0'0,"0"1"174"0,-3-1-95 15,-3 0-4 1,1 2-28-16,-1-3-7 0,0 3-3 0,1 1-1 16,-1-1-7-16,1 1 8 15,-1 1 8-15,0-2-9 0,-3-1 8 16,1-2 2-16,-2 0-11 15,-1 1-5-15,1 0-8 0,-5-1-10 0,-1 0-2 16,-4 3 4-16,-4-1-9 0,0 4-4 16,-3 2 2-16,-2 1-1 15,-2 2-1-15,-1-1 3 0,-1 2-4 0,1 0 0 16,-2 0 5-16,-1 4-2 15,-3 2-6-15,-1 2 6 0,-2 4 4 16,-1 2-7-16,2 3 0 16,-1 2 10-16,6 1-7 0,2 2 6 0,3 4-7 15,1 1-4-15,0 4 4 0,1 3-3 16,1 1-1-16,1-2 4 15,0 3 2-15,0 0-7 0,0 3 4 0,1 2 1 16,-1 1 1 0,2-1 5-16,3 0-1 0,3 0 1 0,5-3-3 15,3 1-3-15,3-3-1 16,2 2 1-16,0 0-2 0,0 0 0 15,-2 1 0-15,-1 2 3 16,0 0-3-16,2 0 0 0,1 5 3 0,-1 0-4 16,3 6 2-16,-3 1 1 0,1 1-4 15,1 0 4-15,-5 0 1 16,2-1-6-16,-2 1 5 0,4-1 1 0,0 0-2 15,1 0 6-15,3-2-5 16,1-1-2-16,0-2 0 0,1 2 5 16,3-3-7-16,1 2 3 15,-1-1 0-15,0 3 1 0,1 0 4 0,-1 2-2 16,3 1-4-1,-1 1 0-15,-2 0 7 0,2 2-9 0,0-2 4 16,1 4-1-16,0-2-1 0,0-2 0 0,-1 1 1 16,-1 0-2-1,3 2 2-15,-3 0-1 0,0 3-2 0,-1 0 4 16,-1-1-1-16,-3 2-1 15,-3-1 0-15,-4 0 0 0,-4-1 0 16,-2 0 0-16,-1 0 1 16,-1-1-1-16,0 0 0 0,-1-3 0 0,0-4 0 15,5-1 0-15,2-1-1 0,3-1-1 16,4 0 4-16,2-4-2 15,2 0-2-15,10 2 4 0,2-5-1 0,5 2-1 16,5-1-2-16,4 2 2 16,5 1 0-16,5-1-3 0,3-2 2 15,8-7-8-15,3-4 2 16,5-3 1-16,5-5 2 0,0-1 4 0,4 0 0 15,0-5 0 1,-5 4 0-16,2-4-2 0,-4-1-1 0,0 2 6 16,0-4-1-16,-2 1-2 0,-2 1-2 0,0-4 6 15,-2 0-8 1,-1 0 6-16,-5 2 0 0,-2-5-4 0,-3 5 4 15,-5-2-2-15,-4-1-5 16,-3 1 8-16,-2-4-6 0,-2 0-4 16,2-3 7-16,-2-4 0 15,2-2-2-15,1 0 2 0,0 0 0 0,0-7 0 16,4 0-10-16,-1-1 6 15,2 1-11-15,1 1 10 0,0-2-1 16,3 0-1-16,0-1 5 0,1-2 0 0,0 4 0 16,0-2 3-16,1 2-1 15,0-1 0-15,1 0-1 0,4-2 3 16,1 1-4-16,1 0 1 15,4 0-1-15,-1-4-3 0,2-1 9 0,0 0-2 16,1-1-4 0,-1-1 2-16,0-1 1 0,-1-1-2 0,-4 1 2 15,0-1 0-15,-5 0-1 0,-2 1 0 0,-5 0 0 16,-2 3 0-1,-1 1 0-15,-2 2 0 0,3 1-3 0,-2 1 5 16,2 1 1-16,-1 3-6 16,-1 0-27-16,0 0 23 0,0 4 2 15,2 0 6-15,1 1 0 16,0 3-2-16,2 6 0 0,2 0 1 0,1 1 0 15,2 0 2-15,1 0 2 16,-1-1-4-16,4 0 0 0,1-3 6 16,-1-1-8-16,1-3 3 0,0-2 1 0,1 0-4 15,1-2 4-15,0-1-2 16,2-4 0-16,2 2 0 0,-1-1 2 15,3-2-3-15,-1 3 2 16,2-3-2-16,0 0-1 0,0-2 4 0,-1 2-1 16,-4-3-2-1,2 2 2-15,-4-1-1 0,1 1-1 0,-4-1 2 16,-2 3 0-16,-1-3-1 15,0 5 0-15,-1-4 1 0,-2 1-4 16,-2 0 4-16,0 0 1 0,-4-2-4 0,0 1 2 16,-3 0 0-16,-1-2 0 15,-2-1 0-15,-5-2 1 0,-2-2-1 16,-6-2 0-16,-4 3 2 15,0-2-3-15,-4-2 2 0,-3-3 1 0,-1-2-3 16,-2-3 2-16,0 1 3 16,-2-2-5-16,-1 1 2 0,-1-1 10 15,2 1-10-15,1 1 0 0,1 1 0 0,2 1-2 16,3-1 1-16,1 0 1 15,3 1-2-15,1-3 2 0,1 1-2 16,-2 1-1-16,0-2 4 16,1 3 0-16,0-1-4 0,-2 2 4 0,0-1-1 15,-3 1-2 1,3 0 2-16,0-2-1 0,0 0 0 0,2 1 0 15,1-2 1-15,0 0-1 16,1-2 0-16,0 1 0 0,-1-2 0 16,0 0 0-16,-3 0 1 0,2 0-4 0,-3 4 6 15,0 1-3-15,0 5-1 16,0 3 2-16,-3 0 0 0,2 4-4 15,-3-2 6-15,1 0-3 16,0 6 0-16,-1-3 0 0,3 3-1 0,-2 3-2 16,1-1 4-16,4 4-2 15,3-2-4-15,6-2 5 0,2 4 0 16,4-3-1-16,-1 2 1 15,1-1 6-15,0 0-8 0,1-2 4 0,-1-3 1 16,6 0 3-16,-2-2 9 0,4-3-3 16,3 2-9-16,-2-6 3 15,1 1-2-15,-1-1-2 0,-4-5 2 0,-4 2-4 16,0-4 0-1,-3 0 0-15,-4 0 4 0,0 1-5 0,-2-2 2 16,0 1 11-16,0-4-12 16,-1 1 0-16,-2-2 8 0,0-1-8 15,-2-6 0-15,0 0 7 0,-2-3-9 0,0-6 1 16,-4-1 3-16,-1-1-4 15,-4 0 4-15,-1-1-2 0,-4 3 0 16,-6-2 0-16,-1-3 2 16,-1 5-3-16,-5-2 1 0,0-1 2 0,2-1-4 15,-5-2 4-15,1 2-2 16,2 0-1-16,-2 1 2 0,3 6 0 15,1 3-2-15,-3 4 0 16,-1 5-3-16,1 2-9 0,-4 3 12 0,1 4-5 16,-3-1-4-16,-1 2 10 0,-1 1 0 15,3 0-5-15,-3 2 8 16,2 2 0-16,2 0-5 0,-1 4 1 0,1 2 2 15,0 1-2 1,-2 2 1-16,0 2 0 0,-1 2 0 0,-3 1-1 16,0 0 3-16,-2 1-4 15,-2-1-1-15,0 2 2 0,-2 0-1 16,-3 5 3-16,-1 4-1 15,-2 4 0-15,-3 1-1 0,3 1 1 0,0 2 0 16,1 2-1-16,2 0 1 0,2 0 0 16,1-3 0-16,3 0 1 15,3-4-1-15,3-2 0 0,-1 0 0 0,3-3 0 16,0-2 1-16,0-1 6 15,0-2 2-15,-3-1-3 0,2-1-3 16,-2 0-2-16,2-2 5 16,-2-3-3-16,3-1-4 0,-4-3 2 0,2 2 3 15,-1-3-4-15,-2-4 0 0,1-1 3 16,-3-2-5-16,0 0 0 15,-4 0 5-15,0 1-6 0,0-1 3 0,-3 3-1 16,1 0 0 0,1 1 2-16,0 3-1 0,-2-2-1 0,2 1 2 15,0 2 0-15,-2 0-5 16,0 1 8-16,-2 2-3 0,1 3-2 15,-3 3 2-15,1 0-3 16,0 2-1-16,-1 7 5 0,2-1-1 0,1 2-2 16,-2-4 2-16,3 0-4 0,0-1 3 15,2-5 0-15,0 0 3 16,4 0-3-16,0 0 0 0,4-2 2 0,-1-1-2 15,2-1 0-15,-2 0 2 16,3 0-6-16,1-1 8 0,1 0-5 16,2-2-1-16,-1-1 4 15,4-1-1-15,0-3-1 0,-1-3 0 0,2-2 4 16,-3-1-7-1,2-1 6-15,2 1-2 0,-3 1-2 0,0 0-1 16,-4 3 2-16,0 3 0 0,-2 3 0 0,0 3 1 16,-1 2-2-1,-1 0-2-15,1 2 4 0,0 1-2 0,-1 0 2 16,3 1-1-16,-1-1 0 15,2 0 0-15,2 0 1 0,2 0-2 16,1-3 2-16,0-3 1 16,1-2-4-16,-2-1 4 0,1-1 0 0,1 0-3 15,-1-2 2-15,-1 0 2 0,1-1-6 16,0 1 2-16,1-1 1 15,2-2 0-15,0 0 0 0,3 1 2 0,2-1-2 16,0 1-1-16,0 2 1 16,0 2 0-16,-2 0 0 0,2-1 1 15,-1-1-2-15,0-1 2 16,-1 4 1-16,0-1-2 0,-2-2 0 0,0 4-3 15,0-1 1 1,-2 2 4-16,1 1-1 0,1-1-2 0,-1 2 0 16,0-1 2-16,0 0-2 0,-1 1 1 0,4 1 0 15,-1-1 0 1,-1 0 0-16,2 2 1 0,-3-1-2 0,2 0 2 15,2 1 0-15,-1-1-2 16,-3 0 1-16,1 2 1 0,-2 0-2 16,0-2 0-16,-1 0 2 15,-1-1-2-15,1-2 2 0,0 0-1 0,0 0 0 16,-1 1 0-16,-2-1 1 15,-1 0-2-15,-1 0-1 0,-2 0 4 16,4 3-4-16,-2-2 3 0,1 1-1 0,2 0 0 16,0-3-1-16,0 1 2 15,4-4-2-15,0 1 2 0,2 0 2 16,1-3-3-16,-1-3 0 15,2 2 2-15,0-3-3 0,1-2 0 0,1 1 1 16,0-3 0 0,-1 0 0-16,-2-2-1 0,1 0 0 0,-1 0 2 15,0 2-1-15,1 4-2 0,-1 2-1 0,-1 1-8 16,-2 4-15-1,-2 0-12-15,-2 1-26 0,-1 1-60 0,-7 3-6 16,-1-5-72-16,-4-6-426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47:43.2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11795 3081 644 0,'-9'-12'0'0,"2"5"64"0,5 0 25 16,-2 2-35-16,-3 3-11 0,-1 2-8 15,-3 2-6-15,-4 11-11 16,-2 8-2-16,-3 3 2 0,-2 5 15 0,-2 5-7 16,-2 8-3-16,-3 5-2 15,0 7-4-15,-1 8-5 0,3 1-3 16,2 3 0-16,1 4-1 15,3-4-7-15,5-1 6 0,4-4-7 0,6-6 0 16,6-11 0 0,9-7 2-16,6-7-3 0,9-10 0 0,4-6 0 15,7-9 2-15,5-5 3 0,0-12-1 0,2-6-1 16,0-7-2-1,-5-1 0-15,-3-3 2 0,-5-3 0 0,-4 1-1 16,-5-2-1-16,-2 0 0 16,-5 3 8-16,-4 5-2 0,-4 6 3 15,-3 9-6-15,-2 5 5 16,1 3 5-16,-1 2 0 0,-1 4-8 0,-4 9-4 15,-5 7-1-15,-1 6 0 16,0 5 0-16,1 1 4 0,1 3-6 16,4-1 4-16,3-3 0 0,2-1-2 0,2-3-5 15,4-2-2-15,6-5-7 16,5-6 9-16,2-3 0 0,3-7 3 15,3-4 3-15,-1-6-2 16,0-5 1-16,-1-7 0 0,0-3 1 0,-2-4-1 16,-3-6 0-1,-4 1 2-15,-3-3-3 0,-6-2 2 0,-3 2 3 16,-2 2-3-16,-10 2 4 0,-3 6-4 0,-5 5 0 15,0 8 1 1,-4 8-1-16,2 2-2 0,0 3 2 0,-1 8-1 16,1-1 0-16,4 5 0 15,2 1 1-15,1-4-1 0,3 1 0 16,2-1 3-16,2-2-4 15,6-1-4-15,0-3 2 0,3-2-2 0,3-1 4 16,4-3-1-16,3 0 0 16,5-7 4-16,4-3-4 0,0-4 0 15,6-2 4-15,0 0-3 0,-3-1 0 0,1 2 1 16,-2 3 0-16,-4 1 0 15,-1 5 2-15,-4 2-3 0,0 4 0 16,-3 3 2-16,-1 10-2 16,1 3-1-16,-3 5 4 0,-1 3 3 0,-1-1-8 15,0 0 6 1,-5-3 0-16,0-3-2 0,-2-3 6 0,0-3 2 15,0-1 4-15,-3-4 0 16,-1 0-2-16,0 1-5 0,1-2 2 16,-2-3-8-16,4 0 0 0,1-1 5 0,-1-1-5 15,1 0 0-15,0-3-3 16,3-6 2-16,5-5-3 0,4-10 6 15,1-4-2-15,3-3 0 16,1-6-4-16,0 1 4 0,-1 0-6 0,0 0 8 16,4 4-4-16,-3 3-1 15,1 7 5-15,2 8-3 0,-5 7-2 16,1 7 4-16,-3 2-2 0,-2 13-2 0,-1 8 5 15,-3 5-1-15,-3 3-1 16,-4 3 0-16,0-1 4 0,-3-3 4 16,2-1-5-16,1-6 0 15,0-5-6-15,1-4 4 0,5-3-2 0,0-5-3 16,3-5 5-1,4-1 0-15,4-5-2 0,3-10 2 0,1-4 3 16,0-6-6-16,0-6 4 16,-1-5 0-16,-4-6-3 0,-1-7 2 15,1-3 2-15,-1-10-3 0,3-3 0 0,0-5 4 16,0-4-3-16,-3 4 3 15,-2 9-3-15,-2 16 0 0,-5 16 5 16,-4 14 3-16,-1 8 4 16,-1 7 2-16,0 2-4 0,-5 17-15 0,-2 20 7 15,-10 21 3-15,0 20 6 16,-3 14-3-16,-5 8-2 0,0 10-2 15,-2 13 5-15,-1 9 0 16,1 5-7-16,0-8 1 0,1-14-3 0,5-16 0 16,5-16-2-16,6-15-13 0,6-15-5 15,5-13 0-15,7-13 2 16,6-14-5-16,5-8 3 0,2-9 0 0,6-13 10 15,4-11 8 1,0-11-2-16,2-5 0 0,-4-8 5 0,-5-7-2 16,-6-5 0-16,-5-9 0 15,-6-5 4-15,-6 0-2 0,-5 0 0 16,-15 5 4-16,-10 10-5 0,-7 11 15 0,-2 16 10 15,3 10 9-15,9 10-2 16,8 6-17-16,10 4-5 0,6 1-4 16,2 3-10-16,7 0-13 15,7 0 13-15,8 0 4 0,6-3-2 0,6-6-26 16,1-1 1-16,0-5 2 15,-3-2 20-15,-4-4 4 0,0 0 0 16,-3-1 0-16,-2 2 3 16,-2 5-5-16,-4 6 4 0,-5 5-3 0,-1 4-1 15,-4 2 3-15,-1 10-1 0,-2 9 0 16,-4 8 0-16,-2 4 0 15,-4 2 3-15,-1 0-3 0,0-4 5 0,3-2-6 16,0-6 2 0,1-3-1-16,2-3 0 0,1-5 0 0,0-2-3 15,0-3-8-15,1-2-11 16,3-3-15-16,3-2-17 0,4-3 2 15,2-8-1-15,3-7-19 16,2-9 15-16,-1-8-26 0,3-5-76 0,-2-10 15 16,-1-5-66-16</inkml:trace>
  <inkml:trace contextRef="#ctx0" brushRef="#br0" timeOffset="120">13095 3237 398 0,'0'-49'0'0,"-9"12"284"15,-4 11-164-15,0 9 6 16,-1 7-51-16,4 3-18 0,2 5-14 16,3 2-20-16,2 2-16 15,2 11-13-15,1 11 4 0,0 11-34 0,2 12-87 16,3 6-129-16,-5 5-227 0</inkml:trace>
  <inkml:trace contextRef="#ctx0" brushRef="#br0" timeOffset="700">13231 3589 843 0,'-7'-23'0'0,"2"-1"192"0,0 2-116 15,-1 2-19-15,1 8 7 0,2 5-9 16,-1 6-17-16,-2 1-15 15,0 8-7-15,-6 10-9 0,-2 7-4 0,0 7 4 16,1 2-3-16,3 2-5 16,3-3 2-16,3-3 3 0,3-4-4 15,1-6-10-15,0-3 1 16,3-5-6-16,2-5 9 0,-1-1-9 0,0-5-5 15,2-1 15 1,0 0 1-16,2-4-2 0,0-6 8 0,1 1-3 16,-1-5-2-16,1 1 6 0,-1-1-1 0,-2 2-2 15,1 2-1 1,-4 3 2-16,0 4-1 0,-2 1 0 0,0 2 0 15,-1 0-1-15,2 9-3 16,-2 8 6-16,0 9 9 0,0 15-4 16,-5 10-4-16,-4 10 4 15,0 10 2-15,-7 5-7 0,2 7 0 0,-1 4 0 16,-4 3 0-16,0-5-4 0,2-6-22 15,2-12-4-15,2-7 8 16,3-11 21-16,2-4-2 0,-2-7-20 0,0-5-2 16,-1-8 12-16,-1-3 3 15,0-6 14-15,-3-5-6 0,-3-1 0 16,0-6-1-16,-2-4 4 15,2-2 3-15,4-13 14 0,0-4 5 0,7-8 1 16,5-10-8 0,2-6-8-16,11-14-5 0,7-14 0 0,6-8-3 15,10-9-4-15,2-7 3 0,5-1 0 0,-1 5-1 16,0 7 0-1,0 15 2-15,-1 12-2 0,-1 11 0 0,0 9-3 16,0 9-104-16,1 5 7 16,-3 6-82-16,-6 2-295 0</inkml:trace>
  <inkml:trace contextRef="#ctx0" brushRef="#br0" timeOffset="1770.002">13713 3736 992 0,'8'-6'0'15,"5"-3"98"-15,9 1-32 0,8-2-7 0,8 0-10 16,7 1-22-16,6-1 2 16,5 2-7-16,4-5-1 0,2 1 5 15,-3-4-2-15,-3 0 1 0,-5 2-12 0,-7-3-9 16,-3 2-3-16,-2 0 2 15,-4 1 0-15,-1-3-2 0,-2 2 1 16,-1-2-2-16,-3 3 0 16,-5-2-7-16,-7 0 2 0,-4 4-1 0,-6 1 7 15,-4 1-2-15,-2-2-1 16,-7-1 3-16,-6-1-2 0,-5 2-14 15,-4 2 15-15,-2 2 0 16,-4 0-5-16,2 4 8 0,0 0-3 0,3 2 0 16,6 2 0-16,3 0 11 0,8 0-9 15,2 4 2-15,4 3-6 16,0-2-8-16,6 7 8 0,3 0 1 0,5 1 0 15,7 2 2 1,2-2 2-16,6 0-4 0,-1-4 2 0,-1-1 2 16,-1-1-4-16,-4-2 2 15,-3 2 1-15,-5 0-3 0,-4 1 2 16,-3 1 2-16,-3 1-2 0,-2 0 5 0,-2 6-1 15,-1 2 1-15,-4 4 2 16,-6 2-2-16,-1-2-4 0,-3 3 4 16,-2-4-4-16,0 1-2 15,-1-1 0-15,0-3 2 0,1 3-18 0,-1-2-20 16,3-2-28-16,2-1-71 15,1-3-59-15,3-3-197 0</inkml:trace>
  <inkml:trace contextRef="#ctx0" brushRef="#br0" timeOffset="2970.004">15097 3338 990 0,'0'-3'0'0,"0"3"57"16,3 7-15-16,-1 10 27 16,-2 11-6-16,-2 10-18 0,-4 8-8 15,-4 0-13-15,2 0-3 16,1-6 1-16,0-5-3 0,4-7-7 0,3-6-7 15,1-3-1 1,5-5-1-16,4-5-5 0,2-3 4 0,3-5-1 16,6-2-1-16,5-12 0 0,2-2-3 0,-1-9-4 15,-1-3 7 1,0 0 0-16,-5-5-6 0,-2 0 7 0,-2-3-1 15,-3-3 0-15,-3 4-1 16,-2 3 1-16,-2 6 0 0,-5 11 1 0,-1 6 2 16,-1 5-5-1,0 3 4-15,-1 3 1 0,-2 12-4 0,-4 6 2 16,-1 8 7-16,2 1-1 0,-1 1 2 15,2-4-4-15,5-2-4 16,0-3 3-16,0-2-3 0,5-4-2 0,3-2-2 16,4-2 3-16,0-3 0 15,4-2 0-15,3-4 0 0,-2-3-8 16,1 0-1-16,0-4 0 15,-2-5-7-15,-1-3 9 0,-1-4-4 0,-2-3 2 16,0-3 7-16,0-3-2 16,-1-1-9-16,-1-3 6 0,-2 0-2 15,-1 0-5-15,1 3 10 0,-4 6 1 0,1 5-2 16,-4 8 9-16,0 5-4 15,-1 2 0-15,0 0 0 0,0 8-1 16,0 3-3-16,-2 7 7 16,0 5 4-16,0 4-9 0,0 5 4 15,1-2 2-15,-1 1-5 16,2-3 2-16,0-2 7 0,0-1-8 0,0-4 0 15,0-2 5-15,0-3-5 16,0-4 0-16,-2-3 3 0,0-1-2 16,-2-4 2-16,2 0 1 0,-1-3 0 0,0-1 10 15,1 0-2-15,0-4-8 16,0-4 2-16,2-6-5 0,0-1-2 15,4-7 0-15,3-2 1 16,1-4 0-16,2-4-3 0,3-1 2 0,2-3-13 16,0 0 8-1,5 0-1-15,-3 4-7 0,-1 6 13 0,-2 7-1 16,-3 8 0-16,-4 8 3 0,0 3-2 0,0 7-3 15,-1 9 6-15,2 8 4 16,-3 3-2-16,0 4-1 0,-2-1-1 16,2-1-4-16,-3-1 4 15,1-6 1-15,-1 0-3 0,-1-6 0 16,-1-1 4-16,2-3-4 15,-2-3 0-15,1-1 3 0,-1-2-4 0,0 1-5 16,2-1-35-16,-2 0-74 16,1-5-33-16,3-1-91 0,-1-1-253 15</inkml:trace>
  <inkml:trace contextRef="#ctx0" brushRef="#br0" timeOffset="3470.004">15979 3034 673 0,'0'0'0'0,"0"3"97"15,0 8 37-15,0 7-39 16,0 10-13-16,0 12-11 0,-5 8-20 0,0 11-10 15,-4 4-9 1,0 3-9-16,0-1-3 0,-2-7-2 0,-1-5-3 16,-4-10-4-16,4-6 0 15,0-8-2-15,4-5-3 0,2-10-1 16,2-4 3-16,1-3 1 0,2-4 4 0,1-3-2 15,0 0-6-15,0 0-5 16,1-9 0-16,4-4 0 0,5-4-6 16,0-4 6-16,4 0 0 15,2-5-11-15,-1-3 6 0,4-2 0 0,3-5-2 16,3 2 6-16,4 3 1 15,0 5 0-15,-4 9-3 0,-2 10 3 16,-3 7 0-16,-4 5-2 16,-1 11 2-16,-4 6 13 0,-4 4 0 0,0 1-5 15,-2 2-4-15,-3-3 2 0,-2-3-1 16,-2 0-4-16,-7-2 5 16,-7-2 0-16,-5-1-3 0,-6 0 2 15,-2-2-2-15,1-1-4 16,0-1 0-16,4-5-11 0,4 1-21 0,7-4-20 15,6-2-39-15,5-1-30 16,2-3 5-16,6-6-49 0,7-5-158 16,5-4-225-16</inkml:trace>
  <inkml:trace contextRef="#ctx0" brushRef="#br0" timeOffset="4620.006">16463 3491 897 0,'13'-21'0'0,"-5"-2"177"15,-5 1-82-15,-3 0-33 0,-1 6 2 16,-6-1-8-16,-2 5-15 15,-3 4-12-15,-2 8-4 0,-5 2-1 0,-1 12-5 16,-3 9-8-16,1 5-3 0,2 6-6 16,0 3 1-16,2-1 1 15,5 0-2-15,1 1-3 0,4-4 2 16,6-6 1-16,2-3-18 15,2-9-6-15,6-1-1 0,4-6-8 0,1-7 13 16,4-1-1-16,1-11-11 16,2-8 7-16,-2-3 7 0,0 0-7 15,-3-5 13-15,0 1 1 16,-2-2 4-16,-1-1 8 0,0 3-4 0,-2 0-7 15,-1 5 7-15,-1 8 0 0,-3 6-3 16,-3 7 6-16,0 3 6 16,-2 8 1-16,0 6 12 0,2 5-10 0,-2 0-1 15,1 0 1-15,3-1 8 16,2-1-7-16,2-5 4 0,3 0-14 15,2-7 4-15,3-5 4 16,6-3-8-16,0-3 1 0,4-6 2 0,2-5-3 16,-2-3-2-1,-1-2 0-15,-3-2 4 0,-6-4-3 0,0-3 1 16,-3-6 1-16,-2-7-3 0,2-6 0 0,-1-9 3 15,0-5-4 1,1-1-6-16,-3 3 0 0,-3 5 1 0,-4 10 5 16,-3 12 1-16,0 10 0 15,-5 9 0-15,-1 6 6 0,-3 6 2 16,-4 5-3-16,-2 15-3 15,-5 10-4-15,-1 14 4 0,2 8 3 0,1 7-2 16,3 5 8-16,2-1-5 0,4-1-3 16,4-5 5-16,0-6-2 15,2-5 0-15,3-4 0 0,0-5-5 0,6-6-2 16,3-5 2-16,2-2 0 15,3-7-2-15,6-3-25 0,4-5 4 16,3-6-2-16,8-2 4 16,3-3-6-16,2-7-4 0,2-2-2 0,-5-5 8 15,-2-3 12 1,-3-4 13-16,-2-6-1 0,-3-2 0 0,-3-8 0 15,-4 0 2-15,-6 0-3 0,-5 5 2 0,-8 6 29 16,-2 7 12 0,-11 8 0-16,-4 7-5 0,-3 7-13 0,-2 7-10 15,-1 12-10-15,1 4-5 16,1 3 2-16,3-1 1 0,5 0-2 15,3 0 0-15,1-4 2 16,3-4-2-16,3-3 0 0,2 2 0 0,0-5 0 16,2-2-5-16,2-2 1 15,2-5-7-15,3-1 4 0,4-1-1 16,3-7-2-16,4-5 6 0,3-6-4 0,2 0-2 15,0-4 3-15,-1-2 3 16,-2 4-2-16,-3 2 4 0,-5 6 1 16,-4 7-1-16,-3 4 4 15,-4 1 0-15,-2 9-4 0,0 6 4 0,-1 4 16 16,0 3-13-1,0-1 4-15,-1-2 0 0,0 0-4 0,-2-4 7 16,0-2-6-16,0-2-5 0,2-3 8 0,-1-5 0 16,1 3-4-1,-1-4 6-15,0 0-6 0,2-2-6 0,0 0 2 16,0 0 8-16,-1-2-12 15,1-3 6-15,0 0-6 0,1-6-26 16,6-2 15-16,3-4-5 16,1-5-20-16,7-5 5 0,2-3-7 0,4 0-12 15,1 1-7-15,-1 3 21 16,0 6 20-16,-1 5 20 0,-2 4 3 15,-4 6-7-15,-2 2 6 0,1 3 6 0,-5 8 6 16,2 6 4-16,-2 3-10 16,-4 0-4-16,0 4-2 0,-4-1 2 15,0-3-8-15,0-2 1 16,1-1-12-16,-2-6-29 0,1-1-35 0,3-1-41 15,-3-4-122 1,5-2-41-16</inkml:trace>
  <inkml:trace contextRef="#ctx0" brushRef="#br0" timeOffset="5420.007">17813 3162 701 0,'4'-20'0'0,"-4"8"318"16,-4 6-195-16,-6 6-39 15,-7 3-22-15,-4 16-35 0,-3 9-3 0,-5 9 2 16,1 2-2-16,4 3-5 15,3-5 3-15,6 0-3 0,4 0-6 16,1-3-7-16,4-1 3 0,3-6-6 0,3-3-5 16,2-3 4-16,4-3 0 15,8-1-3-15,1-5-12 0,8-4 5 16,5-4-3-16,2-6 5 15,7-5-4-15,1-8-4 0,3-3 8 0,1-4 1 16,-2-5 1 0,-2-3 8-16,-4-4-4 0,-7-2 0 0,-6-2-1 15,-7 0 0-15,-6 6-7 16,-3 4 10-16,-5 8-1 0,-5 8-2 15,-2 7 2-15,-4 5 7 0,-1 4-4 0,-4 10 1 16,-1 6 3-16,3 7-8 16,0 1 0-16,5 2 9 0,3-1-9 15,1-2 0-15,2-4 6 16,1-2-8-16,2-1 4 0,4-2-1 0,5 1-1 15,6-2-1-15,3-3 2 16,7-2-2-16,5-4-19 0,3-4 1 16,3-2-17-16,3-2 19 15,4 0-4-15,6-3 10 0,3-2-1 0,3-3-32 16,-2-4 9-16,-3-4 19 0,-5-5-15 15,-6-4-22-15,-8-4 21 16,-11-1 13-16,-13 3 13 0,-7 1 10 0,-10 6 21 16,-7 3 23-1,-6 6-2-15,-4 6-3 0,-2 5 3 0,0 4-22 16,5 11-15-16,3 4-6 15,4 0-2-15,5 1 0 0,2 1-2 16,5-3 2-16,2 1-4 0,2-2-9 0,1-4 6 16,2 1 2-16,3-5 0 15,3 1 6-15,2-3-1 0,1-3-2 16,4-2 2-16,1-2 6 15,0-4 0-15,3-10 7 0,2-6 2 0,-2-4-1 16,2-8-4-16,-1-4-2 16,-2-5-3-16,-1-9 0 0,-2-2-3 15,1-5 3-15,-1-5 1 16,-2 5 1-16,0 1 4 0,-4 8 8 0,-2 9 2 15,-5 10-5-15,-1 10 2 0,1 9-10 16,-2 5 5-16,0 5 3 16,0 6-7-16,-4 15-15 0,-4 15 10 0,-5 14 8 15,0 10-7 1,2 6 0-16,0 1-2 0,3-4-3 0,2-2 1 15,0-7-4-15,3-10-91 16,-2-5-30-16,-5-13-64 0,-2-6-226 16</inkml:trace>
  <inkml:trace contextRef="#ctx0" brushRef="#br0" timeOffset="5990.008">15573 4167 870 0,'7'-8'0'16,"9"2"114"-16,5-1-8 0,10 0-36 0,11 0-1 16,12 0 12-1,15-1-26-15,12-3-12 0,11-2-7 0,11-2 12 16,9 0 1-16,7-1-8 0,8-1-10 0,8 0-10 15,6 3-3 1,8-4-4-16,1 1-11 0,-4 1-2 0,-4-3 4 16,-6 2-5-16,-9 0 0 15,-4 0 0-15,-9-1-2 0,-7 3-12 16,-11-3 4-16,-10 0-7 15,-10 0-1-15,-9-2 11 0,-10 4-5 0,-8 2-23 16,-12 0-1-16,-12 3 5 0,-9 3-13 16,-9 0-2-16,-7 3-19 15,-6 1-64-15,-11 2-76 0,-8 1-116 0</inkml:trace>
  <inkml:trace contextRef="#ctx0" brushRef="#br0" timeOffset="18680.026">4149 3657 634 0,'-7'-27'0'16,"-3"1"155"-16,0-1-73 0,-3-2-6 0,2 1-15 16,-1 3 2-16,1 0-1 15,1 1-25-15,1 3-17 0,0 1-3 16,-1 2 3-16,-2 3-4 15,-2 0-9-15,-3 3 0 0,-1 4-4 0,-8 1-6 16,-1 7 4-16,-5 0-3 16,-3 0-1-16,-3 8 6 0,-1 0 1 15,-2 2-7-15,-1 4 4 16,0-3 3-16,2 1 0 0,0-2 2 0,0 0-1 15,4 1 3-15,1 2 1 0,3 1-5 16,5 2-4-16,2 4 0 16,2-4 3-16,5 4-5 0,0-2 4 0,3-1-1 15,0 2 1-15,2-3 2 16,-1 3 1-16,1 0 1 0,-1 5 3 15,-3 1-1-15,-1 4-9 16,-1 3 2-16,-1 2 1 0,0 4 0 16,-1-1 1-16,1 1-4 15,-1-2 1-15,1-5 0 0,0 1 3 0,0-3-4 16,1 0 2-16,-1-3 2 0,1 3-5 0,-2-2 4 15,2 2-3 1,-4 1 1-16,0 0 0 0,0 1 3 0,-1-1-3 16,1-3 0-16,-2-1 1 15,-3-2 0-15,-2-4 1 0,-3 0-1 16,-2-2-1-16,-1-1 0 15,0 0 4-15,-3 0-4 0,-1 0 0 0,1 2 11 16,-1 2-10-16,-2-2 3 0,2 1-5 16,-1 3 2-16,-1-4 2 15,0 3-5-15,-2-2 3 0,-1-1 0 0,2-1 0 16,-2 1-2-16,0-1 2 15,-1-1-2-15,1-2 0 0,-2 2 2 16,1 0 1-16,1 4-2 16,-3 0 0-16,3 0 0 0,4 4-3 15,-6-2 5-15,4 3-2 16,2 2-2-16,2 1 4 0,3 2-2 0,5 0-2 15,3-1 4-15,-4 0-1 0,6-1-2 16,-2 2 2-16,6 2-1 16,1 3-5-16,1 3 10 0,-1 1-8 0,4 2 1 15,-1 1 3-15,-2 1 0 16,8-1-2-16,-4 3 2 0,7 3-2 15,1-1-2-15,1 0 4 16,5-1-1-16,0-2 0 0,2-2-4 0,5 2 4 16,1-4 0-16,5 2-2 15,-1 0 2-15,0-3 0 0,1 0-1 16,2-2 1-16,1-3-3 0,1-1 5 0,1-1 1 15,-2-1-6 1,6 0 6-16,-2-1-2 0,5 3-2 0,-1 1 0 16,2-2 2-16,3 1-2 15,1-5-1-15,0 0 1 0,3-1-3 0,3-3 5 16,-1-5-2-1,3-1-7-15,-2-1 5 0,-1 0 3 0,0-3 0 16,4 1-2-16,2-3 3 0,4-3-2 16,3 3 0-16,2-3 1 15,0-1 0-15,1 0-1 0,-3-5 1 0,2 1 0 16,0-3 0-16,-1-2 0 15,-1 0 0-15,-2 0 0 0,-1-4 1 16,-2-1-1-16,1-4 0 16,2 2 2-16,0-2-3 0,2-2 2 0,0-1 1 15,2-2-3-15,-1-1 2 16,-3-2 0-16,0-3-2 0,-4 1 1 15,-3-2 2-15,-2 0-4 0,-3 0 4 0,-2-1-2 16,1 0 0-16,-4-2 0 16,1-3 3-16,2 1-6 0,-2-1 6 15,0 2-4-15,-3 4-4 16,0 3 9-16,0 3-5 0,-1 2-3 0,-1 4 8 15,1 2-5 1,-1 3-1-16,4 4 4 0,0 0-1 0,0 3-2 16,2 2 1-16,-2 2 1 15,1 1-2-15,-1-1 0 0,-2 1 1 16,0 1 0-16,2 0 0 0,1 4 1 0,2-1-1 15,1 2 0-15,2 3 1 16,0-2-1-16,-1 0 0 0,1 1-1 16,-2-4 0-16,1-3 2 15,-3-1 3-15,-2-3-5 0,0-1-1 0,-1-2 3 16,-2-2 0-16,0 0 6 15,-3-1 0-15,-2-4-3 0,-4-1 6 16,-2-2-2-16,-4-1 8 0,-1-4 9 0,-1-2-5 16,-1-2-10-16,-1 0 0 15,-2-3-7-15,1-2-5 0,1-3 4 16,-1-2 1-16,1-3-3 15,1-2 0-15,-1 0 2 0,0-4-3 0,-1-2 1 16,1 0 2 0,-1 0-4-16,0 1 4 0,2 1 1 0,0 1-4 15,4 0-1-15,-2-1 3 16,6 2-2-16,1 2 1 0,4-1 0 15,-1-1 0-15,3 1-1 0,2 0 2 0,-1-1-2 16,4 1 0-16,-3 3 1 16,3 2 0-16,1 3-1 0,0 1 1 15,1 2 0-15,1 0 0 16,2 6-1-16,0 3-2 0,2 1 5 0,-3 3-3 15,0 1-2-15,0-2 4 16,-1 4-1-16,-2-2 0 0,4 0 0 16,-1-1 2-16,0 0-2 15,0-5 0-15,-1 4 1 0,-2 0-1 0,-1-5 0 16,-2 3 2-16,-3-2-4 0,-1-2 4 15,-3 3 1-15,-3-4-4 16,0 0 2-16,0 2 4 0,0-2-7 0,3 0 4 16,4-1-2-1,-1-2-2-15,2 0 4 0,2-2-2 0,0-2-3 16,0-2 6-16,1-1-1 15,2 0-2-15,-2-1 0 0,-1 3 26 16,-1-4-11-16,-2 0-4 0,-4 0-4 0,0-2-2 16,-3-5 4-16,0-1-7 15,1-2-3-15,1-4 2 0,0-2 1 16,0-2-3-16,0-4 2 15,-1 2-1-15,-2-1-1 0,-5 2 2 0,-3 1 2 16,-2 3-3-16,-3 1 0 16,0 1 2-16,-5 2-4 0,-4-1 4 15,-3 4 1-15,-3 1-5 16,-6-3 1-16,-2 5 0 0,-5-4-1 0,-2-3 2 15,-3 0 0-15,-2 1 0 0,-2-2 0 16,-4 4-1-16,-2 0 0 16,-2 1 0-16,-2 2 0 0,-4 5-6 0,-1 4 4 15,-2 7-2 1,-4 2-7-16,-5 4-1 0,-4 8-9 0,-4 2-18 15,-5 3-6-15,-1 8-21 16,-5 5-64-16,-4 4-54 0,0-8-203 16</inkml:trace>
  <inkml:trace contextRef="#ctx0" brushRef="#br0" timeOffset="30930.043">20697 3473 654 0,'-2'-10'0'0,"2"3"115"0,-2 2-75 16,1-1-10-16,-1 3-9 15,1-1-11-15,1 1 1 0,-1-2-8 16,-2-2 5-16,-2 0-6 0,0 0-4 0,-5 3 4 16,-1 2-2-16,-4 2 0 15,-3 6 0-15,1 5 5 0,1 3 2 16,2 4 1-16,1 3-4 15,2 6-6-15,2 2 4 0,2 2 10 0,1 5 4 16,0-2 3-16,1 0-4 16,-3 1 1-16,0-4 2 0,0-2-6 15,-2-1-4-15,-2-4 7 16,1-1-4-16,-3 1 0 0,-3-2 2 0,-1-1-7 15,-2-1-5-15,-4-3 7 0,-1 2-3 16,-3-1-4-16,-4-2 5 16,0-1-2-16,-5-3-3 0,-1 0 8 0,-4-3-2 15,-2-2-2 1,-1 0 8-16,-3-1-1 0,0-1 3 0,1 2-1 15,2 3-4-15,0 2-4 16,1 4-1-16,-1-1-2 0,1 4-6 16,0 1 6-16,-2 0 0 15,0 4-4-15,-4 2 2 0,1 1 1 0,-3 2-1 16,-1 2 4-16,0-1-3 0,0 4-1 15,3 0 1-15,-2 2 2 16,2 2-6-16,3 0 4 0,0 3 0 0,5 2-2 16,2 0-1-16,3 5 2 15,1-2-2-15,4 1 1 0,-2 2 1 16,3-1-2-16,1-3 2 15,0-1-4-15,3 0 4 0,2-2 1 0,2 0-3 16,3 0-3-16,5 2 3 0,3 0 2 16,4 2-2-16,3 0 0 15,1-2 2-15,4 2-2 0,1-3 2 0,7 1 0 16,2-4-2-1,4 0 2-15,1 1 0 0,0-5-1 0,2 3 0 16,-3-1 1-16,0-1-1 16,2 2 0-16,-1-1 3 0,1-2-4 15,3 1 2-15,-1-3 0 16,0-1-1-16,2-1 0 0,0-3 4 0,1-2-4 15,0-3 0-15,1 0 6 0,0-5-5 16,-1 1 11-16,-1-1-3 16,0-3-5-16,-1 0 0 0,0 1 0 0,-2 0-6 15,-1 2 4-15,-3 3-1 16,-2 2-2-16,2 2 2 0,-2-1-2 15,3-3 0-15,1-3 2 16,3-4 2-16,1-4-4 0,2 0 2 0,2-2 4 16,-2-5-6-1,3-1 2-15,0-3 0 0,0 0-1 0,0-2 3 16,1-3-1-16,-1-3 0 0,0-3 1 0,2 2-1 15,0 0-3 1,0 0 2-16,1 2 3 0,2-3-4 0,3 2 0 16,-2-4 1-16,5 3-2 15,-3 0 1-15,1 2-1 0,-1 2 1 16,-1 1 0-16,0 2 2 15,-2 0-6-15,-1 2 8 0,-1 0-2 0,1 0-4 16,-4 2 4-16,-2 3-2 0,-1 4 0 16,-1 2-1-16,-1 3 0 15,2 3-2-15,0-2 6 0,4 3 0 0,-2 0-6 16,5 1 4-16,1 0 0 15,2 0-2-15,2-1 2 0,3-4 5 16,-1 1-6-16,2-6 0 16,2 1 3-16,0-1-4 0,1-1 2 0,0 1-2 15,0-1 3 1,0-5-3-16,0-1 2 0,0-2-1 0,1-2 3 15,0-2 0-15,-1-7-4 0,0 5 2 0,-2-5 3 16,-1-1-4 0,-1-3 0-16,-3-4 4 0,3-3-4 0,-1-2 0 15,0 0 2-15,1 0-2 16,1-3 0-16,1-2 0 0,1 0 0 15,2-3 0-15,1 2 0 16,2-3-4-16,4 2 5 0,-1 0-2 0,0 3-2 16,1 2 4-16,-1 3-2 15,-1 0-1-15,-1 1 4 0,2 1-2 16,-1 1 0-16,2 2 0 0,-3 2 2 0,2 0-3 15,-2 2 2-15,-3 2 0 16,3 1-2-16,-4 0 1 0,1 1 1 16,2 2-2-16,-2-4 2 15,3 5-1-15,-4 0 0 0,4-1 0 0,2 0 1 16,-1 3-1-1,0-1 0-15,0 3 2 0,-3 1-3 0,1 0 1 16,-2 2 1-16,0-3-2 0,0 0 2 0,-1-3 1 16,-1-1-3-1,1-3 2-15,1-2 3 0,-2-4-5 0,-1 0 2 16,1-1 0-16,-2-4-1 15,-1-3-1-15,-1 0 1 0,-2-3 1 16,0 0 2-16,-1-2 0 16,-1-2-5-16,1 0 4 0,-2-2-2 0,-2-3 0 15,-2 0 0-15,-3-2 0 16,-3-2 0-16,-4-1-1 0,-3-2 0 15,-5-3-2-15,-1-2 2 0,-2 1-1 0,-2-3-4 16,-1-1 12-16,-2 0-7 16,0-2-2-16,-1-3 4 0,0 5-2 15,-1-4-4-15,-2 0 10 16,-3 3-5-16,-4-2 0 0,-1 1-4 15,-5 0 4-15,-5 1 0 16,-8 0-1-16,-5 4 0 0,-9 5-5 0,-6 2 10 16,-4 7-3-16,-4 0-1 15,-1 2 0-15,-3 3 2 0,-1 0-3 16,-2 0 2-16,-4 3 2 0,0-2-3 0,-2 0 0 15,1 0 2-15,2-1-3 16,1 1 1-16,1 0 1 0,1 4-2 16,3 1 1-16,-1 4 0 15,2 1 0-15,-1 1 0 0,0 1-1 0,-2 2-14 16,-3 1 8-1,0 2-10-15,-3 4-9 0,0 3-2 0,-1 4-12 16,-5 0-48-16,-5 9-27 0,-4 0-79 0,-5-5-217 16</inkml:trace>
  <inkml:trace contextRef="#ctx0" brushRef="#br0" timeOffset="55230.077">21385 3878 251 0,'0'-3'0'0,"0"0"105"0,0-2-54 16,0 1-2-16,1-1 10 0,-1-1-5 15,0 0-12-15,1 1-1 16,0-2-10-16,0 0-5 0,0 2 9 0,-1 0-13 15,2 2-6-15,-1 1-7 16,-1 0 16-16,0 1 0 0,0 1-20 16,0 0 2-16,0-1-4 15,0 1 14-15,0 0 17 0,0 0 6 0,0 0 4 16,0 0 5-1,0 0-10-15,0 0-13 0,0 0-11 0,0 0-5 16,0 0-7-16,-3-1 6 0,0 0-4 0,-1 1-6 16,-1-1 2-1,0-1 10-15,0-1-8 0,-3 3 11 0,1-1-8 16,-1-1 0-16,-2 2 3 15,0 0-4-15,-1 0-2 0,1 0 3 16,1 1 0-16,-1 1-2 16,2-2 4-16,0 0-3 0,1 0 0 0,2 0 6 15,2 0-3-15,-1 0 0 0,-2 0 5 16,3 0-6-16,-1 0 3 15,-3 0 2-15,-1-2-5 0,0 0-4 0,-4-1 0 16,3 3 1-16,-2 0-2 16,-1-1 2-16,1 0-5 0,-1-1 2 15,1 1 2-15,0-3 1 16,-1 0 1-16,-1-2 1 0,0 0 0 0,1 0 1 15,-2-1 2 1,3 2-1-16,-1-3-1 0,3 2-3 0,0 0 2 16,-1-4-5-16,2 3 2 0,-2 2 0 0,3-3-3 15,0 0 0 1,-2-2 9-16,1-1-5 0,0 0 0 0,-1 0-2 15,2 0 1-15,0 1 2 16,0 0-1-16,0 1-3 0,0 0 3 16,0 1-2-16,1 1-2 15,-1-1 0-15,0 1 2 0,0-3-2 0,-1 1 0 16,-1-1 4-16,1 0-7 15,-1 1 6-15,1 0-1 0,-2 3-4 16,3 1 4-16,2-1-2 0,-2 3 0 0,2-2 0 16,-3 1-1-16,2-1 0 15,-1-3 2-15,0 4 1 0,0-1-3 16,-2 0 1-16,1 3 0 15,1-1 0-15,0-2 0 0,0 3-1 0,1-2 2 16,0 1 2 0,1 2-6-16,-2 0 1 0,1 1 3 0,0 0 0 15,0 0-6-15,-3 0 8 0,0 0-2 0,0 2-2 16,-1 2 2-1,3-1 0-15,0 1-2 0,0-1 2 0,1 0-2 16,1 4-2-16,-2-3 5 16,0 1-4-16,0 1 1 0,-1 0 0 15,0-1 2-15,0 5-2 16,-1-1-22-16,2 1-19 0,-1 2-33 0,2-1-5 15,-1 2-11-15,-1 0-52 16,1-2-27-16,1-3-56 0,-1-5-238 16</inkml:trace>
  <inkml:trace contextRef="#ctx0" brushRef="#br0" timeOffset="62700.087">13677 7515 454 0,'-1'-3'0'0,"1"-1"164"0,0 0-87 0,0 0-2 16,0 0-11-16,0 0 2 0,0 2-13 15,-2-2-5-15,2 1-2 16,0-1-5-16,-1 2-8 0,1 0-8 0,0 1 0 15,-1 0-10-15,0 1-6 16,1 0 5-16,-2 0-11 0,2 0-6 16,-3 5-5-16,-1 7 10 15,-3 8-4-15,2 6 5 0,2 3 9 0,2 2-12 16,1 4 0-16,6-2 11 0,-1-2-12 15,2 1 2-15,-2-3 5 16,3 0-8-16,-1-3 4 0,-4-1 0 0,2-4-2 16,-1 0 0-1,-1-2 2-15,-2-3-3 0,2 2 2 0,-2-4 7 16,0 1-10-16,2-1 4 15,-1-6 4-15,0-1-9 0,2-1 6 16,-2-1-2-16,2-2-2 16,1-2 2-16,-1-1 14 0,3 0 3 0,4-4 11 15,3-6-8-15,7-6-5 0,6-7 6 16,7-6-9-16,7-7 0 15,4-10-3-15,8-8 3 0,8-10-1 0,14-10 7 16,10-4 2-16,10-4-14 16,6-2 4-16,4 7-4 0,-1 3 0 15,-6 8 8-15,-6 8-9 16,-10 9-8-16,-4 6 4 0,-10 3 5 0,-4 5-9 15,-3 1 4 1,-2 1 1-16,-3-1-3 0,-5 2 0 0,-5 3 3 16,-7 3-7-16,-10 3 8 0,-7 6-8 0,-10 4-29 15,-8 5 8 1,-4 3-10-16,-6 5-47 0,-12 0-31 0,-6 13-8 15,-8 9-75-15,-8 2-100 16</inkml:trace>
  <inkml:trace contextRef="#ctx0" brushRef="#br0" timeOffset="64930.09">13185 16300 338 0,'1'-16'0'0,"0"2"167"0,-1 1-81 16,0 1-8-16,0-1-6 0,0 1-8 0,-1 0 11 15,0-2-20 1,-1 1-13-16,2 2 6 0,-2 2 1 0,1 3-1 15,1 3-12-15,0 2 3 16,-1 1-10-16,1 0-18 0,0 2-14 16,0 12-9-16,0 12 9 15,-2 10 6-15,0 8 3 0,1 1 0 0,1 3 4 16,0-2-4-16,0-2-3 0,3 1 10 15,1 1-7-15,-2-2-4 16,2-2 9-16,-1-5-8 0,2-8-6 0,3-4 6 16,-1-7 4-16,2-5-10 15,2-3 6-15,4-7 18 0,2-3 9 16,8-9 7-16,8-12-3 15,10-13-4-15,12-14-7 0,8-8-16 0,9-7-3 16,9-8 0 0,9 0 1-16,7-6-9 0,8-1 8 0,1 0-2 15,3-2-5-15,2 6 6 0,-8 6 2 0,-7 8-6 16,-15 11 0-1,-17 14 0-15,-16 9-20 0,-16 10 14 0,-12 11-7 16,-13 2-13-16,-3 3-14 16,-3 4-19-16,-1 4-20 0,-1 9 34 15,-5 3-41-15,-6 8-89 16,-10-1-138-16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49:36.9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13048 3491 684 0,'1'-8'0'15,"2"-1"193"-15,-1 2-114 16,0-1-7-16,0 4-3 0,-2 1-25 0,0 3-13 15,0 0 0 1,-2 4-1-16,-6 11-8 0,-6 13-1 0,-6 11 11 16,-3 9-4-16,1 7-12 15,-3 2-6-15,1 0-6 0,1-3-2 16,2-1 2-16,0-9-4 15,3-4 0-15,4-6 3 0,1-8-1 0,3-4-4 16,5-11 1-16,2-2-4 0,3-5-11 16,0-4 5-16,0 1-2 15,4-1-11-15,4-3 18 0,5-9 11 0,2-8-2 16,1-3 0-16,-1-8 0 15,1 0-3-15,0-7 0 0,2-7 11 16,1-5-8-16,2-3 3 16,1-3-6-16,1-4 0 0,2 2 5 0,-2 2-5 15,0 6 0-15,-3 6 0 0,-4 8 1 16,-3 4-3-16,-3 10 4 15,-6 10 0-15,-1 5-2 0,-1 6 0 0,-2 1 6 16,1 10-8 0,1 9 0-16,-1 16 16 0,0 8-3 0,0 8-2 15,3 2-6-15,-1 0-4 16,3 2 2-16,1-3 5 0,-1 1-7 15,-1-2 2-15,-2-5 3 16,0-5-6-16,0-4 4 0,-3-7 1 0,2-4-4 16,-1-5 2-16,0-1-1 0,2-6 0 15,-3-3-32-15,3-3 5 16,-3-1-38-16,0-3 10 0,0-1-25 0,0-2-88 15,-6-1-56-15,-4-5-168 16</inkml:trace>
  <inkml:trace contextRef="#ctx0" brushRef="#br0" timeOffset="180">12910 3856 566 0,'14'-6'0'15,"3"-1"189"-15,4 1-52 0,3-4-22 0,1 0-24 16,4 4-34-16,0 0-35 15,1 1-14-15,1 4-5 0,-1-1-2 16,0 1-2-16,-3 1-44 16,-3 0-74-16,0-1 27 0,-3 0-79 0,-4-2-56 15,-3-1-71-15</inkml:trace>
  <inkml:trace contextRef="#ctx0" brushRef="#br0" timeOffset="930.001">13499 3507 541 0,'2'-11'0'0,"-1"6"231"0,0 2-130 15,-1 3 2 1,0 8-61-16,0 12-8 0,-4 12 46 0,-2 9-34 16,0 12-19-16,-2 1 2 0,-1 3 1 0,-1-1-11 15,-2-5-7 1,2-5-4-16,-3-5-5 0,2-9-3 0,4-8 0 15,-2-4 5-15,5-5-6 16,2-4 2-16,0-5-2 0,2-2-18 16,0-4 5-16,1-3-5 15,4-8 13-15,1-6 7 0,-1-6-1 0,-2-3 0 16,1-7 0-16,2-4 2 15,-2-6-2-15,3-6 0 0,1-6 10 16,6-2-6-16,4-2 3 0,3 1-3 0,3 2-2 16,1 7 0-16,-3 8 6 15,1 9 0-15,-3 6-2 0,0 6 0 16,-2 8 2-16,0 3 4 15,-3 5-1-15,-1 4 0 0,-1 8-1 0,0 8 0 16,1 8 3 0,-4 6 0-16,-3 4-4 0,-3 3-3 0,-4-2 2 15,-2 1-4-15,-6-3-3 0,-3 1 4 0,-3-4-2 16,-1-2-4-1,-2-4 2-15,-1-2 2 0,0-3-4 0,1-4-1 16,3-4 3-16,1-3-2 16,3-6 2-16,2 1-1 0,3-3-3 15,2 0-1-15,0 0-2 16,3-6-9-16,0-5 8 0,6-1-5 0,1-2 1 15,3-3 7-15,1 5 0 16,2 3-1-16,2 3 3 0,-1 6 0 16,0 0-2-16,-1 8 2 0,2 5-2 0,1 6 4 15,-2 4 0-15,0 2 5 16,-4 3-6-16,0 1 2 0,-3 3 3 15,0 2-4-15,-4-5 0 16,0 1 6-16,-3-5-8 0,-2-3 4 0,-6-1 3 16,-2 0-7-1,-3-1 4-15,-6 0 1 0,-2 0-3 0,-5-3 0 16,-3-3 7-16,-1-1-7 15,-1-2 0-15,1-4 4 0,-1-1-5 16,6-5 2-16,0-1 1 0,6 0-3 0,0-8 2 16,3 2 1-16,3-1-4 15,1-2-9-15,3 0-8 0,-1 0-19 16,6-2-9-16,0-1-33 15,4 0-70-15,1-1-38 0,4 1-187 0</inkml:trace>
  <inkml:trace contextRef="#ctx0" brushRef="#br0" timeOffset="1260.001">14020 3659 695 0,'2'-13'0'16,"0"4"214"-16,0 1-114 0,-1 0 13 0,2 3-38 15,-2 2-21-15,0 3-12 16,-1 0-20-16,2 10-19 0,-2 9 0 15,0 13 23-15,-3 11-1 16,-4 7-6-16,-3 3-9 0,-2 0-6 0,-1-3-3 16,0-6 2-16,0-5-2 15,3-4-2-15,2-8-3 0,4 0-12 16,1-5-17-16,0-2-3 15,2-4-19-15,1-3-13 0,0-4-3 0,0-4-24 16,0-2-29-16,0-3-85 0,2-3 13 16,-1-9-37-16</inkml:trace>
  <inkml:trace contextRef="#ctx0" brushRef="#br0" timeOffset="1500.002">13972 3825 449 0,'17'-59'0'16,"-1"-1"168"-16,1 4-76 16,-5 6 6-16,-1 9-2 0,-3 9-18 15,-3 10-15-15,-2 12-8 0,1 3-12 0,-1 7-16 16,4 4-4-16,4 7 14 15,1 12 16-15,2 6-3 0,-2 7-8 16,1 7-9-16,-3 3-10 16,-2 1-12-16,0 2-5 0,-2-3-3 0,-2-5-2 15,-1-5 5-15,-1-6-6 16,-1-6 0-16,-1-6-21 0,0-2-8 15,2-4-26-15,0-2-5 16,-1-3-18-16,5-4-31 0,4-2-31 0,4-1-38 16,0-10-93-16</inkml:trace>
  <inkml:trace contextRef="#ctx0" brushRef="#br0" timeOffset="1950.002">14587 3500 529 0,'8'-12'0'15,"-3"5"343"-15,-3 1-218 0,-2 6 12 16,-2 0-64-16,-4 5-36 15,-5 7-19-15,-7 10 10 0,-3 10 0 0,-5 6-2 16,-3 7-8-16,-4 6-10 0,-3 0-5 16,-1 2 2-16,2-3-4 15,2-4-1-15,3-6 0 0,7-7 0 0,6-9-47 16,7-6 22-16,6-7 5 15,2-4-12-15,2-3-4 0,5-3-3 16,5-2-2-16,5-9 26 16,2-6-5-16,4-5-29 0,2-10 14 0,-1-5 20 15,4-8 14-15,2-8 2 0,2-3 2 16,3-4-2-16,0-2 5 15,-2 4 3-15,-5 2 17 0,0 8 4 0,-9 11 0 16,-4 8 9 0,-3 10 4-16,-7 8 14 0,-1 6-12 0,-1 4-16 15,-1 4-14-15,0 13-10 16,0 12 35-16,-5 14-9 0,-4 7 7 15,-3 5-16-15,-3 3-7 16,1 2-3-16,-1 3-3 0,3-3-5 0,0-4-3 16,2-4 2-16,-1-4-2 0,0-3-2 15,0-3-30-15,2-4-21 16,-1-3-19-16,1-3-14 0,1-1-19 0,2-5-69 15,1-6-69-15,-1-6-107 16</inkml:trace>
  <inkml:trace contextRef="#ctx0" brushRef="#br0" timeOffset="2410.003">12695 4703 776 0,'14'0'0'0,"5"2"66"15,5-2 43 1,5 0-38-16,7 0 6 0,9-2 4 0,10-3-19 16,9 0-6-16,7 0 7 0,11-3-17 0,8 1-8 15,4-2-9 1,8 0-8-16,1 3-6 0,0-1-7 0,-2 0 3 15,0 5-4-15,-5-1-5 16,-7-2 3-16,-6 2-2 0,-11-3-5 16,-8-4 4-16,-7 5-3 15,-8-1-28-15,-9 1 0 0,-10 3-14 0,-6 1-33 16,-10 0 1-16,-6 1 1 15,-7 0-20-15,-5 0-26 0,-6 2 15 16,-12 1-131-16,-7-1-40 0</inkml:trace>
  <inkml:trace contextRef="#ctx0" brushRef="#br0" timeOffset="2750.003">12738 4899 550 0,'24'3'0'16,"17"0"307"-16,14-2-194 0,15-1-41 15,11-2-7-15,13-3 9 16,9 0 17-16,5-3-23 0,9 4-11 0,-1-1-5 15,-1-1-11-15,-1-1-14 16,-11-2 1-16,-6-2-6 0,-8 0-5 16,-10-1-10-16,-9 3-1 0,-9 4-2 0,-12 0-8 15,-8 1-17-15,-6 3 2 16,-12 1-6-16,-8 0 4 0,-7 0-10 15,-7 0-13-15,-2 0 5 16,-9 0 6-16,-8 3-41 0,-7-3-32 0,-5 2-37 16,-3-2-167-1,-4-7-375-15</inkml:trace>
  <inkml:trace contextRef="#ctx0" brushRef="#br0" timeOffset="15550.021">3546 6843 309 0,'-12'-14'0'0,"3"0"62"0,-5-1 1 16,1 1-23-16,-1-1 1 15,3 1 11-15,-1-1-14 0,1-2-12 0,-2 0-7 16,-3-3 1-16,-3 2 12 0,-5-2 22 16,-2 3-5-16,-4 3-16 15,-2 2-11-15,-2 2-10 0,-3 3-7 0,-1 2-2 16,-4 0 4-1,-3 5-8-15,-5 0 2 0,0 0 2 0,-4 2-1 16,-2 4-2-16,1 1 0 16,-4 2 7-16,-3-1 5 0,-1 4 6 15,-1 0-4-15,1 4-2 0,2 2-1 0,3 4-3 16,2 0-6-16,1 6 0 15,2 0 1-15,-1 5-5 0,2 3 4 16,0 3 3-16,3 4-7 16,2 7 4-16,2 3 0 0,1 5 0 0,2 5 2 15,1-1-4-15,2 1 0 16,2-2 0-16,5-4 2 0,2-3-2 15,2-1 0-15,3 1 6 16,-1 0-2-16,0 0 0 0,-1 4 1 0,0 1-2 16,2 3 0-16,-1 4 4 0,1 1-5 15,2 0 5-15,3 3 3 16,0-1-7-16,4 3 7 0,2-1-6 0,1-4 0 15,1-1 0 1,0-1-1-16,0 3-1 0,0 0 7 0,7 0-5 16,2-3-3-16,0 1 10 15,3 1-6-15,-4-1 2 0,4-1-2 16,3-3-2-16,2-1-4 15,1-1 2-15,1-2 1 0,2-1-3 0,-1 0 2 16,5-4-1-16,2-1 0 0,1-2-3 16,3-4 3-16,-1 2 0 15,4 0 4-15,1-1-3 0,1 3-2 0,3 1 2 16,3 0 0-16,-5 2 2 16,4 3 0-16,0-1-3 0,-2 3 0 15,0-2 3-15,-1 1-3 16,0-2 0-16,-1-2 0 0,1 1 3 0,-2-1-4 15,-3 2 2-15,0 0 2 0,-6-1-5 16,1 4 3-16,-3-2 1 16,-1 4-1-16,0 2 1 0,-3 2 2 0,1 1-2 15,0 7 0 1,0 0-1-16,-2 2-1 0,3 4 0 0,-2-6 1 15,3 4-1-15,-1-2 0 16,2-2 1-16,0-4-2 0,1-8 2 16,2-3 0-16,-1-5-1 15,2 0-1-15,0-5 3 0,1 1-4 0,2-1 3 16,4-4-1-16,0 2 0 0,3-7 0 15,3 1 1-15,2-1-1 16,3-6-1-16,1 0 0 0,4-2-1 0,3-2 4 16,2-5-2-16,2 0 0 15,4-4 0-15,0-2 1 0,1 0-2 16,0-3 2-16,-2-2 2 15,-1-2-4-15,-4-3 2 0,-5-5 1 0,-3-2-1 16,-4 0 5 0,-4-8-2-16,2-4 8 0,-1-3-2 0,1-3 0 15,1-2-9-15,0-2 5 0,-1-5-5 0,0-2-2 16,-2-3 1-1,-3-6 3-15,1 2-3 0,-3-10 0 0,2-1 13 16,0-1-13-16,0-6 0 16,0 2 9-16,-4 1-10 0,0 1 2 15,-2 0 5-15,-3-3 1 16,-3-3 12-16,-2-2-6 0,0-3-1 0,1 0-1 15,-1-3-5-15,3-1-1 0,2-5-3 16,0-3 0-16,3-2-4 16,1-7 3-16,2-4-2 0,2 0-1 0,-2-2 1 15,1 6 1-15,-1 5 0 16,0 2 0-16,-2 1 1 0,3 4-1 15,1-3 0-15,2 2 1 16,0 1-2-16,1-2 2 0,-2-2 1 0,1 2-4 16,-1-3 4-1,-3 0-1-15,-2 5-2 0,-3 0 0 0,-1 4 2 16,-2 4-2-16,1 5 3 0,-2 2-3 0,0-1 1 15,1 1 0 1,-3 2 1-16,0 3-5 0,0 3 6 0,-3 1-4 16,0 3-2-16,0 4 3 15,0 4 0-15,1 2 0 0,2 1 2 16,-1 6-1-16,4-3-2 15,3 1 3-15,2 0 1 0,3-2-4 0,2 0 4 16,5 3-3-16,1-2-2 16,0 0 6-16,-2-1-4 0,2-2 1 15,-5 0 0-15,-2 2 3 0,-2-2-1 0,-1 1 2 16,-2 0 3-16,-2-3-6 15,0 2 6-15,-1-4-2 0,-1-2-5 16,0 1 0-16,-1-4 6 16,-2 0-7-16,-1-2 2 0,-3-3 0 0,-1-3-2 15,-4-2 0 1,-3-2-1-16,0 2-5 0,-1-2 10 0,-4 0-2 15,-2-1-2-15,-4-1 0 0,-3 2-1 0,-3-2-5 16,-5 1 10 0,-3-1-4-16,-3-1-2 0,-2 2 6 0,-2 1-5 15,-3 1 2-15,0 0 0 16,-3-1 2-16,-2 2-3 0,1 1 1 15,-5 3 0-15,-1 3 0 16,-2 6-9-16,-3 3 3 0,-3 9-4 0,-2 4 0 16,-3 7-9-16,-2 9-15 15,-1 6-6-15,-3 9-11 0,-1 15-49 16,-4 11-22-16,-3 5-145 0</inkml:trace>
  <inkml:trace contextRef="#ctx0" brushRef="#br0" timeOffset="17050.023">9009 6761 768 0,'21'-36'0'0,"-2"5"14"0,-3 4-12 16,-6 6 3-16,-5 8 7 16,-5 6 58-16,-1 9 2 0,-11 15-60 0,-9 17-12 15,-12 20 0 1,-11 16 79-16,-8 20-27 0,-9 13-12 0,-6 8-5 15,-3 11-18-15,-6 6-8 16,-4 5-1-16,-1 8-8 0,-1-1 0 16,1 0 8-16,2-2-10 15,-1-8 4-15,6-5 0 0,2-9-4 0,6-12 4 16,10-13 2-16,10-11-7 0,9-18 6 15,11-13-1-15,7-17-4 16,5-12 4-16,7-9-2 0,4-6-1 0,1-5-3 16,0 0 3-16,-1-10-1 15,-2-10-14-15,1-6 11 0,-2-7 0 16,2-6 10-16,0-1-4 15,2-8-2-15,-2-2-7 0,3-3-9 0,-1-5-17 16,-2 6-5 0,-1 10 31-16,-4 10 9 0,0 13 1 0,-2 11-2 15,-3 7 0-15,1 7-8 0,-1 18 8 0,1 10 0 16,-2 12 0-1,5 5 20-15,3 2-3 0,6-2-5 0,2-4 3 16,9-7-9-16,4-7 3 16,5-5-1-16,2-10 8 0,4-1 6 15,-1-6 4-15,3-2-1 16,-1-6 1-16,0-3-7 0,3 0-5 0,1-10 0 15,5-2-4-15,2-10-2 0,0-5 2 16,3-2-4-16,-2-4-3 16,-1 1 1-16,0-4-4 0,-4 0 0 0,2-1-2 15,2-1-1-15,1 1-87 16,2 4 5-16,-5 8-13 0,-6 11-62 15,-10 14-57-15,-10 9-9 16,-9 13-182-16</inkml:trace>
  <inkml:trace contextRef="#ctx0" brushRef="#br0" timeOffset="20180.028">22573 6804 604 0,'-10'-24'0'0,"0"-2"80"0,-3 2 12 15,0-1-31 1,-3 1-34-16,-4 2 3 0,-3-1-5 0,-4 6 0 15,-5 1-6-15,-5 3 2 0,-6 3-5 0,-8 5 9 16,-7 5-4 0,-9 5-2-16,-9 11-4 0,-10 9 9 0,-13 7-4 15,-8 6-8-15,-5 8-5 16,-4 7 1-16,-3 9-7 0,-2 8 8 15,-4 7-6-15,1 3-3 16,2 4 0-16,2 2 8 0,7 1-6 0,4 2 2 16,8 5 2-16,9-2-3 15,11 0 8-15,9 1-8 0,9-3-1 16,8 1-1-16,10-4 0 0,6-1-2 0,9-2 2 15,7-1-2-15,9-5-1 16,10-2 0-16,5 0-1 0,10 0-6 16,6 0 8-16,6-2-2 15,4-3-4-15,7-1 8 0,5-2-2 0,7-1-1 16,6 2 1-1,2 2 2-15,-1 0 0 0,2 1 0 0,-5-3 3 16,1-1-4-16,-8-4 0 16,-6 1 3-16,-8-1-2 0,-6 0 4 15,-3-1 5-15,-4 0-1 0,-2 2 4 0,-2-1-7 16,0-2-5-16,0 1 5 15,-1-4-5-15,0 0-2 0,-2-2 2 16,2 0 3-16,0 0-6 16,2 0 3-16,4-2-1 0,2 3 0 0,7-2-13 15,4-2 6-15,5-1-6 16,10-7 11-16,5-3 2 0,5-5 0 15,3-3-4-15,2-1 3 0,1-3 2 0,1 3 0 16,-3-1-1-16,-1-2 1 16,0 1 1-16,2-1 3 0,2 4-3 15,1 1 1-15,0 3-3 16,2 1 0-16,2-1 0 0,2 2 2 0,1-2-2 15,0-2-1 1,-1-3-1-16,1-1-5 0,-2-10 11 0,-2-6-5 16,-1-3-2-16,-3-7 6 15,-3-4-3-15,-4-1 0 0,-1-2 0 16,-1-5 5-16,-4-5-7 0,-3-8 4 0,-3-8 8 15,-5-6-4-15,-7-9 6 16,-2-6 0-16,-6-7-9 0,-2-8 4 16,-3-9-6-16,-1-5-2 15,-1-7 2-15,1-5 1 0,0-1-6 0,-3-3 7 16,3 0-2-16,1 1 0 15,1-2 1-15,4-3 1 0,2 1-4 16,4-5 2-16,2-2 1 16,1-4-2-16,3-4 0 0,1-1 1 0,3 2-1 15,-2-1-2-15,1-1 2 0,-2 5 0 16,-3 2-2-16,-1 7 4 15,-5 8-4-15,-4 1 3 0,-3 4-1 0,-4-1 0 16,-6-1 0 0,2 0 1-16,-4-1-1 0,-2 0-2 0,-4-3 2 15,-2-2 0-15,-4-1-1 16,-7-2 0-16,-3-1-3 0,-7-2 6 15,-7 1-2-15,-8 0 0 0,-5 1-2 0,-4 4 1 16,-7 2-1-16,-3 7 4 16,-5 1-2-16,-5 3 0 0,-4 5-1 15,-3 3 1-15,-4 9-1 16,-3 3 1-16,-5 5-10 0,-3 4-7 0,-2 9 6 15,1 6-11-15,-1 7-20 16,3 11-17-16,-1 8-24 0,1 9-91 16,-5 5-117-16</inkml:trace>
  <inkml:trace contextRef="#ctx0" brushRef="#br0" timeOffset="20830.029">19474 12671 920 0,'4'-17'0'0,"0"10"81"0,-3 7-49 16,-1 2-19-16,0 15-16 15,-6 17 6-15,-10 23 65 0,-15 25-20 16,-13 28-12-16,-8 18-10 15,-8 13-6-15,-2 7 10 0,1-4-8 0,1-8-5 16,4-14-6 0,-1-7-7-16,-1-11-4 0,0-5 0 0,2-5 6 15,4-11-7-15,7-8 2 0,4-10 1 0,10-9-2 16,6-12 0-1,7-8 2-15,6-12-4 0,2-8-6 0,5-6-17 16,5-5-24-16,0-5-3 16,8-5-16-16,8-12 5 0,3-16-26 15,5-13-141-15,3-13-141 16</inkml:trace>
  <inkml:trace contextRef="#ctx0" brushRef="#br0" timeOffset="21310.029">19326 12741 702 0,'4'-8'0'0,"-3"5"145"0,0 3-66 0,-2 0-42 16,-7 13-25-16,-10 9 47 0,-11 14 16 0,-7 5-32 15,-5 6-21 1,-1 1-3-16,-2-2-3 0,-3 1-9 0,-3 0-5 16,-1 1-3-16,-1-1 2 15,3-2 3-15,2-3-5 0,5-3 2 16,5-5 0-16,8-6-2 15,10-11 2-15,9-7 0 0,8-5 0 0,2-5-2 16,5-5 0-16,12-12 1 16,11-10 21-16,12-7-13 0,7-7-6 15,2-2 0-15,-1-6 2 0,1-3-8 0,0-4 8 16,5-3-3-16,1 1-2 15,3 0 2-15,-4 4 1 0,0 6-3 16,-4 3 2-16,0 6-1 16,-1 3 0-16,-5 9 0 0,-2 6 2 0,-10 11 5 15,-7 8 12 1,-8 2-4-16,-6 11-9 0,-6 6 1 0,-5 10 7 15,-3 9 2-15,-10 8 12 0,-5 8-4 0,0 3-7 16,-4 4-6 0,2 0-6-16,1 1-6 0,1-1 2 0,3-2-1 15,0-3-41-15,1-8-21 16,3-1-49-16,-2-8-86 0,-1-8-103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54:19.1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5607 12375 607 0,'10'-48'0'0,"-2"9"107"0,-1 3-31 0,-1 2-7 15,-2 8 2-15,-4 3-14 0,0 8 3 0,0 8-1 16,0 6-2-1,0 1-26-15,-1 0-36 0,-5 12 4 0,-3 22-12 16,-7 25 19-16,-6 25 0 16,-3 14-7-16,0 7 1 0,1-2 0 15,1-3 7-15,-1-5-5 16,-1-6 1-16,0-5-2 0,1-4-2 0,1-8 2 15,2-8-1-15,3-3 0 0,-1-4 0 16,5-7 2-16,0-5-4 16,2-12 4-16,2-8 0 0,7-9-3 0,-2-8 2 15,4-3 1-15,1-3-2 16,-2-2 0-16,2 0 5 0,-2-2-1 15,-3-10-1-15,-3-8 4 16,1-8 0-16,1-7-1 0,1-5-6 0,1-9 0 16,-2-2 0-1,2-2 3-15,-2-3-1 0,0 8-4 0,2 4 4 16,0 9-3-16,3 10 2 0,-1 5 1 0,1 11-2 15,1 6 0 1,-1 3 28-16,1 0-23 0,0 4-4 0,6 13-2 16,3 8-13-16,1 12 15 15,1 8 16-15,-1-2-8 0,1 2-3 16,0-1-1-16,1-4 0 15,-1 0 5-15,2-2-5 0,-1-8-2 0,1 0 1 16,1-6-4-16,-3-2 0 16,1-5 0-16,-1-1 2 0,-2-5-3 15,3-2 2-15,-2-3-1 0,2-2-5 0,0-3-3 16,2-1-4-16,0-8-25 15,3-4-17-15,-3-5-75 0,-4-4-274 16</inkml:trace>
  <inkml:trace contextRef="#ctx0" brushRef="#br0" timeOffset="3220.004">20189 12201 766 0,'10'-9'0'16,"-3"2"128"-16,-4 3-62 0,-1 2 3 15,-2 0 10-15,0 2-8 0,-4 0-28 0,-2 0-25 16,-5 12-11-16,-9 17 1 16,-7 22-1-16,-9 21 8 0,-5 18 11 0,-3 14-5 15,-1 4-12 1,2 3 2-16,-2-1-6 0,3-3-2 0,0-3 1 15,2-4-1-15,3-13-3 16,3-11 0-16,5-15 5 0,3-10-7 16,3-10 4-16,3-7 2 15,2-11-5-15,5-8 2 0,7-7 5 0,1-6-1 16,2-2 9-16,-1 0-5 0,0-9-1 15,1-7 8-15,0-7 0 16,1-8-16-16,2-7 0 0,0-6 9 0,0-8-10 16,2-4 2-16,2-4 1 15,2-1-2-15,-1 1 0 0,1 7 0 16,-1 9-5-16,-3 15 10 15,0 12-5-15,-1 8 0 0,-1 9 0 0,1 0 3 16,0 9-3 0,4 16-8-16,-2 14 10 0,1 16-4 0,1 5 4 15,2 3 7-15,3-2-12 0,2-3 6 16,2-1 0-16,0-5-4 15,-2-2 2-15,0-6-2 0,-1-6-1 0,0-6 4 16,-2 0-2-16,-1-5 0 16,1-4 0-16,-1-4 0 0,2-6-3 15,2-6 5-15,0 0 1 16,1-7-6-16,1 0 6 0,2-9-8 0,2-8-16 15,1-4-2-15,2-4-15 0,1-7-32 16,0-5-19-16,2 2-53 16,0-2-157-16,-3 1-217 0</inkml:trace>
  <inkml:trace contextRef="#ctx0" brushRef="#br0" timeOffset="77760.108">4576 3710 430 0,'5'-14'0'15,"2"-2"57"-15,-2-1-56 0,-1-3 372 16,0 2-293-16,-2 2-19 16,0-1 1-16,1 2-13 0,1 1-8 0,-1 0-3 15,-2-1-4 1,1 2 0-16,-2-1 0 0,0 3-8 0,2 6-8 15,-2 2-5-15,0 3-3 0,0 0-2 0,0 0-7 16,-5 5-2 0,-2 9-11-16,-3 9 13 0,-8 10 2 0,0 5 2 15,-3 6-3-15,2-1 5 16,2 1-3-16,3-2-5 0,3-3 2 15,5-6 3-15,2-4-4 16,3-4 0-16,1-4 1 0,5-3-4 0,2-2 5 16,5-3 0-16,0-2-4 0,6-3 4 15,5-4 1-15,1-4-3 16,2 0 0-16,-1-9 6 0,-2-3-7 0,0-8 2 15,-4 1 7-15,-3-3 6 16,0-2 1-16,-5-1-2 0,1-1-4 16,-2-3 1-16,-2 0 4 15,-2-1-6-15,-1 1-4 0,-5 3 2 0,1 2-6 16,-1 1 0-1,-1 3 13-15,-4-1-8 0,-2 4 3 0,-1 2-6 16,-1 2-3-16,-3 3 2 0,3 3 2 0,-2 3-4 16,1 2 0-1,0 2 0-15,1 2-10 0,-1 4-18 0,0 4-18 16,3 5-23-16,-3 1-6 15,4 1-23-15,3 2-47 0,0-1-29 16,3-1-143-16</inkml:trace>
  <inkml:trace contextRef="#ctx0" brushRef="#br0" timeOffset="78580.11">4972 3577 447 0,'1'-11'0'15,"1"1"165"-15,0 0-69 16,-2 1 13-16,0-1-20 0,0 1-24 15,1 0-19-15,0 0-3 16,2 3 5-16,-3 0-7 0,1 2-5 0,0 1 2 16,-1 2-10-16,0 1 0 15,0 0-16-15,0 3-11 0,0 2-2 16,0 9-8-16,0 4 11 15,-1 3 0-15,-3 4 0 0,-1 4 6 16,1 1-1-16,0 2-1 0,-2 2 1 0,1 2-3 16,1-1-3-16,-3-3 8 15,4 0-8-15,-2-2-2 0,1-3 1 0,-2-1 3 16,3-5-6-1,1-3 6-15,-1-2-3 0,3 0-1 0,-2-4 2 16,1-1-2-16,1-1-22 16,0-4 2-16,0 0-15 0,2 1-23 15,0-3-3-15,1-1-29 16,0 0-69-16,1-3-131 0</inkml:trace>
  <inkml:trace contextRef="#ctx0" brushRef="#br0" timeOffset="79260.111">5242 3559 481 0,'4'-11'0'0,"-1"0"224"16,0 2-105-16,-2 1-24 0,0 1-28 15,0 2-23-15,-1 3-6 16,1 1-1-16,-1 1-3 0,0-2-4 0,0 1-4 16,0 1-14-16,-1 3-12 0,-3 8 0 15,0 5-1-15,-1 7 8 16,1 2 2-16,0 4 2 0,-1 0-4 0,1 3-1 15,-2-1 4-15,2 3 3 16,-1-2-5-16,1-3-3 0,1 2 1 16,-1-3-5-16,1-2 2 15,0-1-2-15,0-2-1 0,2-4 0 0,-2-3 3 16,1 0-4-1,2-4-1-15,-3 0-14 0,3 1-32 0,-1-3 0 16,1-1-25-16,0-2-39 0,0-1-9 0,0-2-77 16,1-4-160-1</inkml:trace>
  <inkml:trace contextRef="#ctx0" brushRef="#br0" timeOffset="79640.111">5463 3521 682 0,'3'-5'0'0,"-2"1"250"0,0 2-171 0,-1 2-26 15,0-1-24 1,0 1-11-16,0 0-11 0,0 0 2 0,0 3 0 16,0 6 2-16,-1 5 9 0,-1 8 1 15,-3 5-8-15,1 6 7 16,-3 5 0-16,-1 0-11 0,3 1 1 0,0 0 0 15,1-3-9-15,0 0 2 16,-1-1 3-16,2-4-3 0,-1-2-4 16,-2-3 2-16,4-3 3 15,-2-4-6-15,1 0 4 0,1 1 2 0,-1-5-5 16,1-1 2-16,0-3 1 15,2-1-2-15,0-5-28 0,0 0-2 16,0-2-29-16,0-2-11 0,3-1-41 0,1 0-94 16,0-6-100-1</inkml:trace>
  <inkml:trace contextRef="#ctx0" brushRef="#br0" timeOffset="80360.112">5773 3556 623 0,'0'-10'0'0,"0"1"247"0,1-1-162 0,0 3-5 15,0-2 16-15,0 3-37 0,-1 1-10 16,0 3-4-16,0 1-9 16,0 1-2-16,0 3-23 0,0 11-14 0,-4 10 3 15,-4 9 0 1,-1 8 19-16,1 2-6 0,0 0-2 0,1-4 0 15,0-2-2-15,2-4 0 16,0-2-4-16,1-3 0 0,1-2-7 16,1-4 4-16,-1 1 2 0,1-3-5 0,0 2 2 15,0-2 3-15,-2-2-5 16,1-1-10-16,0-2-8 0,3-2-6 15,0-4 4-15,0-2-21 16,0-2-44-16,2-1 8 0,3-3-26 0,1-1-26 16,1-6-95-16,1-3-113 15</inkml:trace>
  <inkml:trace contextRef="#ctx0" brushRef="#br0" timeOffset="80730.112">5976 3599 675 0,'6'-10'0'15,"0"-2"261"-15,-1 4-148 16,-1 2-20-16,-2 2-47 0,1 2-15 0,-3 0 0 15,0 2-3-15,0 0-10 0,0 3-15 16,0 5-1-16,-1 3 3 16,-1 8 7-16,-3 6 2 0,2 4-3 0,-3 5 1 15,-1 0-2-15,2 3-4 16,-2 0-3-16,1-1 1 0,-1-1-3 15,2-3 1-15,-2-3-1 16,2 0 1-16,1-2-1 0,1-3 4 0,-1 0-8 16,1-6 1-16,3-2-1 0,0-7-6 15,0 1-9-15,0-3-5 16,2 0-14-16,0-4-22 0,2 1-7 0,1-3-34 15,-2-1-43 1,1-7-89-16,2-4-123 0</inkml:trace>
  <inkml:trace contextRef="#ctx0" brushRef="#br0" timeOffset="81030.113">6219 3556 810 0,'3'-7'0'0,"-2"3"244"0,0 1-141 16,0 3-23-16,-1 0-39 16,0 0-30-16,0 1-9 0,1 9 3 0,-1 7 5 15,0 8 4 1,-4 6 8-16,-3 7-4 0,-2 3-3 0,0-1-1 15,3-1-5-15,-1-2-5 0,2-3 2 0,0-1-3 16,1-3-3 0,0-2 0-16,0-1 9 0,-1-1-10 0,3-3 2 15,-1 0 0-15,0-3-7 16,3-1-9-16,-2-3-16 0,1-2-36 15,1-3-20-15,0-1-29 16,1-4-94-16,2-6-153 0</inkml:trace>
  <inkml:trace contextRef="#ctx0" brushRef="#br0" timeOffset="81530.114">6564 3675 671 0,'0'-12'0'0,"0"1"255"15,-1 3-137-15,-3 2-14 0,-2 3-32 16,-1 3-17-16,-2 6-23 16,-3 10-16-16,-1 8 6 0,-2 8-2 0,1 3-12 15,1 2 3-15,2 2-6 16,1-4-2-16,3-2-1 0,4-2 1 15,1-6-4-15,2-3 2 0,1-5 0 0,5-2-1 16,4-1 0-16,2-5 1 16,4-2-1-16,3-4 0 0,0-3 4 15,3 0-6-15,2-5 4 16,1-8 2-16,2-5-6 0,1-6 4 0,-3-3 4 15,1-3 2 1,-4-5 19-16,-2-2 3 0,-3-2-9 0,-6-2-3 16,-3 0-3-16,-4 3-7 0,-4 4 2 0,-5 6 1 15,-7 4 1 1,-5 5-1-16,-3 5-7 0,-4 5-6 0,-2 9 2 15,0 3 0-15,-2 9-43 16,0 6-10-16,1 2-32 0,-2 3-48 16,0 5-23-16,-1-1-123 15</inkml:trace>
  <inkml:trace contextRef="#ctx0" brushRef="#br0" timeOffset="82960.116">19214 3783 654 0,'6'-19'0'16,"1"0"257"-16,2-3-142 0,0-1-27 0,0 3-19 15,-1 1 2 1,-3 4-14-16,-4 3-10 0,-1 5-8 0,0 1-4 16,0 6-5-16,-3 0-4 15,-2 0-8-15,-8 14-18 0,0 11 0 16,-7 11 0-16,0 7 4 15,4 2-4-15,2 1 0 0,1-3 4 0,3-4-4 16,3-3 0-16,3-4 5 0,4-6-7 16,0-2 0-16,7-6 1 15,4-2-15-15,3-5 12 0,2-3-1 0,6-4 2 16,2-4 3-16,3-7 0 15,2-5 0-15,-3-3 1 0,1-3 1 16,-4-3-3-16,-3-4 2 16,-3-1 2-16,-4-5-3 0,-5-3 0 0,-3-1 13 15,-5-1-8 1,-5 1 3-16,-5 2 0 0,-3 6-5 0,-3 4 5 15,-1 5-6-15,-1 4-2 0,-1 4 0 0,3 5 3 16,0 2-4 0,2 3-2-16,0 2 3 0,-2 5-46 0,3 5 10 15,1 1-21-15,2 7-31 16,4 1-14-16,3 1-43 0,1 0-183 15,2-5-355-15</inkml:trace>
  <inkml:trace contextRef="#ctx0" brushRef="#br0" timeOffset="83260.116">19567 3700 1008 0,'0'-1'0'0,"0"1"211"16,0 1-149-1,0 12-53-15,-2 10 1 0,-5 11 26 0,-2 6-2 16,-3 3-15-16,-2-1-6 15,-2-5 0-15,4-3-6 0,-1-4-3 16,0-3 0-16,4 0-2 16,0-3-1-16,2-2 1 0,4-1-4 0,-1-4-89 15,2-2-3-15,2-1-23 16,0-5-103-16,0-6-182 0</inkml:trace>
  <inkml:trace contextRef="#ctx0" brushRef="#br0" timeOffset="83580.116">19753 3709 923 0,'0'-1'0'0,"0"1"223"15,0 5-165-15,0 9-15 16,-1 7 23-16,-4 6-16 0,-1 4-5 16,-4 0-6-16,1-1-10 15,-1-1-7-15,-1-4-3 0,0 2-8 0,0-4-8 16,0 1 5-16,0-1-3 15,0 1-7-15,4-2 4 0,0-1 1 16,2-1-3-16,0-5-26 0,1-1-12 0,4-2-24 16,0-5 4-16,3-1-14 15,4-2-30-15,2-4-51 0,0-3-125 16,2-4-261-16</inkml:trace>
  <inkml:trace contextRef="#ctx0" brushRef="#br0" timeOffset="83900.117">19941 3722 707 0,'4'-6'0'0,"-2"3"326"0,0 0-190 15,-2 2-45-15,0 1-20 16,0 0-26-16,0 4-15 0,-3 7-14 16,-3 11 19-16,-4 7 6 0,-1 6-18 0,-2 4-8 15,-2-1 1-15,2-2-6 16,0-3-2-16,1-5-1 0,1 1-3 15,3-5-3-15,-1-2 2 16,4-2-1-16,1-3-3 0,1-3 2 0,1 0 0 16,1-1-21-1,0-5-2-15,1 0-24 0,0-1-39 0,0 0-2 16,0-3-44-16,4-4-74 15,-1-1-81-15,1-7-234 0</inkml:trace>
  <inkml:trace contextRef="#ctx0" brushRef="#br0" timeOffset="84210.117">20180 3662 695 0,'3'-4'0'15,"-1"1"331"-15,-2 3-214 0,0 0-49 16,0 3-26-16,-2 9-16 16,0 7 34-16,-4 9 4 0,-2 5-13 0,2 5-16 15,-2-1-6 1,-2 1-2-16,2-4-9 0,-2-3-11 0,2-3 1 15,0-2-5-15,1-2-2 16,0-2 4-16,-1-2-2 0,1-3-4 16,1-2 2-16,2-1-2 0,0-3-24 0,3-2-5 15,1 2-17-15,0-2-46 16,0-1-33-16,0-1-62 0,0-2-248 15</inkml:trace>
  <inkml:trace contextRef="#ctx0" brushRef="#br0" timeOffset="84670.118">20367 3747 884 0,'3'-8'0'15,"-1"4"235"-15,-1-1-154 16,0 2-21-16,-1 1-3 0,0 2-15 0,0 0-8 16,-3 8-16-16,-6 13-12 0,0 12 8 15,-5 7 17-15,-1 6-15 16,1-3-6-16,1-2-4 0,1-5 3 0,2-4-9 15,3-3 0 1,1-5 4-16,2-2-2 0,0-5-4 0,0-2-11 16,0-4-10-16,2 0-17 15,-1-3-10-15,2-1-23 0,1-1-44 16,0-1-46-16,0-5-126 15,1 0-392-15</inkml:trace>
  <inkml:trace contextRef="#ctx0" brushRef="#br0" timeOffset="84960.118">20541 3714 724 0,'4'-13'0'16,"1"3"279"-16,-1 3-194 0,1 1-18 0,0 2-27 15,-2 0-1-15,0 4 6 0,-2 0-10 0,-1 9-24 16,0 11-6 0,-6 8 25-16,-3 8 3 0,-3 7 2 0,-1 1-7 15,1-1-10-15,2-2-11 16,0-5 1-16,1-6-4 0,1-2-4 15,-1-6 0-15,4-1 1 16,1-1-22-16,1-5-12 0,2 0-15 0,0-4-37 16,1-1-27-16,0-2-54 0,0-5-239 15</inkml:trace>
  <inkml:trace contextRef="#ctx0" brushRef="#br0" timeOffset="85390.119">20845 3759 1038 0,'0'-5'0'0,"-2"1"239"16,-3 0-158-16,-3 4-26 16,-5 9-23-16,-4 11-22 0,0 10-2 0,-2 6-2 15,2 0 0-15,8-1-1 16,1-2-4-16,4-7 2 0,4-1-2 15,2-4-2-15,7-3 2 0,5-2 3 0,3-3-6 16,1-4 4-16,5-3 2 16,-2-5-6-16,3-1 4 0,0-1 1 15,-1-7-1-15,1-1 0 16,-2-4-2-16,-1-3 0 0,-2-4 7 0,-4-5-4 15,-4-1 13 1,-4-5 5-16,-7 0-3 0,-2-2-3 0,-8 0 2 16,-3 6-9-16,-5 4-2 0,-2 6-2 0,-2 6-3 15,0 5-2 1,1 5 0-16,1 1 0 0,2 7-94 0,-2 7-2 15,2 3-45-15,-4 1-86 16,-3-2-174-16</inkml:trace>
  <inkml:trace contextRef="#ctx0" brushRef="#br0" timeOffset="103110.144">8549 3234 486 0,'11'-29'0'16,"-2"4"219"-16,-3 4-111 0,-1 4 5 0,0 5-29 15,-3 2-13-15,1 3-1 16,-1-3-19-16,0 2-3 0,0 1 5 16,-1 0 0-16,-1 5-16 0,0 0-10 0,0 2-1 15,0 0-17-15,0 0-7 16,-1 4 2-16,-2 8-8 0,-3 8-4 15,-6 14 14-15,-7 12-4 16,-7 12 0-16,-4 10 14 0,-5 1-6 0,0 3-6 16,0-3 5-1,1-2-6-15,1-1-6 0,4-6 6 0,0-1 3 16,4-3-8-16,-2-4 4 15,6-3 2-15,0-5-8 0,3-1 8 16,2-5-5-16,3-6-18 0,3-5 13 0,2-6 1 16,1-2-1-16,3-6 8 15,2-6-3-15,0-2-5 0,1-4 12 16,0 0-5-16,0 2-2 15,1-3 2-15,-2 0 5 0,2 0-5 0,-1 0 0 16,0-3 2-16,0-2-5 16,-2-1 4-16,1-2-1 0,2-4-4 15,-2-1 6-15,2 0-3 16,-1-5 0-16,0 2-1 0,1-1-2 0,-2-2-5 15,2-4 7-15,0 2 2 0,0-1-2 16,3-3-5-16,0 0 5 16,2 0-10-16,-2-4 11 0,2 1 0 0,0 3-7 15,-2 0 13 1,1 7-7-16,-3 5-3 0,1 3 8 0,-1 4 4 15,0 3-7-15,-1 2 7 16,0 1-3-16,0 0-6 0,0 1 2 16,0 9-2-16,0 5-5 0,-4 12 11 0,-1 6 0 15,-2 3-5-15,0 3 0 16,0 1 16-16,1-1-15 0,1-3 8 15,1 1-5-15,0-4-4 16,1-3 0-16,0-5 4 0,2-2-6 0,0-6 4 16,1-3 0-16,0-1-2 15,1-5-1-15,1 0 1 0,2-5 0 16,-1 0 0-16,4-1 0 15,1-2 1-15,2-2 5 0,5-6-3 0,3-6 1 16,0-3 7-16,5-1-6 0,0-5-4 16,3 0 1-16,2 2-1 15,-2-1-1-15,-3 6 0 0,-5 4 2 0,-6 6-2 16,-5 4-31-1,-2 2-14-15,-3 0-71 0,-2 9-23 0,-2-1-51 16,-4 1-268-16</inkml:trace>
  <inkml:trace contextRef="#ctx0" brushRef="#br0" timeOffset="104340.146">8954 2802 422 0,'-2'-2'0'0,"-1"-2"209"0,0 2-156 16,0-1-10-16,-2 2 17 15,0 1-18-15,0 0-8 0,2 0 5 0,-1 0 10 16,4 0 1-16,-2 0 18 15,1 0-3-15,1 0-22 0,0 0-19 16,0 0-7-16,5 0-12 0,4 0 0 0,4 0 32 16,5 0-5-16,4 0-3 15,1-4 12-15,3-3-14 0,-1-1-3 16,-2 1-12-16,-3-2-2 15,-3 4-8-15,-2 1 5 0,-4 2-5 0,-1 2-4 16,-2 0 4 0,-1 3-5-16,0 0-36 0,-1 2 5 0,-1 2-13 15,-2-2-13-15,-1 2 6 16,-2 0-14-16,-6 2-45 0,-4 2-3 15,-3-2-131-15,-4 0-268 0</inkml:trace>
  <inkml:trace contextRef="#ctx0" brushRef="#br0" timeOffset="104660.146">9014 2859 676 0,'2'-5'0'0,"0"-3"253"15,0 3-182-15,-1 1-1 16,-1 1-16-16,0 3-14 0,0-1-13 15,0 1-11-15,0 0-8 16,0 3-7-16,0 8 9 0,-3 8 19 0,-4 7 5 16,-3 6-3-1,-3 4 0-15,0 3-15 0,-1 2-1 0,-2 0-10 16,2-1-4-16,1-2 0 15,1-4 5-15,5-2-8 0,1-6 2 16,1-2 0-16,2-4 0 0,1-5 0 0,2-2-2 16,0-6-38-16,0-2 14 15,0-2-17-15,0 1-25 0,2-4 1 16,0 0-30-16,4 0-51 15,-1-11-106-15,2 1-143 0</inkml:trace>
  <inkml:trace contextRef="#ctx0" brushRef="#br0" timeOffset="105040.147">9130 3039 554 0,'2'-5'0'0,"-2"-1"284"0,0 1-156 15,0 3-32 1,-2 1-19-16,-1 1-13 0,-3 6-25 0,-4 11-26 15,-4 7 14-15,0 5 6 16,-2 0-12-16,5 1-13 0,1-1 2 0,6-3-6 16,-1-2-8-16,2-3 8 0,3-1 0 15,0-4-6-15,3-1 4 16,2 0-1-16,1-5-1 0,4 1-3 15,2-1 5-15,2-3-4 16,3-3 2-16,0-4-4 0,1-3 3 0,2-5 2 16,-3-3 5-16,0-2-8 15,-1-5 3-15,-1-1 8 0,-3-1-5 16,0-3 13-16,-3-1-12 15,-6-2 2-15,-2-1 3 0,-1 5-2 0,-7 3-3 16,-6-1 5-16,-2 5-7 0,-4 4-6 16,-2 1 6-16,3 7-2 15,0 2-1-15,3 1-16 0,4 4-18 0,1 3-28 16,4 1-11-1,2 4-23-15,3 0-78 0,-2-3-138 0</inkml:trace>
  <inkml:trace contextRef="#ctx0" brushRef="#br0" timeOffset="106620.149">9745 3205 558 0,'3'-13'0'0,"2"-2"254"0,-2 0-122 0,0-2-38 15,-2 2-5-15,2-5-29 0,-2 3-16 16,0-1-2-16,-1 0-4 16,-2 4-5-16,-3 2 3 0,-2 2-2 0,-2 5-13 15,-2 2-5 1,-2 3-11-16,-1 6-2 0,-3 6-4 0,-3 7 2 15,0 6 2-15,0 3-4 16,0 6 2-16,3-1 2 0,2-3-4 16,3 0 2-16,6-5-3 0,4-3-9 0,2-3 8 15,1-2-10-15,4-6-4 16,3-2 6-16,3-4 2 0,2-2-11 15,1-3 5-15,1 0-2 16,1-6-17-16,2-3 9 0,-1-4-2 0,-3 0 2 16,-1-3 16-1,0-1 2-15,-2-1 1 0,0-2 9 0,-3 0-2 16,2-1-2-16,-3 4 2 15,-1 3 1-15,-2 6-2 0,-1 5 0 0,-3 3-1 16,0 1 3-16,-3 14 1 0,-4 4 1 16,0 9-3-16,-1 3 0 15,3-4 1-15,4-2-4 0,1-8 4 0,1-1-1 16,7-3 0-1,4-2-2-15,5-3-17 0,2-5-37 0,5-3-42 16,3 0-31-16,2-5-123 16,-1-5-11-16</inkml:trace>
  <inkml:trace contextRef="#ctx0" brushRef="#br0" timeOffset="108390.151">10056 3217 409 0,'9'-24'0'15,"-5"2"211"-15,-1 2-125 0,-3 1 31 16,-3 4 8-16,-1 4-49 16,-5 1 4-16,-2 2-22 0,-2 4-14 0,-1 4-16 15,-7 0 0-15,1 14-3 16,-1 4-10-16,0 4 4 0,4 4-12 15,1 2-9-15,4-1 4 16,5-4 4-16,4 1-6 0,2-3 0 0,1-2 0 16,0-2 0-16,4-2 0 0,5-3 1 15,0-2-1-15,3-3-2 16,1-4-3-16,0-3-4 0,3 0 14 0,2-8-6 16,-1-6-3-1,0-3 8-15,3-2 0 0,-2-5-8 0,-2-5 8 16,1-5 5-16,1 0 0 15,-1-9 8-15,1-2-6 0,3-1-9 16,1-4 10-16,1 3-12 16,-4 4 0-16,-2 6 0 0,-6 9 6 0,-3 10-3 15,-4 8 20-15,-4 7 5 0,0 3-2 16,-7 11-11-16,-7 13-17 15,-7 15 0-15,0 10 4 0,-3 2 1 0,7 2-3 16,1-3 0-16,5-6 4 16,7-4-8-16,1-8 8 0,3-2-4 15,5-6-10-15,2-3-5 16,5-1-17-16,3-6-11 0,5-3 7 0,5-3-8 15,-1-5 24 1,5-3-22-16,-4 0 0 0,-2-4 36 0,1-11 9 16,-3 1 3-16,-1-6-11 0,-1-6 10 0,0-1 11 15,-6-5-6 1,-1-4-1-16,-1 4 19 0,-7 1-4 0,0 5 3 15,-4 7 6-15,-4 6-2 16,-3 3 1-16,-4 5-12 0,-3 5-15 16,-1 7 2-16,-3 7-10 15,-1 8 0-15,3 3 6 0,-1 4-2 0,2 2-5 16,3-1 8-16,1-1-8 0,3-3-11 15,2-5 11-15,2-3-9 16,4-2 0-16,0-3 10 0,3-3-4 0,3-2-1 16,2-1 8-16,2-3 0 15,1-2 0-15,1-2-9 0,5-4 9 16,-1-6-6-16,4-5 9 15,0-2-1-15,1-4-5 0,0-6 6 0,-1-2 1 16,-1-7-4 0,1-4 0-16,-2-3 22 0,2-4-17 0,0-1 4 15,-2 1-8-15,2 3-1 0,-2 2 0 0,-1 4 3 16,-3 4-5-1,-3 6 4-15,-3 1-2 0,-3 11 0 0,-2 5-2 16,-3 7 4-16,0 3 0 16,-2 1 3-16,-5 12-10 0,-5 8 0 15,-3 8 6-15,-2 6 3 16,-1 3-7-16,3 4 6 0,1 1 1 0,0 3-5 15,2 1 0-15,2-2 1 16,1-3 0-16,4-5 0 0,1-7 3 16,3-4-4-16,1-3 2 0,0-5-1 0,5-1-6 15,0-2 12-15,4-4-7 16,1-1-7-16,2-6 6 0,-1 0-8 15,3-3-6-15,2-4 6 16,1-7 6-16,1-3-1 0,-3-3 2 0,-1-5-3 16,-3-2 3-1,0-2 6-15,-2-2 0 0,-1 2-5 0,0 2 4 16,-1 5-1-16,-3 9-2 0,-1 0 0 0,-1 8 0 15,-1 2-8 1,-1 7 8-16,0 9-4 0,-3 7 2 0,-2 3 6 16,0 0 1-16,0-1-6 15,3-4 4-15,2-3 0 0,0-1-3 16,0-3 2-16,0-3 2 15,2-2-4-15,3 0 1 0,2-5-4 0,-1 2-73 16,5-1 14-16,3-5-33 16,1 0-7-16,3 0-20 0,0 0-208 15,-5-7 201-15,0 0 106 0,-1-3 12 0,-3 0 14 16,1-4 8-16,1-1 21 15,-3-4 83-15,1 0 7 0,4-1-23 16,-2-4 26-16,1-1-28 16,2-1-23-16,-4-3-7 0,-1 5-25 0,-1 4-15 15,-4 3-4 1,1 6 12-16,-3 4-11 0,-2 1 2 0,0 4 2 15,0 2-11-15,-2 0-2 16,-8 9-12-16,0 9 0 0,-6 7-4 16,-1 6 4-16,2 2 3 0,0 1-6 0,4-2 1 15,2-3 4-15,1-6-7 16,3 0 5-16,3-5-2 0,0-6 0 15,2 1 0-15,0-4 2 16,0-4-3-16,4 0 2 0,-3-2 0 0,5-1-2 16,2-1 2-16,1-1 2 15,2-2-3-15,2-7-4 0,3-5 4 16,2 0-8-16,1-6 8 0,3 1 0 0,0-2-3 15,5-2 5-15,0 3-4 16,-1 1-1-16,-5 5 6 0,-5 6-1 16,-4 4-2-16,-3 4-1 15,-4 4 6-15,-1 11-10 0,-3 4 10 0,-1 3-2 16,0 2-3-1,0-2 0-15,-4-2 6 0,-1-4-4 0,0-3 8 16,-1-5-1-16,0-1-1 16,1-1 12-16,-1-4-5 0,2 1-9 15,1-3 3-15,3 2-9 0,-3-1 0 0,3-1 0 16,0 0 4-16,0 1-6 15,1-1-2-15,1-1 4 0,1-5-14 16,3-7 5-16,2 0 0 16,3-4-5-16,1-2 5 0,2-1-8 0,1 1 0 15,-3 0 13-15,4 5-4 16,-1 0 5-16,0 4 3 0,3 2 0 15,0 2 0-15,1 2 0 16,0 4 2-16,-3 0-3 0,0 3 2 0,-1 5 0 16,-5 3 0-16,2-1 13 0,-4 2-5 15,0 2 0-15,-1 0 6 16,-5 2 2-16,-2 1-2 0,0 0 2 0,-1 1-4 15,-4-1-7 1,-1-2 6-16,-4-1-3 0,0 0-2 0,0 0 6 16,-3 0-7-16,0-2-8 15,1-1 4-15,-2 2 5 0,0-5-8 16,-1 1 2-16,1 0-5 0,-1-1-42 0,0 1-9 15,-2-2-29-15,0 1-67 16,-1-4-44-16,0-4-257 0</inkml:trace>
  <inkml:trace contextRef="#ctx0" brushRef="#br0" timeOffset="115620.161">8104 5671 537 0,'0'-15'0'15,"0"3"208"-15,0 2-121 0,-3 0 9 0,1 3-24 16,1 2-3-16,-1 0-3 0,2 0-20 0,0 3-5 15,0-3 6 1,0 3-7-16,0 2-15 0,0 7-24 0,3 10-2 16,1 15 0-16,-1 11 6 15,0 10-2-15,-1 8 0 0,-2 2 4 16,0 0 8-16,0 2 3 15,0-1-7-15,-3-4 4 0,-1-2-6 0,1-5-2 16,-1-2 3-16,1-1-9 16,-1-2-2-16,3-4 2 0,1-3 1 15,0-5 0-15,1-7-1 0,2-5-1 0,0-4 0 16,0-5 0-16,-1-2-1 15,-1-6-8-15,0 0 9 0,0-3 0 16,-1-3-40-16,0 1 8 16,0-2-5-16,0 0 5 0,0-3 13 0,3-5-10 15,-2-2-35 1,0-3 18-16,1-4-6 0,0-1-24 0,2-1-1 15,0-3-39-15,1 0-84 16,-1 2-170-16</inkml:trace>
  <inkml:trace contextRef="#ctx0" brushRef="#br0" timeOffset="116090.162">8267 6312 394 0,'1'-2'0'16,"-1"-1"218"-16,0-1-118 0,-1 0 15 0,-1 0 6 15,0 0-49-15,-2 1-9 16,1 2-2-16,-1 1-21 0,0 0-10 16,1 6-11-16,-7 8-5 15,2 9-5-15,-2 6 2 0,0 7 6 0,1 1-8 16,1 0-7-1,0-2 6-15,0-5-5 0,1-3-6 0,2-3 6 16,-1-5 1-16,2-3-7 16,-1-5 6-16,1-2 7 0,3-2 2 15,-2-4 5-15,0 1-6 0,3-3-7 0,0 0 4 16,0-1-7-16,0 4-2 15,0-4 2-15,0 0 7 0,-2 0-7 16,-2-6 13-16,0 1-3 16,-1-3 1-16,0-1 4 0,-2-4-6 0,1-2-6 15,-2 0 4-15,0-4-5 16,-4 0-4-16,0-3 2 0,-2-4 3 15,-2 4-9-15,1-2 10 16,1-1-4-16,3 4-4 0,1-1 6 0,1 5 0 16,3 3-6-16,2 5 6 0,3 4-2 15,-1 3-5-15,2 1-16 16,0 1-27-16,0 0-37 0,2 2-3 0,3 5-14 15,2 3-44 1,1 0-145-16</inkml:trace>
  <inkml:trace contextRef="#ctx0" brushRef="#br0" timeOffset="117340.164">7258 6849 758 0,'3'-29'0'16,"-1"6"252"-16,-2 3-198 0,0 5-5 0,-1 5-5 15,-2 4-14-15,0 0-11 0,-2 6-1 0,0 0-5 16,-3 0-4-1,-2 5-4-15,-1 3 1 0,0 3-3 0,-1 2 6 16,0 6-4-16,-1 5-5 16,-1 5 0-16,0 8 14 0,-1 5-14 15,1 7 0-15,-2 5 17 16,0 3-6-16,-2 4 7 0,4-3-10 0,1-2-3 15,5-6 3-15,2-2-4 16,0-6-2-16,2-1 2 0,2-3-2 16,-1-2-2-16,1-2 0 0,-1-4 6 0,-2 1-6 15,0-4 0-15,1 2 4 16,-3-5-4-16,1 1 0 0,-1-6 0 15,-1-1-4-15,1-2 4 16,-1-2 0-16,0-2-8 0,0-1-3 0,0 1-11 16,0-2-24-1,2 1 6-15,-4-3-7 0,2 0-22 0,0-3-12 16,-1-3-10-16,1-1-106 0,-2-1 39 0,1-4-138 15</inkml:trace>
  <inkml:trace contextRef="#ctx0" brushRef="#br0" timeOffset="118520.165">6926 7351 585 0,'6'-4'0'0,"1"-1"273"0,2-1-161 16,2 1-49-16,3-1-4 16,2 1-10-16,2 0-19 0,0 3-18 0,-1-1-4 15,0 1-10 1,-1 2 4-16,-3 0 4 0,-1 8-9 0,-2 5 6 15,-2 4 1-15,-1 4-5 16,-2 5 2-16,0 1 5 0,-1-1-7 16,1 1 2-16,0-5 1 0,-1 0-11 0,1-4 13 15,-3-4-5-15,2-2-2 16,-2-2 6-16,-2-2-2 0,0-1-2 15,0 1 2-15,-4-3 0 16,0 2-5-16,-1-2 8 0,2-3-3 0,1-1-4 16,-1-1 5-16,2 0 3 15,1 0-10-15,0-7 6 0,0-5-2 16,5-1-4-16,2-5 5 0,1-3 0 0,1-1 0 15,2-2-1-15,-1-2-1 16,2-1-28-16,0 0 23 0,-1 0 3 16,1 3 0-16,-2 4 3 15,-2 5 2-15,-1 4-2 0,-3 4 1 0,0 4 0 16,-1 1 0-1,0 2-2-15,1 6 3 0,-1 8 2 0,-1 3 0 16,-2 3 0-16,0 1-2 16,0 0 3-16,0-4-2 0,0-3-4 15,4-3 4-15,0-2 2 0,2-2-5 0,0-2 2 16,1-2 1-16,2-2-4 15,-2 0 4-15,0-1 3 0,-1 0-7 16,-3-4 4-16,-2-3 6 16,1-2 5-16,-2-2 3 0,0-2 0 0,0-3-9 15,0 1 0-15,-2-2 1 16,2 1-9-16,0-1 2 0,1-1 3 15,3 2-9-15,1 2 9 16,-1 0-5-16,1 4-3 0,0 3 7 0,2 1-2 16,0 2-2-16,-1 3-1 0,0 1 0 15,1 5-2-15,-2 5 7 16,2 2-2-16,0 4-2 0,-2 1 2 0,0 0 2 15,0 0-4 1,0 3 1-16,-2-3 5 0,-2 0-9 0,-1 0 6 16,0-3 0-16,0 1-3 15,-3-3 2-15,0 0 3 0,1-5-6 16,-1 0 4-16,0-3 3 0,3-1-9 0,-2-1 6 15,2-2 1-15,0 0-6 16,0 0 5-16,0-4-4 0,0-3-4 16,4-5-5-16,2-3 5 15,1-2-10-15,2-1 5 0,-2-3-1 0,2 0 1 16,0-3 10-16,2 0-4 15,2 3-7-15,0 3 12 0,1 5 0 16,-3 5-3-16,-1 4 4 16,-1 4 6-16,-3 3 1 0,0 8 6 0,-1 7 5 15,-3 3-8-15,1 2 0 0,0-1-5 16,-1 0-2-16,0-1 6 15,1-4-6-15,-3-2-1 0,0-4 3 0,0 1 1 16,0-4 7 0,0-3-1-16,-3 0 3 0,1-3-5 0,0 1 2 15,0-1-12-15,2 0 0 16,0-2 3-16,0 0-3 0,0-5-2 15,-1-6 1-15,1-1 0 16,1-4-20-16,5-2 7 0,3-3-4 0,-1-4-7 16,4 1 12-16,0-3-1 0,-1 2 0 15,0 1 9-15,1 5 1 16,-1 6-2-16,-3 4 8 0,-1 4-3 0,1 5 0 15,-1 0 0-15,1 9 8 16,1 4-1-16,-1 4 4 0,0 1-1 16,-2 3-2-16,-1 0 2 15,-1 2-4-15,-3-5-3 0,1 2 4 0,-2-5-4 16,0-1-2-16,2-4 0 0,-2 0 0 15,3-4-2-15,0 1-83 16,-1-4-38-16,0-3-232 0</inkml:trace>
  <inkml:trace contextRef="#ctx0" brushRef="#br0" timeOffset="119210.166">8292 7214 657 0,'-9'-10'0'16,"-4"7"287"-16,-1 3-196 0,-2 0-29 0,-2 9-19 16,-1 5 5-16,-1 5-15 15,1 5-17-15,-2 8-5 0,2 1-7 16,1 2 1-16,2 0-4 15,5-5 1-15,4-6-1 0,4-5-1 0,3-4 0 16,6-8 0-16,3-1-1 16,4-5-1-16,3-1 0 0,3-4 4 15,2-6-2-15,-1-7-4 0,0-1 8 0,-4-2-4 16,-2 0 0-1,-1-2 0-15,-1 0-1 0,-3-1 0 0,0-1 2 16,-2 2 6-16,-2-1-9 16,2 6 4-16,-2 5 3 0,-2 4-6 0,-2 6 2 15,0 2 3 1,0 4-5-16,1 9 0 0,-2 6 2 0,0 4-1 15,0 1 0-15,-1-2 9 16,1-2-11-16,0-2 4 0,4-1 0 16,2-4-4-16,2-2-1 0,5-3 3 0,5-3-37 15,4-1-6-15,3-4-45 16,3 0-71-16,-1-5-100 0,0-4-27 15</inkml:trace>
  <inkml:trace contextRef="#ctx0" brushRef="#br0" timeOffset="120870.169">8570 7353 315 0,'0'-17'0'0,"0"-1"268"15,-4 0-171-15,-4 0 9 0,-4 6-17 16,1-1-15-16,-4 6-5 0,0 5-16 0,0 2-9 15,0 2-12-15,-1 8-4 16,2 4-4-16,-1 4-4 0,2 3-6 16,2 3-4-16,1-1-4 15,4-1 3-15,2-4-4 0,3-3-3 16,1-2 1-16,2-3 2 15,1-3-9-15,3 0 6 0,0-4 0 0,3-3-1 16,-1 0 5-16,2-2 11 16,0-7 0-16,2-2-2 0,0-2-7 15,0 0-3-15,0-3 0 0,-1-1-1 0,2 0 0 16,-3-5 3-16,-1 0-1 15,1-5 0-15,-2-6 4 0,2-3 1 16,-2-4-5-16,1-5 0 16,1 3 3-16,-3 1-9 0,0 3 0 0,-2 8 13 15,-1 7-12-15,-2 8 9 16,-1 6-2-16,-1 6 10 0,0 3 0 15,0 3-8-15,-1 16-15 16,-5 10 7-16,-2 12 4 0,0 6-7 0,0 3 2 16,1-3 4-16,1-1-6 0,3-5 2 15,2-6 0-15,1-3-6 16,3-5-7-16,3-4-5 0,4-1-9 0,1-5-6 15,2-3-6 1,2-3-20-16,3-3-2 0,2-6 4 0,3-2 23 16,2-2-16-16,0-9-11 15,-1-1 23-15,-2-5 33 0,0-3 7 16,-3 1-6-16,-2-5 5 0,-3-1 3 0,-4-1 13 15,-1-3 13-15,-2-1-1 16,-4 2 1-16,-2 1-2 0,-1 6-1 16,-1 6-3-16,-2 5-8 15,-3 3 4-15,0 3-5 0,-2 4-4 0,-3 0-6 16,-2 10-3-16,-1 9 3 15,-4 5-2-15,1 4-5 0,3 1 2 16,1 1 2-16,2-2-6 16,4-1 6-16,2-2-3 0,4-6-2 15,1-2 4-15,3-3-4 0,4-4-17 0,0-2 15 16,0-4-1-16,1-3 0 15,0-1 7-15,3 0-4 0,0-4-2 0,1-4 6 16,0-2 2 0,0-5-5-16,0 1 1 0,-2-4 2 0,1-3 6 15,-4-1 9-15,3-5-10 16,0-4 0-16,1-3-2 0,2-7-1 15,0-2-2-15,0-3 2 16,1-3-3-16,-2 2 0 0,-2-1 5 0,0 1-4 16,-2 3-1-16,-2 4 10 0,-2 3-9 15,-1 4-4-15,-2 12 4 16,0 6 0-16,-1 11-2 0,0 5 8 0,-2 16-14 15,-2 13 4-15,-5 14 4 16,0 12 1-16,-3 8-5 0,2 6 4 16,-2 3-1-16,2-5-1 15,1-5 0-15,5-11 5 0,4-10-9 0,0-10-1 16,4-5-4-16,4-9-2 0,2-1 6 15,2-6-4-15,1-5-7 16,3-3 1-16,4-3 1 0,1-7-17 0,-1-3 9 16,0-5 3-1,-2 0-1-15,-3-4 16 0,-2-4 8 0,-6-1-8 16,1-4 8-16,-1-3 6 15,-1 0-10-15,0 1 0 0,1 4 4 16,0 7-7-16,-4 8 6 16,0 5 4-16,-2 5 4 0,-1 1-4 0,1 9-3 15,-1 6 8-15,0 7 2 0,0 3-5 16,-1 1-6-16,-3-3 3 15,3-2-4-15,-1-4-4 0,2-2 4 0,1-3-1 16,5-2-1-16,0-1 0 16,1-4 1-16,3-2-6 0,0-1 7 15,5-2-4-15,2 0-12 16,0-5 12-16,0-2-5 0,1-2 3 0,-4 1 7 15,1-5-6 1,-3-3-1-16,-1-3 7 0,-4-4-3 0,0 1-2 16,-3-3 4-16,2 2-2 0,-5-1 0 0,1 2-3 15,-2 5 3 1,0 5 0-16,0 6 0 0,0 4 2 0,0 2 1 15,-2 8 3-15,-1 8-12 16,-2 8 5-16,-1 6 2 0,2-2 4 16,0 2-6-16,1-4 2 15,0-3 2-15,3-6-4 0,0 0 2 0,1-5 0 16,2-1-1-16,1-2 0 0,-2-5 2 15,1-2-3-15,2 1 2 16,1-3 1-16,2 0-2 0,1-5 0 0,1-5 0 16,2 3-10-16,0-4 4 15,2-4 1-15,1-1-4 0,1-4 9 16,1 0 0-16,-1-6 0 15,1-1-3-15,-1 0 1 0,1 2-1 16,-2 4 4-16,-1 4-1 16,-1 5 0-16,0 6 10 0,-3 5 3 0,2 3-3 15,-4 8 5-15,2 7-6 0,-3 4-6 0,-2 2 11 16,1-1-5-1,-5-1-3-15,1-4 7 0,-1-3-8 0,-1-2-1 16,0-3 5-16,-3-2 6 16,2-3 1-16,-5 0 0 0,2-2-11 15,1-1-5-15,1-1 0 16,0 0 4-16,2 0-18 0,0-2 0 0,0-6-6 15,4-1-17-15,3-4 21 16,1-3-5-16,4-3-4 0,1-3 11 16,1-3 3-16,1-4-1 0,2 3 7 0,0 2 1 15,-2 4-1-15,1 7 8 16,-4 4 3-16,-1 7 8 0,0 2 14 15,-2 5-8-15,0 6-3 16,-1 4 0-16,-1 0-3 0,-2 4-2 0,-2 0 3 16,-3 1-1-1,0-1-5-15,-3 0 2 0,-6-1-6 0,-2 0-4 16,-3 0 8-16,-2-1-7 0,-3 3-4 15,-4-1-40-15,-3 0-28 16,-4-2-56-16,0 0-50 0,-1-3-175 0</inkml:trace>
  <inkml:trace contextRef="#ctx0" brushRef="#br0" timeOffset="132920.185">11797 3620 446 0,'3'-6'0'0,"-1"4"159"16,-1-1-91 0,1 0-15-16,-2-1 16 0,2 3-13 0,0-1-3 15,-1 0 12-15,0 0-14 0,1-1-2 0,-2 2 7 16,0-2-11-1,1 2-11-15,-1-1-3 0,0 2-9 0,0-1-5 16,0 1-6-16,0 0-3 16,0-2-5-16,0 2-4 0,0 0 2 15,0 0 4-15,0 0-5 16,0 0 0-16,0 0 10 0,0 0-3 0,-1 0 4 15,1 0-4-15,0 0-5 16,0 0 3-16,-4 2-5 0,-1 3 0 16,-1 1 6-16,-2 2-2 0,-2 1 2 0,1 2 3 15,0 0-1-15,-2 3-3 16,-2 2 2-16,0 4 0 0,-1 1-4 15,-2 4 5-15,-2 5-5 16,0 4-1-16,-4 2 4 0,-2 4-5 0,-2-1 0 16,0 2 4-1,0-3-5-15,0-1 0 0,0 1 0 0,0-1 3 16,0 1 2-16,-2-1 0 0,1 1-5 0,0-1 0 15,1 2 0 1,0 0 3-16,1-5-4 0,1 0 2 0,4-1 1 16,2-5-2-16,1-5 0 15,4-2 2-15,2-5-3 0,0-2 2 16,1 1 1-16,0-6-4 15,0 3 4-15,-1 3-1 0,1-4-2 0,0 0 2 16,0-1 1-16,2-1-3 16,1-2 2-16,1 1 0 0,-1-4-2 15,2-1 2-15,0 1-1 0,0-4 0 0,0 1 0 16,1 2 2-16,-2-1-3 15,1 2 2-15,2 3 0 0,0-3-1 16,1-3-1-16,0-1 1 16,1 0 0-16,1 0-3 0,0 0 2 0,0 0-1 15,0 0 4 1,0 0-1-16,0 0-1 0,0 0 0 0,0 0 6 15,0 0 0-15,0 0 4 16,0 0-1-16,0 0-2 0,0-3 4 16,3 3-4-16,-2-6-3 0,4 0-1 0,2 2 0 15,-4-7-3-15,2-5 0 16,1 0 7-16,-3-8-6 0,7 2 5 15,-2 0-3-15,0-4 0 16,2-1 1-16,-2-3-1 0,3-1 0 0,0-3 0 16,-1 2 0-16,2-1-3 15,-2 1 0-15,1 0 6 0,0 1-7 16,0-2 2-16,0 3 2 0,-1-1-5 0,3 1 4 15,-4 4-2-15,0 5 0 16,-2 4 0-16,-5 6 1 0,1 5-2 16,-3 3 2-16,0 1 2 15,0 2-4-15,1 0 2 0,-1 0-2 0,0 5-9 16,0 3 12-1,-2 6-1-15,-3 1-2 0,-2 5 2 0,-2 8 1 16,-3 2-3-16,0 7 2 16,-3 4 2-16,1 2-3 0,0-1 0 15,0-1 3-15,4-2-3 0,-1-9 0 0,7-1 1 16,-1-6-2-16,1-2 2 15,2 0 0-15,1-4-2 0,0-3 2 16,1-5-1-16,0 2 0 16,0-7 0-16,0 4-1 0,1-4 0 0,2-1 2 15,1 1-1-15,2-4-3 16,4 1 5-16,4-1-1 0,0-1-2 15,7-8 2-15,-1-1 1 16,5-2-2-16,2-2 0 0,1 1 2 0,-1-1-3 16,-1-1 2-16,-2 3-1 0,-3 0 0 15,-3-3-1-15,-3 7 1 16,-5-1 0-16,-2 0 0 0,-2 5 0 0,0-2-2 15,-2 1 0 1,-2 2-4-16,0 1-9 0,-2 0-5 0,0 2-11 16,0-2-32-16,2 1 4 15,-1 1-14-15,0 0-27 0,1 0-20 16,-2 0-47-16,0 0-205 0</inkml:trace>
  <inkml:trace contextRef="#ctx0" brushRef="#br0" timeOffset="136970.191">12147 3059 589 0,'0'-4'0'0,"0"-1"216"16,-1 5-78-16,-1 0-57 0,-4 2-20 0,-1 7-18 16,-3 5-14-16,-1 5-3 0,-1 0-3 15,1 6-3-15,0-1-7 16,4 1-6-16,2-3-1 0,2-3-4 0,2-1-3 15,1-4 2 1,2 1 0-16,4-3-1 0,3-2 0 0,4-5 3 16,1-1-5-16,5-4 4 15,-1-3-2-15,2-5 0 0,-2-3 3 16,-2 0-3-16,-2-3 0 0,-4-3 0 0,0-1 8 15,-3-1 0-15,-1-1 9 16,-1 1-4-16,-2-1-2 0,-1-1 2 16,-2 3-3-16,0 0-1 15,-4 2-1-15,0 3-4 0,-3 1-4 0,-1 2 0 16,-2 0 7-16,0 5-7 15,-2 5 0-15,1 0 3 0,-1 4-24 16,1 4-4-16,0 4-13 16,1 0-21-16,3 5 1 0,0-3-25 0,2 2-23 15,2 0-23-15,-1-3-23 0,4 1-42 16,0-1-71-16</inkml:trace>
  <inkml:trace contextRef="#ctx0" brushRef="#br0" timeOffset="137600.192">12359 3075 654 0,'-2'-6'0'0,"0"1"254"16,2 3-168-16,-2 0-28 0,2 2-15 0,0 1-32 16,0 7-8-1,0 7 21-15,0 2 14 0,0 6-5 0,0 2-9 16,-3 0-3-16,-1 1-1 15,0-6-4-15,0-2-2 0,1-4 3 16,1-3-9-16,1-4-1 16,0-3 0-16,1-3 2 0,-2-1-3 0,2 0 1 15,0 0-4-15,0-5 0 0,0-5 0 16,3-2-3-16,3-5 0 15,1 0-3-15,1-2 3 0,2 1-25 0,1-2 19 16,1 0 3-16,2-1-11 16,-1-4 8-16,1 3-3 0,-3 5-6 15,-1 3 7-15,-2 10 3 16,-2 3 3-16,-2 1 1 0,2 11 0 0,-2 7-1 15,1 7 4 1,0 6 5-16,-2 0-3 0,-2 1 4 0,0-4-3 16,0-2 2-16,-1-3 3 0,0-6-2 0,0-3-1 15,-2-4 3 1,1-3-5-16,-3-1 2 0,1-4-1 0,2 1-3 15,0-2-4-15,1-1 1 16,0 0 0-16,3-2-41 0,3-5 6 16,2-5-12-16,2-3-43 15,-1-1-14-15,3-4-16 0,-3-2-108 0,2-4 27 16,0-1-91-16</inkml:trace>
  <inkml:trace contextRef="#ctx0" brushRef="#br0" timeOffset="137920.193">12605 3110 437 0,'0'13'0'16,"0"3"245"-16,2 0-136 15,1-1-16-15,3-5-24 0,1-2-5 16,3-5-5-16,3-3-5 15,1-3-4-15,3-8-19 0,1-1-8 0,-4-4-3 16,0-1-2 0,-4-2 3-16,-5-1 2 0,2-1 3 0,-5 1-3 15,-1 1-2-15,-1 0-6 0,0 4-7 0,-3 2-6 16,-1 2 3-1,0 6-4-15,-2 1-2 0,-1 4-5 0,-4 9-6 16,-5 10-1-16,-4 8 12 16,-2 7-1-16,2 4-3 0,2 0 5 15,6 2 0-15,1-6-4 16,6-4 6-16,3-3-2 0,2-7 0 0,5 0-2 15,2-8 2-15,4-1 0 16,2-3-1-16,1-3 3 0,2-1-4 16,2-3-47-16,1 1 7 0,2-2-20 0,1 0 34 15,0 0 5-15,-1-4-220 16,-2-2 54-16,-4-5-78 0</inkml:trace>
  <inkml:trace contextRef="#ctx0" brushRef="#br0" timeOffset="138140.193">13071 2796 681 0,'0'-2'0'0,"0"2"205"0,-3 9-131 0,-5 10-29 16,-2 11 26-16,-2 8-21 15,-4 9-5-15,-2 5-2 0,-3 9-1 16,-5 8-15-16,-1-1 2 16,0-2-15-16,3-7-11 0,3-8 2 0,4-7-2 15,2-8-2-15,3-4-2 16,1-7-25-16,3-1-12 0,2-2-22 15,1-4-18-15,3-2-51 0,2-4-171 0,0-9-46 16</inkml:trace>
  <inkml:trace contextRef="#ctx0" brushRef="#br0" timeOffset="138450.193">13217 2877 832 0,'2'-8'0'0,"-1"3"274"0,-1 3-160 16,0 2-21-16,0 2-47 15,-5 15-37-15,-3 8 3 0,-2 13 15 0,-2 6-2 16,-1 3-11-16,0 2-9 15,1-1 3-15,1-5-3 0,2-4-8 16,3-5 6-16,-1-2 0 0,2-3-4 0,0-4 2 16,3-3-2-16,2-4-44 15,0-4 18-15,0-2-8 0,5-4-30 16,0-3 17-16,1-2 4 15,3-3-22-15,1 0-21 0,0-8-35 0,-2-4-156 16,0-3-213 0</inkml:trace>
  <inkml:trace contextRef="#ctx0" brushRef="#br0" timeOffset="138700.194">13092 3167 793 0,'8'-12'0'0,"1"2"243"0,2 0-136 16,-2 0-43-16,2 4-16 15,1 0-12-15,1 2-20 0,-1 3-12 0,1 1-6 16,3 0 4-16,-1 4-4 0,-3 1-73 15,0 0-8-15,-2 0-28 16,-3 0-56-16,-3 0-21 0,-1-3 16 0,-3 0-6 16,0-1 17-1</inkml:trace>
  <inkml:trace contextRef="#ctx0" brushRef="#br0" timeOffset="139590.195">13278 3154 225 0,'1'5'0'15,"-1"7"148"-15,-1 2-12 0,-3 6-18 16,-2 0-31-16,1 1 7 0,1-1-10 0,0-6-19 16,2 0-11-16,1-3-18 15,1 0-5-15,0-2 10 0,0-4-6 16,0-2-9-16,0-1-11 15,1 1-4-15,-1-3-4 0,3 4 2 0,0-4 2 16,-1 0-3-16,2 0-4 16,0-1 1-16,1-5 0 0,0 2-2 15,0-4 2-15,0-2-4 16,-1 1-2-16,3-6 2 0,-2 1 1 0,1-6-10 15,2 2 8-15,0 0 0 0,-1 2-8 16,1 6 6-16,-3 2 0 16,1 3-1-16,1 1 4 0,-1 2 0 0,2 2-2 15,0 0 0 1,-3 4 0-16,3 3 0 0,-1 0 2 0,-2 3 0 15,2 0-1-15,0 4 0 16,-3-1 2-16,0 3-3 0,1 0 2 16,0-3 0-16,0 0-2 15,0-4 2-15,1 0-1 0,-1-1 0 0,0-6 0 16,0 1 2-16,0-3-2 0,0 0 0 15,2-2 5-15,-1-7-4 16,1-1 1-16,0-1 3 0,1-3-3 0,0-1 4 16,2-1-5-16,-1-1-1 15,-1-3 0-15,-1 5 8 0,0-1-2 16,-2 1 6-16,2 1 2 15,-2 2-4-15,-3-3-1 0,1 4-4 0,-1-4-1 16,-2 3 2-16,1 3-3 0,2 2-3 16,-3 1 0-16,1 5 7 15,-1-1-9-15,0 2 4 0,0 0-3 0,0 5-12 16,0 3-10-1,0 2 18-15,-3-1-3 0,2 1 1 0,1 0 2 16,0-4 0-16,0-3 7 16,1 3-2-16,2-3 0 0,-3-1-2 15,3 0 2-15,-2-1-22 16,2-1 8-16,0 2-7 0,0-2-7 0,0 0 10 15,-2 0 1-15,0 0-2 0,2 0 15 16,-3-2 4-16,0 1 0 16,0 0 6-16,-3 1 8 0,2 0 9 0,-2 1-1 15,1 6-10-15,0 3-6 16,2 2 2-16,0-1-3 0,0-1-3 15,4 0 3-15,0-2-3 16,3-2-1-16,2-1 2 0,3-1 9 0,1-4-4 16,1 0 2-1,1 0-4-15,-1-4-6 0,1-1 0 0,-2 0 11 16,-4-4-7-16,1 0 3 0,-4 0 2 0,-1-1 4 15,0-1 0 1,-1-1 0-16,-1-3 5 0,-3 1 2 0,0-1-3 16,0-1-4-16,-4 1 0 15,-2 0-6-15,-1 3 1 0,-1 1 5 16,0 4 5-16,0 3-10 15,1 4-4-15,0 0-4 0,0 1 0 0,-1 8-4 16,0-1 4-16,0 6-17 0,1-2-4 16,1 0-11-16,2 2-26 15,-3-1-28-15,2 0-37 0,0-4-159 0,0-2-341 16</inkml:trace>
  <inkml:trace contextRef="#ctx0" brushRef="#br0" timeOffset="140400.196">14105 2742 791 0,'-2'-4'0'0,"2"4"280"15,0 5-239-15,0 11-32 0,0 10 43 0,-3 8 8 16,1 2-18-16,-2-1-4 16,-1-4-10-16,-1-1-8 0,-5-4 5 15,2-2 0-15,0-4 1 16,0-3-14-16,2-2 0 0,-2-1-5 0,2 0-7 15,2-3 0 1,2-3 8-16,2-2-9 0,-1-2-5 0,2-1-14 16,0 0-15-16,6-3 21 0,4 0 2 0,5-8-6 15,3-4 6 1,2 0-7-16,0-6 3 0,0 2 10 0,-2 1 0 15,-1 5 0-15,-1 4 7 16,-1 5-1-16,-2 1 0 0,-2 5-6 16,0 9 6-16,-3 4 0 15,-2 4 2-15,-4 0 2 0,-2 2 3 0,-6-1 8 16,-8-1-2-16,-2 1 3 15,-4-5 4-15,-6-2-5 0,0-2-5 16,-3-5-3-16,1 1-2 0,5-5-9 0,4 0 7 16,3-5-6-16,7 0-30 15,7 0-11-15,1-1-5 0,4-3-41 16,6-8-29-16,6-2-8 15,4-4-119-15,2-5-9 0,0-2-192 0</inkml:trace>
  <inkml:trace contextRef="#ctx0" brushRef="#br0" timeOffset="140740.197">14343 3016 589 0,'2'15'0'0,"-2"6"246"0,0 6-123 0,-4 1-36 16,-1 0-10-16,1-7-24 16,4-3-10-16,0-5 2 0,0-5-15 15,3-3-13-15,7 0-8 16,3-5 3-16,3-2-1 0,6-6 0 0,-1-6-2 15,-1-4-5-15,-2-1-2 16,-1-4 4-16,-3 0 4 0,-3-1 4 16,1 0-2-16,-2 2-6 0,-1 0-5 0,0 1 3 15,-1 5-5-15,-3 6-1 16,-4 5 4-16,1 5-4 0,-2 6-10 15,-4 14 7-15,-4 14 5 16,-6 12 0-16,-3 11 0 0,-3 6 3 0,-2 5-3 16,-2 3 0-1,0-2 4-15,0-4-3 0,2-10 1 0,3-6 0 16,4-10-4-16,4-6 2 15,5-4-2-15,1-6-44 0,4-3 6 16,1-3-19-16,0-8-20 0,0-2-3 0,3-5-23 16,2-2-154-16,1-5-76 15</inkml:trace>
  <inkml:trace contextRef="#ctx0" brushRef="#br0" timeOffset="141340.197">14703 2827 847 0,'0'-4'0'0,"3"3"205"16,-2 1-125-16,-1 10-37 0,0 9 4 0,0 11-6 15,-4 8-10 1,-1 3-8-16,-3 3-3 0,0 0 4 0,-1-4-15 15,-1-3-4-15,3 0 1 16,4-8-5-16,2-7-2 0,1-1 2 16,6-7-3-16,4-4-17 0,3-5 10 0,2-5 1 15,3 0-7-15,-2-9 6 16,1-3 4-16,0-5-5 0,-2-3 10 15,0-7 0-15,-4 0-10 16,-2-4 9-16,-4 2-3 0,-3 5-1 0,-2 4 8 16,0 7-3-16,-4 7 0 15,-3 5 0-15,-1 5-1 0,0 13-3 16,-3 7 4-16,3 5 0 15,2 3 0-15,2-3 3 0,1-3-1 0,1-3-4 16,2-4 4-16,0-3-1 0,0-7-2 16,0-4 2-16,3-2 3 15,0-3-6-15,3 1 4 0,1-1 2 0,3-1-6 16,3-8 4-1,2-1-4-15,2-3-15 0,2 1 3 0,0-2-4 16,2-2 1-16,-1-2 11 16,-2 1 4-16,2 0-6 0,-2 2 8 15,-2 6 0-15,-1 4 0 16,-4 5 0-16,-2 5 5 0,0 9 5 0,-5 6 5 15,-1 8-4-15,-3 4 5 0,0 2-5 16,0-2 2-16,-4-3-1 16,-2-3 0-16,0-6-1 0,-1-2-5 0,-3-7-3 15,3-1 1-15,-4 1-4 16,-5-6 0-16,0-1 0 0,-3-3-157 15,-2-3-68-15,-2-6-328 16</inkml:trace>
  <inkml:trace contextRef="#ctx0" brushRef="#br0" timeOffset="141450.198">14748 2970 710 0,'26'-21'0'0,"2"6"145"16,3 3-129-16,1 2-28 15,2 3-59-15,1-1-202 0</inkml:trace>
  <inkml:trace contextRef="#ctx0" brushRef="#br0" timeOffset="142190.199">15386 3182 1034 0,'-4'-3'0'16,"1"2"200"-16,3-1-144 15,0 2-19-15,3 0-25 0,9 4 0 0,7 1 20 16,7-2-4-1,8 0-7-15,4-3-2 0,2 0-1 0,-2-7 1 16,-2-1-12-16,-4 2 0 0,-5-2-3 0,-5 0-5 16,-4 3 2-1,-1 0 3-15,-4 0-4 0,-3 3 0 0,-4 0 4 16,-1 0-5-16,-5 0 2 15,0-2 3-15,1-2-7 0,-1-2-12 16,-1-2-4-16,-4 0-2 16,-2-3 12-16,-1 0 3 0,0 1 1 0,-1-1 7 15,1 3-1-15,0 3-2 16,1 2 2-16,0 3 4 0,1 0-6 15,3 1 2-15,3 1 4 0,0 0-6 0,0 0-8 16,1 2 12-16,4 4-5 16,3 4 4-16,2 3 3 0,2 2-7 15,3 2 4-15,0 1 6 16,-1 2-8-16,-4-4 0 0,-2 0 15 0,-5 0-11 15,-3 0 6 1,-1 2-3-16,-8 1 1 0,-1 1 1 0,-3-1-5 16,-3 0-2-16,-1 0-2 0,0-1 0 0,1 0-57 15,4-1-17 1,2-2-32-16,6-3-62 0,2-6-91 0,2-2-305 15</inkml:trace>
  <inkml:trace contextRef="#ctx0" brushRef="#br0" timeOffset="142620.199">16178 2994 974 0,'0'0'0'0,"-4"4"180"15,-2 12-129-15,-4 10-11 0,3 6 9 16,-2 6-17-16,1 1-12 15,2 0-2-15,-2-2 2 0,3-2-5 0,0-1-7 16,-2-4 2 0,3-4-5-16,-2-5-6 0,1-5 2 0,2-5 3 15,0-5-5-15,3-2 2 16,0-4 5-16,0 0-8 0,-1 0 4 15,1 0 7-15,0-5-4 0,0-3 4 0,0-7-7 16,1-3-3-16,-1-7 2 16,2-3 3-16,0-4-5 0,0-4 2 0,1-3 0 15,3-1-2 1,0-2 2-16,4 3-4 0,0 3 1 0,1 5 2 15,-1 6 0-15,1 7 1 16,-1 6-1-16,-2 5 6 0,0 5-2 16,4 0 6-16,4 2 0 0,2-2 5 0,6 1 2 15,1 0-1-15,2-2-3 16,1-1-3-16,-4 1-4 0,-4-2-8 15,-2 3 4-15,-8 1-3 16,-4 1-40-16,-5 0-12 0,-1 5-33 0,-7 7-20 16,-8 3 20-16,-3 4-75 15,-8 3-134-15,-4 0-20 0</inkml:trace>
  <inkml:trace contextRef="#ctx0" brushRef="#br0" timeOffset="142790.199">16071 3268 624 0,'10'0'0'0,"2"0"350"16,4-4-236-16,2-2-24 15,3-4-38-15,1 4-19 0,1-2-21 0,1 0-7 16,0 1-3-16,0 0-4 16,0 2-59-16,-5 0-7 0,-3 3-71 15,-3 2-84-15,-5 0-143 16</inkml:trace>
  <inkml:trace contextRef="#ctx0" brushRef="#br0" timeOffset="143270.2">16658 3289 1011 0,'-9'-9'0'0,"0"2"167"16,-1-3-83-16,0-1-9 0,0 1-5 0,0-3-31 16,2-3-17-16,0 2-9 15,1-5 2-15,2-2-3 0,0-1-1 16,0-6-1-16,4-3 0 15,0-2-11-15,1-3 2 0,5 0 9 0,5 1-15 16,4-1 7-16,3 9-2 0,1 6 0 16,-1 4-1-16,-3 8 0 15,-2 4-6-15,-3 4 12 0,0 1-6 0,-3 3-6 16,-1 9 7-16,-5 6 0 15,-3 5-5-15,-8 9 6 0,-6 6 1 16,-3 3-3-16,-3 3 2 16,1 0 3-16,1-2-5 0,4-2 2 15,4-6-2-15,1-3-25 16,6-5 21-16,2-3 6 0,4-4-2 0,0-2-7 15,0-3 8-15,1-2-12 0,3-1 13 0,3-2-2 16,3-4-31 0,1-3 13-16,4 2-6 0,1-4-25 0,3 0-21 15,3-5-11-15,-2-4-28 16,3-5 0-16,-2 1-131 0,-4-3-304 15</inkml:trace>
  <inkml:trace contextRef="#ctx0" brushRef="#br0" timeOffset="143570.201">16940 2959 736 0,'1'0'0'0,"-1"0"249"15,0 1-146-15,0 8-29 0,0 4-13 0,0 7-2 16,0-1 6-1,-1 5-14-15,-2 0-9 0,2 2-12 0,-2 1-11 16,-3-1-7-16,0-3-7 0,-2-1 0 0,4-3-3 16,0-1-2-1,2-3 0-15,2-1 3 0,0-4-3 0,4 1-8 16,2-3 6-16,3-2-3 15,3-1 3-15,2-3-8 0,3 1-10 16,0-2 5-16,4-1-7 16,0-1-21-16,2-4 2 0,-2-2-13 0,-2 0-24 15,-3 0 20-15,-5-2-26 16,-4-3-109-16,-3-3-187 0</inkml:trace>
  <inkml:trace contextRef="#ctx0" brushRef="#br0" timeOffset="143790.201">16957 2903 722 0,'11'-13'0'0,"3"0"290"16,0 1-186-16,3 1-28 0,3-1-23 0,1 2-4 15,1 1-8 1,2-1-25-16,0 4-7 0,-2 0-11 0,-1 1 4 15,-3 3 1-15,-4 2-3 16,-3 0-77-16,-4 2 13 0,-4 5-31 16,-4 3-27-16,-11 4-30 15,-6 3-107-15,-10 7-73 0</inkml:trace>
  <inkml:trace contextRef="#ctx0" brushRef="#br0" timeOffset="143940.201">16965 3106 779 0,'7'1'0'15,"3"-1"299"-15,4 0-214 0,0 0-28 16,5-1-19-16,1-4-15 15,2 0-11-15,0-1-10 0,0 0 2 0,-1 2-8 16,-2-1-63 0,-1-1-15-16,-5 0-77 0,-5-2-283 0</inkml:trace>
  <inkml:trace contextRef="#ctx0" brushRef="#br0" timeOffset="144920.202">15933 3849 754 0,'0'-18'0'0,"0"4"295"15,-4-1-197-15,-1 4-17 16,-2 5-20-16,-3 2-11 0,-1 4-11 16,-7 4-11-16,-2 9-6 0,-3 7 0 0,-2 5 0 15,-1 7-2-15,1 2-3 16,3 4-2-16,2-1-10 0,2 0-4 15,3-1 5-15,3-2-3 16,5-1-6-16,3-4 6 0,3-4-5 0,1-3-17 16,5-4 3-16,3-3-7 15,3-3 0-15,4-5 7 0,-1-1-1 16,6-3-8-16,-1-3 8 15,1-1-6-15,1-9-1 0,1-1 6 0,1-2-7 16,-3-3-8-16,1-2 5 0,-1-3 3 16,0 1 11-16,-2-1 11 15,-1 4 0-15,-6 0 1 0,-4 5 4 0,-3 4 0 16,-2 3-1-1,-2 5 16-15,0 0 9 0,-3 10-7 0,-4 5-13 16,-1 9 2-16,0-1 0 16,3 1-2-16,4-2-3 0,1-2-5 15,3-6 4-15,5-2-1 16,1-4-1-16,4-1 0 0,4-2 3 0,-3-5-3 15,4 0 0-15,0-5 5 0,0-3-2 16,0-1 11-16,-4-3-1 16,-3 0 7-16,-2-2 9 0,-3-3-4 0,-3-1 4 15,-2-1-4-15,-1 0-6 16,-3 2-5-16,-2-3-3 0,-3 5-7 15,1 2-5-15,-3 2 2 16,-1 4 2-16,-1 3-4 0,-1 3 0 0,-3 1 0 16,2 7-17-16,0 4 1 0,3 2-12 15,2 1-32-15,2 2-7 16,2-2-11-16,3-1-64 0,2-3-30 0,8-1-134 15</inkml:trace>
  <inkml:trace contextRef="#ctx0" brushRef="#br0" timeOffset="146370.204">16213 4077 705 0,'0'1'0'0,"0"6"192"16,-3 4-87-16,-1 5-38 15,1-1-10-15,0-1-9 0,2 1-4 0,-2-3 2 16,0 1-13-16,2 1-5 15,-2-5-7-15,1-2 2 0,-1-1-1 16,0-2-2-16,1-1-1 16,1-2-4-16,-1 0-6 0,2-1-3 0,0 0-3 15,0 0-4 1,0-5 2-16,2 0-2 0,1-5-33 0,4-4 21 15,1 0 3-15,-1-2-4 0,3-4 2 0,4 2-3 16,0-1-4 0,0-2 9-16,0 5 0 0,-1 2 1 0,-1 5 9 15,-3 5 0-15,2 2 0 16,-1 2-1-16,-1 6-1 0,-1 6-3 15,-1 2 10-15,2 6-3 16,-3-4-4-16,1 0 4 0,-2 0 3 0,-4-4-6 16,2 0 2-16,0 0 3 0,-3-5-11 15,3-2 4-15,-2 0-10 16,1-2-14-16,-1-2 4 0,3 0-13 0,0-1-9 15,4 0 23-15,0-5-3 16,2-3 3-16,1-3 21 0,-1-3 1 16,3-4 0-16,-1-3 0 15,0-2 3-15,0-4-1 0,1-4 7 0,-1-2 1 16,1-5 2-1,-1-4 5-15,0-2 1 0,0 1-8 0,-1 2 1 16,-2 5-3-16,-1 8-5 0,-2 4 6 0,-2 7 2 16,-1 8 8-1,-2 5 4-15,-1 2-4 0,0 2-1 0,-2 10-7 16,-6 15-6-16,0 9 3 15,-4 10 3-15,1 6-7 0,0-2-6 16,-1-2 4-16,3-1 2 16,0-7-6-16,2-5 4 0,4-5 1 0,2-4-3 15,1-7 0-15,1-3 1 16,3-2-1-16,3-6 0 0,3 0 1 15,1-2-2-15,3-4 2 0,1 0-3 0,1 0-13 16,2-9 8-16,-3-1 4 16,0-3-9-16,0-4 12 0,-4 0 0 15,-3-5-1-15,-2 0 1 16,2-3 2-16,-2-2-3 0,0 2 2 0,-2 3-2 15,0 2-1 1,-1 5 3-16,-1 9-1 0,-1 0 0 0,0 6 0 16,0 0-6-16,1 7-1 0,3 6 6 0,0 4 1 15,0 4 0 1,1-1 0-16,0 0 2 0,-1 1-2 0,1-1 0 15,-1 1 4-15,-2-2-5 16,1 1 2-16,-1-3 2 0,-2-2-3 16,1-2 0-16,0 0 4 15,-1-5-4-15,1-1 0 0,2-2 0 0,-4-2 0 16,4-1-3-16,0-2 3 15,-1 0-31-15,4-1 6 0,0-6 0 16,-1 0-3-16,-2-4 10 0,3-1 7 0,-3-1 6 16,2-4 5-16,1 0 0 15,0-5 0-15,4 0-2 0,-1 2 2 16,0 4-16-16,0 3-2 15,-6 8 15-15,1 2 1 0,-3 3 2 0,0 4 0 16,-1 7-3 0,-1 5 5-16,0 3 12 0,0 3-6 0,0-3 1 15,0 0-4-15,0-1 0 16,3-5 3-16,0 2-6 0,0-5-2 15,4-3 0-15,-1-1 4 0,3-3-3 0,2-3 3 16,-2 0-3-16,0 0-1 16,0-4 0-16,-2-3 5 0,1 0-6 15,-1-5 2-15,-1-1 2 16,0-1-3-16,-2-4 0 0,1 1 2 0,-2-4-2 15,0-3-1-15,-3 1 1 16,0-2-5-16,0 1 2 0,0 5-1 16,0 4-14-16,-4 4 16 0,-1 5 0 0,0 3 0 15,-1 3-7-15,-1 2 7 16,3 5-3-16,0 2 6 0,4 2-2 15,0 2-6-15,4-3 9 16,1 1 0-16,3-4-2 0,-1 1-2 0,6-4 3 16,2-2 1-1,5-2 8-15,4 0 12 0,0-5-13 0,1-5 2 16,-1-1-1-16,0-4 12 15,-2-1 5-15,-2-2-10 0,-7-3 2 16,1-1 1-16,-5-3 2 0,-2 0 5 0,-2-5-9 16,-1 0-8-16,-1-1-2 15,1 1-2-15,-3 2-5 0,0 3-2 16,-1 6 2-16,0 6 0 15,-2 7-1-15,0 5 3 0,-3 1 1 0,-4 14-8 16,-3 11 2-16,-2 12 2 16,-4 9 0-16,2 8 0 0,0 0 3 15,3-2-4-15,4-3 2 16,3-5-1-16,4-4-2 0,2-6 4 0,0-4-4 15,3-7-8-15,3-4 12 0,0-4-4 16,3-2-22-16,-3-6-3 16,0-2-5-16,1-1-23 0,2-4-14 0,-1 0-59 15,-1-3-180 1,-3-6-196-16</inkml:trace>
  <inkml:trace contextRef="#ctx0" brushRef="#br0" timeOffset="146550.205">16570 3842 795 0,'-3'-3'0'0,"6"1"84"0,9-1-74 16,5-2 75-16,8 0-29 15,6-2-35-15,7 1-16 0,2 0-2 16,1 1 0-16,0 0-6 15,-2 2-88-15,-5-1-198 0,-5-1-377 0</inkml:trace>
  <inkml:trace contextRef="#ctx0" brushRef="#br0" timeOffset="160420.224">14678 15654 707 0,'0'-4'0'0,"0"3"218"16,0 1-112-16,0 0-46 0,0 0-18 16,-2 3-20-16,-2 8-16 15,-6 9-1-15,-5 13 6 0,-9 10 4 0,-4 11 2 16,-5 8-5-16,-5 5 2 15,0 1 4-15,-3 5 1 0,-2 2-8 16,1 3-7-16,0-2 0 16,5 0 0-16,4-4-3 0,4-5-2 0,3-3 0 15,2-2 2 1,0-6-2-16,2-3 2 0,0-9 8 0,6-10 1 15,3-6-5-15,6-9-3 0,0-3 0 0,3-2-2 16,0-7 0 0,2-2 0-16,2-3-5 0,0-2-12 0,0-4-27 15,0-8-25-15,4-8-75 16,4-9-181-16,0-8-183 0</inkml:trace>
  <inkml:trace contextRef="#ctx0" brushRef="#br0" timeOffset="161000.225">14603 15587 837 0,'-3'-2'0'0,"-5"2"218"16,-6 9-180-16,-6 10-29 15,-7 8 5-15,-4 4 28 0,0 3-10 16,-2-2-11-16,2 1-7 16,-2-3-5-16,-1-1-8 0,0 1 5 0,2-4-6 15,4-3 0-15,1-1 0 16,6-7 4-16,9-4-5 0,6-6 2 15,4-5 1-15,2 0-2 0,7 0-8 0,6-9 10 16,8-5 3-16,7-6 0 16,2-4-1-16,5-3-4 0,0 0 0 15,3-2 6-15,2-2-9 16,-3-2 6-16,2-1-1 0,-4 0-3 0,0 2 2 15,3 0 1 1,-3 4-4-16,-4 6 4 0,-5 5-2 0,-10 9 0 16,-7 4 0-16,-4 4 5 0,-3 0-1 0,-2 1 9 15,0 7 7 1,-4 9 12-16,-3 4 0 0,-1 7-15 0,-1-2-10 15,0 3-1-15,3 3-2 16,1 1 0-16,2 6-2 0,1 1 2 16,2 2-2-16,0 0 3 15,0-4-4-15,4-2-2 0,-1-4-1 0,1-5 1 16,0-4-31-16,1-3 10 15,0-3-19-15,2-2-20 0,-2 2-6 16,0-3-48-16,-2-5-149 0,-2-3-200 0</inkml:trace>
  <inkml:trace contextRef="#ctx0" brushRef="#br0" timeOffset="175480.245">12571 9123 552 0,'0'-2'0'0,"0"-3"179"0,1 0-123 16,3-2-1-16,0-5 2 0,3-1-3 0,-2-2-17 15,3-4 4-15,-1 0 9 16,0-1-15-16,0-1 3 0,0-3-5 16,3 0-4-16,0-1-1 15,1-2-6-15,3-4-8 0,1-5-6 0,4-3 0 16,2-5 2-16,3-3-6 15,5-2 7-15,0-2-6 0,3-1-6 16,-2 1 2-16,4 4 13 16,1 2-9-16,3 4 4 0,2 4 1 0,5 2-6 15,3 2 8-15,5-1-8 0,5 0 0 16,5 3 5-16,3-2-10 15,4 3-1-15,0-1 4 0,-2 2 5 0,-1 3-9 16,-5 1 4 0,-6 4-4-16,-1 5 2 0,-3 3 0 0,-5 3 6 15,-5 3-7-15,-2 3 2 16,-3 3-1-16,-1 1 0 0,-4 0 0 15,-5 0 0-15,-2 2 0 16,-7-2-2-16,-3 2 3 0,-5-2-2 0,-7 0 0 16,0 0 0-16,-3 0-1 0,-1-4 4 15,-4-3 6-15,-5-3-12 16,-3 0 6-16,-4-3-4 0,-3-3-13 0,-2 2 7 15,-3-4-3-15,-1-1 1 16,1 2 15-16,-1-3-4 0,3 1-2 16,1 1 1-16,1 1-1 15,3 3-2-15,4 4 3 0,2 4 0 0,6 2 3 16,4 4 0-16,2 0-5 0,4 1-19 15,6 7 27-15,4 2-6 16,6 1 0-16,5 1 0 0,2 0-1 0,4 0 0 16,-3-2 2-1,-1 2 4-15,-3 3-8 0,-5 1 3 0,-4-1 4 16,-4 9-7-16,-4 0 6 15,-7 6 14-15,0 4-6 0,-4 0 3 16,-5 2-10-16,0-2-6 16,-2 3 4-16,2-1 2 0,-2-4-7 0,1 0 6 15,-2-4 3-15,1-3-11 0,-2-2-3 16,0 1-12-16,1-5-18 15,0 0-3-15,4-3-29 0,2-2-61 0,1-3-53 16,1-5-181-16</inkml:trace>
  <inkml:trace contextRef="#ctx0" brushRef="#br0" timeOffset="176080.246">14824 7507 838 0,'-3'-12'0'15,"3"2"249"-15,3-1-188 0,7-3-31 0,7-1 8 16,1-1-4 0,6 0-1-16,3 3-1 0,2 2-4 0,4 5-8 15,3 5-5-15,-6 1 5 0,0 11-15 0,-6 6 1 16,-5 5 4-1,-8 4 0-15,-4 6-4 0,-7 5 10 0,-7 1 1 16,-6 2-11-16,-7 0 6 16,-5 1-8-16,-3-1-6 0,-2-2 4 15,0-5 2-15,2-2-5 16,3-3 2-16,3-3 2 0,5-9-5 0,8-5 2 15,3-5 1-15,6-5-2 16,3 1-9-16,4-2 8 0,4 0-2 16,5-4 8-16,6-3 2 0,3-5-8 0,5-3 4 15,2 0 5-15,1-3-3 16,1 3 11-16,-2 1-6 0,-1 0-9 15,-1 4 0-15,-7 3 5 16,-2 2-7-16,-6 5 4 0,-5 0 4 0,-2 0-7 16,-5 4-28-1,0 1-11-15,-2 2-35 0,-1 0 0 0,-1 1-20 16,-2 1-58-16,-1-3-32 0,-2-1-238 0</inkml:trace>
  <inkml:trace contextRef="#ctx0" brushRef="#br0" timeOffset="177070.247">15793 7550 691 0,'-6'-6'0'15,"-3"2"282"-15,-1 4-180 0,-6 4-35 0,-2 10-17 16,-2 7-5-16,-2 6-3 15,2 7-17-15,0 0-8 0,5 2 1 16,5-1-12-16,7-7-4 16,3-1 1-16,5-7-4 0,5-4 0 0,2-3 2 15,3-5 2-15,2-5-3 16,2-3 0-16,3-2 9 0,-1-8-10 15,4-5 2-15,-1-4 13 16,0-5-18-16,0-2 8 0,-4-2-2 0,-4-1-2 16,-6 0 0-16,-6-2 9 0,-4 1-5 15,-5 3 4-15,-7 2-1 16,-2 4-5-16,-3 6 7 0,1 6-7 0,1 2-4 15,2 4 4 1,2 0-4-16,4 2-1 0,3 1 6 0,2-2 0 16,3 2-23-16,6 0-9 15,5-1 17-15,5-3 6 0,4 1 10 16,3 2-8-16,1-2 0 0,1 6 6 0,-2 6-2 15,0 11 0-15,-2 5 0 16,0 3 5-16,-1 5-6 0,-6-3-1 16,0 0 7-16,-4-1-10 15,-2-4 7-15,-4-3 3 0,-4-3-9 0,-1-3 8 16,-3-2-2-16,-4-2-1 15,-1-7 8-15,1-3-9 0,-2-2 0 16,2-4 13-16,3-7 4 16,2-7-7-16,2-5 6 0,0-3-5 0,6-6 1 15,5-1 4-15,1-6-13 0,3-3 0 16,3 3 0-16,1 5-2 15,0 9-2-15,1 7-1 0,0 5 1 0,2 5-69 16,0 8-7 0,0 0-26-16,-2 5-52 0,-1 7-19 0,-6 0-171 15</inkml:trace>
  <inkml:trace contextRef="#ctx0" brushRef="#br0" timeOffset="177480.248">16515 7295 950 0,'17'-33'0'16,"-4"6"228"-16,-2 6-178 0,-5 10 6 16,-3 5 2-16,-1 4-17 15,-2 2-19-15,0 9-4 0,-5 11-2 0,-5 9 15 16,-5 9-9-16,-2 2-11 0,0 0-11 15,5 0 0-15,2-5 5 16,5-3-8-16,4-6 5 0,1-3-4 0,6-7-25 16,6 0 6-1,1-5-1-15,4-6 2 0,1-2 14 0,2-3-4 16,-2-1-1-16,2-5 12 15,-2-3-2-15,-1 0-5 0,-3-5 11 16,-2-4-4-16,-1 0-2 16,-1 0-1-16,-3-3 7 0,-2 3-9 0,-4 1 7 15,-1 6 3-15,0 6-2 0,0 3 16 16,0 2-6-16,0 3-12 15,-3 11-2-15,-3 11 0 0,-1 6 5 0,0 3 6 16,-2-3-3-16,2-2-11 16,0-3 6-16,1-2 3 0,3-6-7 15,1 0 2-15,2-3-7 16,0-1-58-16,8-1-25 0,1-1-53 0,1-8-150 15,1-1-230 1</inkml:trace>
  <inkml:trace contextRef="#ctx0" brushRef="#br0" timeOffset="179100.25">17420 7399 660 0,'2'-6'0'0,"-1"4"296"16,-1 1-188-16,0 1-28 0,0 1-34 15,0 11-16-15,0 8 20 16,-6 10 3-16,-4 7-17 0,1 6-13 0,-3 2-10 15,0 2 2 1,2-5-7-16,-1-2-8 0,2-3 0 0,0-10 11 16,1-3-14-16,1-7 6 15,0-4 2-15,0 0-6 0,3-4 2 0,1-2 3 16,0-1-5-16,2-1 1 0,0-2 0 15,0-1 0-15,1-2-2 16,0 0 0-16,0 0-2 0,0 0 8 16,3-5-4-16,0-6-1 15,4-7 2-15,0-7 3 0,4-3-6 0,1-3 4 16,3-1-1-16,1 2-8 15,1 2 10-15,2 4-1 0,0 6-4 16,-2 6 3-16,1 7-5 16,-1 5 1-16,0 1 6 0,-1 8 0 0,-3 2-6 15,-1 3 4-15,-1 2-1 0,-3 7 0 16,-1-2 0-16,-4-1 2 15,-3-2-5-15,-2 0 6 0,-7-1 0 0,-4 0-3 16,-4 2 0-16,-7-5 7 16,0 3-11-16,-4-3 7 0,0-3-3 15,3 3 0-15,1-6-3 16,4-1 3-16,3-2-9 0,3-3 11 15,1-2-4-15,4 0-13 16,1 0 13-16,4-3-9 0,0 2-18 0,4 0-2 16,0-3-19-16,0 0-43 0,4-3-23 0,3 2-36 15,3-4-139 1,2-2-44-16</inkml:trace>
  <inkml:trace contextRef="#ctx0" brushRef="#br0" timeOffset="179620.251">17676 7628 605 0,'3'0'0'0,"1"9"238"0,-2 5-119 0,-1 2-39 16,1 3-39-16,1-5-11 15,-1-1-12-15,5-1-10 0,2-5 2 16,1-2-9-16,4-1 6 15,-1-4-3-15,3 0 2 0,0-5 3 0,-2-4-1 16,4-3 0 0,-1 0 7-16,-1-2-8 0,-2-1-2 0,0-2 0 15,-2 0-2-15,-4 0-4 0,2 0 2 16,-4 0 6-16,-3 2-8 15,0 1 2-15,-3 3 17 0,0 3 8 0,0 3 3 16,0 2-4-16,0 2-7 16,0 1 4-16,-5 7-16 0,-2 7-8 15,-5 11 4-15,1 5 2 16,-2 7-4-16,1 4 0 0,0 2 10 0,3 2-14 15,3 1 8-15,0-1 2 16,1 0-3-16,0-3 2 0,1 0-1 16,-3-1-8-16,0-2 6 0,-2-1 3 0,-2 1-10 15,-2-5-22 1,-5-1 21-16,-1-3-28 0,-7-3 20 0,-1-2 10 15,-1-5-11-15,-2 0 16 16,-2-4-1-16,1-3 0 0,-5-3-2 0,1-2 4 16,2-5-4-1,4 0-1-15,5-3 2 0,7-3-2 0,5-6-10 16,5-6-3-16,3-4-16 0,4-5-8 0,1-1-9 15,5-5-37 1,1-2-7-16,0-1-91 0,0-2-87 0</inkml:trace>
  <inkml:trace contextRef="#ctx0" brushRef="#br0" timeOffset="180370.252">18118 7268 949 0,'1'-10'0'15,"-1"4"248"-15,0 3-145 16,-1 3-38-16,-5 13-37 0,-5 12-25 16,-5 16 23-16,-4 6 1 0,-2 7-1 0,1 3-2 15,0-4-11-15,3-2-9 16,6-5 0-16,3-5-1 0,4-7-6 15,4-6 6-15,1-1-3 16,5-4-3-16,6-1-8 0,1-5-19 0,2-6-8 16,2-3 18-16,0-7 7 15,3-1 2-15,0-4 8 0,2-9-4 16,-1-4-4-16,1-4 16 0,0-5-6 0,0-2 0 15,-2-5 2-15,-1-3 1 16,-3 1-4-16,-5 3 4 0,-4 6-1 16,-4 8 3-16,-2 6 15 15,-1 5-2-15,-4 6-6 0,-2 2 4 0,-1 12-13 16,-2 6-4-1,0 8 4-15,1 2 1 0,2-4-4 0,0 4 2 16,1-4 2-16,-1-3-3 16,3 2 0-16,-2-4 2 0,3 0-3 15,0-3 1-15,2-3 0 0,-1-5 0 0,2-1-8 16,0 0-2-16,0-4-7 15,0 0 9-15,3-1-8 0,3-3-4 16,3 0 11-16,2-3-1 16,3-7-6-16,3-1 13 0,3-7-4 0,2 0-4 15,2-3 15-15,-2 0-3 16,3 0-2-16,-3-1-1 0,-1 5 5 15,-1 2 0-15,1 6 12 16,-3 0-3-16,2 6 6 0,-2 3-6 0,-2 0-3 16,-1 12 0-16,-2 3 8 0,-1-1-13 15,-2 8 0-15,-4-3 8 16,-2 2 0-16,-4-1-12 0,0-3 0 0,-7 0 9 15,-2-3-9 1,-6 6 0-16,-3-5 7 0,-1 2-7 0,-1 0 0 16,-1-5 0-16,1 2-44 15,0-5 5-15,2-1-31 0,1-7-51 16,0-1-46-16,-1-4-219 0</inkml:trace>
  <inkml:trace contextRef="#ctx0" brushRef="#br0" timeOffset="180530.252">18137 7455 681 0,'24'-8'0'0,"4"3"339"0,2 2-257 0,2 0-52 15,3 3-26-15,2 0 1 0,-2 0-10 16,-1 0-154-16,-3 0-75 15,-4 0-94-15</inkml:trace>
  <inkml:trace contextRef="#ctx0" brushRef="#br0" timeOffset="181130.253">18758 7043 753 0,'-3'-8'0'0,"3"5"335"16,0 2-243-16,0-1-31 15,3 2-19-15,6 2-32 0,7 5 18 16,10 8 20-16,9 9-4 16,8 6-4-16,4 9 1 0,6 5-12 0,1 1-10 15,0 2-1-15,-2 2-9 0,1-2-7 16,-4-2 6-16,-3-4-2 15,-3-9-11-15,-8-4 8 0,-2-8 1 0,-5-4-8 16,-5-1 6-16,-3-5 0 16,-5-1-4-16,-3-3 4 0,-4-2-2 15,-6 0-9-15,-2-4 10 16,0 0 2-16,-2 0-6 0,-4 3 6 0,-5 0 0 15,-5 2-5 1,-3 4 4-16,-4 6-1 0,-3-1-1 0,-3 10 0 16,-5 3 0-16,-2 4 0 0,-4 5 0 0,-3 3 5 15,-2 1-6 1,-2 1 0-16,0-1 5 0,1-1-8 0,1 0 7 15,5-3-4-15,4-7-3 16,9-3 7-16,8-4-2 0,7-4-2 16,5 0-17-16,3-2-24 15,1-4-27-15,3 1-16 0,1-5-48 0,5-5-113 16,-2-3-239-16</inkml:trace>
  <inkml:trace contextRef="#ctx0" brushRef="#br0" timeOffset="181700.254">20084 7303 884 0,'4'-11'0'16,"-3"1"250"-16,-1 4-117 0,-7 0-35 0,-5-1-32 16,-6 4-8-1,-7 3-23-15,-9 2-5 0,-7 12 7 0,-5 9-13 16,0 9-4-16,1 8-3 0,4 7-4 0,6 4-8 15,6 1-6 1,8-3 2-16,7-5 2 0,9-4-6 0,5-6 4 16,6-4 2-16,9-3-6 15,6-6 0-15,6-2 2 0,5-9-9 16,7-2 10-16,5-8 0 15,3-1-9-15,0-6 1 0,-2-7-20 0,-4-1-7 16,-3-1 13-16,-4-2-11 16,-3-5-15-16,-3-3 13 0,0-1-25 15,-5-1-47-15,-1-1 15 0,-4 5 0 0,-4 5-33 16,-2 4-25-16,-5 6-6 15,-3 4-30-15,-3 3-41 0</inkml:trace>
  <inkml:trace contextRef="#ctx0" brushRef="#br0" timeOffset="182250.255">20289 7519 564 0,'-3'0'0'0,"2"0"299"15,-2 0-172 1,1 8-54-16,-2 1-20 0,2 8 6 0,0 5-11 15,-2 2 0-15,4 2 5 16,-4 3-17-16,1 0-11 0,-1-2-6 16,-2-2 8-16,1-2-16 0,-1 0 7 0,-1-3-7 15,-1-2-6-15,-1-4-7 16,-1 0 4-16,2-5 3 0,1-3-4 15,2-3 6-15,2-3-6 16,2 0 1-16,-1-2 7 0,2-8-5 0,0-7 0 16,1-6 3-16,8-5-7 15,2-8 0-15,6-3 7 0,4-6-9 16,3-5 0-16,3-4 4 0,2-3 0 0,3-1-4 15,1 1 0-15,3-1-1 16,-1 6-11-16,0 9 14 0,1 10 0 16,-1 12 3-16,-4 10-3 15,-3 8 0-15,-5 3 0 0,-5 10-1 0,-4 7 3 16,-4 7 1-1,-5 3 8-15,-5 2 8 0,-5-1-19 0,-7 0 0 16,-7-2 15-16,-3-3-14 16,-6 0 6-16,-2 1-5 0,-4-2-4 15,0 2 2-15,1-2-1 0,1 2-34 0,4-3 18 16,2 0-16-16,3 0-8 15,5-4 12-15,5 1-3 0,3-4 2 16,6-2 10-16,4-5 4 16,0-1-1-16,1-1 16 0,7-1 1 0,4-2 0 15,2 0 0-15,6 0 15 16,2 4-5-16,0 2 14 0,2 3-7 15,2 6 6-15,-4 2 2 16,1 3 14-16,-4 2-38 0,-4-2 6 0,-3-4-5 16,-3-3-2-16,-3-3 0 0,-2-4 5 15,-2 0-6-15,-1-1-22 16,-1-2-24-16,0-1-54 0,0 1-43 0,0-5-123 15,0 0-523 1</inkml:trace>
  <inkml:trace contextRef="#ctx0" brushRef="#br0" timeOffset="182550.255">21164 7283 1050 0,'0'-18'0'0,"-8"3"229"0,-8 5-160 0,-4 2-7 16,-5 7-8-16,-5 4-12 15,-3 11-11-15,-4 12-1 0,-4 8-7 16,1 11-5-16,-2 8 1 16,5 1-12-16,8-4-3 0,8-4 6 0,10-9-8 15,10-6-2-15,5-2 0 0,10-3 4 16,8-3-4-16,8-5 0 15,7-6 5-15,6-2-5 0,6-5 0 0,2 0 7 16,-3-4-8 0,-5-1-26-16,-3 0-19 0,-5-4-30 0,-4-1-39 15,-7-2-13-15,-9 1-94 16,-8-1-8-16,-7 1-107 0</inkml:trace>
  <inkml:trace contextRef="#ctx0" brushRef="#br0" timeOffset="182900.256">19708 8299 1012 0,'7'0'0'0,"12"-1"145"16,12-5 0-1,11-3-54-15,13 1-30 0,13-2-6 0,12-3-13 16,11-2-7-16,7-4-14 15,2-2 5-15,2 1-7 0,-4-1-13 16,-8 3 7-16,-5 1-7 16,-9 3-7-16,-7 5 2 0,-10 0 7 0,-5 3-11 15,-11 1-22-15,-9 2 1 0,-10 0-14 16,-10 3-5-16,-7 0-11 15,-7 0-30-15,-1 0 17 0,-12 3-2 0,-7 5-59 16,-10 2-32-16,-9 1-108 16,-10-1-224-16</inkml:trace>
  <inkml:trace contextRef="#ctx0" brushRef="#br0" timeOffset="183150.256">19823 8453 775 0,'-1'11'0'15,"6"-2"200"1,10-2-113-16,8-2-11 0,11-5 10 0,8 0-5 15,12-9-21-15,8-4-6 16,8-1-2-16,9-4-18 0,4-1-5 16,7 0 2-16,2-2-10 15,-2 0-6-15,-4 1 0 0,-6 0-7 0,-6 1-6 16,-4 2 3-16,-9 4 0 0,-4-1-9 15,-9 3 8-15,-7 2-8 16,-7 0-41-16,-9 4-6 0,-8 1-21 0,-8 1-45 16,-9 2-7-16,-4 1-20 15,-9 0-196-15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07:10.0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8416 5031 364 0,'-3'-2'0'16,"1"2"182"-16,-1 0-125 0,2 0-107 0,0 0 100 16,-3 0 119-16,2 0-142 0,0 0 20 0,1-2 8 15,1 2-16 1,0 0 4-16,0-1-4 0,1 1-6 0,0 0-15 15,-1 0-1-15,0 0-2 16,0 0-7-16,0 0-6 0,1 0-3 16,0 3 1-16,4-1 0 15,-2 1 38-15,5-1-15 0,-1-1 5 0,0 2-2 16,0-2 1-16,1 0-3 0,-2 1-9 15,2 0-7-15,1-2 0 16,0 3 0-16,3-1 1 0,1-2 5 0,2 2-1 16,2-1-2-16,2-1 3 15,0 0-4-15,3 0-6 0,1 0 7 16,2 2-5-16,-2 0-6 15,2-2 0-15,-1 3 11 0,-2-1-7 0,-2 1 1 16,-1-1-4 0,-2 1-2-16,0 0 2 0,-2 1 5 0,3-2-6 15,-1 0 0-15,-1 0 3 0,0-2-3 0,-2 0 0 16,2 0 11-1,-2 1-9-15,1-1 3 0,1 0-3 0,0 0-2 16,0 0 0-16,-1 0 7 16,1 0-9-16,-1 0 4 0,-2 0 2 15,-1 0-5-15,0-2 2 16,0 2 3-16,-2 0-2 0,0-1 0 0,1 1 1 15,4 0-5-15,1 0 4 16,-2 0 1-16,4 0-4 0,-2 0 2 16,1 0 3-16,-1 0-4 0,-1-1 0 0,2 1 11 15,-2 0-11-15,-1-1 0 16,2 1 9-16,-3 0-11 0,2 0 4 15,-1 0 3-15,0 0-5 16,0 0 0-16,-1 0 2 0,-3 0-2 0,1 0 0 16,0 0 4-1,0 1-7-15,-2-1 6 0,1 1-2 0,1 0-1 16,-1-1 0-16,2 2 1 0,0-1-1 0,2 0 0 15,-1-1 1 1,2 0-2-16,1 0 2 0,2 0 2 0,-1 0-4 16,1 0 2-16,-2 0 6 15,1 0-7-15,0-1 0 0,0 1 10 16,-2 0-9-16,2-1 4 15,-2 1 0-15,1 0-6 0,0 0 2 0,-1 0 2 16,2 0-5-16,1 0 4 16,-1 0 1-16,0 0-5 0,2 0 4 15,-3 0-2-15,2 0-1 0,-1 1 2 0,0 0 1 16,-1-1-3-16,1 0 2 15,1 0 1-15,0 0-3 0,1 0 2 16,1 0 2-16,-1 0-4 16,1 0 2-16,1 0 2 0,2 0-5 0,0 0 4 15,3 0 0 1,-1 0-3-16,-2 0 2 0,2 0 2 0,-3 0-5 15,2 0 4-15,1 1-1 16,-1-1-2-16,-1 0 2 0,1 0-1 16,0 0 0-16,-1 0 0 0,0 0 1 0,2 0-2 15,0 0 2-15,2 0 0 16,-1 0-2-16,2 0 2 0,0-1 0 15,-2 1-2-15,3-2 2 16,-2 2-1-16,-1 0 0 0,0 0 0 0,-1 0 6 16,-2 0-10-16,-1 0 7 15,1 1-1-15,-1 0-3 0,0-1 2 16,4 1 6-16,-3-1-7 0,3 0 0 0,2 0 13 15,-2 1-12-15,-1 0 6 16,0 1-4-16,-1-1-6 0,0 1 6 16,0-2 2-16,-2 0-8 15,2 0 6-15,0 0 2 0,-1 0-8 0,0 0 6 16,0 0-1-1,0 0-3-15,-2-2 2 0,1 1 3 0,-1 1-5 16,0-4 2-16,0 3 11 16,1-2-9-16,0-1 2 0,1 2 2 15,-1-1-6-15,0-2 5 0,3 2-1 0,-2-1-5 16,1-1 0-16,1 3 12 15,-4-1-10-15,1 0 0 0,-3 2 1 16,-2 0-4-16,1-1 2 16,-1 2 2-16,0 0-5 0,0 0 4 0,-2 0-1 15,0 3-2-15,0-3 2 16,-1 2 0-16,3 0-2 0,0-2 2 15,-1 1 0-15,0 0-4 16,-2-1 6-16,1 1-2 0,0 1-1 0,-1-2 0 16,2 3 2-16,-1-1-2 0,1-1 0 15,0 1 0-15,1 1 0 16,1-2 0-16,1 2 1 0,-2-1-1 0,2-2 0 15,-1 2 0 1,0-2 0-16,0 0 0 0,-1 1 1 0,0-1-1 16,1 0 0-16,-3 0 3 15,1 0-5-15,1 0 4 0,-3 0-3 16,1-3 1-16,1 1 0 0,0 2 6 0,2-2-6 15,-1 1 0-15,1-1 5 16,-1 1-5-16,1 0 0 0,-1-2 4 16,2 3-2-16,-1-3 1 15,-1 2-1-15,1 0-2 0,-1-1 0 0,0 1 7 16,-1 0-9-16,1 0 4 15,2 0 0-15,0 0-2 0,-1 0 0 16,1 0 3-16,-1 0-5 16,-3-1 4-16,1 0 0 0,-1 1-3 0,-1-2 2 15,2 3 0-15,-1-1-2 0,0-1 2 16,2 2 0-16,0 0-1 15,0-1 0-15,1 1 2 0,-1-1-2 0,0 0 0 16,-2 1 1 0,-1-2-1-16,0-1 0 0,-1 3 2 0,0 0-4 15,-2-2 4-15,0 1-1 16,0 0 0-16,1 0 3 0,1 0-6 15,-1 0 4-15,3-1 2 16,-2 2-4-16,0-2 0 0,-1 1 0 0,-1 1 3 16,1 0-5-16,0-2 4 0,-2 2 2 15,3-1-5-15,-2-1 2 16,0 2 8-16,-1-1-14 0,-2-1 10 0,1 1 1 15,-2-2-4-15,2 1 6 16,0-1-2-16,-3 3-6 0,-2-3 0 16,0 2 8-16,-1 0-10 15,-1-1 4-15,-1 1 0 0,1 1-2 0,-1-1 0 16,0 1 4-16,-1 0-7 0,0 0 5 15,0 0-6-15,0 0-14 16,0-2-1-16,-1 1-7 0,-2 1-24 0,-3-2-17 16,-1 2-44-1,-6 0-59-15,-2-1-50 0,1-3-173 0</inkml:trace>
  <inkml:trace contextRef="#ctx0" brushRef="#br0" timeOffset="6970.009">14297 5022 301 0,'0'0'0'0,"0"-1"118"16,0-2-32-16,0 3 14 16,0 0-13-16,0-1-16 0,-1 1-15 0,1 0 7 15,-1 0-15 1,0 0-18-16,1 0-2 0,0-2 9 0,-1 2 1 15,0-1 3-15,1-1-11 16,0 2 2-16,0-1-3 0,0 1-5 16,0 0-10-16,0 0-7 0,0 0 4 0,0 0 1 15,0 0-3-15,0 0 3 16,0 0 0-16,0 0 0 0,0 0 8 15,0 0-5-15,0 0-3 16,1 0 1-16,0 0-6 0,-1 0-6 0,0 0 5 16,0 0-5-16,2 0-2 15,1 0 2-15,2 1 11 0,1-1 3 16,2 0 12-16,1 0-10 0,2 0-3 0,1 0 4 15,0 0-4-15,2-1-7 16,-2 0 5-16,0 1-6 0,1-2 3 16,-1 1 2-16,0 1-4 15,1 0-6-15,2-3 9 0,2 2-4 0,4-2-3 16,0 0 11-1,2 1-10-15,-1-2-4 0,3 1 0 0,-1 1 13 16,0 0-9-16,-1-1 4 16,0 2-4-16,0 0-3 0,0 1 8 15,-2 0-3-15,0 0-4 0,-2-1 5 0,0 1-1 16,-1-2 1-16,2 1 1 15,0 0-2-15,2 0-4 0,2-1 2 16,0 0-1-16,0 1-1 16,0-2 1-16,0 0 1 0,0 0-1 0,1-1 7 15,-4 2-3-15,1-2-3 16,-1 0 7-16,-4 1-4 0,6-1-6 15,-1 1 9-15,-1 1-7 16,8 1-6-16,0-1 6 0,1 2-2 0,1 0-1 16,-3 0 0-16,-4 2 6 0,-3-1-7 15,-1-1 2-15,-6 0 0 16,-4 0-2-16,-4 0 1 0,-3 0 2 0,-1 0-4 15,-2 0 4 1,0 0 1-16,0-1-4 0,0-1-9 0,-4-1-15 16,1 1-27-16,-3-1-3 15,-2 2-21-15,-4 1-46 0,-5 0-4 16,-4 3-3-16,-5 5-76 0,-3-5-79 0,-1 3-117 15</inkml:trace>
  <inkml:trace contextRef="#ctx0" brushRef="#br0" timeOffset="7570.01">14252 5195 545 0,'-3'1'0'0,"1"1"183"0,2-2-64 0,-1 0-38 16,1 1-29-16,0-1-5 0,0 0 4 15,2 0-9-15,3 2 7 16,2-1 1-16,2 0 9 0,6 0 1 0,1-1-15 15,6 0-6-15,1 0-1 16,4 0-3-16,3 0-4 0,4-1 1 16,1-3-4-16,4-1-6 15,5-1 3-15,2 0-2 0,1 2-3 0,2-2-3 16,-1 1 3-16,-3 0-5 0,0 0-1 15,-3 1-3-15,-5 1-5 16,1 3-5-16,-2-3 5 0,1 3-4 0,1 0-2 16,-1-1 0-1,0 0 7-15,3-1-9 0,1 0 4 0,-1 2-1 16,1-3-2-16,-2-1 2 15,0 1 4-15,-1 0-8 0,-3-1 6 16,-4 3 5-16,-3-2-7 16,-5-2 6-16,-3 3-6 0,-3-1 0 0,-4 0 3 15,-2 3-5-15,-4-3 1 0,-3 1 0 16,-2 2 2-16,-2-2-2 15,0 1 0-15,0 1 4 0,0-1-5 0,-2-1-14 16,-2 1-17-16,-2-1-27 16,-6 1 2-16,-3 1-26 0,-4 0-42 15,-3 7 5-15,-3 3-42 16,3-3-123-16,-2-2-212 0</inkml:trace>
  <inkml:trace contextRef="#ctx0" brushRef="#br0" timeOffset="20680.028">4986 11583 419 0,'1'-6'0'0,"-1"-2"174"0,0 5-77 0,0-3-5 15,0 4 9-15,0-1-22 16,0 2-18-16,0-1-5 0,0 2-8 15,-1-1-12-15,1 0-2 0,0 1-5 0,-2 0-6 16,2 0-5-16,0 0-7 16,0 0-3-16,0 0-3 0,0 0-3 15,0 5 2-15,-4 4-5 16,-3 10 2-16,-1 5 19 0,-1 4-7 0,0 4-3 15,0 1-1-15,-3 2 1 16,1 2-3-16,-1 3 1 0,-1-1-2 16,2 1-5-16,-1-1 5 15,2-1-3-15,0-3-4 0,2-1 2 0,0-5 2 16,2-1-4-16,-1 1 2 0,2-6 1 15,0-1-3-15,1-1-2 16,0-5-1-16,2 0-10 0,-2-2 1 0,1-4-5 16,1-3-7-1,0 0 0-15,2-2-11 0,0-3-18 0,-1 3-12 16,1-5-55-16,0 0-146 15,-2-3-64-15</inkml:trace>
  <inkml:trace contextRef="#ctx0" brushRef="#br0" timeOffset="21250.029">5067 11386 737 0,'-5'-2'0'0,"0"2"292"0,-1 0-227 15,-5 1-18 1,0 8-12-16,-3 4-11 0,-2 6-6 0,-2 1-4 15,-1 1-4-15,0 1-6 16,0 0 2-16,0-1-4 0,0-2-3 16,3-1 2-16,4-5 1 15,3-2-2-15,6-3 0 0,0-3 0 0,2 1 0 16,1-3-2-16,0 1 2 0,0 0-18 15,2-4 9-15,1 0 3 16,2 0-3-16,1 0 6 0,-1-6 5 0,5-4 1 16,-2-5 1-16,3-5 2 15,1 2 1-15,2-4 2 0,0 0-5 16,0-1 1-16,1-3-1 15,2 1 1-15,0 0 2 0,-1 3 4 0,-2 3-1 16,-3 5 3 0,-5 2 4-16,1 5 2 0,-3 5-2 0,-4-1 6 15,0 1-3-15,0 2-4 0,3 2-8 0,1 9-9 16,3 7 2-1,-2 7 39-15,3 3-22 0,-4 4-5 0,1 0 0 16,1-1-4-16,-3-1-4 16,0-4 0-16,-1-2-3 0,-1-1-3 15,0-5 2-15,3-1 4 16,-2-5-6-16,-2-1-26 0,2-2-14 0,0-2-44 15,3 0-34-15,-2-4-54 0,-1-3-329 16</inkml:trace>
  <inkml:trace contextRef="#ctx0" brushRef="#br0" timeOffset="22530.031">3350 12724 603 0,'0'-17'0'0,"0"3"235"0,0 1-115 16,0 4-34-16,0 4-7 15,-2 0-7-15,1 1-15 0,-3 1 1 0,0 2-12 16,-4 1-10-16,-3 1-12 15,-2 13-9-15,-8 8-6 0,-1 9-1 16,-1 6 0-16,1 1 0 16,-1 4-3-16,2 1-3 0,2 1 1 0,2-1 2 15,6-3-8-15,2-7 6 0,5-2-2 16,4-7-1-16,1-4-5 15,7-1 5-15,4-4-11 0,5-6 6 0,5-4-1 16,2-5 1 0,3-5 8-16,0-4-1 0,1-6-4 0,-2-2 4 15,-4-3 1-15,-2-5-4 16,-2 0 2-16,-1-2 19 0,-6-6-10 15,2 1 1-15,-4-2-1 0,-1-2-1 0,-2 0 2 16,-2 0-9-16,-3 5 0 16,-1 3 1-16,-5 3 2 0,0 7 0 15,-1 1 2-15,-2 2 0 16,1 4-3-16,-4 1 0 0,-2 4-2 0,2 4-4 16,-3 2 2-16,2 3 0 15,-1 4-42-15,2 5-2 0,1 3-27 16,2 2-48-16,4 4-1 15,4-1-58-15,0-3-249 0</inkml:trace>
  <inkml:trace contextRef="#ctx0" brushRef="#br0" timeOffset="23170.032">3706 12722 514 0,'2'-6'0'0,"-2"-1"253"0,0 4-125 16,0 1-42-16,0 0-6 15,0 2-11-15,0 0-32 0,0 0-8 16,0 0 19-16,0 0 6 16,0 0-8-16,0 0-8 0,0 0-10 0,0 3-9 15,-1 6-8 1,-2 11-10-16,-3 9 23 0,-4 7 6 0,0 1-18 15,0-3-7-15,0-3-4 0,1-2 3 0,0-3-2 16,1-2-3 0,1-4 2-16,0-3 2 0,1-1-4 0,1-1-3 15,1 0-20-15,1-3-28 16,1 0-10-16,2-3-23 0,0-1-45 15,0-3-38-15,0-3-137 16</inkml:trace>
  <inkml:trace contextRef="#ctx0" brushRef="#br0" timeOffset="23500.032">3963 12664 871 0,'0'0'0'0,"0"0"297"0,0 0-211 0,0 0-35 16,-1 7-27-1,-5 9-17-15,-2 9 8 0,-2 4 8 0,0 2-3 16,3-2-8-16,-2-1-4 15,2 0-1-15,-2-2-2 0,0 0-5 16,3-1 0-16,-1-1 10 16,3-2-13-16,-2-2 6 0,2-1 0 0,1-3-4 15,2-2 2-15,-1 0 0 16,0-4-1-16,2-2-23 0,0 0-8 15,-2-6-17-15,2 1-8 0,0 1-17 0,0-1-50 16,0-3-33-16,2 0-127 16</inkml:trace>
  <inkml:trace contextRef="#ctx0" brushRef="#br0" timeOffset="23880.033">4218 12645 647 0,'5'-6'0'15,"-2"1"266"-15,-1 3-172 0,-1 0-16 16,-1 2 0-16,0 0-18 0,0 0-15 0,0 2-9 16,0 5-22-16,-4 8-9 15,-1 6 23-15,-5 4-3 0,4 1-11 16,-3 1-2-16,-1 1 1 15,0 2-3-15,-2-2 0 0,1 0 2 0,3-2-7 16,0-1-3 0,-1-3 3-16,2 1-3 0,2-3-4 0,-2-1 4 15,4 0 0-15,0-2-3 16,0-2 2-16,0 0 0 0,1-3-2 15,-1-2-37-15,0-1 5 0,2-4-20 0,-2 1-11 16,3-2-33-16,-1-2-123 16,-1-2-215-16</inkml:trace>
  <inkml:trace contextRef="#ctx0" brushRef="#br0" timeOffset="24530.034">4585 12741 835 0,'-1'0'0'15,"1"-2"276"-15,0 2-177 16,0 0-35-16,0 0-15 0,0 0-13 15,-1 4-15-15,-2 11-7 16,-2 8 1-16,-3 8 15 0,0 4-17 0,-2-4-7 16,0-2 0-16,0-2-5 15,1-4 1-15,-1 2 2 0,0-4-3 16,3-1-1-16,-3-2 0 15,5-1 3-15,-2 0-3 0,1-5-24 0,3-2-1 16,-2-3-8-16,5 0 6 0,-2-3-13 16,2-1-31-16,0 0-9 15,2-2-45-15,5-1-79 0,2-6-78 0</inkml:trace>
  <inkml:trace contextRef="#ctx0" brushRef="#br0" timeOffset="24820.034">4846 12697 649 0,'0'0'0'0,"0"0"359"0,0 0-253 0,0 5-56 15,-7 10-30-15,-1 7 12 16,-2 5 8-16,-1 2-2 0,0 1-4 15,-1-1 3-15,3-1-11 16,-1-1-8-16,1-2-10 0,-1-1 2 0,0 0-5 16,0-2-6-16,3 0 2 0,-1 0 6 15,0 0-9-15,1-3 3 16,2-2-2-16,0-5-23 0,0-3-1 0,5-1-10 15,-3-2-30 1,3 0-11-16,0-2-32 0,0-1-106 0,0-3-159 16</inkml:trace>
  <inkml:trace contextRef="#ctx0" brushRef="#br0" timeOffset="25120.035">5067 12684 761 0,'0'0'0'0,"0"0"230"0,0 0-124 0,0 4-55 15,0 5 13 1,0 6 8-16,-2 7-21 0,-3 4 2 0,-6 7-5 15,-1 3-13-15,-1-1-11 0,-3 0-8 0,2 0-7 16,-3 2-4 0,2-5 1-16,1-2-2 0,2-5-4 0,5-4 0 15,1-1 5-15,1-1-6 16,2-4-18-16,3-1-25 0,0-5-40 15,0-1-18-15,0 2-25 16,3-5-109-16,1-3-216 0</inkml:trace>
  <inkml:trace contextRef="#ctx0" brushRef="#br0" timeOffset="25530.035">5288 12826 998 0,'-4'-2'0'0,"0"-1"221"0,-3 3-163 16,1 0-12-16,-5 11-2 0,-1 5-21 0,0 8-6 16,-5 4 2-1,1 4-2-15,1 2-2 0,-2 0-6 0,3-3-2 16,6-2-5-16,3-5-3 15,5 0 2-15,1-3-1 0,7-3 0 16,4-1-1-16,3-5 0 16,1-4-5-16,3-3 3 0,3-5-4 0,1-1 3 15,1-8 5-15,0-2-2 16,2-5 1-16,-1-3 0 0,-2-4 3 15,-1-3 2-15,-4-3 9 0,-2-4 1 0,-4-2 9 16,-2-3-2-16,-3-2-7 16,-3 2-3-16,-4 3-3 0,0 8 7 15,-8 5-4-15,-5 6 4 16,-3 3-6-16,-3 6-19 0,1 6 18 0,-3 1-6 15,0 5-10 1,0 7-24-16,1 4-24 0,0 2-42 0,2 4-4 16,-4 5-38-16,-2-3-115 0,-1 0-308 0</inkml:trace>
  <inkml:trace contextRef="#ctx0" brushRef="#br0" timeOffset="26710.037">3123 12288 680 0,'0'-15'0'0,"0"6"330"0,-4 1-212 0,-2 4-49 16,0 2 0-16,1-1-7 16,1 3-14-16,0 0-4 0,-2 3-5 15,-5 9-16-15,-4 10-3 16,-6 12-5-16,-6 10 12 0,-2 12-7 0,-4 10-4 15,0 9-5-15,0 7-6 0,0 3-2 16,5 0 3-16,4-7-6 16,9-9 0-16,6-6 5 0,5-6 2 0,4-7 4 15,4-6-1-15,3-8-6 16,4-3-4-16,2-3 0 0,2-4 6 15,1-1-7-15,3-4 2 16,0 1-2-16,3-4-48 0,2 0-12 0,2-1-56 16,-1-7-45-16,1 0-159 0,-4-5-224 15</inkml:trace>
  <inkml:trace contextRef="#ctx0" brushRef="#br0" timeOffset="27330.038">5832 12396 627 0,'-4'-18'0'0,"-5"4"254"15,-3 1-183-15,-4 1-31 16,0 5 8-16,1-3 5 0,4 4 1 0,6 2-2 15,2 0 2-15,3 1 8 16,0 3-15-16,0 0-21 0,0 0-5 16,3 3-12-16,5 11-11 15,6 11 4-15,4 8 41 0,5 11-8 0,0 2-7 16,-1 5 0-1,-1 3-7-15,-2 2-3 0,-3 4-1 0,-4 2-3 16,-2 1-4-16,-8 1-4 0,-2 1 2 0,-9 2-4 16,-6 0-4-1,-6-1 0-15,-2-2 5 0,-5-4-5 0,-2 0 0 16,-1-5 3-16,-3-4-13 15,1-2-6-15,0-4-1 0,-2-3-21 16,2-4-10-16,3 3-23 16,-4-4-40-16,2 0-7 0,0-2-48 0,-1-5-298 15</inkml:trace>
  <inkml:trace contextRef="#ctx0" brushRef="#br0" timeOffset="42900.06">4319 8124 681 0,'0'0'0'0,"0"-3"154"16,0 1-75-16,0-1-28 16,2-1-20-16,1 0-12 0,-1 0-3 15,3 0 8-15,-4-3 5 16,3 2 3-16,-1-1 4 0,1-1-9 0,2 3 1 15,1-4-5 1,2 0-2-16,0-2 4 0,1-3 0 0,4-1 0 16,1-4-2-16,3-4-3 0,4-4-5 0,5-4 2 15,2-9 5 1,6-1 0-16,1-4 6 0,0-1-9 0,0 4-5 15,-2-1 0-15,-2 2 0 16,0 1 2-16,-2 0-11 0,1 4 2 16,-1 5-1-16,-3 0-3 15,-1 9 4-15,-4 1-3 0,-3 3-2 0,-8 7 5 16,-3 3 1-16,-3 3-3 15,-5 2 5-15,1 2 4 0,-1 0 6 16,0-2 1-16,0-1-5 0,-4 1-5 0,2-2-5 16,-3 1-3-16,0 1-2 15,-2 1 3-15,0 1-3 0,-1 0-2 16,-3 0 2-16,1 0 0 15,-2 2-1-15,0 2 0 0,-2 0-2 0,0 0-8 16,1 0 7 0,-3-1 4-16,1-2-2 0,-3-1-4 0,4 0 3 15,-1 0-4-15,2-1 10 16,3-3-4-16,1-2 0 0,2 3-1 15,2-1 1-15,1 0 0 0,1 1 0 0,1 3 1 16,1 0-2-16,1 0 2 16,0 0-2-16,0 0-7 0,0 0 8 15,0 0 0-15,0 0-12 16,3 0 9-16,4 0 1 0,2 0-4 0,4 0 11 15,4 0-5-15,5 0 0 16,4 0 0-16,1-5 3 0,5 1-5 16,-2-1 2-16,-2 1 2 0,-4 0-4 0,-4 2 4 15,-5 0-3-15,-8 2-1 16,-2 0 4-16,-2 0-1 0,-1 0-2 15,-2 1 2-15,0 2-1 16,0 1-2-16,0 2 4 0,0 3 1 0,-5 5-3 16,0 4 0-1,-2 4 4-15,-1 2-6 0,-1 2 4 0,-1-1-2 16,2-1 0-16,1 1 0 15,0-4 2-15,1-2-3 0,2-2 2 16,1-2-2-16,0 1-2 0,-1-1 6 0,2-2-6 16,0-1-17-16,0-1-7 15,2-1-14-15,0-1-21 0,0 0-17 16,5-4-35-16,-1-3-68 15,1-2-62-15,-1-4-329 0</inkml:trace>
  <inkml:trace contextRef="#ctx0" brushRef="#br0" timeOffset="43500.06">5335 6749 611 0,'0'-7'0'16,"0"7"353"-16,-3 0-223 0,1 0-11 0,1 0-30 15,1 0-21-15,-1 0-16 0,0 6-17 16,-1 5-2-16,-3 7-6 16,3 8-6-16,-3 3-4 0,2 4-6 0,-2 2 0 15,1 1-5-15,2 0-6 16,-1-4 0-16,1-3 7 0,-2-3-8 15,1-1 2-15,0-6 1 16,2-1-2-16,-1-2-16 0,0-4 1 0,0-2-12 16,0-3-11-16,2-2-22 0,0-4-37 15,0-1-24-15,5-1-32 16,-1-9-86-16,0-6-78 0</inkml:trace>
  <inkml:trace contextRef="#ctx0" brushRef="#br0" timeOffset="44100.061">5380 6627 635 0,'-4'-10'0'0,"1"2"333"16,2 2-241-16,1-2-12 0,0 1-30 16,4-3-22-16,2-2-3 15,5-2 14-15,1-2 6 0,1 0 0 0,3-1-10 16,1 3-10-16,-2 3-5 15,0 4 0-15,0 6-7 0,-2 1-5 16,-1 2 1-16,-3 9-5 16,0 0-3-16,-1 7 11 0,-1 2-4 0,-4 3-3 15,0 4 5 1,-3 1-6-16,-1 2-4 0,-5-3 0 0,-4 0 10 15,-3-1-11-15,-3-3 2 0,-5 5 7 0,-4-2-9 16,-1-2 2 0,1 1 0-16,2-5-4 0,5-1 6 0,4-6-4 15,5-5-2-15,5-5 4 16,2-3-2-16,2 0-10 0,0 0 6 15,4 0-1-15,1-2-1 16,2-4 11-16,3-3-3 0,0 3-2 0,2-2 2 16,2 1 0-16,0 1-1 0,1 0 0 15,-2 2 0-15,1 1 0 16,-1 3 0-16,-1 2 1 0,-1 7-2 0,-1 6 1 15,0 2 2-15,-2 3-2 16,-2 3 0-16,-3-3 5 0,-2 0-5 16,-1-2 0-16,-1 0 5 15,-5 0-7-15,-1 0 4 0,-4 1 6 0,-4 0-9 16,-3 1 2-1,2-1 7-15,-3-1-11 0,2-2 5 0,3-2-1 16,-1-2 0-16,2-6-1 0,1 0 0 0,0-3 1 16,2-2 0-1,-3-1 1-15,1 0-4 0,-1-2 3 0,2-3-1 16,0-1 0-16,2 0-2 15,2-3 1-15,0 2-37 0,4-1 5 16,0 1-16-16,3 0-34 16,0 2-16-16,0 1-26 0,4-1-122 0,0 2-160 15</inkml:trace>
  <inkml:trace contextRef="#ctx0" brushRef="#br0" timeOffset="44530.062">5635 6861 889 0,'0'-6'0'0,"2"3"209"0,0-3-111 15,1 5-34 1,1-2-24-16,0 3-11 0,4 0-1 0,-1 0-6 15,1 8-1-15,-1 6-1 16,1 5-2-16,-1 5-3 0,0 0-2 16,-1 1-7-16,-1 0-2 15,-1-2 2-15,-3-2-4 0,-1-1-1 0,0-3 5 16,-2 0-3-16,-3-3-1 15,-3 0 1-15,1-1 2 0,-1-5-6 16,3 0 2-16,0-3 4 0,3-2-6 0,1-3 2 16,1 0 4-16,0 0-6 15,0-7 2-15,0-5 6 0,0-7-7 16,3-6 0-16,6-6 13 15,0-6-12-15,3-4 4 0,2-4-2 0,2-4-3 16,-2 5 0 0,0 5 6-16,-2 6-6 0,-2 9 0 0,-1 10 3 15,-2 6-5-15,0 6-8 16,0 2-30-16,1 8-39 0,1 9-2 15,-1 6-25-15,-1 5-82 0,-1 2-133 0</inkml:trace>
  <inkml:trace contextRef="#ctx0" brushRef="#br0" timeOffset="44960.062">5980 6844 844 0,'-2'-17'0'0,"1"-2"296"16,-1 4-195-16,-3 0-54 0,0 3 60 15,0 3-24-15,0 4-56 16,-1 3-6-16,-2 2 8 0,-1 4-6 0,-3 12-14 16,0 8-4-1,1 7-3-15,0 2-2 0,2-1 0 0,4-1 4 16,1-4-5-16,4-3 2 15,0-1-1-15,4-5-4 0,2-3 3 16,3-3-9-16,1-5-5 0,5-4 12 0,-1-3 0 16,2 0-6-16,2-5 3 15,-1-4-1-15,-1-2 4 0,-4-3 4 16,0-1 0-16,-4-3-2 15,-1-4 2-15,0-4 2 0,-3 0-4 0,1-3 2 16,-1-1 2-16,-3-1-4 16,0 2 2-16,-1 3 2 0,0 9-5 15,-1 5 4-15,-3 4 1 16,-2 6-3-16,-1 2 0 0,-1 0 3 0,2 8-6 15,-4 3-6-15,2 4-21 0,0 5-38 16,3 0-10-16,-1-1-14 16,2 3-25-16,3 4-41 0,1-4-96 0,0-2-89 15</inkml:trace>
  <inkml:trace contextRef="#ctx0" brushRef="#br0" timeOffset="45810.064">6270 6747 727 0,'7'-26'0'0,"-6"0"335"0,-1 1-237 15,-1 4-23-15,-4 3 9 16,-3 4-16-16,0 4-3 0,-3 1-14 0,-1 6-19 16,-1 3-20-16,1 0 0 15,-3 12 2-15,1 6-4 0,-1 9-8 16,1 7 1-16,1 8-2 15,1 0-2-15,2 0 1 0,3-5-1 0,2-4-14 16,4-4 3-16,1-6-8 0,4-7-3 16,2-4 18-16,1-6-4 15,2-3-2-15,2-3 10 0,2-3-2 0,2-7-5 16,2-5 5-1,0-3-3-15,-3-3-2 0,2 1 9 0,-5-3-1 16,0-1 0-16,-1-1 0 16,-2-1 2-16,-1 1-2 0,-1-1 0 15,0 4 2-15,-2 4-5 16,-2 7 6-16,0 6-3 0,-1 5 0 0,-1 0 0 15,0 0 6-15,0 5-6 0,-3 10 0 16,0 5 0-16,0 1 0 16,2 3 0-16,1-4 1 0,0-4-2 0,4 2 1 15,0-4 0-15,3-2 0 16,2-2-16-16,1-3-7 0,3-3-50 15,2-2 21-15,0-2-10 16,3-1-37-16,-1-6 5 0,2-3 10 0,0-2-41 16,-2-2 29-16,0-4 66 0,0-1 29 15,-3-5 2-15,-3-1 21 16,-1-4 64-16,-5-2 5 0,-5 0-14 0,0 2 3 15,-5 4-9 1,-5 7 0-16,1 7-4 0,-3 6-12 0,-1 5-9 16,0 0-24-16,0 10-7 15,0 5-3-15,-1 4-10 0,1 6 4 16,0 2-4-16,2 3-3 15,0 2 2-15,4-3 4 0,3-3-8 0,4-2 6 16,0-4-5-16,3-4-2 0,3-3 8 16,3-4-6-16,1-4-6 15,2-2 4-15,0-3-2 0,1-1-2 0,0-6 9 16,1-5 1-16,0-2-4 15,1-5 2-15,-3-3 1 0,0-3-2 16,-3-4 2-16,-2-4 3 16,-1-2-4-16,0-7 0 0,0-5 16 0,0-1-10 15,0-5-1 1,1-4-3-16,2 2 0 0,0 2 1 0,-1 4-2 15,-1 9 2-15,-3 8 8 0,0 12-2 0,-1 9 0 16,-3 8 10 0,0 3-9-16,1 8-14 0,-1 16 4 0,1 10 0 15,-1 14 5-15,0 8-5 16,-1 2 5-16,0-1-5 0,1-3 0 0,-2-5 6 15,2-5-9 1,0-6-49-16,0-6-3 0,2-6-32 0,3-5-8 16,1-6-21-16,0-5-101 0,2-6-120 15</inkml:trace>
  <inkml:trace contextRef="#ctx0" brushRef="#br0" timeOffset="46930.065">6890 6362 879 0,'-6'-15'0'0,"0"3"277"15,-1 1-184-15,-1 2-25 0,0 3-13 16,-1 1-12-16,1 2-12 0,0 3-9 0,-4 1 1 16,0 13 0-1,-4 9-14-15,-1 10-7 0,-2 6 2 0,3 3-1 16,2-2-4-16,4-4 2 15,2-4 1-15,4-4-2 0,4-5 0 16,1-4 0-16,5-4-3 16,2-2 4-16,3-4-2 0,0-2-8 0,4 0 3 15,4-5 0-15,-1-2-2 16,4-2 6-16,2-7 0 0,1-1-3 15,0-3 6-15,0-1-2 0,-1 2-3 0,2-8 3 16,-1 3-7-16,0-2-19 16,0-3 14-16,-3 0 4 0,-4-2 6 15,-3-2 5-15,-4 1-1 16,-3-4-2-16,-4 1 2 0,0-2 7 0,-3 1-1 15,1 0 10-15,-2 5 1 16,0 5-7-16,0 3 4 0,-3 5-5 16,2 4-1-16,-2 3 5 0,0 2-10 0,-1 2-5 15,-3 2 2 1,-3 6-1-16,-4 6 0 0,-1 7-3 0,-2 5 2 15,-1 7 0-15,0 4 2 16,3 0 0-16,2 1-1 0,2-4-2 16,3-2 0-16,2-6-15 15,2-6 10-15,1-2 1 0,3-5-5 0,0-3 3 16,0-3-4-16,3-3-7 15,2-3 12-15,2-1 2 0,2-2-2 16,3-8-3-16,0 0-12 0,1-2 0 0,1-2 11 16,-2-1 5-16,1-1 0 15,0 1 7-15,-1 0 1 0,-1 3-4 16,-2 2 3-16,-2 3 0 15,0 5-2-15,-1 0 2 0,-2 1 5 0,3 1 0 16,-1 0-2 0,0 0 2-16,0 0-8 0,0-3 4 0,2-4 5 15,1-2 2-15,3-4 6 16,1-4-18-16,0-2-1 0,1-2 8 0,0 0-4 15,-2 2 0-15,-2 3 0 0,0 3 2 16,-3 4-4-16,-2 3 3 16,-1 3-1-16,-1 2 0 0,-1 1-4 15,1 0 6-15,0 8-4 16,-1 6 1-16,-1 1 4 0,-1 5-5 0,0 4 4 15,0 0 14-15,0 3-14 16,0-1 4-16,0-5-5 0,0-3-2 16,-1-2 2-16,-1-4 2 0,-2-4-4 0,0 0 2 15,1-4 1-15,-1-2-3 16,2 0 2-16,0-1-2 0,2-1-16 15,0 0 9-15,0-5 1 16,5-2-20-16,1-10 12 0,5-1 6 0,4-3-2 16,-1-5 8-16,5-2 1 15,2-4-3-15,1-5 10 0,1-5-4 16,-1-7-2-16,-3-5 0 15,-2-6 8-15,-1 0-2 0,-4 0 9 0,0 5 1 16,-4 7 0-16,-1 9 0 0,-2 12-7 16,-1 8-3-16,-1 9 5 15,-2 5-7-15,0 5 0 0,0 0 4 0,-1 8-9 16,-3 16-4-1,-6 7 9-15,-4 13 2 0,0 9-4 0,2 0 2 16,1 3 1-16,1-1 3 16,4-6 0-16,0-6-1 0,4-6-8 15,1-8 4-15,2-5-1 16,5-7-2-16,0-3 2 0,6-2 0 0,2-7-1 15,2-2 0-15,3-3 4 0,1-5-6 16,2-5 1-16,3-4-11 16,-2-1-31-16,-1-4-4 0,-3 0-37 0,-3-1-54 15,-4-3-32 1,-5-1-135-16</inkml:trace>
  <inkml:trace contextRef="#ctx0" brushRef="#br0" timeOffset="47100.065">7403 6058 894 0,'8'-8'0'0,"8"-4"158"15,1 0-20 1,5-4-52-16,2 1-25 0,3-2-28 0,0 0-14 16,1 0-12-16,-3 2-6 15,-1 1 2-15,-3 2-6 0,-4 0-114 16,-1 1-20-16,-4 1-128 15</inkml:trace>
  <inkml:trace contextRef="#ctx0" brushRef="#br0" timeOffset="49710.069">5980 7700 865 0,'0'-23'0'0,"0"-1"191"0,-2 2-92 0,-3 2-38 15,-3 5-7-15,-1 4 7 16,-2 7-14-16,-4 4-16 0,-2 1 5 16,-4 14-5-16,-1 6-1 15,-1 8-10-15,0 3-2 0,6 6-8 0,2-1-6 16,4-1-1-1,6-2-2-15,2-6-2 0,3-3 2 0,2-3 0 16,4-7-1-16,4-1-9 0,-2-7-6 0,5-2-3 16,0-3 9-1,4-2 0-15,0-7-10 0,3-4-3 0,0-5 9 16,-1-2-11-16,2 0 3 15,-3-4 10-15,0-1 8 0,-2-1 4 0,-4-4-2 16,-2-1 0 0,-3-2 2-16,-2-1 2 0,-3 6-4 0,-2 9 2 15,1 8 9-15,-1 9 12 16,0 0 5-16,0 1-17 0,0 10-13 15,-2 7-1-15,1 6 8 0,-1 1-4 0,2 1 0 16,0-4 3-16,2-2-3 16,2-3-1-16,2-5 1 0,2 0 0 15,2-4 0-15,6-3-1 16,-1-5-3-16,6 0 6 0,6-5-4 0,0-6-22 15,4 1 5-15,-2-6-10 16,0 0-28-16,-4-3 28 0,-2-1 14 16,-6 0 11-16,-5-2 6 0,-5 0-2 0,-6 0 0 15,-1 1 18 1,-5 1-6-16,-3 3 9 0,-4 7 2 0,-2 1 2 15,-2 5-8-15,-3 4-6 16,0 2-1-16,1 5-5 0,0 5 4 16,4 5-2-16,-1 4-7 15,5 3 0-15,5 4 0 0,1-1 0 0,3-4 1 16,1 1-2-16,1-6-5 15,3-2 4-15,1-2-3 0,-1-5-6 16,0-1 2-16,1-2-2 0,1-6-4 0,5 0 11 16,2-5 2-16,4-8 0 15,0-5 1-15,1-2 2 0,0-6-2 16,0-1 3-16,-2-2 0 15,0-1-4-15,-3-1 4 0,0-3 9 0,-4-1-3 16,-1-2 3-16,-1-1-5 16,-1 3-2-16,-1 4 4 0,-2 4-2 15,-1 8 3-15,-2 7 2 16,0 7 3-16,0 5 3 0,0 1-4 0,-1 13-17 15,-4 10-2-15,1 12 9 0,-1 3-2 16,2 1-2-16,3 0 0 16,0-4 0-16,0-1-36 0,4-5 16 0,3-9 1 15,3-3 5 1,2-6 5-16,3-4-15 0,3-7-17 0,5-1 31 15,4-11 2-15,3-2-10 16,1-3 15-16,-3-3-26 0,0-1 15 16,-3-4 17-16,-3 1-1 0,-3-4-2 0,-6 0 2 15,-7-2 12-15,-3 1 3 16,-3 1 7-16,-9 1 2 0,-1 8 2 15,-5 2-2-15,1 10-1 16,-2 3-16-16,-1 7-2 0,0 8-5 0,1 7-2 16,0 5 1-16,2 1 1 15,2 4-2-15,2 1 0 0,-1-4 2 16,6 3-2-16,-2-2-21 15,1-3 4-15,4-2-17 0,2-5 14 0,0-2 7 16,5-4 1-16,4-2 5 0,-1-6 0 16,5-3 0-16,1-3 5 15,3-8-6-15,0-1-8 0,3-5 7 0,-1-4 4 16,-2-2 3-1,2-1 5-15,-4-5-2 0,-1-2 0 0,-2-3 9 16,-3-3 5-16,-1-1 8 16,0-2 2-16,0-2-9 0,1-1-3 15,-1 1-5-15,-1 3-4 16,-1 7-1-16,-1 11 6 0,-2 12 8 0,-1 3 13 15,-2 6-2-15,0 1-11 0,-3 10-19 16,-1 9 5-16,-1 9-1 16,1 6-1-16,0 4 0 0,1 1 3 0,0 0-3 15,2 1 0-15,1-2 4 16,0-2-4-16,0-5 0 0,3-3 1 15,3-7-1-15,1-4-21 16,4-4 17-16,-2-5-6 0,3-5 3 0,3-4-2 16,-3-1-7-16,3-9 11 0,3-3-3 15,-3-4-6-15,2-4 12 16,-1-2-1-16,-3-3-3 0,1 0 8 0,-3-2-2 15,-1-2 0 1,-1 1 0-16,-2-1 1 0,-2 3-1 0,-3 8 0 16,0 4 1-16,-1 6-2 15,-1 8 2-15,0 1 5 0,0 2-8 16,0 14-3-16,0 6 9 15,-1 4-4-15,0 1 0 0,1-3 4 0,0-2-4 16,0-4 0-16,4-2 1 0,-1-3-1 16,2-2 0-16,1-2 3 15,0-4-3-15,2-2 0 0,2-1 4 0,0-2-6 16,1 0 4-1,2-5-1-15,1-2-1 0,1-4 0 0,1-2-1 16,0-2-19-16,-1-3 14 16,-2-4-5-16,-2-3 5 0,-2-2 9 0,-3 0-3 15,-4-4 0 1,2 5 0-16,-4-1 3 0,0 8 4 0,1 5-1 15,-1 6 4-15,0 3-4 0,0 5 8 0,0 0-9 16,0 5-9 0,-2 11 1-16,-4 7 6 0,-1 6-5 0,-1 5 4 15,0-3 0-15,3 0-2 16,2-4 0-16,2-5 4 0,1-2-5 15,0-8 2-15,4-3-5 16,0-4 1-16,3-2 6 0,2-3-3 0,2-4-10 16,1-6 0-16,4-4-8 0,1-2 0 15,-3-1 2-15,1 0 8 16,-1-2 3-16,-1-2 9 0,0-1-3 0,1-3-2 15,2 0 0-15,1 1 3 16,-2 3-4-16,-1 5 4 0,-2 5 3 16,-3 6 7-16,1 5 17 15,-2 3-12-15,1 11-9 0,-1 8 3 0,0 2 0 16,-3 2-4-1,1-1 3-15,-4-5-6 0,0-4-5 0,-2-5 2 16,0-3 9-16,0-3 12 0,-3-1-4 0,-1-2-6 16,0-2-5-1,0 0-3-15,1 0-2 0,1-3-4 0,0-3-1 16,0-2-5-16,2-3-15 15,0-3-3-15,4-3-4 0,1-5 3 16,5-4 19-16,1-6 2 16,1-3-6-16,5-2 11 0,-2 3-6 0,1 5 6 15,1 7 2-15,0 5-1 16,1 5 0-16,0 5 0 0,-1 4 17 15,-1 3 2-15,-1 6-4 0,1 5-5 0,1 2-2 16,-2 5-3-16,-3 2 2 16,-3 2 5-16,-5 1 0 0,-3 0-4 15,-3 2-3-15,-7-1 2 16,-6-2-2-16,-3 1-4 0,-4 1 2 0,-6-2-6 15,1 2-40 1,-3-1-15-16,0-2-27 0,-1-1-71 0,-1-6-103 16,2-3-314-16</inkml:trace>
  <inkml:trace contextRef="#ctx0" brushRef="#br0" timeOffset="61460.086">10920 8886 567 0,'4'-4'0'16,"0"2"123"-16,0 1-71 0,1-1-7 16,1 2 0-16,0 0 10 0,3 0-19 0,1 0-7 15,0 1 5-15,1 0 9 16,0 2 0-16,2-3 2 0,3 2-3 15,0 0-9-15,5 2-9 16,1 0-14-16,3 0-4 0,1-1-2 0,1-1 3 16,0-1 0-1,1 1 0-15,1-2 7 0,1 0-3 0,1 0 4 16,1 0-3-16,1 0-3 0,-2 1-2 0,2-1-1 15,2 0-3 1,0 0-5-16,1 0 4 0,1 0 8 0,-2-1-3 16,0 1 1-16,-1-3-1 15,-4 1-6-15,0 2 3 0,-1 0-2 16,1 0-3-16,-1 0 2 15,1 2 6-15,-2-2-7 0,-2 0 0 0,2 3 7 16,-5-2-6-16,2 3 2 16,1 0 1-16,-2-2-5 0,0 1 2 15,-1-3 4-15,-1 2-7 0,2-1 4 0,-1-1 4 16,2 0-7-16,1 0 2 15,-1 0 6-15,1-1-7 0,0-2 0 16,-1 1 7-16,1-2-8 16,0 1 2-16,-1 3 3 0,0 0-7 0,3 0 6 15,-3 0-1 1,1 0-4-16,0 0 4 0,0 0 6 0,-2 0-2 15,0 0 6-15,-2 0-8 16,-1 0-2-16,1 1 2 0,1 1-1 16,1 0-4-16,0 1 2 0,0-1 2 0,0 2-3 15,2 0 0-15,1 0 2 16,0-3-3-16,0 1 2 0,-2-1 1 15,1 0-2-15,0-1 0 16,-3 0 2-16,-1-2-2 0,-3 2 0 0,-4-3 8 16,-1 3-6-16,-3 0 4 15,-4 0-2-15,-2-2-8 0,-2 2 5 16,-2 0 3-16,0-2-8 0,-1 1 8 0,0 1-2 15,0 0-4-15,0 0-6 16,-3-1-19-16,-4 0-28 0,-3 1-55 16,-5 0-38-16,-5 2-110 15,1-2-330-15</inkml:trace>
  <inkml:trace contextRef="#ctx0" brushRef="#br0" timeOffset="103710.145">11092 11346 784 0,'0'-2'0'0,"0"2"304"0,0 0-215 0,0 0-17 16,0 0-28-1,0 0-16-15,0 0-14 0,0 4-12 0,0 8-4 16,-2 9 0-16,2 8 2 15,0 4 12-15,0 4-9 0,0 4 1 16,4 0-2-16,-1 2-3 0,4-1 2 0,-1-3 1 16,1-3-2-16,0-3 0 15,1-3 7-15,-1-5-11 0,1-4 5 16,2-4-2-16,2-3 0 15,2-1 1-15,3-8 0 0,1-1-13 0,6-4 11 16,2-2 0-16,3-5 0 16,2-4 4-16,0-2-2 0,-3-2 0 15,-1-3 0-15,-2-2-1 16,-2 1-1-16,-2-3 4 0,-1 1 0 0,-2-2-4 15,-2-1 4-15,-2 0 7 0,-1 2-7 16,0-2 6-16,-1 2-9 16,-2 2 2-16,-2 3 3 0,-1 3-2 0,-3 3-2 15,-3 2 0 1,1 2 28-16,-2-2-10 0,0 0 2 0,-3 0-7 15,-1 2-2-15,1 0 1 16,1 2-4-16,0 4-7 0,0 0 5 16,1 1-4-16,-2 0-4 0,-1 0 2 0,-3 0-2 15,-4 0-1-15,-2 0 6 16,0 0-2-16,-4 1-1 0,2-1 0 15,4 0 4-15,1 0-5 16,6 0 2-16,3 0 6 0,1 0-9 0,0 0-5 16,0-1 3-16,0 1-3 15,3 0 0-15,6-3-2 0,2-1 11 16,4-3 1-16,0-2-2 15,-2 3 0-15,-1-2 1 0,-3 1-2 0,-5 5 0 16,-1-1 0-16,-3 3 9 0,0 0-4 16,0 0 0-16,1 3-5 15,3 7 0-15,1 3-7 0,3 7 9 0,-3 1-1 16,1 0 0-1,0-1 0-15,-1-2-2 0,1-1 2 0,-3-4 1 16,0 1-2-16,-2-2 0 16,-1 1 5-16,0 2-9 0,0 0 8 15,-3-1-1-15,-1 1-3 16,3-5 0-16,-2-2 6 0,3-1-9 0,0-3-5 15,0 1-21-15,3-2-27 0,2-3 3 16,4 0-43-16,-2-3-49 16,-1-4-82-16,-5-3-311 0</inkml:trace>
  <inkml:trace contextRef="#ctx0" brushRef="#br0" timeOffset="104240.145">11180 11461 549 0,'0'-1'0'15,"0"1"335"-15,-2-2-207 0,0 1-35 0,-3-1-61 16,0 1-3-16,1-2 3 15,-1 0-5-15,0-2-8 0,-3-1 8 16,2 1-5-16,-3-4-8 16,1 3-3-16,1-4 2 0,-3 0-2 0,3-1 0 15,-3-2 2 1,3 2-4-16,-4-1-1 0,4-1-2 0,0 4-2 15,1-1-2-15,2 5 1 0,3-1 0 0,-1 3-4 16,2 0 2 0,0 0 1-16,0 3-3 0,0 0 2 0,0 0 1 15,0 0-2-15,0 3 0 16,-5 11 0-16,-3 14-17 0,-3 7 18 15,-1 3 3-15,3 1-4 16,2-2 0-16,3-3 3 0,1 0-4 0,3-2-1 16,0-5 2-16,2 2 0 0,3-4 0 15,0-2 1-15,-1-4-2 16,0-1 1-16,-1-4-1 0,-2-1-36 0,3-1 1 15,-1-4-27-15,0 1-53 16,1-1-60-16,-1-3-210 0</inkml:trace>
  <inkml:trace contextRef="#ctx0" brushRef="#br0" timeOffset="130360.182">11374 12257 477 0,'0'-5'0'0,"0"3"275"0,0 2-136 15,0 0-67 1,0-2-18-16,0 1-16 0,-5 1-13 0,-1 5-12 15,-2 7-5-15,-4 0-3 16,0 5 13-16,2 0-6 0,-4 2-9 16,0 2 5-16,-1 0-5 0,-1 1-2 0,0 2 1 15,1 2-1-15,-2-4-2 16,6-3 2-16,3-7-1 0,3-4-1 15,5-4 1-15,0-4 0 16,0 0-19-16,1 0 5 0,5-4 11 0,2-4 6 16,4-2 37-16,2-5-26 15,0-1-10-15,2 0 0 0,-1-1-2 16,-2 0-1-16,2-3 2 0,-2 0 2 0,1-2-1 15,0 1 5-15,0-3 3 16,-4-1 0-16,0 5 0 0,-3 2 4 16,-3 6 8-16,-1 7 1 15,-1 3 2-15,-2 2-11 0,0 0-6 0,0 0-7 16,0 0-6-1,2 5-8-15,0 4 3 0,-1 9 8 0,0 6 0 16,-1 2 9-16,0 5-8 16,0 3 6-16,-4 4-3 0,-3 4-8 15,-1 2 8-15,0-1-3 0,-3 2-7 0,0-4 1 16,1-3-8-16,2-4-7 15,-2-5 4-15,3-3 2 0,2-6-9 16,1-4 23-16,0-1 0 16,-2-5-35-16,1 0 29 0,-1 0-7 0,-1-2-7 15,1 0 15-15,-1-1-5 16,-4 0-3-16,0 0 16 0,0-2-4 15,-2-2-5-15,2 0 12 16,2 1-4-16,1-4-3 0,1 3 2 0,3-3 7 16,0 1-10-16,2 0 4 0,1 0 1 15,0 0-2-15,1-1 4 16,0 0-3-16,0 0-4 0,0 0 4 0,2 0 6 15,2 0-9 1,5-2 2-16,5 0 32 0,4-3-4 0,3-2-1 16,1 4-1-16,0-4 1 15,3 1-2-15,-2 2-4 0,-1 2-13 16,-2-1 1-16,-1-1-6 0,-2 1-6 0,-1 0 4 15,-5 1 5-15,-2 0-7 16,-2 1 0-16,-1 0 0 0,-5 1-71 16,1 0 13-16,-1 0-26 15,0 0-48-15,-1 3-18 0,0-2-179 0</inkml:trace>
  <inkml:trace contextRef="#ctx0" brushRef="#br0" timeOffset="132470.185">11908 12057 594 0,'-1'-6'0'16,"1"6"375"-16,-2 0-258 0,1 3-86 0,-2 14-28 15,-4 9 4 1,-3 18 23-16,-5 9 4 0,0 3-5 0,1 2-3 15,-2-7-8-15,2 1-8 16,1-8-1-16,2-5-4 0,2-3-3 16,1-9 4-16,0-1-4 15,0-4-1-15,5-5 2 0,-3 0-1 0,2-5-3 16,3-2 2-16,0-3 0 0,1-6-1 15,0 1-2-15,0-2 2 16,0 0 0-16,0 0-2 0,2-8 2 0,4-7-13 16,4-8 19-16,3-6-3 15,4-3-3-15,-3-3 0 0,2 0 3 16,1-1-3-16,-1 3 0 15,2 8 2-15,-3 4-2 0,-1 10-2 0,-2 2 2 16,1 8-4 0,2 1 4-16,2 11 0 0,-1 7 0 0,-1 5-2 15,-1 3 2-15,-2 1 2 0,0 2-2 0,-3-3 3 16,-5-1-4-1,-1-4 2-15,-3-3-1 0,0 0-3 0,-6-2 6 16,-5 1 2-16,-4-1-3 16,-4-1 4-16,-3 1-4 0,-4-3-1 15,0-1 2-15,-1-3 0 16,2-1-6-16,5-4 5 0,6 0-1 0,3-3-2 15,6-1 2-15,3 0-1 16,1 0 0-16,1 0-2 0,0 0 1 16,1 3-18-16,4 0 11 0,2 1 9 0,3-2-2 15,4 1 2-15,2-3 1 16,5 0-3-16,4-7 2 0,-1-6 2 15,4 1-4-15,-1-5 2 16,0-3 3-16,-2-1-5 0,0-1 2 0,-2-1 1 16,-1 0-3-1,-4-1 2-15,-3-2 1 0,-1 3-3 0,-5-1 2 16,-1 5 2-16,-4 7-3 0,-1 2 0 0,-2 6 9 15,-1 2 7 1,0 2 1-16,0 0-5 0,0 0-8 0,-1 10-5 16,-6 6-13-16,-2 8 19 15,-1 7 4-15,2-1-11 0,1-3 2 16,4-5 0-16,3-4 3 15,0-6-9-15,2 1 7 0,2-5 2 0,2 0-6 16,2-5 3-16,3-1 3 16,2-2-6-16,1-4 6 0,3-6 0 15,1-3-3-15,1-3 0 0,-4-4 4 0,0 1-5 16,0-3 2-16,-3-2 4 15,-2 0-6-15,0-1 2 0,0 3 11 16,-4 1-10-16,-1 4 1 16,0 8-1-16,-4 3-4 0,-1 4 4 0,0 2 4 15,0 0-5 1,0 0 3-16,0 0-3 0,0 2-2 0,-1 10-7 15,-4 7 9-15,-3 10-2 16,-1 9 2-16,1 3 6 0,-2 9-8 16,1 3 2-16,0 4 6 0,-3 0-12 0,1 0 4 15,1-5 0-15,0-3-27 16,-2-1 19-16,1 0-3 0,-3-2-11 15,-1 0 13-15,2 0-6 16,-4-5-21-16,2-2 9 0,-1-3 0 0,-3 0-16 16,2-2 6-16,1-2-12 15,-2-5-6-15,2-4 27 0,0-4 9 16,-1-4 17-16,5-2 6 0,-1-6-2 0,0-2-1 15,3-5 21-15,0 0-6 16,5-2 21-16,-1-11-3 0,5-1-11 16,1-6-11-16,0-6-6 15,7-6 0-15,2-6 5 0,4-4 4 0,4-8-1 16,3-3-3-1,2-5 0-15,2-1 2 0,0 1 3 0,1 6 2 16,4 3-12-16,0 0 0 16,5 1 2-16,2-4-5 0,3 0 4 15,3-1-3-15,2-2 1 0,3 1-7 0,-4-1 6 16,-2 3 11-16,-2 2-6 15,-8 1 0-15,-5 5 4 0,-4 4-8 16,-6 1 10-16,-4 7 6 16,-3 1-3-16,-4 2 2 0,-1 3 1 0,-2 2-5 15,-1 4-2-15,-1 0-4 16,0 8-3-16,0 2 2 0,0 6 0 15,0 2 3-15,0 2 1 16,0 4-10-16,-4 17-4 0,-6 17-8 0,-5 14 13 16,-5 11-3-16,-1 2 0 0,0 2 7 15,-2-3-8-15,1-1 2 16,2-5 2-16,3-10-6 0,5-5 0 0,7-6 3 15,5-8-25 1,2-6 24-16,6-4-3 0,3-6-14 0,3-4 12 16,4-7-5-16,2-2-4 15,3-1 11-15,0-9 4 0,1-4 0 16,-1-2-9-16,0-7 9 0,1-1 0 0,-2-3 0 15,-2-1 2-15,0-4-2 16,-5 1 0-16,-3 1 12 0,-3 1-6 16,-2 6 2-16,-3 6 1 15,-2 10-4-15,-2 2 15 0,0 5-2 0,-3 2-11 16,-5 11-7-16,-5 8 0 15,-2 11 0-15,-2 3 0 0,0-1 2 16,5-2-2-16,1 0 0 16,3-6 2-16,5 0-3 0,1-3-2 0,2-2 1 15,2-3-7-15,1-3 4 0,3-4-1 16,2-1-3-16,2-1 4 15,3-4-14-15,2-5-6 0,2 0 10 0,3-2-19 16,-1-7-29 0,0-1 11-16,-1-3 3 0,-2-1-43 0,0-1-14 15,-2-4-64-15,-2-1-112 16,-6-3-120-16</inkml:trace>
  <inkml:trace contextRef="#ctx0" brushRef="#br0" timeOffset="132690.185">12678 12230 587 0,'15'-12'0'0,"2"0"306"15,1-2-211-15,5 2 15 0,0-2-47 0,2 0-38 16,1 1-24-16,1 0 3 0,-3 1-2 15,0 3-3-15,-3 1-7 16,-5 4-33-16,-3 4-52 0,-7 0-13 0,-4 4-121 16,-2 4-133-1</inkml:trace>
  <inkml:trace contextRef="#ctx0" brushRef="#br0" timeOffset="133220.186">11231 13411 842 0,'16'-10'0'0,"11"-2"164"0,12-2-54 0,9-3-24 16,11-4-28-16,8-2-14 15,9-4-6-15,9 1-9 0,6 1-12 16,4-1-5-16,3 2 7 15,0 2-11-15,-4 0-6 0,-5 4 5 0,-7 2-6 16,-5-3-2 0,-4 5 1-16,-4 1 0 0,-4 0 0 0,-6 3-18 15,-6 0-13-15,-9 2-24 0,-10 1-10 0,-8 2-15 16,-13 1-23-1,-7 3 22-15,-6-1 7 0,-7 1-7 0,-8 0-76 16,-6 1-36-16,-6 0-125 16</inkml:trace>
  <inkml:trace contextRef="#ctx0" brushRef="#br0" timeOffset="133570.187">11468 13590 564 0,'-6'5'0'0,"6"-2"245"16,0-1-140-1,3 0-53-15,10 1 13 0,9-3 67 0,13-1-29 16,13-8-26-16,11-6-33 0,12-5 2 0,12-3-23 15,5-1-7 1,7-3-3-16,1 0-7 0,-5-4-4 0,-3 2 2 16,-7 1 1-16,-8-2-8 15,-4 1 6-15,-5 3 2 0,-8-1-9 16,-5 4 8-16,-9 4-6 15,-8 2-5-15,-8 5-5 0,-7 3-6 0,-9 2-9 16,-5 2-1-16,-3 2 2 16,-2 3-1-16,0-2 9 0,-3-1-12 15,-4 3-89-15,-7 0-39 0,-7 0-24 0,-6 5-253 16</inkml:trace>
  <inkml:trace contextRef="#ctx0" brushRef="#br0" timeOffset="154490.216">14941 11744 863 0,'0'-2'0'0,"0"2"199"16,0 0-121-16,0 0-27 15,0 0-16-15,0 9-18 0,-3 12 0 16,-4 9 30-16,-3 11 11 0,0 3-19 0,1 1-15 15,0 2-3-15,2-4 3 16,-1 1-12-16,2-3-7 0,-3-5 6 16,1 0-8-16,2-4-5 15,-1-5 4-15,1-5 6 0,1-6-9 0,2-2 0 16,-1-7-2-16,4-3-30 15,-1-2-6-15,0-2-29 0,1 0-53 16,2-3-18-16,3-10-114 0,2-7-385 0</inkml:trace>
  <inkml:trace contextRef="#ctx0" brushRef="#br0" timeOffset="155050.217">15227 11710 844 0,'2'-3'0'0,"-1"3"294"0,0 0-190 0,-1 0-19 16,0 0-14-16,-1 6-25 16,-6 8-15-16,-4 12-9 0,-3 6 22 15,-2 0-26-15,1-2-10 16,0-2-2-16,-1-5 2 0,3 1-11 0,0-3 6 15,3-3 3-15,4-3-10 16,1-5 8-16,0-3 0 0,4-2-8 16,-1-2 0-16,2-3-10 15,0 0-12-15,0 0 8 0,0 0 2 0,3 0-4 16,5-1 20-16,3-6 0 0,7-4 0 15,5-5 1-15,2 0 4 16,0 1-9-16,-3 3 7 0,-2 2 0 0,-4 3-6 16,-2 5 6-1,-2-1-1-15,-4 3 0 0,2 5 3 0,0 3 2 16,2 6-9-16,0 1 4 15,0 1 8-15,0-2-12 0,-1 2 4 16,-1-2 0-16,-2 2-5 0,-2 1 6 0,0 1-2 16,-2 1-1-16,-4 1 0 15,0 1 8-15,0 0-8 0,-5 1 0 16,-2-1 6-16,-3-3-7 15,-2 1 2-15,-2-1 5 0,-3-4-6 0,1 3 0 16,-4-1 5-16,-2-5-6 16,3 1 2-16,-3-3 2 0,3-4-3 15,0 0 0-15,0-2 1 16,1-3-2-16,0 0 2 0,3 0-2 0,1 0-19 15,3-3 9-15,2-1-3 0,0 1-27 16,4-2-4-16,-1 3-13 16,2-3-51-16,4 0 9 0,0-4-54 0,0-4-207 15</inkml:trace>
  <inkml:trace contextRef="#ctx0" brushRef="#br0" timeOffset="155340.217">15207 11794 852 0,'0'-3'0'16,"2"-3"327"-16,9-4-286 15,10-2-12-15,6-5 39 0,4-1-11 0,3 2-14 16,1 0-15-16,0 0-11 0,1 1-7 16,-3 2 0-16,-5 2-9 15,-5 5-2-15,-6 1 2 0,-6 5 2 0,-4 0-19 16,-2 5-27-1,-3 3-25-15,-2 5-39 0,-2 4-7 0,-7 0-95 16,-4 3-385-16</inkml:trace>
  <inkml:trace contextRef="#ctx0" brushRef="#br0" timeOffset="156190.218">15726 11823 865 0,'0'-9'0'0,"0"2"303"0,0 4-208 0,-2 0-21 16,2 3-16-16,0 0-30 15,-7 9-24-15,-2 7-7 0,-5 9 6 16,-4 3 0-16,2 7-4 15,-1-1 2-15,1 1 3 0,4-1-6 0,3-3 4 16,1-3 1-16,6 0-3 0,2-3-8 16,1-7 7-16,8 0-55 15,-1-4 23-15,4-4 3 0,1-5 1 0,3-5 19 16,3 0-6-16,2-7 2 15,2-3 15-15,1-7 1 0,0-2-4 16,-1-1 1-16,-3-7 6 16,-4 4-10-16,-3-3 10 0,-6-1 10 0,-1 2-9 15,-6-3 8-15,-7 1-4 16,-6 3 4-16,-7 1 0 0,-4 4 5 15,-3 2 0-15,2 5 10 0,3 1-9 0,6 4-2 16,8 3-3-16,5 0-4 16,3 2-11-16,4-1 0 0,6 0-32 15,7 0 33-15,3-2 2 16,0 1-6-16,3 1-36 0,0 2 25 0,1 1 1 15,0 0-13 1,0 0 9-16,0 0-3 0,1 0 6 0,-1 0 17 16,-6 0-3-16,0 0 0 15,-5 0 0-15,-4 1 1 0,-2 5-2 16,-3 2 2-16,-4 5 1 0,0 4 0 0,-3 5 12 15,-2 7-8-15,-3 0-7 16,0 3 2-16,-2-2 5 0,1 0-7 16,3-1 2-16,3-6 0 15,3-2-7-15,0 0 7 0,7-3-1 0,0-1 0 16,7-1-20-1,2-2 14-15,2-3 4 0,3-1 4 0,3-6-4 16,1-3-5-16,1-1 10 0,2-6-3 0,0-6 0 16,0-4 0-16,-2-2 26 15,-4-3-25-15,-5-4 20 0,-6-4 9 16,-5-4 0-16,-5-6 6 15,-2-3-26-15,-10 3-4 0,-8 4 8 0,-4 8-4 16,-4 8 5 0,-3 8 9-16,3 5-15 0,5 6-9 0,4 0 0 15,3 5 2-15,4 6-15 16,0 7-27-16,0 3-30 0,4 2-50 15,-2 3-11-15,-2-1-100 0,1-2-434 0</inkml:trace>
  <inkml:trace contextRef="#ctx0" brushRef="#br0" timeOffset="156700.219">16713 11589 842 0,'7'-22'0'0,"-4"15"276"15,0 4-166-15,-2 3-28 0,-1 5-44 0,-6 18-26 16,-6 13 7-16,-8 12 26 15,-2 8-15-15,-4 1-12 0,2 0-11 16,3-7 3-16,1-4-6 0,5-8-8 0,3-8 8 16,4-8-2-16,1-11-2 15,6-3 0-15,-1-4 1 0,2-2-4 16,0-2 2-16,0 0-16 15,0 0-8-15,5-6 14 0,5-4-7 0,4-8 18 16,4-5 0-16,0-1 0 16,3-1-19-16,-1-1 17 0,3 1-7 15,-1 4-2-15,-2 2 13 16,-1 6 0-16,-4 7-4 0,0 5 3 0,-4 3-3 15,0 13-5-15,-3 6 14 0,-2 5-9 16,-2 5 1-16,-4 0 2 16,0-1 5-16,-4-1-10 0,-2-4 8 0,-2-5 0 15,-3-3-5 1,-4 0 2-16,-6-4 10 0,-2 3-11 0,-3-3 0 15,-2-4 13-15,0-2-15 16,1-4 4-16,3-3-5 0,5 0-34 16,4 0-19-16,6 0-23 15,1-3-19-15,3-3-13 0,3-2-10 0,2-3-148 16,2-3-78-16</inkml:trace>
  <inkml:trace contextRef="#ctx0" brushRef="#br0" timeOffset="157200.22">16907 11837 830 0,'5'0'0'0,"-2"6"217"0,-1 4-149 16,-2 5-8-16,0 6-6 15,0 1-6-15,-4 2-17 0,1-2-10 0,3-3-10 16,0-1-12-1,2-2 2-15,4-4 5 0,1-2-7 0,2-2 1 16,1-2-5-16,0-4-3 16,2-2-3-16,0 0 2 0,1 0 5 15,2-9 8-15,-1-5-2 16,0-1-2-16,1-7 0 0,1 0-1 0,-2-2-1 15,1 0 4-15,1 0 1 0,-3 2-6 16,-2 5 4-16,-4 5 0 16,-4 6-2-16,-3 3 2 0,0 3 1 0,-1 4-1 15,-6 10 2-15,-4 6 1 16,-4 9 0-16,-2 7 9 0,-1 3-13 15,-2 7 0-15,1 3 22 16,1-4-20-16,3 4 1 0,-2-3 10 0,4 0-8 16,-2-3-5-1,1-2 0-15,1-2 12 0,1-2-16 0,1 1 8 16,0-6-1-16,0-3-4 0,0-4 2 0,-1-2-2 15,-3-3-10 1,0-3 10-16,-2 0-6 0,-3-2 3 0,3-3 5 16,-4-1 3-16,1-1-8 15,0-5 5-15,4 1-4 0,2-3-13 16,2-3 10-16,4 0-28 15,4 0-45-15,2-5-10 0,0-2-65 0,2-6-195 16</inkml:trace>
  <inkml:trace contextRef="#ctx0" brushRef="#br0" timeOffset="157970.221">17355 11613 914 0,'2'-4'0'16,"-1"3"257"-16,-1 1-174 15,0 3-36-15,0 11-28 0,-7 12 2 16,-4 16 16-16,-5 7-8 0,-5 3-13 0,2 5-12 15,0-7 6-15,2-5-11 16,4-5 2-16,3-8 1 0,2-5 0 16,6 0-4-16,2-7 2 15,3-2-3-15,6-5-41 0,1-6 30 0,4-1-4 16,0-4-11-1,3-2 11-15,0-3 3 0,1-6-3 0,1-1 11 16,3-5 5-16,-1-3-2 0,-1-5 8 0,1-3-4 16,-2-3 0-1,-3 3 0-15,-3-2 3 0,-3 5-4 0,-5 4 2 16,-3 6 15-16,-2 6-6 15,-3 3 11-15,-4 4-17 0,-6 6-8 16,-4 12-1-16,-1 6 5 16,-2 5 0-16,5 2 0 0,2-1 2 0,5 1-2 15,2-6-1-15,2-4 1 16,4 0 0-16,0-6-1 0,1 0 2 15,4-1-2-15,1-3 1 0,2 0-5 0,0-4-20 16,2 0 14-16,1-7-4 16,1 0-11-16,0 0 15 0,1-9 1 15,1-1-2-15,0-2 13 16,3-3-2-16,0-2-11 0,4-4 15 0,0-3-6 15,3-1-29 1,1-2 18-16,-1 4 10 0,-4 2-2 0,0 6 8 16,-5 4 5-16,-1 5 0 15,2 6 12-15,-5 0 1 0,-2 8 7 16,0 8-4-16,-1 3 0 0,-2 4-8 0,-1 1 6 15,-1-1-9-15,-4-3-9 16,0 0 9-16,-3 0-6 0,-3-4-8 16,-2 0 4-16,-2-3 7 15,-2-2-11-15,-1-1 4 0,-2 0-1 0,0-1-9 16,0-2-16-16,-1 2-13 15,-2-3-54-15,-1-4-48 0,1-2-167 16</inkml:trace>
  <inkml:trace contextRef="#ctx0" brushRef="#br0" timeOffset="158140.221">17541 11700 597 0,'25'-10'0'15,"1"4"165"-15,0 4-159 0,0 1-12 0,-2-1-336 16</inkml:trace>
  <inkml:trace contextRef="#ctx0" brushRef="#br0" timeOffset="158620.222">15253 12576 1031 0,'38'-16'0'16,"7"0"204"-16,3 2-111 16,10 5-40-16,5 1-16 0,5 4-3 15,7 4 5-15,5-2-12 16,8 1 7-16,9-1-8 0,7-3 6 0,6-1-16 15,2-1-11-15,1-2 5 0,1 1-5 16,-1 1 0-16,-3 0 2 16,1-2-2-16,-5 4-7 0,-6-2 4 0,-9 2 5 15,-6-2-8 1,-9 0 2-16,-6 0 2 0,-7-3-5 0,-8 0-70 15,-10 0 3-15,-10-2-26 16,-12 1-4-16,-12 0-43 0,-11-1-96 16,-9-2-231-16</inkml:trace>
  <inkml:trace contextRef="#ctx0" brushRef="#br0" timeOffset="159540.223">15458 13012 761 0,'5'-6'0'16,"-3"2"279"-16,-1 4-182 0,-1 6-52 0,-4 12-11 15,-5 14 36 1,-7 14-18-16,-4 9-24 0,-4 4-13 0,-3 3 10 16,0 1-3-16,-1-5-4 15,2-5-5-15,2-7-7 0,4-5-2 16,3-5 4-16,5-6 0 15,7-2-13-15,3-5 9 0,4-4-2 0,7-2-4 16,6-3-7-16,5-1-7 0,5-4 3 16,6-3 8-16,1 0 3 15,6-2-9-15,2 0 16 0,2 0-7 0,4 1-3 16,3 0 8-16,0 2-1 15,-1-2-4-15,-4-1 1 0,-4 0 3 16,-3 0-4-16,-5-2 3 16,-5-1-4-16,-3-1-9 0,-6 0 4 0,-6 0-1 15,-6 0-7 1,-1 0 13-16,-5-5 4 0,0-2-1 0,-3-3 0 15,-4-1 6-15,0-2-6 0,-2-3 11 0,-1 1-9 16,-2-3 1 0,2 1 3-16,0 0 7 0,2-2-11 0,1 5 0 15,3-1 5-15,0 3 2 16,2 3 1-16,2 2-8 0,0 1-1 15,0 6 13-15,0 0-14 16,1 0 0-16,5 5-4 0,2 4 3 0,5 4-4 16,4 2 6-16,0 4 5 15,1 0-7-15,-1-1 2 0,-4-2 5 16,-2-2-7-16,-1-1-1 0,-7-2 3 0,-2 2-2 15,-1 1 2-15,-9 3 5 16,-4 1-8-16,-7 2 4 0,-3 0 5 16,1-3-7-16,-2 0 0 15,0-2 8-15,5-2-8 0,1-2-24 0,2-1-32 16,4-1-82-1,1-3-61-15,1-3-323 0</inkml:trace>
  <inkml:trace contextRef="#ctx0" brushRef="#br0" timeOffset="160200.224">16005 13655 946 0,'10'-12'0'16,"5"0"185"-16,3 2-121 15,-1-4-22-15,4 7-15 0,1-1-6 0,3 6-7 16,-1 2-1-16,-3 10-4 15,-3 6-9-15,-5 6 0 0,-5 5 43 16,-6 4-8-16,-2 3 10 0,-7 2-9 0,-2-2-2 16,-1-2-1-16,-2-8-9 15,4-4-9-15,-2-4 1 0,4-5-8 16,0-2-7-16,-1-4 5 15,4-2-3-15,0-2-3 0,2-1 0 0,1 0 14 16,0-9-19 0,1-3 4-16,3-5-4 0,5-3-4 0,-2-4 11 15,5-1 1-15,1-3-6 16,2-3 3-16,4-2 0 0,2-2 0 15,2 1 0-15,0 3 1 0,0 6-1 0,-3 8-4 16,-5 8 3-16,0 6-4 16,-2 3 10-16,-5 12-8 0,0 10-2 15,-3 8 10-15,-3 6-2 16,-2 0-5-16,0 1 4 0,-5-4 3 0,-2-3-1 15,-1-5 0-15,0-3-4 16,1-4 0-16,0-3 0 0,1-3-2 16,3-4-80-16,3 0-10 15,0-1-43-15,0-4-99 0,4-3-141 0</inkml:trace>
  <inkml:trace contextRef="#ctx0" brushRef="#br0" timeOffset="161730.226">16503 13738 578 0,'18'-12'0'0,"5"2"343"16,-2-2-235-16,1 0-1 15,-1 0-33-15,-2 1-40 0,-4 0-17 16,1-1-1-16,-3-1 1 0,-4-3-9 0,-1 5 3 16,-3 2 3-16,-5-1 0 15,0 6 21-15,-4-4-9 0,-6 4-12 16,-5-1 1-16,-7 5-11 15,-1 2-7-15,-4 9 6 0,2 6 3 0,-1 4-10 16,6 6 8-16,4 4-2 16,4 0-3-16,5 2-1 0,4-1 2 15,3-2 0-15,2-4-1 16,6-4 0-16,2-5 0 0,5-7 0 0,4-1 2 15,7-6-2-15,6-3 0 0,6 0-2 16,4-5-15-16,1-6-1 16,4 0-7-16,-1-3 1 0,-3-1 20 0,-4-2 4 15,-5-4-5 1,-3-3 11-16,-3-3-4 0,-2-5-2 0,-4 0 2 15,-7 1 3-15,-6 2-2 16,-9 7 17-16,-4 5 11 0,-9 6 0 16,-11 8-3-16,-7 3-17 15,-3 7 0-15,-1 8 1 0,3 5-6 0,3 1-6 16,7 3 2-16,5-2 1 0,3 0-3 15,7-3 1-15,2 2-2 16,2-6-23-16,3-1 4 0,1-1-1 0,6-2-19 16,0-3 9-16,3 1-12 15,5-5-12-15,1-2 25 0,3-2 9 16,0-1 2-16,1-4 21 15,0-2-2-15,-2 1-8 0,0 0 13 0,2 1-1 16,-1-1-3-16,1 2 0 0,-2 1 1 16,-4-1-1-16,1 4 0 15,-4 4 1-15,-2 5-1 0,-2 3-2 0,-4 7 2 16,-3 2 0-1,0 6 12-15,-2 7 1 0,-4 3-4 0,-1 5 9 16,1 3-4-16,-3 1-12 16,-1 0 6-16,2 0-7 0,-2 1-2 15,-2-4-18-15,0 0-20 16,-4-5 15-16,-2-4-24 0,-2-2 22 0,-2-3 9 15,-1-3 1-15,1-3 16 0,-1-2 0 16,-1-4 0-16,1-3-1 16,0-8 2-16,1-3 16 0,4-3 5 0,1-1 15 15,6-7-1-15,2-5-10 16,3-2-5-16,6-9-6 0,2-5 1 15,9-8-13-15,7-8 9 16,4-6 3-16,6-7-11 0,4-6 3 0,5-3-3 16,1-1-2-1,5 0 5-15,1 4-9 0,2 8 0 0,-1 7 4 16,-2 8 2-16,-3 10-5 0,-4 6-32 0,-3 7-1 15,-4 4-3 1,-3 5 24-16,-7 1 4 0,-4 3 0 0,-6 3 11 16,-4 2-4-16,-5 5-4 15,-2 10 10-15,-11 7 19 0,-5 9 1 16,-5 0-12-16,0 3 2 15,1-2-7-15,5-5 1 0,6-4 0 0,4-3-11 16,6-8 3-16,1 2 0 0,4-6 0 16,7-2 1-16,3-3-3 15,6-3 4-15,0-2 0 0,3-5 3 0,-1-3-9 16,0-5 8-16,-1 3-4 15,-4-2 2-15,-1-6 11 0,-2-4 0 16,-5-3 1-16,-1-4 11 16,-3 4-4-16,-3-1 0 0,-2 1 8 0,-7 0-10 15,-3 5-5 1,-1-1 5-16,-1 8-5 0,0 3-11 0,2 4 5 15,3 4-5-15,0 4-4 0,3 4 2 0,0 12-1 16,0 6-9-16,2 6 12 16,2 0-4-16,1-3-3 0,7-3-13 15,1-3-1-15,4-5-3 16,5-4 21-16,2-6 0 0,6-4-10 15,4-1 12-15,2-6 3 16,1-6-8-16,0-2 6 0,0-3-5 0,0-4-1 16,-3-1 6-16,-1 0 2 15,-4-9-7-15,-1 2 2 0,-2-5 0 16,-1-4 0-16,-1-4 0 0,0-3 3 0,-1 0-1 15,-3 2 16-15,-3 6-9 16,-6 11 4-16,-3 10 7 0,-3 9 5 16,-1 6 7-16,0 2-7 15,-7 13-17-15,-9 15-16 0,-8 11 8 0,-2 14 7 16,-2 3-12-1,3 0 9-15,3-4-4 0,2-5 0 0,5-4 0 16,6-6 0-16,3-6-9 0,5-3 1 0,1-3-2 16,1-5-20-1,4-3 9-15,3-5-20 0,2-2-17 0,2-3 13 16,2-2-1-16,2-5-9 15,2 0 22-15,-1-7 4 0,1-4 3 16,3-5 18-16,-2-1 4 16,5-5-4-16,-4-2 12 0,1-3-3 0,-3-2-2 15,-2 6 1-15,-5 3 7 16,-4 8 0-16,-3 4 15 0,-4 6 5 15,0 2-2-15,0 5-10 0,-7 11-17 0,-2 6 3 16,-2 4 6-16,3 1-6 16,2-2-2-16,2-3 2 0,3-1-1 15,0-4-13-15,1-2 7 16,0-1-7-16,2-4-10 0,2-2 6 0,4 0-19 15,1-5-60-15,3-3-39 16,0 0-141-16</inkml:trace>
  <inkml:trace contextRef="#ctx0" brushRef="#br0" timeOffset="161890.226">18120 13362 708 0,'5'-28'0'16,"0"13"309"-16,-2 8-212 15,-1 3-32-15,0 3-35 0,1-1-27 0,1 2 0 16,0 0 1-16,-2 1-8 15,-2 7-174-15,-2 0-52 0,-9 3-227 16</inkml:trace>
  <inkml:trace contextRef="#ctx0" brushRef="#br0" timeOffset="162040.226">17723 13469 795 0,'9'-7'0'0,"7"-1"193"0,4-1-82 0,4-4-39 15,5 4-34-15,2-1-17 16,2 2-10-16,-1 4-12 0,-2-1-18 15,-2 5-35-15,-4 0-77 0,-4 5-192 0,-8-2-247 16</inkml:trace>
  <inkml:trace contextRef="#ctx0" brushRef="#br0" timeOffset="163500.228">18197 13624 627 0,'7'-12'0'16,"-2"4"287"-16,-2 0-168 0,-2 1-21 15,-1 1-3-15,0-1-18 16,0 2-9-16,-4-2-5 0,-3 1-4 0,-2 3-18 15,-3 3-12-15,-5 11-12 0,-2 11-15 16,-3 7-2-16,2 4 0 16,-1 3 2-16,4-3-2 0,3-2 0 0,6-5-20 15,2-4-9 1,5-6 26-16,1-1-3 0,4-4-3 0,4-1 5 15,3-5-2-15,3-3-6 16,3-2 9-16,3-3-3 0,-2-6-5 0,0-3 10 16,-2-4-9-1,-2-2-3-15,1-2 15 0,-3-4-2 0,1-1 0 16,-1-1 0-16,-2-2 2 0,1 2-4 0,-3 5 4 15,-1 6 2 1,-4 7-4-16,-2 7 0 0,-1 2 13 0,0 12-17 16,-4 9-2-16,-4 9 9 15,0 5 2-15,-1 1-5 0,5-6 0 16,2-2 0-16,2-6 0 15,0-5-3-15,3-3 0 0,2-7 4 0,2-1-2 16,4-5 0-16,3-2 2 0,4-4 2 16,3-6-2-16,4-7 2 15,0-2-2-15,-2-4-2 0,-2-3 2 0,-2-5 4 16,-3-2-7-16,0-5 4 15,0-3 2-15,2-5-5 0,1-5 2 16,-1-1 10-16,1-2-12 16,0 3 2-16,-3 4 4 0,-2 12-9 15,-6 7 5-15,-3 13 4 16,-3 9 6-16,-2 6 6 0,0 0-13 0,-1 15-8 15,-8 9-2-15,-5 12 7 0,-3 9 12 16,-2 2-3-16,1 2-11 16,1 4 2-16,-1-1 3 0,3-2 1 0,0-2-10 15,5-8 10-15,3-4-7 16,4-6-8-16,3-3 7 0,3-5-12 15,5-4-11-15,3-5 9 16,3-3-12-16,3-4-18 0,4-2 15 0,0-4-11 16,2 0-11-16,0-5 34 15,-2-6 5-15,1-4 4 0,-3-5 9 16,-3-4 4-16,-3-3-4 0,-4-1 4 0,-2-2 10 15,-5 6 2 1,-2 4 17-16,0 7 3 0,-2 4-7 0,-5 6-5 16,-1 3-12-16,-4 6-16 15,-2 11 10-15,0 6-4 0,3 5 0 16,1-2 0-16,6 1 1 15,0-5-3-15,4-1 4 0,0-4-3 0,5 0-6 16,5-5 12-16,3 0-6 0,5-2-9 16,1-2 0-16,5-4-6 15,2-1-7-15,2-3 5 0,0 0 2 0,-1-4-5 16,0-5 21-16,-4-1 0 15,-1-3-7-15,-4-3 9 0,-1-3 0 16,-3-2-3-16,-3-4 0 16,-3 1 5-16,-6 0-4 0,-2 5 0 0,-5 2 20 15,-6 4-6 1,-3 4 5-16,-2 7-8 0,-4 2-8 0,0 7 3 15,0 6-7-15,1 4-2 0,4 5 6 0,2 2-2 16,4-2-2 0,4 1 0-16,2-3-2 0,1-3-20 0,2-3 17 15,0-2 1-15,5-3-7 16,0-1 12-16,3-3 0 0,2-3-2 15,2-2 2-15,5-3 5 16,-2-4-6-16,3-7 2 0,1-1 15 0,2-6-12 16,-1-6 15-16,1-7 0 15,0-5 4-15,-1-7 7 0,-2-5-7 16,3-6-2-16,1-3-1 0,0-4-8 0,0 3-6 15,-2 5 7-15,-4 8-6 16,-5 12 0-16,-6 12 11 0,-2 12 6 16,-3 6 1-16,0 6-10 15,-3 9-16-15,-9 17-24 0,-6 16 37 0,-6 13-8 16,-1 8-8-1,3-2 8-15,2 3-1 0,5 0-4 0,1-4 1 16,3-5-1-16,3-8-51 0,0-6 24 0,0-10-8 16,2-6-22-1,-1-4-1-15,3-4-33 0,-1-3-43 0,0-6-39 16,-2-3-201-16</inkml:trace>
  <inkml:trace contextRef="#ctx0" brushRef="#br0" timeOffset="163680.229">18533 13436 925 0,'20'-20'0'0,"9"5"149"16,5 0-108-16,4 2 0 0,0 3-15 15,4 4-17-15,0 3 3 16,-3 3-11-16,-3 0-2 0,-3 6 0 0,-3 6 0 15,-3-2-165 1,-6 1 0-16,-8-3-136 0</inkml:trace>
  <inkml:trace contextRef="#ctx0" brushRef="#br0" timeOffset="177070.247">14499 10636 563 0,'3'-12'0'16,"-1"0"144"-16,0 6-82 0,0 0 4 16,-1 0-2-16,0 4-16 15,0 0-7-15,-1-3-10 0,0 2 19 0,0 0-1 16,-1-2-12-16,0 4 10 15,-1 1 15-15,1-1-13 0,0 1-24 16,-3 5-19-16,-6 12-12 16,-5 15-1-16,-5 9 9 0,-2 5 14 0,1 5-7 15,-2-1 2 1,-1 1-4-16,0 8-3 0,-3-1 13 0,1 2-8 15,1 0 7-15,-1 0 7 0,-2 1-7 0,2 2-8 16,3 4 6 0,0-1-8-16,3 4-4 0,1 1 7 0,1-1-6 15,2 1-3-15,-1 0 0 16,0 0 7-16,0 2-8 0,3 4 2 15,-2-2 11-15,1 3-11 16,-2-1 2-16,-1 1-2 0,1 6-2 0,0-4 2 16,3 1 14-16,2-2-12 0,3-3 6 15,6-2-3-15,0-5-4 16,3-2 6-16,0 2-5 0,4-3 3 0,3 2 10 15,4-3-6-15,-2 0-6 16,4-4 11-16,1 2-8 0,0-3-6 16,2-3 6-16,2 0-4 15,1-2-6-15,2 1 6 0,1-1 1 0,3 1-4 16,1-1 0-1,-1-3 4-15,0-1-7 0,2-2 6 0,-1-2-3 16,-2-1 0-16,0-1-2 0,-1 0 4 0,1-2-4 16,-3-1 4-1,-1-1 0-15,-5-1-3 0,-3-1 2 0,-6-1 1 16,-3-1-3-16,-3 3 2 15,-5-2 1-15,-2 0-3 0,-4-4 1 16,2-2-1-16,2-1-15 16,0-7 13-16,3-1 2 0,3-2-21 0,1-2 18 15,0 1-5-15,1-1-3 16,7 0 6-16,2-2-1 0,3 6-6 15,2-5 5-15,4 2-8 0,0 0 9 0,2-5-48 16,1 1 21-16,-1-4 29 16,4 0 10-16,-1-3 9 0,0-4-20 15,0-1 12-15,0 0-4 16,1 2-4-16,-1-2 4 0,3 1-1 0,1-2-1 15,-1-2-1 1,1-1-3-16,-4 0-3 0,-3 0 3 0,-6 0-13 16,-4 0 6-16,-5 0 13 0,-3 0-2 0,-3 0 0 15,0 0-1 1,2 2 1-16,0 3-2 0,1 0 2 0,2 1 0 15,1 1 1-15,1-3-1 16,-2-1 0-16,1-1 0 0,-1-2 0 16,-2 0 0-16,0 2 1 15,1-2-1-15,-2 0 2 0,-1 0-3 0,0 0 2 16,0 0 0-16,-1 0-1 15,0 0 0-15,0 0 1 0,0 0-4 16,1 0 6-16,-1 0 3 0,0 0-6 0,0-2 0 16,0-2 6-16,0-1-7 15,0-4 1-15,0 1 1 0,0 1-2 16,-2-1 2-16,-2 0 0 15,1-1-1-15,-2 0 0 0,-2-1 2 0,1-1-2 16,-1-3 0 0,1 0 1-16,2-2-2 0,0-2 2 0,1 0 13 15,3 1-8-15,-2 3 9 16,2 5-8-16,0 2-5 0,0 4 9 15,0 1-9-15,0 2-4 0,0 0 1 0,0 0 1 16,0 6 0-16,2 3-10 16,-2 2 14-16,4 4-8 0,1 2 8 15,1 0 7-15,3 3-9 16,3 1 9-16,2-1-7 0,1 0-7 0,3-2 6 15,2-2 2-15,0-2-6 16,-2-4 1-16,-2-2-3 0,-4-5-8 16,-8 0 12-16,-1-1 2 0,-3 0-6 0,-1-1 6 15,-5 3 7-15,-4 0-3 16,-6 3 2-16,-4 2-3 0,-3 3-1 15,-3 2 12-15,0 0-4 16,0 1-16-16,2-1 6 0,5-2 4 0,5-2-10 16,6-3 4-1,3 2-4-15,5-1-94 0,0-2-20 0,2 0-91 16,4-3-252-16</inkml:trace>
  <inkml:trace contextRef="#ctx0" brushRef="#br0" timeOffset="178980.25">15274 15042 698 0,'9'-22'0'0,"1"-1"265"15,-3 5-183-15,0 4-10 16,-6 3-13-16,1 7-9 0,0 1 10 0,-2 3-5 16,0 1-17-16,-1 16-19 15,-7 15 3-15,-3 20 23 0,-6 14-10 16,-3 6-13-16,-1 3-12 15,2-4-4-15,-2-4 5 0,3-12-10 0,2-8 0 16,3-13 4-16,4-12 0 0,2-11-9 16,3-6 8-16,1-5 18 15,2 0-11-15,-1-11 0 0,0-9-9 0,2-7-4 16,2-5-1-1,4-4 1-15,4 0-7 0,0-4 13 0,3-1-7 16,5-3 2-16,3-5 2 16,1-2 2-16,5-4-6 0,-1-4 6 15,0 2-3-15,0 3 0 16,-4 8-1-16,2 10-2 0,-7 13 1 0,1 11 4 15,-1 8 1-15,1 4-3 0,2 5-4 16,0 12 4-16,3 7 0 16,-1 7 0-16,-1 1 2 0,-3 0-3 0,-6-2 2 15,-5-5 1-15,-6 0-2 16,-6-4 0-16,-8 1 3 0,-6 0-2 15,-6 0-1-15,-2-3 0 16,1-3-7-16,0 0 8 0,5-5-2 0,7-1-25 16,5-5 11-16,4-2-7 0,4-3-4 15,1 0-3-15,0 0-7 16,1 0-15-16,7 0 20 0,3 0 32 0,5-1-2 15,0-1 2 1,2 2 3-16,1 4-8 0,0 8 8 0,-2 4-3 16,1 2-1-16,-1 4 0 15,-4 3 3-15,0 1-3 0,-5 2 0 16,-4 2 13-16,-4 1-11 15,0 1 10-15,-12 0-6 0,-2-4-2 0,-6-1 6 16,-6-4 5-16,0-4-1 0,-4-3 8 16,-3-4-11-16,0-5 0 15,-2-4 5-15,0-3-15 0,3 0-2 0,2-6 2 16,4-3 6-16,5-1-8 15,5-5-1-15,5 3 4 0,4 0-4 16,6 0 1-16,1 1 2 16,6-1-2-16,3 1-9 0,4 3 11 0,1 1-2 15,3 6-1 1,2 1 0-16,3 12-2 0,1 1 8 0,3 4-5 15,2 1-1-15,-1-5 4 0,1-1-2 0,-1-3-10 16,-1-6 12 0,-2-3-4-16,-2 0-6 0,-2-10 9 0,-1-6 2 15,1-4-6-15,-1-5 5 16,0 1-2-16,-1-1 0 0,1 0 0 15,0 2 2-15,0-2-2 16,-1-2-3-16,-3-1 3 0,2 1 0 0,-4 2-4 16,-5 8 4-16,-2 6 0 0,-4 7 4 15,-2 4 1-15,0 0 17 16,-2 3 5-16,-8 12-11 0,-4 7-23 0,-3 9 14 15,2 0-8-15,3 0-1 16,5-3 4-16,3-6 0 0,4-2-2 16,3-5-22-16,3-5 6 15,3-1-5-15,0-4 16 0,2-2-1 0,4-3-5 16,1 0 11-1,2-6 0-15,2-2 0 0,-2-2-9 0,-1-4 9 16,-1-1-12-16,2-2 2 0,-1-5 12 0,2 0-4 16,-2-2 0-1,-1 0 1-15,-1 2-7 0,-3 3 8 0,-4 2 0 16,-2 9 0-16,-4 2 1 15,-2 5 1-15,0 1 2 0,-8 8 11 16,0 10-15-16,-1 7 0 16,-1 11 0-16,2 3 4 0,0 7-2 0,0 5 1 15,-1 1 1-15,1 3-8 16,-2 2 6-16,-2 4-2 0,-3 9 0 15,-5 3-20-15,-1 2 23 0,0 2-6 0,-2-2 6 16,-1-3-2-16,-2 0-1 16,-1-2-1-16,-6-5 2 0,0-7-2 15,-2-8 0-15,-3-7 2 16,1-11-2-16,3-6 2 0,2-7-1 0,5-9-2 16,2-4 4-1,4-6-1-15,6 0-2 0,3-10-9 0,6-2 10 16,3-7-19-16,5-9 9 0,10-7 8 0,5-11-1 15,10-6 6 1,6-7 12-16,6-7-4 0,5-6 1 0,4-3-10 16,2-1 0-16,2 1 0 15,-2 1 3-15,3 2-2 0,0 0 5 16,-2 3-4-16,1 1-3 15,1 1 14-15,-3 0-9 0,-5 5-1 0,-6-1 8 16,-6 7-4-16,-4 3-5 16,-6 6 0-16,-5 9 6 0,-3 9-16 15,-7 11 8-15,-4 8 1 0,-3 5 1 0,-1 5 18 16,0 0 2-16,0 0-10 15,0 1 6-15,0 2-12 0,-7 8-11 16,-8 17-4-16,-10 18 10 16,-3 16-6-16,-1 10 6 0,4 2 0 0,7-1-5 15,-2-5-5 1,8-7-12-16,4-8-14 0,3-10 12 0,5-8 7 15,1-9-3-15,7-7-4 16,5-3 6-16,2-8-1 0,3-6 18 16,1-2-4-16,3-7-19 0,0-6 7 0,0 0-2 15,-2-5-7-15,-1-3 4 16,-5-2 4-16,-2-3 5 0,-2-3 16 15,-6 1-6-15,-1-1 0 16,-1 2 0-16,-2 7 3 0,-2 6-3 0,-1 6 0 16,-5 6 21-16,-1 5-14 15,-6 14-6-15,-2 11 0 0,0 9-2 16,3 2 2-16,2-2 5 0,4-4-6 0,7-4-5 15,1-3 5-15,6-6-36 16,5-2-3-16,0-6-14 0,3-4-6 16,3-5 16-16,-1-3-11 15,2-2-65-15,0-8-93 0,-2-3-116 0</inkml:trace>
  <inkml:trace contextRef="#ctx0" brushRef="#br0" timeOffset="179130.25">16131 15429 699 0,'6'-5'0'0,"11"-4"100"16,4-1-64-16,7 0-12 16,3-1-12-16,0 1-6 0,3-2-12 0,-5-1-207 15,-3-2-71-15</inkml:trace>
  <inkml:trace contextRef="#ctx0" brushRef="#br0" timeOffset="181570.254">16917 15358 891 0,'3'-16'0'0,"8"1"213"0,3-1-147 16,2 3-15-16,2 5-2 16,-3 2-7-16,-5 6-3 0,-5 0-9 0,-4 0-20 15,-4 7 16-15,-10 10 28 0,-10 12 3 16,-12 5-20-16,-5 4-22 15,-4-3-1-15,5-4 2 0,6-1-10 0,7-3-4 16,11-1 2 0,6-2-3-16,7 1-2 0,4 0-3 0,9-1 3 15,6 0-16-15,4-1 11 16,3-2 1-16,0-4-13 0,-4-2 15 15,-2-3 4-15,-4-5-2 16,-6 1 1-16,-5-4-4 0,-3-4 0 0,-1 3 8 16,-7-1 9-16,-8 1-11 0,-7 1-3 15,-2 2-5-15,-4 1-7 16,4 2 8-16,3-1-10 0,-1-1-8 0,5 0 18 15,4-2-15-15,3-1-13 16,6-1 20-16,3-1-5 0,2-2-13 16,0 0 3-16,2 1-13 15,4-1-5-15,7 0 50 0,5-6 0 0,3-3-3 16,7-6 4-16,2-4 1 0,4 1-7 15,6-4 2-15,6-3 9 16,3-6-6-16,6-4 8 0,2-6-12 0,-3-5 0 16,0-4 12-1,-4-5-1-15,-10-2 2 0,-6 3 3 0,-9 4-1 16,-9 4-2-16,-7 3 14 15,-5 4-7-15,-4 3-9 0,0 2 2 16,-4 7-7-16,-1 2-5 16,-1 9 9-16,2 7 1 0,1 6 13 0,1 2 8 15,2 1-16-15,-3 12-23 0,-6 14 0 16,-2 14 10-16,-6 11 0 15,0-1 3-15,3 2-3 0,0 4-5 0,0 1 4 16,1 1 4-16,-3-2-8 16,2-6 4-16,2-6 2 0,5-4-5 15,0-5 2-15,7-7-2 16,0-5-10-16,3-7-2 0,5-4-7 0,2-3-6 15,0-5 13 1,2-3-11-16,1-1-13 0,0-5 18 0,2-5 3 16,1-7-1-16,1-2 8 0,-1-3-4 0,0-5-1 15,0-2 14 1,0 0 0-16,-2-5 0 0,2 0 0 0,-2 5-1 15,-6 8-4-15,0 8 10 16,-6 9-2-16,-2 4-5 0,0 6 4 16,-1 13 3-16,-5 7-2 15,-2 5 20-15,-1 0-17 0,1-4-10 0,0-3 8 16,2-3 2-16,4-5-8 0,1-4 3 15,1-3-1-15,1-2 0 16,4-1-5-16,2-5 4 0,0-1-11 0,3-6 13 16,1-5-1-16,2-6 0 15,-2-2-1-15,2-1 1 0,-2-4 0 16,2 0-2-16,2 1 5 15,-4 2-6-15,2 7 2 0,-6 3 1 0,0 8 0 16,0 3-7 0,-4 7 4-16,2 10-1 0,-2 5 8 0,0 6-3 15,0 0-5-15,2 0 3 0,4-2 2 0,-2-6-2 16,5-3-10-1,-1-7 8-15,2-4 0 0,2-4 5 0,-3-2 2 16,7-7-8-16,2-4 8 16,3-1-1-16,5-5-4 0,-1-2 1 15,0-5 3-15,-3-1-6 16,3-5 6-16,-5-7-2 0,-1-1-2 0,-1-8 2 15,-4-6 8-15,0 0-4 16,1-9 9-16,-1-1-4 0,1 0-5 16,-2 6 0-16,-2 9 1 0,-5 14-6 0,-4 12 0 15,-3 11 46-15,-1 9 4 16,-1 1-35-16,0 4-11 0,-4 15-8 15,-6 14 1-15,-5 16 9 16,-5 17 0-16,-5 13 5 0,-5 16-8 0,-8 14-5 16,-7 17 4-1,-2 2 3-15,-2-3-4 0,3-11 2 0,3-15-6 16,8-15-47-16,8-14 21 0,9-13-9 0,8-13-8 15,3-8 15 1,4-7-8-16,3-9-19 0,0-6 0 0,7-6-14 16,0-8-34-16,6 0 22 15,2-12-50-15,2-6 29 0,4-3 101 16,-1-8 6-16,1-3 22 15,1-9 52-15,-1-7-5 0,1-8-8 0,-7-6-17 16,-2 0-4-16,-8-1 11 16,-5 3-4-16,-10 2-9 0,-5 6-5 15,0 8 24-15,0 7-11 0,7 10-19 0,5 3-16 16,6 3-10-16,10-1-6 15,9-2 3-15,7 2 3 0,6-3-6 16,1 0 3-16,1-5-3 16,0-3-16-16,-1-7 20 0,0-1-1 0,-3-5 0 15,0-3-2 1,-2 2 4-16,0 0-4 0,0 3 4 0,-3 5 4 15,-1 8-9-15,-3 9 6 16,-6 5-3-16,-5 8-1 0,-6 2 0 16,-3 4 2-16,-3 3-2 0,-1 0 4 0,-1 15 13 15,-8 11-6-15,-6 16 31 16,-7 15-16-16,-8 17-18 0,-4 10 6 15,-4 17 2-15,-3 10-5 16,-1 4 2-16,4-4-8 0,3-8-7 0,4-10 6 16,2-10-1-16,1-9-46 15,6-8 1-15,3-10-25 0,6-11-49 16,7-10 34-16,3-11 16 0,5-7 31 0,6-6-7 15,2-7-9-15,5-4-7 16,2-7 22-16,3-6 15 0,1-7 18 16,-1-4 8-16,-2-5 102 15,-1-7-59-15,-1-8 0 0,-1-4 11 0,-2-9-11 16,-2-5-17-1,-1-10-13-15,-3-3-9 0,-7 1 9 0,0 7 1 16,-5 12 5-16,-2 13 32 16,3 16-7-16,2 8-23 0,2 12-3 15,0 0-13-15,8 5-15 0,4 1 8 0,6 0-3 16,2 7-4-16,5-3 9 15,1-1-8-15,4-3-29 0,2-1 21 16,1-6-4-16,2-3-1 16,-3-7 16-16,-2 1 2 0,-5-4-2 0,-6 2 2 15,-9 2 0-15,-7 3-2 16,-3 3 2-16,-6-2 51 0,-6 6-39 15,-6 0 0-15,0 6-16 16,-2 0 2-16,2 5 2 0,2 2 3 0,2 1-4 16,2-1-2-16,1 4-1 0,2-1 0 15,2 4 6-15,4 5-2 16,3 3-1-16,2 2-6 0,6-1 7 0,6-2-2 15,5-3 2 1,6 0-1-16,4-5 0 0,2-3-60 0,7-6 22 16,2-4-9-16,5 0 29 15,0-10-16-15,2-4 3 0,1-2 29 16,-4-2-2-16,0 1 3 0,-6-4 2 0,-6 0 10 15,-7-2 10-15,-9 1 8 16,-8 2-12-16,-6 1 23 0,-6 4-7 16,-9 3-5-16,-8 10-11 15,-4 2-5-15,-5 8-9 0,-2 9-6 0,2 5 6 16,4 3-1-16,5 0-3 15,9 2 2-15,6-6 0 0,5-3-12 16,3-1 7-16,7-3 1 16,5-3-8-16,4-3 8 0,1-8-1 0,1 0-2 15,0-4 9-15,-1-6 1 0,0-5-8 16,-1-5 8-16,0-3-2 15,-1-9 11-15,4-4 5 0,0-6-6 0,2-5-3 16,3-4 7 0,2-6-8-16,2-3-7 0,1-2 9 0,-7 1-7 15,-3 10 4-15,-8 13 15 16,-7 14-2-16,-5 13 14 0,-1 9 29 15,0 2-21-15,-7 14-27 16,-13 18-23-16,-8 14 16 0,-4 15-6 0,1 9-1 16,3 1 2-16,5 2-6 0,0-2-1 15,5-6-54-15,0-9-62 16,1-7-14-16,0-8-37 0,-4-10-144 0,-3-7-204 15</inkml:trace>
  <inkml:trace contextRef="#ctx0" brushRef="#br0" timeOffset="181850.254">17245 15369 987 0,'14'-11'0'0,"10"0"193"15,10-2-118-15,6 7-43 0,4 1-22 0,4 2-4 16,-2 3-9-16,-4 5-48 16,1 2-9-16,-6 2-45 0,-8-1-174 15,-10-2-207-15</inkml:trace>
  <inkml:trace contextRef="#ctx0" brushRef="#br0" timeOffset="200980.281">19117 8908 428 0,'0'0'0'0,"3"0"77"0,0-5-6 0,2-1-22 15,1-8-14-15,3 0 25 0,0-5 9 16,3-6 16-16,1-4-22 15,1-3-16-15,2-6 2 0,0 0-5 0,1-3-10 16,1-6 6-16,2-3-9 16,3-5-7-16,3-4-8 0,1-4-1 15,1 0 3-15,-1 0-10 16,-1 6 7-16,-1 6-4 0,-3 2 4 0,-4 6 0 15,-1 4 0 1,-4 3-2-16,-3 9 7 0,-3 4-7 0,-2 7-7 16,-3 9 8-16,-2 3-5 0,1 2 5 0,-1 2 0 15,0 0-5 1,-3 1-10-16,-5 4 2 0,-5 7 3 0,-2 4-4 15,-6 3 0-15,-3 3 5 16,0 0-9-16,-3 2 2 0,-2-1 2 16,1 1-27-16,-2 3 7 15,0-2 0-15,2 2-13 0,-2-4 12 0,7-4 9 16,4-5 0-16,5-8 17 0,7-3-4 15,3-3-2-15,4 0 2 16,0-2-5-16,6-7-9 0,4-9 15 0,3-5-2 16,7-6 0-16,2-2 0 15,3-2 0-15,5-1 1 0,0-2 1 16,0 3-3-16,-1 4 1 15,-5 0 0-15,-1 9 2 0,-4 3-2 0,-3 5 0 16,-2 4 14 0,-4 2-4-16,0 1 5 0,-3 2-8 0,0 3-3 15,-2 5 5-15,-1 12 4 0,-2 12-3 0,-2 13 9 16,-3 11-8-1,-3 8-4-15,1-1-2 0,0-2-2 0,2-9-4 16,3-6 2-16,1-9 1 16,5-9-9-16,2-5-25 0,2-8-33 15,0-6-58-15,3-6-27 16,-5-7-158-16</inkml:trace>
  <inkml:trace contextRef="#ctx0" brushRef="#br0" timeOffset="201800.282">18337 6575 829 0,'15'-16'0'16,"1"4"102"-16,-2 4-41 15,1 1-25-15,0 4-14 0,1 3 4 16,1 0-8-16,-1 3-2 0,3 5 6 0,0 5 4 15,2 6 4-15,2 4 5 16,-4 6-14-16,1 0 3 0,-8 2-4 16,-2 1-9-16,-8 1-5 15,-2 1 4-15,-8-2-8 0,-10 2 0 0,-6 3 4 16,-5-2 0-1,-5 0-9-15,2-1 6 0,-1-6-1 0,5-6-11 16,6-2 14-16,3-8-8 16,7-3 2-16,6-5-3 0,3-3 8 15,3-1-8-15,0 0 0 0,4 2-7 0,5-2 8 16,5 0 6-16,6-5 29 15,5-4-23-15,2-4 5 0,1 0 3 16,1-2-11-16,0 1 5 16,-1 1-2-16,-4 1-12 0,-1 2 6 0,-4 0 3 15,-2 1-10-15,1 2 8 16,-2 1-3-16,-2 3-35 0,-1-1-12 15,-2 3-41-15,-3 1-77 16,-2 0-30-16,-6 0-376 0</inkml:trace>
  <inkml:trace contextRef="#ctx0" brushRef="#br0" timeOffset="202500.283">19192 6643 950 0,'-8'-8'0'16,"-1"4"240"-16,1 4-174 15,0 0-34-15,-2 12-14 0,0 9-15 0,-2 9 2 16,-2 4 0 0,4 5-7-16,2 1 4 0,2-5 4 0,5-2-7 15,1-2 2-15,5-9 1 16,5-3-2-16,3-4 0 0,4-4 2 15,-1-5-3-15,2-3 2 16,0-3 0-16,-1-5-3 0,-2-7 4 0,-2-1 7 16,-3-6-12-16,-4-3 6 0,-1-1 2 15,-4-4-6-15,-1 3 2 16,-1-2 6-16,-4-1-9 0,1 0 4 0,3 1-1 15,1 0-1-15,5 5-3 16,3 2 2-16,3 4-7 0,2 6 10 16,1 3-1-16,2 5-2 15,-1 2-3-15,0 9 4 0,-1 7 0 0,-2 5-1 16,-3 3 3-16,-1 0-4 0,-4 2 4 15,-1-2 1-15,-2-3-4 16,-1-2 2-16,0-6 8 0,-1-4-1 0,-2-3 8 16,1-5-7-1,1 0 11-15,0-2 9 0,0 0-2 0,1 0-14 16,0-3 1-16,0-8-6 15,3-4-13-15,3-4 7 0,-1-4 0 16,4 0-3-16,-1-3 2 16,0-4 5-16,0 1-7 0,0-2 2 0,1 2-2 15,3 3-2-15,-2 2 2 0,2 6-14 16,2 6-33-16,1 5-5 15,2 7-29-15,-1 2-62 0,-2 8-30 0,-3-1-147 16</inkml:trace>
  <inkml:trace contextRef="#ctx0" brushRef="#br0" timeOffset="202960.284">19809 6236 721 0,'4'-13'0'0,"0"7"324"15,-4 2-219-15,0 4-30 0,0 5-39 0,0 12-22 16,-2 9 24-16,-4 8-5 0,-2 4-15 15,-2 3-11-15,-1-1 4 16,0-4-6-16,2 0-6 0,4-7 2 0,1-3 0 16,4-4-2-16,3-3 2 15,3-3 0-15,5-5-7 0,1-1 7 16,1-5-2-16,0-5-17 15,1 0 12-15,3-4 2 0,-4-4-2 0,2 0 9 16,-1-7-4-16,0-1-8 16,0-7 11-16,-1 2-4 0,-2-2-10 15,0 3 13-15,-3 3-2 0,-4 2-6 0,-3 4 10 16,-1 4 2-1,-4 4-8-15,-2 3 6 0,-2 5 4 0,-1 8-6 16,-1 7 0-16,1 7 2 16,0 3-6-16,4 3 6 0,0 1 2 15,1-2-7-15,2 2 4 16,1-3 2-16,1-3-6 0,0 0 0 0,2-5 0 15,3-1-137-15,1-3 10 16,-2-7-115-16,0-4-394 0</inkml:trace>
  <inkml:trace contextRef="#ctx0" brushRef="#br0" timeOffset="203680.285">20413 6163 795 0,'4'-18'0'16,"-1"7"290"-16,-1 6-186 0,-2 5-9 0,0 5-42 15,-4 15-50-15,-7 17 3 16,-3 13 18-16,-1 6-2 0,-1 2-9 0,3-3-7 16,1-6 10-16,-1-6-15 0,3-8 3 15,0-2 8-15,2-6-3 16,1-2-8-16,3-4 5 0,0-4-4 0,2-3-4 15,1-6 4 1,-1-3-1-16,2 1-1 0,0-4-2 0,2-1 1 16,4-1-22-16,2-6 20 15,2-7 2-15,8-7-11 0,1-6 12 16,1-5 0-16,1-3-17 0,1-1 21 0,-1 2-5 15,1 4-7-15,-4 7 13 16,-1 9-10-16,-7 7 5 0,0 6 4 16,-1 2-6-16,-1 13 0 15,0 6 4-15,-1 3 21 0,-1 3-15 0,-1 1 1 16,-4-1-5-16,-1-2-6 15,0-2 4-15,-9-3 4 0,-4 0-4 16,-7-1 5-16,-4 1-4 16,-4-3-4-16,-2 1 2 0,-2-3 5 0,2-1-9 15,1 1 6-15,4-5-7 0,6-2-26 16,6-1 11-16,5-7-3 15,3 1-14-15,5 0 5 0,0-1-22 0,0-2-42 16,4-3-16 0,0-7-13-16,3 0-127 0,1 0-50 0</inkml:trace>
  <inkml:trace contextRef="#ctx0" brushRef="#br0" timeOffset="204210.285">20644 6448 562 0,'0'11'0'16,"0"4"347"-16,0 7-238 0,0-1-32 0,-3 1-23 16,1 0-17-16,2-6-23 15,0-1-14-15,2-1 0 0,3-6 11 0,0-1-13 16,0-2 3-16,1-3 0 0,3 0-2 15,-1-2 2-15,3 0 3 16,-1-4-5-16,1-3 2 0,1-5 2 16,2 1-4-16,-1-5 2 15,-1-3 0-15,2-2-2 0,-2-4 2 0,0 1 0 16,0 0-1-16,-3-1 0 15,-1 3 8-15,-2 4-6 0,-2 3 10 16,-3 6-1-16,0 3 2 16,-1 4 10-16,0 2-10 0,0 0-5 0,0 9-1 15,-3 11-8-15,-3 6-4 0,-3 8 10 16,2 9-2-16,-1 1-4 15,-1 12 2-15,0 3 5 0,-3 3-7 0,-1 3 2 16,1-4 4-16,-3-3-6 16,0-4 2-16,1-5-2 0,2-3-30 15,0-5 30-15,2-4-19 16,-1-3-8-16,1-4 14 0,-1-4 0 0,0-4-12 15,-1-5 7 1,-6-4 14-16,0-4-7 0,-5-2 8 0,-3-3-6 16,-2-4-13-16,-3 0 9 0,2 0-4 0,1-8-9 15,4-4 5 1,4-4 10-16,4-3-5 0,6 0-9 0,5-1-26 15,2 0-72-15,3-1 6 16,0 0-49-16</inkml:trace>
  <inkml:trace contextRef="#ctx0" brushRef="#br0" timeOffset="205010.287">21096 6111 717 0,'3'-4'0'0,"-3"1"309"0,0 3-202 0,0 3-51 16,-4 12-38-16,-4 13-1 16,-3 15 7-16,-4 10 4 0,0 8-6 15,-1-1-13-15,2-2-6 16,0-1 5-16,7-8-9 0,-1-5 1 0,1-5 0 15,2-5 9-15,1-5-11 16,2-4-2-16,2-6 4 0,3-5-33 16,5-2 24-16,2-7-7 0,2-3-9 0,4-2 20 15,2-4-6-15,3-4 2 16,-1-7 3-16,2-5 0 0,0-3 0 15,0-4 11-15,-2-3-8 16,-2-2 4-16,-3-5 0 0,-4-1 8 0,-2 3 1 16,-5 4 10-1,-2 7-4-15,-2 5-4 0,0 7 7 0,-3 2-6 16,-2 3-4-16,0 7 8 0,-2 0-14 15,-2 14-4-15,-3 6 2 16,-2 13 4-16,1 4-7 0,0 3 4 0,5-1 0 16,1-5-3-16,3-5 0 15,1-3-2-15,2-4-1 0,1-2 7 16,0-3-6-16,5-5-8 15,1-2 12-15,0-3-2 0,0-1-16 0,2-2 16 16,2-2-11-16,0-2-8 16,3 0 8-16,1-2 4 0,-1-5-5 15,3-1 13-15,-1-4 0 0,2-2-13 0,1-3 11 16,0-7-6-1,2 2 4-15,-3-5 7 0,2-2-3 0,0 5 0 16,-1 1-3-16,-2 5 3 16,-1 6 0-16,-2 1 0 0,-2 4 3 15,0 1-3-15,-1 6 0 16,2 0 19-16,-3 5-13 0,3 7 7 0,0 3-1 15,0 3 10-15,-1 0-18 16,-1 1 1-16,-3 0 4 0,0 1 3 16,-5-1-1-16,-1-2-11 0,-1 2 0 0,-3-2 14 15,-4-2-14-15,-3-1 0 16,-2 0 9-16,-2-1-8 0,-2-1-1 15,-1-2 0-15,0 0-41 16,-1-3 4-16,1-3-17 0,-1 0-59 0,1-4-33 16,-1-4-148-1</inkml:trace>
  <inkml:trace contextRef="#ctx0" brushRef="#br0" timeOffset="205160.287">21119 6333 548 0,'32'-13'0'0,"-1"0"0"0,1 3-105 15</inkml:trace>
  <inkml:trace contextRef="#ctx0" brushRef="#br0" timeOffset="206280.288">22027 6128 847 0,'-1'-12'0'15,"-9"1"274"-15,-6 5-196 0,-4 6-34 16,-6 0 1-16,-1 17-6 15,-2 6-9-15,0 9-6 0,3 7-4 0,4 4-15 16,6-1 7 0,6-1-9-16,7-2-6 0,3-7 6 0,7-2 2 15,3-5-6-15,5-3 2 16,1-3 0-16,3-7-1 0,1-5 0 15,3-1 1-15,3-6-1 16,3 0-3-16,2-2-1 0,3-4-16 0,1-4-8 16,0-3-24-16,-3-3-33 0,-2-3 10 15,-5-2-52-15,-3-2-57 16,-6-2 10-16,-3-6 42 0,-3-5 26 0,-1-2 89 15,-3-1 21 1,0 0 21-16,-3 1 50 0,-1 5 23 0,-2 5 14 16,0 6 7-16,0 8-29 15,0 7-1-15,0 4 2 0,0 3-32 0,0 6-15 16,0 12-25-16,-2 11 26 0,-3 10 6 15,0 4-18-15,1 0-5 16,2-1-7-16,-1-2 0 0,-2-4-3 0,-2-3-4 16,0-6-3-1,-3-3-2-15,2-2-4 0,-2-4 0 0,3-3-4 16,-1-4 1-16,0-4 1 15,5-3-2-15,-3-4-2 0,2 0 2 16,2-2 6-16,-1-4-9 16,3-8 4-16,0-2-2 0,2-6-7 0,4-6 11 15,2-3-3-15,3-6-2 0,3-5-3 16,6-4 2-16,3-5-5 15,3-5 7-15,1 1 0 0,-1-3-14 0,1 7 21 16,-2 7-7 0,-2 13 0-16,-2 8-1 0,-4 11 1 0,-2 10 0 15,0 3 0-15,-3 12 1 16,-1 7-2-16,-4 8 2 0,-3 5 6 0,-3 1-8 15,-1-1 2 1,-8-3 7-16,-2-1-8 0,-4-3 0 0,-2-1 6 16,-4-3-7-16,-3-3 0 0,-1 1 0 15,0-2-43-15,3-3 16 16,3-1-15-16,4-1-28 0,7-4 23 0,1-2 15 15,4-4-6-15,1 1 5 16,1-1 12-16,0-2-1 0,4 0 24 16,2-1-2-16,3 0-2 15,0 1 6-15,2 3 0 0,1 2 5 0,1 3 9 16,3 5 5-16,-3-1-5 0,-1 3 0 15,2 1-13-15,-3 0-1 16,1-2 2-16,-4-3-2 0,-1-3-6 0,-3-4-8 16,-2 0-21-16,1-3-62 15,1-2-90-15,-1-4-159 0</inkml:trace>
  <inkml:trace contextRef="#ctx0" brushRef="#br0" timeOffset="206560.289">22859 5946 873 0,'-6'-7'0'16,"-4"4"248"-16,-4 3-172 0,-3 5-22 15,-5 8-4-15,-4 7-12 16,-3 6-4-16,3 10-11 0,2 4-9 0,5 2 12 15,4 0-1-15,6-2-5 16,5-6 0-16,4-2-8 0,2-3-3 16,8-5-1-16,3-2 0 0,3-5-8 0,7-1 0 15,2-4 14-15,3-3-18 16,4-5 8-16,0-2 0 0,3-2-5 15,-2 0-33-15,-4 0 5 16,-3-2-84-16,-3-1 18 0,-3-3-55 0,-3 0-74 16,-7 0-245-1</inkml:trace>
  <inkml:trace contextRef="#ctx0" brushRef="#br0" timeOffset="206930.289">21690 7121 1029 0,'9'-6'0'16,"5"1"171"-16,7-5-68 16,4-4-30-16,9 0-17 0,8-4-11 0,9-4-20 15,12-1-5 1,7-4 0-16,8-2-6 0,5 0 0 0,3-3-8 15,-2 3-8-15,-6 3 4 16,-7 4 5-16,-7 3-10 0,-9 6 6 16,-7 1 2-16,-11 7-6 0,-10 1-31 0,-12 4-13 15,-10 0-29-15,-5 1 21 16,-15 3 30-16,-8 3-95 0,-11 5-12 15,-7 4-64-15,-5-1-229 16</inkml:trace>
  <inkml:trace contextRef="#ctx0" brushRef="#br0" timeOffset="207160.29">21578 7374 778 0,'41'-12'0'15,"8"-5"335"-15,12-5-241 0,7-5-12 0,8-4-4 16,8 0-15-1,6-4-14-15,0-1-5 0,-3 1-12 0,-6 0-7 16,-7 3-9-16,-6 2 1 16,-9 4-14-16,-4 5-3 0,-7 5 0 15,-10 4 0-15,-8 5-62 0,-11 3 4 0,-10 0-19 16,-8 4-62-16,-5 0-6 15,-13 2-128-15,-4 5-589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14:08.1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17772 7282 388 0,'-4'0'0'16,"3"0"170"-16,1 3-105 0,0-3-59 0,0 1 116 16,0 0 25-1,0-1-103-15,0 0-23 0,0 0 7 0,0 0-7 16,3 0-11-16,3 0-2 15,3-1 9-15,3-2 11 0,4-1 1 16,1 1-1-16,4-3 1 0,6-1-1 0,2-3-4 16,4-4 8-16,3-1-3 15,0-2 3-15,1 2-4 0,-3 0-11 16,-2 3-6-16,-2 1-7 15,1 1 2-15,-1 2-1 0,-2 0-6 0,-1 0 2 16,-1 1 3-16,-2-2-3 16,-1 1 1-16,1 0 0 0,-1-2-1 15,-1 0 1-15,-4 1-1 16,-3 1-1-16,-4 2 0 0,-3 1 3 0,-2 0-4 15,-2 4 2-15,-1-1 1 0,-3 1-2 16,0 1 4-16,0 0 0 16,0-2-2-16,0 0 3 0,-2-2-4 0,-2-2-2 15,0 2 2 1,-3 0 1-16,-1 0-5 0,-2 2 1 0,0-2-2 15,-3 2-5-15,2 1 6 16,-3 0-2-16,1 0 2 0,0-2 3 16,2 0 0-16,3-1 0 15,-1 2 1-15,5-1 1 0,-1 1-3 0,2 1 2 16,2 0-1-16,-1 0 1 0,2 1 1 15,0-1-1-15,0 0-2 16,0 1 2-16,0 0-1 0,0-1 0 0,0 1-1 16,4 0 1-16,3-1 0 15,3 1 0-15,0 0 5 0,1 0-6 16,3 4 2-16,0 0 4 15,3 0-5-15,0 0 0 0,1 1 5 0,-1-2-5 16,1 2 0-16,-1-4 3 0,-1 3-4 16,-3 1 2-16,-5-3-1 15,0 1 0-15,-2 1 0 0,-3-2 2 0,0 1-3 16,-1 1 2-1,0 0 0-15,-1 2-2 0,-1 2 2 0,0 4 1 16,-5 5-2-16,-4 7 0 16,-2-1 6-16,-5 5-4 0,-1-2 4 15,0-1-3-15,-1-1-2 16,2 0 3-16,1-5-2 0,4-3-3 0,1 0 2 15,0-2 0-15,3 1-1 0,2-3 0 16,0-2-2-16,3-2-19 16,0 0-13-16,-1 0-27 0,2-3-46 0,-1 2-15 15,-1-3-94-15,-5-1-356 16</inkml:trace>
  <inkml:trace contextRef="#ctx0" brushRef="#br0" timeOffset="2120.003">18919 6306 638 0,'1'-9'0'15,"1"5"123"-15,-2 3 17 0,0 1-33 0,0 0-13 16,0 3-43-16,0 6-17 0,-3 11 0 16,-1 9 7-16,-1 9-4 15,-1 4-1-15,-2 5-12 0,0 2-8 0,-2 2-6 16,-1 4 2-1,-2 2-7-15,1 0-6 0,0-1 2 0,1-2 2 16,0-4-2-16,4-6 3 16,2-5-7-16,5-8-12 0,0-7 0 15,7-7-2-15,5-7-11 16,6-5 3-16,3-5 6 0,7-5 2 0,4-8 16 15,1-6-1-15,5-1-5 0,-3-3 2 16,-2-3 2-16,-3 3-2 16,-5 0 7-16,-5 3-2 0,-4-2 0 0,-2 2 0 15,-5 1 6-15,-1 1 5 16,-1 5-3-16,-2-2-2 0,-3 5-1 15,2 2 1-15,-3 3-3 16,-1 2-2-16,0 3 4 0,0 0-3 0,0 0-2 16,-1 9 0-1,-1 5 17-15,-2 6-9 0,-1 7-1 0,-2-1-1 16,1-1-5-16,2 0 3 0,0-5-1 0,1-1-5 15,1-1 4 1,0-6-1-16,1 1-2 0,1-2 1 0,-4-2-1 16,4 2-38-16,-1 1 8 15,-1-4-10-15,2 4-44 0,-3-6-37 16,-2-2-79-16,1-2-336 15</inkml:trace>
  <inkml:trace contextRef="#ctx0" brushRef="#br0" timeOffset="2300.003">19187 6493 670 0,'0'0'0'15,"0"0"172"1,0 0-136-16,5 2-19 0,2 6-13 0,1 6-3 15,1 6-2-15,-3 4-328 0,-5 1-182 0</inkml:trace>
  <inkml:trace contextRef="#ctx0" brushRef="#br0" timeOffset="2750.003">19316 6856 746 0,'-3'15'0'0,"-1"3"191"0,1 2-109 0,2 4-26 15,-1-1-18-15,0-3-5 16,1 0-10-16,-1-3-7 0,0 1 10 16,-2-4-2-16,0 0-8 15,1-5 3-15,-2 1 1 0,2-3-3 0,0-2-7 16,-1 1 2-1,4-5-5-15,0 0-4 0,0-1 2 0,0 0-2 16,0-6-4-16,0-5 2 0,2-6-2 0,6-5-4 16,4-6 6-1,1-4-2-15,2-2-12 0,0-3 6 0,1 0 0 16,-2 2 0-16,0 3 8 15,0 6 0-15,-1 5-2 0,0 8 1 16,-1 5 0-16,1 1 0 16,0 7 0-16,1 0 5 0,-1 8-5 0,-1 6 0 15,-1 6 7-15,0 5-6 16,-4 2 3-16,0 1-3 0,-4 1-2 15,-3-1 2-15,0 0 3 0,-2 0-5 0,-3-3 2 16,1-4 2-16,2-2-4 16,-1-3-2-16,3-4-13 0,-1-2-25 15,0-6-11-15,1 0-20 16,0-4-89-16,0 0-116 0,0-8-160 0</inkml:trace>
  <inkml:trace contextRef="#ctx0" brushRef="#br0" timeOffset="3300.004">19721 6307 606 0,'2'0'0'0,"0"0"294"0,-1 8-200 16,1 12 13-16,0 12-27 15,-2 12-32-15,-3 7-21 0,-3 8-12 16,-1 2 2-16,-3-3-1 0,2-2-9 0,-2-7 1 16,2-6-6-16,-2-7-2 15,4-4 0-15,2-7 2 0,-1-4-2 16,2-3 0-16,2-5 0 15,0-3-18-15,1-3 2 0,0-1-6 0,2-6-9 16,4 0 13 0,2-8 6-16,2-8 7 0,4-7 6 0,2-7-2 15,2-4-12-15,4-11 3 16,1-1 4-16,2-5 0 0,1 4 7 0,-2 8-1 15,-2 7 0-15,-6 8 0 0,-1 6 3 16,-4 7-3-16,-1 1 0 16,-3 5 29-16,-2 3-12 0,-2 0-3 15,-2 2-5-15,-1 0-3 16,-1 5 7-16,-4 8 5 0,-4 3-8 0,-4 5-6 15,-2 1-1-15,-2 4-2 16,-1 0 3-16,1 4-4 0,2-6 0 16,2 1 0-16,6-4 0 15,2-6-3-15,5-2 4 0,0 0-2 0,0-3-4 16,3 2 6-16,1 0 0 0,1 2-2 15,1 0 1-15,1-3 1 16,1 2-2-16,-1-2 2 0,0-1 0 0,0-1-2 16,0-1 2-1,0-1-1-15,0-2 0 0,3 0-4 0,1-4-6 16,-2 1-53-16,5-1-17 15,-4 0-63-15,0-1-152 0,-3 0-123 16</inkml:trace>
  <inkml:trace contextRef="#ctx0" brushRef="#br0" timeOffset="5500.007">20499 6209 880 0,'0'-25'0'15,"-5"0"276"-15,-2 6-182 16,0 2-20-16,-1 5-14 0,-1 5-20 16,0 5-17-16,-2 2-6 15,-7 11 0-15,-5 13-8 0,-2 13-6 0,-8 17 7 16,3 10-4-16,-2 7-3 0,3 4 2 15,6-1-3-15,5-6-2 16,6-5 0-16,5-9 3 0,5-8-3 0,2-5-14 16,5-10 0-16,3-5-10 15,4-6 1-15,0-6-2 0,4-4 3 16,3-5 13-16,2-5 0 15,1 0 1-15,2-7 1 0,-1-6-4 0,2-4-2 16,-3-4 4-16,2-4 3 0,-1-3-3 16,-2-4 8-16,0-6 0 15,-2-1 0-15,-4 0 2 0,1 0 2 0,-5 10-3 16,-5 3 0-1,-3 11 7-15,-3 6 2 0,0 8 5 0,0 1 7 16,-5 8 6-16,-3 12-17 16,-2 6-2-16,1 6-8 0,0 2 0 15,4-4 7-15,3-1-8 16,2-5 2-16,0-1-1 0,2-4 0 0,4-2 0 15,2-5 0-15,1 0 0 0,3-7-2 0,1 2-1 16,0-7-11 0,-1 0 11-16,3-2-7 0,0-4-6 0,-2-5 12 15,1-3 3-15,-2-2-3 16,-1-5 7-16,-2-3-2 0,-4 2-2 15,-1-7 2-15,-3 0 2 16,-1 0-4-16,-5 2 2 0,-2 5 1 0,-2 6-2 16,-1 6 0-16,0 6 11 15,1 2-10-15,1 2 3 0,-2 8-5 16,2 4-4-16,0 7 7 0,3-1-4 0,1 3-11 15,4-5-1 1,0-3-2-16,0-1-6 0,2-4 4 0,3-5 2 16,0 1 2-16,3-3 12 15,0-1 1-15,2 0-3 0,0-2 6 16,3-7-4-16,0 1-8 15,1-2 6-15,1-2-1 0,-1-1-3 0,2-4 9 16,2 0-2-16,1-3-2 0,-1 1 3 0,1 5 0 16,-6 4 0-1,-3 5 0-15,-2 5 0 0,-3 0 5 0,-1 10 10 16,-2 4 9-16,0 6 5 15,-2 4-5-15,0 0-10 0,-2 0-1 16,-1-2 2-16,-2-3-2 16,1-4-1-16,-2-3 2 0,2-4-1 0,-2-1 0 15,2-1-1 1,2-3-3-16,1-2-3 0,0 0 2 0,1-1-7 15,0 0-2-15,0 0 0 0,2-4-3 0,4-4-4 16,-1-8 4-16,3-1-1 16,1-4-8-16,2-4 4 0,4 0 2 15,2-4-3-15,3-4 1 16,3-1-1-16,0 5-1 0,-2 2 5 0,-1 7 5 15,-3 6-1 1,-2 7 2-16,-1 7 0 0,-5 1-3 0,0 11 3 16,0 7 0-16,-2 7 0 15,0 5 0-15,-1-2 2 0,-2 0-3 16,-1-4 0-16,1-7 1 0,-4 0-9 0,3-6 9 15,0-2 0-15,3-1-7 16,2-4 8-16,4 1-2 0,0-5-12 16,0-1-1-16,2-2-5 15,1-3-4-15,-3-4 14 0,4-2 7 0,-2-5-4 16,-2-3 5-1,1-7 1-15,-2-6 0 0,-1-5 2 0,5-9 1 16,-2-4-6-16,3-7 5 0,1-4-1 0,1-5 2 16,1-1 8-1,-2 5 1-15,-1 7 2 0,-6 11 1 0,0 11-4 16,-3 8-4-16,-2 11 2 15,-1 4 5-15,-4 4 1 0,0 5 3 16,0 1 5-16,0 14-9 16,-10 15-10-16,-2 20 0 0,-5 14 0 0,-2 10 2 15,1 5-4-15,0-1-2 16,0-6 0-16,3-5 5 0,5-11-7 15,4-8 4-15,3-11-1 0,3-5-1 0,1-6-5 16,5-6 2-16,1-6-13 16,4-2 7-16,1-6-5 0,4-3-5 15,2-2 10-15,1-9 1 16,1-3-1-16,-1-5 5 0,2-5 1 0,-2-7 0 15,0-3 4 1,-3-6 0-16,-1-3-2 0,-3-2 2 0,-1-2 1 16,-3 2-2-16,-1 7 0 15,-3 9 14-15,-1 9-7 0,-2 8 6 0,1 4-5 16,-1 4-6-16,-1 2-2 0,2 2 0 15,0 12-7-15,0 8 12 16,1 9-4-16,-1 1-2 0,1 0 2 16,0-1-1-16,1 0 0 15,-1-2-4-15,1-1 3 0,-1 0-6 0,0-3 9 16,2-2-1-16,-2-2-2 15,2-3 1-15,-1-3 0 0,2-4 0 16,-1-3-4-16,-1-4 5 0,2-1-2 0,0-3-3 16,0-2 2-16,-1-5-1 15,1-4 1-15,1-3-4 0,-2-4-3 16,3-2 3-16,1-4-1 15,-1-3 1-15,4 0 3 0,0-3 1 0,1-2 0 16,1-1 4 0,1 3-4-16,-3 6 1 0,-1 6 2 0,-4 7-2 15,-3 8-1-15,-2 3 4 16,-2 12-4-16,0 10 4 0,-1 7 5 15,-4 5-4-15,-2 0-4 0,4-4 2 0,0-2-1 16,3-2 0-16,0-6 0 16,3-4-1-16,2-3 0 0,0-6 2 15,3-2-2-15,0-5 0 16,3 0 2-16,-1 0 0 0,1-9-1 0,2 1-1 15,-3-6 2-15,1-1-2 16,-4-3-5-16,0-5 5 0,-4-1-2 16,1-5 3-16,-2-2 0 15,-2-4 0-15,0 0 1 0,-1 1 1 0,-2 7-2 16,-2 8-1-16,2 9 2 0,-1 7-2 15,-3 3 2-15,0 10-2 16,1 7-3-16,1 4 7 0,1 1-4 0,3 0-4 16,1-4 5-1,2-2 0-15,5-3 0 0,0-3 0 0,3-4-3 16,1-1 1-16,4-4 4 15,1-1 1-15,4-3 13 0,3-6-2 16,3-4-1-16,2-4-2 0,2-5 1 0,0-4-5 16,-1-6 4-16,-5-5-2 15,-2-6-7-15,-3-8 0 0,-3-7 1 0,-1-5-1 16,-2-6-2-1,0 0 0-15,-1 4 4 0,-5 7-3 0,-2 14 3 16,-5 13-1-16,0 14 8 16,-5 9 6-16,-2 8-8 0,-3 15-10 15,-6 16 1-15,-3 16 0 16,-1 11 0-16,2 9 1 0,0 5 1 0,2 0-4 15,0 1 4-15,4-4-1 0,5-6-2 16,-1-8 2-16,5-10 0 16,1-5-2-16,2-5 2 0,0-9 0 0,4-2-1 15,3-9-2-15,2-2-1 16,3-7-39-16,2-2 15 0,3-4-11 15,1-7-31-15,1-5-19 16,1-2-40-16,-3-6-97 0,-2-3-169 16</inkml:trace>
  <inkml:trace contextRef="#ctx0" brushRef="#br0" timeOffset="5720.008">21427 6210 988 0,'-1'-6'0'16,"4"0"118"-16,8-6-79 0,3 0 13 16,6-5-25-16,5 0-22 15,2 0-4-15,2 3-2 0,2 4-49 0,-2 3-85 16,-4-1-70-1,-5 3-382-15</inkml:trace>
  <inkml:trace contextRef="#ctx0" brushRef="#br0" timeOffset="6520.009">19813 7679 970 0,'0'4'0'0,"-3"13"32"0,-1 12 23 15,-3 8 6-15,-3 11-25 0,3 6-16 0,-4 5-8 16,2-3 0-16,0-1-6 16,-1-4-4-16,1-9 4 0,3-8-3 15,2-5-5-15,1-8 4 16,2-7 5-16,-2-4 1 0,2-6 6 0,1-2 10 15,0-2 9 1,0-7 4-16,-1-8-13 0,0-9-21 0,1-7 4 16,0-8-5-16,5-6-4 15,0-7 4-15,2-2 1 0,3-5-3 16,0-4 0-16,4-5 0 0,-2-3 0 0,0 0 0 15,4 7 3-15,-1 6-6 16,0 12 5-16,0 12-1 0,-1 10-2 16,-3 11 2-16,1 6-2 15,0 7 0-15,-1 6 2 0,4 8 8 0,-2 7-3 16,0 8 7-16,-1 3-5 15,-3 1-6-15,-3 0 0 0,-2 1 1 16,-4-5-2-16,-6 2 4 0,-5 1-3 0,-8-1 0 16,-2 1 1-16,-4-1-1 15,-1 0-2-15,-1-3 0 0,5-2 0 16,3-2-27-16,5-3 1 15,6-5-15-15,3-2-48 0,3-2-9 0,2-3-58 16,0-6-175 0,3-3-133-16</inkml:trace>
  <inkml:trace contextRef="#ctx0" brushRef="#br0" timeOffset="7990.011">19979 7886 778 0,'6'9'0'15,"-2"7"252"-15,1 1-156 16,0 5-31-16,-2 6-19 0,1 1-9 0,-1 0-10 15,-2-1-14-15,0-2-2 16,-1-4 5-16,0-2-1 0,-1-2-2 16,-1-5 3-16,-2-2-4 15,2-3-4-15,1-4-3 0,1-1 6 0,0-3-11 16,0 0 0-16,0-3 0 0,0-7 1 15,1-5-12-15,6-6 0 16,0-4-3-16,4-4-12 0,2-4 4 0,4-2-6 16,0 0-7-1,1 1 9-15,-1 3 15 0,-2 4 8 0,-4 6 6 16,-2 8-2-16,-6 6-2 15,-1 6 2-15,-2 1 11 0,0 5 1 16,2 11 5-16,1 8 3 0,1 6-14 0,-4 0-3 16,1 2-2-16,1-6-3 15,-1-2 2-15,2-5 4 0,2-4-7 16,0-3 3-16,3-4-1 15,3 0 0-15,1-2 0 0,0-3 1 0,1 0-2 16,0-3 1-16,0 0 1 16,0-4-2-16,-1-7 2 0,-2-2 2 15,-3-3-3-15,-2-3 0 16,0-5 11-16,-3 0-3 0,-2-5-5 0,0-1 0 15,-7-2-4-15,-3 1 2 0,-3 4 2 16,-1 7-3-16,-3 5 0 16,2 8 8-16,1 6-8 0,2 1 0 0,3 3 5 15,5 8-5 1,1 4-1-16,3 2 1 0,5 0-6 0,0-1 6 15,5 0 0-15,-2-7-20 16,1 3 11-16,2-7 1 0,2-2 3 16,3-3 7-16,4-3-2 15,1-7 0-15,2-3 0 0,4-5 0 0,-1-1 2 16,3-6-2-16,1-3 6 0,-1-4-3 15,-3-5 4-15,0 0-4 16,-6-5-2-16,-3-3 7 0,0-4-3 0,-4-4-1 16,-1-1 1-16,-2 3-1 15,-3 7-3-15,-3 13 6 0,-2 7 1 16,-2 13 8-16,0 5 5 15,-2 6-3-15,-4 3-2 0,-3 12-8 0,-4 15-7 16,0 14 0-16,-3 14 3 0,2 3-2 16,-1 7-1-16,4 3 1 15,0-5-1-15,4-3-2 0,1-10 2 0,3-10-1 16,2-9-5-1,1-4 6-15,0-8-2 0,5-3-20 0,2-5 7 16,2-4-8-16,1-2-15 16,1-4 5-16,1-4-9 0,3 0-7 15,-1-8 24-15,3-6 7 16,0-7-7-16,1 0 11 0,-1-5 7 0,1-4 3 15,1-4 5-15,-3-3-1 0,1 1-1 16,-3 0 0-16,1 4 12 16,-4 5 3-16,-4 8-2 0,-3 10 1 0,-4 5-1 15,0 5 7-15,0 11 3 16,-2 9-10-16,-2 5 0 0,0 6-14 15,3-2 1-15,-2-1 0 16,3-2 6-16,0-4-7 0,0-3-8 0,0-3 1 16,3-2-7-1,2-1 4-15,2-4 0 0,2-1-8 0,-1-3 2 16,2-2-3-16,1-1-1 0,1-2 9 0,2-1-8 15,0 0 0 1,-2-7 15-16,1-2 3 0,0-5 2 0,-3-6 0 16,2 1 1-16,-1-3 0 15,-3-3 5-15,0 1-2 0,-1 0-3 16,-1-1 3-16,1 2-2 15,-3 2-1-15,0 8 1 0,-1 4 1 0,-2 6-2 16,-1 3 8-16,0 0-4 0,0 0-2 16,-3 12 2-16,-1 1 4 15,-1 5-8-15,1 1 0 0,0-2 0 0,1-2-2 16,0-2 0-16,3-3 1 15,0-2-3-15,0 0 4 0,3-5-1 16,0-1 0-16,0-2-2 16,1 0 2-16,0-1 0 0,1-6 0 0,0-5 6 15,-2-2 2 1,-2-7 10-16,3-1 5 0,-3 0 2 0,-1-2-6 15,2 2-1-15,-2 0 0 0,0 0-1 0,0 1-3 16,0 3-5 0,-3 1 1-16,-1 3 0 0,1 2 5 0,0 4 2 15,0 3-2-15,-1 1-5 16,-2 1-1-16,-1 3-4 0,-1 0-3 15,-3 4 2-15,0 3-3 16,-2 4-2-16,-2 2 2 0,-1-2 1 0,1 4-3 16,-2-4 2-16,3-1 0 15,0 1-2-15,2 3 2 0,4 1-1 16,0 2 0-16,1 4-1 0,2 2 0 0,0 2-1 15,1 3 4-15,0-2-2 16,0-2 0-16,1-3 0 0,-2-4 3 16,1-4-6-16,2-3 4 15,2-1-1-15,0-4 0 0,6-1-40 0,2-3-9 16,6-1-35-1,3 0-3-15,3 0-46 0,0-2-199 0,-1-4-284 16</inkml:trace>
  <inkml:trace contextRef="#ctx0" brushRef="#br0" timeOffset="9390.013">20966 7652 478 0,'-5'-7'0'0,"0"2"166"0,-1-2-71 0,-4 2-4 16,0 1-8-16,-3 1-5 15,2 3-22-15,1 0-16 0,2 0-5 16,2 4-10-16,3 2-4 0,3 3-7 0,1 1 1 15,4 0-2-15,4-1 1 16,-1-1 0-16,4-4 0 0,0-3 7 16,6-1 0-16,2-5 1 15,6-3-2-15,-1-4-8 0,1 0-8 0,-2-2-4 16,0 0 0-16,-4 1 0 15,0-1-65-15,-3 1 15 0,1-1-3 16,-2 0-11-16,0-2 8 0,0-1 11 0,-1 0 11 16,-2 1 21-16,-3 4 10 15,-6 6 0-15,-2 5 6 0,-1 1 4 16,-1 0 31-16,0 3 6 15,0 5-18-15,-2 4 2 0,-3 3 0 0,-1 1-8 16,2 2-2 0,-1 2 0-16,0 2 0 0,-2 3-1 0,0 3 3 15,1 1-8-15,-2-1-5 16,2-1 0-16,0-2-4 0,2-1-2 15,3-6 2-15,1-5-3 0,0-4 0 0,7-6-1 16,0-3 1-16,3 0 0 16,4-7 0-16,3-5 5 0,0-4-6 15,5-1 1-15,-1-2 0 16,2-2 0-16,-3 1-5 0,0-4-1 0,-2 0-3 15,0-5 12-15,1-3-5 16,0 2 1-16,-2-2 2 0,-1 5-1 16,-3 7 0-16,-1 3 0 15,0 4 1-15,-2 3-1 0,-1 5 0 0,-3 1 0 16,-3 3 0-16,-1 1 0 0,0 0 3 15,-1 1-4-15,-1 3 2 16,0-1 16-16,0-1-15 0,-3 0 8 0,1-2-5 16,0 0 6-1,-1 0 4-15,3 0-7 0,-2 0-7 0,-1 0 5 16,0 3-5-16,-3 1-2 15,-1 3 0-15,0 1 2 0,-3 3-2 16,1-1 2-16,2-2-1 0,2-3 0 0,2 0 0 16,2-2 1-16,1 0-1 15,-1-2 0-15,1 0 0 0,0 1-2 16,0 0 3-16,0-2-1 15,0 0 0-15,1 0 0 0,0 0 1 0,0-4 2 16,-1 0 14-16,1-1-4 16,0 1-1-16,-1 1 1 0,0 3-2 15,0 0 4-15,0 3-2 16,-2 6-11-16,-4 11-1 0,-1 4 2 0,1 5-2 15,0 0-1-15,2-2 0 0,2-6 1 16,2-1-1-16,2-5 0 16,5-4 2-16,2 0-2 0,1-2-2 0,2-2 2 15,2-2 0 1,2-2-4-16,-1-2 4 0,0-1-14 0,1 0 9 15,-1-4-4-15,0-3-8 16,1-3 10-16,-3-3 1 0,0-3 0 16,-6-5 11-16,-3-4-7 15,-1-2 3-15,-3-5 0 0,0-3 3 0,-2 0-8 16,-1-1 8-16,-2 7-3 0,1 4-2 15,-2 8 2-15,2 8 4 16,-1 5-4-16,0 4 7 0,1 3-2 0,2 6-11 16,2 3 9-16,0 1-7 15,2 1 0-15,4-1 6 0,2-2-3 16,2-2 0-16,2-2 0 15,0-6 15-15,2-1-9 0,4-2 4 0,0-10-7 16,5-3-4-16,1-4 2 0,-2-5 1 16,1-2-1-16,-2-5 0 15,-2 0 3-15,-4-4-6 0,0-1 4 0,0-3-1 16,-2-1-1-1,-1 1 0-15,-1 1 3 0,-5 6-4 0,-2 8-1 16,-3 9 2-16,-1 5 0 16,-6 8 0-16,-3 2 1 0,-3 8-1 15,-3 13-6-15,-1 8 6 16,1 15 0-16,-2 11 3 0,4 4-1 0,2 7 0 15,0 0 1-15,4-3-1 0,-1-2-4 16,2-7 3-16,3-6 0 16,2-7-2-16,1-5-6 0,0-5-25 0,1-6-33 15,3-2-4-15,4-5-12 16,0-6-51-16,-1-4-36 0,0-6-159 15</inkml:trace>
  <inkml:trace contextRef="#ctx0" brushRef="#br0" timeOffset="9620.013">20737 7632 830 0,'17'-9'0'16,"7"-3"135"-16,10 0-48 15,5-2-18-15,5 1-30 0,1 1-25 0,0 2-12 16,-6 4-4-16,-6 2-97 15,-5 3-45-15,-8 1-141 0</inkml:trace>
  <inkml:trace contextRef="#ctx0" brushRef="#br0" timeOffset="13120.018">19870 8726 686 0,'0'-4'0'0,"4"-2"157"15,7-2-102-15,6-1 13 0,7-4-6 16,11-1 1-16,6-4-10 15,8-4 17-15,13-7-10 0,8-2-4 0,8-6 2 16,7-3-11-16,6-4-9 0,4-1-4 16,7-4-2-16,7-1-2 15,7-1-6-15,7-2-9 0,4 0-12 0,4 0-2 16,-3-1 6-16,-4 0-2 15,-3 3-8-15,-11 6 6 0,-7 5 1 16,-14 7-1-16,-16 3 3 16,-12 6 0-16,-15 7-6 0,-11 3 0 0,-12 6 5 15,-11 3-6-15,-7 4-6 0,-4 1-31 16,-2 3-28-16,-10 10 10 15,-7 8-28-15,-7 7-83 0,-6 5-5 0,-7 1-141 16</inkml:trace>
  <inkml:trace contextRef="#ctx0" brushRef="#br0" timeOffset="14000.019">20966 8491 835 0,'0'-4'0'16,"0"-1"235"-16,0 1-161 0,0 2-22 0,0 0-1 15,0 2-22-15,1 0-6 0,0 0 2 16,-1 0-8-16,0 3-11 15,0 7-6-15,0 6 0 0,0 9 58 0,0 7-20 16,-3 7-10-16,3 7-4 16,-1 4-2-16,1 2-2 0,0 5-7 15,0 1-9-15,0 4 3 16,2-1-1-16,-1-5-5 0,-1-5 2 0,0-10 0 15,0-7-3 1,0-8 0-16,0-8 3 0,0-9-3 0,0-2 0 16,0-4 1-16,0-3-3 0,0 1 3 0,0-1-2 15,0 0-6 1,6-4-13-16,4-8 0 0,5-3 0 0,4-8-8 15,1-6 0-15,-1-5 7 16,0-8 17-16,2-6 4 0,0-7 0 16,-1-1 0-16,-1 0 1 15,-5 9 1-15,-3 9 1 0,-6 15 4 0,-1 10 10 16,-2 9 7-16,-2 4-2 15,0 4-10-15,0 16-12 0,-6 10 0 16,-2 12 19-16,0 6-9 0,0 0-7 0,0-3-1 16,-2-2 1-16,3-2-1 15,-4-5-2-15,-1 0 0 0,-1-1 5 16,1-2-5-16,-2 4 0 15,0-2 2-15,1 1-3 0,-2-3-4 0,2-5-5 16,4-5-5 0,3-9 3-16,3-7 4 0,3-3 1 0,0-3 8 15,0-1-2-15,0 0 2 0,-1-10 11 0,-3-4 19 16,-1-4-29-1,-1-2 14-15,-1 0-1 0,-2-2-6 0,-3-4-1 16,-6 0-3-16,0-2-2 16,-6-1 2-16,-2-1-3 0,4 5-3 15,-5-3 2-15,7 7 9 16,3 3-10-16,0 3 0 0,7 5 8 0,4 5-8 15,2 2 4-15,2 2-7 16,2 1-59-16,0 9-13 0,0 7-38 16,6 6-42-16,-1 2-75 0,-1-4-398 0</inkml:trace>
  <inkml:trace contextRef="#ctx0" brushRef="#br0" timeOffset="15320.021">20670 10077 1015 0,'0'3'0'0,"3"-2"101"0,6 0-61 0,4-1 4 16,2 0 4-1,3-1-9-15,1-8-15 0,1-1-12 0,-2-5-1 16,-1-1 0-16,0-4 6 16,-3-1-1-16,-1-2-1 0,-3-3 7 15,-4-2 5-15,1 0-6 0,-1-1-2 0,-4-1-7 16,0 1-6-16,-2 1-5 15,-1 7 4-15,-5 4-2 0,-1 7-3 16,-4 5 0-16,-3 5 5 16,-4 6-5-16,-3 12-2 0,-2 11 2 0,-1 8 0 15,0 7-2-15,1 4 5 16,4 4-6-16,4-1 3 0,4-4 0 15,7-3 0-15,4-6-2 16,1-9 4-16,7-3-4 0,5-9-4 0,2-5 7 16,3-4-2-16,0-4-1 0,4-4 3 15,-2-2-2-15,2-5 2 16,1-4 0-16,-1-3-1 0,0-4 0 0,-2-4 2 15,-1 0-3 1,0-4 2-16,-4-4 2 0,4-1-5 0,-3-5 4 16,3-6 0-16,0 1-2 15,-1-1-2-15,2 7 4 0,-5 6-4 16,-5 12 3-16,-1 7 0 15,-4 8-2-15,1 2-3 0,1 9 3 0,1 7-4 16,-1 10 9-16,2 4-4 0,-4 3 0 16,0-1 0-16,-1-2 3 15,-2-1-4-15,-2-3 2 0,0-1 0 0,-3-2-1 16,-3-2 0-16,-3-2 2 15,-2-3-2-15,-3 0 0 0,0-3 3 16,-2-2-3-16,4-1 0 16,0-6 2-16,6-1-2 0,3-2-1 0,2-1 0 15,2 0-28-15,7-4-1 0,6-5 22 16,4-4 8-16,3-8 0 15,4-2 4-15,0-3-5 0,0-6 2 0,1-4 1 16,0-2-1 0,0-6 12-16,1 1-2 0,-5-6 0 0,-1 1-1 15,-2-5-1-15,-4 2-2 16,-1-2 2-16,0-1-5 0,-2 4-6 15,-1 4 4-15,-1 11 4 16,-5 9-5-16,-2 11 3 0,-1 8-1 0,-2 5 5 16,0 2 0-16,0 2-2 0,-4 13-6 15,-7 12 0-15,-4 16 0 16,-5 10 2-16,2 7 1 0,0-1-3 0,3 1 0 15,3-2-2-15,0-6 2 16,6-4 0-16,2-10 0 0,4-8 0 16,0-4-2-16,6-4 3 15,4-7-2-15,2-1-12 0,4-3-2 0,0-5-1 16,1-4-4-1,2-2 4-15,0-5-12 0,0-4-27 0,0-4 2 16,0-4-5-16,-3-2-32 0,-1-6-13 0,-2-4-23 16,-6-2-120-1,-3-2-42-15</inkml:trace>
  <inkml:trace contextRef="#ctx0" brushRef="#br0" timeOffset="15470.021">21358 9720 660 0,'-4'-2'0'0,"4"-1"351"0,0-1-259 0,3 0-50 15,7-6-28-15,3 1 13 0,3-2 2 16,2-1-10-16,4 3-9 15,-1 3-7-15,3 1-2 0,-1 4-2 0,-1 1-77 16,-2 5-14-16,-1 5-32 16,-2 3-139-16,-3 0-16 0</inkml:trace>
  <inkml:trace contextRef="#ctx0" brushRef="#br0" timeOffset="16290.022">21653 9723 845 0,'-9'-12'0'0,"2"2"271"15,-2 1-167 1,0 2-34-16,1 4-3 0,-4 3-20 0,1 0-19 15,-5 10-11-15,-2 9-1 16,1 10 0-16,-3 3-10 0,5 4-3 16,3-1 2-16,6-4-3 15,4-4-4-15,2-6 4 0,3-6-3 0,4-1-5 16,2-7 8-16,2-3-4 15,1-3-15-15,1-2 11 0,2-8-4 16,1-5-9-16,0-3 1 0,-1-2-8 0,-1-3 1 16,-1-3 18-16,-2 0 5 15,-1-5 2-15,-1 0 0 0,1-1 4 16,-2 1-5-16,0 2 2 15,0 10-1-15,-5 7 0 0,-1 5 0 0,-2 6 2 16,0 6-3 0,0 9 0-16,-4 11 2 0,-1 8 9 0,1 0-7 15,2-1-1-15,2-6-3 0,0-3 2 0,5-8-2 16,1-2 0-1,2-4 2-15,0-6-1 0,4 0 0 0,1-4 0 16,2-1 8-16,1-6-5 16,0-5 7-16,-2-6-4 0,-1-2-4 15,-5-3 4-15,-1-1-3 16,-1-4-4-16,-1-4 2 0,-2-3 3 0,2-3-5 15,2-5 2-15,2-4-1 16,3-4 0-16,-2-1 0 0,2 0-1 16,-2 8 0-16,-2 11 2 0,-3 13 0 0,-2 11-1 15,-3 9 0-15,1 2 5 16,-1 15-5-16,-1 15-11 0,-6 11 19 15,-2 5-2-15,-1 3-3 16,-1-5 4-16,0-4-2 0,-1-4 4 0,1-6-4 16,1-6-3-1,2-6 2-15,4-2-3 0,2-7-2 0,0-5 2 16,2-4 0-16,-2-2-2 15,2 0-9-15,2-3-12 0,6-7 0 16,2-2 13-16,1-3-3 0,3-2-4 0,3-5 12 16,1-2 1-16,1-5 2 15,2 0 2-15,-2 1-1 0,0 5 0 16,-1 5 0-16,-4 7-1 15,-2 6-1-15,-4 5 4 0,-1 8-4 0,-1 8-7 16,-5 7 14-16,1 5 1 16,-2 1 1-16,-2-1 0 0,-2 0-1 15,-3-4 2-15,-3-1 3 0,-2-2 0 0,-5-2-3 16,-3-1 1-16,-1-4-5 15,-3 0-5-15,-1-1 2 0,-1-4 1 16,1 0-2-16,3-3-16 16,2-2-6-16,4-1-15 0,6-3 9 0,3 0-21 15,7-5-34 1,0-5-14-16,0-4-77 0,6-3-180 0</inkml:trace>
  <inkml:trace contextRef="#ctx0" brushRef="#br0" timeOffset="17650.024">22145 9564 767 0,'12'-18'0'0,"5"-6"308"0,-3-2-206 0,4-3-24 16,-4-3-19-16,2-2-13 15,-2-2-6-15,-2 2-15 0,0-3-1 16,0-1-6-16,1 0-4 15,-1 1-7-15,-2 0-6 0,-1 6 4 0,-2 5-3 16,-3 4-3-16,-2 10 2 0,-1 3 5 16,-1 6-4-16,-7 5 4 15,-5 13-7-15,-8 15-10 0,-7 13 15 0,-1 12-4 16,0 6 0-1,2 2 0-15,5 0 2 0,3-3-4 0,7-7 4 16,3-6-3-16,4-7-2 16,3-6 5-16,1-5-1 0,0-7-2 15,5-3-3-15,2-7 2 0,1-4-2 0,1-3 4 16,3-3 0-16,2-2-15 15,2-3 10-15,2-4-9 0,0-4-11 16,-2-2 7-16,4-4-2 16,-1-4-4-16,-1-4 12 0,-1-4 6 0,0 0-1 15,0-5 2-15,-2 0 1 16,-2 0 2-16,-3 6 3 0,-3 8-1 15,-4 8 0-15,-1 7 0 16,-2 5 4-16,0 0-6 0,0 3 3 0,-3 11-2 16,-3 11-3-16,-4 6 7 0,2 0 4 15,-2 1-8-15,4-3 2 16,4-4-1-16,0-4 0 0,2-7 0 0,0 0 0 15,0-6 0 1,2-1-2-16,1-2 1 0,2-2-1 0,1-1 4 16,1-2 0-16,0-2-3 15,2-5 2-15,1-4 4 0,1-1-7 16,1-5 3-16,2-2-1 15,1-3 0-15,2-2-4 0,0 0 3 0,0 2-6 16,1-1 10-16,-1 3-4 0,-3 3-2 16,-1 5 6-16,-5 5-3 15,-2 5 0-15,1 2-2 0,-6 11 0 0,2 6 1 16,-1 6 2-16,-2 1 11 15,1-1-13-15,-1-1 2 0,0 0 3 16,-6-5-5-16,-2 0 2 16,-3-4 8-16,-4 0-6 0,0-1 3 0,-1-4-2 15,4 0-4-15,1-4 0 0,4 0 6 16,1-2-6-16,4-1-5 15,2-1 4-15,0 0-10 0,5-2 10 0,3-7-11 16,8-5 12 0,5-5 0-16,2-1 2 0,2-2-3 0,3-3 2 15,2-3 9-15,2-5-1 16,3-5 7-16,-3-5-3 0,-1-6 7 15,-1-5-2-15,-3-5-5 16,-1-5-5-16,0-4-2 0,0 2-3 0,-3 2-3 16,-2 6 0-16,-4 9 5 0,-4 9-8 15,-6 12 6-15,-4 11 0 16,-3 7-3-16,-3 8 0 0,-6 5 11 0,-7 15-15 15,-7 18-4-15,-1 14 7 16,-1 8-1-16,4 5 4 0,4 0 0 16,4-5-3-16,3 0 1 15,3-8 2-15,3-6-4 0,0-5 3 0,1-8-1 16,-1-3 0-1,-1-6 0-15,-1-2 2 0,1-4-4 0,1-2 4 16,0-3 0-16,1-3-3 0,3-6 2 0,-2-1-1 16,2-1 0-1,0 0-2-15,0 0 1 0,4-5-28 0,2-5 9 16,5-7 1-16,2-5-13 15,3-1 13-15,0-1-6 0,-1 1 2 16,2 2 18-16,-3 3-2 16,-3 6 0-16,-1 5 10 0,-1 5-4 0,-2 2-3 15,1 5 7-15,-1 9 1 0,-1 4-4 16,0 7 0-16,-3-1 11 15,2-2-12-15,-1-3 2 0,-2-6 2 0,2-1-3 16,-1-5 0-16,0-2 2 16,1-3-3-16,0 1 2 0,0-3 1 15,3-1-2-15,1-9 0 16,2-1 6-16,0-4-5 0,0-2-2 0,1-1-10 15,-1-4-6 1,2-3 8-16,0-1 0 0,2-4 1 0,-2-3 7 16,0 4-3-16,-2 1 4 0,-2 7 0 0,-2 8 2 15,-2 6-2 1,-4 4 0-16,0 3 5 0,-2 11-5 0,-7 10 0 15,-3 12 0-15,-2 1 6 16,1 2-3-16,4-6-2 0,2-4 5 16,4-3 4-16,2-6-3 15,1-4-2-15,1-3 5 0,3-4-4 0,4 1-1 16,1-2 1-16,2-4-4 15,3-1-1-15,3-1 3 0,2-6-8 16,-1-5-54-16,-3 0-16 0,0-5-55 0,-5-2-141 16,-3-8-154-16</inkml:trace>
  <inkml:trace contextRef="#ctx0" brushRef="#br0" timeOffset="17790.025">23188 8768 690 0,'-2'-11'0'0,"2"7"316"15,0 1-217-15,0 1-32 0,5 2-62 0,2 0-7 16,3 6-26-1,1 10-69-15,-3 2-67 0,-1 8-198 0</inkml:trace>
  <inkml:trace contextRef="#ctx0" brushRef="#br0" timeOffset="18720.026">23284 9151 859 0,'0'0'0'0,"0"0"106"15,1 4-3-15,-1 5-32 16,0 4 5-16,0 5-30 0,-1 0-21 15,-1 1-13-15,-2-4 5 16,2-2-3-16,-2-4-8 0,2-2 4 0,1-2-4 16,1-5 5-1,0 0-3-15,0 0-3 0,0 0-3 0,0 0 0 16,0 0-1-16,0 0-2 15,0-3-30-15,0-2 4 0,2-5-26 16,3-4 21-16,4-3 6 0,3-3-5 0,3-3-6 16,3-4 5-16,0 0 4 15,3 1 17-15,1 2 8 0,-2 2-2 16,-2 5 10-16,-4 7-3 15,-4 3 1-15,-4 7 19 0,1 7-4 0,-4 10 9 16,2 4 2-16,0 5-14 16,0 0-10-16,-1-5 0 0,4 0-3 15,2-6-3-15,3-1 2 0,3-7 25 0,1-2-8 16,-2-4 5-16,3-1-8 15,2 0-7-15,0-7 2 0,3 0-7 16,4-5-5-16,1-1 4 16,-1-1 0-16,-2-3-3 0,-1-4-10 0,-1-2 2 15,-6-4-6 1,-2-3 15-16,-5-2 0 0,-5-1 0 0,-5 3 0 15,0 6 2-15,-6 7-2 16,-4 7 18-16,-2 9-10 0,-3 1-7 16,-4 11 1-16,-1 8 0 0,0 6 0 0,0 4 2 15,4 1-1-15,4-2-4 16,1-1 2-16,4-3 2 0,5-7-3 15,2-2 0-15,0-4 0 16,4-6 0-16,1 2 0 0,2-4 1 0,3-3-1 16,2-1 13-16,0-7-2 15,3 0-8-15,1-2 2 0,-2-2-4 16,1-2-2-16,-2-1 2 15,-3 3 1-15,-3 0-3 0,1 1 2 0,-2 5 0 16,1-4-1-16,-3 5 0 0,-1 4 4 16,-3 1-5-16,0 3 2 15,0 12 1-15,-4 5 9 0,-2 11 8 0,-4 8-6 16,4 4 5-1,-4 6-2-15,1 6-5 0,-1 1-7 0,-1 2 0 16,1 0-1-16,-1 0-1 16,-2 0 3-16,-1-1-6 0,2-2 1 15,-1 0 0-15,4-8 0 0,-2 0-29 0,6-5 5 16,-1-7 2-16,0-3 2 15,-1-10-4-15,-4-4-3 0,1-4 7 16,-5-7 20-16,-2-5 0 16,-2-2 0-16,-2 0 1 0,0-11 5 0,3-5 14 15,4-8 21-15,4-5-13 16,7-4-9-16,3-5 2 0,8-7-10 15,9-8-8-15,5-7 1 16,7-6-4-16,2-4 0 0,5-7-1 0,4-1 1 16,4 1 0-16,-2 4 0 0,3 14 1 15,-6 13 0-15,-2 14-2 16,-6 12-12-16,-4 11-49 0,-7 9-5 0,-5 3-37 15,-8 9-113 1,-9 2-209-16</inkml:trace>
  <inkml:trace contextRef="#ctx0" brushRef="#br0" timeOffset="19080.026">22472 9078 1080 0,'0'-5'0'0,"0"2"88"16,2 2-61-16,-1 1-18 0,3 0-18 15,-1 0-114-15,0 4 7 16,-3 4-134-16,0 1-21 0</inkml:trace>
  <inkml:trace contextRef="#ctx0" brushRef="#br0" timeOffset="21450.03">20471 11123 928 0,'-7'-9'0'0,"2"-2"245"0,4-2-183 16,1 1-28-16,4-2-21 15,5-7-9-15,2 2 1 0,-1-2 7 0,3 0 0 16,0 3 1-16,0 4 2 16,1 1-6-16,-1 7 0 0,0 4-2 15,-1 2-5-15,0 11-4 16,-3 9 4-16,-2 9 2 0,-3 7 0 0,-4 3 7 15,0-3-6 1,-6-2-4-16,-4-5 4 0,-3-3-4 0,1-4 0 16,-1-3 5-16,3-3-3 0,2-7-1 0,2-4 3 15,2-1-1 1,3-4-4-16,1 0 0 0,0 0 9 0,0 0-11 15,0-1 3-15,0-7-2 16,3-4-8-16,2-2 9 0,5-6 0 16,-1-2-7-16,6-4 1 15,-3-3-1-15,4-1-3 0,1-1 3 0,-2 4-3 16,1 1 1-16,-2 9 10 15,-3 6-2-15,-2 6-5 0,-3 5 7 16,1 4-2-16,-2 14-5 0,2 8 10 0,-3 5 3 16,-4 1-5-16,1-2 1 15,-1-5-2-15,-1-1-1 0,-3-6 0 16,-1-4 8-16,1-4-8 15,0-1 0-15,3-6 13 0,1-1-18 0,0-2 8 16,0 0-5 0,0 0-4-16,0 0 7 0,0-3-2 0,3-5-17 15,4-5 17-15,2-5-5 0,3 0-11 0,0-3-2 16,3-6 6-1,0 1-4-15,-2-4 6 0,1-4 5 0,-1 7 3 16,0 4 3-16,0 3 0 16,-1 9 0-16,-2 5 0 0,0 0-1 15,0 6-2-15,0 0 5 16,1 0 1-16,0 12 0 0,-3 3 10 0,-1 4-2 15,0 5 2-15,-5-2-3 16,-1 2-2-16,-1-2 1 0,0-4 2 16,0-2-5-16,0-2-3 0,0-1 0 0,0-1-3 15,0-2 0-15,0-2-29 16,0-1-25-16,0 2-41 0,4-3-27 15,-1-1-52-15,3-4-260 16</inkml:trace>
  <inkml:trace contextRef="#ctx0" brushRef="#br0" timeOffset="22070.03">21199 10849 683 0,'0'-23'0'0,"0"7"336"16,-2 3-228-16,-5 2-20 15,-1 7-19-15,0 0-18 0,-2 4-24 16,-3 3-4-16,-1 12-4 15,-3 10-13-15,-2 9-3 0,0 8 3 0,1 1-3 16,1 2-3-16,1-3 0 16,5-5 5-16,4-5-6 0,2-5 2 15,5-4 1-15,0-4-4 0,1-4 0 0,5-3 2 16,1-3-40-16,1-5 14 15,2-3-1-15,3-1-5 0,1-5 4 16,2-6 1-16,1-3 3 16,0-6 14-16,0-2-1 0,0-5-6 0,0-2 11 15,-3-7 7 1,1-1-2-16,-2-4 1 0,-2-2 0 0,-2 4 0 15,-2 7 0-15,-2 9 18 16,-4 13-2-16,-1 6 21 0,0 4 5 16,0 5-11-16,-4 13-25 0,-2 10-1 0,0 7-6 15,-1 2 2-15,2-4 7 16,4 1-8-16,-1-7 0 0,1-6 5 15,1-3-6-15,0-5 2 16,3-3 0-16,2-5-2 0,3-4-3 0,4-1 4 16,2-4-31-16,3-4 4 15,1-3-4-15,0-3-4 0,-4-3 8 16,3-1 9-16,-3-3 5 15,-5-3 16-15,2-2-5 0,-5 1 1 0,0 1 2 16,0-2 7-16,-1 7-2 0,0 4 6 16,-2 4-1-16,0 8 4 15,-3 3-5-15,0 3 2 0,0 13-12 0,-2 8 0 16,-1 5 45-1,1 2-38-15,0-4 1 0,2-3-5 0,0-2-3 16,0-6 0-16,4-3 5 16,2-1-5-16,1-4-4 0,2-4-8 15,1-1-19-15,2-3-7 0,2 0-23 0,-1-5-66 16,1-4-29-16,-2-2-90 15,-3-3-159-15</inkml:trace>
  <inkml:trace contextRef="#ctx0" brushRef="#br0" timeOffset="22220.031">21488 10563 732 0,'-5'-19'0'0,"4"8"286"16,-1 4-187-16,2 3-23 0,0 1-34 0,1 3-38 16,5 0-8-16,2 3-26 0,1 11-25 15,1 3-48-15,-1 10-79 16,-2 0-96-16,0 1-148 0</inkml:trace>
  <inkml:trace contextRef="#ctx0" brushRef="#br0" timeOffset="22820.031">21606 10863 513 0,'0'13'0'0,"0"1"243"0,-1-3-80 0,-2-1-45 16,0-1-17-16,0-3-27 0,2-2-12 16,-4-1 5-16,3-1-11 15,0-2-24-15,1 0-14 0,1 1-6 0,0-1-9 16,0 0-5-16,0 0 4 15,0-2 0-15,0-6-2 0,3-3-37 16,4-4 8-16,2-5-3 16,2 1 0-16,1-7-2 0,4 1 8 0,1-2 14 15,-1-2-8-15,2 7-5 0,-4 3 15 16,-2 7 2-16,-3 7-2 15,-4 5 12-15,1 1-4 0,-1 15-3 0,-2 6 6 16,-2 2 3 0,0 3-4-16,-1-3 0 0,0-1 3 0,1-5-4 15,1-1 2-15,1-6 0 16,2-2-2-16,3-4 2 0,0-4-1 15,3 2 0-15,0-3 0 16,3-9 4-16,-3-4-3 0,3-2 2 0,2-6 7 16,-2-2-2-16,0-5 12 0,-1-6-5 15,1-2 1-15,-3-5-5 16,2-4-6-16,1-7-3 0,-2-4 3 0,3-7-4 15,0-1-2-15,0-2 2 16,1 5-1-16,-4 9 0 0,-3 10 0 16,-2 17 2-16,-3 10 5 15,-2 14 14-15,-2 1-4 0,0 9-13 0,-2 18 2 16,-6 12 13-1,-4 14-7-15,-4 10-1 0,-2 4 2 0,-2 2 1 16,2 1-1-16,1-8-7 0,4-4-5 0,3-11 5 16,5-7-8-1,3-5 2-15,2-6 0 0,6-6 3 0,2-2-4 16,3-7 2-16,4-4-2 15,0-6-9-15,5-4-5 0,1-3-4 16,0-7-16-16,3-1-15 16,-1-4-21-16,1-2-24 0,-4-1-27 0,-3-7-69 15,-2-2-252-15</inkml:trace>
  <inkml:trace contextRef="#ctx0" brushRef="#br0" timeOffset="22970.032">21968 10585 883 0,'12'-15'0'0,"4"0"182"16,2-1-110-16,3-1-35 0,1 2-26 0,-1 3-10 16,3 2 3-16,-4-1-8 0,-2 1-177 0,-3-3-129 15</inkml:trace>
  <inkml:trace contextRef="#ctx0" brushRef="#br0" timeOffset="23970.033">22353 10519 739 0,'1'-23'0'0,"-1"-1"302"0,0-1-205 0,0 1-29 16,-3 4-10-16,-1 3-14 15,-3 8 7-15,-3 6-6 0,-2 3-11 16,-5 11-15-16,-3 12 0 0,-4 11-5 0,0 9-3 16,0 4 1-16,3 1-5 15,4-2-6-15,2 0 5 0,4-6-5 16,1-5-2-16,7-6 2 15,3-9 3-15,0-6-7 0,5-3-7 0,6-7-5 16,3-4-7-16,8-3 13 16,3-9-2-16,1-6-7 0,2-4 4 15,-2-1-10-15,-1 1-2 0,-4-4 16 0,-2-1 4 16,-4-1 7-16,-5-2 1 15,-1-4-1-15,-3 3-2 0,-3 1 2 16,-1 6 10-16,-2 10 5 16,0 5 11-16,0 5-2 0,0 4 2 0,-5 6 0 15,-1 10-26 1,-3 13-2-16,0 5 1 0,1-2 2 0,3 0-3 15,2-9 2-15,3-3 0 16,0-3-1-16,0-2-1 0,4-7 1 16,2 1 0-16,2-4-7 0,1-4 7 0,2-1-30 15,2 0 13-15,-2-1-4 16,1-5-12-16,-1-1 6 0,0 0 0 15,-2-3-13-15,0-2 22 16,2 0 0-16,-2-3-1 0,-1-2 15 0,2-3 0 16,-4-3-3-16,4-2 6 15,-2 1 1-15,-1 5 0 0,-1 4-3 16,-3 6 7-16,-1 4-8 15,-1 5 8-15,-1 1-2 0,0 12-3 0,-1 7 2 16,-4 6 23-16,-1-1-25 0,2 1 2 16,2-4 5-16,1-3-7 15,1-1 2-15,0-7 1 0,5 0-2 0,0-2 0 16,3-6-1-1,2 0-5-15,0-3 3 0,2 0-13 0,2-2-28 16,-1-5-44-16,1-1-42 16,-2-1-149-16,-2 1-54 0</inkml:trace>
  <inkml:trace contextRef="#ctx0" brushRef="#br0" timeOffset="24120.033">22630 10193 692 0,'0'-6'0'16,"-1"3"286"-16,1 2-177 0,0 1-51 15,0 0-48-15,0 5-20 16,3 9-16-16,4 3-33 0,1 4-119 0,-1 7-185 16</inkml:trace>
  <inkml:trace contextRef="#ctx0" brushRef="#br0" timeOffset="24730.034">22719 10559 728 0,'0'11'0'0,"0"1"266"0,0-2-181 0,0-1-21 16,0 1-8-16,-3 0-8 0,-1-2-16 16,0 1-6-16,1-4-1 15,-3-1-7-15,4-1 2 0,-3-1-6 0,1-1-8 16,0-1-2-16,1 0 0 15,2 0-1-15,0 0-1 0,1-3 0 16,2-7-4-16,4-2-26 16,2-6 17-16,3-3-9 0,-1 0-13 0,4-5 17 15,-1-2-3-15,3 2 5 0,0-1 9 16,0 1-2-16,1 4 6 15,-2 2 2-15,-1 3 0 0,-1 9-3 0,-1 4 3 16,-3 4-1 0,-2 5 0-16,2 7 0 0,-3 4 13 0,0 5-9 15,-3 3 4-15,-3-2-2 16,4 1-9-16,-2-5 6 0,-1-4-1 15,3 1-2-15,-3-6 0 16,3-1 0-16,-1-3-3 0,2-1 5 0,-1-1-2 16,3-3 0-16,3 0-7 0,-3-1-17 15,6-6-25-15,0 0-1 16,-1-6-3-16,1 0 2 0,-1-2 35 0,1-3 11 15,-2-3 5-15,-1-3 0 16,0-2 3-16,-3 3-4 0,0 0 2 16,-1 3 9-16,-4 5 10 15,0 4 1-15,-2 8 1 0,0 3 10 0,0 1-10 16,-2 11 11-1,-6 9-24-15,2 7-1 0,-2 2 3 0,3-1-7 16,2-3 1-16,2-3 0 0,1-4-4 0,0-4 0 16,2-3 0-1,1-2-2-15,5-3 2 0,-2-2-2 0,4-1-28 16,1-2-8-16,0-2-32 15,2-6-57-15,-1-2-131 0,-2-3-72 16</inkml:trace>
  <inkml:trace contextRef="#ctx0" brushRef="#br0" timeOffset="24880.034">23150 10066 666 0,'0'-6'0'0,"0"2"314"0,0 3-213 15,0 0-21-15,0 1-12 16,0 0-30-16,0 0-30 0,-1 9-14 0,1 9-18 15,0 11-30 1,0 3-119-16,0 2-167 0</inkml:trace>
  <inkml:trace contextRef="#ctx0" brushRef="#br0" timeOffset="25830.036">23242 10411 810 0,'0'4'0'0,"0"4"269"0,0 1-179 0,0-4-29 16,-4 2-1-16,1 0-4 15,-1-4-18-15,3 0-5 0,0-1-11 16,1-2-8-16,0 0-9 0,0 0-1 0,0 0 3 16,0 0-9-16,-2-3 4 15,1-2-4-15,1 1-33 0,0-5 6 16,5-3-15-16,4-2-6 15,3-4 13-15,2-2-9 0,2-2-14 0,1-2 8 16,-1 4 13 0,-1 1 14-16,-2 5 22 0,0 4 2 0,-1 6-1 15,-5 4 4-15,3 0 0 0,-2 10 11 0,0 4 25 16,1 1-11-1,2 4-8-15,1-3 2 0,1-2-5 0,2-3 1 16,3-4-2-16,6-6-11 16,3-1-1-16,3-6 3 0,-2-4 0 15,2-4-2-15,-5-3 2 16,1-2-5-16,-3-1 0 0,-4-1 10 0,-1-1 4 15,-4 2-4-15,-4-6 6 16,-3 4-4-16,-5 2-5 0,-2 1 5 16,-1 5-6-16,-5 6-2 0,-4 4 2 0,-2 4-2 15,-2 13-7-15,-5 5 4 16,4 5 0-16,-2 3-2 0,6-2 0 15,2-1 2-15,4 0-3 16,2-6-20-16,2-4 2 0,1 0 7 0,1-5 11 16,4-5-1-1,0 1-3-15,2-4 6 0,0 0 0 0,2 0-2 16,0-5 2-16,1-2 1 15,1 2-3-15,-4 0 2 0,1 0 1 16,0 0-3-16,-1 2 2 0,-4 2 7 0,2 1-5 16,-4 0 10-16,-1 4-6 15,1 8 4-15,-1 3 2 0,0 2 2 16,-6 5 5-16,1 2-6 15,-4 4-3-15,2 1-5 0,1 1-3 0,1 0-2 16,1 2 1-16,-1 0-1 16,0-3 0-16,1 3 0 0,-1 2 2 15,-2 1-3-15,3 1 0 0,-3-1 0 0,1-4 2 16,1 0-3-16,-2-3 2 15,2-1-1-15,-3-4 0 0,2 0 0 16,0-2-1-16,-3-1-6 16,-1 1 4-16,-3-4-2 0,0 0-4 0,-3-2 11 15,1-3-4 1,-4-1-3-16,-1-1 10 0,-1-3-3 0,3-2-4 15,2-2 4-15,5-3-1 16,3 0-2-16,2-7 2 0,1-4 24 16,0 0-5-16,4-6 11 0,1-3-7 0,2-6 4 15,7-8-7-15,1-5-1 16,8-1-6-16,5-4-4 0,3-5-7 15,5-2-6-15,2-4 6 16,-3 0-1-16,1-2-3 0,-1 4 0 0,-1 3 0 16,-1 8-4-16,-3 6 7 15,-3 5-4-15,1 6-23 0,0 2-6 16,-1 6-6-16,2 5-33 15,-2 5-10-15,-3 3-30 0,-2 3-87 0,-6 1-111 16,-5 0-317-16</inkml:trace>
  <inkml:trace contextRef="#ctx0" brushRef="#br0" timeOffset="28580.04">20772 11826 637 0,'2'-18'0'0,"-2"-1"284"16,-1 1-167-16,-4-2-23 0,-3 6-10 0,-2 6-15 16,0 4-13-16,0 4-10 15,-4 11-23-15,-1 9-9 0,-2 13-5 16,-3 11 10-16,3 6-1 15,0 4-6-15,2 0 1 0,2-4-10 0,5-1-4 16,3-8 2-16,5-5 4 0,3-8-6 16,4-5 1-16,9-3-1 15,2-11-19-15,3-3 7 0,2-6-6 0,1-8-16 16,0-7 9-1,-2-6 0-15,-1-1 3 0,-4-5 21 0,-1-2 0 16,-1 1 0-16,-2-3 4 16,-4 0-1-16,-1 2-1 0,0 1 0 15,-4 8 3-15,-1 6-3 0,-3 5 0 0,0 6 15 16,0 3 9-16,-2 1-2 15,0 14-12-15,-5 12-12 0,-2 10 3 16,3 3 1-16,1 3-4 16,1-6 4-16,4-3 0 0,3-8-4 0,5-2 0 15,2-4 2-15,2-8 0 16,4-2-2-16,1-8 1 0,-2-3-2 15,3-8 3-15,0-6 0 16,0-4 0-16,-2-2 1 0,-4-2 2 0,-6 0-4 16,-4-1 2-16,-2 2 18 0,-2-2-14 15,-6 0 2-15,-1 0-4 16,-4 2-3-16,1 3 0 0,-1 2 4 0,3 5-5 15,0 6 2 1,4 0 3-16,1 4-6 0,2 1 4 0,3 1-3 16,0 0-6-16,0-1-2 15,3 1-6-15,4-4-16 0,6-2 22 16,5-2 12-16,1 0-6 15,4 1-8-15,1 2 6 0,-4 5 2 0,0 0 4 16,-2 8 2-16,-3 6-6 0,-2 7 3 16,-3 2 1-16,-3 3 3 15,-2-1 3-15,-3-4-3 0,0 0-1 0,-2-1 3 16,0-3 1-16,0 0 0 15,-5-2 2-15,1-3-2 0,-3-2-2 16,-2-1 3-16,4-1-1 16,-1-1-6-16,-1-1 3 0,3-3 0 0,1-1-7 15,2-2 6-15,1 0 1 0,0-8-3 16,1-5 0-16,6-7-2 15,2-4-3-15,3-2 5 0,1-5-1 0,2-2-2 16,1-5 0 0,1-3-5-16,2-1-1 0,-3 2 8 0,1 5 0 15,-1 9-6-15,-4 6 9 16,0 8-2-16,-2 10-7 0,-2 2 5 15,-2 14-3-15,0 10-1 16,-2 8 10-16,-1 3 1 0,1 0-8 0,0-2 2 16,1-5 3-16,-1-4-6 0,2-5 6 15,0-7-7-15,1-4 1 16,1-5 6-16,2-3-2 0,2 0-1 0,2-6 0 15,1-7 0-15,0-5 0 16,0-6-1-16,-1-3 2 0,-1-2-1 16,-2-3 0-16,0-2 3 15,-1-5-3-15,1-3 0 0,0-2 1 0,-1-6-1 16,1-3 0-1,1 0 2-15,-2 5-4 0,-2 8 4 0,-3 13 5 16,-3 12-2-16,0 9 10 0,0 5-5 0,-2 6-5 16,-4 22-3-1,-3 14 1-15,-5 22 3 0,-1 8 2 0,1 5-5 16,-2 6 4-16,2 6-4 15,-1 3-1-15,-2-3-3 0,5-5 2 16,1-11 1-16,3-9-12 16,3-12 1-16,3-8-17 0,2-10-22 0,8-10 12 15,1-9 3-15,4-9-17 0,1-5 21 16,2-10 7-16,1-5 4 15,-1-6 14-15,-1-4 1 0,-1-5 0 0,-1-6 5 16,-5-6 4 0,-2-4-2-16,-3-7 3 0,-5-3 6 0,-1 1-10 15,-9 2 1-15,-5 7-1 16,-2 12 14-16,0 9 14 0,1 6 6 0,6 9 1 15,4 3-10 1,4 2-13-16,2 0-16 0,5-2-3 0,6-3 2 16,0-1-2-16,5-2 5 0,-1-2-2 0,0 3-21 15,3-3 17 1,3 2-7-16,1-1-7 0,2 2 4 0,-3 2-3 15,-1 5 7-15,-3 3 14 16,-5 2-4-16,-3 7-4 0,0 8 9 16,-5 6-6-16,-2 6 4 15,-2 3 2-15,-1-1-3 0,-1-1-2 0,-3-4 2 16,3-2-2-16,1-5-21 15,0-4-5-15,1-5-7 0,0-3-5 16,0-3-10-16,0-2-23 0,1 0-48 0,0 0-105 16,3-8-106-16</inkml:trace>
  <inkml:trace contextRef="#ctx0" brushRef="#br0" timeOffset="28720.04">21801 11407 664 0,'-2'-11'0'0,"2"5"282"0,0 6-218 16,3 0-62-1,1 6-4-15,0 8-146 0,0 7 2 0,-1 2-135 16</inkml:trace>
  <inkml:trace contextRef="#ctx0" brushRef="#br0" timeOffset="30050.042">22089 11657 884 0,'3'-28'0'0,"-3"0"262"0,0 3-159 0,-4 4-23 16,-3 3-17-16,1 6-16 15,-1 5-4-15,-3 7-12 0,-1 4-2 16,-3 10-16-16,-3 11-12 0,-3 6 4 0,7-1 0 16,3 2-6-16,3-5 2 15,5-1 5-15,1-3-7 0,1-2 0 16,1-4 0-16,3-2-19 15,0-4-3-15,2-3-6 0,1-3-9 0,4-1 9 16,1-4-6-16,-1 0-10 16,-1-4 15-16,1-6 14 0,-2 0 12 15,1-4 8-15,1 0-2 0,-3 1-4 0,2 1 3 16,-4 1 1-16,-1 7-4 15,1 3 2-15,-4 1-2 0,2 9-4 16,-3 10 10-16,0 12 1 16,-1 10-2-16,-7 9 4 0,-2 7-5 0,-3 5-3 15,1 4 2 1,-2 0 2-16,1-3-4 0,-1-2 2 0,0-3 2 15,-1-5-4-15,-2-4-14 16,-2-8 10-16,0-5 2 0,2-6 5 16,1-7-1-16,2-9-2 0,2-7 2 0,2-7 26 15,3-4 0-15,-1-11-13 16,4-6-7-16,1-6-1 0,2-9 2 15,2-5-8-15,3-9 0 16,4-5 0-16,2-8 0 0,4-4 0 0,3-6 0 16,2-3 2-16,5-3-4 15,1 1-14-15,4 6 7 0,0 7 4 16,1 12 8-16,-3 11-3 15,-3 15 0-15,-1 9-2 0,-5 5 2 0,-3 7 0 16,-5 5 3-16,-1 1-1 0,-3 3-4 16,0 8 3-16,-1 4 1 15,-2 6-1-15,-3 3 2 0,-1 0 2 0,0 4-8 16,0-1 6-1,-2-1 1-15,0-2-8 0,1-5 5 0,1-3-2 16,0-4-1-16,3-4 2 16,0-1 0-16,2-4-10 0,2-3-1 15,-1 0-1-15,4-5-2 0,-2-5 3 0,1-5 5 16,1-3-6-16,-2-3 3 15,4-3-10-15,0-1-11 0,1-1 9 16,0-3-3-16,-1-2-3 16,-1 1 11-16,-4 1 9 0,0 7 5 0,-5 5 4 15,-1 5-1-15,-1 7 4 16,0 3 24-16,0 2 6 0,0 6-13 15,-3 12-19-15,-2 6-1 16,-1 6-3-16,3 1 2 0,1-5 3 0,2-1-4 16,0-4 0-16,2-3 4 0,3-2-4 15,0-4 0-15,1-4 0 16,2-1 0-16,1-4 1 0,3-3 0 0,-1 0-2 15,4-3 2 1,-1-4-4-16,1-4-16 0,1-2 6 0,-5-3-3 16,2-5 4-16,-2-2 10 15,-3-3 0-15,-3 1-3 0,-1 0 9 16,-2-1-2-16,-1 4-4 15,2 1 4-15,-3 3 7 0,1 4-7 0,1 6 8 16,0 2-7-16,-2 5-5 0,0 0 4 16,2 1-2-16,0 3-13 15,4 9 14-15,-1 6 3 0,0 7-7 0,0 2 6 16,-1 0-1-16,-2 2-2 15,-1-4 0-15,2-1 0 0,-2-3-2 16,4-4 4-16,0-3-2 16,-1-1-3-16,1-3 6 0,1-6-2 0,-1 1-1 15,1-5-3-15,2 0 4 0,0-3-2 16,4-5-12-16,-2-3-16 15,1-3-25-15,2-2 2 0,-2-2 6 0,1-3 0 16,1-4 26 0,-2 0 10-16,-2-1 8 0,-2 0 4 0,-1 3 1 15,-2 5 6-15,-2 2 11 16,0 7 8-16,1 7 12 0,-3 2 6 15,0 0-32-15,0 12-8 16,0 7 25-16,-4 6-3 0,0 6-20 0,0-2 2 16,1-2-3-16,2-3-6 0,0-2 5 15,1-5-3-15,0-3-6 16,0-3 6-16,2-4-2 0,5-3-6 0,1-2 10 15,0-2-10-15,5-5-77 16,0-6-42-16,0-4-185 0</inkml:trace>
  <inkml:trace contextRef="#ctx0" brushRef="#br0" timeOffset="30180.042">22876 11097 642 0,'1'-19'0'16,"4"8"188"-1,0 3-141-15,1 6-34 0,0 2-12 0,0 7-2 16,-2 7-208-16,-1 6-27 15,-1 7-209-15</inkml:trace>
  <inkml:trace contextRef="#ctx0" brushRef="#br0" timeOffset="31030.043">22934 11598 881 0,'-7'17'0'16,"1"-2"234"-16,1-5-140 0,1 0-47 15,1-6-39-15,3-3-6 16,0-1-4-16,0 0 4 0,0-7 2 0,5-1-4 15,2-4-26 1,1-4 1-16,1 0-16 0,0-3 1 0,1 2-3 16,1-4-34-16,-1 1 13 0,2-2-17 0,0 5-86 15,-2 1 23 1,1 3 64-16,-6 6 69 0,0 5 22 0,-1 2 49 15,0 5 69-15,1 10-23 16,-1 3 3-16,-1 6-29 0,0-2-24 16,2-2-16-16,-1-4 8 15,3-3 6-15,2-5-7 0,3-2-12 0,4-6-13 16,4 0-14-16,2-7 3 15,2-3 0-15,-1-5-9 0,-2 1-4 16,0-6 4-16,-1-1-1 0,-3-1 0 0,0 0 4 16,-3-2 4-16,1-2 7 15,-5 1-4-15,-1-5 0 0,-3 4-2 16,-4 4 2-16,-2 6-3 15,0 6 1-15,-7 8 15 0,-6 2-16 0,-1 12-11 16,-4 4 4 0,1 5 0-16,2 0-2 0,2-1 1 0,3 1-1 15,4-4-4-15,1-3 2 0,3-3-2 0,2-2-1 16,0-3-3-1,0-3 5-15,2 0-5 0,3 0 8 0,0-3 0 16,0 0-6-16,2 0 5 16,-1-1-2-16,0-4-3 0,0 3 4 15,1-1-3-15,-1 3 2 16,-1 0 4-16,0 0-1 0,0 0 0 0,-2 0-1 15,1 4 1-15,1 3-1 16,-1 4 1-16,0 1 4 0,1 5-5 16,0 3 2-16,0 5 6 0,-1 3-8 0,-2 3 2 15,-1 3 5-15,-1 2-7 16,-3 3 2-16,-4 0 3 0,-2 2-5 15,-2 1 2-15,1 0 1 16,1 0-3-16,1-2 1 0,2 0 3 0,-2-4-6 16,2-2 3-1,1-5-1-15,-1-2-2 0,-1-3 6 0,-1-5-3 16,-2-1-4-16,-5-3 4 15,3-4 0-15,-4-2 0 0,-1-3-1 16,2-6 1-16,-1 1 0 0,1-1 0 0,3-1 3 16,4-7 1-16,1-4 7 15,3-4 3-15,4-7 0 0,1-7-1 16,10-9 2-16,6-9 5 15,6-7-3-15,8-9-12 0,5-4-2 0,5-4 1 16,-1-2-4-16,1 5 0 16,0 5 0-16,-3 7 3 0,-1 12-5 15,-1 10-16-15,-1 8-13 0,-1 9-45 0,-5 6-21 16,-4 5-42-16,-6 2-186 15</inkml:trace>
  <inkml:trace contextRef="#ctx0" brushRef="#br0" timeOffset="32800.046">20838 12937 524 0,'-1'-12'0'0,"0"-2"227"16,-2 1-110-1,2-3-36-15,1 0-3 0,-1 0-13 0,0 4-2 16,1 2 0-16,-1 3 6 16,1 5-2-16,0 2-13 0,0 0-29 15,0 2-18-15,0 12-10 16,-3 13 2-16,-3 12 2 0,2 9 19 0,-6 1-10 15,3 1-5-15,0-4-2 16,-3 2 5-16,3-6-3 0,0-4-4 16,1-2 2-16,4-7-1 0,2-4-4 0,2-6 4 15,7-4-4-15,2-3-1 16,5-6 3-16,5-2 0 0,1-4 0 15,7-7-2-15,-1-4 1 16,-1-5-14-16,2 5-8 0,-5-4-17 0,-1 1-31 16,-4 0-6-1,-4 2-28-15,-7-5-123 0,-6 2-157 0</inkml:trace>
  <inkml:trace contextRef="#ctx0" brushRef="#br0" timeOffset="32970.046">20884 13133 757 0,'1'-9'0'15,"10"-4"207"-15,4-1-164 0,6-1-5 0,-2 0-20 16,2 3-11-16,-1 3-6 16,-2 4-2-16,-3 5-62 0,1 0-112 15,-4 5-68-15,-6 4-149 0</inkml:trace>
  <inkml:trace contextRef="#ctx0" brushRef="#br0" timeOffset="33430.046">21113 13187 524 0,'10'-11'0'16,"2"-4"232"-16,2-4-98 0,-2-2-61 0,1-6-7 15,-2 4 6-15,-3-5-26 16,-2 5-12-16,-2 0-5 0,-3 1-5 16,1 2-3-16,-2 2-4 0,-2 3 1 0,-1 5 4 15,-1 2-3-15,1 4 1 16,1 4 0-16,-4 0-9 0,1 11-6 15,-5 12-8-15,-2 6-1 16,3 8 7-16,-1 1-4 0,3-4 0 0,1 1-1 16,5-5-2-16,1-5 2 15,0-6 4-15,6-2-3 0,0-7-2 16,3-2 3-16,2-2 0 15,2-6-3-15,2 0 4 0,1 0 1 0,2-10-3 16,-1-2 2-16,-1-3-1 0,-1-1-6 16,-1-1 5-16,-1-1 1 15,-2 0 0-15,-3-2-1 0,-2-3 6 0,0-2-9 16,-1-2 8-1,1-3-3-15,-1 2-1 0,1 2 0 0,-1 6 0 16,-2 8 0-16,-1 7-1 16,-1 5 0-16,-1 0-4 0,1 8 4 15,-1 11-2-15,0 7 5 0,0 5 7 0,0-1-6 16,0-3-6-16,0-1 6 15,2-6 1-15,3-3-5 0,1-3 1 16,3-2-1-16,2-4-4 16,2-3-1-16,3-5-33 0,0-2-45 0,2-6-22 15,-2-4-92-15,-1 2-364 16</inkml:trace>
  <inkml:trace contextRef="#ctx0" brushRef="#br0" timeOffset="34230.048">21532 12891 673 0,'1'0'0'0,"0"2"193"0,4 3-80 15,0 5-5 1,2 4-39-16,-1 0-5 0,-2 1-15 0,0 0-13 16,-1-1 4-16,-2 0-2 15,1 0-6-15,-2-1-3 0,-1 3 7 16,-4 1-12-16,-3 1-11 15,2 2-2-15,-1-1-2 0,2-4-12 0,3-3 6 16,0-6-2-16,2-3-3 0,0-3 4 16,2 0-4-16,3-4-11 15,3-6 20-15,-1-4-3 0,2-2-7 0,0-5 6 16,-2-1-2-16,1 0-2 15,-1-4-4-15,1 1 5 0,2-1-9 16,1-1 10-16,1 3-2 16,1 2-5-16,-1 0 9 0,0 6-4 0,1 3-4 15,-2 6 10-15,-3 5-9 0,-1 2-1 16,0 7 6-16,-1 11-1 15,-3 5 0-15,0 3 5 0,-3 1-2 0,0-2-3 16,0-2 0 0,-1-3 7-16,-2-3-5 0,0-5 4 0,0-1-2 15,1-5-5-15,2 0 2 16,-1-3 5-16,1-2-4 0,0-1 2 15,0 0-4-15,0 0 0 16,0-2 0-16,0-1-1 0,2-6-36 0,3-4 18 16,5-4 5-16,0-5-6 0,1 0 3 15,2-4 3-15,-2-3 2 16,1 0 7-16,0 2-1 0,-1 6-1 0,2 2 13 15,-3 6-10-15,-2 8 2 16,-2 3 0-16,-1 2-2 0,0 5-1 16,2 9 8-16,0 6 7 15,-1 3-8-15,-2 2 3 0,-2-2-2 0,0-2-4 16,-1-4 2-1,1-3 3-15,0-4-4 0,-1-1 0 0,3-2 0 16,-1-3-1-16,1-2 2 0,2 2-2 0,2-4-10 16,0 0-14-1,2-4-23-15,3-4-14 0,0-4 14 0,1-2-1 16,0-1-11-16,-3-6 27 15,2 1 23-15,-2-6 4 0,-1 0 10 16,1-2-3-16,-1-1-2 16,-2 5 2-16,0 8 0 0,-1 6-2 0,-4 6 2 15,-2 4-2-15,-1 8-3 0,0 8 8 16,-1 9 24-16,-5 2-18 15,2-2 1-15,1 1 2 0,0-5 7 0,3-2 1 16,0-2-13-16,3-5-3 16,0-2 2-16,5 0-9 0,-1-7 2 15,3 2 0-15,2-3 5 16,1-2-5-16,4 0-46 0,-4-7-23 0,5-1-101 15,-3-5-176 1</inkml:trace>
  <inkml:trace contextRef="#ctx0" brushRef="#br0" timeOffset="34380.048">22199 12433 682 0,'-3'-9'0'0,"0"2"317"16,3 5-227-16,0 1-18 15,0 1-45-15,0 2-30 0,0 11-58 0,0 5 27 16,4 6-80-16,0-1-276 15</inkml:trace>
  <inkml:trace contextRef="#ctx0" brushRef="#br0" timeOffset="34780.048">22312 12776 753 0,'0'11'0'0,"0"5"218"15,0-1-104-15,0 0-47 0,0-1-9 0,0-2-12 16,-4 1-15-1,-1-1-8-15,1 0-12 0,0-4 3 0,0-2-3 16,1-2-4-16,-1-1 7 16,-2 0-7-16,6-3 1 0,-2 0 0 15,1 0-3-15,1 0-5 16,0-3 0-16,0-6 0 0,5-5-21 0,1-1 5 15,2-5-3-15,1-3-19 16,1-2 15-16,3-6-3 0,1 0 3 16,2-2 16-16,-1 3 3 0,1 5 1 0,-1 4 6 15,-5 8-2-15,1 7-1 16,-2 5 0-16,-2 1 5 0,1 13 1 15,-2 8 20-15,-3 5-6 16,-2 8-13-16,-1-5 0 0,0-1-3 0,0-5-6 16,0-3 4-1,0-4 0-15,2 1-2 0,3-6-32 0,2-4-20 16,1-1-55-16,3-4-4 15,2-2-98-15,1 0-152 0</inkml:trace>
  <inkml:trace contextRef="#ctx0" brushRef="#br0" timeOffset="36570.051">22720 12641 593 0,'3'-19'0'0,"-2"6"357"0,-1 2-236 16,-4 2-20-16,-5 3-9 16,-4 5-32-16,-3 1-6 0,0 5 4 15,-3 8-19-15,3 2-16 0,1 4-6 0,-1 5-6 16,4 2 1-16,2 4-8 15,4-3 3-15,1 0-1 0,2-4-10 16,1-2 8-16,2-3-2 16,4-5-2-16,3-3-37 0,1-4 11 0,1-1-12 15,3-5 13 1,0 0-13-16,1-6-21 0,0-5 20 0,-1-4-8 15,2-2-16-15,-2-3 10 16,3 0 0-16,-2-5 3 0,1-1 22 16,-1-1-4-16,1 3-11 0,-4 5 10 0,-2 4 19 15,-2 5 12-15,-5 7 4 16,1 3 19-16,-2 3 52 0,0 9-43 15,0 6 14-15,0 6-8 16,0-2-16-16,0-1-10 0,1-1-3 0,4-4 12 16,3-2-15-16,0-3 6 15,0-6 10-15,1-2-3 0,-1-2 3 16,3-1-1-16,-1 0-7 15,1-6-9-15,0-3 7 0,0-5-6 0,0-3-2 16,1-3 2-16,-1-2-2 0,-1-4-3 16,0-5 2-16,0-3 1 15,-1-4-6-15,2-4 8 0,0-3-4 0,0-3 0 16,1-3-3-1,-2-3 1-15,1 3 0 0,-2 3 3 0,-4 13 4 16,-3 12-7-16,0 9 4 16,-1 11 8-16,-1 3-3 0,0 12 2 15,-6 15-4-15,-4 11 0 0,-2 11 8 0,0 5-4 16,2-1 2-16,1 0 5 15,-1-3-12-15,3-4-1 0,0-2 4 16,1-10-6-16,4-5-2 16,0-6 2-16,2-5-1 0,0-5 0 0,2-4-3 15,3-3 2-15,2-3-33 16,4-3 12-16,1-1-4 0,0-5-18 15,4-4 7-15,-2-2-2 16,0-5 1-16,1 1 2 0,-2-2 11 0,-1-3 12 16,-1 0 14-16,-3-3 2 0,0 1-6 15,-2-1 6-15,-1 2 11 16,0 5-2-16,-2 5 11 0,0 6 0 0,-2 2-13 15,-1 4-2 1,0 9-4-16,0 8 29 0,-2 7-6 0,-3 2-17 16,1 2-9-16,1-6 11 15,-1-1 4-15,3-3-1 0,1-2-5 16,0-3-6-16,1-3-4 15,3-2 0-15,1-4 3 0,2-2-4 0,1-2 2 16,1-1 0-16,1-5-20 0,-2-2 5 16,3-3-9-16,-1-2-14 15,0-1 4-15,-2-4 1 0,3-1 5 0,-1-2 13 16,0-4 7-16,1 1 4 15,-4 2-2-15,1 3 5 0,-3 3 0 16,-1 6-5-16,-3 5 7 16,-1 5-2-16,0 2 0 0,0 10 26 0,-2 5 6 15,-2 0-20-15,0 3-3 0,2-2 2 16,2-2 1-16,0-5 2 15,0-1 7-15,3-3-5 0,2-2-6 0,1-1-6 16,2-3-1 0,1-1-2-16,0 0 1 0,1-5-2 0,-1-2 0 15,1 0 0-15,1-4 0 16,-1 0-1-16,0-3-3 0,1-3 6 15,1-1-2-15,0-1 0 16,2-2-2-16,-2 1 2 0,0 1-4 0,0 2 6 16,-2 6-1-16,-4 3-2 0,-3 8 2 15,0 0-2-15,-2 4 0 16,1 10 2-16,-1 4 29 0,-1 1-14 0,0 4 2 15,0-2-2-15,0-2-4 16,0 0 1-16,0-2-8 0,3-2-2 16,0-2 3-16,-1-4-1 15,-2-2-1-15,0-2 4 0,0-5-3 0,0 0-5 16,0 0 0-1,2 0 4-15,0-8-4 0,3-1-6 0,1-4-7 16,1-3-10-16,4-4 2 0,0-3 1 0,2-3-7 16,0-4 13-1,-1 0 3-15,0-5-5 0,2 0 11 0,-3 1 1 16,3 0-2-16,-2 10 11 15,-3 5-6-15,0 9-1 0,-2 9 4 16,-3 1 10-16,-1 10-2 16,-1 11 17-16,-2 6-3 0,0 3-10 0,0-1-2 15,0-4-2-15,3-4-4 0,1-4 4 16,2-4-7-16,0-4 1 15,4-2 3-15,1-6-2 0,4-1-3 0,4 0 4 16,0-6-3-16,3-2-5 16,0-3 2-16,-1-2 0 0,0-2-18 15,-1-3 14-15,-3-5 5 16,0 0-2-16,-6-3 0 0,0-5 4 0,-2 1-6 15,-2-7 6 1,0 2-3-16,-4 4 0 0,-2 3 0 0,1 7 1 16,-2 9-2-16,-3 6 2 0,-2 5 3 0,-7 5-5 15,0 7 2 1,2 4 7-16,-4 5-9 0,3-1 2 0,6 3 7 15,-4-2-9-15,5 1 2 16,4 1 4-16,-2 1-5 0,2 3-4 16,0 3 3-16,0 4-24 15,0 0 13-15,2 5-14 0,-1 3-9 0,1 2 7 16,1 5 10-16,0-1 3 15,1 4-12-15,0-1 18 0,-3-4-17 16,3 0 23-16,-3-2-1 0,-1-1-1 0,-1-2 8 16,-6 0-6-16,-7-2-35 15,0 0 34-15,-4 0 1 0,-4-3-12 16,0-1 10-16,-3-5-2 15,1-4 2-15,3-6 9 0,0-8-6 0,4-4 4 16,1-6 43 0,4-2-6-16,3 0-1 0,0-10-2 0,-1-2-2 15,2-8 3-15,-2-3-4 0,2-3-1 0,3-4 5 16,2-4 1-1,3-5-22-15,9-6-14 0,3-4 1 0,4-6-1 16,3-6-4-16,3-7 0 16,0-3 1-16,3-5-47 0,2-2 10 15,0 3-12-15,-1 3-40 16,-3 11-39-16,-12 9-126 0</inkml:trace>
  <inkml:trace contextRef="#ctx0" brushRef="#br0" timeOffset="36720.051">23761 11933 1011 0,'0'-3'0'15,"2"1"72"-15,2 1-70 0,-2-1-4 0,0 2-162 16,-2-1-367-16</inkml:trace>
  <inkml:trace contextRef="#ctx0" brushRef="#br0" timeOffset="36900.051">22992 12354 1032 0,'-3'-3'0'0,"3"-2"149"0,11-5-135 15,5-4-3-15,6-3-7 0,6-2-7 0,1 0 6 16,2 4-6-16,-1 1-186 15,-2 1-77-15,-9 1-226 0</inkml:trace>
  <inkml:trace contextRef="#ctx0" brushRef="#br0" timeOffset="38330.053">21551 13790 830 0,'-4'0'0'0,"3"0"214"0,1 0-136 0,0 0-40 16,0-1-21-16,4-5-1 0,0-5 3 16,3-2-9-16,1-4 2 15,0-1 3-15,-1 1-7 0,-1-3-3 0,0-1 11 16,0-2 7-16,1 1 4 15,-3-1 1-15,0 4-3 0,-2 4-2 16,-1 5 3-16,1 7-4 16,-2 3-1-16,0 0-2 0,0 0 0 0,0-2-3 15,0 2 1-15,0 0-2 0,0 0-8 16,0 0 8-16,0-2-4 15,0-2 1-15,-2-2-5 0,1-2-5 0,0 1-3 16,0 2 2 0,1 1 5-16,0 1-7 0,0 2 2 0,0 1 1 15,-1 0-3-15,1 0-5 16,0 6 0-16,3 1 1 0,1 1 9 15,-1-1-2-15,-2-3-2 16,0-1 0-16,0-2 1 0,-1-1-3 0,1 0 4 16,-1 0 1-16,1 0-4 0,1-2 2 15,1-4 5-15,2-2-9 16,2-3 6-16,-2 1 2 0,2-2-7 0,-3-3 4 15,3 1-2-15,-2 1 0 16,1-4 0-16,0 1 3 0,0-6-5 16,1-2 4-16,0 0-2 15,-2-4-2-15,1 2 4 0,-4 2 0 0,0 7-3 16,-2 8 2-1,0 7 4-15,0 1-4 0,0 1 4 0,0 0-3 16,-4 0-3-16,-3 0 2 0,-3 3-2 0,-1 4-3 16,-5 8 7-1,2 11-5-15,-2 12-3 0,-2 13 6 0,0 12-2 16,-1 10 0-16,1 4 1 15,0-2 0-15,-1-2-27 0,6-10 14 16,3-10-5-16,4-14 5 16,3-12 16-16,3-6-5 0,0-4 1 0,6-5 0 15,2 0-2-15,2-4-4 0,2-1 2 16,3-2-14-16,0-5-4 15,1 0 5-15,1 0-14 0,-3-4-15 0,-1-1 15 16,-2-3 5-16,-3 0 9 16,0-4 18-16,0-3 0 0,-1-3 0 15,0-2 0-15,1-1 4 16,0 0-5-16,1 0 2 0,-1 2 1 0,-1 2-2 15,1 1 0 1,-2 1 2-16,1 1-3 0,-5 1 2 0,2 6 3 16,-2-1-8-16,-2 5 8 0,0 1 3 0,0 0 14 15,-2 2 5 1,1 0-4-16,-2 8-19 0,-1 8-6 0,-1 7 4 15,2 0-2-15,-1 1 2 16,2-2-1-16,2-3-3 0,0-2 1 16,0-4-5-16,0-2 0 15,-1-1 2-15,1 2 1 0,0-4-16 0,1 1 4 16,5-5 2-16,1 0-5 15,1-2 2-15,2-2 4 0,3-1-5 16,1-6-7-16,2-4-21 0,1-1-49 0,1-4-28 16,-3-2-111-16,-1-2-137 15</inkml:trace>
  <inkml:trace contextRef="#ctx0" brushRef="#br0" timeOffset="38480.053">21893 13479 700 0,'-2'-3'0'0,"-1"0"294"0,3 1-213 16,0 0-25-1,0 2-20-15,0 0-26 0,0 2-14 0,4 12-26 16,1 6-54-16,2 5-95 16,-1 0-266-16</inkml:trace>
  <inkml:trace contextRef="#ctx0" brushRef="#br0" timeOffset="38850.054">21928 13793 586 0,'-2'15'0'0,"-1"-1"257"15,-1 1-151-15,1 2-27 16,0-3-9-16,-2 1-8 0,-2-3-7 15,1-4-10-15,2-4-13 16,1-2-6-16,3-2-7 0,0 0-11 0,0 0-4 16,2-3 4-1,1-6-1-15,4-5-10 0,2-3 6 0,1-3-6 16,1-1-17-16,-1-3 10 15,3 0-3-15,-3-5 4 0,2 2 9 16,1-3 0-16,0 0-3 0,0 7 5 0,2 6-3 16,-6 5-1-16,0 9 3 15,-4 3-1-15,0 0 0 0,1 11 5 16,-2 8 5-16,-2 7 4 15,-1 4-5-15,0 0-6 0,-1-2-3 0,0-3 0 16,-1-4 5-16,0-2-4 16,-2-5 5-16,2-2-5 0,1-2-2 15,0-5 2-15,0 2-3 0,2-5-28 0,2-1 0 16,2-1-23-16,4 0-36 15,0-8-6-15,2-3-19 0,1-4-150 16,0-2 11-16,2-5-93 16</inkml:trace>
  <inkml:trace contextRef="#ctx0" brushRef="#br0" timeOffset="39530.055">22232 13546 450 0,'14'-53'0'0,"1"-2"220"15,1 0-127-15,-2 8 8 16,-3 11-12-16,-2 15 0 0,-7 13-16 16,-1 5-10-16,-1 6 0 0,0 9-37 0,-1 17-5 15,-6 12 19-15,-1 5-19 16,0 3-10-16,-1-4 4 0,1 1 0 15,-1-3-4-15,0-5-5 16,1-1-2-16,1-7 0 0,0-3-6 0,0-6 4 16,3-2 1-16,0-6-5 15,2-1-7-15,0-5-13 0,2-4-13 16,0-1-4-16,0-2 0 15,3-3 6-15,6-6 16 0,0-5 6 0,4-4-1 16,1-4 3-16,2-4-1 0,2-3-18 16,0-5 25-16,1 2-5 15,2-3 6-15,-4 3 4 0,0 3 3 0,-3 2-5 16,-4 5 0-1,1 2 38-15,-4 4-12 0,-3 2 1 0,-1 6-2 16,-3 3-4-16,0 4 9 16,0 1-5-16,-2 6-9 0,-5 11-17 15,-2 10-1-15,-1 7 1 0,0 4 2 0,3-4 4 16,-2-2-6-16,1-3-3 15,4-6 3-15,2-3-8 0,0-5 12 16,1-1-4-16,1-4-4 16,1 0 6-16,4 0-2 0,2-3-4 0,2-1 8 15,0-3-6-15,2-3-9 16,2 0 10-16,1-2-2 0,1-7-2 15,-1-3 11-15,1-3-5 16,-1-4 0-16,3-2 0 0,0-2-1 0,-1-6-2 16,-1 0 5-16,-2-3-1 0,0 1-2 15,-2-3 2-15,-1 1 2 16,-1 0-4-16,1 3 1 0,-7 5 1 0,2 10-2 15,-5 3 2 1,0 10 6-16,0 2 5 0,0 0-5 0,0 1-7 16,0 8 0-16,3 10-11 15,1 5 13-15,2 3-4 0,3 2 4 16,-1 2-1-16,1-2-1 15,2 3 0-15,-4-2 2 0,0-2-3 0,-2 0 2 16,-4-5 3-16,-1 0 0 0,0-5 3 16,-3-1-5-16,-4 0-1 15,-4-3 4-15,-4 1-10 0,-2-1-36 0,0 0-19 16,-3 0-71-16,-2-3-290 15</inkml:trace>
  <inkml:trace contextRef="#ctx0" brushRef="#br0" timeOffset="63310.088">11238 11027 655 0,'0'-6'0'0,"0"6"348"0,0-3-243 15,0 3-42-15,0 0 2 0,0 0-13 0,0 0 1 16,-1 6-6-16,-7 13-17 15,-6 14-13-15,-4 13 16 0,-5 12 6 16,-1 2-21-16,0 4-3 16,1-4-5-16,0-2-7 0,0-4-1 0,3-7 2 15,2-6-3 1,3-7-2-16,4-7 2 0,3-9 2 0,2-8-4 15,5-5 2-15,0-5 0 0,1 0-1 0,0 0-3 16,2-6 2 0,6-6-2-16,3-10 6 0,4-6 6 0,1-4-12 15,0-4 6-15,0-6 2 16,2-2-6-16,0-7 2 0,2-5 16 15,3-6-17-15,1-5 0 16,1-1 11-16,-1 0-13 0,-1 4 4 0,-4 7 9 16,-2 11-11-16,-4 13 0 15,-5 12 27-15,-4 13-12 0,-1 4 1 16,-2 4-13-16,5 0-6 0,3 5 6 0,2 6 1 15,2 7-5-15,2 7 2 16,-2 4 21-16,-2 12-14 0,-1 6 13 16,-4 7-8-16,-2 7 12 15,-3 2-6-15,-1-5-11 0,-5 0-9 0,0-6 2 16,-3-7 10-16,3-4-13 15,2-8 4-15,-2-4 1 0,3-2-4 16,1-5-3-16,1-4 3 16,0-2-36-16,0-4 18 0,0-4-9 0,0-1-16 15,0 0-8-15,1-4-20 0,0 1-39 16,0-2-15-16,-1-2-11 15,0 0-23-15,0-9 5 0,0-5-179 16</inkml:trace>
  <inkml:trace contextRef="#ctx0" brushRef="#br0" timeOffset="63500.088">11144 11401 684 0,'7'-12'0'0,"4"2"267"0,6-4-164 15,2-1-20-15,4-2 3 16,6 2-3-16,0-2-8 0,3 5-47 0,2 2-19 15,-2 0-6 1,2 5-3-16,-2-1 0 0,-2 3-70 0,-5 3-29 16,-2 0-8-16,-7 3-72 15,-5 1-220-15</inkml:trace>
  <inkml:trace contextRef="#ctx0" brushRef="#br0" timeOffset="64050.089">11759 10968 739 0,'1'-6'0'0,"-1"6"396"15,0 0-296-15,-2 2-23 0,-4 19-53 16,-4 12-15-16,-4 17 29 15,-3 8-1-15,3 2-12 0,-1-3-14 0,3 1 5 16,1-8-6-16,0-4-12 16,0-6 4-16,3-6 3 0,0-3-6 15,1-4 2-15,2-5 5 16,1-1-10-16,-1-4 7 0,1-6-8 0,1-3-16 15,2-5 15-15,1-3 3 0,0 0-2 16,0 0 10-16,0-5 3 16,-2-4 3-16,2-9-5 0,0-8-7 0,0-5 2 15,7-8 8 1,3-8-9-16,1-4 0 0,5-8 8 0,0-6-6 15,5-2-4-15,3-1 4 16,0 1-4-16,2 4-1 0,-2 3 6 16,0 9-2-16,2 8-2 15,-1 9 2-15,-1 11 3 0,-2 7-5 0,-1 8 2 16,-2 6 7-16,0 2 6 0,1 12 6 15,-1 6-8-15,-1 11 4 16,-3 4 3-16,-8 5-7 0,-3 1-2 0,-4 1 4 16,-4-2-11-16,-9-1 1 15,-5-4 8-15,-6-1-10 0,-4-3 3 16,-5-1 1-16,-3-4-3 15,1-3-5-15,3-1 4 0,2-4-3 0,4-2-28 16,5 1-5 0,3-4-22-16,4 1-45 0,3 1-31 0,1-3-22 15,1-1-153-15,1-2-286 0</inkml:trace>
  <inkml:trace contextRef="#ctx0" brushRef="#br0" timeOffset="65450.091">12131 11359 946 0,'0'0'0'16,"0"0"167"-16,0 0-128 15,3-1-12-15,3-2 9 0,4-1 26 16,1 0-26-16,4-3 1 16,2-3 18-16,4-3-12 0,6-3-4 0,4-4 2 15,8-4 3-15,5 0-1 16,7-2-4-16,2-1-10 0,2 1-4 15,5 1 3-15,-1-1-7 0,-1 6-15 0,-4-2 14 16,-1 0-15-16,-4 4-4 16,-3-3 5-16,-5 1-1 0,-5 4-8 15,-4-1 6-15,-5 1 3 16,-3 3-10-16,-6-2 8 0,-5 1-1 0,-5 4-3 15,-4 2 0 1,0 2 3-16,-4 5-4 0,0-1 2 0,0 1 7 16,-2-1-10-16,0 1 4 15,-2-1 2-15,1 1-6 0,-4 0-6 16,1-2 8-16,-1 3-21 0,-3-3 18 0,-2-1-4 15,-1 4-7-15,-2-1 11 16,-1 1-8-16,3 0-4 0,0 0 14 16,1 0-2-16,4 0-5 15,-1 0 7-15,3-1 1 0,-1-4 0 0,3 0 0 16,-2-1 4-16,1 2-7 15,0-2 3-15,1 1 4 0,3 1-8 16,-2 2 6-16,3 2-1 16,-1 0-2-16,1 0 2 0,0 0-1 0,0 0-13 15,4 6 5-15,3 1 7 0,4 1 0 16,6-2 2-16,3-3 2 15,4-2-6-15,1-1 6 0,0 0-1 0,-2 0-5 16,-5-2 6 0,-2-3-2-16,-4 3-1 0,-2-1 0 0,-3 1 0 15,-1 2 0-15,-3 0 1 16,-2 0-2-16,1 4-5 0,-2 5 11 15,0 5-5-15,0 5 0 0,-6 5 0 0,-3 1 5 16,-1 1-6-16,-2 0 2 16,-2 1 2-16,0-1-4 0,-2 1 2 15,4-4 7-15,0-1-10 16,2-1 4-16,2-4 0 0,3-2-3 0,1-3-3 15,2-3 2-15,0-2-72 16,2 0-7-16,0-3-21 0,2 0-79 16,5-1-6-16,-3-3-165 15</inkml:trace>
  <inkml:trace contextRef="#ctx0" brushRef="#br0" timeOffset="67060.093">13599 10619 910 0,'0'0'0'16,"0"0"261"-16,-6 12-228 0,0 14-13 16,-5 14 59-16,-2 12-15 15,-2 4-26-15,-2 1-14 0,5-5-2 0,0-4-6 16,1-7-1-1,2-8-1-15,1-2-3 0,1-9 7 0,2-1-11 16,0-6 3-16,0-4-2 16,3-5-1-16,-1-2-9 0,1-3 4 15,2-1 3-15,0 0-8 0,0 1 6 0,0-1 1 16,0 0 2-16,0-4 11 15,0-9 7-15,-1-4-22 0,0-9 1 16,1-6-2-16,6-6-2 16,1-6 2-16,4-6 1 0,3-3-2 0,3-5-1 15,4 1-3-15,0 0 1 16,3 6 6-16,-1 2-3 0,1 10 0 15,-2 6 0-15,-2 8 2 0,1 8-2 0,-1 7-3 16,1 4-2-16,0 6-1 16,0 5 11-16,-3 7-5 0,-3 7 0 15,-2 6 0-15,-3 1 3 16,-5 3 0-16,-5-2 9 0,0-1-4 0,-9-2-1 15,-5-1 7 1,-5-3-2-16,-4-1-5 0,-3-1 4 0,1-4-9 16,-3 1-4-16,4 0 4 15,1-4 1-15,5-3-6 0,1 1 4 16,4-2-4-16,0-1-62 0,5 3 15 0,-2-2-17 15,2 1-59-15,2 4 2 16,0-3-29-16,2 2-181 0,2-2-95 16</inkml:trace>
  <inkml:trace contextRef="#ctx0" brushRef="#br0" timeOffset="67560.094">14055 10639 931 0,'0'-6'0'0,"0"3"305"0,-3 1-189 0,-2 2-47 16,-6 15-38 0,-3 6-27-16,-3 13 9 0,-2 5 8 0,1 4-2 15,1 2 1-15,-1 1-2 16,-1 0-10-16,1-6-3 0,-2-1 0 15,2-5-2-15,1-5-5 0,2-5 4 0,5-7 1 16,2-7-4-16,6-1 2 16,1-6 4-16,1-3-5 0,0 0-3 15,0 0 1-15,1-5-8 16,7-8 7-16,5-5 1 0,5-9-3 0,2-5 10 15,1-6-1-15,0-4-7 16,1-4 4-16,4-6 2 0,-2-4-6 16,2 1 4-16,0 0-1 15,-2 3 0-15,-3 8 0 0,-3 10 10 0,-5 12-7 16,-5 10 14-16,-2 12-11 0,-1 2-11 15,2 13 10-15,1 13 20 16,-1 11 0-16,-2 9-2 0,0 4-10 0,-3 2-13 16,1-4 0-1,-1-2 14-15,-1-6-17 0,-1-3 6 0,0-6 4 16,0-2-9-16,0-3-4 15,2-5-22-15,0-1-26 0,0-2-6 16,1-6-14-16,0-2-37 16,-2-2 20-16,2-6-9 0,-2-2-66 0,-1-2-91 15,-6-4-58-15</inkml:trace>
  <inkml:trace contextRef="#ctx0" brushRef="#br0" timeOffset="67710.094">13941 10894 562 0,'19'-9'0'0,"5"4"277"15,1-1-197-15,4 0-17 0,1 2 7 16,2 0-11-16,1-2-30 16,-2 3-29-16,0 0 0 0,-2-3-98 0,0 3-119 15,-3-1-108 1</inkml:trace>
  <inkml:trace contextRef="#ctx0" brushRef="#br0" timeOffset="68210.095">14459 10580 613 0,'4'-12'0'0,"-2"8"343"0,-1 3-232 15,-1 1-32-15,2 2-25 16,-2 9-28-16,0 10 10 0,-3 14 52 0,-7 12-22 16,-3 6-25-16,-3 7-10 15,-2-1-6-15,0-2-12 0,0-5-11 16,1-2 7-16,2-10-6 15,0-7-5-15,3-4 4 0,2-7 3 0,2-5-7 16,0-5 4 0,7-4-5-16,-1-5 0 0,1-2 6 0,1-1-2 15,0 0-1-15,0-4 0 0,-2-9 11 0,0-5-14 16,2-4 6-1,3-11-3-15,5-2 0 0,4-11 0 0,3-6 1 16,6-6-1-16,1-5 0 16,6-4 4-16,-2-1-5 0,4-2 2 15,-2 3 0-15,-1 4-1 16,-3 7-2-16,-3 10 1 0,-3 13 0 0,-2 12 2 15,0 7 12-15,3 9-14 0,2 1 2 16,1 4 9-16,1 2-7 16,-3 9 13-16,-4 7-3 0,-4 5 0 0,-3 5 10 15,-6 2-3-15,-3 2-14 16,-3 1 9-16,-7-1-6 0,-2-1-2 15,-9-1 2-15,-1-5-5 16,-5 2-4-16,-4-4 0 0,-1-3 6 0,-2 1-8 16,1-6 4-1,0-1-5-15,0 3-64 0,0-5 8 0,2 0-23 16,1 0-78-16,-1-4 6 0,-1 0-83 0,0-2-505 15</inkml:trace>
  <inkml:trace contextRef="#ctx0" brushRef="#br0" timeOffset="74850.104">12199 11647 837 0,'8'-3'0'15,"1"-1"204"1,2 3-140-16,4 1-3 0,4 3-14 0,6 3 9 15,8 5 12-15,7 0-8 16,8 3-6-16,5 5-9 0,8 3-4 16,5 1-11-16,3 5-14 15,-2 1-1-15,-4-3-8 0,-10 1-11 0,-9-6 8 16,-8-3 2-16,-7-2-8 15,-6-3 4-15,-1-1 1 0,-1-3-5 16,-4 2 4-16,-1-4-2 0,-3 1 0 0,-4 0-3 16,-1-4 0-16,-4 0-34 15,-1-2 23-15,-3 0-1 0,0-2 7 16,0 0 12-16,0 0-2 15,0-5 1-15,0-3 4 0,-5-2-11 0,-2-1-5 16,0-5 8 0,-3 0-1-16,1-2-6 0,-2-4 6 0,2 0-2 15,-1 0-2-15,4-2 11 0,-1 5-5 0,1 2 0 16,2 2 0-1,1 3 10-15,1 4-3 0,0 2 12 0,2 1-4 16,-2 4-4-16,1 0 5 16,1 0-6-16,0 1-7 0,0 0 5 15,0 0-8-15,0 0 0 16,0 3-15-16,3 4 4 0,4 7 9 0,5 6 4 15,2 3 3-15,1 2-7 16,3 3 4-16,-2-4 6 0,0 2-9 16,-1-4 2-16,-2-1 1 0,-4-4-3 0,0-1 1 15,-4-3 0-15,-3 1 0 16,-2-2 0-16,0 4 4 0,-5 0-5 15,-5 5 2-15,-5 3 13 16,-8 1-9-16,-5-2 7 0,-2 3-4 0,-4-3-5 16,0 2 5-1,4-2 0-15,0-5-11 0,7-1 6 0,5-4 1 16,4-3-4-16,5 1-3 15,4-4 2-15,0-4-108 0,3 2 23 16,2-1-42-16,0-1-69 0,2 0-37 0,3-3-236 16</inkml:trace>
  <inkml:trace contextRef="#ctx0" brushRef="#br0" timeOffset="77060.107">13748 11746 541 0,'0'-4'0'0,"0"-3"321"16,0 1-204-16,0-1-29 15,0-2-7-15,-3 0-16 0,0-2-2 16,-1 0-10-16,-5 2-9 15,-3 3-6-15,-3 1-12 0,-8 5-13 0,-4 9 2 16,-4 10-3-16,-7 8-6 16,1 4 10-16,3 3-4 0,1 1-6 15,4 1 4-15,6-2 3 0,3 1-8 0,3-1 12 16,4-1-2-16,4 1-11 15,3-1 11-15,0 1-11 0,6-1-4 16,7-3 0-16,6-2 9 16,6-4-10-16,6-2 2 0,3-7 9 0,4-2 0 15,5-4 4 1,-1-7 0-16,1-1-9 0,0-1 7 0,-2 0-5 15,-1-3-5-15,-3-2 6 16,-4 0-7-16,-5 1-2 0,-8 1 0 16,-2 1-1-16,-7 0-37 0,-2-1-3 0,-3 3-23 15,0-2-24-15,0 0-13 16,-3 1-57-16,-3-4-282 0</inkml:trace>
  <inkml:trace contextRef="#ctx0" brushRef="#br0" timeOffset="77410.108">14020 11664 650 0,'2'-9'0'0,"0"2"378"15,-2 5-254-15,0 0-11 0,0 2-29 0,0 10-53 16,-4 15-14-16,-6 8 54 15,-3 11-11-15,0 5-31 0,-2-1-5 16,4-3-13-16,0-1-1 16,0-2-5-16,1 0-2 0,-1-4-1 0,1-1 1 15,0-4 1-15,1-1-8 16,-1-2-8-16,0-4-20 0,4-1-23 15,-2-8 6-15,3-1-28 16,2-5-28-16,1-3 9 0,2-6-29 0,6-2-89 16,3-1-106-16</inkml:trace>
  <inkml:trace contextRef="#ctx0" brushRef="#br0" timeOffset="77680.108">14266 11685 628 0,'0'-3'0'0,"1"2"359"0,-1 1-249 16,0 0-48-16,-2 11-32 0,-3 9-2 16,-2 7 38-16,0 10 2 15,-1 4-22-15,-1-1-4 0,1 4-12 0,-3-2-4 16,1-2-18-16,1 2-9 15,1-6 2-15,3 0 7 0,-2-7-10 16,5 0-3-16,-2-6-19 16,3 0-33-16,1-3 8 0,-1-4-21 0,0-1-23 15,-3-3-20-15,-1-5-54 0,0 1-280 16</inkml:trace>
  <inkml:trace contextRef="#ctx0" brushRef="#br0" timeOffset="77900.109">13924 12001 702 0,'7'-5'0'16,"4"-7"212"-16,4 1-83 0,5 0-34 15,3-1-22-15,2-1-1 16,5 2-17-16,2 1-21 0,4 2-28 0,-1 4 2 15,0 1-4-15,-4 0-8 16,-2 3-33-16,-6 3-39 0,-6 1-45 16,-3 1-52-16,-5-2-166 15</inkml:trace>
  <inkml:trace contextRef="#ctx0" brushRef="#br0" timeOffset="78400.109">14557 11725 629 0,'1'-4'0'0,"0"2"317"0,0 2-207 0,-1 2-48 16,0 9-22 0,-5 11 40-16,-5 9 0 0,-8 9-28 0,-2 6-18 15,-3 1-15-15,-2 2-4 0,2-2 0 16,0-2-10-16,2-7-9 15,4-4 8-15,3-5-3 0,1-11-2 0,5-2 2 16,3-4-1-16,2-5-4 16,3-4-3-16,0-1-4 0,0-2-17 15,0 0 21-15,0 0-5 16,6-7-5-16,1-6 20 0,5-3-6 0,0-6-11 15,2-2 11 1,0-5-8-16,2-4 3 0,2-4 10 0,1-4-4 16,2-3-4-16,1 0 9 0,-1 0 0 0,0 6-6 15,-5 8 5 1,-2 6-1-16,-6 10 0 0,-4 7 19 0,-2 4-6 15,0 3-12-15,0 0 5 16,2 6-7-16,1 5 0 0,3 9 34 16,-3 4-8-16,0 5-3 15,2 5 9-15,-2-1-12 0,0 2 3 0,2 0-6 16,0-5-7-16,-3 2-8 15,0-3 10-15,-1-2-10 0,0 1-4 16,-2-3 4-16,1-1 5 0,0-3-9 0,0-1-3 16,1-3-19-16,0-3-14 15,-2-2 2-15,3-4-19 0,-1-1-39 16,-1-3 7-16,-1-1-35 15,-1-3-82-15,-4 0-122 0</inkml:trace>
  <inkml:trace contextRef="#ctx0" brushRef="#br0" timeOffset="78600.11">14398 12080 650 0,'5'-7'0'0,"3"2"195"0,4 0-81 15,1 0-16-15,5 4-6 16,6 0-29-16,4 1 1 0,4 0-10 0,-1 0-10 15,3 2-28-15,-3 0-14 16,-4-2 0-16,-3 0-4 0,-2 1-121 16,-6-1 44-16,0 2-43 0,-1 0-124 0,-3-2-115 15</inkml:trace>
  <inkml:trace contextRef="#ctx0" brushRef="#br0" timeOffset="79100.11">14948 11847 596 0,'5'-19'0'16,"0"6"323"-16,-2 6-222 15,-2 3-6-15,0 3-8 0,-1 1-40 0,0 5-25 16,-1 10-19-16,-7 13 76 0,-1 10-3 16,-3 3-34-16,-4 9-4 15,1-1-10-15,-3 0-10 0,2-1-4 16,2-9-10-16,2-3-4 15,4-7 0-15,3-8 4 0,0-3-4 0,2-5-4 16,2 1 3-16,1-7-25 16,0-2 16-16,0-2-6 0,0-3 2 15,0 0 16-15,0 0 1 0,0-6-2 0,0-6 14 16,0-2-14-16,0-6-2 15,1-4 2-15,2-7 3 0,2-7-4 16,5-6 0-16,5-6 0 16,3-4 0-16,3-2 0 0,4-2 2 0,0 0-4 15,1 2 1 1,1 5 2-16,-4 4-2 0,1 7 2 0,-1 9 2 15,0 8-4-15,1 8 2 16,0 7 2-16,1 5-4 0,0 3 2 16,-1 5 6-16,-1 10-8 0,-4 5 2 0,-4 4 15 15,-4 7-12-15,-7 2 14 16,-5 1-14-16,-11 3-4 0,-9-4 0 0,-7-1 23 15,-3-1-21 1,-4-4 6-16,1-3-2 0,0-4-11 0,2-1 10 16,1-4-4-16,3-1-22 15,-2-2-5-15,3-2-11 0,1 0-41 16,-2-3-15-16,1 0-31 15,-3-2-80-15,1-1-156 0</inkml:trace>
  <inkml:trace contextRef="#ctx0" brushRef="#br0" timeOffset="89790.125">10931 13075 692 0,'0'-7'0'16,"-3"6"330"-16,3 1-224 15,0 0-53-15,-3 6-28 0,-2 14-29 16,-7 16 8-16,-3 13 23 16,0 7-11-16,-1-1-3 0,5-1-3 0,-2-4 1 15,1-5 2-15,2-4-9 0,0-10-3 16,3-4 2-16,1-5-2 15,1-5 0-15,2-3 0 0,0-4 0 0,3-6-2 16,-1-1-1-16,1-1 2 16,0-2 0-16,0 0 0 0,0-2 2 15,5-12 1-15,1-8 1 16,2-10-1-16,3-2-5 0,0-9 4 0,2-1 4 15,2-5-11 1,0-6 5-16,2 5 0 0,1-3 0 0,-3 3 0 16,1 7 1-16,-5 6-1 0,-4 13 6 0,-2 10 4 15,-4 9 11-15,-1 5-4 16,1 5-16-16,4 12-2 0,2 14-1 15,1 11 12-15,-1 6 0 16,4 5-3-16,1 6-3 0,1-2-6 16,3 2 4-16,-2-4 3 15,0-6-5-15,-2-7 0 0,-4-6 6 0,-4-8-9 16,1-4 6-16,-5-7-2 15,1-8-1-15,1-6 0 0,-2-2 1 16,0-1-2-16,2-2 2 0,-1-11 31 0,5-11 11 16,3-6-36-16,0-8-1 15,3-3-1-15,2-8 0 0,0-6-2 0,4-11 3 16,0-1 3-1,2 1-2-15,0-3 1 0,-3 6 8 0,-1 4-6 16,-6 11-2 0,-2 15 1-16,-4 12 0 0,-4 12-7 0,2 8 6 15,-2 1-13-15,0 13-39 0,0 9-31 0,0 14 54 16,-3 7-68-1,1 4-16-15,-1 1-31 0,-1-3-94 0,1-5-200 16</inkml:trace>
  <inkml:trace contextRef="#ctx0" brushRef="#br0" timeOffset="90590.126">11564 13133 914 0,'0'-14'0'0,"0"5"270"0,-5 0-193 0,-6 3-17 16,-3 4-8-1,-6 2-14-15,-3 8-20 0,-2 9-4 0,-2 8 12 16,0 5-11-16,2 5-7 15,2 6 3-15,6 1-11 0,4 0 0 16,4-3 0-16,6-2 4 0,3-3-6 0,3-5 4 16,6-1-4-16,4-3 0 15,1-6 4-15,2 0 1 0,4-7-6 16,0-4-7-16,3-4-3 15,3-4-28-15,3 0-7 0,-3-4-18 0,0-5-30 16,0-1 14-16,-3-3-38 16,-1-4-19-16,-1 2-19 0,-2-5 39 15,-1-3-24-15,-1-6 55 0,0-4 57 0,-2-6 32 16,-1 2 39-16,-3 1 57 15,-3 3 43-15,0 11-23 0,-5 5 23 16,1 7-31-16,-4 5-31 16,0 3-25-16,0 2-8 0,0 0-20 0,0 12-23 15,0 10 11 1,-2 13 40-16,-4 8-32 0,-1 4-11 0,1-1 6 15,-2 0-4-15,-1-5 0 16,-1-1-3-16,-1-2-5 0,-1-7-3 16,2-2 4-16,-1-4-5 0,4-6 0 0,-1-5 0 15,4-4 8-15,0-5-13 16,2-3 10-16,0 1-2 0,1-3-4 15,0 0 2-15,1-8 25 16,0-4-28-16,0-7 4 0,0-5 0 0,5-5 0 16,7-7 1-16,3-6-3 15,4-4 0-15,4-7 0 0,2-2-1 16,4-5-3-16,1-2 6 15,-2 2-2-15,2 0 0 0,-4 6 0 0,-2 11 0 16,-3 7 0-16,-1 10 0 0,-2 6 14 16,2 8-13-16,0 4 8 15,-3 6-1-15,1 2 0 0,-1 7-1 0,-6 5-2 16,2 8 1-1,-2 5 11-15,-7 6 4 0,-3 4-6 0,-2 0 3 16,-9 1-12-16,-2-5 0 16,-5-1 3-16,-1 1-4 0,-5-6-4 15,-2 1 4-15,-3-2-1 0,-6-6-4 0,3-1 0 16,-3-2 4-16,2-3-5 15,2-2-55-15,4 0-2 0,4-4-41 16,6-1-14-16,1-2-56 16,6-3-247-16</inkml:trace>
  <inkml:trace contextRef="#ctx0" brushRef="#br0" timeOffset="112430.157">12371 13457 691 0,'2'-3'0'0,"1"0"224"0,-2 2-154 0,0-1-11 15,0 2-25 1,3-1-17-16,-1 0-3 0,4 0 2 0,0 1 5 16,2 0-4-16,0 0 6 15,4 0 7-15,0-2 2 0,2-1 3 16,3 1-9-16,2 0-4 15,2-1 2-15,2 3-1 0,3 0-11 0,3 0 2 16,2 0-1-16,2 0-7 16,1 0-3-16,5 1 1 0,0-1 2 15,5 0 4-15,1-1 8 0,1-2-3 0,0 3-1 16,-6-2 1-16,-6-1-6 15,-5 3-2-15,-6-1 1 0,0 1-1 16,-5 0-8-16,2 2 2 16,-4 2 1-16,1-1-3 0,-2 2 2 0,-1 0 2 15,-3-3-4 1,-2 0 2-16,-1-2 2 0,-3 0-4 0,-4 0 2 15,1 0-1-15,-3 0 0 0,0 0 0 0,0 0 8 16,-2-2-2 0,-3-5 1-16,-3-3-6 0,-4 0-2 0,-1-1-1 15,-5-2 2-15,1 0-4 16,0 0 6-16,1 0-2 0,3 1 0 15,-2 0 0-15,4-1 2 16,0 0-5-16,3 1 6 0,-1-1-1 0,2 4-3 16,1 0 0-16,2 3 1 15,0 3 0-15,4 1 2 0,0 2-2 16,0 0 0-16,0-1-4 0,0 1-1 0,2 0-7 15,6 1 8-15,2 5 5 16,3 0-1-16,3 2 0 0,-1 1 7 16,1-1-9-16,1 4 4 15,-1-3-1-15,-1 1-2 0,-1 0 2 0,0-1 1 16,-4-1-3-1,0 1 1-15,-3-4 1 0,1 2-2 0,-2-2 2 16,-3-2-1-16,0 2 0 16,-2-3-1-16,1 0 2 0,-1 1-2 15,-1-3 1-15,0 5-1 0,0 1 0 0,-3 2 2 16,-4 2 3-16,-1 0-3 15,-5 2 2-15,-1 0-1 0,-3 2-3 16,0 2 2-16,0 0 0 16,-3 0-2-16,1 1 2 0,0-4 0 0,2 1-2 15,0 1 2-15,2-6 3 16,3 2-5-16,1-1-2 0,3 0 4 15,1-3-2-15,0 4-7 0,4-3-14 0,-1-1-20 16,0 4-1-16,1-3-14 16,2 1-38-16,-1-2-4 0,2 1-30 15,0-4-118-15,0-3-142 16</inkml:trace>
  <inkml:trace contextRef="#ctx0" brushRef="#br0" timeOffset="113660.159">13686 13049 691 0,'0'-2'0'0,"3"2"241"0,0 0-218 16,4 0-13-16,4 0 11 16,5 0 5-16,3 3-5 0,6 0 9 15,2-3 18-15,3 0 4 16,4-5-13-16,-2-2-5 0,-1-1-3 0,-7-2-8 15,-3 1-2-15,-4 1-8 0,-3 2-8 16,-2 3 2-16,-4-1-6 16,-1-1-2-16,-3 4 2 0,1-2 1 0,-2 2-2 15,-1 1 0-15,-1 0-16 16,-1 0-20-16,0 0 7 0,0 0-6 15,-2 0-17-15,-4 0-17 16,-4 4-60-16,0 2-93 0,-4 1 39 0,1-2-66 16</inkml:trace>
  <inkml:trace contextRef="#ctx0" brushRef="#br0" timeOffset="114130.159">13910 13063 677 0,'0'0'0'0,"0"0"236"0,0 0-169 16,0 0-15-16,0 0-7 16,0 3-14-16,-2 9-12 0,-1 7 7 15,-2 12 26-15,0 7-25 0,-1 4-17 0,0 4-3 16,-1 0-1-16,0-2-1 15,-1-4-3-15,-1-3 1 0,1-4-2 16,0-5 0-16,-2-3 2 16,0-2-2-16,1-3-2 0,-2-1 2 0,0-1 3 15,-2-2-5 1,1-3 2-16,-3-3 6 0,0-2-8 0,-4-1 2 15,-1-2 4-15,-2-3-6 0,0 1 2 0,1-3 6 16,2 0 3 0,5 0 5-16,4-1-2 0,3-2 1 0,3 2 5 15,3 1 0-15,1-3-13 16,3 3-8-16,4 0-8 0,5 0 8 15,6 0 4-15,4-2 7 16,3 2-8-16,3-3 5 0,2 1-4 0,-1 0 2 16,4 0 0-16,-3 2 0 15,-1 0 1-15,-2 0 2 0,-5 0-6 16,-3 0-2-16,-3 0 2 0,-4 2-3 0,-3 0-25 15,-3-1-12-15,0 2-22 16,-3-2-16-16,-1 1 6 0,1 1-32 16,-2-3-87-16,0 0-124 15</inkml:trace>
  <inkml:trace contextRef="#ctx0" brushRef="#br0" timeOffset="114790.16">14241 13101 661 0,'3'-12'0'15,"-1"2"312"-15,-1 3-220 0,1 5-21 0,-1 0 0 16,-1 2-20-16,0 0-22 16,-2 10-23-16,-2 13 1 0,-4 15 31 15,-2 7 5-15,1 5-21 16,1 1-10-16,0-5-2 0,2-2 3 0,-5-5-7 15,3-3-4 1,-3-1 1-16,-1-3 0 0,3 2-3 0,-1-5 0 16,2-2 4-16,5-1-5 15,-1-5 0-15,3-3 0 0,1-6-22 16,0-3 19-16,0-3 1 0,1-4 1 0,0-2 1 15,-1 0 1-15,0 0 0 16,0 0 0-16,1-5 9 0,2-4 5 16,-1-6-9-16,2-2-3 15,-1-2-2-15,2-5 0 0,1-5 8 0,2-5-10 16,3-5 3-16,2-2-1 15,-1-4 0-15,3-1 0 0,-1-1 0 16,-2-1-1-16,3 2 2 16,-2 0 0-16,-1 2-1 0,5 1 0 0,-1 7 2 15,2 4-3-15,4 5 2 0,1 6-3 16,1 4 1-16,3 4 2 15,-1 4-1-15,3 2 0 0,-1 5 12 0,-3 2 1 16,-3 9-6 0,-3 5 0-16,-5 8-1 0,-2 2 1 0,-5 6 2 15,-3 3-1-15,-4-1-1 16,-5-1 1-16,-5 0-4 0,-4-3-2 15,-4 0 3-15,-4-3-2 0,-5-4-2 0,-5-2 3 16,-1-1-2-16,-3-2-3 16,-2-2 0-16,2-3-11 0,0-2-16 15,6-2 5-15,5 1-17 16,6-3-45-16,6-3-5 0,4 0-27 0,3-2-133 15,2-2-307-15</inkml:trace>
  <inkml:trace contextRef="#ctx0" brushRef="#br0" timeOffset="115540.161">15003 13077 641 0,'5'-13'0'0,"0"-1"328"0,0 0-228 0,-3 0-8 16,1 1-28-16,-2 1-5 15,-1 2 1-15,-4-1-16 0,-2 3-7 16,-5-1-4-16,-6 4-10 15,-7 5-8-15,-4 5-10 0,-7 12 3 0,-2 11-3 16,-1 9 1 0,1 6 12-16,2 6-7 0,3 2-5 0,4 4 2 15,7-4 1-15,6-1 3 0,8-4 1 0,7-6-5 16,4-2-5-1,10-4 3-15,6-4-3 0,7-4 0 0,2-7 5 16,3-4-3-16,2-5-3 16,-1-3 3-16,2 0-5 0,-2-5 0 15,2 0 0-15,-2-2 5 16,-3-2-6-16,0-3 2 0,-3-1-2 0,-3 0-22 15,-6-1 0-15,-3 2-15 0,-5 0-23 16,-7 3-18-16,0 0-29 16,-3-1-52-16,0-1-90 0,-3 1-441 0</inkml:trace>
  <inkml:trace contextRef="#ctx0" brushRef="#br0" timeOffset="116110.162">15352 13129 796 0,'2'-3'0'0,"-2"0"329"16,0 3-239-16,0 0-41 15,0 7-26-15,-3 15-12 0,-4 12 41 0,-1 9 0 16,-7 7-27-16,0 3-8 16,-2-1-1-16,1-3-4 0,1-3-6 15,-2-7-4-15,5-5 3 0,1-3-3 0,3-6-4 16,1-2 4-16,2-2 0 15,1-3-2-15,0-4-5 0,0-4-12 16,4-3-2-16,-1-4 9 16,1-2 5-16,0-1 1 0,-1 0 8 0,1-1 1 15,-2-5 5 1,2-5-2-16,0-4-7 0,0-5-2 0,3-7 2 15,3-6 5-15,3-7-4 0,4-4 5 0,1-5 0 16,4-5-5 0,2-5 1-16,1 0-2 0,3-1-1 0,2 2 0 15,2 3 3-15,1 1-5 16,-2 6 4-16,5 7-1 0,-2 6-1 15,-2 7-1-15,0 9 1 16,-8 6 0-16,0 5 1 0,-2 7 1 0,-3 1 3 16,0 12 4-16,-2 5-2 15,-2 7 0-15,-3 7 11 0,-4 2 0 16,-4 0-5-16,-4 1 2 0,-9-1-7 0,-4 1-5 15,-8 0 4-15,-5-2-2 16,-5 1-5-16,-3-2 0 0,-5-4 7 16,1 0-7-16,-1-4-4 15,2-2-28-15,1 0-43 0,0-2-16 0,2-1-37 16,4-4-73-1,1-4-161-15</inkml:trace>
  <inkml:trace contextRef="#ctx0" brushRef="#br0" timeOffset="128940.18">15896 3359 461 0,'-9'-17'0'0,"1"2"124"0,0-3-72 16,-1 1-20-16,2 0-10 16,-3-2-11-16,4 2 0 0,0-3 2 15,0 0-8-15,1-3 1 16,-2 2-6-16,-3-2 0 0,0 1 14 15,-4 2-1-15,-2-1 14 16,-2 2 0-16,1 2 15 0,-3 0-18 0,1 2-4 16,-2-1-16-16,0 2 5 15,1-1-5-15,-3 1 4 0,0-1 0 16,-2 0-1-16,0 2 2 0,-3-1-1 0,0 2 2 15,-2 1-3-15,0-1 5 16,-3 1 2-16,0 2-2 0,-1 0 1 16,0 1-5-16,0 0-9 15,0 1 2-15,-3 0 5 0,1 0-8 0,-1 0 4 16,1 0 0-1,0 1-3-15,-1-1 2 0,2 0 9 0,0 1-3 16,-2 0 7-16,3 1-5 16,0 2-4-16,-1 1 3 0,3-1-2 15,-2 1-1-15,0 0 1 0,2 1 1 0,-2 1-6 16,0 0 1-16,-1 1-1 15,1 3-2-15,-4 2 2 0,0 1 0 16,-3 2-2-16,-1 0 2 16,4 2 8-16,-1-3-7 0,0 2 4 0,1 1-3 15,0-2-2-15,-1 1 7 16,1 0 3-16,1 2-4 0,-1-1 7 15,3 0-7-15,-3 0-3 0,-1 0 3 0,1 1-2 16,0 2 1-16,1 1 2 16,0 3-2-16,1 1-6 0,-2 3 0 15,1 0 6-15,-1 3-7 16,0 0 1-16,0 3 1 0,0 0-2 0,1-2 2 15,5-2 0-15,1 0-1 16,1-2 0-16,4 2 3 0,-1-2-4 16,3 2 2-16,1 5 0 15,-1-3-1-15,2 2 0 0,-1 1 3 0,3 1-4 16,2 1 0-16,-2-1 2 0,2 3-2 15,0 2 1-15,1 1 1 16,2 3-2-16,0-4 2 0,2 1-1 0,3-1 0 16,-2 1 0-1,4 1 2-15,0-3-3 0,0 1 2 0,1 1 1 16,0 0-4-16,0-2 3 15,1 1 0-15,0 1-2 0,-1 0 2 16,2-1 0-16,1 2-1 16,-2-2 0-16,4 2 0 0,0 0 0 0,1-1 0 15,0 0 2-15,1 0-3 0,0-2 2 16,2 2-1-16,1 0 0 15,1-2 0-15,0 2 2 0,-1-1-3 0,0-3 2 16,2 1-1-16,0 0 0 16,-1-1 0-16,-1-1 1 0,1 3-2 15,2-2 2-15,0 0 1 16,2 1 0-16,1-2 3 0,1 3-3 0,0-2-2 15,1 0 0-15,1 0 3 0,-1-1-4 16,2-1 2-16,-2 2 2 16,3-4-3-16,-1 0 0 0,0 1 11 0,0-3-5 15,0 1 2 1,0 2-2-16,0-2-3 0,2 1 3 0,1 2-4 15,-1-1-4-15,2 0 4 16,0-1 0-16,1 0-3 0,2-2 2 16,-1 2 1-16,2-1-3 15,-2 1 2-15,1 1 0 0,0 0-1 0,2 2-2 16,-3-3 2-16,2-2 0 0,-1 2 0 15,1-3 1-15,1 1-1 16,-1-1 0-16,1 1 2 0,2-2-2 0,-1-1 7 16,1 0 5-16,0 0-6 15,0 0 1-15,2-3-5 0,0 3-3 16,2-3 2-16,0 1 3 15,2-1-5-15,1-3 2 0,1 0 1 0,1-2-2 16,-2 1-1 0,1-3 3-16,-1-1-4 0,0 2 3 0,3-1 1 15,1-2-4-15,-1 0 4 0,1 0-1 0,0 2-5 16,0-1 8-1,2 0-4-15,-1 0 0 0,2 2 0 0,0-4 2 16,0-1-2-16,0-1 0 16,-1 1 1-16,2-1-1 0,-1-1 0 15,0-2 3-15,1 0-4 16,-1-4 2-16,0 2 5 0,0-2-5 0,-1-1 2 15,1 0 0-15,0 0-4 0,2 0 2 16,1 0 2-16,3-2-3 16,-3-1 0-16,2-2 5 0,-2 1-7 0,-1-2 4 15,0 1 7-15,-1-1-3 16,-1-2 7-16,0 2-6 0,1-3-7 15,2 0 0-15,0-3 7 16,4 0-7-16,0-3 0 0,-2-1 3 0,4 1-3 16,-2-4 0-1,1 1 1-15,-2 1-2 0,-1-2 2 0,0 0 2 16,-3 1-4-16,1-1 2 0,1-1 0 0,-1-1-1 15,-2-1 0 1,-1-2 2-16,-3-2-4 0,-2-1 4 0,2 0 0 16,-3-4 0-16,0-2 5 15,0 0-3-15,0-5-4 0,-1-1 0 16,-1 3 6-16,0-5-7 15,-4 3 2-15,1-2 0 0,-3-2-1 0,-1 2 0 16,-1-2 4-16,-1 1-6 16,-1 0 4-16,0 0 19 0,-2-2-9 15,1-1 4-15,-1-2-6 0,-3 0-2 0,-1-4 5 16,0 0-5-16,-4-4-8 15,0-3 0-15,-2 2 10 0,-2-3-11 16,0 0 2-16,-3 0 5 16,1 0-6-16,0-1 3 0,0 0 1 0,0-2-4 15,-2-2 0 1,0 3 3-16,-2-1-4 0,0 1 2 0,-4 0 1 15,-4 0-1-15,-3 1 1 0,-4 3 4 0,0-1-9 16,0 0 6 0,-5 0 0-16,0 2-4 0,-2 0 2 0,-2 1 2 15,0 2-3-15,-2 2 0 16,1 4 2-16,-1 4-3 0,-2 3 2 15,1 5-1-15,-6 2 0 16,-2 4-3-16,-3 1 3 0,-3 3-15 0,-4 4 10 16,-6 2-8-16,0 5-2 15,-6 4-2-15,-4 2-5 0,-3 3-22 16,-4 0 2-16,2 4-3 0,2 0-22 0,4 3 10 15,0 7-24-15,4 3-59 16,-1 4 4-16,0 1-82 0,1-4-69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18:01.4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5004 5397 476 0,'3'-8'0'0,"-2"-1"141"0,3 1-74 16,-4-1 15-16,2 2-6 15,-1 1-7-15,-1 2-10 0,0 0-6 16,2 1-1-16,-2 1-5 16,0-1-5-16,0 1 3 0,0 2-14 15,0-3-8-15,-2 3-10 0,2 0 0 0,0 0 1 16,-1 0-2-16,-1-1-2 15,-4-2-7-15,-1 1 0 0,-4 2-2 0,-2 0-2 16,-3 1 0 0,-1 4 0-16,-2 2-1 0,3 0 4 0,0-1-1 15,3 2-2-15,1-2 2 16,2-1 1-16,1 1-5 0,1-2 6 15,-1 1-1-15,1 2-2 0,-2-5 0 0,2 3 2 16,-1-2-4-16,1-1 4 16,1 3-2-16,2-3 0 0,-3 3 0 15,4-1 3-15,-1-1-4 16,1 0 2-16,3-2 0 0,-2 0-1 0,2 1 0 15,-1-2 9-15,0 2-9 16,-1 0 0-16,3 1 9 0,-1 0-11 16,-1 2 4-16,-1 2-1 15,0 3 0-15,-1 1 2 0,2 3 2 0,-1 0 1 16,1 3 2-16,-2-1-2 0,3 1-1 15,-1 1 3-15,-1 3-2 16,2 1 1-16,-3 0 0 0,2 4 0 0,-1-4-1 16,2 1 2-1,1-2-1-15,0 1-6 0,0 2 5 0,0 1 0 16,0 0 2-16,0 0 2 15,0 0 0-15,1-2-4 0,1 1 3 16,-2 1-4-16,1-1-2 16,1 1 1-16,-2-1-1 0,3 2-1 0,-1-2 2 15,-2 2-3-15,0 0-2 0,0-1 2 16,-1 1 9-16,-2-3-7 15,1 1 5-15,-2-2 2 0,1 2-8 0,-1-1 5 16,1 0-2-16,0 1-6 16,2-1 2-16,0-2 6 0,1-1-12 15,-1-1 9-15,-1 0-3 16,2 0-2-16,0-1 2 0,0-2-1 0,0 0 0 15,0-3 0-15,0 3 3 0,2-1-4 16,-2-1 2-16,1 3 2 16,-1-4-4-16,0 4 2 0,0-2 0 0,0-1-2 15,-1 5 2 1,-1-1 2-16,1 2-4 0,0-2 2 0,1-1 0 15,0-2-4-15,1 1 6 16,0-1-2-16,2-3-2 0,1 5 1 16,-2-5 2-16,-1 2-4 15,2 3 3-15,-2 0 1 0,-1 0-4 0,1 3 4 16,-1 1-1-16,0 1-2 0,2 0 2 15,-1 0 1-15,1-3-4 16,0-1 4-16,-1-2 1 0,3 1-5 0,-1-2 4 16,0 1-3-16,-1 2-1 15,1-2 4-15,0-1 1 0,1 0-5 16,-1 2 4-16,2 0-3 15,0 1-1-15,-1 2 4 0,0-1 1 0,0 1-4 16,-1-1 2 0,-2 2 1-16,-1-1-2 0,0 0 0 0,0 1 2 15,0-2-2-15,1 2 0 0,-1-2 3 0,0-1-3 16,0-1 0-1,1 0 3-15,1 3-5 0,-1-1 4 0,0 0-2 16,0 1 0-16,1-2 12 16,0 0-12-16,-1 0 0 0,0 6 0 15,-1-2 6-15,0 0 20 16,-2 3-7-16,0-3-15 0,2 1-4 0,0 0 0 15,-2 1 6-15,0 3-6 0,1-5 0 16,-1 2 8-16,1 0-9 16,1-3 2-16,-1 0 3 0,0 0-6 0,0-1 4 15,-1 1 1-15,1-1-2 16,1-1 1-16,0-2-2 0,0 3 0 15,0 1 0-15,0 0 3 16,0-1-4-16,0 0 2 0,1-1 2 0,1-1-3 16,-1 0 0-1,0 0 0-15,0-2-2 0,0 0 4 0,-1 0 0 16,2 1-2-16,-2 0 0 0,0 0 2 0,1 2-3 15,-1 0 2 1,0 1-1-16,0-4 0 0,0 0 0 0,1 0 0 16,0 0 0-16,-1 0 0 15,2 1 2-15,1-2-3 0,-2 0 2 16,1 1 0-16,-2-2-2 15,2 0 2-15,-2-1-1 0,0-1-3 0,1 0 6 16,-1 2-3-16,0-3-2 16,0 0 4-16,0 0 0 0,0 0-4 15,0 1 3-15,0-2-1 0,0-1 0 0,0-2 0 16,0-2 4-16,0-2-8 15,0 1 7-15,0 1-5 0,0-1 0 16,0 1 4-16,0 3-1 16,0-3-2-16,0 4 2 0,0-2-1 0,0-1 0 15,0 1 0 1,0-1-1-16,1-1-1 0,0 1 4 0,1-2-1 15,-1 0-2-15,1 3 1 0,1 0 0 0,-2-2 0 16,5 4-1 0,-4-1 2-16,1 1-2 0,1-1 2 0,-1 1 0 15,-1-2-1-15,0 2 0 16,0-1 0-16,0-3 0 0,0 0 0 15,1 1 1-15,-1 0-2 16,0 1 2-16,2 1-1 0,0 0 0 0,1 1 0 16,1 0 1-16,-1-1-2 15,1-2 2-15,-2-1-1 0,2-1 0 16,0 0-1-16,-1-1 1 0,1 0 0 0,1-2 0 15,1-1 1-15,3 3-2 16,1-3 2-16,0 0-1 0,2 0 0 16,2-3 0-16,2 1 2 15,-1-6-3-15,1 4 2 0,1 1 0 0,-1-4-2 16,0 5 2-1,1-1 0-15,-2 0-1 0,0-1 0 0,-2-2 2 16,-3 1-2-16,1-1 0 16,-1 1 0-16,1 1 0 0,0 0-8 15,-1 0-28-15,0-1-30 0,0 0-7 0,0 1-26 16,-2-1-62-16,1-2-5 15,-3-1-103-15,-3-5-581 0</inkml:trace>
  <inkml:trace contextRef="#ctx0" brushRef="#br0" timeOffset="18550.025">4868 9124 322 0,'0'-6'0'15,"3"1"175"-15,-2 0-113 0,0 0-4 0,2 1-10 16,0-5 0-16,-1 1 14 15,2 1-5-15,-2 1-1 0,-1 5 15 16,1-2 1-16,-2-1-13 16,0 1-10-16,0-2-19 0,-1 1-8 0,-3 1-8 15,0-1-5-15,1 1-1 0,-4 0-4 16,-1 2 1-16,1-1-3 15,-4 2-3-15,-1 0 2 0,-3 0 0 0,1 0-4 16,-3 5 4-16,0 1 0 16,0 3-2-16,0-2-2 0,1 1 4 15,2-3-2-15,1-1 2 16,1-1 1-16,4-1-1 0,1 2 3 0,1-1-6 15,3-3 2-15,1 0 0 0,1 1 12 16,1-1 8-16,0 0-2 16,0 0-4-16,0 0-5 0,0 0-7 0,0 4-4 15,0 4-14 1,-1 4 17-16,1 5 4 0,-1 1-6 0,1 2 2 15,0 2 5-15,2 2 1 16,0 4 1-16,2 2 3 0,-2 0-2 16,-1 3 1-16,-1 1-2 15,1 5 0-15,-1 2 3 0,0 3 11 0,-1 2 0 16,0 2-12-16,1 0-4 0,0 1-5 15,1 1 5-15,3-2-4 16,-1 1 0-16,-2-2 3 0,-1 2 2 0,2 1 0 16,-2-2 3-16,-3 0-2 15,0-2-4-15,-3-2 3 0,1 0-4 16,3-1 0-16,0-2 0 15,1-3-2-15,0 0-2 0,0-1 2 0,1-2 1 16,0-2-3 0,0-2 1-16,0-4 2 0,0-2-4 0,2-1 4 15,0-5-1-15,-1-1-2 0,-1-4 2 0,1-2-1 16,-1 0 0-1,0-4 0-15,0-2 2 0,0-3-4 0,0-1 3 16,0 0 1-16,1 1-4 16,2 1 1-16,-2-1 1 0,3 3 0 15,2-1 0-15,1-2 1 16,0 0-2-16,1 0 2 0,0-3 1 0,1 3-2 15,0-2 0-15,-1-1 11 0,1 1-11 16,0-1 0-16,0 0 12 16,1 0-11-16,0 0 7 0,0 0-7 0,2-1 0 15,1-3 1-15,1 1-1 16,-1-1-1-16,1 2 0 0,-1-1 4 15,1 3-7-15,0 0 5 16,-1 2-1-16,-1 3-2 0,2 0 1 0,-2 1-1 16,0 0-29-1,0 1 10-15,0-2-12 0,-2 1-28 0,2 0-9 16,0 1-46-16,-1 2-67 0,-1-3-124 0</inkml:trace>
  <inkml:trace contextRef="#ctx0" brushRef="#br0" timeOffset="29430.041">4899 11097 171 0,'-7'-4'0'0,"2"0"93"0,2 0-32 15,0-3-1 1,2 1 11-16,1-1-9 0,1-2-38 0,2-1 14 16,-1-3-9-16,-2 1-3 0,0 1 7 0,0 0 1 15,0 2-4 1,-1 5 0-16,-3 0-2 0,3 1-5 0,0 3-2 15,0-3-4-15,1 2 0 16,-1 1 5-16,1-3 5 0,-1 3 4 16,1-3 3-16,-2 2 4 15,1-1-11-15,-1-1-1 0,-1 0 3 0,-2-2-5 16,2 1-6-16,-4-1-10 15,-1 1-2-15,-2 1-4 0,0 2 4 16,-2-2-2-16,2 2-2 0,0-2 2 0,-2 3 0 16,1 0-2-16,1 0 3 15,0 3-6-15,2 1 1 0,-1-2 0 16,3 2 8-16,-2 0-3 15,1 0 6-15,2-2 0 0,-1-1 10 0,2-1 2 16,1 0-5 0,2 0-3-16,1 0-5 0,0 0-4 0,0 2-5 15,-1-2 0-15,1 0-2 16,-3 3-1-16,1 2 2 0,-3 2 0 15,0 5 0-15,-2 1 1 0,2 1 1 0,0 2-2 16,1 0 0-16,-1-2 4 16,2 2-3-16,-1 1 5 0,2 1-3 15,1 2-3-15,-2-1 0 16,0 2 9-16,0 0-7 0,0 2 3 0,-1 3 6 15,0-2 5-15,1 3-2 16,1-1-8-16,2 2 0 0,0 1 8 16,0-3-5-16,2 2-6 0,0 0 3 0,-1 3-3 15,-1-2 3-15,1 4 3 16,-1-3-6-16,0 2-1 0,0-1 0 15,0 0 3-15,0-1-5 16,0 0 0-16,1 0 5 0,0 0-5 0,0 2 0 16,-1 0 4-1,0 4 3-15,0-1 11 0,0 1-14 0,0 2-5 16,0 1 2-16,0 0 28 15,-3 0-27-15,1 2 5 0,-1 1-5 16,0 0-1-16,-3 0 9 0,-1 3-4 0,0-1-4 16,-3 3 8-16,2 0-4 15,-1 1-2-15,2 1 7 0,0-1-9 16,2 1-1-16,2-1 3 15,0 2-2-15,3-4-1 0,0-1 3 0,0-2 0 16,0-2-4-16,0 4 0 16,0-1 9-16,0 0-8 0,0 0 5 15,0 2-4-15,2-2-2 16,0 0 0-16,2 0 8 0,0 0-11 0,2-2 6 15,1 1-2-15,0-4-2 0,-1-2 2 16,2 1 1-16,0-4-3 16,-3 1 2-16,0-1 0 0,-1-3-2 0,0 0 2 15,-2 0 2 1,0-1-5-16,2-2 4 0,-3-1-1 0,2-3-2 15,0 1 2-15,-1-1-1 16,1-1 0-16,-1 2 0 0,1-1 1 16,-1 5-1-16,-1 2 0 0,1 3 2 0,1 2-3 15,0-2 2-15,0 0 0 16,0 1-1-16,2-1 0 0,1-1 1 15,-2-1-2-15,2 1 2 16,-2 2 0-16,-1-2-2 0,-1 4 2 0,1-1 2 16,-3-3-1-16,0 3 2 15,0-2-1-15,0 0-2 0,0 2 3 16,0-1-3-16,0 1-2 15,0 0 2-15,0 0 1 0,0-1-3 0,0-2 2 16,2 0-1-16,-1-3 0 0,0-3 0 16,0-3 2-16,0-1-2 15,1-3 0-15,-1 1-1 0,0-1 1 0,0-1 0 16,0-1 2-1,-1-4-3-15,1 2 1 0,-1-3 1 0,2-1-2 16,-1 0 2-16,0-3-1 16,0 2 0-16,1-1 0 0,0 0 0 15,-1-2 0-15,1-2 0 16,-1 0 0-16,-1 0 0 0,3-1 0 0,-2 2 1 15,2-2-2-15,0 0 0 0,0 0 1 16,1 2 0-16,3-3 0 16,-1 1 1-16,2 1-2 0,1-1 1 0,0 1 0 15,0 0 0-15,-2 0 0 16,1 1 1-16,-2-1-2 0,-2-2 1 15,1 2 0-15,-3-2 0 16,2 0 0-16,-2 0 0 0,2-1 0 0,1 2-1 16,0-2 1-16,1 3 0 0,0-2 0 15,0 1 1-15,3 0-1 16,0 0 0-16,3-1 1 0,1-1-1 0,2 1-1 15,3-4 3 1,0 0-4-16,0 0-4 0,0 0-11 0,-4 0-22 16,-1 1 4-16,0-1-20 15,0 2-30-15,0-2-8 0,1 0-43 16,1-5-76-16,-1-9-95 15</inkml:trace>
  <inkml:trace contextRef="#ctx0" brushRef="#br0" timeOffset="30780.043">4325 6649 672 0,'-10'-2'0'0,"-1"2"280"16,0 6-211-16,-6 6-35 15,1 9 4-15,-1 2-1 0,1 5-8 0,3 5-10 16,-3 2-5 0,3-1-4-16,0 2 7 0,1-4-6 0,2-3-8 15,4 0 0-15,0-6-3 16,3-6 0-16,0-7 0 0,3-6 3 15,0-4-4-15,0 0-4 0,1-6 6 0,5-11 2 16,6-9 4-16,1-8-2 16,3-3-4-16,0-4 4 0,-2-2-2 15,1-2 4-15,-1-1 10 16,-1 1-3-16,-2 4 7 0,-4 10 1 0,-3 10-5 15,-2 9 3-15,-1 10 7 16,-1 2-7-16,0 1-12 0,0 16-6 16,1 14 1-16,-1 15 1 0,1 15 7 0,0 7-5 15,-1 2-3-15,0 4 2 16,0 0-3-16,-2-2-2 0,-1-6 0 15,1-11 6-15,-1-9-7 16,1-5 2-16,0-7 1 0,-1-2-2 0,1-6-2 16,-3 0 2-1,-1-3-44-15,-1-4 31 0,-4-1-5 0,-1-1-12 16,-3-2 8-16,-1-1 1 15,-1-3 9-15,1-1 11 0,1-4 2 16,3-2-1-16,6 0 1 0,3-4 1 0,1 0-2 16,2 0 0-16,0 0 0 15,4 0-7-15,3-6 10 0,5-2 4 16,1-3 1-16,4-1 1 15,2-2-1-15,3-2 1 0,2 2 1 0,0-1-7 16,2 3-2-16,-4 0 1 16,0 3 0-16,-2 2-4 0,-4 1 2 15,-3 1 0-15,-3 2-61 16,-1 3 1-16,-2 0-18 0,-1 0-59 0,-3 0-19 15,-3 0-131-15</inkml:trace>
  <inkml:trace contextRef="#ctx0" brushRef="#br0" timeOffset="31280.043">4277 6396 677 0,'-10'-30'0'16,"3"8"193"-16,-4 8-89 0,-4 5-34 0,-2 7-25 16,-2 3 9-16,-6 15-5 15,-1 15-12-15,-3 18-11 0,-2 21 5 16,0 17-1-16,0 19-1 15,4 18-6-15,2 6-14 0,5 4-9 0,5-9 0 16,5-9 13-16,8-15-13 0,4-12 0 16,9-11 1-16,6-11-1 15,8-10 0-15,7-8 1 0,6-10-1 0,5-10-1 16,3-10-1-1,-1-12-22-15,1-7 20 0,0-7 3 0,3-11-4 16,2-12 10-16,-3-11 3 16,1-6 5-16,-6-5 0 0,-2-6 2 15,-5-4 12-15,-2-5 6 16,-6-6-7-16,-5-7-5 0,-3-4-6 0,-7-8-1 15,-3-6-5-15,-9 0-1 0,-1-1-3 0,-9 4-3 16,-7 9 3 0,-8 5 2-16,-8 13-7 0,-7 10 0 0,-8 8 8 15,-7 15-6-15,-5 12 2 16,-3 15-4-16,3 8 0 0,5 12 0 15,9 9-1-15,12 7-48 16,8 7-8-16,7 10-26 0,9 10-57 0,0 8-15 16,0 8-117-16</inkml:trace>
  <inkml:trace contextRef="#ctx0" brushRef="#br0" timeOffset="32340.045">3923 9665 870 0,'7'-12'0'0,"2"-2"225"0,1-3-151 15,0 5-18 1,1 0 2-16,2 4-23 0,-2 4-17 0,2 2-11 15,-1 2 1-15,0 4-4 16,1 11 11-16,-1 6 6 0,1 11 2 16,-1 9-2-16,-4 5-3 15,0 2-10-15,-6 0-4 0,-2 1 0 0,-5-1-1 16,-8-2-1-16,-2 3 3 15,-5-1-2-15,0-5-3 0,0-6 0 16,4-10 6-16,6-10-8 0,5-8 4 0,3-7-2 16,2-2-9-16,3 0 1 15,2 0 1-15,4-1 8 0,5-6 4 16,6-4-3-16,2-2 4 15,3-1 1-15,0-4-3 0,1 0-4 0,-3 4 0 16,0 2 15 0,-4 0-19-16,-1 7 8 0,-2 2-1 0,-5 1-4 15,-4 2-16-15,-3 0-21 16,-1 0-31-16,-2 2-21 0,-1 5-19 0,-2 4-24 15,-4 5-23-15,-8-4-185 0</inkml:trace>
  <inkml:trace contextRef="#ctx0" brushRef="#br0" timeOffset="32750.045">4164 9288 642 0,'-24'-20'0'16,"-7"13"264"-16,-5 10-204 0,-7 21-22 15,0 14 7-15,0 13 13 16,2 14-25-16,3 8-5 0,6 13-1 0,5 10 0 16,5 13-12-1,3 12-5-15,5 9-1 0,6 1-3 0,8-10-5 16,4-20 2-16,10-25-3 15,9-22 0-15,6-16-1 0,7-17 1 16,7-11 0-16,8-13 0 0,7-21 10 0,4-13 11 16,2-13 2-16,0-10 12 15,-2-6 4-15,-7-4 3 0,-3-5-8 0,-10-5-6 16,-8-8 4-1,-6-10-7-15,-7-6-3 0,-7-6-2 0,-9-2-13 16,-5 5-6-16,-13 10 3 16,-11 17 3-16,-12 18-7 0,-11 18 0 15,-12 19 9-15,-3 16-13 16,-3 12 7-16,6 21-5 0,9 11-11 0,10 12-12 15,13 6-31-15,9 8-56 0,12 1-43 16,4 1-74-16,2-5-418 16</inkml:trace>
  <inkml:trace contextRef="#ctx0" brushRef="#br0" timeOffset="34800.048">3925 12487 877 0,'-5'-8'0'16,"1"2"292"-16,2 1-219 0,2-3-29 16,1-2-20-16,6-6-20 0,3-3 0 0,3-1 2 15,2 0 4-15,1 1 8 16,-1 7 2-16,-1 7-5 0,-1 2-2 15,0 4-8-15,0 7-1 16,3 3 4-16,-3 4 0 0,1 4 1 0,-5 2-1 16,-1-1-4-16,-4 2-3 15,-4 1 4-15,-2 6 0 0,-9 3 2 16,-3 5-1-16,-5-3-3 15,1-5-2-15,0-5 2 0,4-6-2 0,3-5-2 16,4-5 2-16,5-5 2 0,1-2-3 16,1-1-8-16,0 0 1 15,3 0-4-15,4-4 14 0,2-1-1 0,2-3-3 16,0-3 2-1,1 1 2-15,3 0-4 0,-4 3 2 0,3 0 1 16,-2 4-4-16,0 3 3 16,0 5 0-16,0 7-2 0,0 10 2 15,0 4 1-15,-3 4-3 16,-3 3 2-16,-3-1 2 0,-3-1-3 0,-4 0 0 15,-6-3 6-15,-1 0-6 0,-6-1 0 16,-2 0 6-16,-3-3-6 16,-2 0 0-16,3-2 4 0,-2-4-4 0,3-2 0 15,4-4 3-15,2-5-3 16,1-5 0-16,2-2 2 0,0 0-3 15,-2-5 0-15,3-2 1 16,0-1 0-16,1-1-47 0,2 0-9 0,3-5-52 16,3-1-10-16,1-2-67 0,0-2-227 15</inkml:trace>
  <inkml:trace contextRef="#ctx0" brushRef="#br0" timeOffset="35270.049">4163 12168 666 0,'-30'-25'0'0,"1"3"306"0,-5 2-229 16,2 6-19-16,1 5-5 15,2 4-15-15,0 5-16 0,0 12-10 16,-4 14-4-16,-1 17 1 16,-4 19 17-16,-2 21 7 0,0 20-20 0,1 20 1 15,3 13-4 1,8 7-7-16,6-3-3 0,11-9 0 0,11-13 9 15,10-11-8-15,13-15 3 0,10-14-4 0,5-17 0 16,8-19 0 0,7-15 0-16,4-18 0 0,6-9 0 0,4-17 0 15,4-15 0-15,-2-11 0 16,0-12 0-16,-7-11 28 0,-7-5 14 15,-7-3 3-15,-6-4-9 16,-7-6-5-16,-5-4-8 0,-7-12-3 0,-6-10-6 16,-7-10-7-16,-7-4-5 0,-5-1 2 15,-14 11 0-15,-13 12-3 16,-12 22 5-16,-12 20-6 0,-12 24 0 0,-6 19-1 15,-4 15-1-15,5 10 1 16,5 18-4-16,8 7-28 0,7 12-43 16,5 7-20-16,5 3-38 15,2 15-81-15,-4 1-121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35:35.3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4878 14640 634 0,'0'-2'0'15,"0"2"194"-15,0 0-124 0,0 0-15 0,0 0-17 16,0 0-10-1,0 2-22-15,0 3-12 0,-5 12 12 0,0 4 52 16,-4 11-2-16,-4 4-33 16,0 6 1-16,-2 2-5 0,2-5-8 15,1 0-7-15,3-7-4 16,2-4 0-16,0-5 7 0,1-3-9 0,0-5 4 15,2-1 0-15,3-3-4 16,-1-3-7-16,1-1-6 0,1-3-21 16,0-2-15-16,0-1-36 0,3-1-90 0,-1-4-117 15</inkml:trace>
  <inkml:trace contextRef="#ctx0" brushRef="#br0" timeOffset="1680.002">4888 14539 730 0,'3'-23'0'15,"5"2"246"1,5-2-178-16,7 3-14 0,3 1-5 0,4 1-11 16,2 5-11-16,0 4-1 15,-1 4-9-15,-2 5 10 0,1 3-1 16,-5 6-8-16,-2 7-4 15,0 1 2-15,-4 1-10 0,-3 0 0 0,-3 0 4 16,-4-2-11-16,-2-3 2 16,-4 0 5-16,0 1-7 0,-10 5-4 15,-7 3 10-15,-7 4 9 0,-4-2-15 0,-4-1 2 16,2-4 6-16,3-4-8 15,5-3 2-15,6-4 4 0,5-2-9 16,7-5 6-16,1-1 2 16,3 0-6-16,0 0 4 0,0 0-4 0,0-1-13 15,4-2 15 1,4-3 0-16,5 0-12 0,7-1 14 0,-3 2 3 15,2 2-7-15,3 3 1 16,-2 0 5-16,5 2-8 0,0 3 5 16,2 4 2-16,-3 4-6 0,-1 4 6 0,-6 4-3 15,-5 2-7-15,-5 3 11 16,-5 5-5-16,-2 1-3 0,-9-1 8 15,-2 0 0-15,-3-2-6 16,-4-3 4-16,-1 0 0 0,-4-3-1 0,-1-3 4 16,-2-1-4-16,-1-4-2 15,-2-4 2-15,1-3 3 0,0-4-7 16,-1-4 6-16,0 0 2 0,-1-7-8 0,3-5 6 15,3-5-2-15,4-2-1 16,5-3-3-16,4-3 1 0,2 0-6 16,4-2 13-16,1 6-4 15,3 10-2-15,-1 4 1 0,2 4 0 0,0 3 0 16,0 0-14-1,3 6-1-15,2 5 1 0,-1 4 15 0,2 5 0 16,1-2-2-16,-3 0 2 16,3-2 0-16,0 0-3 0,4 0 4 15,1-2 0-15,3 0-3 0,2-4 2 0,3 0 0 16,3-5-1-16,1-2 0 15,2-2 1-15,2-1-2 0,3-3 1 16,0-3-1-16,1-4-19 16,-1-1 17-16,0-3 1 0,-1-2-6 0,-1-5 8 15,0-1 0-15,-3-2 0 16,1-1 0-16,-2-4 1 0,-2-2-2 15,0-1 2-15,-3 2 0 16,-4 1-1-16,-4 5 0 0,-2 6 2 0,-5 8-4 16,-2 6 3-16,-3 3 1 0,1 1-4 15,-1 0 2-15,0 8-2 16,-1 7-32-16,-5 8 45 0,-2 2-10 0,1 1-2 15,0-1 2 1,2-1 3-16,1-1-5 0,2-2 2 0,2-5-2 16,0-2-2-16,4-4 4 15,4 0-2-15,2-5-5 0,3-1 7 16,1-3 0-16,4-1-2 0,2-8 2 0,0-4 1 15,3-5-2-15,0-6 0 16,1-4 2-16,1-2-2 0,1-1 0 16,-1 1 3-16,-5 3-4 15,-3 4 2-15,-6 6-2 0,-5 5 0 0,-5 4 2 16,-1 2 15-16,0 3 19 15,0 2-9-15,0 0-21 0,0 0-5 16,-4 11 0-16,-4 8-14 16,-4 11 15-16,-2 8 5 0,-3 9-5 0,-1 6-2 15,-3 10 2-15,-3 6 0 0,-1 6-2 16,-2 4 2-16,1 1-2 15,2 0-15-15,0-4 3 0,3-4-2 0,0-5-8 16,0-4 10 0,0-6-4-16,-2-7 4 0,-2-5 5 0,-2-3 4 15,-3-9-9-15,1-2 12 16,0-6-5-16,0-10 3 0,4-2 6 0,3-9 0 15,6-4-6 1,6-3 6-16,3-9-6 0,5-10 0 0,2-12 12 16,10-10-7-16,9-12-1 0,8-11 10 0,7-10-10 15,8-7-2 1,8-3 2-16,6-1 3 0,8 6-5 0,1 2 2 15,5 6 2-15,-1 6-5 16,3 4 4-16,-3 2 1 0,-1 5-2 16,-3 1 0-16,-6 1 2 15,-7 4 1-15,-7 1 6 0,-12 8-10 0,-10 7 0 16,-9 5 0-16,-7 4 14 0,-4 2 3 15,-3 2 1-15,-1 3-10 16,-3 5-5-16,3 3 7 0,-1 4-8 0,2 4 2 16,-2 1 1-1,2 2 1-15,0 0-12 0,-3 5 6 0,-7 14 0 16,-6 16-27-16,-6 17 33 15,-5 9-1-15,0 6-8 0,-2-1 6 16,4-5 0-16,4-2-4 16,4-9 0-16,5-4 1 0,6-8 0 0,4-6-2 15,2-2-2-15,6-10-7 0,4-2 9 16,4-6-4-16,4-6 0 15,2-3 12-15,2-3-8 0,4-4-2 0,-2-7 8 16,2-3-1-16,0-4-5 16,-3-3 4-16,2-2 0 0,-4-2-3 15,1-3 2-15,-4 2 0 16,-3 3-5-16,-5 3 6 0,-1 3-1 0,-4 3-2 15,-1 1 1 1,-2 5 5-16,-1 4-7 0,-1 4 4 0,0 0 27 16,-2 0-30-16,-3 3 0 0,-2 9-14 0,-3 8 13 15,-4 7-13 1,1 6 29-16,0 3-14 0,2-5 0 0,3 1 11 15,3-8-11-15,3 1 0 16,2-3 1-16,0-4-8 0,4 0 10 16,5-1-6-16,3-6-12 15,3-1 13-15,4-3-8 0,1-4-19 0,4-3 1 16,-1 0-20-16,1-2-46 0,0-8-19 15,-2-4-111-15,-4-4-206 16</inkml:trace>
  <inkml:trace contextRef="#ctx0" brushRef="#br0" timeOffset="1850.002">6212 14725 702 0,'23'-8'0'0,"0"-1"252"0,0 2-224 0,0 1-27 16,0 0-2-16,-1-4-395 16</inkml:trace>
  <inkml:trace contextRef="#ctx0" brushRef="#br0" timeOffset="3080.004">7078 14843 851 0,'-3'-2'0'16,"0"2"169"-16,-3 0-72 0,-4 13-45 15,-7 6-21-15,1 12 9 16,-5 5-8-16,0 6-14 0,4 1-10 15,0 0-3-15,6-6-3 16,6-6 1-16,4-5-6 0,1-4 1 0,5-5 4 16,6 1 3-16,2-9-6 15,4-7 0-15,4-2 5 0,3-10-6 16,5-6 3-16,1-6 4 0,0-6-8 0,-2-4 6 15,-2-4 1-15,-2-3-4 16,-4-6 0-16,-3-3 15 0,-2 2-11 16,-4 3 5-16,-6 8-1 15,-5 7 0-15,-2 9 12 0,-6 4 0 0,-5 4-6 16,-3 5-10-16,-3 6-5 15,-3 6-1-15,-1 10 4 0,2 8-4 16,-1 3-2-16,3 0 8 16,1 0-4-16,4 2 0 0,4-3-4 0,0 0 0 15,7 0-4-15,3-2 8 0,2-2 0 16,7-3-17-16,4-3 16 15,5-5-2-15,5-4-4 0,4-7 12 0,4 0-5 16,4-9 0 0,-1-8-6-16,2-3 6 0,-3-3-14 0,-1-5 16 15,-2-1-4-15,-8-3 1 16,-6 1 3-16,-7 3 0 0,-7 0-4 15,-2 4 4-15,-4 3 6 16,-6 5-8-16,1 3 0 0,-3 5 14 0,2 2-16 16,4 2 4-16,4 4 0 0,2 7-15 15,0 7 7-15,6 11 5 16,3 3-4-16,4 2 9 0,3 0-7 0,0 1 4 15,-1-1 1-15,-2-1-1 16,-2 0-2-16,-3-4 0 0,-1 0 1 16,-4-2 0-16,-2-3-11 15,3-2 8-15,-3-3-4 0,2 0 3 0,1-1-6 16,0-3 4-16,1-2-1 0,1-1-11 15,1-4-10-15,0-4 15 16,4 0-3-16,-1 0-5 0,2-9 15 16,1-1-6-16,-1-4 0 15,-1-4 10-15,0-3 3 0,-3-4-2 0,1-3 2 16,2-2 4-16,-1-3-5 15,4-3 0-15,3 2 15 0,0 0-19 16,2 7 8-16,-4 7-2 16,-4 9-3-16,-6 4 2 0,-3 6-2 0,-2 1-8 15,0 8 11-15,-1 10-4 0,-7 10 4 16,-3 5 28-16,-4 6-23 15,4-1-2-15,0-2-1 0,2-3-3 0,2-3-2 16,4-4 2-16,3-6 1 16,0 0-3-16,4-6-6 0,5-3 6 15,1-3-5-15,4-6-1 16,3-2-13-16,4-3-15 0,1-10-27 0,2-3-34 15,0-8-161 1,-7-5-102-16</inkml:trace>
  <inkml:trace contextRef="#ctx0" brushRef="#br0" timeOffset="3210.004">7860 14475 654 0,'-4'-9'0'0,"2"5"254"0,2 2-198 16,3 0-86-16,4 2 6 15,3 0 29-15,3 10-10 0,0 5-133 0,-2 7-110 16</inkml:trace>
  <inkml:trace contextRef="#ctx0" brushRef="#br0" timeOffset="4660.006">7947 14924 511 0,'10'-4'0'0,"2"-4"198"16,0 0-133 0,0-5-4-16,-1-1 2 0,-1-1 11 0,-1 0-20 15,-4 1-7-15,0 2 11 0,-3 3-10 0,-2 2-14 16,0 4 2-1,0 2-1-15,-3 1-30 0,-3 1-10 0,-6 9 3 16,-5 8 2-16,-2 7 0 16,-3 7 0-16,1 4 8 0,-2 3-11 15,5-4-23-15,0 1 7 16,4-3 2-16,4-7 10 0,6-3 3 0,4-5-6 15,1-4 12-15,8 0-4 16,0-5-17-16,4-4 25 0,1-3-6 16,4-2 0-16,5-7 0 0,3-5 6 0,1-5-6 15,3-4 0-15,0-4 4 16,-1-4-4-16,1-3 0 0,-1 1 4 15,-1 0-6-15,-7 6 4 16,-5 8 2-16,-8 8-7 0,-5 6 3 0,-3 3 5 16,2 0 13-1,-2 2-16-15,-3 11-4 0,-4 6-14 0,-5 5 16 16,0 3 14-16,-1 0-14 0,2-2 0 0,1 0 7 15,-1-3-8 1,2-3 0-16,2-4 2 0,2-6-1 0,2 0 3 16,0-6-6-16,2-2 1 15,0 2 3-15,1-3 3 0,0 0-6 16,0 0-11-16,6-6 5 15,3-4-3-15,4-5 15 0,2-2-1 0,3-3-6 16,2-4-12-16,0-2 8 16,3-3 3-16,1-1 3 0,1 1-1 15,-3 3 1-15,-2 6 2 0,-6 7 0 0,-3 5-1 16,-2 4-1-16,-3 4 1 15,-1 3 0-15,-5 11-11 0,0 10-7 16,-3 6 9-16,-7 6 16 16,-3 1-9-16,1-2 4 0,-1-4 5 0,5-6-7 15,6-4 0 1,1-6 0-16,1 0 0 0,7-6 0 0,1-5-20 15,5-3 20-15,3-1 0 16,4-6 9-16,3-4-6 0,3-4-6 16,1-7 6-16,-1-3 3 0,-2-6-8 0,3-7 4 15,-2-7 5-15,4-9-1 16,0-5 5-16,3-6-4 0,1-1 0 15,-1 0 8-15,-1 6-3 16,-7 9-4-16,-8 13 11 0,-6 15-7 0,-5 9 8 16,-3 10 19-16,-2 3-20 15,0 3-20-15,-5 12-24 0,-6 15 13 16,-6 12 19-16,-7 9 3 0,1 6-5 0,0 0-4 15,3 0 5-15,0-3-3 16,5-3-6-16,2-6 6 0,3-5 1 16,6-7-6-16,-1-7 4 15,5-1-2-15,0-8 0 0,4-3-38 16,4-3 19-16,4-4-10 15,4-5 18-15,3-2-6 0,3-3-2 0,1-8 4 16,2-4-8-16,1-5 2 16,0-2 6-16,-2-6 7 0,-1-3 3 15,-4-1 2-15,-6 3 6 0,-3 4-2 0,-6 3-1 16,-4 6 19-16,0 7 6 15,-3 3-6-15,0 4-24 0,-1 2 3 16,-5 6-2-16,-2 7 6 16,0 6 2-16,0 4-3 0,1 0 2 0,3 2-2 15,3-1-2-15,0 0 2 16,2-2-3-16,2-4 3 0,3 0-4 15,5-3-8-15,5-2 2 16,1-2-6-16,6-2 10 0,4-2 8 0,6-4-1 16,7-1 1-16,1-2 0 0,5-3-4 15,0-6-1-15,4 0 4 16,0-8 2-16,-2-2-5 0,-1-5 1 0,-7-7-1 15,-8 1-10 1,-10-5 17-16,-9 3-6 0,-9 4 0 0,-5 6 0 16,-11 4 46-16,-4 7-27 15,-6 6-6-15,-5 5-7 0,-2 8-3 16,-1 10 4-16,0 4-2 0,3 3-8 0,7 0 6 15,5 0-1-15,9 0-2 16,4-1-19-16,6-3-7 0,8-2-4 16,6-2 10-16,4-3 18 15,4-5-2-15,3-2 8 0,-2-3 2 0,2-4-9 16,-1 0 6-16,3-8 1 15,-1-7-6-15,1-4 4 0,0-7 2 16,2-6-4-16,-2-9 0 16,5-5 5-16,-1-12 0 0,0-5 1 0,4 0-1 15,0-4 0-15,-3 6 8 0,-5 8-5 16,-9 11-8-16,-8 16 0 15,-5 9 41-15,-5 12-12 0,-2 5-5 0,-12 12-25 16,-8 20 0 0,-9 13 2-16,-3 12 7 0,0 5-9 0,4 1-5 15,3-3 12-15,4 1-8 16,4-9-4-16,6-5-16 0,4-4-26 15,2-9-8-15,2-4-34 16,4-6-78-16,-3-7-44 0,3-5-140 0</inkml:trace>
  <inkml:trace contextRef="#ctx0" brushRef="#br0" timeOffset="4850.006">8845 14634 484 0,'37'-9'0'16,"6"-2"72"-1,0 4-45-15,-2-2-19 0,-1 0-16 0</inkml:trace>
  <inkml:trace contextRef="#ctx0" brushRef="#br0" timeOffset="5650.007">6417 15926 733 0,'2'-3'0'0,"-2"3"228"0,0 0-152 16,0 9-32-16,-5 11-34 16,-7 11 41-16,-2 8-9 0,-3 5-20 15,-2 2-2-15,0 0-7 16,-2-5-1-16,2-3-3 0,3-6-6 0,-1-6-5 15,8-9 4-15,3-6 5 16,3-5-9-16,2-6 0 0,1 0 1 16,0 0-22-16,1 0 24 0,6-8-2 0,4-9-2 15,5-9 16-15,-1-8-9 16,2-11 8-16,0-3 7 0,0-4-1 15,4-6 0-15,0 0-4 16,1 5-6-16,-1 4-8 0,-4 11 0 0,-2 11 29 16,-2 6-8-1,-2 8 2-15,0 3-9 0,5-1-4 0,2 0 11 16,7-2-6-16,3-1-2 0,5 0 5 0,4 0-5 15,0 2-11 1,0 0 4-16,-2 3-1 0,-5 3-10 0,-8 4 10 16,-9 2-10-16,-8 0-50 15,-3 4-6-15,-2 7-23 0,-5 8-8 16,-8 6 16-16,-7 3-121 15,-4-1-277-15</inkml:trace>
  <inkml:trace contextRef="#ctx0" brushRef="#br0" timeOffset="6030.008">6485 15976 666 0,'23'-10'0'0,"4"1"175"0,-3 4-155 0,0 2-13 15,-1 3-14 1,-4 0-34-16,-4 0 27 0,-2 1-17 0,-5 3 28 15,0 1 1-15,-3-1-1 16,-1 3 4-16,2 3-2 0,-2 2-2 16,0 4 26-16,1 3 7 0,-1 3 1 0,2 2 16 15,-2 5 11-15,-1-1-4 16,-1 2-10-16,-2 1-7 0,0-7-5 15,-1-2 8-15,-6-5-9 16,-2-5 1-16,0-2 6 0,-1-3-10 0,1-4-7 16,1-3 4-16,1 0-6 15,2-3-1-15,1-5 2 0,4-4-4 16,4-8-13-16,7-7 7 0,6-3-7 0,5-8 1 15,5-2 4-15,5 0-6 16,1-3-4-16,2 4 4 0,-6 5 0 16,-4 9-2-16,-5 11-8 15,-4 12-20-15,-4 2-38 0,-3 9-21 0,0 12-26 16,-4 7-102-1,-1 3-254-15</inkml:trace>
  <inkml:trace contextRef="#ctx0" brushRef="#br0" timeOffset="8130.011">7093 16077 808 0,'-2'-21'0'0,"-2"6"246"15,1 3-150-15,-2 5-30 16,-2 2-4-16,-3 5-5 0,-3 2-29 15,-4 8-24-15,-5 7 7 16,-1 5-5-16,0 2 2 0,2 2-3 0,5-1-3 16,5 0-4-16,3-2 1 0,4-2 3 15,4-3-4-15,0-2-2 16,5-4 4-16,4-4 0 0,2 1-34 0,5-5 6 15,2-2-10 1,3-2 6-16,3-7-7 0,-2-5-9 0,2-2 24 16,-1-4 13-16,-1-4 3 15,-1-3 13-15,-2-3-4 0,-2-4-2 16,-3 1 2-16,0 4 6 0,-7 5 9 0,-1 8 10 15,-2 8-2-15,-4 5 21 16,0 1-16-16,-1 5-17 0,-8 12-24 16,0 8 11-16,-3 7 10 15,-1 0-4-15,4 1-1 0,3-5-4 0,2-6 0 16,4-3 0-16,0-5-1 15,5-4 0-15,3-3-2 0,4-3-1 16,2-3-11-16,5-1 7 16,3-5-20-16,1-2-36 0,3-4 19 0,-1-2-13 15,-2-4 20-15,-2-4 13 0,-3-2 21 16,-3-6 2-16,-4 0 4 15,-4 3 22-15,-4 6 10 0,-3 6 15 0,0 7 11 16,0 4-13 0,-3 3-20-16,-3 4-5 0,-3 9-31 0,-4 9 18 15,1 3-2-15,0 1-1 16,2-2 0-16,3-3-2 0,0-3 3 15,0-3 8-15,0-3 1 16,2-5 0-16,1-3 1 0,3-1-8 0,1-3-6 16,0 0 2-16,0 0-3 0,0 0-4 15,0 0-1-15,0-3 2 16,6-4-15-16,3-6 12 0,5-5 1 0,3-4-6 15,1-3-1-15,3-3-10 16,1-1 6-16,2 0 11 0,1 1-3 16,-2 8-1-16,-6 5 13 15,-4 10-8-15,-3 2-5 0,-3 3 8 0,-2 12-2 16,1 7 0-16,-5 6 1 0,0 5 22 15,-1-1-18-15,-2 0 4 16,-1-2-4-16,0-6-3 0,-1-2 13 0,1-5-7 16,-2-4 6-1,0-3 4-15,1-3-6 0,2-3-8 0,2 0 8 16,-1-1-7-16,1 0-3 15,0 0 5-15,0-5-3 0,5-6-6 16,2-4-10-16,4-3 13 16,5-7-32-16,3-1 18 0,5-2-8 0,-2 0-12 15,2 3 22-15,0 4-1 0,-3 3 9 16,-1 6 8-16,-3 2-4 15,-2 6-1-15,-2 2 2 0,-6 2-1 0,0 5-8 16,-5 10 4-16,-2 3-3 16,-3 7 7-16,-6 3 0 0,-2-1 11 15,-1 1-14-15,3-2 6 16,0-3 6-16,4-5-12 0,5-3 6 0,0-4 2 15,0-2-6 1,3-2 0-16,0-3-1 0,2-1-6 0,2-1 14 16,3-2-3-16,2 0-3 0,1-5 0 0,5-3 0 15,3-5 2 1,4 0 2-16,0-3-2 0,2-5-2 0,-2 1-15 15,-2 2 8-15,-5 2 1 16,-5 3 11-16,-5 4-4 0,-5 2-2 16,-1 1 2-16,-1 3 49 15,-1 2-19-15,0-1-10 0,0 2-19 0,-3 2-4 16,-1 10-23-16,-3 5 27 0,1 2-2 15,-1 2 0-15,4-1 6 16,1-4-10-16,-1 1 8 0,3-4-8 0,0-3-9 16,5-3 11-16,0-1-4 15,1-2-8-15,3 0 10 0,1-3-7 16,5-1-2-16,1-1 10 15,4-4-9-15,0-4-15 0,3 0 8 0,1-4-14 16,0-3 8 0,0-6 18-16,-3 1 4 0,-1-4 0 0,0 0 3 15,-3 4 0-15,-5 1 4 0,-3 6 6 0,-3 6 15 16,-2 4 0-1,-4 3-3-15,2 1-15 0,-1 5-10 0,1 6 5 16,1 10 6-16,-3 1-7 16,-2 7 10-16,-3 0-4 0,-1-5-9 15,1-3 4-15,0-6 6 16,1-4-9-16,0-2 2 0,1-5 8 0,2-3 1 15,1 0 1-15,0-1-5 16,0 0-1-16,0 0 1 0,0 0 0 16,0-4-12-16,1-3 6 0,5-5 0 0,4-3-23 15,5-2 18-15,2-5-5 16,4-2-12-16,3-3 16 0,3-1-4 15,1 1 0-15,-1 2 14 16,3 5-6-16,-9 4-3 0,-2 5 7 0,-5 7 0 16,-7 4-4-1,0 5 4-15,-4 11 1 0,-3 7-2 0,0 8 19 16,-4 6-11-16,0-3-7 0,-1 2 4 0,2-7-4 15,1-4-4 1,2-6 4-16,4-4 4 0,3-3-8 0,5-1 4 16,6-5 4-16,4-2-2 15,8-3 7-15,3-1-10 0,1-3-1 16,-1-6 0-16,2-4 7 15,-4-7-8-15,0-4 2 0,2-5 6 0,-1-6-9 16,-1-2 4-16,-3-1 0 16,-7 2-2-16,-8 6 0 0,-6 7 16 15,-5 3 19-15,-4 7 4 0,-6 4-8 0,-5 2-10 16,-7 7-16-16,-8 7-5 15,-5 9 0-15,-2 6 0 0,5 1 2 16,5-1-2-16,9-3 0 16,4 0 0-16,6-4-1 0,4 1-4 0,2-1-5 15,1-5-2 1,3 1 13-16,6-3-2 0,-2-3-16 0,2-1 17 15,3-1 0-15,-1-3-11 16,3 1 11-16,1-1 0 0,1 0-13 16,0-1 1-16,-1-2-2 0,-3-1-1 0,0 1 13 15,-5 1 2-15,-2-2 0 16,-4 3 0-16,-2 1 1 0,0-1-1 15,0 1 34-15,0 0-15 16,0 0-14-16,-4 8-10 0,-4 9-8 0,-5 10 16 16,-5 8 4-16,-2 6-2 15,-1 4-6-15,-1 5 2 0,-4 5 3 16,0 4-4-16,-2 3 0 0,-1 2 3 0,0-1-4 15,-1-3-16-15,0-5 8 16,1-5-23-16,0-3 2 0,2-3-7 16,1-7-20-16,0 1 19 15,0-8-16-15,-3-6-17 0,0-3 41 0,-1-4 13 16,1-12 10-1,2-3 11-15,3-4-3 0,3-10 12 0,2-2 27 16,5-4 17-16,3-5-1 16,6-4-18-16,5-5-16 0,2-3 1 15,10-5 3-15,9-8-10 0,5-10-10 0,10-12 1 16,9-8 1-16,10-5-4 15,10-1 1-15,4 0 2 0,5 10-9 16,2 8 4-16,-5 14 1 16,-8 16-3-16,-7 16-7 0,-9 9-45 0,-8 8-62 15,-7 3-45-15,-10 0-199 16</inkml:trace>
  <inkml:trace contextRef="#ctx0" brushRef="#br0" timeOffset="8350.011">8130 15461 1228 0,'-2'-15'0'0,"2"5"-248"15,0-2 24-15,-4 0-290 0</inkml:trace>
  <inkml:trace contextRef="#ctx0" brushRef="#br0" timeOffset="9810.013">4707 14216 514 0,'5'-8'0'0,"-2"4"176"16,-1 2-114-1,-2 1 14-15,0 1-7 0,0 0-19 0,0 0-19 16,0 0-9-16,0 0 10 0,-2 1 9 0,-2 1-9 15,-1 3-14 1,-3 0 4-16,-2 6-5 0,-1 3 6 0,-4 4-4 16,-1 2-4-16,-2 4-7 15,-3 7 3-15,-2 4-1 0,-4 8-5 16,-2 4 10-16,1 4-10 15,0 2-6-15,1 0 2 0,1-1 4 0,4-2-5 16,2-1 15-16,2-2-9 16,2-4 3-16,2-2 6 0,3 0-6 15,1-2-1-15,0-3 7 0,-1-2-5 0,4-4-8 16,0-3 6-16,1 2-1 15,2-3-6-15,1 3 8 0,2 2-10 16,1-2 0-16,0 3 2 16,1 2 7-16,2 2-11 0,2-2 6 0,0 1 1 15,2-1-6 1,-1-2 4-16,1 0-1 0,-1-3 0 0,2 1 2 15,-1-2-1-15,1-1 2 16,0 1 1-16,3-3-1 0,-1 1-7 16,2 1 4-16,-1-1 0 0,-1-1 0 0,1-2 0 15,-1 0 1-15,-4-4-3 16,2-1 2-16,-1-1 0 0,-1-2-2 15,1-2 1-15,-1-1 0 16,0 1-99-16,3-3-11 0,-2-3-70 0,-1-3-397 16</inkml:trace>
  <inkml:trace contextRef="#ctx0" brushRef="#br0" timeOffset="11380.015">9576 14165 485 0,'0'-4'0'15,"0"2"187"-15,0 2-122 16,0 0-42-16,3 0-5 0,0 0 15 0,3 4 0 16,0 1-2-1,0 3 2-15,0 2 7 0,0 1 5 0,0 4-16 16,-2-1-8-16,1 3-3 15,-1 2 1-15,2 2-6 0,1 1 2 16,1 1 3-16,2-1-2 16,3 3 3-16,0 0 2 0,0 0-4 0,2 1 5 15,-3-1 10-15,0-1-15 0,-3-3 0 16,0-1 5-16,-4 1-3 15,1 3-11-15,-2-1 4 0,-1 4-3 0,2 1-10 16,0 1 2-16,1 3 23 16,0 0-3-16,2-1-8 0,0 1-7 15,-1-1 3-15,0-2 8 16,-3-1-9-16,0-3-2 0,-1 1 6 0,0-1-4 15,-2 0-6 1,0 0 8-16,-1 4-7 0,-2-1-4 0,-2 2 2 16,0-1 6-16,0-1-9 0,0 1 4 0,1-2 3 15,1 2-6 1,-1 1 2-16,1-1 2 0,2 0-4 0,0-1 2 15,0-1 3-15,0 1-5 16,0-3 2-16,0 0 1 0,0 2-3 16,-2-2 2-16,-1-2 2 15,1 3-3-15,-2-3 0 0,0-1 2 0,3-1-2 16,-2-1 0-16,0 2 1 0,1 0-1 15,-2-4 0-15,2 2 2 16,-2-1-2-16,-1-1 0 0,1 0 0 0,0 0 0 16,-1 0 0-16,0 0 0 15,1-1 0-15,-2-1 0 0,2 0 2 16,0-2-3-16,-1-1 2 15,0 3 1-15,-1-4-4 0,-1 2 4 0,0-1-1 16,1-3-2 0,-1 2 2-16,0 0-1 0,0-1 0 0,0 2 0 15,0-1 2-15,-1 0-3 0,2 0 2 0,-1 1-3 16,2-2-1-1,-1 2 6-15,-1 1-1 0,2-1-2 0,-1 2 0 16,1-2 2-16,-1-1-2 16,1-1-4-16,0-1 5 0,-3 0-2 15,2 0 1-15,-3 1 1 16,1 0-2-16,-1-1 2 0,-1 0-1 0,0-1 0 15,-1 3 0-15,4-4 1 16,0 1-4-16,2-2 6 0,1 1-4 16,2-2-10-16,-2 0 7 0,3 1-3 0,-3 0-11 15,2 1 7-15,-2-1-5 16,3-2-10-16,-3 4 8 0,1-3-14 15,-1 1-11-15,2-1 5 16,0-3-6-16,0-1-30 0,2 1-33 0,0-3-94 16,0 0-237-1</inkml:trace>
  <inkml:trace contextRef="#ctx0" brushRef="#br0" timeOffset="105890.148">14599 5796 691 0,'4'0'0'0,"7"-2"0"16,6-1 101-16,3-2-23 0,5 1-30 0,4 0-11 15,2-3 19 1,2 1 0-16,0-1-8 0,1-7 14 0,3 4-12 15,3 0 0-15,1-2-15 0,7 6-14 0,1-8-4 16,5 0-5 0,3 0 1-16,4 2-7 0,0 0-4 0,3 1 8 15,2 3-1-15,-1-1-2 16,1 0 2-16,-1 0-7 0,-1 3-1 15,1-1 2-15,2 2-1 16,1 0-4-16,1-4 4 0,-3 0-1 0,-3-2-1 16,-7-3-4-16,-9 2-2 15,-10-1-3-15,-10 0 9 0,-7 4 0 16,-7 2 0-16,-8 1 0 0,-4 3 3 0,-1-4 1 15,-6-1-5-15,-2 3-14 16,-5-1-4-16,-1 1 13 0,-2 1-6 16,-3-1-1-16,-2 3 3 15,2 0 1-15,-2-2-2 0,0 0 11 0,4 1 0 16,0 2 0-1,3-1 0-15,0 2 1 0,0 0-1 0,1 0 0 16,2 0 0-16,1 0-2 0,5 0 4 0,1 0 2 16,4 2-4-1,0-2 0-15,5 3 0 0,3 2-15 0,5-1 19 16,4 1-1-16,4-1 2 15,3 0-1-15,0 0 1 0,1 2-7 16,0 0 4-16,1 4 4 16,-2 0-7-16,-4-1 2 0,-3 3 3 0,-4-1-6 15,-4 0 3-15,-4-2-4 16,-3-1 2-16,-2 3 2 0,0 2 4 15,-5 9 5-15,-4 5 2 0,-1 2 0 0,-4 0-11 16,0 2 4-16,-1-2-2 16,-1-1-2-16,-1 0 1 0,0-1-1 15,2-1-2-15,1-2 2 16,1 1 2-16,2-1-4 0,1-1-21 0,2 0-13 15,-1-2-28 1,5-1-8-16,-2-1-30 0,2-3-81 0,0-5-137 16</inkml:trace>
  <inkml:trace contextRef="#ctx0" brushRef="#br0" timeOffset="106550.149">16673 5192 879 0,'5'-10'0'0,"3"7"106"0,-1 3-38 16,-3 2-19-16,1 11-15 0,-1 13 15 15,-4 10 0-15,0 8-11 16,-7 8-14-16,-3 3-4 0,-3-1 2 0,-3 1-2 16,-3 0-4-1,-2-1 0-15,0-2-3 0,3-4-13 0,2-6 0 16,3-4 10-16,5-5-10 15,5-6 0-15,3-4 5 0,5-3-13 16,8-3 15-16,7-3-8 0,10-3-5 0,7-4 11 16,7-5-6-16,5-2 1 15,3-5 0-15,0-3 5 0,-4 0-6 16,-5 2 2-16,-6 1 1 15,-9-2-2-15,-7 4 3 0,-5 2-3 0,-8 0 0 16,-4 1 0-16,-3 0-1 16,-1 0-50-16,0 0 29 0,0 0-32 15,-1 2-45-15,0 3-12 16,-2 2-25-16,0 0-143 0,0-4-73 0</inkml:trace>
  <inkml:trace contextRef="#ctx0" brushRef="#br0" timeOffset="107100.149">17423 5303 891 0,'10'-15'0'0,"0"4"144"16,-2 4-85-16,-2 4-14 0,-2 3-11 0,-4 7-20 16,0 15 5-16,-6 14 11 15,-5 10-2-15,-6 9-5 0,-3 4-9 16,-1-2-4-16,0-3 8 15,2-1-4-15,1-5-2 0,-1-6 3 0,3-3-11 16,2-6-5-16,3-4 2 0,3-7 5 16,3-5-7-16,3-5 1 15,1-7 1-15,1-1-2 0,0-4-2 0,0 0 3 16,0-5 0-1,3-12 0-15,2-8 4 0,3-10-1 0,2-8 1 16,1-3-3-16,3-10 0 16,4-3 0-16,4-3 0 0,3-1-2 15,1 1 2-15,0 3-1 16,-2 8 0-16,-4 5-3 0,-5 14 4 0,-5 11-2 15,-4 9 2-15,-2 12 0 0,0 1-1 16,0 16-6-16,2 14 10 16,-1 11 4-16,2 11 7 0,-1 5-7 0,0 0-4 15,5-3 9-15,-5-1-1 16,2-4-3-16,1-4-1 0,0-3-3 15,0-7-3-15,0-4 2 16,1 0-2-16,-3-4-3 0,1-3 2 0,-1-3 1 16,-1-4-3-1,0-4-32-15,-4-3-14 0,-2-4-45 0,-1-2-21 16,-12-5-59-16,-4 0-217 0</inkml:trace>
  <inkml:trace contextRef="#ctx0" brushRef="#br0" timeOffset="107820.15">17278 5778 595 0,'11'-17'0'15,"7"-1"82"-15,6-1-9 0,5 2 7 0,3-2 34 16,5-2-18-16,3 3-21 0,1 0-14 16,-2 1-42-16,0 3-15 15,-7 2-3-15,4 1 0 0,-3 4-2 0,-4-1-108 16,0 3 33-16,-7-2-19 15,-2 2-88-15,-6-5 39 0,-2 3 21 16,-1-3 64-16,-3-3 64 16,1-2 7-16,-3-2 36 0,0-3 12 0,0 2 16 15,-2-1 10 1,-1-1-12-16,-1 6 23 0,-2 1 17 0,0 5-34 15,0 5-13-15,-2 3-16 0,2 1-23 0,-3 15-35 16,-1 12 14 0,-2 10 25-16,0 8 2 0,0 3-5 0,-1-1-7 15,1-3-1-15,-1-1-1 16,-2-8-7-16,3-1-6 0,1-7-5 15,-2-8 2-15,3-5-2 16,0-6-2-16,3-4 0 0,1-3 4 0,-1 0-4 16,1-2 0-16,0 0 0 15,0-7-5-15,3-4 5 0,0-7 0 16,1-7 3-16,3-6-3 0,0-3 6 0,3-4-8 15,0-7 4-15,1 0-3 16,2-3-2-16,1 2 1 0,1 10-3 16,-2 7-6-16,-2 12 11 15,0 12 0-15,-1 5 0 0,2 10-9 0,1 14 3 16,-1 7 5-1,-1 8 2-15,1 3 1 0,-1 2-2 0,2-4 0 16,0 1 10-16,-2-6-6 0,0-3 4 0,-3-2-10 16,-1-6 2-1,-1-3 0-15,-1-6 15 0,-1-8-16 0,-1-3 2 16,0-1 7-16,-1-3-4 15,0 1 4-15,1-4 6 0,-1-13 14 16,5-8-11-16,1-9-12 16,0-7-1-16,4-7 4 0,2-9-4 0,3-4-5 15,3-5 2-15,3 0 6 16,1 0-10-16,-2 6 6 0,-4 9-2 15,-4 13-2-15,-6 13 2 0,-3 11 1 0,-3 7-2 16,-2 3-4-16,2 3-23 16,-2 0-35-16,0 0 5 0,0 8-10 15,0 7 10-15,-4 8-6 16,-2 6-23-16,-1 8-25 0,0 5-26 0,0 4-48 15,1 1-116 1</inkml:trace>
  <inkml:trace contextRef="#ctx0" brushRef="#br0" timeOffset="108160.151">18554 5533 897 0,'0'-24'0'0,"0"6"112"0,-2 1-32 16,-4 6-6-16,-3 4-7 15,-1 4-13-15,-7 3-26 0,-3 5-16 16,-6 11-9-16,-4 3 7 0,2 2 2 0,7 3 0 16,3-3-2-16,8 1-7 15,5 0-4-15,5-5 2 0,0 5-1 16,7-3 0-16,4 2 0 15,1-1 2-15,3-1-3 0,1 1 2 0,-1-1 0 16,1 0-2 0,-1-2 2-16,-2 0 1 0,0-2-4 0,-3-1 4 15,-2-2-1-15,-3 0-1 16,-3-3 0-16,-2 1 1 0,0 0-1 15,-7 1 0-15,-6 3 2 0,-4 1-3 0,-4 2-37 16,-3 1-28-16,-1 0-65 16,-4-2-86-16,-3-4-199 0</inkml:trace>
  <inkml:trace contextRef="#ctx0" brushRef="#br0" timeOffset="108550.151">16458 6621 881 0,'25'0'0'0,"12"0"168"0,13-2-60 0,12-7-42 16,12 1-10-16,12-6 13 15,14-1-15-15,8-1-11 0,10 1-4 16,5 2-9-16,1-1-13 15,1 4-6-15,1 2 2 0,1 0-9 0,-4 5-2 16,-7-2 2-16,-13 0-3 16,-10 0-2-16,-12 0-16 0,-12-1 6 15,-14 0-8-15,-11 2 8 16,-16 1-9-16,-10 1-17 0,-10 2 8 0,-8 0 4 15,-13 0-17-15,-8 0-22 0,-9 1-40 16,-8 5-67-16,-9 1-42 16,-5 0-70-16</inkml:trace>
  <inkml:trace contextRef="#ctx0" brushRef="#br0" timeOffset="108840.152">16372 6927 918 0,'22'4'0'0,"15"-2"0"16,13-2 84-16,14-6-24 0,15-4 15 0,12-4 10 16,13-4-6-16,8 1-11 15,4-2-16-15,-2-1-5 0,0 2 3 16,-4 0-1-16,-3 2-3 15,0 3-15-15,-7 3-12 0,-7 1-9 0,-7 1-5 16,-16-1-4-16,-8 6 4 0,-12 0-3 16,-11 2-4-16,-8 1-34 15,-10 0 13-15,-7 0-12 0,-7 0 2 0,-7 0-22 16,0 0-39-1,-9 0 6-15,-5 0-88 0,-7-6-189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20:44.0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1831 13368 646 0,'-5'-3'0'0,"2"1"235"16,2 2-159-16,1 0-28 0,0 0-30 0,0 0-7 15,0 0-9 1,4 2 4-16,4 8 8 0,6 7 19 0,4 12 8 16,4 12-12-16,3 14-6 15,2 11-3-15,3 6-5 0,2 3 1 16,0 0-3-16,3-4 5 15,1-11-3-15,2-7-3 0,2-8-3 0,-2-3-7 16,-3-5 2-16,-3-4-1 0,-4-8-3 16,-5-4 0-16,-5-5 3 15,-6-4-4-15,-3-2 2 0,-3 0 2 0,-2-4-2 16,-3 2 1-16,0-4 0 15,-1 0-4-15,0-1 4 0,0-2 4 16,0 0-6-16,0-1 0 16,0-2 2-16,0-12-3 0,-1-11 1 0,-2-8 1 15,1-13-2 1,1-8 2-16,-1-9-2 0,-2-7 0 0,1-2 2 15,0 1 2-15,0 4-4 0,-2 9 2 0,-1 12 0 16,0 9-2 0,0 15 2-16,1 8 3 0,3 7-4 0,0 4 0 15,2 1 9-15,0 2-4 16,0 0-6-16,5 10-8 0,4 13-9 15,3 19 28-15,2 19-6 16,2 14-5-16,0 9 2 0,-2-1 1 0,-1-4-2 16,-1-6 0-16,-2-9 4 0,-2-4-4 15,-1-5 0-15,-3-9 3 16,-1-3-3-16,2-5 0 0,0-5 1 0,-1-5-4 15,0-7 6-15,-3-6-2 16,-1-6-2-16,0-5 0 0,0-2 4 16,-3-2-2-16,-4 0 13 15,-10 0-5-15,-6-4-4 0,-7-6 3 0,-5-5-6 16,-4-4-3-1,-1-1 2-15,1 1 1 0,3 4-2 0,2 2 0 16,2 6 1-16,6 2-1 0,5 5-68 0,7 0-15 16,7 0-55-1,3 2-52-15,2-2-230 0</inkml:trace>
  <inkml:trace contextRef="#ctx0" brushRef="#br0" timeOffset="840.001">1347 12361 608 0,'-1'-6'0'0,"1"6"272"0,0 1-193 15,1 11-54-15,7 13 28 0,3 14 33 0,3 18-27 16,4 10-18-16,0 8-8 16,2 3-10-16,-2-3-10 0,-5-9-2 15,-2-11-1-15,-6-13 1 16,-2-11 2-16,-1-11 13 0,-2-9 1 0,0-4 3 15,0-6-7-15,-3-1 1 16,-3-3-1-16,-2-11-10 0,-3-6-10 16,0-7-5-16,-1-7 4 0,3-4 0 0,1-4-4 15,-1-8 2-15,0-6 0 16,-2-8 0-16,1-9 0 0,2-5-1 15,-1-9-3-15,2-3 2 16,3-3-3-16,0 5-3 0,3 11 1 0,1 13-3 16,7 21 7-1,1 18 2-15,3 11 1 0,6 6 0 0,0 7-8 16,8 1 6-16,2 10-1 15,1 9 4-15,-2 3 1 0,-3 2-4 16,0 5 4-16,-6-3 5 0,-1 3-4 0,-6-1 1 16,-3 0-1-16,-7 5-1 15,-2 4 3-15,-8 2-2 0,-4 7-3 16,-5 1 0-16,-2-2 6 15,-1-2-7-15,-1-4-35 0,1-6-11 0,6-5-51 16,5-7-14-16,7-7-25 16,7-6-100-16,1-8-92 0</inkml:trace>
  <inkml:trace contextRef="#ctx0" brushRef="#br0" timeOffset="1320.001">1819 11840 835 0,'-1'-4'0'15,"-1"3"218"-15,1 2-138 16,1 15-54-16,0 12-14 0,4 17 28 16,2 10 10-16,2 6-5 0,3 5 0 0,0 2-11 15,1 0-12-15,-3-3-7 16,-1-5 1-16,-4-11-7 0,-2-4-3 15,0-6 9-15,-1-7-8 16,1-3-4-16,-2-6 1 0,0-4-1 0,0-4-4 16,-2-5 2-16,1-5 3 15,1-2-4-15,-3-3 0 0,-2-3 11 16,-2-11-11-16,-3-9 0 15,-2-10 2-15,-1-10-6 0,2-14 8 0,2-10-5 16,3-12-7-16,2-9 5 0,4-4-10 16,0 0-1-16,0 8 9 15,7 9 2-15,4 16 1 0,3 9 2 0,3 7 0 16,2 8 0-1,1 6-2-15,4 5 2 0,0 10 0 0,2 4 0 16,1 8 2-16,-2 4 0 16,-5 10 1-16,-3 8-2 0,-6 8-2 15,-4 6 2-15,-5 4 7 16,-6 7-6-16,-8 5 3 0,-5 4-5 0,-4 4 0 15,-3-2 0-15,1-3-27 0,1-1-29 16,4-4-11-16,4-8-24 16,2-4-26-16,4-7 2 0,4-11-18 0,1-9-137 15,3-9-34-15</inkml:trace>
  <inkml:trace contextRef="#ctx0" brushRef="#br0" timeOffset="1800.002">2260 11587 692 0,'2'-6'0'16,"0"5"239"-16,1 3-177 0,-1 14-19 0,2 16 27 16,1 14-15-16,1 11-6 15,1 7-12-15,-2-1-4 0,0 1 0 16,1-4-4-16,-1-5-14 15,-2-7-7-15,1-6 1 0,-1-4 0 0,-3-7-1 16,1-1 0-16,0-4-5 0,-1-5-1 16,0-3 2-16,0-4-3 15,0-6-2-15,0-5 2 0,0-3 5 0,-2 0-3 16,-1-5 5-16,-3-10-6 15,-1-10-4-15,-1-13 2 0,1-14 0 16,3-10-7-16,3-13-2 16,1-9-3-16,0-3-4 0,0-8 7 0,3 4 1 15,1 6 1 1,3 7 7-16,4 13 0 0,1 6-5 0,7 11 8 15,1 7-2-15,4 8-2 0,4 10 0 0,1 9 1 16,1 8 0 0,-2 6 0-16,-1 6 9 0,-5 8-2 0,-1 6 8 15,-4 7-2-15,-7 10-1 16,-7 9 9-16,-3 6-7 0,-12 6-5 15,-6 0 2-15,-4-5-5 16,-2-2-7-16,0-5 2 0,-1-6 6 0,2-5-8 16,4-6-7-16,0-4-43 0,5-4-55 15,2-1-44-15,-3-11-92 16,4-7-517-16</inkml:trace>
  <inkml:trace contextRef="#ctx0" brushRef="#br0" timeOffset="2570.003">2804 12056 910 0,'0'9'0'0,"2"18"42"0,0 20 30 16,2 19-14-16,-1 15-10 0,-3 7-9 0,1 8-6 15,-1-2-10-15,-1 3-2 16,1-7-4-16,0-11-9 0,0-10-4 15,6-14-3-15,2-8-1 16,2-7 0-16,4-11 3 0,1-6-4 16,3-8-9-16,0-9-13 15,0-6-2-15,-1-11 14 0,-2-15 8 0,-2-5 3 16,-6-11 0-16,-1-4 7 15,-6-2-5-15,-9-3 4 0,-6-3-5 16,-5 2-2-16,-6 1 2 0,2 8-3 0,-4 9-5 16,5 10 11-16,3 6-4 15,6 4 0-15,4 0 0 0,7-1 2 16,3-4-2-16,10-5-8 15,4-1 8-15,2 3 0 0,2 5-5 0,3 6 5 16,0 7 0 0,-1 5-3-16,3 12 3 0,-2 7 0 0,-3 7 0 15,-2 5 12-15,-2 3-4 16,-4-1 4-16,-1-2-3 0,-3-5-7 0,-4-5 4 15,-1-5-1-15,-1-5 10 0,0-5-6 16,0-4-3-16,0-3 3 16,0 0 21-16,-3-8 2 0,0-9-16 15,-3-11-14-15,0-7-4 16,1-5 1-16,-1-6 1 0,2-5 0 0,1-5-7 15,3-2-17-15,0 0-19 16,10 8-32-16,3 10 1 0,3 9-39 16,3 10-67-16,1 10-76 0,-1 4-43 0</inkml:trace>
  <inkml:trace contextRef="#ctx0" brushRef="#br0" timeOffset="3450.004">3218 12164 654 0,'-3'-4'0'15,"-4"-1"280"-15,1 2-211 0,-4-1 2 0,-1 4-4 16,-1 0-5-16,-2 5-13 15,0 9-19-15,1 4-10 0,0 8 5 0,5 4-6 16,4 2-9-16,2 3-4 0,2-2-1 16,4-1-4-16,2-2-1 15,4-3 0-15,0-2 2 0,5-7-2 16,-2-2 0-16,1-6 1 15,0-5-1-15,0-4-4 0,-1-3 0 0,-1-12 0 16,1-8 6-16,-3-11-1 16,0-6-2-16,-2-5 2 0,-1-6 1 15,-1 3-3-15,-2 1 0 16,1 0-1-16,0 2-2 0,-1 4 0 0,2 9-2 15,-2 9-1-15,-2 11 11 0,2 8-8 16,0 3-4-16,3 8 7 16,0 10 2-16,4 11 7 0,-4 5 5 0,-1 2-6 15,0 1-3-15,0 1 6 16,-2-2-5-16,2-4-5 0,-1-3 0 15,-3-5 13-15,2-5-13 16,-2-4 0-16,0-9 6 0,-1 0-10 0,-1-5 8 16,0-1-5-16,0 0-5 0,1-2 4 15,3-7-11-15,1-6-1 16,3-9 16-16,-1-9-4 0,2-4-23 0,0-7 22 15,-2-5-2 1,2 0-8-16,-1 1 10 0,0 2-7 0,1 9 4 16,-1 10 10-16,-2 9-4 15,1 10 0-15,-2 8-2 0,3 7 4 16,2 10 7-16,-1 9 18 15,1 2-7-15,-2 6-10 0,0-1 5 0,-2-6 0 16,-2-4 0-16,-2-5-2 0,-2-9-2 16,1 0-3-16,-1-3 4 15,0-4-7-15,0-2-6 0,0 0 2 0,1 0 5 16,-1 0-7-1,1-2-5-15,1-8-17 0,2-7-19 0,1-7 29 16,2-6-16-16,1-3-14 16,-2-2 12-16,3 3 7 0,0 3-2 0,1 9 17 15,-3 9 7 1,-1 5-3-16,2 6 7 0,-1 2-3 0,3 8-6 15,1 7 14-15,-1 4-5 0,0 0-1 0,2-2 2 16,-1-5-2 0,-2-6 3-16,1-6 6 0,0-2 1 0,2-11 4 15,3-12 9-15,-1-10-4 16,2-8-14-16,-1-6-1 0,-1 0-1 15,-1 1-8-15,-2 1 8 16,-4 1-4-16,-3 3 0 0,-4 5 0 0,0 7 7 16,-2 8-10-16,-1 10 6 0,-1 4 8 15,1 7-2-15,-1 17 13 16,-2 14-24-16,1 16-2 0,0 13 8 0,3 3-4 15,2 3 0-15,4-4 24 16,4-8-16-16,3-7-10 0,0-10 4 16,2-11 0-16,3-6-3 15,-1-8-29-15,1-7-32 0,0-5-65 0,-1-8-100 16,-6-6-561-1</inkml:trace>
  <inkml:trace contextRef="#ctx0" brushRef="#br0" timeOffset="5640.007">20428 12155 803 0,'-8'-41'0'16,"-1"6"185"-16,-7-1-117 15,-7 0-33-15,-7 5-17 0,-11 1-7 0,-9 2-11 16,-5 6 0-16,-6 1 2 15,-2 0 1-15,1 3-5 0,-2 2 4 16,-1-1-1-16,-3 3-2 16,-3 2 0-16,0 0 1 0,-2 5 0 0,-1 4-1 15,-3 3 0 1,-2 3 0-16,-1 7 2 0,-1 2 1 0,3 2-5 15,-2 4 5-15,1 1-1 0,1 5-2 0,2 2 2 16,1 3 14 0,1 2-4-16,3 4 7 0,1 2 0 0,6 4 1 15,6 2-7-15,4 3-1 16,3 3-6-16,3 3 0 0,1 2-4 15,0 4-2-15,0 2 2 16,4 0 0-16,-1 0-1 0,7 2 0 0,2 1 1 16,4 0-1-16,5 2 0 0,5-3 0 15,3 3 0-15,9-1 0 16,4-1 2-16,5 0-2 0,10 0 0 0,9 1 4 15,7-2 0-15,7-2 11 16,8 1 2-16,6-7-4 0,6 1 8 16,5-4-7-16,5-5-6 15,7-2-2-15,5-6 0 0,6-6-3 0,9-6 6 16,3-5-2-1,8-5-7-15,6-2 0 0,2-4 9 0,7-3-10 16,2-3 2-16,0-4 2 0,1 0-3 0,-4-6 0 16,-4-6 4-1,-4-5-5-15,-5-3 2 0,-2-7 0 0,-3-4-2 16,0-10 2-16,-2-8 3 15,0-7-5-15,-3-6 2 0,-3-5 17 16,-6-4-7-16,-7 1-5 16,-7-1-5-16,-14 1-2 0,-10 1 2 0,-16-3 2 15,-10 0-5-15,-12-4 4 16,-7-2-1-16,-9-3-2 0,-13-1 2 15,-7-2-1-15,-11-2 0 0,-9-1-2 0,-9-1 2 16,-8 2 0-16,-12 6-3 16,-9 8 6-16,-11 14-6 0,-14 9-19 15,-9 9-27-15,-13 11-62 16,-11 4-50-16,-8 0-220 0</inkml:trace>
  <inkml:trace contextRef="#ctx0" brushRef="#br0" timeOffset="27850.038">2171 7311 592 0,'6'-7'0'0,"5"-2"65"0,1-4 28 15,6-4-6-15,4-3-8 16,5-4-19-16,7-7-6 0,7-3-4 15,9-7-13-15,8-7-7 16,11-4 4-16,5-5 6 0,7-2-9 0,-1-2-4 16,2 3-2-16,-2 2-11 0,-4 2-9 15,-1 5 3-15,-3 3-7 16,-4 0 0-16,2 5 2 0,-3 1-1 0,-1 1-4 15,-2 2 4-15,-5 1 3 16,-6 6-7-16,-7-1 4 0,-10 3-2 16,-6 2-3-16,-8 3 6 15,-8 1 2-15,-7 3-6 0,-5 3 2 0,-4 0 10 16,-8 2-8-16,-6-1 2 0,-5 3-2 15,-6 3-6-15,-8 1 6 16,1 3-2-16,-10 2-2 0,-1 2-1 0,-2 1 0 16,-3 4-3-1,3 4 8-15,1 6-3 0,4 1 0 0,7-1-2 16,6-2 1-16,10-2-4 15,8-3 8-15,6 0-2 0,5-2-2 16,4 3-20-16,6-1 15 16,7-2 4-16,6-1 4 0,7-4-1 0,6 0 0 15,2-8 2-15,7-3-2 0,2-3-2 16,1-6 2-16,2 3 0 15,-4-2-5-15,-5 5 8 0,-8 2-1 0,-8 5-4 16,-8 4 2-16,-7 3-2 16,-7 0-1-16,-1 3 4 0,-2 8 9 15,0 1 7-15,-2 9-3 16,-2 6-7-16,0 0-9 0,-1 3 2 0,0-1 4 15,-1 0-5 1,-4 0 0-16,-2 4 6 0,-2 4-7 0,-4 1 2 16,-2 1 4-16,1 0-6 0,0 4 2 0,1-2 1 15,7 0-2 1,1-2-62-16,2-1-4 0,8-1-41 0,0-1-6 15,5-7-56-15,4-6-268 16</inkml:trace>
  <inkml:trace contextRef="#ctx0" brushRef="#br0" timeOffset="28620.04">21298 6162 471 0,'48'21'0'0,"4"3"253"16,4 6-123-16,6 3-41 15,1 4-20-15,5 2-20 0,2 3-8 16,7 2-6-16,3-2-3 16,2 1-10-16,1 1-1 0,-2-4-10 0,-3-1-3 15,-2-4-5 1,-7-5 2-16,-7-4-3 0,-7-6-4 0,-6-1 4 15,-7-4 2-15,-6-2-5 16,-7-4 1-16,-8-3 0 0,-11-2 1 16,-7-4-13-16,-3 0-32 0,-5-2 7 0,-8-3 4 15,-8-5-44-15,-12-4-24 16,-10 0-21-16,-6-5-82 0,-5-4-147 15</inkml:trace>
  <inkml:trace contextRef="#ctx0" brushRef="#br0" timeOffset="29120.04">22024 6174 682 0,'23'-2'0'16,"-6"1"176"-16,-6 1-92 16,-8 0-36-16,-2 0 6 0,-1 0-1 15,-2 0-29-15,-8 0-15 0,-10 0-8 0,-11 3 6 16,-11-2-7-16,-9-1 0 15,-6 0 8-15,-3-3-7 0,-2-2-1 16,0-3 0-16,3 1 5 16,4 4-6-16,3 0 1 0,6 3-3 0,9 0-6 15,6 0 9-15,11 1 0 16,7 2-8-16,5 1 12 0,5-2-8 15,1-1-3-15,2-1 4 16,0 2 1-16,0-1 0 0,0-1 4 0,0 0-2 16,0 0 0-16,0 0 0 0,0 1 5 15,-1 0-6-15,-1 4 2 16,-3-1-1-16,1 6-5 0,0 0 10 0,2 2-7 15,2 0-3 1,0 2 7-16,0 6-1 0,7 1 4 0,2 4 16 16,2 4-3-16,6 2 6 15,0 2 4-15,2 1-4 0,0 1-2 16,-2-1-11-16,0-5-9 0,-1-2-4 0,-4-4 4 15,0-1 2-15,-6-2-5 16,-2 4-60-16,-4 2-25 0,-2-2-97 16,-8 1-164-16</inkml:trace>
  <inkml:trace contextRef="#ctx0" brushRef="#br0" timeOffset="43320.06">14451 4684 731 0,'-1'-9'0'0,"-2"1"111"16,-2-5-81-16,-1 1-8 0,-4-5-7 0,-2-2-2 15,1 1-9-15,-2 0 7 0,1-4 3 16,-4-1-2-16,-1 2 12 15,-1-3 4-15,-2 0-14 0,-1 2-2 0,-3 0-6 16,2 3 5 0,0 0 1-16,3-1 7 0,-1 1-4 0,2 1-6 15,-2 0 6-15,0 3-3 16,-1-1-2-16,-3 3 6 0,-3 0-7 15,-1 2-2-15,-4 1 0 16,-2 2-8-16,-2 2 0 0,-2-1 2 0,-1 2 2 16,-1 2-5-16,0 3 4 0,2 0 1 15,-2 0-4-15,1 1 2 16,0 4-1-16,-1 1 0 0,4-1 0 0,-1 1 2 15,2 0-3-15,0 5 2 16,-1 0-1-16,4 3-4 0,-2 1 8 16,2 1-4-16,2 1 0 15,0 2 0-15,6 4 7 0,0 1-7 0,3 3 0 16,1 2 4-16,1-2-5 0,0 1 1 15,1 2 3-15,1 0-6 16,1-1 2-16,1 1 1 0,2 2 0 0,0-1 0 16,0 4 4-1,2 0-7-15,1-1 6 0,3 2-5 0,0-1 0 16,3 0 4-16,2 2 11 15,2-1-7-15,3-2 7 0,4 0 2 16,2-1-5-16,2-1-1 16,0 0-3-16,-1 2-3 0,-1-2-1 0,-1 1 4 15,-1 1-10-15,0 0 8 0,-1 2-3 16,-2-2-1-16,3 0 6 15,-2 2-8-15,2-3 2 0,2-1 0 0,-1-3 2 16,0-2-3-16,3-1 2 16,0-1 1-16,3 1-2 0,1-4 2 15,2 2 2-15,2 0-4 16,3-4 0-16,2 1 3 0,4 0-3 0,2-3 0 15,2 1 10 1,0-2-10-16,5-2 0 0,1 0 6 0,5-1-6 16,2-4 0-16,4 2 7 0,1-4-9 0,3-2 4 15,-1-1-1 1,3-2-2-16,0-3 2 0,0 2-2 0,0-2 2 15,0 0 0-15,0-5 0 16,1-2 0-16,2-3 4 0,-1 2-5 16,0-1 0-16,-2-3 0 15,-3-2 6-15,-3-1-7 0,-4-4 2 0,-3 0 30 16,-6-3-18-16,-4-1 10 0,-4 0-9 15,-4-2-1-15,-2-1 0 16,-3-1-5-16,-2-2-6 0,-3-3 3 0,-1-4-2 16,-3-1-3-16,-2-5 0 15,-2 1 6-15,0 0-5 0,-4-3 3 16,0 3-2-16,-2-3-2 15,0 1 0-15,-6 6 20 0,-1-1-12 0,-6-1 1 16,-1 0-5 0,-3 1-2-16,-4-2 5 0,0 2-5 0,-4-2-4 15,-2 0 3-15,1 4-1 0,-4 0 0 0,0 4 0 16,-3 3-5-1,-3 0-22-15,-4 7-8 0,-3 4-22 0,-7 5-61 16,-7 8-12-16,-8 2-67 16,-8-2-324-16</inkml:trace>
  <inkml:trace contextRef="#ctx0" brushRef="#br0" timeOffset="51750.072">5242 3467 638 0,'-38'-54'0'16,"-4"-4"138"-16,-2-1-91 0,-2 0-5 0,-1-2-14 15,-1 3-10 1,-3-1 1-16,-2 4 2 0,0 2-2 0,-3 2-9 16,-2 6-3-16,-4 5 4 15,-2 6-8-15,-1 6-1 0,-6 10 3 16,-2 9-8-16,-2 8 1 0,-4 1 3 0,3 13-1 15,-1 4 0-15,1 5 0 16,3 6-1-16,-1 3-1 0,0 4-11 16,1 6 23-16,-1 7-9 15,-3 6 1-15,0 9-1 0,1 11-2 0,0 4 2 16,3 7 3-16,5 4 0 15,2-1 9-15,6 1-5 0,5-1 2 16,6 6 1-16,5 1-7 0,6 3-1 0,6 1 3 16,4 1-8-16,6 3 4 15,3 6-2-15,6 5 0 0,1-2-2 16,6 1 3-16,4-4-2 15,2-7 0-15,4-1 2 0,8-7 5 0,5-6-11 16,8-1 8 0,7-2-2-16,4-2-1 0,8 1 0 0,4-2 5 15,5-4-2-15,9-6 7 16,6-7-4-16,4-4 0 0,8-6 6 15,5-2-11-15,3-2 1 0,3-3 1 0,1-5 1 16,-2-4-6-16,2-7 4 16,4-6 4-16,1-6-9 0,1-8 5 15,5-7 3-15,-1-5-8 16,1-14 6-16,-2-10 0 0,-4-5-2 0,-2-9 2 15,-4-5-1-15,0-5-1 16,-3-7 1-16,0-5 1 0,-3-6-6 16,-6-9 5-16,-4-8 2 15,-5-9-4-15,-6-10 0 0,-2-4 52 0,-5 2-39 16,-5-3-1-16,-6 2-6 0,-4 1 1 15,-7-5-4-15,-7 2 2 16,-5-2 1-16,-8-2 6 0,-8 0 5 0,-7-1-7 16,-4-1 7-1,-10 6 4-15,-7 3-13 0,-7 0 4 0,-6 7-8 16,-5 1-1-16,-4 6 2 15,-4 5-4-15,-5 6 0 0,-2 6 2 16,-4 7-1-16,-3 6-4 0,-1 11 4 0,-3 11 2 16,2 14-8-16,1 14-4 15,1 10-19-15,4 17-40 0,0 17-14 16,4 16-37-16,2 10-91 15,2 2-119-15</inkml:trace>
  <inkml:trace contextRef="#ctx0" brushRef="#br0" timeOffset="53370.074">21619 3410 950 0,'-19'-72'0'0,"-2"29"73"15,-4-2-29-15,-3-3-32 0,-4 2-9 0,-1 2 0 16,-1-1 1-16,0 2-7 0,0-1 6 16,0 2-3-16,0-1 0 15,-2 0 0-15,-2 1 5 0,-2-1 1 0,-2-1-5 16,-4-1 1-16,0 2-1 15,-5 6 4-15,-1 3-4 0,-3 5 0 16,-5 4 8-16,-1 6 1 16,-6 5-5-16,-2 3 4 0,-1 2-2 0,-1 3-8 15,1 0 2 1,1 2 4-16,2 0-5 0,2 0 0 0,-1 2 10 15,3-1-13-15,1 3 6 0,0 0 0 0,1 0-3 16,0 4 0 0,0 2 0-16,1 7 0 0,-2 3 0 0,2 5 2 15,-1 5-4-15,-1 5 4 16,1 4-1-16,-3 2-1 0,2 5-1 15,4-4 1-15,0 4 0 16,5-1-1-16,-1 1 5 0,3 1-8 0,1 2 4 16,0 5 0-16,1 2 0 15,1 0 0-15,3 6 3 0,3 1-5 16,1 3 4-16,4 4 5 0,2 3-6 0,1 2 3 15,2 1 0-15,3 3-3 16,5 1 6-16,3 2-5 0,5-1-4 16,6-4 4-16,3-2 1 15,6-3-2-15,1-2 3 0,0-1 2 0,4-1-9 16,4 1 6-1,2-3 5-15,4 4-7 0,1-4 5 0,3 2-7 16,3 0 1-16,3-1 0 0,2 3 4 0,1 0-5 16,3 1 2-1,0-1 3-15,3-3-4 0,3-3 0 0,3 0 4 16,3 1-1-16,2-1-1 15,-1-1-1-15,2-1 1 0,3-1-1 16,2 2 1-16,1-3 0 16,3-1-2-16,0 1 0 0,6-7 0 0,2-1 4 15,2-3-3-15,5-3-1 16,-1-4 0-16,3 1 9 0,4-3-10 15,-2-4 1-15,3-1 0 0,2-2 0 0,2-4 0 16,3-2 3-16,3-7-1 16,0-2 3-16,1-8-6 0,-1-4 2 15,0-2 19-15,1-4-7 16,1-6-5-16,0-4 0 0,0-3-3 0,1-2-7 15,-1-3 4 1,-2 0 0-16,0-2-3 0,-1-2 2 0,-2-2 4 16,-3-3-5-16,-3-5 0 15,-3 0 5-15,-3-4-6 0,-2-3 0 16,-2-2 1-16,-3-4 5 0,-3-6 11 0,-3-1 0 15,-2-4-4-15,-5-4 0 16,-1-1-8-16,-3-4-4 0,-6-3 0 16,-3 1 1-16,-6-5-1 15,-3-3 0-15,-7 4 3 0,-4-5-4 0,-5 2 2 16,-8 3 22-16,-5-2 7 15,-2-1-2-15,-8 0-5 0,-3-1 2 16,-5-3-12-16,-4 4-5 0,-2 1-5 0,-6-1 1 16,-3 2-2-16,-4-2-4 15,-7-2 4-15,-1-3 1 0,-6 1-3 16,-4-5-5-16,-6 2-1 15,-6-1-12-15,-5 0 6 0,-1 7-3 0,-5 4-11 16,-2 10 6 0,-3 9-29-16,-4 12-33 0,-7 13-17 0,-9 16-3 15,-9 15-99-15,-11 1-117 16</inkml:trace>
  <inkml:trace contextRef="#ctx0" brushRef="#br0" timeOffset="82530.115">8151 14912 273 0,'-15'-42'0'0,"4"-2"8"15,0 1-6-15,3-3-4 0,-2-2-39 16,2-3-109-16</inkml:trace>
  <inkml:trace contextRef="#ctx0" brushRef="#br0" timeOffset="84330.118">8265 12012 577 0,'-11'-13'0'16,"-1"2"119"-16,2 2-46 15,-7 0-47-15,-1 1-20 0,-1 1-2 16,-5-1 3-16,0-3 2 16,0 3 3-16,-3-4-2 0,-1 1 6 0,-2 0 20 15,-1-2-15 1,-3 1-16-16,-1 3 9 0,-3 0-6 0,-3 4-3 15,-5 2-2-15,-2 0 0 16,-3 3 3-16,-1 0 5 0,-4 0 10 16,0 1-2-16,1 1 5 0,0-2-2 0,0 0-4 15,2 0-5-15,-3 0 3 16,3 0-7-16,-2 0-2 0,0-2 5 15,-2 1-10-15,5 1-4 16,-5 0 4-16,0 0 1 0,-1 0-3 0,-1 3 4 16,0-3-3-16,1 0-2 15,1 0 2-15,3 0 6 0,4 0 6 16,0 0-1-16,3 5-2 0,0 2-4 0,2 0 7 15,1 2-4-15,0 0-4 16,0 4 0-16,3-1 1 0,-1 4-2 16,1 0 1-16,-1 2-4 15,-1 2-2-15,-3 4 2 0,0 3-1 0,-1 5-3 16,0 3 6-1,3 2-4-15,-1 1 0 0,4 1 2 0,5 1-2 16,1 1-1-16,6 0 0 16,2-1 1-16,3-2-1 0,4 1 4 15,1 0-2-15,4-3-1 0,2 4 1 0,2-4 0 16,2 1 0-16,2 1-2 15,4-1 2-15,2 2-4 0,1-3 2 16,4 1 1-16,3-3-3 16,3 2 3-16,1 0 1 0,3 0 0 0,3-1-2 15,0 3 3-15,0-2-2 16,2-1 1-16,0 0 0 0,-1-1-2 15,2-2 1-15,2 0 0 16,2 0-4-16,5 0 9 0,0-1-4 0,4-1 0 16,3-1-5-16,-2-1 6 0,6 0-2 15,1-2 3-15,1-1-1 16,2-1-2-16,2 1 1 0,0-4-2 0,2-1 3 15,1 1 0 1,2-4 0-16,1-2-2 0,3-1 2 0,1 1 1 16,0-2-2-16,3-2 0 15,1-1 0-15,5-3 0 0,3 0 0 16,5-4 3-16,0-2-4 0,3-1 2 0,-1 0 2 15,-1 0-5-15,4-4 2 16,-2-3 2-16,-3-1-3 0,3 1 2 16,-3-1 0-16,2 0-1 15,1 0 18-15,-4 3-6 0,0-3-1 0,-4 4 8 16,-1-1-12-16,-3-1-5 15,-3 2 1-15,-1-1-1 0,-2-4-3 16,-4 2 2-16,-2-3 3 16,-2 0-7-16,-3-2 2 0,-3-2 2 0,-2-4 1 15,-2-3 1-15,-1 0-2 0,-1-4-2 16,-1-4 2-16,-1-3 0 15,-3-1-1-15,-3-2 2 0,-3-1-1 0,-3-3 1 16,-5 1 1 0,-2-3-3-16,-3 4 0 0,-3 0 7 0,-2 4 1 15,-5-1 10-15,-1 1 0 16,-3 1-6-16,0 1-9 0,-3-1 2 15,-1 1-2-15,-2-5-4 16,-4-1 2-16,-1-2-1 0,0-2-3 0,-4-2 5 16,0-1-1-16,-3 1-2 0,-2 1 0 15,-3 0 1-15,1 2 1 16,-4 1 0-16,-1 3 0 0,-3 1-2 0,-2 3-2 15,-2 0 2-15,-2 5-7 16,-1 2 12-16,-1 1-5 0,0 3-1 16,1 0 4-16,-1 3-4 15,2 2-3-15,0 1 2 0,2 6-23 0,-1 1-43 16,0 8-14-16,-1 0-33 0,-3 4-105 15,-5 0-148-15</inkml:trace>
  <inkml:trace contextRef="#ctx0" brushRef="#br0" timeOffset="86400.121">6812 8586 380 0,'-38'-29'0'0,"3"1"100"15,-3-1-11-15,-2 2-41 16,-1 1-5-16,-3 1 9 0,-2 3-7 15,-2 4-20-15,0 2-12 16,-2 4 1-16,-4 2-12 0,-1 2-1 0,-5 3 4 16,-1 1-7-16,-4 2 4 15,-2 2 10-15,-2 2-7 0,-2 6-2 16,0 6 0-16,3 0 2 0,2 4-4 0,0 3 3 15,2 4 1-15,1 5 4 16,1 4 1-16,3 3-2 0,-2 5-1 16,2 6 3-16,0 2-6 15,0 4 7-15,4 4-2 0,3 4 3 0,3 0-5 16,4 2 0-1,2-2-4-15,5 0-2 0,2 0 3 0,2 1-2 16,3-2-2-16,6 0 0 16,1-6 1-16,5-4-1 0,5-1 0 15,4-4 3-15,4-2-4 0,4-2-3 0,2-1 5 16,5-2-2-16,4-3-4 15,6 0 4-15,1-4-9 0,4 1 15 16,4-1-1-16,0-1-4 16,3 1 0-16,1-6 9 0,3 1-8 0,3-1 4 15,1-1 0-15,3-1 6 16,2-2 4-16,1 2-7 0,3-4-1 15,3 1 1-15,-1 0-3 16,2-2-4-16,-1 2 2 0,0-1-1 0,4-1-4 16,1 0 4-16,0 0 3 0,3-1-6 15,0-2 0-15,3 1 2 16,1-5 2-16,2 0-4 0,-1-1 2 0,3-2-1 15,0 1 0 1,1-2 3-16,-2 2-1 0,2 0 0 0,-1 0-2 16,0-1 0-16,0-2 0 15,0 1 0-15,1-3-1 0,1-1 2 16,2-3 0-16,0-1-1 0,2 0 0 0,1-1 0 15,0-2 0-15,0-1 1 16,-1-3 0-16,-2 2-1 0,1-2 0 16,-4 0 0-16,0 4 4 15,-2-1-7-15,0-2 5 0,0 2-4 0,0 0 4 16,0-3 36-16,-2 1-20 15,0-1-2-15,-4-1-5 0,1 1-2 16,-2-3-3-16,-1 1-1 16,1-3-10-16,-1 0 10 0,0-4 2 0,-3 0-6 15,0 0 4-15,-3-2-9 0,-2-1 4 16,-3 0 0-16,-5-3 8 15,0-2-9-15,-3 2 1 0,0-4 3 0,1 1-5 16,-2-4 4 0,-1 2 19-16,-1-4-21 0,-5 2 0 0,-1-1 0 15,-4-5 2-15,-2 1-2 16,-4-2 11-16,-1-1-7 0,-4 1 4 15,-3 0-1-15,-1-3-3 16,-2 0 1-16,-3 1-5 0,0-4 0 0,-2 1 0 16,0-3 0-16,-2-6-5 0,-7 1 5 15,-2-5 0-15,-3 0-7 16,-5 0 10-16,-3-1-2 0,-4 1-2 0,-6 0 2 15,-5 2 11-15,-3 1 11 16,-5 0 6-16,-1 2-9 0,-4-3-10 16,-3 3-2-16,0 3-3 15,-3-1-7-15,-2 2 2 0,-4 1 0 0,-4 1 0 16,-7 0 0-16,-2 5 1 0,-4 2-2 15,-2 3 1-15,0 7-2 16,2 1-5-16,0 4 5 0,3 1 4 0,0 1-4 16,-2 5 2-16,-2 2 0 15,-2 2 0-15,-2 3-5 0,-2 5 2 16,-4 2-4-16,1 5 5 15,1 9-5-15,2 8-17 0,2 10-18 16,4 9-33-16,-1 8-49 16,2 7-19-16,1-1-128 0</inkml:trace>
  <inkml:trace contextRef="#ctx0" brushRef="#br0" timeOffset="89760.125">6541 10521 302 0,'-5'-9'0'0,"1"1"110"0,-2 1-52 15,0 3-13 1,0 0-21-16,0 2-8 0,-3 1 5 0,0 0-1 15,-2 1-4-15,0 0 3 16,0 0 5-16,1 0 10 0,-1 1 3 16,-2 2-5-16,-1 1-14 15,-3 2-4-15,0 0 6 0,1 1 6 0,-2 2-1 16,0-3-6-16,-1 2-3 0,0-1-2 15,-1 0 8-15,1-3 3 16,1 3-1-16,-1-2-10 0,1-1-5 0,2 2-2 16,-2-1 2-16,3 2-3 15,-2-3-4-15,1-1 8 0,1 0 1 16,0-3 1-16,-1 2 1 15,0-2-4-15,-1 0-3 0,-2 0 0 0,1 0 2 16,-2 0-7 0,0 0 10-16,2 0-4 0,-2 0-2 0,2 0 2 15,1 0-2-15,1 0-1 0,2 0 2 0,3 0 0 16,-2 0-1-1,1-2 3-15,-3-1-5 0,1 3 0 0,-1-1-1 16,-2 0 2-16,2 1-2 16,-3 0-2-16,-1 0 0 0,1 2 3 15,-2-2 1-15,2 3-4 16,-1-1 0-16,2 0 0 0,0-1 2 0,0 3-2 15,2-1 0-15,-1-1 2 16,1 4-2-16,2-2 0 0,-1 1 5 16,0 0-4-16,1 3 2 0,-1-1-1 0,-1 2 0 15,1 3 1-15,-2 0-1 16,1 3-2-16,-1 2 0 0,1 0 2 15,1 4-2-15,-2-1-1 16,1 1 2-16,1 1-2 0,1 0 2 0,2-3-1 16,2 1 0-1,1-3 0-15,1 1 0 0,3-2 0 0,-1-1-3 16,4 1 2-16,-3 1-3 0,4 4 5 0,-3-1-1 15,1 0 0 1,-1 4 0-16,0-1 0 0,0 4-3 0,0-2 6 16,0-1-2-16,2 0-5 15,1 0 8-15,0-2-5 0,0-1-3 16,0 0 8-16,1-3-4 15,2 4 0-15,1-2-1 0,-1 0 1 0,4 1 0 16,-1 0-5-16,1 1 5 16,2 0 0-16,2-1-4 0,1-3 2 15,1 0-2-15,1-2 6 0,1-4-3 0,1 2-3 16,2-3 5-16,-1 2-2 15,3-2 1-15,1-1 3 0,-1 1-2 16,1-2-2-16,1 2 2 16,1-3-1-16,0-1 1 0,0 2 2 0,0-2 2 15,2 3-6 1,1 0 2-16,0-1 9 0,1 2-10 0,0-2 0 15,1 0 2-15,-1-2-3 16,3 0 2-16,0-1 1 0,1 2-3 16,2 0 2-16,-1-3 2 0,0 4-4 0,0-2 2 15,0-1-1-15,1 1 0 16,-1-3 0-16,0-3-1 0,1 1-4 15,-1-1 9-15,0 0-2 16,0 1-2-16,0-1 0 0,0 4 7 0,-2-3-5 16,-1 2-1-16,1 2 3 15,0-2-3-15,-1 2 3 0,0 1-4 16,1 0 0-16,0 0 0 0,-2-1 3 0,5 0-4 15,0 0 2-15,0-4 0 16,4 2-2-16,-1-2 2 0,1-1 0 16,-1 1-1-16,2-1 0 15,0-1 3-15,2 0-4 0,-2 2 2 0,0-1 1 16,1 1-3-1,-1 0 2-15,2 0-1 0,2 0 0 0,0-2 0 16,-1 0 4-16,1 0-6 16,2 0 2-16,0 0 0 0,-1 0 3 15,2 0-1-15,-1 0-1 0,-1 0-2 0,1 3 2 16,0-3 3-16,-2 1-5 15,1 1 2-15,0-2 7 0,1 0-6 16,-1 1 3-16,1-1-2 16,-1 0-6-16,2-3 6 0,-2-2 0 0,1-1-1 15,-4-2 7-15,1 0-8 16,-1 0 1-16,-1-1 1 0,-4 1 2 15,2-1-9-15,0 1 8 16,-3-2 4-16,1 3-10 0,-1-2 4 0,-2-1 3 16,0 0-3-16,-2 0-1 0,-5-1 2 15,3-1-6-15,-1-2 6 16,0-1 0-16,0-1-5 0,-2-3 4 0,-2-2 0 15,2 2-2 1,-4-1 0-16,0 0 9 0,-3 2-1 0,-1-2 1 16,-1 2-3-16,-1 1-4 15,-2-1 1-15,-3 0-2 0,0 1 0 16,-3-1 1-16,-2 0 3 0,0 0-6 0,-1-2 2 15,-1-2 4-15,-1-1-6 16,0-2 2-16,-2-1 1 0,1-2-3 16,-1 2 2-16,0 3 2 15,0-2-3-15,-3 3 0 0,0-2 1 0,-2-1-1 16,-3-1-1-16,-1 1 1 15,1-1 1-15,-4-3-1 0,1 2 2 16,-4-4-2-16,0 1 0 16,0 1 0-16,-2 1 0 0,-4 2-4 0,-2 1 2 15,0 4 0-15,-5-1 4 0,1 2 1 16,-6 1-4-16,0 1 2 15,-2 0 1-15,-1 2-2 0,-2 0 0 0,-1-1 3 16,-1 0-3 0,-2 1 0-16,2-2 1 0,-2 3-1 0,-2-4-1 15,1 3 3-15,0 0-4 16,-2 2 3-16,-1 1 0 0,-2 2-2 15,-1-1 0-15,-2 1 2 16,1 3-2-16,-2 0 2 0,-1 0-2 0,-3 2 0 16,0 1 1-16,-2-4 0 0,0 3 0 15,0-4 0-15,0 0-1 16,2 0-1-16,2 0 4 0,0 1-3 0,-1 3-2 15,0 1 2-15,1 5 0 16,-1 0-8-16,-1 9 4 0,-2 6-27 16,-5 7-46-16,0 9-10 15,-2 1-25-15,-4 1-89 0,-4-6-146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22:30.1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13130 4311 346 0,'-6'-12'0'16,"0"-2"203"-16,0 1-131 16,-3 3-16-16,-1-2-17 0,-2 0-12 15,-3 3-14-15,-5-3-7 16,-2 0 0-16,-2-1 0 0,-3-1 11 0,-1 0-5 15,-3 1 1 1,0 1-1-16,-3 0 8 0,-1 2 8 0,0-1-2 16,0 3-12-16,-3 1-7 0,-2 1 4 0,-2 4 6 15,-1 1 3 1,-1 1-4-16,-1 2 6 0,1 2-4 0,-3 3 2 15,1-2-4-15,-2 2-1 16,0-2 0-16,2 0 0 0,-1 1-9 16,-2 0-4-16,4-1 1 15,-3 2 1-15,0-2-6 0,2 3 4 0,2 1-1 16,-1 1-1-16,8 1 0 0,3 0 3 15,2 0-4-15,5 1 2 16,0-1-1-16,2 2 0 0,1 0 0 0,3 2 0 16,0 1 0-16,0 4-1 15,2 2 2-15,-2 3-2 0,3 2 1 16,1 5-1-16,2 5-1 15,1 1 2-15,-1 5 0 0,0 1-2 0,-1 0 4 16,1 0-2 0,0-1 0-16,0-7 0 0,4-2 1 0,-3 1-2 15,5-2 2-15,0 1-2 0,-1-3-5 0,5-1 6 16,3-1 0-1,1-2-7-15,2-1 5 0,4 0-2 0,3-2-12 16,4-2 13-16,2-2 1 16,4-2-5-16,2-2 10 0,3-2-4 15,2-3-2-15,3-3 5 16,2 0 2-16,4-2-8 0,1-3 8 0,4 0 0 15,1-2-4-15,2-1 0 16,2 0 9-16,1 0-12 0,4-1 6 16,2-2 0-16,-1 1-3 0,4-1 0 0,0 0 2 15,1 0-1-15,2-1-1 16,1 1 0-16,-3-2 0 0,2-1 3 15,-2 5 0-15,0-2-4 16,0-1 2-16,-3 2 0 0,4-1-1 0,2-1 0 16,1 3 3-1,1-2-3-15,1-2 0 0,-1-2 2 0,1-1-2 16,-1-1 0-16,-3 1 0 0,-2-2 0 0,-2 2 0 15,-4-1 6 1,2 2-9-16,-1-4 4 0,-2 5-2 0,2 0 0 16,0-2 2-16,0 0-1 15,-2-3 0-15,-1-3 0 0,-4 1 0 16,-8-4 0-16,-2-2-1 15,-6 2 4-15,-5 0 1 0,-6 0-5 0,-4 2 2 16,-4-2 20-16,-4-4 13 16,-2 1-18-16,-2-6-4 0,0-3-7 15,-3-2-3-15,-5-4-1 0,-2-1 0 0,-3-2 0 16,-3-1-2-16,-3-2 2 15,-2-1-1-15,-3 1 0 0,-1-2 0 16,-5 4-1-16,-4-2-3 16,-3 3 5-16,-3 4-2 0,-2 2-7 0,-3 0 11 15,-2 3-6 1,-4 0-4-16,0 3 9 0,-2 3-4 0,2 9-2 15,-2 5-5-15,5 9-9 16,-2 8-15-16,0 7-21 0,1 11-31 16,-4 6-77-16,-3 1-116 0</inkml:trace>
  <inkml:trace contextRef="#ctx0" brushRef="#br0" timeOffset="3070.004">12507 5455 430 0,'-7'-9'0'0,"0"1"147"0,1-1-82 0,-2 1-9 16,1 1-29-16,-1 2-9 0,-1 0-8 0,0-2-4 15,0 2 5 1,-1-1 4-16,1-3 5 0,-1 0 9 0,-1-4-1 16,-3-1-8-16,-1 2-4 15,-1-3 8-15,-1 1-4 0,2 2-9 16,-2 0-4-16,0 2 9 15,-2 1-7-15,0-1-6 0,-2-1 7 0,-1 3 6 16,0-2-4-16,-2 1-1 16,1 0-7-16,-2 4 1 0,0-2-2 15,0 3 1-15,-1 2-8 0,-1 1 6 0,-2 1-2 16,0 0 0-16,0-2 0 15,-1 2 4-15,-1 0-1 0,3 0 1 16,-1 0-1-16,2 0 3 16,3 0 9-16,-2 0-6 0,0 5 5 0,0-2-12 15,0 3 2 1,3-1-3-16,2-3 4 0,0 2-3 0,-1 3-4 15,1-2 3-15,1 4-1 16,-2 2 0-16,6 2 0 0,0 2 0 16,0 3 0-16,0 0-1 0,2 3 2 0,-2-1-2 15,2 0 0-15,1 1 2 16,0 1-2-16,1-1 2 0,0 2 1 15,0 1-3-15,1 2 2 16,1 1-2-16,-2 0-4 0,3 0 10 0,2 1-5 16,0-3 0-16,3 1-3 15,0-1 4-15,1-1-2 0,1-2 1 16,-1-1 0-16,3-1 0 0,0-2-3 0,0 1 0 15,2-2-1-15,1-1 5 16,-1-2-1-16,1 3 0 0,2 0 0 16,-2-1 6-16,1 2-7 15,1-1 2-15,1-1-2 0,0-1-6 0,3-3 2 16,1-2-4-16,1 2-1 15,3-4 14-15,0 1-4 0,0-1 0 16,1 1 0-16,1 1 11 16,0 0-7-16,2-1-1 0,0 3-1 0,-2-4-4 15,0 1 3-15,0-1-1 0,0-2 0 16,1 0-4-16,0-1 4 15,0-1 0-15,1 3 1 0,0-1 3 0,0 1-5 16,2 0 2 0,0 2 5-16,-2 1-7 0,4-1 2 0,-2 0 2 15,1 0-4-15,1-1-3 16,2 1 5-16,-4-2-2 0,2 0 2 15,0 2 0-15,0-1-1 16,2 0 0-16,-2-1 4 0,1 1-6 0,1 0 0 16,-2-1 3-16,1 0-1 0,1 1 1 15,-1 0 0-15,-2 0-1 16,1 1 0-16,-1-1 3 0,-1 1-4 0,0 0 2 15,0-2 0-15,-1 1-2 16,2 0 1-16,-3-2 0 0,2 1 0 16,0-2 1-16,1-2-2 15,2-2-4-15,-1-1 8 0,2 1-3 0,-3-1 0 16,2 0-1-16,-2 0 0 0,0 0-3 15,1 0 6-15,0 0-1 16,0 0-1-16,2 0 0 0,0 0 2 0,1 0-4 16,1 0 4-1,-2 0 2-15,1-2-4 0,-1 0 0 0,0-1 0 16,0 0-3-16,1-1 5 15,-1 1-1-15,-2-1-2 0,3-1 2 16,-3 0 1-16,-1 1-3 16,0 0 2-16,-1 0 2 0,0 3-4 0,-2-1 2 15,2-2-1-15,-2 3 0 0,1-1 0 16,-1-2 0-16,0 1 0 15,-1-1 1-15,3-1-6 0,0-1 6 0,1 1 1 16,1-2-4-16,-2 0 2 16,2-2 0-16,-2 3 5 0,0-3-8 15,-1-1 6-15,-1 1-4 16,1-1-1-16,0 0 4 0,0 0 3 0,0 1-7 15,2-1 3 1,-3-1-2-16,3 0-2 0,-3 0 4 0,0 0 4 16,-1 2-6-16,-2-3 2 0,0-1 1 0,-4 0-2 15,0 2 0 1,-2-1 2-16,-3 0 0 0,0 0 3 0,-2 0 0 15,-3 0 9-15,2 2 13 16,-2-2-20-16,0 0-4 0,-1-2 2 16,1-1-3-16,0-4-4 15,0-1 4-15,1-2 2 0,-2-4-6 0,0-1 4 16,-2 1 0-16,-1-1-3 0,-1 1 2 15,-1-1 2-15,1 3-4 16,0 0 2-16,1-1 2 0,0 3-5 0,0-4 4 16,-3-1 0-16,0-2-3 15,-3 0-3-15,0 2 5 0,-2 1-2 16,-2-1-6-16,-2 3 7 15,-2-3 0-15,0 3-2 0,-1 0 0 16,1 2 4-16,0 1 0 16,-1 4-1-16,-2-3-2 0,-3 2-7 0,1 5 6 15,-2-2-3-15,-2 3 7 0,-2 1-2 16,-1 1 0-16,1 0-3 15,-4 2 2-15,-2 1-6 0,-2 2 10 0,-1 2-5 16,0 3-5-16,0 4-3 16,0 7-2-16,-2 7-40 0,-2 6-33 15,-6 9-31-15,-4 3-121 16,-4-4-72-16</inkml:trace>
  <inkml:trace contextRef="#ctx0" brushRef="#br0" timeOffset="9020.012">11343 6350 211 0,'-3'-11'0'0,"1"1"97"16,1 0-45-16,1-2 2 15,-1 0 23-15,1-2-12 0,0 1-13 0,-1 0 7 16,1-1-6-16,-4 0-3 0,0 0-15 15,-2 1-10-15,-2-1-11 16,-4 2-11-16,1 1-3 0,-3 2 0 0,-3 3-9 16,1-1 14-1,-3 2-6-15,1 1 1 0,-3 2 0 0,-2 0 11 16,0 2-12-16,-1 0-7 15,-5 2 16-15,-1 5-13 0,-2 1 12 16,0 1-7-16,-1 1 1 0,2 1 2 0,0 2 0 16,-2 2-6-16,4 0 5 15,0 1 0-15,0-1-3 0,4-1 2 16,0 2 5-16,1 0-6 15,2 1 0-15,1 3 4 0,2 1-5 0,2 4 2 16,2 2 6-16,1 1-9 16,2 3 3-16,2-1 0 0,2-2-2 15,3 0 2-15,1-4 3 16,3-1-6-16,1 0 4 0,0-5 6 0,1 7-7 15,4-2 9-15,0 1-5 0,-1-1-5 16,2-3 0-16,-2-2 12 16,1-3-15-16,3 2 6 0,-1-3 10 0,0-2-3 15,4 1 6 1,-1-1-5-16,-1-1-4 0,2-1 5 0,1 2 1031 15,1-2-2077-15,3 0 1039 16,-1 1-4-16,0-1 1 0,4 0 3 16,1 0-1-16,-1 0-8 15,4-3 8-15,2 0 2 0,1-1-8 0,3-5 4 16,2 2 7-16,1-3 0 0,8 2 16 15,1 0-15-15,-1 2 2 16,6 1-6-16,-5-1-3 0,1-1-5 0,0 3 4 16,-3-4 2-16,-1 1-3 15,0-3 3-15,-1 0-4 0,-2 0 0 16,1 0 0-16,1 0 3 15,-1-4-1-15,4 1 2 0,0 1-3 0,-1 2-2 16,3 0 2-16,-2 2 3 0,1 1-7 16,0 1 6-16,-2-2 0 15,-1 1-6-15,-1-1 6 0,-3-1-3 0,-1 1-2 16,2-2 4-1,-2 0 2-15,0 0-4 0,2 0 0 0,0 0 2 16,-1 1-3-16,4 0 0 16,0 1 1-16,-2-1 0 0,3 2 0 15,0 1 3-15,-1 1-4 16,3-5 1-16,0 2 1 0,-1-2 0 0,3 0 1 15,-2-4-1-15,2-1-2 0,2 3 2 16,-2-4 1-16,-1 4-3 16,1 0 2-16,0 1 0 0,-1 1-5 0,0 0 8 15,-1 1-3-15,0 2-2 16,-4-2 2-16,1 2-2 0,-3-3 2 15,-1 0-1-15,1 0 0 16,-3-3 1-16,0-2 0 0,-1 1 2 0,-2 1-4 16,0-1-4-1,1 0 6-15,2 1 1 0,-1-2 3 0,1 2-3 16,0-2-4-16,1 0 4 0,-1 0 6 0,2 1-7 15,3-1 8 1,-1-4-4-16,0 1-8 0,1-2 6 0,-2 1 3 16,-2 2-6-16,-3-3 0 15,-4 3 2-15,-2 0-4 0,0 0 4 16,-3 1 2-16,2-1-5 15,-1-1 1-15,2 1 3 0,-1-3-6 0,2-2 6 16,-1 1-3-16,1-4-2 0,-1 0 4 16,-4-2-1-16,-5-1 0 15,0 0 14-15,-5-3 3 0,-1 3-2 0,-3-3 1 16,-5-4-8-16,0 2-6 15,-1-1 6-15,0-1-8 0,0 2-2 16,0-2 2-16,-1 2 4 16,1-1-7-16,-5 3-1 0,0-1 1 0,-2 0-4 15,-2 3 9 1,-3-1-6-16,1 3-3 0,-3 2 10 0,0 1-7 15,-3 2-1-15,1 2 4 0,-2 1 0 0,0-1-4 16,-1 3 6 0,0 0 0-16,3-1-1 0,-4-1-2 0,1 5 2 15,-1-2-2-15,-1 1-1 16,-1 3 1-16,0 0-1 0,-2-1 3 15,1 1-2-15,-1 0 1 16,0-1 0-16,1 0 5 0,2 1-7 0,0-3 3 16,2 2 1-16,0-1-4 15,1-1 3-15,-2 2-1 0,1-1 0 16,-5 1-6-16,-3 1 0 0,-5-3-25 0,-6-1-2 15,-2 2-7-15,-1 0-34 16,-3 1-6-16,2 3-26 0,1 0-151 16,-3-7-123-16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24:58.3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14555 6227 537 0,'2'4'0'0,"-1"1"36"15,3 2 9-15,0 3-2 16,-1 0 25-16,3 0-50 0,-4 1-3 0,1 0 5 15,1 1 1-15,-1-2 1 16,-1-1 5-16,0 1-1 0,0 0-2 16,0 0 0-16,2 0-8 15,-1-1-1-15,0 1 1 0,2 0-4 0,1-4-2 16,-1 2 4-16,1-3 3 0,1-1-2 15,0 1 0-15,0-4 4 16,1 0 10-16,2-1-2 0,0-1-1 0,2-5-5 16,0-2 1-1,2-3-5-15,-1 0-3 0,3-3-3 0,-1-2-6 16,5-6-1-16,2-2 6 15,4-7-5-15,6-6 0 0,5-7 0 16,3-4-2-16,10-8-2 0,6-7 3 0,9-7 2 16,9-5 8-16,4-5 2 15,5 4-1-15,-1 2-3 0,-5 7-1 16,-4 9-8-16,-9 4 2 15,-10 13 3-15,-7 7-3 0,-8 7-1 0,-11 8 4 16,-7 7-5-16,-9 5-5 16,-6 4 3-16,-5 2 2 0,1 1-6 15,-2 0-17-15,0 0-1 16,0 1-32-16,0 5-6 0,-2 6 5 0,0 4-58 15,-3 2-14-15,-4 3-129 0,-3-6-261 16</inkml:trace>
  <inkml:trace contextRef="#ctx0" brushRef="#br0" timeOffset="1280.001">14663 7358 415 0,'5'-15'0'0,"0"0"131"16,0-2-81-16,-3 2-15 0,1-2 3 0,-3 3-8 15,0 2-2-15,0-1 3 16,0 2-6-16,-1 3-6 0,0 1 5 16,0 4 6-16,1 2 5 15,0 1 2-15,0 0-26 0,0 9-16 0,0 3 7 16,1 6 0-1,3 5 3-15,0 1 5 0,3 5 2 0,-2 0 1 16,1 3 3-16,1 2 0 0,0-2 1 0,1-3-2 16,-1-4-4-1,-2-6-6-15,1-2 1 0,-1-3 8 0,0-5-10 16,1-1 2-16,1-3 5 15,2-5 6-15,5 0 10 0,3-8-6 16,7-9 0-16,7-8-9 16,7-6-4-16,6-8-1 0,7-4-6 0,6-6 1 15,2-7 1-15,7-4-4 16,-1-2 2-16,4-4 25 0,1 3-20 15,-2 1 1-15,-5 5-6 0,-3 4-2 0,-8 4 2 16,-5 5 2-16,-6 4-4 16,-9 11 2-16,-8 7 3 0,-9 8-6 15,-5 7 3-15,-6 6-4 16,-2 1-5-16,-1 0-3 0,-1 3-10 0,0 7-3 15,-1 4-6 1,-4 5-19-16,1 3-25 0,-5 3 6 0,0 4-31 16,-4 2-92-16,-3 5-9 15,-3 0-179-15</inkml:trace>
  <inkml:trace contextRef="#ctx0" brushRef="#br0" timeOffset="2680.003">14668 8369 615 0,'1'0'0'0,"3"0"27"15,-1 1-8-15,2 0 5 16,1-1-9-16,-1 4-5 0,-1 0 1 0,1 3-3 16,-1 2 5-1,-1 3 5-15,3 5 21 0,-3 4-9 0,-1 6-6 16,0 1-9-16,0 5-5 0,-2 1-4 0,0 0 1 15,0 0-2 1,0-4-3-16,0-5-3 0,1-2 2 0,2-2 7 16,1-4-1-16,2-5 0 15,1-3 5-15,3-5 9 0,1-4 3 16,5 0 11-16,5-12 8 15,6-8-11-15,6-4-8 0,7-10-8 0,3-3-1 16,8-6-4-16,1-6-1 0,9-1 6 16,-1-1 4-16,5-5-3 15,-3 3 4-15,-3 0-12 0,-1 4-8 0,-6 7 6 16,-4 4-8-16,-6 6-1 15,-10 5 0-15,-5 5-20 0,-5 6-17 16,-7 5-2-16,-3 4-14 16,-3 4-29-16,-2 0 14 0,-2 3-81 0,-1 0-105 15,-4 0-104 1</inkml:trace>
  <inkml:trace contextRef="#ctx0" brushRef="#br0" timeOffset="6080.008">14732 9390 395 0,'-1'-5'0'0,"0"-1"129"0,1 2-72 0,-2-1-2 16,2 0-9-1,0 0 7-15,0-1 27 0,0 0-29 0,-1-2-6 16,1 2 0-16,0-2-17 15,0 3 2-15,0 1 11 0,0 1-7 16,-1 1-2-16,1 2-10 0,0 0-10 0,0 0-7 16,0 0-2-16,0 0 3 15,0 0-8-15,0 0-4 0,0 0 4 16,0 5-1-16,2 0 2 15,1 5 2-15,2 1 4 0,0 2 0 0,-2 1 0 16,1 1 0-16,2 1 1 16,-3 2 1-16,0 1 0 0,-1 0-4 15,0 1 1-15,-1-1-2 16,2 0-1-16,-1 1 2 0,1-2-3 0,2-2 0 15,-1 0 0-15,3-6 1 0,-1 0-1 16,2-3 0-16,0 0 0 16,2-2 1-16,-2 0 0 0,1-1 0 0,0-1-2 15,2-3 2 1,-2 0 4-16,1 0-7 0,2 0 4 0,2-7 6 15,3-3 4-15,3-4 3 16,2-5-4-16,5-6-3 0,4-3 4 16,4-4-6-16,4-7 2 15,7-5 5-15,3-6-7 0,6-3-3 0,4-1 1 16,3-4-1-16,3 2-2 0,-2 2 5 15,-4 2-6-15,-4 6 0 16,-6 6 0-16,-6 4 0 0,-2 3 0 0,-4 4 0 16,-3 4-2-16,-2 2-18 15,-4 3 9-15,-3 5-8 0,-3 0-9 16,-6 7-1-16,-4 3-14 15,-4 2-42-15,-5 3-19 0,-2 3-65 0,-1 4-103 16,-9 0-102-16</inkml:trace>
  <inkml:trace contextRef="#ctx0" brushRef="#br0" timeOffset="7350.01">15134 10265 649 0,'5'-12'0'0,"3"4"104"15,-3-1-31-15,0 5-21 16,-2 2-18-16,-1 2-23 0,1 0-8 0,1 5 1 15,2 3 5 1,-2 2-1-16,-1 6 1 0,2 3 1 0,-2 1-3 16,0 2 0-16,1 2 0 15,-3-1-4-15,3 4-2 0,-2 1 1 16,1-2 1-16,3-2-5 0,1-4 4 0,0-5 0 15,5-5-2-15,0-2 0 16,3-4 1-16,3-4-2 0,4-5 2 16,2-10 1-16,6-2-2 15,4-9 25-15,5-3-7 0,3-3-4 0,4-5 0 16,2-3-6-16,3-4-1 15,1-6 1-15,3-2 2 0,2-1 2 16,-1-3 5-16,0 1-13 0,0 5 0 0,-4 3 0 16,-5 6-3-16,-7 7-1 15,-8 6 0-15,-7 6 0 0,-7 6-2 16,-8 6-2-16,-3 2-1 15,-3 7-17-15,-4 1-7 0,0 0-20 0,0 3-29 16,-4 9-67 0,-4 3 25-16,-4 6-72 0,-7-1-156 0</inkml:trace>
  <inkml:trace contextRef="#ctx0" brushRef="#br0" timeOffset="8130.011">15005 11623 552 0,'-3'-5'0'0,"1"0"147"0,1 2-41 15,1 1-40-15,-1 0-22 0,1 2-19 16,0 0-6-16,0-1-9 16,0 1-8-16,0 0 2 0,0 0-2 0,0 0-2 15,-1 0 0 1,0 0 5-16,1 4-5 0,0 6-4 0,0 6 4 15,1 5 21-15,-1 3-8 16,0-2-4-16,0-1-5 0,0-2 2 16,3-5-2-16,0 2 1 15,2-2 4-15,0 0-3 0,0 0-4 0,0-3 9 16,0 2-7-16,3-2-4 0,-3 0 0 15,2 1 4-15,2-4-4 16,-3-1 0-16,3-4 2 0,1-2-1 0,2-2 6 16,7-13 16-16,10-8 14 15,8-10-12-15,6-5-11 0,5-5-7 16,2-1-2-16,2-3-1 15,3 1-5-15,0-3 2 0,3 1 4 0,0-2-5 16,-1-1 0-16,1 2 4 0,-1 0-4 16,-4 4 0-16,-2 3 6 15,-5 4-8-15,-7 8 2 0,-4 3 0 0,-8 6 0 16,-6 5-4-1,-6 5-7-15,-2 9-10 0,-8 1-11 0,-2 0-25 16,-1 6-27-16,-4 4 7 16,-7 4-78-16,-8 4-109 0</inkml:trace>
  <inkml:trace contextRef="#ctx0" brushRef="#br0" timeOffset="9050.012">14834 12816 669 0,'0'-7'0'0,"0"2"182"15,0 2-100-15,0 0-37 0,0 2 11 0,0 1 12 16,0 0-37-1,0 0-22-15,0 0-10 0,2 2-1 0,3 7 0 16,1 6 4-16,2 6 0 0,0 4 0 0,-2 2-4 16,2 2 4-16,-3-1-5 15,2-1-17-15,-2-2 22 0,0-1-3 16,-1-3 0-16,1-6 2 15,0-5 0-15,4-1-1 0,0-4-2 0,2-4 7 16,4 0-8 0,1-1 6-16,5-2 3 0,4-5-6 0,1-6 11 15,5-6-6-15,6-5 1 16,5-9 3-16,5-4 1 0,6-4-6 15,4-6 1-15,4-3 2 0,5-5-7 0,3-3 0 16,3-4 11-16,4 1-11 16,2 1 0-16,5 1 5 0,6 1-6 15,6-1 2-15,4-1 1 16,0 4-3-16,-3 4 2 0,-7 4-2 0,-8 11-41 15,-12 7-23-15,-7 7-45 16,-13 10-150-16,-12 4-112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1:25:30.8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3108 6742 624 0,'-3'-12'0'0,"0"3"145"15,2 1-76-15,1 1-23 16,0 0-9-16,0 3-3 0,0 3 11 0,0-1-1 16,0 2-8-16,0 0-11 0,1 10-3 15,-1 13-15-15,2 18 29 16,-2 20-5-16,-1 16-25 0,-4 11 2 0,-2 4-1 15,-1-5-5-15,2-9-1 16,2-12 4-16,2-11-4 0,2-12-2 16,4-7 0-16,5-10 0 15,6-4-5-15,5-5 8 0,7-7-4 0,6-10 2 16,6 0 2-1,6-17 0-15,5-5-4 0,2-7 4 0,0-3-2 16,-2-2 0-16,-5 1-13 0,-5 0 7 0,-7 5-23 16,-6 2-11-1,-7 5-31-15,-4 6-42 0,-9 2-121 0,-3 5-161 16</inkml:trace>
  <inkml:trace contextRef="#ctx0" brushRef="#br0" timeOffset="930.001">3840 6920 605 0,'-2'-14'0'15,"-3"0"194"1,-2 4-73-16,-4 1-55 0,-2 1-4 0,-1 4-2 16,-1 1-5-16,-1 3-17 0,1 1-9 15,-2 10-7-15,0 9-2 16,5 9-11-16,-3 10-5 0,2 7 0 0,3 4-4 15,4-1 0-15,2-3 0 16,4-11 4-16,0-6-4 0,2-6-1 16,6-3 1-16,0-6 0 15,3-5-3-15,0-3 3 0,2-5-8 0,-1-1 2 16,3-7-2-16,-2-5-4 15,-1-3 4-15,2-5 1 0,-4-5 0 16,-1-1 4-16,-1-6 4 0,-1-2-2 0,1-3 2 16,-2-1-3-1,-1-2 1-15,-1 5 2 0,-1 6 3 0,-2 8-8 16,0 9 8-16,-1 6-2 15,0 4-3-15,0 2 2 0,2 8 3 0,-1 7-8 16,0 8 8 0,0 6 21-16,1 3-16 0,0-3 2 0,1 0-9 15,1-3 3-15,0-4 0 0,3-4-4 0,-1-5-2 16,1-5 1-1,1-1 0-15,0-4 0 0,2-3 0 0,0 0 2 16,2-3-3-16,1-6 2 16,0-5 1-16,0-5-2 0,-2-4-18 15,0-3 12-15,-4-2 0 16,1-3 4-16,-3-3-3 0,-2 0-2 0,0-3 2 15,0 3-6-15,-2 5-4 16,-1 10 10-16,0 9 5 0,0 7 0 16,0 4 0-16,0 14 10 0,-2 3-10 0,-1 8-4 15,2 2 7-15,1 0-2 16,0-5 4-16,3-4-3 0,2-3-3 15,0-5 2-15,3-3 3 16,-1-1 1-16,4-2 0 0,-1-3-2 0,3-2-2 16,2 0 2-1,1-9 1-15,4-2-5 0,1-5 2 0,0-3 2 16,0-5-4-16,-3-1 0 15,-4 1 1-15,-1-1-3 0,-4-4 3 16,-3-1 0-16,-3-5 0 0,-1-2 0 0,0 1 1 16,-1 3-1-16,1 6 0 15,-1 5 2-15,-1 9-3 0,0 7 2 16,0 3 1-16,0 3-2 15,0 8 0-15,0 13 0 0,0 11-1 0,0 15 10 16,-2 7 1-16,1 10-2 16,-2 5 9-16,-1 8-6 0,-3 6 0 15,0 4 0-15,0 1-6 0,1-2-4 0,-2-3 1 16,0-5 2-16,-1-6-7 15,2-6 6-15,3-10-6 0,0-5-4 16,2-8-18-16,0-10 4 16,2-7-11-16,-1-10 1 0,1-7-5 0,2-6-10 15,4-6-17 1,2-11-32-16,0-10-164 0,2-8-75 0</inkml:trace>
  <inkml:trace contextRef="#ctx0" brushRef="#br0" timeOffset="1460.002">4401 6803 732 0,'10'-9'0'0,"1"-2"139"0,2-5-62 16,1-1-32-16,2-3-2 15,2-7-11-15,4-2-19 0,-4-2-5 0,-1-3 7 16,-4 2 6-16,-3 1 5 0,-3 5 3 16,-3 5-7-16,-4 2 2 15,0 5 0-15,-2 2-5 0,-2 3-5 0,-1 9-1 16,1 0-3-1,-5 12-7-15,-2 13-6 0,-3 8 4 0,-3 6-1 16,-1 4 0-16,3 3 3 16,0-2-4-16,2-3 2 0,5-4 0 15,2-7 0-15,4-5-2 0,2-6-2 0,5 1 2 16,2-7-2-16,5 0 3 15,0-6 0-15,1-4 0 0,2-3 0 16,1 0 1-16,1-9-2 16,1-7 2-16,1-2 3 0,0-6-5 0,-1-5 2 15,1-4 0-15,-3-5-2 16,-1-3 2-16,-3-3 0 0,-2 2-1 15,-2-1 0-15,-3 3 2 16,-1 8-2-16,-1 9 0 0,-2 9 4 0,-1 7-6 16,0 4 4-16,2 3-3 0,0 8-7 15,1 11 7-15,2 7 2 16,0 9 6-16,0 1 2 0,-2-2-2 0,2-2-4 15,1-4 2 1,0-3-3-16,2-1-4 0,0-5 4 0,3-4-4 16,0-3-61-16,0-7 0 15,4-3-24-15,2-4-65 0,4-10-109 16</inkml:trace>
  <inkml:trace contextRef="#ctx0" brushRef="#br0" timeOffset="1930.002">5102 5999 946 0,'-3'-13'0'16,"5"0"212"-16,8-1-161 16,4-2 10-16,3 0-3 0,1 4-14 0,1 0-8 15,-2 7-7-15,1 4-18 0,-3 2-9 16,-2 8 3-16,-1 7-3 15,-4 6-1-15,-4 2 6 0,-3 4-2 0,-1 2 1 16,-4 0 2 0,0-2-4-16,-2-3-4 0,-1-4 0 0,2-2 7 15,1-4-8-15,-1-2 2 16,3-3 2-16,0 1-3 0,-1-2-16 15,3 0 0-15,0 1-17 16,-1 0 10-16,1-3 0 0,0-2-4 0,0 0 10 16,4-2 5-16,1 0 0 0,1-2 7 15,4 4-1-15,0-3 2 16,3 4 5-16,-1 4-1 0,-1 1 0 0,1 3 0 15,0 1 1-15,-1-1-2 16,-2 2 2-16,-2 0 0 0,-4 1-1 16,-3 2 0-16,0 0 4 15,-7 1-1-15,-7 3 12 0,-4 3 4 0,-2 0-4 16,-5-1 2-1,-2 2-4-15,-3-3-4 0,-3 1-2 0,1-3-5 16,0-3-3-16,4-2 2 0,4-7-1 0,4 0-25 16,5-7-31-1,4-3-36-15,0-6-132 0,0-8-263 0</inkml:trace>
  <inkml:trace contextRef="#ctx0" brushRef="#br0" timeOffset="4360.006">6394 8336 507 0,'-6'-30'0'0,"3"-1"190"0,2 1-110 16,1 0-21-16,1 4-8 0,2 2-7 15,0 6-10-15,0 4 1 16,0 3-1-16,-1 3 0 0,0 4 5 0,-1 1 13 15,-1 3 4-15,1 0-4 16,-1 0-14-16,0 0-13 0,0 0-7 16,0 1-4-16,0 4-11 15,0 9-6-15,-2 15-5 0,-1 14 11 0,-1 12 2 16,3 11 6-1,-1-1-3-15,2-1-1 0,-2-2 5 0,1 1-4 16,0 0 0-16,1 0 2 0,0 1-3 0,0-2-7 16,0 1 0-1,0-2 8-15,0-6-8 0,0-9 3 0,2-7-2 16,0-5-2-16,1-6 2 15,-1-6 3-15,-1-10-5 0,1-4 2 16,-2-3-4-16,0-4 2 16,0-1 1-16,0 1 0 0,0-1 0 0,0 0 1 15,2 0 0-15,-2-3-4 0,3-6-1 16,2-11-1-16,3-9 7 15,3-9 0-15,0-5-1 0,0-5-2 0,-2 0 2 16,1-3 1-16,-2 0-3 16,0 4 2-16,-3 5 0 0,-1 6-2 15,-1 10 2-15,1 6 1 16,-3 6-2-16,2 5 0 0,0 1 1 0,-3 1-2 15,1 2-1 1,0 3 2-16,0 1 0 0,-1 1 0 0,0 0 1 16,0 0-1-16,0 0 0 0,0 3 0 0,1 10-8 15,-1 12 5 1,0 11 6-16,-4 8 2 0,-4 4 1 0,-1 3-5 15,-3-4-2-15,0 0 2 16,-1-2 2-16,0-9-4 0,1-2 2 16,2-7 1-16,2-6-3 15,3-7 2-15,2-4-2 0,1-7 2 0,0-1-1 16,2-2 1-16,0 0-2 15,0 0 2-15,-3-2 7 0,-3-1 21 16,-4-4-26-16,-1-3 0 0,-4-7-2 0,-1-2 3 16,0-5-5-16,0-8-4 15,1 1 10-15,-1-4-5 0,1 1 0 16,3 6 0-16,-1 4 5 15,3 9-4-15,2 3 5 0,1 8-4 0,3 3-1 16,2-1 3 0,2 2-2-16,0 0-4 0,0 7-66 0,1 5-50 15,5 9 8-15,-2 2-58 0,0-4-184 0</inkml:trace>
  <inkml:trace contextRef="#ctx0" brushRef="#br0" timeOffset="14180.019">9407 5576 415 0,'4'-29'0'0,"3"2"183"0,-3-2-118 0,-1 5-17 16,1 1 28-16,-2 3-7 15,1 3-6-15,-2-1 5 0,0 2-6 16,0 1-21-16,0 0 9 16,-1 3-7-16,0 5-5 0,0 1-3 0,0 5-8 15,2 1-2-15,-2 0 5 0,0 0-6 16,0 3-3-16,-2 14-13 15,-7 21-12-15,-2 30 8 0,-7 24 25 0,-3 19-5 16,2 8-10-16,1 2-4 16,-2-3 0-16,2-5-7 0,0-7 0 15,-1-9 1-15,2-12-3 16,0-9-2-16,2-8 2 0,1-13 1 0,3-6-5 15,1-7 0 1,5-9-6-16,1-7-8 0,0-8 5 0,4-4 0 16,-1-7 0-16,0-4 2 0,1-2-3 0,-1-1 8 15,0-4 9 1,-2-5 4-16,-2-10-11 0,-1-6 5 0,2-7-1 16,-1-9-2-16,0-5 2 15,1-3-1-15,0-8-1 0,2 1 2 0,1-1 0 16,-1 1-2-1,2 8 1-15,0 9 0 0,0 9 0 0,-1 10 0 16,0 11 11-16,1 5 2 16,0 4-9-16,0 0-6 0,2 14-9 15,2 16 8-15,2 17 4 0,-1 12-1 0,0 8 0 16,2-3 4-16,2 0-4 15,-1-8 0-15,-1-7 2 0,-1-9-2 16,-1-6 0-16,-1-7 2 16,0-6-2-16,2 0 0 0,-2-7 0 0,2-4-5 15,0-3 10-15,1-7-7 16,2 0 0-16,4-8 3 0,5-9 0 15,2-7-2-15,0-7 2 0,3-3-1 0,-1-7-1 16,1 0 2 0,0-1 0-16,-3 2-1 0,0 4-25 0,-3 4-8 15,-1 8-16-15,-2 7 5 16,-4 7-53-16,-2 6-84 0,-3 4-101 15,-4 0-272-15</inkml:trace>
  <inkml:trace contextRef="#ctx0" brushRef="#br0" timeOffset="15630.021">9148 4453 409 0,'-1'0'0'0,"1"0"198"0,-1 0-123 15,1 0 2-15,-1 0 51 0,1 0-38 16,0 0-41-16,0 0-16 15,0 0-2-15,0 0 1 0,0 0 1 0,0-7-4 16,0 0-9-16,0-8-8 16,0-4 6-16,0-2 1 0,0-7 5 15,1-3 1-15,-1-4 1 16,0 0-1-16,0-4-4 0,-1 0-4 0,-3 3-5 15,-1 0 1-15,1 2-6 0,-3 4-4 16,1 2 1-16,-2 2 1 16,-1 2-3-16,-1 2 6 0,-2 4-8 0,-2 4 0 15,-3 5 0-15,0 8 4 16,-4 3-7-16,0 12-4 0,0 9 4 15,1 9-2-15,-1 2 8 16,4 8-4-16,2 0-1 0,4 7 4 16,2 2 0-16,5-1-3 15,2 0 0-15,2-3-1 0,6-5 0 0,-1-2 1 16,4-3 2-16,4-3-2 0,2-6-1 0,2-1 2 15,4-3 0 1,0-2-2-16,3 2 1 0,0-3-12 0,-3 0 16 16,-3 0-5-16,-2 1-1 15,-4-3 0-15,-4 4-2 0,-4-2-4 16,-4-2 3-16,-3 1 0 15,-6-1 2-15,-3-2 6 0,-2 2-2 0,-3-3 0 16,1-1-1 0,-4-1 2-16,0-1-2 0,-1-6 1 0,0 0 1 15,2-6-2-15,0-1 2 0,1-6 2 0,2-8 3 16,2-7 5-16,1-4-6 15,6-8-6-15,2-4 2 0,2 6-2 16,3 4-6-16,0 9-3 16,1 7-16-16,6 11-54 0,0 0-12 0,4 12-13 15,-1 10-56 1,-1 2-179-16</inkml:trace>
  <inkml:trace contextRef="#ctx0" brushRef="#br0" timeOffset="16100.022">9263 4609 794 0,'0'-1'0'0,"-2"-1"317"15,-1 2-238-15,0 5-24 0,-2 9-33 0,0 12-20 16,2 7 2-1,-1 3 1-15,4 1-2 0,0-6-4 0,7-4 2 16,3-6 0-16,1-7-2 16,2-6-1-16,1-3 2 0,0-5 0 15,1-3 1-15,1-7 1 0,-3-8-3 0,-1-3-264 16,-2 0 530-16,-3-5-247 15,-4-1 8-15,-3-1-7 0,0-2-3 16,-7-2-2-16,-2 5-6 16,-3 2-10-16,-1 4 4 0,2 10 6 0,-3 4-8 15,1 7 0-15,-1 5 2 16,-2 9-10-16,0 4 7 0,1 6-11 15,2 1-16-15,4-1 9 0,4-1-14 0,2 1-28 16,3-2-12-16,1 1-37 16,6-6-64-16,0-1-103 0,0-5-204 15</inkml:trace>
  <inkml:trace contextRef="#ctx0" brushRef="#br0" timeOffset="16650.023">9458 4529 561 0,'-2'-1'0'0,"0"1"310"15,0 0-217-15,2 11-46 16,0 7-24-16,0 11 23 0,-2 3-7 16,0 0-4-16,2-1-12 15,-2-5-7-15,2-5-4 0,2-3-2 0,2-5-10 16,2-4 0-16,-1 0 3 15,1-4-3-15,2-4 0 0,1-1 1 16,1 0-13-16,1-8-6 16,3-1-13-16,0-4-17 0,-1-5 8 0,0 0 15 15,-1-8 14-15,-3-1 11 0,-1-1 0 16,-1-4 0-16,-2-2 0 15,0 2 8-15,-3-1-2 0,3 6 0 0,-3 12 2 16,1 6 3 0,-2 9 3-16,1 2-3 0,1 13-7 0,-1 6 26 15,2 8-4-15,-1 5-12 16,0-4-4-16,-1-4-4 0,1-4 2 15,1-8-2-15,2-4-4 0,-2-4-3 0,2-4 1 16,-1-2 0-16,2-2 2 16,1-7-2-16,-1-5 7 0,-1-6-5 15,0-2 0-15,-1-3-1 16,-1-1-2-16,-1 0 2 0,0 0 1 0,-1-3-2 15,-2 0 0-15,1 2 2 16,0 3-2-16,-1 6 0 0,0 7 5 16,1 8-7-16,0 3-1 15,2 7 0-15,0 11 1 0,1 12 4 0,-1 9 13 16,0 0-11-16,1 0 6 0,1-6-5 15,2-5-4-15,0-6 6 16,4-3-11-16,-1-7 3 0,1-7 1 0,1-2 0 16,1-3-55-1,3-10-22-15,-1-3-27 0,2-6-353 0</inkml:trace>
  <inkml:trace contextRef="#ctx0" brushRef="#br0" timeOffset="17000.023">9921 4289 600 0,'-1'1'0'0,"1"10"244"15,-1 8-95-15,-2 6-63 0,1 5-31 0,-3-2-5 16,0 1-17-16,5-5-8 16,0-2-11-16,0-5-7 0,7-3-4 15,3-6-5-15,1-4 3 16,6-4-2-16,3-3-25 0,4-6 18 0,1-4 5 15,-1-3-29-15,-3-3 19 0,-3 0 12 16,-1 0 0-16,-4-2 2 16,-1-4 2-16,-3-1-4 0,-3-4 2 0,-2 0 3 15,-2 6-5 1,-2 5 2-16,-2 6 8 0,-2 10 10 0,-3 3 7 15,-1 6-8-15,-4 11-12 16,1 8-2-16,-1 8-2 0,5 4-3 16,2-3 2-16,0-1 1 15,3-7-3-15,1-3 2 0,1-2-1 0,6-6 0 16,3-5-37-16,5-1-7 0,0-7-35 15,3-2-10-15,7-3-43 16,-2-8-65-16,4-3-379 0</inkml:trace>
  <inkml:trace contextRef="#ctx0" brushRef="#br0" timeOffset="17260.024">10455 3941 726 0,'13'-11'0'15,"6"-3"261"-15,5-2-161 0,5-4-5 0,4 3-27 16,0 0-24-16,-1 2-29 16,3 1-7-16,-7 2-7 0,2 0 0 15,-5 2 1-15,-6 2 2 16,-4 4-5-16,-5-1 2 0,-4 3 1 0,-5 1-2 15,0 1-65-15,-1 0 10 0,-1 4-31 16,-5 3-18-16,-2 3-54 16,-3 1-90-16,-2-1 49 0,-3 2-121 0</inkml:trace>
  <inkml:trace contextRef="#ctx0" brushRef="#br0" timeOffset="17580.024">10659 3874 435 0,'0'1'0'0,"0"2"237"0,0 3-146 0,0 5 54 16,0 6-38-1,2 5-35-15,2 5-11 0,-3 2 2 0,1 2-18 16,-1 1-13-16,-1 0-6 0,0-3-6 0,-1 3-8 15,-3-3-5 1,-1-1 0-16,-2 0-4 0,-3 0-2 0,-4-2 1 16,-1 2-3-16,-5-2-7 15,0-3 3-15,-3-3 0 0,2-3 2 16,4-5 5-16,5-5 0 15,4-2-3-15,5-5 2 0,1 0 0 0,2 0-1 16,3 0-12-16,4-3 11 16,4-5 2-16,5-4 10 0,0 3-9 15,5-6-2-15,3 0 0 0,4 0 9 0,1 0-4 16,5 1-1-16,-3 1-1 15,0 2-4-15,-2 2 2 0,-4 2-2 16,-4 0-54-16,-4 4-5 16,-5 0-17-16,-4 1-38 0,-1 1-22 0,-3 0-125 15,-3-3-280 1</inkml:trace>
  <inkml:trace contextRef="#ctx0" brushRef="#br0" timeOffset="18010.025">10983 3853 626 0,'0'-10'0'0,"3"7"264"16,-3 3-167-16,3 2-41 0,-2 15-31 0,2 10 20 16,0 12 6-16,1 6-20 15,0 2-1-15,1-2-4 0,-1-2-5 16,-3-5-1-16,-1-1-2 0,-1-5-2 0,-4-3-3 15,0-9-4-15,1-5-6 16,2-3-3-16,-1-7 0 0,3 0 7 16,-2-4-7-16,-1-1 0 15,-3-4 12-15,2-6-15 0,-2-5 6 0,1-5 1 16,-2-2-5-1,2-8 2-15,3-2 20 0,2-8-15 0,2-7-3 16,8-8-2-16,1-10-2 16,5-6 1-16,0-3 0 0,0 6 0 15,1 6-1-15,-5 17 0 0,0 13 0 0,-2 11 3 16,-1 10 0-16,3 5-2 15,1 5 0-15,1 1 10 0,1 12-11 16,1 5 2-16,-2 7 10 16,0 3-6-16,-4 5 7 0,-5 0-3 0,-5 1 2 15,-3 1 1-15,-12 1-3 16,-5 4-3-16,-5-1 0 0,-3 0-5 15,-2-3-2-15,2-1-74 0,-2-2-36 0,0-3-82 16,-1-5-108-16</inkml:trace>
  <inkml:trace contextRef="#ctx0" brushRef="#br0" timeOffset="19420.027">10520 5095 809 0,'-3'-14'0'15,"-3"3"316"-15,-2 4-216 0,-3 3-35 0,-4 4-20 16,-5 12-15-16,-2 12-16 16,-2 9-4-16,1 9-2 0,4 2-4 15,3-2-1-15,5-5-2 16,3-6-1-16,5-9 0 0,3-2 3 0,0-8-4 15,6-3 0-15,0-4 0 16,4-2-9-16,1-3-3 0,3-7-3 16,1-6-5-16,0-6 8 15,1-1 1-15,-2-3 2 0,0-2 8 0,-3 1 1 16,-1 1-2-16,-1-2 4 0,1 2-2 15,-2 0 1-15,0 2 0 16,-1 7 4-16,-3 5-5 0,-1 4 2 0,-1 5 4 16,0 8-8-1,-1 10 6-15,1 11 20 0,1 3-7 0,0 0-7 16,2-2-9-16,0-7 0 15,5-1 0-15,2-6 2 0,3-9-12 16,6-6-17-16,3-1-23 16,3-10-59-16,2-2-14 0,2-5-12 0,-2-4-109 15,-3-1 104-15,-5-2 118 0,-7 0 41 16,-2-1 64-16,-4-1 20 15,-5 2 33-15,-3-1-33 0,0 6-28 0,-6 2 4 16,-2 4-21-16,-3 9-11 16,-2 4-6-16,-3 7-16 0,-2 10-2 15,-2 7 7-15,1 1-8 16,1 8-8-16,3 1-6 0,5-5-2 0,5 0-3 15,3-3-4-15,2-4 2 0,3-4 0 16,4-4-2-16,3-5 0 16,1-3 1-16,2-5 0 0,1-1-7 0,2-6 3 15,0-6-1 1,2-5 6-16,-3 1-1 0,0-4 0 0,-2-5 0 15,-2 0 3-15,-1-4-4 16,-3-4 2-16,-2-2 2 0,0-5-4 16,-3-6 2-16,3-2 3 15,-1-3-4-15,-1 3 0 0,-1 7 6 0,-2 7-5 16,0 10 5-16,-1 10 0 0,0 6 9 15,0 5 1-15,1 3-4 16,-2 2-6-16,0 13-7 0,0 14-1 0,-2 9-1 16,1 8 6-16,3 4-1 15,-2-1-3-15,2-3 2 0,2-4-1 16,3-5-2-16,1-8 4 15,1-3-2-15,3-5-7 0,2-3 12 0,1-4-10 16,4-4-33 0,1-5 18-16,3-3-9 0,1-2-21 0,1-1 12 15,2-6-1-15,0-3 17 0,-2-5-15 0,-1-2 16 16,-4 0 10-1,-2-3 14-15,-4-1-2 0,-3 0-2 0,-3-4 2 16,-3 3 12-16,-3 3-1 16,0 2 8-16,-7 9 4 0,-2 3 6 15,-3 3-7-15,0 2-11 16,-2 7-10-16,-3 8 0 0,2 6-2 0,1 4 0 15,3-1 0-15,6 3 0 0,-1-3 0 16,6-4 0-16,0 1-1 16,0-7-4-16,6-2 3 0,-3-3-9 0,1-4 3 15,4-2 6-15,-1-3 1 16,2 0-3-16,3-7 5 0,0-3-1 15,2-6 0-15,2-3 0 16,-1-2 1-16,-1-7-2 0,0-4 2 0,-1-2 0 16,-4-5 5-1,-1-6 8-15,-3-3 2 0,-2-6-1 0,2-2 1 16,-3-1-1-16,1 4-6 0,-3 6 3 0,0 11 0 15,-3 11 5 1,1 9 11-16,0 11 10 0,2 5-6 0,0 12-15 16,0 19-22-16,0 17 7 15,-2 14 11-15,1 7-2 0,1 2-14 0,0-8 6 16,3-5-1-1,4-10-3-15,0-10-28 0,1-8-40 0,2-6-60 16,-2-9-21-16,0-8-173 16</inkml:trace>
  <inkml:trace contextRef="#ctx0" brushRef="#br0" timeOffset="20340.028">12204 4018 716 0,'0'-10'0'16,"-3"6"341"-16,1 4-229 16,0 9-34-16,-3 15-51 0,2 16-10 15,-2 15 23-15,3 8-9 16,2 2-16-16,0-2-4 0,2-8-1 0,0-9-4 15,1-11-4 1,-3-14 2-16,0-9 1 0,0-6 5 0,0-5 1 16,0-1-4-16,0-6 11 15,0-12 2-15,-3-9-19 0,1-7-1 16,1-4 0-16,-2 0 3 0,2-1-5 0,1-7 4 15,0-2-2-15,0-5 0 16,5-3 0-16,1-3 4 0,-2 0-7 16,2-1-1-16,-2 10 5 15,0 13-1-15,0 12 0 0,-2 14 6 0,1 8-5 16,1 3 2-16,4 8-3 15,6 9-3-15,5 9 5 0,5 8 9 16,1 1-6-16,3 3 6 16,2-1-10-16,-2-3 2 0,-1 0 1 0,-3-1-1 15,-7 2-4-15,-5 0 2 0,-3 2 4 16,-6-1-4-16,-3 4 3 15,-7 2 0-15,-8-2-3 0,-6 2 2 0,-4-1-2 16,-6-2-2-16,-3-7-5 16,-1-3 2-16,0-6-7 0,1-3 0 15,-1-6-12-15,7-2-13 16,5-6-10-16,7-6-32 0,7-1-49 15,8-10-15-15,1-4-132 0,5-4-377 0</inkml:trace>
  <inkml:trace contextRef="#ctx0" brushRef="#br0" timeOffset="21230.029">12644 4253 961 0,'1'-6'0'16,"1"-3"219"-16,1-2-138 0,3-3-38 15,3-3-12-15,2-4-8 16,-1 0-9-16,1-1 2 0,-2 0 4 0,-1 0 5 16,-3 2-2-1,-1 1-1-15,-3 2 1 0,-1 3-3 0,0 2-2 16,0 2-9-16,0 5-7 15,-1-1 3-15,0 5-4 0,0 1-1 16,1 0 0-16,-2 6 0 16,-1 12-7-16,1 9 6 0,-1 9 0 0,2 7-5 15,1 0-3-15,0-1-8 0,0 0-3 0,3-6 3 16,-2-5 1-1,0-4 4-15,-1-6 13 0,0-3 0 0,0-4-2 16,-1-2 0-16,-3-2 1 16,0 0 0-16,-2-3-1 0,-1 2-1 15,0-2-11-15,0 0 6 16,0-1 1-16,1-4 1 0,2-1 7 0,0-1-2 15,1 0 0-15,1-1 0 0,1-7 3 16,1-2-5-16,1-5 4 16,6 0-2-16,4-4 0 0,4-1 0 0,0 1 0 15,3-3 0 1,1 0-1-16,3 0 0 0,1-2 0 0,1-3 2 15,1 3-1-15,3-3-2 16,-2-2 4-16,-2-1-1 0,0-1-1 0,-5-4 0 16,2 0 15-1,-4-5 0-15,0-2 0 0,-3-1-9 0,-1 2-1 16,-3 6 2-16,-3 8-4 0,-5 7-2 15,-2 7 12-15,0 4-5 16,0 2 1-16,-4 3-2 0,1 3-3 0,1 1-4 16,-2 0 0-16,1 9 0 15,-2 6-4-15,1 7 3 0,1 12 0 16,-1 8-2-16,3 7 5 15,1 4 1-15,3-3-6 0,2-4 6 0,0-3-2 16,1-6-2-16,-4-4-2 16,1-6 2-16,-3-5-12 0,0-5 11 15,0-3 2-15,0-5 0 0,-4 1-10 0,2-3 9 16,-3-2-39-16,0-1 20 15,0-1-10-15,0 0 1 0,-1-3 11 16,1-3-1-16,1-6 4 16,3-8 13-16,1-2 0 0,0-8 0 0,7-2 4 15,3-7 0 1,-1 1-3-16,4 2 2 0,-1 4 16 0,-2 5-1 15,0 6 7-15,0 5-3 0,-2 4 1 0,2 1-9 16,-2 1-7 0,3 2-8-16,-2 2 6 0,2 1-1 0,1 2-3 15,0 0-92-15,0 0 10 16,1 4-61-16,-2 1 7 0,0 0-36 15,-3 3-67-15,0-1-92 16,-6 0 181-16,0-1 172 0,0-1 3 0,-2 0 2 16,0 0 10-16,0-4-72 15</inkml:trace>
  <inkml:trace contextRef="#ctx0" brushRef="#br0" timeOffset="22280.031">12807 4864 935 0,'4'-1'0'0,"4"-6"198"0,10-5-119 0,8-6-13 15,8-4 4-15,3-2-25 0,2 2-16 16,-2 1-21-16,-6 4-2 15,-3 0-5-15,-7 2 0 0,-7 3-2 0,-4 6-14 16,-6 4-37-16,-2 1-18 16,-2 1 2-16,-6 3 13 0,0 3-51 15,-6 6-51-15,2-1-116 16,-4-1 65-16,2 1 0 0</inkml:trace>
  <inkml:trace contextRef="#ctx0" brushRef="#br0" timeOffset="22940.032">13024 4756 380 0,'0'7'0'0,"0"0"233"16,0 3-130-16,0 3 16 0,2 6-3 15,1 4-52-15,2 2 2 16,1 3 7-16,-1 1-43 0,-1 3 25 0,-1-2-7 15,-3-1-22-15,0 1-7 16,-5-2-2-16,-3-2-4 0,-3 3-8 16,-2-4-4-16,-4-1 5 15,0 0-7-15,-4-2-13 0,2-3 0 0,-1-2 8 16,2-3 1-16,3-6 6 0,6-3 0 15,2-1-2-15,7-4 2 16,0 0-2-16,0-1-13 0,8-7 14 0,2 0 0 16,5-4 0-16,0-3 2 15,4 1-1-15,2-3-2 0,2 0 2 16,3-2-2-16,-1 1-1 15,3-2-2-15,0 0-16 0,-1-1 14 0,1-1-29 16,-5 0 6 0,-2 0 0-16,-5 0-19 0,-4 5 2 0,-3-4 1 15,-4 0 21-15,-3 0 11 0,-2 0 10 0,0-1 3 16,0 6 0-1,-2 0 1-15,0 4-1 0,1 8 26 0,1 1 9 16,0 3-4-16,0 10-17 16,0 9-12-16,4 7 14 0,-1 7-6 15,3 2-6-15,-4-1 1 16,1 1-1-16,-1-2 5 0,0-4 1 0,0-3-2 15,-1-4 9-15,1-5 7 0,0-2-20 16,-2-3-3-16,0-5 2 16,0 3 1-16,-5-5-3 0,0-5 3 0,-1 0-1 15,0 0-1-15,0-9-1 16,0-3-2-16,0-6-1 0,2-6 4 15,1-3-3-15,3-7 2 16,0-9 7-16,3-4-1 0,5-7-10 0,5-10 6 16,4-3-3-1,2-6 0-15,3 2-2 0,0 11 0 0,-3 9 2 16,0 15 9-16,-4 10 3 0,0 11 8 0,-1 10 3 15,-1 5-9 1,-1 7-7-16,-1 9 12 0,0 7-6 0,-4 7 1 16,-2 2-5-16,-5 5 0 15,-7 1 0-15,-7 4 0 0,-6 0-3 16,-4-1-4-16,-4-3-1 15,5-2-2-15,0-3-67 0,2-5 7 0,5 0-16 16,2-5-63-16,5-5-69 16,3-5-273-16</inkml:trace>
  <inkml:trace contextRef="#ctx0" brushRef="#br0" timeOffset="24080.033">13815 4666 993 0,'-16'8'0'16,"1"6"176"-16,-1 3-130 0,1 0-13 0,1 6-6 15,2-2-15-15,3 0-5 16,2-1-8-16,3-6 2 0,1 0 2 15,3-2-4-15,0-4 2 16,4 1-1-16,1-3 0 0,2-4-3 0,0 2 2 16,4-3-42-16,0-1 4 15,0-3-13-15,0-7-28 0,1-4 19 16,-2-2 12-16,2-2 7 0,-2-5 8 0,1 3-5 15,-1 0 12-15,-1 1 21 16,-2 7 11-16,-3 4-7 0,-1 4 4 16,-2 4 50-16,0 1-2 15,1 8 3-15,1 5-26 0,2 2-10 0,1 0 0 16,3-2-2-1,-2-5-14-15,4-5 4 0,2-1 11 0,3-3 36 16,2-4-7-16,0-5-27 16,4-4-10-16,1-4-4 0,-2-2-3 15,-1-3 1-15,-3-1 1 0,-6 2-2 0,-2 2 0 16,-4 2 4-16,-4-2 4 15,-1 2 10-15,-4 1-2 0,-2 3-5 16,-3 3-2-16,-1 6-3 16,-3 4-3-16,-1 6-4 0,-5 10 0 0,-1 8 2 15,0 4-3-15,-1 2-6 16,4 4-9-16,1-2-2 0,7-2 7 15,2-5 3-15,5-4-6 0,2-6 9 0,6-3 2 16,5-5-7-16,2-7 14 16,3 0-4-16,1-7 0 0,3-6 0 15,0-1 6-15,2-5-6 16,-1-2 0-16,-3-1 6 0,-3-3 3 0,-2-4 6 15,-3 2 1 1,-3-4 0-16,-2-1-1 0,-3 1-3 0,-2-6-9 16,0 0 2-16,-1 0-2 15,-2 3-2-15,-2 3 3 0,2 8-2 16,-1 7-2-16,1 8 0 0,2 6 34 0,1 0-16 15,0 5-9-15,-2 15-12 16,2 11-2-16,0 9 9 0,1 6-3 16,3-2-1-16,3-3 0 15,1-3 4-15,5-3-6 0,2-5 4 0,1-8-2 16,3-2 0-16,1-9-5 15,0-1-15-15,3-5-8 0,1-3 15 16,-1-5 2-16,3-2-13 16,2-3-8-16,-4-1-2 0,0 0-6 0,-3-3 6 15,-4-1 1-15,-1 1 4 0,-7-3 20 16,-4 3 6-16,-5 3-3 15,-3 4 12-15,-7 1 4 0,-4 4 20 0,-6 2-9 16,-2 6 10 0,-5 7 8-16,0 5-7 0,4 3-15 0,3 0-14 15,7 0-1-15,4 1-3 16,5-5-2-16,4-2 0 0,1-3-11 15,6-2 4-15,2-4 11 0,1-1-2 0,4-2-5 16,1-3 9-16,-2-3-3 16,4-6 0-16,-1-4 31 0,-1-1-11 15,0-4 8-15,0-6 2 16,-2-2 4-16,-3-5-6 0,0-5-4 0,-1 0-10 15,-2-4-6-15,0-2 1 16,-3-3-1-16,-3-2-3 0,1-2 7 16,-2 5 4-16,0 7-4 15,-2 8 9-15,-1 10-3 0,-1 7-2 0,1 7 5 16,0 5-5-16,0 5-3 0,-3 19-14 15,-1 12 1-15,3 11 0 16,3 6 0-16,1 0 3 0,2 0-3 0,5-3 0 16,-1-5-37-1,3-4-9-15,0-8-22 0,-1-5-21 0,0-5-42 16,-1-5-24-16,-4-2-157 15</inkml:trace>
  <inkml:trace contextRef="#ctx0" brushRef="#br0" timeOffset="24480.034">13548 5467 586 0,'15'0'0'0,"3"0"188"15,3-5-62-15,5-5-33 0,6-6-29 0,7-2 1 16,7 2-12-16,2-11-27 0,1 2-5 15,-3-1 3-15,-3-4-14 16,-2 7-6-16,-3 2-6 0,-1-1 4 0,-1 1-2 16,2 0-31-16,1 0-11 15,1 1-20-15,-1 0-44 0,-1-1-14 16,-3 7-43-16,-5-1 3 15,-7 1-11-15,-9 4-234 0</inkml:trace>
  <inkml:trace contextRef="#ctx0" brushRef="#br0" timeOffset="24690.034">13674 5631 676 0,'28'-2'0'0,"6"-13"253"0,10-7-178 15,8-8-11-15,4-7-6 0,3-2-3 16,1-2-10-16,-4 3-11 16,-2 4-9-16,-8 1-13 0,-8 7-7 0,-6 4-8 15,-8 6-39-15,-5 6-30 16,-9 3-66-16,-6 4-241 0</inkml:trace>
  <inkml:trace contextRef="#ctx0" brushRef="#br0" timeOffset="25760.036">8350 5537 777 0,'1'0'0'0,"7"0"116"15,6-2-51-15,10-3 25 0,7-9-11 16,10-1-9-16,4-7 8 0,6-4-15 0,-2-1-7 16,-2 0-14-16,-4 3-25 15,-7 6-12-15,-7 2-3 0,-4 6 1 16,-8 2-2-16,-3 5-2 15,-4 0-75-15,-4 3 27 0,-2 0-33 0,-4 5 18 16,0 7-7 0,-10 0-52-16,-4 6-96 0,-7 2-74 0</inkml:trace>
  <inkml:trace contextRef="#ctx0" brushRef="#br0" timeOffset="25940.036">8472 5724 689 0,'19'-8'0'16,"6"-4"298"-16,4-5-191 0,2-7-31 0,6-3-6 15,1-4 6-15,0 0-24 16,-2 4-33-16,-4 2-15 0,-4 4 2 16,-4 5-3-16,-3 6-4 15,-4 2-21-15,-5 4-26 0,-2 4-36 0,-3 0-13 16,-5 4-53-16,-2 5-217 0</inkml:trace>
  <inkml:trace contextRef="#ctx0" brushRef="#br0" timeOffset="31480.044">15562 6529 676 0,'6'-20'0'0,"4"1"228"16,-4-2-128-16,1 3-13 15,-2 4-2-15,0 1-26 0,-3 5-6 0,2 1 1 16,-3 3-17 0,1 2-17-16,-2 2-11 0,1 0-4 0,1 3-3 15,2 7-1-15,0 4 1 16,2 7-1-16,1 6 0 0,0 7 2 15,1 3-1-15,-2-1-4 0,2-1 4 0,1-10 1 16,1-2-5-16,2-4 4 16,0-7 1-16,2 2 3 0,3-9 9 15,0-2-2-15,2-3-1 16,4 0 2-16,2-8-5 0,8-5-5 0,4-5 6 15,5-9-7-15,7-9-1 16,6-9 4-16,7-7 0 0,6-6 2 16,3-6 0-16,3-5-7 15,2-3 1-15,2-8 2 0,3-3 0 0,0 1-5 16,-3 2 2-16,-3 8 4 0,-7 11-5 15,-14 10 0-15,-9 13 0 16,-13 10-1-16,-9 10 2 0,-8 7 1 0,-5 5-4 16,-5 6-35-1,-2 0-11-15,-3 6-36 0,0 8-6 0,0 9-19 16,-11 4-134-16,-8-1-306 15</inkml:trace>
  <inkml:trace contextRef="#ctx0" brushRef="#br0" timeOffset="33130.046">14752 11127 607 0,'0'-17'0'0,"0"0"211"16,0-5-118-16,0 1-31 16,0 1-18-16,-1 2-4 0,-2 4 1 15,0 2-12-15,2 5 0 16,-1 3-3-16,1 1-2 0,1 3 4 0,0 0-9 15,0 4-4 1,0 10-14-16,-3 14 8 0,1 14 17 0,-1 8 10 16,1 8-5-16,1 7-3 15,1 7-10-15,0 12-7 0,-4 7 6 16,1 4-8-16,-2 3 0 0,-3 2-2 0,1-2-2 15,2-4-1-15,0 0 1 16,0-5-1-16,3 2 2 0,2-3 5 16,0-3-8-16,2-1-4 15,3-4 2-15,1-3 3 0,1-6-4 0,1-3 0 16,-2-3 2-16,1-5-2 15,0-4 0-15,0-3 2 0,-5-7-2 16,-1-4-1-16,-1-6 4 0,0-6-6 0,0-5 3 16,0-8 0-16,0-2-42 15,0-4 7-15,0-8-13 0,0 0-35 16,-3-3-5-16,1-3-41 15,-1-4-185-15,-2-10-169 0</inkml:trace>
  <inkml:trace contextRef="#ctx0" brushRef="#br0" timeOffset="34030.047">14741 10981 551 0,'0'-1'0'0,"0"0"175"16,0 0-37-16,-3 1 0 16,-4 0-70-16,-3 0-10 0,-3 11-14 15,-6 11-20-15,-4 14-6 16,-5 14 12-16,-2 10 5 0,-2 12-8 0,-2 8-1 15,-1 5-13-15,-1 1-8 0,3-1-4 16,0-8 5-16,2-7-5 16,2-4-2-16,2-6-22 0,-1-4 4 0,5-3 1 15,0-7 10 1,3-4-2-16,5-9 6 0,3-7 4 0,8-8 0 15,4-7 0-15,2-3-4 16,4-8 4-16,3 0-4 0,4-9 4 16,3-9 4-16,3-6-1 15,3-5 6-15,1-6 3 0,0-2 1 0,0-6 5 16,0-2-1-16,4-3 0 0,-1-5 2 15,3-5-6-15,-1-6-2 16,0-4 4-16,1-6-6 0,-1 4-5 0,-3 0 4 16,-2 2-2-16,-5 7-6 15,-7 4 0-15,-2 5 20 0,-4 9-9 16,-1 8 2-16,-3 9 2 15,-1 11-4-15,2 7 0 0,-2 2-3 0,0 6-8 16,1 0 0-16,1 0 1 0,6 12-10 16,1 4 14-16,4 8-2 15,5 11-6-15,2 3 6 0,2 4 3 0,3 9-4 16,2 2 10-1,0 5 7-15,-1 3 6 0,0 2-6 0,0-2-9 16,0-4-5-16,2-6 9 16,0-5-8-16,1-7-6 0,0-5 0 15,0-1 10-15,1-5-13 16,0-5 5-16,-2-3-5 0,-1-3-27 0,-4-3 2 15,-4-4-20-15,-5 3-32 0,-6-1-19 16,-4-1-14-16,-4 3-61 16,-5-1-79-16,-8-2-248 0</inkml:trace>
  <inkml:trace contextRef="#ctx0" brushRef="#br0" timeOffset="36410.05">11848 13261 527 0,'2'-10'0'15,"2"3"200"-15,-2 2-76 16,-2 2-14-16,2 1-44 0,-1 2-14 0,-1 3-9 16,0 7-15-1,0 6 26-15,0 1-4 0,0 5-18 0,0 2-6 16,0 0 2-16,0-2-1 15,2 2 1-15,2-2-6 0,0 2-7 16,3 1-4-16,1 1-3 0,0 2 1 0,-1-2-2 16,-2 0-3-16,2-1 3 15,-4-2 0-15,2-3-4 0,-1-6 3 16,0-1-3-16,0-4-3 15,-1 1 0-15,0-1 4 0,-1-1-1 0,2 3 1 16,1 0-4-16,2 1 0 16,3 1 0-16,-1-2 4 0,4 1-2 15,5-4 1-15,-1-1 1 16,4-2-1-16,2-3 5 0,2 0-2 0,0-2-4 15,3 0 13-15,-1 0-3 0,-1-2-5 16,1-1 6-16,1 1-5 16,3-2-2-16,-1 0 0 0,2 1-1 0,2 2-7 15,1-2 4 1,1 1 3-16,3-1-7 0,-1 0 4 0,4 2-2 15,-1 0 0-15,1 1 0 16,2 0 5-16,-2 0-7 0,3 0 4 16,-3 1-2-16,-1 3 0 15,0 0 0-15,-1-2 3 0,0 1 0 0,1 1 5 16,-1 0-1-16,1-1-2 0,-1-1 0 15,4 3-3-15,-2-1-3 16,4 2 2-16,1-2 3 0,1-1-4 0,7 0 0 16,1 0 5-16,1-3-6 15,2 1 2-15,4-1 0 0,-2 0-1 16,4 0 0-16,-1 0 4 15,1-2-4-15,1 0 0 0,0-1 2 0,2-1-2 16,3 1 0-16,-1 0 12 0,2 1-14 16,-3 0 4-16,-1 2 4 15,2-1-3-15,-1 1 4 0,0 0-7 0,2-2 0 16,1-2 0-1,-1 1 4-15,1-1-5 0,-1 0 2 0,1 1-1 16,2-1-1-16,-1 0 2 16,3-1 1-16,0 0-3 0,-1 4 2 15,-2-3 2-15,1-1-4 16,-2 0 2-16,-1 2-1 0,0-2 0 0,-1 0 0 15,1 1 1-15,2-2-1 0,-3-2 0 16,-3 1 3-16,-1-2-4 16,-2 0 2-16,-2 0 1 0,0-1-2 0,1-2-1 15,-2 0 2-15,0 3-2 16,-1-3 2-16,-2 2-2 0,-3-1 0 15,1 2 2-15,-6-1 0 16,-4 1-3-16,-1 2 4 0,-6-3-1 0,0 0-1 16,-2-1 0-1,0 0 3-15,-2-1-6 0,-1 0 6 0,-1-2-3 16,1-1 0-16,-1 1 0 0,1-1 0 0,0 3 0 15,1-2 0 1,-3 4 2-16,0-1-3 0,-2 1 0 0,-3 1 1 16,-3 1 0-16,-4 0 0 15,-2 1 0-15,0 0-1 0,-5 0 2 16,-2 3 1-16,-2-2-3 15,-3 1 2-15,-2 1-1 0,-1 0 0 0,-1-1 0 16,0 1 4-16,-2-1-6 0,1 3 4 16,0-1-1-16,-1 1-2 15,2-1 2-15,-2 1 1 0,0-2-2 0,0 1 0 16,0-2 7-16,0-1-1 15,0-2 7-15,0-1-1 0,-3-3-3 16,0-2 1-16,2-3-4 16,0-4-4-16,0-3 3 0,1-2-2 0,-1-4-5 15,1 1 4 1,0 0-2-16,-1 2 0 0,-1 5 0 0,-1 1 2 15,1 4-3-15,-2 2 2 0,1 2 0 0,0 1-3 16,-2 1 4 0,2 0-2-16,-2 2 0 0,0 2-15 0,3 2-3 15,-3 1-19-15,-1 1-11 16,0 3-22-16,-4 0-45 0,-2 7-6 15,-3 5-18-15,-4 5-71 16,-2 0-108-16</inkml:trace>
  <inkml:trace contextRef="#ctx0" brushRef="#br0" timeOffset="37440.052">13465 14925 789 0,'0'-6'0'0,"0"6"175"0,0 10-138 0,0 11 32 15,2 12 23-15,-1 10-26 16,2 10-10-16,0 5-8 0,3 4-13 15,4 0-4-15,3-3-10 0,1 1-9 0,-1-2-8 16,-2-4-3-16,-1-3 3 16,-2-6-3-16,-1-5-1 0,1-5 0 15,-1-5 4-15,-2-8-6 16,-2-5 4-16,-1-5-1 0,-1-8-2 0,-1-2 1 15,0-2 6-15,-2-9 12 16,-4-10 16-16,-3-6-22 0,-6-11-5 16,-3-10-3-16,-1-7-3 15,-3-5-2-15,4-9 2 0,3-4 0 0,7-4-2 16,7-7 2-16,5-2-1 0,11-4-4 15,4 4 5-15,5 6-1 16,-2 8 0-16,0 14 0 0,0 12 1 0,-1 12-1 16,-2 6 0-1,-1 12 4-15,-1 4-2 0,-5 7 4 0,1 3-3 16,2 9-2-16,-4 7-1 15,-2 6 0-15,-2 6 0 0,-2 4 0 16,-5 4 4-16,0 1-6 0,0 1 4 0,-7 0 0 16,-4 2-3-16,-5 1-1 15,-6-2 0-15,-3 2-12 0,-7-2 10 16,-3 0-17-16,-3-1-7 15,-2-3 0-15,4-2-22 0,0 0-44 0,5-4-13 16,3-1-62-16,4-9-201 16</inkml:trace>
  <inkml:trace contextRef="#ctx0" brushRef="#br0" timeOffset="38040.053">14000 14892 853 0,'-3'0'0'0,"3"3"167"0,0 11-139 0,0 11 19 16,0 15 43-16,3 6-19 15,5 11-28-15,4 4-11 0,6 5-16 16,1 0 3-16,2 1-4 15,-3-2-6-15,-7-2-1 0,-5-9-5 0,-2-12-2 16,-3-12 10-16,0-10 10 0,0-13 1 16,-1-2-3-16,0-3 0 15,-7-2 13-15,-3-9-3 0,-4-7-21 0,-3-5-6 16,-5-8 1-1,-1-8-1-15,-1-4-4 0,-2-11 4 0,3-3-1 16,3-7-4-16,6-5 6 16,5-5-2-16,9-3-1 0,6-2-32 15,8-2-2-15,4 4-14 16,5 3 23-16,2 6 14 0,5 10 4 0,0 11 14 15,0 12-6-15,0 8-2 0,-2 5 2 16,2 8 18-16,-4 5-14 16,0 7-2-16,-5 7-2 0,-2 7-2 0,-4 5 2 15,-4 1 0-15,-5-2-2 16,-5 0-15-16,-1 2 15 0,-3 1-2 15,-3 2 5-15,-3 2-1 16,-5-1-2-16,-5 2 2 0,-7 3 1 0,-4 2-2 16,-1 3 0-1,-5 2 6-15,2 3-5 0,-1-2 1 0,3 1-3 16,4-5-59-16,5-1-81 0,7-14-86 0,5-13-532 15</inkml:trace>
  <inkml:trace contextRef="#ctx0" brushRef="#br0" timeOffset="38740.054">14599 14786 665 0,'12'-35'0'15,"0"11"258"-15,-4 8-155 0,-4 8-9 16,-1 8-23-16,-2 9-19 0,2 20-45 0,-1 19 42 15,2 17-6-15,3 9-26 16,4 3-2-16,3 1-8 0,2-3 0 16,-2-5 1-16,-4-10-6 15,-7-11-3-15,-3-10 2 0,-4-6 5 0,-1-10-5 16,-4-10 17-1,1-1 1-15,-2-11-5 0,-1-1 7 0,-3-4-9 16,-1-10-10-16,-1-8 1 0,0-10-1 0,-1-6-3 16,0-14 2-1,-1-3 1-15,2-8-3 0,3-6 2 0,6-3 0 16,7-7-1-16,5-3-1 15,12-2-1-15,7 0-101 0,6 2 56 16,5 11 17-16,0 13 26 16,4 15 6-16,-1 14 17 0,2 11 16 0,-4 10 10 15,-3 8-19-15,-3 13-6 16,-8 12 4-16,-6 4-10 0,-8 5 3 15,-8 2-4-15,-4 0-9 0,-10 2 0 0,-6 2 2 16,-10-3-4-16,-3 4-3 16,-7-1 2-16,-6-1 3 0,0 2-28 15,2 1-17-15,2-3-31 16,5-1-73-16,4-4-47 0,4-10-219 0</inkml:trace>
  <inkml:trace contextRef="#ctx0" brushRef="#br0" timeOffset="39430.055">15651 15011 982 0,'4'-27'0'0,"1"10"186"0,-2 7-116 15,-2 3-41-15,-1 7-7 0,1 0 5 0,-1 12-5 16,0 17-20-16,1 14 39 16,-1 16 7-16,4 11-9 0,2 5-6 15,0 4-11-15,4 4-1 16,-2 0-12-16,2-4-6 0,0-1-2 0,-4-11 0 15,-2-7-2-15,-4-6-25 16,-2-6 10-16,-6-8 5 0,0-5 7 16,-2-10 8-16,1-6-4 15,0-7 0-15,1-11 0 0,-2-2 5 0,0-13 1 16,-1-9 5-16,2-12-9 0,-1-11-4 15,4-14 2-15,0-13-3 16,3-14-20-16,2-16 13 0,1-7 0 0,2-6 3 16,6 2 6-1,6 7-11-15,2 9-25 0,4 8 11 0,5 11 8 16,4 12 3-16,2 14 19 15,1 14-3-15,3 15 5 0,0 12 7 16,-5 9 4-16,0 8-4 0,-5 17 4 0,-7 9-2 16,-3 12-3-16,-11 2 4 15,-4 1-5-15,-3 2-6 0,-14-2 2 16,-4 0-4-16,-7-3-2 15,-4 1 2-15,-5 2-3 0,-4-3 0 0,3-1-33 16,-3-1 6-16,4-3-22 16,3-3 0-16,2-2-24 0,5-4-43 15,4-7-23-15,4-5-146 16</inkml:trace>
  <inkml:trace contextRef="#ctx0" brushRef="#br0" timeOffset="40240.056">16284 14712 916 0,'-2'-23'0'0,"-5"8"176"0,-6 7-138 15,-4 7-4-15,-1 7-8 16,-6 13-3-16,0 11 6 0,-2 14 7 0,0 6 4 16,1 5-4-16,5 1-8 15,5-5-10-15,5-5-5 0,4-7-9 16,6-7 0-16,0-8-1 15,8-5-4-15,1-8 2 0,-2-5 1 0,6-6-2 16,-1-8 0-16,6-11 5 0,2-5-7 16,0-6-24-16,3-2-5 15,-2-1-10-15,-2-4 15 0,2 0 0 0,-2-3-5 16,-2 1 15-1,-1 2-2-15,-4 6-1 0,-4 6 17 0,-2 11 2 16,-4 6 0-16,-2 8 32 16,0 0-2-16,0 15-24 0,-5 7-1 15,-2 9 14-15,2 5-9 16,1-3-2-16,3-2-6 0,1-9 2 0,1-6 3 15,1-3-6-15,3-6-2 0,0-1 2 16,1-2 1-16,2-2-4 16,1-2 4-16,1-1-6 0,1-4-26 0,0-4 2 15,0-1-4-15,1-2-10 16,0-3 4-16,1-2 15 0,-1 0 10 15,-3-2 12-15,0 5 1 16,-4 6 0-16,-1 1 0 0,-2 7 5 0,-1 0 7 16,-1 7 8-1,0 10 4-15,4 8 28 0,0 6-24 0,3 0-10 16,1-3-1-16,4-6-1 0,4-6 0 0,0-7 5 15,3-8-2 1,1-4-2-16,2-11-1 0,2-8-1 0,1-10-10 16,-1-3-7-16,-1-5 4 15,-1-1 5-15,-4 2-9 0,0 1-4 16,-4 4-3-16,-3 3-2 15,0 2 9-15,-1 2-2 0,-3 2-2 0,-2 5 2 16,-3 4 1-16,-2 8 2 0,0 5 2 16,0 5 1-16,-6 15-3 15,-2 19-5-15,-5 16 20 0,-2 15 8 0,1 11-2 16,3 6-11-16,0 9 0 15,0 6-3-15,3 4-2 0,-2 1-6 16,5-3 4-16,-1 0 1 16,0-6-4-16,5-5 2 0,1-12 1 0,6-10-23 15,2-11 2 1,3-9 2-16,0-8-7 0,-1-10-10 0,2-10-7 15,-5-8-13-15,1-10 11 0,-1-5-56 0,-4-15-89 16,-1-10-188 0</inkml:trace>
  <inkml:trace contextRef="#ctx0" brushRef="#br0" timeOffset="40530.056">17152 14316 684 0,'-13'28'0'15,"-5"12"181"-15,-3 15-68 0,-4 10-43 0,1 11 8 16,-3 6-14-1,3 0-22-15,4-3-17 0,1-6 0 0,6-4-12 16,1-9-8-16,6-10-3 0,4-6-1 0,2-11-2 16,2-9-25-1,4-5-10-15,2-7-10 0,7-7-26 0,1-5-56 16,2-8-246-16</inkml:trace>
  <inkml:trace contextRef="#ctx0" brushRef="#br0" timeOffset="40810.057">17199 14891 802 0,'-2'29'0'0,"2"-1"218"16,0 0-160-16,5-6-15 16,3-5-6-16,3-4-1 0,4-7 11 15,2-3-11-15,2-3-19 16,-2-3-5-16,0-6-5 0,-1-5-2 0,-1-1-5 15,-1-4 0 1,-4-1 7-16,-2-1-6 0,-2-5 1 0,-2 2 1 16,-3 0-5-16,-1 1 4 15,-2 2 2-15,-4 3-5 0,-5 4 2 16,1 2 7-16,-6 4 0 0,1 6 1 0,-3 2-8 15,-2 6-2-15,-3 12-12 16,1 6-26-16,-1 9-46 0,4 3-41 16,3-2-77-16,5-4-315 15</inkml:trace>
  <inkml:trace contextRef="#ctx0" brushRef="#br0" timeOffset="41540.058">17700 14836 756 0,'9'-27'0'15,"-9"4"252"-15,-5 1-165 0,-6 7-20 0,-6 5-8 16,-3 8-22-16,-6 2-4 16,-1 11-6-16,-4 9-3 0,2 7-6 15,3 7-3-15,4 0-8 16,6 2-3-16,9-5-7 0,3 1 6 15,4-7-6-15,0-4-36 0,8-6 25 0,3-5 2 16,2-6 2-16,4-4 7 16,-1-7-6-16,2-7-7 0,-1-2 10 15,3-2-10-15,-1-2-26 16,1-1 3-16,-1 3-7 0,-3 2-2 0,1 2 30 15,-3 7 16-15,3 3-2 16,-3 4 8-16,0 0 16 0,3 6 30 16,3 2-4-16,5 0-11 15,5-3 1-15,1-4-4 0,0-1-17 0,1-3-8 16,1-9-2-16,-2-3-4 0,-1-3-2 15,1-4 2-15,-2-2 2 16,-1 0-4-16,-1-2 1 0,-2 2 0 0,-3 2 0 16,-3-1-6-1,-5 5 5-15,-7 0-3 0,-3 0 7 0,-4 1-1 16,-5 0-4-16,-8 2 4 15,-5 5-5-15,-5 7-5 0,-6 4 9 16,-4 13-2-16,-3 6-5 0,-1 9 8 0,6 5-2 16,4 4 0-16,6-1 0 15,7 1 0-15,8-4-2 0,6-5 3 16,6-7-1-16,9-4 0 15,5-9 0-15,6-5 6 0,0-4 0 0,2-4 2 16,5-10-4-16,-3-6-2 16,5-9 10-16,0-5-7 0,0-4-3 15,0-6 1-15,-1-4-3 16,-4-1 0-16,-3-6 0 0,-1 0 0 0,-4-4-1 15,-2-4 2-15,-1-3 1 0,-5 1-3 16,0 0 2-16,-7 6 5 16,0 9-7-16,-5 10 2 0,-2 16 10 0,0 10 21 15,-2 8 10 1,-1 7-20-16,-4 19-17 0,-7 21-3 0,-4 20 19 15,-1 15 12-15,4 10-19 16,4 6-7-16,4 2-3 0,2 0-2 16,5-7-4-16,1-9-84 15,7-10-20-15,3-11-18 0,3-10-87 0,2-11-120 16,-2-10-338-16</inkml:trace>
  <inkml:trace contextRef="#ctx0" brushRef="#br0" timeOffset="43160.06">13686 16194 902 0,'0'0'0'16,"0"2"79"-16,0 14-53 15,0 13 35-15,0 16 10 0,-8 18-20 16,-2 12-19-16,-1 12 1 0,1 2 2 0,2 1 1 15,3-3-11-15,2-10-14 16,1-2-7-16,2-14-5 0,0-8-8 0,6-5-17 16,1-11-9-1,3-3 14-15,4-10-2 0,3-12 4 0,3-9 19 16,2-4 0-16,1-11 0 15,1-7 1-15,-2-3 2 0,-2-7-5 16,-3 0 4-16,-5-3-1 0,-3-2-1 0,-8 1 0 16,-2-3 4-16,-8 0-4 15,-7 1 0-15,-3-4 1 0,-3 1-2 16,-4 1-1-16,-2 4 0 15,4-2-3-15,2 4 5 0,3-2 0 0,6 3 2 16,3 6-2-16,5 7 3 16,4 6-1-16,2 4 2 0,6 0-5 15,4 2-1-15,4-1 3 16,0 6-1-16,5 0 0 0,0 0 0 0,2 10 1 15,4-1 1-15,2 6 3 0,3-1 0 16,4 3-8-16,-4 3 6 16,-2 5-3-16,-5-3 0 0,-6 3 0 0,-7-6 3 15,-6-3-3 1,-5 2 0-16,0-3 18 0,-5-1-8 0,-5-1 2 15,0-4-7-15,-4-4 2 16,2-3 12-16,0-2-3 0,-1-4-7 16,2-7 7-16,2-5 4 15,1-6-5-15,2-8 2 0,4-8-6 0,2-6-10 16,3-1 3-16,5-3-5 0,5 2-5 15,3-3-9-15,3 8-19 16,0 7-29-16,2 9 0 0,1 11-13 0,-2 8-86 16,-1 6-99-16,-2 4-88 15</inkml:trace>
  <inkml:trace contextRef="#ctx0" brushRef="#br0" timeOffset="44260.061">14189 16428 819 0,'0'-19'0'15,"0"0"266"-15,-5 4-185 0,0 1-20 0,-3 3-9 16,0 5-18-16,-2 3-6 16,-1 5-13-16,-2 9-10 0,-2 5 1 15,1 9 1-15,1 6-1 16,5 4 0-16,1 1 1 0,7-1-3 0,0-2-3 15,3-3 2-15,5-4-2 0,5-6-2 16,2-5 2-16,1-9-2 16,2-5-2-16,1-1 2 0,-2-5-8 0,1-8-12 15,-4 0-3-15,-3-2-1 16,3-3-4-16,-5 2 14 0,1-2 6 15,-2-4-7-15,-1 2 14 16,-2 0 1-16,-2-2-1 0,2 3 4 0,-4 2-1 16,2 3-1-1,0 6 0-15,-3 4 1 0,2 1 0 0,-1 3 12 16,-1 14-4-16,0 6-1 0,0 9 11 0,-1 0-8 15,1-3-9 1,2 1 2-16,2-5-4 0,6 2 0 0,-2-4 9 16,1-9-9-16,5-6 0 15,-3-5 0-15,2-4-3 0,0-6-12 16,-1-1 1-16,-1-3-18 15,0 1-13-15,-3-2 5 0,0 0-9 0,2 0-15 16,-4-1 19-16,1 2 10 0,-2-3 24 16,-2 0 12-16,1 0 2 15,-1-1 8-15,2 4 13 0,-2 2 6 0,0 5 1 16,-2 5-8-16,-1 2-4 15,0 8 0-15,0 8 13 0,0 10 6 16,0 1-21-16,0 1-7 16,0 0-2-16,1-5 2 0,2-3 6 0,-1 1-3 15,1-7-1 1,-1-1-2-16,-1-3-5 0,2-7-5 0,-3 1 0 15,0-4 2-15,0 0-11 0,1 0-19 0,0-5-13 16,1-4-8 0,2-3-5-16,1-3 2 0,0-2 17 0,4 1 23 15,-2-2 9-15,2-3 4 16,0-3 8-16,0 2 11 0,-1-3 14 15,2 5-9-15,-3 5 0 16,0 5 6-16,-1 9-7 0,-1 1-10 0,-2 13 13 16,0 7 2-16,-1 6-5 15,0 3-12-15,0 1-4 0,-1-2-3 16,0-6 3-16,-1-1 8 0,0-4 1 0,0-5-10 15,0 0-3-15,0-7-2 16,0-2-2-16,-1-3 0 0,0 0 5 16,0 0-6-16,0-5-20 15,1-4-7-15,0-6-1 0,1 1 10 0,4-2 1 16,2-3-3-1,-1 2 10-15,2-5 2 0,1-2 1 0,2-1 9 16,0 0-2-16,2 0-5 0,2 3 9 0,-2 6-3 16,0 9 0-1,-2 7 0-15,-2 2 27 0,0 12-6 0,1 8 6 16,0 3-13-16,0 3-14 15,-1-4 0-15,0-2 8 0,4-5-10 16,2-3 4-16,2-8 0 16,1-4-3-16,3-2 2 0,-1-7-3 0,1-3-6 15,2-5 0-15,-1-4-1 16,1-3 0-16,-4-2 0 0,-3 3 0 15,-4-1 1-15,-2 0 5 0,-5 0 3 0,-1 0 0 16,-2 1-4-16,-2-1 3 16,-2 0-3-16,-1 4 5 0,-3 7-1 15,1 4 0-15,-3 7 0 16,-4 17 24-16,2 12-4 0,-4 12 6 0,-1 7-2 15,4 3-3 1,0-2-7-16,6-4-4 0,3-2-7 0,2-6 0 16,5-8-2-16,5-4-2 15,3-9-86-15,2-11-32 0,6-5-294 16</inkml:trace>
  <inkml:trace contextRef="#ctx0" brushRef="#br0" timeOffset="45430.063">15512 13883 884 0,'-3'0'0'16,"-3"4"127"-16,-6 4-64 0,-4 4-32 0,-10 4-1 15,-3 4 4-15,0 5 3 16,-2 1-6-16,0 6-10 0,1 4-7 15,-1 9 8-15,2 9 11 16,1 9 4-16,4 14-6 0,3 10-3 0,5 10-8 16,4 7-5-16,1 5-7 0,6 2-1 15,4 0 7-15,1 1-3 16,7 1 10-16,9 0 7 0,7-1-15 0,8-2 4 15,6-2-3-15,3-3-4 16,5-4-6-16,4-7 1 0,2-4-3 16,4-9-2-16,0-4 0 15,1-5 1-15,3-10-45 0,-1-9-8 0,1-10-32 16,1-10-51-1,0-9 16-15,-1-7-42 0,2-9-288 0</inkml:trace>
  <inkml:trace contextRef="#ctx0" brushRef="#br0" timeOffset="45930.064">18416 13467 893 0,'-2'-30'0'16,"3"7"134"-16,9 6-109 15,4 3-20-15,9 6 6 0,4 5 6 0,6 6 29 16,4 14-5-16,3 12 6 15,4 14 7-15,-1 11 3 0,1 15-9 16,-4 12 8-16,-2 10-11 0,-4 10-18 0,-4 10-1 16,-5 11-5-16,-10 12-2 15,-10 11-10-15,-7 4-2 0,-10-4-4 16,-7-7-6-16,-6-6-6 15,-5-5-5-15,-8 0-22 0,-4 2-7 0,-9 1-18 16,-7-2-27 0,-10-4-20-16,-8-6-33 0,-10-11-211 0</inkml:trace>
  <inkml:trace contextRef="#ctx0" brushRef="#br0" timeOffset="58310.081">23288 8983 541 0,'-3'0'0'0,"3"0"163"0,0 0-76 16,-2 0 10-16,1 0-21 15,-3 0-30-15,1 0-12 0,-1 0-1 16,1 0-10-16,-1 0-11 16,0 0-1-16,-2 0-3 0,2 0-2 0,-1 0 0 15,2 0-5 1,-1 0-2-16,2 0 2 0,-1 0 1 0,2 0-1 15,-1 0 12-15,2-2 4 16,-1-3 17-16,-1-6 3 0,2-2-11 16,0-4 4-16,0-5 7 0,-1-3-5 0,0-8-2 15,1-8-2-15,0-8-9 16,-1-9-6-16,1-7 2 0,0-7-5 15,0-13 4-15,0-10-3 16,2-12-3-16,2-8-6 0,0-6 1 0,2-6-2 16,-1-3-2-16,0 1 2 15,-1 4 1-15,-1 9-10 0,0 3 7 16,-3 9-1-16,0 7-3 15,-3 9 6-15,-1 10-1 0,0 6 0 0,2 7 0 16,-2 7 2-16,1 9-2 0,0 13 0 16,-1 4 5-16,1 11-6 15,0 4 2-15,1 6 6 0,1 6-7 0,0 2 0 16,-1 3 13-1,-1 2-16-15,-3 9 2 0,0 9 0 0,-2 2-8 16,1 5 12-16,1-1-2 16,-1 1-2-16,0 5-2 0,-2 5 1 15,-2 15-8-15,-2 9 7 0,-3 14-5 0,-3 12-4 16,-3 8 5-16,-6 5-1 15,0 0-4-15,-2-8 4 0,3-9 3 16,3-16 5-16,6-14 0 16,6-19 7-16,7-10-9 0,1-14 4 0,2-6-1 15,2-4-2-15,0-8 2 16,3-14 5-16,5-15-4 0,5-15 1 15,3-14 0-15,2-8-6 16,1-7 2-16,-2-9 0 0,2-2-3 0,-2-5 5 16,2-3 0-16,0 5-2 0,-2 2 2 15,0 11-1-15,-3 12 0 16,-2 12 0-16,-2 17 0 0,-3 13 0 0,-4 10 0 15,1 12 14 1,-2 4-4-16,4 5-7 0,-1 18-2 0,3 13 4 16,2 17 2-16,2 10-4 15,1 5-6-15,3 1 6 0,2 0 0 16,0-2-4-16,2-1-8 15,0-2-26-15,0-3-43 0,-2-8-22 0,-2-3-24 16,-1-7-109-16,-6-9-205 0</inkml:trace>
  <inkml:trace contextRef="#ctx0" brushRef="#br0" timeOffset="59610.083">22138 5170 1040 0,'-4'-15'0'0,"4"10"109"0,0 5-64 0,3 8-37 16,1 16-6-1,1 19 8-15,-1 20 11 0,1 20 0 0,2 13-3 16,2 13-6-16,1 7-4 0,2-1-7 0,3-6 3 16,0-11 0-1,4-15-6-15,0-14 3 0,1-19 0 0,2-17-2 16,0-12 2-16,0-11 0 15,2-8-1-15,0-4 0 0,4-12 1 16,1-9-1-16,4-9-7 16,1-5-16-16,4-4-36 0,1-5-5 0,2 1-26 15,-1-2-4-15,-1 2 8 0,-2 0 9 16,-5 7 41-16,-4 1 37 15,-3 3 1-15,-2 5 25 0,-4-2 10 0,-4 4 2 16,-2-2-3-16,-7 2-22 16,-2 3-10-16,-4 0-2 0,-4 2-1 15,-4 0 0-15,-7 1 0 16,-2 2 1-16,-3 5 17 0,-1 2 37 0,4 3-5 15,0 5 0 1,3 1-14-16,2 1-24 0,2 2-7 0,-1 0-5 16,1 1 1-16,1 7-2 0,-1 5 0 0,-1 5 0 15,5 10 0 1,-3 5-1-16,1 6 2 0,2 10 1 0,1 1-2 15,2-1 0-15,3-4 7 16,2-10-9-16,6-9 2 0,2-6 0 16,1-6 4-16,0-7 1 15,2-6 2-15,2-3 3 0,1-9 6 0,1-8-4 16,1-3-9-16,-1-7 0 15,-2-5-5-15,0 0-7 0,-3-7 4 16,-1 1-6-16,-1 1-4 0,-4-3 10 0,0 8 2 16,-2-1 2-16,-3 7 1 15,1 9 0-15,-1 5 1 0,-1 8-1 16,2 6 23-16,-1 6-15 15,5 13-4-15,-2 11 10 0,5 5-3 0,2 4 1 16,-2-3-5 0,2-8 1-16,-1-10 4 0,0-3 1 0,-2-10-8 15,2-5 8-15,0-3-1 0,0-14-3 0,0-7 1 16,1-7-9-1,-2-7-2-15,1-1-14 0,-3-2-1 0,0 3 1 16,-2-2 5-16,-3 3 2 16,0 3 3-16,-1 1 7 0,0 8-1 15,1 6-2-15,-2 7 2 16,1 7 1-16,2 5-1 0,-2 0 5 0,3 8-1 15,1 10 13-15,2 5-1 16,1 4-4-16,1-2-6 0,2-7 1 16,-1-3 1-16,-1-5-2 0,0-6-2 0,2-4-2 15,-1 0-1-15,2-10 2 16,-1-2-2-16,0-7-3 0,2-3 2 15,-1-2-2-15,0-3-11 16,-1 1 11-16,-4 1-2 0,0-1-2 0,-4 2 10 16,0 2-4-1,-3 0-1-15,0 0 0 0,-2 3 4 0,1 1-4 16,-1 4 0-16,1 7 6 15,1 5-8-15,0 2 2 0,3 9 0 16,5 16-6-16,3 11 8 0,4 14 5 0,0 12 0 16,2 7 11-16,-1 13 1 15,-1 9-3-15,-2 7 2 0,-1 4-11 16,0-8-5-16,1-8 5 15,-2-9-5-15,-1-9-4 0,-4-5 4 0,0-4 1 16,-1-8-4-16,0-7-26 16,0-8-12-16,-3-9-29 0,-2-13-9 15,1-6-22-15,1-9-86 0,1-18-47 0,-3-12 2 16</inkml:trace>
  <inkml:trace contextRef="#ctx0" brushRef="#br0" timeOffset="60060.084">23480 5259 771 0,'16'-34'0'0,"2"-1"266"0,-2 2-181 16,-4 2-14-16,-4-2-37 0,2 3-24 0,-3-4-7 15,0 0-1-15,1 1-3 16,-5 1-19-16,0 2-2 0,-3 7-5 15,0 7 3-15,-6 5 24 16,-4 7 0-16,-1 4 0 0,-2 6 0 0,-5 12 2 16,0 7-1-16,2 5 5 15,1 6-3-15,5 6 4 0,1-1 3 16,4 8 5-16,4 4-1 15,1-4 3-15,6-2-7 0,3-8 0 0,1-8 10 16,3-9-7-16,2-10-6 0,1-9 7 16,-1-6 10-16,-1-9 5 15,-2-9-9-15,1-6-12 0,0-5-8 0,0-6 0 16,-4-2 5-1,0 2-6-15,0-2-16 0,-1 5 1 0,0 1-3 16,0 3 1-16,-3 7 3 16,-1 4 4-16,-1 8 10 0,-1 8 1 15,0 4 0-15,1 9-4 0,1 19 5 0,1 9 9 16,1 7 1-16,0 4-9 15,1-3-3-15,0-6 2 0,2-5 1 16,1-9-2-16,1-8-12 16,-2-7-31-16,-1-6-29 0,1-4-1 0,-4-7-22 15,3-5-115-15,-7-7-80 16</inkml:trace>
  <inkml:trace contextRef="#ctx0" brushRef="#br0" timeOffset="60460.084">23706 4477 858 0,'3'-36'0'0,"6"9"163"16,-1 4-80-16,2 3-10 0,4 8-16 0,3 0-26 16,4 7-13-16,3 5-10 15,-3 1-6-15,-3 11 1 0,-3 7-2 16,-6 4-2-16,-2 4 2 15,-2 2 0-15,-5 3-1 0,0 0 5 0,-2-1-3 16,-4 0-2-16,3-8 0 0,1-2 5 16,-2-3-5-16,3-5 0 15,-1 0 1-15,1-2-1 0,1-3-18 0,5-1 1 16,2-4-4-16,0 0 11 15,1-2 4-15,0-1 1 0,1 0 9 16,4 0-4-16,-3 0 0 16,3 0 0-16,2 0-1 0,-2 0-2 0,5 5 6 15,-4 11-3-15,3-1 0 0,0 6 0 16,-6 7 1-16,1 1-2 15,-11 7 2-15,-1 5 1 0,-10 1-3 0,-8 1 2 16,-1 1 3 0,-5 2-6-16,-2-3 4 0,-1 2-5 0,-2-3-118 15,-3-4-37-15,0-3-227 16</inkml:trace>
  <inkml:trace contextRef="#ctx0" brushRef="#br0" timeOffset="60790.085">22681 6542 1020 0,'24'-37'0'0,"14"-2"95"16,12-8-30-16,5-2-12 0,10-4 3 0,7-6-9 16,6-4-1-1,8-4 3-15,4-7-9 0,3 1-9 0,3-3-8 16,-4-1 7-16,-4 5-14 15,-9 6-6-15,-12 7-5 0,-13 7-4 16,-8 10-2-16,-10 4-6 16,-7 6-6-16,-6 9-8 0,-11 5-2 0,-2 9-9 15,-8 8-18-15,-4 1 8 0,-9 13 5 16,-15 13-84-16,-6 7-21 15,-10 12-78-15,-9 4-241 0</inkml:trace>
  <inkml:trace contextRef="#ctx0" brushRef="#br0" timeOffset="61040.085">22885 6858 978 0,'6'9'0'0,"16"-9"149"0,9-13-66 0,12-16-17 15,5-14-5 1,14-16 2-16,10-15-6 0,8-9-21 0,4-5-12 15,-1 0 3-15,-3 2-3 16,-9 6-1-16,-3 7-7 0,-11 8-11 16,-6 5-3-16,-2 9 2 15,-4 5-8-15,0 3-21 0,-4 7-6 0,-4 2 5 16,0 5-27-16,-8 5-6 15,-4 8-23-15,-7 7-47 0,-13 5-22 16,-10 6-155-16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38:04.1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7909 3831 420 0,'3'-17'0'0,"2"-1"133"15,0 1-46-15,0 0-30 16,0 0 14-16,0 2 1 0,0-1-6 15,0 2-2-15,0 2-14 16,-2 1 2-16,-2 2 15 0,0 5-14 0,-1 1-10 16,0 2-9-16,0 1-25 0,0 11-17 15,-5 14 1-15,-5 14 14 16,-7 17 36-16,-3 7-9 0,-1 4-8 0,0 0-14 15,0-3-3 1,0-5 3-16,3-3-8 0,2-9-1 0,1-6 3 16,4-7-4-16,2-7-4 15,5-9 3-15,2-6 2 0,0-5-6 16,2-4 6-16,0-3-1 15,0 0-3-15,4-8 2 0,5-10 28 0,3-13-16 16,6-10-2-16,-1-6-7 0,0-5-5 16,4-7 2-16,1-4 5 15,2-7-7-15,2-2 1 0,-1 1 3 0,-5 9-6 16,-2 10 3-16,-5 15 0 15,-6 12 0-15,-1 8 1 0,-3 9 1 16,-1 3-3-16,0 4-1 16,0 1 1-16,1 0-8 0,3 4 8 0,-1 3 0 15,1 3-5-15,1 2 8 0,2 5-1 16,1 6-2-16,3 6 2 15,3 7 11-15,1 7-9 0,4 5 6 0,0 2-7 16,-1 1-1 0,-3-5 1-16,-3-1 0 0,-4-2-4 0,-5-3 3 15,-5-2 0-15,0-2-2 16,-8 0 0-16,-5 0 3 0,-4-2-3 15,-5 0 2-15,-5-2 5 16,-5-3-3-16,-5-3 3 0,-5-5-6 0,-4-3 0 16,-2-5 0-16,-2-4 29 0,2-1-22 15,4-7 4-15,6-1-4 16,9-3-8-16,8-6 2 0,8 0 5 0,6 1-7 15,7-5-22-15,3 0-17 16,11-1-49-16,4 0-17 0,7 5-20 16,4 5-123-16,0 2-215 15</inkml:trace>
  <inkml:trace contextRef="#ctx0" brushRef="#br0" timeOffset="1140.001">8505 4257 844 0,'0'-29'0'15,"-4"-2"192"-15,-1 4-102 0,-2 3-3 16,-4 5-10-16,-1 6-7 15,-2 4-11-15,-3 4-14 0,-1 5-17 0,-2 9-6 16,-4 11 3-16,2 6-10 16,2 7-12-16,0 4 5 0,7 2-5 15,2-3-6-15,5-1 6 16,4-3 0-16,2-4-8 0,0-1 10 0,6-3-10 15,2-1-20 1,2-9 10-16,1-2-5 0,3-3-6 0,1-6 17 16,0-3-9-16,0 0 4 0,1-11 16 0,1-5-4 15,1-3 2 1,0-8 0-16,-1-4 6 0,2-5-6 0,0-6-6 15,-2 3 5-15,-2 8-7 16,-4 4 12-16,-6 10-4 0,-3 9 0 16,-2 4 0-16,0 4 3 15,-2 7-7-15,-5 11-4 0,-3 8 12 0,1 8-6 16,1 1 4-16,1 0 4 0,4-3-8 15,-1-5 4-15,1-1-4 16,3-6 1-16,0-4 2 0,7-4 2 0,-1-3-8 16,5-3 7-16,-1-3 0 15,5-3-4-15,3-5 4 0,3-7-2 16,3-6-1-16,2-9 2 15,0-3 2-15,0-8-4 0,1-7 2 0,-1-9 0 16,-2-8-1 0,0-7 0-16,-2-5 0 0,3-1-1 0,-2-5 1 15,-1 3 6-15,0 3-7 0,0 8 1 0,-5 13-1 16,-3 13-6-1,-5 15 9-15,-6 13-1 0,-1 6-1 0,-2 6 0 16,-3 15 0-16,-6 16-12 16,-7 19 18-16,-6 15 2 0,-6 6 0 15,-1 3 2-15,3-1-2 16,0-6 2-16,6-5-2 0,4 1-6 0,3-8-4 15,4-3 4-15,6-9 6 16,3-2-10-16,3-7 4 0,4-5 0 16,4 0-3-16,5-7 1 0,1-2-2 0,5-6-12 15,4-5 7-15,5-3-1 16,2-6-5-16,4-6-3 0,-2-8 7 15,2-6-4-15,-2-7 8 16,-1-5 1-16,-2-4 0 0,-3-8 8 0,-3-2-5 16,-4-3-2-1,-5 2 6-15,-8 5 1 0,-4 8-5 0,-5 3 2 16,-4 10 11-16,-5 3 0 0,-4 6 7 0,-1 7-7 15,-2 5-9 1,-3 9 2-16,-6 16-6 0,-3 10-2 0,-2 8 6 16,1 4-2-16,3 2-1 15,3-2 0-15,4-6 0 0,8-4 0 16,5-6 0-16,5-7 0 16,1-2 0-16,4-8-3 0,4-5 3 0,3-3-2 15,4-4-1-15,3-2-4 16,4-4-2-16,2-10 6 0,2-4-6 15,0-6-7-15,-1-6 14 0,-1-2-5 0,2-5 1 16,-1-1 5-16,-3 0-5 16,-1 6-4-16,-7 7 7 0,-6 12 2 15,-5 10-4-15,-3 4 10 16,-7 17 2-16,-6 10-12 0,-5 11 10 0,0 5 8 15,1 0-8 1,4-5 9-16,3-3-9 0,7-5-4 0,3-3 6 16,0-4-6-16,6-1-2 15,4-6 2-15,2-3 2 0,5-3-5 16,7-4 1-16,0-2 3 0,3-5-4 0,4 0-29 15,-2-3-7-15,0-10-50 16,0-3-6-16,-5-5-45 0,-3-5-183 16,-4-4-259-16</inkml:trace>
  <inkml:trace contextRef="#ctx0" brushRef="#br0" timeOffset="1350.001">8859 3926 751 0,'31'-14'0'0,"2"-1"241"0,3 0-140 0,-1 0-26 15,1 5-38-15,0 2-35 16,-4 2-4-16,0 5-51 0,-4 1-66 15,-4 0-123-15,-6 0-240 0</inkml:trace>
  <inkml:trace contextRef="#ctx0" brushRef="#br0" timeOffset="2950.004">9780 4098 705 0,'-3'-1'0'15,"3"0"264"-15,0 0-177 0,0 1-46 0,3 0-22 16,3 0-4-16,6 0 25 0,4 4 7 16,9 0-7-16,5 3-1 15,8-1 17-15,6-2-14 0,5-2-2 0,9-1 1 16,5-1-4-16,8 0-5 15,6 0-9-15,5 0 2 0,6 0-10 16,2 0-11-16,3 0 3 16,-1 2-5-16,-5-2-2 0,0 0 0 0,-4 1 7 15,-5 1-8 1,-6-1 2-16,-6 4 2 0,-6-1-3 0,-7 1-11 15,-8 1 1-15,-8-2-5 0,-6-1 17 0,-9-1-4 16,-4-1-5 0,-7-1 11-16,-4 1-3 0,-5-1-2 0,-2 0 1 15,0 0 0-15,0 0 0 16,-5 0-12-16,-5 0 16 0,-3 0-6 15,-2-4 7-15,-3-1-4 16,-1 0-2-16,2 0-5 0,-2 1 5 0,0-1-5 16,2-2 4-16,-3 2 3 15,2-2-2-15,3-1 2 0,0 3 3 16,0-4-5-16,2 1 2 0,3-1 3 0,3 3-6 15,3 2 4-15,2 2 2 16,2 0-6-16,0 1 2 0,0 1-3 16,0 0-9-16,0-2 15 15,0 2-4-15,0 0-3 0,0 0 3 0,1 3-5 16,5 3-4-1,1 1 17-15,5 3-8 0,2-1-3 0,3 2 8 16,4 2-2-16,2 0-5 0,3 1 6 0,-2 2 2 16,0 0-5-1,0-2 0-15,-4-2 3 0,-2-2-5 0,-1-3 4 16,-2 3 1-16,-3-3-4 15,0 1 2-15,-7-2-3 0,-2 0-1 16,0-4 6-16,-3-1-2 16,0 3-1-16,-6-2 0 0,-7 8 15 0,-5-2-10 15,-6 5 6-15,-5 3-5 16,-1-2-3-16,-1 6 2 0,4-1-4 15,3 0-2-15,3 3 2 0,0-2-3 0,6 4-57 16,1-2-3-16,0 2-49 16,3-1-82-16,-5-3-73 0,-1-3-424 15</inkml:trace>
  <inkml:trace contextRef="#ctx0" brushRef="#br0" timeOffset="6620.009">12351 4414 504 0,'0'-2'0'16,"0"2"46"-16,0-2 33 0,0 0-1 0,0 0-12 16,0 1 22-1,0-1-11-15,-1-1-18 0,-1 2-3 0,0-1 4 16,-1-1-11-16,-1 1-5 0,-2 1-14 0,1 1-9 15,-6 11-13 1,0 4-2-16,-3 9 2 0,-6 2 7 0,3 2 0 16,-1 2-5-16,2-2 0 15,3-2-5-15,2 0 0 0,3-3-6 16,3-1 2-16,4-2 7 15,1-2-11-15,4-1 5 0,6-1-1 0,4-1-2 16,5-3 0-16,3-3-1 0,2-5-6 16,0-4 6-16,0-2 1 15,0-4-1-15,-3-4 4 0,-1-1 2 0,-3-4-5 16,-1-2 2-16,-4-1 7 15,-1-1 1-15,-4-2 6 0,-4-1-5 16,-3-3-2-16,-1-5 8 16,-8-1-11-16,-5-3 1 0,-3-3 7 0,-4 1-9 15,-3-5 8 1,0 0 10-16,2-3-5 0,2 3-8 0,4 2 1 15,3 0-4-15,6 5-6 0,6 2 0 0,1 3 2 16,10 1-3 0,7 2-2-16,6 2 3 0,5 3-8 0,4 0 3 15,2 7-1-15,-3 3 3 16,1 2 2-16,-2 7-2 0,-2 2 0 15,-3 7 5-15,-2 10-4 16,-5 5-4-16,-5 7 8 0,-7 7-4 0,-5 4-1 16,-3 1 5-16,-8 3-1 15,-5-2-1-15,-6-6-2 0,-3-1 1 16,-4-5 2-16,-3-5 2 0,0-1-2 0,0-5-1 15,2-4 0-15,4 0 8 16,3-3-12-16,6 0-28 0,1-3-11 16,5-1-42-16,5 1-6 15,3-3-81-15,2-2-280 0</inkml:trace>
  <inkml:trace contextRef="#ctx0" brushRef="#br0" timeOffset="6900.009">12718 4416 1054 0,'9'-3'0'0,"4"0"0"0,5-2 78 16,5 0-20-16,3 0-21 16,1 1-14-16,-1-3-9 0,-3 2-7 15,-1-3-2-15,-3 4 2 16,-2 2-3-16,-1 2-4 0,-3 0 0 0,-2 0-59 15,-1 3-98 1,-3-3-151-16,-2 0-407 0</inkml:trace>
  <inkml:trace contextRef="#ctx0" brushRef="#br0" timeOffset="8170.011">13459 3906 1016 0,'9'-14'0'0,"-1"8"133"16,-3 4-61-16,-3 2 5 0,-2 5-14 0,-8 13-59 16,-9 16 11-16,-7 14 11 15,-5 10 3-15,0 2 0 0,0 0-10 16,3-3-5-16,2-7 5 15,3-7-3-15,6-6-13 0,1-9 10 0,4-3-10 16,3-4-5 0,1-6 4-16,2 1 4 0,1-7-6 0,2-2 0 15,1-4-3-15,0 0-5 16,0-1 2-16,3-2-3 0,3-2-4 0,4-10 15 15,6-5 0-15,3-5-4 0,4-6 1 16,5-3 0-16,2-5-4 16,3 0 1-16,-1 3-5 0,-5 6-1 0,-5 9 10 15,-3 8 0 1,-3 8 0-16,-2 2-3 0,1 8 3 0,-1 8 0 15,-1 6-4-15,-1 5 3 16,-4 7 0-16,-1-4 2 0,-3 0 0 16,-3-1-1-16,-1-9 0 15,-6 1 4-15,-7-4-7 0,-4 0 6 0,-5 0 0 16,-3-3-3-16,-4-1 0 0,-2-3 6 15,-1-2-6-15,-1-2 0 16,3-4 6-16,4 1-14 0,7-1 7 0,6-2-11 16,5 0 0-16,6 0 12 15,1 0 0-15,1 0-24 0,2 0-5 16,4-2 8-16,6-1 13 15,3-2 11-15,5 1-2 0,2-2-1 16,3-1 0-16,4 3 3 0,3-2-4 0,2 2 2 16,-1 0 4-16,-1-2-8 15,-2-5 5-15,-3 1-1 0,1-3-2 16,-2-4 2-16,-1-4 2 15,1-4-3-15,-2-3 0 0,-3-1 5 0,-1-1-9 16,-6 3 8-16,-4 6 0 16,-4 5-8-16,-3 7 8 0,-1 4 17 15,-2 4-13-15,0 1 4 16,0 0-7-16,-5 9-10 0,-6 9 0 0,-6 9 8 15,1 6-6-15,-1-2 6 0,2 1-1 16,4-3-4-16,2-6 4 16,4 0 3-16,3-8-8 0,2 0 5 0,0-2-5 15,3-2 0 1,4-2 6-16,0-2-1 0,3 0-2 0,4-4 0 15,-2-1 8-15,3-2-12 16,3 0 8-16,-3-5-4 0,2-7 1 16,1-3 2-16,0-4 2 15,-1-3-8-15,-1-3 6 0,-1 2 0 0,-1 1-3 16,-3-2 2-16,-1 4-2 0,1-2 0 15,-2 0 0-15,-1 1 6 16,2 0-10-16,1-4 8 0,-2 3-6 0,2-2-1 16,-1 1 6-16,-2 8-2 15,-3 3-1-15,-2 4-1 0,-1 7 5 16,-2-1-8-16,0 1 5 15,0 1-1-15,0-1 0 0,0 1-1 0,0 0 5 16,0 0-8-16,0 0 8 0,0 0 5 16,0-4 5-16,0-1-5 15,0-1-8-15,1-2-2 0,1-1 2 0,2 0 0 16,-1 1-1-16,1-1 0 15,3-3 0-15,1-3-4 0,2-6 6 16,1-1-1-16,2-4-1 16,1-3 0-16,2 1 1 0,-2-2-1 0,-4 5 0 15,0 5 2 1,-5 7-3-16,-3 6 2 0,-1 6 7 0,-1 1-7 15,0-3 5-15,0 3-7 0,0 0-7 0,0 6 4 16,-5 8-9 0,-5 12 8-16,-4 11 10 0,-6 10-2 0,-1 4-3 15,-4 5 0-15,-1 0 6 16,1 2-7-16,2-6 2 0,2-4 3 15,4-7-5-15,4-7 2 16,6-3 4-16,0-5-9 0,6-2 2 0,1-3 2 16,0-5 0-16,6 1-4 15,1-4 4-15,1-1 0 0,2-4-2 16,4 0 0-16,1-3-19 0,4-5 9 0,2 0-1 15,0 0-9-15,5-4 2 16,-1-4-25-16,0-2-64 0,0-6-28 16,-4-2-73-16,-6-1-358 15</inkml:trace>
  <inkml:trace contextRef="#ctx0" brushRef="#br0" timeOffset="8340.011">14024 4187 929 0,'18'-12'0'0,"6"0"104"0,4 1-47 16,2-2 2-16,2 3-18 15,0-1-17-15,-1 1-12 0,-3 2-11 16,-3 1-2-16,-4-1 2 16,-4 3-2-16,-7 0-125 0,-6 0-25 0,-6-2-172 15</inkml:trace>
  <inkml:trace contextRef="#ctx0" brushRef="#br0" timeOffset="8470.011">13599 3978 1139 0,'4'0'0'0,"9"0"-60"15,4 1 61 1,5-1-2-16,0 0-76 0,1-2-185 0</inkml:trace>
  <inkml:trace contextRef="#ctx0" brushRef="#br0" timeOffset="9440.013">14662 4308 1025 0,'3'-30'0'15,"0"2"179"-15,-2 4-100 16,-1 7-18-16,-4 4-9 0,-3 8-7 0,-6 3-13 16,-2 5-13-1,-10 11-11-15,-3 10 9 0,-4 10 2 0,-2 6-1 16,4 3-2-16,4 1-1 15,10-3-11-15,8 0-1 0,7-5 1 16,2-4-6-16,10-5 4 0,6-4 0 0,5-3-4 16,4-6 4-16,6-9-2 15,4-5-4-15,4-5 4 0,3-10 0 16,0-7-5-16,-1-9 8 15,-4-5-2-15,0-10-1 0,-2-8 0 0,0-7 6 16,0-6-7-16,-1-8 2 16,1-2 6-16,-3 1-10 0,-3 4 6 15,-7 12-2-15,-5 10-1 16,-5 13 0-16,-7 12 2 0,-1 10-3 0,-3 9 2 15,-2 6 1-15,-2 10-3 0,-11 19-17 16,-7 17 21-16,-8 18-3 16,-6 8 0-16,-1 5 12 0,1-1-14 0,5-6 4 15,4-5 3 1,4-12-6-16,6-10 2 0,2-9 1 0,5-10-3 15,2-7 1-15,2-8 0 16,3-3 0-16,0-6 0 0,1 1-1 16,0 0-3-16,2-1 2 15,4-5-16-15,5-9 0 0,3-5 6 0,1-3-8 16,5-4-12-16,0-6 12 0,2-2-2 15,4-3-8-15,-1 3 13 16,-4 8 5-16,-1 9 3 0,-7 11 11 0,-3 6-3 16,-2 8-3-16,1 9 8 15,-1 9-3-15,-1 4 0 0,0 6 7 16,-2-2-4-16,0-5-5 15,0 0 2-15,-2-7 5 0,0-4-6 0,0 0 0 16,-1-3 2-16,1 2-3 0,1-3-4 16,1-2-44-16,2 1-66 15,2-2-10-15,2-1-74 0,1-2-235 0</inkml:trace>
  <inkml:trace contextRef="#ctx0" brushRef="#br0" timeOffset="10020.014">15470 4330 737 0,'7'-31'0'0,"-5"4"296"0,-2 3-173 0,-1 8-21 15,-5 5-12-15,-1 1-34 0,-1 6-22 16,-5 2-12-16,-4 2 3 16,-7 10-5-16,-3 14-10 0,-5 11 12 0,1 8-9 15,-1 3-4-15,3-1-1 16,4 0-4-16,5-6-2 0,9-3 1 15,4-7-3-15,7-4 0 16,0-7 0-16,4-2-3 0,3-5-14 0,0-5 5 16,4-4-2-1,4-2-4-15,1-5 9 0,5-7-7 0,2-4-10 16,2-4 5-16,-2-6 5 0,2-4 6 0,2-4 10 15,-2-5 0 1,2-2-10-16,-2-1 10 0,-4 4 0 0,-3 9-12 16,-7 10 13-16,-7 12-1 15,-4 7 0-15,0 5-3 0,-9 14 2 16,-3 13 2-16,-4 6 9 15,0 2-3-15,2-2-5 0,3-6 12 0,5-2 2 16,2-5-12-16,4-5 1 0,0-4 0 16,3-4 0-16,4-3-1 15,2-3-1-15,3-4-5 0,3-2 4 0,3-1 4 16,2-9-8-16,3-7-9 15,0-3-1-15,-1-6-7 0,0-5 14 16,-3-2 4-16,2-6-4 16,1-2 9-16,0 0-5 0,-1-1-17 0,-2 6 9 15,-6 14 1 1,-5 8 1-16,-6 10 11 0,-2 4-4 0,-3 10 0 15,-5 13 0-15,-4 9 28 0,1 7-16 0,0-2 5 16,-1-2-9 0,6-1-5-16,1-4 9 0,3-1-9 0,2-4-5 15,2-5 4-15,5 0-2 16,5-4-33-16,4-3-8 0,4 0-29 15,3-5-65-15,4-5-23 16,2-3-116-16,1 0-111 0</inkml:trace>
  <inkml:trace contextRef="#ctx0" brushRef="#br0" timeOffset="10370.014">16090 4375 641 0,'10'-42'0'0,"-3"2"260"15,-3 3-133-15,-4 5-31 16,-5 5-11-16,-1 10-8 0,-5 5-24 16,-3 7-19-16,-6 5-13 15,-5 15-7-15,-6 10-3 0,-2 10 2 0,1 6-4 16,1 0-6-1,7-2-4-15,6-3 2 0,8-4 1 0,3-4-2 16,6-3 0-16,0-6 1 0,1-4-7 0,3-4-8 16,4-3-7-1,4-5-10-15,0-3 12 0,2 0-11 0,3-8-4 16,-2-4 8-16,3 0 8 15,3-6-4-15,-2-5 8 0,-1 1 5 16,3-3 4-16,-2 0 8 16,-4 5-3-16,-3 8 0 0,-5 5 0 0,-4 7 8 15,-2 2 7-15,-2 10-2 16,-4 10 17-16,-6 2-1 0,2 4-13 15,0 2-7-15,3-3-6 0,4-3-1 0,3-2 0 16,0-3-4-16,3-2-18 16,4-3-16-16,7 0-23 0,4-5-40 15,2-5-59-15,5-4-165 16,1 0-95-16</inkml:trace>
  <inkml:trace contextRef="#ctx0" brushRef="#br0" timeOffset="11220.015">16406 4322 858 0,'2'-30'0'0,"-2"6"186"16,-3 6-76-16,-5 6-23 0,-3 7-29 0,-3 4-18 15,-5 7-7-15,-3 11-9 16,-3 10-7-16,-2 7 3 0,4 3-13 16,3 3-4-16,3-1 6 15,7-2-10-15,3-2 0 0,4-8 2 0,3 0 0 16,2-4-2-16,6-5 2 15,3-4-1-15,6-5-5 0,3-6 7 16,7-3-4-16,2 0-1 0,4-6 4 0,0-6 3 16,3-6-7-16,0-7 5 15,-2-7-2-15,2-5 0 0,1-12 2 16,1-4-1-16,3-8-2 15,1-8 2-15,3-5 3 0,-1-1-5 0,0 3-1 16,-6 6 6 0,-9 10-8-16,-9 11 6 0,-6 12 0 0,-7 12-4 15,-3 7 4-15,-3 9 0 16,-1 5-1-16,-10 10 5 0,-6 16-11 15,-11 13 1-15,-4 12 8 0,-1 5 7 0,-2 5-11 16,5-1 0-16,-2 3 14 16,4 0-11-16,1-7 4 0,5-4-5 15,7-5-4-15,4-11 4 16,6-2 0-16,3-8-3 0,1-3-2 0,5-4 3 15,4-5 0-15,2-2-4 16,6-4-1-16,1-3-4 0,4-5 3 16,2-1 0-16,1-6-3 15,2-6 7-15,2-3 3 0,2-1-2 0,0-12-2 16,0-2 3-16,-4-4 0 0,-2-5 0 15,-1 4 4-15,-6 1-8 16,-4 4 5-16,-5 9-1 0,-6 7 0 0,-2 5 4 16,-1 6 0-1,-7 4-3-15,-5 3 0 0,-5 11-2 0,-5 8-2 16,-2 7 5-16,2 3-1 15,-1 4-3-15,4-2 4 0,3 0-1 16,2 0-2-16,4-2 2 0,4-7-1 0,2-3 0 16,3-3 0-16,1-4-1 15,1-1-1-15,3-5 4 0,3-3-1 16,2-1-2-16,2-5 2 15,3 0 4-15,3-3-9 0,5-4 6 0,1-5 0 16,2-2-2-16,-1-7 0 16,0-3 2-16,0-5-2 0,-1-6 0 15,1-3 2-15,2-1-2 16,-2-3 0-16,-1 6 1 0,-7 7-2 0,-5 7 2 15,-6 12 1-15,-3 6-3 0,-2 4 2 16,-3 11 0-16,-8 11-1 16,-6 12 0-16,-3 5 6 0,0 3-4 0,3-1 0 15,3-4 0 1,2-2-4-16,2-5 4 0,0-3-1 0,3-2-1 15,2-8-9-15,3 0-10 16,2-3-21-16,0-5-21 0,6-1-45 16,2-5-76-16,3-3-67 15,3 0-167-15</inkml:trace>
  <inkml:trace contextRef="#ctx0" brushRef="#br0" timeOffset="11590.016">17361 4264 717 0,'15'-26'0'15,"-2"9"268"-15,-5 5-152 0,-3 5-16 16,-3 5-30-16,-2 0-9 15,0 2-10-15,-3 2-24 0,-7 9-19 0,-2 5 6 16,-3 2-1-16,0 0 0 0,2-1 2 16,4 2-7-16,0-2-2 15,3 1-5-15,0 0 1 0,0-2 0 0,3 1-1 16,1-2 2-1,0 2-6-15,2-2 3 0,2-4 0 0,1 4-7 16,2-5 3-16,2 2 0 16,0 0-3-16,2-4 7 0,-2 3 0 15,-1-2-3-15,-1-2 5 16,-2 1-1-16,-3 0-1 0,0-1 0 0,-3 0 1 15,-4 0-1-15,-2 1 0 0,-2 2 2 16,-4 0-2-16,-1-2 0 16,-2 1 6-16,-2-2-8 0,2-3 4 0,-2 1 1 15,0 0-5-15,0-2 3 16,1-2-5-16,0-1-50 0,0 0-8 15,2 0-29-15,-3-2-85 16,2-7-109-16,-3-3-281 0</inkml:trace>
  <inkml:trace contextRef="#ctx0" brushRef="#br0" timeOffset="11800.016">16588 4103 980 0,'27'-10'0'0,"3"5"156"16,0-1-70-16,1 0-35 15,-1 5-23-15,-1 0-23 0,-3 1 2 0,-4 0-14 16,-3 2-67-16,-3 1-35 15,-7-1-164-15</inkml:trace>
  <inkml:trace contextRef="#ctx0" brushRef="#br0" timeOffset="16300.022">17853 4403 696 0,'8'-11'0'0,"1"-2"84"16,7-4-2-16,0-9-24 0,2-1 6 0,3-5 5 15,-1-10-12-15,1-1-4 0,1-10 6 16,1-3-9-16,1-6-7 16,1-6-3-16,3-5-11 0,1-2-8 0,0 1-16 15,-2 2 0 1,-3 8-5-16,-6 9 0 0,-5 9 0 0,-6 16 6 15,-4 8-8-15,-2 15 4 16,-1 6 20-16,-2 5-22 0,-10 24 0 16,-10 19-9-16,-9 27 9 15,-13 20 53-15,-8 14-30 0,0 9-7 0,-8 7-3 16,1 0-4-16,-1 3-5 0,2-3 3 15,2-3-6-15,5-8 3 16,6-12-2-16,11-10 0 0,6-11-3 0,9-14-1 16,7-9-6-16,6-13-22 15,6-15 9-15,7-8-3 0,6-8-3 16,3-9 1-16,6-4 5 15,2-9 9-15,7-11 11 0,2-7 1 0,-1-11 0 16,3-10 0-16,-1-8 8 0,-2-10-10 16,-2-11 2-16,-2-5 1 15,-5-7-2-15,-7-1 2 0,-6 6 5 0,-8 5 10 16,-2 15 5-1,-7 12-2-15,-3 17 1 0,-1 13-9 0,2 11-5 16,0 7-6-16,1 4 0 16,1 5 2-16,3 7-2 0,-1 0-4 15,5 0 4-15,0-3 0 16,0-1-5-16,2-2 4 0,4-2-1 0,5-2 4 15,3-2-1-15,4-3-1 0,4-6 0 16,3-3 2-16,0-1-2 16,4-3-10-16,-2-1 5 0,0-2 0 0,-2 0 6 15,-1 2-2-15,-6 1 1 16,-2 0 0-16,-3 5 2 0,-4 2-3 15,-2 3 2-15,-5 5-1 16,-1 1 0-16,-1 6-5 0,-2 13 4 0,-4 10-9 16,-4 6 14-1,2 3 1-15,1-1-8 0,0-5 6 0,2-2 1 16,2-4-5-16,-3-2 2 0,6-4-1 0,-2-1 0 15,2-4 0 1,0 3 1-16,0-2-2 0,2-3 1 0,2 0-2 16,1-6-3-16,3-2 7 15,1-1-1-15,3-3-2 0,2-1 2 16,1-5 2-16,1-7-4 15,-1-6-3-15,1-3 4 0,-2-3 0 0,0-4 0 16,-1 0 1-16,2-4-3 0,1-1 4 16,2-1-1-16,0 2-1 15,-2 3-1-15,1 6 0 0,-4 3-1 0,-5 9 4 16,-1 6-3-16,-5 3-2 15,-2 1 4-15,0 1-2 0,-2 10-7 16,-5 8 5-16,-3 11 6 16,-1 5-2-16,-1 3-1 0,-1 0 7 0,4-1-7 15,1-3 0 1,2-3 3-16,4 0-4 0,2-8 2 0,0-2-1 15,6-3 0-15,2-8-3 0,1-1 3 0,4-3 0 16,-1-5 1 0,1 0 0-16,-1-6-3 0,1-7 3 0,-3-4 1 15,-2-6-1-15,-3-3 2 16,-4-3 0-16,-1-4-2 0,-7-1 2 15,-3 1 2-15,2 3-3 16,1 2 7-16,0 7-3 0,4 1-6 0,3 4 0 16,3 2 1-16,6 1-5 15,2 4 7-15,0 0-4 0,2 4-8 16,-2 2 11-16,2 3-4 0,-1 0-7 0,1 6 10 15,-3 7-2-15,1 2-3 16,-1 6 5-16,-1 2 0 0,-1 3-2 16,-1 2 0-16,-1 1 2 15,0 0-2-15,-1-2 2 0,-1-1-1 0,-4-5 0 16,0-5-3-1,0-5 3-15,-3-2 2 0,0-5-1 0,0 2 14 16,0-2-7-16,-3-3 2 0,1 2-4 0,0-3 3 16,0 0 0-1,3-1-2-15,-1-2-5 0,3-3 1 0,0-2-6 16,0-2 1-16,5-4 4 15,6-1-4-15,4-6 0 0,1-2 1 16,3-3-7-16,3-3-2 16,4 2 7-16,-2-2-4 0,3 3-1 0,-1 3 9 15,0 5-2-15,-3 4 0 16,-1 7 2-16,-2 6 0 0,-2 1-4 15,-2 2 6-15,-4 9 0 0,-2 6-4 0,-7 7 2 16,-3 6 6-16,-5 5-4 16,-8 2 9-16,-3 3-1 0,-4-2-8 15,1-6 7-15,-2-1-5 16,5-7 1-16,3-4 8 0,2-5-1 0,4-6 1 15,2-2-2 1,2-4-4-16,0-1-7 0,3-1 4 0,0-1-3 16,0 0-2-16,0-5 0 15,4-5 5-15,3-6-5 0,7-5-2 16,1-1 1-16,6-5-15 0,1-3 7 0,3-3-3 15,1-2-7-15,1-2 7 16,1 3-1-16,-3 2-3 0,-7 10 14 16,-1 6-1-16,-5 8-1 15,-3 7 6-15,-2 1 0 0,0 5-4 0,-2 8 0 16,-2 6 2-16,-2 3 0 15,-1 5 8-15,0-2-5 0,0 1-3 16,-1-1 0-16,-4-4 8 0,2 0-8 0,-2-5 0 16,-1 0 9-16,-1-1-8 15,2-5 7-15,-1-1-4 0,1-2-5 16,2-4 2-16,0 1 6 15,2-2-9-15,0-2 4 0,0 0 4 0,1-4-5 16,0-5 3 0,1 0-7-16,5-5 0 0,2-6 6 0,6-1-3 15,1-2 0-15,3-4-1 16,3 1 1-16,1-3 0 0,3 0-16 15,2 1 7-15,1 3-3 0,-3 3 8 0,-3 6 3 16,-1 7-7-16,-5 3 10 16,-3 5-3-16,-4 1-3 0,-1 8 6 15,-5 9 1-15,-1 8-4 16,-2 5 2-16,-4 6 15 0,-3 0-15 0,-2-2 3 15,2-1-3-15,0-4-1 16,0-4 0-16,1 0 4 0,2-7-5 16,0-1-41-16,3-3-24 15,-1-3-68-15,-1-8-49 0,-2-3-250 0</inkml:trace>
  <inkml:trace contextRef="#ctx0" brushRef="#br0" timeOffset="20400.028">19782 4121 724 0,'11'-21'0'0,"1"2"240"0,-2-3-99 16,-2-2-57-16,0 2-20 0,-2 2 2 0,-1 1-11 16,-4 5-16-16,-1 4-3 15,0 4 6-15,-3 4-10 0,-5 2-11 16,-4 5-12-16,-8 10-3 15,-3 7-3-15,-3 10 4 0,-3 4-2 0,1 4-1 16,2 2 2 0,5-2-2-16,5-3-8 0,7-2 7 0,5 0-3 15,4-6 0-15,4-1 0 16,8-1-1-16,2-1 0 0,6-4 0 15,3-1-10-15,1-9-7 0,2-7 14 0,-2-4-1 16,0-4-6-16,0-8 10 16,0-4-5-16,-1-3-4 0,-1-4 9 15,1-2 2-15,-2-5-2 16,-1-5-2-16,-3 2 2 0,-3 1 0 0,-5 1 2 15,-2 7 0-15,-4 9-1 16,-3 4 0-16,-2 6 9 0,-6 4-7 16,-2 11 4-16,-5 11 0 15,0 11-9-15,3 6 6 0,1 2 0 0,8-6-4 16,3-4 1-16,0-4 0 0,8-4 0 15,3-3-3-15,1-6 1 16,5-3-3-16,0-9 7 0,1 0-1 0,1-2-2 16,0-7 2-1,1 0-1-15,-1-7 0 0,0-4 0 0,-3-1 5 16,-2-5-5-16,-3-5 0 15,-4-3 8-15,-3-2 1 0,-4-2 2 16,0 2-6-16,-4 0-4 0,-6 7 6 0,-2 6-2 16,0 8-2-16,-5 5-2 15,1 8-2-15,-3 3-4 0,0 9-7 16,0 9-15-16,2 3-31 15,3 5-7-15,4 3-40 0,4-2-48 0,5-2-54 16,3-2-144-16</inkml:trace>
  <inkml:trace contextRef="#ctx0" brushRef="#br0" timeOffset="21850.03">20431 4258 873 0,'19'-29'0'16,"-9"-3"288"-16,-7 1-188 0,-3 0-19 0,-10 5 1 15,-7 5-23-15,-6 4-19 16,-4 8-10-16,-5 6 0 0,-3 6-10 15,-4 9-2-15,0 13-7 16,4 8-5-16,3 5-5 0,5 5 3 16,8 1-2-16,6-3-3 15,5-6 2-15,8-2-1 0,4-7-3 0,8-5-2 16,3-7-3-16,8-7 2 0,4-7 7 15,6-5 0-15,4-7-2 16,1-11 2-16,-1-3 2 0,2-4-4 0,-2-7 2 16,-3-2 1-16,1-7-3 15,-1-7 2-15,0-3 4 0,2-6-5 16,-2-4 0-16,-2 1 0 15,-3 4 0-15,-9 10 0 0,-6 13 1 0,-7 13-1 16,-5 11 0-16,-2 10 7 0,-7 4-4 16,-11 18 1-16,-9 18-6 15,-8 14 3-15,-6 12 4 0,0 6-5 0,1-2 0 16,2-2 4-1,7 0-2-15,6-11-4 0,9-5 2 0,8-6 1 16,6-6-2-16,2-7 0 16,6-5 1-16,4-6 0 0,6-4-7 15,3-3-1-15,2-5-2 16,2-4 4-16,2-2-4 0,0-10-6 0,0-6 7 15,-1-2 1-15,-1-5-4 0,-1-7 9 16,2-5 0-16,0-2-4 16,0-5 7-16,-2 6 0 0,-3 7-6 0,-7 7 8 15,-5 12-2-15,-4 6 0 16,-3 4 0-16,-4 7 0 0,-4 9-7 15,-7 9 11-15,0 4-2 16,1 3-4-16,3-5 4 0,5-3-2 0,4-4 0 16,2-3 0-1,0-4 0-15,5-5-5 0,0-3 8 0,5 0-4 16,2-3-4-16,2-2 5 0,3 0 0 0,-1 0-25 15,2-7 15 1,1-3-9-16,2-3 13 0,2-6 10 0,-2-2-8 16,1-4 2-16,1-1 4 15,-2 1 1-15,1 1-6 0,-4 7 2 16,-4 8 1-16,-5 5 0 15,-4 4-2-15,-4 0 1 0,-1 10-6 0,0 10 12 16,-9 6-7-16,-2 6 4 0,-2-3 6 16,2 0-5-16,3-3-3 15,-2-6 0-15,5-5 14 0,-1-6-8 0,2-5 6 16,1-3 4-16,3 1-2 15,-2-2-1-15,2 0-9 0,1-2-3 16,3-6 2-16,4-2-3 16,-1-4 0-16,6-1-1 0,2-1-1 0,2-1-8 15,-1-7 4 1,2 1-3-16,-3-4-6 0,4-1 4 0,2 2-2 15,-3 2-1-15,2 7 10 0,-5 6 3 0,-5 7-5 16,0 4 5 0,-3 6-1-16,-3 10-2 0,-3 5 3 0,0 7 0 15,-1 4 0-15,-1-1 2 16,-1-2 2-16,2-6-4 0,3-3 2 15,4-1 4-15,4-2-6 16,3-5 2-16,4 0 1 0,5-4-2 0,1-5 0 16,3-1 3-16,1-2-4 15,1-2 2-15,-3-6 2 0,1-4-6 16,-4-5 6-16,-1-5-2 0,-2-4-1 0,-1-9 0 15,-2 0 4-15,0 1-3 16,-3-3 0-16,-5 6 0 0,-4 4 1 16,-5 6 8-16,0 10 7 15,-5 5 2-15,-7 6-10 0,-5 1-3 0,-5 11-6 16,-2 6 0-1,0 6 2-15,0 1-2 0,4 2 0 0,2 1 1 16,2-4-1-16,7-2-2 0,2-4 2 0,4-7-22 16,3-1 20-1,1-3-13-15,6-1-1 0,3-2 9 0,2-3-3 16,3-1-4-16,2-4 14 15,0-4 0-15,1-3-7 0,-1-2 9 0,1 4-2 16,-3-1 0 0,-1 0-1-16,-2 4 1 0,-2 1 0 0,-3 1 0 15,-1 2 0-15,-4 2-3 16,-2 14 6-16,-1 9 6 0,-9 13 0 15,-5 10 5-15,-8 12-5 0,-5 8 0 0,-6 11 2 16,-5 2-8-16,-1 1-3 16,2-4 0-16,0-4 6 0,3-6-6 15,2-7-7-15,1-4-3 16,0-7-11-16,1-7 13 0,2-2 1 0,1-8-2 15,2-4 10 1,3-9 2-16,2-7-6 0,6-8 4 0,4-3 6 16,3-6 19-16,1-11 1 15,2-4-4-15,5-8-2 0,0-8 3 16,8-4-11-16,6-11 0 0,5-10-3 0,10-10-8 15,8-10-3-15,6-6 2 16,7-2 1-16,0 1-3 0,3 5 1 16,0 11 0-16,-5 11 0 15,-2 14-20-15,-5 13-5 0,-5 11-38 0,-5 9-19 16,-4 9-57-16,-5 3-105 15,-9 0-277-15</inkml:trace>
  <inkml:trace contextRef="#ctx0" brushRef="#br0" timeOffset="22050.03">20998 3642 1085 0,'10'-7'0'0,"2"2"45"0,1 2-14 0,1 3-24 16,0 3-14-16,-2 5-119 16,-3-1-237-16</inkml:trace>
  <inkml:trace contextRef="#ctx0" brushRef="#br0" timeOffset="22770.031">21928 4093 979 0,'-5'-2'0'0,"-1"2"128"0,-5 0-55 16,-5 5-9-16,-3 4-18 0,-5 2-8 15,3 2-8-15,0-4-5 16,3 1-9-16,8 1 3 0,4 0-12 0,6 2-7 16,0 5 0-16,10 2 0 15,4 1 0-15,5 1 0 0,2 2-19 16,1-1 14-16,-4-3-2 15,0 6 2-15,-9-9 5 0,-7 0 0 0,-2-1-2 16,-13-6 3-16,0 7 12 0,-6-5 8 16,-3 3-3-16,-2-2-3 15,-4-5-3-15,2 1 0 0,2-3-1 0,2-1-3 16,3-2-2-1,2-1-3-15,4-2-4 0,3-2 2 0,5 1-1 16,4-4-41-16,1 1-19 16,6-2-27-16,6-8-43 0,5 0-25 15,5-1-137-15</inkml:trace>
  <inkml:trace contextRef="#ctx0" brushRef="#br0" timeOffset="23120.032">22043 4178 751 0,'5'0'0'15,"0"8"273"-15,-1 5-155 16,-2 8-33-16,0 2-33 0,0 4-3 15,0-1-21-15,3-5-9 16,0-3-5-16,3-6-5 0,2-3-2 0,3-6 2 16,3-3 2-1,2-6 3-15,4-8-2 0,1-5 3 0,0-2-6 16,-1-7-1-16,-2 1 5 0,1 0-6 0,-6-3-7 15,3 3 0 1,-2 1 9-16,0 4-11 0,-5 5 4 0,-4 7-1 16,-3 6-1-16,-3 4-2 15,-1 7 2-15,-8 10-7 0,-6 12 11 16,-7 15-3-16,-5 7 1 15,-6 10 0-15,-2 12 0 0,-2 5-3 0,1 5 2 16,-1-1 2-16,4-4-3 0,3-8 0 0,3-7 2 16,3-6-2-1,4-12-3-15,2-4-4 0,5-8-22 0,3-9-8 16,6-4-29-16,3-8-31 15,6-10-10-15,7-2-42 0,6-6-306 16</inkml:trace>
  <inkml:trace contextRef="#ctx0" brushRef="#br0" timeOffset="24390.034">22616 4100 878 0,'8'-13'0'0,"-7"7"279"15,-1 1-149-15,-7 3-43 16,-6 2-47-16,-8 1-7 0,-3 9-9 15,-5 4-11-15,1 1-10 16,4 3 4-16,4-1-5 0,4 2-2 0,3 1 0 16,6 2 3-16,0 2-3 15,7 1 0-15,0 2 0 0,1 3-2 16,7-4 4-16,0 2-1 0,1-5-10 0,-1-2 8 15,-2 0-3-15,-3-4-4 16,-3-1 11-16,0-1-3 0,-6-1 0 16,-4-2 0-16,-8 0 2 15,-5 0-3-15,-3-4 2 0,0-1 1 0,2 0-2 16,3-6 0-1,4 3 0-15,6-1 0 0,5-3-1 0,3 1-2 16,3-1-2-16,0-2 4 0,6-4-8 0,4-2 0 16,5 1 11-1,5-3-4-15,2-3-4 0,6 2-3 0,0-3 0 16,4-4-4-16,-1-3 10 15,2-4 0-15,1-5-1 0,0-8 5 16,0-2 5-16,0-6-10 16,-2-6 6-16,2-2 4 0,1-5-3 0,-1 1 9 15,0 2 1-15,-4 6-10 16,-4 8 6-16,-8 8-2 0,-6 13 5 15,-7 6 7-15,-3 10 0 0,-2 2 7 0,0 3 4 16,-2 3-19-16,-6 11-14 16,-9 11 5-16,-5 12 1 0,-5 8-4 15,-3 8 2-15,0 4 6 16,1 3-9-16,-1-2 3 0,4 0 1 0,4-6-4 15,6-7 4 1,8-4-2-16,6-7 0 0,3-3-2 0,8-4 2 16,3-4-29-16,5-9 15 15,6-2 4-15,2-7-7 0,3-5 0 0,3 0-2 16,-4-8 3-16,2-6 10 0,-2-3 5 15,-3-6 1-15,0-5 0 16,-4-2 2-16,-2-8-3 0,-2-3 2 16,-4 4 5-16,-3 2 3 15,-5 7 4-15,-2 11 3 0,-2 8 0 0,-4 3 6 16,-4 6-8-16,-6 8-16 15,-4 12 4-15,-1 9 2 0,-2 5-5 16,5 3-1-16,-1-2 2 0,4-3 0 0,1-3-9 16,7-1-2-16,3-6-2 15,2-5 6-15,2-4-1 0,3-2 0 16,5-11 3-16,3 1-2 15,4 0-5-15,1-1 7 0,2 0-6 0,1-4-10 16,1-7 4 0,4-2-3-16,-2-4 1 0,2-3 15 0,0 1 1 15,0 0-2-15,-5 2 8 16,-3 4-4-16,-6 5 0 0,-4 3 2 15,-4 4 1-15,-3 2 2 0,-1 10 7 0,-3 6 12 16,-7 9 0-16,-1-1-14 16,0 2-1-16,0-5-4 0,1-4 10 15,-1-4-1-15,1-5-3 16,4-4 6-16,1-1-2 0,3-1-1 0,2-2 2 15,-1 0-7-15,1-1-3 16,0-5 6-16,0-4-10 0,4 1-2 16,3-6 2-16,3-1-3 15,2-2-13-15,3-7 9 0,3 5-3 0,-1-6-9 16,6 1 9-16,0-2 2 0,0 4-1 15,-2 3 7-15,-4 6 1 16,-6 9 0-16,-1 4-2 0,-5 4 1 0,0 10-2 16,-4 2 5-1,-1 7 2-15,-2 2-2 0,-4-1 5 0,1 0-4 16,-1-5-4-16,1-6 2 15,1-4 6-15,2-5-1 0,1-3 5 16,0-1-3-16,1 0-5 0,0 0 0 0,0 0-4 16,2 0-3-16,3-6-10 15,2-2-11-15,4-2-5 0,2-4-1 16,2 1 0-16,2-3 7 15,1-3 22-15,-1 5-1 0,-1 0-1 0,-2 7 7 16,-4 6-3-16,-2 1 0 16,-2 10 0-16,-6 8 21 0,0 6-1 15,-4 3-2-15,-4 5-8 16,-1-3-8-16,2-1 3 0,1-4-5 0,2-6 0 15,1-3 0-15,0-6 1 0,3-3-23 16,-2-6-7-16,-6 2-31 16,-2-2-93-16,-8-10-233 0</inkml:trace>
  <inkml:trace contextRef="#ctx0" brushRef="#br0" timeOffset="24540.034">22974 4059 953 0,'21'-28'0'0,"5"5"163"0,3 4-95 16,0 7-3-16,2 1-25 0,0 4-25 15,-1 1-12-15,1 3-6 16,-6 3-77-16,-4-3-110 0,-7 0-493 0</inkml:trace>
  <inkml:trace contextRef="#ctx0" brushRef="#br0" timeOffset="25320.035">18809 5095 740 0,'7'-26'0'0,"-2"3"332"15,0 2-226-15,-4 4-31 0,1 6-4 16,-2 2-13-16,0 5-10 16,0 3-14-16,0-1-5 0,0 2-19 0,0 2-7 15,-2 7 7 1,-8 9 13-16,-5 7 8 0,-9 7 0 0,-4 8-7 15,-4 2-9-15,-4 5 0 0,-3 2-4 0,2-1-7 16,-1 1 1 0,6 4-1-16,3-2-3 0,7 2 3 0,5 2-2 15,6 1-2-15,4 0 0 16,2-1 5-16,1-6-6 0,4-3 2 0,0-5 5 15,4 0-8 1,2-5 4-16,4-3-1 0,-3-1-2 0,4-6 2 16,-1-1 4-16,0-3-5 15,1-2 0-15,-1-3 3 0,0-2-3 16,1-2 0-16,-3-4-1 0,-1-1-13 0,2-3-14 15,-5 0-38-15,0-2-63 16,-2-3-24-16,-2 0-55 0,0 0-321 16</inkml:trace>
  <inkml:trace contextRef="#ctx0" brushRef="#br0" timeOffset="26470.037">19003 5392 648 0,'10'-19'0'0,"2"4"300"16,-5 1-202-16,-1 6-33 0,-4 6-5 15,-1-3-16-15,-1 5-9 16,-2 7 9-16,-5 7-4 0,-8 14 0 0,-3 8 6 16,-4 6-7-1,-3 7-11-15,0-2-5 0,-1 1-2 0,0-2-9 16,2-7-8-16,2-3 1 15,0-4-4-15,1-1 0 0,3-4 2 16,2-5-1-16,4-5-4 0,5-6 4 0,4-5-2 16,3-5-2-16,0-1-1 15,8-6-3-15,2-6 8 0,6-6 3 0,2-6-2 16,1-5-2-1,1-5 5-15,1 0-5 0,2-2 0 0,0-5 1 16,1-5 1-16,1-2-6 16,1-5 6-16,-3 4-4 0,0 1-2 15,-2 3 6-15,-5 5-1 16,-1 9-3-16,-4 8 2 0,-4 10 3 0,-3 5-5 15,-3 6 2-15,0 2-4 0,-1 12-8 16,0 13 17-16,-2 13-3 16,-5 8 3-16,3 5 4 0,0-1-9 0,4-4 1 15,0 0 3-15,0-2 0 16,0-2-4-16,4-1 3 0,-3-3-3 15,1 1 0-15,-1-3 1 16,-1-2-1-16,0-1-2 0,0-6 2 16,0-3 1-16,-1-3-4 15,-1-5-19-15,1-4 1 0,1-4-22 0,0-4 1 16,0-2-24-16,0-2-57 0,-1-2 5 0,-4-8-59 15,-4-2-429 1</inkml:trace>
  <inkml:trace contextRef="#ctx0" brushRef="#br0" timeOffset="26670.037">18828 5721 837 0,'-2'-3'0'0,"2"-1"220"16,4-1-171-16,5 0 4 15,5 0 13-15,5-2-20 0,3 2-8 0,4-2-5 16,4 0-7-1,0 0-16-15,-2 2-6 0,2 1 0 0,-3 4-2 16,-3 0-4-16,-3 0-64 16,-2 2-6-16,-5 2-77 0,-4 3-122 15,-4-4-209-15</inkml:trace>
  <inkml:trace contextRef="#ctx0" brushRef="#br0" timeOffset="27200.038">19565 5377 979 0,'0'-7'0'0,"0"3"223"16,0-1-105-16,0 0-29 0,-4 0-28 0,-6 3-10 15,-4-1-20 1,-6 3-15-16,-8 7-5 0,-3 6 0 0,-7 5-3 16,-2 2-7-16,1 0 3 15,3 1-3-15,11-4 0 0,6-5 2 16,7-2-3-16,7-3 0 15,3 1-2-15,2 1 2 0,4-1 0 0,4 0-4 16,3-2 2-16,2-2-5 0,3 0 8 16,4 3-2-16,2 0-5 15,-1 0 4-15,0 3 0 0,-2-1-4 0,-2 1 5 16,-1 2-2-16,-2 3 1 15,-1-1 3-15,-4 3-2 0,0 1-3 16,-2 0 3-16,-3 2-5 16,-1 0-4-16,-3 2 6 0,-1-1 1 0,-7 1 1 15,-2 0 4-15,-3-1-2 16,0-1-1-16,-4-3 2 0,0-2 3 15,-2-5-5-15,-2-2 2 0,0 0 13 0,0-4-2 16,0-1 4-16,0-3-6 16,0 0 1-16,3 0 1 0,1-3-2 15,5-1-5-15,1 0-1 16,2 2-2-16,3-2-3 0,-1-3 0 0,4 2-17 15,1 0-23 1,0-2-18-16,2 3-25 0,0-3-60 0,5 1-31 16,1-1-183-16</inkml:trace>
  <inkml:trace contextRef="#ctx0" brushRef="#br0" timeOffset="27840.038">19988 5496 860 0,'1'-10'0'0,"-1"3"250"0,-1-2-141 0,-7 2-44 15,-2-1-3-15,-3 3-19 16,-5 0-7-16,-3 3-5 0,-4 1 9 16,-4 1-6-16,-3 11-5 15,-2 8-8-15,1 9-5 0,-1 11 0 0,5 6 2 16,5 2-13-16,5 0 1 15,8-4-2-15,6-6-2 0,3-1-3 16,2-5 2-16,4-3 2 0,5-3-4 0,2-3 2 16,2-2-1-16,5-4 0 15,0-3 3-15,2-1-3 0,0-4 0 16,3-2-1-16,-1-3 0 15,2 1 0-15,0-4 0 0,-3 0-10 0,1 0-20 16,-3-1 0-16,-2-2-31 16,-2 2-49-16,-5-3 7 0,-2 1-34 15,-5-3-218-15</inkml:trace>
  <inkml:trace contextRef="#ctx0" brushRef="#br0" timeOffset="29890.041">20109 5516 713 0,'-2'-3'0'0,"2"1"275"0,0 2-178 16,4 0-63-16,3-1-7 16,8 1 30-16,3 0-15 0,5-1-4 15,4-3 7-15,2-2 2 16,4 1-1-16,-4-4-4 0,-1 3-13 0,-8 1-19 15,-3 1-8-15,-4 0 3 0,-3 1 0 16,-3 0-6-16,-3 3 2 16,-3 0-2-16,-1 0-62 0,0 2-13 0,-6 4-8 15,-2 3-37 1,-3 0-23-16,0 1-111 0,-1-7-150 0</inkml:trace>
  <inkml:trace contextRef="#ctx0" brushRef="#br0" timeOffset="30250.042">20294 5510 563 0,'0'0'0'0,"-1"-1"222"16,0 0-95-16,1 1-19 0,0 0-35 15,0 8-29-15,-3 4 5 16,-2 7 10-16,-2 5-15 0,-2 4-4 0,-1 5 3 16,0 1-9-16,0 1-10 15,3 0-4-15,-1-1-9 0,2-3-3 16,1 1-7-16,-2-5 2 15,1-1-1-15,2-2-3 0,-2-6 2 0,0-1 2 16,1-4-4-16,-3-2 0 0,-1-2 0 16,-2-2-4-16,-2-1-2 15,-1-4 0-15,-3 0 2 0,0-1 10 0,0-1-8 16,3 0 3-1,2 0 0-15,4 0 2 0,7 0-3 0,-2 0 2 16,3-1 4-16,4-2-5 16,4 0-2-16,5 0 4 0,1-1-3 15,2 1 2-15,4 2 0 16,1 1-1-16,0-1 0 0,2 1 1 0,-4 0-1 15,0 0 0-15,-1 1 0 0,-4 1 0 16,1 0-4-16,0 0-25 16,-3 0-23-16,1-1 0 0,-1-1-39 0,-1 0-109 15,-1-5-167-15</inkml:trace>
  <inkml:trace contextRef="#ctx0" brushRef="#br0" timeOffset="30520.042">20506 5540 709 0,'10'-7'0'15,"2"2"315"-15,4-3-201 0,2 4-23 16,5-4-29-16,3 3-13 15,2 3-10-15,0 0-7 0,1 1-11 0,-3-1-11 16,-3 2-3-16,-4 0-5 0,-5 0-4 16,-2 0-1-16,-4 0-22 15,-7 0-38-15,-1 2-14 0,0 1-22 0,-7-3-39 16,-4 3-103-16,-2-1-53 15</inkml:trace>
  <inkml:trace contextRef="#ctx0" brushRef="#br0" timeOffset="30840.043">20664 5574 571 0,'-2'14'0'0,"1"0"239"15,-1 4-123-15,-2 4-1 0,0 4-43 0,0 3-10 16,0 0-15 0,-2 1-6-16,1 0-14 0,-4-3-4 0,1 3-8 15,-1-2-5-15,-1-5-1 16,-1-1-2-16,0-6-2 0,-5-1-7 15,2-3 4-15,-3-1 5 16,-1-3-9-16,0-3 4 0,2 1 3 0,3-3-7 16,6-2 4-16,5 1 2 15,0-2-7-15,2 0 5 0,0 0-4 16,3 0-3-16,5 0 9 0,4 0 2 0,2-3-6 15,4-2 0-15,4 0 7 16,0 1-8-16,2 1 2 0,1 2 0 16,0-2-1-16,2 2 0 15,-1 1-1-15,-1 0-46 0,-2 0-12 0,1 1-51 16,-2 1-94-1,-5-2-69-15,-3 0-264 0</inkml:trace>
  <inkml:trace contextRef="#ctx0" brushRef="#br0" timeOffset="31190.043">21123 5302 877 0,'2'-2'0'16,"3"2"183"-16,-2 0-88 0,5 2-32 15,2 8-14-15,1 7-9 16,5 8-4-16,1 6-3 0,0 8 5 0,0 10-1 15,-2 6-1 1,-4 8-6-16,-4 6-4 0,-5 1-6 0,-4-1-5 16,-6-3-6-16,-6-7-7 15,0-5 2-15,-3-4 0 0,0-3-6 16,-4-4 4-16,-2-2 2 0,-2-2-6 0,-4-3-21 15,-3 1-6-15,-3-1-16 16,-4-4-18-16,-2 0-36 0,0 0-62 0,-2-5-93 16,-1-1-342-1</inkml:trace>
  <inkml:trace contextRef="#ctx0" brushRef="#br0" timeOffset="36500.051">11944 5036 526 0,'-3'-2'0'0,"3"0"163"0,0-1-79 0,4-1-1 15,3 0-26 1,-1 0 17-16,2-4-14 0,1 5-10 0,-2 1-2 16,3 0-5-16,-2 2-9 0,2 0 0 0,2 0-4 15,4 2-16 1,2 3-2-16,4-1 9 0,2 0-5 0,2-1 5 15,4-3 0-15,1 2 5 16,1-2-1-16,2-1-1 0,0-2-1 16,2 0-3-16,2-2 5 15,0 3-4-15,2 1-5 0,0 0-1 0,2 1-9 16,1 0-4-16,2 0 6 15,3 0-3-15,1 0-4 0,3 0 6 16,2 0 2-16,2-2 5 0,2-2 2 0,1 1-1 16,1 1-10-16,0-1 4 15,0 3-7-15,1-1-3 0,0 1 2 16,2 0 4-16,2 0-7 15,3 0 4-15,-2 0 1 0,-2 1-4 0,-5 0 2 16,-2 1 7 0,-1 0-10-16,0-2 4 0,-2 1 1 0,1-1-4 15,-2 0 2-15,-3 0 1 0,-2 0-3 0,-5-1 2 16,-5 0 0-1,-5-2-2-15,-6 1 2 0,-7 2 3 0,-4 0-1 16,-4 0 8-16,-2 0-4 16,-5 0-5-16,0 0 4 0,-2 0 0 15,-1 0-4-15,1-2 4 16,0 2-4-16,-2 0-4 0,2 0 4 0,-3 0 1 15,0 0-3-15,3 0 0 16,-2 0 1-16,-1 0-1 0,0 0 0 16,0 2 0-16,0-2-14 0,-2 0 3 0,0 0-8 15,0 0-20-15,-3 1-6 16,-4 3-23-16,-4 0-64 0,-4-1-29 15,-4-2-98-15,-3-2-730 16</inkml:trace>
  <inkml:trace contextRef="#ctx0" brushRef="#br0" timeOffset="66450.092">3970 7683 721 0,'-11'-21'0'0,"1"1"99"16,0-1-35-16,-1-1-17 15,-2 1-9-15,-2-1-7 0,-1-3-2 0,1 1 9 16,-3-2-12-16,0 0-10 15,-3 4-1-15,-2 4-6 0,-4 1-2 16,-4 2-2-16,1 6 0 16,-3 2-3-16,3 3-1 0,-3 1 3 0,4 3-1 15,-2 0-2-15,1 0 8 0,2 0 0 16,0 6 0-16,1 2 10 15,0 0-2-15,1 3 4 0,-1 3-9 0,-2 4-6 16,1 4-6 0,0 5 0-16,-3 0 6 0,2 0-7 0,0 2 2 15,3-1 1-15,0 1-3 16,2 2 2-16,1 3 0 0,-1 2-1 15,1 1 0-15,1 1 2 0,2 1-3 0,0 0 1 16,0 3 1-16,-1-3-2 16,4 4 2-16,-1 1 5 0,1 1 7 15,0 5 4-15,0 2 0 16,-1 3-1-16,0 3-5 0,-1-1 1 0,-4 2-4 15,2-1 2-15,-1 3 0 16,2-2-6-16,-1 3 3 0,3 4-5 16,-3-1-1-16,1 5 2 15,-1 1 2-15,3-1-4 0,2 1 1 0,2 1-2 16,5-1 0-16,2-1 0 0,3-1 4 15,2-3-5-15,2 0 0 16,0-2 1-16,0 0 4 0,4 1-3 0,2 0 4 16,-1 1-2-1,2 0 1-15,5 2-1 0,0 2-3 0,3-2 0 16,5 1 3-16,1-2-4 15,3-2 2-15,3-3-2 0,1 1-3 16,-1-3 5-16,4-3 1 16,0-2-2-16,-1-2 0 0,2-1 0 0,2 0 2 15,-2 0 1-15,4-2 1 0,2 0-5 16,2-2 2-16,-2 0 1 15,4-3-4-15,-2-1 4 0,3-4 0 0,-2-3-4 16,2-1 3-16,-1-5-1 16,0-2 0-16,1-4 0 0,0-3 4 15,-2 1-3-15,2-4 3 16,-3-5 2-16,2-2-1 0,0-3 3 0,-2-6-4 15,2-2-3-15,-3-1 4 0,-1-4-4 16,-1-3-2-16,-1-4 2 16,-1-5 6-16,2-3-2 0,-1-6 12 0,5-1-1 15,-1-5-7 1,0-4-2-16,-1 2-3 0,0-6-2 0,0-3 3 15,1-1-3-15,-4-1-2 16,-1 1 0-16,-4 0 4 0,-4 0-3 16,-2 1 7-16,-3-4-1 15,-3 3-3-15,-1-1 3 0,-2-3-5 0,2-2-1 16,-1-4 3-16,1-1-4 0,1-2 0 15,-1 1 0-15,0-2 2 16,0 0-3-16,-3 2 0 0,0-2 6 0,-2 4-10 16,0-3 9-16,-4 3-3 15,-2 0-2-15,-2-3 2 0,0 2 13 16,-3 2 2-16,-2 0 7 15,-1 2-8-15,-1-1-1 0,-5-3-2 0,2 3-2 16,-1-3-4 0,1 0-1-16,-1-1-1 0,0-4-6 0,2 2 4 15,-2-2 3-15,0 2-6 0,-3-1 2 0,1 1 3 16,-4-3-5-1,0-1 2-15,-1 4 1 0,-3-4-3 0,2 6 2 16,-3 1 1-16,-3-1-4 16,1 2 1-16,-3 2 3 0,2-3-3 15,-2 1 1-15,0 0 0 16,1-2 3-16,1 1-1 0,0-3 3 0,1 0-6 15,1 0 2-15,0 0 6 0,1 0-5 16,-1 0 1-16,1 2-2 16,-4 1-2-16,-3 2 2 0,-3 8 0 0,-1 3-1 15,-2 9-2-15,0 6 1 16,-3 3-9-16,0 6 2 0,-3 3-20 15,-2 6-35-15,-1 6 0 16,-4 2-27-16,-2 6-55 0,-4 6-37 0,-9-3-149 16</inkml:trace>
  <inkml:trace contextRef="#ctx0" brushRef="#br0" timeOffset="68800.096">22864 7933 761 0,'-8'-18'0'0,"-1"-2"187"0,0 0-135 0,1 1-27 16,0-1-9-1,-3-1-6-15,1 1-5 0,-4-4-5 0,-2 2 0 16,-3 2 8-16,-1 2-10 15,-3 0 4-15,-1 0-1 0,-2 3 1 16,1 0 4-16,0 3-2 16,0 3-5-16,-3 3 2 0,-1 2 5 0,2 3-7 15,-2 1 2-15,-2 0 10 0,-3 0-6 16,-3 1 8-16,-1 1-5 15,-2 2 4-15,-1 0 8 0,0 0 1 0,0-1-2 16,1 0-2-16,-1 1-4 16,1 3-5-16,-3 0 2 0,-3 2-4 15,1 4-5-15,-6 2 8 16,3 4-5-16,-2 2-4 0,-1 5 0 0,-1 0 11 15,1 3-10-15,1 0 7 0,-1 2-4 16,1 1-1-16,2 0 4 16,-2 1 6-16,5-1 3 0,0-2 8 0,4 2-7 15,3-1-3 1,0 1 1-16,4 3-4 0,-3 1-5 0,5 1 5 15,3 1-4-15,2 0-4 16,4 1 4-16,4-1-4 0,1 1-4 16,2 1 2-16,3 3 7 15,-1 0-6-15,-1 4 9 0,2 0-9 0,0-1 0 16,0 4 6-16,0-3-3 0,-1 2-4 15,-1 1 6-15,1 1-6 16,1 2-2-16,-1-2 2 0,2 2 5 0,2 0-6 16,1-1 0-16,3-1 3 15,1 1-4-15,-2-1 2 0,3-1 5 16,0 0-4-16,1 0 2 15,0-1 0-15,1 2-3 0,1 2 3 0,0-3-2 16,1 1 0 0,0 2 2-16,0-2-3 0,1 2-2 0,3-3 1 15,3-3-1-15,3 4-2 0,3-3 5 0,1-1-3 16,2 1 1-1,-1-3 0-15,2-1 7 0,1 0-8 0,1-3 2 16,3 0 16-16,-1-2-5 16,2-2 3-16,0-4-5 0,1 1-8 15,2-3 9-15,0 1-3 16,0 2-6-16,1-5 5 0,0 0-4 0,-1 2-4 15,-2-4 2-15,0 1 4 0,2 0-5 16,-1-1-2-16,2-1 4 16,-2-3-4-16,4-1 4 0,-2-4 0 0,1-1-3 15,-1-2 1-15,0-1 1 16,0-4-2-16,1 1 2 0,0-3 1 15,1-2-3-15,1-3 2 16,1-3 2-16,2 0-5 0,-1-5 4 0,4-4 5 16,-2 1-7-1,-1-5 0-15,1-2 23 0,1 2-18 0,-2-1 2 16,-1-3-3-16,4-1-2 0,-3-3 5 0,0-3-5 15,1 0-4 1,-2-3 4-16,1-4 4 0,1 0-9 0,1-1 6 16,-3-3 0-16,1 0-4 15,-2-2 2-15,0-4 1 0,-3 1-2 16,-1-2 5-16,-1-2-1 15,-2 2 5-15,-2-3 4 0,2 0-2 0,-1-1 0 16,0-3-4-16,1-2 0 16,-1 0-7-16,1-4 0 0,0-2 11 15,-1-1-13-15,2-2 4 0,-3-5 0 0,-1 2-2 16,-2-2 0-16,-3 0 7 15,-1 5-6-15,-3-1 9 0,-2 0-3 16,0-2-3-16,1 3 10 16,-2-2-9-16,-2 1-6 0,0 2 2 0,3-1 6 15,-2 0-9 1,-1 1 4-16,-2-2 0 0,-2-1-4 0,-2 0 3 15,0 0 0-15,-1 1-2 0,0-1 2 0,0 5 2 16,-3-2-5 0,-1 4 4-16,0 1-3 0,-2-2-3 0,-1 4 7 15,-1 0-2-15,-1 4-2 16,0 2 0-16,-2 7 2 0,1 1-2 15,-2 3-2-15,-3 2 2 16,0 1-29-16,-2 2 1 0,-3 3-19 0,-5 2-43 16,-6 8-20-16,-10 5-43 15,-8 3-109-15,-9-7-143 0</inkml:trace>
  <inkml:trace contextRef="#ctx0" brushRef="#br0" timeOffset="101810.142">7197 10061 758 0,'0'-16'0'0,"0"4"249"15,0-2-158-15,0 0-32 0,0 0-1 16,-1 1 2-16,-1 3-2 15,2 4-1-15,0 2-29 0,0 2-12 0,0 2 10 16,0 0-1-16,0 0-14 16,0 0-8-16,0 7-3 0,0 15 0 15,0 14-6-15,0 15 15 0,0 10-1 0,-3 7-3 16,-1-2 0-16,-2-4-3 15,1-2 0-15,0-5 5 0,2-7 1 16,1-5-11-16,2-6 6 16,0-5 1-16,0-5-4 0,0-3 0 0,0-3 4 15,2-4-6 1,0-4 4-16,-1-4-2 0,1 0 0 0,0-3-12 15,0-1-20-15,2 2-29 16,0-5-2-16,1 0-8 0,2-2 2 16,3-4 24-16,1-8 0 0,6-7-29 0,0-6 25 15,2-4 4-15,0-2-13 16,1-4 18-16,-2-2 15 0,0 2 14 15,-3 2 18-15,-3 1-2 16,-2 6 42-16,-3 3 16 0,-1 5-14 0,-3 7-3 16,-1 4 7-16,0 0-4 15,-2 6-6-15,0 0-4 0,0 1-14 16,0 0-17-16,0 1-6 15,0 9-4-15,1 10 2 0,-1 9 27 0,0 11-10 16,-4 7-6-16,-5 1-2 0,-1-4-1 16,-1 0-8-16,0-6 0 15,1-4 9-15,0 0-12 0,-1-7 6 0,1-6-2 16,1-2 1-1,-1-6 2-15,2-3 5 0,1-3 4 0,1-2 6 16,0-3 0-16,3-2-4 16,-3 0 6-16,0-7-2 0,-2-3-1 15,-1-4 1-15,-2-5-9 0,-2-3-4 0,-3-3 5 16,0-4-4-16,-2-2-7 15,1-1 0-15,1-2 9 0,4 1-11 16,2-2 4-16,0-2-2 16,3 1 0-16,3 1-4 0,-1-1 4 0,2 10 0 15,1 8-10-15,1 7 5 16,1 11-4-16,0 4-64 0,0 13-88 15,4 12 20-15,-2 2-54 16,-2-1-381-16</inkml:trace>
  <inkml:trace contextRef="#ctx0" brushRef="#br0" timeOffset="102580.143">6098 11745 972 0,'0'-12'0'0,"3"-4"130"16,2-4-75-16,0-5 0 0,-1 1-5 15,-2-1-16-15,-2 0-6 16,0 5 4-16,-1 2 8 0,-6 4 0 0,0 3 2 15,-4 4-11-15,0 2-14 16,-4 5-11-16,-1 0-1 0,-2 8-5 16,0 4 0-16,1 5 0 15,1 0-1-15,3 6-6 0,2 2 10 0,3 0-4 16,2 4-6-1,3-1 1-15,3 2-1 0,3 0-5 0,9 1 9 16,0 0-5-16,2 0-4 0,4-2 2 0,-2-3 1 16,0-3-4-1,-4-2 8-15,-1-2 4 0,-5-1-3 0,-3 1 7 16,-2 0-3-16,-1-2 0 15,0 3 0-15,-6-5 2 0,-3 0-2 16,-3-2 0-16,-1-1 5 16,-2-1-6-16,0-2 2 0,-3 0 5 0,0-4-8 15,-1-1 4-15,1-4 4 0,0 0-2 16,0-2 10-16,4-3 0 15,0-4-5-15,1-2 4 0,2-4-5 0,1-2-6 16,2-2 7-16,1-3-7 16,2 2-4-16,1 2 4 0,3 2-2 15,1 6-23-15,0 3-10 16,0 2-13-16,2 5-58 0,3 1-33 0,2 10-17 15,-1 4-152 1,-1 1-232-16</inkml:trace>
  <inkml:trace contextRef="#ctx0" brushRef="#br0" timeOffset="103710.145">6348 11855 865 0,'0'-20'0'15,"-2"6"271"-15,-2 3-178 0,0 4-17 16,-1 5-1-16,-5 2-31 15,-2 13-23-15,-4 11-27 0,-4 10 9 0,-2 10 1 16,4 0-2 0,1-1 3-16,7-7-4 0,3-2-2 0,6-6 2 15,1-6 0-15,2 1-2 0,6-7 2 0,2-2-3 16,2-3-5-1,2-4 5-15,0-3-6 0,3-4-1 0,0-3 9 16,0-5 0-16,0-7-2 16,2-5 3-16,0-3 2 0,-4-5-3 15,0-5 0-15,-4-5 7 16,-3-5-10-16,-2-4 6 0,-5 1 1 0,-1 3-4 15,-5 7 0-15,-3 8 2 16,-4 9-2-16,2 5 0 0,-4 8 6 16,3 6-7-16,-2 3 2 0,2 11 1 0,0 6-2 15,2 4-5-15,3 1 6 16,2 1-2-16,4-2-1 0,0-3 2 15,1-1 0-15,5-2-3 16,1-5-5-16,2 0-5 0,3-3 0 0,4-5-2 16,2-2-1-1,2-3 8-15,2-4 0 0,0-6-15 0,0 1 18 16,-2-5 2-16,-1-1-1 15,-1-2 3-15,-2-3 1 0,-2 1 0 16,-1 0 0-16,-3 0 1 0,-2 3-2 0,-2 3 2 16,-4 5 1-16,-1 4-1 15,0 4 6-15,-1 0 23 0,-3 0-4 16,-5 12-17-16,-4 6-12 15,-2 12 3-15,1 1 0 0,2 1 3 0,3-1-3 16,1-3 0-16,6-5 1 16,1-3-1-16,0-3-1 0,5-3 1 15,1-2 0-15,2-5-2 0,1 0 2 0,2-4-2 16,4-3 3-16,1 0 1 15,1-5-3-15,3-4 2 0,0-4-1 16,-1-6 0-16,1-1 0 16,-3-3 3-16,-2-3-5 0,0-2 4 0,-7-6 0 15,3 2-2 1,-3-1 0-16,0-1 1 0,2 8-3 0,-7 5 3 15,2 7 0-15,-4 10-2 16,-1 3 2-16,0 1-1 0,0 8-9 16,0 10 2-16,-6 10 10 0,-2 4-2 0,-3 4 3 15,1-3-3-15,-1 1-2 16,1-2 2-16,2-3 1 0,2-3-2 15,4-1 0-15,2-4-1 16,0-3-3-16,3-4 5 0,5-2-2 0,1-3-15 16,4-2 12-16,1-6 0 15,3-1-3-15,1-1 7 0,3-10 0 16,-1-6-7-16,1-5 9 15,1-2 0-15,-2-8-3 0,-1-1 2 0,-5-6 2 16,-2 1-6-16,-3-3 6 0,-4 3-3 16,0 9 0-16,-3 6 0 15,-2 9 3-15,0 6-2 0,0 6 8 0,0 2-3 16,0 0-4-1,0 0-3-15,0 0-3 0,2 3-11 0,1 8 9 16,1 6 7-16,0 5-2 16,1 4-3-16,-3 5-1 0,0 1 0 15,-1 5 7-15,-1-1-3 0,-1 3 0 0,-3-3 2 16,-2-2 0-16,2-5-1 15,0-5-3-15,2-5 3 0,1-7-14 16,1 1 5-16,0-6-6 16,4 0-40-16,4-3-36 0,2-4-63 0,0-1-226 15</inkml:trace>
  <inkml:trace contextRef="#ctx0" brushRef="#br0" timeOffset="104180.145">7257 11772 893 0,'0'-8'0'15,"0"1"244"1,-1 1-170-16,-1 2-18 0,1 2-3 0,-1 1-10 16,0 1-7-16,-6 6-24 15,-4 12-16-15,-6 11 6 0,-3 8 2 16,-1 6 2-16,2-2-3 15,2 3-5-15,3-8 4 0,4-5 0 0,6-5-4 16,3-5 3-16,2-3-3 0,8-3-2 16,4-2 0-16,3-6-8 15,5-3-1-15,3-3 6 0,3-2 3 0,3-6-1 16,4-7 9-16,0-4-6 15,-1-1 1-15,0-5 2 0,-2-5 2 16,-1-5-3-16,-2-4 0 16,-3-7 3-16,-4 1-4 0,-6 5 2 0,-7 4-1 15,-7 11 0-15,-3 9 41 0,-3 6-10 16,-3 9-2-16,-4 3-16 15,-7 11-13-15,-1 12 0 0,-3 4 0 0,4 1 2 16,4 1-4 0,4-2 3-16,2-2 0 0,4-1-2 0,3-1 1 15,1-2 2-15,2 0-4 16,0-2 4-16,4 0-2 0,2-2 0 15,2-1 0-15,5-2 0 16,0-5 0-16,5 0-21 0,1-7-10 0,4-2-60 16,7-3-16-16,4-4-84 0,1-9-401 15</inkml:trace>
  <inkml:trace contextRef="#ctx0" brushRef="#br0" timeOffset="104880.146">8062 12209 1134 0,'-11'-13'0'0,"-1"-3"175"0,-3-6-113 0,-5-7-29 15,-1-6-3 1,-3-5 1-16,5-7-10 0,4-5-1 0,1-6-6 15,7-5-6-15,7-3-5 16,1-8 4-16,11-2-6 0,9 1-2 16,4 0 2-16,0 12-1 15,1 16 0-15,-3 14-4 0,-3 14 4 0,-1 11 0 16,-1 7-10-16,-1 2 10 15,-3 11 0-15,-3 8-5 0,-1 4 5 16,-7 6 0-16,-3 5 0 0,-7 4 2 0,-10 7-2 16,-7 5 0-16,-4 3 2 15,-6 5-2-15,-1 3-1 0,1 2 0 16,3 4-12-16,3-5-3 15,5-7 0-15,5-2-2 0,4-12 13 0,7-7-1 16,4-7-4 0,3-10 8-16,2-5 1 0,6-1-3 0,5-3 5 15,3-3 0-15,5 0-2 0,3-6 2 0,1-1 5 16,2-7-7-1,0-2 2-15,-1 0-2 0,0-5-56 0,-1-1 1 16,0 0-15-16,0-2-47 16,0 1-23-16,-3 2-149 0</inkml:trace>
  <inkml:trace contextRef="#ctx0" brushRef="#br0" timeOffset="106060.148">8739 11943 970 0,'1'-33'0'16,"-1"5"196"-1,-1 1-126-15,-6 6-15 0,-3 6 14 0,-3 4-7 16,-2 5-31-16,-4 6-13 15,-5 2 4-15,0 13-4 0,-3 7-9 16,0 6 6-16,2 4-9 0,5 0-6 0,6-1 0 16,4 1 4-16,6 1-6 15,4-3 4-15,0-2-2 0,7-3 0 16,4-7-10-16,1-2-5 15,3-7-7-15,3-3 8 0,-1-6 1 0,4-1 8 16,0-11 7-16,2-5 0 16,-1-5-4-16,-1-7 4 0,-2-8 4 15,-1-5 2-15,0-9 5 0,2-5-2 0,0-5-7 16,2-4 1-16,1-5-4 15,1 1-2-15,-3 4 2 0,-6 8 0 16,-5 15-1-16,-5 17 0 16,-4 11 26-16,-1 10-6 0,0 4 9 0,0 0-20 15,-3 17-18 1,-12 21 0-16,-7 16 15 0,-4 13-8 0,0 2 4 15,6-6 2-15,7-4-4 16,4-5-2-16,5-8 2 0,4-5 0 16,0-3-2-16,7-6 2 0,3-5-21 0,1-6 4 15,2-4-8-15,3-6-4 16,2-4 16-16,0-5 4 0,2-2 1 15,0-7 5-15,2-10-1 16,-3-5 3-16,0-5 2 0,-2-6 1 0,-2-3-3 16,-2-3 2-16,-5 2 1 15,-2 5-2-15,-4 9 0 0,-2 11 5 16,0 4 3-16,0 7 5 15,0 1-2-15,-3 6-12 0,-7 14-5 0,0 6 5 16,-5 8-2-16,3 2 4 0,4-5 2 16,3-2-6-16,2-4 3 15,2-4-1-15,1-3-1 0,0-1 2 0,3-5 0 16,2-3 0-1,0-1-2-15,0-4 2 0,1-1-5 0,2-3 3 16,1 0-3-16,1-2-4 16,5-6 5-16,0-1-8 0,2-7-4 0,2-2 2 15,1-1-2-15,1-3-2 0,1-3 8 16,0 1-1-16,-4-1 3 15,-4 4 9-15,-3 9 0 0,-6 4-2 16,-3 7 2-16,-2 1 13 16,1 3-5-16,-1 9-11 0,1 7 4 0,0 5 18 15,-1 2-13-15,1 1-4 16,-1-5-3-16,2 1 0 0,-2-5 4 15,0-3-4-15,-1 1 0 16,-5-1 5-16,-2-3-3 0,-5-1 5 0,0-2-4 16,1-1-3-16,-1-4 0 0,3-1 4 15,5-2-5-15,2-1-20 16,3 0 9-16,0 0-17 0,0 0 2 0,5 0-8 15,3-1-8 1,3-5 46-16,4-5-3 0,4-1 0 0,0-4 0 16,1-1 4-16,1-5-5 15,2-4 2-15,3-1 20 0,1-7-5 16,3-5-1-16,2-4-4 15,3-4-7-15,2-3 6 0,2-4-10 0,-2 0 0 16,-1 0-1-16,-6 1 4 0,-6 7-6 16,-7 7 3-16,-7 13 3 15,-6 9 22-15,-4 5 14 0,0 6-12 0,0 4-14 16,0 0 4-16,0 2-1 15,-3 0-15-15,-4 16-2 0,-10 12-16 16,-6 14 16-16,-4 12 2 16,1-2 4-16,1 0-6 0,4 0 2 0,3-5 1 15,2-4-3-15,5-4 1 0,5-9 0 16,4-3 0-16,2-4-1 15,1-5 0-15,6-2-3 0,-1-1-1 0,4-4-12 16,-1-1-18 0,4-4-16-16,-1-4-6 0,1 0-27 0,1-2-31 15,1-4-58-15,-2-5-198 16</inkml:trace>
  <inkml:trace contextRef="#ctx0" brushRef="#br0" timeOffset="106230.148">9456 11708 621 0,'9'-8'0'0,"3"1"103"0,3 0-45 15,2 1 30-15,1 1-3 16,0-1-21-16,3 4-36 0,-1 2-21 16,0 0-4-16,-1 0-6 15,0 5-58-15,-1 3-127 0,-1 0-36 0,-3 2-357 16</inkml:trace>
  <inkml:trace contextRef="#ctx0" brushRef="#br0" timeOffset="106440.149">9715 11858 931 0,'-2'3'0'0,"0"3"163"0,-2 2-77 16,2 0-31-16,0 3-10 16,-1 1 7-16,0 3-9 0,-1-1 0 0,-1 1-3 15,-1 1-7-15,-1-2-9 0,-1 2-13 16,2-4-6-16,0-1-1 15,0 0-3-15,2 1 0 0,1-3-2 0,-1-3-71 16,3 0 14-16,-1-3-30 16,2 2-43-16,-2-5-53 0,0-3-152 15</inkml:trace>
  <inkml:trace contextRef="#ctx0" brushRef="#br0" timeOffset="106580.149">9793 11601 940 0,'5'-9'0'16,"-3"3"224"-16,-2 5-148 0,1 0-40 15,-1 1-31-15,0 0-10 16,3 1-93-16,-2 4-63 0,-1 1-281 0</inkml:trace>
  <inkml:trace contextRef="#ctx0" brushRef="#br0" timeOffset="107310.15">9904 11810 726 0,'0'-3'0'0,"0"3"341"16,0-1-263-16,0 1-10 15,0 1-23-15,0 9-22 0,0 6 2 0,0 9 53 16,-3 1-38-16,-3 1-22 0,-1-3-4 16,-1-5-3-16,-1 0 1 15,0-4 0-15,-1-2-3 0,2-2-1 0,-1-4 1 16,2-1-3-1,4-3-3-15,2-2 0 0,1-1 0 0,0 0-3 16,0 0 0-16,0-1 6 16,1-5-6-16,2-6 0 0,4-7 0 15,3 0-19-15,3-6 18 0,4-4-3 0,5 0-9 16,2-7-2-16,4 5-7 15,0 2-2-15,-3 7 18 0,-2 6 3 16,-5 8-1-16,-1 4 6 16,0 4-3-16,-4 2 0 0,0 8 1 0,-5 8 0 15,-3 6-1 1,-5 7 1-16,0 1 18 0,-3-1-18 0,-2-3 0 15,0-5 11-15,2-1-11 16,-1-3 0-16,2-2 3 0,2-2-4 0,0-1-39 16,4-3-40-16,4 0-32 0,3 1-14 15,0-4-46-15,5-4-174 16</inkml:trace>
  <inkml:trace contextRef="#ctx0" brushRef="#br0" timeOffset="108890.152">10355 11944 537 0,'16'-26'0'15,"0"0"318"-15,-3 1-194 0,-3 4-53 16,-3 4-2-16,-5 3 0 15,-2 1-14-15,-1 1 3 0,-6 2-6 0,-1-2-5 16,-2 5-9-16,-4 1-13 0,-4 5-5 16,-1 2-11-16,-7 15-1 15,-3 6-5-15,-1 10-2 0,0 3 3 0,3 3-3 16,6-1-1-1,4-3 0-15,7-6 2 0,7-6-3 0,3-2-5 16,6-5 6-16,2-1 0 16,3-7-5-16,3-3 3 0,4-3-7 0,5-1 11 15,3-5-4-15,-2-8-16 0,0-3 4 16,1-1-2-16,-4-4 4 15,1-2 9-15,-3-1 3 0,-3-4 0 0,-1 0 0 16,-2-1 2 0,-4 3-3-16,-3 7 2 0,-3 10 0 0,-3 5-1 15,0 4 10-15,-2 5-9 16,-6 11-2-16,-3 8-12 0,-2 6 16 15,3 3-4-15,3-4 2 16,4-2-2-16,2-2-1 0,1-7 2 0,1-2 0 16,5-3-6-16,4-3 6 0,2-3 0 15,2-5 0-15,5-2 0 16,4 0-1-16,2-5-16 0,5-4 3 0,-1-4-5 15,0-5 1-15,1-5 15 16,-1-6 1-16,-3-3 0 0,1-7 4 16,-2-6-1-16,1-8-1 15,-1-6 0-15,0-5 2 0,0-2-2 0,0 0 0 16,0-1 3-1,-1 8-2-15,0 11 2 0,-6 12-3 0,-8 19 0 16,-4 7 0-16,-5 9 11 0,-1 2-7 0,-2 14-5 16,-9 14-7-1,-8 19 16-15,-9 16 24 0,-5 5-23 0,-2 5-1 16,1-4 1-16,1-3 3 15,4-9-8-15,3-6-1 0,3-9 0 16,6-4-3-16,2-9 0 16,7-5 4-16,2-2-7 0,5-5 2 0,1-3 0 15,3-3-3-15,4-2 1 0,3-3-9 16,1-2-8-16,2-3 0 15,3-2-1-15,-1-2-4 0,2-7 8 0,1-4 3 16,0-5 0-16,0-4 13 16,1-3 0-16,-2-3-3 0,1-1 3 15,-2-2 1-15,-3 5 0 16,-3 4 0-16,-3 11 1 0,-4 7 1 0,-1 3 1 15,-2 1-4 1,0 4-8-16,0 9 6 0,-6 8 6 0,-1 5 11 16,0-1-9-16,-1 1-4 0,1-7-1 0,4 2 0 15,0-3 1 1,2-1-1-16,1 0 0 0,0-2 2 0,3-1-3 15,1-3-1-15,3-2-1 16,1-2-34-16,2-3 14 0,1 0 3 16,4-4-11-16,0 0 5 15,0-8-2-15,3-3 12 0,0-5 14 0,1-3 2 16,-1 0 0-16,0-5 0 15,-3 0 2-15,-2-2 6 0,-1 0 4 16,-5 2-4-16,1 5-3 0,-3 4 8 0,-2 5 0 16,-2 8 15-16,1 2-5 15,-2 0-18-15,0 7-8 0,-3 7-3 16,-5 6 12-16,-1 5 7 15,2-1-10-15,1 0-1 0,1-2-3 0,2-1 2 16,3-2 0 0,0-6-2-16,2-1 2 0,3-2 2 0,1-1-4 15,2-1 2-15,4-4 0 0,3-1-2 0,2-3 2 16,2 0 1-1,0-5-4-15,-2-8 2 0,-1-2 3 0,-5-5-4 16,-3-3 2-16,-3-3 4 16,-2 0-3-16,-3-1 13 0,0 0-8 15,-4 5-4-15,-1 5 4 16,-2 4 6-16,-1 4 1 0,3 4-2 0,2 1-8 15,0 4-7-15,3-2 6 16,0 2 0-16,0 0-3 0,0 0-3 16,0 0-1-16,0 0-35 0,0 2 15 0,0 1 20 15,0 3-6-15,3-2 2 16,4-1 5-16,3 0 0 0,4-3 4 15,3 0-2-15,0-2-3 16,1 1 6-16,-2 1-4 0,-4 0-2 0,-1 1 8 16,-2 5 2-1,-1 1-4-15,-3 4 3 0,-2 2 4 0,-1 3 5 16,-2 4 0-16,0-2-1 15,0 1-3-15,-3-1 1 0,1-4-1 16,-2 3 0-16,0-7-1 0,1-2 1 0,-1-1 5 16,1-3 2-16,1-1-3 15,0-3-7-15,1 3-1 0,1-3-4 16,0 0-4-16,0 0 4 15,0 0 2-15,0 0-5 0,0 0 2 0,2-3 4 16,2-5-5-16,4-4 0 16,2-4 0-16,5-4-13 0,4-2 7 15,2-3-10-15,4-3-5 0,2 3 13 0,-1 2-8 16,-2 2 4-16,-2 8 13 15,-2 2 0-15,-4 7-2 0,-3 4 2 16,-3 0-1-16,-1 11-5 16,-4 6 6-16,0 4 0 0,-4 1 6 0,-1 3-1 15,0 1-1 1,-3-1 0-16,-2 1 4 0,-2-3-4 0,0-4-2 15,0-3 1-15,2-2-5 16,1-2 1-16,0-2 0 0,1 0 0 16,0-1-45-16,0 1-9 0,-1-3-15 0,1 1-40 15,-1-4 22-15,2-1-60 16,0-1-14-16,1-2 22 0,-1-2-49 15</inkml:trace>
  <inkml:trace contextRef="#ctx0" brushRef="#br0" timeOffset="109140.152">11253 11371 722 0,'2'-4'0'16,"9"1"0"-16,2-1-68 15,-1 2-35-15,0 1 2 0,-1-1-6 16,-2 2 18-16</inkml:trace>
  <inkml:trace contextRef="#ctx0" brushRef="#br0" timeOffset="109440.153">10703 11639 732 0,'13'-4'0'16,"6"-1"108"-16,8 3-4 15,4-1-52-15,2 3-16 0,3 0-12 0,-5 3-15 16,-3 4-18-16,-4-2-56 15,-8-2-71-15,-4-2-179 0</inkml:trace>
  <inkml:trace contextRef="#ctx0" brushRef="#br0" timeOffset="111840.156">8680 12891 858 0,'6'-27'0'16,"-4"1"262"-16,-2 2-163 0,-7 4-22 15,-5 3 2-15,-6 7-18 16,-6 8-27-16,-5 3-11 0,-3 16-8 0,-4 9-5 15,0 7-3 1,4 1-8-16,3 0 2 0,10-5 3 0,6-8-4 16,8-3 0-16,5-3-2 0,1-1-2 0,6-1 6 15,6 0-4 1,4-5 0-16,3-3-2 0,6-1-4 0,1-4-9 15,2-3-1-15,-2-5-4 16,-2-5 6-16,-1-4 10 0,-4-3 4 16,-1-1 2-16,1-6 0 15,-3 0 3-15,1-4-4 0,-3 0 2 0,1 3 1 16,-4 5-3-16,-3 8 2 15,-4 7-2-15,-3 6 1 0,-2 2 0 16,0 7 7-16,-3 11-11 0,-6 14 8 0,0 6 25 16,-3 4-26-16,4-4 2 15,4-2-4-15,4-7-2 0,4-4 1 16,7-7-1-16,6-2-3 15,8-7 8-15,4-9-2 0,7 0-2 0,0-9 0 16,0-7 5 0,-1 0-6-16,-1-5 2 0,-3-3 2 0,-3 1-2 15,-4-1 2-15,-6-2-1 0,-5-3-1 0,-4-2 3 16,-4 0 0-1,-4 2-4-15,-1 3 0 0,-8 5 9 0,-5 6-6 16,-5 5 11-16,-3 9-12 16,-7 5-4-16,-5 15 4 0,1 10-2 15,1 5 0-15,6 5-2 16,5 0 1-16,7-6-5 0,9-6-5 0,4-4 3 15,0-5 4-15,6-6 2 16,2 1-2-16,2-6 3 0,3-2 0 16,0-5 1-16,3 0 0 0,3-2 0 0,3-4 0 15,-1-4-5-15,1-4 7 16,2-1-2-16,2-3 0 0,1-3 0 15,1-5 3-15,-2-3-4 16,0-8 2-16,-1-3 1 0,0-7-3 0,-3-5 2 16,1-1 2-1,-4 1-3-15,-2 7 0 0,-4 11 1 0,-5 15-2 16,-6 9 2-16,-1 7 3 15,-1 3-1-15,0 0 5 0,-1 7-9 16,-7 13-14-16,-5 12 18 0,-3 11 1 0,-4 7-6 16,1-2 4-16,3 2 0 15,2-3-3-15,4-3 2 0,5-7-4 16,5-4-13-16,5-3 6 15,7-4-11-15,6-4-29 0,5-3 12 0,6-6 4 16,5-3-9-16,1-4 9 16,-2-5 0-16,2-1 2 0,-2-5 30 15,-6-5 2-15,1-3 0 0,-3-7 0 0,-4-2 1 16,-1-5-1-16,-6-5 8 15,-3 0 10-15,-6-2 0 0,-5 1 7 16,0 5 1-16,-10 7-2 16,-1 7 4-16,-5 7-2 0,0 7-13 0,-3 0-6 15,-2 11-6 1,1 7-2-16,-1 4 1 0,2 4 0 0,0 3 0 15,4 0 2-15,0-2 0 16,5-1-4-16,4-2 3 0,3-6-3 16,3-2-26-16,0-2 24 0,4-1-6 0,2-5-4 15,3-2 9-15,4-5 0 16,4-1 1-16,7-5 6 0,0-7-2 15,4-3 0-15,0-7-5 16,2-3 7-16,1-8-4 0,-1-3 4 0,-2-5 1 16,-1-7 3-16,-1-5 6 15,-2-6-6-15,-1-3-3 0,-2 1 6 16,-3 7-6-16,-6 11-3 15,-4 14 0-15,-4 15 16 0,-4 11 20 0,0 3-9 16,-3 10-26-16,-8 17-2 0,-6 13-3 16,-4 13 10-16,1 2-8 15,4 0 4-15,4-4 0 0,2-4-2 0,5-3 0 16,2-8 0-1,2-4 0-15,1-7-1 0,5-6-1 0,2-5-13 16,1-2 1-16,3-4 4 16,1-3-3-16,3-4 0 0,1-1 2 15,1-7-13-15,1-4 16 0,-2-2 1 0,-1-6 2 16,-2-3 8-16,1-2-3 15,0-2 0-15,-3-1 0 0,-1 3 0 16,-4 7 0-16,-2 5 0 16,-3 7 2-16,1 5-2 0,-2 0 0 0,0 5 7 15,0 12-9-15,-3 7-3 16,2 7 13-16,-1-2-11 0,1 0 6 15,0-3-3-15,0-3 0 16,0-6 0-16,1-1 2 0,0-3-3 0,4-5 1 16,-1 0 1-16,3-2-2 0,1 1 2 15,2-2-1-15,3-2 0 16,2-2-16-16,2-1-6 0,2 0-17 0,4-8 12 15,-1-4 14 1,1-5 9-16,-3-1 6 0,0-7-2 0,-3-3 0 16,-1-2 20-16,-2-4 5 15,1 0 0-15,1-2-9 0,-2 2-8 16,-1 6-3-16,-4 9-1 15,-3 9-1-15,-3 7 8 0,-2 3-2 0,0 4-9 16,-8 10 0-16,-4 9-7 0,-3 4 9 16,-3 2-2-16,1 0 0 15,0 2 2-15,2 3-3 0,-1-5 2 0,6 0 1 16,4-4-3-16,4-4 2 15,1-2-1-15,1-6 0 0,3-1-2 16,2-4 1-16,3-3-12 16,-1-2 12-16,4-3-1 0,1 0-3 0,2-6 5 15,3-2 0-15,4-4-18 0,3-3 17 16,2-1-7-16,1-1-4 15,0-5 7-15,2 1 2 0,-2 0-1 0,-1 1 7 16,-2 4-2 0,-5 2-2-16,-4 7 1 0,-4 3-3 0,-3 4 3 15,-2 1 0-15,-2 10 0 16,0 3 6-16,0 5 0 0,-1 0-3 15,-1 0 0-15,-2 0 2 16,0-3-4-16,-3 0 1 0,-4-4 3 0,1 0-3 16,-2-4-2-16,1-1 0 0,0-2 18 15,0 0-15-15,2-3 0 16,2 1-2-16,1-3-2 0,0 0-16 0,2 0 0 15,0 0 6-15,0-3 11 16,3-3 0-16,3-5 0 0,4-3-34 16,3-3 27-16,1-6-10 15,3 0 2-15,3-1-3 0,-1-1-10 0,5 4 17 16,-2 5 3-1,-1 4 3-15,1 3 7 0,-1 4 2 0,-1 2-3 16,-1 3 7-16,-2 1 4 0,-1 8 2 0,-2 4 3 16,-2 3-1-1,-2 2 10-15,-4 1-12 0,-3 4 6 0,-3-1-1 16,-1 3-7-16,-4-3-4 15,-3 1-3-15,0-3-1 0,-4-2-2 16,-3-4-1-16,-1 0 5 16,-4-4-9-16,-2 0 5 0,-2-3 1 0,3-4-6 15,1 0-29-15,0-3-2 0,1 0-33 16,3-3-73-16,2-6-144 15</inkml:trace>
  <inkml:trace contextRef="#ctx0" brushRef="#br0" timeOffset="113240.158">10869 12941 722 0,'0'0'0'0,"0"1"149"15,2-1-71-15,3 0-33 16,3 0-12-16,4 0-3 0,3-1-18 15,-1-3-9-15,3 0 2 16,-3-4 0-16,1 1 4 0,-3-2 20 0,-4-2 1 16,-1-1 13-16,-4-2-2 15,-1 1-15-15,-1 1-16 0,-1-1 10 16,-1 4-15-16,-4 0-6 15,0 2 2-15,-1 2 8 0,-1 2-11 0,-4 3 2 16,-3 3-1-16,-4 11-4 0,-3 9 9 16,1 6-4-16,0 1 0 15,2 2 0-15,5-2 0 0,3-5 0 0,4-3 0 16,4-5-1-1,2-2-2-15,2-1 5 0,4-4-2 0,2-3 0 16,4-3 0-16,4-3 3 16,5-1-3-16,4 0 0 0,3-9 13 15,0-4-16-15,2-1 5 0,-2-5 3 0,-1-1-5 16,-3-4 0-16,-2-1 12 15,-2-3-1-15,0-4 9 0,-2 0-9 16,2-1-7-16,-2 2 0 16,-4 9-5-16,-6 9 0 0,-3 8 2 0,-4 3 1 15,-1 2-4-15,0 0 2 16,0 7-3-16,0 6-9 0,0 4 17 15,0 2-5-15,3 0 0 16,-1 2 0-16,1 2 3 0,3 2-4 0,0 1 2 16,1 0-1-16,0 0 0 0,0 1 0 15,-2-2 3-15,0-1-5 16,-1-5 3-16,-4 0 0 0,0-4-2 0,-4-3 1 15,-6 0 0 1,-5-2 0-16,-5 0 0 0,-5-1 0 0,-4-1-11 16,-5 0-10-16,-1-2-15 15,-2 1-17-15,0-2 4 0,3-2-54 0,0-3-99 16,3 0-166-1</inkml:trace>
  <inkml:trace contextRef="#ctx0" brushRef="#br0" timeOffset="125290.175">7546 13574 585 0,'-4'0'0'15,"4"0"225"-15,0-1-139 0,0 0-69 0,0 0-1 16,3 1 16-16,3 0-2 16,2-2 35-16,2 1-4 0,3-2-18 15,-1 1-5-15,5-1-11 16,4 1-6-16,1 1-7 0,2 0-1 0,2 1-8 15,2-1 7 1,-1 0-5-16,0-2-7 0,-2 0 0 0,0-1 10 16,-5-1-10-16,0 0 0 0,-6 3 8 0,-4-3-8 15,-4 3-1 1,-3 2 1-16,-3-3-29 0,0 3 8 0,0 0-27 15,-2 0-77-15,-3 0-53 16,-3 0-116-16,-1 0-325 0</inkml:trace>
  <inkml:trace contextRef="#ctx0" brushRef="#br0" timeOffset="125490.175">7806 13316 635 0,'2'-14'0'16,"-1"7"254"-16,1 3-142 15,0 3-51-15,-2 1-6 0,0 0-15 16,0 7-13-16,-2 14-8 15,-2 12 75-15,-3 11-15 0,-3 1-33 0,2-2-20 16,2-1-6 0,3-3-5-16,-1-3-15 0,4-1 0 0,0-2 3 15,0-6-47-15,4 1-42 0,1-3-53 0,3-6-191 16,0-6-329-1</inkml:trace>
  <inkml:trace contextRef="#ctx0" brushRef="#br0" timeOffset="126130.176">8452 13515 977 0,'0'-13'0'15,"0"2"151"-15,-5-1-89 16,0 0-1-16,-2 4-3 0,1 1-15 0,2 2 6 16,-3 3-14-1,-2 2-7-15,-3 2-3 0,-5 10-2 0,-2 10-8 16,-5 5-8-16,-2 9 10 16,2 0-11-16,2 3-5 0,5-3 4 15,4-4 0-15,7-4-9 0,5-5 7 0,2-2-4 16,9-4-8-16,3-3 12 15,5-6-6-15,3-3-14 0,3-3 3 16,4-2-10-16,-2-7-16 16,1-2 15-16,-2-4-2 0,0-4-4 0,-4 1 19 15,1-4 8-15,-2-2 1 16,-4 1 6-16,0 0 1 0,-5 2-5 15,-3 3 0-15,-3 7 2 0,-4 3-1 0,-1 4 0 16,0 2 9-16,0 0-6 16,0 5 5-16,-3 12-8 0,-2 3 0 15,-1 8 0-15,2-1 15 16,1-1-20-16,3-4 10 0,0-2-5 0,0-1-3 15,7-5 6 1,0-3-1-16,1-2-2 0,3-3 0 0,1-3 0 16,2-3 0-16,3 0-4 15,-1-3 8-15,1-7-8 0,2-6 8 16,-3 0-1-16,-1-5-4 0,-3-2 2 0,-3-3 6 15,-2-2-10-15,-1-3 6 16,-2 1 4-16,-3 1-7 0,-1 2 0 16,-1 4 5-16,-6 6-7 15,-2 3 4-15,-3 6 3 0,0 4-6 0,-3 4 2 16,1 5-2-16,2 7-22 15,1 7-11-15,4 3-50 0,1-1-60 16,2 1-17-16,4-2-138 16,0-6-244-16</inkml:trace>
  <inkml:trace contextRef="#ctx0" brushRef="#br0" timeOffset="127580.178">8873 13592 735 0,'1'0'0'16,"1"8"39"-16,-2 4 88 0,0 2-30 15,0 4-39-15,0 0-3 0,-3-1-4 0,2-1-18 16,-2-4-1-16,0-3-2 16,0-1 5-16,1-2-2 0,-1-1-7 15,-1 0-10-15,0-2-10 16,1 0 0-16,1-2-1 0,2-1-9 0,0 0 8 15,0 0-5-15,0 0-7 16,0-1 4-16,3-8-9 0,7-5-4 16,0-3 4-16,3-2-3 15,0-4-7-15,1 0 5 0,1-3 3 0,0 0 3 16,0 3 10-16,1 4 1 0,-2 4-4 15,0 5 10-15,-3 3-6 16,2 7-6-16,-1 2 9 0,-3 11-4 0,1 6-3 16,-3 3 10-1,-2 4-1-15,-2-1-6 0,-3-1 4 0,0 0 3 16,0-4-5-16,0-2 0 15,0-4 4-15,-1-3-4 0,0-4 0 16,0 0 3-16,0-2-4 16,1 0 1-16,0 0 0 0,0-5 0 0,3 2-24 15,2-2 4-15,3 0-17 0,2-7 29 16,3-5 5-16,3-7-4 15,1-6 13-15,2-1-9 0,0-8 2 0,3-5 2 16,2-4 4-16,1-8-7 16,0-2 3-16,0-2-4 0,-1-4 3 15,-2 5 0-15,1 4 19 16,-4 6-8-16,-1 6 8 0,-4 8-10 0,-4 9 2 15,-6 9-2-15,-2 12 0 0,-2 6-10 16,-6 17 2-16,-7 15 29 16,-4 11-17-16,-5 9-1 0,-1 2-12 0,2 1 0 15,1-3 12 1,2-5-13-16,3-5 1 0,4-8 0 0,3-7 3 15,6-6-4-15,2-6 2 16,0-4 2-16,5-4-4 0,0-2-1 16,4-4 3-16,0-4-2 15,0-3-1-15,4 0-1 0,4-6-14 0,1-5 8 16,3-3-3-16,-2-5-12 0,0-5 13 15,-2-1 3-15,-2-6-14 16,-2 0 20-16,-4 2-7 0,-3 1 4 0,-5 7 10 16,-1 8-4-16,0 6-2 15,0 5 2-15,0 2 10 0,0 0-11 16,0 0 0-16,0 7 0 15,0 8-17-15,2 4 21 0,2 2-1 0,1 1-6 16,1 1 4 0,-2 1 3-16,-1 0-6 0,-3 2 0 0,3-4 2 15,-3-1 0-15,1-1 0 0,-1-5-1 0,1-1-8 16,-1-4 12-1,4 0-5-15,0-3-8 0,-1-2-7 0,2-2-22 16,-1-3-3-16,1 0 26 16,3-4-6-16,-1-7-27 0,3-1 12 15,0-5 14-15,1 0 14 16,-1-4 13-16,0-2-7 0,-1 0 4 0,0-2 12 15,1 0 3-15,-1 3-5 0,0 4 7 16,-3 8-8-16,-2 3-10 16,-2 7 0-16,-1 0 9 0,-1 9-8 0,0 12 23 15,0 6 8-15,-3 3-20 16,-3 4 6-16,2-1-3 0,0-2-13 15,2 0 6-15,-1-3-6 16,3-6-4-16,0-2 4 0,2-5 0 0,2-4-2 16,3-2-2-1,1-6 2-15,1-3 0 0,2 0-3 0,1-7 0 16,1-6-6-16,-1-1 14 0,-1-2-8 0,-1-5-9 15,0-1 12 1,-5-4 0-16,0-5-4 0,0-1 4 0,-3-3-4 16,-1-5-9-16,-1 2-21 15,-1 5 8-15,-4 5 20 0,-2 9 5 16,2 10 2-16,-2 5 8 15,-2 7 9-15,0 12-8 0,-1 6-16 0,3 6 12 16,2 0-6-16,5-1 0 16,1-2-23-16,4-4 17 0,3-5 0 15,1-1 9-15,3-5-3 0,4-4 0 0,4-5 21 16,4 0 7-16,3-8-2 15,1-5 8-15,5-4 7 0,0-5 3 16,3-6-10-16,0-4-14 16,1-2-2-16,-2-4 4 0,-1-3-13 0,-5-2-10 15,-2-5 2 1,-7 0 9-16,-6 3-8 0,-7 7 10 0,-6 12-5 15,-2 7 9-15,-6 11 14 0,-5 6-14 0,-3 2-20 16,-3 14 3 0,-6 14 0-16,-1 9-1 0,-1 9 4 0,3 6-1 15,4 0-1-15,2 2 0 16,4-1 5-16,2-2-9 0,5-6 7 15,2-4 1-15,4-7-8 16,0-4 3-16,6-5 5 0,1-5-8 0,1-2 4 16,2-3-3-16,2-1-47 15,0-3 16-15,2-1-13 0,-2-4-38 16,1-2-4-16,2-4-16 0,-1 0-128 0,-3-6-153 15</inkml:trace>
  <inkml:trace contextRef="#ctx0" brushRef="#br0" timeOffset="127790.178">9548 13265 619 0,'21'-14'0'0,"4"0"250"16,0-1-197-16,1 4-48 0,0 0-10 0,0 2-207 15,-1-1-160-15</inkml:trace>
  <inkml:trace contextRef="#ctx0" brushRef="#br0" timeOffset="128310.179">10600 13593 745 0,'-2'0'0'0,"-1"0"306"0,-2 4-229 15,-2 8-27-15,-3 5-12 0,-1 9-2 0,-1 4 0 16,1 1-6-16,2 0-5 16,0-2-9-16,2-4-6 0,-1-5 1 15,2-1-9-15,1-5-4 16,0-2 4-16,2-4 1 0,1-4-4 0,-1-1-13 15,3-3-29-15,0 2-50 16,0-2-33-16,0-5-81 0,0-6-644 16</inkml:trace>
  <inkml:trace contextRef="#ctx0" brushRef="#br0" timeOffset="128480.179">10613 13251 693 0,'-3'-12'0'16,"0"3"319"-16,0 2-227 15,2 3-45-15,1 1-34 0,0 3-17 0,0 9-82 16,4 12-27 0,2 4-85-16,-3 5-129 0</inkml:trace>
  <inkml:trace contextRef="#ctx0" brushRef="#br0" timeOffset="129080.18">10690 13684 754 0,'-9'17'0'15,"0"3"277"-15,-1-1-198 0,1-3-3 16,-1-1-20-16,2 0-14 16,-2-4-13-16,4 0-7 0,0-2-3 0,0-4-11 15,2-2 2 1,2-1-5-16,1-2-4 0,1 0 6 0,0 0-6 15,0 0-2-15,0 0-3 16,2-2 2-16,5-10-13 0,2-2 5 16,4-2 0-16,1-3-27 15,1 0 18-15,3-5 6 0,1-1-6 0,1 1 8 16,0-2-2-16,-1 6 4 0,-3 3 10 15,-4 8 2-15,-2 6-6 16,-1 3 3-16,-2 3-3 0,-2 9-8 0,0 7 12 16,-1 8 4-16,-3 4-8 15,0 1 6-15,-1-1 1 0,0-3-5 16,0-3 2-16,-1-5 1 15,1-5-3-15,1-4 2 0,4-1-1 0,2-5-4 16,0-3 5 0,5-2-2-16,4-5-7 0,1-7 13 0,6-5-3 15,-1-5-3-15,3-2 2 0,-2-2 6 0,-2-6-10 16,-2-2 6-1,-2-4 18-15,-1-3-3 0,0-5-5 0,2-3 2 16,-2-6-11-16,0 1 6 16,0 8-11-16,-3 5 0 0,-4 19 2 0,-4 11 4 15,-4 8-5 1,-1 5 33-16,-4 18-30 0,-6 14-6 0,-8 17 6 15,-6 14 1-15,-5 7-7 0,0 8 6 16,-4 6-3-16,1 1 0 16,3-1 0-16,-1-2 3 0,5-8-4 0,1-1-50 15,1-7 18-15,5-8-47 16,7-5 3-16,4-6-14 0,4-10-129 15,6-4-25-15,4-15-276 16</inkml:trace>
  <inkml:trace contextRef="#ctx0" brushRef="#br0" timeOffset="129510.181">11039 14140 525 0,'0'-52'0'16,"-4"-1"165"-16,-6 2-52 0,-3 2 24 0,1 4-29 16,2 6-14-16,5 2-41 15,5 8-29-15,2 3-15 0,11 2-1 16,6 2-12-16,7-1 2 15,3 1 4-15,1 2-1 0,1 1-1 0,-5 5 0 16,-2 4 1-16,-6 2-1 16,-4 6 0-16,-4 2 4 0,-4 2-6 15,-1 13 4-15,-3 7 0 0,-2 6-1 0,0 6 8 16,-2 0-7-16,-2-2-4 15,3-5 4-15,1-3-2 0,0-5-7 16,4-4 10-16,2-3-6 16,3-3-8-16,0-4 15 0,2-1-7 0,0-4 1 15,3 0 2-15,-2-3 0 16,1-5-8-16,0-4 12 0,-1-3-4 15,0-4 0-15,-2-5 0 0,0-3 14 0,1-4 12 16,-2-3 11-16,-1 0-3 16,-1-2-14-16,-1 5-2 0,-4 4-5 15,-2 2-7-15,0 8 5 16,0 5-5-16,-5 2-1 0,0 6 5 15,-4 3-8-15,-4 1-4 16,-4 5-8-16,-4 8-14 0,-2 3-21 0,1 7-2 16,4 3-40-16,2 3-77 15,4 0-106-15,4-5-217 0</inkml:trace>
  <inkml:trace contextRef="#ctx0" brushRef="#br0" timeOffset="130190.182">10870 14161 633 0,'0'0'0'0,"-1"0"210"16,-2 2-112-16,-2 3-54 0,-1 7-26 15,-4 3 6-15,2 4 8 16,-2 1 4-16,-1 1 9 0,1 3-1 0,1 1-15 16,-2 0-18-1,6 0-6-15,-1-3-3 0,2-5-3 0,4-2 2 16,0-1 0-16,4-4-3 15,3 0 2-15,5-2 0 0,4-1 0 16,1 0-2-16,3-5 2 16,-1-2-53-16,1 0 28 0,0-7-1 0,-2-1 15 15,0-4 13-15,-2 0-1 0,-3-4 3 16,2-4 19-16,-4 0 5 15,-4-6 7-15,2-1-8 0,-1-4-14 0,3-2-4 16,2-5-1 0,0-1-11-16,-1-1 1 0,-1 0 4 0,0 2 0 15,-6 5-3-15,-2 4 2 16,-2 5 16-16,-1 6 6 0,-4 4 1 15,1 6-8-15,-2 4-7 0,0 1-5 0,1 3-5 16,-3 3-59-16,-2 7-31 16,-1 3-75-16,-3 0-321 0</inkml:trace>
  <inkml:trace contextRef="#ctx0" brushRef="#br0" timeOffset="146140.204">21348 11071 435 0,'-4'-4'0'0,"1"4"116"16,0 0-91-16,2 0 2 0,-1 0 4 0,0 0-18 15,-1 0-14 1,3 6-2-16,-2 1 6 0,-1 1-6 0,1 0-127 15,-2-3-272-15</inkml:trace>
  <inkml:trace contextRef="#ctx0" brushRef="#br0" timeOffset="147210.206">19238 9947 723 0,'5'-17'0'0,"-2"6"268"16,-2 4-179-16,-1 5-13 0,0-1-11 15,0 3-28-15,0 0-11 16,0 0-16-16,0 7-4 0,0 10-10 16,0 12 8-16,-3 19 69 15,-5 13-40-15,-1 11-6 0,-3 6-10 0,-1 2-4 16,0 3-6-16,1-1 1 15,-1-6 2-15,-2-1-10 0,3-8 0 16,-2-5 9-16,1-5-12 16,4-7 6-16,-3-5 0 0,6-8-3 0,-2-8 0 15,5-9 3-15,1-4-3 0,2-5-1 16,0-5-4-16,5 1-44 15,4-6 8-15,3-1 6 0,5-9-19 0,1-6 0 16,2-8-1-16,1-4-19 16,0-5 27-16,1-9 28 0,1-1 17 15,0-7 4-15,-2-1 0 16,2 1 5-16,-1 2 10 0,-1 2 20 0,-1 6-29 15,-7 11 18-15,-5 11 8 0,-6 10 12 16,0 7-3-16,-2 0-19 16,0 8-7-16,-8 17-8 0,-6 12 24 0,-6 14-4 15,-4 4-16 1,0 1-8-16,-1-1-4 0,-2-2 6 0,0-3-4 15,0-4-1-15,1-6 3 16,1-4-2-16,1 0-4 0,3-5 2 16,3-3 2-16,1-2-3 15,4-5 0-15,3-6-1 0,3-4 0 0,3-7 2 16,2-2 5-16,0-2-8 0,1 0 4 15,-1-10 9-15,-4-4-12 16,-1-7 2-16,1-9 15 0,-1-3-14 0,-2-7 4 16,0-2-4-16,-4 1-4 15,-4 4 4-15,0 3 5 0,-3 5 3 16,2 5 0-16,0 1-3 15,2 8-4-15,3 2 2 0,1 1-4 0,4 5-2 16,2 4-4 0,3 1-29-16,3 2-32 0,0 0-28 0,5 3-50 15,3 7-111-15,3-1-120 0</inkml:trace>
  <inkml:trace contextRef="#ctx0" brushRef="#br0" timeOffset="153990.215">18158 11872 997 0,'0'3'0'0,"-7"12"57"16,-7 16-2-16,-6 14 32 16,-5 14-41-16,-2 3-11 0,3 2-18 0,1-5-5 15,3-5-7-15,4-8-3 16,0-8 5-16,4-6 3 0,0-3-5 15,1-8 0-15,3-2-3 0,0-5-4 0,2 0-6 16,3-4-50-16,0-5-71 16,3-5-93-16,1-3-236 0</inkml:trace>
  <inkml:trace contextRef="#ctx0" brushRef="#br0" timeOffset="154370.216">18179 11785 650 0,'27'-48'0'15,"0"11"253"-15,-1 5-124 0,4 5-46 16,3 3-15-16,4 2-7 0,3 4-16 0,2 6-2 15,-2 7-14-15,-5 5-5 16,-7 15-16-16,-8 11-3 0,-11 9 6 16,-8 9 4-16,-6 8 0 15,-12 1 1-15,-8 1-11 0,-4-2-1 0,-7-6 2 16,-3-3-3-16,-3-6-1 15,-2-6 1-15,-1-2-1 0,1-5-4 16,0-4 4-16,2-2-4 16,3-4-27-16,7-4 19 0,6-1-1 0,7-4-7 15,7-3 6-15,7-1 9 0,4-1-3 16,2 0-10-16,7 0-21 15,7-2 5-15,5 1 36 0,3 1 1 0,-1 2-8 16,-2 10 6 0,-2 10 25-16,0 3 3 0,-3 9 3 0,-4-1-7 15,-1 2-14-15,-3-2-2 16,0-5-3-16,-2-3-2 0,-2-3-1 15,0-6-4-15,-1-1-2 0,1-3-9 0,-1-2-55 16,1 0-80-16,0-6-41 16,-1-3-195-16</inkml:trace>
  <inkml:trace contextRef="#ctx0" brushRef="#br0" timeOffset="154720.216">18407 12354 923 0,'13'0'0'16,"4"-3"230"-16,0 0-177 0,1-1-12 15,-1-3-4-15,0 0-17 16,0-2-6-16,-4-2 1 0,-3-1-3 0,0-2 4 16,-2 1 6-16,-2-3-2 15,-4-1 2-15,0 2 0 0,-2-2-10 16,0 4-1-16,0 1 2 15,-5 0-6-15,1 5-4 0,-5 0 8 0,-3 5-5 16,-5 2-7 0,-7 7 1-16,-4 10 0 0,1 7-4 0,1 5 6 15,5 3-2-15,5 0 0 0,5-1-2 0,4-5 2 16,2-2 0-1,5-4-3-15,0-1 3 0,2-7-4 0,4 2 5 16,6-3-2-16,2-2-3 16,5 0 6-16,5-5-4 0,2 0-60 15,5 0-32-15,1-1 4 16,5 0-85-16,3-3-85 0,-1 0-12 0</inkml:trace>
  <inkml:trace contextRef="#ctx0" brushRef="#br0" timeOffset="155540.217">18875 12318 773 0,'-2'-21'0'16,"-3"3"329"-16,-1 1-225 0,-2 2-30 15,-2 8-11-15,0 2-27 16,-3 2-10-16,-2 3-6 0,-3 5 1 16,-3 9-5-16,-1 6-4 15,2 5-3-15,-1 4-5 0,2 0-4 0,4 2 0 16,3 0 4-16,4-3-5 0,5 0 2 15,3-6-2-15,0-3-7 16,4-3 3-16,7-5-10 0,2-4 7 0,4-4 7 16,4-3 0-16,1-4 1 15,4-7 0-15,-2-5 0 0,4-4 0 16,1-6 0-16,0-4 6 15,-2-6-6-15,-2-5 0 0,-1-8 2 0,1-8-3 16,-1-7 2 0,0-4 6-16,0 0-8 0,0 1 2 0,-4 4 5 15,-4 14-8-15,-7 12 4 0,-5 15 5 0,-2 12 9 16,-1 8 11-16,-1 2-13 15,0 2-17-15,-8 17-5 0,-11 18-3 16,-6 17 17-16,-6 10 1 16,1 4-6-16,4-7-2 0,5-4 2 15,2-6-1-15,3-7 0 16,3-4 0-16,5-6 2 0,2-4-3 0,4-4 2 15,2-1-3-15,0-4-15 0,6-4-5 0,2-2-5 16,2-7-1 0,0-2 6-16,2-6 2 0,1 0 8 0,2-7 3 15,0-7 3-15,4-3 0 16,0-5 8-16,2-5-2 0,3-4 0 15,-3-3-2-15,2 0 3 16,-5 3-2-16,-4 6 2 0,-4 8 3 0,-5 8-7 16,-3 4 5-16,-2 5-1 15,0 0-2-15,0 11-2 0,-5 8 3 16,-3 6 0-16,0 3 17 0,-1 3-14 0,2-3-5 15,2-1 4-15,-1-2-1 16,2-5-2-16,3-2 2 0,1-2-2 16,0-3-11-16,1-1 6 15,6-3-6-15,0-4-10 0,4-3 10 0,2-2 8 16,2 0 0-1,5-7 6-15,-2-4-2 0,2-4 0 0,0-2 0 16,-2-5 0-16,4-1-18 16,-3-5 3-16,0-3-1 0,0 0-1 15,-6 0 10-15,-2 4 4 0,-6 6 3 0,-3 6 0 16,-2 7 26-16,0 8 7 15,0 0-1-15,-1 1-12 0,-5 13-23 16,-5 3 6-16,0 5 0 16,0 2-4-16,4-1 2 0,2-3 0 0,1-3-1 15,2-1 0-15,2 0 0 16,2-1 0-16,0-1-2 0,4-1-8 15,-3-2-25-15,5 0 0 0,1-2-19 0,2 0-76 16,1-3-27-16,0-3-104 16</inkml:trace>
  <inkml:trace contextRef="#ctx0" brushRef="#br0" timeOffset="155910.218">19538 12242 571 0,'2'-10'0'16,"-1"7"286"-16,0 3-118 15,-1 3-82-15,-6 12-60 0,-2 9 4 16,-3 6 6-16,0 4-14 0,1-1-11 0,2-4-3 15,0-2-3-15,-1-5-3 16,2-5 11-16,-3-4 1 0,2-2 5 16,3-4-3-16,1-2-1 15,1-3-2-15,2-2 3 0,1 0-3 0,0 0-6 16,0-7 5-16,0 2-7 15,1-9-10-15,6-3 0 0,4-3-1 16,2-2-13-16,4-2 6 16,4-2-4-16,1-1-9 0,4-2 9 0,-2 3-3 15,-3 4 5-15,-1 7 14 0,-2 6-1 16,-5 9 0-16,-2 0 4 15,-3 9 2-15,-3 8 1 0,-2 3 14 0,-3 4-5 16,-2 2-9 0,-3-4 6-16,-1 0-7 0,2-2-5 0,-1-1 2 15,0-3 5-15,2-1-9 16,0-3-12-16,1 1-17 0,1 0-46 15,0-1-48-15,1-3-164 0</inkml:trace>
  <inkml:trace contextRef="#ctx0" brushRef="#br0" timeOffset="157110.22">19982 12298 854 0,'4'-18'0'16,"-1"2"301"-16,-3 2-212 15,0-3-22-15,-3 2-13 0,-3 0-22 0,-3 1 3 16,0 2-20-16,-4 7 4 0,-2 5-8 15,-6 4 0-15,-5 14-4 16,1 9-7-16,0 4 0 0,4 3 0 0,5 0 1 16,5-3-2-1,4-2-10-15,5-4-10 0,2-6 4 0,2-2 6 16,2-3 1-16,2-1-5 15,3-4 6-15,1-2 2 0,2-4 5 16,2-3 2-16,0-1 0 16,0-7 0-16,4-4 1 0,0-4 1 0,2-6-4 15,0-6 4-15,2-8 2 0,0-6-7 16,2-4 6-16,4-9-3 15,0-6-2-15,5-3 4 0,0-3-2 0,-1 4-1 16,-7 13 2-16,-7 9 1 16,-8 18-3-16,-6 11 2 0,-4 8 31 15,0 4-18-15,-3 7-7 16,-12 12-14-16,-6 17 2 0,-7 13 13 0,-2 6-7 15,5 3-1-15,4 3 0 0,2-3 2 16,5-2-2-16,3-5 0 16,4-6 1-16,1-5-1 0,5-4-6 0,1-5-13 15,1-7-16 1,8-2 15-16,1-8-3 0,5-4-12 0,3-6 28 15,5-4-2-15,2-5 0 16,6-6 5-16,1-3-3 0,4-5-17 16,-4-4 16-16,-4-7 3 15,-3-8-3-15,-4-2 9 0,-5-6 0 0,-4 3 8 16,-6 1 14-16,-4 8 5 0,-2 10 1 15,-2 6 0-15,-3 7 0 16,-5 11-2-16,-2 1-17 0,-10 16-10 0,-3 11 0 16,-2 6 0-16,0 2 0 15,5-2 0-15,5-2-2 0,3-6 2 16,4-1 0-16,3-6 0 15,4-2-2-15,3-3-5 0,0-5 0 0,0-1 0 16,4-5-1 0,2 2 5-16,4-3-8 0,2 0-4 0,4-2-1 15,3-2-3-15,0-6-5 0,3-4 10 0,1-1 2 16,2-5 4-1,1 0 7-15,-1 0 2 0,-3 2-2 0,-9 3 2 16,-4 6 2-16,-5 6 18 16,-4 1 0-16,0 5-11 0,0 8-12 15,0 6 4-15,-4 4 40 16,-3 2-34-16,0-1-2 0,0-4-5 0,1-5 1 15,2-5 1-15,3-4 9 0,-1-4-5 16,1-2 10-16,1 0-1 16,0 0-1-16,0 0-7 0,0-1-4 0,3-3-1 15,2-7-6-15,2-2-33 16,3-3 1-16,4-1 11 0,3-3-14 15,0-1 1-15,4-2 19 16,1 2 2-16,-3 3-3 0,-1 6 20 0,-4 9-2 16,-2 4-5-1,-4 12 8-15,-1 7 2 0,-5 8 0 0,-1 3 1 16,-1 2-3-16,0-2-4 0,3-6 4 0,1-5-1 15,4-6-2 1,2-6 1-16,1-5 1 0,3-3 0 0,2-5 11 16,2-10 0-16,4-4 1 15,-1-5 4-15,3-1-5 0,-1-4-9 16,3-2 4-16,-2-4-5 16,1-5-4-16,1-4 4 0,-1-7-7 0,1-6-4 15,0-4 12-15,1-1-5 16,-5 2-3-16,-2 9 10 0,-4 11-6 15,-8 14 2-15,-4 14 16 0,-4 7 1 0,0 5-9 16,-1 9-6-16,-10 16-6 16,-8 13 6-16,-6 10 14 0,0 6-12 15,0 5-4-15,-1 2 3 16,2 0 8-16,1 0 1 0,5-6 2 0,4-9-3 15,3-5-11 1,4-7 4-16,4-4-3 0,3-4-4 0,0-4 4 16,6-5-6-16,5-3-53 0,5-4 14 0,6-5-5 15,3-3-79 1,2-2-82-16,0-6-186 0</inkml:trace>
  <inkml:trace contextRef="#ctx0" brushRef="#br0" timeOffset="157240.22">20951 12110 904 0,'21'-13'0'16,"4"4"130"-16,3-1-104 0,2 3-6 0,1 0-14 16,-3 2-3-16,-1 2-6 15,-4 3-136-15,-5 0-150 0</inkml:trace>
  <inkml:trace contextRef="#ctx0" brushRef="#br0" timeOffset="158210.221">18825 12920 897 0,'9'-12'0'0,"-2"3"170"16,-4 3-64-16,-1 4-33 0,-2 2 8 15,0 0-47-15,-4 14-26 16,-8 15-10-16,-7 17 4 0,-6 17 104 0,0 2-75 15,-1 1-8-15,4-6 7 0,5-6-8 16,2-8-9-16,2-8-2 16,5-8-2-16,-1-7-5 0,3-3 1 0,2-3-3 15,0-8-3 1,3 1 2-16,1-2 3 0,0-1-6 0,0-3 4 15,2 1-4-15,2 0-2 16,4 0 5-16,2-2-2 0,3 0-4 16,3-2 5-16,2-1 0 0,2 0-5 0,4 0 7 15,3 0-1-15,6 4-2 16,2 2-2-16,-1-1 2 0,0 5-5 15,-4-2 7-15,-4 0-2 16,-6-3-15-16,-5-2 10 0,-6-3 1 0,-3 0-3 16,-5 0 10-16,0 0-2 15,0 0 0-15,3-7-3 0,-1-3 0 16,1-2-15-16,0-2 16 15,-3 1-10-15,-1-4-8 0,0 0 19 0,0 0-1 16,-3-2-5-16,-1-5 11 0,-1 4-4 16,3 3 0-16,-2 3 0 15,4 9 3-15,-1 2 3 0,1 3 4 0,0 0-13 16,0 0-8-1,0 6 9-15,1 2-9 0,3 5 8 0,3 3 6 16,2 1 0-16,1 0-3 16,1 1-2-16,3-2 8 0,1 2-7 15,-2 0 2-15,-1 1 6 16,-3-1-8-16,-4-1 2 0,-5-2 1 0,0 2-1 15,-5 0 2-15,-5 2 2 0,-1 0-2 16,-2-3 5-16,0-1-7 16,0-4-2-16,0 1 2 0,0-3 2 0,-1-1-5 15,-2 1-5-15,1 1-27 16,1-2-47-16,-1 3-45 0,1 2-71 15,3-6-345-15</inkml:trace>
  <inkml:trace contextRef="#ctx0" brushRef="#br0" timeOffset="158970.222">19565 13196 944 0,'4'-15'0'0,"-1"6"266"16,-1 3-178-1,-1 4-31-15,-1 2-6 0,0 0-13 0,0 0-21 16,-3 15-3-16,-8 15-9 15,-8 22 38-15,-6 15-7 0,-3 3-15 16,4-1-11-16,3-4-6 16,5-9-3-16,4-5 5 0,4-9-5 0,6-8-2 15,2-6 2-15,10-4 0 16,4-1-2-16,5-4 0 0,7-2 2 15,2-6-2-15,4-2-11 0,0-4-15 0,-1-5-21 16,-6 0 8-16,-1 0-3 16,-7-6-16-16,-3-2 13 0,-4 1-8 15,-3-2-35-15,-3-4-2 16,-2 1-17-16,-2-3-152 0,-2-1-178 0</inkml:trace>
  <inkml:trace contextRef="#ctx0" brushRef="#br0" timeOffset="159260.222">19522 13137 819 0,'13'-9'0'0,"-2"-3"205"0,5 3-141 0,3 2 1 16,3-2-11-16,5 2-10 15,4 1-6-15,0 0-11 0,1-1-2 16,-2 2-19-16,-6 2 0 15,-5 1-4-15,-5 0-4 0,-5 2-20 0,-4 0-27 16,-3 0-32 0,-2 7-12-16,-9 6 30 0,-8 5-120 0,-9 4-102 15</inkml:trace>
  <inkml:trace contextRef="#ctx0" brushRef="#br0" timeOffset="159370.223">19459 13446 553 0,'21'0'0'0,"6"-1"178"16,3-4-147-16,-2 0-24 0,1 2-14 0,-3-1-146 15,-3 1-310-15</inkml:trace>
  <inkml:trace contextRef="#ctx0" brushRef="#br0" timeOffset="159690.223">19712 13459 678 0,'2'6'0'0,"3"9"244"0,0 5-121 16,1 5-10-1,2 4-40-15,-2 4-34 0,1-3-9 0,-3-1 1 16,0-3-10-16,-3-6-1 15,0-2 12-15,-1 0-13 0,0-5-13 16,0-3 7-16,0-2-1 0,-1-5 0 0,0-1 3 16,1-1 0-16,-2-1 11 15,-1 0 11-15,-2-3-13 0,0-5-18 16,2-3 6-16,2-5-1 15,1-7-8-15,6-6 1 0,7-3-4 0,6-7 0 16,5-4-1-16,8-1 1 16,-1 0 0-16,2 7-14 0,-4 11-26 15,-3 11-32-15,-5 10-10 0,-4 5-21 0,0 10-36 16,-5 4-20-16,-3 2-151 15</inkml:trace>
  <inkml:trace contextRef="#ctx0" brushRef="#br0" timeOffset="160020.224">19982 13568 816 0,'7'-5'0'0,"1"1"202"0,1 3-103 0,-1 1-46 15,-1 8-21-15,1 6 8 16,1 8-5-16,0 6-13 0,-2 1-2 15,1 1-4-15,-4-6 1 16,-1-4-3-16,-2-3 1 0,-1-5 0 0,-2-2 5 16,-1-3 3-16,-2 0 4 15,-2-2 0-15,-2-3-4 0,3 1-12 16,0-3-3-16,1 0 1 15,1-3-2-15,3-3 6 0,1-4 1 0,1-5-7 16,10-5-8-16,4-9 2 0,8-3 1 16,1-3-4-16,3-4 4 15,3 3 0-15,-5-1-3 0,1 8-18 0,-3 10-23 16,-2 7-27-1,-2 9-4-15,-4 3-8 0,-2 10-25 0,-4 7-7 16,1 4-34-16,-5-1-116 16,-1-2-120-16</inkml:trace>
  <inkml:trace contextRef="#ctx0" brushRef="#br0" timeOffset="160620.224">20316 13600 780 0,'-1'0'0'0,"0"0"270"16,1 0-197-16,-5 7-28 0,-2 8-7 0,-3 3 17 15,0 3-28-15,3 2-10 16,2-3-5-16,3 1 3 0,2-2-10 15,6-1-6-15,2-4 2 16,3-1 1-16,3-4-2 0,1-6 2 0,3-1 1 16,0-2 2-16,-1-4 9 0,-1-2-11 15,-2-5 5-15,-2-3 8 16,-2-2 1-16,-4-3-1 0,-3-6 0 0,-2 0-4 15,-1-3-5 1,-7-1-4-16,-3 4-1 0,0 4-3 0,0 3 2 16,2 4 2-16,0 2-4 15,2 1 2-15,-1 5 2 0,3 2-3 16,1 2-9-16,0 2-6 15,3 0-25-15,0 2-14 0,0 5-20 0,1 1 23 16,4 1-4-16,3 1-21 0,4-4 8 16,2 1-5-16,3-3 20 15,3-1 25-15,1-1-2 0,2-2 8 0,-1 0 13 16,0 0 12-16,-2 0-5 15,-3 0-14-15,-5 0-26 0,-4 0 16 16,-5 0 22-16,-3 2 1 16,-1 8 6-16,-3 2 47 0,-3 5 17 0,0 0-5 15,1 2-1-15,1 1-19 0,3 1-15 16,2-1-2-16,0 0 0 15,0-2-2-15,0-3 6 0,2-2 4 0,-2-5 3 16,0-4-4 0,0-1-11-16,0-2 10 0,0-1 25 0,-2 0 6 15,-1 0-7-15,0-2-27 16,0-4-1-16,2-2 4 0,1-6-15 15,0-5-2-15,10-5-13 16,3-5-2-16,5-3 2 0,5-1 4 0,2-3-6 16,0 5 2-16,-3 6-2 0,-2 4-71 15,-3 9 23-15,-2 7-25 16,-3 5-54-16,2 0-24 0,-5 6-153 0</inkml:trace>
  <inkml:trace contextRef="#ctx0" brushRef="#br0" timeOffset="161970.226">21083 13666 755 0,'0'-16'0'16,"0"-5"216"-16,-2-1-130 15,-5-3-5-15,-3-1-10 0,-3 4-26 0,-3 5-4 16,-3 4-6-16,-2 7 9 15,-2 6 0-15,-5 10-9 0,0 16-20 16,0 9-9-16,2 5 2 0,5 4-4 0,9-4-4 16,4-5 0-16,6-4 3 15,6-6-5-15,6-6 4 0,4-2 0 16,6-6-2-16,3-8-11 15,4-3 6-15,2-2-1 0,0-12 7 0,0-4-2 16,0-6-6 0,0-5 9-16,-2-2 1 0,-4-8-4 0,-2-4 2 15,2-5 8-15,-2-5-3 0,1-6 4 0,4 1-5 16,-1-3-5-1,0 3 0-15,-5 8 3 0,-6 13-3 0,-6 15 0 16,-5 14 3-16,-3 7-1 16,0 1 5-16,-7 14 0 0,-11 15-11 15,-8 17 8-15,-4 12 0 16,0 0-5-16,3 2 2 0,7-6 0 0,4-3-1 15,3-7 0-15,6-5 2 16,4-5-3-16,3-6 0 0,7-1 0 16,2-6-4-16,3-2-10 0,5-4-14 0,0-5-4 15,1-3-1-15,1-4 5 16,-1-3-1-16,-1-3 15 0,4-8 6 15,-4-5 2-15,1-3 9 16,-3-2-4-16,-2-6-10 0,-1-2 14 0,-3-1 0 16,-2 4-4-1,-3 6 4-15,-2 9 1 0,-2 4-6 0,0 4 6 16,-3 3 14-16,-5 7-15 15,-3 13-1-15,-4 4 1 0,2 2-4 16,2 1 4-16,5 0 6 0,0-2-3 0,5-3-2 16,1-1 1-16,3-4-8 15,3-4 7-15,2-1-3 0,0-5 0 16,4-3-2-16,5-2 3 15,4-2-2-15,4-7 2 0,1-5 1 0,1-5-2 16,1-5 0-16,-2-4 4 16,-2-8-4-16,1-5 0 0,-3-7 15 15,0-7-8-15,0-1 3 0,-2-8-4 0,1 1-5 16,-3 1 5-16,-1 4-1 15,-5 7 2-15,-4 11 2 0,-2 11-2 16,-5 10 10-16,2 10 4 16,-3 5 5-16,0 2-22 0,0 5-1 0,-10 16-6 15,-6 13-6 1,-5 15 13-16,-3 10 1 0,2 4-5 0,-1 1 0 15,2 1 0-15,1-5 0 16,2-6 0-16,6-8-2 0,3-10-16 16,6-4 12-16,3-8-1 0,7-7-2 0,4-1 9 15,6-3 0-15,6-8-42 16,2-1 20-16,5-4-6 0,2-1-9 15,-1-7 14-15,0-4-3 16,-6-5 0-16,0-3 21 0,-6-3 9 0,-1-5-8 16,-5-1 7-16,-3-2 8 15,-5 2 12-15,-4 5 11 0,-1 4 3 16,-5 6 8-16,0 4-12 15,-3 5-17-15,-1 5-8 0,-6 10-5 0,-4 10-5 16,-1 6 1-16,-1 6 2 0,3 0 1 16,4-4-2-16,4-1 0 15,4-3 0-15,3-1 0 0,3-3 0 0,2 0-2 16,7-6-39-1,-1 1 9-15,7-1-20 0,2-3-36 0,2-3-51 16,3-2-124-16,0-4-274 16</inkml:trace>
  <inkml:trace contextRef="#ctx0" brushRef="#br0" timeOffset="163340.228">22106 13543 892 0,'-7'-9'0'0,"0"6"258"16,-4-1-160-16,4 4-36 0,-5 0-13 15,1 10-29-15,-5 9-15 16,-1 5-2-16,0 7-2 0,-1 1 3 0,3 3-2 16,3 0-3-16,4-2 2 0,4-4 0 15,2-6-2-15,2-2-1 16,2-4 2-16,8-2-19 0,3-5 4 0,2-3-1 15,4-4 1 1,2-3 9-16,1 0-2 0,1-5-4 0,-1-7 10 16,1-3 0-16,-2-4-1 15,-1-5 6-15,2-6-3 0,-2-3 1 16,1-8 4-16,1-5 0 15,3-5 0-15,0-5 5 0,3-2-6 0,-1-2 3 16,-2 2-1-16,-5 2 0 0,-3 5 0 16,-10 13 6-16,-2 11 3 15,-2 11 5-15,-3 8 0 0,0 6-7 0,0 2-14 16,-8 11 0-16,-8 15-14 15,-8 16 20-15,-4 14 1 0,0 4-5 16,2 6-1-16,3 1 0 16,0-1 0-16,-1-4-2 0,4-6 4 0,1-8-4 15,6-11-26-15,6-3 14 0,2-10-7 16,5-5-10-16,3-7 9 15,4-2 3-15,5-5-3 0,0-3 7 0,3-2-2 16,3-2-5 0,1-9 7-16,0 0 3 0,1-6-7 0,-1-5 12 15,0-2 5-15,1-3 0 16,0-4 4-16,-1-3-1 0,2 0-1 15,-4 1 25-15,-4 6 5 16,-5 10 2-16,-3 8 9 0,-4 8 6 0,-1 1-35 16,-3 10-11-16,-5 12-2 0,-4 4 2 15,-2 7 26-15,0 2-25 16,3-3-1-16,1-4-1 0,2-2 0 0,2-5 0 15,3-2 1-15,2-5-2 16,1-1-18-16,0-4 6 0,1-1-4 16,4-4-11-16,1 0 7 15,1-3-4-15,2-1-5 0,2-2 1 0,-1-5 4 16,0-3-2-1,2-5 4-15,-1-2 3 0,2-2 6 0,2-4 14 16,0 0 0-16,0-4-6 0,1-2 7 0,-3 3 0 16,0 2 1-1,-2 6 17-15,-6 9-5 0,-1 4 7 0,-3 5-8 16,-1 3-13-16,0 9 0 15,-1 9 0-15,-6 4 55 0,-1 2-52 16,1-1 3-16,4-2-4 16,2-2-4-16,0-4 4 0,1 0-1 0,1-3-1 15,3-4 0-15,3-1-1 0,1-3-2 16,0-1 6-16,3-2-2 15,-1-4-3-15,-1 0 4 0,1 0-2 0,2-4 0 16,-1-6-1-16,1-2 1 16,-1-5 0-16,-2-3 0 0,-2-2 4 15,-2 0-5-15,-2-2 2 16,-3 3 3-16,-2 0-5 0,-3 1 1 0,0 3 5 15,-2 2-10 1,2 4 6-16,0 5 5 0,0 1-12 0,5 3 8 16,-1 0-2-16,1 2 0 0,0 0-15 0,1 0-10 15,1 2-13 1,4 0 39-16,1 0-2 0,0-1-60 0,5 1 47 15,1-1 0-15,2-1 9 16,3 0 9-16,0 0-8 0,-1 0 1 16,1 0 5-16,0 2-3 15,-3 2 1-15,-2 2 0 0,-3 3 1 0,-5 1-1 16,-3 5 0-16,-2 4 27 15,-2 0-3-15,-5 3 1 0,-3 1-1 16,0-3-4-16,-1-2 3 0,3-2-3 0,3-5-5 16,2-2 5-16,1-2-4 15,1-5-3-15,0 0 5 0,1-2-7 16,0 0-3-16,0 0 0 15,-2 0-5-15,2 0-6 0,0 0 6 0,0-2-3 16,5-3-14 0,2-3 5-16,5-4 1 0,2-4-1 0,3-5 7 15,2-3-8-15,4-1 0 0,2-7 6 0,1 4-5 16,0 1-3-1,-1 0 15-15,-3 10-4 0,-4 4-4 0,-4 9 8 16,-5 4-4-16,-4 7-4 16,-1 11 10-16,-4 9 11 0,0 5-7 15,-5 1-1-15,0-2-5 16,1-4 1-16,0-6 1 0,2-1 2 0,2-4-5 15,0-2-1-15,0-1 1 16,4-3-3-16,2-3 2 0,-1 1-2 16,2-4-27-16,2 0-7 0,0-3-48 0,2-1-60 15,-5-1-135-15,-1-8-266 16</inkml:trace>
  <inkml:trace contextRef="#ctx0" brushRef="#br0" timeOffset="163520.228">23063 13169 909 0,'-2'-3'0'0,"2"-1"292"15,0 4-227-15,0 0-36 0,0-3-28 16,0 3-2-16,-5 6-110 15,-8 5-70-15,-6 4-116 0,-5 2-241 0</inkml:trace>
  <inkml:trace contextRef="#ctx0" brushRef="#br0" timeOffset="163690.229">22427 13384 908 0,'3'-5'0'0,"8"1"192"0,5-4-141 15,7-1-10 1,3 1-29-16,4 4-7 0,-2 1-10 0,0 1-16 15,-6 2-40-15,-6 0-55 16,-8 0-120-16,-7 2-80 0</inkml:trace>
  <inkml:trace contextRef="#ctx0" brushRef="#br0" timeOffset="163860.229">21608 13293 963 0,'21'-8'0'0,"7"2"94"16,6 2-51-16,-2 3-35 0,-1 1-16 16,-3 4-192-16,-11 1-133 15</inkml:trace>
  <inkml:trace contextRef="#ctx0" brushRef="#br0" timeOffset="165060.231">19887 14265 544 0,'27'-7'0'15,"5"0"188"1,6-1-86-16,8 6-8 0,7-2-19 0,13 1-16 16,12 3-5-16,10-1-7 0,12 1-7 0,7 0-8 15,8 2-9 1,6 2-5-16,6 0-11 0,5 3 6 0,3-2 2 15,-2 3-6-15,-5-2-5 16,-8-2 2-16,-5 2-4 0,-9-1-1 16,-5-2 3-16,-7 1 2 15,-10-2 1-15,-8-2 8 0,-8-1-10 0,-10-4-3 16,-8-3 4-16,-10-2-5 15,-9-2-1-15,-9 0 0 0,-8 0 6 16,-7 4-7-16,-4-1 2 0,-3 2 8 0,0 0-12 16,-10 0-59-16,-7 3-30 15,-5 1-85-15,-7 2-49 0,-4-1-66 16</inkml:trace>
  <inkml:trace contextRef="#ctx0" brushRef="#br0" timeOffset="188500.263">3487 6128 625 0,'7'-17'0'0,"-1"3"259"0,-2 4-166 16,-2 5-50-16,-1 4-12 15,0-1 10-15,-1 2-1 0,0 0-20 16,0 11-13-16,-2 10 0 16,-3 13 47-16,-8 13-13 0,-5 10-14 0,1 10-5 15,-5 5-4-15,2 2-9 0,0 1-1 16,-1 0-5-16,1-5-1 15,2-5-1-15,4-6 0 0,1-11 1 0,0-7-2 16,5-5 0 0,-3-4 0-16,1-2-15 0,0-4-7 0,1-7-17 15,1-4-23-15,1-3-9 16,2-5-52-16,0-2-188 0,1-5-255 15</inkml:trace>
  <inkml:trace contextRef="#ctx0" brushRef="#br0" timeOffset="188940.264">3581 5997 629 0,'2'-12'0'15,"-2"7"322"-15,0 3-225 0,0 2-27 0,-1 0-8 16,-3 0-27-16,-3 5-12 0,-7 11-12 15,-10 9 9-15,-7 11 2 16,-4 4-5-16,-7 6-1 0,-2 2-12 0,1-1-4 16,0-1 0-1,8-7 7-15,11-8-9 0,10-14 4 0,8-9-1 16,6-4-1-16,3-4-9 15,6 0 9-15,7-5 0 0,4-13 0 16,6-9 4-16,3-6-5 16,-1-6 2-16,4-1 3 0,1-3-4 0,1-6 0 15,4-1 2-15,-2 4-4 0,-4 5 4 16,-4 12 0-16,-10 9-2 15,-11 12-3-15,0 6 5 0,-7 2 0 0,3 7 2 16,2 9 2-16,-3 7 3 16,2 7 2-16,-2 5 0 0,-2 0-5 15,0-1 0-15,0-1-6 16,0-3 0-16,-3-2 0 0,-2-1 7 0,0 0-9 15,0 3-43-15,0 0-26 0,-1 2-67 16,2-1-66-16,0-6-225 16</inkml:trace>
  <inkml:trace contextRef="#ctx0" brushRef="#br0" timeOffset="189750.265">2790 5345 1019 0,'-10'-4'0'0,"5"4"101"0,3 1-76 15,-4 3-13-15,2 7 4 16,-1 3 9-16,2 5-9 0,2 0-12 0,1 0-4 16,4 1 0-1,3-5 4-15,5 1-4 0,6-2 0 0,4-4 4 16,5-4 0-16,3-6 8 0,1-7 4 0,-2-6 5 15,-1-3-3 1,-5-2-6-16,-4-2 3 0,-5-4-1 0,-6 1-6 16,-3 1-4-16,-5-4 5 15,-3 3-4-15,-9-6-5 0,-6 0 0 16,-6-1 4-16,-4 0-4 15,-3 1 0-15,0 0 4 0,0 2-5 0,7 0 2 16,2 1 9-16,3 0-13 16,7 0 6-16,6 5 0 0,6 0-3 15,6 4-3-15,9 1 1 0,6-2-5 0,6 2 7 16,7 3 0-16,2 2 0 15,4 0 1-15,2 3-2 0,-2 1-1 16,-5 5 4-16,-8 2 0 16,-8 8-2-16,-6 6 0 0,-3 5 4 0,-6 5-4 15,-4 3 0 1,-3 7 22-16,-8-1-9 0,-6 2 0 0,-5 1-1 15,-5-4-4-15,-4 0 5 0,-3-4-3 0,0-4-4 16,-4-2 4 0,4-5-5-16,-1 0-7 0,6-5 4 0,6 0-4 15,6-3-100-15,9-4-21 16,6-1-68-16,5-4-387 0</inkml:trace>
  <inkml:trace contextRef="#ctx0" brushRef="#br0" timeOffset="191500.268">3725 4716 977 0,'0'-10'0'15,"0"9"183"-15,0 1-169 16,0 8-10-16,0 11 21 0,-1 12 27 15,-3 15-17-15,-3 7-4 0,-1 1-11 0,-1 1-7 16,-3-6 6-16,-2-5 2 16,-1-4-1-16,-1-3-3 0,-1-3 2 15,-2 2-13-15,0-1-3 16,0-3 1-16,0-3-2 0,7-4-3 0,3-11 2 15,4-4 1-15,5-7-2 16,0-2 0-16,0-1-2 0,0-2 0 16,6-12 4-16,4-8 10 15,3-9-12-15,5-3 0 0,2-5 5 0,3 0-6 16,5-1-2-16,-1 5 3 0,-4 6-15 15,0 6 13-15,-2 8 1 16,-2 6-2-16,-1 3 3 0,-1 6 0 0,-4 7-7 16,1 9 11-1,-2 6-6-15,-3 6 3 0,-2 3 1 0,-4 6-1 16,-3-4-2-16,0 0 2 15,-7-1 0-15,-4-7-2 0,-3-2 2 16,-4-3 3-16,-5-3-5 16,-2-2 2-16,-2-1 3 0,0 0-3 0,1-4 2 15,1 0-2-15,4-2-2 0,3-2 2 16,7-1-2-16,4-4-5 15,4-1 1-15,3 0-6 0,0 0 0 0,6 0-3 16,9-1 14-16,5-3 0 16,6-4 0-16,1-2 0 0,6-1-1 15,3-6 2-15,1 0-1 16,0-3 0-16,-3-4 0 0,-2 2 1 0,-3-2-2 15,-3-2 2-15,-4 0 0 0,-3-1-1 16,-3 2 0-16,-5 5 1 16,-3 5-2-16,-4 3 2 0,0 4 1 0,-3 5-2 15,0-2 0 1,-1 5 2-16,0 0-2 0,0 5 0 0,-1 7-8 15,-4 10 8-15,-1 5 0 16,-3 4 3-16,1 0-4 0,0-4 2 16,1-1 0-16,3-5-2 15,0-1 2-15,4-3 0 0,0-3-1 0,5-3-1 16,1-4 1-16,3-1 0 0,3-4 0 15,4-2 5-15,4-5-4 16,0-9 3-16,3-1-1 0,0-5-4 0,-1-6 2 16,-1-3 2-16,-3-4-2 15,1-5 6-15,-2 0-8 0,-3-3 1 16,0-4 0-16,-3 0 6 15,2-3-6-15,1-1-1 0,1 4 2 0,1 5-2 16,-6 7-1 0,1 9 3-16,-4 9-2 0,-3 8 1 0,-1 4 2 15,-3 2-4-15,0 1 2 0,-2 11 0 0,-6 9-14 16,-3 13 16-1,-2 9-2-15,-3 7 0 0,1 0 0 0,3 1 3 16,0-2-3-16,3-3 0 16,-1 1 3-16,2-5-6 0,-1-2 5 15,2-1 2-15,2-2-7 16,0-3 4-16,5-4-1 0,0-5 0 0,0-5-2 15,4-6 1-15,0-2-3 0,4-6 7 16,2-1-4-16,0-4-3 16,5-5 7-16,1-11-3 0,6-8 0 0,3-5-2 15,-1-2 2-15,3-5 0 16,1-3-3-16,-4 1-1 0,4 1-6 15,-2 3 9-15,0 5-8 16,-3 9 3-16,-3 6 7 0,-2 7-2 0,-2 7-4 16,0 4 8-1,-1 12-3-15,0 5 0 0,-4 5-1 0,0 3 3 16,-5-1-4-16,-2 0 4 0,-3-1 4 0,-1-1-1 15,-1-4 10 1,-4 4-6-16,-5-3-2 0,0-2-1 0,-5 3-1 16,-2-4-5-16,-2-1 0 15,-1 1 4-15,0-3-5 0,-1-3 2 16,1-1-2-16,0-4-45 15,-2 0 4-15,4-4-25 0,-2-5-18 0,0 0-33 16,1-10-84-16,0-6-228 16</inkml:trace>
  <inkml:trace contextRef="#ctx0" brushRef="#br0" timeOffset="191670.268">4426 5009 725 0,'31'-14'0'15,"1"0"213"1,0 4-145-16,-1 0-32 0,-3 3-25 0,-2 1-7 15,-3 0-8-15,-4 3-40 0,-4 1-52 0,-5 0-40 16,-6-1-45 0,-6-1-286-16</inkml:trace>
  <inkml:trace contextRef="#ctx0" brushRef="#br0" timeOffset="191800.268">4077 4710 795 0,'0'-10'0'16,"0"-2"85"-16,10 3-86 0,0-2 2 0,2 3 12 15,1 5-17-15,-2 2-139 16,-3 0-80-16</inkml:trace>
  <inkml:trace contextRef="#ctx0" brushRef="#br0" timeOffset="192650.269">22506 6657 907 0,'5'-16'0'0,"2"4"229"16,-2 7-148-16,-5 2-24 0,0 3-10 16,0 5-34-16,-6 15-17 15,-8 16 8-15,-11 16 27 0,-11 10-2 0,-7 8-8 16,-9 2-5-16,-1-2-8 0,-1-6-2 15,2-5 1-15,4-9-2 16,3-7-2-16,6-4 1 0,5-6-3 0,5-1-2 16,4-3 2-1,7-4-3-15,8-4-60 0,5-4-3 0,5-6-33 16,8-9-63-16,5-4-60 15,5-14-253-15</inkml:trace>
  <inkml:trace contextRef="#ctx0" brushRef="#br0" timeOffset="193020.27">22433 6662 627 0,'0'-19'0'0,"-6"10"317"16,-5 9-228-16,-7 10-57 16,-8 11-3-16,-2 8 2 0,-4 0-10 15,-2 2-10-15,2-2-2 16,-4-5-6-16,0-2 11 0,-1-2-3 0,-1-1-6 15,1 0 6-15,2-4-6 0,6-4-8 16,7-4 6-16,8-5 0 16,8-2-4-16,6 0-2 0,12-5 3 0,11-8-36 15,11-4 39 1,6-9-6-16,4-4 3 0,1-6 0 0,2-5 3 15,0 5-6-15,-3-3 6 16,-4 5-3-16,-3 8 0 0,-7 2 0 16,-3 10 1-16,-8 8-1 15,-8 4 0-15,-3 2 9 0,-2 10 2 0,-1 7 10 16,2 9 5-16,1 6 7 0,0 6-4 15,3 3-4-15,-1-4-11 16,3-2-2-16,-3-5-10 0,-1-8-1 0,0-2 5 16,-2-8-5-16,-1-3-2 15,-2-4-63-15,0-5-17 0,-1 0-113 16,-2-8-274-16</inkml:trace>
  <inkml:trace contextRef="#ctx0" brushRef="#br0" timeOffset="193720.271">22947 6045 717 0,'0'-4'0'16,"0"4"268"-16,0 3-221 0,0 10-16 0,-5 6 25 15,2 6-12-15,0 7-3 0,-1 1-11 16,1-1-6-16,-1-4-1 16,0-4-1-16,1-3-1 0,-1-5 5 0,3-4-3 15,-3-2-4-15,3-1-3 16,-1-3 0-16,0-3-7 0,2 0-8 15,0-3 5-15,0 0-4 16,0 0-1-16,0 0 19 0,0 0 7 0,0-1-4 16,0-1-13-1,-2 0-6-15,2 1-5 0,0 1 2 0,0 0-1 16,0 2-15-16,3 8 15 0,4 4 0 0,6 0 0 15,4 1 0-15,4-2 1 16,1-5-2-16,3 0 2 0,-2-8 0 16,-3 0-2-16,-2-3 2 15,-3-5 1-15,-3-2-1 0,-1-2 4 0,-3-1-7 16,-2-5 2-1,-6-4 0-15,-2-3 3 0,-8-4-3 0,-6-2-4 16,-5 1 4-16,-6 2-4 16,-5 1 4-16,-2 0 0 0,0 1-4 15,0 1 7-15,2 1-3 0,1 5 0 0,2 2 0 16,1 2-1-16,5 1-2 15,3 2 6-15,4 2-5 0,5 1-3 16,3-1 6-16,4 1-2 16,4-2-3-16,1-3 7 0,7-2-6 0,6-2-4 15,7-1 6-15,5 4-2 16,6 1-17-16,4-1 2 0,-1 5 4 15,-1 6-9-15,-2 1 17 0,-3 3 2 0,-3 0 0 16,-5 6 8-16,-4 8-4 16,-3 1-3-16,0 6 6 0,-2 4 0 15,-3 1-5-15,-4 3 4 16,-5-2-1-16,-5 0-1 0,-8-3 0 0,-9-1 0 15,-5-3 0 1,-6-3-9-16,-2-1-8 0,2-2-24 0,3 2-9 16,5-2-29-16,4 1-97 15,5-4-124-15,8-6-347 0</inkml:trace>
  <inkml:trace contextRef="#ctx0" brushRef="#br0" timeOffset="194700.272">23392 5960 776 0,'0'7'0'0,"-4"12"126"0,-3 8-14 15,-5 8-19-15,-3 4 0 0,-3 5-33 0,-1-1-15 16,-1 0-3-16,0-2-12 15,1-4-4-15,1-4-5 0,2-2-7 16,1-5-6-16,8-4-2 16,0-4 3-16,3-3-4 0,1-5-3 0,1-3 2 15,2 0-2-15,0-4-4 16,0 0 4-16,0-2 1 0,2-1-2 15,5-7 6-15,6-8-2 0,5-6-9 0,5-4 0 16,2-2-9-16,3-3-11 16,2 1 1-16,1 3-9 0,-6 7 4 15,-2 6 21-15,-6 9 5 16,-5 4-1-16,-4 4 5 0,-5 10-3 0,0 8 1 15,-3 4 0-15,0 6 6 16,0 1-2-16,0 1 9 0,-4-4-4 16,-3-2-7-16,-3-6 8 15,-4-7-5-15,-3-5-2 0,-7-1 7 16,-4-7-5-16,-3-1-8 0,-1-1 6 0,-1 0 0 15,5 0-3-15,4 0-1 16,6 0 0-16,7 0-5 0,5 0 0 0,5 2-3 16,1 1-11-1,8-3 9-15,6 2 10 0,7 0 2 0,6-2 1 16,4 0-2-16,3 0 0 15,0-4 0-15,2-2 1 0,-2-1-2 16,1 0 2-16,-2-3-3 16,0 1-5-16,-1-2 9 0,-3 1-4 0,0 2-13 15,-7-4 9-15,-6 4 3 0,-7-1-2 16,-4 1 9-16,-3 3-2 15,-2 0-4-15,-2 1 4 0,-6 4 3 0,-4 0-6 16,-4 12 2-16,-2 7-2 16,-2 3-1-16,3 5 4 0,3-4 3 15,3 1-5-15,4-1 0 16,3-1 4-16,2-6-5 0,2-3 2 0,1-6 2 15,4-2-3-15,2-5 0 0,6 0 35 16,4-3-19-16,6-9-2 16,4-2-9-16,1-4-7 0,1-2 4 0,1-3 1 15,-2-3-4 1,3-2 2-16,-2-5-1 0,2-2-2 0,-2-7 2 15,-2-2 0-15,1-2 0 16,-6 1-1-16,-1 3-2 0,-12 8-7 16,0 5 12-16,-3 9-4 15,-4 7-5-15,0 5 5 0,-2 4 3 0,-1 4-2 16,-5 2-3-16,-7 10-6 0,-6 10 6 15,-3 9 8-15,-6 5-1 16,0 6-3-16,-1 4 0 0,1 0 11 0,7 2-9 16,2 2 2-1,4-6-3-15,7 0-2 0,2 0 2 0,4-5 0 16,2 1-3-16,5-4 4 15,2-5 1-15,4-6-6 0,2-6 6 0,3-4-1 16,4-7-2 0,1-2 0-16,3-5 3 0,2-1-3 0,1 0 0 15,3-7 0-15,-3-3-8 0,0-3 5 0,-3 1-7 16,0 2-14-1,-3 1 1-15,2 1-32 0,-5 1-41 0,-5 2-1 16,1-2-8-16,-9-3-178 16,-4-4-126-16</inkml:trace>
  <inkml:trace contextRef="#ctx0" brushRef="#br0" timeOffset="194850.272">23726 6367 740 0,'0'-6'0'15,"1"0"269"-15,11 1-202 16,3-1 10-16,7 1-32 0,4 4-28 15,3 1-18-15,2 5-38 16,2 5-72-16,2 0-145 0,-6 1-20 16</inkml:trace>
  <inkml:trace contextRef="#ctx0" brushRef="#br0" timeOffset="195140.273">24265 6508 866 0,'-22'-1'0'16,"-5"1"240"-16,5 0-165 15,2 2-18-15,2 4-3 0,6-1-25 0,5 2-14 16,1 4-9-16,1 0-4 16,5 4-2-16,-1 6 0 0,1 1 7 15,6 6-7-15,0 0 0 0,4 0 14 0,-1-3-11 16,1 1 15-16,-2 0-13 15,-2-4-1-15,-4 0 0 0,-2-6 3 16,-7-4-12-16,-6 0 8 16,-5-5 0-16,-5-5-2 0,-8-2 4 15,-2-2-10-15,-2-8-78 16,-10-7-13-16,-2-5-76 0,-11-7-284 0</inkml:trace>
  <inkml:trace contextRef="#ctx0" brushRef="#br0" timeOffset="195250.273">23696 6156 652 0,'6'9'0'0,"-6"0"-507"0</inkml:trace>
  <inkml:trace contextRef="#ctx0" brushRef="#br0" timeOffset="-207226.419">9925 9219 727 0,'-4'-2'0'16,"2"0"228"-16,-1-1-152 15,-1 1-33-15,0 2-30 0,-1 0-10 0,-1 5-2 16,-4 2-1-16,2 4 0 15,-3 3 18-15,0 0 3 0,0 6 3 16,0 1-7-16,2-1-1 0,1 2-9 0,4-1 2 16,0-1-5-16,4-2-7 15,0-2 6-15,1-2 1 0,4 0-5 16,3-3 1-16,0 0 3 15,4-2-6-15,3-3 6 0,3-1 0 0,3-5-4 16,1 0 2 0,1-4 0-16,-1-7 0 0,-4-3 3 0,-1-1-1 15,-3-2 1-15,-3 2 4 16,-2-2 0-16,-1-1-5 0,-2-2 6 15,-1 1-4-15,-2 2-4 0,-1-2 3 0,-2 1-1 16,-4 0 1-16,-3 0 14 16,-4 2-5-16,-2 1-3 0,-3 0 1 15,-1 3-5-15,0 2-3 16,-1-2 2-16,2 3-3 0,2-5-3 0,-2 1 2 15,4 0 1-15,-3-4-2 16,2 1 0-16,2 1 2 0,2-1-3 16,3-1 2-16,4 2-2 0,2-2-2 0,7-4 0 15,6-1 1-15,3-2-2 16,4-1 3-16,-2 4 1 0,1 1 0 15,-2 6-3-15,-2 4 3 16,-1 3 0-16,-2 4-1 0,1 3-1 0,-2 0-5 16,3 3 8-1,-1 9-2-15,-1-3-2 0,-1 4 3 0,1 3 0 16,-4-3-4-16,-2 3 5 15,-2-3 0-15,-4-4-2 0,-1 4-4 16,-7 3 5-16,-6 1-11 0,-6 4 17 0,-2 3-2 16,2-3-4-16,1-1 5 15,4 1-6-15,4-4-23 0,2 0-14 16,1-3-12-16,4-2-59 15,1 3-32-15,-1-5-127 0,3-3-310 0</inkml:trace>
  <inkml:trace contextRef="#ctx0" brushRef="#br0" timeOffset="-206116.418">10302 8861 637 0,'0'0'0'0,"0"10"110"16,-2 12-83-16,-5 12 110 15,-1 8-75-15,3 6-28 0,-2-1-3 16,3-2-9-16,-1-2 3 15,0-6-3-15,1-3-9 0,0-3-2 0,-1-4-2 16,-1-1 1-16,1-3-3 0,-1-3-4 16,-1-2 3-16,4-1-3 15,1-8-4-15,1-2 2 0,1-4-1 0,0-2-3 16,0-1-1-1,0 0 4-15,0 0 0 0,0-1 13 0,1-9 0 16,3-6 9-16,2-6-18 16,5-5-6-16,-1-1-6 0,1 0-11 15,3 4 1-15,-2 0 0 16,0 9 15-16,-3 4 1 0,-1 3-1 0,-1 6 4 15,-1-1-2-15,-1 3-5 0,0 0 6 16,0 5 0-16,1 5-11 16,-1 3 14-16,1 2-3 0,-1 0 0 0,0-1 0 15,-1-1 1-15,-1-2-1 16,-3 0 0-16,0 0-1 0,-3 1-5 15,-4 1 4-15,-6 2 4 16,-3 2 4-16,-2-2 2 0,0 0-7 0,-1-4 1 16,3 1 0-16,3-5 1 0,5-2-5 15,3-3 3-15,4-1-1 16,1-1 0-16,0 0-14 0,1 0-12 0,4 0 10 15,2 0 19 1,3-1-2-16,1-4-1 0,1-1 0 0,3-1 0 16,-4-3-8-16,2 0 3 15,-1-4 3-15,0 1 0 0,-1 0-1 16,2-1 1-16,-2 0-3 15,1 0 4-15,0 0-9 0,-1 3 0 0,-1 1 5 16,-4 4 4-16,-5 3-2 0,1 3 3 16,-2 0 0-16,0 0 0 15,0 0-2-15,0 6-6 0,0 5 6 0,0-2 4 16,0 4 1-16,0-1-6 15,-2-3 6-15,2 2-2 0,0-1-1 16,-1 1-8-16,1 0 10 16,0-3-4-16,0-1 4 0,0 0-6 0,1-3-1 15,6 0 2 1,-1-2 1-16,2-2 2 0,0-2 0 0,4-6 0 15,-2-3 4-15,1-3-4 0,-1-3 0 0,-1-2 3 16,-1-2-2 0,0 2 4-16,-2-4-6 0,1-2 2 0,-1-1 6 15,0-5-4-15,-1 0 1 16,0-1-4-16,1-1 0 0,-1 0-2 15,0 3 6-15,-1 1-7 16,1 4 6-16,0 4 3 0,1 2-8 0,-2 6 4 16,-2 8-1-16,-1 2-1 0,-1 3 6 15,0 9-9-15,0 8-10 16,0 9 24-16,-3 8 3 0,-1 6-7 0,-1 0 5 15,0 1-2-15,-1-2-7 16,1-3 7-16,0 0-7 0,-2-5 0 16,3-2 1-16,-1-1-4 15,2-4 0-15,1-2 4 0,2-5-4 0,0-3 0 16,0-3-2-1,4-3 0-15,0-1-38 0,2-2 5 0,2-5-8 16,-1-1-95-16,3-10 4 0,-4-7-176 0</inkml:trace>
  <inkml:trace contextRef="#ctx0" brushRef="#br0" timeOffset="-205976.418">10597 9081 510 0,'10'-11'0'15,"4"4"202"-15,0 0-135 16,0 2-52-16,-2 1-13 0,0 1-4 15,-2 0-105-15,-2 1-119 0</inkml:trace>
  <inkml:trace contextRef="#ctx0" brushRef="#br0" timeOffset="-205876.417">10452 9026 426 0,'0'-4'0'0,"7"-1"-413"0</inkml:trace>
  <inkml:trace contextRef="#ctx0" brushRef="#br0" timeOffset="-205076.416">11186 9235 519 0,'-7'0'0'0,"-6"6"224"15,-5 5-109-15,-2 8-16 16,-2 0-9-16,1 3-12 0,5 0-21 0,4-3-15 16,4-1-20-1,5 1-10-15,3-3-9 0,0 0 1 0,6 0-1 16,1-1-5-16,7-1 4 15,2-3 1-15,5-3-4 0,1-5 2 16,5-3 3-16,0 0-7 0,-2-8 1 0,-4-4 3 16,-4-1-2-16,-5-3 3 15,-4 0-1-15,-3-5 0 0,-5 0 14 16,0-5-5-16,-7-1-9 15,-5-2 4-15,-3-1-3 0,-4-1-4 0,-4 0 3 16,4 0-1-16,-1-2 0 16,4 0-1-16,5 1 1 0,4 0 0 15,6-1-12-15,1 2-2 16,7 0-13-16,4 5 30 0,5 4-5 0,2 3-2 15,1 2 4-15,-1 4 0 0,-3 2 0 16,-1 6 0-16,-2 4 0 16,-1 1 0-16,0 7-2 0,-1 8 1 0,1 5-1 15,-1 4 3 1,-3 2-1-16,-5-1 0 0,-2 1-1 0,-7-1 0 15,-6 1-10-15,-4-1 15 16,-3 0-8-16,-1-1-31 0,2-2 8 16,2-2-32-16,5-1-66 0,2-3-104 0,4-6-87 15</inkml:trace>
  <inkml:trace contextRef="#ctx0" brushRef="#br0" timeOffset="-204126.415">11495 8874 724 0,'0'0'0'16,"0"10"36"-16,-7 12-25 15,-1 10 152-15,-1 8-92 0,-1 1-29 0,0 4 12 16,1 2-11-1,0 0-17-15,0 1-8 0,2-3-2 0,1-3-8 16,2-8-8-16,1-5 0 16,2-3 7-16,0-6-10 0,0-4 6 15,0-3-1-15,1-6-3 16,-1-3 1-16,1-3 1 0,-1-1-2 0,1 0 2 15,-1 0 12-15,1-3 3 0,-2-4 8 16,2-5-22-16,2-8-4 16,5-6-19-16,3-1 15 0,4-2-8 0,0 3 8 15,0 5-2-15,-1 6 0 16,0 7 11-16,-2 3-4 0,0 5-3 15,0 0 7-15,1 5-6 16,-1 4 3-16,-1 6 0 0,-2 2 1 0,0 3-1 16,-4-1 0-16,-3-2 2 0,-1-2-3 15,-7-1-3-15,-5 1 8 16,-4 0 5-16,-5 1 8 0,-2-1-9 0,1 1-11 15,2-4 6 1,5-2 0-16,6-2-5 0,4-4-4 0,5-1-11 16,0-3-34-16,3 0 33 15,8 0 17-15,2-6 0 0,5-5 2 16,1-5 4-16,0-3-7 15,0 1 4-15,-2-1 2 0,3 1-5 0,-2 0 2 16,-3 2 3-16,1 1-6 0,-4 4 1 16,-1 1 1-16,-4 5 0 15,-2 2 0-15,-2 1 0 0,-3 2 0 0,2 0 0 16,-2 0 9-16,0 0 7 15,0 0-3-15,0 0-10 0,-2 5-6 16,-2 7-10-16,0 5 18 16,1 0-6-16,0 0 0 0,3-1 2 0,0-1-2 15,0-3-3 1,3-1 2-16,0-4-5 0,4 0 3 0,-2-2 2 15,1-4 2-15,1-1 0 0,2 0 2 0,2-2-2 16,0-5 3 0,0 0-3-16,-1-3 0 0,2-2 3 0,-1-1-2 15,-2-3-2-15,-2-4 2 16,0-1 2-16,-1-7-3 0,-1 1 0 15,0-7 1-15,-1-2-1 16,3-6 0-16,-1-1 1 0,4-8-1 0,3 0 0 16,3 0-1-16,0 0-3 0,0 8 7 15,-6 11-5-15,-1 11-4 16,-6 11 12-16,0 9-4 0,-3 1 1 0,0 16-5 15,-5 13-2-15,-6 12 6 16,-6 10 7-16,2 7-2 0,0-5-2 16,3-2 9-16,2 0-2 15,2-7 0-15,2-4 2 0,2-4-4 0,4-7-8 16,0-4 1-1,1-2-1-15,4-4-4 0,1-6 4 0,3 0-1 16,0-4-1-16,3-2 0 0,-2-2 2 0,6-5-3 16,1 0-8-1,1-6-25-15,0-6-36 0,0-7-27 0,-2-4-29 16,-5-6-117-16,-4-3-21 15</inkml:trace>
  <inkml:trace contextRef="#ctx0" brushRef="#br0" timeOffset="-203976.415">11829 9063 562 0,'12'-7'0'0,"3"-3"165"16,0 3-132-16,0-1-21 0,3 1-16 15,-3 2-70-15,0 0-113 16</inkml:trace>
  <inkml:trace contextRef="#ctx0" brushRef="#br0" timeOffset="-203826.415">11578 9032 1059 0,'0'-1'0'16,"3"0"51"-16,3 0-109 15,5 1 41-15,2-1-77 0,0-2-179 0,0 0-168 16</inkml:trace>
  <inkml:trace contextRef="#ctx0" brushRef="#br0" timeOffset="-202896.413">12377 9222 730 0,'-1'-2'0'16,"1"2"268"-16,0 0-211 16,0 0-22-16,0 8-12 0,-1 4-9 0,-3 7 46 15,2 1-34 1,1 1-18-16,1-2-4 0,0-2-2 0,3 0-1 15,5-5 2-15,-1 0 1 16,2-4-1-16,-1-1 0 0,0-2 1 16,-1-3-1-16,-3 0 1 0,0-2 6 0,-4 0 3 15,1-2-5-15,3-7 13 16,-1-4 7-16,1-4-26 0,-1-4 4 15,-2 1-5-15,-1-5-1 16,0-2 0-16,-4-1 3 0,0-1-4 0,-2 0 2 16,-1-4 5-16,2-1-11 15,0 3 3-15,2 1 3 0,3 6-2 16,2 0 1-16,4 0-1 15,5 3-24-15,0 1 25 0,0 5 0 0,0 4-4 16,1 0 1-16,0 6 1 0,1 0 1 16,1 5 2-16,-4 0 0 15,-4 6-1-15,-3 7-5 0,-3 3 5 0,0 7 0 16,-2 2-5-1,-5 6 5-15,0-2 0 0,-2 0 1 0,2-1-6 16,-1-4-29-16,2-1 8 16,-2-3-16-16,3-3-24 0,1 0 0 15,1-5-36-15,2-1-177 16,1-9-185-16</inkml:trace>
  <inkml:trace contextRef="#ctx0" brushRef="#br0" timeOffset="-201926.412">12756 8875 806 0,'-1'11'0'0,"-4"10"142"16,-1 11-54-16,-3 7-29 0,-2 2-18 15,1 4 0-15,-4-2-11 16,-2-4-9-16,1 1-2 0,1-5-6 0,2-2-8 15,3-1-1 1,1-5-2-16,3-4-4 0,1-3 4 0,2-4 0 16,0-3-3-16,2-5 2 15,0-2-3-15,0-1-12 0,3-3 1 16,-3-1-6-16,1-1-11 15,-1 0 18-15,4-8 6 0,5-6-4 0,2-11 15 16,3-3-7-16,2-4-18 0,1 1 14 16,-2 4-3-16,-4 5 1 15,-2 11 14-15,-4 6-5 0,-1 5-2 0,1 0 0 16,2 2 0-16,0 6-6 15,1 3 11-15,-1 3 0 0,1 3-6 16,-3 1 4-16,0-2 4 16,-4-3-6-16,-1-3 0 0,-1 1 5 0,-9 1-1 15,-2 0 9 1,-6 0-7-16,-4-1-8 0,0 0 4 0,3 0 6 15,3-2-9-15,4 0 0 0,7-3-4 0,1-1-30 16,4-1 1 0,6-2 10-16,2-2 15 0,6 0 9 0,3-4 0 15,2-6 0-15,0 0 0 16,-1-2 3-16,1-3-3 0,-2-1 0 15,0-1 0-15,-3 1 0 16,-1 3 0-16,-1 0 2 0,0-1-1 0,1 2 6 16,-3 0-4-16,-1-1-3 0,0 3 0 15,-4 4 5-15,-2-1-3 16,-1 4 13-16,-2 2 2 0,0 0 9 0,0 1 6 15,-1 0-1-15,-3 2-20 16,-1 8-14-16,-5 6-10 0,0 3 9 16,0 4 8-16,5-4-4 15,4-3 0-15,1-2-5 0,0-3 3 0,2-1-16 16,4-1 18-1,1-3 0-15,0-2-6 0,3-4 8 0,1 0-3 16,2-7 2-16,0-5 3 0,2-2-1 0,-1-3-4 16,2-1 2-1,-3-3 9-15,-1-5-12 0,2-3 4 0,-4-2 6 16,1-4-8-16,-2-3 0 15,-1-2 3-15,1-1-4 0,0-2 1 16,0 1-1-16,-1 2-2 16,1 5 4-16,-4 9-2 0,-3 9 2 0,2 10 1 15,-4 3 1-15,0 4-6 16,0 0 3-16,0 6-1 0,-4 13-21 15,-3 9 28-15,-2 8 4 0,0 1-5 0,0 2 0 16,1-3 2-16,0 0-4 16,1-1 4-16,2-2-4 0,0-1-6 15,2-2 6-15,0-1 1 16,2-3-5-16,1-6 2 0,0-1-2 0,5-4 1 15,0-4 0 1,3 2 0-16,0-6-2 0,3-2 3 0,2 0-1 16,2-5-5-16,0 0 1 0,1-3-12 0,0-4-27 15,2-4-22 1,-1-3-27-16,0-6-108 0,-2-3 35 0,-2-4-79 15</inkml:trace>
  <inkml:trace contextRef="#ctx0" brushRef="#br0" timeOffset="-201766.412">13124 9000 525 0,'11'-12'0'16,"2"2"164"-16,0-1-101 15,2 2-8-15,-1 2-30 0,3 0-19 16,0 0-4-16,1 3-4 15,-1 0-108-15,-5-2-13 0,-4 1-64 0</inkml:trace>
  <inkml:trace contextRef="#ctx0" brushRef="#br0" timeOffset="-201626.411">12908 8993 433 0,'7'-5'0'0</inkml:trace>
  <inkml:trace contextRef="#ctx0" brushRef="#br0" timeOffset="-200266.41">15869 9238 662 0,'-4'-10'0'16,"2"0"271"-16,0 0-185 15,-1 2-16-15,-2 1-9 0,0 2-12 0,1 3-1 16,1 2-7-16,1 0-12 0,-3 7-25 16,-3 14-8-16,-3 7 5 15,1 8 11-15,4-4-9 0,5-4-4 0,1-6 2 16,7 0 0-16,5-5-1 15,4-3 0-15,3-6 0 0,3-6-1 16,0-2 2-16,2-9 0 16,-2-6-1-16,-1-4 0 0,-2-5 7 0,-5 1-7 15,-4 0 0-15,-4 2 4 16,-5 1-6-16,-1 0 4 0,-7-2 0 15,-2 3-2-15,-4 1-7 0,2 5-1 0,-2 1-9 16,2 3 12 0,-2 0-4-16,1-2-3 0,-1 1 9 0,-2-5-5 15,2 1-6-15,-1-2 6 16,2-2 0-16,2-1-10 0,3 4 14 0,3 2 0 15,3 0-5 1,1 0 5-16,6-1-17 0,4-6-2 0,4 1 20 16,3 0 0-16,3-1 0 0,1 2 5 15,-3 0 0-15,1 6-4 16,-3 6 1-16,-3 4 1 0,0 2 0 0,0 0 0 15,-2 3-1-15,-3 4-4 16,0 4 7-16,-4 0-4 0,-1 1-6 16,-1 5 14-16,-2-3-6 15,-3 1 0-15,-9-1-6 0,-2 1 6 0,-6 5 0 16,-5 0 0-1,-1 4 10-15,-2 2-14 0,1 0 8 0,1 1-9 16,5 0-73-16,5-1-20 0,4-3-136 0,6-7-199 16</inkml:trace>
  <inkml:trace contextRef="#ctx0" brushRef="#br0" timeOffset="-199366.408">16238 8915 942 0,'0'2'0'0,"1"11"8"0,-1 8 7 0,0 6 49 15,-3 8-13-15,-2 3-18 16,1-2-18-16,-3 1-3 0,-1-4-4 16,-1-1-3-16,-1-4 10 0,0-4-10 0,1-4 0 15,0-5 2-15,4-1-4 16,2-4-6-16,1-3 6 0,2-1-2 15,-1-2-2-15,1-2 0 16,0-2 0-16,0 0-27 0,0 0 20 0,4-3 8 16,5-8 0-1,4-7-4-15,4-5 6 0,3-1-4 0,0-1 4 16,-1 6-7-16,-1 5-11 15,-6 4 11-15,-2 7 1 0,-3 3 1 16,0 0 4-16,2 6-1 0,-1 5 0 0,-1 4 0 16,0 6 0-16,-6-2 0 15,-1 1 4-15,0 0 1 0,-7-3 4 16,-6 0 0-16,-7-3 1 15,-4 0-4-15,-2-1 5 0,1-1-8 0,3-4-6 16,6 1 6-16,6-5 0 16,5 0-3-16,5-1-4 0,0 0-32 15,5 0 12-15,7-2 28 16,4-1-3-16,4-6-2 0,2-4 2 0,-1-3-1 15,0-2-1-15,0-3 2 0,1 1-1 16,-3-2 0-16,1 0 0 16,0 1 0-16,-3 1-1 0,0 2 4 0,-3 5-3 15,-4 2 0 1,-3 4-12-16,-2 1 9 0,-5 3-3 0,0 0 12 15,0 0-5-15,-1 7-1 16,-5 7-5-16,-1 5 26 0,0 2-12 16,2 0-5-16,2-4-4 0,3-3 0 0,0-2 0 15,0-5 0-15,3 1-6 16,1-3 12-16,2-4-4 0,0-1-3 15,2-1 2-15,2-9 8 16,2-5 16-16,1-6-6 0,2-2-4 0,-2-3-8 16,0 0 4-16,-1-5-9 15,0 1-4-15,-1-6 4 0,0-1 0 16,2 0-4-16,-2-3 1 15,0 3 1-15,-1 2-3 0,-4 5 2 0,-3 9 0 16,1 8 0-16,-4 7 2 0,0 5 0 16,0 1-1-16,-1 12-12 15,-5 10 0-15,-1 10 16 0,-3 9 0 0,2 2-3 16,-1 1 2-1,1 2 1-15,-1-3-3 0,1-4 0 0,1-1 4 16,2-5-5-16,3-4 0 16,1-6-32-16,1-5 4 0,0-4-9 15,0-4 2-15,0-3-22 16,0-5-33-16,-2-1 11 0,-2-1 34 0,-2-7-122 15,-3-7-141-15</inkml:trace>
  <inkml:trace contextRef="#ctx0" brushRef="#br0" timeOffset="-199266.408">16665 9087 526 0,'17'-16'0'15,"1"1"124"-15,-1 3-121 16,-4 0-6-16,-4 2-209 0,-4 0-212 0</inkml:trace>
  <inkml:trace contextRef="#ctx0" brushRef="#br0" timeOffset="-199146.408">16446 8935 512 0,'0'0'0'15,"1"0"2"-15,7 0-71 0,2 0-55 16</inkml:trace>
  <inkml:trace contextRef="#ctx0" brushRef="#br0" timeOffset="-198496.407">17273 8819 751 0,'0'-8'0'0,"2"4"258"15,-2 1-145-15,0 3-21 16,0 1-45-16,-2 15-43 0,-8 12-8 0,-5 12 8 16,-3 9 67-16,0-2-59 0,2-3-3 15,2-6 4-15,1-5 0 16,2-4-1-16,2-2-4 0,3-4-4 0,1-3-2 15,4-2 0-15,1-3-3 16,2-3 0-16,6-1 1 0,3-2 0 16,5-4-10-16,6-3 7 15,1-2-1-15,2-5-4 0,-1-5 9 0,0-2-2 16,-3-2-6-1,-4-4 10-15,-3-1-3 0,-7-3 0 0,-5-3 0 16,-3 1 3-16,-7-1-4 0,-7 0 2 0,-5 2 1 16,-6-2-6-1,-3 1 7-15,-4-2-5 0,-2-4-1 0,4 1 5 16,3 0 0-16,2-2 0 15,7 2 12-15,5 2-10 0,4 4-6 16,9 1 4-16,1 2-2 16,9-1-16-16,6-4 4 0,4-2-1 0,6 1-3 15,5-1 11-15,1 5-9 16,3 1-5-16,-2 8 8 0,-1 6 0 15,-4 2 2-15,-6 5 9 0,-1 11 0 0,-11 8-13 16,-4 7 12-16,-5 7 0 16,-1 2-5-16,-12 3 5 0,-3 1-9 15,-6-3 0-15,1 1 2 16,1-2-23-16,0-2-46 0,4 2-19 0,2-5-97 15,4-3-166 1</inkml:trace>
  <inkml:trace contextRef="#ctx0" brushRef="#br0" timeOffset="-197716.406">17562 8794 792 0,'0'0'0'0,"-4"5"280"16,-5 15-272-16,-5 8 25 15,-1 10 23-15,2 1-26 0,5 1-9 16,3 1-3-16,2-3-2 0,1-1-2 0,0-4-6 16,0-6-3-16,0-3-1 15,-2-6-7-15,2-7 6 0,0-3 1 16,1-5-5-16,0-1 2 15,1-2 1-15,0 0-2 0,0 0 0 0,0 0-24 16,1 0 4 0,3-3 12-16,4-5-7 0,3-6-8 0,7-1 8 15,1-1 7-15,2 4-11 16,-1 2-1-16,-2 1 11 0,-1 4 4 15,-4 5 8-15,0 4-1 0,-1 9-4 0,-4 3 4 16,-3 5 15-16,-4 0-11 16,-1 0 2-16,-4-3-1 0,-3-2 0 15,-1-4 4-15,-4-1-1 16,-2-3 3-16,-3-2-3 0,3-2-5 0,0-3-2 15,5 0 1-15,4-1 1 16,2 0-7-16,3 0 2 0,0 0 0 16,0-1-17-16,5-4 9 0,7-3-5 0,5-2 0 15,4-4-1-15,-1 1-11 16,1-1 6-16,-2-1 19 0,-3 2 0 15,2-4 0-15,0 0-16 16,1-1 13-16,-2 1 6 0,-5 3 2 0,-5 12-2 16,-3 0-5-1,1 2 4-15,-2 7-3 0,-3 7 0 0,3 2 2 16,-3 5 16-16,2-1-17 15,0-1 0-15,1-1 16 0,-1-4-10 16,0-1 3-16,2-5-4 0,-1-2-6 0,-1-5 2 16,-1-1 22-16,-1 0-6 15,4 0-4-15,4-5-2 0,2-4 2 16,3-4-10-16,0-3-2 15,-2-2 0-15,3-3 1 0,1-4-2 0,0-1 0 16,-2-4 0-16,0-2-1 16,-1-1-5-16,-1-5 10 0,-1 1-6 15,-1 3-5-15,-1 6 11 16,-3 10-5-16,-2 6 0 0,-1 10 2 0,-2 2 0 15,0 11-1-15,-3 10-13 0,-2 12 14 16,0 4 0-16,-2 5 0 16,1 0 2-16,2-3-3 0,-4-3 0 0,-3-1 0 15,-1-2 1 1,-1-5-12-16,1-3-7 0,3-8-6 0,4-2-1 15,2-6-39-15,2-4-135 16,1-5-184-16</inkml:trace>
  <inkml:trace contextRef="#ctx0" brushRef="#br0" timeOffset="-197576.406">17988 9058 805 0,'17'-12'0'0,"0"0"152"0,1 2-112 16,-2 3-30-16,-2 1-9 15,-4 2-2-15,-5 0-129 0,-5-4-160 16</inkml:trace>
  <inkml:trace contextRef="#ctx0" brushRef="#br0" timeOffset="-197476.406">17661 8922 529 0,'-5'3'0'0,"-3"-3"0"16</inkml:trace>
  <inkml:trace contextRef="#ctx0" brushRef="#br0" timeOffset="-192696.399">11052 5785 497 0,'2'-17'0'0,"0"2"165"0,0 3-106 0,-2 2-1 16,0 3-19-16,0 4-1 0,0 2-1 15,0 1-1-15,0 0-11 16,-2 5-21-16,-2 6-1 0,-2 11 15 0,0 6 12 15,2 9 18-15,2 7-12 16,2 2-10-16,0 4-2 0,7 4 7 16,1-1-5-16,2 2 1 15,4 1-4-15,0 0-6 0,2 3 3 0,0 0 5 16,2-1-2-1,0-4-1-15,0-1-6 0,-5-5-5 0,1-4 9 16,-1-1-6-16,-7-3-2 0,0 0 6 0,-3-1-3 16,-3-5-1-1,0 4-1-15,-3-1-6 0,1 1-2 0,0-1-1 16,0-7-2-16,2-5-2 15,0-7 0-15,2-2 2 0,4-3-1 16,-1-1 0-16,1 1 2 16,-1-4-6-16,0 0 6 0,-2-1-9 0,0-2-4 15,-2-1 1-15,0 0-8 16,2-3-12-16,-3 3 7 0,2-3-2 15,0-1-28-15,1 3-1 0,0-1-17 0,4-1-70 16,-1-2-56-16,2-10-229 16</inkml:trace>
  <inkml:trace contextRef="#ctx0" brushRef="#br0" timeOffset="-191976.398">16893 5968 750 0,'-4'-36'0'0,"3"10"245"0,1 8-184 0,0 8-36 15,0 6-13-15,0 1-13 16,-1 3 1-16,1 3 0 0,0 9 0 15,-1 10-2-15,1 14 21 16,0 9 23-16,0 7 17 0,5 6-12 0,1 5-1 16,2 7-4-1,0 7-11-15,-1 4-8 0,-3 3-6 0,2 1-1 16,1-4-6-16,0-5 3 15,4-4-1-15,1-4-3 0,1-5 4 16,1-4-4-16,0-6 1 0,0-3-5 0,-1-3 4 16,0-3-5-16,1-4-8 15,0-3 8-15,1-4 0 0,-2-4-5 16,-5-5 2-16,-3-7 3 15,-2-6-6-15,-3-5-39 0,0-6 15 0,-8 0 2 16,-3-8-19-16,-6-4-52 16,-2-2-28-16,-2-1-15 0,4-5-132 15,2-3-474-15</inkml:trace>
  <inkml:trace contextRef="#ctx0" brushRef="#br0" timeOffset="-191566.398">17267 6853 756 0,'1'-3'0'16,"1"2"246"-16,-2 1-175 0,-2 7-52 15,-6 10 1-15,0 8 18 16,-4 6-9-16,2 4-6 0,3 3-8 0,-1-2-4 16,3 5 2-16,-2 0-2 15,0 0-12-15,0-2 2 0,-1-3 9 16,-3-5-11-16,0-2 2 15,0-2 3-15,-1-5-6 0,3-2 4 0,-1-3-1 16,2-2-2-16,-2-1 2 0,2-1 2 16,-2-1-3-16,3-4 0 15,-2-3 2-15,0-5-3 0,-1 0 2 0,-5-8 9 16,0-5 14-1,-7-5-1-15,1-3-9 0,-4-3-8 0,-3-3-5 16,4-1 4-16,0 0-10 16,7 3 10-16,1 4-4 0,8 2-1 15,4 6-15-15,2 4-30 16,4 4-47-16,5-2-75 0,-2-5-313 0</inkml:trace>
  <inkml:trace contextRef="#ctx0" brushRef="#br0" timeOffset="-190746.396">10983 7095 422 0,'0'-5'0'0,"0"1"134"15,0-1-63-15,0-1-13 16,-2 0 13-16,0 0-6 0,1-3-5 0,-1 2-5 15,0 0-13-15,-1 0-3 16,1 2 13-16,2 5-5 0,0 0-12 16,0 0-27-16,9 7-13 15,4 7 10-15,9 8-3 0,3 5 0 0,5 2 4 16,4 1 6-1,1 0 5-15,-2-6 13 0,0-3-16 0,-1-3 12 16,-4-3-5-16,-2-1-5 0,-4 0 2 0,-4-5-6 16,-5-3-3-1,0 4 0-15,-5-3-6 0,-1 1-6 0,-1-1 6 16,-3-2-3-16,-2-3 0 15,-1-1 0-15,0-1 5 0,0 0 3 16,-1-8 48-16,-2-4-4 16,-3-8-48-16,2-6 11 0,-1-6-7 0,0-4-5 15,2-3 13-15,2 1-13 16,1-3-4-16,0 2 2 0,7 1-2 15,1 1-31-15,4-2-4 0,2 3-16 0,3 6-28 16,2 6 1-16,2 10-21 16,-2 9-80-16,-4 5-124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49:38.6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20637 4821 619 0,'0'-3'0'15,"0"0"43"-15,-4 0-47 0,0 2-13 0,-2-1 32 16,2 2-2-16,-1 0 1 15,-2 2-2-15,-1 4 10 0,1 0 16 16,-3-1 11-16,2 1-6 16,-2 1 7-16,-2 0-7 0,-1 3-12 0,-3 2-11 15,-1 0-5-15,-4 2-6 16,-1 3-6-16,-4-2 8 0,-2 2-6 15,-3 0 3-15,-1 2 7 16,-4 0 1-16,-4 2 1 0,-5 2 1 0,-2-1-6 16,-2 2 4-16,0-2-4 0,-1 4 2 15,1-1-5-15,-2 0 0 16,-4 5-6-16,-1 2-3 0,-4-1 0 0,0 3 11 15,0-5-6 1,2 2 8-16,1 3-6 0,2-4-5 0,2 3 10 16,3 0-12-16,1-3 0 15,4 0 0-15,1-1 14 0,2-2-10 0,5 1 10 16,1 1 0-1,1-3-10-15,0 5 6 0,1-1-8 0,3 1 1 16,0 0-2-16,1-6 3 0,2-1-8 0,-1-2 8 16,3-2-3-1,2-2-2-15,3-4 2 0,3-3 3 0,4-1-5 16,1-4 2-16,6-3 8 15,2 0-12-15,3-2 6 0,0 1 10 16,2-1-10-16,0-1 7 16,0 0-5-16,0 0-4 0,4-7 9 0,1-3-3 15,1-3-11-15,0-1 8 0,0 0 0 16,0-3-6-16,1 0 4 15,1-1 1-15,1 0-4 0,2-1 2 0,3-2 2 16,2-2-3-16,4-2 0 16,1-1-2-16,3-5 1 0,3-1 2 15,2-1 6-15,0-7-9 16,1 2 2-16,-2-1 1 0,-1 0 0 0,-2 2 0 15,-2 2 0 1,-2 6-2-16,0 0 2 0,-5 7 1 0,-1 3-3 16,-4 6 2-16,-2 7-1 0,-5 3 0 0,-4-1 0 15,0 4 2 1,0 0-2-16,-8 4-11 0,-5 13 9 0,-8 9 3 15,-5 6 8-15,-3 6 1 16,-5 2-9-16,-2 5 6 0,-2 4-3 16,-3 4-2-16,0 1-1 15,2-1 3-15,0-2-8 0,4-6 8 0,4-3-3 16,5-11-1-16,7-4 0 15,4-5 8-15,1-5-8 0,5-1 0 16,4-5 10-16,1-5-12 0,4 0 4 0,0 0 4 16,0-1-7-16,5 0 2 15,2 2 4-15,2-2-6 0,2-2 2 16,6 1 17-16,3-3-9 15,5-1-1-15,2 0 2 0,3-3-9 0,3-4 8 16,1-4-7 0,-1 2-4-16,-4-3 4 0,-4 1 2 0,-4 3-5 15,-5 1 2-15,-4 0 2 0,-5 5-4 0,-3 2 0 16,-1 0 0-1,-2 3-35-15,1 5-10 0,0 4-26 0,-2 4-43 16,0 7 4-16,-5-1-55 16,-5-3-224-16</inkml:trace>
  <inkml:trace contextRef="#ctx0" brushRef="#br0" timeOffset="7910.011">3726 7079 505 0,'5'-16'0'16,"-2"-1"76"-1,-1-1-17-15,-2-1-2 0,0-1 8 0,-5 1 15 16,-1-1-15-16,-1 1-12 16,1 2-13-16,-2 2-19 0,0 2-4 15,-2 0 5-15,0 1-2 0,2 1-7 0,0 2 3 16,1 2-4-16,-1-3 4 15,-1-1-2-15,-5-4-4 0,1 0 6 0,-2-2-1 16,-5 3-3 0,-2 2-2-16,-3 0 5 0,-1 2-4 0,0 3-2 15,3 4-11-15,0 1 4 16,2-1 5-16,-1-4-6 0,1 3 5 15,0-3-5-15,2 1 4 16,-2 1 7-16,-2-1-2 0,4 3-3 0,-5 1-3 16,2 2-2-16,0 0-1 0,1 4 2 15,0 3-2-15,1 0-1 16,1 0 0-16,0 1 5 0,-2 4-6 0,-3 2 2 15,-3 2-1-15,-3 3 0 16,0 4 0-16,-3 0 3 0,1 2-3 16,-2 3 0-16,1-2 0 15,1 2 1-15,1 0 6 0,3-3-5 0,3-2 0 16,1 0 1-1,3-1-1-15,1 1-3 0,0 0 2 0,3-1 2 16,-1-1-2-16,0 4 1 0,2-1 1 16,0 2 0-16,0 3 2 15,0-1 3-15,-2 2 1 0,3-1 0 0,-1 0-3 16,3 2-3-16,0 1 2 15,2 1-3-15,1 4 0 0,1 0 1 16,0-1-2-16,0 4-1 16,1 1 0-16,-2-1 6 0,2 3-4 0,2 0 2 15,-1-1 1-15,1 3-1 0,0 0-1 16,1-1-1-16,3-1-1 15,0-4 2-15,1-1-1 0,1-3-3 0,0 0 2 16,1-3 0 0,3 3-2-16,1 0 2 0,1 2 3 0,-1-1-5 15,1-1 2-15,2 0 1 16,1-4-3-16,2 0 2 0,-2-3 0 0,1-4-2 15,1 0 2 1,-2 0-1-16,1-2 0 0,2 2 0 0,-3 1 1 16,3-2-1-16,-1 4 0 0,-1-3 3 0,1 0-3 15,-2-2 0 1,0 0 1-16,-1-1-2 0,0 1 2 0,0-1-2 15,-1 0-2-15,3-1 6 16,-1 0-1-16,0-1-3 0,3 1 2 16,-3 0 1-16,4-1-3 15,1-2 2-15,1-4 1 0,0 0-3 0,2-2 2 16,3 3 3-16,-1-2-5 15,2 2 2-15,-2-2 2 0,-1-2-5 16,-1-1 4-16,-3-1 1 0,1 2-3 0,-1-1 0 16,1 5 2-16,-3-3-2 15,3 1 0-15,-2-3 0 0,0-1 0 16,1 1 0-16,0-1 1 15,0 1-2-15,1-1 2 0,1-1 2 16,-3 1-5-16,2-2 3 16,0 1 0-16,0 0 2 0,-4-2-6 0,2 0 4 15,-4-2-4-15,3 0 6 0,-2-1-2 0,1-1-2 16,1 1 2-1,0-1 2-15,1 0-4 0,-2 0 2 0,1-1 2 16,0 0-4-16,1-2 2 16,0-2 6-16,4-3-4 0,0-3 6 15,1 2-2-15,0-4-5 16,1-2 3-16,1 1-4 0,1-1 0 0,0 0 2 15,0 0-3-15,-1 2 0 16,0 3 3-16,-2 0-2 0,0 1-2 16,-2-2 2-16,-1-3-1 0,3-2 1 0,-4-2 1 15,4-1 0-15,-2-4-4 16,2-3 4-16,3 1 3 0,-2-4-5 15,3-2 0-15,-4-2 5 16,2-5-5-16,-2-1 0 0,-2-1 9 0,3-1-3 16,-2-2 4-1,-1 3-5-15,-1-1-3 0,1 1 4 0,-1-2-4 16,0 1-3-16,1 0 2 15,-2-1 2-15,0-4-3 0,-1-1 0 16,-2-1 12-16,-1-3-6 0,0 1 6 0,-1 3-5 16,-1 2-2-16,-2 4 1 15,0 0-2-15,0 2-3 0,0-1 4 16,-2 2-2-16,2-2-2 15,-1-4 2-15,-2 1-1 0,-1-3-1 0,-1-1 1 16,-1-3-1-16,0 0-2 16,0-2 2-16,-3 2 2 0,0 2-4 15,-1 4 2-15,-3 1 2 0,5 4-5 0,-2 1 4 16,3-1-2-16,-2 1 0 15,2-1 0-15,0-1 1 0,-1 3-2 16,-1-3 2-16,0 0-3 16,-2 1 1-16,0 1 2 0,-3 1 0 0,1 2-1 15,-2 7 0 1,-2-1-1-16,1 6-2 0,-3 0 3 0,-2 0 0 15,1 3-8-15,-4 2 7 16,-2 2-4-16,-1 6-8 0,-1 2-11 16,-4 5-23-16,1 2-23 0,-5 7-12 0,-3 8-31 15,-5 8-64-15,-4 4-78 16,-5-1-252-16</inkml:trace>
  <inkml:trace contextRef="#ctx0" brushRef="#br0" timeOffset="12710.017">23419 7221 393 0,'0'-17'0'0,"-2"2"158"0,-4-2-69 15,4 2-15 1,-2 1-10-16,1 0 21 0,0 0-18 0,3 1-11 15,0-1-6-15,0 0 0 16,0-1-12-16,0-2-3 0,0 0-12 16,1 0-8-16,-1-1-7 0,0 1 7 0,-1 0-5 15,-6-3-3-15,-2 0 5 16,-2-1 1-16,-4 3-1 0,-6 0-2 15,-3 3-6-15,-5 0 0 16,-4 3 2-16,-5 1-3 0,0 5-1 0,-3-1 4 16,0 0-6-16,-1 6 0 15,1-3 6-15,-2 2-2 0,-1 1-6 16,-1 1 4-16,-2 0 0 15,0 0 2-15,1 4 8 0,-3 0-3 0,4 4 2 16,2 3-3-16,-1 2-3 0,4 3 1 16,-1 4 1-16,1 4-4 15,2 5 1-15,-1 4 8 0,0 5-6 0,0 2-1 16,-3 5 2-1,3 2-2-15,1 0 1 0,0 3 4 0,3-4-3 16,1 3-6-16,4 1 7 16,1 1-4-16,5 0-5 0,0 1 2 15,1-1 4-15,5 0-5 0,-2-1 8 0,2 2-8 16,3-1 0-16,-1 4 0 15,2 1 3-15,3-3-3 0,1 0 0 16,4-4 4-16,0-2-5 16,1-1 2-16,3 2 1 0,1 0-3 0,1 1 2 15,6 1 4-15,4-4-6 16,3 1 2-16,2-1 4 0,1-1-6 15,3-2 2-15,0 0 1 16,1-2-3-16,0 1 2 0,0-3 1 0,-1 0-3 16,0-3 2-16,4 2 0 0,0-2-1 15,1-2 0-15,3-1 1 16,3-4-2-16,0 2 2 0,7-4 4 0,0 2-6 15,2 1 2 1,2-3 1-16,0-3-1 0,0-4 2 0,-2 0-2 16,-2-6-2-16,-3-2 2 15,-2 1 2-15,-2-1-4 0,0 0 1 16,-4 0-1-16,0-3 1 15,0-2 0-15,-2-1 2 0,3-2-3 0,1-2 2 16,5-2 1-16,-1-2-2 0,1-3 0 16,1-2 4-16,0-5-5 15,1 1 2-15,-1-2 1 0,0-3-4 0,-4-1 4 16,-2-2-1-16,-3-2-3 15,-2-1 4-15,-1-2-2 0,-1-1 0 16,0-3 0-16,2 0 3 16,-1-3-4-16,1-2 1 0,0-1 1 0,-1-6-2 15,1-2 2-15,2 1-1 0,-2-6 0 16,-1 1-2-16,-1 1 2 15,-3 0 0-15,-1 0 0 0,-1 0-1 0,-2 1-2 16,-1 2 6 0,1 1-1-16,0 0-3 0,0 0 1 0,-3 0 1 15,1-2-2-15,-4-1 1 16,-1 1 0-16,-1-4 0 0,-3 1-1 15,-1-1 3-15,-2 1-4 16,0 1 4-16,-1-3-1 0,-3 1 0 0,-2-2 9 16,1-2-3-16,-2 0-7 0,-2 0 0 15,1 0 7-15,-5 2-9 16,1 5 4-16,-3 2 3 0,-3 3-8 0,-1 0 6 15,-6 0-1-15,1 1-3 16,-6-4 2-16,2-1 0 0,-4 0-1 16,-1 0 0-16,0 1 0 15,-4 4 0-15,0 1 0 0,-1 4-1 0,0 3-2 16,1 3 6-1,0 6-3-15,3 4-10 0,1 6-18 0,3 5-18 16,1 6-32-16,2 9-13 0,2 10-16 0,0 6-77 16,0-1-117-1</inkml:trace>
  <inkml:trace contextRef="#ctx0" brushRef="#br0" timeOffset="14110.019">4558 4546 522 0,'-2'-5'0'15,"2"-4"165"-15,-2 1-90 0,1 0 22 0,-2-1-8 16,2 1-23-16,-1 2-6 16,1 1-10-16,-3 2-10 0,0 0-6 15,-1 2 0-15,-2 1-13 0,-1 7-13 0,-2 9-6 16,-5 9-1-16,-2 12-2 15,-4 8 2-15,1 8 21 0,-4 7-1 16,4 8 6-16,-4 11-9 16,0 7-1-16,-3 6 3 0,0 5-11 0,-1 2-1 15,-1 0-1 1,-3 9-2-16,-1 2-7 0,2 3 4 0,0-2 4 15,3-3-5-15,0-7 2 16,4-5 0-16,0-13-5 0,2-11 4 16,2-11 2-16,2-15-5 0,2-8 2 0,4-9 4 15,3-8-7-15,1-5 4 16,3-3 0-16,-1-6-1 0,3-1 2 15,1-5-4-15,-4-1 2 16,3 0 4-16,-1-8-3 0,1-7-4 0,1-7 2 16,-2-11-2-16,3-10-1 15,1-10 6-15,1-8-5 0,4-8 2 16,2-3 0-16,0-3 0 15,0 5-3-15,0 7 3 0,-2 10 0 0,-1 11 0 16,1 7 0-16,-2 8 0 0,1 5 0 16,-1 5-1-16,-1 8 1 15,-1 6 0-15,1 3-6 0,-2 8-2 0,0 14 2 16,0 17 6-1,-5 13 0-15,0 13 2 0,0 6 0 0,2 1-1 16,-1 3-1-16,0-3 0 16,1-8 2-16,-1-11-1 0,4-7 4 15,0-7-6-15,0-5 1 0,4-3 0 0,-1-4 1 16,5-6-1-16,0-4 0 15,2-5 4-15,-1-6-3 0,3-3 3 16,0-3-5-16,6-9 2 16,5-12 8-16,6-9-1 0,4-8-7 0,5-6 5 15,4-3-7-15,2-4 2 16,-1-1-2-16,4 1 2 0,-5 1-2 15,-4 4-78-15,-5 8-3 16,-9 5-70-16,-8 7-55 0,-10 4-309 0</inkml:trace>
  <inkml:trace contextRef="#ctx0" brushRef="#br0" timeOffset="16280.022">23161 4603 686 0,'7'-31'0'16,"0"0"172"-16,-1 0-86 16,0 1-30-16,-2-1 1 0,-2 4-2 0,-1 3-11 15,-1 2-11 1,1 5-2-16,-1 6-3 0,0 2 7 0,0 7-3 15,0 2 4-15,-1 0-10 16,-4 17-27-16,-4 20-10 0,-7 23 22 16,-7 25 20-16,-4 17-6 0,-2 11-5 0,-3 8-2 15,-1 3 0-15,0 4 1 16,-1 1-7-16,-1 0-4 0,-2 6 4 15,2 0-7-15,0-8-4 16,3-4 7-16,1-14-7 0,-1-9-2 0,3-8 2 16,-1-7 5-16,5-7-8 15,2-6 4-15,2-7 1 0,4-5-5 16,0-7 4-16,1-9-1 15,4-7-2-15,0-5 2 0,0-7 0 0,2-4-1 16,1-7 0-16,1-5 4 0,6-4-4 16,1-5 8-16,1 0-6 15,-1-4-4-15,-2-9 4 0,1-6-8 0,0-11-6 16,1-7 14-1,1-5-4-15,0-5-11 0,0-6 14 0,0-2-2 16,-2-3-7-16,-2 0 8 16,3 6 0-16,-2 0 0 0,0 6-1 15,-2 4 1-15,2 1 0 0,-1 5 0 0,0 4 0 16,0 6 0-16,1 2 0 15,0 9 4-15,2 1-6 0,-3 5 4 16,1 3-1-16,1 4-1 16,0 0-1-16,2 1 1 0,0 1 0 0,0 0-7 15,0 10 0-15,0 10 2 16,0 13 6-16,0 6 1 0,4 5-2 15,-1 4 0-15,1 0 1 16,2 1-1-16,0-1 0 0,1-2 6 0,1-2-6 16,2-3 0-16,-1-5 5 0,1 0-8 15,-3-6 6-15,2 0-3 16,-2-3-3-16,-1-3 6 0,1-3 0 0,-2-5-3 15,3-4 0 1,-1-2 2-16,-1-3-3 0,2 0 1 0,-1-4 1 16,3-2-2-16,-1-1 1 15,2-4 5-15,5-10-9 0,0-6 8 16,3-10 3-16,3-6-8 15,2-6 2-15,4-5 10 0,4-3-16 0,0-4 10 16,2-2-2-16,-3 1-3 0,-2 7 0 16,-3 4-1-16,-4 9-1 15,-1 4 3-15,-2 7-2 0,-2 3-4 0,1 7-22 16,-2 4-36-16,-1 4-64 15,1 2-25-15,-7-1-89 0,-7 3-710 16</inkml:trace>
  <inkml:trace contextRef="#ctx0" brushRef="#br0" timeOffset="17480.024">3442 4103 823 0,'4'-32'0'16,"-1"3"229"-16,-3 5-107 16,0 6-66-16,-1 5-20 0,-3 3 5 15,1 1-10-15,-2 4-5 16,-2 1 0-16,-2 2-11 0,-3 2-5 0,-5 10 2 15,-4 12-12-15,-2 10 0 16,-5 10 0-16,0 4 2 0,4 1-2 16,6-8 0-16,7-8 5 0,7-9-8 0,4-7 3 15,5-3-2-15,6-2-4 16,2-2 11-16,5-1-2 0,2-3-2 15,1-2 2-15,3 1 0 16,-2-1-6-16,1 0 6 0,-4 2 1 0,-3 1-5 16,-1 1 2-1,-5 1 0-15,-2 1-1 0,-5 1 0 0,-2 0 2 16,-1 1-3-16,-3 7 1 15,-8 3-1-15,-2 6 2 0,-6 3 8 16,-1 0-8-16,-3 0-2 0,1-2 2 0,-3-4 1 16,1-7-3-16,1-4 2 15,-1-5 4-15,6-3-8 0,-1-4 6 16,4-2-2-16,3-5-5 15,4-1 7-15,2-1-5 0,4 0-41 0,2-3-24 16,0-3-31-16,7 0-69 16,1-2-67-16,1 0-173 0</inkml:trace>
  <inkml:trace contextRef="#ctx0" brushRef="#br0" timeOffset="18600.026">3632 3546 773 0,'0'-26'0'0,"0"6"128"15,0 5-44-15,0 6 18 16,-4 4-2-16,1 2-37 0,0 3-24 15,1 16-33-15,-5 12-10 16,-1 15 8-16,1 11 46 0,-4 4-27 0,5 9 0 16,-1 4-1-16,2-1-17 15,0-2 4-15,1-3-2 0,4-6-10 16,0-5 6-16,3 0 3 15,4-5-7-15,4-2 2 0,3-4-2 0,3-5 0 16,1-7 2-16,2-7-2 0,4-7-1 16,3-11-1-16,-3-6-1 15,4-10-4-15,1-10 10 0,1-6 0 0,2-6-4 16,-3-6-8-1,-3-2 8-15,-5-3-3 0,-3-1 4 0,-7 2 2 16,-4 0 0-16,-6 4 1 16,-1 4 2-16,-1 0-6 0,-6 2 4 15,1 5-4-15,-2 4 0 0,1 5 4 0,4 6 1 16,-2 4-4-16,0 4 2 15,0 4 0-15,-1 5-9 0,-4 12 7 16,-1 13-2-16,-2 8-1 16,0 2 7-16,1 5-3 0,3-3 0 0,2-4-2 15,2-3 2-15,4-5 0 16,1-4 1-16,0-5-2 0,3-4-3 15,0-6 6-15,2-2-1 16,2-5-2-16,1-3 0 0,2-1 2 0,1-1-2 16,3-10-3-16,2-3-2 0,-1-4-19 15,-1-5 7-15,0 1 2 16,-4-1 1-16,0 2 12 0,0 2 2 0,-3 4 0 15,-1 7-5 1,-1 6 2-16,1 2-2 0,-1 5 8 0,4 4-2 16,-1 3 0-16,2 1 0 15,-1-6 1-15,1-2-2 0,1-5 2 16,-2-3 2-16,2-8-3 15,1-9 0-15,1-4 7 0,0-5-11 0,-4-2 8 16,1-4 0-16,-3 0-5 0,0 0 2 16,0 1 1-16,0 3-3 15,0 0 1-15,-2 4 1 0,-1 4-2 0,-1 5 0 16,-1 10-2-16,0 4 2 15,-2 4 2-15,0 6-2 0,0 14-10 16,-2 12 12-16,0 9 2 16,0 5-6-16,2-3 6 0,2-5 1 0,5-6-5 15,3-5 2-15,-1-4 0 0,3-5-2 16,-1-6 2-16,2-4 2 15,1-8-3-15,3-8 0 0,3-9 27 0,2-8-13 16,1-6-2 0,-3-6-8-16,-1-4-8 0,-3-4 8 0,-2-1 1 15,-2-2-7-15,-1-2 4 16,-2-4 1-16,-4-5-4 0,3 0 1 15,-3-5-4-15,-2 0-1 16,2 0 5-16,-1 6 0 0,1 7-4 0,-1 9 5 16,-1 14-2-16,0 11-6 0,-3 10 14 15,2 7-8-15,-1 7-10 16,-1 16 11-16,0 15 0 0,-5 15-2 0,0 8 2 15,-2 6 16-15,-1 1-8 16,3 0 9-16,-2-1-8 0,3-10-6 16,4-6 8-16,0-7-9 15,2-6 0-15,4-3 4 0,1-3-2 0,4-4-8 16,-1-5 8-1,3-2-2-15,1-8-2 0,1-5-1 0,0-4 2 16,2-4-2-16,0-3-22 0,1-6-3 0,0-7-16 16,-1-6 6-1,-2-3-22-15,0-4-37 0,-9-5-11 0,-4 0-73 16,-2-3-73-16,-11 1-80 15</inkml:trace>
  <inkml:trace contextRef="#ctx0" brushRef="#br0" timeOffset="18750.026">4536 3605 562 0,'-2'-10'0'15,"3"1"177"-15,6-3-112 0,5-3 24 16,1-3 6-16,4-1-24 15,0-3-25-15,4-1-25 0,-1 2-12 0,0 0 2 16,-1-1-7-16,-2 5-8 16,-4 0 8-16,-2 4-8 0,-7 3-61 15,-3 2-28-15,-4 3-134 16,-11 3-439-16</inkml:trace>
  <inkml:trace contextRef="#ctx0" brushRef="#br0" timeOffset="18910.026">3683 3700 721 0,'21'-28'0'0,"6"-2"58"15,3-3-32-15,1-1 2 0,3 2-15 0,2 2-11 16,-3 5-4-16,1-1-310 15</inkml:trace>
  <inkml:trace contextRef="#ctx0" brushRef="#br0" timeOffset="20960.029">21750 3896 1035 0,'3'0'0'0,"6"0"78"16,6-4-32-16,7-6-14 15,7-5-9-15,4-6-11 0,4-3-11 0,-2-5 8 16,-2-2-5-16,-4 0-3 0,-8 1 14 16,-5 3 1-16,-7 5-3 15,-2 2 7-15,-4 2-12 0,-3 4-8 0,-4 1 0 16,-6 3 6-16,-4 8-9 15,-8 2 1-15,-5 13 4 0,-5 11-4 16,-6 9 1-16,-2 6 2 16,2 10-2-16,2 5 2 0,5 0 0 0,10-3-1 15,9-9 0-15,8-5-1 0,5-9-4 16,13-4 10-16,3-5-4 15,9-4-2-15,5-5 2 0,8-7 8 0,6-3-7 16,1-11 2 0,2-6-2-16,0-3-4 0,0-6 4 0,-4-3 2 15,-4-4-5-15,-5-4 1 16,-6 0 4-16,-2 0-6 0,-5 2 4 15,-5 6 1-15,-5 9-3 16,-7 8 7-16,-2 6-6 0,-3 6 1 0,-2 6 2 16,-4 16-7-16,-6 9 4 0,1 7 11 15,-2 1-5-15,2-4-1 16,1-6 9-16,0-5-3 0,1-5 4 0,1-8 2 15,3-2-6-15,1-5-1 16,2-1 0-16,0-1-10 0,2-2-2 16,0 0 2-16,2 0-5 15,6-1-1-15,1-7 3 0,8-6-8 0,1-4-8 16,2-6 10-1,0-4 1-15,1-4-7 0,0-2 14 0,0 3 0 16,0 2-27-16,-1 9 24 0,-7 5 2 0,-3 10-3 16,-2 5 3-1,-3 4 1-15,2 12 0 0,1 6 0 0,1 4 2 16,4 2-1-16,5-3 4 15,5-5-4-15,5-6-2 0,6-6 2 16,4-6 4-16,8-4-2 16,5-8 2-16,-1-2-4 0,0-5-2 0,-2-2 2 15,-5-3 2-15,-4-2-4 0,-5-1 2 16,-5-1 1-16,-7 1-3 15,-3-4 1-15,-8 0 0 0,-5 0 0 0,-6 2 0 16,-6 2 0-16,-8 10 0 16,-5 3 1-16,-2 7 10 0,-5 7-11 15,-1 8 0-15,0 7 11 16,2 8-14-16,1 3 6 0,5 5 1 0,2 2-5 15,4-1 0 1,3 0 5-16,3-3-8 0,4-5 7 0,3-5-2 16,0-5-2-16,5-4 0 0,4-2 0 0,2-3-4 15,6-5 10 1,5-2-3-16,6-7-2 0,4-12 0 0,2-5 7 15,4-9-8-15,-3-8 2 16,-1-6 16-16,-2-7-4 0,1-6-5 16,2-10 0-16,0-8-7 15,3-7 3-15,1-6-2 0,-5 3-4 0,-5 9 2 16,-10 15-1-16,-8 21 2 15,-9 17 3-15,-2 12 11 0,-3 11 22 16,-11 12-16-16,-7 18-21 0,-5 22 0 0,-6 16 0 16,4 10 23-16,6 8-18 15,2-2 1-15,7 1-4 0,6-7-4 16,7-4 4-16,7-6-4 15,4-4-74-15,2-1-11 0,1-9-56 0,-7-8-131 16,-5-12-339 0</inkml:trace>
  <inkml:trace contextRef="#ctx0" brushRef="#br0" timeOffset="24150.033">12698 7585 793 0,'-1'-14'0'0,"-3"1"231"0,3 3-169 15,-2 1 2 1,0 1-11-16,1 1-14 0,-1-2 2 0,1 1 0 15,-1-2-5-15,2-2 3 16,-3-2-1-16,1-3-11 0,-4 1 0 16,-2-2 0-16,-2 1-9 15,-1 0-10-15,-3 1 4 0,0 2-6 0,-4 0-8 16,0 1 4-16,1 2 8 15,-2 0-12-15,0-1 4 0,1-1 6 16,0 3-7-16,1-2 6 0,2 1 3 0,0 0-5 16,1 1 6-16,2 1-5 15,-2 0-7-15,1 3 2 0,-2-3 7 16,-1 1-10-16,-1-1 4 15,-2 2 2-15,-1 1-6 0,2 2 1 0,-1 0 2 16,2 3-2 0,1 1 2-16,3-1 1 0,0 0-2 0,1 1 0 15,0 0 4-15,-1 0-6 0,0 0 4 0,2 0-1 16,0 0-1-1,-1 1 0-15,1 3 6 0,-1 0-6 0,0 3 0 16,-1 0-1-16,-1 0-4 16,-1 2 8-16,-1 1 0 0,-2-1-6 15,-1 3 6-15,-2-4 2 16,0 3-7-16,0 2 4 0,-1 1 5 0,2-2-9 15,0 2 4-15,1 0-1 16,2-1-1-16,0 1 0 0,2 0 0 16,0-1-3-16,-1 1 6 0,1-1 6 0,0-1-9 15,2 2 0-15,-3-2 14 16,1 3-16-16,2-1 4 0,-1 2 10 15,1 2-15-15,-2 1 6 16,-1 2 1-16,2-3-7 0,0 2 6 0,-1-1 3 16,1-2-7-1,1 2 2-15,-1 1 14 0,0-1-15 0,-1 0 0 16,1 1 13-16,-2 1-14 15,0 1 2-15,1 0 10 0,1-1-14 16,3 0 6-16,1-1 4 0,2-1-11 0,0 0 8 16,3 0-2-16,-3-1-2 15,2 1-2-15,0 0 6 0,0-1-8 16,1 1 7-16,1 0-1 15,0 0-3-15,-1 1 2 0,1 2 4 0,-1 0-5 16,2-1 0-16,0 0 10 16,1 1-10-16,1 2 0 0,1-1 7 15,-1-2-8-15,2 5 2 0,-2-2 2 0,-1 1-3 16,1 1 0-16,-1-1 8 15,-1 1-9-15,0 1 2 0,1 0 6 16,-2-4-8-16,2 1 2 16,1-1 4-16,1-2-4 0,0 1 4 0,-2 0-1 15,3-3-8 1,-1 1 8-16,1 1 0 0,0-1-8 0,0 2 7 15,1 0 1-15,1 1-7 16,1-3 4-16,-2 0 0 0,3 0-2 16,-1 0 2-16,2 1 1 0,0-1-1 0,1 0 1 15,0 1 0-15,0-3-1 16,1-1 1-16,-1 1 0 0,-2-3-2 15,4 2 0-15,-1-2 6 16,0-3-4-16,2 2 3 0,1 1-3 0,-2-3-3 16,4 1 2-16,-1-2 3 15,0 1-5-15,3-2 2 0,-2 2 8 16,0-5-12-16,1 5 6 15,-1-2 2-15,1 0-3 0,0 0-1 0,-2-1 4 16,1 0-9-16,0-2 8 0,-1 1-1 16,1-1-4-16,-1 1 2 15,2 1 3-15,-1-1-5 0,4 1 2 0,-1-1 2 16,0 1-3-1,1-2 0-15,-2 3 1 0,0-2-4 0,1 1 6 16,-1-1 1-16,-2 0-5 16,1 0 2-16,-2-3 1 0,1 2-3 15,-1-2 2-15,0 0 0 0,0 2-1 0,0-2 0 16,0-2-1-16,0 2-1 15,0-1 4-15,0-1 0 0,3 1-4 16,-4 0 4-16,3 1-1 16,-2-2-2-16,-1-1 2 0,1 1 1 0,-1-1-3 15,0 1 2-15,0 0 3 16,-2-1-7-16,0-1 4 0,1 1 0 15,-1-2-2-15,1 2 2 16,0-2-1-16,0 2-2 0,2-1 4 0,-2-1 0 16,5 1-2-16,-1-1 0 0,-1 0 2 15,1 0-2-15,0 0 0 16,-2-1 2-16,0-2-2 0,-2 2 0 0,-3 0 2 15,1-1-4 1,-1 1 4-16,3-2 1 0,1-1-5 0,4-1 3 16,0 0 2-16,0-3-5 15,1 2 4-15,0-4 4 0,0 3-11 16,0-3 10-16,1 2-6 15,-2-1 2-15,-1 0 1 0,-2 1 0 0,-2-2-4 16,1 1 3-16,0-1 3 0,-1 0-4 16,1 1 0-16,1-4 3 15,-1-1-4-15,3 0 2 0,-2-1 2 0,3-2-3 16,1 0 0-16,-2 0 4 15,0-1-8-15,1-1 7 0,-1 1-1 16,-3 1-4-16,0 0 3 16,-2 3-2-16,-1-1 2 0,3 0 1 0,-3-3-1 15,0 1-1-15,0-3 3 0,0-1 1 16,2-2-6-16,-1-1 4 15,1 0-3-15,-3-3 2 0,3-1 0 0,-2-1 1 16,0 1-2 0,0 1 0-16,-1 1 6 0,-1 1-7 0,1 2 2 15,-2 0 10-15,-1 3-12 16,1-3 2-16,1 2 8 0,-1-3-9 15,4-1 0-15,-3 2 5 16,2 1-6-16,1-4 2 0,1-2 4 0,0 0-6 16,-2-2 0-16,-1 4 1 0,-2 1 0 15,0 1 0-15,-1 2 5 16,-1-2-6-16,1 3 2 0,-1 0 10 0,1-4-15 15,0 3 8-15,-1-5-3 16,2 0-2-16,1 0 1 0,-2-2 1 16,1 0-2-16,-2 0 2 15,-2-2 1-15,0 3-4 0,-3 1 4 0,-3 0-1 16,0 5-2-1,-1-1 2-15,2 5 1 0,-1 1-4 0,0 0 4 16,4 0-3-16,-2-2-2 0,0-3 6 0,3 0-3 16,-4-2 0-1,-2 0 0-15,1 2 3 0,-4 0-6 0,-1 2 4 16,-3 0-3-16,-2 3-2 15,2 3 8-15,-1 0-8 0,-1 6-2 16,2-1 4-16,-3 3-19 16,0 0-18-16,-1 4 10 0,3 0-12 0,-1 2-37 15,2 3 1-15,2 8-32 0,0 6-70 16,1 7-2-16,-2-2-68 16,-5-8-679-16</inkml:trace>
  <inkml:trace contextRef="#ctx0" brushRef="#br0" timeOffset="29790.041">10786 7371 663 0,'-4'-4'0'0,"1"-1"190"0,-1 0-106 15,0-2-10-15,0-1-9 16,0 2 0-16,0-2-16 0,0 0-16 0,-2-1-1 16,0-3-5-16,-2 0 0 15,-1 0 10-15,-1 0-9 0,-3-1 3 16,0 1-15-16,0-2-4 0,-2 0 6 0,0-1-7 15,-1 1-2-15,-4-1-3 16,2 3 0-16,-2 0 5 0,-1 2 18 16,1 1-4-16,-5 3-20 15,0 0-1-15,1 2-7 0,-2 3 6 0,3-1 8 16,-1 2-8-1,2 0 11-15,1 2-7 0,-1 2-6 0,0 3 5 16,0 0 0-16,-1-2-2 0,2 4 4 0,2-1-1 16,1 0-5-1,-1 3 4-15,0-1-1 0,0 3-8 0,-1 1 6 16,1 1-2-16,-1 2-2 15,0 2 2-15,-1 3 4 0,1 0-7 16,-1 4 4-16,1 0 0 16,2 2-6-16,1 1 8 0,1 1-5 0,2 2-3 15,1 1 8-15,1 2-3 16,1 1-1-16,1 3 0 0,0-3 1 15,0 0-2-15,1-1 2 0,0 0 2 0,2 0-4 16,-3-2 2-16,0-1 1 16,5 0-3-16,-3-2 2 0,2 0 0 15,0 2-1-15,-3 0 0 16,2 2 0-16,1-2 0 0,-1 0 0 0,2 0 1 15,3-6-2 1,-2 3 1-16,2-2 0 0,2-2 0 0,-1 1 0 16,1-1 1-16,0-2-1 15,1-1-1-15,1 0 1 0,2-3 0 16,-2 2 1-16,-1-1 1 0,2-1-3 0,1-1 2 15,-1 3 0-15,0-4-1 16,0 3 0-16,0 1 3 0,2-1-4 16,-2 1 2-16,3-2 2 15,-2-1-4-15,2 1 2 0,1 1 1 0,0-2-2 16,-1 0 0-16,2-1 7 15,-1 0-8-15,0 0 2 0,0-1 9 16,1 2-12-16,-1 0 4 0,2 0 7 0,-1 3-9 16,0-3 0-16,3 3 7 15,-3-3-7-15,2 1 12 0,3 0-8 16,-3 0-1-16,3-2 5 15,-1 0-1-15,2 0-7 0,-1-1 0 0,1-1 15 16,-1-2-13 0,-1-1 6-16,1 1-2 0,-1-2-2 0,1 2 2 15,0-1-2-15,0-1-5 16,-1 4 2-16,1-3 3 0,1 0-5 15,-3 0 2-15,3 1 2 0,-1-2-4 0,1 1 2 16,2 0 2-16,-2-5-5 16,4 3 4-16,-2-2 1 0,-2-1-4 15,2 2 2-15,-4-4 0 16,1 0-1-16,-2 0 0 0,0-2 1 0,0 1-1 15,-1-1 0-15,0 1 2 16,1-3-3-16,0 1 2 0,1-2 3 16,-1 0-8-16,0 0 6 15,0 0-1-15,-1 0-2 0,2-2 2 0,0-3 1 16,5-3-3-16,1-1 2 0,1-1 2 15,2 0-3-15,-2 1 0 16,-1-2 3-16,2 0-7 0,-1-3 8 0,0 1-3 16,0 1-2-1,-3-1 2-15,-1 2 2 0,-1 1-4 0,-2-1 1 16,-3 3 2-16,4-2-4 15,-3 0 2-15,2 2 3 0,0-4-6 16,1 1 5-16,0-1-4 0,-1-1 2 0,1-1 0 16,-2-2 5-16,0 0-7 15,0-2 4-15,-1 1 3 0,3-3-4 16,0 1 3-16,-1 0-1 15,-2-2-2-15,0 0 6 0,-3 0-1 0,0-1-8 16,1 0 4-16,-1 1 3 16,0-1-2-16,2-2 3 0,-3-2-2 15,-2-2 3-15,2-1 5 16,-5 1-2-16,2 0 2 0,-2 0 2 0,0-1-7 15,1-1-6-15,2 0 3 0,0-2-2 16,1 0-4-16,0-2 4 16,-1 0-2-16,2-3 0 0,-4 1 0 0,-1-1 2 15,-1 0-3 1,0-1 2-16,0 0 1 0,0-1-2 0,-6 0 0 15,1-1 3-15,-2 2-4 16,-1 1 2-16,2 0 0 0,-2-1-1 16,1-2 0-16,-1 1 1 15,1-3-5-15,0 4 6 0,-1-2-2 0,0 0 0 16,0 3-2-16,1 0 1 0,-3 1-2 15,0 3 2-15,-2 4-1 16,-1 7-3-16,0 2-7 0,-1 6-22 0,0 5-42 16,-3 6-4-16,-5 4-34 15,-4 13-75-15,-5 12 10 0,-5 3-53 16,-5 0-391-16</inkml:trace>
  <inkml:trace contextRef="#ctx0" brushRef="#br0" timeOffset="39040.054">11645 9068 500 0,'10'-11'0'15,"0"0"59"-15,-4 4-29 16,0 0 4-16,-3 2 12 0,-1 2 8 0,-2-2-6 16,0 0-12-1,1 1 4-15,0 1-4 0,-1-1 17 0,0 4-9 16,0-2-12-16,0 1-3 15,0 1-12-15,0 0-12 0,-1 5-4 16,-5 4-2-16,-4 8-6 0,-4 8 13 0,-2 1 4 16,-2 8 8-16,0 0-3 15,-2 2 3-15,0 1 8 0,1-1-13 16,-1-2-5-16,1 1 3 15,2 2-7-15,-3-5-1 0,-1-1 3 0,1 1 0 16,-1-6 0-16,4 1 2 16,-1-2-3-16,1-2-1 0,2-2 7 15,3-3-7-15,0-2-5 16,4-1 2-16,1-3 4 0,2-2-6 0,1-5 2 15,0 1-1-15,2-2-1 0,0-1 2 16,1 1 1-16,0-2-3 16,1-1 0-16,0 1 1 0,0-2 0 0,0 1-8 15,0 0 1 1,0 2-3-16,0 1-11 0,0-1-20 0,1 2-16 15,1-3 13-15,-1 0-11 16,-1-2-93-16,0 0-29 0,4-2-102 16</inkml:trace>
  <inkml:trace contextRef="#ctx0" brushRef="#br0" timeOffset="39780.055">11666 8987 430 0,'5'-9'0'0,"3"-2"108"16,0 0-49-16,-1-1 16 0,4 3-12 0,-3-2-11 15,-4 4 4-15,0 0-23 0,-3 3 23 16,-1 2 20-16,0-1-33 16,-1 3-18-16,-3-2-12 0,2 2-15 0,-3 0 0 15,-6 0 0-15,-1 5 4 16,-5 4 6-16,-1 3-2 0,-3 5-3 15,-2 4 6-15,-3 5 3 16,-2 4 8-16,-2 2-6 0,2 0 5 0,1 1-2 16,3-2-9-1,3-4-2-15,5-8-1 0,7-9-1 0,4-3-8 16,4-4 8-16,0-2-4 0,1-1 0 0,0 1 0 15,0-1 32 1,0 0 0-16,0 0 1 0,0 0-8 0,1 0-4 16,3-6-4-16,6-2-4 15,5-4-13-15,5-3 0 0,-1 1 6 16,-1-2-5-16,1 0 0 15,1-1-2-15,2-2-1 0,2-3 4 0,1 0-3 16,-1 0-1-16,-2 3 4 0,-5 6 0 16,-8 5-2-16,-4 4-3 15,-5 4 3-15,0-1 0 0,0 1-6 0,1 2-6 16,0 2 0-16,2 4 14 15,0 2-1-15,0 2-2 0,1 2 2 16,-1 1 0-16,1-1-1 16,1 3 0-16,0 2 1 0,-1-1-1 0,1 0 0 15,-1 2 1 1,-2-1-2-16,0-1 1 0,0 2 0 0,-2-5 0 15,2-1 4-15,0-1-7 0,-2-3 3 0,1-1 0 16,2 0 4 0,-2 0-4-16,1 0-3 0,-1 2 2 0,1 0-123 15,2 4 5-15,-1-6-64 16,-1-8-409-16</inkml:trace>
  <inkml:trace contextRef="#ctx0" brushRef="#br0" timeOffset="47340.066">16767 7261 596 0,'-4'-1'0'0,"-1"0"156"15,-1 1-121 1,1-1-9-16,-3-1 24 0,3-1 5 0,-1 0-10 15,1-1-8-15,0-1-7 16,0 0 3-16,-1-3 9 0,2 1-7 16,-3-1-3-16,0 1-6 15,-1-4-4-15,-1 3-2 0,0-2-4 0,-2 0-4 16,1 0 4-16,-2 2-7 0,-1 0 4 15,1 1 5-15,-1 0-10 16,0 2 4-16,1 1 0 0,-1 1-8 0,0 0 6 16,-1 0-2-16,0 0-2 15,0 0 7-15,-1 2-4 0,-1-2-5 16,1 1 5-16,-1 2-7 15,1-1-3-15,0 1 2 0,1 0 7 0,1 0-10 16,0 2 4-16,1 0 0 0,1-2-3 16,-1 3 1-16,0 0 0 15,0 1 4-15,0 1 3 0,0 0 1 0,0-1-3 16,-3 1 4-16,2 2 0 15,-1 0-2-15,-2 3 1 0,0 0 0 16,0-1-7-16,0 1 6 16,1-2-6-16,-1 2 2 0,-1 0 0 15,1-1-2-15,-1-1-2 16,0 1 2-16,1 2 1 0,-1 2-1 0,-1 2-2 15,1 0 0-15,1-1 1 0,4 0 0 16,-1-1 6-16,1-2-7 16,1 1 2-16,0 0 5 0,-1 1 1 0,2 1 0 15,-2 0 0-15,2-1-4 16,2-1 2-16,-2-5 0 0,3 1-3 15,0 1-1-15,2 0 2 16,-1 0-6-16,1 2 6 0,0 0-4 0,0 0-1 16,-1 2 4-1,0-3-1-15,0 0-1 0,1 0 2 0,2 0 0 16,-1-3-4-16,-2 2 4 0,1-3 0 0,1 2-2 15,1 1 0 1,-1-5 15-16,0 4-8 0,0-4 3 0,1 1-6 16,1 0-2-16,-2-1 5 15,0 0-2-15,-2-1-5 0,1 4 0 16,0-1 6-16,2-1-7 15,-1 4 2-15,1-4 4 0,1-2-6 0,0 1 1 16,2-1 3-16,-2-2-6 0,2 2 5 0,0-3-2 16,0 0 0-1,0 0 0-15,0 0 1 0,0 0-1 0,0 0 0 16,0 0 3-16,0 0-4 15,0 0 2-15,0 0-1 0,0 0-2 16,0 1 4-16,0 2-2 16,0 0-1-16,-1-1 2 0,1-2 0 0,0 0-3 15,0 0 4 1,0 0-1-16,0 0-2 0,0 0 1 0,0 0 2 15,0 0-4-15,0 0 4 0,0 0-1 0,0 0-1 16,0 0 0 0,0 0 6-16,0 0-3 0,0 1 6 0,0 0-5 15,0-1-2-15,0 0 2 16,0 0-2-16,0 0-4 0,0 0 3 0,0 0 0 15,0 0-2 1,0 0 2-16,0 0-1 0,0 0 0 0,0 0 0 16,0 1 3-16,0-1-4 15,0 0 2-15,0 0 0 0,0 0-2 16,0 0 2-16,0 0 1 0,0 0-2 0,0 0-1 15,0 0 1-15,0 0 0 16,0 0-3-16,0 0 1 0,5 1-60 16,3 2 14-16,3-1-53 15,2-2-118-15,-8-6-61 0,-6-17-551 0</inkml:trace>
  <inkml:trace contextRef="#ctx0" brushRef="#br0" timeOffset="54480.076">16123 7187 473 0,'1'-9'0'0,"-1"5"156"16,0 0-81-16,-1 0-31 0,-2 1 9 16,-1 3-22-16,-3 0-28 15,-2 0-6-15,-3 3 6 0,-3 5 19 0,-1 1-5 16,-2 0 25-1,1 1-9-15,1-1-3 0,1 1-9 0,0 5-9 16,1-2-1-16,0 3-4 0,0 1 0 0,0 3 3 16,1-2 5-1,-3 2-3-15,0 4 3 0,-1-2 10 0,-1 0 4 16,1 2 4-16,0 0-6 15,0 1-6-15,1 1-3 0,1-1 3 16,-2 1-1-16,2-1-5 16,1 0 0-16,-2 2-4 0,2-1 2 0,2-1-4 15,0 0-1-15,1 1 2 16,0 1-4-16,-1-1 2 0,0 4-5 15,1-4-6-15,1 0 6 0,0-2 15 0,2-4-10 16,0 4 1-16,-1 0-3 16,0-5 1-16,0 5 6 0,1-7-3 15,0 4-4-15,1-1 0 16,-1 0 0-16,1-1-7 0,3-2 2 0,-1-2 4 15,1 0-5 1,-1 4 0-16,2-3 3 0,1 2-1 0,0-1 5 16,-3-2 0-16,4 1-4 15,-3 0 0-15,1 2 3 0,3 0-1 16,-2 0 5-16,1-3 3 0,1-3-10 0,0 0 0 15,0 0-2-15,0 0 0 16,0 0 6-16,1 1-3 0,1-3-2 16,1 3 4-16,-3 2-5 15,2 0 4-15,0-1 5 0,-1 3-4 0,0-4-1 16,1 3 0-16,0-1-2 15,0 0-2-15,0 1 4 0,1 0-2 16,-3 0-5-16,4 1 4 0,-3-3 1 0,2 1-5 16,0-1 4-16,-3 1-1 15,2-3-2-15,0 3 2 0,-1-1-1 16,1-2 0-16,0 2 0 15,0 0 2-15,1-1-2 0,0-1 0 0,0 0 1 16,1 0-1 0,1 0 0-16,0 3 2 0,1-2-4 0,0 4 3 15,0-1 0-15,1-1-2 16,-1 1 2-16,2-3-1 0,-1 2 0 15,1-2 0-15,-1-1 5 0,1-1-9 0,-2-1 8 16,2 0-4-16,0 3-2 16,-2-1 3-16,2-1 3 0,1 0-8 15,-1 1 8-15,0 0-5 16,0 0 0-16,-1 0 2 0,-1-2 1 0,0 0-3 15,0-1 2-15,0 1-1 16,2 0 0-16,0-1 0 0,-1 1 2 16,1 0-3-16,1 1 2 15,-1-1-1-15,1-2 0 0,-2 2 0 0,1-2 2 16,-1-1-2-16,0 2 0 0,0-3 1 15,1 2-1-15,0-1 0 16,0 0 1-16,0-1-1 0,0 3 0 0,1-1 2 16,-2-2-2-1,3 1-1-15,-2-1 1 0,3 1 0 0,0-2 0 16,-2 1 0-16,0-2 0 15,-1 1 0-15,1 0 1 0,0 2-1 16,3-4 0-16,-2 2 0 0,3 1 0 0,2-3-1 16,0 1 1-16,1-2 0 15,1 0 0-15,2-1 5 0,-1-1-7 16,0 0 4-16,-1 3 1 15,-3-2-3-15,-2 2 0 0,-1-1 0 0,-3-1-2 16,2 1 4-16,-2-1-1 16,0 0-2-16,1 0 2 0,1 0-1 15,1-1-5-15,2 0 10 16,1 0-6-16,0-1-1 0,2-2 4 0,-1 1 0 15,2 0-2-15,-2-2 0 0,-1 0 3 16,0-1-6-16,-2 1 6 16,-1-2-2-16,2 1-1 0,0-1 0 0,-1 3 2 15,-2-2-4 1,-1 0 0-16,-1 1 3 0,-1 0-2 0,1 0 2 15,1 0-1-15,2-2 0 16,1-2 0-16,0 0 3 0,1 1-7 16,1-2 8-16,1-2-2 15,2-1-3-15,0-4 2 0,0 2-2 0,-3 3 0 16,-4 1 0-16,1 1 2 0,-5 0 4 15,4 3-12-15,-2-2 14 16,-2-1-9-16,5 1 6 0,-1-3-3 0,3-1-2 16,1-3 1-16,4-3 3 15,0-3-6-15,1-1 3 0,-1 0 3 16,0-1-6-16,-1 2 6 15,-1 1-2-15,-4 2-1 0,1 3 0 0,-3-1 5 16,1 2-7-16,-1 2 4 0,-1-3 16 16,0-2-13-16,-1 2 1 15,0-4-2-15,3-3-4 0,3-4 0 0,-1-1 6 16,2-1-7-1,-2-2 2-15,-1 1 4 0,4 0-8 0,-3-2 3 16,1 2 2-16,-3 2-4 16,-1 2 4-16,-3 2 3 0,-3 2 3 15,-1 3 6-15,0 1-4 16,-3 0-1-16,3 0 0 0,-3-2-1 0,0-2-6 15,-1-1 6-15,-1-3-6 0,-1-3-2 16,-1 1 0-16,4 0 7 16,-3 0-9-16,2 4 4 0,0 0-2 0,-2 4 0 15,2-2 0-15,-1 3 2 16,-2 0-3-16,2-1 2 0,1 1 3 15,-4-2-6-15,2 3 4 16,-2-6-2-16,-2 0 0 0,2-3 0 0,0-2 2 16,0 3-3-1,0 0 1-15,0 0 1 0,-1 0-2 0,-3 0 2 16,1 1-2-16,-2 0-3 0,3 0 8 0,-4-1-2 15,1-1-2 1,0 2 0-16,0-2 4 0,-1 0-5 0,2 0 2 16,-3-3 0-16,1-1-1 15,-1-2 0-15,1 2 2 0,0 1-2 16,-1 4 0-16,0 1 0 15,-1 3-3-15,-4 1 6 0,2 1-4 0,-2 4-3 16,-1 0 5-16,2 1-2 0,-1 2-3 16,2 2 5-16,-1 2-2 15,0 1-3-15,0 3 2 0,-2 3-3 0,-2 1-25 16,0 4-10-16,-1 8-16 15,-3 4-41-15,-1 8-1 0,-1 7-45 16,-3 4-113-16,-2-6-174 16</inkml:trace>
  <inkml:trace contextRef="#ctx0" brushRef="#br0" timeOffset="62520.087">10969 10360 671 0,'-8'-25'0'15,"0"1"181"-15,-2 1-130 0,-2-1-29 0,-4-1-6 16,-3 0 11 0,-2-1 6-16,-2-1-13 0,0 4 10 0,-2 0 7 15,3 4 2-15,-4 0-5 16,0 2-11-16,-4 4-9 0,-1-1 1 15,-2 7-4-15,-3 1 2 16,0 3 0-16,-4 2 4 0,2 1-6 0,-3 0 1 16,1 0 1-16,-3 4 8 0,1 2-2 0,-4 2-4 15,-1 2-2 1,2 3 1-16,-1 4 1 0,0 1-8 0,2 5-5 15,0 9 3-15,2 2-2 16,3 7-5-16,0 5 4 0,5 2 10 16,2 3-14-16,4 0 4 15,5-3 3-15,1 2-7 0,4-2 4 0,4 2-1 16,1 0 0-1,0 1 4-15,3 1 1 0,0 0-4 0,0 0 2 16,0-2 5-16,3 3-2 0,0-4 2 0,3-1-3 16,2 0-5-16,2-2 3 15,0-1-1-15,2 2-4 0,2 1 2 16,4-3 3-16,2-2-4 15,3-3 0-15,2-2 4 0,4-1-5 0,5 1 2 16,3-2 6 0,4-1-10-16,4-2 6 0,2-3 3 0,3-2-9 15,5-3 6-15,3-7 1 0,4-1-1 16,3-5 5-16,4-5-2 15,1-4-5-15,4-3 5 0,0-1-3 0,-1-3-3 16,0-1 0-16,-2-4 4 16,-2-3-5-16,-4-4 2 0,-7-2 3 15,-6 0-4-15,-6-1 0 16,-6-2 17-16,-4-4 3 0,-4-4 5 0,-3-7 1 15,-3-4-9-15,-1-7-2 16,-4-7-8-16,0-1-5 0,0-4 3 16,-2-3-6-16,-5-4-1 0,0 3 3 0,-3-1-1 15,-1 5 0-15,0-1-1 16,0 2 1-16,-1 7 0 0,-3-2 0 15,3 5 6-15,-2 4-6 16,-3-2 0-16,-3 4 2 0,-2 0-3 0,-6 0-1 16,-1 0 2-1,-8 1 0-15,-1 2-1 0,-4 1 2 0,-2 4-2 16,-1 0 1-16,1 8-1 15,0 2 0-15,4 6 2 0,0 4-1 16,4 5-8-16,2 3 8 0,0 2 0 0,6 4-69 16,0 4-3-16,4 7-36 15,2 12-76-15,6-1-26 0,5-10-229 16</inkml:trace>
  <inkml:trace contextRef="#ctx0" brushRef="#br0" timeOffset="63420.088">16287 10251 775 0,'-9'-22'0'0,"-2"5"163"16,-5 3-135-16,-4-1-13 16,-1 2 10-16,-2 1 5 0,-1 1 13 15,2 1 8-15,-2 0-6 0,-4 1-5 0,-3 5-13 16,-5 2-8-16,-5 2-1 15,-3 11-4-15,-4 10 8 0,-2 8-12 16,-2 11 2-16,0 12 0 16,-1 7-2-16,2 13-2 0,1 3 8 0,3 7 0 15,6 2-6-15,3 2 2 16,7 3 1-16,9 0-3 0,6-1 2 15,8-1 0-15,6-2-1 16,4 0-3-16,12-1-2 0,7-1-6 0,8 4 0 16,7-5 15-16,4-3-13 0,7-5 4 15,1-9-2-15,3-5 2 16,2-10-1-16,-1-9-2 0,3-8-3 0,3-7 0 15,2-7 6 1,3-9-5-16,2-7 2 0,1-4 0 0,1-13-4 16,-1-5 2-16,-5-6 4 15,-9-6-3-15,-6-3 2 0,-6-4 1 16,-5-6 10-16,-4-6 1 15,-3-6-7-15,-2-6-4 0,-2-3-1 0,-4-5-3 16,1 1-2-16,-2 1 0 0,0 0 3 16,-1 0-4-16,-3 2 0 15,1-2 3-15,-3 0-2 0,0 2 2 0,-4-5 1 16,-3 3 0-16,-6 0 5 15,-3-3-1-15,-9 2 1 0,-8-1-1 16,-4 0 2-16,-3 5-7 16,-2 4 3-16,0 7-2 0,4 7-4 0,-1 8 2 15,-1 3-1-15,2 5-8 0,-2 5-4 16,0 3-11-16,1 6-17 15,-1 7 4-15,-3 7-29 0,0 4-86 0,-6 11-22 16,-5-3-118 0</inkml:trace>
  <inkml:trace contextRef="#ctx0" brushRef="#br0" timeOffset="64670.09">12693 9757 641 0,'2'-14'0'0,"0"6"219"0,-2 4-98 16,0 1-60-1,0 3-18-15,0 0-2 0,0 0-6 0,-5 0-37 16,-8 8-6-16,-8 10 16 16,-8 14 1-16,-6 8 12 0,-4 9 3 15,-4 7 4-15,-2 0 0 16,-1 3-4-16,-3 3-8 0,1-2 0 0,0-2-5 15,1-2-6-15,4-9 1 16,7-7-1-16,6-6-6 0,6-7 1 16,8-8 0-16,7-6 3 0,4-5 0 0,4-4-5 15,0-2-3-15,0-2 4 16,1 0 0-16,0 0-8 0,0 0 15 15,0 0-3-15,0 0 5 16,0 0 6-16,1-5 16 0,1-6 18 0,4-10-22 16,1-6-23-1,4-4-6-15,3-3 4 0,-1-1 0 0,5 1-2 16,1-3 1-16,0 1-1 15,0 1-1-15,0 2 4 0,-1 4-2 16,-5 7 0-16,-3 4-1 0,-3 5 5 0,-7 6-7 16,3 3 5-16,-3 3 1 15,0 1-6-15,0 0-7 0,0 0 5 16,-3 0-17-16,-8 11-10 15,-8 9 26-15,-9 9 9 0,-2 8 2 0,-3 4-4 16,4-3-1-16,3-1 0 16,6-6 3-16,7-4-5 0,3-5 4 15,5-3-4-15,5 0-3 0,0-1 6 0,0-4-1 16,0-2 0-16,0-2 0 15,3-5 3-15,-1 1-4 0,0-1 2 16,1-3 0-16,0-1-1 16,2-1 0-16,8 0 0 0,4 0 14 0,8-5-9 15,2-1-3 1,2 2-2-16,3 2 0 0,0 0 2 0,-1 2-34 15,3 1-16-15,-3 7-45 16,-5 4-81-16,-7-4-110 0,-9-8-519 16</inkml:trace>
  <inkml:trace contextRef="#ctx0" brushRef="#br0" timeOffset="71060.099">11182 9982 535 0,'-9'-7'0'0,"-4"0"166"16,3 2-112-16,-1-2 8 16,1 0 19-16,3 2-2 0,2 1-21 0,2 3 8 15,1-2-11-15,2 3-8 0,0 0-12 16,-1 1-22-16,-6 13-16 15,-8 12-2-15,-7 17 10 0,-7 13 61 0,-3 10-19 16,-3 4-17 0,-5 3-11-16,-3 2 2 0,-5 2 3 0,1 0-8 15,-4 1 0-15,-4 6 2 16,0 4-2-16,-1 4 1 0,2 1 5 15,2-2-3-15,4-2-5 16,2-1 1-16,2-5-1 0,2 0-9 0,1-3 4 16,3-4 2-16,3-2-8 0,4-7 6 15,7-4-6-15,-1-4-2 16,5-1 2-16,2-5-1 0,3-2-3 0,5-12 2 15,2-7 2-15,4-11-4 16,2-8 2-16,1-6-1 0,1-6-3 16,0-1 5-16,0 0-1 15,0 0-2-15,0 0-23 0,0-1-3 0,0 1-19 16,0-7-3-1,4-5-16-15,6-8-67 0,5-12-41 0,1-6-77 16,-2-8-367-16</inkml:trace>
  <inkml:trace contextRef="#ctx0" brushRef="#br0" timeOffset="71570.1">9655 10106 990 0,'-2'-13'0'16,"2"9"85"-16,6 4-48 0,2 0-34 0,5 9 3 15,5 8 18 1,2 8 11-16,4 9 8 0,3 7-6 0,4 3-4 15,4 6 8-15,4-1 8 16,3 4-4-16,2 2 3 0,3 3-12 16,2 3 7-16,1 6-17 15,1 3-5-15,0 5-8 0,-2 5-5 0,-2 1 9 16,-1-1-7-16,-1-1-5 15,0-3 9-15,0-2-5 0,-1-2 0 16,-2-6 3-16,-2-4-2 0,-3-7-9 0,1-5 9 16,-2-7-5-16,-2-4 0 15,0-6 5-15,-4-4-6 0,-4-2 0 16,-3-2 4-16,-7-4-5 15,-4-3-4-15,-6-3 2 0,-2-5 1 0,-3-3-2 16,-1-3-21 0,-2 1-15-16,-6 0-17 0,-1 0-15 0,-3-5-38 15,1 0-92-15,0-12-61 0,5-22-644 0</inkml:trace>
  <inkml:trace contextRef="#ctx0" brushRef="#br0" timeOffset="72220.101">16885 9994 909 0,'11'-24'0'16,"-4"11"198"-16,-5 9-94 15,-2 4-54-15,0-2-23 0,-1 2-2 16,-10 9-6-16,-14 16-33 16,-11 18 28-16,-14 20 38 0,-2 11-15 0,-5 9 6 15,-1 9-12 1,-2 0-7-16,-8 8 8 0,-3 3-2 0,-4 2-9 15,-1 6-2-15,0-2-4 16,2-1 1-16,1-4-5 0,7-8 1 16,4-6-5-16,4-3-3 0,6-4 0 0,3-7 1 15,7-7-7-15,3-9 4 16,9-8 2-16,5-8-5 0,8-8 2 15,6-10 4-15,5-8-6 16,3-5 0-16,2-5 1 0,1-3 0 0,2-1-9 16,1-1 8-16,3-1-28 15,3-2 23-15,3-11-7 0,3-6-32 16,4-7-14-16,-1-5-34 15,3-4-47-15,-2-6 4 0,0-8-92 0,1-13-355 16</inkml:trace>
  <inkml:trace contextRef="#ctx0" brushRef="#br0" timeOffset="72590.101">15767 10186 1000 0,'15'-10'0'16,"5"10"168"-16,1 2-111 0,3 15-17 0,-2 12-8 15,-4 15-1-15,4 12 9 16,-2 12 3-16,5 4-3 0,0 3 8 15,6-3-7-15,3-4-9 16,3 0 16-16,2-5-12 0,4-5-12 0,3 0-3 16,2-4-4-16,3-1-1 0,1-2-8 15,-2-5-1-15,-2-4-2 16,-3-3-6-16,-2-2 2 0,-5-4 8 0,-2-1-11 15,-8-4 3 1,-5-4 1-16,-5-2-3 0,-7-4 1 0,-2-1 0 16,-5 3-64-16,-1-1 6 15,-3 5-27-15,-7 2-51 0,-5 3-23 16,-5-6-75-16,-3-8-587 15</inkml:trace>
  <inkml:trace contextRef="#ctx0" brushRef="#br0" timeOffset="74140.103">10369 14384 999 0,'-1'-2'0'0,"1"2"187"16,0 0-153-16,-1 1-30 0,0 1 0 0,0 4-7 15,-3 3-5-15,1 9 16 16,-4 3 19-16,-1 3-14 0,1 3 11 16,0 2-6-16,1 5 8 15,-1-1-7-15,2 1-7 0,4 4-1 0,0 0 9 16,1-2-7-16,0 0 1 15,2-3 0-15,2-2-6 0,2-1-1 16,1-1 2-16,0 1-1 0,1-1-1 0,4-3 2 16,-1 1-5-16,2-2-3 15,0-1 5-15,4 0 0 0,0 0 0 16,3-2 5-16,4 0-3 15,3-2 1-15,1 0 1 0,3 1-4 0,3-2 1 16,3-2 4 0,2-3-6-16,6-3 1 0,2 2 6 0,2-5-3 15,2-1-2-15,4 0 1 0,1-3-2 0,6 2 7 16,0-4 1-1,3 3-1-15,1 0-6 0,3-1 4 0,2 1-3 16,3-4-4-16,4 0 3 16,4-1 0-16,2 3-7 0,4-3 0 15,1 0 12-15,1 0-9 16,2 0 5-16,1 3-3 0,-1-3-2 0,5-3 4 15,-2-3-4-15,4-3-1 16,4 0 5-16,1 0-1 0,3 0-5 16,3 0 5-16,-1-1-3 0,-1-3-2 0,2 3 3 15,-2 0 1-15,-1 3-5 16,-4 3 0-16,1 0 7 0,-1 0-4 15,0 1 1-15,3-2 0 16,-3 2-6-16,1 0 4 0,2-2 2 0,2 0-6 16,1-2 4-1,1-2 0-15,-4 2-4 0,3 0 4 0,-6 0-1 16,3-1-2-16,0 3 1 15,0-1 1-15,-1 0-1 0,-2 1 0 16,0-1 2-16,-1 3-3 0,0-1 2 0,1-1-2 16,2 2 1-16,1-4 0 15,4 2 2-15,-3-3-2 0,0-1 0 16,-2 2 1-16,-2-1-1 15,-2-3 0-15,-2 1 0 0,-4 0 0 0,-5-2 0 16,-5 3 1-16,-8 1-1 16,-8 0 0-16,-2-1 1 0,-8 1-1 15,-3 1 0-15,1 0 0 0,-3 1-1 0,-4 0 1 16,-4-1 0-16,-4 1 1 15,-5-2-1-15,-3-2 0 0,-6 0 0 16,-5 1 1-16,-4-1 0 16,-5 3-2-16,-3-3 2 0,-1 2 3 0,-2-2-2 15,-1-2-1 1,-1 0 0-16,-3-1-2 0,0-3 2 0,1 2 4 15,-2-3-7-15,-1-2 4 16,1-1-2-16,-2-1 0 0,0-4 0 16,0-3 2-16,-2-3-3 0,0-4 2 0,1 1 3 15,-2-2-3-15,2-3 11 16,0 3-4-16,1-1-6 0,0 2 4 15,0 3-2-15,0 2-8 16,-2 2 8-16,0 6-4 0,-1 0 0 0,-3 3-58 16,-1 1-14-16,-4 1-87 15,-3-2-35-15,-8-6-117 0</inkml:trace>
  <inkml:trace contextRef="#ctx0" brushRef="#br0" timeOffset="75910.106">9897 5029 796 0,'0'-20'0'0,"4"-1"195"16,-1-3-119-16,-1 2-9 0,-1-2-4 0,-1 2-4 15,0-2-14-15,-3-2 0 16,-3-2-4-16,0 0-24 0,0-4 22 16,-1-1 9-16,1-1-23 15,1-2-14-15,1-2 18 0,2 1-14 0,2-2-5 16,0 0-1-1,2 0-2-15,2 3-4 0,-1 0 3 0,1 4-1 16,0 3 1-16,-1-1 8 0,2 4-8 0,-2 0-6 16,4-1 0-1,-2 3 12-15,2 1-14 0,2-2 4 0,0 5 1 16,1 0-3-16,0 3 0 15,1 5 3-15,0 2-3 0,0 2-6 16,5 2 6-16,-1 3 0 16,5 0-5-16,5 3 5 0,5 0 0 0,5 0 0 15,3 0 0-15,9 2-1 0,3-2 3 16,4 0 1-16,1-6-5 15,4-3 3-15,5 2 0 0,3-2-2 0,2 2 2 16,1 2 1-16,2-1-4 16,1 2 4-16,3 1-1 0,2 2-2 15,3-1 0-15,0 2 2 16,1 6-2-16,0-3 1 0,1 4 3 0,-2-3-6 15,0 1 6 1,-1 0-3-16,-2-3 0 0,1 1 0 0,1-1-1 16,-3-1 3-16,2-1 1 0,-2 0-1 0,0 0 3 15,1 0 3 1,-1 0-3-16,0 0-9 0,3 0 8 0,1 0 3 15,0 0-8-15,1 0 2 16,0 0 3-16,-1 0 0 0,-1-1 3 16,-1-1 0-16,0-4-7 15,1 0 0-15,0-1 18 0,2-1-17 0,0 2 8 16,1-2-5-16,2 0-5 15,-1-3 2-15,2 1 5 0,-1-2-9 16,-1 1 6-16,-1 2-1 0,0-1-3 0,3 1 2 16,-1-1 1-16,2 0-3 15,2 1 2-15,1 1 1 0,1 0-3 16,-1 0 2-16,-1 2-1 15,0-1 0-15,-2 1 0 0,2 1 1 0,-1 0-2 16,3 0 2 0,-5-1 1-16,1 2-3 0,-5 0 2 0,1 3-1 15,0-4 0-15,-3 3 0 0,4 0 0 0,1 1 0 16,1 1 0-1,2 0-2-15,-3 0 3 0,-1-2-1 0,-2 2 0 16,-1-2 0-16,-2-1 2 16,0 3-2-16,-3-3-3 0,1 3 6 15,0-1-4-15,-1-1 2 16,-2 0-1-16,0 1 0 0,-1 0 0 0,-3-1 2 15,0 1 0-15,-2 0-3 16,-2-2 1-16,-1 3 1 0,-3-1-2 16,0-1 0-16,-6 2 1 0,0 0 0 0,-3 0 1 15,-6 0 0-15,-1 3-2 16,-1 0 2-16,-1 3 1 0,-2 1-3 15,-2-2 0-15,-2 1 1 16,-5 1 0-16,-2-1 0 0,-4 1-1 0,-4 2-1 16,-3-1 4-1,-2 3-3-15,-3 0-2 0,-1 0 4 0,0 1-2 16,-2 3-4-16,0-1 9 15,2 2-4-15,-2 2 0 0,2 2-1 16,1 1 1-16,-1 1 0 0,3 2 0 0,-2 0 2 16,0-2-2-16,1 1-3 15,0 0 5-15,-2-2-3 0,1 2 2 16,-2-1 0-16,0-3-1 15,-2 2 0-15,-1 0 0 0,0 0 0 0,-1 1 0 16,0-1-1-16,-2-1-1 16,-2 1 4-16,0-4-1 0,-4 0-2 15,3 0 0-15,-2-2-1 0,-2-1-12 0,0 0-4 16,-3-1-12-16,-5 1-21 15,-2 6-10-15,-7-2-20 0,-3 7-67 16,-5-8-36-16,-4-10-252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55:05.2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3534 10943 393 0,'-1'-9'0'0,"-1"3"164"0,0 0-97 16,-1 3-19-16,1 1 12 15,0-3 7-15,2 2-25 0,-4 1 1 16,3 1-11-16,-1-2 10 15,0 2-2-15,1 0 2 0,0-1-8 0,0 2 1 16,0 0-4-16,1 0-11 0,-1 0-7 16,1 0-6-16,0 2-5 15,0 11-4-15,-1 6 4 0,-1 8 3 0,-1 10 1 16,1 8 3-16,1 3 6 15,1 9-3-15,-2 2-1 0,2-5-4 16,0 3-1-16,-1-2-2 16,1 0-1-16,1 3 2 0,0 0-3 0,1 0 1 15,-1 0-3 1,-1-2 0-16,3-3 7 0,-3 1-11 0,0-4 6 15,0-4-1-15,0 2 0 0,0-4 0 0,0-4 4 16,0-5-9 0,0-3 6-16,0 2-1 0,-2 0 0 0,1-3-1 15,-2 0 0-15,-1-5 4 16,-1 2-3-16,3 2-1 0,-2-6 0 15,2-2-1-15,2-5 3 16,-1-7-4-16,1-3 3 0,0-1-2 0,0-2 0 16,0-1-2-16,0-3-3 0,0 1-7 15,0-1-2-15,0 0-1 16,0 0-17-16,0 0-9 0,-1-7-45 0,-2-5-90 15,1-7-91-15,-1-3-71 16</inkml:trace>
  <inkml:trace contextRef="#ctx0" brushRef="#br0" timeOffset="670">3563 10810 456 0,'-3'-3'0'0,"-1"1"236"0,-1 2-166 15,0 0 9-15,-2 2-3 16,0 10-32-16,-3 8-21 0,0 9 2 0,-1 3 3 15,-2 8 2 1,1 2-13-16,0 1-7 0,-1 2-3 0,-2-1-1 16,2-1-7-16,-3 1 2 0,2 1 2 0,-1-4-4 15,0-2 2 1,2-5-2-16,1-8 3 0,3-7-3 0,5-7 2 15,1-7 1-15,2-5-1 16,1 0-2-16,0 0-1 0,0 0-1 16,1-5 1-16,3-11 0 15,1-6 4-15,2-7 9 0,0-7-3 0,1 0 0 16,2-4-2-16,0-4 1 15,0 3 0-15,1-2 0 0,-1 0 1 16,1 6-2-16,-3-3 5 0,-1 7 1 0,0 5-3 16,-1 5 1-16,0 5 0 15,-2 6 0-15,0 5 1 0,-1 3-7 16,-3 4-2-16,1 0 1 15,2 3 1-15,3 9-6 0,0 8 4 0,2 8 23 16,3 8-4 0,0 3-1-16,2 0-6 0,2 2 1 0,1-2-3 15,1-3-5-15,-1 0-5 16,1-1 2-16,-1-7-1 0,0 0-2 15,-2-1 1-15,1-4-2 0,-2-1 0 0,-2-1 0 16,0-5 3-16,-2 1-5 16,1-2-4-16,0 1-41 0,-1 1-59 15,-1 0-22-15,-3-3-135 16</inkml:trace>
  <inkml:trace contextRef="#ctx0" brushRef="#br0" timeOffset="2750.003">21459 11422 405 0,'0'-5'0'0,"2"-4"195"0,-2 4-106 16,0 0-34-16,0-1 26 15,0 3 4-15,0 0-34 0,0 0-17 16,0 3-1-16,0 0 9 0,0 0-2 0,0 0-16 16,0 1-16-16,0 5-6 15,-2 11-3-15,-3 10 2 0,1 7 36 16,-2 9-9-16,-1 4-6 15,0 1 12-15,0 8-2 0,0 3 5 0,-2 0-13 16,3 1 5 0,0-3-12-16,3 1-5 0,-3 0-6 0,2 4 6 15,-3 1-10-15,0 0-3 16,1-2 2-16,-1-2 8 0,2-1-12 15,-2-4 6-15,4-2 4 0,0 0-10 0,1 0 6 16,2-2 8-16,-2 2-17 16,-1-4 11-16,1-5-3 0,-1 1-3 15,-2-3 2-15,0 0 20 16,-2-2-21-16,-3-6 16 0,3 1-13 0,-1-5-4 15,0 3 2-15,3-3 5 16,0-5-9-16,0-5 6 0,2-4-6 16,1-6 1-16,0-4 4 0,1-2 0 0,0-2-4 15,1-1 4-15,-1 0-1 16,1 0-1-16,0 0-17 0,0-4-8 15,0-6-27-15,-2-6-37 16,1-6 5-16,1-2-31 0,-1-5-22 0,-2-3-117 16,-3 1-208-1</inkml:trace>
  <inkml:trace contextRef="#ctx0" brushRef="#br0" timeOffset="3520.005">21419 11432 388 0,'0'-7'0'0,"-3"3"213"16,1 0-156-16,-1-1-10 0,-2 3-4 0,0-1 10 15,2 1-16-15,1 2 6 16,0 0 1-16,1 0-9 0,1 0-1 15,0 0 0-15,0 0-10 16,-1 0-7-16,-3 6 1 0,-1 9-6 0,-6 13-6 16,-5 8 13-16,-3 6-5 15,-2 8-9-15,0-2-1 0,-2-2 1 16,2-4-7-16,2-9 4 15,1-8 0-15,6-4-2 0,2-6 0 0,4-5 5 16,2-3-9-16,0-5 6 0,3 0-3 16,0-2-11-16,1 1-8 15,0-1 6-15,0 0-5 0,0 0 19 0,0 0 0 16,0 0-7-1,1-5 10-15,6-4 0 0,1-4-6 0,2-6 6 16,4-5 10-16,3-3-1 16,0-5-4-16,3-2 3 0,0-1-7 15,-1 0 6-15,1-2-9 16,-3 2 6-16,-1 3 7 0,-3 0-7 0,0 9 4 15,-3 2 7-15,-2 2-5 0,0 4-6 16,-3 3 6-16,-1 1-8 16,2 7-5-16,-4 1 0 0,0-2 2 0,-1 5-3 15,1 0 2-15,1 3-2 16,1 14 1-16,1 8 0 0,0 13 9 15,0 7-10-15,1 5 2 16,5 0 11-16,2 0-12 0,3-4 0 0,3-7 19 16,0-3-13-16,0-4 3 0,-1-8-4 15,-2-1-7-15,-2-5 4 16,-4-4 3-16,-2-1-9 0,-2-6 5 0,-2-2-3 15,-3-2-35 1,-1-1-26-16,0 0-64 0,0-2-154 0,-7 0-234 16</inkml:trace>
  <inkml:trace contextRef="#ctx0" brushRef="#br0" timeOffset="57940.081">10134 9413 403 0,'0'0'0'0,"0"-2"99"0,0 2-36 0,0 0-2 15,1 0 4 1,0 0 15-16,-1 0-7 0,1 0-15 0,-1-1-5 16,0 1-10-16,0 0-12 0,0-1 3 0,0 1 2 15,0 0-11 1,0 0-3-16,0 0-6 0,0 0-5 0,0 0-10 15,0 0 7-15,0 0-3 16,-1 0-5-16,1 0 0 0,0 0 13 16,0 0 2-16,0 0 3 15,0-1-1-15,0 1-3 0,0 0 7 0,0 0-6 16,0 0 1-16,0 0 0 15,0-1-3-15,0-1-4 0,0-1 5 16,1 0-11-16,0-2-6 0,0 3 6 0,0-1 1 16,0-1-5-16,0 1 2 15,-1 3 8-15,0-2-12 0,2 1 6 16,-1 1 5-16,-1 0-10 15,0-1 4-15,0 1 8 0,0 0-11 0,0 0 2 16,0 0 5 0,0 0-4-16,0 0 8 0,0 0-8 0,0-1-4 15,0 1 4-15,0 0-1 16,0 0-1-16,0 0-2 0,0 0 5 15,0 0-6-15,0 0 4 0,0 1-4 0,0 0-7 16,0-1 10-16,0 1 0 16,0 0-6-16,0 0 10 0,0 3-5 15,0 1 0-15,1 0 2 16,-1 1 7-16,0 0-12 0,0 0 8 0,0 1-2 15,0 0-3-15,3 1 2 16,-3-1 4-16,0-2-7 0,1 2 4 16,-1-2 4-16,0 0-7 0,-1 4 2 0,1-1 5 15,-1 3-7-15,-1-1 2 16,2-2 5-16,-1-1-7 0,0 2 2 15,1-4 2-15,0 1-4 16,-1 0 2-16,1-1 1 0,0 0-3 0,0 2 2 16,0-2 0-1,0 0-1-15,0 2-2 0,-1-3 6 0,0 0-8 16,-1 0 7-16,2-1-2 15,0 1-2-15,0-1 2 0,0 0 0 16,0-1-5-16,-1 0 5 0,1 1 3 0,0 0-8 16,0 1 5-16,0 1 3 15,0-2-8-15,0 3 7 0,0-1-5 16,-2 0 1-16,2 0 2 15,0 0 0-15,0 0-2 0,0-1 2 0,0 1-1 16,0-1-2-16,0 0 3 16,0-2 2-16,0 1-6 0,1 0 6 15,-1-2-2-15,0 2-1 16,1 0 0-16,-1 1 0 0,1-2 0 0,0 1 0 15,-1-1-3-15,1 0 0 0,0 0 6 16,2 1-3-16,-3 0 0 16,3-1 0-16,-2 1 3 0,2-1-3 0,-1 1-3 15,-2-3 5 1,3 2-4-16,-2 1 2 0,0-1 3 0,2 0-6 15,-1 1 4-15,0-3 2 16,1 2-6-16,-2 0 6 0,2 0-2 16,-1 1-2-16,2-1 1 0,-2 0 1 0,-1-1-2 15,4 2 1-15,-2 1-3 16,1-1 2-16,3 2 2 0,-4-4 4 15,2 0-6-15,2 2 2 16,-2-3-4-16,1 3 0 0,1 1 6 0,-2-2 1 16,0-1-8-16,0 2 5 15,-1-3 2-15,2 2-6 0,-3-1 6 16,2-1-3-16,1 2 0 15,-3 0-3-15,1-1 3 0,-1 2 0 0,1-3 0 16,-1 2 4-16,2 0-4 0,0 1-3 16,-2-2 6-16,5 1-6 15,-3-2 6-15,0 1-3 0,2 0 0 0,0 1 0 16,-1-2-2-1,1 0-1-15,-1 0 6 0,-1 0 0 0,1 3-4 16,0-3-2-16,-1 0 7 16,2 2-8-16,-2-1 8 0,2-1-7 15,-1 1 2-15,3 0 2 16,-1-1-1-16,0 0 0 0,1 0 0 0,-2 0 0 15,3 0 0-15,-3 0 5 0,-2 0-8 16,4 0 0-16,-2 0 6 16,0 0-1-16,0 0-7 0,1 0 10 0,1-1-7 15,1 0 1-15,1 1 2 16,-1-1 1-16,0 1-6 0,-1 0 8 15,0-2-4-15,0 2 0 16,0-2-1-16,0 1 2 0,-1 1-2 0,0-2 1 16,0 0 0-16,-1 1 1 0,0-1-1 15,0-1 0-15,-2 3 0 16,1-1 0-16,0 0 1 0,1 1-1 0,-1 0 0 15,-1-1 0-15,1 1 0 16,1 0 0-16,-1-1 1 0,-1 1-1 16,3 0-1-16,-1 0 4 15,-2-3-6-15,2 3 4 0,0 0 0 16,0 0-2-16,-1 0 2 15,-2 0-2-15,1 0-4 0,-1 0 10 0,1 0-4 16,2-1-1-16,-1 0 0 0,3 1 1 0,0 0-2 16,1 0-1-1,0-2 5-15,-1 2-6 0,0 0 5 0,-2-1-1 16,2 1-2-16,-1 0 2 15,1 0 0-15,-2 0-2 0,-2 0 1 16,2 0 0-16,-2 0 0 16,1 0-3-16,-1 0 6 0,1 0-6 0,0 0 3 15,0 0 1 1,1 0-2-16,0-2 2 0,3 0 3 0,-2 0-5 15,0 1 2-15,0 1-4 0,-1-2 3 0,0 2 0 16,1 0 0-16,-2 0-4 16,-2 0 8-16,3 0-1 0,-3 0-3 15,2 0 0-15,0 0-4 16,0 0 2-16,-1 0 4 0,1 0-2 0,-1 0 0 15,1 0 0 1,1 0 1-16,0 0-4 0,-2 0 6 0,0 0 0 16,0 0-6-16,0 0 6 0,1 2-3 15,-1-2 0-15,-1 0 0 16,2 1 1-16,0-1-1 0,1 0-1 0,1 0 2 15,1 1-2-15,-1-1-1 16,2 0 2-16,-3 0 0 0,2 0 0 16,0 3 4-16,-2-1-4 15,-1-1-6-15,1-1 6 0,-1 0 0 0,1 0 3 16,1 0-4-16,2 2-1 15,-3-2 4-15,3 1 2 0,-2-1-8 16,0 0 7-16,0 0-1 0,-2 0-4 0,-1 0 2 16,2 0 1-1,-1 0-2-15,-1 0 1 0,1 1 1 0,-1-1-2 16,2 0-2-16,-1 0 8 15,0 0-9-15,2 0 7 0,0 0-3 16,0 0 0-16,-2 0-1 16,1 0 3-16,-1 0-4 0,0 0 4 0,0 0-3 15,-2 0-4-15,1 0 10 16,0 0-5-16,-1 0 0 0,3 0-1 15,-1 0 1-15,-1 0 0 0,1 1 1 0,0 1-2 16,0-2 1-16,0 0 0 16,0 0 0-16,0 0-1 0,-2 0 4 15,3-2-4-15,-1 2 1 16,-1 0 0-16,1 0 0 0,-2 0 0 0,-1 0-1 15,1-1 1-15,-1 1 0 16,0 0 0-16,0 0 1 0,-1 0-2 16,0 0 2-16,1 0-1 0,-2 0 0 0,3 0 0 15,0 0 0-15,0 0-2 16,-1 0 4-16,1 0 1 0,-1 0-5 15,-1 0 2-15,2 0 2 16,0 0-4-16,0 0 3 0,0 0-1 0,-2 0 0 16,4 0 0-1,-2 0 1-15,1 1-2 0,-2 1 0 0,1-2 3 16,-1 0-4-16,-1 0 3 15,4 0 0-15,-5 0-2 0,1 0 2 16,-1 0-1-16,0 0 0 0,2 0 0 0,0 0 0 16,1 0 0-16,1 0 0 15,0 0 1-15,-1 0-2 0,1 0 2 16,-2 0-3-16,-2 0-1 15,1 0 6-15,-2 0-1 0,0 0-3 0,0 0 2 16,0 0-2-16,0 0-3 16,0 0 8-16,0 0-4 0,0 0-6 15,2 0 11-15,2 0-4 16,-3 0-2-16,1 0 1 0,-1 0 1 0,0 0-2 15,0 0 2-15,0 0 0 0,-1 0-2 16,0 0 2-16,0 0-1 16,3 0 0-16,-1 0 0 0,-1 0-2 0,3 0 1 15,-2 0 2 1,1 0 1-16,-1 0-2 0,1 0 0 0,0 0 1 15,-1 0-2-15,0 0 0 16,-1 0-1-16,2 0-2 0,-3 0 8 16,1 0-2-16,0 1-3 0,0 0 1 0,-1-1-2 15,0 1 0-15,1-1 4 16,-1 0 1-16,3 0-8 0,-1 0 10 15,2 0-7-15,-1 0 1 16,0 0 2-16,-1 0 0 0,-1 0-4 0,1 0 5 16,-1 0-2-16,-1 0 0 15,0 0 0-15,0 0 4 0,0 0-5 16,0 0 1-16,1 0 0 15,-1 0 0-15,1 0 0 0,0 0 1 0,-1 0-2 16,3 0 2-16,-3 0-1 0,0 0 0 16,0 0 0-16,1 0 0 15,-1 0 0-15,2 0-4 0,-2 0 7 0,0 0-6 16,3 0 6-1,-3 0-2-15,3 0-2 0,-1 0-1 0,0 0 2 16,-2 0 0-16,2 0 0 16,-1 0 0-16,1 0 0 0,0 0 0 15,0 0 3-15,1 1-3 16,-2-1-2-16,2 0 1 0,-2 0-2 0,0 0 6 15,1 0-3-15,-2 0-3 0,0 0 5 16,1 0-1-16,-1 0-2 16,2 0 2-16,2 0 2 0,-2 0-4 0,0 0-1 15,1 1 5-15,-2-1-6 16,0 0 6-16,2 0-5 0,-1 0-1 15,-2 0 6-15,0 0 0 16,0 0-3-16,0 0-3 0,0 0 3 0,0 1 0 16,2-1-1-16,0 0 5 0,-2 0-7 15,0 0 6-15,2 0-3 16,2 0 0-16,-4 0-1 0,3 0 2 0,-1 0-2 15,-2 0-1 1,3 0 2-16,-3 0 0 0,0 2 0 0,1-2 0 16,1 0 0-16,-2 0-1 15,1 0 4-15,-1 0-6 0,2 0 4 16,-1 0 2-16,2 0-6 15,-1 0 2-15,0 0 4 0,0 0-6 0,-1 0 6 16,-1 0-3-16,0 0-5 0,0 0 10 16,0 0-5-16,2 0-5 15,-2 0 10-15,0 0-5 0,1 0-5 0,0 0 10 16,0 0-8-16,1 0 2 15,-1 0 2-15,0 0 3 0,-1 0-4 16,1 0-1-16,-1 0 1 16,2 0 0-16,1 0 0 0,-1 0-3 0,-1 1 1 15,1-1 4 1,-1 0-2-16,-1 0-1 0,0 0 2 0,0 0 3 15,0 0-8-15,0 0 4 0,0 0 1 0,1 0-2 16,0 0 2 0,2 0 2-16,-2 0-3 0,0 0-1 0,2 0 2 15,-3 0-2-15,4 0-1 16,-1 0 2-16,-2 0 0 0,3 0-2 15,-2-1 3-15,0 1-2 16,-2-1 2-16,0 0-1 0,0 0-6 0,0 0 8 16,0 1-4-16,0 0-1 0,0 0 4 15,0 0 2-15,1 0-6 16,-1 0 5-16,0 0-1 0,0 0-2 0,0 0-2 15,3 0 3-15,-2-1 0 16,2 1 0-16,-2 0 1 0,1 0-3 16,-2-1 3-16,1 0 3 15,0 0-8-15,-1 1 5 0,0 0 2 0,0 0-6 16,0 0 4-1,1 0-1-15,-1 0 0 0,1 0 0 0,-1 0 4 16,0 0-7-16,1-3 5 0,2 3-4 0,-1 0-1 16,0 0 5-1,0 0 1-15,-1-1-6 0,1-1 6 0,-1 0-1 16,1 2-4-16,-2-1 2 15,0 1-4-15,0 0 2 0,0-1 4 16,0 1-2-16,0 0 0 16,2 0 0-16,-2 0 4 0,0 0-7 0,0 0 6 15,0 0-3-15,0 0 0 16,0 0 0-16,0 0 0 0,1 0-5 15,1 0 10-15,0 0-8 0,-1-2 2 0,-1-1 2 16,3 3 1-16,-1-2-4 16,0 2 0-16,2 0 6 0,-4 0-8 15,2 0 8-15,-2-3-4 16,0 3 0-16,0 0 0 0,0 0 1 0,0 0-2 15,1 0-2 1,-1 0 6-16,2 0-6 0,0 0 2 0,0 0 3 16,-1 0-4-16,0 0 4 0,2-3 0 0,0 2-4 15,1 0 3 1,-3 1-1-16,-1 0 0 0,1 0 0 0,-1 0 0 15,0 0-2-15,0 0 4 16,0-2 0-16,0 1-6 0,1 0 7 16,1 1-3-16,-1 0 0 15,1-2 0-15,0-1 1 0,1 2-3 0,-2 0 4 16,-1-1-2-16,0 2-2 15,0-3 4-15,0 2 3 0,1 0-5 16,-1 0-3-16,1 1 5 0,0-2-4 0,0 2 4 16,1-3-1-16,-1 0-3 15,1 0 2-15,-2 2 0 0,0 0 0 16,1 0 3-16,0-1-4 15,0 1 0-15,1-1 2 0,-2-1 4 0,1 0-9 16,0 1 8 0,-1 0-4-16,0 1-1 0,0 0 2 0,0-1 2 15,0 1-2-15,0 1 2 16,0-2 1-16,0-1-8 0,0 1 5 15,2-1 1-15,-2-1-3 0,2 1 2 0,-2-1 1 16,0-1-3-16,0 2 2 16,2 0 7-16,-2-1-8 0,0 1 15 15,0-1-15-15,0 1 0 16,0 1 11-16,0 0-10 0,1-1-2 0,0 1 0 15,-1-1 6-15,0-1-9 16,0 1 8-16,0 0-2 0,0 1-1 16,0 0 2-16,0-1 5 0,0 1-12 0,-1-3 8 15,1 0-1-15,-1 0-4 16,1 1 2-16,0-1-2 0,-3 1-1 15,3 1 4-15,-1 0 4 16,-1 0-5-16,2 1 7 0,0 0-4 0,-2-1-6 16,2 2 4-1,0-2 1-15,0 0-4 0,0 1 2 0,-1-1 5 16,0 3-7-16,1-2 2 15,-1 0-2-15,0-1 0 0,1 0 2 16,-1-1 3-16,1 1-7 0,0-2 6 0,-2 0-2 16,1 1-2-16,0-3-1 15,0 2 5-15,1 0-6 0,-1 0 6 16,1 1-2-16,0 1-2 15,0 0 1-15,0-1-3 0,0-1 1 0,0 2 4 16,0-1 2-16,0-1-4 16,0 0 0-16,0 0 0 0,0 2-5 15,0-2 10-15,0 0-2 16,0 0-3-16,0 1 0 0,0-1 7 0,0 2-9 15,-1-1 4-15,1 2 6 0,0-1-10 16,0 1 4-16,0-2 1 16,0 0-3-16,1 0 0 0,-1 1 3 0,0 3-5 15,0-3 4 1,0 1 1-16,0 1-3 0,0 0 0 0,0-1 3 15,0 2-3-15,0-1 0 16,0 0 3-16,0 1-4 0,0-2 2 16,0 2 0-16,0-1-2 0,0 1 0 0,0 0-2 15,0 0-75-15,0 0 3 16,0 1-54-16,0 7-132 0,-4-3-103 15</inkml:trace>
  <inkml:trace contextRef="#ctx0" brushRef="#br0" timeOffset="77910.109">11156 10294 438 0,'-1'-2'0'0,"-2"2"187"16,1-1-123-16,-1-1-22 16,1 2 9-16,2 0-21 0,0 0-5 0,0 0-6 15,0 0-11-15,0 0-2 0,0 0-3 16,0 0 1-16,0 0-8 15,0 3 1-15,0 4 5 0,0 0 39 0,0 3 5 16,0 2-5-16,-1 3-14 16,-1 2-5-16,-2 2 3 0,0 2 3 15,0 5 0-15,0 2-8 16,2 3-1-16,2 2 1 0,-2 2 0 0,1 1 5 15,0 1 7 1,-2-1-7-16,2-1-3 0,-1 1-1 0,2 0-1 16,0 0-9-16,0 1-2 0,0-1 3 0,0 0-2 15,0 2-1-15,0-1 4 16,0 1-2-16,0-1-3 0,0 0-4 15,0 1 0-15,-1-1-4 16,-2-1 0-16,0-1 5 0,0 0-6 0,-1-3 2 16,2 1 3-1,-1-1-6-15,1 1 2 0,-1-1 5 0,0-1-8 16,1-6 6-16,0-6-3 0,1-2 0 0,-1-5 0 15,1-2 2 1,-1-2-3-16,1-2 2 0,1-1-1 0,0 0 0 16,0-3 0-16,0 0-1 15,0 1-19-15,0 0 2 0,0-1-4 16,0 0-28-16,0-1-25 15,0-1-13-15,0 0-41 0,0-4 32 0,0-10-68 16,0-5-341-16</inkml:trace>
  <inkml:trace contextRef="#ctx0" brushRef="#br0" timeOffset="78310.109">11363 10979 532 0,'0'-15'0'16,"0"6"270"-16,0 1-182 0,-2 4-26 0,-1 4-12 15,-3 0-19-15,-1 12-21 16,-1 10 4-16,-3 9 23 0,-1 4 3 16,-1 5-4-16,1 2-11 0,-1 1-5 0,-2 0-1 15,0 0-9-15,-2-4-4 16,-1 0-4-16,0-1 4 0,-1-3-3 15,3-5-1-15,4-6 1 16,3-10-4-16,4-5 2 0,5-6 5 0,-1-3 4 16,1 0 4-16,-1 0 8 15,0-2 16-15,-3-3 15 0,0-4-12 16,-6-6-38-16,-3-4-3 0,0-4 0 0,-4-5 4 15,2 3-4-15,-1-4-5 16,3 4 5-16,2 5-13 0,-1 1 14 16,4 3-2-16,0 6 0 15,1 0 2-15,2 2 0 0,1 4-1 16,3-2-9-16,-1 3-12 15,2 2-24-15,0-1-26 0,8 0-31 0,7 2-68 16,0-4-75-16,0 1-200 16</inkml:trace>
  <inkml:trace contextRef="#ctx0" brushRef="#br0" timeOffset="80020.112">10327 12424 652 0,'1'-1'0'0,"-1"1"131"15,0 0-69-15,0 9-19 0,-5 10 16 0,0 11 31 16,-7 8-34 0,-4 5-6-16,0 0-19 0,-1-1-9 0,0-4-2 15,1-1-5-15,1-4-7 16,3-4-4-16,2 1 0 0,-1-4-3 15,4-2-1-15,1-4 0 16,2-4 1-16,4-7-1 0,0-5-7 0,0-2 5 16,0-2 2-16,0 0 0 0,0 0 14 15,0-10 26-15,7-13 8 16,3-6-35-16,2-10-14 0,0-5 2 0,1-4 4 15,1-8-7 1,1-5 4-16,2-2-1 0,1-3-2 0,0-3 1 16,2 1-1-16,2 2-3 15,-1 4 6-15,-1 8-3 0,-1 9-3 0,-2 11 6 16,0 11-3-16,0 7-1 0,1 4 2 15,1 4 0-15,0 6-3 16,1 2 3-16,-1 0 0 0,0 11-5 0,-2 5 6 16,-1 5-2-1,-4 6-1-15,-1 2 2 0,-2 2 0 0,-4 3 2 16,-2-2-2-16,-3 1 4 15,-6-1-4-15,-5-1 0 0,-4 1 4 16,-5-2-2-16,-3 0 3 16,-2-4-3-16,-3-1 0 0,1-3 0 0,-1-4-3 15,4-2 2-15,1-3 2 0,8-4-2 16,5-4-2-16,6-3-4 15,4-1 3-15,0-1-5 0,0 0-6 0,1 0 4 16,3-1-4-16,3-5 8 16,4-1 9-16,3-1-5 0,1 3 2 15,-1 4 0-15,0 1-3 16,-1 3 2-16,1 6 0 0,1 4 0 0,1 8 0 15,-3 0-1 1,0 4 1-16,-1 0 0 0,-6-1 3 0,0-1-3 16,-4-2 0-16,-2-4 6 0,-4-2-6 0,-8 3 0 15,-3 0 22 1,-5 1-14-16,-2-2-5 0,-3-2-1 0,-1-1-2 15,-2 0 0-15,-3-3 5 16,2-5-7-16,0-5 4 0,4-1 1 16,-1 0-4-16,5-6 1 15,3-5 2-15,4 0-4 0,2-1-1 0,4 1 4 16,4 1-2-16,-1 4 1 0,3 2-1 15,2 2-6-15,0 2 2 16,0 0-5-16,2 0 0 0,-1 0 5 0,6 4 5 16,1 3 0-16,3 1-1 15,1 0 2-15,1 3-2 0,2-3 2 16,2 1 0-16,0-2-2 15,4-2 2-15,1 0 0 0,1-5-1 0,1 3 0 16,4-3 3 0,-3 0-4-16,1-1 2 0,-1-4 0 0,-2-3-1 15,-2 0 0-15,-1-4 0 0,0-3 0 16,2-4 0-16,1-5 7 15,-1-2-8-15,-1-4 2 0,-3-4 1 0,-2 0-4 16,-4-2 4-16,-3 2-1 16,-5 4-2-16,-3 6 2 0,-1 4 2 15,0 5-3-15,0 5 0 16,0 5 4-16,0 3-4 0,0 2 0 0,0 0 0 15,-1 0-9 1,1 5-1-16,-2 9-14 0,-1 10 22 0,-4 8 4 16,-1 1 0-16,-1 4-2 0,-2-1 0 0,4-3 2 15,0-3-3-15,4-3 2 16,3-7 1-16,0-2-4 0,8-3-1 15,3-6 2-15,2-2-1 16,5-4 4-16,1-3-1 0,3-5-1 0,0-7 0 16,1-7 0-1,0-6 3-15,0-7-3 0,0-5 4 0,-1-2-4 16,0-5 0-16,-1-5 7 0,3-3-4 0,2-3-2 15,-1-4 0 1,3-1-2-16,-3 0 1 0,-3 4 0 0,-6 8 0 16,-3 8 0-16,-9 11 2 15,-3 3-1-15,-1 9 4 0,0 6 8 16,0 7 5-16,-1 1-8 15,0 3-5-15,-1 3-10 0,-5 12-12 0,0 16 13 16,-8 7 3 0,-1 11 2-16,-1 3 2 0,2 3-4 0,-2 3 2 15,3-2 3-15,3-3-6 0,2-5 3 0,5-5-1 16,4-6 0-16,0-6-1 15,7-2-1-15,2-1-1 0,2-3 5 16,4-3 0-16,2-2-2 16,0-6 0-16,0-2 0 0,0-4 0 0,-2-1 0 15,2-5-1 1,4-2 0-16,-2 0-23 0,4-9 19 0,1-1-59 15,-3-4-19-15,1-4-16 16,-4-2-6-16,-4-3-56 0,-1-1-33 16,-5-3-425-16</inkml:trace>
  <inkml:trace contextRef="#ctx0" brushRef="#br0" timeOffset="80190.112">11150 12354 537 0,'19'-15'0'0,"5"-2"226"15,-1 5-145-15,3 1-71 16,-3 0-7-16,-1 3-6 0,-2 0-81 16,-5 0-5-16,-3 0-75 15,-7-1-105-15</inkml:trace>
  <inkml:trace contextRef="#ctx0" brushRef="#br0" timeOffset="80360.112">10786 12169 783 0,'11'-11'0'0,"2"-1"18"0,1-1-23 0,-1 2-160 15</inkml:trace>
  <inkml:trace contextRef="#ctx0" brushRef="#br0" timeOffset="82440.115">11992 11872 1030 0,'15'-34'0'0,"-1"1"144"0,-5 3-100 16,-7 3-22-16,-2 8 8 15,-4 5 14-15,-7 3-13 0,1 5-12 0,-2 6-4 16,-1 3-7 0,-3 14-6-16,-2 8-1 0,0 8 2 0,1 5-3 15,1 6 0-15,0-1 4 16,3 3-5-16,0 0 2 0,3-2 4 15,1-3-6-15,2 0 1 16,2 2-1-16,5 6-17 0,0 2 20 0,0-2 3 16,7-2-6-16,-2-7 2 0,0-4-1 15,3-1 0-15,-2-5-1 16,-2-4 1-16,-2-1 0 0,-2-8 1 0,-2-2 0 15,-6-3-1-15,-6-2-1 16,-4-1 5-16,-4 0-4 0,-4 0 0 16,1-3 3-16,-1-1-5 15,1-3-18-15,5-2 8 0,-1 0 0 0,7-5 10 16,5 0 2-16,2 0 0 0,6 1 2 15,0 1-2-15,1 2-11 16,5-5 7-16,5-1 2 0,6-5 2 0,5-1 0 16,5 0 1-16,5-2-1 15,0-2 0-15,5-2-1 0,0-4-2 16,2-2 5-16,0-5-1 15,0-5-2-15,0-3 2 0,-3-3 4 16,-1-5 3-16,-3-5 0 16,-3-2-4-16,0-2-4 0,-3-1 0 0,-2 2 3 15,-3 6-3-15,-5 7 0 0,-5 9 3 16,-6 12-5-16,-4 6 4 15,0 4 19-15,-3 6-3 0,-1 2-11 0,0 2-3 16,-3 5-8-16,-5 12 2 16,-5 12 2-16,-2 9-5 0,0 8 9 15,0 3-1-15,2 3-5 16,3 1 4-16,0-2 1 0,4-2-3 0,3-6 0 15,6-4 1-15,1-6-1 16,0-6-1-16,6-2-1 0,2-6-4 16,2-5 7-16,-1-3 0 0,0-6-2 0,1-3-2 15,2-2 4 1,2 0-1-16,3-9 1 0,2-5 1 0,0-4-3 15,0-4-9-15,-1-4 4 16,-1-1-6-16,-4-5 4 0,2 2 2 16,-7 2-4-16,-1 7 11 15,-4 8 0-15,-3 8 2 0,0 5 1 0,0 0-4 16,-3 10 0-16,-4 10-35 0,-1 9 41 0,4 3-5 15,-2-4 5 1,6-9-9-16,0-5 2 0,2-1 2 0,4-5 1 16,-1-1-9-16,0-3 8 15,0-2 2-15,0-2-2 0,3 0 5 16,3-6-6-16,2-9 0 15,3-2 6-15,1-1-5 0,0-4-2 0,1 1-6 16,1-4-2 0,-1 0-4-16,2-2 3 0,0-1-5 0,-4 5-4 15,-3 7 7-15,-5 6 3 0,-3 8 2 0,0 2 0 16,-2 9-2-16,0 8-4 15,-2 4 11-15,0 2-1 0,-1 0 3 16,2-3 0-16,2-3 5 16,1-6-6-16,4-3 2 0,0-4-2 15,2-3 3-15,2-1 21 16,3-12-1-16,1-2-4 0,2-5-4 0,2-6-8 15,-3 1-5-15,2-2 2 16,-2-4-1-16,1 1-4 0,-1-3 4 16,0-4-2-16,0 0 0 0,-1-5-1 0,-3-1 1 15,0 0 0-15,-3 2-5 16,-3 2 5-16,-2 8-5 0,-3 6 7 15,-3 10-1-15,0 6-1 16,0 4 11-16,0 4-6 0,0 4-10 0,-5 14-20 16,-6 10 26-16,-3 17 1 15,-4 9 4-15,-3 12-2 0,-3 12 5 16,-4 12 8-16,-7 8-5 0,-4 4-3 0,-3 8 2 15,1 3-6-15,1-2 5 16,6-4-6-16,6-15-4 0,8-13 0 16,6-13-2-16,8-10 1 15,5-12-11-15,1-9-5 0,4-8 0 0,6-10-11 16,3-10 3-1,3-7 3-15,5-8 15 0,3-13 8 0,1-7 1 16,1-7-2-16,-4-8 0 16,1-8 3-16,-1-10-3 0,-3-11 3 15,1-10-4-15,-4-7-3 0,-3-4-11 0,-5 8 0 16,-8 10 8-16,-3 20 9 15,-6 16 2-15,-2 12 11 0,1 11-1 16,3 3-2-16,4 8-8 16,2 0 9-16,1 3-12 0,2-4-2 0,7-1-21 15,6-2 24-15,4-5-4 16,3-2-6-16,2-7 0 0,2-5 1 15,3-2 5-15,1-5 0 16,2-3 0-16,3-5 4 0,1-3-1 0,0 0-2 16,-1 0 1-16,-1 2-1 0,-4 5 0 15,-5 9 2-15,-8 8 1 16,-7 8-2-16,-6 8 0 0,-3 3 1 0,-1 3-2 15,-5 13-13 1,-11 15-23-16,-6 21 52 0,-9 21 6 0,-4 16-7 16,-5 13 0-16,1 10 0 15,-1 1-5-15,2 0-5 0,3-6 2 16,4-8-1-16,7-6-1 0,6-13 0 0,8-7-1 15,7-12-5-15,3-9 1 16,3-8-10-16,8-10-16 0,4-8 11 16,4-9 4-16,1-8 7 15,3-6 6-15,1-9-1 0,0-14 0 0,-1-4 7 16,-3-8-6-16,-3-6-1 15,-5-9 0-15,-3-9 0 0,-3-11 2 16,-5-8-2-16,-1-2 1 16,-6 4 0-16,-5 8 0 0,-1 12 0 0,-2 11-1 15,1 10 0-15,2 10 7 0,4 6-3 16,3 8 3-16,3 3-4 15,4 1-5-15,8 0-3 0,4-3 3 0,5-2-4 16,3 0-2 0,4 2-10-16,1 0-11 0,0-4 14 0,3 2 6 15,-3-1 6-15,-6 2 5 16,0 6-1-16,-7 3-2 0,-7 2 1 15,-1 6-2-15,-6 9-4 16,-1 10 9-16,0 6 12 0,-4 3-6 0,0 0-1 16,-1-6-4-16,2-3-1 0,2-6 0 15,-1-4-1-15,2-4-2 16,0-2 0-16,0-5 1 0,0 0-1 0,3-1-53 15,0-3-20-15,2 0-47 16,3-4-65-16,-1-8-48 0</inkml:trace>
  <inkml:trace contextRef="#ctx0" brushRef="#br0" timeOffset="83290.116">13394 12037 646 0,'0'11'0'0,"0"3"304"15,-4 2-235-15,-1 3-12 0,-3-2-7 16,0 1-15-16,2-2-10 16,-1-4-13-16,4-2-4 0,2-4-2 0,0-2-3 15,0-4 2-15,1 1-2 16,0 0-1-16,0-1 2 0,0 0 1 0,0 0-1 15,0-4-1 1,1-2-6-16,3-6-44 0,4-5 0 0,5-4-5 16,2-1-6-16,4 1 8 0,-2 3 8 0,-1 4 18 15,-3 4 21 1,-1 9 2-16,-2 1 0 0,-1 4 2 0,0 10 10 15,0 4 8-15,-1 7 1 16,2 0-6-16,-2-1-1 0,2-3 2 16,0-4 7-16,2-5 0 15,4-4 1-15,4-8 10 0,4 0 16 0,4-12-11 16,2-3-17-16,0-4-5 0,0-1-1 15,-2-4-3-15,-3-3-1 16,-3-1 0-16,-2-2-2 0,-8 0-3 0,1 1 2 16,-5 2-5-16,-2 2-2 15,-4 5 3-15,-2 6-3 0,0 5-2 16,-6 6 2-16,-4 3 11 15,-8 7-19-15,-9 12 3 0,-4 5 4 0,-4 8 2 16,6 1-2 0,4-1 0-16,5 3 0 0,6-7-13 0,9-3 6 15,3 0-3-15,5 0 7 0,5-2 2 0,5 1-3 16,3-2 8-1,0 3-1-15,2 0-4 0,-2 7 2 0,1 0 2 16,-4 7-3-16,-2 7 12 16,-2 5 0-16,-4 8-2 0,-2 4 0 15,-3 4-8-15,-1-3 0 16,-7-1 2-16,-3-5-6 0,-5-1 4 0,-6-1-1 15,0-3 1-15,-5-2-4 16,-3 0 4-16,-3-3 2 0,-1-2-6 16,-1-4-2-16,2-7-6 0,3-7-3 0,1-9 15 15,7-6-2-15,-1-9 0 16,5-4 0-16,1 0 6 0,-1-13-5 15,6-5 7-15,-3-7-3 16,5-7-7-16,4-7 4 0,6-8-2 0,0-8-3 16,10-9 2-1,5-6-12-15,2-6-4 0,6-9 6 0,2-5-3 16,4-4-13-16,4-1-6 0,-2 6-44 0,3 11-51 15,-5 8-77 1,-3 11-95-16</inkml:trace>
  <inkml:trace contextRef="#ctx0" brushRef="#br0" timeOffset="83510.116">13624 11507 1042 0,'-1'-2'0'0,"0"0"31"16,1 1-30-16,0 1-2 0,0 0-130 0,2 1-102 15,-2 4 15-15,-3 1-54 16</inkml:trace>
  <inkml:trace contextRef="#ctx0" brushRef="#br0" timeOffset="83910.117">12256 11993 825 0,'20'-20'0'16,"6"-2"240"-16,4 0-166 0,0-1-13 0,1 4-36 15,3 1-18-15,-2 1-7 16,-1 1 0-16,-2 2 0 0,-5 3-147 15,-5 2-66-15,-10 0-339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09:57:06.6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11150 9259 327 0,'0'-2'0'16,"0"0"151"-16,0-2-92 16,2 2-9-16,1-3-8 0,-2 3-15 15,1 0-6-15,-2 0-3 16,0 2 4-16,0 0 16 0,0-1 16 0,0 1-5 15,0 0-6-15,0 0-3 0,0 0-9 16,0 0-9-16,0 0-15 16,0 0 2-16,0 0 8 0,0 0 2 0,0 0 7 15,0 0 0-15,0 0-5 16,0 0 3-16,0 0 2 0,0 0-3 15,0 0-1-15,0 0-5 16,0 0 0-16,0-2 3 0,0 2-11 0,-1-3-1 16,1 0 1-16,0 0-4 0,0-1-5 15,0 0 0-15,0 1 6 16,0-1-8-16,0-1 4 0,1-1-1 0,0-1-2 15,2 2 2 1,-3-1 3-16,3 1-4 0,-2 2-5 0,1 1 7 16,-1-1-2-16,-1 3 0 15,1-1 12-15,-1 0-1 0,0-1-1 16,0 2-3-16,0 0-6 15,0 0 0-15,1 0 0 0,-1 0-2 0,2 0 0 16,-2 0 2-16,0 0-2 0,0 0 2 16,0 0-4-16,0 0-2 15,0 0 2-15,0 0-3 0,0 0-5 0,2 4 15 16,2 3-3-16,-1-1-2 15,0 1 2-15,2 1 0 0,-2-2-1 16,0 1 0-16,-1 1 1 16,-2 0-2-16,2 2 0 0,-2 3 2 0,0 2-2 15,0-1 2 1,0 3 1-16,0-2-3 0,-2 2 2 0,2-2 5 15,-1-1-9-15,1-3 6 0,0-3 1 0,-1-1-5 16,1-2-1 0,0 0 6-16,0 2-8 0,0-2 7 0,0 2-2 15,-1-4-2-15,1 3-1 16,0-2 6-16,0-2-8 0,-2 1 6 15,2-1-2-15,0-1 0 16,0 0 0-16,0-1 1 0,0 0-1 0,0 0 0 16,0 0 2-16,0 0-2 0,0 0 0 15,0 0 2-15,0 0-3 16,0 0 2-16,0 0 5 0,0 0-1 0,0 0 10 15,0 0-8-15,0 0-8 16,0 0 2-16,2 0 6 0,-2 0-8 16,0 0 2-16,0 0 4 15,0 0-6-15,0 0 2 0,0 0 1 0,-2 0-2 16,2 0 0-1,0 0 3-15,0 0-4 0,0 0 2 0,0-1 1 16,0 1-2-16,0 0 0 0,2 0-1 0,-2 0-4 16,0 0 9-1,0 0-3-15,0 0-2 0,0 0 2 0,0 0-2 16,-2 0 1-16,2 0 0 15,0 0 4-15,0 0-7 0,0 0 6 16,0 0 1-16,0 0-5 16,0 0 1-16,0 0 1 0,0 0-2 0,0 0 2 15,0 0 0-15,0 0-2 16,0 0-1-16,0 0 5 0,0 0-6 15,0 0 6-15,0 0-2 0,0 0-2 0,0 0 2 16,0 0 0-16,0 0-1 16,0 0 0-16,0 0 2 0,0 0-2 15,0 0 0-15,0 0 2 16,0 0-3-16,0 0 2 0,0 0 1 0,0 0-3 15,0 0 2 1,0 0-2-16,0 0-11 0,0 0-40 0,-2 3-51 16,-4 1-152-16,-2-4-138 0</inkml:trace>
  <inkml:trace contextRef="#ctx0" brushRef="#br0" timeOffset="7780.01">11247 6713 364 0,'0'-6'0'0,"1"1"127"15,1-1-81-15,-2 2 9 16,2 0-16-16,-1 0 0 0,-1 1-10 0,0 1-7 16,1-3 2-16,0 1 10 0,0-1-14 15,2-1 2-15,-3 3 17 16,0 0 3-16,1 0-10 0,-1-1-5 0,0-1-5 15,0 2 6-15,0-1-5 16,0 2 3-16,0 0-15 0,0-2 4 16,-1 2 0-16,1 2-4 15,0-2-3-15,0 2-4 0,0 0-2 0,0 0-4 16,0 0 2-1,0 0 0-15,0 0-5 0,0 2 9 0,0-2-8 16,0 1-3-16,2 2 11 0,-1-1-2 0,-1 3-4 16,1-1 4-1,0 0-4-15,-1 3 3 0,0-2 7 0,0 3-5 16,0-1 3-16,0 0 5 15,1 0-9-15,-1-2 4 0,1 2 10 16,-1 0-9-16,1 1-2 16,1 1 4-16,-2-4-4 0,0 0-6 0,0 0 2 15,2-2 2-15,-2 1-2 16,1-1 1-16,0-1 1 0,-1 0-2 15,0-1 6-15,3 2-2 0,-3-2-2 0,0 4 2 16,0-2-1-16,0 2-1 16,0 3 4-16,0 0-4 0,0-1-2 15,0-1 5-15,0 0-4 16,0-2-2-16,0 2 0 0,0-1 7 0,0 0-10 15,0 2 6 1,0-1 2-16,0 1-5 0,0 0 0 0,0-2 3 16,0 0-2-16,1-1 2 0,1-1-2 0,-2 1 0 15,0-2 2 1,1-1 2-16,-1 4-9 0,0-4 7 0,2 1-2 15,-2 0-2-15,0 2 2 16,0-1 3-16,0-3-5 0,0 5-2 16,1-2 4-16,-1 1-2 15,0 0 2-15,0-3-1 0,0 1 0 0,0 0 0 16,0 0 1-16,0 1-1 15,0-1 0-15,0 0 2 0,0-1-5 16,0-1 5-16,0 3-1 0,0-2-2 0,0 2 2 16,0 0-1-16,0 1 0 15,0-1 0-15,3 2 0 0,-3-1 0 16,0-1 0-16,1 3 2 15,-1-4-4-15,2 2 4 0,0-1 2 0,-2-1-5 16,1 1-2 0,0-2 7-16,-1 1-8 0,1 0 5 0,0 0 2 15,-1 0-6-15,2 0 3 16,-2-2 1-16,0 1-2 0,3 1 2 15,-2-2 3-15,1 2-8 0,0 1 8 0,2-1-2 16,0 1-2-16,0-1 0 16,0-2 2-16,-1 1-3 0,2-1 1 15,0 0 4-15,-4 2-7 16,4-2 6-16,-1 0-1 0,0 0-3 0,0 1 2 15,-2-1 0-15,-1 0-1 16,2 2 0-16,-2-2 1 0,-1 0-2 16,3 0 2-16,-1 0 2 0,0 0-3 0,1 1 0 15,2-1 2-15,-2 0-2 16,4 0 0-16,1 0 2 0,-3 0-3 15,1-1 2-15,-1 1-1 16,0-3 0-16,-1 1 0 0,3 1 3 0,-2 1-4 16,-1 0 2-1,1 0 1-15,-1 0-2 0,-1-1 0 0,2 0 4 16,0 1-7-16,-2-1 6 15,5 0-3-15,-3 1-1 0,3-1 2 16,-1-2 1-16,-2 2 0 0,1 0 0 0,-1-1 0 16,1 2 1-16,-1-2 1 15,-2 2 3-15,1-1 0 0,-3-1 1 16,2 2-6-16,-1 0 1 15,1 0-1-15,3-1 1 0,0 0-6 0,3-1 4 16,0 1-1-16,1-1 0 16,-1 0 2-16,0 2 1 0,-2 0-6 15,0-2 3-15,-1 1 2 16,-2 1-4-16,1 0 3 0,0 0 0 0,-2 0-2 15,2 0 2-15,0 0 1 0,-2 0-4 16,2 0 4-16,-2 0-1 16,0-2-1-16,1 2 0 0,0 0 2 0,1 0-2 15,0 0 0 1,1 0 2-16,-1 0-2 0,2 0 0 0,1 0 1 15,-1 0-2-15,1 0 2 16,0 0 0-16,-1-2-1 0,2 1 0 16,-2 1 3-16,-1-1-4 0,0 1 2 0,-1 0-4 15,1 0 2-15,-1 0 2 16,2 0 0-16,-3 0-1 0,2 0 0 15,1 0 4-15,0 0-8 16,-1 0 5-16,2 0-1 0,0 0 0 0,1 0 0 16,0-1 2-16,-1-1-2 15,3 2 0-15,-3-1 2 0,0 0-2 16,-1 1 0-16,0-3 8 15,0 3-11-15,1 0 6 0,2 0-2 0,-2 0-2 16,2 0 2-16,-2 0 5 0,0 0-10 16,-1-1 8-16,0 1-6 15,0 0 0-15,0-2 4 0,-1 2 0 0,0-1-3 16,1 0 2-1,-1 1 2-15,0-1-4 0,0 0 2 0,1 1 0 16,0 0-1-16,1 0 0 16,-2 0 3-16,1 2-6 0,0-1 6 15,2 2-7-15,-2-3 4 16,2 1 0-16,0-1 5 0,-2 1-9 0,2 1 8 15,0-2-3-15,0 1-1 0,0-1 0 16,0 0 1-16,1 0-2 16,1 0 2-16,1 0 10 0,-4 0-9 0,2 0 6 15,-2 0-5-15,-1-1-3 16,1 1 0-16,1 0 5 0,-2 0-6 15,1 0 2-15,0 0 2 16,0 0-5-16,-1 0 4 0,0 0-2 0,-1 0 0 16,-1 0 1-16,1 0-1 0,-1 0 0 15,1 0 0-15,0-3 3 16,-1 3-5-16,0 0 4 0,0-1 1 0,-1 1-2 15,1-2 3 1,-1 0-2-16,0 1 0 0,1-1 3 0,-1 1-7 16,0 1 3-16,1-1-1 15,-3 1 0-15,2-1 0 0,2 1 1 16,-2 0 0-16,1 0-2 15,0 0 2-15,-2 0-1 0,1 0 0 0,1 0 0 16,-1 0 1-16,1 0-1 0,-2 0 0 16,2 0 1-16,0 0-1 15,-1 0 0-15,1 0 0 0,0 0 0 0,-1-1 0 16,1 0 1-16,-1 0-1 15,0 1 0-15,-1 0 1 0,-1 0-2 16,3 0 2-16,-2 0-1 16,2 0 0-16,-2 0 0 0,1 0 1 0,-1 0-1 15,1 0 0 1,1 0 2-16,0 0-2 0,1 0 0 0,-3 0 4 15,2 0-6-15,0 0 4 0,-4 0-2 0,3 0 0 16,0 0 0 0,-1 0-2-16,2 0 0 0,0 0 4 0,-1 0-2 15,-1 1-1-15,1-1 2 16,-2 0-1-16,1 0 0 0,0 0 0 15,-1 0 2-15,1 1-3 16,1-1 2-16,0 1 2 0,-1-1-7 0,0 0 8 16,0 0-3-16,-1 0-1 0,3 0 0 15,-1 0-3-15,0 1 2 16,2-1 2-16,-2 0 0 0,-1 0-3 0,-1 0 4 15,2 0 0-15,-2 0-3 16,0 0 2-16,0 0 4 0,-2 0-6 16,0 0-1-16,2 0 1 15,-1 0 0-15,1 0 2 0,1 0 0 0,0 0-2 16,-2 0 2-1,5 0 1-15,-5 0-2 0,3 0 0 0,-1 0 2 16,-1 0-3-16,2 0 2 0,-3 0 0 0,0 0-1 16,1 0 0-1,0 0 3-15,1 0-6 0,-1 0 4 0,0 0-1 16,0 0 0-16,1 0 0 15,-1 0 4-15,-1 0-7 0,2 0 2 16,-1 0 3-16,0 0-4 16,2 0 3-16,-3 2-2 0,1-2 0 0,-1 0 2 15,-1 0-1-15,1 0 0 16,-1 0-1-16,0 0 1 0,0 0 0 15,0 2 0-15,1-2 3 0,0 0-6 0,0 0 2 16,0 0 1-16,3 0 0 16,1 1 0-16,-1-1 3 0,2 1-4 15,-1-1 2-15,-1 0 3 16,0 0-7-16,0 1 4 0,0-1-1 0,-1 3 0 15,0-3 0 1,1 0-1-16,-1 0-1 0,0 0 4 0,0 3 2 16,-2-3-5-16,2 0 2 0,0 0-4 0,-2 0 1 15,0 0 4 1,1 0-2-16,-1 0-1 0,2 1 2 0,-1 0 2 15,0-1-5-15,1 1 0 16,0-1 3-16,-2 0-2 0,4 1 2 16,-2-1 3-16,0 0-8 15,0 1 5-15,-1-1-1 0,1 0 0 0,0 0 0 16,1 0 1-16,-3 0-2 15,1 2 1-15,3-2 0 0,-2 0 0 16,0 0 0-16,1 0 3 0,1 0-5 0,-3 0 2 16,3 0-1-16,0 0 0 15,-1 1 2-15,0 0 1 0,1 1-3 16,-1-2 2-16,0 0 2 15,1 0-6-15,0 0 6 0,0 0-3 0,-2 0 0 16,2 0-4 0,-1 0 4-16,-1 0 0 0,1 0 1 0,0 0-1 15,-2 0-1-15,0 0 2 16,0 0 2-16,1 0-3 0,-1 0 0 15,1 0 0-15,0 0 0 0,2 0 0 0,-3 0 1 16,1 0-1-16,0 0-1 16,-2 0 2-16,2 0-2 0,-3 0 1 15,2 0 0-15,2 0 0 16,-2 0 0-16,1 0 1 0,0 0-2 0,-2 0 0 15,2 0 2-15,-3 0-2 16,4 0 2-16,-1 0-2 0,0 0-3 16,0 0 7-16,1 0-1 0,-1 0-4 0,0 0 4 15,-1 0-2-15,1 0-4 16,-1 0 8-16,-2 0-4 0,3 0-4 15,-2 0 7-15,1 0-3 16,3 0 0-16,-2 0 0 0,1 0 2 0,-1 0-3 16,0 0 1-1,-1 0 1-15,0 0-2 0,3 0 1 0,-2 0-1 16,1 0-2-16,0 0 6 15,-2 0-3-15,1 0-3 0,-1 0 6 16,-1 0-2-16,1 0-1 0,0 0-1 0,-2 0 1 16,2 0 0-16,-1 0 0 15,1 0 1-15,-2 0-2 0,3 0 1 16,-1 0 1-16,3 0-2 15,-1 0 2-15,0 0-1 0,-2 0 0 0,1 0-1 16,-1 0 2-16,1 0-2 16,-1 0 2-16,1-2-1 0,0 2 0 15,-1 0 0-15,0 0 0 16,0-2 0-16,-1 2 0 0,2 0 1 0,-1 0-6 15,1 0 9-15,-1 0-4 0,1 0 0 16,-1 0 0-16,0-2 0 16,1 2-3-16,-1-1 6 0,-1 0-2 0,0 0-2 15,1 1 2 1,-2-1 1-16,1 1-4 0,-1-1 4 0,2 1-3 15,0 0-1-15,0 0 4 16,-1-3-2-16,0 0 0 0,2 1 0 16,-3-1 3-16,2-1-3 0,-1 1 0 0,-1 0 2 15,0-1-2-15,0 0 7 16,0-2-7-16,0 2 0 0,0-2 11 15,0 2-7-15,0-1 0 16,0 1-1-16,0-2-2 0,0 3-2 0,0-3 2 16,0-2 4-16,0 3-5 15,-1-2 0-15,-1 2 3 0,2-1-4 16,0 0 2-16,-2 1 4 15,1-2-7-15,0 1 4 0,0-2 1 0,-1 0-4 16,2 1 2-16,-2 0 2 0,0 0-4 16,2 1 2-16,-2-2 1 15,0-1-2-15,2 0 0 0,0-1 6 0,-1 3-6 16,1-1 0-1,0 1 7-15,0 0-7 0,0 0 0 0,0 0 5 16,0 1-5-16,0 1 0 16,0-1 3-16,0-1-3 0,0 2 0 15,0 0 1-15,0 0-2 16,0-1 2-16,0-1 5 0,0 1-6 0,0 0 0 15,0 0 6-15,0-2-7 0,0 2 2 16,0 0 0-16,0 0-1 16,0 3 0-16,0-1 1 0,0 3-1 0,0 0 0 15,0 0 0-15,0 1 0 16,0-1-1-16,0 1 1 0,0-2 0 15,0 2-2-15,0 0 2 16,0 0 0-16,0 0-2 0,0 0 3 0,0 0-2 16,0 0-2-16,0 0 1 0,0 0-9 15,0 4 10-15,0 2-2 16,0 1 0-16,-1 3 5 0,1-1-2 0,0 0 0 15,-1 2-1 1,-1-2 2-16,1 3-2 0,1-2 2 0,-1 2 0 16,1-3-2-16,-1-1 2 15,1 2-1-15,-2-4 0 0,0 2 0 16,1 0 1-16,0-4-1 15,1 1 0-15,-1 0 1 0,0-3-2 0,1 4-1 16,0-2 2-16,0 3 0 0,0 1 0 16,0-1 1-16,0 0-2 15,0 0 2-15,0 1 0 0,0 1-1 0,0-1 0 16,0-1 1-16,0 0-3 15,0 1 4-15,0-1-1 0,0-3-4 16,0 2 6-16,0-2-1 16,0-1-3-16,0 2 1 0,0-1 2 0,0-1-4 15,0 5 2 1,-2-3 1-16,2 1-2 0,-1 1 2 0,0-3-1 15,1 0 0-15,0 1 0 0,0-3 1 0,0 3-2 16,0-1 2 0,0 0-1-16,0 1 0 0,0 0 0 0,0 0 0 15,0 0 0-15,0-1 0 16,0 2-1-16,-1-1-3 0,-1 1 6 15,1 1-3-15,-1-2-8 16,0 2 10-16,0-1-2 0,0-3-6 0,1 3 7 16,-3-2 0-16,1-2-7 0,0 1 7 15,-1 0 0-15,1-1-12 16,0 2 10-16,-2-3-2 0,-1 1 0 0,-1-2 5 15,0 2-1-15,1 1 0 16,-2-2-2-16,0 1 3 0,-1-2-2 16,-1 1 1-16,0-1 0 15,-1 0 0-15,-2 1-5 0,2 0 5 0,-3 1-16 16,1 2 15-1,0-2-5-15,-3 0-3 0,-1 2 8 0,-1-2-4 16,0 0-2-16,2 0 8 0,0-2 2 0,3 0-6 16,1 0 6-1,-2 0-2-15,4 0-1 0,-2 0 0 0,-1 0 1 16,-2 0-2-16,0 0 2 15,-2-2-1-15,-1 0-4 0,0 2 5 16,0-1 3-16,-4 0-8 16,3 1 6-16,-2 0-1 0,2 0-2 0,-1 0 1 15,2-1-1-15,1 1-2 16,0 0 5-16,2 0 0 0,2 0-4 15,-2 0 4-15,0 0-2 0,1 1 0 0,-2 0 0 16,0 0 0-16,-1 0-1 16,-2 0 1-16,-2 1 0 0,-1-2 0 15,-2 3 1-15,3-3-1 16,-5 3 0-16,3-1 0 0,0 0 1 0,1 0-4 15,2-1 6 1,3 1-3-16,-3-2 0 0,4 2 0 0,0 1 1 16,0 1-2-16,0 0 2 0,-1-1-4 0,-2-1 0 15,1 1 6 1,-3-1 0-16,1-1-5 0,-1 0 4 0,2-1-1 15,-1 1-2-15,1 0 2 16,0 0-2-16,-2 0-3 0,-1 1 8 16,2 1-4-16,-1-2 0 15,3 2 0-15,1-2 0 0,-2-1 0 0,3 0 0 16,0-3 2-16,2-2-4 15,3 1 4-15,1-2-1 0,1 2-2 16,0 1 2-16,1 1 3 0,-3 2-4 0,1-1-1 16,0 0 1-16,-1 1 0 15,-1 0 0-15,3 0 0 0,-2-1 0 16,4 1 2-16,1-2-1 15,1 0-4-15,2 2 5 0,1-1-1 0,-1 1-2 16,0 0 2 0,0-2 1-16,-3 2-3 0,0 0 2 0,0-2-2 15,-4 2 0-15,0 0 2 16,-3 0-2-16,0 4 1 0,-1-2 0 15,3-1 0-15,-2-1 0 0,2 0 1 0,1 0 1 16,0-3-3-16,4-1 2 16,0-1 0-16,0 1-1 0,2-3 0 15,1 1 2-15,-1-2-3 16,1 0 2-16,0 0 1 0,-1-1-5 0,-1 2 6 15,1-1-2-15,-1 3-1 16,2 1-2-16,-1-1 6 0,2 2-8 16,0 0 7-16,2-1-5 0,-3 1 1 0,3-2 2 15,0 0 3-15,0-1-4 16,-3-2 0-16,3-1 2 0,-5-1-1 15,1 0 6-15,1 3-9 16,-1-1 1-16,-2-3 2 0,4 5-1 0,-2-1 0 16,2 0 0-1,2 2 1-15,0-5-1 0,-1-1 0 0,0-1 0 16,0-1 0-16,1-2 0 15,0 1 0-15,0-3 0 0,0 2 0 16,1-2 0-16,-1 1 0 0,2 3 0 0,0-1 0 16,-2 3-3-16,3 3 6 15,-2 2-4-15,-1 0 0 0,0 3 2 16,2-2 0-16,-2 3-2 15,0 1 2-15,0 1-2 0,0 0-2 0,0 0 2 16,0 0-2-16,0 3-7 16,-2 3 10-16,2 3 0 0,-3 3 0 15,2 3 0-15,1-1-1 16,0 3-1-16,0 0 4 0,1 2-2 0,-1 2 0 15,3 2 0-15,-1-2 1 0,-2-1-2 16,3 0 1-16,0-2 1 16,-1-2-2-16,3 1 1 0,0-3 1 0,-1-1-2 15,3 1 2 1,0-3-1-16,-3 4 0 0,5-1 0 0,2-2 4 15,-2-2-4-15,6-1 0 16,2-3 0-16,2-1 0 0,4-4 0 16,5-1 3-16,1 0-1 0,5-2-2 0,2-2 0 15,-2-1 0-15,0 4 2 16,-2-1-3-16,-4 2-1 0,0 0 4 15,-3 0 0-15,1 3-3 16,0 3 2-16,2-1-3 0,-1 1 1 0,2-2 2 16,1 0 3-16,-1 0-5 15,0 2 2-15,1-1 0 0,-2-2-2 16,2 0 0-16,-2-2 0 15,-4 1-5-15,-2-1 7 0,-2-1-2 0,-4 0-7 16,-4 0 9-16,-2 0-1 0,-3 0 0 16,-2 0-10-16,-1 0-2 15,-2 0 2-15,-2 0 4 0,0 0 3 0,0-3 0 16,-5 1 4-1,-5-2-2-15,-5 0-39 0,-8 0 29 0,-6 0-4 16,-7 2-1-16,-6-2 10 16,-6 1 1-16,-4 0-4 0,-6 0 8 15,4 1-2-15,-1 2-5 16,5 0 11-16,5 0-5 0,4 0-7 0,6 1-3 15,5-1 21-15,5 0-10 0,5 0 2 16,6 0 1-16,6-2-3 16,5 0 2-16,2 0 0 0,1 1-1 0,1-1 0 15,5 0 3-15,2 0-4 16,7-2 2-16,6 1 5 0,5 0-10 15,5 1 5-15,7-1 1 16,3 1-1-16,7 2 5 0,2 0-3 0,4 3-3 16,3-1 0-16,-2-2 7 0,-1 0-7 15,-3-3 12-15,-6-2-5 16,-5 0-4-16,-5 2 5 0,-5 2-6 0,-3-2-4 15,-4 3 4 1,-2 0-1-16,-8 0-1 0,-2 0-1 0,-1 3 1 16,-4-2 0-16,-3 1 0 15,0-2 0-15,-2 0 0 0,-1 0 0 16,0 0 6-16,-4 0 5 15,-6-8 3-15,-8 1-20 0,-7 0 1 0,-10 0 6 16,-5 1-1-16,-4 0 0 0,-4 5-1 16,-1 0 2-16,-2 1-2 15,0 1-1-15,0 1 2 0,5 2 0 0,6 0 0 16,8-1 5-16,9-2-10 15,8 0 9-15,9-1-5 0,5 0-3 16,1 4-19-16,7-2-1 16,6 1 23-16,7-1 2 0,6-1 6 0,5 1-9 15,6 1 4 1,3-3 2-16,3 0-5 0,3 0 1 0,2 0 5 15,3-3-9-15,0 0 8 0,0 1-3 0,-2 2-2 16,-4 0 2 0,-3 0 3-16,-2 0-4 0,-4 0 0 0,-4 0 0 15,-3 0 0-15,-4 0 1 16,-7 0-1-16,-5 0-2 0,-4 3 4 15,-7-3-2-15,1 1-4 16,-3-1 6-16,-3 0-1 0,-8 0-2 0,-8 0-4 16,-6-1 3-16,-8 1-4 0,-7 0 8 15,-8 0-4-15,-4 0 2 16,-3 0-1-16,3 1 0 0,2 1-1 0,7 2 4 15,5-2 0-15,9 4-3 16,8-4 2-16,10 3-2 0,4-1 0 16,7-1-2-16,4 2-11 15,6-1 12-15,8 1 4 0,5-4 4 0,5 0-7 16,4-1 2-1,4 0 2-15,1-2-3 0,4-1 0 0,0-2 3 16,-1 1-2-16,-1 2 3 0,-2-1-1 0,-1 1 1 16,-1 0 2-1,-1 2-2-15,-2 0-5 0,2 0 2 0,-2 0 4 16,0-2-4-16,1 0 6 15,-3 0-4-15,-1 1-4 0,1-1 2 16,-5 1 8-16,-4 1-12 16,-4 0 6-16,-4 0 2 0,-4 3-8 0,-3-1 3 15,1 0 3-15,0 1-6 16,-1-1 6-16,2 0-2 0,0-1-2 15,1 1 1-15,-1 0 2 0,-3-1-4 0,2 0 3 16,-2-1 0-16,-3 0-2 16,-1 0 2-16,-1 0 3 0,1 0-6 15,0 0 4-15,-1 0-3 16,0 0-21-16,0 0-1 0,0 0-10 0,0 0-33 15,0 2-3 1,-5 1-55-16,-2 0-90 0,-1-3-96 0</inkml:trace>
  <inkml:trace contextRef="#ctx0" brushRef="#br0" timeOffset="16060.022">13265 8366 422 0,'-1'-5'0'0,"1"-6"178"16,0 5-130-16,0-1-12 15,0 2-10-15,0 0 4 0,-1-2-3 0,-1 0-9 16,0 0 1-16,-2-2 7 16,2 1 14-16,-1 0 6 0,0-2-7 15,1 2-13-15,-2-1-4 16,4 1 0-16,-3-1-5 0,0 0-7 0,2 1 3 15,-2-1-3-15,1 4 0 16,-2-2-1-16,2 2-1 0,-4-1-3 16,3 0-3-16,-1 0 2 0,-3 0-1 0,1 1-1 15,-1 3-2-15,1-2 0 16,-2 1 6-16,1 0 2 0,-1 1-1 15,0 0-1-15,0 1 0 16,-1 1-1-16,0 0-3 0,0 0 1 0,0 0-2 16,2 5-2-1,-2-1 2-15,1 2-1 0,1 1-2 0,0-1 3 16,1 3 1-16,1-4-4 0,1 1 4 15,0 0 1-15,1 0-3 16,-1 4 0-16,0 1 4 0,1 3-2 0,-2 0 7 16,0 1-4-16,-2 2 1 15,2 0-1-15,0-3 2 0,3 1 0 16,-1-3 4-16,-1-1-5 15,0 2-5-15,2-1 7 0,-2 0-6 0,1 0-1 16,0 3 4 0,0-1-2-16,-1 0-3 0,1 1 0 0,-1 1 6 15,2 0-8-15,0 0 4 0,-1-1-2 0,1 0 0 16,1 2 4-1,-1-3-2-15,1 0-2 0,0-1 0 0,0-3 5 16,0 0-4-16,0 1 3 16,-1-4 0-16,2 3-1 0,0-2 2 0,0 1-3 15,0 1-3 1,0 0 2-16,0 0 3 0,0 0-4 0,0-1 0 15,0 3 4-15,0-3-4 16,0 1 0-16,0 2 2 0,0 0-3 16,2 0 2-16,-2 0 1 0,1-3-2 0,-1 2 0 15,1-1 2-15,0 1-3 16,-1-1 2-16,0 1 0 0,1-2-2 15,-1-2 2-15,1 2 0 16,-1-1-1-16,1 2 0 0,0 4 0 0,0-4 0 16,1 3 0-16,-2 0 2 15,0-1-3-15,0 0 2 0,0-2 0 16,0 0-1-16,3-1 0 0,-2-1 0 0,0 0 0 15,1-2-1-15,0-1 2 16,2 2-2-16,-3-4 2 0,2 2-1 16,-1-1 0-16,0-1 0 15,1 2 0-15,1-1 1 0,-1 1 0 0,-1 1 0 16,3-1-1-1,0 1 0-15,-2-1 0 0,1 0 0 0,0-1 0 16,1 1 2-16,0 1-3 16,0-2 2-16,0 1-1 0,-2 1 0 15,0-2 0-15,1-2 2 0,-1 3-2 0,1 0 0 16,0 0 3-16,0 1-6 15,1 0 6-15,-2 1-3 0,2-2-3 16,-1 0 6-16,0 0-3 16,0-2-3-16,-2-1 3 0,-1-1 0 0,-1 0 0 15,2-1 1-15,0 2 0 16,2-2-2-16,-1 2 2 0,3-1 1 15,2-1-2-15,-1 0 0 16,0 0 5-16,2-3-5 0,-2 1 0 0,1-1 8 16,-2-1-10-16,-2 1 4 0,-1 3-1 15,-3-2-2-15,1-1 2 16,-1 3 7-16,1 0 3 0,1-1 11 0,0-5 2 15,1-2-13 1,1-2-2-16,0-1-1 0,1 1-6 0,1-2 4 16,1-2-6-16,1 2 0 15,0-2 3-15,1 1 0 0,-3 1-6 16,1 2 5-16,-3-2-3 0,1 2 2 0,0 0 0 15,-1-1 1-15,-2-1-2 16,0 0 0-16,0 0 0 0,2-3 0 16,0 0 3-16,-1 1-3 15,2-2 0-15,-2 2 0 0,0 0 3 0,0 0-3 16,0-1 4-16,0 0-4 15,0 0 0-15,-2-1 0 0,2 2 8 16,-1-1-6-16,1 1 3 16,0-1-3-16,0-1-1 0,-1-2 2 0,1 2-2 15,-1-2-2-15,1-1 2 0,-1 2 2 16,-2-1-3-16,0 0 0 15,0 1 0-15,0 0 0 0,-2 0 1 0,-1 0 5 16,2 0-6 0,0 3 0-16,-1-1 5 0,2 3-6 0,-1-4 2 15,-1 2 0-15,1 0-2 16,-2 0 1-16,-1 2-1 0,1 0-2 15,0 2 6-15,-2 0-2 16,1 2-1-16,0 0 0 0,0 1 0 0,-1 0 0 16,1 1 0-16,1 1 0 0,0-2 0 15,-1 0 0-15,-1-2 1 16,-1 0-2-16,1 0 2 0,-2-1-1 0,-2-1 0 15,1 2-2-15,-1-2 2 16,1 1 0-16,1 1 0 0,0 2 1 16,4 2-2-16,0 2 1 15,1 3 0-15,2-1 0 0,-1-1-5 0,0 2-1 16,-3 0-1-16,1 0 6 0,-4 0 0 15,3 0-1-15,-1 0 4 16,-3 0 1-16,4 0-4 0,-1 2 2 0,1-2 1 16,2 1-3-1,0-1-1-15,-1 2 2 0,1 0 0 0,-1 0-2 16,-1 0 2-16,2 2 0 15,-5 1-1-15,3 3 1 0,-3 3 0 16,0 3-1-16,0-1 2 16,-2 2-2-16,3 0 1 0,1 1 1 0,0-3-2 15,1 3 0-15,0-2 1 0,1-1 0 16,0 1 0-16,0 1 1 15,0-4-2-15,-1 2 2 0,-1 0 0 0,2-1-3 16,0 2 4-16,1 0-1 16,-1-2-1-16,1 2 0 0,1 2 1 15,-1-2-5-15,1 1 5 16,-1 2-1-16,2-1 0 0,-1 1 0 0,-1 0 2 15,0-1-3 1,2 1 2-16,-1 0-1 0,1 0 0 0,-1-1 0 16,0 1 0-16,1-2 0 0,-1-1 0 0,-3-2 2 15,3 1-3 1,-3-2 2-16,3 1-2 0,1 1 0 0,0-3 2 15,0 2 0-15,0 1-2 16,0 0 1-16,1 1 0 0,2 0 0 16,-1 3 1-16,0-2-1 15,1 2 0-15,-1-6 0 0,-2 0 1 0,1-2-1 16,1 0 0-16,-1 1 0 0,-1-2 0 15,0 2 0-15,0 0 0 16,1 1 0-16,-1 1 0 0,0-4 1 0,1 4-2 16,2-3 2-16,-1 0-1 15,3-1 0-15,0 0-2 0,-1-1 2 16,2-2 0-16,-2 2-1 15,1-2 1-15,0 0 0 0,0 1 0 0,1-2 0 16,-1 3 0 0,0 0 1-16,-2-3-2 0,1-1 0 0,-3 0 2 15,1 0 3-15,2-1-5 0,-2 1 2 0,2 0-3 16,0 0-1-1,3-1 5-15,-4 1-2 0,4-1 0 0,-2-1 0 16,-2 0-2-16,1 0-1 16,-3-1 5-16,1 0-4 0,0 0-1 15,2 0 6-15,0 0-2 16,1-3-1-16,0 0 0 0,-2-1 2 0,2 0-4 15,0 1 4-15,-2 0 1 16,3-2-5-16,1 1 4 0,0-1-1 16,0-2-1-16,3-1 0 0,-2-2 1 0,0 3-3 15,1-5 4-15,-1 2 1 16,-1 0-3-16,0-2-2 0,0 1 3 15,-2-1-2-15,1-1 2 16,-1 1 2-16,1 0-4 0,-1-5 2 0,-2 3 0 16,1-3-1-1,2 2 0-15,-4-1 1 0,2-2-1 0,0 1 0 16,-2 0 2-16,1 1-2 0,0 0 0 0,-1 1 1 15,1 0-2 1,-1-2 2-16,-2 1 0 0,2-4-4 0,-2 0 6 16,0-2-4-16,0-2 1 15,-3 0 0-15,0 0 0 0,-1-1 0 16,1 1 1-16,0 0 4 15,1 2-6-15,-2 2 2 0,1 3 2 0,2 1-5 16,0 0 4-16,-2 1-1 16,0 0-2-16,-1-2 1 0,-2 3 1 15,2-2-2-15,-1 0 1 0,-1 4 1 0,1-2-2 16,-1 0 2-16,-1 1 0 15,2 0-2-15,-2 1 2 0,1 0-2 16,2 1-1-16,-3 1 4 16,2 2-2-16,-1 0 0 0,2 2-2 0,-2 1 1 15,1 0-3 1,0 3 5-16,1-3 0 0,1 2-2 0,-3-1 0 15,1 3 1-15,2-2-6 16,-1 2 9-16,-1-1-4 0,-1 1-2 16,-1 1 4-16,-1 0-2 0,1 0-4 0,1 1 3 15,-2 1 4-15,3 4-4 16,-1 3 0-16,-2 0 2 0,2-1-6 15,0 1 10-15,0-2-3 16,1 3-1-16,-2 0-1 0,4 4 2 0,-3-1-2 16,1 3 1-16,0 1 0 15,1-2 0-15,0 2 0 0,1 0 2 16,0-2-3-16,-1 1 2 0,0 1-1 0,2-5 0 15,-2 6 0-15,1 1 1 16,0 2-1-16,1 2 0 0,-1 0 1 16,2 1-1-16,-1 0-3 15,2-2 3-15,-1 0 1 0,1 0-1 0,0 0 1 16,0-3-1-1,-1 2 0-15,-1 2 1 0,1-3-2 0,0 5 2 16,-1-1-1-16,-1 0 0 16,2 1 0-16,-2-3 2 0,3-2-4 15,0-1 3-15,0-2 0 0,0 0-2 0,0 0 2 16,4-3-1-16,1-2 0 15,1 0 0-15,0-2 0 0,1 2 0 16,0 0 0-16,0-1 2 16,2 0-2-16,0-2 0 0,0-1 1 0,-2-1-3 15,3 1 4-15,0-4 2 16,0 1-6-16,-1-1 2 0,1 1 0 15,0-2 0-15,-2 1 2 16,1 1-2-16,-2-2 0 0,2 0 0 0,-4 1 1 16,1-3-2-16,-2 1 0 0,-1-2-1 15,1 0-2-15,0 0 8 16,2-1-1-16,1-3-4 0,3-2 2 0,-1-1 3 15,1 1-4 1,2-3 0-16,-5 1 2 0,4-4-3 0,-1 0 1 16,-3-1 4-16,1-4-7 15,-3-2 6-15,-2 0-3 0,-2-2 0 16,-1 0 0-16,0-2 2 0,0-2-2 0,0-1 0 15,0 2 2-15,0-1-3 16,0 1 0-16,0 2 0 0,0 0-14 16,0 4-14-16,0 3-19 15,0 5-46-15,-2 5-10 0,-3 5-71 0,2 0-415 16</inkml:trace>
  <inkml:trace contextRef="#ctx0" brushRef="#br0" timeOffset="17830.025">13490 9249 471 0,'0'-12'0'0,"0"3"206"16,0-1-137-16,0 0-15 15,0 1-6-15,2-1-7 0,0 2-16 16,0-1 3-16,0 2 11 0,-1 2-6 0,-1-2-9 15,1 4 13-15,-1 0-2 16,0 3 0-16,0 0-17 0,0 0-9 16,0 0-5-16,0 0 0 15,0 0 1-15,0 0-5 0,0 0 0 0,0 0 4 16,0 0-2-1,0 1-1-15,0 8-2 0,1 3 0 0,0 10 21 16,0 5-4-16,1 6-4 16,-1 2 7-16,0 3 0 0,0 0-5 15,1 1 3-15,0 0 0 0,0-2-5 0,2 1-2 16,-2-1-1-16,1-3-3 15,0-1 2-15,-2-3-4 0,2-2-3 16,-2-2 3-16,-1-3-2 16,0 1-2-16,0-2 0 0,0 2 5 0,-1-2-6 15,-1 0 2-15,1-3 0 16,1-2-2-16,0-1 2 0,0-4-4 15,-1-4-46-15,0 2 12 16,0-4-15-16,0-1-33 0,-1-2-25 0,-2-3-43 16,-5-4-71-16,2-12-233 0</inkml:trace>
  <inkml:trace contextRef="#ctx0" brushRef="#br0" timeOffset="18350.025">13497 9026 677 0,'0'-2'0'0,"0"2"144"0,0 0-121 16,-1 0-4-16,-2 7-1 15,-2 9 4-15,-4 10 66 0,-5 12-35 16,-3 4-12-16,-2 4-11 16,0 2-10-16,-1-6-4 0,3-5-4 0,3-7-1 15,3-11 3-15,4-5 5 0,2-6-3 16,2-2-5-16,1-1-5 15,2-2-4-15,-2-1-4 0,2 0 3 0,0 1 0 16,0 0-2 0,0-1 0-16,0-1 2 0,0-1-2 0,0 0-4 15,0 0 6-15,0 0 2 16,2-6 14-16,4-5 37 0,1-11-19 15,2-7-29-15,2-5-4 16,-2-3-4-16,7 1 4 0,0-1-2 0,1 2 0 16,0 5 0-16,-1 3 0 0,-3 6 0 15,0 4 0-15,-4 7 2 16,-4 6-4-16,1 1 0 0,0 3-1 0,1 5-7 15,6 7 8-15,1 6 1 16,0 4 0-16,4 4 2 0,-3 0 6 16,2-2-4-16,-1-2 3 15,-4-3-2-15,1 0-5 0,-2-3 2 0,-2-1 2 16,1 3-3-16,-3-1 0 0,-3 3-100 15,-4 1-66-15,-3-6-129 16</inkml:trace>
  <inkml:trace contextRef="#ctx0" brushRef="#br0" timeOffset="24030.033">14217 6526 253 0,'0'-9'0'16,"0"-1"123"0,-3 3-94-16,-2 4-20 0,1-1-6 0,2 4 0 15,-2 0-1-15,1 0 0 16,3 0 2-16,-1 0 6 0,1 0 16 15,0 0 8-15,0-1 10 16,0 1 25-16,0 0-23 0,0 0-8 0,0 0 2 16,0 0 1-16,-2-2-20 0,1 1-5 15,-2-2 1-15,2 0 1 16,0 3 6-16,0-2-9 0,1 2-4 0,0 0 3 15,0 0-5-15,0 0-8 16,0 0-2-16,0 0-4 0,0 1 5 16,2 3 0-16,0 3 0 15,-1 3 5-15,1-1-3 0,0 5 11 0,-1 0-8 16,0 0 6-16,1 0-1 0,-2-2-2 15,0-2-3-15,1 2 6 16,1-1 1-16,0 0-3 0,1 1 0 0,0-2-2 16,0 1 0-1,-1 0-1-15,0 3-2 0,-1-1-2 0,0 2 3 16,-1-1 1-16,0 0 2 15,-1 2 0-15,0-4-2 0,1 0 0 16,0-2 0-16,0-1-1 16,1-1 4-16,2 2-1 0,-1-4-3 0,-1 0-1 15,2 1 2-15,-3-2-2 0,2 0 1 16,0 0-2-16,-2 1-1 15,3-2-1-15,-2 0 2 0,2 1-2 0,-1-2 0 16,2 0 4-16,-2 1 0 16,0-1-2-16,2 1 0 0,-1-1 0 15,-1-1-2-15,1 1 4 16,-1-1-7-16,0 1 2 0,2 1 0 0,-3-3 3 15,2 2-3 1,0 0 0-16,-2-1 0 0,2 2 0 0,2-1 1 16,-3-1-1-16,2-1 0 0,2 2 0 0,0-2 2 15,0 1-3 1,3-2 2-16,1 0 1 0,4 0-3 0,2 0 2 15,-1 0 1-15,2 0-2 16,1 0 0-16,-1 0 2 0,1-2-2 16,-2 1 3-16,-2 1-4 15,0-3 1-15,2 3 0 0,0-1 1 0,0-3-1 16,1 3 0-16,1-1 1 0,0 0-1 15,3 1 4-15,-3 0-2 16,0-1-1-16,-1 1 2 0,-2-2-2 0,-1 2 2 16,-1 0 2-16,-2 0-7 15,-1 1 4-15,-1 0 6 0,0 0-4 16,0 0-7-16,0 0 6 15,1 0 0-15,-1 0-3 0,2 2 0 0,-1-1 3 16,1-1-3 0,1 1 0-16,-1 1 4 0,2-1-6 0,2-1 4 15,-1 0 1-15,1 0-3 0,-1 0 0 0,1 0 9 16,-2 0-6-1,-3 0 6-15,1 0-6 0,0 0-1 0,2-1 8 16,-2-1-6-16,0 2-4 16,2 0 0-16,-2 0 6 0,1 0-6 15,0 0 0-15,-1 0 3 16,4 0-4-16,-3-1 2 0,3 0-3 0,2 0 2 15,-1 0 0-15,-1 0 3 16,2-1-4-16,-1 1 2 0,-1 0 6 16,3 1-3-16,-4 0-1 0,1 0-3 0,2 0 0 15,-3 0 4-15,0 0-3 16,0 0 0-16,0 0 0 0,-1 2 0 15,1 0-1-15,1-1 0 16,0-1 2-16,-1 1-2 0,-2 0 0 0,0-1 2 16,-2 0-2-1,2 0 0-15,-2 0 3 0,1 0-4 0,-1 0 2 16,-2 0 5-16,-1 0-8 0,-1 0 4 0,-1 0 1 15,0 0-2 1,-1 0-1-16,3 0 0 0,-1 0 1 0,3-2 1 16,0 1 3-16,3-1-8 15,0 2 6-15,-2-2 0 0,0 2-3 16,-2-3 0-16,-2 1 18 15,1 2-10-15,0-1 1 0,-3 0-3 0,1 1-7 16,0-1 2-16,-2 0 4 16,1-1-5-16,0 1 0 0,1 1 2 15,1 0-2-15,0 0 0 0,0 0 0 0,0 0 0 16,-1 0 0-16,-1 0 3 15,0 0-4-15,-1-1 2 0,0 0 1 16,-1-1-1-16,-2 2 6 16,0 0-1-16,0 0 1 0,0 0-2 0,0-1-2 15,0 1-4 1,1 0 2-16,1 0 4 0,1-3-4 0,1 2 1 15,-1 0-2-15,2 0 0 16,1 0 0-16,1 0 2 0,1-1-3 16,-3-1 2-16,-1 1 0 0,0-1-1 0,0 2 0 15,0-2 2-15,0 3-3 16,0-1 2-16,1 0-2 0,2 1-2 15,-2 0 6-15,1 0-4 16,0 0 0-16,-1-2 2 0,0 0 2 0,-1 1-3 16,0-2 0-16,-3 3 2 15,2 0-2-15,-2 0 0 0,1 0 0 16,1 0 0-16,0-1 0 0,1 1-1 0,1 0-2 15,0 0 6-15,-1 0-6 16,2 0 2-16,-2 0 2 0,-2 0 5 16,0 0-7-16,-1 0 2 15,-1 0-2-15,1 0 2 0,-1 0 1 0,0 0 2 16,0 0-7-1,0 0 6-15,0-1-2 0,1 0-1 0,2 0 0 16,-2-2-3-16,3 2 2 16,-2-1 2-16,-1 1 4 0,-1 0-9 15,0-1 7-15,0 2-3 0,0-1 0 0,0 1 0 16,0-2 5-16,0 2-8 15,1 0 4-15,0 0 0 0,1-1-2 16,-1-3 0-16,2 3 1 16,-1-2 0-16,-1 3 0 0,1 0 2 0,-1-3-4 15,0 3 4-15,1 0 2 16,-2 0-7-16,0 0 5 0,0-2-2 15,0 0 0-15,0 1 0 16,0-2 0-16,0 0 0 0,1 1 0 0,1 1 0 16,0-3-1-16,0 1 2 0,0-1 1 15,-1 0-3-15,0 0 2 16,-1-1 1-16,1 0-2 0,-1 0 0 0,0 0 0 15,1 0 0 1,0 0 0-16,-1-4 1 0,2 4-1 0,-1-3 0 16,-1 0 1-16,3 2-1 15,-3-1-1-15,2 3 2 0,-2-1-2 16,0 2 2-16,0-2-1 0,0-2 0 0,0 2-1 15,-4 0 1-15,3-1 0 16,1 2 0-16,-1 0 1 0,1-1-2 16,-2 0 1-16,2 2 1 15,0-4-2-15,0 5 2 0,0-1 0 0,0 1-2 16,0 2 0-16,0 0 1 15,0 0 0-15,0 0 0 0,0 0-4 16,0 0-1-16,0 2 1 16,0 3-2-16,0 0 1 0,0 3 6 0,0 3-2 15,0 3-1-15,0 4 3 0,-1-2 0 16,-1 4-2-16,0-1 2 15,-3 2-1-15,1 2 0 0,-2-1 0 0,0-1 0 16,0 1 0 0,-1 0 0-16,1 0 5 0,-1 5-8 0,-1 3 6 15,-2 1-7-15,-3 3-117 16,-1 4 21-16,-4-2-61 0,-3-11-246 15</inkml:trace>
  <inkml:trace contextRef="#ctx0" brushRef="#br0" timeOffset="26930.037">16355 8199 422 0,'-2'-7'0'0,"0"2"182"15,-1 0-135-15,-1 1-15 0,2-1 6 16,-1 0 5-16,-1-2 2 16,2 2 1-16,0-2-14 0,-2-1 2 0,1 0 15 15,0-1-19-15,-1 0-1 16,0 2-2-16,1 3-6 0,0 0-7 15,0 1-6-15,0 1-4 16,1 2-2-16,0 0-4 0,0-2 4 0,1 2 6 16,0-3-3-16,-2 1 10 0,1-1 10 15,0-1-5-15,-1 1-4 16,-1-1-6-16,2 1-4 0,-3-2-3 0,-3 4-3 15,-4 0 0 1,-1 1-3-16,1 2 3 0,-3 1 0 0,3 2 0 16,1-1 2-16,1 1-3 15,0 1 2-15,2-2 2 0,0 0-4 16,-1 2 1-16,1-2 0 0,3 3 1 0,-3-1-2 15,3-2 2-15,0 0-2 16,-1-1 3-16,2 2 1 0,-2-1-4 16,0 4 2-16,-1-2 1 15,-2 1 4-15,-1 2-2 0,2-2 2 0,-1 2-5 16,0 2 4-16,2 2-2 15,-1-2-4-15,1 1 2 0,0 0 3 16,3 0-5-16,-2 1 2 16,2-2 3-16,0-2-5 0,-1 1 2 0,2 0 2 15,0 0-2-15,1 1 4 0,-1-2-4 16,0 0 1-16,0-3 3 15,1 0-5-15,-1 2 0 0,0-1 9 0,-2 3-4 16,2 0 0 0,-2 1 0-16,0-1-4 0,3-3 0 0,-1 2 0 15,1 1 1-15,1-2-3 16,-2 2 2-16,0-1 2 0,1-2-3 15,1 2 0-15,0 0 3 16,1 2-2-16,0-2 1 0,0 2-1 0,0-2 1 16,-2 1-1-16,-1 1 2 0,1-2-6 15,0 0 6-15,-2 1-2 16,4-1-1-16,-2 1 0 0,1 0 6 0,0 0-6 15,1 2 0-15,-2-3 5 16,2-1-6-16,-1 1 2 0,1 1 2 16,0-3-4-16,0 2 2 15,0-1 0-15,0 0 0 0,0 1 2 0,0 3-3 16,0-4 0-16,0 3 0 0,0 0 2 15,0-1-2-15,0 1 0 16,0-1 2-16,3-1-3 0,-3 2 2 0,2 0 0 16,0-2-2-1,0 2 1-15,0 2 1 0,1-1-2 0,-2 1 2 16,2-1-1-16,-3 0 0 15,2 0 0-15,-1-3 0 0,2 0-1 16,0-2 2-16,-2 2-1 16,2-1-1-16,-1 3 2 0,2-1 0 0,0 2-1 15,0 0 0-15,0 1 2 0,0-4-2 16,1 1 0-16,-3-3-1 15,2-1-2-15,-1 1 5 0,0 0-2 0,2-2 0 16,-2 1-1-16,2 0 3 16,1 1-4-16,0 0 3 0,-1 0 0 15,3 2-2-15,-2-2 0 16,1-2 2-16,0 1-2 0,-1-1 2 0,2-3 1 15,-3 3-3 1,0-1 2-16,2-1 1 0,-2 1-3 0,2 1 2 16,1 1 1-16,0-1-3 0,-2 0 2 0,0-1 2 15,0 1-4 1,-1-3-1-16,0 1 2 0,-1-3-4 0,2 2 6 15,1-1-1-15,0-1-2 16,3 2 2-16,0 0 3 0,-2 0-5 16,1-1 2-16,1-1 0 15,-2 0-2-15,2-3 2 0,-3 1 0 0,1-3 1 16,-1 2-1-16,-2-1-2 0,1 1 1 15,1-1 0-15,-1 1 3 16,3 1-3-16,-1-2 0 0,0 0 3 0,1 1-5 16,0-2 4-16,-1 1-4 15,0-2 2-15,1-2 4 0,-1 0-4 16,0-1 0-16,0-3 0 15,-1 2 2-15,2-2-2 0,-1 0 0 0,-1-1 4 16,2-1-4 0,-1 0 0-16,-1-1 1 0,2 1-4 0,-1-5 6 15,0 1-2-15,0-1-1 0,0-1 0 0,-1 1 0 16,-1-5 2-1,0 1 1-15,-1 1-2 0,0 0-1 0,-2 0 0 16,2 0 10-16,0-1-4 16,-2 1 0-16,1 3-2 0,1-2-6 15,-2-1 4-15,2 1 1 16,0-4-4-16,1 1 2 0,-2-2 0 0,2-1-2 15,-2 0 2-15,-2-1 0 16,-1 1-2-16,-1 0 2 0,0 3 2 16,0 0 6-16,-5 1-4 0,1 2-4 0,0-2-2 15,0 0 2-15,0 2 2 16,-3 1-5-16,1-3 4 0,-1 1-4 15,-3 1-3-15,-1 2 5 16,-3 0 0-16,0 2-5 0,-4 3 8 0,-1 3-4 16,-2 5-20-1,-2 5-19-15,-4 1-12 0,-1 5-25 0,-1 2 8 16,2 2-14-16,2 0-35 0,0-2-42 0,2 0-70 15</inkml:trace>
  <inkml:trace contextRef="#ctx0" brushRef="#br0" timeOffset="48990.068">13571 11280 373 0,'0'-2'0'0,"0"2"126"16,0 0-60-16,0 0-21 16,0-1-7-16,0 0-8 0,0 1 30 0,0-1-15 15,-2 1-12-15,2 0 5 16,0-3 2-16,-1 3 6 0,-1-3-12 15,1 0-11-15,-1 0 14 0,-1 0-19 0,2 0-6 16,-3 1 4-16,0-2 5 16,0 0-15-16,-1 0 2 0,0 1-7 15,-1-2 8-15,-1-2-6 16,0 0 1-16,-3-2 0 0,0 1-1 0,0-2-6 15,-1-1 6 1,-2-1 3-16,2-1-4 0,-1-1 7 0,-1-2 4 16,4 1-3-16,-1 0-4 15,2-1 6-15,0-4 2 0,2 5-1 16,-1-4-2-16,1 2-7 0,1 2 10 0,-3-5-6 15,0-1 6-15,-2 2-3 16,-1 0-3-16,-1-1-3 0,-1 5 0 16,-2-2-3-16,0 3-1 15,1 2 0-15,-3-1 0 0,2 4 0 0,0-1 2 16,0 1-3-16,2 1 0 15,-2 3 0-15,3 0-2 0,-1 4-3 16,-2 1 5-16,3 0 0 0,-1 2 0 0,0 2 0 16,2-3 0-16,-3 5-3 15,0-2 3-15,-2-4 0 0,1 5 5 16,-2-1-4-16,-2 3 1 15,2 3-4-15,-3 1 2 0,0 2-2 0,0 4-1 16,-1 0 3 0,3 2 0-16,1 1 0 0,-1-2 1 0,2 0 1 15,2-1-2-15,-1 1 0 16,2-2 0-16,3 2 0 0,0 2-1 15,-1 0 0-15,1 5-3 0,1-1 6 0,-1-1-2 16,-1 2 0-16,1-1 0 16,0-2 0-16,0 1 0 0,1-1 0 15,-1-1-1-15,1 0 1 16,0 2 0-16,-1-3 2 0,2 3-3 0,-2 0 2 15,0-1-2-15,2 2 0 16,-1 1 2-16,-1-2 0 0,0 3-1 16,0-1 0-16,1 1 0 15,2 0 0-15,2 0-5 0,-1-2 7 0,3 3-4 16,1-4 5-16,-1-2-4 0,3 3-3 15,-2-3 4-15,2 1 0 16,0-3-3-16,0 1 4 0,0-2-2 0,0 0 1 16,0 2 0-1,0 0 0-15,0 2 0 0,2-1 0 0,-1 0 0 16,0-1 0-16,0 2 0 15,-1-1 0-15,2 1 0 0,0-1 0 16,-1-2 1-16,1 3-2 0,2-2 0 0,-1 0 0 16,2 1-9-16,1-4 9 15,0 3 0-15,1-1-3 0,0 0 4 16,0-2 0-16,0-2-8 15,0-1 11-15,1 3-4 0,1-3-3 0,1 0 6 16,-1 1-3-16,0-1-1 16,2-1 2-16,-1-1 0 0,3 1 0 15,1 1-2-15,4 0 3 16,2 1 3-16,3 0-2 0,-1-1 0 0,-1-2-4 15,2-1 4-15,1-3-1 0,0-2-2 16,1-2 1-16,2-2 2 16,-5-1-4-16,1-1 4 0,-3 0 3 0,-3 1-5 15,-1-1 0 1,-3 0-1-16,2 0 0 0,-1 0 2 0,-1 0 4 15,0 0-6-15,0-1 1 16,-2-4 1-16,3-4-2 0,2-2 0 16,1-2 1-16,2-2 0 15,2-1 0-15,-3-2 8 0,1-2-7 0,-2-4 6 16,-1 2 0-16,-2 1 9 0,-1-1 3 15,-2 4-6-15,0-3-1 16,1 2-4-16,1-1 1 0,1-2-8 0,3-3 2 16,1 0-2-16,4-4-2 15,3-3 2-15,2 1 2 0,-2-5-5 16,1 0 4-16,-4 1 3 15,-1-1-2-15,-3 3 6 0,-3 3 8 0,-3-1-1 16,-3 4 3-16,-4 1-8 0,1 1 0 16,-1-1-1-16,-2 0-5 15,-1-1-2-15,-2-3 1 0,0-1 2 0,0 0-5 16,0 1 4-1,-1 1-1-15,0 2-2 0,-1 1 0 0,-2 0 0 16,0 1-4-16,-1 1 4 16,-5-2-6-16,0 3 1 0,-3 0 5 15,0 0 1-15,1 5-6 16,3 2 6-16,-1 1 0 0,2 4-5 0,0-1 4 15,0 0 2-15,-2 2-5 0,2-2 2 16,0 0 1-16,1 0-2 16,0-1 0-16,-1-2 6 0,0 3-7 0,0-1 1 15,-4-1-1-15,3 0-5 16,-3 0 5-16,2 5-9 0,3 2-23 15,2 6-5-15,-1 1-31 16,-2 14-87-16,-4 10 7 0,-4 1-82 0,-2-9-443 16</inkml:trace>
  <inkml:trace contextRef="#ctx0" brushRef="#br0" timeOffset="51430.072">16713 11251 331 0,'0'-12'0'0,"0"-1"107"0,0 4-24 15,0 1-1-15,-3-1-25 16,1-1-8-16,0 5 14 0,-1-6-17 16,0 2-3-16,2 0-6 15,-1 0-5-15,-1-2-3 0,-1 3-2 0,-1-1-12 16,-2 1-10-16,1 2-5 15,-2 0 0-15,-2-3 0 0,-2 4 3 16,0-4 3-16,-3 0 0 0,2-2 1 0,0-1 21 16,-1-2 2-16,1 1-2 15,0-1-3-15,0-2-5 0,1 1 6 16,0 0-1-16,1 1-9 15,1-1-8-15,-2 5 3 0,1-2-6 0,-2 3-4 16,-2-2 2 0,-2-1 0-16,-1 2-3 0,1-1 0 0,-3-3 12 15,1 4-9-15,1-1 15 16,0 0-2-16,1 5-4 0,0-1-2 15,3 2-5-15,-1 3-8 0,-1 1 5 0,-1 0-1 16,-1 1 0-16,0 0-1 16,0 1 0-16,0 2 1 0,2 1-1 0,-2-1 3 15,3 0-4 1,1 1 2-16,2-2 4 0,4 3-7 0,-2-1 4 15,0 3 3-15,-2 4-8 16,-6 3-10-16,0 1 11 0,0 4 3 16,-3 0-2-16,3-1 2 15,1 0 1-15,-4-1 3 0,3 0-4 0,-1 0-2 16,1 2 2-16,0-1 2 0,2 2-5 15,-3-1 4-15,3 2-4 16,-1-1 2-16,1-1 0 0,4 1 0 0,-1-4 0 16,2 4 2-1,0-1-3-15,0 1-1 0,0-1 4 0,3 0-1 16,0 1-5-16,0-1 7 15,0-2-3-15,0 4 0 0,1-1 0 16,-1 0 1-16,2 4-1 0,1-6 0 0,-3 0 3 16,2 1-3-16,1-2 0 15,-2 0 7-15,4 0-8 0,-2 1 2 16,-1 0 6-16,1 2-8 15,-1-1 2-15,1 0 2 0,-1 0-3 0,1-1 0 16,-1-1 2-16,2 0-3 16,-2-2 1-16,2 0 1 0,0-2-2 15,0 2 2-15,2-3-1 16,-1 2 0-16,1 2-1 0,1-3-1 0,1 1-3 15,0-1 7-15,0 0-4 0,0 2-3 16,1 0 6-16,1 0-1 16,1 0 0-16,-1 2-2 0,-1-1 3 0,3-1-2 15,-1 1 2-15,-1 0 2 16,0 0-6-16,0-1 6 0,-1 1 0 15,-1-2-5-15,2 2 4 16,-1-2 0-16,0 0-2 0,-1 1-2 16,0-2 5-16,2 3-6 15,-1 1 2-15,-1 0 2 0,1 2 1 0,2-1-2 16,-3-1 0-16,3-2 0 0,0-2-4 0,0-3 5 15,1 0-2 1,-3-3-5-16,2-1 4 0,0 0 0 0,1 0 4 16,0 0-2-16,-1 1 0 15,2 0 0-15,-1 0 2 0,2 3-3 16,-1 0 2-16,0-4 1 15,1 5-2-15,0-5 0 0,-1 2 2 0,2-1-2 16,-1 0-3-16,1-1 4 0,1 1-2 16,0-2 1-16,0 0 1 15,2 0-2-15,-1 2 2 0,1-1 9 0,1 2-11 16,0-2 2-16,1 1 5 15,1-1-8-15,-2 0 4 0,1-1-2 16,-1 0 3-16,-1 2-2 16,-1-2-1-16,0-3 0 0,-5 3 0 0,2-2 3 15,1 1-3 1,0 1 0-16,0 1 4 0,3 0-4 0,-3 1 0 15,1 1 2-15,1-3-4 0,0 2 4 0,-1-2-2 16,-1 2 0 0,2-2 0-16,-2 0 3 0,4 2-4 0,-3-2 1 15,1-1 0-15,-1 1 0 16,-1 0 1-16,1-3-1 0,-3-1 0 15,-2 3 0-15,2-3 0 16,-1 2-2-16,3-2 2 0,-1-1 0 0,1 0 0 16,0 0 0-16,-1 0 0 15,1 0-3-15,2 0 6 0,0-2 0 16,3-3 0-16,-2 0 11 0,3-2-8 0,3 0-7 15,-2 0 2-15,2-1 9 16,0 0-10-16,-1-1 0 0,0 2 3 16,-1 0-3-16,1-3 3 15,1 0-4-15,1-2-3 0,1 0 8 0,2-5 1 16,1 3-6-1,0-1 2-15,-2-4 2 0,2 3-2 0,0-4 6 16,0 0-3-16,-1 3-3 0,-2-4 2 0,-2 3 2 16,-1 1-5-1,-2-1 0-15,-2 0 27 0,0 2-21 0,-2-1 11 16,-1-3-8-16,1 3-5 15,-1-2 5-15,0-3-5 0,2 0-3 16,0-3 2-16,0-3-2 16,2 1-2-16,-1-3 1 0,1-1 0 0,-1 1 3 15,2-1 0-15,-3 1-2 16,2 3-3-16,-3 1 4 0,0-1-1 15,-1 5-3-15,-2 2 4 0,0-1 2 0,-1 3-5 16,1-2 2-16,-1 0 4 16,-1-2-8-16,1-3 6 0,-1-2 0 15,1-1-4-15,0 0 2 16,-1-1 1-16,0 0-3 0,0 1 2 0,-2-1 1 15,-2 3-3 1,0 1-2-16,-3-1 2 0,-4 2-3 0,0-2 8 16,-5 0-4-16,0 3 0 15,2 2 0-15,-2 3 2 0,4 3-2 16,-2 2 0-16,1 2 0 0,0 4-15 0,-2 2-16 15,1 0-16-15,1 4-23 16,-1 0 8-16,1 1-5 0,1 0-10 16,-2 0 4-16,-1 7-21 15,-2 4-94-15,-3-3-64 0</inkml:trace>
  <inkml:trace contextRef="#ctx0" brushRef="#br0" timeOffset="55740.078">10937 13232 650 0,'0'-4'0'0,"0"-2"244"0,-2 2-185 15,1 1-22-15,-4-1-8 16,1-2-11-16,0 2-7 0,-4-1 0 15,-1 0-5-15,-2 3-1 0,-5 2-5 0,-9 0 0 16,-7 9 18-16,-8 6 13 16,-8 6 2-16,-7 7-4 0,-9 0-1 15,-9 4-8-15,-8 4-5 16,-5 0 3-16,-8 0-2 0,-3 1-4 0,1-2-1 15,-1 0 6-15,5-1-9 16,1-3-1-16,5 0-5 0,4-1 0 16,6-2-3-16,6-3 2 0,7-4 3 0,4-2-2 15,6-1-1-15,6-1-2 16,5-3-5-16,10-3 11 0,8-4-4 15,7-4-1-15,3-2 3 16,5-1-3-16,2 0 0 0,2 0-3 0,5 0 2 16,0 0-41-1,5 0-72-15,8 0-20 0,8-4 59 0,10-6-40 16,7-7-85-16</inkml:trace>
  <inkml:trace contextRef="#ctx0" brushRef="#br0" timeOffset="56140.078">10562 12951 666 0,'-7'-17'0'0,"-4"3"184"0,-6 4-107 0,-6 5-47 15,-5 5 1-15,-2 0 8 0,3 0-3 16,5 2-12-16,7-1 1 16,9 0-9-16,3-1 13 0,3 0-19 0,6 2-17 15,11 1-29 1,12 0 51-16,14-3-10 0,8 0 2 0,10-4-1 15,7-4-6-15,3-1 0 16,-2 1 0-16,-2 2 12 0,-11 3-14 16,-4 3 4-16,-8 0 4 0,-11 0 9 0,-9 0-5 15,-11 4-3-15,-8 0-10 16,-3 2 5-16,-2 0-4 0,-2 3-6 15,-6 5 12-15,-4 4 6 16,-8 8-4-16,2 1 0 0,-2 6-4 0,-1-1-2 16,0 3 0-16,4 4 0 15,-1 0-22-15,4 3 2 0,1-1-37 16,-2 0-48-16,3-5-38 15,-1-5-80-15</inkml:trace>
  <inkml:trace contextRef="#ctx0" brushRef="#br0" timeOffset="57740.08">10278 15872 767 0,'2'-20'0'15,"0"5"229"-15,0 4-150 0,1 4-30 16,-1 1-13-16,-1 5-16 16,-1 0-11-16,0 1-15 0,1 0 8 0,5 0-4 15,0 5-5 1,4 2 9-16,-2 6-3 0,-1 4-8 0,-1 5 15 15,1 2 3-15,-3 4-3 0,0 1 9 0,0 1-2 16,2-1 2 0,2-1-6-16,1-1 1 0,-2 0-4 0,0 0-1 15,1 1-1-15,-2-1-2 16,0-2 0-16,1-4 0 0,-1-3-3 15,-1-2 2-15,2-1-1 16,0-6 0-16,0 1 0 0,1-2 0 0,1 1 0 16,1 0 0-16,2 1 0 0,0 0-1 15,4 2 2-15,1-2 1 16,5-1-3-16,2 2 1 0,3-2 1 0,4-1-2 15,1-2 2-15,5-1 2 16,-1-2-6-16,3 1 6 0,1-1 2 16,1-3-7-16,5 2 4 15,0 0 22-15,1-1-22 0,4 2 6 0,-1 1-5 16,1-2-1-1,4 3 0-15,2 0-1 0,0 0-2 0,3 0 2 16,2-2 0-16,-1-1-2 0,3 0 2 0,1-2-1 16,1 0 0-1,-1 0 0-15,1 2 8 0,-1-2-4 0,-3 3 11 16,4-3-5-16,0 0-5 15,-1 0 2-15,1 0-2 0,0-3-6 16,-3 3 2-16,-3-2 3 16,1 2-5-16,-1 0 2 0,-1 0 1 0,3 0-2 15,0 0 0-15,-4 0 1 16,1-2-2-16,-3 0 2 0,-1 1 1 15,0 0-3-15,-1 0 2 0,-3 0-1 0,2-1 0 16,0 0 0-16,0-1 1 16,3 1 3-16,3-2 1 0,3-2-3 15,2-1-3-15,0 0 2 16,1 2 4-16,1-2-7 0,-1 2 4 0,1 0 0 15,1-2-3 1,0 2 2-16,-2-3 5 0,4 1-11 0,0 1 10 16,0 0 7-16,1 1-12 0,2-2 0 0,-1 2 16 15,2 0-15 1,-1-2 3-16,1-2 0 0,-1 1-6 0,-2 0 4 15,1 2 1-15,-1-2-5 16,-1 1 4-16,0 0 2 0,-2-3-4 16,0 4 0-16,-1-2 13 15,-1-1-7-15,1 2 8 0,-1-1-7 0,2 0-7 16,-2 0 0-16,2 2 11 15,-1-4-14-15,0 2 5 0,5-1 0 16,0-1-3-16,0 1 2 0,0-1 1 0,-2-1-3 16,1 1 2-16,-2 1 2 15,3 1-4-15,-3 0 2 0,1 2-1 16,-2-1 0-16,2 0 0 15,-2 0 1-15,0 0-1 0,2-1-1 0,-1 0 1 16,-2-1 0 0,0-2 0-16,-4-1 1 0,1 0-1 0,-2 0 3 15,1 1 2-15,0 2-2 16,-1-1 2-16,-1 1-1 0,-1 0-7 15,0 1 6-15,-1 0-1 0,-1-1-3 0,-2-3 2 16,-3 3 0-16,-6-4-1 16,1 1-2-16,-4 1 1 0,-5-2 2 15,-3 1 2-15,-4-1-4 16,-5 1-1-16,-2-1 4 0,-1 0 4 0,-1 0-8 15,-1 0 3-15,-2 0-1 16,-1-2 0-16,-3 4 0 0,-2-3 0 16,-3 3-1-16,-2-2 4 0,-2-1-1 0,-4 0-1 15,1-2 6-15,-3-1 6 16,0 1-2-16,0-2 1 0,0-2-5 15,-3-2-2-15,2-2 2 16,-2-2-1-16,0-4 3 0,0-2-6 0,-1-4-2 16,0 2-2-1,1 0 2-15,1-1 0 0,-1 2-3 0,2-2-2 16,1 1-12-16,-1-2-16 15,-1 0-4-15,-2 2-15 0,-2 1-32 16,-3 4 7-16,-5 5-27 0,-10 3-67 0,-8 1-68 16,-5-3-318-16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03:24.4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18327 13807 139 0,'36'1'0'15,"0"1"0"-15,-5 0-38 0,0-1 46 16,-4 1 12-16,-4-1 20 16,-1 2-15-16,-4-1-2 0,-3 2-8 0,-3 0-13 15,-3 0-4-15</inkml:trace>
  <inkml:trace contextRef="#ctx0" brushRef="#br0" timeOffset="870.001">18558 13866 586 0,'-9'-2'0'0,"1"-1"128"0,-2 1-30 0,-5-1-30 15,0 1-30 1,-1 2-9-16,-4 0 3 0,2 0-14 0,-2 0 0 16,-2 0-11-16,-1 0 2 15,-3 0 6-15,-2 0 12 0,-1 0 3 16,-2 0-1-16,-2 0-12 15,-1 0 3-15,-1 0-10 0,-3 4-9 0,-2-1 8 16,-4 1-4-16,-3-1-9 0,-2 2 8 16,-2 2 15-16,-2-2-12 15,-2-1 2-15,-2 2 1 0,-3-4-1 0,-1 1-4 16,-2-3 2-16,-2 0 0 15,-2 0 4-15,-2 0-1 0,-3-4-6 16,-2 1 10-16,-2 2-5 16,-2 1-6-16,-1 0 3 0,-4 0-4 0,-1 3-4 15,-2 2 4 1,1 0 0-16,-1 2-2 0,-1 2 5 0,0-1-4 15,-1 1-2-15,2-4 2 0,-2 3 16 0,3-2 0 16,-2 0 3 0,2 1-11-16,1-1-6 0,-1 1 8 0,0-1-8 15,1-3-6-15,-5 2 6 16,3-1 4-16,-4 0-9 0,0 0 4 15,-2 2 7-15,2-2-10 16,-1 5 2-16,0-2 9 0,0 2-13 0,-2-2 6 16,2 1 0-16,-2-1-3 15,1 0 0-15,2-1 1 0,-2-1 0 16,2 1-2-16,-3 0 2 0,3-3 1 0,0 2 2 15,-1 1-3-15,-2-1 2 16,-2 2 2-16,-3 3-4 0,2-1-2 16,-3 4 2-16,2-1 0 15,0 0-1-15,-1-2 0 0,2 2 1 0,-2-1-2 16,-1 0 2-1,2 1 7-15,0-1-9 0,1 2 2 0,-1 1 5 16,-1 1-5-16,-1-1 3 0,3-2-4 0,-3 1 0 16,-2 3 0-1,-2 1-4-15,-1 6-1 0,-2-2 6 0,3-2 12 16,0 1-18-16,0-1 10 15,-2 0 0-15,1 3-7 0,0-2 4 16,3-1 1-16,0 4-2 16,2-5 9-16,1 1-2 0,3 1-6 0,-2-1 6 15,1-1-4-15,3 0-7 16,5-3 6-16,5-1 1 0,3 1-5 15,1-1 2-15,3-1-2 0,2 1-3 0,2-2 8 16,1-2 0-16,4 2-4 16,2-2-3-16,4 2 3 0,6-2 0 15,4 0 0-15,3-3 5 16,6 0-6-16,3 0 0 0,-1 0 4 0,5 1-6 15,1 2-9 1,3-1-11-16,4 1-19 0,2-1-1 0,3 0-16 16,6 0-27-16,4 0 33 15,1-2-24-15,5 2-14 0,3-1-10 16,-1-2-75-16,4-2-91 0</inkml:trace>
  <inkml:trace contextRef="#ctx0" brushRef="#br0" timeOffset="1570.002">9642 14130 843 0,'0'-5'0'15,"0"5"195"-15,0 0-109 16,0 0-21-16,-4 0-27 0,-7 5-28 0,-5 7 3 15,-8 3-6-15,-4 1-7 16,-1 0 0-16,-4 0 21 0,-1 4-18 16,-9 3 4-16,-6 4-3 15,-4 2-2-15,-4 4 9 0,-3 2-7 0,4 5-4 16,-1-1 0-16,1-1 8 0,0 5-9 15,1-5 0-15,3-1 0 16,3-2-1-16,2-5 4 0,5-2 2 0,2-1-4 16,5-4-1-1,2-3 3-15,7-3-4 0,5-7 4 0,5-1-3 16,6-3-1-16,5-3 4 15,0-1 3-15,5-2-5 0,0 0 0 16,0 0 9-16,0 0-12 0,0 0 6 0,0 0 2 16,0 0-5-16,3 0-4 15,2 2 3-15,6 0-23 0,4 3 31 16,5 2-6-16,7-1-2 15,1 1 2-15,3 1 0 0,3 1-3 0,4 1 4 16,2 3 6-16,6 2-8 16,2 3 0-16,1 2 37 0,2 3-17 15,0-1 5-15,-3 2-6 16,2 2-8-16,-2 2 2 0,-3 0-7 0,0 0-10 15,-4 0 7-15,-6 1 2 0,-2 1-10 16,-8 2 5-16,-1 0-2 16,-4 1-80-16,-5 2 23 0,-5 3-21 0,-6 3-72 15,-4-2-103 1,0-3-261-16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18:42.0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4614 11325 623 0,'-3'-7'0'15,"0"-1"182"-15,3 2-87 0,-3 2-39 16,2 0-8-16,1 3 8 16,0-2-4-16,0 1-23 0,-1 2 1 0,0 0-5 15,1 0-7 1,-1 0-10-16,1 4-4 0,-3 10-8 0,-6 14 8 15,-2 16 13-15,-5 11-6 0,-2 10 4 0,-3 7 6 16,1 7-11 0,-3 7-2-16,-4 8 3 0,-1 7-3 0,-3 6-6 15,-3 3 5-15,2-3-7 16,-2-8 0-16,3-8 2 0,4-7 3 15,1-7-9-15,5-5 8 16,-1-8-5-16,4-6-6 0,1-5 4 0,3-7 0 16,4-3-5-16,-2-6 7 0,2-3-1 15,1-5-6-15,1-4 12 16,1-6-7-16,2-7-10 0,1-3 8 0,4-5-3 15,0-2-12-15,0-2-1 16,0 0-2-16,-1-1-21 0,1-8 17 16,0-6-61-16,0-8-49 15,4-7-40-15,3-4-43 0</inkml:trace>
  <inkml:trace contextRef="#ctx0" brushRef="#br0" timeOffset="750">4667 11222 686 0,'0'0'0'15,"0"-1"198"-15,0 1-139 16,-4 0 1-16,-3 2-16 0,-6 10-15 16,-5 7 2-16,-5 7-11 0,-4 7 3 0,-6 5 2 15,-2 7-8 1,-7 6-6-16,-1 7-3 0,-4 4-2 0,-3 1-10 15,3-4 8-15,1-1-4 16,3-5 0-16,6-5-8 0,7-7-7 16,6-7 7-16,5-10 7 15,8-6 1-15,4-7 0 0,5-6-1 0,2-3 1 16,0-2-34-16,5 0 31 15,4 0 3-15,1-10 0 0,5-3 0 16,1-9 4-16,2-3-4 0,2-3 0 0,4-4 3 16,0-2-3-16,3-5 0 15,2-4 2-15,1-4-3 0,2-3-1 16,1-1 1-16,3 2 0 15,-1 1 2-15,-1 3-1 0,-3 3 0 0,0 4 0 16,-5 3 0-16,-3 8 0 16,-4 1 0-16,-2 7 0 0,-5-1 0 15,-4 6 0-15,-5 6 2 16,0 4-2-16,-2 4 0 0,-1-2 26 0,0 2-23 15,0 0 1-15,1-1 2 0,-1 1-10 16,0 0 5-16,0 3-2 16,2 6-2-16,2 7 5 0,1 6 20 0,-1 11-14 15,-1 5 11 1,-2 9 1-16,-1 3 1 0,0 4 3 0,0 0-2 15,-2 1-11-15,0-3 1 16,0 2-2-16,1-1-6 0,0 5 11 16,0 0-8-16,-1 1-9 0,1-1 4 0,0-3 4 15,1-4-10-15,0-3 7 16,0-8 1-16,0-5-8 0,1-6-5 15,0-7-10-15,-1-3-36 16,0-1-14-16,2-1-43 0,-2-5-135 0,-5-3-267 16</inkml:trace>
  <inkml:trace contextRef="#ctx0" brushRef="#br0" timeOffset="10900.015">9025 10213 608 0,'-4'-6'0'15,"0"3"236"-15,0-1-153 16,-1-1-38-16,-1 0-14 0,1 0-11 0,-2-2-6 16,0 1 0-16,1 0-7 0,2-1-1 15,-3-1 10-15,0 1 2 16,1 0 2-16,-2 0-1 0,1 0 1 0,1 2-9 15,-1-2 2 1,-1-1-4-16,0 3 1 0,-2-2 8 0,-1 0-4 16,0-1 4-16,-2-1 3 15,-1-2-2-15,-1-2-6 0,-2 1 5 16,0-5-2-16,-1 4-3 15,1-2 1-15,0 0-4 0,0 0-4 0,0-2 0 16,0 2-3-16,1-1-4 0,-2 1 2 16,0-2 7-16,0 3-11 15,0-1 6-15,-1 0-1 0,-2 1-2 0,-1-3 0 16,-1 1 10-16,0 0-6 15,1 3 2-15,-2 0 1 0,2 1-8 16,1 2 2-16,-2-1 3 16,3 1-4-16,-1 2 0 0,-1-2 5 0,1 1-6 15,0 0 2 1,-1 1 2-16,0 1-4 0,1 1 2 0,-2 2 2 15,2 1-7-15,-2 1 7 0,2 2-4 0,-2 0 2 16,2 0-2 0,-1 2 2-16,-1-2-2 0,-1 0 3 0,1 0 1 15,0 0-5-15,-1 1 2 16,0 1 2-16,2 0-3 0,-1 2 2 15,-1-1 2-15,2 2-4 16,-3-2 2-16,2 3-1 0,-1 0 0 0,-1-2 0 16,0 2 2-16,0 1-3 0,-1 0 2 15,0 1-1-15,0 1 0 16,-1-2-1-16,1 3 3 0,-1-1-4 0,2 2 2 15,1 0 0-15,0-1 0 16,1 3 0-16,4-4 2 0,-2 2-3 16,0-1 2-16,1-2 2 15,0 4-6-15,-1-2 5 0,1 1-2 0,-1 4 0 16,0-3 0-1,-1 3 1-15,2-2-1 0,1 0 0 0,-1 2-3 16,1 2 3-16,0 2 0 0,-2 0-1 0,2 1 1 16,1-3 0-1,-2 0 3-15,3 3-4 0,-2 1 0 0,0 1 1 16,1 0 0-16,-4 0 1 15,0 4 2-15,-2 3-6 0,0 2 3 16,-1 1 0-16,-1-1 0 16,3 2-1-16,0-5 0 0,3 1 2 0,2-4-1 15,0-2 0-15,1 1 2 16,2-1 0-16,1-3-2 0,1 2 0 15,-3-1-1-15,3 0 3 0,-2 2-4 0,1 0 4 16,1 0-1-16,-2 2-2 16,-1 2 2-16,0 2-2 0,1 2-3 15,0-2 8-15,3-2-3 16,1 0-2-16,1-1 1 0,3-2 2 0,-1-1-4 15,2-2 4 1,0-1-2-16,1-1-4 0,2 1 8 0,-1-2-4 16,0 0-1-16,1 2 2 0,1 0 1 0,-2 0-2 15,1 2-1 1,3-3 3-16,0-2-4 0,0 4 3 0,0-4 0 15,-1 0-2-15,1 3 2 16,0-6 0-16,0 1-1 0,0 0 0 16,0-2 6-16,1 0-8 15,-1 0 4-15,3-1 2 0,-1 0-7 0,0-3 6 16,0 2-1-16,-1-1-4 15,2 0 4-15,-2-1-1 0,1 0-2 16,-1 1 2-16,-1-1 1 0,1 0-3 0,2 2 2 16,-1-3 0-16,1 2-2 15,0-1 2-15,-1-3 0 0,1 3-2 16,-1-1 2-16,2 0 0 15,-1 1-2-15,0 0 2 0,2 1-1 0,-3 0 0 16,1-1 0 0,1-2 1-16,-1 3-2 0,3-2 2 0,-3-1 0 15,1 3-2-15,0-2 2 16,1 1 1-16,1 1-3 0,0 1 2 15,0 0 0-15,1 1-1 0,-1-1 0 0,1-1 0 16,-2 0-3-16,1 0 6 16,-1-2-2-16,1 1-1 0,1 0 0 15,1 0 3-15,-1 1-4 16,0 0-1-16,1-2 3 0,-1 2-2 0,1 1 2 15,0-2 1-15,1 2-3 16,0-2 2-16,2 1 0 0,0 1-1 16,-1 0 0-16,5 2 1 0,-2 1-1 0,0 0 0 15,2-1 2-15,-3-2-2 16,3 1 0-16,-2-3 2 0,-2-1-3 15,0 2 2-15,1-3-1 16,-1 0-2-16,-1 2 4 0,1-1 0 0,-1 0-3 16,1 1 2-1,0 0 0-15,0 1-1 0,1 0 0 0,1 1 0 16,-2-1 0-16,1-1 0 15,2 2 1-15,-1-1-1 0,2 1 0 16,-1 2 2-16,-1 1-3 0,-1-2 0 0,-1-3 1 16,-1 0 0-16,-2-1 0 15,2-2 1-15,-2 2-1 0,1-1 0 16,0 0 1-16,3-1-1 15,0 0 0-15,-1-4 0 0,2 2 0 0,1 3 0 16,1-2 2-16,0 4-2 16,2 0 0-16,-1-1 0 0,2 2-1 15,0-1 2-15,2-2 3 16,0 3-7-16,0 0 3 0,-1-3 1 0,0 0-2 15,2 0 2-15,-1-2 0 0,2 2-1 16,-4 1 0-16,1-3 1 16,1 3-2-16,-3-2 2 0,1 2-1 0,0-1 0 15,0 0 0 1,2-2 0-16,0 0 0 0,0 0 0 0,2-1 0 15,0 0 0-15,1 0 0 16,4 2 3-16,-1-3-6 0,2-2 4 16,-1 1 0-16,2-2-2 0,-1 0 2 0,1 0-1 15,-1-2 0-15,2-1 0 16,-1 2 1-16,0-2-1 0,-1-2 0 15,-1 2 0-15,-1-4 0 16,-2-1 1-16,2-1 2 0,-1-1-3 0,2 0 0 16,-1-2-2-16,0 0-1 15,2-3 6-15,1-1-2 0,-1-2-2 16,0-1 2-16,0-2 1 15,0 0-3-15,1-1 2 0,-2-2 0 0,0 1-2 16,-3-4 2-16,1 1 1 0,-1-1-3 16,-1-1 2-16,-1 1 2 15,-1-1-1-15,1-3 0 0,1 1 1 0,-1-2-3 16,0 1 0-1,-1-1 8-15,0 0-7 0,-4-1 5 0,1 2 1 16,0-2 0-16,-1-3 5 16,1 2-6-16,0-2-6 0,-1 0 0 15,-1-2 8-15,1 2-10 16,0-2 4-16,-1 1 1 0,1 1-3 0,-3-2 0 15,0-1 7-15,2 2-4 0,-2 1 7 16,-2-3-5-16,0 3-3 16,-3-4 6-16,-1 0-4 0,1-1 0 0,-2 1-1 15,-2-2-1-15,-1 3-1 16,-2-2 1-16,0 2-1 0,2 1-2 15,-2-3 2-15,1 4 1 16,1-1-6-16,2 1 8 0,-1 1-3 0,0 2-2 16,-1-1 0-16,-3-1 2 0,-1 1-2 15,0 1 2-15,-4-1 1 16,-3 2-2-16,-4 2-3 0,-1-1 2 0,-1 1-43 15,-2 3 23 1,-2 2-12-16,0 2-34 0,-1 3-1 0,-3 4-25 16,0 5-55-16,-2 0-50 15,-3-1-250-15</inkml:trace>
  <inkml:trace contextRef="#ctx0" brushRef="#br0" timeOffset="19710.027">12803 7696 142 0,'-3'-3'0'16,"3"0"120"-16,-3 1-90 0,1 0-11 15,-1 1 11-15,1-1 6 0,1 2-4 0,-2-2-6 16,3 2 21-16,-2-2-7 16,2 2 0-16,0-1-9 0,0 1 4 15,0 0 5-15,-1-1-13 16,1 1 6-16,0 0 22 0,0 0-14 0,0 0-12 15,-1-2 5 1,1 2-3-16,0-1-9 0,0 1-7 0,0 0 6 16,0 0-11-16,0 0-11 0,0 3 2 0,0-2 4 15,0 2-6 1,0 2 2-16,0 0 7 0,0 4-8 0,0-1 0 15,0-1 17-15,0-2-15 16,0 0 8-16,0 2 0 0,0-1 1 16,0 2 7-16,1 0-9 15,0 3 1-15,1 2 3 0,1-1-1 0,-2 2-6 16,-1-1 5-16,2-2-2 15,-2 1-2-15,2-3-2 0,0 0-3 16,-2-2 2-16,1 2 1 0,2-1-2 0,-3 0-2 16,3 2 3-16,-3-4-3 15,1 1-2-15,0-1 2 0,-1-2 4 16,2 0-4-16,-2-2 3 15,0 0-2-15,0-1-1 0,1-1 4 0,0 0 0 16,-1 1-3 0,0-1 3-16,0 0-3 0,0 1 0 0,0 0 1 15,1 2-2-15,0-1-2 16,-1 1 2-16,1-3 2 0,0 0-3 15,-1 0-1-15,1 2 1 0,-1-2 0 0,0 2 0 16,2-2 2-16,-2 1-3 16,0 0 2-16,0-1 0 0,0 0-2 15,1 0-3-15,-1 0 2 16,0 1-4-16,1 1 9 0,-1-2-3 0,0 0 0 15,1 0 0-15,-1 0 10 16,2 0-1-16,-2 0-2 0,1-2-2 16,1-1-5-16,3 1 0 0,-2-3 16 0,3 0-13 15,0 1 1-15,2-2 0 16,0 1-8-16,2-1 8 0,1 0 0 15,1-2-4-15,2-1 3 16,2-3 0-16,-1 1-3 0,2-3 0 0,3 1 14 16,1-6 0-1,3 1 3-15,2-4 1 0,2-2-1 0,2-2 2 16,5-6-4-16,2 1 1 15,4-4 0-15,5 0-5 0,1-1-3 16,2 3-1-16,2 0 1 0,1 4-3 0,-1-2-1 16,1 2 2-16,-2-1-3 15,-3 2 4-15,-2 2-2 0,-4 1-3 16,-2 0 2-16,-2-1-3 15,-3 3 0-15,-1 1 5 0,-4 2-6 0,-4 2 0 16,-5 3 0-16,-6 2 2 16,-2 5-3-16,-6 3 2 0,-3 1 1 15,-1 4-4-15,-2 0 3 16,0 0-3-16,0 0-12 0,-2 0-7 0,-1 0-10 15,-2 0-16-15,-3 4-2 0,-2 4-6 16,-1 1-23-16,-1 3-8 16,-1 0-48-16,-3 0-191 0</inkml:trace>
  <inkml:trace contextRef="#ctx0" brushRef="#br0" timeOffset="22650.031">12798 8367 169 0,'2'-2'0'16,"-2"1"37"-16,0 0 14 0,0-1 0 0,0 1 13 15,0-1-14-15,0 1-10 16,0-2 15-16,-2 1 13 0,1 0-16 15,-1-2-2-15,1 1-12 16,1 1 4-16,-2 0 7 0,2 0-8 0,0 1-14 16,0 0-7-1,0-2 15-15,0-1-9 0,2 1 2 0,-1-2-6 16,0 3 0-16,-1-4 2 15,0 1 20-15,0-1-14 0,1 3-3 16,-1-2 1-16,0 2-11 0,0 1-2 0,0 0 3 16,0 2-6-16,0-1-2 15,0 1-3-15,0 0-4 0,0 0-4 16,0 0 2-16,0 0 12 15,0 0-12-15,0 0 12 0,0 0-9 0,0 0-4 16,0 0 0-16,0 0 2 16,0 1-11-16,0 2 11 0,1 4-4 15,-1 3 4-15,1 2 2 16,-1-1-2-16,0 4-4 0,1 2 4 0,1 0 1 15,-1 2-1-15,0 1 5 0,0-1-3 16,-1 1 1-16,2-1 5 16,-2-2-5-16,0-3-1 0,0-1 1 0,0-1 1 15,0-3-5 1,0 1 8-16,0-3-6 0,0 1-4 0,0 1 2 15,0-1 5-15,0 0-5 16,0-1 4-16,0-1-1 0,0-2-2 16,0-1 0-16,0-2 2 0,0-1-8 0,0 0 8 15,0 1 1-15,0-1-5 16,0 1 0-16,0-1 10 0,0 1-7 15,0 0 6-15,0-1-4 16,0 0-6-16,0 0 2 0,0 0 4 0,0 0-8 16,0 0 6-16,0 0-2 15,0 0-2-15,0 0 2 0,0 0 0 16,0 0-1-16,0 0 0 15,0 0 1-15,0 0-1 0,0 0 0 0,0 0 2 16,0 0-2-16,0 0-1 0,0 0 2 16,0 0-2-16,0 0 0 15,0 0 2-15,0 2-2 0,0-1 2 0,0 1 0 16,1-2-1-1,0 0 0-15,0 1 2 0,-1-1-3 0,0 0 1 16,1 1-1-16,-1-1 0 16,0 0 2-16,0 0 1 0,1 0-2 15,0 0 0-15,0 0 0 16,-1 0 0-16,0 0 0 0,0 0 1 0,0 0-1 15,0 0-1-15,0 0 2 0,0 0-2 16,0 0 2-16,0 0-1 16,0 0 0-16,3 0-1 0,-1 1 3 0,1-1-4 15,0 0 4-15,2 0-1 16,-1 0-2-16,0-1 2 0,1 0 0 15,0-2-2-15,1 2 2 16,0-2 1-16,-1-2-2 0,2-1 0 0,1 1 2 16,2-3-2-16,0 0 0 0,3 0 2 15,-3 0-2-15,-1 2 0 16,0-1 5-16,-2 2-7 0,2 0 4 0,0-2 0 15,2 0-2 1,1 1 0-16,2-2 2 0,2 1-3 0,-1-4 2 16,-1 3 0-16,0 0 1 15,-4 0 1-15,4 0 0 0,-2 0 3 16,4-3 4-16,2-2-4 15,0 2 0-15,0-1 0 0,1 3-5 0,-3-2-2 16,2 2 2-16,2-2-1 0,-4-2 1 16,1 2 2-16,-1 1-2 15,-3 2-2-15,0 0 2 0,0 3 2 0,0-4-5 16,0 2 4-16,1-1-1 15,-1 0-2-15,1 1 2 0,4-1-1 16,-1 0 0-16,0-5 0 16,0 4 2-16,1-1-3 0,2-3 2 0,1 3 0 15,0-3-2 1,-1 0 2-16,1 4 1 0,-3-3-4 0,0 1 4 15,0 0-1-15,-1-1-2 0,-1 1 2 0,2 0-1 16,0-1-4 0,-2-2 8-16,2 3-4 0,-1-1-3 0,-2-1 6 15,0 2-1-15,1 2-2 16,-3-2 0-16,-1 2 1 0,-1 3-2 15,-2 0 2-15,-2 0 2 16,0 2-5-16,-2-2 4 0,2 1-1 0,2 2-2 16,-3-1 0-16,2 1 2 0,-1-4-2 15,0 2 2-15,0 0-2 16,-2 0 0-16,3 1 2 0,-1-2-1 0,-1 2 0 15,1-1 0-15,-3 2 0 16,0 1 0-16,-4 1-1 0,0 1 0 16,0 0-5-16,0 0-2 15,0 0-6-15,-2 0-14 0,-3 0-11 0,-3 1-18 16,1 4-13-1,-4 3 0-15,1 1-36 0,-2-2-127 0,-3 0-140 16</inkml:trace>
  <inkml:trace contextRef="#ctx0" brushRef="#br0" timeOffset="32140.045">16637 9889 607 0,'-20'-23'0'0,"-3"3"128"15,-4 1-64 1,-2 2-13-16,-3-2-25 0,-2 4 1 0,-2-1-3 16,-1 1-4-16,-4 1-12 15,2 0 3-15,-3 4 1 0,-1 0 7 16,-2 7 4-16,-3 3-14 0,-2 0-1 0,0 6-3 15,1 5 4-15,0 4-6 16,5 2-6-16,0 4 6 0,4 1-3 16,1 0 1-16,4 2-1 15,4 0 0-15,2 1 14 0,2 1 8 0,-4 3-6 16,1 7 0-16,0 2 2 15,0 0-10-15,0 3 3 0,0-3-4 16,-1 3-4-16,4-2-2 16,1 1 4-16,0-1-3 0,2 1-4 15,3 1 4-15,-1-1-2 0,2 2-5 0,2-1 10 16,3-4-5-16,2 0 0 15,3-1 1-15,1-1-1 0,2-1 1 16,2 2 0-16,3-1 1 16,2 1-2-16,0 0 18 0,6-2-15 0,1-2-5 15,3 0 4-15,0 0 8 16,2-3-2-16,1-1 3 0,1-1-8 15,1-3 4-15,-1 2 18 16,2-1-8-16,1-1-8 0,2 1 3 0,0-2-8 16,0 1-6-16,0-2 4 0,1-1 3 15,5 3-6-15,-1-1 2 16,3 0 4-16,1 0-9 0,-1-1 5 0,1-1 5 15,-1 2-12 1,-1-3 12-16,-1 1-5 0,0 2-2 0,-1-1 2 16,1-1-1-16,-1-1 1 15,0-3 5-15,0 0 0 0,0-2-1 16,0 0 0-16,1-4 0 0,2 1-2 0,0 1 1 15,-1-1-3-15,0 0-2 16,0-2-2-16,-1-3 5 0,0-1-4 16,3-1 4-16,-3-2-1 15,5 0-2-15,0-1 2 0,1-1-1 0,1 0-2 16,1-1 4-16,0 0 1 15,1 0-3-15,0 0 0 0,1 0 1 16,1 0-3-16,-1-2 4 16,2 0 3-16,-1 1-6 0,0-2 2 0,0 2-3 15,0-2 3-15,0 2 3 0,-1-1-3 16,2-2-2-16,-4 2 1 15,2-4 4-15,-1 2 2 0,-1-3 5 0,-2-3-2 16,-2 0 6 0,0 1-5-16,-3-4 1 0,0 3-13 0,-3-2 4 15,1 1 7-15,-1-3-10 16,-1-1 2-16,0-2 1 0,0-2-2 15,1-1 0-15,2 1 10 16,-2-2-6-16,2 0 3 0,-1 2-1 0,2-3-8 16,-2 1 4-16,2-3 3 0,-1 2-5 0,-1-1 6 15,0 0-6 1,-2 1 0-16,1-5 18 0,-2 2-14 0,-1 0 0 15,-2-4 11-15,-1-1-2 16,-3-2-7-16,-2-2 7 0,-2 4-1 16,-2-1-4-16,-2 1 6 15,2 0-11-15,-3 0-4 0,2 2 2 0,-1-2 6 16,2 3-9-16,-3-2 4 0,-1-1-2 15,-1 3 0-15,-3-4 0 16,0 1 7-16,0 5-3 0,-3-7 6 0,-5 4-4 16,-1 0-3-16,-4-5 5 15,-2 1-6-15,-2-1 0 0,0-2 0 16,-3-1-2-16,2 3 0 15,-4-1 3-15,0 0-3 0,-3 2 0 16,2 3 0-16,-4-2 0 16,1 2-2-16,-2 0 3 0,1 2-2 0,0 3-2 15,-1 0 6-15,0 0 0 0,0-1-4 0,-2 2 0 16,0-4 1-1,-2 2 0-15,-3-1 1 0,0-3 0 0,-4 5-2 16,-1-3 2-16,-4 0-2 16,-1 2-4-16,-4 1 9 0,1 3-4 15,0 6 0-15,-2 3-29 16,1 5-5-16,-1 5-24 0,-3 2-1 0,-4 2-26 15,-2 10-72 1,-3 5-34-16,-6-7-235 0</inkml:trace>
  <inkml:trace contextRef="#ctx0" brushRef="#br0" timeOffset="43230.06">22803 11715 371 0,'0'-5'0'0,"3"0"150"0,-1 0-62 0,-2-1-27 15,0 1-8-15,0 0 23 16,0 1-31-16,0 0 0 0,-2 0 0 15,-1-1-25-15,0-1-1 16,0 2 9-16,-1-2-6 0,1 3 0 0,0 1-3 16,1-1-6-16,2 3-2 15,-1-1 2-15,1 0-8 0,-3 1 1 16,2 0 4-16,1 0-2 0,-1-1 5 0,1 1 8 15,0-1 0-15,0 1 0 16,0 0 8-16,0 0-3 0,0 0-1 16,0 0 1-16,0-1-5 15,0 1-6-15,0 0-4 0,0 0-4 0,0 0-3 16,0 0 6-1,0 0-2-15,0 0-2 0,0 0 2 0,0 0-3 16,0 0-4-16,0 0 8 16,0 0-4-16,0 0-3 0,1 0 8 15,-1 0-5-15,0 0-1 0,0 0 1 0,0 0-2 16,1 0-4-16,-1 0 2 15,0 0 3-15,4 0-5 0,-1 0 1 16,2 4 4-16,3 1-4 16,-1 1 0-16,-2-2 8 0,3 0-8 0,-3 2 0 15,0-1 3-15,1 2-4 16,0-2 2-16,-1 1 3 0,1 2-6 15,-3-1 4-15,3 0 0 0,0 3-4 0,-2-1 4 16,1-1-1-16,-2 1-1 16,1-2 0-16,0 1 1 0,-1 0-3 15,0-1 4-15,-2 0 0 16,1 1-3-16,-1 0 2 0,0 1-1 0,-1-1 0 15,0 3 0 1,0-2 3-16,0-1-5 0,0 1 4 0,0-3-1 16,0 1-2-16,0-3 2 15,-1-1-4-15,1-1 3 0,0 0 0 16,0 1 4-16,0 0-4 0,0 1 0 0,0-2 1 15,0 1-2-15,0-2-1 16,0 1 5-16,0 1-6 0,0 0 6 16,0-2-3-16,0 2 0 15,1 1 0-15,-1-2 0 0,2 3 0 0,-2-2-2 16,0-2 1-16,2 2 0 15,-2-2 2-15,1 1 2 0,-1 0-5 16,0-2 4-16,0 2-1 16,1 1-1-16,-1 0-2 0,2 2 2 0,-1-1 0 15,-1-1 0-15,0 0 4 0,0-1-7 16,0 0 2-16,2 1 2 15,-2-2-2-15,0 2 2 0,0 2 2 0,0-1-4 16,0-1 2 0,1 1-1-16,-1-1 0 0,1 0-3 0,-1 0 4 15,0-2-2-15,0 0 1 16,0 1 4-16,1-2-7 0,-1 0 5 15,0 0 3-15,0 0-8 0,0 0 6 0,0 0-1 16,0 0-2-16,0 0 0 16,0 0 3-16,0 0-3 0,0 0 0 15,0 0 5-15,0 0-8 16,0 0 6-16,0 0-2 0,0 0 0 0,0 0 12 15,0 0-4-15,0 0-2 16,0 0 3-16,0 0-3 0,0 0-2 16,2 0 1-16,-2 0 2 15,0 0-9-15,0 0 2 0,0 0 1 0,0-2-2 16,0 2 0-16,0 0 5 0,0 0-4 15,0-1 1-15,0-3 2 16,1 1-8-16,0-1 6 0,-1 1-1 0,1-1-1 16,0 2 0-1,1-1 5-15,0 0-8 0,1-1 6 0,0-2-4 16,3 2-4-16,0-5 9 15,-1-2-7-15,2 4 2 0,3-3 2 16,2-2 2-16,1 0-4 16,1-2 2-16,2-1-2 0,0-5-2 0,2 2 5 15,4-4-1-15,1-1-1 0,2-1 0 16,2-3 0-16,1 1-1 15,1-2 2-15,1 2-1 0,1-3 0 0,1 1 0 16,0-3 0-16,0 2 0 16,0 0 0-16,-1 1 4 0,-1 1-6 15,0-3 4-15,0 2 4 16,0 0-4-16,0-1 6 0,0 0-2 0,0 3-4 15,-1-6 3-15,1 3-2 0,0 1-5 16,-2-2 4-16,2 5 1 16,-2-1-3-16,0 3 0 0,-1 0 0 0,-1 2 0 15,-3 1 0 1,-2 0 2-16,0 6-3 0,-5-1 0 0,0 4 2 15,-3 1-2-15,-5 2 1 16,-2 3 3-16,-2 1-6 0,-4 3 6 16,0-3-2-16,0 4-1 15,0 0-13-15,0 0-8 0,1 0-11 0,-1 0-4 16,-3 7-22-16,-7 6-5 0,-6 3 11 15,-5 3-29-15,-3 5-40 16,-5 1-27-16,-2-4-154 0</inkml:trace>
  <inkml:trace contextRef="#ctx0" brushRef="#br0" timeOffset="50590.07">17779 10090 309 0,'0'-6'0'0,"0"0"181"16,0 0-103-16,-1 0 2 16,1 0-26-16,-1-1-3 0,1-1 8 15,0 0-16-15,0-3-2 0,1-1-6 0,2 0-11 16,-2-2-7-16,3 3 2 15,-1-1-1-15,0-2 1 0,-1 2-5 16,0-3-3-16,-1 1 7 16,1 1 1-16,-1 0 6 0,-1-3-1 0,0 2 14 15,0-1-8 1,1 0-7-16,-1 1-7 0,2-2 0 0,-1-2-1 15,0 0 0-15,0 0 0 0,-1 1-4 0,0-1-2 16,0 2 2 0,0-1-3-16,0 1-4 0,-1-1 5 0,-1 0-3 15,-1 2-1-15,0-3 2 16,2 0 3-16,0-2 1 0,0 1-2 15,1-3 0-15,0 1-1 16,0 1 2-16,0-3 0 0,0 3-7 0,0-3 5 16,0 2-4-16,0-1-2 15,0 1 3-15,1 1-1 0,0 1-3 16,2 1 3-16,-3 0-3 0,4 1 0 0,-2 2 2 15,0-2-3-15,0 1 0 16,-1 1 0-16,2 0 3 0,-1 2-4 16,1 0 2-16,1-1 0 15,0 1-1-15,0 2 0 0,-1-1 2 0,0 1-2 16,0 1 0-1,1 3 0-15,-2 0 0 0,1 5 0 0,-2 0 2 16,-1 1-2-16,1 1 0 16,0 0-1-16,2 0-2 0,5-2-1 15,5 1 5-15,3-1-1 0,3 1 0 0,1 0 1 16,-1-3-1-16,3 1 0 15,3 0 1-15,1 2-2 0,3-1 2 16,3-3 0-16,2 1-2 16,3-1 1-16,-1 4 0 0,0 0-3 0,0 0 5 15,1-1 0-15,4-1-3 16,-2 0 2-16,2 1-1 0,0 1 0 15,4 1 0-15,0 0 0 0,0 0-1 0,0 0 3 16,-5 2-1-16,-1-2-2 16,-1 5 0-16,0 0 1 0,-3 0 0 15,1 2 1-15,-1 0-1 16,-3-2-3-16,2 0 6 0,-3 0-3 0,1-3 0 15,-2 1 0 1,0 0 1-16,0-1-4 0,1 2 6 0,-1-1-1 16,0-3-2-16,2 1-2 15,-6 0 3-15,0 0-2 0,-3 1 1 16,-2 0 0-16,0 0 0 0,3 2 0 0,0 2 1 15,2-1-1-15,1 2-1 16,0-2 1-16,1 0 0 0,-2-1 0 16,2-3-3-16,0 2 1 15,0-2 4-15,-1 1-2 0,-1-1-1 0,-2 2 2 16,-1-1 1-16,-2 0-3 15,1 1 1-15,0-1 1 0,-1-2-2 16,1 2 1-16,1-2 0 16,0 0 0-16,-1 1 1 0,0-1 0 0,-3 0-1 15,-2 0 0-15,-4-1 1 0,-4-1-1 16,-3 0 0-16,-3 2 4 15,-1 0-6-15,-2 0 4 0,1 0 9 0,-1 0-10 16,0 0 2 0,1 0-3-16,0 0 0 0,3 0-1 0,-1 0 2 15,1 0-2-15,-1 0 2 16,-1 0 0-16,-1 0-1 0,-1 0 0 15,0 0 2-15,0 0-3 0,3 1-2 0,1 0 3 16,3-1 0-16,0 2 2 16,0-2-2-16,-2 2-3 0,-3-1 4 15,1 1 3-15,-2-2-8 16,0 0 4-16,-1 0 0 0,0 0 0 0,0 0 0 15,0 0-1-15,0 2-5 16,0 1 7-16,0 5-2 0,0 3-6 16,0 4 8-16,-1 2 5 15,-1 2-9-15,-1 2 6 0,-1 6-3 0,-1 0-2 16,-2 5 4-16,1 2 1 0,-1-3-4 15,1 3 2-15,0-1 1 16,1-3-2-16,1 1 0 0,-1 1 8 0,1-1-6 16,1 3 6-1,-1-1-7-15,0 3-1 0,0 0 0 0,0 2 8 16,1 2-11-16,0 0 6 15,0-1 1-15,3 0-7 0,0-1 6 16,0 0 1-16,0-3-7 16,2-1 6-16,1-6-4 0,1-1 0 0,0-5 2 15,-2-3 0-15,0-1-1 0,-1-2 0 16,-1-1 5-16,0 0-9 15,0-2 7-15,0 0-3 0,-2 3 0 0,0-1 0 16,-1 2 0-16,2 1-2 16,-2-2 4-16,2 2-1 0,-1 0-2 15,1 1 2-15,1-1-2 16,0-2-2-16,0-1 6 0,0-1-2 0,1 1-1 15,0-1 0-15,0 1 0 0,0 0 0 16,-1 1 0-16,0 0 0 16,0 0-1-16,0 3 2 0,0 0 0 0,2 1-2 15,-1 1 2 1,0 1-1-16,1 2 0 0,-2 3-1 0,0 0 2 15,0 1-2-15,0-1 2 16,0 0 0-16,0 0-2 0,1 2 2 16,0-1-2-16,1 1 0 15,0-1 2-15,0 1 0 0,1 2-1 0,0-1 0 16,0 3 1-16,0-2-1 0,1 1 0 15,0 1 0-15,-2-1 1 16,0 2 0-16,0-3-2 0,-1 4 1 0,0 0 0 16,2-1 2-16,-1 5-3 15,-1-3 1-15,2 1 0 0,-2-2 0 16,0 2 0-16,0-2 5 15,3-1-6-15,-1 0 2 0,0-2 2 0,0-2-4 16,-1 3 2 0,0-3 2-16,-1 2-3 0,0-2 0 0,-1 0 5 15,0 0-4-15,0 0 5 0,0-2 0 0,0 3-2 16,-1-2 1-1,0-3-4-15,0-1-1 0,1 0 0 0,0-3 4 16,0 2-4-16,3 1 0 16,-1-4 2-16,-1 2-3 0,-1-4 2 15,0-4-1-15,0-1 0 16,0-5 0-16,0 1 1 0,-2 0-1 0,-2-1 0 15,0-1 1-15,2 0-1 0,-1-3 0 16,0-2-1-16,1 1-1 16,0-2 4-16,2 0-3 0,0 1-5 0,0-3 2 15,0 0 0-15,0 2-1 16,0-2 8-16,-2 0-6 0,-2 0-1 15,1 0 4-15,-4 0 0 16,-2 0 0-16,0 0 2 0,-3 0-3 0,-1 0-1 16,-4 0 0-1,-1 0-1-15,-1 0-2 0,-2 0 6 0,1 0-2 16,-2 0-17-16,-1 5 12 0,-1-1-3 0,0 2-1 15,-2-1 7 1,1 2 0-16,0-4-1 0,1-1 8 0,-1 2-7 16,-2-4 3-16,0 0 0 15,-2 0 4-15,-3-2-5 0,-2 0 2 16,-3-3 0-16,-4 0-3 15,0 0 4-15,-2 3-1 0,0-1-1 0,1 0 0 16,2 0 0-16,1 0 0 16,1 3 0-16,0 0 0 0,0 0 0 15,2 3 0-15,-2-1 2 0,2 2-4 0,-2-1 1 16,3-1 2-16,0 2-2 15,1-1 2-15,1-1 0 0,0-1-3 16,0 1 4-16,-1-2 0 16,1 0-3-16,-1-2 2 0,0 1 0 0,-2 0-2 15,0 1 2 1,-2 0 4-16,3 0-4 0,-3 1 1 0,5 0 0 15,1 1-4-15,2-2 4 0,2 0-3 0,3 0 0 16,2 0 2 0,1 0 7-16,2 0-8 0,-1 0 0 0,0 0 9 15,1 3-12-15,-1-2 6 16,0 1 1-16,1 1-5 0,1-2 2 15,1 1 2-15,1 1-4 16,1-1 0-16,1 1 2 0,1 0-2 0,1-1 1 16,3 2 2-16,0-3-4 15,0 2 3-15,3 1 0 0,2-3-2 16,-1 2 2-16,2 0 2 0,1-3-6 0,1 2 3 15,1-2 3-15,-1 0-1 16,1 0 4-16,0 0-1 0,-2 0-3 16,1 0 0-16,-2 0-3 15,0 0 0-15,0-2 2 0,1 2 0 0,0-1-1 16,0-1 0-1,0-3 0-15,0 2 0 0,2-2 0 0,-2-1 8 16,2 3-4-16,0-4 1 16,-1-1-3-16,-2 2-2 0,4-4 0 15,-1 2 3-15,-1-1-4 0,1-4 2 0,-2-3-1 16,0-1 0-16,3-4 0 15,-1 0 2-15,0-4-3 0,-1-3 2 16,0-2 1-16,0-5-1 16,1 2 3-16,1-6-3 0,0 0-1 0,1-2 0 15,1-1 2-15,2 0-2 16,-2 3-2-16,2-2 2 0,-2 2 0 15,-1 0-1-15,1 2 0 0,-1 0 0 0,-1 2 0 16,0-1 2-16,0 4-2 16,0 5 0-16,0 2 2 0,-3 5-2 15,-1 4 2-15,-1 5-2 16,-1 4-3-16,-3 5-1 0,-1 2 0 0,-4 0 0 15,0 4 6 1,-1 3-2-16,1 3-9 0,2-2 6 0,4-1 4 16,2 0 0-16,-1 1-11 15,2 1 6-15,-2 3-5 0,1 2 9 16,1 1 0-16,0 5-4 0,-1 1 8 0,1-3-1 15,-1 1-4-15,2-2 3 16,-2-2-5-16,2 0 2 0,0 2 3 16,-2 3-1-16,-4 2 0 15,1 4 0-15,-4 2 0 0,0 2 1 0,0 2 0 16,-2-2 2-16,2 1-6 15,-2 0 2-15,2-2 1 0,3-5-10 16,-1-6 7-16,4-2 0 16,4-2 3-16,-1-7 0 0,3-3 0 0,0-1-3 15,-2-3 2-15,3-1-11 0,-1-1-7 16,1 1 15-16,0-1 3 15,0-1-3-15,6-8 7 0,5-6 2 0,3-7-4 16,2-6 0 0,0-3 1-16,3-1-2 0,1-7 0 0,3 0 0 15,2-1 0-15,1-1-2 16,3 2 2-16,-2 2-2 0,1 3 2 15,-1 0 0-15,-1 6 0 0,-2 1 0 0,-3 7 0 16,-4 3 0-16,-3 6 2 16,-3 4-1-16,-8 3-1 0,-1 3 0 15,0 3 2-15,-2 0-3 16,2 11-8-16,0 9 9 0,0 9 0 0,2 7-3 15,2 3 3-15,5 2 3 16,2 0-2-16,3-2 1 0,3-1-2 16,0-1-81-16,3-2 12 15,-3-3-37-15,0-2-39 0,-4-7-156 0</inkml:trace>
  <inkml:trace contextRef="#ctx0" brushRef="#br0" timeOffset="61030.085">12197 14081 829 0,'1'-2'0'0,"-1"0"236"15,-3 0-171-15,-1 1-28 16,-3 0-10-16,-3 1-12 0,2 3-7 15,-7 6-7-15,-1 7 3 0,-3 8 0 0,-4 8 2 16,-2 11 8-16,-5 8 1 16,-4 9-2-16,-3 9-1 0,-3 5-3 15,-3 6-11-15,-3-1 4 16,5-3 1-16,-1-6-4 0,3-9 2 0,5-8-2 15,2-8-11 1,5-7 10-16,4-6-8 0,3-6-8 0,6-6 5 16,4-3-9-16,5-6-6 0,2-4-7 0,3-4-6 15,1 0-33 1,5-3-2-16,4-2-71 0,1-9-35 0,0-8-74 15</inkml:trace>
  <inkml:trace contextRef="#ctx0" brushRef="#br0" timeOffset="61510.086">11542 14275 717 0,'0'-3'0'0,"0"0"245"0,3-1-167 15,0 1-16-15,4 2-13 0,-3 1-16 0,5 0 0 16,2 5-6-16,4 5-4 16,3 7 4-16,1 8-7 0,2 7 1 15,1 6 4-15,3 8-1 16,0 2 2-16,3-1 3 0,6 3-14 0,-3-3 1 15,6-1 5-15,1-2-4 16,-1-3-9-16,0-3 4 0,-2 0-9 16,1-3 6-16,-1-2 3 0,-3-1-8 0,-3 0-3 15,-3-1 1-15,-2-5 2 16,-7-1-8-16,-3-6 8 0,-3-2-1 15,-5-5-5-15,0-2 3 16,-4 0 2-16,0-4-6 0,-1-2 6 0,0 0-2 16,-1-4-1-1,0 0-13-15,0 1-5 0,0-1-18 0,0 0 2 16,1 0-14-16,-1-1-39 15,0-2-4-15,0-2-42 0,1-1-149 16,-1-3-120-16</inkml:trace>
  <inkml:trace contextRef="#ctx0" brushRef="#br0" timeOffset="64670.09">15603 11565 472 0,'0'-5'0'0,"2"0"170"16,0 0-102-16,1 1-21 0,-3 0 9 0,2 2 20 15,-1 1-10-15,-1 1-20 16,1 0-7-16,-1 0-9 0,0 0-11 16,0 0-6-16,2 0-3 15,0 4-10-15,0 2 0 0,-1 5 0 0,1 5 40 16,-1 3-33-1,-1 1 10-15,0 2-10 0,0 2-2 0,-3-2 6 16,2 0-4-16,0 2-8 0,0-2 2 0,1 0 14 16,0 1-15-1,-1-1 0-15,1 0 13 0,0 1-11 0,-1 1 3 16,-2 0 2-16,-2 1-7 15,0 1 0-15,-2-2 15 0,2 2-13 16,-1-3 2-16,1-1 1 16,1 1-8-16,1-2 6 0,0 0-3 0,1-3 2 15,2 0-2-15,0 0 0 16,0-2 1-16,0 0-1 0,0-2 0 15,0-3 2-15,0-1 1 0,0-2-2 0,0 0-2 16,0-3-2-16,0 0 4 16,0-2 0-16,0 1-1 0,0 0 0 15,-2 2 0-15,-1 1 0 16,-2-2 0-16,3 2 2 0,-1-4-2 0,1 1 0 15,-2 0 0 1,1-1 2-16,1 1-3 0,1-1 2 0,0 1 2 16,0-2-6-16,0-2 3 0,1 0 3 0,-2 3-3 15,1-2 0 1,0 0-7-16,-3 1 7 0,-2-2 0 0,-1 0 3 15,-2 0-3-15,1 0 0 16,-3 0 2-16,0 0-1 0,2 0-2 16,-2-2 1-16,-2 1 2 15,2-1-4-15,0 2 4 0,-3 0-2 0,1 0 0 16,-1 1 0-16,-2 3 0 15,1-2 0-15,-3 0-2 0,-1 3 2 16,-2-2 0-16,-3 1-12 0,-7 2 4 0,-3-1 6 16,-1 0 4-16,0-3 0 15,1 0-4-15,-1 1 4 0,-4-1 1 16,-4 3-6-16,-1-2 6 15,-1 0 0-15,3 1-6 0,-3 1 6 0,-4-2-3 16,1-1-2 0,-5-1 4-16,-1-1-1 0,1 0-2 0,-3 0 2 15,1 0 4-15,-1-2-6 16,-3 1 0-16,0-1 1 0,-2 1 0 15,2-2 0-15,0 1 5 0,2 0-7 0,0-1 3 16,-2 2-2-16,1-1 0 16,0 0 2-16,3-3 1 0,-1-1-3 15,1 0 2-15,1-3 11 16,2 1-15-16,3 0 6 0,0-1 2 0,6 0-8 15,-2-2 4-15,2 0 2 16,3 2-6-16,0-5 6 0,1 1-4 16,3 1 0-16,-3 0 1 0,1 2 0 0,0-2 0 15,-2 2 0-15,0-3 4 16,0 2-6-16,-1 0 4 0,0 0-5 15,-2 1 1-15,-1-2 4 16,0 3-1-16,2 1-3 0,-1-4 3 0,2 5-1 16,0-3 0-1,1 1 0-15,1 1 4 0,-1 1-8 0,1 2 4 16,2-1 2-16,-2 4-4 15,0 0 1-15,0-2 1 0,1 3 0 16,0-5-1-16,0 1 1 0,2 2 0 0,0-1-4 16,-2-1 2-16,1 1-5 15,-2-1 9-15,3 1-2 0,-4 0 0 16,4 1 0-16,0 1 0 15,-2-1-9-15,3 3 11 0,0-4 2 0,1 4-8 16,-1-2 8-16,1 1-5 16,-1 1-2-16,-2 0 5 0,2 0-4 15,-2 2 1-15,0 1 2 16,-1-1-2-16,-1 3-24 0,-2 0 25 0,1-2 0 15,-2 1-14-15,-2-1 15 0,-1-1-2 16,-3 3-9-16,0 2 11 16,-3 0 2-16,0 1-6 0,1 2 6 0,-5-1-6 15,2 3 0 1,-2 0 6-16,-1 0-2 0,-4 4-4 0,2-1 4 15,-2 0 2-15,-1-2-6 16,0-2 4-16,-2 4 1 0,-2-2-4 16,-2 1 1-16,0-2 6 0,0 0-10 0,-1 0 6 15,-1 0-1-15,-1 0 0 16,1 3 0-16,-2-1 4 0,-2-2-7 15,4 1 6-15,-1-2-3 16,1-1 0-16,1 2-3 0,2-5 3 0,3 1 0 16,3-3 0-16,2-1 1 15,6-1-2-15,-2-1 2 0,2-1 4 16,4-1-5-16,-3 0 0 15,4 0 10-15,0-1-12 0,1-4 4 0,2 0-3 16,0 0 0-16,-1-2 2 0,1 1 3 16,-1 0-5-16,2-1-2 15,3 1 6-15,0-3-6 0,3 2 6 0,2-5-4 16,3 3 1-1,2-3 0-15,2 0 16 0,0 2-14 0,4-5 7 16,1 4-4-16,1 0 1 16,2-3 2-16,0 4-3 0,2-3-1 15,1 1-4-15,1 0 0 16,1 1 0-16,0 1 4 0,1-1-3 0,0 3-1 15,0 1-2-15,1-1 1 0,0 1-2 16,-1 0 6-16,3 3-5 16,-2 1 0-16,4 0 4 0,3 2-4 0,0-2 1 15,4 2 2-15,1 1 3 16,0-1-4-16,1 1 0 0,0 0 11 15,0 0 2-15,0 0 3 16,1-2-2-16,-1 0 1 0,0-2 5 0,0-1-20 16,0-1 0-16,0-3 0 0,-3 2 6 15,2 0-6-15,1-3 0 16,-1-1 6-16,0-4-6 0,1-2 0 0,0-3 4 15,0-1-5 1,0-3 2-16,0 1 6 0,0-3-7 0,0-1 0 16,0-2 5-16,0 0-6 15,0-1 2-15,1-3 2 0,-1 4-8 16,0-5 10-16,0 0-6 15,-4 1-4-15,-3 1 10 0,0 5-7 0,-1 8-1 16,-4 5 6-16,4 4 4 0,0 4-8 16,3 2 2-16,0 0 2 15,1 1-4-15,1 2 2 0,3-1-2 0,-3 1 2 16,3 1 3-16,0 0-3 15,0 0-1-15,0 0 0 0,0 0 4 16,2 0-6-16,-1 1 4 16,-1 4-7-16,0 9-13 0,-4 6 23 0,-2 7-7 15,-2 3 2 1,-2 1 0-16,0-1 5 0,0 5-9 0,-3-2-2 15,2 1-10-15,-3 2-6 0,-1 0 13 0,0-1-13 16,1 1 2 0,0-6 10-16,3-5-8 0,2-5 1 0,4-8 21 15,3-8-6-15,2-3-1 16,0-1 6-16,0 0 5 0,-1 0 15 15,1-5 1-15,0-5-11 16,0-2-21-16,1-5 7 0,4-2 0 0,2-3-10 16,0-2 8-16,0-4-2 0,2-2-5 15,1-5 10-15,1-5 0 16,0-1 0-16,2-3 3 0,1-1-4 0,-1 2-3 15,0 3 5-15,-1 3 3 16,-1 11-8-16,-6 7 4 0,0 11 0 16,-4 6 0-16,-1 1 0 15,2 1 0-15,0 3-10 0,3 6 14 0,0 6-4 16,1 3 0-1,-2 4 0-15,1 1 2 0,0 4-2 0,2 0 0 16,0 2 7-16,3 0-8 0,3 0 2 0,-1 0 2 16,5 0-6-1,-3 0-102-15,-2-4-65 0,-4-5-366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5T10:23:53.7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3460 8340 447 0,'-3'-5'0'0,"-1"2"234"15,4 0-135-15,0 2-16 0,-2-1-13 0,2 2-17 16,0-1-6-16,0 1-5 15,0 0-14-15,0-1-8 0,2 0-2 16,1 1-12-16,4 0 10 0,4 0 10 0,2 0-6 16,4 0-3-16,1 0 1 15,4 0 6-15,2-1-2 0,4-1 7 16,1-3-3-16,2 0-12 15,2 1-10-15,1-2 6 0,2 1-4 0,-2 0-3 16,1 1 1 0,-1 0 2-16,0 2-6 0,-3-1 0 0,-2 3 6 15,-1 0-7-15,0 0 2 16,-1 4 4-16,1-2-8 0,0 4 6 15,1-2-2-15,0 0-1 0,0-1 0 0,1 0 4 16,1-3-5-16,1 0 2 16,-1 1 2-16,1-1-4 0,0 0 2 15,-3 0 3-15,0 0-5 16,-1 0 2-16,-1 0 0 0,0 0-1 0,1 0 0 15,-1-1 1-15,0 1-1 16,-1-2 1-16,2 2-1 0,-3-1 1 16,0 0 0-16,-2-1 7 15,0 2-10-15,0-1 4 0,-1 1 1 0,1-1-1 16,2-1-1-16,0-1 1 0,0 2-3 15,1-3 2-15,-1 1 4 16,1 0-7-16,0 0 4 0,0 1 3 0,0 2-7 16,-3 0 2-1,0 0 1-15,-1 0-2 0,-1 0 1 0,1 2 0 16,0 1 0-16,-1 0 0 15,2-2 1-15,-1 2-1 0,2-3 0 16,0 0 2-16,0 0-2 0,0 0 0 0,-6 0 2 16,1 0-3-16,0 0 2 15,1 0-1-15,-3-3-1 0,1 3 2 16,-3-2 3-16,0 0-4 15,0-1-1-15,-3 1 2 0,-1 2-2 0,-3-2 2 16,-4 1-1-16,0 0 0 16,-2 1 0-16,-2 0 3 0,0-2-4 15,0-2 2-15,-6-2 21 16,0-3-22-16,-3 0 0 0,-1-3 8 0,-1 0-8 15,0 2 0-15,-2-2 8 0,1 0-9 16,-1-2 2-16,-1-1-2 16,1 1-1-16,-1-1 4 0,1-2-1 0,1 0-2 15,0 2 2 1,0 1 0-16,0 2-2 0,1 2 2 0,1 4 0 15,0 2 0-15,3 2 3 16,2 2 0-16,1-2-2 0,4 2 2 16,0 0 1-16,0 0-8 15,0 3 0-15,3 4 2 0,3 3-1 0,1 3 4 16,4 2 1-16,3 0-4 0,2 1 2 15,3-1 1-15,2-1-2 16,4-1 0-16,1-1 8 0,1-2-8 0,0-4 0 16,0-1 8-16,-2-2-13 15,-5 1 10-15,0-1-4 0,-5 0-1 16,-3 0 0-16,-5 1 3 15,-1 1-6-15,-4 1 1 0,-2 0 2 0,-1 7 0 16,-7 3 0-16,-1 3 17 0,-3 3-6 16,-4 3 0-16,-2 3-7 15,-2 4-2-15,-1 1 2 0,2-1-4 0,-1 2 0 16,-1-5 0-1,-1 7 2-15,-3 3-3 0,0 2 2 0,-1 2 2 16,3-6-4-16,4-1 2 16,1-4 2-16,4-6-5 0,1-4-18 15,5-5 4-15,0-3-32 16,2-1-14-16,0-3-25 0,-2 5-68 0,0-2-35 15,-4-5-208-15</inkml:trace>
  <inkml:trace contextRef="#ctx0" brushRef="#br0" timeOffset="4490.006">6416 8739 640 0,'6'-15'0'0,"0"-2"153"15,-1 5-86 1,-3 3-8-16,-1 4-8 0,-1 5-1 0,0-2-25 15,0 2-17-15,0 0-6 0,0 0-3 0,-1 2-7 16,-5 1 11 0,-3 8 4-16,-4 4-3 0,-3 10 7 0,-4 10 2 15,0 6 2-15,-2 11-1 16,0 7-5-16,-4 5 1 0,-2 6 3 15,-3 2-6-15,-1 1 7 16,-1 0-3-16,4-4 1 0,2-5-7 0,2-7 4 16,2-6-6-16,4-6-4 15,2-4 2-15,3-6 2 0,2-3-6 16,2-3 6-16,2-7-2 0,0-2-1 0,3-5-5 15,2-4-8-15,0-2-19 16,2-4-2-16,1-3-18 0,-2-2-30 16,2 0-13-16,4-10-40 15,1-8-100-15,5-6-252 0</inkml:trace>
  <inkml:trace contextRef="#ctx0" brushRef="#br0" timeOffset="4810.006">6039 8722 731 0,'0'-3'0'0,"0"1"267"16,0 2-206-16,0 0-17 0,0 0-19 15,9 9-15-15,5 8 24 0,5 10 1 0,2 14-7 16,0 5-9-16,0 10 1 16,2 0 8-16,1 2 3 0,3 1-4 15,3-2-9-15,-1 1-5 16,0-3-10-16,-2-3 2 0,-4-4-3 0,-7-10-3 15,-1-4 2-15,-3-6 1 16,-2-5-3-16,-1-3 2 0,-2 1 1 16,-3-2-2-16,-1 1-65 15,-3 0-6-15,-4 4-45 0,-5 0-44 16,-2-6-200-16</inkml:trace>
  <inkml:trace contextRef="#ctx0" brushRef="#br0" timeOffset="7820.01">20161 8621 714 0,'0'0'0'0,"0"0"129"16,0 0-60-16,0 0-8 0,-2 1-30 0,-6 10-34 16,-5 11 6-16,-3 11 41 15,-4 11-9-15,-4 6-5 0,0 8 0 16,-2 5 1-16,-1 3-13 15,-3 1 3-15,3-1-3 0,-1-1-8 0,2-4-9 16,0-1 13-16,0-3-5 0,1-5-3 16,1-4 2-16,3-7-9 15,2-1 2-15,4-5 4 0,1-1-4 0,3-7-2 16,3-2 2-1,1-7 1-15,3-2-3 0,3-5 2 0,0-4-2 16,1 0-4-16,0-4 4 16,0-1-2-16,1 2-13 0,1-3 7 15,-2 0 0-15,3-1-1 16,-1 0 3-16,1-6-20 0,1-3-19 0,-1-3-21 15,0-3-14-15,2-2-69 0,0-2-38 16,-2-3-62-16</inkml:trace>
  <inkml:trace contextRef="#ctx0" brushRef="#br0" timeOffset="8240.011">19652 8944 768 0,'-5'-7'0'16,"3"2"234"-16,1 1-145 15,1 1-13-15,-1-4-34 0,1 1 13 16,0 2-5-16,0 2-1 15,0 0-20-15,0 2-19 0,2 2-13 0,9 10-1 16,7 7 8-16,4 13 10 0,2 9-2 16,0 7 1-16,0 5 0 15,0 0-2-15,-3 0 2 0,2-5 3 0,0-2-2 16,0-4-5-16,1-5-8 15,0-4 8-15,0-4-7 0,0-3 0 16,0-1 1-16,-3-4-2 16,0-1-2-16,-1-3 2 0,-2-2 5 0,-3-2-7 15,-3 0 2 1,-4-4-2-16,-1 1 0 0,-4-4 2 0,1 1-2 15,0-2-16-15,-2-1 0 0,-1-1-6 0,1 0-17 16,-2 1-1 0,0-3-21-16,0 3-40 0,0-1 2 0,-4 0-36 15,0-3-143-15,0 0-136 16</inkml:trace>
  <inkml:trace contextRef="#ctx0" brushRef="#br0" timeOffset="13720.019">20077 7149 488 0,'0'0'0'15,"0"0"63"-15,0-2-16 0,0 2 7 0,0 0-8 16,0 0-12-16,0 0-8 0,0 0 7 16,0 0 4-16,-4 2 0 15,-2 5-2-15,-4 5-12 0,-1 1-3 0,-1 7 2 16,-1 3 0-16,-2 10-1 15,-5 9 18-15,0 8-15 0,-2 8-8 16,-2 8 9-16,-3 4 1 16,-1 3-11-16,3 0-5 0,0-4 2 0,1-2-7 15,2-7-6 1,1-5 2-16,3-6 5 0,4-9-7 0,1-3 2 15,2-6 3-15,3-4-4 0,2-7 0 0,2-1 2 16,-2-4-3 0,4-3-1-16,0-5-1 0,2-4-12 0,0-1-4 15,0-2-15-15,0-1-29 16,0-8 15-16,4-6-26 0,2-5-172 15,-1-11-71-15</inkml:trace>
  <inkml:trace contextRef="#ctx0" brushRef="#br0" timeOffset="13950.019">19785 7231 687 0,'-6'-29'0'0,"0"6"265"16,0 11-150-16,1 6-37 15,3 2-18-15,2 4-10 0,0 8-43 0,1 9-8 16,5 10 2-1,5 7 11-15,7 5 6 0,5 2 0 0,5 1-3 16,1 3-11-16,1 2-3 0,-2 3 4 0,-4-4-10 16,-1 0-69-1,-5-6 17-15,-3-4-11 0,-4 0-13 0,-3-1 7 16,-4-2-47-16,-4 0-62 15,-3-1-75-15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emf"/><Relationship Id="rId5" Type="http://schemas.openxmlformats.org/officeDocument/2006/relationships/customXml" Target="../ink/ink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emf"/><Relationship Id="rId5" Type="http://schemas.openxmlformats.org/officeDocument/2006/relationships/customXml" Target="../ink/ink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5" Type="http://schemas.openxmlformats.org/officeDocument/2006/relationships/customXml" Target="../ink/ink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emf"/><Relationship Id="rId4" Type="http://schemas.openxmlformats.org/officeDocument/2006/relationships/customXml" Target="../ink/ink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emf"/><Relationship Id="rId5" Type="http://schemas.openxmlformats.org/officeDocument/2006/relationships/customXml" Target="../ink/ink1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4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9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emf"/><Relationship Id="rId5" Type="http://schemas.openxmlformats.org/officeDocument/2006/relationships/customXml" Target="../ink/ink15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emf"/><Relationship Id="rId5" Type="http://schemas.openxmlformats.org/officeDocument/2006/relationships/customXml" Target="../ink/ink16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emf"/><Relationship Id="rId4" Type="http://schemas.openxmlformats.org/officeDocument/2006/relationships/customXml" Target="../ink/ink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emf"/><Relationship Id="rId5" Type="http://schemas.openxmlformats.org/officeDocument/2006/relationships/customXml" Target="../ink/ink20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emf"/><Relationship Id="rId5" Type="http://schemas.openxmlformats.org/officeDocument/2006/relationships/customXml" Target="../ink/ink21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emf"/><Relationship Id="rId4" Type="http://schemas.openxmlformats.org/officeDocument/2006/relationships/customXml" Target="../ink/ink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Link Control (DLC) Services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876800" y="990600"/>
            <a:ext cx="3733800" cy="541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data link control (DLC) deals with procedures for communication between two adjacent nodes no matter whether the link is dedicated or broadcast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link control functions include framing, flow control  and error control </a:t>
            </a:r>
          </a:p>
        </p:txBody>
      </p:sp>
    </p:spTree>
    <p:extLst>
      <p:ext uri="{BB962C8B-B14F-4D97-AF65-F5344CB8AC3E}">
        <p14:creationId xmlns:p14="http://schemas.microsoft.com/office/powerpoint/2010/main" val="834043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Byte Stuffing in Connection-Oriented 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876800" y="1112880"/>
            <a:ext cx="37338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Several Issues: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One or more escape characters followed by a byte with same pattern as a flag?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Unicode (16/32 bit) vs. 8-bit characters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is stuffed with a pre-defined Escape Character (byte) when there is a character with same pattern as a flag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660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Byte Stuffing and </a:t>
            </a:r>
            <a:r>
              <a:rPr lang="en-US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Unstuffing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59050"/>
            <a:ext cx="76962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20850"/>
            <a:ext cx="3166103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117" y="4616450"/>
            <a:ext cx="3170483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838080" y="1066680"/>
              <a:ext cx="7645680" cy="4456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5480" y="1053720"/>
                <a:ext cx="7671240" cy="448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4681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Bit-Oriented 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876800" y="990600"/>
            <a:ext cx="36576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section of frame is a sequence of bits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need a delimiter to separate one frame from the 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special 8-bit pattern (01111110) to define beginning and end of  a frame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Same issue as Connection-oriented Framing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549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Frame in a Bit-Oriented Protocol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2952750"/>
            <a:ext cx="77851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031" y="2171700"/>
            <a:ext cx="2917969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195560" y="3375720"/>
              <a:ext cx="6594480" cy="1431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5480" y="3363480"/>
                <a:ext cx="6615720" cy="145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9838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Bit Stuffing and </a:t>
            </a:r>
            <a:r>
              <a:rPr lang="en-US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Unstuffing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1676400"/>
            <a:ext cx="32194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38" y="4978400"/>
            <a:ext cx="286226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8400"/>
            <a:ext cx="7543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283200" y="2333160"/>
              <a:ext cx="3295080" cy="3594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1320" y="2324520"/>
                <a:ext cx="3320640" cy="361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3456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and Error Control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1112880"/>
            <a:ext cx="38100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One of the responsibilities of the data-link control sublayer is flow and error control at the data-link layer</a:t>
            </a:r>
          </a:p>
        </p:txBody>
      </p:sp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Control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1036680"/>
            <a:ext cx="38100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Balance between production and consumption rates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frames are produced faster than they are consumed at the receiving data link layer, the frames will be discarded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Use of buffers; one at sending end and other at receiving end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112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Control at the Data Link Layer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3124200"/>
            <a:ext cx="7793037" cy="92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52800"/>
            <a:ext cx="3405187" cy="36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38600"/>
            <a:ext cx="48942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074400" y="4970520"/>
              <a:ext cx="3617280" cy="606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62520" y="4966920"/>
                <a:ext cx="3633120" cy="614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1036680"/>
            <a:ext cx="3657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Consumers need to communicate with the producers on two occasions: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When the buffer is full; &amp;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When there are vacancies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the two parties use a buffer with only one slot, the communication can be easier 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892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Error Control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990600"/>
            <a:ext cx="38100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Error Control at Data Link layer uses CRC in one of the two ways: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If a frame is corrupted, it is silently discarded and if it is good, it is delivered to network layer</a:t>
            </a:r>
          </a:p>
          <a:p>
            <a:pPr marL="800100" lvl="1" indent="-342900">
              <a:buFont typeface="Wingdings" charset="2"/>
              <a:buChar char="ü"/>
            </a:pPr>
            <a:endParaRPr lang="en-US" sz="23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If frame is corrupted, it is silently discarded and if it is good, an acknowledgement is sent to sender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957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DLC  Services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7" y="1296808"/>
            <a:ext cx="4056063" cy="208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7" y="4038600"/>
            <a:ext cx="4056063" cy="217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3035" y="1295400"/>
            <a:ext cx="16002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DLC Services</a:t>
            </a:r>
          </a:p>
        </p:txBody>
      </p:sp>
      <p:cxnSp>
        <p:nvCxnSpPr>
          <p:cNvPr id="6" name="Straight Connector 5"/>
          <p:cNvCxnSpPr>
            <a:stCxn id="2" idx="2"/>
          </p:cNvCxnSpPr>
          <p:nvPr/>
        </p:nvCxnSpPr>
        <p:spPr>
          <a:xfrm flipH="1">
            <a:off x="6132170" y="1664732"/>
            <a:ext cx="965" cy="304572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133135" y="2195853"/>
            <a:ext cx="4953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53200" y="2011187"/>
            <a:ext cx="16002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Framing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6133135" y="4722120"/>
            <a:ext cx="4953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53200" y="4537454"/>
            <a:ext cx="16002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Error Control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34100" y="3458987"/>
            <a:ext cx="4953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53200" y="3274321"/>
            <a:ext cx="16002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Flow Control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3146040" y="1328400"/>
              <a:ext cx="5181840" cy="5040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0640" y="1316880"/>
                <a:ext cx="5202720" cy="505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4336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DLC protocol can be either connectionless or connection-oriented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Connectionless: No relationship between the frames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Connection-Oriented: Frames are numbered and sent in order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Connectionless and Connection-Oriented</a:t>
            </a:r>
          </a:p>
        </p:txBody>
      </p:sp>
    </p:spTree>
    <p:extLst>
      <p:ext uri="{BB962C8B-B14F-4D97-AF65-F5344CB8AC3E}">
        <p14:creationId xmlns:p14="http://schemas.microsoft.com/office/powerpoint/2010/main" val="1664243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862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machine with a finite number of states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Machines stays in one of the states until an event occurs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event is associated with 2 reactions: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List of actions to be performed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Determining the next state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Finite State Machine (FSM)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6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Finite State Machine (FSM)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52" y="2286000"/>
            <a:ext cx="76962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58720" y="2563200"/>
              <a:ext cx="7189560" cy="2883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47560" y="2550240"/>
                <a:ext cx="7214040" cy="290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862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Traditionally four protocols have been defined for the data-link layer to deal with flow and error control: 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Simple Protocol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Stop-and-Wait Protocol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Go-Back-N Protocol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Selective-Repeat Protocol </a:t>
            </a:r>
          </a:p>
          <a:p>
            <a:pPr marL="800100" lvl="1" indent="-342900">
              <a:buFont typeface="Arial" charset="0"/>
              <a:buChar char="•"/>
            </a:pPr>
            <a:endParaRPr lang="en-U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DATA-LINK LAYER  PROTOCOLS</a:t>
            </a:r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1272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Simple protocol has neither flow nor error control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Assumption: The receiver can immediately handle any frame it receives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receiver can never be overwhelmed with incoming frames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 Protocol</a:t>
            </a:r>
          </a:p>
        </p:txBody>
      </p:sp>
    </p:spTree>
    <p:extLst>
      <p:ext uri="{BB962C8B-B14F-4D97-AF65-F5344CB8AC3E}">
        <p14:creationId xmlns:p14="http://schemas.microsoft.com/office/powerpoint/2010/main" val="4226698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 Protocol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56" y="2362200"/>
            <a:ext cx="7620000" cy="1707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242360" y="2572920"/>
              <a:ext cx="6015960" cy="948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2280" y="2564640"/>
                <a:ext cx="6035040" cy="96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FSM  for Simple Protocol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79" y="1099911"/>
            <a:ext cx="3947621" cy="248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57600"/>
            <a:ext cx="3962400" cy="24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242360" y="1202760"/>
              <a:ext cx="6763680" cy="4357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9400" y="1190160"/>
                <a:ext cx="6791400" cy="438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5720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838200" y="990600"/>
            <a:ext cx="76200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Here is an example of communication using this protocol. It is very simple. The sender sends frames one after another without even thinking about the receiver.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09825"/>
            <a:ext cx="73406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991" y="3795713"/>
            <a:ext cx="11382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991" y="4491038"/>
            <a:ext cx="11382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28" y="3886200"/>
            <a:ext cx="350361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341" y="4622800"/>
            <a:ext cx="35036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66" y="4151313"/>
            <a:ext cx="113665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66" y="4860925"/>
            <a:ext cx="11366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028" y="5149850"/>
            <a:ext cx="952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96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0668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Stop-and-Wait protocol uses both flow and error control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sender sends one frame at a time and waits for an acknowledgment before sending the next one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detect corrupted frames, we add a CRC code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Stop-and-Wait Protocol</a:t>
            </a:r>
          </a:p>
        </p:txBody>
      </p:sp>
    </p:spTree>
    <p:extLst>
      <p:ext uri="{BB962C8B-B14F-4D97-AF65-F5344CB8AC3E}">
        <p14:creationId xmlns:p14="http://schemas.microsoft.com/office/powerpoint/2010/main" val="489453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600"/>
            <a:ext cx="38862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Stop-and-Wait Protocol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52" y="2554288"/>
            <a:ext cx="7697788" cy="184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058040" y="2405520"/>
              <a:ext cx="6523560" cy="2175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9040" y="2392560"/>
                <a:ext cx="6548760" cy="220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366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876800" y="990600"/>
            <a:ext cx="3962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Data-Link layer needs to pack bits into frames, so that each frame is distinguishable from another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Our postal system practices a type of framing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Framing separates a message by adding a sender address and a destination address</a:t>
            </a:r>
          </a:p>
          <a:p>
            <a:pPr marL="3543300" lvl="7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16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1066800"/>
            <a:ext cx="4851400" cy="52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52" y="1797050"/>
            <a:ext cx="20637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4" y="3854450"/>
            <a:ext cx="206057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231200" y="957240"/>
              <a:ext cx="7423920" cy="4858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20040" y="946440"/>
                <a:ext cx="7447680" cy="488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1247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66800"/>
            <a:ext cx="4851400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47800"/>
            <a:ext cx="20637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3087688"/>
            <a:ext cx="2128837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4724400"/>
            <a:ext cx="1798637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886680" y="2074320"/>
              <a:ext cx="7871040" cy="4454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3360" y="2061000"/>
                <a:ext cx="7898400" cy="448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4134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600"/>
            <a:ext cx="4038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Both Simple and Stop-and-wait protocols are designed for unidirectional communication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flows in one direction and ACK travels in the 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make the system efficient, the data in one direction is piggybacked with the acknowledgment in the other direction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Piggybacking</a:t>
            </a:r>
          </a:p>
        </p:txBody>
      </p:sp>
    </p:spTree>
    <p:extLst>
      <p:ext uri="{BB962C8B-B14F-4D97-AF65-F5344CB8AC3E}">
        <p14:creationId xmlns:p14="http://schemas.microsoft.com/office/powerpoint/2010/main" val="17081682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862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 -oriented protocol for communication over point-to-point and multipoint links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implements Stop-and-Wait protocol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Most of the concepts defined in this protocol is the basis for other protocols such as PPP, Ethernet, or wireless LANs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High-level Data Link Control (HDLC)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720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HDLC provides two common transfer modes that can be used in different configurations: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Normal Response Mode (NRM) &amp;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Asynchronous Balanced Mode (ABM)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Configurations &amp; Transfer Modes in HDLC</a:t>
            </a:r>
          </a:p>
        </p:txBody>
      </p:sp>
    </p:spTree>
    <p:extLst>
      <p:ext uri="{BB962C8B-B14F-4D97-AF65-F5344CB8AC3E}">
        <p14:creationId xmlns:p14="http://schemas.microsoft.com/office/powerpoint/2010/main" val="36771649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 </a:t>
            </a:r>
            <a:r>
              <a:rPr lang="fr-FR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Response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1" y="1550615"/>
            <a:ext cx="7488238" cy="123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1" y="4359369"/>
            <a:ext cx="7488238" cy="130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1600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343400"/>
            <a:ext cx="1600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5172075"/>
            <a:ext cx="15621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5143500"/>
            <a:ext cx="1560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2362200"/>
            <a:ext cx="1560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391320" y="1035000"/>
              <a:ext cx="8044200" cy="5001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9440" y="1022040"/>
                <a:ext cx="8067960" cy="502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0362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Asynchronous Balanced Mode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84" y="2819400"/>
            <a:ext cx="76962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134" y="3336925"/>
            <a:ext cx="233045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4" y="4059238"/>
            <a:ext cx="22733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56120" y="1192680"/>
              <a:ext cx="8064720" cy="4061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5680" y="1180800"/>
                <a:ext cx="8086680" cy="408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3082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HDLC defines three types of frames: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information frames (I-frames)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Supervisory frames (S-frames)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Unnumbered frames (U-frames)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Framing</a:t>
            </a:r>
          </a:p>
        </p:txBody>
      </p:sp>
    </p:spTree>
    <p:extLst>
      <p:ext uri="{BB962C8B-B14F-4D97-AF65-F5344CB8AC3E}">
        <p14:creationId xmlns:p14="http://schemas.microsoft.com/office/powerpoint/2010/main" val="5518140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HDLC Frames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3914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4063"/>
            <a:ext cx="53070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987925"/>
            <a:ext cx="74469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608840" y="978480"/>
              <a:ext cx="6047280" cy="5117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6600" y="966240"/>
                <a:ext cx="6067800" cy="514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3622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Most common protocol for point-to-point access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Millions of Internet users who need to connect their home computers to the server of an Internet service provider use PPP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control and manage the transfer of data, there is a need for a PPP at the data-link layer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Point-to-Point Protocol (PPP)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9608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876800" y="1112880"/>
            <a:ext cx="37338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destination address defines where the packet is to go; the sender address helps the recipient acknowledge the receipt</a:t>
            </a:r>
          </a:p>
          <a:p>
            <a:pPr marL="3543300" lvl="7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051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685800" y="990600"/>
            <a:ext cx="7848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designers of PPP have included several services to make it suitable for a point-to-point protocol, but have ignored some traditional services to make it simple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Services provided by PPP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932385"/>
              </p:ext>
            </p:extLst>
          </p:nvPr>
        </p:nvGraphicFramePr>
        <p:xfrm>
          <a:off x="1219200" y="2514600"/>
          <a:ext cx="6705600" cy="3535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474">
                <a:tc>
                  <a:txBody>
                    <a:bodyPr/>
                    <a:lstStyle/>
                    <a:p>
                      <a:r>
                        <a:rPr lang="en-US" dirty="0"/>
                        <a:t>Services Included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Services Not Included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474">
                <a:tc>
                  <a:txBody>
                    <a:bodyPr/>
                    <a:lstStyle/>
                    <a:p>
                      <a:r>
                        <a:rPr lang="en-US" dirty="0"/>
                        <a:t>Framing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Flow Control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325">
                <a:tc>
                  <a:txBody>
                    <a:bodyPr/>
                    <a:lstStyle/>
                    <a:p>
                      <a:r>
                        <a:rPr lang="en-US" dirty="0"/>
                        <a:t>Link Establishment and Data Exchange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Error Correction </a:t>
                      </a:r>
                      <a:r>
                        <a:rPr lang="en-US" baseline="0" dirty="0"/>
                        <a:t>(PPP has CRC detection only)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74">
                <a:tc>
                  <a:txBody>
                    <a:bodyPr/>
                    <a:lstStyle/>
                    <a:p>
                      <a:r>
                        <a:rPr lang="en-US" dirty="0"/>
                        <a:t>Authentication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Sequence</a:t>
                      </a:r>
                      <a:r>
                        <a:rPr lang="en-US" baseline="0" dirty="0"/>
                        <a:t> Numbering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325">
                <a:tc>
                  <a:txBody>
                    <a:bodyPr/>
                    <a:lstStyle/>
                    <a:p>
                      <a:r>
                        <a:rPr lang="en-US" dirty="0"/>
                        <a:t>Multilink PPP Address configuration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Absence</a:t>
                      </a:r>
                      <a:r>
                        <a:rPr lang="en-US" baseline="0" dirty="0"/>
                        <a:t> of sophisticated Addressing Mechanism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60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Network Address configuration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3997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PPP Frame Format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2981325"/>
            <a:ext cx="7212012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66900" y="1436824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PPP uses a character-oriented (or byte-oriented) frame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998280" y="1771560"/>
              <a:ext cx="7286400" cy="4214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4600" y="1758240"/>
                <a:ext cx="7305480" cy="424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2922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Although PPP is a link-layer protocol, it uses another set of protocols to establish the link, authenticate and carry the network-layer data</a:t>
            </a:r>
          </a:p>
          <a:p>
            <a:pPr marL="342900" indent="-342900">
              <a:buFont typeface="Arial" charset="0"/>
              <a:buChar char="•"/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Three sets of protocols are: 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Link Control Protocol (LCP)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Two Authentication Protocols (APs)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Several Network Control Protocols (NCPs)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 in PPP</a:t>
            </a:r>
          </a:p>
        </p:txBody>
      </p:sp>
    </p:spTree>
    <p:extLst>
      <p:ext uri="{BB962C8B-B14F-4D97-AF65-F5344CB8AC3E}">
        <p14:creationId xmlns:p14="http://schemas.microsoft.com/office/powerpoint/2010/main" val="3276038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 in PPP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58" y="1288918"/>
            <a:ext cx="5558742" cy="249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58" y="3781425"/>
            <a:ext cx="204635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881160" y="979200"/>
              <a:ext cx="4757400" cy="4064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9640" y="968760"/>
                <a:ext cx="4778280" cy="408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76572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LCP  Packet encapsulated in a Frame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590800"/>
            <a:ext cx="56435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29000"/>
            <a:ext cx="72850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4846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LCP Packets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70" y="1524000"/>
            <a:ext cx="756609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295640" y="1916280"/>
              <a:ext cx="605520" cy="3618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83760" y="1904760"/>
                <a:ext cx="623880" cy="364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77083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Authentication Protocols in PPP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52368" y="1676400"/>
            <a:ext cx="165783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PPP Authentication</a:t>
            </a:r>
          </a:p>
          <a:p>
            <a:pPr algn="ctr"/>
            <a:endParaRPr lang="en-US" dirty="0"/>
          </a:p>
        </p:txBody>
      </p:sp>
      <p:cxnSp>
        <p:nvCxnSpPr>
          <p:cNvPr id="5" name="Straight Connector 4"/>
          <p:cNvCxnSpPr>
            <a:stCxn id="3" idx="2"/>
          </p:cNvCxnSpPr>
          <p:nvPr/>
        </p:nvCxnSpPr>
        <p:spPr>
          <a:xfrm flipH="1">
            <a:off x="4572000" y="2876729"/>
            <a:ext cx="9284" cy="6760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124200" y="3552809"/>
            <a:ext cx="144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3960121"/>
            <a:ext cx="19812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Password Authentication Protocol </a:t>
            </a:r>
          </a:p>
          <a:p>
            <a:pPr algn="ctr"/>
            <a:r>
              <a:rPr lang="en-US" dirty="0"/>
              <a:t>(PAP)</a:t>
            </a:r>
          </a:p>
          <a:p>
            <a:pPr algn="ctr"/>
            <a:endParaRPr lang="en-US" dirty="0"/>
          </a:p>
        </p:txBody>
      </p:sp>
      <p:cxnSp>
        <p:nvCxnSpPr>
          <p:cNvPr id="8" name="Straight Connector 7"/>
          <p:cNvCxnSpPr>
            <a:stCxn id="13" idx="0"/>
          </p:cNvCxnSpPr>
          <p:nvPr/>
        </p:nvCxnSpPr>
        <p:spPr>
          <a:xfrm flipV="1">
            <a:off x="6248400" y="3552809"/>
            <a:ext cx="0" cy="40416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581284" y="3552809"/>
            <a:ext cx="166711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57800" y="3956977"/>
            <a:ext cx="19812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Challenge Handshake Authentication Protocol </a:t>
            </a:r>
          </a:p>
          <a:p>
            <a:pPr algn="ctr"/>
            <a:r>
              <a:rPr lang="en-US" dirty="0"/>
              <a:t>(CHAP)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3124200" y="3552809"/>
            <a:ext cx="0" cy="40416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9768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PAP  packets encapsulated in a PPP frame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395" y="1066800"/>
            <a:ext cx="680085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19400"/>
            <a:ext cx="619125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95" y="5334000"/>
            <a:ext cx="76390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84560" y="874080"/>
              <a:ext cx="7669800" cy="4494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2680" y="863640"/>
                <a:ext cx="7692840" cy="450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449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  Packets encapsulated in a PPP frame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90800"/>
            <a:ext cx="5402263" cy="273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5410200"/>
            <a:ext cx="785336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177" y="1078910"/>
            <a:ext cx="5692775" cy="148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799800" y="1469520"/>
              <a:ext cx="1331640" cy="1065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91160" y="1460160"/>
                <a:ext cx="1351440" cy="108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95562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Internet Protocol Control Protocol (IPCP)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583567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52800"/>
            <a:ext cx="73914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68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 Size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724400" y="990600"/>
            <a:ext cx="3962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Why not one BIG Frame?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Frames can be of: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Fixed Size 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Size acts as a boundary/delimiter</a:t>
            </a:r>
          </a:p>
          <a:p>
            <a:pPr marL="1257300" lvl="2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Variable Size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How to define Beginning and End of a Frame?</a:t>
            </a:r>
          </a:p>
          <a:p>
            <a:pPr marL="1257300" lvl="2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3300" lvl="7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215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values for IPCP Packets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82" y="1447800"/>
            <a:ext cx="758051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239800" y="1920600"/>
              <a:ext cx="766080" cy="2792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33680" y="1908360"/>
                <a:ext cx="777240" cy="281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77934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 datagram encapsulated in a PPP frame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8" y="3352800"/>
            <a:ext cx="766603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51" y="2408579"/>
            <a:ext cx="61837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105560" y="1284480"/>
              <a:ext cx="7561440" cy="4908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4760" y="1272240"/>
                <a:ext cx="7581960" cy="493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80422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Variable Framing Techniques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52368" y="1295400"/>
            <a:ext cx="1657832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Variable Framing Techniques</a:t>
            </a:r>
          </a:p>
          <a:p>
            <a:pPr algn="ctr"/>
            <a:endParaRPr lang="en-US" dirty="0"/>
          </a:p>
        </p:txBody>
      </p:sp>
      <p:cxnSp>
        <p:nvCxnSpPr>
          <p:cNvPr id="5" name="Straight Connector 4"/>
          <p:cNvCxnSpPr>
            <a:stCxn id="4" idx="2"/>
          </p:cNvCxnSpPr>
          <p:nvPr/>
        </p:nvCxnSpPr>
        <p:spPr>
          <a:xfrm flipH="1">
            <a:off x="4572000" y="2772728"/>
            <a:ext cx="9284" cy="75055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438400" y="3505200"/>
            <a:ext cx="21336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47800" y="3991311"/>
            <a:ext cx="19812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/>
              <a:t>Character </a:t>
            </a:r>
            <a:r>
              <a:rPr lang="en-US" dirty="0"/>
              <a:t>Oriented Framing</a:t>
            </a:r>
          </a:p>
          <a:p>
            <a:pPr algn="ctr"/>
            <a:endParaRPr lang="en-US" dirty="0"/>
          </a:p>
        </p:txBody>
      </p:sp>
      <p:cxnSp>
        <p:nvCxnSpPr>
          <p:cNvPr id="8" name="Straight Connector 7"/>
          <p:cNvCxnSpPr>
            <a:stCxn id="10" idx="0"/>
          </p:cNvCxnSpPr>
          <p:nvPr/>
        </p:nvCxnSpPr>
        <p:spPr>
          <a:xfrm flipV="1">
            <a:off x="6858000" y="3505201"/>
            <a:ext cx="0" cy="47607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81284" y="3505200"/>
            <a:ext cx="227671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67400" y="3981271"/>
            <a:ext cx="19812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Bit Oriented Framing </a:t>
            </a:r>
          </a:p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1" name="Straight Connector 10"/>
          <p:cNvCxnSpPr>
            <a:stCxn id="7" idx="0"/>
          </p:cNvCxnSpPr>
          <p:nvPr/>
        </p:nvCxnSpPr>
        <p:spPr>
          <a:xfrm flipV="1">
            <a:off x="2438400" y="3505200"/>
            <a:ext cx="0" cy="48611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533240" y="1860120"/>
              <a:ext cx="5146560" cy="4295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1000" y="1847160"/>
                <a:ext cx="5168160" cy="431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35356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Frame in a Character-Oriented Protocol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76962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11160" y="1236240"/>
              <a:ext cx="7824600" cy="3971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8920" y="1223640"/>
                <a:ext cx="7845120" cy="399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50148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Connection Oriented 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724400" y="990600"/>
            <a:ext cx="3962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to be carried are 8-bit characters</a:t>
            </a:r>
          </a:p>
          <a:p>
            <a:pPr marL="1257300" lvl="2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3300" lvl="7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25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Byte Stuffing in Connection-Oriented Framing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876800" y="990600"/>
            <a:ext cx="36576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Connection-oriented Framing used text characters as flags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Nowadays any character used for flag can also be a part of the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order to avoid confusing the receiver, we use Byte Stuffing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778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5508</TotalTime>
  <Words>1109</Words>
  <Application>Microsoft Office PowerPoint</Application>
  <PresentationFormat>On-screen Show (4:3)</PresentationFormat>
  <Paragraphs>204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178</cp:revision>
  <dcterms:created xsi:type="dcterms:W3CDTF">2017-07-28T06:00:57Z</dcterms:created>
  <dcterms:modified xsi:type="dcterms:W3CDTF">2021-09-10T10:55:48Z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