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5"/>
  </p:notesMasterIdLst>
  <p:sldIdLst>
    <p:sldId id="406" r:id="rId2"/>
    <p:sldId id="458" r:id="rId3"/>
    <p:sldId id="616" r:id="rId4"/>
    <p:sldId id="588" r:id="rId5"/>
    <p:sldId id="469" r:id="rId6"/>
    <p:sldId id="459" r:id="rId7"/>
    <p:sldId id="589" r:id="rId8"/>
    <p:sldId id="617" r:id="rId9"/>
    <p:sldId id="618" r:id="rId10"/>
    <p:sldId id="619" r:id="rId11"/>
    <p:sldId id="620" r:id="rId12"/>
    <p:sldId id="550" r:id="rId13"/>
    <p:sldId id="551" r:id="rId14"/>
    <p:sldId id="599" r:id="rId15"/>
    <p:sldId id="600" r:id="rId16"/>
    <p:sldId id="552" r:id="rId17"/>
    <p:sldId id="553" r:id="rId18"/>
    <p:sldId id="603" r:id="rId19"/>
    <p:sldId id="559" r:id="rId20"/>
    <p:sldId id="614" r:id="rId21"/>
    <p:sldId id="615" r:id="rId22"/>
    <p:sldId id="560" r:id="rId23"/>
    <p:sldId id="621" r:id="rId24"/>
    <p:sldId id="605" r:id="rId25"/>
    <p:sldId id="622" r:id="rId26"/>
    <p:sldId id="606" r:id="rId27"/>
    <p:sldId id="561" r:id="rId28"/>
    <p:sldId id="607" r:id="rId29"/>
    <p:sldId id="562" r:id="rId30"/>
    <p:sldId id="564" r:id="rId31"/>
    <p:sldId id="624" r:id="rId32"/>
    <p:sldId id="566" r:id="rId33"/>
    <p:sldId id="567" r:id="rId34"/>
    <p:sldId id="623" r:id="rId35"/>
    <p:sldId id="568" r:id="rId36"/>
    <p:sldId id="569" r:id="rId37"/>
    <p:sldId id="570" r:id="rId38"/>
    <p:sldId id="571" r:id="rId39"/>
    <p:sldId id="573" r:id="rId40"/>
    <p:sldId id="574" r:id="rId41"/>
    <p:sldId id="575" r:id="rId42"/>
    <p:sldId id="576" r:id="rId43"/>
    <p:sldId id="578" r:id="rId44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072" userDrawn="1">
          <p15:clr>
            <a:srgbClr val="A4A3A4"/>
          </p15:clr>
        </p15:guide>
        <p15:guide id="3" pos="5760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9"/>
    <p:restoredTop sz="94667"/>
  </p:normalViewPr>
  <p:slideViewPr>
    <p:cSldViewPr>
      <p:cViewPr varScale="1">
        <p:scale>
          <a:sx n="68" d="100"/>
          <a:sy n="68" d="100"/>
        </p:scale>
        <p:origin x="1266" y="72"/>
      </p:cViewPr>
      <p:guideLst>
        <p:guide orient="horz" pos="480"/>
        <p:guide pos="3072"/>
        <p:guide pos="5760"/>
        <p:guide orient="horz" pos="3888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7:39:51.26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8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1" timeString="2017-09-17T07:42:52.394"/>
    </inkml:context>
  </inkml:definitions>
  <inkml:trace contextRef="#ctx0" brushRef="#br0">7356 4743 331 0,'7'-18'0'0,"-2"3"106"0,0 3-71 0,-1 0-5 15,-2 0-5-15,-1 2 11 16,-1 1-6-16,0-1-3 0,-1 2-7 15,-1 2 13-15,-1-2 5 0,2 4-9 0,0 2 1 16,1 1-13-16,0 1-10 16,0 0-12-16,0 1 0 0,3 3 3 15,1 5-1-15,2-4 6 16,0 5 0-16,0 1-5 0,0 1 4 0,-1 5-1 15,-2 1-12 1,-2-1 4-16,1 2 9 0,-1-2-4 0,2-3 4 16,-1-2 8-16,0-3-11 15,0-4 2-15,-1-1 3 0,-1-3-4 16,2-1 0-16,-2 0 22 0,0 0 55 0,0-6-16 15,1-2-46-15,4-5-15 16,4-4 0-16,0-3 3 0,6-2-3 16,2-5 0-16,6-2-1 15,4-2-4-15,5-4 6 0,4-1 0 0,2 0-2 16,-2 0 2-16,-1 2 0 15,-5 3-1-15,-6 3 0 0,-5 9 4 16,-7 3-5-16,-4 8 0 16,-5 6 1-16,-1 1-12 0,-1 1-30 0,-1 4-48 15,0 7 23-15,0 6 9 0,-3 5-6 16,-6 0-119-16</inkml:trace>
  <inkml:trace contextRef="#ctx0" brushRef="#br0" timeOffset="1210.001">10900 4841 499 0,'0'0'0'0,"0"0"106"0,0 0-86 0,0 7-25 16,-2 3 8-1,2 3 6-15,-1 5-3 0,1 1 2 0,0 1-2 16,0-5-1-16,0-1-1 0,1-3 3 0,2-2 2 15,-1 0-6 1,1-4 4-16,0 0-4 0,1-1-6 0,0 0-2 16,3 0 5-16,0-1-10 15,0-2 4-15,4-1 8 0,1 0 2 16,3-5 4-16,1-2-7 15,2-4 5-15,2-3 13 0,2-2 3 0,0-8 29 16,4-2-17-16,-1-5 4 16,5-5-10-16,1-6-7 0,4 0-7 15,-1-3-6-15,3 3 1 0,-3 8-7 0,-5 6-4 16,-2 8 4-16,-5 8-2 15,-4 3-3-15,-1 7 0 0,-3 2-23 16,-5 1-54-16,-1 7-25 16,-5 4 0-16,-3 1-73 0,-2-2 11 0</inkml:trace>
  <inkml:trace contextRef="#ctx0" brushRef="#br0" timeOffset="3210.004">10130 6750 409 0,'5'-15'0'15,"0"8"59"-15,0 3-26 0,-1 1 9 0,-1-1-9 16,1 2 0-16,-1 0-10 0,1 2-8 0,-1 0-5 15,-1 0 3 1,0 3-8-16,2 5-10 0,-2 6 8 0,1 5-3 16,-2 5 0-16,-1-2 18 15,0 3-11-15,2-4 3 0,1-4-3 16,2 0 1-16,0-3-3 15,0-4 11-15,-2-1-1 0,0-4 4 0,-1-1-5 16,1-1 5-16,0-2-10 16,-1-1-8-16,2 0-2 0,1 0 2 15,2-8 40-15,7-6-2 0,2-6-15 0,2-2-15 16,4-2-4-16,-2-2-1 15,1-1-4-15,3-4 0 0,-1 2 5 16,1 0-5-16,2 2 0 16,-2-2 2-16,2 2-2 0,1 3 0 0,-6 3-2 15,-1 5-7 1,-5 7-14-16,-5 4-19 0,-1 5-48 0,-1 5-16 15,-4 8-30-15,-1-1-54 0</inkml:trace>
  <inkml:trace contextRef="#ctx0" brushRef="#br0" timeOffset="4060.005">15480 6723 315 0,'-1'-12'0'0,"1"0"134"15,0 2-61-15,0 0-10 0,0 6-10 0,0-1-5 16,0 2-1-16,0 3-9 15,0 0-32-15,3 7-11 0,2 3 2 16,1 3-5-16,0 5 13 16,0 1 0-16,2 1-4 0,-3 0 5 0,3-3-2 15,-1-5-6-15,-2-2 4 0,1-3 4 16,1-3-9-16,-2 0 6 15,2-3-7-15,4 2-3 0,1-3 12 0,1 0 3 16,5 0-4 0,-1 0-4-16,1-4 0 0,2-4 5 0,0-9-3 15,1 0 0-15,4-7 10 16,1-4 7-16,3-4 6 0,1-5-9 15,3-2 2-15,0-2-4 0,2 1-7 0,-2-2-4 16,-1 6-1-16,-3 2-1 16,-6 12 0-16,-6 7-1 0,-5 6 0 15,-2 9-43-15,-2 0-24 16,-3 9-67-16,-5 6-56 0,-9-3 34 0</inkml:trace>
  <inkml:trace contextRef="#ctx0" brushRef="#br0" timeOffset="4880.006">10000 8899 519 0,'-2'-23'0'0,"1"4"154"16,1 5-87 0,0 5-24-16,0 6-18 0,0 3 2 0,1 0-21 15,3 6-12-15,-1 3-20 0,2 6 27 0,-1 3 8 16,0 2-7-1,1 1 0-15,0 1-3 0,-1-1 2 0,2-3 5 16,-1-1-3-16,1-3-6 16,1-2 3-16,1 0 0 0,1-5-10 15,0 1 6-15,1-3-4 16,-2-3 8-16,3-2 0 0,3 0-2 0,0-5 3 15,4-7 5-15,1-5 3 0,2-4 12 16,1-4 2-16,1-4 1 16,2-5-1-16,3 0-10 0,0-3-7 0,-1 1-5 15,-1 4 1-15,-2 6 0 16,-3 5-2-16,-1 5 0 0,-5 6 0 15,2 2 0-15,-1 5-38 16,-1 3-6-16,0 1-63 0,-3 8-16 0,-4-1-76 16</inkml:trace>
  <inkml:trace contextRef="#ctx0" brushRef="#br0" timeOffset="5590.007">18934 8986 448 0,'8'-10'0'0,"-3"0"65"0,0 0 5 0,-5-2-1 16,0-1-21-1,0-3-8-15,-1 2 0 0,-3 3-12 0,2 3-10 16,0 5 8-16,0 0-5 16,2 3-5-16,-4 10-29 0,1 7 23 15,-1 9-2-15,2 8-4 0,2 3-6 0,3 2 3 16,4-3-2-16,2-5-1 15,5-9 2-15,-2-7 0 0,2-10 0 16,5-5-6-16,3-5 24 16,7-10 25-16,5-8-11 0,9-7-10 0,5-4-5 15,7-2-1-15,6-3-8 16,3 1-5-16,4 1 0 0,-2 0-1 15,-1-1-2-15,-6 7 0 0,-8-1 2 0,-6 6-7 16,-7 10-12-16,-9 7 0 16,-6 6-17-16,-6 6-17 0,-5 10-69 15,-9 8-78-15,-4 3-33 16</inkml:trace>
  <inkml:trace contextRef="#ctx0" brushRef="#br0" timeOffset="6380.009">11010 10935 604 0,'0'-15'0'0,"0"5"153"16,1 2-101-16,-1 5-26 15,1 1 0-15,0 2-8 0,0 0 4 16,-1 0-12-16,0 0-6 16,3 0-8-16,3 9-4 0,2 6 5 0,1 7-14 15,0 9 18-15,-2 2 5 0,0 4-12 16,2-5 8-16,-2-12-1 15,-1-5-2-15,-1-11-13 0,-2-4 4 0,4-8 16 16,5-11 34-16,6-10-13 16,4-8-6-16,2-4-1 0,1 0-4 15,2-2-5-15,1-1-3 16,6 1-4-16,0 0-3 0,1 0 1 0,0 3 1 15,-3 5-4-15,0 4 1 0,-2 5 0 16,-5 8-14-16,-4 7-9 16,-7 5-14-16,-1 6-38 0,-3 3-33 0,-3 5-17 15,-2 4-74 1,-3-2-104-16</inkml:trace>
  <inkml:trace contextRef="#ctx0" brushRef="#br0" timeOffset="7090.01">16584 10732 680 0,'0'-2'0'16,"2"2"18"-1,3 5-19-15,1 4 2 0,2 1 17 0,0 0-7 16,0 2 2-16,2 1 0 0,-1-3 0 0,-1-2-3 15,-1 0 0 1,0-4 6-16,-1-1-8 0,3 4-7 0,2 0 3 16,1 1 3-16,1 1-7 15,1-1 0-15,-2-1 3 0,0 3-2 16,-1 0 0-16,-2-5-1 15,-1 1 0-15,-1-3 1 0,-4-3-1 0,2 0 0 16,1-2-5-16,3-8 8 16,3-5 87-16,4-9-55 0,4 0-17 15,5-3-7-15,3-5-6 0,4-1 0 0,1-5 0 16,4-1-2-16,2-2 0 15,1 2-1-15,0 1 1 0,-3 3-1 16,-3 9-4-16,-5 5 4 16,-6 5-3-16,-5 7 0 0,-4 4-1 0,-4 4-16 15,1 1-68 1,-1 1-21-16,-1 3-30 0,-5-1-114 0</inkml:trace>
  <inkml:trace contextRef="#ctx0" brushRef="#br0" timeOffset="32890.046">13265 2894 564 0,'1'-10'0'0,"1"2"220"16,-2 3-124-16,1 4-2 0,-1 0-22 0,0 1-30 15,0 0-6-15,0 0-15 0,0 0-6 16,0 0 1-16,0 2-4 15,0 8-4-15,-1 9-2 0,-4 7 7 0,1 11 0 16,-3 12-3 0,1 2-3-16,1 4-2 0,-6-2-2 0,4 0 1 15,-2-7 1-15,0-7-5 16,1-5 0-16,0-4 5 0,2-2-5 15,-1-4 0-15,1-1 3 16,1-5-4-16,2-4 2 0,1-5 0 0,1-2-2 16,0-4-2-16,1-3-6 0,0 1-16 15,0-1-7-15,0-4-14 16,4-7-54-16,2-11-74 0,2-6-168 0</inkml:trace>
  <inkml:trace contextRef="#ctx0" brushRef="#br0" timeOffset="33210.046">13278 2810 571 0,'1'-29'0'16,"1"0"199"-16,0 2-55 0,1 1-72 0,0 2-24 16,5 0-11-1,-2 4-16-15,2 1 1 0,3 0 1 0,-1 4-8 16,5 5-4-16,1 2 4 15,1 7-4-15,2 1 0 0,3 10-7 16,0 6 11-16,2 8-3 16,-1 4-1-16,-2 0-1 0,-1 1 0 0,-6-2-4 15,-3 2 1-15,-4 2-2 0,-7 1-3 16,-4 4 8-16,-11 3 11 15,-6-1 2-15,-7 3-8 0,0-2-5 0,-3-2-6 16,3-4 6-16,2-6-5 16,-1-6-4-16,5-3 3 0,2-5-1 15,0-2-6-15,6-2 5 16,0-4-6-16,4-2-111 0,3-2 24 0,2-1-56 15,3 0-181 1,-1 0-294-16</inkml:trace>
  <inkml:trace contextRef="#ctx0" brushRef="#br0" timeOffset="34040.047">13439 3442 675 0,'4'-12'0'0,"3"-2"114"0,1-1-16 16,1 1-38-16,0-6-11 15,-1 3-13-15,-2-2 12 0,1 4-6 0,1 1-8 16,-5-1-11 0,2 5 0-16,-1-1-5 0,-3 3-2 0,2 6 0 15,-1 2-5-15,-2 0-9 0,0 0 2 0,0 6-4 16,-4 5 0-1,-1 8 0-15,-2 5 3 0,0 3-3 0,0 0 0 16,2-3 7-16,1-1-6 16,3-3 3-16,-1-3-3 0,1 0-2 15,1-5 1-15,0-2 0 16,5-1 0-16,0-4-1 0,5 0 0 0,0-3-5 15,1-2 5-15,3 0-4 16,-1-3-2-16,2-8 7 0,1-1 0 16,-2-5 0-16,3-5 0 0,-1 0 2 0,-5-6-3 15,1 0 2-15,-2 0 2 16,-2 2-5-16,1 5 4 0,-5 2 0 15,0 4-2-15,-3 4 0 16,-1 4 7-16,0 4-4 0,0 0 3 0,0 3 0 16,0 0-5-1,0 0 7-15,-1 4-9 0,-4 8-5 0,2 7 9 16,-4 3-2-16,4 3-2 15,-1 0 2-15,-3-1 1 0,3-1-3 16,-1-2 2-16,4-4-1 0,0-5 0 0,1-2-3 16,3-3 4-16,1-1-2 15,3 0-5-15,1-4 6 0,0 0-19 16,5-2 13-16,0-2-9 15,1-1-4-15,3-8 18 0,0-1 0 0,0-2 0 16,-3-6 2-16,0-4 1 16,-4-1-3-16,1-5 2 0,1-1 1 15,-2-1-4-15,-1 3 4 0,-2 8-1 0,-3 9-1 16,-2 8 0-16,-1 4-1 15,-1 0-1-15,0 8 1 0,0 4 1 16,-4 6 0-16,1 3 15 16,-1 3-10-16,-1 0 4 0,0-3 2 0,1-2-4 15,0 0-1 1,0-2-4-16,2-2 0 0,1 1-4 0,1-1 4 15,0-3-2-15,0-1 0 16,3-1 0-16,2 0-36 0,2 1-17 16,3-6-27-16,2 0-7 0,0-3-182 0,0-2-30 15,0-7 109-15</inkml:trace>
  <inkml:trace contextRef="#ctx0" brushRef="#br0" timeOffset="34330.048">13955 3417 455 0,'5'-5'0'16,"3"-6"213"-16,1 1-134 15,1-1 17-15,1-5-2 0,2 0-28 16,0-1-4-16,1-2-18 15,-2-1-15-15,-2 0 5 0,-4 1-4 0,-4 4 2 16,-2 3 15-16,-2 0-7 0,-2 3-11 16,-3 1-13-16,0 3-4 15,-1 1-4-15,-1 4-4 0,2 0 0 0,-3 4-2 16,1 9-4-1,1 6 0-15,-2 3 3 0,2 6-2 0,1 2 1 16,3 0 0-16,-1 0 0 16,2-4 0-16,2 0 1 0,1-5-1 15,0-4 0-15,3 0 1 0,2-6-2 0,2-5-1 16,2 1 3-16,1-4-1 15,5-3 0-15,2 0-2 0,1-4-47 16,4-3-23-16,-2-7-44 16,-2 0-174-16,-1-3-267 0</inkml:trace>
  <inkml:trace contextRef="#ctx0" brushRef="#br0" timeOffset="35070.049">14882 2980 925 0,'0'-8'0'15,"2"7"196"-15,-2 1-129 16,0 1 3-16,-5 16-34 0,-7 17-27 0,-5 22 7 16,-5 13 6-16,-1 3-9 0,2-6-7 15,2-10-3-15,2-14 2 16,6-12 2-16,3-11 11 0,3-9 2 0,4-6 4 15,-1-4 12-15,1 0-5 16,0-5-6-16,1-10-15 0,0-7-6 16,5-6-8-16,5-7 3 15,1-4 1-15,5-4-7 0,1-8 10 0,4-6-5 16,1-8-1-1,2-6 4-15,3 3-1 0,-1 8 0 0,-4 11 0 16,-1 13 0-16,-6 13-1 0,-1 10 1 0,-3 10 0 16,1 5-5-1,-2 14 9-15,1 12-3 0,-2 16-2 0,-4 11 2 16,-1 7 16-16,-3 4-15 15,-1-2 3-15,0-3 0 0,0-6-7 16,-1-6 4-16,1-6 5 16,-1-6-10-16,1-9 6 0,-1-6-2 0,1-2-1 15,0-6-39-15,0-2-13 0,0-4-39 16,-3-2-12-16,-3-3-26 15,-2-3-125-15,-7-11-311 0</inkml:trace>
  <inkml:trace contextRef="#ctx0" brushRef="#br0" timeOffset="35230.049">14804 3267 719 0,'10'-4'0'0,"0"-1"245"0,5-3-152 16,3 3-16-16,0-3-31 0,1 5-35 0,2-1-7 15,-1 4-6 1,0 0-35-16,-1 0-43 0,1 4-89 0,-3-1-167 15</inkml:trace>
  <inkml:trace contextRef="#ctx0" brushRef="#br0" timeOffset="35520.049">15257 2919 762 0,'5'-14'0'0,"-1"5"242"16,-2 3-149-16,0 4-29 15,-1 2-18-15,-1 7-31 0,0 12-9 16,-3 13 18-16,-3 11 19 15,-3 8-13-15,-2 5-5 0,-4-4 3 0,3 0-8 16,1-10-12 0,1-4 3-16,5-6-6 0,3-10-5 0,2-1 0 15,0-2 5-15,9-4-6 0,3 0-2 0,3-5 7 16,6 0-8-1,1-4 7-15,3-2-8 0,3-1-16 0,-2-2 0 16,1 0-7-16,-5-1-15 16,-4 0-2-16,-6 0-12 0,0 0-38 15,-4 0-14-15,-3-2-137 16,-2-4-309-16</inkml:trace>
  <inkml:trace contextRef="#ctx0" brushRef="#br0" timeOffset="35910.05">15618 2978 965 0,'2'-12'0'15,"-2"5"165"-15,0 6-104 0,-2 1 1 0,-9 12-24 16,-3 14-33-16,-6 13 5 15,-4 18 13-15,-1 3-11 0,4 2-10 16,3-1 6-16,6-10-7 0,6-6-2 0,6-8 2 16,3-8 1-16,7-4-6 15,4-4 8-15,4-6-5 0,1-6-7 16,2-7 7-16,5-2 0 15,-1-10 1-15,-2-8 0 0,2-7 11 0,-4-3 2 16,-2-6 17-16,-4-5 4 16,-1-10-3-16,-4-8-3 0,-2-3-12 15,-4-2-6-15,-4 6 6 0,0 10-1 0,-3 9-1 16,-5 9 5-16,-1 11-9 15,-1 4-3-15,-2 9-1 0,-1 4-5 16,-2 14-2-16,-3 9-38 16,0 10-3-16,0 6-48 0,2 5-24 0,3 1-27 15,2-3-106 1,1-3-209-16</inkml:trace>
  <inkml:trace contextRef="#ctx0" brushRef="#br0" timeOffset="36170.05">15960 3028 912 0,'5'-32'0'16,"-1"8"208"-16,0 5-117 15,-1 6-18-15,-3 7-17 0,0 4-16 16,0 2-4-16,0 11-16 15,-6 10-20-15,-2 19 0 0,-5 12 31 0,-2 2-14 16,1 4-9-16,-3-7 4 0,5-2-2 16,-1 0-2-16,0-7-2 15,4-3-4-15,2-7-3 0,2-3-16 0,2-7-29 16,2-5-46-16,1-3-15 15,0-5-30-15,5-4-123 0,4-5-196 16</inkml:trace>
  <inkml:trace contextRef="#ctx0" brushRef="#br0" timeOffset="36410.051">16251 2816 936 0,'0'-6'0'0,"0"6"213"0,0 4-128 15,-7 16-52-15,-6 12-11 16,-2 12 14-16,-3 13-6 0,1 4-19 15,2 6 0-15,0-2-2 16,0-4-6-16,3-5-5 0,0-10 4 0,3-5 5 16,2-7-9-16,1-7 4 0,4-1-2 15,0-10-37-15,4-2-10 16,-2-3-24-16,5-6-67 0,0-2-42 0,0-3-174 15</inkml:trace>
  <inkml:trace contextRef="#ctx0" brushRef="#br0" timeOffset="36570.051">15862 3345 715 0,'7'-10'0'0,"4"0"77"0,3 1 30 0,3-1-32 16,4 1-33-1,4 4-30-15,2 0-3 0,1-1-5 0,0 3-8 16,-2 0-43-16,1 0-44 15,3 1-80-15,-1-4-6 0,4 0-253 16</inkml:trace>
  <inkml:trace contextRef="#ctx0" brushRef="#br0" timeOffset="36990.051">16483 3038 843 0,'0'-7'0'0,"-1"5"249"16,-2 2-136-16,-3 5-49 16,-4 11-33-16,-2 12-10 0,-3 7 7 15,-3 7-3-15,3 6-2 16,-3 0-3-16,1 0-5 0,3-2-8 0,-3-7 3 15,3-5-6 1,1-3-5-16,0-6 2 0,4-1 7 0,2-6-10 16,0-5 4-16,5-4 2 0,0-5-6 0,1-4 3 15,1 1-1 1,0-1 0-16,5-6-15 0,4-8 12 0,3-9-4 15,3-6 10-15,5-10-3 16,0-9 0-16,5-10-1 0,3-5 1 16,-1-6 0-16,-1-3-1 15,-2 3 1-15,-5 11 0 0,0 11 4 0,-5 16-7 16,-2 12 6-1,-2 6 7-15,-4 10-8 0,3 3 0 0,1 7 1 16,0 16-2-16,2 11-1 0,-1 15 0 0,-3 11 26 16,-2 5-20-1,-2 3 9-15,-4-1-6 0,-4-7-8 0,-2-6 8 16,0-9-6-16,1-6-6 15,2-9 6-15,1-5-6 0,1-5-41 0,1-6 3 16,0-5-22 0,0-4-32-16,0-3-13 0,0-2-45 0,0-10-123 15,0-4-127-15</inkml:trace>
  <inkml:trace contextRef="#ctx0" brushRef="#br0" timeOffset="37160.052">16297 3323 750 0,'0'0'0'16,"3"0"127"-16,4 0-31 0,3 0-5 0,4 1-11 15,5 0-36-15,1 0-17 16,3 1-14-16,2 0-11 0,1-1 4 16,-3 0-8-16,-1 0-79 0,-5-1-120 0,-6-3-468 15</inkml:trace>
  <inkml:trace contextRef="#ctx0" brushRef="#br0" timeOffset="39460.055">16999 3280 696 0,'1'0'0'0,"-1"0"116"16,3 0-32-16,0 0-33 16,0 0-13-16,4 0-3 0,1 2 3 15,2 1-4-15,2-2 13 16,-3-1-1-16,2 0-5 0,2-2 2 0,-3 0-8 15,2 1-10 1,-1 0-9-16,1 1 0 0,0 0-3 0,1 0-11 16,1 2 7-16,1 1-5 0,-1-2-2 0,1 1 12 15,1-2-3 1,-2 0-3-16,3 1 7 0,-1-1-7 0,-1 3-3 15,0-1-1-15,2-1-3 16,0 0 1-16,0-1 9 0,0 0-3 16,0 0-5-16,0 0 2 15,-2 0-1-15,1 0-5 0,1 0 2 0,0 0 8 16,1 1-11-16,0-1 4 15,0 0 7-15,2 0-2 0,-1 0 10 16,3 0-8-16,-4-1-3 0,2 1 0 0,-2 0-1 16,-1 0-3-16,3 0 5 15,-1 0-5-15,2 0-1 0,-2 1 5 16,1 1-5-16,-2 0-2 15,2-1 2-15,-2 0 4 0,2 0-5 0,-2 1 0 16,2-1 4 0,-3 1-3-16,1 1 6 0,-3-2-4 0,3-1-6 15,0 1 6-15,-1 2-2 0,0-3-1 0,1 2 3 16,-1-1 1-1,1-1-8-15,1 0 8 0,1 1-1 0,-3-1-6 16,3 0 6-16,-1 0-2 16,-1 0-1-16,0 2 0 0,-1 0 0 15,1 2 0-15,2-1 0 16,1 0 4-16,-1 0-7 0,1 0 6 0,1-1 0 15,-1 0-4-15,1-1 2 16,-1-1 4-16,0 0-6 0,2 0 2 16,-3 0 1-16,-1 0-3 0,-2-1 0 0,-3-1 2 15,-2 2-2-15,-2-2 2 16,-2-1 3-16,-5 3-7 0,-2-3 4 15,-1 3 0-15,0 0-1 16,0 0 0-16,0-2 13 0,-1-2-13 0,-4-4 0 16,0 0 8-1,-1 0-10-15,-1-1 2 0,2 1 4 0,-1 0-8 16,-1-2 6-16,-1 0-2 15,0-2 0-15,1 1 0 0,0-1 1 16,-1 0-3-16,2-1 4 0,-1 4 3 0,3 0-6 16,1 2-1-16,1 3 6 15,1 4-8-15,1-2 8 0,0 2-5 16,0 0-9-16,1 4 2 15,4 11 6-15,2-1-2 0,4 6 6 0,-1-1 0 16,-1-4-4-16,3-3 4 16,-2 0-2-16,-1-3-2 0,-1-3 4 15,-4 1 0-15,1-3-3 0,-3 2 2 0,1-2 0 16,-3 1-2-16,0 2 2 15,-3 0-1-15,-4 4-1 0,-3 0 2 16,-1 3 2-16,-2 0-4 16,0 2 2-16,-1-1 6 0,1-1-8 0,1 2 1 15,-2 0 2 1,3 0-4-16,-1 1 2 0,1 0-4 0,1-2-99 15,0 1 16-15,2-3-42 16,1-3-79-16,-1-6-151 0</inkml:trace>
  <inkml:trace contextRef="#ctx0" brushRef="#br0" timeOffset="40470.056">19316 2902 794 0,'-7'-18'0'0,"1"-2"290"0,-3 2-189 16,-2 2-37-16,0 6-4 15,-5 3-20-15,-4 6-21 0,-2 1-4 0,-3 8 2 16,0 7 5 0,3 5-9-16,3 1 4 0,6 1-9 0,4 0-4 15,5 1 3-15,3 3-4 16,1 4-5-16,3 4 4 0,4 2 4 15,3 5-8-15,0 1 4 16,2-1 2-16,1 0-6 0,-2-2 4 0,0-3-4 16,-2-6-6-16,-5-2 9 0,2-4-2 15,-5-5-4-15,0-1 7 16,-1-1-1-16,0-3-3 0,-5 0 4 0,0-2 2 15,-2-1-8-15,-4 0 8 16,-1-1-2-16,-3-1-4 0,-2-4 4 16,-2 1 3-16,-3-5-6 15,-1-1 2-15,-5-1 43 0,-2-6-7 0,-1-3-3 16,0-4-13-1,2-1-1-15,3-3-1 0,4-1-10 0,7-2-8 16,2-2 6-16,4 3-3 0,5 1-7 0,0 6 6 16,1 5 2-1,3 3-7-15,0 5 2 0,0 0-1 0,0 2-59 16,8 6 1-16,1 4-9 15,3 5-74-15,2 2-6 0,1 1-79 16,1-6-445-16</inkml:trace>
  <inkml:trace contextRef="#ctx0" brushRef="#br0" timeOffset="42260.059">19316 3418 994 0,'23'-22'0'0,"2"0"151"0,0-5-49 0,0-3-33 15,0-4-19 1,-3-6-15-16,2-4-10 0,-3-8-4 0,-3-5-4 16,0-2 4-16,-4 1-1 0,-2 6-5 0,-4 11 6 15,-4 14-6 1,-2 12 3-16,-2 8 8 0,0 6-18 0,0 1-9 15,-9 15-1-15,-9 13-1 16,-5 16 1-16,-9 10 4 0,-3 7 1 16,0 5-4-16,0 1 2 15,4-3 4-15,8-5-8 0,5-9 4 0,7-8-1 16,5-6 0-16,4-7-2 15,2-1 1-15,5-6-3 0,2-3-11 16,3-2-10-16,2-6-11 0,3-4 17 0,0-3 5 16,2-3-30-16,4-1 6 15,0-6 16-15,3-4-16 0,-2-6-2 16,-3-4 17-16,0-1 2 15,-2-4 11-15,-2 0 5 0,0 2 4 0,-6 2 2 16,-4 4 4 0,0 7-6-16,-4 5 2 0,-1 5 16 0,0 0 6 15,-1 8-17-15,-5 8-6 0,0 5 0 0,-1 4 0 16,1 1 2-1,3-3-3-15,1-1 2 0,2-1 0 0,0-4-2 16,5-3 2-16,5 0-3 16,0-3 0-16,1-4 4 0,1 1-1 15,-1-4-3-15,-1-3 4 16,1-1 0-16,-2 0-2 0,0-9-5 0,-2-2 5 15,-1-6 0-15,-3-5 0 16,0-2 3-16,-3-4-3 0,0-2 0 16,0-2 8-16,-3 1-9 0,-4 5 2 0,0 6 16 15,3 7-10-15,-1 4 2 16,2 4-3-16,2 4-1 0,-2 1 5 15,2 6-16-15,-2 5 1 16,-1 5 7-16,4-1 1 0,0 1-6 0,0-4 1 16,0-2 2-1,0-1 0-15,5-1-2 0,1-1 2 0,3-5 0 16,4 1-2-16,2-1 3 15,5-2-2-15,3-2 2 0,1-6 4 16,0-4-6-16,1-2 2 0,-1-6 0 0,1-6-1 16,0-4-1-16,1-12 2 15,0-5 4-15,-1-8 7 0,-1-1-4 16,-3 0 6-16,-5 4 5 15,-2 8-10-15,-5 10 2 0,-4 10 7 0,0 10-5 16,-4 6-5-16,-1 8 8 16,0 0-7-16,-5 10-5 0,-7 13-3 15,-6 16 1-15,-4 13-4 0,-3 7 4 0,1 8 3 16,1 0-7-16,1-4 4 15,2-5-2-15,5-11 0 0,8-7 0 16,2-7 0-16,5-5-8 16,1-3 3-16,6-6-6 0,3-5 0 0,2-4 6 15,4-4-2 1,2-6 1-16,3 0-1 0,0-7 3 0,3-7-1 15,0-5 4-15,1-4 2 16,-1-6-2-16,-1-7 2 0,-2-6 1 16,-1-8-3-16,1-6 0 0,-2-5 4 0,2-3 2 15,-2-1 6-15,0 0-3 16,-1 6-1-16,-2 6 0 0,0 11-5 15,-5 13-2-15,-5 11 0 16,0 10 8-16,-6 6-12 0,0 4 7 0,-3 13-6 16,-6 14-4-16,-6 14 13 15,-2 8 4-15,-5 7-5 0,1 1 2 16,1-3-2-16,2-2-4 15,2-3 3-15,3-6-4 0,6-5 0 0,0-4 0 16,3-3 2-16,4-3-2 0,3-3-2 16,5-3 2-16,2-2-25 15,4-5 16-15,4-2-7 0,4-4-4 0,2-4 14 16,2-4-8-1,-2-3-11-15,1 0 12 0,-2-7-1 0,-2-3-2 16,-2-7 7-16,-3 0 9 16,-2-7 0-16,-3-3 0 0,1-2 0 15,-3-2-1-15,-1 0 2 0,-3 3 4 0,-3 0-5 16,-2 6-2-16,0 5 3 15,-6 8-2-15,-2 6 2 0,-2 3 0 16,-2 3-3-16,-3 9 4 16,1 10-4-16,0 6 1 0,0 3 2 0,3 2 1 15,0-2-3-15,2-3 2 16,2-1 2-16,4-5-6 0,3-1 6 15,0-4-6-15,4-3 1 16,4 0 3-16,4-3 0 0,4-2-2 0,3-3 2 16,5 1 3-16,6-5-5 0,0 0 2 15,4-2 0-15,2 0-2 16,0-6 2-16,-1-4-2 0,-2-6-6 0,-2-2 8 15,-1-6-1 1,-2 0 0-16,-3-1 0 0,-5-1 0 0,-6 3 2 16,-3 2 3-16,-8 7 9 15,-3 2 18-15,-1 4-3 0,-6 3-11 16,-6 1-15-16,-2 4 3 15,-1 0-4-15,0 0 3 0,0 4-1 0,0 6-4 16,-1 5 0-16,0 6-2 0,3 4 3 16,3-1-2-16,1 2-1 15,6-1 2-15,1-1 0 0,3-2-22 0,1-1 11 16,5-4-3-16,1-5 6 15,3-3 3-15,1-5 0 0,2-4 10 16,4 0-3-16,0-5 1 16,3-5 3-16,0-5 7 0,5-6-1 0,1-5 5 15,-1-6-10-15,0-2 1 0,0-10 0 16,1-7 4-16,1-7-6 15,1-5 2-15,-2 0-7 0,-2 1-2 0,-3 4 2 16,-5 6-2 0,-4 7 0-16,-5 11 2 0,-4 10 10 0,-3 9 1 15,0 5 9-15,-4 9-9 16,-5 6-7-16,-6 16-3 0,-3 16-4 15,-5 11-3-15,1 9 10 16,0 4-3-16,6-1-3 0,3-2 2 0,1-2 3 16,2-6-5-16,4-5 2 0,-1-7 1 15,2-3-3-15,2-9-24 16,-2-1-18-16,4-4-37 0,-1-4-6 0,1-5-24 15,1-3-80-15,0-7-129 16</inkml:trace>
  <inkml:trace contextRef="#ctx0" brushRef="#br0" timeOffset="42470.059">19982 3112 1099 0,'-3'-6'0'15,"8"1"165"-15,10 2-138 0,8-1 24 16,9-2 14-16,9 2-26 16,4 4-23-16,3 0-8 0,-1 3-1 0,0 2-4 15,-4 1-6-15,0 6-69 0,-4-1-73 16,-4-4-207-16</inkml:trace>
  <inkml:trace contextRef="#ctx0" brushRef="#br0" timeOffset="43220.06">21661 3038 950 0,'5'-15'0'0,"-2"5"168"0,-3 7-57 16,-1 3-33-16,-11 16-33 16,-8 18-41-16,-10 16 23 0,-7 11 4 15,0 5-7-15,2-9-11 16,5-4-3-16,6-13-7 0,7-7 6 0,4-8-4 15,7-8-4-15,3-8 11 16,2-7 1-16,1-2-3 0,0 0 2 16,0-2-10-16,3-7 1 0,2-6 4 0,6-2-13 15,1-6 3-15,3-3 5 16,5 0-4-16,0-8-11 0,6-4 13 15,3-6 0-15,4-11-9 16,0-5 11-16,1-4-2 0,-1-2 0 0,-6 9 0 16,-6 11 4-1,-8 18-6-15,-6 15 4 0,-3 10 5 0,-2 3-11 16,1 9 0-16,2 15 4 15,-2 15-4-15,-1 15 7 0,0 6 10 16,-1 7-13-16,1 2 0 0,-2-1 15 0,0-3-12 16,0-7 4-16,0-5-4 15,0-6-4-15,-2-7 2 0,2-6 3 16,1-8-5-16,-1-3 2 15,0-4-2-15,0-6-49 0,-2-4-6 0,-3-5-54 16,-2-4-59-16,-7-4-84 16,-3-10-430-16</inkml:trace>
  <inkml:trace contextRef="#ctx0" brushRef="#br0" timeOffset="43370.06">21508 3294 830 0,'13'-10'0'0,"6"1"254"15,3 2-164 1,6 3-14-16,1 2-39 0,5 2-28 0,1 0-9 15,0 1 0-15,1 2 0 16,-2 0-48-16,-3 0-17 0,-3-2-60 16,-5-1-171-16,-3-2-113 0</inkml:trace>
  <inkml:trace contextRef="#ctx0" brushRef="#br0" timeOffset="43640.061">22108 2970 774 0,'3'-4'0'0,"-2"1"276"0,0 3-163 16,-1 3-59-16,-2 12-46 15,-7 14 17-15,-4 11 21 0,-1 12-9 0,-5 2-9 16,0 1-1-16,1-6 1 0,0-3-15 16,5-7-5-16,3-8-6 15,6-4 9-15,4-3-1 0,3-3-7 0,5-3-1 16,3-4 0-1,6-2-2-15,3-4 0 0,4-1 7 0,3-2-11 16,2-1-2-16,0 1-27 16,-2-3-31-16,-3-1-13 0,-1-1-28 15,-3 0-89-15,-3-1-96 0,-6-5-180 0</inkml:trace>
  <inkml:trace contextRef="#ctx0" brushRef="#br0" timeOffset="44000.061">22364 3200 535 0,'8'-16'0'0,"-3"5"240"15,-2 5-83-15,-2 3-46 16,-1 3-35-16,0 0-8 0,-5 7-20 0,-6 10-25 16,-2 6 3-16,-3 9 3 0,-1 5-5 15,3-1-6-15,0 0-10 16,4-4 2-16,4-3-6 0,3-4-5 0,3-3 2 15,4-1 3 1,5-4-4-16,5-2 0 0,3-4 1 0,4-3-2 16,-1-3 1-16,1-5 0 15,0 0 0-15,0-9 0 0,-2-2 1 16,-1-4 0-16,0-5 8 15,-5-7 5-15,0-6 9 0,-3-9 5 0,-2-4-5 16,-4-1-11-16,-1-2 5 0,-3 7-4 16,0 3-5-16,-6 7 6 15,-3 10-5-15,-1 6-2 0,-5 8 0 0,-3 6-7 16,-3 5 0-16,-5 12-17 15,0 9-11-15,0 8-38 0,2 4-18 16,4 2-25-16,2 0-74 16,3-4-95-16,5-3-197 0</inkml:trace>
  <inkml:trace contextRef="#ctx0" brushRef="#br0" timeOffset="44270.062">22788 3110 847 0,'7'-28'0'0,"1"8"206"0,-3 5-125 0,-2 8-14 16,-3 5-10-16,0 2-30 0,-2 18-22 0,-10 10 8 15,-4 16 28 1,-2 8-7-16,-3 5-6 0,0-2 2 0,-1 0-11 15,2-4-5-15,2-4-5 16,4-7-6-16,0-3-2 0,6-4 3 16,0-7-7-16,3-3-34 15,4-6-10-15,1-5-18 0,0-3-27 0,1-5 0 16,6-4-30-16,3-3-175 15,1-10-136-15</inkml:trace>
  <inkml:trace contextRef="#ctx0" brushRef="#br0" timeOffset="44510.062">23043 2995 853 0,'7'-7'0'16,"-3"4"249"-16,-1 3-140 0,-3 7-69 0,0 13-14 15,0 11 14-15,-10 11-1 0,-4 7-8 0,-3 1-2 16,1 1-8-1,-2-1-9-15,0-2-6 0,2-4-2 0,2-3-2 16,2-3-1-16,3-5-2 16,4-2-42-16,1-9-16 0,3-4 3 15,2-5-19-15,-1-4-67 16,0-5-29-16,0-3-237 0</inkml:trace>
  <inkml:trace contextRef="#ctx0" brushRef="#br0" timeOffset="45120.063">22685 3389 823 0,'16'-8'0'0,"2"-1"207"0,1 4-131 16,3 2-16-16,1 2-38 15,4 1-14-15,0 1-7 0,2 5 5 0,0 1-12 16,0-2-63-16,3-2-9 15,-1-1-20-15,1-2-92 0,-1 0 49 16,-2 0 43-16,0-7-159 0,-2-6 142 0,-1-2 208 16,-2-2 19-16,-2-5-5 15,-4 1 0-15,-3-1 9 0,-5 2-20 16,-3 4 37-16,-3 3-21 15,-2 5-41-15,-1 4 2 0,-1 3-11 0,0 1-9 16,-2 1-10-16,-6 9-17 16,-6 8-15-16,-4 5 12 0,-2 9 4 15,-2 6-11-15,1 6-7 0,-1 0-8 0,2 1 6 16,1-3-6-1,2-6-2-15,2-4 2 0,2-6 3 0,1-4-4 16,3-5 0-16,4-7-2 16,2-3-4-16,2-6 9 0,1-1-4 0,0 0-8 15,6-8 3 1,2-5 2-16,5-6 0 0,0-5 7 0,5-5-4 15,2-6-2-15,3-8 5 16,3-5-2-16,2-5 0 0,2-5-1 16,2-2 1-16,2-1 0 0,-1-5 0 0,-1 9 1 15,-3 8 7-15,-9 13 1 16,-8 17 3-16,-6 12 3 0,-3 6-6 15,-3 3-5-15,0 13-5 16,0 12 2-16,-1 14 13 0,-4 9-3 0,-1 4-3 16,1 1 0-1,1 1-3-15,0-3 8 0,-1 1-4 0,0-6-7 16,0 0 1-16,1-4 0 15,2-4-2-15,2-5 4 0,0-2-4 16,0-6-2-16,1-5-15 0,3-4-9 0,1-6-31 16,0-4-6-16,-2-4-10 15,1-4-28-15,-4-3 6 0,0-10-50 16,-4-6-279-16</inkml:trace>
  <inkml:trace contextRef="#ctx0" brushRef="#br0" timeOffset="45290.063">23068 3335 942 0,'7'-4'0'0,"3"0"131"16,4 1-15-16,4 2-37 16,3 1-41-16,5 0-19 0,4 3-13 0,1 4 1 15,1 2-5-15,-1 1-1 16,-4 2-2-16,-4-1-115 0,-5-5-127 15,-6-5-343-15</inkml:trace>
  <inkml:trace contextRef="#ctx0" brushRef="#br0" timeOffset="65420.091">8372 4405 608 0,'-15'-24'0'16,"3"2"146"-16,2 1-127 15,-2-1-4-15,1 2-2 0,0-2-10 16,0 3-6-16,0-2 6 0,1 0 0 0,-2 0-4 15,-2-8 2-15,-1 7 42 16,-1-2 14-16,0 0-8 0,-1 5-11 16,0-1-12-16,-2 1-4 15,0 1-12-15,-1 1-11 0,-1 1 2 0,0 0 7 16,-4 5-13-1,-1-3 10-15,0 1-3 0,-3 0-3 0,0 0 2 16,-2 1 9-16,-1-2 1 16,0 0 5-16,-2 4 0 0,0-2-3 15,-2 2-7-15,0 1-3 0,0 0-5 0,0 0 4 16,-2 4 1-16,2-2-3 15,-1 2 0-15,-1 2 2 0,3-1-3 16,-1 3 2-16,2-1 1 16,1 2 2-16,-1 0 0 0,4 0-2 0,-3 2-4 15,1 1 4-15,3 1 0 16,0 0-2-16,0-2 0 0,2 2 5 15,-1-1-7-15,2 2 4 0,1 1 4 0,-1 0-6 16,1 1 0-16,0 3 3 16,1-3-4-16,-1 3 2 0,1 2 0 15,-1 2-1-15,0 0-4 16,0 2 4-16,0 1 0 0,0 0 0 0,-1 2 1 15,-1-3-1 1,2 1 0-16,-4 2 4 0,3-1-7 0,-1 2 4 16,0-2 1-16,4 1 0 15,1-3 1-15,3 2 4 0,1-1-3 16,1-1-4-16,1 3 0 0,-2-3 0 0,3 1 3 15,1 1-5-15,-1-4 2 16,1-2 0-16,1 4 4 0,-3 0-4 16,1 2 0-16,0 2-3 15,0 2 2-15,3-2 2 0,-1 1 2 0,6-1-4 16,-4-3-2-16,4 1 3 15,-3-1 0-15,0 1 2 0,0 4-4 16,-1 0 2-16,-3 3 0 16,1 1 0-16,-3 2 1 0,1-4-1 0,1 4 0 15,1-2 0-15,1-2 0 0,2 0 1 16,-2 0-4-16,3 0 6 15,0 1-3-15,1 1 0 0,0-1 0 0,1 0 0 16,-2 0 0 0,2 1 0-16,0 1 0 0,-2 0 0 0,3 1 1 15,1 2-1-15,-2 0 1 16,1-2 1-16,1 1 2 0,1 0-3 15,0 0 5-15,2-2-2 0,-1 2-7 0,1-1 6 16,1 1 3-16,1-1-8 16,0 0 4-16,0-1 4 0,1 2-9 15,1 0 6-15,1 1 3 16,0-2-8-16,1-1 4 0,-2 3 7 0,2-1-10 15,-2-1 2-15,2 2 7 16,1 1-10-16,-3-2 4 0,3 2 5 16,1 1-9-16,-1-1 4 15,4 2 6-15,-2-2-10 0,0 1 4 0,1-1-2 16,-1-1 0-16,2-2 0 0,-2 0 1 15,0-4-2-15,2 0 2 16,-1 1 6-16,-1-4-10 0,1 2 6 0,0 0 1 16,1 2-3-1,-1 1 3-15,1-1-2 0,0 1-1 0,0-2 0 16,2 1-1-16,0-1 0 15,1 0 0-15,-1-2 0 0,0-1 1 16,2 1-1-16,0-3 0 16,1 1 5-16,0-3 5 0,1 1-3 0,-1 0 0 15,1-1 1-15,2 0-1 0,1-3-6 16,1 3 6-16,2-1-9 15,1 1 2-15,2 0 0 0,0-2 1 0,1-2 0 16,0 0 0-16,1 0 0 16,2-1-2-16,-1 4 2 0,-1-4 1 15,1 0-2-15,-1 0 0 16,2-1-1-16,-3-1-1 0,2 2 4 0,4-2 2 15,-4 0-5-15,4 1 2 0,-4-3 0 16,0 3-2-16,2-3 2 16,-5 2-2-16,3-1-3 0,-2 0 7 0,0 0-3 15,2 0 0 1,0-3 0-16,-3-2 0 0,1 0 1 0,0-3 2 15,-1-1 7-15,2 0-10 16,-2 0 0-16,3 0 13 0,-1 0-14 16,1 0 2-16,1-1 3 15,-1-2-6-15,-1 1 4 0,2-2 2 0,-1-2-5 16,-2 0 2-16,0-3-2 0,2-1-1 15,0 0 4-15,1-5 2 16,0 1-4-16,4-4 0 0,-2 0 1 0,0 0-1 16,1 0 0-16,-1 0 1 15,0-1-1-15,0 0 0 0,-1 1 1 16,0-1-2-16,0 2 0 15,-4-3 1-15,2 2 0 0,-2 1 0 0,-2-2 3 16,0 0-3 0,-1-2 0-16,-2 0 2 0,-2 2-3 0,0 2 2 15,2-2-2-15,-1-1 3 0,0 2 1 0,-2-5-1 16,0 5-4-1,0-2 3-15,-3 0 1 0,1 0 2 0,1 3 1 16,-4-4 0-16,1 3 3 16,-1-1-4-16,-3 2 4 0,1-3-2 15,-4 1 11-15,1 0-2 16,-3-3 0-16,1 1 2 0,0-1-10 0,0-2-7 15,4 0 0-15,0-3 4 0,2-1-5 16,0-4 2-16,-1 2 0 16,1-1-1-16,1-3 0 0,0 1 2 0,-1-2-3 15,0-3 2-15,-2 1 1 16,1 0-2-16,-2-1 0 0,1 2 2 15,-3-3-3-15,2 1 2 16,-2-1 2-16,-1 0-4 0,1-2 2 0,-1 1 21 16,1-1-17-1,-3-1 7-15,-1 3-4 0,-1 0-2 0,-1 1 10 16,-1 1-10-16,-4 0-5 0,1-1 8 0,-3 4-3 15,1-2-2 1,-1 0-1-16,0 0-2 0,-3-1-2 0,-2-2 2 16,-2 0 1-16,-1 0-3 15,-1-3 2-15,0 1 1 0,-1-1-2 16,2-1 0-16,0 7 2 15,1-1-4-15,-1 1 4 0,-2 2-2 0,0 1 0 16,-1 1-1-16,1 9 2 16,-1 2-2-16,2 2 2 0,0 4 2 15,0 3-5-15,-1 2 4 0,0 3-4 0,0 3-11 16,0-4 4-16,1 8-15 15,2 0-18-15,-1-2-5 0,3 2-11 16,0 2-33-16,1 7 3 16,-2 12-42-16,-1 5-145 0,-3-5-116 0</inkml:trace>
  <inkml:trace contextRef="#ctx0" brushRef="#br0" timeOffset="67960.095">20511 8606 782 0,'-2'-16'0'0,"-3"3"138"0,0 1-81 16,-2 2-33-16,-2 0-16 16,1-4-6-16,-2 3 8 0,3-1 0 15,0-3-9-15,-1-2 8 16,0-3-8-16,0-4 13 0,-3-1 5 0,-1 0 4 15,-3-1 4-15,1 2 7 0,-3 2-16 16,-2 1 3-16,-1 2-6 16,-3 6-10-16,1 1-8 0,-4-1 6 0,1 2 0 15,-3-4-5 1,1-2 2-16,-1-1 5 0,1-2-5 0,-4 0 0 15,1-1 17-15,0 0-9 16,-2-2 10-16,1 3-7 0,0 2-7 16,-1 1 6-16,1 3-4 15,-3 0-9-15,-1 1 5 0,-1 0 3 0,-2 3-8 16,-2 0 4-16,-2 1 1 0,0-2-1 15,-4 1 6-15,3 3-1 16,0 4-7-16,-3 0 2 0,2-1 9 0,-2 2-12 16,-1 1 4-16,1 0-1 15,-2 1-1-15,0 2 0 0,-2 3 5 16,2 1-5-16,-1 1 0 15,0 1 11-15,1 3-12 0,0-1 2 0,0 2 5 16,-3 1-7 0,-1 1 2-16,-1 3 5 0,-3 0-7 0,-2 2 2 15,3 1 0-15,1-3-1 0,2 2 0 0,5 2-1 16,-1-3 1-1,3 2 0-15,3 2 5 0,-1-1-6 0,3 2 2 16,0 0 0-16,-2 2-2 16,3-1 2-16,-1 2 2 0,-1 3-4 15,1 0 2-15,-2 3 6 16,0 4-5-16,1 2 11 0,2 3-7 0,1 0-2 15,0 1 1-15,4 1-3 0,5-2-4 16,2-3 4-16,7-1 0 16,2-3-2-16,5-2 0 0,1-1 0 0,3-1 2 15,0-1-2-15,0 1 0 16,-2 0 3-16,1 2 0 0,-2 3 2 15,-1 2-5-15,0 4 5 16,-1 0-3-16,0 2-3 0,2 1 2 0,-1-1 3 16,2-6-4-1,4-1 0-15,2-4 2 0,1-5-3 0,2 0 2 16,-1-2-2-16,0 0-1 0,1-1 4 0,0 2 4 15,1-1-7 1,-1 2 2-16,-1 1 9 0,0 2-11 0,-2 1 2 16,0 0 5-16,2 2-8 15,0-1 1-15,1 0 1 0,2-2 0 16,0 1 0-16,0-1 2 15,3-1-2-15,2-1 1 0,2-1-1 0,1-4 2 16,0 4 0-16,0-4 4 16,0 0-6-16,0 3 0 0,2-3 9 15,-2 2-12-15,2 2 6 0,0 0-1 0,1 2-2 16,1 5 0-16,0-2 2 15,0 1-4-15,3 1 4 0,-1-3 2 16,4 1-4-16,3-3 0 16,0-2 1-16,0 2-1 0,5-3-1 0,-2-1 2 15,2 2-1 1,1-1 0-16,1 1 3 0,1 0-2 0,0 1 2 15,1-1 1-15,0 2-4 0,2 0 0 0,2 0 12 16,0 2-13 0,5-2 2-16,0 0 8 0,5 0-11 0,1-2 4 15,3-1 2-15,0-2-4 16,2-2-1-16,1-4 4 0,0-2-6 15,4 4 6-15,0-6-2 16,0 4-1-16,0-4 0 0,0-5 3 0,1-1-5 16,1-1 4-16,-1-2 8 15,-1-1-8-15,2-2 5 0,0-2-6 16,2 0-2-16,-3 0 2 0,1-1 3 0,-1-1-5 15,-1-4 2-15,0 2 1 16,0-2-3-16,-2-2 2 0,0-3 2 16,4 0-4-16,-1-2 2 15,0-2 0-15,-4-1-1 0,-2-1 0 0,-3-6 1 16,1 3-1-1,-3-5 24-15,0-6-8 0,0 0-3 0,0-4 4 16,-4-3-12-16,1 2 4 16,-2-2 0-16,-2-2-3 0,0-1-4 15,-1-4 5-15,1 2-6 0,-3-3 0 0,3-4 0 16,0-1-1-16,1-6 0 15,-1-2 3-15,-2 3-4 0,-2-2-2 16,-4-1 6-16,-4 1 0 16,0-1-4-16,-5 2 2 0,-1-2 6 0,-1-3 0 15,-2-2 5-15,-1-2-7 16,1 1 0-16,-1-1-2 0,-1 1 0 15,0 0-6-15,-2 0 6 0,-3 1-1 0,-2-2-3 16,-3 0 2-16,-4 0-1 16,-1 4 0-16,-6 1 0 0,-6 4 0 15,-3 1 0-15,-3 2 0 16,-2 3 2-16,-3-1-3 0,-1 5 2 0,-3 4-3 15,2 4 0 1,-8-1-4-16,3 3-7 0,-6 0-6 0,1 3 4 16,-1 0-2-16,-3 0-23 15,-3 1 6-15,-2 4-21 0,-4 5-34 16,-2 2-17-16,-3 9-21 0,-3 2-138 0,-2-5-244 15</inkml:trace>
  <inkml:trace contextRef="#ctx0" brushRef="#br0" timeOffset="81700.114">8451 14674 680 0,'2'-12'0'0,"-1"0"282"0,-1 1-203 0,0 1-13 16,2 4-9-16,-2-1-21 15,0 5-8-15,0 1-8 0,0-1 0 16,0 2 3-16,0 0-8 16,0 0-8-16,-4 14-8 0,-3 8 0 0,-7 14 2 15,-3 8 7-15,-1 0-5 0,-2 1-1 16,3-3 0-16,-2-4-3 15,1-4 2-15,3-5 0 0,1-5-1 0,4-6-2 16,1 1 1-16,3-5 0 16,2-1-8-16,3-3-3 0,-2-7-4 15,3-1 2-15,-1-2-4 16,1 0 5-16,4-8 12 0,3-5 2 0,2-3 0 15,2-6-1-15,0-2 3 0,2-5-3 16,1-9 0-16,0-2 6 16,0-3-5-16,3-6 2 0,1 3-1 0,4-3-3 15,0 1 2 1,3 3 1-16,0 4-2 0,-3 4 0 0,3 8 1 15,-8 7-1-15,0 9 9 16,-6 2 0-16,-2 9 1 0,-2 2 7 16,-2 0-10-16,1 12-6 15,3 7 9-15,-1 10 4 0,-2 11 1 0,0 7-1 16,-2 3-4-16,-2 3-5 0,1-3 2 15,-3 0-4-15,0-5-2 16,-5-5 3-16,0-5-3 0,0-4-1 0,0-6 0 16,1-2 4-16,0-4-6 15,1-4-5-15,0-1-10 0,1 1-16 16,0-3 1-16,-1-2-21 15,3-3-28-15,-3-2-21 0,-2-4-55 0,-1-1-198 16</inkml:trace>
  <inkml:trace contextRef="#ctx0" brushRef="#br0" timeOffset="81870.114">8358 14837 666 0,'18'-13'0'15,"5"3"200"-15,0-1-95 16,1 1-36-16,0 3-25 0,-3 0-21 0,2 2-16 15,-2 3-6-15,2 2-2 0,-1 0-69 16,-2 3-130-16,-1 1-213 16</inkml:trace>
  <inkml:trace contextRef="#ctx0" brushRef="#br0" timeOffset="82220.115">9090 14537 950 0,'-10'-19'0'0,"-4"-2"230"15,-5 2-174-15,-3 5 5 0,-2 5-17 16,-1 8-10-16,1 4-11 15,0 11-8-15,0 12-12 0,-1 12-3 0,1 7 0 16,1 8 2-16,3 2-3 16,6-4 2-16,6-7 0 0,5-6-1 15,4-6-2-15,7-6 2 0,3-1 0 0,7-1 0 16,5-5 2-16,3-1-4 15,3-4 4-15,1-5 0 0,0-2-3 16,-2-4-22-16,2-1-19 16,-2-2-27-16,2-2 14 0,-2-5 44 0,0-5-126 15,-4-5 13 1,0-1-112-16,-3-4-195 0</inkml:trace>
  <inkml:trace contextRef="#ctx0" brushRef="#br0" timeOffset="82800.116">9414 14500 679 0,'1'-10'0'16,"-1"5"294"-16,3 5-169 15,-3 0-49-15,0 2-45 0,0 11-29 16,0 8-3-16,0 13 2 0,-3 11 73 0,-1 5-54 15,0 1-7-15,-3-2 14 16,-3-6-11-16,2-4-7 0,-2-3-1 16,1-4-3-16,1-5-2 15,-2-3-3-15,2-3 0 0,0-2 3 0,1-2-3 16,3-5-20-1,2-2-14-15,2-6-7 0,0-1 8 0,3-3-18 16,4 0-18-16,5-7 13 16,3-10-11-16,4-8-139 0,6-8 9 15,3-9 67-15,6-4 113 0,1-9 17 0,-1-3 0 16,2-2-8-16,-5 2 11 15,-1 4 120-15,-6 6 10 0,-3 7-16 16,-4 7 15-16,-4 5-41 16,-3 11-33-16,-4 5-12 0,-3 7-13 0,0 3-4 15,-3 3-12-15,0 1-11 16,0 16-5-16,-2 11 17 0,-2 5 19 15,-5 4-22-15,-1 0-7 0,-4 1-3 0,-3-3 0 16,-3-3 0-16,-1-1-4 16,0-6 3-16,1-1-2 0,3-3-2 15,2-6 0-15,6-1 3 16,4-5-3-16,5-1-2 0,0-1 2 0,2 2-8 15,4-2 9 1,2 1-1-16,2 4 0 0,1 1 0 0,1 5 1 16,0 1-2-16,1 3 2 15,0 1 0-15,-1 1-1 0,-2-5 0 16,0-2 0-16,-1-2 0 0,0-3 2 0,-1-3-3 15,0-2-25-15,1-3-43 16,-4-1-52-16,-1-3-200 0,-4 0-363 16</inkml:trace>
  <inkml:trace contextRef="#ctx0" brushRef="#br0" timeOffset="83370.116">8180 15409 498 0,'-4'-1'0'0,"2"0"252"0,2 0-79 16,-1-1-79-16,1 2-27 0,2 0-8 15,6-2-25-15,3 2 13 16,6-2-2-16,7 2-12 0,4 0-11 0,5 0 8 16,6 0-19-1,6 4-6-15,10 4-5 0,7-3 0 0,10 0 10 16,8 0-10-16,10-3 0 15,8-1 5-15,5-2-6 0,2-6 2 16,0-2 3-16,-4 3-4 16,-10-1 0-16,-9 0 4 0,-14 0-6 0,-15 0 4 15,-12 3 0-15,-13 1-3 0,-8 1 0 16,-9 2 1-16,-7 0-43 15,-1 0-6-15,-3-1-9 0,-1 1 13 0,-7-3 9 16,-4 3-46-16,-2 0-3 16,-3-3-11-16,-3-2-31 0,-1-3-148 15</inkml:trace>
  <inkml:trace contextRef="#ctx0" brushRef="#br0" timeOffset="83750.117">8184 15652 817 0,'-5'0'0'16,"2"0"229"-16,3 2-165 0,0-1-47 15,9 4-9-15,9 1 40 16,9 1-2-16,13 0-15 0,13-4 5 0,10 0 0 16,10-3-6-16,8 0-3 15,5-3-5-15,8-5-1 0,0-1-6 16,3 1-3-16,-1-1-3 15,-2-2-9-15,-1 0 0 0,-3-3 8 0,-7 0-10 16,-7-2 4 0,-10 5 3-16,-11 1-7 0,-12 2 4 0,-10 4-1 15,-11 2-2-15,-9 2 2 0,-8 0-2 0,-3 0-13 16,-2 0-18-1,0 0-7-15,0 4-34 0,-6 1 17 0,-3 0-9 16,-2 1-87-16,-2-2-90 16,-3-2-92-16</inkml:trace>
  <inkml:trace contextRef="#ctx0" brushRef="#br0" timeOffset="92400.129">10442 14916 288 0,'-4'-3'0'15,"0"1"103"-15,-2 1-56 16,-1-1-2-16,-1-2 24 0,0 1-1 0,1-1-3 16,-1 0-21-16,1 2-11 0,3-2-15 15,-1 1-11-15,2 2-6 16,3 0 1-16,-2 1-4 0,1-1-28 0,1 0 19 15,0 1 3-15,0 0-1 16,-1 0 11-16,1-1 3 0,0 1 9 16,0 0 17-16,0 0 9 15,0 0 22-15,0 0-19 0,0 0-13 0,0 0-2 16,0-1-14-1,0 1-9-15,0 0-5 0,0 0 0 0,0 0-6 16,2 0 3-16,2 0 6 0,-1 0 29 0,1 0-5 16,1 0 16-1,0 0-3-15,3 0-5 0,3-2-4 0,1 1-8 16,5-1-3-16,2-1 0 15,3 3-1-15,0-2-7 0,4 2-4 16,2 0-2-16,0 0-6 16,0 0 0-16,-1 0 6 0,3 2-6 0,2-2 9 15,2 0-5-15,2 0 6 16,4 0 8-16,1-2-8 0,1 2-11 15,6 0 2-15,1 0 9 0,-1 0-12 0,4 4 4 16,-5-1 0-16,-1 0-3 16,-4 1 2-16,-2-2 1 0,-4 1-2 15,-1 0-1-15,-3-3 1 16,-6 1 0-16,0 0-3 0,-2 1-1 0,-2 0-7 15,-1-1 6 1,-2-1-1-16,-4 0 4 0,-1 0 0 0,-4 1 1 16,-1-1 1-16,-2 0 0 0,-2 0 0 0,-2-1 0 15,-1 1 1 1,-2-3 1-16,1 3-2 0,-1-2 0 0,0 0 1 15,0-1-1-15,0-4 7 16,-4 0-7-16,-5-3 0 0,-2 1-1 16,-2-1 1-16,-3-1 0 15,0 0 1-15,2 1-1 0,1-2 0 0,-1 2 0 16,2-2 4-16,-3 0-5 15,0-3 0-15,1 3 3 0,1 0-4 16,2 2 4-16,5 1-3 0,0 3 2 0,4 2 0 16,1 2 1-16,1 2-2 15,0-1 0-15,0 0 7 0,0 1-9 16,0 0 1-16,2 0 1 15,5 6-8-15,5 3 10 0,2 4 0 0,3 4-1 16,2-1-1 0,1 1 0-16,1 1 0 0,1-2 0 0,-2-1 1 15,-3-3 0-15,0-2 0 16,-3-2-1-16,-4-1 0 0,-2-2 0 15,-3 0-2-15,-4-3-7 0,-1-2 11 0,0 0 0 16,-2 2 2-16,-6-1 2 16,-3 2-5-16,-5 4-2 0,-2 2 1 15,-2 7 0-15,-1 4 0 16,-3 4 0-16,-1 0 0 0,1 0-4 0,1-2 8 15,3 1-3-15,1-2-1 16,1-3 0-16,2-1 1 0,2-1-2 16,1-1-3-16,2 1-28 0,0 1-48 0,3-1-38 15,-2-2-58-15,2-1-267 16</inkml:trace>
  <inkml:trace contextRef="#ctx0" brushRef="#br0" timeOffset="93540.131">12452 14824 542 0,'3'0'0'0,"4"-5"167"15,0-7-83-15,6-2 17 16,2-3-13-16,6-4-25 0,5-2-7 0,1-4 15 15,1-5-9 1,-3-1-4-16,-3-3-10 0,-7-3-22 0,-5-1-17 16,-5-2-6-16,-5 1 8 15,0 7-5-15,-11 5-5 0,-2 3 3 16,-6 9-1-16,-7 7-6 15,-1 10 6-15,-5 7-3 0,-4 12-5 0,0 9 10 16,-2 9-6-16,3 3-1 0,3 6 4 16,9 1 0-16,6 3-3 15,7 5 0-15,8 2 1 0,2 1-9 0,7 4 10 16,4-3-2-16,0 0-13 15,-1-4 8-15,-2-3-3 0,-3-5-5 16,-3-5 7-16,-2-4 4 16,-2-6 0-16,-4-5 4 0,-4-3 0 0,-1-7-2 15,-5 0 1 1,-1-5 0-16,-2-2 0 0,-2-3 3 0,0-5 0 15,-1-2-2-15,-3 0 4 0,-1-7-8 0,-1-5 4 16,1-5 0 0,2-3 0-16,3-4-2 0,3-5 2 0,1-3 0 15,1-1-1-15,3 2 0 16,2 1-1-16,1 9 0 0,6 6 2 15,1 8 1-15,3 7-2 16,5 3-136-16,4 8 12 0,6 4-65 0,4-3-161 16</inkml:trace>
  <inkml:trace contextRef="#ctx0" brushRef="#br0" timeOffset="95500.133">12597 15213 699 0,'10'-12'0'15,"4"-2"197"-15,3-3-93 0,3-1-52 0,-2-2-13 16,-1-4-12-16,-3 0 7 0,-6-1 1 0,-2-2-2 16,-6-2 5-1,-2 2-1-15,-9 6 3 0,-7 4 1 0,-7 12-16 16,-6 5-13-16,-3 5 2 15,1 16-10-15,3 6-7 0,4 7 6 16,6 7 0-16,5 0-8 16,7 0 10-16,5-2-7 0,3-6-9 0,7-5 7 15,5-8 0-15,3-1-8 0,3-7 10 16,2-7-2-16,2-2-4 15,4-3 10-15,-1-5-4 0,3-4-26 0,2-3 20 16,-5-2-6-16,0-3 2 16,1-2 13-16,-3 1-1 0,1-3 0 15,-1-2-1-15,1 4 1 16,-6 3 0-16,-2 3 0 0,-5 6 0 0,-4 5 0 15,-3 2-2 1,-3 5 2-16,-1 9 0 0,0 4 0 0,-6 4 21 16,-3 2-16-16,0-2 1 0,0 2 2 0,-1-3-3 15,1-4 9 1,0-3-9-16,-1-4-6 0,3-3 2 0,1-1 10 15,2-4-14-15,2-2 6 16,1 0-2-16,1 0-20 0,3-5-2 16,3-7-10-16,3-2-3 15,1-6 23-15,5-2-1 0,0-2-11 0,3-2 19 16,2-3 0-16,0-2-5 15,4 3 12-15,1 5-3 0,-1 6 0 16,0 9-1-16,-1 6 0 0,-7 4-4 0,2 12 5 16,-2 5 0-16,-3 6 0 15,1 0 0-15,-1-1 0 0,-1-1 0 16,2-3 0-16,2-3-2 15,2-1 3-15,4-8 2 0,4 1 0 0,4-4-3 16,2-5 0 0,4 2 10-16,-1-2-13 0,1-2 6 0,-5-1 0 15,0-3-4-15,-3-4 2 0,-4-2 0 0,-6-4-2 16,-5-2 2-1,-6-1 4-15,-7 1-6 0,-4 2 2 0,-8 4 17 16,-6 3-4-16,-4 6 4 16,-3 3-6-16,-3 4-6 0,2 9 13 15,1 4-13-15,2 2-8 16,3 2 4-16,5 1 1 0,3 1-4 0,9-3 2 15,3-2-2-15,0-4-9 16,7-2 8-16,2-4-6 0,1-3 0 16,2-5 9-16,0 0-2 0,3 0-2 0,2-6 6 15,2-5-3-15,2-1 0 16,1-6-2-16,1-3 3 0,2-2-2 15,2-7-1-15,2-7 2 16,3-6 0-16,2-10 2 0,4-8 1 0,2-4-5 16,4-3 3-1,-5 3-2-15,-4 2-2 0,-7 17 6 0,-10 11-1 16,-10 15-2-16,-5 10 38 15,-3 5 6-15,-7 7-8 0,-10 20-26 16,-13 15-15-16,-9 18 5 0,-3 14 0 0,0 6 4 16,2-1-5-16,5-4 2 15,5-9 0-15,8-9-1 0,8-7-3 16,3-7 1-16,7-5-9 15,4-7 8-15,1-2-8 0,7-5-15 0,4-6 4 16,2-4-2-16,1-3-11 16,3-6 11-16,1 0-7 0,3-2-23 15,1-10-3-15,2 0-10 0,0-5-11 0,1-3-109 16,0-6 65-16,0 0 58 15,-1-3 18-15,-4 0 16 0,-4 8 49 16,-7 7 67-16,-4 4 28 16,-5 9 77-16,-1-2-80 0,0 3-38 0,0 4-41 15,0 8-28 1,-4 5 1-16,1 5-1 0,0-2 0 0,2-1-2 15,0-2-4-15,1-3 1 16,0-3 1-16,1-2 1 0,1-4-2 16,0-2 1-16,1-1 0 0,1-1 0 0,-1-1-1 15,4 0 1-15,5-6 0 16,2-4 4-16,3 0-4 0,2-2-44 15,3 2 19-15,4-1 6 16,-1-2-16-16,-1 5 32 0,0 2-1 0,-4 6 8 16,-3 0 0-16,-6 1 22 15,-4 7 8-15,-7 3-9 0,0 3 0 16,0 5 2-16,-4-1-10 15,-2-1-8-15,-1-3 0 0,2-4 4 0,-1-4 10 16,2-3 0-16,1-3 0 0,0 0 3 16,1 0-3-16,2 0-9 15,0-6-14-15,0-4 0 0,0 1 2 0,5-4-23 16,2-2 5-1,0 2-3-15,2-3-7 0,2 0 13 0,2-2 4 16,3 0 0-16,4-5 12 16,1-2-6-16,4 4-9 0,-1 1 10 15,-1 7-5-15,-7 8-3 0,-1 5 13 0,-4 8-5 16,-4 9-6-16,3 8 13 15,-1 4-4-15,0 0-2 0,1-4 2 16,0-3 0-16,1-3-2 16,3-7 2-16,1-2-1 0,3-6 0 0,1-4 0 15,1 0 20-15,0-3-18 16,3-7 11-16,-2-3-1 0,4-2-14 15,-2-3 4-15,0-1 2 16,0 0-2-16,-2-8-1 0,-1 2 0 0,1-4-1 16,-3-3 0-16,-2 0 0 0,-5 3 2 15,-3 3 0-15,-5 9 2 16,-3 4 12-16,-4 6 16 0,-4 7-12 0,-5 0-17 15,-5 9 1 1,-4 7-5-16,-1 4-5 0,0 2 9 0,4-1-3 16,5 3 0-16,2-5-13 15,5-1 5-15,1-3 1 0,2 1 12 16,-1 2-6-16,0-2-4 15,2 5 9-15,-1 3-3 0,1 2-2 0,2 9-7 16,-2 1 8-16,3 7 0 0,0 4-30 16,-4 3 18-16,0 9-19 15,-1 0 7-15,1 4-13 0,-1-2-15 0,-1-6 16 16,-4-5-1-16,0-8 15 15,-4-7 11-15,-2-7 5 0,-3-7 5 16,-1-2 2-16,-2-5 8 16,-4-4 9-16,3-1 5 0,-1-1-14 0,1-1-8 15,1-1-1-15,3-2 0 0,-1-1 0 16,2-3 4-16,1 0-3 15,3-6-2-15,0-2 2 0,4-3 2 0,0-4-4 16,6-7 2 0,3-4 24-16,1-9-9 0,10-6 12 0,6-8-6 15,9-8-12-15,11-9-2 16,6-6-10-16,9-4 4 0,5 1 0 15,5 6-4-15,-1 7 1 16,-3 12 2-16,-6 9-2 0,-6 8-115 0,-8 8 55 16,-8 4-71-16,-8 7-210 0</inkml:trace>
  <inkml:trace contextRef="#ctx0" brushRef="#br0" timeOffset="95790.134">14083 14691 996 0,'6'-15'0'0,"1"3"4"15,-3-1 1-15,-2 6-5 0,-2 1 0 16,0 6 6-16,-2 0-75 15,-6 7-137-15,-3 4-110 0</inkml:trace>
  <inkml:trace contextRef="#ctx0" brushRef="#br0" timeOffset="96940.135">15339 15008 791 0,'0'-3'0'16,"0"3"285"-16,-3 9-218 0,-8 11-21 0,-4 12-5 15,-6 10-16-15,-2 5-15 16,1-2-8-16,1-4 7 0,3-2-10 15,6-6 0-15,1-9 2 16,8-7 6-16,3-8-12 0,3-6 4 0,8-3 1 16,6-3 0-16,4-10 1 0,3-7 4 15,4-3-8-15,-3-5 6 16,-1-1-2-16,-1 2-8 0,-6-2 13 0,0 5-6 15,-3 3 0 1,0 5-1-16,-5 8 2 0,-4 5-2 0,0 3-3 16,-2 5 2-16,0 12-3 15,1 3 7-15,0 6 0 0,4 2-4 16,2-3 4-16,2-3 0 15,5-1-2-15,-1-7 0 0,2-5 11 0,2-3 6 16,-6-6 5-16,1 0-4 0,-1-3-8 16,-3-7-2-16,-1-2 1 15,-1-5 2-15,0-4-5 0,-3-1-2 0,0-1 1 16,1-5 0-1,-1-4 1-15,2-2-7 0,2 1 2 0,-2 7-2 16,-1 9 1-16,-3 5 0 16,-3 7 0-16,2 1 0 0,-3 4-36 0,2 1-34 15,2 9-34-15,3 5-30 0,-2 2-179 16</inkml:trace>
  <inkml:trace contextRef="#ctx0" brushRef="#br0" timeOffset="97940.137">15981 15070 721 0,'10'-24'0'16,"-4"-5"315"-16,-2-1-229 0,-3 2-21 0,-1 5-17 16,-2 3-11-16,-4 8-6 0,0 2-7 15,-5 6-2-15,-3 4-16 16,-4 9-5-16,-6 10 6 0,-1 8-5 0,-2 4-2 15,2 2 0-15,5 0 3 16,6-2-3-16,4-2 0 0,5-2 0 16,3-4 0-16,2-3-1 15,5-2-3-15,3-7-25 0,2-2 21 0,2-3-4 16,0-3-6-1,1-3 11-15,3-3-6 0,0-5-11 0,2-5 13 16,0-1-9-16,3-3-9 0,-4-4 26 16,0 1-2-16,1-3 7 15,-6 3-1-15,0 6 1 0,-3 5-4 0,-6 3 4 16,-3 6 16-16,0 4 3 15,-3 10-8-15,3 3 11 0,-1 6-6 16,-1 0-9-16,2-2-11 16,3-4 0-16,2-5 4 0,0-3 2 0,2-2-7 15,-2-4 6-15,1-3-4 0,1 0-2 16,1-2 6-16,1-7 5 15,5-2-11-15,-4-2 6 0,3-1-1 0,1-1-2 16,-2-1-30-16,4-1 9 16,0-1-7-16,-1-5 19 0,1 2 3 15,0-1 1-15,-3 2 6 16,-2 7 0-16,-5 5-2 0,-3 4 2 0,-2 3 3 15,-1 1 9 1,0 8-5-16,-3 9-12 0,-4 9 3 0,-2 3 2 16,0 0 5-16,2-1-8 0,2-5 4 0,3-3 1 15,2-5-3 1,0-5-1-16,4-2-1 0,3-5-1 0,5-1 6 15,2-2 1-15,3-5-6 16,4-7 4-16,3-5 7 0,1-3-11 16,3-3 4-16,-2-5 9 15,0-2-13-15,0-8 4 0,-1-6 3 0,3-6-9 16,3-8 8-16,1-4 2 15,1-4-7-15,0 2 2 0,-6 5 4 16,-4 11 0-16,-9 13 9 0,-9 16 9 0,-3 9 12 16,-2 9 11-16,-2 3-24 15,-8 18-30-15,-7 14 8 0,-9 15 0 16,-2 8 4-16,-1 3 0 15,5-2-3-15,1 0-1 0,6-7-1 0,0-1 1 16,6-6 0 0,0-5 3-16,5-4-3 0,4-4-10 0,0-4-7 15,2-4-13-15,0-6-11 0,0-3 4 0,4-4 3 16,2-5-8-1,2-2 8-15,2-3 1 0,6-3 3 0,3-11 20 16,4-4 2-16,2-3 0 16,3-6 10-16,3-2-2 0,1 0 0 15,1 0 0-15,-3 5 2 16,-3 7-1-16,-2 6 5 0,-3 5 10 0,-5 6 10 15,-5 0-13-15,0 4 14 16,-3 9-15-16,1 3 10 0,-5 3-8 16,2 5-7-16,-3 3 5 0,-2-1-10 0,-1 2 6 15,-1-6-4-15,-10-1 0 16,-1 0-5-16,-3-3 2 0,-4-1 10 15,-2-3-13-15,-4-3 4 16,-3 0 5-16,-2 0-11 0,1-4 5 0,2 3-2 16,3-7-57-1,5-1-2-15,3-1-32 0,4-1-161 0,5-6-32 16</inkml:trace>
  <inkml:trace contextRef="#ctx0" brushRef="#br0" timeOffset="98150.137">16679 14679 753 0,'17'-7'0'0,"4"2"262"0,3 0-196 0,2 4-36 16,1-2-15-16,3 0-8 15,-3-1-9-15,0 1 4 0,-6 0-2 16,-3 3-27-16,-5 0-22 16,-6-2-134-16,-7-2-197 0</inkml:trace>
  <inkml:trace contextRef="#ctx0" brushRef="#br0" timeOffset="98340.137">16166 14554 1026 0,'10'-8'0'0,"3"1"0"0,-1-3-1 16,0 1-250-16,-5 0-150 15</inkml:trace>
  <inkml:trace contextRef="#ctx0" brushRef="#br0" timeOffset="99890.139">17446 15066 725 0,'9'-9'0'16,"4"-2"267"-1,5-1-175-15,0-2-48 0,5-1-11 0,1-2 8 16,0-5 2-16,1-1-5 16,0-8 5-16,1-4-1 0,-3-5-3 15,2-5-6-15,1-4-7 16,0-1-13-16,2-1-1 0,-3 2-4 0,-7 10-8 15,-4 5 0-15,-7 11 9 16,-4 9-6-16,-1 3 5 0,-2 7-1 16,-2 4-2-16,-7 0 4 0,-11 17-15 0,-11 19 1 15,-11 18 10-15,-6 19-8 16,0 15 2-16,2 8 2 0,3 1-1 15,4 1-28-15,8-7-1 16,2-2-14-16,5-8-27 0,5-3 19 0,1-6-26 16,3-6-67-1,-1-8-29-15,-1-7-156 0</inkml:trace>
  <inkml:trace contextRef="#ctx0" brushRef="#br0" timeOffset="100840.141">17615 15107 640 0,'32'-27'0'16,"-1"8"120"-16,-2 5-56 0,-2 3 8 15,-4 4-9-15,-1 3-6 0,-5 4-16 0,-6 3-5 16,-4 11 1-16,-6 7-1 15,-1 11 3-15,-1 5 1 0,-5 1-17 16,2 0-16-16,-1-1 6 16,0-5-9-16,3-5-6 0,0-6 4 0,1-9 0 15,1-2-3 1,-1-8 2-16,1 0-2 0,-1-2-1 0,1 0 4 15,2-4-1-15,4-6-1 16,5-7 0-16,0 0 3 0,2-7-3 16,5-1-5-16,-1-3 4 0,4-4-7 0,-1-1 8 15,2 1 0-15,-3 3-4 16,0 6 7-16,-3 6 0 0,-4 7-5 15,-2 6 4-15,-4 4-1 16,-2 5-2-16,2 13 2 0,-3 6 8 0,1 2-9 16,1 1 0-16,1-3 8 15,2-4-9-15,3-3 2 0,0-5-4 16,0-5 1-16,0-4 4 15,-2-3 0-15,-1 0-1 0,-2-9 11 0,-1-4-7 16,-4-4-4-16,-1-7 6 0,-2 2-4 16,-5-1-6-16,1-1 6 15,1 1-2-15,3 3-1 0,2-1-1 0,9 4 0 16,4 5 0-1,5 1-2-15,6 6 6 0,0 4-6 0,3 1 5 16,-3 4-1-16,-1 4-1 16,-6 4 0-16,-1 2 18 0,-5 1-2 15,-4 0 3-15,-5 3-11 0,-2 3 5 0,0 1 3 16,-5 0-8-16,1 2-8 15,0-2 0-15,-1 1 6 0,0-5-7 16,0 0 2-16,0-5-4 16,-1-4-21-16,3-2 17 0,1-4-2 0,2-3-5 15,0 0 8-15,0-1-7 16,4-6-1-16,3-2-9 0,3-4 1 15,6-4-3-15,-1-2 14 16,5-2 0-16,-3-1 3 0,1 0 12 0,-1 1-4 16,-4 2 0-16,-2 3 0 0,0 6 0 15,-5 3 0-15,0 7 17 16,-2 0-1-16,0 12 3 0,1 5 14 0,-3 6-11 15,-1 2-11 1,-1-1 0-16,0-5-6 0,0-3-7 0,-1-5 4 16,-2-6 8-16,3-2 1 15,0-3 10-15,0 0-13 0,0 0-6 16,0 0 2-16,0 0-3 15,0-3-2-15,4-7-41 0,5-2 2 0,0-2 0 16,3-3 21-16,0-2 6 0,0-2 2 16,3-3 16-16,2-2-6 15,1 0-6-15,-1 2 11 0,-1 7-6 0,-2 7 0 16,0 8 4-16,-6 4 0 15,1 15-7-15,-6 8 5 0,-3 10 0 16,-6 9 13-16,-5 0 1 16,-1-2-1-16,0-5-1 0,5-8-2 0,3-4-6 15,4-9-8-15,4-6-34 0,5-8-41 16,5-3-191-16,-1-16-526 15</inkml:trace>
  <inkml:trace contextRef="#ctx0" brushRef="#br0" timeOffset="101600.142">19403 14696 1038 0,'11'-22'0'0,"-6"12"192"0,-5 10-117 16,-3 4-23-16,-7 21-37 15,-11 19-10-15,-8 19 2 0,-7 17-8 16,4 2 2-16,5-4 6 16,3-7-9-16,6-10 4 0,0-8 1 0,-1-11-4 15,2-8 2-15,-1-10 2 0,1-8-4 16,0-6 2-16,3-7 3 15,0-3-5-15,2 0 2 0,4-9 2 0,4-4-3 16,4-7-1-16,4-7-1 16,9-8-17-16,7-11 11 0,5-8 3 15,6-9-6-15,4-9 8 16,10-7 2-16,3-8-2 0,7-5 6 0,3-3-6 15,1 8 1 1,-1 9 4-16,-2 15 2 0,-4 20-4 0,-6 21 17 16,-3 14-8-16,-3 8-2 0,-4 18 12 0,-10 7-8 15,-5 13 10 1,-10 10 1-16,-9 7-5 0,-5 7-11 0,-16-1 3 15,-12 1-6-15,-10-4-3 16,-9-3 0-16,-7-5 0 0,-2-7-63 16,-4-10 34-16,2-7 8 15,4-5 3-15,7-3 8 0,9-4-3 0,11-4-15 16,10-2 11-16,11-4-19 15,7-2-20-15,4-2-3 0,12 0 12 16,6-1 42-16,8 0 10 0,2 1-2 0,-1 1-5 16,-1 11 4-16,-2 7 50 15,-3 9-8-15,-4 8 6 0,-1 6-24 16,-4 1-12-16,-4-3-6 15,0-2-5-15,-3-6-6 0,0-7 6 0,-2-6-2 16,2-2-1 0,-1-7-1-16,2-1-2 0,1-5-106 0,2-3-1 15,-2-1-190-15</inkml:trace>
  <inkml:trace contextRef="#ctx0" brushRef="#br0" timeOffset="102300.143">19851 15159 792 0,'-7'2'0'0,"3"-2"296"0,2 0-198 15,2 0-46 1,2 0-49-16,8-2-6 0,5-2 6 0,7-6 9 15,1-2-3-15,2-5-7 16,-2-4 18-16,-1-3 8 0,-1 0 12 16,-7-1-8-16,-4 1-8 0,-5 8-2 0,-5 0 1 15,0 7 2-15,-8 2-8 16,-6 2-12-16,-5 5-6 0,-6 0 2 15,-3 13-2-15,-4 5 0 16,-1 9-2-16,2 4 5 0,2 7-4 0,7 3-7 16,4 0 7-16,8-3 0 15,9-3-1-15,1-5-1 0,10-4-2 16,4-4-6-16,4-5 15 15,4-6-6-15,3-3-9 0,4-6-1 0,1-2-9 16,3-2-26-16,3-6-24 0,0 0-32 16,-2-4-120-16,-1-1-76 15,-2-1-118-15</inkml:trace>
  <inkml:trace contextRef="#ctx0" brushRef="#br0" timeOffset="102620.143">20340 15097 634 0,'11'-21'0'0,"-5"3"328"16,-6 4-195-16,-6 1-27 0,-8 2-30 15,-8 4-32-15,-5 2-12 0,-7 2-20 0,-4 3 15 16,4 7 0-16,-1 7-11 15,7 8-2-15,4 5-10 0,1 5-8 16,6 1 8-16,5 0-3 16,4 1-1-16,6-1 0 0,3-4 2 0,5-4-3 15,6-4 1-15,4-3-4 16,5-4 2-16,5 0 4 0,3-6 2 15,5-3-7-15,1-2 2 16,3-3 0-16,3 0-23 0,-3 0 1 0,2 1 0 16,-3-8-13-16,-3-1 12 0,-4-3-4 15,-3-4 4-15,-5-2 10 16,-4-5 0-16,-2 1-2 0,-8-2 19 0,-2 3-6 15,-6 4 2 1,0 0 2-16,-1 5 7 0,-4 4-9 0,1 4 2 16,2 3-3-16,-3 1-136 15,0 7-110-15,3-1-136 0</inkml:trace>
  <inkml:trace contextRef="#ctx0" brushRef="#br0" timeOffset="103600.145">20955 15104 1154 0,'-3'-3'0'0,"2"3"196"15,1 0-162-15,0 0-28 0,0 0-11 16,2 0 10-16,5-1-2 15,5-5-4-15,1-5 2 0,2-6 28 0,4 1-3 16,0-6 2-16,0 2-14 16,2 2-2-16,-3-1 6 0,2 3-10 15,-1 2-7-15,0 2 5 16,1 6-4-16,-2 6-3 0,-3 0 2 0,-1 9 2 15,0 6-6 1,-5 5 2-16,3 9 4 0,-6 6-6 0,-2 4 4 16,-2 3 3-16,-4 1-8 0,-7-2 8 0,-1-3-3 15,-4-3-1 1,-5-8-8-16,1-3-4 0,-2-4-2 0,0-10 10 15,4 0-2-15,3-5 0 16,3-4 7-16,6-1-2 0,0 0-22 16,4-5 10-16,7-5-8 15,6 0-12-15,4-6 32 0,7-2-2 0,3-5-3 16,2-4 7-16,2-4 0 15,0-7-2-15,3-5 2 0,0-5 0 16,1-6-3-16,1-5 4 0,-1 1 5 0,-1-1-6 16,-2 7 5-16,-7 7-4 15,-8 15 1-15,-7 12 12 0,-7 7 1 16,-2 5 7-16,-1 4 2 15,-2 1-15-15,-6 3-10 0,-5 14 0 0,-6 14 0 16,-1 10-6 0,0 6 9-16,2 2-1 0,3 2-2 0,0-1-1 15,2-2 1-15,2-1 0 0,-2-7-7 0,3-1-25 16,1-7-31-1,0-2-5-15,3-5-11 0,1-3-60 0,-1-6-44 16,2-5-177-16</inkml:trace>
  <inkml:trace contextRef="#ctx0" brushRef="#br0" timeOffset="105170.147">21420 15124 636 0,'27'-38'0'16,"0"-1"224"-16,-2 3-123 0,3 4-33 16,-4 5-8-16,-2 8-30 0,0 2-11 0,-3 5 3 15,-1 1-12-15,-2 5-5 16,2 5-8-16,-1 2 6 0,2 6-6 15,0 4-56-15,-2 2 6 16,-2 2-19-16,-3-4-38 0,-2 0 57 0,-8-1 44 16,-1 1 8-1,-2 0-2-15,-5-2 6 0,-1 2-3 0,-3-4 2 16,1 1 2-16,2-2 0 15,-1 0 0-15,3 0 13 0,-1-4 20 16,-1 1 16-16,-2-2 12 0,0-1-3 0,-4 3-7 16,-1 0-5-16,-2 6-6 15,-2 2-16-15,0 4-12 0,1 6-9 16,-1 0-2-16,4 2-7 15,4-3 3-15,4-2 3 0,2-3-7 0,4-4 3 16,0 0 0-16,4-2 0 16,3-2 0-16,4-5-2 0,5 0 4 15,2-2-4-15,4-6 4 0,2-3-2 0,-1-3-8 16,-3-1-2-16,0-3 2 15,-4-3 5-15,-2-4 2 0,-1-1 1 16,1-1 0-16,-3-5 0 16,2 2 1-16,0 0-1 0,-2 4 0 0,-3 9 0 15,-2 5 0 1,-6 7 1-16,0 4 6 0,-3 12-8 0,-5 7 2 15,-5 9 7-15,-1 5-3 16,-1 0-3-16,4-3-2 0,2-2 0 16,3-6 3-16,3-2-3 0,3-6 0 0,1-1-1 15,4-3 1-15,5-1 0 16,3-3-1-16,4-2 1 0,3-3 0 15,1-2-9-15,4-2 3 16,0-7-3-16,0-4 14 0,3-6-5 0,0-8 0 16,1-6 0-16,0-8 2 15,1-7-3-15,1-6 2 0,0-5 2 16,0-3-2-16,-5 1 5 15,-4 1 1-15,-4 12-3 0,-11 7 7 0,-3 11-2 16,-2 13 19-16,-2 7 6 0,0 6-9 16,0 4-10-16,-4 13-12 15,-9 13-5-15,-3 12-2 0,-5 6 8 0,2 4-3 16,-2-1-2-1,-1 4 2-15,1-4 0 0,1 0-1 0,0-5 0 16,5-2 4-16,1-4-8 16,3-4 8-16,3-4-8 0,3-6-30 15,5-2 7-15,4-5-1 0,5-4-10 0,3-1 4 16,3-5 2-16,1-3-32 15,2-2 15-15,1-3-6 0,1-7-22 16,0-5 14-16,-1-4 25 16,1-6 29-16,-6-4 15 0,1-1-4 0,-2 0 26 15,-1 3 25-15,-4 6-8 16,-3 9 9-16,-3 6-10 0,-2 6-7 15,0 0-10-15,0 5-25 16,-4 10-4-16,1 6 4 0,-4 1 17 0,2 0-13 16,0-3-9-16,1-2 6 0,1 0 6 15,1-5-8-15,-1 1 5 16,3-4-6-16,0 0 0 0,1-2 0 0,5 1 0 15,-1-2 0 1,1-2-28-16,2 0-8 0,1-1-20 0,1-3-1 16,0 0-18-16,2 0-14 15,0-7 64-15,0-6 5 0,1 1 10 16,1-7 11-16,0-1-2 15,1-2 0-15,0-1 2 0,-1 3 11 0,-1 2 8 16,-4 5 8-16,-1 4 3 0,-3 3-5 16,-1 4-2-16,-4 2 1 15,1 9-20-15,-6 7 36 0,-2 7-7 0,-2 3-24 16,-2 1-6-16,3-2-2 15,2-2-2-15,1-3 0 0,3-5 3 16,2-3-4-16,0 0 2 16,4-2-1-16,3-2-4 0,1-1 6 0,3-3-1 15,1 0-2-15,2-3 2 0,0-1-1 16,0 0-2-16,-1-12 4 15,-5 1 0-15,-2-6 0 0,-1-1 0 0,-4-5 3 16,-1-3-5 0,-1 0 0-16,-7 0 6 0,-1-1-6 0,1 4 26 15,1 2-18-15,6 3-7 16,1 4 6-16,0 1-6 0,8 5-2 15,5-4 0-15,4 3 0 16,1 1-3-16,1 1 8 0,-1 3-3 0,0 3-2 16,-2 1 2-16,-4 7-3 0,-2 5 4 15,-2 5 12-15,-4 7 4 16,-3 7 8-16,1 3-9 0,-4 1-2 0,-1-1-5 15,-1-2 3-15,-2-4-6 16,4-4-6-16,-2-3 6 0,0-8-6 16,3-1-2-16,0-8 2 15,-2-3 3-15,3-1-4 0,0 0 0 0,-3-1 16 16,3-6-14-1,0-2-4-15,0-1-16 0,3-4-20 0,7-2 5 16,1-1 5-16,4-1 0 0,3-6 16 0,1 2-1 16,3-7 5-1,1-5 10-15,1 2-1 0,0 0-2 0,0 3 0 16,-4 6 5-16,-3 10 10 15,-6 9 5-15,-1 4-9 0,-3 13 13 16,-5 9 4-16,0 10 0 16,-2 2-4-16,-2 5-5 0,-3-4-11 0,4-2-4 15,-2-5 2-15,2-6-2 0,1-1-6 16,0-7 6-16,0-4-6 15,1-3-10-15,2-4-19 0,-2-2-37 0,6-1-24 16,0 0-103-16,-3-10-110 16</inkml:trace>
  <inkml:trace contextRef="#ctx0" brushRef="#br0" timeOffset="105320.147">22790 14638 843 0,'14'-4'0'0,"1"0"173"15,-1 3-136-15,-4-5-28 16,-3 3-1-16,-7 1-15 0,-3-2-106 16,-12 1-196-16</inkml:trace>
  <inkml:trace contextRef="#ctx0" brushRef="#br0" timeOffset="105480.147">22109 14755 782 0,'29'0'0'16,"8"-1"270"-16,7-2-215 15,3 3-35-15,-2 0-21 0,-2 0-12 0,-4 7-48 16,-5-1-136 0,-7-2 0-16,-6 2-132 0</inkml:trace>
  <inkml:trace contextRef="#ctx0" brushRef="#br0" timeOffset="119130.166">8270 16006 601 0,'0'-2'0'0,"-1"1"232"15,1 1-145-15,0-1-28 16,0 1-23-16,1-1-16 0,-1 0 10 0,3-1 3 16,-3 1 3-16,2-1 2 15,1 0-5-15,0 2-4 0,2-2-5 16,0 2-7-16,4 0-2 15,2 0 3-15,5 1 1 0,6 4-5 0,4-2-3 16,8-2-2-16,5-1 0 0,4 0 1 16,1-1-1-16,-4-4-5 15,-2 0-3-15,-8-1 1 0,-9 3 0 0,-5 0-2 16,-8 1 0-1,-5 2 0-15,-3 0-49 0,0 0 2 0,-1 0-17 16,-2 2-60-16,-2 3-38 16,-2-2-128-16</inkml:trace>
  <inkml:trace contextRef="#ctx0" brushRef="#br0" timeOffset="119380.167">8504 15970 832 0,'0'3'0'0,"0"-3"240"15,0 4-181-15,-4 8-21 16,-4 7 3-16,-4 14 10 0,-2 11-11 0,-1 7-1 16,-4 9-8-16,-1 5-4 0,1 1-4 15,-1-2-9-15,6-5-8 16,0-8-5-16,5-8 3 0,1-6-3 0,2-6-2 15,1-3 2 1,1-5-2-16,2-4-46 0,1-5-9 0,1 0-23 16,1-2-79-16,-1-3-97 15,4-7-170-15</inkml:trace>
  <inkml:trace contextRef="#ctx0" brushRef="#br0" timeOffset="120110.168">8572 16581 840 0,'-2'5'0'0,"-2"3"122"16,1 5-98-16,-4 7 25 0,-1 4-12 0,3 0 1 15,-4 5 5-15,-2-5-6 0,0-3 13 16,3-1-18-16,1-4-11 16,1-4-12-16,5-1-6 0,-2-3-2 0,3-1-1 15,0-2 0 1,0-3 0-16,2 0-1 0,-1 1 2 0,-1-2 0 15,0 0-1-15,0-1-1 16,0 3 0-16,1-3 0 0,-1 0 2 16,0-7 8-16,0-4-7 15,0-7-1-15,3-7-2 0,4-4-2 0,-1-7 5 16,3-3-3-16,2-4 0 0,2-1 2 15,-1 3-1-15,5 0-2 16,-1 7 1-16,0 5 2 0,1 6-2 0,1 5 2 16,0 3 6-16,1 5-3 15,2 3 1-15,-1 5 2 0,-3 2-5 16,-2 0 1-16,-5 7-3 15,-2 5 0-15,-5 3 0 0,-3 2 6 0,0 0-4 16,-1 1 2 0,-6-3 0-16,0 0 0 0,-2-1 1 0,-1-1 0 15,1-2-4-15,-3-3 2 0,4-1-2 0,3-3-1 16,3 0 0-1,2-3 0-15,0-1-8 0,0 1-1 0,0-1-3 16,0 0 0-16,0 0 8 16,0 0-3-16,0 0-5 0,2 0 1 15,3 2 6-15,4 1 5 16,2-1 0-16,-2 2 0 0,3 2 0 0,-3 1 1 15,2 5-1-15,-2 3-1 0,0 7 2 16,-2 2 0-16,0 1-2 16,-4 1 2-16,0-5 0 0,-2-3-1 0,0 1 0 15,-1-3 2-15,-1-5-2 16,-6 3 8-16,-3-4 5 0,-2 1 5 15,-4 1-6-15,-1-2-2 16,0 0-3-16,-2-1 2 0,0-3-3 0,1-2-3 16,2-1 3-1,2-3-1-15,2 0 12 0,-1 0-2 0,2-3-5 16,-1-2-6-16,1-1 1 0,1 0-4 0,0-3-2 15,1-2-22 1,0 2-27-16,5-5-32 0,2 2-6 0,1 0-54 16,1-2-251-16</inkml:trace>
  <inkml:trace contextRef="#ctx0" brushRef="#br0" timeOffset="122480.171">9087 16408 671 0,'-5'-4'0'0,"-1"0"242"0,0 1-154 15,3 0-39-15,1 1-8 16,1 0 2-16,1 2-3 0,0 0-10 15,-1 0-16-15,1 0-4 16,0 0 0-16,0 0-1 0,6 0-3 0,2 3 26 16,6-1 3-1,4-1-6-15,3 0-6 0,7 1 0 0,4 1-4 16,2 1-9-16,4 1-6 0,2 0-2 0,2-5 2 15,2 3-2 1,-2-3 0-16,1 0-4 0,0 0 4 0,0-5-1 16,-2-1-1-16,-3 2 0 15,-6-2 0-15,-5 0-2 0,-6 2 3 16,-6 3 3-16,-6-1-8 15,-5 0 4-15,-2 1-3 0,-2 0-3 0,-1-3 10 16,-5 0 0-16,-5 1-8 16,-3-1-13-16,-2 2 6 0,-4 0-10 15,2 1 10-15,1-4-3 0,1 3-2 0,1-1 2 16,3-2 4-16,1 0 4 15,1 0 7-15,2-1 0 0,1-2-2 16,0 2 2-16,2 0 0 16,1-1-1-16,0 4 13 0,3 1-2 0,0-1-4 15,1 3 1 1,0 0-8-16,0 0 0 0,2 0-11 0,5 0 11 15,1 0 0-15,3 0 0 0,1 0 1 0,2 0-2 16,3 0 2 0,-1-1-1-16,4-1 0 0,-2 2 8 0,-3 0-1 15,1 0-9-15,-3 0 4 16,-4 1 6-16,-1 1-7 0,-1 3 2 15,-2-2-2-15,-1 1-2 16,-1 2 2-16,1 0 0 0,-1 2-1 0,-1 1 0 16,-1-1 4-16,-1 2-5 15,0 5 2-15,-3 3 3 0,-3-1-6 16,-3 3 4-16,-3-3 3 0,-1 0-6 0,-2 1 2 15,1-3 2-15,0-3-3 16,-3 1 0-16,3-2 4 0,0-2-6 16,1 0-13-16,2 0-23 15,1 1-45-15,1-3-56 0,1-3-133 0,0-4-516 16</inkml:trace>
  <inkml:trace contextRef="#ctx0" brushRef="#br0" timeOffset="125980.176">10406 16184 558 0,'1'-4'0'0,"2"1"135"16,-1 1-88-16,-1 1 5 16,0 1 11-16,-1 0 13 0,0 0 0 0,0 0-23 15,0 0 1-15,0 0 15 0,0 0-26 16,0 3-26-16,-4 8-12 15,-5 12 3-15,1 10 18 0,-3 6 1 0,0 5-9 16,-1-1-5-16,-2 2 3 16,1-3-2-16,1-3-6 0,-1-5-7 15,4-4 3-15,0-6-2 16,2-3-4-16,1-4 4 0,0 0-1 0,2-3-1 15,2-3 0-15,0-2 0 0,2-4-23 16,-1-1 6-16,0-3-9 16,1 1-19-16,0-2-5 0,0 0-17 0,0-3-3 15,2-9 31 1,3-4-17-16,1-7-110 0,3-5 87 0,-1-2-8 15,2-5 41-15,-3-2 40 16,4-2 6-16,-4-1 0 0,3-2 8 16,-3 1 16-16,2 0 30 15,-1 1 7-15,2 2 12 0,3 4 30 0,0 1-36 16,4 4-24-16,3 0-6 0,3 4-7 15,2 0-11-15,2 1 2 16,3 3-1-16,-5 2 2 0,3 4 4 0,-5 4-1 16,-5 8 1-16,-3 3 0 15,-3 5-10-15,-4 10 1 0,-1 6 5 16,-3 5-1-16,-3 4 0 15,-1-1-9-15,-2 1-5 0,-6 0-2 0,-2-3-3 16,-6-1 4 0,-2-1-4-16,-6-1-4 0,-2-4 1 0,1-2 1 15,0-6-38-15,4-2 29 0,5-4 3 0,6-2-2 16,6-2 2-1,3-1-2-15,1-1-23 0,7 0 5 0,2 0 25 16,4-2 1-16,2-6 0 16,1 3 2-16,2-3-1 0,-1 2 4 15,-1 5-2-15,1-1 0 16,-3 2 3-16,-3 7-5 0,2 5 3 0,-3 7 0 15,1 3 6-15,-1 5-4 0,-3 2-1 16,0 0 0-16,-3-1-3 16,-2 0 0-16,-2-4 1 0,-6-2-2 0,-1-1 4 15,-5 1 7-15,-7 1 7 16,-2-2-5-16,-3 1-7 0,-5-4-2 15,1 1 2-15,-1-2-3 16,-1-3-2-16,4 0 1 0,2-7-1 0,3-2-3 16,2-3 2-1,4-2 10-15,2 0-3 0,1-9 10 0,1-3 3 16,0-5-15-16,0-5 1 0,1-2-5 0,-1-3-4 15,2 0 0 1,3 2 2-16,1 4-58 0,4 5-5 0,1 6-15 16,4 2-81-16,3 1-104 15,1-1-279-15</inkml:trace>
  <inkml:trace contextRef="#ctx0" brushRef="#br0" timeOffset="126670.177">11028 16344 879 0,'1'-17'0'0,"-1"0"222"0,0-3-144 16,0 0-18-1,-5 1-19-15,-2 0-2 0,-3 5-11 0,-4 4-6 16,-3 8-4-16,-4 5 2 16,-3 14-7-16,-4 9-5 0,-2 9-2 15,-1 4-2-15,3 0-3 0,4 0 2 0,7-5 0 16,3-7-5-16,9-6 4 15,5-2-4-15,3-4 0 0,7-2 2 16,5-2 0-16,7-6 0 16,3-5-2-16,3 0-16 0,3-12-23 0,-2 0 15 15,-1-4-3-15,-5-2 2 16,-2-1 20-16,-4-4 8 0,-2 0-2 15,-2 1 2-15,-4-2 0 0,-2 5 2 0,-1 9 13 16,-4 4 2-16,-2 5 7 16,0 1 0-16,-2 7-10 0,-4 8-14 15,-2 6 4-15,-4 3-2 16,1 1-2-16,3 0 1 0,1-1-1 0,2-1-2 15,1-1 0 1,3 0 1-16,1-4-88 0,3 1 12 0,4-3-56 16,5-5-121-16,6-7-56 15</inkml:trace>
  <inkml:trace contextRef="#ctx0" brushRef="#br0" timeOffset="127370.178">11312 16331 695 0,'-11'-11'0'0,"-4"8"331"0,-4 3-264 16,-5 2-14-16,-3 11 7 15,1 8-12-15,0 4-16 0,4 6-12 16,4 1-7-16,5 4-4 16,3-2-3-16,6-2 3 0,4-4-5 0,4-4-2 15,6-4 2-15,0-6-1 0,4 2-6 16,-1-5 6-16,4-1 3 15,1-7-8-15,5-3 4 0,2-8 5 0,2-5-10 16,4-1 6 0,1-3 0-16,-1-2-3 0,1-5-7 0,-2-6 4 15,-5-5 1-15,-3-5 3 16,-3-6 0-16,-2-7-1 0,0 0 0 15,0-3 3-15,-1 1-4 0,1 2 2 0,2 4 0 16,-1 6-1-16,-2 9 0 16,-3 11 3-16,-7 9 2 0,-2 8 14 15,-4 5 10-15,0 4-11 16,-3 13-17-16,-5 16 2 0,-7 14 11 0,-2 12 6 15,-4 5-13-15,0 1-6 16,-1 0 3-16,0-6 1 0,1-4-8 16,4-8 6-16,-1-8-1 15,3-6-1-15,4-3-1 0,2-7 0 0,2 0 0 16,4-4-13-16,3-5-11 0,0-2-8 15,1-7 5-15,4-3 6 16,1-1-3-16,6-4 16 0,2-8 4 0,2-5-15 16,3-5-7-1,3-5 1-15,4 0-5 0,-2-5 3 0,4-5-5 16,3 0 14-16,-3-1 13 15,-2 4 5-15,-1 3 0 0,-3 8 0 16,-4 4 7-16,-1 4 1 16,-7 4 10-16,-1 3 0 0,-5 3-1 0,-2 1-4 15,-1 4 3-15,-1 0 0 0,-2 0-2 16,-7 7 0-16,-8 7-16 15,-3 9 4-15,-6 5-1 0,1 3-2 0,4 3 2 16,2-1 0-16,6-1-1 16,3 0 0-16,3-3 0 0,7-4 0 15,0-1 0-15,5-3-1 16,5 1-3-16,2-5 5 0,2-2-2 0,0-1-32 15,3-3-8-15,4-5-23 0,0-1-34 16,5-3 73-16,0-2-196 16,2-4-358-16</inkml:trace>
  <inkml:trace contextRef="#ctx0" brushRef="#br0" timeOffset="128630.18">12205 16398 1040 0,'-2'-6'0'16,"-6"1"222"-16,-5 3-152 16,-6 2-64-16,-6 10 4 0,0 11 23 0,-2 8 2 15,2 6-13-15,5 3-5 16,7-2-7-16,4 0-6 0,7-4-4 15,2-3 0-15,5-6 11 16,8-5-13-16,2-6 4 0,3-7 1 0,3-5-3 16,0-3 0-1,2-7 5-15,-2-6-6 0,-3-3 2 0,-3 1-1 16,-5-3-15-16,-6 2 7 0,-4 0 2 0,0 1 2 15,-8 1 3 1,0 5-2-16,-3 0-3 0,4 7 5 0,3 5 0 16,1-1-4-16,3 1 3 15,1 1-6-15,5 3 1 0,8 0 6 16,5-4 2-16,5-1 1 15,4-9-2-15,3-4 3 0,-4-3-4 0,-2-1 2 16,-2-2 2-16,-5 0-3 16,-6-2 0-16,-2 3 19 0,-4-2-11 15,1 2-2-15,-1 1-4 0,3-2-4 0,3-2 4 16,3 1-4-16,3-3-1 15,1-2 5-15,-2 5-3 0,-5 6-1 16,-3 7 4-16,-6 5-2 16,-2 3 0-16,-1 0 0 0,0 5 4 0,-1 12-6 15,-6 14 4 1,-6 15 22-16,-7 13-21 0,-2 14 3 0,-6 7-3 15,-2 8-2-15,-1 0 1 0,1-3 0 0,-3-7-4 16,5-11-17 0,0-5-40-16,4-12-27 0,4-7-4 0,7-7-34 15,3-5 8-15,7-9 78 16,3-7 46-16,1-6-14 0,10-9 6 15,0 0 0-15,2-8 0 16,3-9 7-16,-1-1-5 0,-3-4-4 0,-2-2 4 16,-4-5 1-16,-4-3-3 15,-2-5-9-15,0-3 9 0,-1-1 0 16,-3 2 0-16,0 3 15 0,0 2-2 0,1 2-5 15,3-4 9-15,0 1 6 16,5 2-3-16,8-3-1 0,3 3-2 16,6-2 9-16,5 2-16 15,2-1-4-15,5 2 3 0,3 0-2 0,-1 2-4 16,4-1 0-1,-2 1-2-15,-2-2-1 0,0 3 0 0,-3 2 4 16,-7 2 0-16,-3 3 14 16,-8 4 5-16,-4 1 8 0,-2 5 0 15,-5 2-8-15,0 3-3 0,-3 4-8 0,-1 2-9 16,2 1-6-16,-2 8-4 15,0 15 8-15,-7 16 1 0,-10 21 3 16,-13 16 0-16,-6 12-1 16,-2 10 2-16,-4 3-3 0,4-4-1 0,4-11 0 15,6-17 0-15,6-13-4 16,8-13 4-16,6-9-4 0,5-8-8 15,3-9 4-15,7-1-2 0,2-6-16 0,3-4 12 16,5-3 8-16,0-6 2 16,4-4 3-16,-1-6 0 0,-3-5-2 15,1 0 2-15,-5-6 2 16,-3-3 3-16,-6-5 4 0,0-3-8 0,-4 0-4 15,-8 4 4 1,0 4 0-16,-4 8-2 0,3 5 0 0,-1 6 4 16,2 1-4-16,0 5-59 15,0 1-38-15,2-4-104 0,-3-1-238 16</inkml:trace>
  <inkml:trace contextRef="#ctx0" brushRef="#br0" timeOffset="129000.18">13056 16199 1112 0,'6'-8'0'0,"9"1"184"0,8 0-137 15,8-2-14-15,6 3-5 0,5 2-5 0,7 1-2 16,3 1-12-16,8 2 2 16,-2 0-7-16,0 2-1 0,-6 3 0 15,-8-2-3-15,-11 1 0 16,-11 1-4-16,-8-3-8 0,-8-2-31 0,-6 1-28 15,0 0 5-15,-11 0-33 16,-4-1-80-16,-6 0-184 0</inkml:trace>
  <inkml:trace contextRef="#ctx0" brushRef="#br0" timeOffset="129200.18">13318 16214 850 0,'0'5'0'15,"1"3"161"-15,0 5-46 0,-1 9-37 0,-4 8-19 16,-4 7-4-16,-7 9-16 15,-1 3-14-15,-4 4-7 0,-2 3-2 16,2 4-9-16,0-5-4 16,4-4 1-16,2-5-2 0,4-9-4 0,2-8-22 15,1-7-21-15,4-6-32 0,3-4-17 16,0-4-43-16,0-4-171 15,4-4-171-15</inkml:trace>
  <inkml:trace contextRef="#ctx0" brushRef="#br0" timeOffset="129400.181">13425 16603 975 0,'2'0'0'0,"2"0"110"0,-3 9-70 0,2 2-13 15,0 10 10 1,-3 3-9-16,0-1-11 0,0 2 2 0,-6-3-12 15,-1-5-9-15,-1 0 4 16,2-6 4-16,0-1-55 0,0-1-14 16,1-3-30-16,-2-5-183 15,1 1-187-15</inkml:trace>
  <inkml:trace contextRef="#ctx0" brushRef="#br0" timeOffset="129570.181">13534 16333 962 0,'0'-8'0'0,"-1"1"171"16,1 5-142 0,0 1-11-16,0 1-15 0,1 2-6 0,0 10-127 15,3 3-138-15,-2 6-121 0</inkml:trace>
  <inkml:trace contextRef="#ctx0" brushRef="#br0" timeOffset="130180.182">13607 16670 605 0,'0'6'0'16,"0"5"170"-16,2 0-36 16,-2 6-23-16,0-1-45 0,-2 0-10 0,-1 0-16 15,-1 0-10-15,0-2-8 16,-2-1 12-16,0-6-9 0,1-2-3 15,-2-3-1-15,0 1-2 16,1-3-1-16,-1 0 4 0,3 0-12 0,1 0-8 16,1-3 1-1,1-2 0-15,1-2-6 0,2-3-13 0,5 0 3 16,1-6-7-16,4-2 12 0,3-3-1 0,-1-8-1 15,5 0 4-15,-1 2-3 16,0 1-3-16,-1 7 16 0,-3 8-4 16,-2 2 0-16,-1 9-3 15,-3 0 0-15,-1 7 3 0,0 8 0 16,-3 9 10-16,0 5-2 15,-4 3 0-15,0 1 0 0,-1-6-5 0,-2-5 11 16,-1-3-4-16,-1-5 2 16,0-1-2-16,0-4-2 0,0-3-3 15,2-1 0-15,-2-3-1 0,2-2-3 0,2 0 4 16,-1 0-2-16,2 0-5 15,0 0-8-15,2-7-14 0,4-3-16 16,3-2 25-16,4-5-7 16,1 0-2-16,2-5 12 0,3-2 0 0,0-5 1 15,4 0 7 1,0 0 1-16,-3 2 0 0,0 10 4 0,-5 7 0 15,-4 6 1-15,-1 4 7 0,-6 11 8 0,1 7 5 16,-4 8-4 0,-1 7-5-16,0 0-7 0,-1-2-4 0,-2-6 0 15,1-6-1-15,2-2 1 16,0-3-3-16,0 0 2 0,1-1-2 15,0-4-23-15,2 4-15 16,-1-6-3-16,1-1-25 0,0 0-39 0,-1-4-64 16,0 1-76-16</inkml:trace>
  <inkml:trace contextRef="#ctx0" brushRef="#br0" timeOffset="130530.182">14106 16743 769 0,'11'-10'0'16,"0"1"268"-16,2-1-220 16,-1 0-27-16,1 0-12 0,-3-2 12 15,0 0 0-15,-5 0 9 0,-3-2 8 0,0 1 4 16,-2-2-12-16,0 2-4 15,0-2-14-15,-2 4-7 0,1 0-1 16,-2 5-3-16,1 0-2 16,1 6 2-16,-6 0 5 0,-1 5-7 0,-4 12-3 15,-3 7 3-15,-4 7 0 16,1 5 2-16,0-1 1 0,-1-4 0 15,4-1 6-15,2-2 1 0,2-5-1 0,7-1 12 16,4-4-6-16,0-4-8 16,7-1 0-16,4-4 0 0,2-1-4 15,7-1 2-15,5-5-3 16,2 1 0-16,3-1-2 0,-3-2-99 0,-3 0-95 15,2-6-337 1</inkml:trace>
  <inkml:trace contextRef="#ctx0" brushRef="#br0" timeOffset="162150.227">14893 16704 649 0,'-6'-2'0'0,"3"-1"261"16,-1 1-133-16,1 0-58 0,2 0-9 0,1 0 0 15,0 2-18-15,0 0-11 16,0 0-6-16,0 0-7 0,0-1-6 15,6-2 2-15,3 3 7 0,3-1-5 0,5 1-5 16,1 0 0-16,7 1-8 16,6 0-2-16,5 4 3 0,6-3-3 15,6 0-2-15,1-1 0 16,7 0 5-16,3-1-5 0,1 0 0 0,2-2 2 15,-1 0-2 1,-2 2 0-16,-4 0 3 0,0 0-4 0,-10 0 2 16,-2 4 0-16,0-1-1 0,-7 1 0 0,-3-1 1 15,-4-1-1 1,-8 2-7-16,-4 0 7 0,-4-4-23 0,-8 4 8 15,0-2 0-15,-2-2-5 16,-1 0 3-16,-2 0 5 0,0 0 10 16,0 0 4-16,0 0 3 15,0 0-1-15,0-4 7 0,-2-3-12 0,-3-3-7 16,-4 0 1-16,1 1-4 15,-1-6-15-15,-2 3 3 0,0-2 8 16,0-1 2-16,-2 1 10 0,1-1 3 0,0 1 0 16,-1-2 0-16,1 2 0 15,2-1 0-15,-3 3 10 0,5 3-6 16,1 1 5-16,2 4 5 15,3 1 4-15,1 0-3 0,1 3 7 0,0 0 2 16,0 0-2 0,-2 0-3-16,2-1-7 0,0-1-2 0,0 2-2 15,0 0-6-15,7 0-4 16,3 5 4-16,5 2 0 0,4 0 0 15,6 1-1-15,-1-1 0 0,2-3-2 0,-4 3 2 16,-6-3-1-16,-3 0-2 16,-6 0 4-16,-2-1-1 0,-2 1-2 15,-1-1 0-15,-2 1 0 16,0 4 0-16,-4 4 2 0,-4 1 4 0,1 4-1 15,-4 4 2-15,-3 1-3 16,0 2 0-16,-5 3 3 0,-2-3-1 16,3-2-4-16,-2-1 6 0,3-2-7 0,1-3 0 15,2-1 0-15,3-3 3 16,3-1-4-16,0-3 2 0,1-1 1 15,3-3-2-15,0-2 0 16,0 0-2-16,2-2-43 0,1 2-14 0,1-1-22 16,0-1-63-1,0 0-79-15,3-6-233 0</inkml:trace>
  <inkml:trace contextRef="#ctx0" brushRef="#br0" timeOffset="164000.229">16641 16240 627 0,'1'-3'0'0,"-1"-2"245"0,2 2-127 0,-2 1-50 15,0 2 14-15,0 0-17 0,0 0-24 0,0 11-23 16,-5 15-16-16,-2 12 24 16,-3 14 12-16,0 6-16 0,-5 1-8 15,4-4-12-15,-3-3 4 16,-1-1-4-16,2-5-1 0,1-5 2 0,-1-4-2 15,0-10-1 1,0-2 0-16,1-7 1 0,3-6-12 0,0-4 6 16,6-3-1-16,1-4-1 0,2 2 2 0,0-3-2 15,0-3 3 1,5-6 1-16,5-12 5 0,1-10-1 0,4-13 4 15,0-8-8-15,2-8 2 16,2-6 2-16,1-2 8 0,3-2-11 16,2 0 4-16,3 0 2 15,2 2-7-15,3 7 4 0,-1 4 1 0,0 9 0 16,-3 9 7-16,-1 11-3 15,-4 10 1-15,-2 10 5 0,-2 8-3 16,-3 8-2-16,0 11 3 0,-2 8 5 0,-2 5 0 16,-6 6-3-16,-7 1-6 15,-5 3-4-15,-11 0 2 0,-6 2 0 16,-8-3-8-16,-7 0-9 15,-4-5-2-15,0-2-12 0,2-5 10 0,3-2 0 16,3-3-13 0,5-2 0-16,4-3-2 0,5-6-8 0,4-2 15 15,8-4 2-15,4-4-5 16,2-1 9-16,1-2 6 0,0 0-10 15,7-7 21-15,2-3 4 0,4-2 1 0,5-2 11 16,0 7 12-16,1 4 7 16,-3 4 6-16,-2 15-14 0,0 7 1 15,-3 8-4-15,-1 6-10 16,-3 1-5-16,-1 2-3 0,0-4-3 0,-1-7-2 15,2-4-36-15,-1-6-4 16,1-6-30-16,0-2-6 0,1-4-92 16,1-4-256-16</inkml:trace>
  <inkml:trace contextRef="#ctx0" brushRef="#br0" timeOffset="165300.231">17058 16615 861 0,'-1'-15'0'16,"1"1"256"-16,0-1-175 15,-1 1-25-15,-2 1-7 0,-1 0-8 16,-2 5-6-16,2 4-3 0,-2 2-6 0,-6 2-14 16,-3 11-9-16,-5 6-5 15,-5 11 4-15,1 3 2 0,0 6-4 16,3-3 0-16,2-1 3 15,8-5-4-15,3-4 2 0,4-5-2 0,4-4-10 16,1-1-14-16,3-5-8 16,3-3 3-16,-1 1 8 0,1-4-7 15,4-3-9-15,2 0 11 16,2-1 0-16,2-8-8 0,1-1 9 0,1-3 4 15,1-5 5-15,0 1 17 0,0-8 0 16,-1-5 1-16,1 1-1 16,-2-1 17-16,-3 8-4 0,-3 8 2 0,-5 8 5 15,-2 6-2 1,-2 2-5-16,-3 11 2 0,0 7 26 0,0 6-17 15,-7 2-8-15,2-2-1 16,0-2 2-16,1-4 1 0,-1-3 34 16,0-5-34-16,1-3-10 0,0-4 3 0,2-1-1 15,0-3-9-15,1-1-1 16,1 0 0-16,0 0 0 0,0-1-40 15,3-3 14-15,3-5-2 16,1-7-9-16,4 0 15 0,2-3 3 0,1-4-6 16,3-1 12-16,1-5-1 15,-1 2 4-15,0 1 8 0,-2 8 3 16,-3 4-2-16,-1 7 2 15,-3 7 5-15,-1 0-4 0,1 16 2 0,-2 8 8 16,-1 5 3-16,0 2-9 0,1 2-3 16,0-6-3-16,5 0 0 15,0-4 3-15,5-8-4 0,5 0 2 0,0-6 3 16,7-1-5-1,3-6 2-15,5-2 12 0,4 0-11 0,1-5 0 16,-2-4 0-16,-1-1-2 16,-8-2 0-16,-5-3 3 0,-7-3-3 15,-4-6 3-15,-5-2 1 16,-5-9-3-16,-3 2 1 0,-2 0 1 0,-5 4-4 15,-4 10 2-15,-3 9 9 0,-3 3 4 16,-2 7-5-16,-3 7-5 16,0 2 1-16,0 8 1 0,0 3-3 0,3 4-2 15,3 5 0-15,2-1 0 16,3-3-1-16,5-5 0 0,3-4 0 15,2-3 0-15,0-1-2 16,3-1 1-16,4-5-3 0,1 3 6 0,-1-4-3 16,3-2-3-16,2-1 5 0,0-2 0 15,3-2-2-15,5-8 1 16,-1-2 0-16,2-6 0 0,2-5-3 0,1-9 3 15,2-10 0 1,1-6 0-16,0-8 2 0,3-2-2 0,-3-5 0 16,-1 2 0-16,0 2 0 15,-5 11 0-15,-7 8 2 0,-3 15-2 16,-8 12 0-16,-1 8 67 15,-2 5-32-15,-2 10-23 0,-12 15-21 0,-7 17 8 16,-9 15 2-16,-5 8 5 0,4 3-6 16,0-2 0-16,7-3 5 15,5-7-7-15,4-8-17 0,8-9 1 0,4-10-4 16,3-4 17-16,3-8-2 15,3-5-7-15,5 0 0 0,-1-4 0 16,7-6-1-16,1-1 5 16,2-1-6-16,1-6-21 0,1-4 0 0,-2-3-3 15,0 0-14 1,0-4 27-16,-3-4 14 0,-1-1 10 0,-1-3-1 15,-4 0 3-15,-4 4 0 0,-1 9 2 0,-4 5 28 16,-1 7 7 0,0 3-8-16,-1 11-22 0,1 5 2 0,-1 8 9 15,-1-3-10-15,1-2-6 16,0-1 1-16,3-5 0 0,3-2-4 15,3-2 4-15,1-3-2 16,1-4 0-16,1-2 0 0,0-3 1 0,-2 0-1 16,1-3 0-16,-1-4 10 0,-2-3 20 15,1-2 2-15,-2-5-10 16,-1-2-15-16,2-4 0 0,1-3-8 0,-1-7 1 15,-1 4 0-15,-1-3 2 16,-3 6-2-16,-3 9 0 0,0 7 10 16,-6 3 30-16,-4 7-7 15,-4 0-29-15,-5 6-8 0,0 9 8 0,0 2-8 16,0 0-68-1,4 4 0-15,2 0-33 0,0-4-150 0,6-1-222 16</inkml:trace>
  <inkml:trace contextRef="#ctx0" brushRef="#br0" timeOffset="165930.232">18387 16641 1056 0,'0'0'0'0,"-2"7"58"0,-4 8-22 15,-3 7 5-15,-1 5-7 0,-1-3-26 0,-1 0-1 16,0-1 0-16,0-2-4 16,0-5 2-16,2-4 12 0,1-3-6 15,3-5-2-15,2-1 11 16,-1-2-1-16,2-1-11 0,-2 0 1 0,2 0-7 15,2 0-4 1,1 0 1-16,0-5-20 0,3-2-30 0,4-4 3 16,4-3 13-16,0-3-4 0,3-1 22 0,1-3 9 15,3-5 3 1,5-2 6-16,1 2 0 0,-1 3 0 0,-2 7 10 15,-5 8 10-15,-2 3 14 16,-2 5 2-16,0 11-12 0,0 4-4 16,3 8-7-16,-5 3-6 15,0-1-3-15,-2-2 1 0,-4-3-2 0,-1-4-2 16,-2-2 4-16,-1-2 1 15,-5-5-1-15,-1 0 4 0,-2 1 3 16,0-4-1-16,-1 1 0 0,2-5-5 0,3 0-5 16,3 0 1-16,1 1-1 15,0-1-4-15,0 0-6 0,0-5-8 16,5-8-25-16,5-4 8 15,1-2 0-15,3-5-20 0,1 1 17 0,2-1 7 16,3-2 15 0,-1 4 9-16,-1 4 3 0,1 5 2 0,-3 8 0 15,1 5 32-15,-4 2-3 16,0 10 4-16,-4 8-17 0,-1 2 0 15,-1 6-3-15,-7 1-2 0,0 0-2 0,-5 0 2 16,-2-6-4-16,-1-2-2 16,1-2 3-16,1-4-1 0,4-4-4 15,0-4-1-15,2-2-1 16,-3-1-2-16,3-1 2 0,0-2-3 0,0-1-73 15,0 0-48-15,0-1-176 16</inkml:trace>
  <inkml:trace contextRef="#ctx0" brushRef="#br0" timeOffset="167650.234">19235 16583 955 0,'0'0'0'0,"0"0"211"16,-3 12-136-1,-4 15-46-15,-6 10 37 0,-2 8-6 0,-4 3-25 16,0-6-13-16,0-9 1 15,3-5-3-15,4-5-11 0,3-6-11 16,3-4 4-16,5-2 7 16,1-3-13-16,3-3 6 0,7-2-5 0,3-3-26 15,3-5 14-15,3-6-2 16,1-6-10-16,-3 1 11 0,0-1 0 15,-1 0 2-15,-3 2 10 0,1-2 3 0,-1 5-3 16,0 1 5-16,-1 3 0 16,0 4-2-16,0 4 2 0,-1 0-1 15,1 6 0-15,0 2 0 16,-2 4 5-16,1-3-4 0,-1 0 1 0,0-1 0 15,1-5-1 1,1 0 1-16,1-2 1 0,2-1-1 0,1 0 4 16,-1-2-4-16,0-3-3 0,-2 2 2 0,-3-1-2 15,1 1 1 1,-4-1 0-16,0-3 0 0,-4-3 0 0,0-2 0 15,0-5 4-15,-2-7 2 16,2-4 11-16,-2-5-2 0,2-3-3 16,-3 7 0-16,2 5-7 15,0 9-4-15,-2 8 2 0,0 4-1 0,1 3-4 16,-1 2 0-16,0 8-31 15,0 6-4-15,0 7-30 0,0 1-65 16,0-1-118-16,1-1-183 0</inkml:trace>
  <inkml:trace contextRef="#ctx0" brushRef="#br0" timeOffset="168510.235">19892 16670 1156 0,'-1'-31'0'0,"1"0"194"15,-4 4-118-15,-2 3-35 0,-1 4-14 0,0 7 1 16,1 4-6-16,-1 2-10 16,-2 7-1-16,-3 5-8 0,-7 14-6 15,-6 15 2-15,-5 12 3 16,1 8-4-16,1 1 1 0,6-6 1 0,7-13-58 15,7-7 33-15,7-8 13 16,1-6 3-16,5-3-5 0,0 0-10 16,3-7-21-16,3-2 15 0,2-1-6 0,3-2-28 15,1-3-8-15,3-4-23 16,0-5-51-16,1-2-6 0,0-1 82 15,-2-7 40-15,-1 1 34 16,-3-7 9-16,0 0 49 0,-4 4 24 0,-3 5 45 16,-2 6-23-1,-3 8-17-15,-2 4-11 0,-1 1-24 0,0 5-36 16,0 10-23-16,0 5 6 15,-3 6 12-15,-1 1-10 0,3-7-7 16,1-2 4-16,1-5 2 0,3-3-6 0,-1-3 3 16,0-2-1-16,2-5 0 15,1 0 0-15,5-3 2 0,1-6-3 16,3-1-3-16,1-4-6 15,1-3-15-15,1-1 6 0,0-3-10 0,-1-1-5 16,-2-4 15-16,1-3-1 16,-3-3 5-16,-2 5 8 0,-3 9 1 15,-2 5 5-15,-3 11 2 16,-2 3 5-16,-1 12 2 0,0 14 7 0,-2 8-3 15,0 3-9-15,0 1 1 0,2-6-3 16,1-9-2-16,4-3 1 16,2-4 0-16,1-9 14 0,1 2 10 0,2-6-6 15,4-4 0 1,1-2 6-16,2-5-4 0,-2-5-14 0,2 0 1 15,0-5 2-15,3-3-5 16,1-2-1-16,5-6 0 0,1-8-5 16,-2-6 4-16,5-5 0 0,-1-7-3 0,1-2 1 15,3-4 0-15,-4 0 0 16,-2 3 0-16,-3 4 2 0,-8 12 9 15,-7 12 25-15,-4 11 1 16,-4 11 6-16,-2 5-2 0,0 2-23 0,-2 8-16 16,-12 15-4-16,-9 12 3 15,-5 13-2-15,-3 5 2 0,1-2 2 16,2 5-3-16,0 0 0 15,8-2 4-15,2 0-5 0,8-5 2 0,6-4-1 16,2-5 0-16,2-4-1 0,6-3 1 16,2-6 0-16,3-3-2 15,1-4 1-15,3-6-56 0,5 1 34 0,5-5-6 16,4-1 9-1,5-5-34-15,2-1-10 0,3-2 0 0,2-1-25 16,-1-5-89-16,-2-9-260 16</inkml:trace>
  <inkml:trace contextRef="#ctx0" brushRef="#br0" timeOffset="168710.236">20433 16583 837 0,'30'-13'0'15,"1"-1"299"-15,2 2-225 16,1-2-29-16,2 1-19 0,0 2-16 0,1 1-8 16,-5 2-4-16,-2 2-39 0,-4 1-13 15,-6 1-74-15,-5-3-121 16,-8-2-176-16</inkml:trace>
  <inkml:trace contextRef="#ctx0" brushRef="#br0" timeOffset="168880.236">20105 16213 1075 0,'12'-5'0'0,"4"-2"47"0,0-1-36 0,0-2-22 16,-1 1-141-16,-2-3-304 15</inkml:trace>
  <inkml:trace contextRef="#ctx1" brushRef="#br0">19496 13097 0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14:32.26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14675 8785 352 0,'1'-7'0'0,"-1"0"191"0,0-2-127 15,0 0-4 1,0-1-7-16,3 3-6 0,-1-3-9 0,2-1-7 16,0 3-8-16,1-2-1 15,0 3 1-15,-2 0 1 0,0 0 3 16,-1 4 4-16,1-1 5 15,-3 1-3-15,1 2-5 0,-1-1 0 0,0 2-5 16,0 0-10-16,0 0-5 0,0 0-7 16,0 0 0-16,-1 3-2 15,-2 7-15-15,-5 9 22 0,-5 8-4 0,-4 2 5 16,-2 5 5-16,0 2-6 15,-2 0 3-15,-2 3 2 0,2 2-4 16,0 3-3-16,0 1 2 16,3 1-4-16,-2 0-2 0,0 0 0 0,2 1 6 15,-2-4-6-15,2-2 0 0,1-3 4 16,0-3-6-16,3-4 4 15,0-2-1-15,0-3-2 0,0-3 2 0,4 1 0 16,2-5-1 0,-1 0 0-16,3-2 2 0,-1-4-2 0,2 1 0 15,2-5 1-15,0-3-2 16,3-2 2-16,0-3-1 0,0 0 0 15,0-1-5-15,0 0-13 16,0 0-4-16,0 0 15 0,0 0 1 0,3-6-13 16,1-2-36-16,3-4-59 0,-3 0-104 15,3-3-87-15</inkml:trace>
  <inkml:trace contextRef="#ctx0" brushRef="#br0" timeOffset="450">14188 8865 478 0,'-4'-7'0'16,"1"0"298"-16,1 1-197 16,-1 1-10-16,1 0-26 0,2 5-19 0,-2-2-7 15,2 3-32-15,0 8-14 0,4 8-3 16,3 9 18-16,6 7 19 15,5 3 2-15,6 3 1 0,3 1 3 0,3-1-3 16,2 2-5-16,1 0-4 16,-3-3-4-16,3 1 0 0,-2 0-7 15,-2-3-4-15,-2 1 1 16,0 1-4-16,-2-6-3 0,-4-1 0 0,-1-2 5 15,2-2-5 1,-3-3 0-16,0-3 3 0,-3-3-3 0,-1-4 0 16,-2-2-1-16,-3 0-9 0,-3-4-1 0,-3 1-21 15,0-2-24 1,-2 0 11-16,-2-1-4 0,0-2-20 0,-2 1 4 15,-4-2-7-15,0-3-61 16,-3 0-116-16,1 0-226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16:42.7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22250 8548 498 0,'3'-6'0'0,"-2"3"243"15,0-3-127-15,0 5-39 16,-1 0 0-16,0 1-27 0,0 0-17 0,0 0-2 15,0 0-1 1,0 0-5-16,0 0-11 0,0 0 1 0,0 0-5 16,0 0-1-16,-2 1-1 15,-4 12-11-15,-5 7 4 0,-6 10 15 16,-1 8 5-16,-5 4-12 0,-2 7 1 0,-2 8 2 15,-5 1 0-15,-1 4 6 16,0-2-9-16,-1-2-5 0,0 2 4 16,3-4-3-16,0 0-1 15,4-4 2-15,2-3 0 0,4-6-8 0,1-6 4 16,3-5 0-16,4-5-2 15,3-6 0-15,3-2 1 0,4-6-3 16,1-2 4-16,2-3-2 16,-1-2 0-16,1-1 0 0,0-1-2 0,0-3-21 15,0 0-9-15,0-1-3 0,0 0-6 16,0-2 14-16,0-6-2 15,1-3-24-15,3-9-33 0,0-2 17 0,2-2-5 16,0-1 23 0,0-2-7-16,2-1-24 0,-1 0 30 0,-1 0 7 15,-1 2-5-15,-2 2 30 16,1 0 11-16,-3 4 6 0,1 3 6 15,-2 0 12-15,0 4 24 0,0 0 6 0,0 1 10 16,0 5 40-16,0 0-13 16,0 4-21-16,0 0 15 0,0 3-10 15,0 0-22-15,0 0-20 16,-2 3-16-16,-2 9-14 0,-1 10 12 0,-4 11 35 15,1 4-10-15,0 4-12 16,2-3 4-16,-2-1 0 0,1-6-5 16,1-2-1-16,0-4-5 15,0-4-7-15,1-1 2 0,1-6-2 0,1 1-2 16,0-6 4-16,2-1-4 0,-1-2-5 15,2-3 4-15,0 0 0 16,3 1-2-16,2-2 0 0,2-1 2 0,4-1-2 16,6-2 20-1,5-7-6-15,6-6-4 0,6-4 1 0,3-1-8 16,0-4-5-16,1 4 4 15,-4 3 3-15,0 0-9 0,-7 3 8 16,-6 2-9-16,-4 1-26 16,-4 5-8-16,-7 2-25 0,-3 2-63 0,-3 2-36 15,-3 0-105-15</inkml:trace>
  <inkml:trace contextRef="#ctx0" brushRef="#br0" timeOffset="38350.053">19250 12730 224 0,'0'0'0'0,"0"0"116"0,0-1-36 15,-1 1-24-15,-3-1 8 0,0-1-3 16,0 2-11-16,0-2 11 16,-1 0 17-16,0 0-13 0,-1-1-6 0,1 0-16 15,-1 3-7-15,-1-2-9 16,-1 2-7-16,-1 0-9 0,-5 0 2 15,0 0 8-15,-3 2-3 16,-1 3-1-16,0 0 4 0,-3 0-8 0,2 2 3 16,-3-2-1-16,2 1 1 0,0-1 0 15,1-2 0-15,-2 0 1 16,-1-1 9-16,-3 0-1 0,-1 0-6 0,-2-1-5 15,0 0-1 1,1 1-7-16,0 0-3 0,1 0 3 0,2-1 1 16,1 1 1-16,0-2 1 15,-3 0-1-15,2 0 5 0,-3 0 0 16,0 0-4-16,2-3 4 15,-2 1-4-15,1 0-4 0,0 1-2 0,-2-1 1 16,-1 2 0-16,1 0-3 0,-2 0 1 16,0 0-1-16,-1 0-2 15,0 3 2-15,-4 1 2 0,1-1-4 0,-1-3 2 16,-1 2 0-16,1-1-2 15,2 0 2-15,-1 0 5 0,0 1-8 16,1-2 4-16,-1 1 1 16,0 0-3-16,-5-1 0 0,3 0 6 0,-2 3-7 15,5-1 2 1,2-2 5-16,2 2-6 0,0-1 0 0,-1 1 4 15,1 0-6-15,3-1 4 0,1 1 9 0,1-2 4 16,1 0-4 0,-1 0-5-16,0 0-7 0,-2 0 2 0,-3 0 6 15,1 0-10-15,-1 0 6 16,-1 0 1-16,2 0-5 0,3 2 2 15,2-2 8-15,3 2-6 16,1-1 2-16,0 2-2 0,-1 0-3 0,0-2 0 16,0 1 6-16,1-2-4 0,-1 0 6 15,-5-1-2-15,1 0-3 16,-2-2 4-16,-4-1-4 0,2 1-4 0,-3-3 2 15,-2 3 4-15,-1 0-6 16,1 1 2-16,-1-1 1 0,3 2-3 16,4-1 2-16,-1 0 4 15,1 0-5-15,-1 0 0 0,1 2 8 0,2-3-8 16,3 3 0-1,1-3 9-15,0 1-5 0,-1 0 0 0,-3 0-4 16,0 1 0-16,1-2 0 0,1 2 12 0,1-2-4 16,-4 3-6-1,-5-1 0-15,1 0-3 0,0 1 2 0,1 0 2 16,-3 0-5-16,-6 0 4 15,-5 0 1-15,-3 0-6 0,1 0 6 16,4 0-2-16,0 0-2 16,-1-1 2-16,-3-1-1 0,-1-1 0 0,3-1-2 15,6 0 2-15,2-1 0 16,-2 0 3-16,-4 0-2 0,1 0-2 15,8 0 2-15,6 0-2 0,5 0 1 0,0-2 0 16,0 2 4-16,2 0-5 16,3-3 2-16,3 1 1 0,3 3-3 15,2-2 2-15,0 0 0 16,1 3-2-16,2-1 2 0,-1 1 1 0,3 1-1 15,0 1 4 1,0-1-2-16,-3 2-4 0,-2 0 2 0,-3 0-2 16,-3 4-3-16,-1 2 6 0,-3 1-4 0,1 0 2 15,1-1 1 1,2-4-2-16,-1 2 2 0,3-1 2 0,0 0-5 15,-5-1 2-15,-2 3 0 16,-4 2 0-16,-5 0 0 0,-2 0 2 16,0 1-3-16,2-1 0 15,2 1 2-15,3-1 0 0,6-4-2 0,7 1 2 16,3-3-3-16,4-1 4 15,3 1-1-15,0-1 3 0,0 0-7 16,0 0 6-16,0 0 1 0,0 0 2 0,0 0 5 16,0-2-3-16,0 1 2 15,0-5 1-15,0-4-1 0,0 0-6 16,1-5-3-16,1 1 2 15,0-3-5-15,2-4 4 0,-1-5 0 0,2-3-3 16,1-3 1-16,-2 0 1 16,0-6-2-16,0 1 2 0,-4-2-1 15,1 1 0-15,-1 3 0 16,0 4 0-16,-1 2-1 0,1 0 2 0,0 0-1 15,0 0 0-15,0-4-5 0,0-1 1 16,0-2-2-16,-3-2 6 16,1-1 0-16,-1-2-8 0,1 1 7 15,1 1-3-15,0 1-10 16,1 6 8-16,0 1 3 0,0 3-1 0,2-1-1 15,3 2 0-15,0 1 2 16,1 3 2-16,1 0-1 0,0 5 0 16,-1 6 3-16,-2 5-2 0,-4 5-5 0,3 2 5 15,-3 0-2-15,0 0-3 16,1 0 1-16,0 0-4 0,4 1-9 15,2 3 18-15,-1-1 0 16,1-1 1-16,1 1 1 0,1 1-1 0,1-1-2 16,6 2 2-1,0-2 0-15,5 1-2 0,4 2 2 0,1-2 0 16,6 0-1-16,5-1 0 15,5 0 2-15,3 0-2 0,7-3 0 16,3 0 2-16,4 0-2 0,3 0 0 0,2-4 5 16,3-1 2-16,0-2-2 15,0-1 3-15,1 1-7 0,2-1 5 16,-2 4-5-16,-1 2 1 15,-2 4 1-15,-6 2-3 0,-2 4 0 0,-2 1 0 16,-1 0 1-16,-2 1-2 16,-4 0 2-16,0-1 0 0,0-2-1 15,-3-3 0-15,4-1 2 16,0 0-3-16,1-2 1 0,-2 1 2 0,3-1-4 15,0 0 4-15,1 1-1 0,-2 0-2 16,-2 1 1-16,-4 0 0 16,-2 0 0-16,-3-1 1 0,-2-1-1 0,1 0 0 15,-1 0 0 1,0 0 2-16,0-1-7 0,3 1 9 0,1-1-2 15,3 0-4-15,1-1 4 16,0-1 0-16,0 2-4 0,1-1 1 16,-1 1 2-16,-2 1-2 0,0-3 2 0,-2-1-1 15,-4 3 0-15,0-5 0 16,-4 5 2-16,0 0-3 0,0 0 1 15,-3 0 0-15,3 0 0 16,0 5 0-16,2-1 2 0,-1 0-4 0,4 0 4 16,0-4-1-16,4 3-2 15,0-2 1-15,5-1 1 0,-2 0-2 16,2 0 1-16,-3 0 0 15,-1 0 0-15,-4 0 0 0,-2 1 2 0,-3-2-2 16,1 0 0-16,-3 1 0 0,1 0 0 16,2-3-1-16,0 3 2 15,0-4-2-15,3 1 2 0,0-2 2 0,3 0-6 16,1 0 5-16,1-1-1 15,0 0-2-15,3-1 2 0,-2-1-2 16,-2 2 0-16,-3 1 2 16,-7 2 2-16,-5-1-3 0,0 0 0 15,-6 1-1-15,-3 1 0 16,-4-1 2-16,-3 2-1 0,-5 1 0 0,-2 0 0 15,-2-1 0-15,-2 1 0 0,0 0 0 0,3-1 0 16,3 1 0 0,2-1 0-16,3-1 0 0,1 0-1 0,-1 0 2 15,0 1-1-15,-4 1-3 16,-2-2 6-16,-3 2-3 0,-2 0 0 15,0 0-1-15,0-1 4 16,-7-6-3-16,-3-1 0 0,-7-2-2 0,-4 0 2 16,-5-2-1-16,0-1 0 0,0 4-3 15,0-4 7-15,2 4-4 16,4-3-2-16,1 0 6 0,1-5-3 0,2 0 0 15,-1-6 0 1,-1-2 0-16,2 1-4 0,-1 1 7 0,3 2-2 16,1 7-2-16,2 2 2 15,4 4 0-15,2 4-2 0,3 0 2 0,1 3-1 16,0-1 0-1,0 1 0-15,0 1 1 0,1 0-1 0,0 0-2 16,0 0 0-16,0 3-10 0,1 2 4 0,1 4 0 16,5 6 9-1,1 2 1-15,4 1-2 0,3-1 0 0,5 0 0 16,2-1 4-16,4-1-5 15,-1-2 2-15,1 0 0 0,1 0-1 16,-3-2 0-16,-2-1 1 16,-3 0-3-16,-3-1 4 0,-3-3 0 0,-3 2-2 15,-1-1 0-15,-3-2 0 16,-1 4 0-16,-4-1-1 0,-1 3 0 15,-1 2-2-15,-6 0 6 0,-3 0-1 0,-4 2-3 16,-6-1 1-16,-2 3 1 16,-6 4-1-16,-7 4 0 0,-5 4 4 15,-6 3-5-15,-2 3 2 16,0 1-1-16,0 2-1 0,4-1 2 0,5-1 1 15,5-4-2 1,7-3 0-16,4-4-1 0,4-2-5 0,1-3-28 16,2-2-26-16,0 1-56 0,-4-3-48 0,-2-6-80 15,0-4-585 1</inkml:trace>
  <inkml:trace contextRef="#ctx0" brushRef="#br0" timeOffset="67230.094">17214 16063 421 0,'1'-9'0'0,"4"3"137"16,-2 2-87-16,0-4 9 15,-1 1 30-15,0-2-21 0,-1-1-19 0,0 0-16 16,-1 2-1-16,0 2 3 16,0 0 2-16,0 2-7 0,0 1 5 15,0 0-5-15,0 3-2 0,0 0-10 0,0 0-7 16,0 0 3-16,0-1-1 15,0 1 5-15,0 0 1 0,0 0-7 16,0 0 1-16,0 0-9 16,0 0-1-16,0 0 2 0,0 0-2 0,-2 5-6 15,-5 8-9 1,-10 10 16-16,-7 11 6 0,-7 9 11 0,-3 6-8 15,-2 3-4-15,-1 9 6 0,-7 7-5 0,-4 5-6 16,-3 3 2 0,1 5-2-16,2-6-4 0,5-3 0 0,0-7 6 15,5-11-7-15,5-7 2 16,4-7 3-16,5-4-7 0,1-2 5 15,5-5 0-15,3-3-4 16,2-3 4-16,4-4 1 0,3-5-3 0,2-1-4 16,2-6 5-16,2 0-2 15,0-2-17-15,0 0-10 0,0-3-12 16,0-2 5-16,0 0-3 0,0 0 0 0,4-3 12 15,3-8 0-15,4-7-56 16,3-5-35-16,1-1-76 0,-2-6-106 16</inkml:trace>
  <inkml:trace contextRef="#ctx0" brushRef="#br0" timeOffset="67700.094">16434 16387 459 0,'0'-8'0'16,"0"4"268"-16,0 4-158 0,0-2-8 15,0 2-26-15,0 0-23 0,0 0-23 0,0 0-17 16,2 0-10-16,2 4 0 16,4 6 52-16,2 2-14 0,5 3 1 15,1 4-8-15,1 0-3 16,0 3-5-16,3 3 4 0,2 1-5 0,6 3-1 15,6 0 3 1,6 5-2-16,6 1-9 0,4 0-5 0,4 0-5 16,-2-4-5-16,-1-2 4 15,-5 0-2-15,-6-4-1 0,-7-2 0 16,-6-2 0-16,-6-6-3 0,-4 3 2 0,-4-2 1 15,-2-5-3-15,-1 2 2 16,-2-5 0-16,-2-1-2 0,0 1 2 16,-1-2 0-16,0-1-3 15,-1 5 4-15,-1-3-1 0,0 0-1 0,0 0-46 16,1-4 1-16,0 0-21 15,1 2-2-15,3-5-12 0,2 0-23 16,3-3-7-16,5-5-21 16,-3-6-185-16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18:17.2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12297 11785 666 0,'0'-27'0'16,"0"8"200"-16,-2-1-145 0,2-1-15 0,-5-1 6 15,-2 0-19 1,0-2-7-16,-4 2-10 0,-4-3-1 0,-4-3-3 15,-5 2-4-15,-3-3 1 16,-2 2 0-16,-5 2-2 0,1 2 4 16,-3-1-4-16,-1 4-1 0,0 0 0 0,0 1 4 15,-2 4-4-15,1 2 0 16,-1 3 7-16,-2 4-6 0,0 4 1 15,0 2 1-15,-1 0 2 16,2 9 2-16,0 1-4 0,-1 5-2 0,2-1 4 16,0 3-4-16,-1 3-2 15,0 0 2-15,0 1-1 0,0 1-1 16,2 3 2-16,3 2 2 15,-1 3-5-15,3 4 4 0,0 2-2 0,4 3-1 16,-1 4 2-16,4 0 1 0,2 8-2 16,2 3 0-16,5 5 4 15,2 6-4-15,5 0 0 0,4 0 5 0,4-1-7 16,2 0 4-1,5-5 0-15,7 3-2 0,6-6 0 0,4-5 9 16,8-2 1-16,4-4 4 16,6-5-5-16,3-1-4 0,7-2 1 15,1-4-2-15,4-5 3 16,6-3-1-16,-1-2-3 0,2-3-3 0,0-3 0 15,-1-1 4-15,1-3-5 0,2-2 2 16,0-3 0-16,-2-2-2 16,0-5 2-16,-1-1 1 0,-1-4-3 0,-1-6 2 15,-2-2 1-15,-4-8-5 16,-1-5 6-16,-2-8 1 0,-2-5 11 15,-3-5 5-15,-5-4-2 16,-8-1 0-16,-7-1 5 0,-6-1 6 0,-9-2 2 16,-4-1 0-16,-4 0-2 0,-2-3-15 15,-8-1-5-15,-1 0-1 16,-4 0-6-16,-2 1 2 0,-1 2-2 0,-3 2-4 15,-1 3-1 1,-4 5-8-16,-2 1-4 0,-4 6 6 0,-5 6-3 16,-6 7-3-16,-7 7 13 15,-5 8-1-15,-7 7-9 0,-4 2 3 16,-2 11-23-16,-4 9-44 15,-3 9-26-15,-1 7-61 0,-2 4-232 0</inkml:trace>
  <inkml:trace contextRef="#ctx0" brushRef="#br0" timeOffset="8960.012">19189 10411 559 0,'-1'-7'0'0,"-2"0"98"0,-2-4-60 0,-2 1-2 16,-2-1 4-16,-2 1-6 0,-4 1-1 15,-1 3-7-15,-3-2-9 16,-1 4-9-16,-5 1 5 0,2 1 5 0,-2 1-6 15,3 1-5-15,-1 0-5 16,0 4-2-16,-2 0 0 0,0 0 3 16,-3 0-5-16,-3-2 4 15,-3-2 5-15,-4 0-1 0,-6-6 25 16,2-2 21-16,-4 2-9 15,-1-3-18-15,-1 3-8 0,-3 0-4 0,-1 1 1 16,-3 3 0-16,-2-1-7 0,-6 3-2 0,0 0-3 16,-2 1-1-1,2 2 1-15,-2-2 0 0,-1 4-3 0,-4-2 2 16,-2-1 3-16,-2-2-5 15,0 0 2-15,2 0 4 0,-1-4-1 16,1 1 8-16,-1-4-1 16,2 2-1-16,0 0 2 0,0-3-4 0,3 3 1 15,-1-2 1 1,2 3-4-16,2 1-7 0,0 1 2 0,6 1 6 15,4 0-7-15,1 1 0 0,4 0 10 0,4 2-9 16,1 3 10-16,2 2-6 16,1 0-1-16,1 1-1 0,3 1-1 15,1 1-2-15,7 2 0 16,-1-1 8-16,4 2-9 0,-2 1 2 0,1 1 1 15,3 4-2 1,-2 1-1-16,2 4 2 0,1 0-2 0,0 1-1 16,3 0 4-16,-1 1-4 0,-3 4 3 0,2 0 0 15,0-1-2 1,4 0 2-16,0 2 0 0,5 1-1 0,-2 0 0 15,2 1-1-15,3-1-3 16,0 2 8-16,2 2-2 0,2 0-4 16,7 1 4-16,0-1-1 15,0 0-2-15,5 2 2 0,2-4 1 0,4 4-2 16,3-3 0-16,0-4 1 15,5 4-1-15,1-4-2 0,3-2 2 16,3 0 0-16,3-3 6 0,2-2-2 0,1 1 4 16,6-3-2-16,0-1 0 15,3 0-7-15,1-1 2 0,2 0 7 16,5-3-10-16,-1 1 4 15,3-2 4-15,2 1-3 0,-3-3 3 0,2-1-1 16,0-1 2 0,0-2 1-16,2-2-3 0,-1 3-2 0,2-4 7 15,3 0-7-15,1-1 0 16,3-2 4-16,-1 0-2 0,2-1-3 15,-3 0 3-15,1-1-3 0,2 0-4 0,0-1 4 16,0-1 2-16,0 1-3 16,-2 2 2-16,3-3-2 0,0 0-2 15,0 0 2-15,0 0 2 16,1 0-3-16,-2 2 0 0,5-2 7 0,-1 0-5 15,2-2 4-15,1-1-4 16,3 2-2-16,-1-1 0 0,4-1 2 16,1 1-3-16,2-1 2 0,0 0 2 0,1 1-3 15,-1-3 0-15,-1 1 1 16,0-1-1-16,0 1 0 0,-2 0 0 15,2-1 0-15,0 0 0 16,1 1 2-16,4 1-3 0,-2-2 2 0,0 1 0 16,-2-1-1-1,-3-2 0-15,-2-1 1 0,-3-1-1 0,-5-2 0 16,-1 2 10-16,-6-3-4 15,1 1 7-15,-3-1 0 0,-1 1 1 16,-1-3-4-16,-5 0-4 0,-1 2-8 0,-7-4 4 16,-2 0 3-16,-1 2-6 15,-3-4 2-15,0 1 1 0,-2 0-2 16,0-4 0-16,-2-2 2 15,0 5-2-15,1-7 0 0,-3 0 2 0,2 1-3 16,-1-2 1-16,-2 1 2 16,1 0-4-16,-1-2 3 0,-3 0 3 15,0 0-7-15,-4-2 3 16,-3-1 0-16,-1 0 1 0,-3 0 1 0,0-1 2 15,-2 2-5-15,-2-3 2 0,-2 2 2 16,-1 0-3-16,-5-1 0 16,-1 1 4-16,-2 2-8 0,-2 0 5 0,-4 0 2 15,-2 1-6 1,-3-1 2-16,-5 1-1 0,-2 3-14 0,-5 2 9 15,-2-2-2-15,-4 6-4 16,-4-1 6-16,-2 2-2 0,-4 3-6 16,-4-3 10-16,-3 1-3 0,-4 2-1 0,-1 1 6 15,-2 1 0-15,-4 2-4 16,-2 0 3-16,-5-1-9 0,-5 3-7 15,-1-2 19-15,-5 1-5 16,-2 1-6-16,-1 1 0 0,-2 1-13 0,-4 2-11 16,-7 1 9-16,-2-1-5 15,-7 2-11-15,-5 1 4 0,-4 1-15 16,-8 0-38-16,0 3-25 15,-6 1-93-15,-8-3-191 0</inkml:trace>
  <inkml:trace contextRef="#ctx0" brushRef="#br0" timeOffset="19310.027">12932 6624 600 0,'-6'-8'0'0,"-1"1"107"0,-2 1-50 0,-1-2-9 16,-4 1-20-16,0-1-17 16,2 2 9-16,0-2-5 0,2-1-2 15,1-3-3-15,-1-1 8 16,2-5 2-16,0 3-2 0,0-1 14 0,2-1 3 15,-4 1 0 1,0-2-13-16,0 2-5 0,-2-1 0 0,-1 2-3 16,0-3-3-16,0 4 7 0,-2-2-2 0,0 4-2 15,0-3-6 1,-2 3 4-16,0 0-4 0,-2 0 0 0,-2 0 5 15,1 2-7-15,-4 1-1 16,-4-2 2-16,0 0-6 0,-6 2-2 16,0-3 2-16,2 1 6 15,0 3-10-15,0-1 6 0,2 0-1 0,0 4-2 16,0-2 0-16,2 3 0 15,0 1 0-15,-1 0 0 0,0 3 3 16,-2 0-4-16,-1 0 1 0,0 0 1 0,-1 0-2 16,2 0 1-16,-2 0 2 15,-3 0-4-15,-1 0 4 0,-1 0-2 16,-1 0 0-16,0 0 0 15,0-1 1-15,-3-1-1 0,4 1 0 0,0 0 0 16,1 1 0 0,2 0 0-16,1 5-1 0,-1 0-1 0,1 2 4 15,0 0-3-15,-3 3 0 16,0 0 2-16,-2 2 0 0,1 0-2 15,0 5 0-15,-2-1 1 0,-1 0 0 0,-1-1 0 16,1-1 1-16,1 1-2 16,1 0 1-16,1 2 0 0,2-1 0 15,0 3 1-15,2 0-3 16,0-1 2-16,2 4 3 0,1-2-1 0,3 1-4 15,0 1 2-15,4 0 0 16,0 0 0-16,3 4 0 0,0-2-1 16,1 1-1-16,0 0 3 0,3-4 0 0,3 3-2 15,2-4 0-15,1-1 1 16,2 3 0-16,-1-3-1 0,-1-1 1 15,4 1 0-15,-1-2 0 16,0 2 1-16,0 0-1 0,0 6 0 0,-1-1 1 16,-1 0-3-1,2 2 3-15,1 0 2 0,-1-1-6 0,4 0 4 16,0-1-1-16,2-2 0 15,0 0 0-15,1-1 0 0,0-2-3 16,1 1 5-16,0-1-1 0,0 0-2 0,0-2 2 16,4 0-1-16,-1-2 0 15,4 2 0-15,-1 0 2 0,1 0-4 16,2 2 3-16,0 0 1 15,0 1-3-15,1-1 2 0,0 0 3 0,-1 0-6 16,3 0 4-16,-1-1-1 16,-1-1-2-16,0 0 2 0,1-3 0 15,-2 1-1-15,2-2 0 16,0-1 4-16,-1 1-5 0,0 0 2 0,0-1 5 15,0-3-7-15,1 0 2 0,1-1 6 16,1 1-9-16,3-1 4 16,-2 1 4-16,0-2-8 0,0 0 4 0,2 0 1 15,-1 2-3 1,-1 0 0-16,0-3 4 0,-1 0-6 0,-2 0 4 15,2 2-3-15,-1-4 0 16,1 4 2-16,2-2 3 0,-3-3-6 16,2 2 4-16,1-1-1 0,-3-1-1 0,3 2 0 15,1-4 3-15,-1 0-4 16,4 0 2-16,0-1 5 0,1 0-2 15,2 0 5-15,1 0 0 16,-2-2-4-16,0-1-1 0,1 2-1 0,-3-3-3 16,6 1 0-16,-1 0 6 15,1-2-7-15,3 2 2 0,1-1 0 16,2-1-1-16,1-2 0 15,1-1 0-15,2-2 0 0,-1 2 1 0,1 0 1 16,-3-1-2-16,1 5 0 0,0-1 2 16,0 2-4-16,-1 2 3 15,-2-1 0-15,-2 2-2 0,-2 0 2 0,2 0-3 16,-4 0 1-1,1 3 2-15,1 0 0 0,2-1-1 0,0 5 0 16,0-2 0-16,-2 2-3 16,0-2 6-16,-1 1-3 0,2 0 0 15,-2-1 0-15,2 2 1 16,3-2-1-16,-2 2 0 0,2-1 0 0,0 1-1 15,3-3 2-15,0 3 0 0,1-2-4 16,0 1 6-16,3 1-3 16,-3-2 0-16,2 2 0 0,0-1 0 0,-1-1 0 15,-1 0 0-15,-2-4 0 16,-1 3-1-16,-1-2 2 0,-1-1 0 15,-1 3-2-15,-2-1 2 16,-1 2-1-16,-1 1 0 0,0-2 0 0,-3-2 1 16,-1 1-1-16,0-3 0 0,-1 0 1 15,0 0-1-15,-1 0 0 16,0-3 3-16,-3-3-4 0,0-2 2 0,1 0 1 15,-1-2-2 1,1-1 0-16,-2-1 2 0,-2 1-2 0,0-3 0 16,0 5 4-16,-3-6-4 15,0-2 0-15,1 0 8 0,-1 0-2 16,-1-2 5-16,0 0 0 15,-3-4 0-15,-2-3 4 0,1-3-3 0,-3-2-7 16,-1-1 4-16,3 0-4 0,-4-2-5 16,1-1 0-16,0 0 7 15,0-1-8-15,1 4 2 0,-1-1 1 0,0 1-3 16,-3 1 2-16,-3-3-1 15,-1-2 0-15,-3 2-2 0,1 2 2 16,-3-1 0-16,-1 1 0 16,-1 1 0-16,-2 1-7 0,-1 2 9 0,0 3-3 15,1 6-10 1,-3-1 0-16,1 5-16 0,-3 1-19 0,-5-1 14 15,-1 2-4-15,-5 1-7 0,-3 2 2 0,-3-1-16 16,-2 5-28 0,-3-1-11-16,-3 5-2 0,-3 2-97 0,-4 1 4 15,-4 0-60-15</inkml:trace>
  <inkml:trace contextRef="#ctx0" brushRef="#br0" timeOffset="28980.04">15024 3584 529 0,'2'0'0'16,"1"1"76"-1,2 0 44-15,3 0-28 0,4 0-31 0,6-1-6 16,5 0-5-16,6-1-2 0,7-6 9 0,9 1-9 16,3-2-11-1,1 1-5-15,0 1-11 0,-3 3-13 0,-2-1-6 16,-3 0 1-16,-6 4 1 15,-4-4-6-15,-5 0 4 0,-7-1-4 16,-5-2-15-16,-6-1-7 16,-5 4-4-16,-2 0-13 0,-2 3-14 0,-10 1-67 15,-2 0-154-15,-6 5-26 0</inkml:trace>
  <inkml:trace contextRef="#ctx0" brushRef="#br0" timeOffset="29240.04">15297 3621 741 0,'0'4'0'0,"0"5"148"15,-5 9-54 1,-5 8 5-16,-5 12-35 0,-7 13-16 0,-2 7-4 16,-3 6-8-16,1 0-13 15,2-7-9-15,4-3-5 0,5-6-4 16,3-6-5-16,3-4 0 15,2-6 0-15,2-6-47 0,-1-4-9 0,1-3-16 16,2-4-41-16,0-8-25 16,1-3-138-16,2-4-345 0</inkml:trace>
  <inkml:trace contextRef="#ctx0" brushRef="#br0" timeOffset="29740.041">15401 3663 643 0,'0'0'0'0,"0"7"136"0,-2 10-4 0,-4 13-26 16,-4 7-28 0,1 4-30-16,0 5-24 0,-5-2-12 0,2 1 13 15,-2-2-4-15,-3-3-14 16,5-1-4-16,-4-6 1 0,1-1-1 15,1-7-2-15,-2-1 2 16,1-3-1-16,3-2-3 0,3-5 2 0,3-5 0 16,2-3-4-16,2-3 4 15,2 0-2-15,0-3-14 0,2 0 9 16,6-7 3-16,2-3 1 0,3-5 4 0,0-5 0 15,1-1-3-15,1-7 2 16,3 0 1-16,2-6-3 0,1 1 0 16,1 1 1-16,-1 0 0 15,-3 9-2-15,0 4 2 0,0 7 0 0,-2 3 0 16,-1 7 0-1,1 1-7-15,-4 10 8 0,-3 5-2 0,-2 11-3 16,-4 3 7-16,-3 3 5 16,-3 2-5-16,-4-1 3 0,-3-2-7 15,1-1 2-15,2 0 3 0,0-4-4 0,2-1 0 16,4-6 5-16,-2-2-5 15,3-2 0-15,0-2-5 0,0 0-12 0,3-2-8 16,2 0 9 0,0-3-24-16,1 0 7 0,2-7-23 0,0 0-36 15,-1-7-17-15,3-6-51 16,-4-1-54-16</inkml:trace>
  <inkml:trace contextRef="#ctx0" brushRef="#br0" timeOffset="30490.042">15599 4085 740 0,'9'-9'0'0,"3"4"234"16,-1 2-173-16,1 3-24 0,-1 9-2 0,0 6 2 16,-3 6-5-16,-2 3-5 15,-1 2-1-15,-3 0-7 0,-2-4 1 16,0-2 3-16,-3-5-4 15,-1-6 8-15,0-3 11 0,-1-4-3 16,1-2-5-16,0-3-6 16,0-2-10-16,4-9-10 0,0-6 2 0,6-5-5 15,6-5-2-15,4-4 2 0,1-1 0 0,5 0-2 16,2-2 2-1,-2 1-2-15,1 7-1 0,0 4-15 0,-4 11-22 16,0 11-50-16,-1 3-26 16,-1 10-20-16,0 8-87 0,-1 2-140 15</inkml:trace>
  <inkml:trace contextRef="#ctx0" brushRef="#br0" timeOffset="30840.043">15947 4175 604 0,'-10'13'0'0,"2"1"294"0,-1-3-187 15,-1 4-21-15,2-4-21 16,2 0-23-16,-1 0-7 0,4-2-5 15,3 0-15-15,0 0-6 16,3 2-3-16,4-3 3 0,4 2-3 0,3 0-3 16,2-6 3-1,1 0-2-15,-2-4 1 0,2-1 4 0,-2-5-3 16,1-3-1-16,-2-4 5 0,-1-1 3 15,0-4 3-15,-2-4 3 16,-2-1-2-16,0-6-5 0,-2-1 1 0,-4-1-4 16,-1 1-2-16,-2 4 3 15,-1 5 0-15,-3 4 4 0,-3 4 1 16,-1 6-4-16,2 0-2 15,-2 5 2-15,-1 2-8 0,-2 0-5 0,2 9 2 16,-5 8 0-16,2 5-24 16,-1 1 2-16,1-1-14 0,3 0-30 15,0-2-4-15,3 2-22 0,3-2-29 0,3-2-25 16,5-2-59-16,5-7-155 15</inkml:trace>
  <inkml:trace contextRef="#ctx0" brushRef="#br0" timeOffset="32980.046">16272 4088 682 0,'0'-4'0'0,"0"3"326"16,0 1-220 0,-3 5-54-16,-2 12-25 0,-3 2 9 0,-1 6 2 15,0-1-1-15,0-2-8 16,1 0-11-16,3-4-3 0,0-1-7 15,3-5-5-15,2-1-5 16,0-2 4-16,1-2-1 0,4-2-1 0,3-1-12 16,1-1-7-16,3-3-13 15,1 0 3-15,0-3-3 0,3-4-4 16,-1-5 12-16,1-5 11 0,1-2 2 0,1-2 8 15,-4 2-1-15,0 2-1 16,-1 4 5-16,-6 6 0 0,1 5 0 16,-3 2 0-16,0 4-2 15,0 8-4-15,0 3 8 0,0 5-2 16,1 1 0-16,1-4 0 15,4-5 2-15,2-4-3 0,3-2 1 0,1-5 7 16,3-1 3-16,1-1-3 16,3-7-2-16,3-3 5 0,1-3 0 15,-2-5-7-15,0-1-2 0,-4-3 5 0,-6-1 2 16,-1-1 7-16,-7-7 6 15,0 2-2-15,-4-3 5 0,-3 1-3 16,-1 6-8-16,0 4-4 16,-3 6 5-16,-4 8 2 0,-1 2-6 0,-3 5-2 15,-3 1-8 1,-4 10 0-16,0 4 0 0,-1 3-1 0,3 3-1 15,4-2 3-15,3 2-2 0,5-3-28 0,3-1 11 16,1 2-1-16,3-2 0 16,4 1 8-16,0 1 1 0,1 1 0 15,2 0 6-15,-4 3 2 16,-1 3 1-16,0 3 2 0,-1 9 0 0,-1 4-2 15,-2 4 2 1,-1 4 0-16,0 4-1 0,0 1-22 0,-3 0-4 16,-2-2-7-16,-4-5 3 15,-5-2 14-15,-3-4 7 0,-3-4 8 16,-2-1-8-16,-2-7 1 0,-5-5 9 0,-3-2 0 15,2-5-2-15,1-6 1 16,1-4 8-16,8-4 7 0,2-3 2 16,5-4-5-16,6-7-7 15,3-7 2-15,4-7 5 0,7-7-5 0,7-7 6 16,7-6-1-16,5-5-3 15,6-9-1-15,5-8-6 0,9-11 2 16,8-6 4-16,7-3 6 16,10 1-8-16,3-3 11 0,1 7 4 0,-5 6 3 15,-8 4-4-15,-8 9-9 0,-6 6-7 16,-10 7 3-16,-5 7-6 15,-11 7-2-15,-9 4 2 0,-5 11 8 0,-6 6-5 16,-2 2 16 0,-6 7-6-16,-4 6-12 0,-7 0 3 0,-4 14-6 15,-3 11-6-15,-1 11 10 16,-4 8-3-16,4 4 0 0,3 7-1 15,0 3-1-15,4 2 0 0,3 0 4 0,2-2-2 16,1-5 0-16,1-13-8 16,2-5 0-16,3-10 2 0,3-11 8 15,0-5-2-15,2-5 0 16,1-4 0-16,0 0-1 0,3-1-3 0,6-10 5 15,5-3-2-15,5-7-14 16,2-5-2-16,4-2-4 0,0-2-7 16,3 1 1-16,-5 5 2 15,-3 8 7-15,-3 8 18 0,-4 8 0 0,-2 9-8 16,-4 11 8-16,-2 12 0 0,-2 5 0 15,-1 0 5-15,0 0-7 16,-1-7 1-16,5-4 2 0,-1-8 0 0,2-3-1 16,1-7-1-1,1-5 6-15,5-3 4 0,2-6 16 0,5-7-5 16,0-2-13-16,3-7 1 15,-2-1-7-15,-1 0-2 0,-3-6 2 16,-2 1 7-16,-1 0-7 16,-1 2 2-16,-3 3-2 0,-3 3-2 0,-1 10 2 15,-4 3 0-15,-3 7-2 0,0 4-7 16,0 11 2-16,-7 13 4 15,-5 11 4-15,-6 15 9 0,-4 10-12 0,-5 10 2 16,-4 7 4-16,-1 3-7 16,0 2 4-16,1-4 1 0,5-9-5 15,4-9 4-15,3-12 0 16,2-8-3-16,3-10 2 0,0-8 18 0,4-5-20 15,3-9 2-15,1-5 5 0,1-6-6 16,2-3 0-16,3-10 11 16,0-8-15-16,6-8 3 0,3-7 1 0,6-8-9 15,3-11 9 1,3-10 0-16,4-8-10 0,4-10 10 0,2-4 0 15,2-2-11-15,0 0 13 16,2 6-4-16,-2 10 3 0,1 13 8 16,-1 15-16-16,0 14 4 15,-3 14 6-15,-2 10-2 0,-5 6-2 0,-4 13 2 16,-4 9 9-16,-6 5 3 0,-2 2-1 15,-3 3-8-15,-4-1 7 16,-4-1-3-16,-5-4-2 0,-8-4-3 0,-3-1 8 16,-6-4-10-16,-4-1-2 15,-1-3 2-15,3-1-2 0,5-6-6 16,7 0 1-16,5-1-8 15,5-1-16-15,4 0 10 0,2 2-9 0,0-1-9 16,6-3 11 0,3 2 7-16,3-4 0 0,4 0 7 0,3 0-3 15,2-2 4-15,3-4 15 0,-1-4-6 0,-1 2 2 16,2-3 2-1,-4-4 1-15,0 3-3 0,-2-5 2 0,2 3 0 16,1-1-2-16,-3 0 2 16,-2 1 0-16,-5 2-1 0,-1 2 0 15,-4 5 1-15,-1 1-2 16,-5 2 2-16,2 2 11 0,-2 0 7 0,-5 8-8 15,-2 10-8-15,-3 4 8 0,1 4-2 16,0-1-7-16,3-5-2 16,2-2 0-16,3-4 3 0,1-4-4 0,0-2 2 15,3-2 4-15,-1-3-3 16,4-3 7-16,1 0 3 0,3-2 4 15,1-9-6-15,2-2-2 16,0-3-6-16,2-3 4 0,2-1-4 0,0-3-3 16,1-4 2-1,-1-2 0-15,0-3-2 0,0 2-6 0,-1 5 1 16,-3 6-2-16,-7 6 5 0,1 10 3 0,-6 3 0 15,1 6-13 1,-2 13 10-16,0 6 0 0,-4 6 4 0,-2 3-2 16,0-3-3-16,1-4 5 15,2-3-1-15,0-5 0 0,3-4 0 16,0-3 1-16,1-7-1 15,7 0 0-15,0-3 7 0,2-2 5 0,4-4 1 16,3-8-4-16,1-6-5 16,2-7 1-16,1-3-1 0,-1-4-1 15,0-6 9-15,3-7-2 0,4-7-7 0,1-6 1 16,6-4-4-16,0-3 0 15,-1 1 0-15,-3 3 1 0,-8 11-2 16,-8 14 2-16,-6 13 5 16,-4 12 13-16,-4 9 8 0,0 2-10 0,0 14-25 15,-11 13 9 1,-3 11 4-16,-4 8-1 0,-1 5 1 0,1 4-3 15,-2-1-2-15,4-1 0 0,3-2 4 0,1-6-5 16,4-5 2 0,3-4 3-16,1-5-6 0,6-4 4 0,-1-3-1 15,5-4-1-15,1-6-13 16,3-2-17-16,1-3-26 0,3-6 0 15,3-3-20-15,0-5-47 16,0-9-40-16,-3-5-119 0</inkml:trace>
  <inkml:trace contextRef="#ctx0" brushRef="#br0" timeOffset="33110.046">18175 3943 579 0,'0'-10'0'16,"1"1"280"-16,11 1-190 0,3-1-25 16,6-1-21-16,6 2-17 15,2 2-15-15,3 1-10 0,0 2-4 0,0 1-107 16,-2-1-91-1,-6-1-234-15</inkml:trace>
  <inkml:trace contextRef="#ctx0" brushRef="#br0" timeOffset="33780.047">17666 4781 699 0,'5'-8'0'0,"-2"1"321"0,-2 2-159 16,-1 0-51 0,-6 2-42-16,-3-1-18 0,-5 1-15 0,-2 3-13 15,-4 5-3-15,-1 7-3 16,0 5-4-16,-3 4-13 0,3 3 0 15,1 1 6-15,3 3-6 0,4-4 0 0,5-1 2 16,3-3-4-16,2-4 2 16,3 1 0-16,3-2 0 0,6-3-4 15,7 3 4-15,2-6 0 16,5-2-1-16,3-2-2 0,1-2 0 0,1-3 0 15,-1 0-12-15,-3 0-27 16,0-1-12-16,-6-2-19 0,-4-3-55 16,-1 1-23-16,-6-1-96 15,0 0-364-15</inkml:trace>
  <inkml:trace contextRef="#ctx0" brushRef="#br0" timeOffset="34160.047">17913 4816 853 0,'4'-7'0'16,"-3"-1"257"-16,-1 3-151 16,-5 0-33-16,-5 4-15 0,-2 1-17 0,-4 0-9 15,-1 2-17-15,-1 6-6 0,5 1-2 16,1-2-6-16,9 1-2 15,3 1 0-15,1 3-2 0,4 0-2 0,4 1 6 16,3 1 1-16,2-2-4 16,-2 3-10-16,1-1 1 0,-2 3-6 15,-2-2 12-15,0 2-1 16,-3 0-4-16,-1 0 5 0,-2 0-4 0,-1-1-10 15,-2-2 13-15,0-1 4 0,0-2 0 16,-6-2 4-16,0-2 0 16,-2-3-2-16,-5-1 0 0,-2-1 7 0,-3-2-5 15,-2 0 7 1,3 0-4-16,0-4-1 0,1-3-1 0,4 2-1 15,4 0-4-15,0-3 3 16,6 4-2-16,-1-1-55 0,3 2-21 16,0 1-22-16,0 0-131 15,5 0-182-15</inkml:trace>
  <inkml:trace contextRef="#ctx0" brushRef="#br0" timeOffset="34740.048">18092 4903 939 0,'0'0'0'16,"-2"6"189"-16,-3 6-116 0,0 9-9 0,-1 4-11 15,-1-1-19-15,0 2-9 0,-1-4-9 0,0-3-11 16,2-7 4-1,2-1 2-15,1-5 1 0,2-3 1 0,1-2-5 16,-1-1-3-16,0 0 1 16,1-1-1-16,-1-4 0 0,1-5 0 15,0 2-8-15,3-3-5 16,1-5 6-16,3 0-5 0,0-3-3 0,2-1 5 15,2-3-9-15,2-2-7 0,1 2 16 16,-1 5 0-16,-1 4 3 16,-2 5 3-16,-3 9 0 0,-3 1-2 0,0 11-8 15,-1 10 11-15,-3 2 6 16,2 1 0-16,-1-1-2 0,-1-3 1 15,1-7 5-15,-1-3-5 16,0-4-6-16,0-6 5 0,1 0-6 0,-1-1 0 16,1 0 4-1,0-2 1-15,3-7-1 0,3-1-3 0,0-3-1 16,2-1 0-16,1-3-1 0,4 0 1 0,1-3-22 15,4-1 14 1,2 1 2-16,0 1-16 0,-4 3 13 0,0 8 0 16,-5 4 4-16,-3 4 3 15,-4 4 1-15,-3 10-6 0,-2 6 13 16,0 4 3-16,-3 2-4 15,-2-1 3-15,-1 2 0 0,1-5-2 0,0-1 2 16,1-4-4-16,1-2-7 16,0-3 6-16,0-2-1 0,2-1-3 15,-1-4-15-15,2 2-28 0,-2-2-57 0,1-4-3 16,1 3-46-16,-2-3-180 15,2-1-261-15</inkml:trace>
  <inkml:trace contextRef="#ctx0" brushRef="#br0" timeOffset="35260.049">18502 4936 799 0,'1'-2'0'0,"-1"2"153"0,0 0-32 0,0 0-52 15,0 8-50-15,-4 9-5 16,-3 5 30-16,-1 4-19 0,-3 1-7 16,1-2-6-16,1-2-1 15,-2-5-10-15,1-2 7 0,2-4-8 0,2-4 0 16,2-2 17-1,1-2-4-15,0-4-4 0,-1 0-1 0,2 0-2 16,-1-1-5-16,2-6 1 16,1 0-2-16,4-3 0 0,3-2-20 15,5-5 1-15,4 0 4 0,-1-4 10 0,5-2 4 16,0-3-8-16,3-3 8 15,0 4 2-15,-2-1-2 0,-2 4 4 16,-6 10-2-16,-6 5-2 16,-2 7 2-16,-3 5 5 0,-1 10-6 0,-1 6 0 15,0 8 15-15,0-2-15 16,0 0 0-16,0 1 4 0,3-3-5 15,1-4-6-15,-1-1-48 0,-3-7-10 0,0-4 18 16,-8-2-8-16,-3-2-41 16,-3-3-80-16,-4 1-197 0</inkml:trace>
  <inkml:trace contextRef="#ctx0" brushRef="#br0" timeOffset="35390.049">18483 5059 597 0,'16'-13'0'15,"1"4"291"-15,1 1-198 0,2 0-22 16,1 4-17-16,2-1-34 0,-3 0-14 0,0 3-7 15,0 0-43-15,-1-1-31 16,2 3-40-16,-2-4-106 0,2-4-18 16</inkml:trace>
  <inkml:trace contextRef="#ctx0" brushRef="#br0" timeOffset="35580.049">18867 4846 390 0,'8'-20'0'0,"-4"6"243"0,-3 6-104 16,1 1-20-16,-2 6-42 16,0 1-12-16,0 0-33 0,0 14-6 0,-7 6 37 15,-3 10 3-15,-2 8-14 0,-4 4-7 16,-4 4 8-16,-1 2-22 15,0 1-15-15,-2-4-6 0,2-3-5 0,2-6-4 16,3-5 3 0,3-1-8-16,5-6-99 0,1-5 18 0,7 0-10 15,0-6-92-15,4-5-162 16</inkml:trace>
  <inkml:trace contextRef="#ctx0" brushRef="#br0" timeOffset="36240.05">19058 5071 950 0,'0'-8'0'0,"-1"3"217"16,-7-3-127-16,-3 4-18 0,-4 2-12 16,-4 2-23-16,0 7-12 15,-1 8-7-15,-1 3-9 0,0 7-2 0,4 1 3 16,3-1 1-16,5-1-5 0,4 0-8 15,4-4 4-15,1-1 1 16,7-1-6-16,3-5 3 0,3 2-2 0,4-5-14 16,3-2 0-1,1 1-14-15,2-7-46 0,1-1-24 0,2 0-18 16,-3-1-63-16,2-4-8 15,-1-3 18-15,-4-6 23 0,-4-1 38 16,-5-3 107-16,-4-2 6 16,-3 2 200-16,-1 4-72 0,-2 2 55 0,0 2-63 15,-1 5-28-15,0 2-34 0,0-1-21 16,0 3-5-16,0 2 1 15,-3 9-21-15,-2 5 10 0,-1 6-1 0,-5 1-8 16,2-2-5-16,-1 3-3 16,1-2 3-16,2-5-7 0,0-2-6 15,4-2 4-15,1-5 1 16,2-3-4-16,-2-3 2 0,2-2 2 0,0 0-4 15,0-2 2-15,0-7 15 0,2-2-20 16,1-3 7-16,3-3-6 16,3-2-11-16,0-4 9 0,3-3 3 0,0-3-2 15,3-5 8 1,2-1-4-16,-2 0 0 0,1-1 0 0,-3 7-2 15,-4 5 4-15,-2 9 19 16,-1 7-11-16,-2 7-7 0,0 1 2 16,2 9-5-16,0 8 0 15,4 5 0-15,-2 2 2 0,3 3-3 0,-1-1 2 16,-5-1 11-16,4 1-2 0,-4-4 4 15,1 2-5-15,0-1-3 16,-3-2 0-16,-3 0-4 0,0-1-1 0,-3-3 3 16,-6 2-2-16,-3-4-2 15,-4-1 0-15,-4-2 6 0,-2 0-7 16,-3-5 2-16,-1-1-3 15,1-4-25-15,0-2-24 0,2 0-41 0,1-3-93 16,3-5-119 0</inkml:trace>
  <inkml:trace contextRef="#ctx0" brushRef="#br0" timeOffset="36890.051">19706 3853 938 0,'-8'-8'0'0,"4"4"279"0,1 2-154 15,3 2-56-15,0 2-49 0,8 10-21 0,6 8 2 16,3 7 42-16,4 6-25 15,5 2-4-15,2 3-8 0,-2-2-6 16,1 1 0-16,-3-5 7 16,-2-5-9-16,-3-6 4 0,-6-2-1 0,-3-6-7 15,-6-5 10 1,-3 2-4-16,-2-3 0 0,-9 4 0 0,-5 5 1 15,-4 3-2-15,-5 4 2 0,-2 3 2 0,-1 2-3 16,-2 1 0 0,0 1 3-16,2-1-5 0,3-2 3 0,0 0 0 15,3 1-2-15,2-6 2 16,2 2 2-16,1-6-5 0,2-1 4 15,3-3 0-15,2-1-3 16,3-3 2-16,3 0-2 0,3-2-23 0,0-1-47 16,8 0-51-16,3-6-87 15,2-1-177-15</inkml:trace>
  <inkml:trace contextRef="#ctx0" brushRef="#br0" timeOffset="37760.052">20480 3456 519 0,'-8'-9'0'15,"3"4"268"-15,0 1-119 16,2 1-41-16,2 2-15 0,1 1-13 0,1-3-18 15,8 2-25-15,9-4-8 16,12-2 15-16,11 2 4 0,9-1 0 16,5 0-10-16,3 6-5 15,2 0-13-15,-6 0-7 0,-5 0-8 0,-7-1-6 16,-8-1 2-16,-8 0 4 0,-5-2-6 15,-7 1-31-15,-6-1-11 16,-4 3-21-16,-4-4-8 0,-7 2-47 0,-5 0-94 16,-10 1-99-1,-4 2-143-15</inkml:trace>
  <inkml:trace contextRef="#ctx0" brushRef="#br0" timeOffset="37960.053">20717 3417 706 0,'-6'13'0'0,"1"6"288"16,-3 10-179-16,-2 13-30 15,-6 11-28-15,-5 12 7 0,-1 2-13 0,-5 1-14 16,2-3-6-16,-1-5-6 16,2-5-4-16,5-8-8 0,4-8-9 15,2-7 4-15,8-4 1 16,-1-7-4-16,2-4-36 0,4-1-26 0,0-6-51 15,3-4-19-15,4-5-64 0,1-5-273 16</inkml:trace>
  <inkml:trace contextRef="#ctx0" brushRef="#br0" timeOffset="38410.053">20795 3551 660 0,'4'-5'0'15,"-2"5"274"-15,-2 13-191 0,-1 12 18 0,-6 15-34 16,-4 8-17-16,-3 5-7 0,-3-2-8 15,-1 0-7-15,0-3-8 16,1-6-6-16,2-4-4 0,3-8-2 0,1-2 4 16,2-4-4-16,1-4-7 15,2-3 2-15,1-3 0 0,2-2-6 16,0-7 6-16,1 0-2 15,1-3-2-15,0-2-17 0,1 0 5 0,4-5-15 16,4-9 9 0,8-3 8-16,0-6-7 0,6-5 10 0,3-5-5 15,3-3 0-15,2-2 3 0,-1 4 3 0,-2 1 2 16,-3 6 9-1,-3 9-4-15,-1 6 0 0,-6 6 0 0,-1 6 2 16,-2 7-3-16,-2 9 2 16,-4 8 10-16,-2 8-4 0,-3 3 7 15,-3 1-9-15,-1 0-6 16,-4-6 2-16,2 0 4 0,-3-5-5 0,1-4 0 15,1-1 4-15,1-3-4 0,2 0 0 16,1-3 4-16,0-3-7 16,2-2-6-16,1-2-40 0,0-2-20 0,0-2 6 15,0-1-39-15,0-2-27 16,7-5-59-16,-3-8 15 0</inkml:trace>
  <inkml:trace contextRef="#ctx0" brushRef="#br0" timeOffset="40510.056">21086 3870 537 0,'15'0'0'15,"0"5"353"1,-4 12-260-16,-2 5-18 0,-6 7 13 0,-1 6-22 16,-2 0-18-16,0-1-20 15,-3-4 15-15,-2-4-9 0,-1-4-11 16,-3-5 3-16,0-3 5 15,1-4-9-15,0-4-12 0,4-3-7 0,2 0 0 16,1-3 0-16,1 0-5 16,0-1 4-16,3-6-4 0,4-3-7 15,6-5 1-15,1-6-1 0,7-3-10 0,-3-2 2 16,3-3-4-16,0-3-6 15,1 1 5-15,-4-1 7 0,3 5-3 16,-6 1 11-16,-3 9 4 16,-2 8 0-16,-4 4 6 0,-1 5-5 0,-2 4-7 15,-2 8 9 1,-1 11 0-16,-1 6-3 0,-6 7 5 0,0 2 4 15,2-4-10-15,0-5 6 0,3-4-1 0,2-4-2 16,1-6 0 0,6-4 2-16,4 0-2 0,2-6 2 0,2-1 0 15,2-4-1-15,-3 0 15 16,0-8-12-16,-3-4-3 0,-5-3 0 15,-1-4 17-15,-3-2-17 16,-2-8 0-16,0-2 6 0,0-2-7 0,-1 0 2 16,1 5 3-16,2 3-5 15,5 1 0-15,5 5-1 0,5-1-3 16,1 3 6-16,2 5-1 0,1 1 0 0,-3 5-10 15,1 4 9-15,-4 2-3 16,-3 4 5-16,-3 6-1 0,-4 5 0 16,-2 3-7-16,-3 7 8 15,1 3 6-15,-5 2-1 0,-1 3-2 0,-1-4-1 16,-1-1 1-1,2-3-1-15,0-4-4 0,3-4 2 0,2-2 0 16,0-2-1-16,0-5-1 16,0-2 1-16,1 0 0 0,2-5-3 15,0-1 2-15,0 0-29 0,1 0 20 0,0-9 0 16,3 0-13-16,0-7 2 15,1-1 5-15,0-3 7 0,3-7 1 16,2-1 3-16,3-4 0 16,1-2 5-16,2-2 0 0,0 3-2 0,-1 6 2 15,-6 7 0-15,2 11 0 16,-7 6 0-16,-1 3 6 0,-2 6-4 15,-4 8 6-15,0 9 7 0,0 6-4 0,2 3-3 16,-4 1-6-16,2-5-3 16,2-4 2-16,4-5 2 0,1-2-4 15,2-5 2-15,3 0 5 16,4-6-4-16,1 0 5 0,4-3-2 0,-1-3-7 15,2 0 4 1,1-6 0-16,-3 1-3 0,-1-4 2 0,-1-3-2 16,-7-5-5-16,3-5 7 15,-4-4 0-15,-2-5-1 0,1-3 0 16,-3 0 6-16,-1 1-7 0,-4 4 2 0,-1 5 33 15,0 7-12-15,-6 6 4 16,0 6-12-16,1 3-10 0,0 2-1 16,-3 5-5-16,1 4-4 15,-3 7 8-15,5-1-2 0,1 0 0 0,2 2-9 16,2 0-1-16,1-1-3 15,-1 3 11-15,1 0-3 0,3 4 3 16,-1 4 4-16,-2 5-2 16,-1 3-1-16,1 5 2 0,-4 3 1 0,-3 1-3 15,0 4 2-15,-2 3-2 0,-2 1-13 16,-2 0-6-16,-2-2-29 15,-1-6 10-15,-4-3 0 0,0-3 15 0,-2-5 2 16,1-3 8 0,-1-2-5-16,1-2-5 0,0-5 12 0,1-3 2 15,1-3 2-15,2-6 7 16,2-7 1-16,5-2 0 0,1-2 0 15,5-8 13-15,-1-6 1 0,4-4 15 0,0-3-5 16,5-4 1-16,7-7-7 16,6-5-9-16,6-4-3 0,7-8 3 15,4-3-4-15,6-2-5 16,0-5 0-16,5 6 3 0,1 6-4 0,-2 6 2 15,-1 10 1-15,-2 4-2 16,-1 2 0-16,-1 8 2 0,-4 2-3 16,-8 5 2-16,-6 4 4 15,-10 5-5-15,-5 3 16 0,-7 8-8 0,-6 15 6 16,-8 12 10-16,-8 15-5 0,-4 7-11 15,-3 7 2-15,0 3-3 16,1-2-6-16,2-7 2 0,3-7 2 0,2-7-10 16,2-7 0-1,5-4-9-15,2-5 2 0,-2-7 2 0,3-1-1 16,-1-5-5-16,3-5 16 15,0-1 0-15,4-5 0 0,2-4 1 16,2 0-2-16,1-7 2 16,1-8 4-16,7-5-4 0,2-10-2 0,4-7 1 15,4-9 0-15,4-8 0 0,5-9-1 16,6-6 2-16,5-1-2 15,1-5 2-15,3 6-3 0,0 6 0 0,-3 8 4 16,-4 16-1-16,-7 13 1 16,-6 10 8-16,-5 9 3 0,-5 7 1 15,-1 1 4-15,-1 11-11 16,-3 6 5-16,-3 7 7 0,-4 5-12 0,-1 2-1 15,-7 1 4-15,-4-5-10 0,-2-4 0 16,-4-4 0-16,-1-7 0 16,-1-4 0-16,1-5-10 0,3 1 7 0,7-3-1 15,0 1 1 1,5-1-19-16,3 0-4 0,1 1 16 0,0 0-16 15,7 2-11-15,2-4 16 16,6 2 1-16,3-3-10 0,3-1 8 16,2-5-5-16,1-4 12 15,1-2 11-15,-1 1 5 0,-1-2-2 0,-2-2 2 16,-3 1 3-16,-4 2 3 0,-3-1 15 15,-1 7 0-15,-6 2-5 16,0 2-5-16,-3 2-4 0,-1 1-5 0,0 6 1 16,-1 5 3-16,-3 0-2 15,0 0 0-15,0 2-1 0,2-7-3 16,2 0 7-16,0-1-2 15,0-3-5-15,0 1 4 0,0-2-4 0,0 1-2 16,1-3 1 0,1 3 0-16,1-3 0 0,1 0-29 0,2 0 9 15,1-6-13-15,3-4 12 0,1-1-3 0,2-4 5 16,4 0 14-1,-1-2-1-15,0 3-4 0,-1 0 11 0,-7 5-2 16,-1 6-5-16,-3 2 11 16,-2 3-4-16,0 8-2 0,1 4 2 15,-1 4 4-15,0 1-5 16,4-3 0-16,-1-5 2 0,4-1-2 0,-1-6-2 15,0-1 5-15,2-3 12 0,-2-1 21 16,3-7-8-16,2-7 0 16,0-5 10-16,1-2-9 0,1 0-8 0,3-6-7 15,-2 3-5-15,2-5-4 16,-1-2 3-16,0-2-2 0,1-5-3 15,2-4 9-15,1-3-5 16,0-5 1-16,0 2 6 0,-2 4-6 0,-4 7 1 16,-5 13 4-1,-6 14-8-15,-1 8-5 0,-3 5 0 0,-4 17 0 16,-6 10-10-16,-5 16 15 0,-7 7 1 0,1 5-4 15,2-1 1 1,0-1 0-16,7-4-4 0,1-6 2 0,3-6 2 16,4-5-3-16,4-5-23 15,0-6-33-15,0-3-57 0,0-10-50 16,0-6-240-16</inkml:trace>
  <inkml:trace contextRef="#ctx0" brushRef="#br0" timeOffset="40630.056">23027 3843 770 0,'36'-6'0'0,"-4"-2"145"16,-1 4-119-16,-3 3-21 16,-6-1-10-16,-5-2-395 0</inkml:trace>
  <inkml:trace contextRef="#ctx0" brushRef="#br0" timeOffset="41390.057">22052 5026 623 0,'-23'31'0'16,"-3"0"238"-16,1-2-128 0,5 0-26 0,4-5-21 15,4-5-27 1,1-5-11-16,7-4-6 0,0-7-2 0,3-2-6 16,1 0 1-16,0-1-3 15,0-2-2-15,6-4 15 0,4-8-18 16,1 0-3-16,2-4-2 0,4-2 2 0,1 0 3 15,2-3-7-15,0-3 4 16,2-4-1-16,2-5 0 0,-2-2 0 16,1 3 9-16,-4 6 0 15,-4 8 10-15,-8 10 2 0,-5 8-7 0,0 4-6 16,-1 15-7-16,-1 8 6 15,0 8 11-15,0 7-8 0,0-2-10 16,0-2 0-16,0-2 9 16,0-7-12-16,-2-2 6 0,-1-2-2 0,-1-6-31 15,-2-2-1-15,-2-1-12 0,1-4-35 16,-3 0-6-16,-1-2-18 15,-3-2-56-15,-3-6-97 0,-1 2-180 0</inkml:trace>
  <inkml:trace contextRef="#ctx0" brushRef="#br0" timeOffset="42010.058">22035 5127 605 0,'14'-6'0'0,"4"3"267"16,2-1-170-16,3 0-39 16,1 3-18-16,1-1-30 0,-1-4-2 15,1 4-9-15,-6-2-48 16,0-1-9-16,-2 0-5 0,-3-2-64 0,-2-2 6 15,0-1 30-15,-2-3 35 16,-2-4 54-16,2 3 4 0,-6-1 24 16,3 1 20-16,-3 2 5 15,-1 4 9-15,1 1 20 0,-4 5 0 0,0 2 8 16,0 0-9-16,-6 2-16 0,-2 10-44 15,-2 8 1-15,-3 6 9 16,1 1 12-16,0 1-5 0,0 2-2 0,3-3-4 16,0-3-3-1,3-2-7-15,2-6-10 0,2-2 1 0,2-3-8 16,3 1-6-16,6-5 6 15,2-1 0-15,5 0-4 0,2-4 1 16,2 1-3-16,3-1-22 16,0-2 6-16,3 0-18 0,-2 0-25 0,1-5-2 15,-3-2-98-15,0-5-19 0,-3-2 21 16,-4-1 90-16,-2-2 32 15,-2-4 40-15,-5 1 11 0,-2-2 52 0,-1 4 16 16,-3 6 42-16,0 4-17 16,-1 3-34-16,-3 5-20 0,-1 7-28 15,-2 5-10-15,-1 6-3 16,-1 2-2-16,2-1 3 0,1 1 2 0,2-3 1 15,3-2-2-15,1 0-2 0,0-4-4 16,6-1 2-16,2 1-5 16,2-5-3-16,3-1 5 0,2 2-3 0,5-4-5 15,-2-3 4 1,-1 0 18-16,-1-3-22 0,-5-9 4 0,0-2 16 15,-2-4-12-15,-3-4 15 16,-1-1 0-16,1 0-6 0,-4 0 2 16,-2 5-4-16,1 4-13 15,-2 2 0-15,-6 7 8 0,-2 2-10 0,-3 3-31 16,-2 4-4-16,0 7-32 0,1 1-15 15,2 2-48-15,1-3-163 16,2-1-156-16</inkml:trace>
  <inkml:trace contextRef="#ctx0" brushRef="#br0" timeOffset="42240.059">22887 5075 791 0,'0'-3'0'16,"-3"3"298"-1,-7 6-227-15,0 8-44 0,-1 6 8 0,-1 4-3 16,3 1-5-16,0-2-1 16,-1-1-12-16,2-1-6 0,-1-3 0 15,1-4-9-15,1-2-3 16,0 0-23-16,1-2-34 0,2 0-40 0,3-5-31 15,1 0-69-15,0-2-263 0</inkml:trace>
  <inkml:trace contextRef="#ctx0" brushRef="#br0" timeOffset="42440.059">23042 5063 623 0,'0'0'0'16,"0"5"156"-1,-5 9-36-15,-3 8-61 0,-2 6-27 0,-3 3-11 16,0-1-7-16,2-2 4 0,-2-2-4 0,3-2-10 15,1-2 3 1,-1-2-12-16,4-4-38 0,1-3-2 0,-3-4-32 16,1-1-110-16,-1-4-6 15,-5-1-169-15</inkml:trace>
  <inkml:trace contextRef="#ctx0" brushRef="#br0" timeOffset="42940.06">22806 5242 609 0,'13'-8'0'0,"1"3"198"0,7-1-128 0,-1-3-40 16,2 3-19-16,0 0-8 15,0 2 1-15,1 2-4 0,1 0 0 16,3 1-78-16,0-1 59 16,0 0-83-16,-2 0 99 0,-1 1 2 0,-4 1 1 15,-3-1 0 1,-4 1 22-16,-4 0 23 0,0 0-22 0,-4 2 9 15,-3-2 7-15,0 0-7 0,-2 0 8 0,0 0 22 16,-5 5-14 0,-3 5-22-16,-4 6-10 0,-2 3-1 0,-1 1 1 15,1 1 0-15,-2-1-2 16,3-1-9-16,4-2-6 0,0-3 2 15,2-6 5-15,3 0-7 16,0-3 2-16,1-1 2 0,1-2-5 0,0-2 4 16,2 0 5-16,0 0-7 15,2-5 0-15,4-4 1 0,0 0-6 16,4-4 1-16,0 1-3 0,1-2-1 0,2-6 11 15,1 1-4-15,3-7-3 16,1-4 6-16,2 1-1 0,-2-4 1 16,3 4 4-16,-4 5 4 15,-1 6-3-15,-4 8 6 0,-4 9 4 0,-2 1-7 16,-4 11 6-1,-2 11 1-15,0 10 9 0,-1 4-9 0,-3 5-9 16,1-5-6-16,-1-4 6 16,3-1-4-16,-2-8-3 0,0-3 2 15,2-3-6-15,0-4-15 0,0-4 0 0,0 1-25 16,-3-7-37-16,-3-1-28 15,-1-2-103-15</inkml:trace>
  <inkml:trace contextRef="#ctx0" brushRef="#br0" timeOffset="43080.06">23144 5209 923 0,'17'-1'0'0,"-2"1"140"0,-1 0-112 15,0 0-22-15,-2 0-12 16,-3 0-239-16,-5 0-213 0</inkml:trace>
  <inkml:trace contextRef="#ctx0" brushRef="#br0" timeOffset="48460.067">13779 12971 443 0,'0'-14'0'15,"0"1"167"-15,0-1-111 0,0 1-12 0,2-4 26 16,3 1-11-16,-1 1-17 0,3 3-11 15,-1 2 3-15,-1 3 3 16,0 1 16-16,-4 2-5 0,1 2-5 0,-2 2 5 16,0-1-3-16,0 1-5 15,0 0-10-15,0 0-11 0,-2 7-10 16,-6 10-15-16,-6 14 12 15,-6 15 25-15,-2 12 2 0,-5 11-1 0,-1 13-5 16,-2 4 2 0,-1 10-3-16,-3 3-11 0,-2 4 0 0,-4 2 2 15,-1 1-10-15,-1-5-3 0,0-5 4 0,3-6-3 16,0-4-6-1,4-3 2-15,2-5 5 0,4-7-10 0,5-3 8 16,3-8-4-16,4-10-3 16,3-10 4-16,4-11 0 0,6-5-2 15,1-9 1-15,3-5-1 16,0-3-5-16,3-2 9 0,0 2-5 0,2-2-3 15,0 0 10-15,-2-3-3 0,2-2-4 16,1 1 4-16,1-1-1 16,-1 0-2-16,3 0 2 0,-2 0 1 0,3-1-4 15,2-1 4-15,4-3 5 16,0-2-7-16,3-1 0 0,4-1 8 15,2 2-3-15,6-3 2 16,7 4-1-16,4 0-2 0,8-1 3 0,8 3-5 16,1 1-3-1,2 0 2-15,-1 3 5 0,0-4-8 0,-1 1 4 16,-2 0 2-16,-4 1-5 0,-2-1 2 0,-1 3 1 15,-4 0-2 1,-3 0 0-16,-4 0 1 0,-6 3-1 0,-3 1 0 16,-6 4 0-16,-4-4-1 15,-3 3 2-15,-6-3 0 0,-2 1-4 16,-1-5 6-16,-1 1-3 15,-2-1 0-15,1 0-1 0,-2 0 3 0,-2 0-4 16,1-4 3-16,-1-3-1 16,-1 1 0-16,-1-2 0 0,0-2 3 15,-1 2-4-15,-3-2 2 0,-1 1 3 0,-3 1-6 16,-1-4 1-1,-4 0 1-15,-1-2 0 0,-2-2-2 0,-1 0 2 16,-1-3-4-16,-3 0 6 16,6 3-3-16,-1 0-1 0,4 3 3 0,1 0 1 15,1 0-4 1,2 4 3-16,1 0 0 0,3 2-2 0,-1 1 2 15,-2 0-1-15,3 2 0 0,-1-1 0 0,3 1 2 16,1 2-3 0,0-1 2-16,1 3 4 0,0 0-6 0,0 3 2 15,2 4-2-15,4 6-14 16,1 5 21-16,4 1-2 0,4 1-8 15,-1-1 8-15,4 0-3 16,2-4-2-16,0-1 2 0,3-2 2 0,0-4-4 16,-2-2 2-16,-2-3 0 15,0 2-1-15,-4-4 0 0,-2 1 2 16,-4 2-3-16,-4-1 2 0,-3-3-1 0,-1 2-3 15,-1-2 6-15,0 0-3 16,0 3 0-16,0-3 0 0,0 2 5 16,-3 0-3-16,-4 2 2 15,-1 2 2-15,-3 2-2 0,0 0 7 16,-2 2-4-16,0 4-5 15,-3 2 5-15,1 4-5 0,-2 4-3 0,-2 0 2 16,0 2 0-16,0 0-1 16,0 1 0-16,-1-2 2 0,1 1-4 15,2-4 4-15,3-1-2 0,0-3 0 0,1-2 0 16,1-3 3-16,1-2-5 15,2-3 0-15,3-1 0 0,0 0-17 16,1-4 8-16,1-1-8 16,1 0-32-16,-1-2-8 0,3 0-33 0,-3 0-97 15,1-1-6 1,0-4-169-16</inkml:trace>
  <inkml:trace contextRef="#ctx0" brushRef="#br0" timeOffset="50340.07">15357 14061 756 0,'1'-11'0'16,"0"7"330"-16,-1 3-229 0,0 1-19 16,0 0-16-16,0 5-42 15,-4 14-16-15,-3 13 21 0,-5 12 22 0,-3 8-28 16,-1 1-7-1,-1-2-2-15,-1-2-5 0,1-3-6 0,0-1 4 16,1-3-4-16,0-8-4 16,5-5 2-16,0-5-2 0,1-4-77 15,5-5 10-15,2-2-29 0,3-4-50 0,1-3-47 16,7-6-213-16</inkml:trace>
  <inkml:trace contextRef="#ctx0" brushRef="#br0" timeOffset="50660.07">15576 14159 909 0,'-11'15'0'16,"-7"11"209"-16,-7 15-145 16,-4 7-11-16,-1 6-15 0,2 2-9 15,3-4 4-15,7-1-6 16,7-10-8-16,9-7-9 0,2-7-1 0,14-8-2 15,3-5-11 1,10-7 8-16,6-6-2 0,5-1-2 0,1-12 0 16,-2-2 8-16,-2-5-8 15,-4-1 0-15,-5-5 8 0,-2-1 0 16,-5-3 12-16,-6-6-9 0,-4-5-3 0,-8-2 4 15,-1-1-2-15,-4 3-3 16,-10 1 3-16,-4 7 0 0,-5 8-7 16,-3 10 11-16,-4 8-10 15,0 6-8-15,1 3 7 0,3 7-4 0,7 1-51 16,5 4-36-16,4 4-58 15,4 0-116-15,-1 0-225 0</inkml:trace>
  <inkml:trace contextRef="#ctx0" brushRef="#br0" timeOffset="51140.071">16113 14033 847 0,'0'-1'0'0,"0"1"383"0,-2 5-298 16,-7 17-22-16,-7 15-7 15,-5 13 6-15,-3 6-26 0,2 0-11 16,2-1-8-16,0-6-5 16,6-3-13-16,0-4 2 0,1-4 5 0,2-5-8 15,1-7-29-15,0-6-7 0,5-3-26 16,2-5-13-16,0-3-31 15,5-4-94-15,3-5-82 0,3-10-99 0</inkml:trace>
  <inkml:trace contextRef="#ctx0" brushRef="#br0" timeOffset="51340.071">16082 14123 517 0,'7'-43'0'15,"-3"13"307"-15,-1 12-178 0,-2 9-10 16,-1 7-5-16,1 2-42 16,-1 7-34-16,0 15-34 0,1 14 50 0,-1 12 9 15,0 4-18 1,3 2-17-16,-2-4-13 0,3-5-6 0,1-6-1 15,-2-5-1-15,2-3-9 16,-1-6 4-16,0-3 0 0,2-3-11 16,1-2-30-16,-1-6-43 15,2-1-67-15,2-5-15 0,1-4-122 0</inkml:trace>
  <inkml:trace contextRef="#ctx0" brushRef="#br0" timeOffset="51740.072">16534 14040 650 0,'3'-6'0'0,"-3"5"375"0,0 1-247 0,0 4-45 16,-6 12-27 0,-7 12 10-16,-9 10-4 0,-3 3-19 0,-5 3-16 15,0-3-4-15,1 0-9 0,-1-2-3 0,2-2-7 16,1-4-3-1,4-3 1-15,1-5-1 0,6-5-2 0,3-5-53 16,4-5 14-16,5-5-26 16,4-4-10-16,0-1-46 0,10-4-27 15,4-9 71-15,4-5-24 16,5-7-62-16,2-6 94 0,2-6 56 0,1-7 14 15,5-6 0-15,-3-4 71 0,3 1 9 16,-3 3 6-16,-5 8-15 16,-4 13 2-16,-9 11 4 0,-6 11-20 0,-2 4-9 15,-4 6 0-15,-1 15-7 16,-8 14 37-16,-2 12-13 0,-3 11-34 15,-1 3-13-15,0-2-1 16,2 0-4-16,-1-6-8 0,3-3 4 0,-1-3-7 16,3-6-4-1,2-4-23-15,1-3-47 0,1-4-76 0,2-3-26 16,-1-7-153-16</inkml:trace>
  <inkml:trace contextRef="#ctx0" brushRef="#br0" timeOffset="52210.073">16803 14004 746 0,'7'-15'0'0,"-4"9"316"16,-3 5-199-16,0 1-42 0,0 17-44 15,-10 12-6-15,-2 16 44 0,-5 12-27 0,-2 6-15 16,1 2-10-16,-1 2 2 15,0-3-8-15,0-5-3 0,-1-7-6 16,1-11 0-16,4-7 1 16,2-9-2-16,4-7-2 0,4-8-10 0,2-5-4 15,3-5-7 1,0 0-1-16,1 0-25 0,6-8-4 0,4-7 30 15,5-3-16-15,1-2 0 0,1-7 18 0,2-1 5 16,2-5 7 0,0-4 9-16,1-1 0 0,0 2-2 0,-3 6 2 15,-3 8 1-15,-1 10 11 16,-3 10 12-16,-3 2 6 0,1 6-6 15,0 11-4-15,1 9 2 16,-1 7-12-16,2 4 1 0,-3 3-4 0,-3-5 2 16,-4-1 6-16,-3-5-4 15,-3-4 2-15,-9-2 10 0,-7-2-1 16,-3-4-7-16,-8-1-3 0,-3-3-12 0,-2-3 0 15,0-1 3-15,-2-2-3 16,4-1-2-16,3-6 2 0,7-2-2 16,7 1-36-16,6-6-11 15,4-1-34-15,6-1-59 0,0-3-38 0,6 1-218 16</inkml:trace>
  <inkml:trace contextRef="#ctx0" brushRef="#br0" timeOffset="52840.073">17121 14475 1034 0,'2'0'0'0,"-2"0"152"0,0 0-106 15,0 10-17-15,-3 9-5 0,-5 9 46 0,-3 10-23 16,-4 5-26-16,-3 6-2 16,-1 4 0-16,-1 0-3 0,1 1-5 15,2-3-7-15,1-4 1 16,3-5-1-16,2-7-6 0,2-2 2 0,0-6 0 15,1-5-32 1,-2-6 16-16,2-2 8 0,-1-3 0 0,2-5 10 16,0 0 2-16,2-5-8 15,3 0 5-15,0-1 2 0,2 1-6 16,0-1-12-16,0 0-4 0,2 0-1 0,2 0 18 15,1-3 1-15,2-2-1 16,-2-1 4-16,2 1 3 0,-1-2-9 16,-1-2 7-16,0-1 6 15,-1-5 5-15,2-3 8 0,1-6-1 0,1-4-6 16,2-3-1-16,4-4-5 15,0-4-12-15,4-3 6 0,-1-4-2 16,2-4-2-16,-1-4 2 16,-1 4 2-16,1-3-6 0,-5-1 6 0,0 3 0 15,-1-5 1-15,3 5 6 0,2 8-8 16,2 9-1-16,1 14 3 15,1 10-3-15,0 7-2 0,0 3-4 0,-2 9 6 16,-1 8-2 0,-2 4 2-16,0 4 0 0,-6-1-3 0,-2 4 4 15,-5-3 2-15,-2 0-6 16,-9 1 4-16,-4-5 1 0,-8 1-3 15,-7-3 9-15,-7 1-2 0,-3 1-9 0,-2-5 4 16,1 0-1-16,3-1-4 16,5-3-4-16,9 0-25 0,7-3-44 15,6-3-15-15,4-2-23 16,4-3-79-16,0-1-134 0,9-3-237 0</inkml:trace>
  <inkml:trace contextRef="#ctx0" brushRef="#br0" timeOffset="53160.074">17618 14275 917 0,'10'-15'0'0,"-7"3"307"0,-3 5-195 0,0 4-22 16,-8 1-43-1,-5 4-27-15,-4 9-15 0,-4 6-5 0,3 1 0 16,1 0 9-16,6-4-13 15,3-4 8-15,3 2-4 0,4-2-6 16,1 4 10-16,1 3-8 16,6 3 1-16,1 3 6 0,3 4-1 0,1 0-3 15,3 0 2-15,-1 0 2 0,-2-2-4 16,-1-2 2-16,-2-2 0 15,-5-6-3-15,-2-2 4 0,-2-2 0 0,-5-2-1 16,-2-1 17-16,-8-1-1 16,-4-2-4-16,-5 0-4 0,-1-2-6 15,-2-2-5-15,0-1 4 16,2 0-2-16,1 0-40 0,2 0-20 0,5-5-51 15,4-4-104-15,5-10-171 0</inkml:trace>
  <inkml:trace contextRef="#ctx0" brushRef="#br0" timeOffset="53680.075">18236 13919 1036 0,'7'-14'0'0,"-2"5"198"0,-2 5-114 0,-2 4-28 16,-1 15-28-16,-6 14 10 16,-7 19 20-16,-7 10-20 0,-5 5-14 15,-2 5-2-15,1-1-5 16,1-6-8-16,6-8 2 0,5-10-6 0,5-8-6 15,8-8 2-15,1-1 8 0,9-6-10 16,7 1 2-16,10-2 3 16,6-3-6-16,8-5 4 0,7-3 3 0,5-2-5 15,5-3 0-15,0-1 5 16,-3-2-9-16,-5 0-11 0,-7-7-10 15,-6-2-8-15,-8-1 12 16,-6-1-4-16,-7-2 3 0,-5-2-7 0,-2 3-24 16,-7-2-30-1,-1-3-3-15,-1-1-27 0,-10-3-178 0,-3-3-178 16</inkml:trace>
  <inkml:trace contextRef="#ctx0" brushRef="#br0" timeOffset="53910.075">18276 13924 845 0,'25'-16'0'16,"3"0"341"-16,5-5-232 0,4 4-14 15,2 0-11-15,2 0-33 0,-3 4-23 0,1-1-27 16,-1 5 5-16,-2 4-4 15,-3 3-4-15,-7 2-6 0,-8 3-33 16,-6 5-43-16,-11 2-12 16,-6 8 10-16,-15 3-3 0,-13 4-55 0,-11 3-133 15,-9-2-147 1</inkml:trace>
  <inkml:trace contextRef="#ctx0" brushRef="#br0" timeOffset="54030.075">18189 14122 707 0,'2'11'0'0,"13"-5"240"0,9 1-133 0,11-5-22 15,11-2-32-15,6-2-17 16,5-5-19-16,2 2-13 0,-4-2-8 15,-1 0-84-15,-6 1-54 16,-6-3-197-16,-10 0-132 0</inkml:trace>
  <inkml:trace contextRef="#ctx0" brushRef="#br0" timeOffset="54290.076">19006 13902 756 0,'6'-6'0'15,"-2"2"295"-15,-2 3-202 0,0 1-21 0,-2 0-7 16,0 3 0-16,0 8-22 16,-4 13 22-16,-6 15 2 0,-4 9-15 15,-5 11-22-15,0 5-9 0,-1 1-4 0,0-4 1 16,2-2-11-16,2-8-9 15,3-8 4-15,2-6 3 0,2-7-10 16,4-7-18-16,2-6-34 16,3-3-52-16,0-8-22 0,0-3-63 0,3-3-249 15</inkml:trace>
  <inkml:trace contextRef="#ctx0" brushRef="#br0" timeOffset="55460.077">18761 14226 812 0,'1'-12'0'0,"10"3"266"0,7 1-191 0,8 6-5 15,3-1 1 1,4-1-29-16,2 4-15 0,-2 0-17 0,2 0-2 16,-7 0-8-16,0 2 0 15,-1-2-58-15,-3-2-7 0,-2-3-10 16,-2-6 41-16,0 1 9 0,-2-5 15 0,0-3 15 15,-1-3-4-15,-1-2 4 16,-1-3 4-16,-3 0 1 0,-1 1 5 16,-4-1 7-16,0 1-4 15,-4 4 11-15,0 4 8 0,-4 5-3 0,1 8 15 16,0 3 5-16,-4 5-4 15,-7 14-27-15,-7 13-15 0,-4 15 5 16,-1 9 1-16,1 7 6 16,0 3-2-16,1-2-9 0,2-2 2 0,1-9-8 15,4-11-5-15,-1-9 4 0,8-6 4 16,0-9-9-16,3-7 3 15,3-5 0-15,1-5 0 0,0 0-5 0,0-3-17 16,3-4-13 0,2-7 12-16,3-3-2 0,2-3-9 0,1-4 12 15,4 1 4-15,4-4-1 16,3-4 9-16,3-1 6 0,1 0-8 15,-2 6 15-15,-4 7-5 0,-5 9 0 0,-2 8 4 16,-4 3 9-16,-3 13 2 16,-3 9 4-16,-1 11-3 0,-2-2-6 15,0 2-3-15,0-5 0 16,0-3-9-16,0-4 7 0,2-3-3 0,7-2 0 15,3-3 0-15,7 1 2 16,0-9-4-16,5 2 1 0,0-4-1 16,-2-2-31-16,3-2 34 15,0 0-2-15,0-5-45 0,1-3 35 0,-3-3-44 16,1-5 30-16,-3-6 26 0,-3-4-2 15,-5-4-19-15,-3-3 23 16,-4-1 2-16,-4 5-3 0,-2 5 14 0,0 6-7 16,-7 10 4-1,-2 5-4-15,-3 3-7 0,-3 14-3 0,-1 8 2 16,0 5 5-16,2 1-6 15,3 2 0-15,1-5 2 0,4 1-3 16,3-4 2-16,1-2 3 16,2-2-4-16,0-1 0 0,2-5 3 0,2 0-3 15,2-3 0-15,-1-4-1 0,3-2-2 16,1-3 6-16,2 0-6 15,0-1 1-15,5-6 4 0,2-3 0 0,5-3-3 16,2-2 1-16,1-5-3 16,-4-3-33-16,-1-6 37 0,-4-3 1 15,-7 0-4-15,-6 1 0 16,-2 7 9-16,-2 2 14 0,-2 6 9 0,-2 6-7 15,3 6-7-15,-1 3-2 0,2 1-10 16,0 0-8-16,0 0 4 16,0 0-3-16,0 0-10 0,2 0 12 0,1 0-1 15,-1 1-2 1,1 5 8-16,2 0-4 0,-3 0 0 0,2 4 0 15,-2 0 5-15,-2-1-2 16,0 5 8-16,0 1-4 0,0 1-6 16,0 0 8-16,-2 1-6 15,2-2-6-15,0-2 6 0,0-1-4 0,0-2-1 16,0 0 4-16,0 1 2 0,-1 2-5 15,1 0 2-15,-2 0 14 16,1 1-15-16,-1 0 0 0,-2-2 10 0,1-3-12 16,0-1 4-16,1-5 3 15,-1 2-6-15,2-4 2 0,-1-1 44 16,1 0-22-16,-1 0 3 15,1-2 4-15,1-2 0 0,0-6-7 0,0-3-12 16,6-3-5 0,2-7-1-16,3-1 0 0,4-4-3 0,3-2 4 15,0-3-5-15,4-1-2 0,-1 0 0 0,1 1-3 16,-1 5-43-1,-4 7 11-15,-3 10 4 0,-4 7-29 0,0 4 2 16,-1 5-20-16,2 4-22 16,-2 4-7-16,1 1-80 0,-3 1-236 15</inkml:trace>
  <inkml:trace contextRef="#ctx0" brushRef="#br0" timeOffset="56470.079">19982 14334 861 0,'2'0'0'15,"-1"0"168"-15,0 1-74 16,1 4-38-16,-1 5 3 0,1 7 31 15,-1 5-17-15,1 3-30 16,0 0-17-16,0-3-4 0,-1-3 0 0,-1-4-10 16,2-4-8-1,-2-5 13-15,0-3 0 0,0-3-2 0,0 0 3 16,0 0-7-16,-2 0-7 0,2 0 5 0,-3 0-4 15,3-6-8 1,-1-1 6-16,1 0-6 0,1-3-29 0,4-4 15 16,4-2-5-16,4-5-8 15,4 0 11-15,1-1-3 0,3 1-5 16,1-4 24-16,0 1-3 15,2 0 2-15,-3-1 8 0,-1 7-5 0,-3 5 0 16,-4 2 2-16,-4 6 4 16,-5 1-5-16,-4 3-2 0,0 1 4 15,0 0 1-15,0 0 4 0,0 2-6 0,-3 3-2 16,-3 2 2-16,-3 2 4 15,-1 2-3-15,0 5 6 0,-3 3-4 16,0 4-1-16,0 4 9 16,1 1-8-16,2 2 0 0,1-2 4 0,3-5-8 15,2-5 0 1,4-4 0-16,0-1-1 0,1-6-2 0,5-2 5 15,1-2-2-15,6-3 0 0,1-2 0 0,1-6 6 16,3-2-10 0,-1 0 6-16,1-2-3 0,0 0-7 0,3-1 8 15,-1-1 0-15,2-3-17 16,2 0 21-16,-4 1-8 0,-3 3-10 15,-4 4 18-15,-8 4-4 16,-1 2 1-16,-4 3 16 0,0 10-1 0,-2 8-12 16,-5 5 13-16,-2 4-7 15,2-2-8-15,-1-5 1 0,1-3-2 16,3-4-1-16,1-4 0 0,1-6 3 0,2-1-3 15,-3-2 0-15,3 0 6 16,0 0-9-16,3-5-6 0,6-4-5 16,2-4-20-16,4-3 2 15,2-1-16-15,1-1-2 0,2-1 28 0,-2-3 6 16,1-4 2-1,-3 0 11-15,-2 1 5 0,-2 4-4 0,-5 6 4 16,-2 8 3-16,-3 5 5 16,-2 4 1-16,1 10-2 0,-1 5 15 15,-2 7-6-15,-1 4-12 0,0-1-9 0,2 0 6 16,1-4 1-16,0-5-4 15,0-3-2-15,4-3 5 0,-2-7-6 16,3 2 6-16,0-4-5 16,4-1 1-16,0-2 2 0,3 0 7 0,4-7-10 15,-2-1 4-15,1-2-2 16,-1-6-12-16,2-5 12 0,-2-4 0 15,3-8-18-15,2-6 21 0,0-7-4 0,3-5-3 16,3-8 7-16,4-1 1 16,0 1-4-16,1 2 0 0,-5 8 18 15,-6 11-15-15,-8 15 11 16,-7 12 5-16,-2 11 18 0,-4 5-17 0,-10 16-13 15,-9 11 7 1,-8 13 8-16,-4 4-14 0,1 7 0 0,1-1 4 16,6-1 5-16,2-1-10 15,5-5 0-15,6-6-3 0,3-2-7 16,5-5 6-16,4-4 0 0,0-4-3 0,3-6-38 15,1-3 2-15,3-4-34 16,5-4 2-16,4-6-14 0,2-1-46 16,3-4-21-16,0-6-125 15,-2-7-459-15</inkml:trace>
  <inkml:trace contextRef="#ctx0" brushRef="#br0" timeOffset="56640.079">20805 14151 746 0,'0'-5'0'0,"1"0"218"0,7 1-154 16,4-3 16-16,3 0-38 15,3 2-21-15,5 2-15 0,1 0 1 0,2 0-5 16,2 2-4 0,1 1 4-16,2 0-4 0,2 0-180 0,-5 0-30 15,0 0-190-15</inkml:trace>
  <inkml:trace contextRef="#ctx0" brushRef="#br0" timeOffset="57460.08">16179 15541 985 0,'15'-17'0'0,"3"0"232"0,-3-8-134 15,-3-2-24 1,-5-6-22-16,-2-1-9 0,-5 3-11 0,0 3-8 15,-7 7 1-15,-3 4-8 16,-4 11-1-16,-5 6-1 0,-3 6-13 16,-8 12 2-16,-4 7-2 15,0 4-2-15,4 6 0 0,3-1 3 0,7 1-4 16,7-1 2-16,6-2 0 0,7 0-1 15,10 1-12-15,5 3 7 16,6 4-8-16,1 2 7 0,1-3-5 0,-2-2-8 16,-5-3 12-16,-5-3 0 15,-3-5 1-15,-6 0 8 0,-2-5-1 16,-5-1-2-16,-3-4 2 15,-4-5 3-15,-2-2-6 0,-2-5 4 0,-3-2 4 16,0-2-9 0,-1-2 5-16,-3-5-2 0,2-3 0 0,-3-1 0 15,2-2 1-15,1-4-3 0,3-2 4 0,0-3 2 16,3-4-8-1,2-6 8-15,4 1 11 0,1-3 1 0,2 3-4 16,1 3-4-16,1 6-7 16,1 8 7-16,1 7-6 0,0 7-4 15,1 0 2-15,-1 7-1 16,-1 10-84-16,3 8 22 0,0 4-35 0,8 0-59 15,7-3-7-15,4-4-105 0,4-3-421 16</inkml:trace>
  <inkml:trace contextRef="#ctx0" brushRef="#br0" timeOffset="58560.081">16442 15473 926 0,'6'-25'0'0,"-3"9"262"15,0 8-161 1,-3 8-4-16,-3 5-16 0,-4 23-55 0,-8 14-6 16,-5 17 6-16,-3 6-17 15,1 0 3-15,2-4-11 0,2-8-2 16,2-7 2-16,0-12 1 15,4-5-30-15,2-8-13 0,0-5-9 0,5-6-12 16,0-5 12-16,4-2-13 16,0-1-28-16,1-2-14 0,-2 0-9 15,2-3-21-15,0-5 23 0,1-1 46 0,5-5 14 16,1 0 38-16,3-2 18 15,4-3-1-15,1-1 15 0,2-3 13 16,1-1 22-16,-1-2 32 16,-3 2 11-16,-1 1-9 0,0 7-9 0,-6 2-7 15,4 4-26 1,1 5-29-16,2 3-14 0,7-1-3 0,6 3 2 15,2 0 0-15,6 0-5 0,2 0 8 0,-1 0-6 16,0 0 1 0,-6 0 2-16,-9 0 2 0,-7 0-5 0,-7 0 4 15,-4 0 25-15,-3 0 35 16,-6 0 34-16,-8 6-47 0,-5 2-47 15,-3 5 5-15,0 2-5 16,0 3-2-16,0 4 0 0,-1 1 3 0,3 2-4 16,2-2 2-16,5-2-1 15,4-2-5-15,4-3 4 0,4-5-5 16,1-1-4-16,3-3 9 0,4-2-4 0,3 0-12 15,0-1-9-15,1-3-9 16,3 0-13-16,1 0 7 0,0-1 2 16,1 0-4-16,0-8 3 15,-1 0-9-15,1-5 10 0,1-1 33 0,1-2 5 16,0-5-5-1,1-3 7-15,-2 0 0 0,2 0 8 0,-4 0 16 16,-4 5 17-16,-1 6 1 16,-6 9-8-16,-4 4-7 0,0 4 11 15,0 11-18-15,-4 6 14 0,-2 8-4 0,2 1-19 16,-2-3-12-16,2-2 0 15,1-5 0-15,2-3 5 0,1-8-9 16,0-2 5-16,1-3-2 16,-1-4-2-16,0 0 6 0,0 0 6 0,0 0-1 15,3 0-1-15,2-7-6 16,1-1-2-16,4-2-12 0,0-1-9 15,3-2-4-15,0-3 14 0,4-2-10 0,1-2 8 16,3-6 12-16,2 0 0 16,-2-2-1-16,0 0 5 0,-2 5 1 15,-5 4-4-15,-4 10 2 16,-3 5 34-16,-6 4-28 0,2 8 10 0,0 10 7 15,-3 6 0 1,0 5-10-16,-2 0-10 0,0-3-5 0,-1-6 2 16,3-2 3-16,0-4-4 15,0-4 0-15,0-3 3 0,0-5-5 16,0 0 3-16,0-1-1 0,0-1 0 0,0 0 0 15,1 0-2-15,1-5 4 16,2-1 0-16,1-3-3 0,0 0-28 16,5-1 12-16,1 0-5 15,2 0-12-15,3-2 13 0,2 0 11 0,0 0 5 16,3-2 6-16,-1 1-1 15,1 2 0-15,-4 1 0 0,-6 6 5 16,-3 4 1-16,-3 0 23 16,0 8-10-16,0 6-5 0,3 6-4 0,-1 2-6 15,0 0-3-15,0-3 6 0,3 1-6 16,1-5-2-16,2-4-47 15,3-3 25-15,1-4-21 0,2-4-11 0,4-2-22 16,0-5-122 0,3-3-294-16</inkml:trace>
  <inkml:trace contextRef="#ctx0" brushRef="#br0" timeOffset="59470.083">17660 15734 947 0,'-3'-12'0'15,"-3"2"279"-15,-4 4-210 16,-4 3-14-16,-4 3-13 0,-3 2-13 0,-4 10-1 15,-1 6 1-15,2 3-13 16,1 5-9-16,3 1 2 0,5 0-11 16,4-4 1-16,8 0 2 15,3-6-2-15,0 0-16 0,7-3 17 0,1-3 0 16,1-3-30-16,1-5 20 0,3-1-5 15,2-2-4-15,2 0 18 16,0-8-1-16,1-4-6 0,3-4 12 0,1-5-6 16,0-3-1-1,2-8 5-15,0-5-2 0,0-6 0 0,2-6 0 16,1-9 1-16,-2-5-1 15,2 1 0-15,-3-1 7 0,-2 5 3 16,-4 10 6-16,-7 8 3 16,-4 16-7-16,-1 11 8 0,-5 9-3 0,-1 7-2 15,-3 19-1-15,-10 15-8 0,-5 17 10 16,-4 9 1-16,-1 3-16 15,3 1 0-15,5-6 2 0,5-2-1 0,5-8-3 16,5-7 2-16,6-6-1 16,4-5-15-16,6-5-10 0,5-3 3 15,2-5-29-15,5-4 23 16,2-5-7-16,0-5-17 0,1-3 16 0,-1-3 7 15,-2-8 2-15,-4-7 21 0,0-4 7 16,-2-5-2-16,-5-5 2 16,-1-4-1-16,-4-4 0 0,-3-1 0 0,-3 6 15 15,-6 5 5 1,-3 7 16-16,-3 9-8 0,-5 8-4 0,-6 4-8 15,-1 14-11-15,-6 8-6 16,-1 10 2-16,1 1 5 0,1 1-5 16,7-4 3-16,4-5-4 15,5-2 0-15,4-3 0 0,3-3 2 0,0-6-17 16,0-3-1-16,4-4-6 0,2-2-5 15,1-3 16-15,4 0-4 16,-1-6-5-16,2-3 2 0,0-4-2 0,2-2-18 16,-1 0 13-16,1-2-10 15,1 0-6-15,-1 3 30 0,-3 1 9 16,-2 6-3-16,-6 3 10 15,-1 4 11-15,-2 2 14 0,0 8 9 0,0 7 19 16,0-1-31 0,0 0-13-16,2-2-9 0,3-2-7 0,1-2 4 15,1-5 2-15,2-3-5 0,0-2 1 0,2 0 2 16,0-4-3-1,0-6 2-15,-1-3 5 0,0-1-6 0,-1-2 0 16,2 2 11-16,0-1-14 16,1-3 6-16,1 1-3 0,2-5 0 15,0 1 0-15,-3 4 1 16,-2 5-1-16,-5 6-2 0,-4 3 0 0,-1 5 2 15,-2 11 0-15,-5 7 0 0,-1 13 1 16,-2-3 18-16,4 0-17 16,1-2-4-16,3-2 3 0,2-5-4 0,0-4-65 15,9-2-7-15,-2-5-30 16,7-3-76-16,-1-2-74 0,5-4-17 15</inkml:trace>
  <inkml:trace contextRef="#ctx0" brushRef="#br0" timeOffset="59890.083">18713 15719 965 0,'-21'-10'0'0,"-6"8"285"16,-5 3-212-16,-5 11-15 15,1 6-16-15,0 5-19 0,6 3-6 16,4 2-7-16,8 0-6 15,5 1-8-15,3-5 7 0,5-3-1 0,3-4-4 16,2-2-16-16,7-3 9 16,4-2-3-16,4-1 10 0,0-5 3 15,5-1-2-15,1-3-8 0,-2 0-11 0,2-7 0 16,2-5 9-16,-1-4-5 15,6-3-3-15,-3-8 18 0,3-9 0 16,0-8-1-16,1-9 4 16,1-8 1-16,-1-4-2 0,-1-5 16 0,-4 0 4 15,-5 9 12 1,-4 10-8-16,-6 18-2 0,-6 13 2 0,-3 12 18 15,0 8-4-15,0 7-20 0,-10 18-15 0,-5 14 2 16,-7 17 3 0,-4 5 1-16,0 8-2 0,1 2 0 0,4 0 3 15,4-4 0-15,4-9-14 16,5-8 6-16,5-8-1 0,1-11-2 15,2-7-109-15,5-7 11 16,4-7-108-16,9-8-65 0,4-4-451 0</inkml:trace>
  <inkml:trace contextRef="#ctx0" brushRef="#br0" timeOffset="60610.084">16030 16294 839 0,'-6'0'0'0,"6"1"265"0,6 4-201 0,12 4-8 15,16-1 57-15,21 2-27 0,21 0-20 16,23-3-13-16,17-2-8 16,18 0-13-16,14-4 3 0,11 0-14 0,10 1-6 15,3-2-8 1,4-2 6-16,2-1-9 0,-4-2-3 0,-2-2 4 15,-9-2-2-15,-14 1-4 16,-15-1 2-16,-15-1-2 0,-15 3-18 16,-22-2-3-16,-22 1-12 0,-23-1-18 0,-20 2 3 15,-10-1-17-15,-7 2-55 16,-14 0-75-16,-6 1-191 0</inkml:trace>
  <inkml:trace contextRef="#ctx0" brushRef="#br0" timeOffset="61520.086">16196 16549 286 0,'-18'5'0'16,"2"1"94"-16,2-3 2 0,4-2 7 0,1-1-28 15,1 0 17-15,4-3 18 0,-3-4-48 0,0 2-17 16,3-4 1 0,-2 2-18-16,-3 1-17 0,3 1-2 0,-2 0-1 15,-2 0 0-15,4 1 0 16,0 0 9-16,2 2 10 0,2 1 18 0,2 0 0 15,10 0-27 1,7 1-16-16,12 0 26 0,10 0 17 0,15 4-2 16,11 4-4-16,11 1-1 0,13 5-2 0,9 3-5 15,8 2 1 1,5 1-12-16,7 3 0 0,-2 0-5 0,5-3-4 15,-2 1 10-15,2-8-10 16,0-1 2-16,0-7-1 0,0-1-9 16,-5-2-3-16,-3 1 0 15,-6 1 7-15,-11-2-9 0,-9 2 4 0,-8-1 1 16,-13 1-6-16,-11 0 6 15,-13-3-7-15,-13-1-22 0,-12 0 2 16,-12-4-1-16,-5-2 4 0,0-2 7 0,-10-1-66 16,-5 0-39-16,-4 2-11 15,-5 3-34-15,-5 0-224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23:29.8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18520 3680 401 0,'6'-8'0'15,"-2"3"166"-15,0-2-78 16,-2 0 2-16,0 2 5 0,-2 1-26 16,0-2-23-16,0 1 2 15,0 0-21-15,-2 2-5 0,1 2-7 0,-1-2-6 16,-1 3-1-16,1-1-1 0,-2-1 0 15,0 2-5-15,-4 3-4 16,-5 4 4-16,-6 7 1 0,-10 6-4 0,-4 5 2 16,-9 6 4-16,-5 3 4 15,-6 2-2-15,-10 2-4 0,-2 0-4 16,-6 3 2-16,-2-1 4 15,0-3-5-15,3-1 0 0,-1 0 2 0,6-2-5 16,5-5 6-16,4 0-1 0,7-4-3 16,4-4 2-16,7-2-2 15,5-4-1-15,6-3 4 0,7-3 0 0,7-6-3 16,5 2 2-1,4-3 1-15,2-2-4 0,1 0-2 0,1 0-4 16,0 0 0-16,0 0 10 16,0 0-2-16,3 0 0 0,1-2 0 15,1-1 5-15,0-2 1 16,0-4-1-16,0 2-2 0,2-3-3 0,2 0 0 15,2-2 3-15,0 1-3 0,3-2 0 16,-1-2 2-16,0 1-3 16,3-4 1-16,2 0 0 0,2-4 0 0,3-4 2 15,-1 1-1-15,1-3-1 16,1 3 0-16,-3 1 1 0,-4 2-1 15,-3 4 0-15,-4 4 1 16,-6 3-1-16,-1 3 0 0,-3 3 16 0,0 3 0 16,0-3-6-1,-1 5-3-15,-1-3-6 0,0 2 7 0,0 1-8 16,-2 0 0-16,-4 4-3 0,-4 9 1 0,-6 11-6 15,-5 6 14 1,-4 9-4-16,-4 2-3 0,-1 3 2 0,1-1 2 16,3-2-4-16,3-4 2 15,4-6 2-15,4-3-5 0,4-8 4 16,6-4-2-16,2-5 0 15,1-3 0-15,4-1-2 0,0-4-2 0,0 2 4 16,0-1 0-16,0 4-2 0,0-1 2 16,5 0 2-16,0-1-2 15,2-1 0-15,3 1 2 0,0-3-3 0,6 0 2 16,2-3 13-16,2 0-13 15,5 0 7-15,3-4-7 0,2 2-1 16,0-2 0-16,1 1 3 16,-2-2-4-16,-4 0 2 0,-2 5-2 0,-2 0-38 15,-3 0-19 1,-7 5-61-16,-4 2-150 0,-8-2-287 0</inkml:trace>
  <inkml:trace contextRef="#ctx0" brushRef="#br0" timeOffset="7450.01">15641 5864 293 0,'-2'-2'0'0,"1"0"104"0,-1 1-43 16,0-1-4-16,2 2 12 16,0-3-15-16,-1 3-7 0,0 0 23 15,1 0-23-15,0-1 3 16,0 1 2-16,0-1-14 0,-1 1 1 0,-2 0 1 15,1 0-10-15,1 0-10 0,0 0 0 16,-2 2-6-16,2 0-6 16,-1-1 2-16,-1-1 4 0,1 0 1 0,-1 2 0 15,0-2-2 1,-1 3 1-16,-2-3 2 0,1 1-2 0,-2 1-3 15,0-1 0-15,-3 1 8 16,2-1-2-16,-1-1 2 0,-2 0-1 16,2 0-4-16,0 0 0 15,2 0-1-15,-1 0-2 0,1 0-5 0,-2-2 3 16,0-1-4-16,2 1-3 0,-2-1 12 15,0 1-4-15,0 2-5 16,1-3 6-16,-2 3-3 0,0-1-1 0,0 1 0 16,0 0 1-16,0 0-3 15,-1-1 3-15,1 1-6 0,-1-1 3 16,-1 0 8-16,0 1-7 15,2 0-1-15,0 0 4 0,-1-1-2 0,1-1-5 16,1 0 16-16,-1 2-7 0,-1 0-10 16,-1 0 7-16,1 0-7 15,-2 0-2-15,6 0 2 0,-1 0 5 0,-2 0-6 16,1 0 0-1,0 0 11-15,0 0-10 0,-1 0 10 0,0-3-4 16,-4 3-5-16,0 0 7 16,0 0-6-16,1 0-4 0,1 0 2 15,-1 4 6-15,-2-2-11 16,3 0 8-16,0-1 0 0,0 0-6 0,1-1 4 15,-1 0 6-15,0 0-7 0,1 0 3 16,1 0-1-16,-2-1-1 16,1 0 5-16,0 1-1 0,-2-1-5 0,2 0 8 15,1 1-5-15,0 0-6 16,0 0 4-16,-1 0 6 0,0 0-8 15,0 0 0-15,1 0 8 16,-1 0-8-16,0 0 0 0,-1 0 5 0,1 2-7 16,-2-1 4-1,2 2-2-15,0 0 0 0,1-1 0 0,1-1 4 16,1 0-6-16,1-1 4 0,0 1 1 0,1-1-5 15,-1 0 4 1,2 0 8-16,-1 0-8 0,-2 0 3 0,2 0-1 16,0 0-2-16,-1 0 2 15,0 1-4-15,-1 0 0 0,3-1 0 16,-1 1 4-16,1-1-5 15,0 0 2-15,0 0 0 0,1 1-1 0,1-1 0 16,-2 0 3-16,1 0-4 0,-1 0 2 16,-1 0 4-16,-1 1-1 15,-1-1 2-15,-1 2-4 0,1 0-4 0,-2-1 4 16,1 1-2-16,2 0 0 15,1-2-1-15,2 2 4 0,3-2-6 16,-1 0 6-16,0 0 0 16,2 0-4-16,-1 0 2 0,1 0 2 0,0 0-3 15,0 0 0 1,0 0 5-16,-1-4-7 0,1 1 4 0,0-1 2 15,0-4-4-15,0-1 0 0,2-1 2 0,-2-5-3 16,3 1 2 0,-1-1 0-16,1-2-2 0,0 0 2 0,0 0 0 15,1 0-2-15,-1-2 2 16,0 1-1-16,0 0 0 0,1-1 0 15,-1 4 1-15,1-4-2 16,-3 3 2-16,1 0-1 0,0 2 0 0,-1 0 0 16,-1-1 1-16,0-1-1 15,0-3 0-15,0-1 1 0,-1-3-5 16,1 1 8-16,-1 1-3 0,0-3-6 0,1-1 10 15,0 3-4-15,0-2-1 16,-1-1-1-16,1 5 3 0,0-5-4 16,0 4 2-16,1 0-2 15,-1 0 1-15,1 0 2 0,0 1 1 0,0 0-7 16,0 0 10-1,-1 5-6-15,0 1-3 0,3 1 8 0,0 3-3 16,-2-2-1-16,1 0 0 0,0 2 0 0,0-2 0 16,-1 2-1-1,-1 3 3-15,0 0-4 0,1 3 3 0,1 3-2 16,-2 1-2-16,1 0 3 15,-1 0 0-15,0 0-8 0,2 0 6 16,0 0-6-16,-1 0-6 16,4 0 14-16,-2 3 0 0,0 1-7 0,1-1 7 15,2 2 0-15,1-2 0 16,0 0-1-16,4 1 2 0,-4-2-2 15,1-1 2-15,-1 3-1 0,1-2-2 0,0 2 4 16,0 2-2-16,1-2-2 16,1 1 3-16,3 3 0 0,0-3-2 15,-1 2 0-15,-1-1 2 16,1 0-2-16,0-4 2 0,2 3 1 0,1-2-2 15,1 0-3 1,-1 0 4-16,2 0-1 0,-1-3 0 0,1 3 1 16,0-1-1-16,1-1 0 15,2 1 2-15,0-2-2 0,0 0 0 16,2 0 2-16,-1-3-4 0,1-2 4 0,-2 3-1 15,1-3-2-15,-1 2 1 16,0 3 2-16,0 0-4 0,-2 0 3 16,-1 0-2-16,-2 0 0 15,-1 0 2-15,-1 0-1 0,-2 1-1 0,1-1 2 16,-1 0 0-16,2 0-1 15,1 0 0-15,1 0 1 0,0 0-1 16,1 0 0-16,1 0-1 0,0 0 0 0,1 0 2 16,0 4 0-16,-2-3-1 15,-2 1 0-15,-1 0 1 0,-2-2-2 16,-1 0 2-16,-2 3-1 15,-1-3 0-15,2 0-1 0,-1 1 2 0,0 0-2 16,0-1 2 0,2 0-1-16,-2 0 0 0,2 0 0 0,0 0 0 15,-1 0 0-15,2 0-1 16,-1 0 2-16,2 0-2 0,-2 0 2 15,1 0 0-15,-1 0-1 0,0 0-1 0,-1 0 0 16,-3-1 1-16,0 0 0 16,-3 1 4-16,1 0-7 0,-1 0 4 15,2 0-1-15,1 0 0 16,0 0 0-16,-1 0 1 0,0 0-2 0,-1 0 1 15,0 0 0-15,0 0 0 16,-2 0 0-16,1 0 0 0,0 0 0 16,-2 0 0-16,3 0 1 15,1 0-1-15,3 0 0 0,0 0 1 0,2 0-2 16,1 0 2-16,2 3-1 0,-1 0 0 15,-1 0-1-15,-3-1 1 16,-1-1 0-16,-4-1 0 0,-1 2 1 0,-2-2-1 16,0 0 0-1,-2 2 12-15,-3-2-7 0,-3 0 2 0,-3 0-4 16,-3 0-2-16,-1 0 9 15,-1 0-6-15,0 0-2 0,5-2 5 16,-2 0-3-16,5-2-5 0,0-2 2 0,-1 1 6 16,3 0-8-16,-1-3 2 15,2 4 3-15,-2-3-4 0,1 2 0 16,-1-2 4-16,-1 1-5 15,1-1 2-15,-1 0 0 0,0-1-2 0,-2-3 2 16,1 1 1-16,-2-1-3 16,0-1-1-16,0 1 6 0,1-1-7 15,1 0 4-15,1 4 0 16,3 2-2-16,0 1 2 0,2 5 2 0,2-2-3 15,1 1-2-15,0 1 1 0,0 0-6 16,0 0 9-16,0 0-3 16,0 0-5-16,0 0 11 0,0 0-6 0,0 1-4 15,0 1 2 1,3 3-1-16,1 5-2 0,1 2 5 0,4 5-1 15,1-3 0-15,0 1 4 16,1-1-2-16,2-2 0 0,-1-1 0 16,2-2 2-16,-1-1-4 15,2-2 4-15,-1-1-1 0,1-1-2 0,2-1 1 16,1 0 2-16,-3-1-4 0,0 1 4 15,-6-1-1-15,0 0-2 16,0-1 2-16,-4 1 0 0,2 0-1 0,-1-2 0 16,-2 3 0-16,1-1 0 15,-3-2 0-15,-1 3 1 0,-1-1-1 16,2-2 0-16,-2 2 1 15,0 3-2-15,0-4 2 0,0 5 0 0,-2-2-2 16,-3 0 2-16,-1 4 8 0,-1 3-13 16,-5 2 8-16,-4 5-2 15,-1 4-3-15,-3 5 1 0,2 4 0 0,-2 1 0 16,4-1 0-1,2 1-1-15,2-3 0 0,2-3 2 0,2-5 1 16,1-1-3-16,1-4 2 16,-1-1 1-16,2-3-3 0,0-1 2 15,2-1 0-15,-1-3-2 16,3-1 0-16,0 0-11 0,1 2-47 0,1-2 1 15,6 1-24-15,1-3-32 0,5-3 1 16,1-1-28-16,1-3-115 16,-2-12-206-16</inkml:trace>
  <inkml:trace contextRef="#ctx0" brushRef="#br0" timeOffset="15870.022">16820 7086 502 0,'-1'-4'0'15,"1"0"107"-15,0 0-50 0,0 1 1 0,0 1-7 16,0 0-4-16,0 2-9 0,0-1-16 16,0 1 3-16,0-1 5 15,0 0 6-15,0 1 0 0,0 0-12 0,0 0-6 16,0 0-2-1,1 0-4-15,-1 0-9 0,3 0 4 0,1 0 10 16,5 0 8-16,1 0-3 16,3 0-2-16,4 0 3 0,3 0-4 15,4 0-3-15,1 0-4 16,3 0-3-16,5-1 5 0,2-2-4 0,0 0 3 15,6-1-1-15,-2 0 2 0,2-2 0 16,-1 0 0-16,-2 0-3 16,-1 0 1-16,-6 3 1 0,-3 2-6 0,-3 1-4 15,-2 2-1-15,1 0 0 16,-2 4-4-16,2-3 4 0,1 0 0 15,0-2-3-15,3 1 2 16,1-2 3-16,0 0-6 0,4-1 4 0,0-4 5 16,-1 2 4-1,3-3-3-15,1 2-2 0,0-1-5 0,-2 2 2 16,0 1-1-16,-2-1-4 0,0-1 4 0,-2 2 1 15,0-1-4 1,-2 0 2-16,0 1 4 0,-1-2-6 0,1 1 2 16,0-2 8-16,0 2-6 15,2 1 8-15,-1-1-6 0,2 1-3 16,1 0 4-16,1-3-4 15,-2 3-2-15,1 0 0 0,-2-2 7 0,-2 3-6 16,1-2 2-16,-1 3-1 0,-2-3 0 16,2 2 1-16,-1-1-1 15,0-1-4-15,5 1 4 0,-2 1 3 0,5-1-5 16,-1 1 0-16,0-1 3 15,-2-1-3-15,2 1 0 0,-3 0 1 16,-1 0 0-16,-5 0 2 16,-2 1-4-16,-4-2-1 0,-2 3 4 0,0 0 1 15,1 0-5 1,0 0 1-16,3 0 4 0,2 1-4 0,1-1 2 15,0 0 0-15,-2 0-1 0,1 0 0 0,-1-1 4 16,-2 0-5 0,0 0 1-16,-6-1 1 0,-1 0-2 0,-3 1 2 15,-4-1 0-15,-1 2-2 16,-3 0 2-16,-1-1 2 0,-1 0-3 15,0 0 0-15,0 1 8 16,0 0-7-16,0 0 7 0,0-2-2 0,0 2-5 16,3-3 1-16,-3 0-1 15,0 0-1-15,0-3 0 0,-2 3 5 16,-1-3-6-16,-1-2 2 0,-4 0-1 0,-4-3 0 15,-2-2-2-15,-3 1 2 16,1-2 0-16,-1 1 0 0,1 1 0 16,2 2 0-16,2 2-1 15,3 1 2-15,2 3-2 0,1 0 1 0,3 2-1 16,2 1 1-1,1 1 0-15,0 0 0 0,0 0-8 0,0 0 8 16,0 0 0-16,3 3-11 0,3 5 15 0,1 2-4 16,3-1 0-1,-1 3 0-15,3-3 1 0,1 1-1 0,0 1 0 16,3-3 3-16,-2 0-3 15,4 1 0-15,-3-4 3 0,1 0-4 16,-5 0 2-16,-2-2 1 16,1-1-3-16,-3 2 2 0,1-3 1 0,0 2-3 15,-2 1 1-15,0-2 0 16,-2 1 0-16,-1-1-1 0,-1 1 2 15,1-3-2-15,-2 3 1 0,0-2 0 0,-1 0 0 16,0 1-2-16,0-2 2 16,-1 2 0-16,-1 1-1 0,-2 4 1 15,-3 1 0-15,0 6-1 16,-3-1 1-16,2 2 0 0,-2 0 0 0,-1 0 1 15,1-3-2 1,-1 2 2-16,-2-2 3 0,3 3-8 0,-3-1 8 16,0 2-4-16,1-3 0 15,0 0 0-15,1 1 1 0,0-2-1 16,2 1 0-16,-1-2 2 0,1-1-3 0,0 1 2 15,1-1 0-15,0-2-2 16,1 0 2-16,2-1 1 0,-1-3-2 16,4 1 0-16,-1-4 1 15,1 2-2-15,1-2 1 0,1 2-2 0,-1 0-27 16,1 0-23-16,0-1-26 15,-1 2-29-15,-1-2-6 0,-1-2-50 16,-4 0-184-16</inkml:trace>
  <inkml:trace contextRef="#ctx0" brushRef="#br0" timeOffset="20880.029">19662 6304 605 0,'-1'0'0'0,"1"0"251"0,0 0-137 15,0 0-40-15,0 0-27 16,4 0-11-16,5-3 29 0,2-1-1 15,6-1-10-15,2 1-15 16,4-3-16-16,4 1-5 0,4-3 1 0,2 1-6 16,0-3-1-1,0-1 1-15,-2 0-8 0,-4-1-6 0,-5 1 2 16,-4 0 7-16,-6 2-9 0,-3 4 2 0,-4 2 4 15,-3 0-9 1,-2 4-22-16,0 0-26 0,-8 2-61 0,-4 8-14 16,-4 2-32-16,-3 2-88 15,0-2-49-15</inkml:trace>
  <inkml:trace contextRef="#ctx0" brushRef="#br0" timeOffset="21280.029">19847 6278 546 0,'0'0'0'0,"0"5"267"0,0 2-163 0,-2 7 5 16,-1 8-33-16,-1 9-33 15,-3 7-4-15,-2 7-12 0,-4 1-2 16,0 4-3-16,-3-4 0 16,2-2-2-16,2-7-4 0,0-4 3 0,3-5-9 15,1-6-7 1,0-1 8-16,2-7-8 0,-1-1-4 0,2-4 2 15,-2 0 9-15,0-1-12 0,-3-3 4 0,-1 2 5 16,-2-3-6-16,-3-1 2 16,0 0-1-16,0-1-4 0,-2 1 4 15,2 2 0-15,2-5-3 16,5 1 2-16,4-1 8 0,2 0-5 0,3 1 12 15,0-1-8 1,3 0-12-16,3 0 8 0,7-2 1 0,4-1 0 16,4 0 4-16,1 1-7 15,3 0 0-15,1 0 12 0,-1 0-3 16,-2 1-11-16,-3 0 0 0,-1 0 8 0,-6 1-10 15,-1 0-8-15,-4-1-28 16,-3-1-29-16,0-1-8 0,-2 1-21 0,2 0-43 16,0-3-33-1,1 0-117-15,1-3-303 0</inkml:trace>
  <inkml:trace contextRef="#ctx0" brushRef="#br0" timeOffset="21710.03">19923 6624 756 0,'0'-3'0'0,"0"2"285"16,0 1-188-16,0 0-25 15,0 7-40-15,0 9 4 0,0 6 13 16,-5 1-12-16,0 2-20 16,-1-1-2-16,0-4 3 0,3-3-8 0,-2-5-5 15,0-2 3-15,2-3 0 16,0-4 1-16,1 1-2 0,2-4 1 15,0 2-8-15,0-2 0 0,0 0 8 0,0 0-10 16,0-3 3-16,3-4 1 16,4-7-4-16,2-4-4 0,2-3 6 15,2-6-22-15,2-2 12 16,3-2 3-16,1 0-7 0,2 0 11 0,-1 5-2 15,1 3-1-15,-5 8 9 16,-1 6-2-16,-5 5-2 0,-1 4-5 16,-4 9 5-16,-1 8-7 15,-2 4 15-15,-2 4-6 0,0 2-2 0,0 0 1 16,0 0 4-16,-2-7-8 0,-2 2 8 15,1-5-2-15,0 2-3 16,1-2 2-16,0-4-3 0,-3-1-5 0,-1-3-4 16,1 3-10-1,0-4-22-15,3-1 5 0,2-3-8 0,0-1-17 16,2-3-3-16,9 0-36 15,0-5-64-15,3-6-76 0,0-3-97 16</inkml:trace>
  <inkml:trace contextRef="#ctx0" brushRef="#br0" timeOffset="21980.03">20396 6229 594 0,'11'-17'0'0,"-2"5"331"0,-5 7-207 0,-4 2-29 15,0 3-28-15,0 3-36 16,0 10-9-16,0 7 23 0,-3 8 3 15,-5 8-11-15,-2 8-11 0,-2 2-4 0,-4 2-2 16,0-1-11-16,-1-2-8 16,1-3 8-16,1-4-10 0,3-5 2 15,1-5 4-15,2-1-3 16,4-4-4-16,0-3-3 0,4-3-15 0,1-3-23 15,2-3 6-15,7-1-20 16,1-4 12-16,3-1-53 0,-1-5-59 16,0-1-26-16,-4-9 39 15,-1-5-452-15</inkml:trace>
  <inkml:trace contextRef="#ctx0" brushRef="#br0" timeOffset="22600.031">20299 6507 776 0,'2'-3'0'0,"3"3"190"15,2 1-107-15,2 6-32 0,2 1-15 16,3 1-17-16,1-1-8 0,1 0-11 0,1-1 0 16,-1-5 7-16,-2-2-8 15,1 0-1-15,-4 0 2 0,-1-3-36 16,-2 1 33-16,-1-1-1 15,0 3-7-15,-1 0 12 0,1 0-2 0,1 3-6 16,1-3 9-16,1 2-4 16,3-2-9-16,-2 0 15 0,1-2-3 15,1-3-1-15,-3-3 0 16,1-5 45-16,-2-2-19 0,-4-3 10 0,-3-1-1 15,-1 2 13-15,-1 1-7 0,-3 6-6 16,-1-1-10-16,0 7 0 16,1 0-6-16,-1 4-15 0,-6 0 3 0,0 7-6 15,-3 7-2-15,-2 7 2 16,-1 6-2-16,1 5-3 0,0 4 8 15,0 0-2-15,7-2-2 16,2-2-2-16,5-8 2 0,1-1 0 0,3-4-8 16,4-3 8-16,3-1 0 15,1-4-1-15,3-5 2 0,0-1-2 16,3-3-1-16,-2-2 0 0,1-2 0 0,1-6 4 15,-2-2-1 1,1-5-4-16,0-3 6 0,0-2 0 0,1-2-4 16,-1-2 1-16,0 0 0 15,0-3 1-15,-3 2 2 0,-1 5-3 0,-3 3 0 16,-4 8 0-1,-3 4-2-15,-2 4 2 0,0 1 0 0,0 7 0 16,-2 9 0-16,-3 3-4 0,-2 5 8 16,-2-3-6-16,1 2 4 15,0-2-1-15,3-1-1 0,1 0 0 0,2-4-2 16,2-2 1-16,0-2 2 15,7-1-2-15,2-1-42 0,2-3 20 16,2-2-62-16,0-1-12 16,0-2 28-16,0-2-89 0,-1 0-94 0,0-4-105 15</inkml:trace>
  <inkml:trace contextRef="#ctx0" brushRef="#br0" timeOffset="23180.032">21041 6252 653 0,'8'-27'0'0,"-3"8"262"15,-2 5-149-15,-3 8-22 16,0 1-28-16,0 5-6 0,0 7-30 0,-8 16-21 16,-4 15 27-1,-6 20 14-15,-4 12-11 0,-3 15-15 0,-3 7-7 16,-2 0-2-16,1-6-13 0,0-9 2 0,-2-9 8 15,2-7-7-15,4-5-1 16,3-8 0-16,5-6-2 0,5-6-51 16,6-7 19-16,5-7-11 15,1-4 24-15,4-5-9 0,6-4-6 0,4-3 14 16,4-4 3-16,1-2 7 15,1-7 15-15,0-6-3 0,-1-5-2 16,-3-6 2-16,0-7 12 0,-3-7-4 0,-3-5-1 16,-3-6-5-1,-4 3 2-15,-3 0 0 0,-6 5 7 0,-5 3 13 16,1 6 13-16,4 5-4 15,6 1-21-15,2 2-6 0,9-3-6 0,5 1-2 16,2-3 2 0,1 2 0-16,0 6-1 0,-1 1 0 0,-5 7-3 15,-1 1-4-15,-3 5 12 16,-1 0-7-16,1 2 0 0,-1-2 4 15,1 1 1-15,2 1-4 0,0 1-4 0,2 4 5 16,1 0 0-16,-3 0-8 16,-2 11-10-16,-5 6 5 0,-4 9 18 15,0 8-3-15,-5 2-4 16,-4-2 3-16,2-4 4 0,-2-5-10 0,3-2 10 15,0-7 1-15,6-2-10 16,-2-6 8-16,2-3-2 0,2 1-2 16,2-2-1-16,-1-1-1 15,8 0-46-15,-4 0-18 0,2-2-24 0,3-1-88 16,0 0-71-16,3-3-48 0</inkml:trace>
  <inkml:trace contextRef="#ctx0" brushRef="#br0" timeOffset="24280.034">21342 6630 586 0,'6'-19'0'0,"0"3"282"16,-4 2-150-1,-2 3-30-15,0 2-28 0,-2 0-14 0,-1 1-3 16,-4 1-6-16,0 2-7 0,-5 5-10 0,0 0-14 16,-9 14-13-1,-1 11 2-15,-4 7-7 0,-2 3-4 0,4 3 4 16,2-3 3-16,8-6-5 15,4-3-2-15,7-6 4 0,3-3-4 0,1-5-4 16,6-2 6 0,0-3-20-16,3-3 23 0,1-3-6 0,2-1-7 15,2-1 12-15,0-9-4 16,3-1-11-16,-4-5 9 0,2-4 2 15,-1-2-5-15,-2-5 9 0,4 0 0 0,-1-4-4 16,1 2 4-16,-1 3-1 16,-7 6-1-16,-4 11 0 0,-2 5 1 0,-3 4-2 15,-1 6 1 1,-5 11-3-16,-3 4 2 0,-2 5 2 0,2 1 5 15,1 0-6-15,1-3 0 16,5-2 2-16,-1-2-3 0,2-6 1 16,1 1-2-16,1-5 2 15,4-1 0-15,2-2 0 0,3-4-23 0,-1 2-12 16,3-5-9-16,1 0-10 0,1-5 21 15,2-7 8-15,-4 0 17 16,2-6 6-16,-1-2 1 0,-2-3-1 0,-1-4 4 16,2-3 9-16,0 1-6 15,-1 2 3-15,-1 9-5 0,-5 6-4 16,-3 6 2-16,-1 6 26 15,-1 9 0-15,-1 9-9 0,-5 7 3 0,0 3-3 16,-2-2-3-16,0-2-4 0,1-3 1 16,-1-4 13-16,2-4-7 15,1-1 0-15,-2-4 1 0,3-4-7 16,2 1-4-16,0-3 2 15,1 0-4-15,1-2-7 0,0 0 2 0,0 0 4 16,0 0-7 0,1 0-1-16,3-7 3 0,2-2-21 0,1-4 16 15,4-3 1-15,1-3-5 16,3-1 4-16,0-1-1 0,1-1-4 0,-1 2 3 15,-1 1 4-15,0 5-3 0,-1 6 9 16,-1 4-6-16,-3 4-3 16,-2 9 5-16,-2 8-2 0,-4 5 5 0,-1 6 2 15,1-4 4-15,-2 1-9 16,-3-4 2-16,1-4 14 0,-1-4-8 15,0-4 5-15,3-2-4 16,0-4-2-16,-1-1 9 0,1-2-5 0,0 0-9 16,1 0 5-1,0-2-2-15,0-2-7 0,2-4 5 0,3-3-4 16,2-3-20-16,2-3 10 0,3-4-8 0,4-1-3 15,2-2 2 1,0-6 2-16,2 2-1 0,0 1 15 0,-5 7 0 16,-2 9 1-16,-2 6 4 15,-2 5 0-15,-1 9-12 0,-4 7 17 16,-1 6-1-16,-1 5-3 15,-2 1 8-15,-2 0-6 0,-2-3-4 0,1-4 2 16,0-4 8-16,3-4-7 0,0-1 1 16,3-4-4-16,7-2-1 15,2-1 4-15,4-4 15 0,6-1-16 0,4 0 4 16,4-6-4-16,-2 0-2 15,-2-7-14-15,-1-1 9 0,-3-4-5 16,-2-4 9-16,-5-5-2 16,-5-1-1-16,-5-2 10 0,-2 3-3 0,-1 6-4 15,-2 6 4 1,0 6 15-16,0 5-6 0,-1 4 8 0,-8 0-9 15,-1 13-12-15,-4 10 4 0,-2 6 3 16,4 6-3-16,3 0 11 16,4-4-4-16,3-4-1 0,3-5 9 0,0-2-6 15,4-3-12-15,2-3 2 16,2-2 4-16,1-7-16 0,2-1-22 15,2-4-42-15,-2-3-104 16,2-8-156-16</inkml:trace>
  <inkml:trace contextRef="#ctx0" brushRef="#br0" timeOffset="25060.035">20383 7323 795 0,'6'-18'0'0,"2"1"232"0,-3 0-139 0,-1-2-15 15,-1-2-14-15,-1-3-12 16,0 0-9-16,-4 0-7 0,2 2-5 16,-6 3-1-16,-3 4-1 15,-1 5-1-15,-2 5-10 0,0 3-7 0,-3 2-2 16,1 9-8-1,3 2-2-15,1 4 2 0,4 1-2 0,2 6-5 16,4 5 10-16,0 5-5 0,5 6-4 0,4 3 2 16,4 4-13-16,2-1-9 15,0 3 13-15,-5-2-2 0,-2-5 0 16,-3-2 6-16,-5-9 8 15,0-6 0-15,-5 0-1 0,-7-9 5 0,1-2-6 16,-5-4 4 0,0 1 16-16,-3-6-5 0,-2-1 1 0,-2-2-3 15,-3-1-5-15,-4-3 5 16,1-5-1-16,-2 1-8 0,4-1 8 15,4-3-6-15,4 0-4 0,4-4 0 0,2 1 8 16,5-1-10-16,3 2 4 16,2 0-1-16,3 5-1 0,0 1-24 15,0 5-8-15,3 3-49 16,2 4-34-16,3 8 4 0,1 8-30 0,2 3-35 15,1 2-170-15</inkml:trace>
  <inkml:trace contextRef="#ctx0" brushRef="#br0" timeOffset="25560.035">20519 7560 772 0,'1'-6'0'0,"-1"4"280"0,0 2-175 16,0 7-41-16,-4 13-38 15,-3 14 11-15,-3 10 5 0,-4 10-12 16,0 4-9-16,-3 3-2 0,-1-3 10 0,-1-3-17 16,-1-6-3-16,1-6 3 15,2-6-7-15,2-5-8 0,2-4 6 16,2-6 3-16,2-4-8 15,0-5 2-15,4-6 4 0,1-5-8 0,3-2 8 16,1 0-4-16,0-9 0 16,0-6 0-16,5-11 2 0,4-5-3 15,3-7 2-15,5-10 2 16,4-7-5-16,4-6 4 0,5-5-2 0,0-4 0 15,2 2 0-15,-2 4 2 0,-1 6-3 16,-1 9 2-16,-1 9-3 16,0 8-2-16,-2 9 8 0,0 9-5 15,-2 7-1-15,-5 7 2 16,-2 5 0-16,-4 9 0 0,-6 8 0 0,-1 7 10 15,-5 5-9-15,-1-1 8 16,-6 2-6-16,-6-4 2 0,-2-2 3 16,-5-4 1-16,-3-6 4 15,-4-2-2-15,1-3-5 0,-3-4-6 0,2-1 0 16,3-3 7-16,4-3-8 0,5 2-17 15,6-1-20-15,4-2-47 16,3 0-10-16,2-1-12 0,9-1-70 0,6 0 29 16,6-5-140-16,5-5-251 15</inkml:trace>
  <inkml:trace contextRef="#ctx0" brushRef="#br0" timeOffset="25930.036">20928 7572 707 0,'16'-16'0'16,"-4"1"283"-16,-3 1-164 15,-6 1-27-15,-2 3-10 0,-1-1-11 0,-2 5-8 16,-7 0-15-1,-2 3-9-15,-6 3-4 0,-4 3-4 0,-3 14-12 16,-2 6-12-16,1 8 3 16,3 3-7-16,3-1-5 0,4-2 4 15,6-3 1-15,5-6-3 16,4-4-6-16,6-4-11 0,1-4-6 0,6-6 3 15,2-4 4-15,2-1-1 0,4-9 10 16,1-5-7-16,-3-2-9 16,0 0 19-16,-1-1 2 0,-1-2-3 0,-2-1 10 15,-1-3-4-15,0 3-1 16,-3 4-1-16,-3 5 4 0,-3 5-6 15,-5 4 5-15,0 3 8 16,0 5-5-16,-4 12 2 0,-1 4 5 0,0 4-13 16,-2-2 2-1,2-5 7-15,0-3-9 0,2-1 2 0,3-3-6 16,0-3-42-16,2 1-17 0,6-5-32 0,5-3-22 15,3-1-5 1,6-1-76-16,1-8-247 0</inkml:trace>
  <inkml:trace contextRef="#ctx0" brushRef="#br0" timeOffset="26300.036">21285 7461 510 0,'6'-15'0'0,"-5"7"368"16,-1 5-202-16,-5 3-40 0,-4 7-35 0,-1 7-22 16,-5 7 0-16,-1 2-11 15,-1 1-16-15,3 5-3 0,0-4-6 0,4-1-6 16,2-3-12-16,5-4-10 15,3 0 4-15,6-3-9 0,7 1 0 16,3-5 0-16,6-3 3 16,4-3-5-16,4-3-13 0,2-1 0 0,-1-2-3 15,0-9 9 1,-2-3 2-16,-1-5-18 0,-2-5 17 0,-2-6 6 15,0-4-1-15,-3-5 6 0,-4 1-3 0,-3 2 0 16,-6 10 0 0,-3 8 3-16,-4 9-1 0,-1 9 6 0,-10 5 6 15,-5 17-15-15,-6 11 2 16,-2 6 13-16,0 4-1 0,4 0 5 15,2-8 1-15,5-1 1 16,4-8 3-16,6-4-7 0,2-4-9 0,4-3 3 16,6-3-8-16,4-3-4 15,7-2 4-15,4-5-4 0,4-2-55 16,0-1-29-16,2-6-60 0,-3-5-133 0,-4-3-304 15</inkml:trace>
  <inkml:trace contextRef="#ctx0" brushRef="#br0" timeOffset="46820.065">22095 7220 557 0,'4'-9'0'16,"2"-1"227"-16,0-1-101 0,-1 3-45 0,-1 0-17 15,0 2-10 1,-1 3-22-16,-2 1-10 0,1 0 8 0,-2 2 1 16,0-2-7-16,0 2 2 15,0 0 8-15,0 0-2 0,0 0 2 16,0 0-6-16,0 0-8 0,0 0-4 0,-4 0 5 15,-3 0-13-15,-5 4-8 16,-3 7 0-16,-3 5 5 0,-5 4-6 16,-2 6 2-16,0 3 6 15,2 2-9-15,1 1 4 0,4 1-2 0,0-2 0 16,2 0 0-16,4-1 4 15,-2-2-4-15,4 1 0 0,2-4 4 16,1 0-3-16,2-2 4 16,2 1-2-16,1-2-1 0,1-1 1 0,1 1 0 15,0 0-3-15,1-1 0 0,1 0 7 16,3 0-7-16,-1-4 0 15,1-1 8-15,0 1-7 0,3 1 3 0,-1 0 0 16,1-4-8 0,0 0 7-16,-1-6-1 0,-1 1-4 0,1 0 4 15,-3-3-1-15,3 1-1 16,-5-2 0-16,1 0 4 0,-1-2-7 15,1-1-2-15,-1 1-19 16,0 0-30-16,0-3-22 0,2 0-22 0,1-3-30 16,2-6-54-16,-1-2-168 0</inkml:trace>
  <inkml:trace contextRef="#ctx0" brushRef="#br0" timeOffset="47510.066">22226 7279 834 0,'0'-4'0'0,"0"-1"239"0,2 0-145 0,3 2-13 16,3-2-25-16,4 0-12 15,3-1-4-15,3 0-3 0,2-2-4 16,4 3-4-16,0-3-9 16,0 1 0-16,0 2-1 0,-2-3-7 0,-5 4-7 15,-1 1 4-15,-4 1-7 0,-3 2-4 16,-1 0 4-16,-2 0-4 15,-2 2-25-15,-2 1-6 0,-2-3-12 0,0 0-25 16,-3 2 15-16,-5 4 2 16,-2-2-47-16,-4 5 17 0,-2-1 6 15,1 0 8-15,-1 2-8 16,2 1-59-16,1 1 37 0,2 0 50 0,2-2 17 15,-1 2 14 1,1 0 11-16,-1 2 8 0,0 1 18 0,1 2 54 16,2 0 14-16,1 0 54 0,1 2-40 0,3 0-11 15,0 1-5 1,1 0-24-16,-1 1-12 0,1 1-5 0,-2 4-6 15,-1-2-9-15,-2 2-4 16,-1-3-6-16,0 0-9 0,-2-3-9 16,1 0 4-16,1-3-2 15,-1-4-2-15,1-2 5 0,-2-2-7 0,2-1 1 16,-2-5 0-16,-2 2 5 0,1 0-5 15,-3-4 0-15,0 6 5 16,3-6-6-16,0 1 2 0,5 0 0 0,1-2-2 16,3 0 2-16,1 0-1 15,0 2-6-15,2-2 2 0,4 0 2 16,6-2 0-16,2-3 4 15,3 1 1-15,1-2-3 0,0 1 0 0,1 2 8 16,-2-1-7 0,-1 0 4-16,-1 2-4 0,-1-1-1 0,2 1 0 15,-3 0 4-15,0 2-10 0,1 0-14 0,-7 0-39 16,0 0-18-1,-1-5 10-15,0 3-28 0,-2-2-71 0,3 0-32 16,-1 0-35-16,-1-2-282 16</inkml:trace>
  <inkml:trace contextRef="#ctx0" brushRef="#br0" timeOffset="48010.067">22637 7278 609 0,'6'-13'0'0,"-4"4"283"15,-2 3-153-15,0 5-32 16,-3 1-31-16,-4 13-38 0,-2 13-13 0,-5 11 22 16,1 9 5-1,-1 5-7-15,3 1-16 0,1-2-8 0,0-4 1 16,-1-5-3-16,1-7-8 0,3-5 7 0,-2-3-8 15,2-4-2 1,3-4 2-16,0-4 2 0,0-7-3 0,4-1 0 16,-1-5 1-16,1-1-1 15,0 0 0-15,0 0 2 0,0-10-1 16,3-2 1-16,0-6-2 15,2-3 0-15,-2-5 0 0,5-5-2 0,1-5-2 16,1-3 7-16,2-4-4 16,-1-1-5-16,-1 1 9 0,-3 1-4 15,0 4-3-15,-3 5 8 0,0 7-3 0,-1 6-2 16,1 9 2-16,-2 6 2 15,0 0 0-15,0 5 4 0,1 0-3 16,2-2-5-16,7 2 2 16,2-3 21-16,4-1-10 0,6-2 7 0,1-3-3 15,1 0 1 1,2-1 5-16,-4 2-7 0,-1 1-8 0,-5 6 1 15,-6 1-4-15,0 0-8 16,-3 1 8-16,-5 3-9 0,-3 4-83 16,-2 4 6-16,-9 0-21 0,-5 3-43 0,-6-1-37 15,-4 0-139-15,-3 2-196 16</inkml:trace>
  <inkml:trace contextRef="#ctx0" brushRef="#br0" timeOffset="48180.067">22523 7517 640 0,'15'2'0'16,"3"-2"323"-16,3 0-191 0,2-5-32 0,1-2-17 15,-1 2-38-15,1 0-36 16,-1 0-7-16,-2 3 1 0,-1-2-5 16,-2 1-33-16,-2 1-20 15,0-1-16-15,-3 3-53 0,2-3-28 0,-2 0-175 16</inkml:trace>
  <inkml:trace contextRef="#ctx0" brushRef="#br0" timeOffset="48610.068">23088 7305 859 0,'4'-9'0'0,"-1"2"190"16,-3 1-77-16,0 2-36 0,-4 2-35 0,-4 0-4 15,-4 2-9-15,-4 2-10 16,-4 7-8-16,-3 4 7 0,1 9-9 15,0-1-9-15,1 1 0 16,4 0 10-16,3-6-14 0,6-1 7 0,4 0-3 16,2-7 0-16,2 1-3 0,1 3 3 15,5-3 0-15,3 3-1 16,-1-2 1-16,3 0 0 0,-1 1 0 0,0 0 1 15,2 1-2 1,0 2 2-16,-4-1 1 0,1 1-2 0,-5 1 0 16,0 1 2-16,-1-2-2 15,-1 2 0-15,-1-1 2 0,1-1-3 16,-1 2 2-16,-1-1 1 0,0-5-4 0,-3 2 4 15,-2-4-1-15,-2 0-2 16,-6 1 1-16,-3-2 4 0,-2-2-6 16,-5-1 4-16,-1-2 1 15,-2-1-4-15,0-1 2 0,4 0 0 0,3-1-2 16,6-4 2-16,5 1-3 15,-1-1-61-15,3-1 4 0,2-2-25 16,-1-3-60-16,3-1-50 16,-1-8-175-16</inkml:trace>
  <inkml:trace contextRef="#ctx0" brushRef="#br0" timeOffset="48960.068">23209 6948 952 0,'0'-8'0'0,"2"2"235"16,-1 4-144-16,0 2-20 0,2 0-43 15,3 6-23-15,2 9 12 16,4 7 16-16,0 11 3 0,4 6-3 0,-2 4-7 15,1 3 2-15,-4 0-13 16,0 2 8-16,-2 4-5 0,-2 0-4 16,-3 3-2-16,-3 5-1 15,-2-2-4-15,-6 5-5 0,-3-2 4 0,-6-6-4 16,1 1-3-16,-6-5 2 0,0-4 5 15,0-5-7-15,-2-4 0 16,1-2-6-16,0-6-6 0,2 1 5 0,-2-5-9 16,3-2-11-1,0-1-1-15,1-2-19 0,1-1-39 0,1-1-18 16,0-4-40-16,0-2-134 15,-3-4-329-15</inkml:trace>
  <inkml:trace contextRef="#ctx0" brushRef="#br0" timeOffset="142370.199">13750 7757 426 0,'-1'-1'0'0,"1"-1"150"16,-1-2-66-16,1 0-11 15,0 2-5-15,0-3 4 0,2 1-23 16,-2 0-8-16,0-1 14 15,0 1-9-15,0 2-9 0,0-1-4 0,0 1-11 16,-3 0 2-16,1 0-8 0,1 1 1 16,-1-1 1-16,0 0 7 15,0-1 1-15,-4-1 3 0,1-3 3 0,-1 0-8 16,-2-1-6-16,0 0-1 15,0 1 1-15,-2-1-5 0,2 3-7 16,-2-1 7-16,3-1-6 16,-3 0 0-16,2 0 4 0,-2-1 0 0,3 2 3 15,-1-3 1 1,0 1-2-16,0-1-6 0,-2-1 7 0,3 3-8 15,-3-2-4-15,-1 2 4 0,3 1-4 0,-4-1-3 16,1 2 2 0,0-2 4-16,-4 1-3 0,2-1 6 0,-2 0-5 15,-3 1-1-15,0-2 7 16,-2 4-5-16,-1-1-5 0,4 2 2 15,0 0 9-15,3 1-10 16,1 1 0-16,0-2 3 0,0 1-3 0,0-1 0 16,-1 0 6-16,1 0-5 15,-1 0 2-15,0 0 0 0,-1 0-4 16,-1-1 2-16,4 2 4 0,-5 0-5 0,1 0 0 15,-1 2 6-15,-3 0-7 16,2 0 2-16,-1 5 4 0,0-3-7 16,0 4 4-16,0-2 0 15,2 0-2-15,1-1 0 0,1-1 2 0,3-1-2 16,1 1 0-1,1 0 5-15,1 0-7 0,-1 1 4 0,0-3 1 16,-2 3-6-16,-2-3 6 0,-3 3 0 0,-2-1-4 16,0 1 2-1,0 1 3-15,-2 1-5 0,3 0 2 0,0 1 2 16,3-2-4-16,0 1 1 15,-1 0 1-15,2 0-2 0,0 1 2 16,0-1 0-16,0 2-2 16,1-1 2-16,0 1-1 0,1-3 0 0,1 1 0 15,-2 1 2-15,0 0-3 16,2-1 1-16,-3 2 0 0,1 0 0 15,2 0 0-15,0 0 5 0,-1-2-7 0,0 4 3 16,-3 0 0-16,1 1-2 16,2-1 2-16,2-1 0 0,0 3-1 15,2-2-1-15,-2 0 2 16,2 1-2-16,-4-1 2 0,1 1 0 0,-1 1-2 15,3 1 2 1,-2-1 0-16,2-3-1 0,0 3 0 0,0-1 2 16,0-1-4-16,2 1 4 15,-4 1-3-15,4 2 1 0,-1-4 0 16,0 5 3-16,0-1-4 0,-1 1 2 0,1 2 0 15,-2 1-4-15,0 0 5 16,-1-1 0-16,1 1-4 0,-1-2 4 16,1 2-1-16,-1-3-2 15,1 1 2-15,2-1 0 0,-1-1-5 0,3 0 8 16,-2 0-3-16,3 1-2 15,0 0 2-15,1-1-1 0,0 1 0 16,1 0 0-16,0 2-1 0,-1-2 1 0,0 1 0 16,0 3 2-16,-1-1-3 15,1 2 2-15,1-1 0 0,-2-3-2 16,1 2 2-16,2 0 1 15,-1-1-3-15,0 1 1 0,1-1 1 0,0 0-2 16,0 1 2 0,1 1 1-16,-2 0-3 0,2 1 0 0,1 1 3 15,-3 2-4-15,4-1 3 16,-2 1 0-16,1-1-2 0,-1 0 2 15,1-1 0-15,-1 1-1 0,1 0 0 0,0-2 0 16,1-1 0-16,0 3 0 16,2-4 1-16,-2 3-2 0,2-2 2 15,-2 0-2-15,1-2-3 16,1 2 8-16,-2-2-4 0,2 0 0 0,2-1 0 15,1-2 2-15,-2 2-4 16,1-1 4-16,2 3 0 0,-1-2-2 16,0 0 0-16,0 1 3 15,0-4-3-15,0 0 0 0,0 1 3 0,1-2 0 16,1-1-1-16,0 2-2 0,-3-7 0 15,3 3 0-15,0-1 5 16,0 3-2-16,1 1 2 0,0 1 1 0,0 1-12 16,3 1 10-1,-4-2-4-15,3-2 0 0,-1 0 4 0,3 2-3 16,-2 0 1-16,3 0-2 15,1 1 0-15,-1-4 0 0,3 1 0 16,-1-1 5-16,0 1-4 0,0 2 2 0,0-3-1 16,-2 1-4-16,0-4 4 15,-1 3 0-15,-2-2-4 0,2 1 4 16,-3 0-1-16,0-2-1 15,2 2 0-15,-2-2 1 0,2 1-2 0,0-2 2 16,-1 0-1-16,0 0-3 16,2 0 6-16,0 0-1 0,-1-3-3 15,2 2 2-15,-1-1 0 16,1 0-1-16,1-1 0 0,0 1 2 0,-3 1-2 15,0-3 0-15,-1 1 1 0,2-2-1 16,-1 2 0-16,1-2 1 16,-3 0-2-16,4 0 2 0,0 3-1 0,0-2-3 15,4 2 6-15,-2-2 0 16,1 1-4-16,0 0 2 0,1 1-1 15,-4-2 0-15,3-1 0 16,-4 0 1-16,-2 0-2 0,0 0 1 0,-1 0 0 16,-1 0 0-1,1-1 0-15,1-1 2 0,2 0-2 0,2-2-1 16,1 0 1-16,-1-3 1 0,0 2 0 15,-1 0 3-15,-2-1-5 16,-1 0 1-16,-1 0 5 0,-3-1-9 0,2 0 8 16,-2 2-5-16,-1 1 0 15,3-1 2-15,-1-2 3 0,2 2-6 16,0-3 4-16,5 1-2 15,-3-3 0-15,4 0 0 0,-1-2-2 0,2 1 4 16,1-1 0-16,-2 1-1 0,-4 2-1 16,3-1 0-16,-5 2 0 15,1-2 1-15,-2 1-1 0,4 3 9 0,-5-2-11 16,4 1 4-16,-1 1 3 15,-1-2-5-15,4 3 0 0,-3-2 4 16,1-1-5-16,0-2 2 16,1 1 0-16,-2-4-1 0,1-1 8 0,1 5-6 15,0-5-1 1,-1 4 3-16,-1 0-2 0,-2-1-4 0,1 2 4 15,0-1 2-15,0 1-5 0,0-3 2 16,-3 2 12-16,0 0-14 16,2-4 2-16,1 3 10 0,-2-2-10 0,3-1 7 15,-3-1-7-15,1-1 0 16,1 1 6-16,1 2-5 0,-3-2-2 15,1 1 0-15,0-3 11 16,0 3-14-16,3-2 6 0,-3 0 4 0,1 2-8 16,-1-3 2-1,-2 4 4-15,0-3-5 0,0 1 0 0,-2 1 30 16,1-1-28-16,-1-1 14 0,1 3-13 0,0-4 1 15,0 0 1 1,1 0 0-16,-2-1-9 0,1 1 8 0,1 2 3 16,-4 0-8-16,3 1 2 15,-1-1 6-15,-1 2-9 0,2-1 4 0,0 0 6 16,-2-1-6-1,2-1-2-15,-1 1 0 0,0-2 4 0,2-2 0 16,-1 3-4-16,0-2 0 0,-2 1 0 16,0 3 6-16,-1-1-10 15,1 2 8-15,0 2 0 0,-3 1-4 0,1 1 0 16,1 0 10-16,-1-2-9 15,1 1 3-15,-1-1-1 0,0 0-5 16,1 0 4-16,-2-2 4 16,1 1-8-16,-1 0 4 0,1-2 3 0,-1 2-6 15,0-2 2 1,0 1 2-16,0 0-3 0,-1 2 0 0,0 0 2 15,0 0-3-15,-1-1 2 0,-1 2 4 0,-1 1-7 16,2 0 4 0,-1 3 3-16,-1-1-8 0,1 0 6 0,-1 2 0 15,0-3-5-15,-2 1 4 16,3-4-2-16,-2 1 0 0,0 0 0 15,0-1 1-15,-1 2-1 16,2-3 0-16,-1 4 0 0,0-3-3 0,0 1 6 16,0 2-3-16,-1-1-3 15,-5-3 6-15,-1-1-3 0,-3-1-3 16,-1 0 4-16,-2 2-2 0,-2-3-2 0,2 1 5 15,-4 0-1-15,-3-3-2 16,2 2 2-16,-2 0-2 0,-1-1-1 16,2 0 4-16,1 2 0 15,3 1-3-15,3 2 0 0,2 4 0 0,4 2-27 16,6 1 11-1,0 3-3-15,4 1-13 0,0-4 5 0,0 0-13 16,0-3-19-16,0 0-4 0,0 0-32 0,0 2-69 16,0 3-19-16,0-4-79 15,-7-4-394-15</inkml:trace>
  <inkml:trace contextRef="#ctx0" brushRef="#br0" timeOffset="153720.215">11917 7102 393 0,'7'-9'0'0,"0"4"198"0,-1 0-131 0,-2-1 28 15,-1-1 8-15,0-1-22 16,-1-1-13-16,-1 1-10 0,1 0-4 16,-2 2-2-16,0 2 0 0,0 1-9 0,0 2-16 15,0 0-4-15,0 1 1 16,0 0-8-16,0 0-4 0,-3 0 7 15,-1 0 1-15,-6 7-9 16,-3 9-4-16,-8 6-7 0,-1 7 0 0,-1 3 0 16,3-2 6-1,3-3-10-15,6-5 8 0,1-5-4 0,5-5-4 16,5-2 7-16,0-3-6 15,4 0-4-15,1-2 10 0,3-3-6 16,5 1 0-16,2-1 6 0,1-2 0 0,1 0-4 16,1-1 1-16,-3 0 1 15,0 1-2-15,-2 2 2 0,0 4 2 16,-3 3-3-16,1 1 0 15,-3 0 2-15,-5-2-4 0,0 4 3 0,-1-4 1 16,-2 2-4-16,-2 2 4 16,-5 0 4-16,-4 0-5 0,-2 1 4 15,-2 1-2-15,-3 0-4 0,2 0 2 0,-2-4 4 16,2-2-7-16,5-1 0 15,1-3 2-15,3-3-23 0,3 0 6 16,1-1-6-16,-1 0-53 16,1-3-24-16,3-4-33 0,0-1-186 15,2-3-189-15</inkml:trace>
  <inkml:trace contextRef="#ctx0" brushRef="#br0" timeOffset="154920.216">12126 7227 822 0,'11'-16'0'16,"-1"-3"197"-16,-1 1-123 0,1-4-7 0,0-3-12 16,-2-3-7-16,0-4-9 15,-1-4-4-15,-2-4-3 0,1-6-7 16,-2-1-3-16,1-2-4 15,1-1 0-15,-1 3-5 0,0 6-7 0,-2 11 0 16,-1 10-2-16,-2 9-1 0,1 9 14 16,-1 0 1-16,0 2-12 15,-4 10-5-15,-4 15 1 0,-7 13-4 0,1 13 1 16,-2 8 2-1,0 7-2-15,1 6 1 0,0-2 2 0,3-4-4 16,4-10 4-16,4-8 0 16,3-9-2-16,1-6-2 0,3-4 0 15,2-6-25-15,5-6 23 0,-3-4-3 0,3-4-6 16,3-5 9-16,0-4-1 15,2 0-1-15,3-8 12 0,1-6-9 16,0-3 4-16,-1-5 0 16,-2-2 0-16,-3-3-1 0,-2-4 0 0,-2-4 2 15,0 0-2-15,-2 2 0 16,0 7 2-16,-4 8-3 0,-1 8 2 15,-1 6 10-15,0 4-10 16,0 2 2-16,-1 10-6 0,1 7 0 0,-1 6 6 16,0-1 1-16,0-2-5 0,0-1 2 15,1 0 0-15,2-3-1 16,0-2 0-16,2-1 2 0,1-3-2 0,1-2-5 15,1-1 5 1,1-3-8-16,2-2 9 0,-3-4 0 0,1 0-2 16,0-6-1-16,-1-4 2 15,-1-5 0-15,4-3 5 0,-4-4-3 16,3-3-4-16,-4-4 4 15,-2-5 2-15,-2-3-5 0,0-2 2 0,-2 2 1 16,0 5-2-16,-2 8 0 0,-4 9 5 16,2 4-7-16,1 6 4 15,0 2 5-15,0 2-9 0,-1 1 4 0,1 2-3 16,-3 6-7-16,1 4 8 15,0 0 0-15,0 0-16 0,3 1 15 16,1-4-3-16,1 3-4 16,0-2 9-16,3-1-2 0,2-2-8 0,3-3 12 15,0-3-4-15,2 2-4 0,0-3 9 16,4-4-3-16,-2-3-2 15,3-6 2-15,1-4-1 0,0-2-2 0,1-4 4 16,-3-5 3 0,-1-3-7-16,-2-5 4 0,0-4 17 0,-1-4-12 15,1-4 4-15,0-6-6 16,-2 0-3-16,1 2 2 0,-3 7-3 15,0 13 0-15,-2 11 0 16,-4 11 4-16,-1 7 1 0,0 3 8 0,0 7-9 16,-4 15-10-16,-5 10 0 0,-1 11 7 15,-2 5 0-15,2 1 0 16,3-2-1-16,1-2-2 0,3 6 2 0,1-5-2 15,-1 0 0-15,2-1 2 16,0-7 3-16,0-2-4 0,0-6-1 16,1-5 1-16,0-8 0 15,5-5-13-15,-1-5 13 0,3-2-8 0,-1-4 12 16,3-1-5-1,0-6-2-15,4-4 6 0,-1-5 0 0,1-4-4 16,4-2 2-16,-2-5-2 0,0-1-1 0,0-1 4 16,-1-2-4-1,-1 1-5-15,3 2 9 0,-2 3-2 0,-2 7 0 16,-1 5-3-16,-3 7 1 15,-1 5-5-15,1 0 9 0,2 9-4 16,-3 4-3-16,4 3 9 16,-2 4-3-16,-1-1-2 0,-1 3 0 0,-2 0 3 15,-4-5-3-15,1 4 2 0,-2-2 4 16,0-1-6-16,-2 1 2 15,-4 0 6-15,-3-3-9 0,-1 2 4 0,-2-3 2 16,1-1-5-16,-1 1 2 16,2-5 0-16,1-1-1 0,2-1-32 15,1-5-5-15,2 1-36 16,-1-4-22-16,0 0-32 0,-2-5-91 0,-3-4-93 15,-1-3-161 1</inkml:trace>
  <inkml:trace contextRef="#ctx0" brushRef="#br0" timeOffset="155100.217">12658 6711 685 0,'10'-15'0'0,"3"1"276"16,1-3-155-16,6 4-32 15,3-3-20-15,1 1-26 0,-1 1-15 0,-1-1-23 16,0 3-5-16,-1 2 0 15,-2 1 0-15,-3 3-89 0,-2 4-11 16,-3 2-50-16,-10 0-165 0,-1 3-119 0</inkml:trace>
  <inkml:trace contextRef="#ctx0" brushRef="#br0" timeOffset="156750.219">13073 6287 800 0,'-5'-9'0'15,"0"-1"210"-15,1 0-134 0,0-2-25 16,-3 0 13-16,3-2-16 15,-1 1-4-15,-5-3-4 0,2 1-4 0,-5-4-3 16,-4 2-3-16,-1-1-4 16,-2 3-3-16,-1 1-8 0,-1 0 2 15,1 3-3-15,-3 1-6 0,-2 0 2 0,1 1-7 16,-5 0-4-16,-1 0 2 15,-1 0 11-15,-3 1-10 0,2 0 13 16,-1 4-9-16,0-1-6 16,2 0 0-16,3 3 14 0,2 1-11 0,3 0 7 15,1 1-4 1,-1 0-7-16,-1 0 2 0,0-1 17 0,-1 1-15 15,-1 0 4-15,-3 3-2 16,0 7-7-16,1 0 4 0,0 1 0 16,0 2-3-16,3 1 2 0,0 1-1 0,0 2-3 15,0 0 6-15,-1 3-1 16,-1 0-3-16,3 2 2 0,0 3 1 15,2 1-3-15,3 2-2 16,3 2 4-16,-1-1-2 0,3 0-2 0,2-2 2 16,0 0 1-16,0-1 0 15,-1-4 3-15,-3 5-3 0,-1-3 7 16,2 3-3-16,-1 2-4 15,3 3 0-15,0 1 7 0,1 3-9 0,1 2 4 16,2 0-1-16,-3-3-1 0,3 2 0 16,1-5 5-16,-1 3-8 15,2-2 6-15,0 0-2 0,0 0-1 0,3-1 7 16,2 2-5-1,-1-4-4-15,2 1 4 0,-1-2-3 0,3-4 1 16,0-1 0-16,0-4 4 16,0-2-4-16,0-1 0 0,0 0 4 15,0 2-4-15,0-2 0 0,3 0 16 0,-1 0-13 16,0 1 2-16,1-2-3 15,-1-1-4-15,4 1 4 0,1-1 1 16,0 1-4-16,3 3 1 16,0-1 1-16,0-3-2 0,3 2 2 0,0-3 3 15,3 1-6-15,1-1 4 16,0 1-1-16,0-1-2 0,4 4 2 15,-3-2 4-15,0 1-6 16,-2-2-1-16,0-1 2 0,-1-1 0 0,2-2 0 16,0 1 2-16,-1-2-4 0,4-2 4 15,1-1 0-15,2-1-4 16,4-6 4-16,1 3-2 0,1-3-3 0,0 0 6 15,2 0-2 1,-3 0-1-16,-1-5-5 0,-2 0 4 0,-5-2-7 16,-2-1 11-16,-1-1-3 15,-4 0 0-15,3-1 0 0,1 0 1 16,-1-6-1-16,4 0 0 15,2-5 0-15,1-1 0 0,0 0-7 0,-1 1 0 16,-2 3 2-16,-2 3 8 0,2 1-6 16,-2 5 0-16,0-2 5 15,2 0-2-15,0 0-2 0,1 2 4 0,-1-1 1 16,0 2-3-16,0 0 0 15,-1 1-1-15,-5 2-3 0,0 0 8 16,0 1-5-16,-2 2-1 16,2 1 4-16,0 1-3 0,1 0-2 0,-1 0 6 15,2 1-1-15,0 0-6 0,3-1 8 16,1 0-5-16,-2 0-3 15,2-2 8-15,0-4-4 0,-2 0 0 0,3 1 0 16,-2-2 3 0,1 0-3-16,0 0-1 0,-1-4 2 0,-1 1-2 15,1-2 0-15,-4-1 4 16,2 0-6-16,-1-2 6 0,0-3-1 15,-1 1-3-15,0 0 2 16,-2-1-1-16,0 1-2 0,-2 0 4 0,1-2-2 16,-1-1-3-16,1-2 6 0,1 0 0 15,-1-1-5-15,1-1 4 16,0 0 1-16,0-2-4 0,-1 1 2 0,-3-4 3 15,-2 2 0-15,-2 3 8 16,-4 0-1-16,-1 0 4 0,0 0 6 16,-1-3-6-16,0 0-7 15,-1-1 0-15,2-3-5 0,-2 1-5 0,-1-4 4 16,-1 0 1-1,-3 0-5-15,-3-1 4 0,0 2 2 0,-3 3-5 16,2 0 2-16,-5 1 9 0,1 3-13 0,1-1 6 16,-1 2 2-1,-1 4-6-15,-2 0 2 0,-2 3-1 0,-4-1-3 16,-4 1-7-16,1 2-15 15,-3 0-19-15,7 4-10 0,2 2-25 16,1 4-53-16,6 4-26 16,-2 2-59-16,-5 0-263 0</inkml:trace>
  <inkml:trace contextRef="#ctx0" brushRef="#br0" timeOffset="208700.292">18558 8132 441 0,'1'0'0'15,"-1"-2"200"1,0 2-113-16,0 0-13 0,0-1-30 0,0 1-6 16,0 0 3-16,0 0 6 15,0 0 0-15,-1 0-1 0,0-1-6 16,-2 0-10-16,0-2-8 15,0 3-6-15,-2 0-1 0,-2 0-13 0,-2 1 2 16,1 4 0-16,-4 1-2 0,0-1 8 16,0 3-8-16,-4 1-4 15,0 3 4-15,-4 3 1 0,-1-1-5 0,-4 4 4 16,-1 1 1-16,0-1-5 15,-3 4 4-15,-1 0 1 0,2-2-4 16,-1 2 2-16,1-1 0 16,2 0-2-16,0 0 1 0,2-4-1 0,0-1 1 15,3 1 0 1,2-2 1-16,0-2-3 0,3 0 4 0,2 1 0 15,1-1-3-15,0-1 2 0,1 1 1 0,-1-2-3 16,3 2 2 0,-1-2 0-16,1-6-1 0,2 1 0 0,1-4 4 15,3 0-5-15,2 1 1 16,1-1 0-16,1-2-4 0,0 0 4 15,0 0 0-15,0 0-5 16,0 2 4-16,0-2 2 0,0 0-2 0,0 0 2 16,0 0 1-16,0 0-3 15,0 0 2-15,0 0 0 0,0 0-1 16,0 0 0-16,0 0 4 0,0-2-5 0,0 2 1 15,0 0 0-15,0-2 0 16,5-4-10-16,1-3 14 0,4-3 1 16,-1-3-2-16,1 1-1 15,0-7-4-15,2 0 4 0,2 0-1 0,1-3-1 16,1 1 0-1,-1 0 3-15,-1-1-4 0,0 2 2 0,-3 3 2 16,-1 2-3-16,-5 9 0 0,-2 3 15 0,-2 1-1 16,0 4 6-1,-1 0-8-15,0 0-6 0,0 0-3 0,-2 4-6 16,-5 6-18-16,-4 8 27 15,-2 4-5-15,-4 1 2 0,-1 2 2 16,0 1-5-16,-2-2 0 16,3 0 0-16,3-3 4 0,2-1-5 0,2-3 2 15,5 0-3-15,2-5-2 16,3 0 3-16,1 1-2 0,4-4-3 15,3 3 6-15,2-4 0 0,2-1 0 0,3-1 1 16,3 0-1-16,2-1 0 16,1 2-52-16,0-2 4 0,-1 0-23 15,-2-3-12-15,-3 1-35 16,-3-1-124-16,-5-2-75 0</inkml:trace>
  <inkml:trace contextRef="#ctx0" brushRef="#br0" timeOffset="-212146.426">19478 14444 486 0,'-7'-11'0'16,"1"-5"154"-16,-1 3-67 0,-2 0-10 0,1 1-28 15,-2-3-15-15,2 1 0 0,-3-2-5 0,0 0-6 16,-1-1-5 0,-4-2 0-16,1-1 3 0,-2-1 5 0,-1 1-5 15,-1-1-7-15,1 1 4 16,-1 1-2-16,-1-3-3 0,0 3-10 15,-3-1 3-15,-1 2 0 16,-4 2 3-16,-2 3 1 0,-3 2-3 0,-3 2-1 16,-4 2-1-16,-1 2-1 15,-1 0-1-15,0 2 10 0,1 0-2 16,3 2-4-16,-3 0 4 0,1 1-6 0,0 0-6 16,-3-2 2-16,-1 1 4 15,0 0-5-15,0-3 6 0,-1 2-5 16,4-2 3-16,0 2 2 15,0-1-3-15,0 3-4 0,1 0 2 0,-1 0 3 16,-1 6-4 0,2 3 0-16,-2 1 4 0,5 1-4 0,0 1 0 15,1 1 8-15,1 1-9 0,1-1 2 0,0 1 5 16,-1 0 1-1,1-1 4-15,-1 2 0 0,1-1 4 0,2 0-2 16,-1 1-4-16,3-1-3 16,2-1-1-16,0 1-3 0,1 0-2 15,1 0 0-15,2 0 3 16,0-1-4-16,2-1 2 0,-1-1 0 0,3-1-1 15,1 3 0-15,1-4 6 16,-1 1-8-16,-2 3 4 0,-2 1 3 16,-1 1-6-16,-1 3 2 0,-2-2 11 0,2 3-8 15,-2-3 1-15,2 2 0 16,-2-2-5-16,1 0 0 0,-1 3 3 15,0 0-4-15,0 0 2 16,1 1 2-16,1-1-5 0,0 1 4 0,1-1-1 16,-1 2-2-1,2 0 2-15,3 0-1 0,0 0 0 0,5-1 0 16,-2 0 1-16,2-1-2 15,0 2 2-15,-1 2-1 0,5 2 0 16,-2 0-1-16,0-1 1 0,2 1 0 0,-2-3 0 16,6-1 0-16,-1 2-3 15,1 0 6-15,1-2-4 0,-1 1-1 16,2 2 4-16,0 1-1 15,1-1-2-15,0 3 2 0,0-1-3 0,-2 1 1 16,0 2 2-16,-1-3 0 16,0 2-1-16,1 0 0 0,0-2 0 15,-1 1-1-15,2-2 2 0,-2 2 1 0,1 2-3 16,2 1 2-16,-1-2 0 15,0 1-1-15,1-3-4 0,2 2 4 16,1 0 0-16,1-1 0 16,0 1 2-16,2-1-4 0,1 2 3 0,0-2-3 15,2 1 1 1,2 3 2-16,-2-3 1 0,2 0-2 0,0 0 0 15,3-1-1-15,-1-1-2 16,3 2 6-16,2-3-4 0,1 0-1 16,0 1 4-16,2-2-4 0,3 0 0 0,1-2 4 15,1 2 0-15,2 0-2 16,1 0-4-16,2-2 6 0,2 0-4 15,3 0 2-15,0-3 0 16,1-1 0-16,-1 1 0 0,0 0 2 0,2 0-2 16,0 0 0-16,-2-1 0 15,4-1 0-15,-1-1 0 0,2-3 1 16,-2-2-2-16,2-1 2 15,-1-1-1-15,1-1 0 0,1-3-1 0,2 0 1 16,-3 0 0-16,2-3 0 0,-1 3 0 16,-2-2 0-16,1-1 0 15,0 0 1-15,-1-2-1 0,-1 0-1 0,-2 0 2 16,2-4-1-1,-4-3 0-15,-1 1 2 0,-1-3-3 0,-2 1 2 16,-2-1-1-16,-1-1 0 16,3-1-1-16,-1-2 1 0,1-2 0 15,1 0 0-15,0-3-2 0,-1 0-9 0,2 1 6 16,-1 2 0-16,-2 2 1 15,0 4 4-15,-3 1 0 0,-1 3-2 16,1 2 3-16,0-1 1 16,0 2-2-16,2 2 0 0,0 0 1 0,0 0-2 15,3 1-1-15,0-1 1 16,1 0 0-16,-1 0 2 0,1 0-1 15,-1 0 0-15,-3 1-1 16,4 2 1-16,-2 1 0 0,1 1 1 0,-3 4 0 16,3-3-2-16,-2 3 2 0,0-2-2 15,0-2 0-15,1 0 2 16,2-1 3-16,-1-3-5 0,1 2 2 0,-1-2 0 15,0-1-2 1,-1 1 2-16,-1-1 12 0,0 0-8 0,0 0 0 16,0 0-1-16,-1-3-2 15,2-1 6-15,-1 0-6 0,1-3-4 16,0 0 4-16,1-2 1 15,-1 0-3-15,1-2 0 0,-1-1 3 0,4-2-3 16,0 0 0-16,1-2 3 0,2-1-2 16,-2 1 2-16,-1-4 0 15,-1 3 0-15,-2-2 7 0,-1 0-3 0,1-4-1 16,0 1 3-16,-1-4-4 15,1-1-3-15,-2-1 6 0,-3-2-5 16,-3-1-3-16,0-3 0 16,-3 1 8-16,-2 1-9 0,-4-2 2 0,-1-2 2 15,-1 0-4-15,-2 0 2 0,0-1 3 16,-4 2-6-16,0-4 4 15,0-2-1-15,-1-3-1 0,1-1 0 0,0-2 1 16,-1 3-1 0,0-3 0-16,-2 1 3 0,0 3-5 0,-4-2 4 15,-2 7 0-15,-2 2-3 16,-2 3 2-16,-1 3 7 0,-2 4-3 15,-1-3 1-15,-4 2-2 16,0 1-4-16,-1-1 0 0,-2 3 4 0,3-2-5 16,-4 1 2-16,1 1 0 0,0 0-1 15,-2-1 0-15,-3 0 2 16,1 0-4-16,-3 3 4 0,-2-2-3 0,-1 7-1 15,-2 0 4-15,-1 1-1 16,-1 5-2-16,0-2-1 0,-1 7 2 16,-1 0-16-16,1 2-3 15,0 4-3-15,-1-2-13 0,1 2-5 0,1 0-22 16,1 9-58-1,0 3-25-15,-1-5-122 0</inkml:trace>
  <inkml:trace contextRef="#ctx0" brushRef="#br0" timeOffset="-210216.423">20673 13631 448 0,'20'-40'0'16,"2"-2"132"-16,-2 1-73 0,-2 0-12 0,-3 2 8 16,-1 3 6-16,-4 5-10 0,-3 4-10 15,-1 5-16-15,-2 1-2 16,-2 8-1-16,-2 3 4 0,0 5 3 0,0 5-11 15,0 0-18 1,-6 5 0-16,-6 18-15 0,-10 15 22 0,-9 15 9 16,-7 17-9-16,-6 12-1 15,-8 14 17-15,-3 10-3 0,-5 5-14 16,2-3 3-16,3-9-7 15,4-7-2-15,6-12 0 0,4-6 3 0,3-10-3 16,3-3 0-16,0-6 3 0,1-5-4 16,2-3 2-16,3-4-1 15,5-7 0-15,3-5 0 0,7-9 2 0,7-9-2 16,5-6-1-16,2-4-1 15,0-3-2-15,0 0 7 0,1-3 7 16,5-13 38-16,1-7-34 16,3-5-10-16,-2-4-2 0,-1-3 2 0,-2 1-1 15,0-6-5-15,-4 1 4 0,1-2 0 16,-2 4-5-16,-1 0 6 15,2 5-1-15,3 4-2 0,0-2 0 0,1 6 1 16,1 2-2 0,-1 5 2-16,-2 7 0 0,-1 6-1 0,-2 2 0 15,0 2 7-15,0 11-11 16,-7 16-7-16,-4 12 18 0,-8 12-2 15,-2 5 4-15,-1-1-5 16,1-1-4-16,5-6 0 0,1-6 4 0,4-7-5 16,4-4 2-16,4-6-2 0,3-7-3 15,1-4 1-15,6-3 1 16,4-4 2-16,6-3 0 0,5-4 3 0,4-1-4 15,6-6 2-15,5-3 3 16,-3-2-5-16,0 4-11 0,-3-1-5 16,-4 3-11-16,0 2-10 15,-3-3-20-15,-2 4-28 0,-4 0 6 0,-5 1-87 16,-5 0-184-1</inkml:trace>
  <inkml:trace contextRef="#ctx0" brushRef="#br0" timeOffset="-193256.4">17099 12362 156 0,'-6'-6'0'15,"4"1"106"-15,-2 0-70 16,1 0-2-16,0-2 10 0,0-1 4 0,-2-3 1 16,1 1-6-16,1-1-2 0,1 0-9 15,-1-2-6-15,0 2-1 16,3-1-5-16,0 2 0 0,0 5 10 0,0 1 10 15,0 2 1-15,0 2 3 16,0 0-36-16,0 7-16 0,0 10-31 16,4 9 39-16,-1 8 0 15,2 2 17-15,0-2-1 0,-1-3-10 0,1-9-5 16,-1-4 6-1,0-4-5-15,-2-3-3 0,1-5 2 0,1-2 11 16,-1-1-13-16,-1-3 2 0,2 2 17 0,0-2-25 16,2 0 14-1,3-2 19-15,0-8-5 0,4-1-1 0,1-6-3 16,3-2-1-16,3-4-5 15,6-3-5-15,1-3-4 0,6-5 0 16,0-3 0-16,1 0-3 16,3-6 2-16,2 2 0 0,0 2-1 0,-1 1 0 15,-2 3 3-15,-4 3-3 0,-2 5 0 16,-5 3 1-16,-3 5-1 15,-2 4 0-15,-2 6 0 0,-5 1-6 0,0 7-6 16,-2 1-73-16,-2 7-130 16,-8 4-53-16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31:35.5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10425 5696 665 0,'-14'-25'0'16,"1"3"115"-16,0 0-58 0,-1-2-18 15,-2 3-13-15,-2-2-16 16,0-3-1-16,-1 1 3 0,-1-1-8 0,2-2 3 15,0 2-4 1,-1 0-6-16,0-1 6 0,-3 1-3 0,-3 2-3 16,-3 3 0-16,-2 2-6 0,-2 3-4 15,-3 1 13-15,1 6 0 16,-4 0 10-16,3 1-5 0,0 1-6 0,-1-1 1 15,1-3 0-15,-3 5 0 16,-2 2 30-16,0 4-25 0,-4 0-1 16,-2 7 1-16,0 0 2 15,0 3 5-15,1 3-1 0,2 1-1 0,0 4 1 16,-1 0-9-1,2 3-3-15,-1 2 2 0,-1 2 1 0,3 5 0 16,-3 4 1-16,4 4-4 0,2 1-2 0,4 0 4 16,2 2-2-16,3 0-2 15,1 2 3-15,1 2 0 0,-1 2-2 16,2 4 2-16,1 0 0 15,0 1 1-15,2-2-1 0,3 0 6 16,0 1 4-16,1-1 1 16,1 2-3-16,2 1 2 0,1 0-6 0,2 1-3 15,1 2 3-15,3 1-3 16,2 2-2-16,1 2 2 0,1-2 1 15,1 2-2-15,-1 1 0 0,2-3 6 0,2 4-7 16,0-3 2-16,-1-2 9 16,1-5-7-16,1-1 7 0,1-4 2 15,4-3 4-15,3-3-3 16,1 0-2-16,4-3-3 0,2 2 4 0,2-1-6 15,2-1-2-15,1 2 0 16,0-4-2-16,2 1-4 0,-2 0 4 16,-1-1 0-16,0 2-3 0,-1 2 2 0,2-2 1 15,-2 0-3-15,-1-1 2 16,2 0 1-16,3-1-2 0,1-4 0 15,3 2 14-15,5-4 0 16,0-2 4-16,1-4-3 0,2-2-6 0,0 0 2 16,0-3-5-1,0 1-4-15,1 1 3 0,-1-1-2 0,1-1-6 16,-1-2 6-16,0 2-1 15,1-5-2-15,-2 4 0 0,-3-3 1 16,4-1-1-16,-3 2 0 0,0 0 0 0,0-2 0 16,-1 0 0-16,-1 1 2 15,0-1-3-15,1-1 2 0,-2 1 2 16,5-4-6-16,-3-1 3 15,1-1 1-15,1-3-2 0,0-1 2 0,1-1 0 16,0-2-1-16,3-1 0 16,-1-1 18-16,0 0-15 0,-2 0 3 15,-2 1-4-15,-1-1-4 16,0 0 4-16,0 0 0 0,-1-5-2 0,2-3 0 15,-2-3 3-15,2-1-5 0,1-2 4 16,2 0 0-16,-1-3-3 16,-2-1 2-16,2 0 6 0,-3-2-5 0,3-2 5 15,-3 1 0 1,2-5-1-16,1-1 1 0,0 0-1 0,0-2-5 15,-3 1 2-15,3-1-2 16,-6-2-2-16,1-1 2 0,2 0 4 16,-4-2-4-16,1-1 13 0,-1-2 1 0,-2 0-4 15,-1-3 3-15,0-1-4 16,-2-1-4-16,-2-2-1 0,0 0 2 15,-2-2-9-15,-3-2 4 16,2 0 1-16,-5 0-4 0,0 1 2 0,3 0 6 16,-2-2-5-16,1 0 6 15,2 1-4-15,-5-1-4 0,1 2 0 16,-2-3 16-16,-2 3-8 15,1-2 8-15,0 1-5 0,-1 1-2 0,0-3-1 16,-1 2-3-16,-2-1 0 0,-2 0 3 16,0 1-2-16,-2-3-4 15,-2 3 7-15,-1-1-3 0,-7-1-4 0,2 1 7 16,-2 2-3-1,-4-2-2-15,2 3 3 0,-2-3-2 0,-4 3-4 16,2 0 7-16,2 3-6 16,-4-2-2-16,1-2 0 0,0 4 6 15,-4-3-7-15,-3 0 2 16,3 2 14-16,-5 0-14 0,-2 1 9 0,0 4-7 15,-7 0 2-15,-2-1-1 0,-2 5-1 16,-6-3-4-16,-1 1 2 16,-1 3 3-16,-1 0-6 0,1 0 4 0,0 2 1 15,-4 5-5-15,0-1 4 16,-1 4-1-16,0 3-2 0,-3 0 2 15,-1 8-3-15,-3 1-1 16,-5 4 5-16,-4 1-4 0,-5 4-15 0,-3 2 1 16,-1 1-9-16,-3 4-16 0,-1 5-10 15,2 0-9-15,5 1-19 16,3 2 14-16,3 4-31 0,-1 6-84 0,-7 2-59 15,-5 2-282 1</inkml:trace>
  <inkml:trace contextRef="#ctx0" brushRef="#br0" timeOffset="2890.004">12715 8603 719 0,'0'-21'0'0,"0"2"86"0,0-1-46 0,-1-3-2 16,-2 0-19-16,2-1-14 16,-1-1-6-16,0 1 2 0,-2-3-1 15,-1-4 0-15,-2 0 0 16,-2-1 3-16,-2 0-3 0,-1 1-3 0,-4-3 2 15,-2 1 2-15,-3 1 41 0,1 3-23 16,-4 2-2-16,2 2 16 16,1 0-2-16,-2 1-10 0,-1 2-10 0,2-2-5 15,-4 2-6-15,-2 0 0 16,1 0 6-16,-4 0 0 0,0-2 8 15,-3 2-3-15,-2-2 4 16,-2 3-3-16,-3 0-2 0,1 0-3 0,0 2 1 16,-1 1-2-16,-1 2-5 0,2 4 6 15,2 2-5-15,1 5-3 16,0-1 2-16,0 2 1 0,-1 4-2 0,1 0 0 15,-1 0 0 1,-3 2-2-16,1 2 4 0,0 1 0 0,-1 1-2 16,3 1 7-16,0-2 3 15,0 4 0-15,1 2-2 0,2 1 1 16,-2 2-8-16,3 2 3 15,1 3-3-15,0-1-2 0,1 2 2 0,2 2-2 16,-1 4-3-16,0 2 8 0,2 7-8 16,-4 1 1-16,3 4 4 15,-3 0 2-15,-1 4-5 0,-3 1 4 0,4 0-2 16,0-1-1-16,4-2 2 15,5-2 3-15,-1 0-4 0,3 2 6 16,4-1-3-16,2 0-3 16,4 3 0-16,0 2 8 0,-1 0-6 0,0 3 6 15,0 3-4 1,1 1-5-16,-1 3 2 0,-2 5 3 0,-1-1-5 15,0 7 1-15,-1-1 0 0,4 0 1 0,3 0 0 16,0-4 0 0,2-2-2-16,-1 1 2 0,2-3 1 0,2-3-3 15,1-3 0-15,3-2 2 16,-1 0-2-16,2-1 1 0,0 3 0 15,3-1 0-15,2 2 0 16,-1-3 1-16,2 3-1 0,2 3 0 0,-1-5 2 16,2 2-3-16,3-4 2 0,2-4-3 15,2-1-1-15,-2 2 4 16,4-3 0-16,-1-2-2 0,0-2 1 0,1-3 1 15,-1 2-2-15,2-1 2 16,-1-2 2-16,3-2-2 0,3-2 3 16,1-6 0-16,-1 1-1 15,0-2 5-15,2 1-2 0,-1 1-5 0,-1-3 10 16,3 0 5-1,0-1-6-15,-1 0-2 0,4-1-3 0,-2-1-9 16,5-1 8-16,5-1 2 0,-2 1-8 0,4-3 3 16,-1-2-1-1,-1-3 0-15,-1-1 0 0,-1 0 2 0,-3-4-2 16,2-1-1-16,4-5 2 15,-1 0-2-15,1 0 2 0,-2-2 1 16,-1 1-3-16,0-5 2 16,1-2-1-16,-2-2 0 0,3-4 0 0,0-1 2 15,0-1-3-15,5-1 0 16,-1-3 2-16,-2 1-2 0,1-5 2 15,-3-1 1-15,0 0-4 0,-1-2 1 0,-1-3 2 16,-2 0-2-16,0-2 2 16,-2-2 0-16,-1 0-2 0,-1-2 2 15,-2 0 0-15,-1-1-2 16,1-1 2-16,-1-1 1 0,-1-3-2 0,0 0 0 15,-1-1 2 1,-2 0-2-16,0-4 0 0,-4 0 3 0,-4-2-3 16,1-1 0-16,-2-3 10 0,-1 0-4 0,3-2-2 15,-1-2-2 1,-1-1-4-16,0 0 3 0,-2-1 1 0,-4 2-4 15,-1 1 2-15,-2-2 1 16,-2 2-2-16,0 0 2 0,-1-2 1 16,-1 0-2-16,-1 0 0 15,0 0 2-15,0 0-2 0,-1-2 0 0,1 2 12 16,-1-1-12-16,-5-3 0 15,0 2 10-15,-3-1-1 0,0 1 1 16,-3 1-1-16,1 1 3 0,-2 2-4 0,-1 1-4 16,0 3 1-16,0 2-2 15,-1 2-3-15,-2 0 0 0,1 3-15 16,-3 5-16-16,-1 0-47 15,0 7-11-15,-4 3-36 0,-1 4-76 0,-2-2-126 16</inkml:trace>
  <inkml:trace contextRef="#ctx0" brushRef="#br0" timeOffset="12570.017">13041 11564 426 0,'6'-6'0'0,"-1"1"139"0,-2 1-95 16,1 1-7-16,0 3-10 16,2-3-8-16,4 0-2 0,1 2 2 15,6-3 3-15,1-2 4 16,4 0 1-16,-1-3-5 0,3-1-3 0,-1-1 3 15,0 3-6 1,-2-4-5-16,-3 3-8 0,-4 1 4 0,-4 3 0 16,-3 2 0-16,-5 2 6 0,-2 1-9 0,0 0-3 15,-4 1-2 1,-7 7-5-16,-8 4 12 0,-9 5 9 0,-3-2-8 15,-3 3-1-15,-2 2 2 16,-3 0 3-16,0-1 3 0,2 1 1 16,5-4 2-16,6-4 1 15,7-2 4-15,5-3-9 0,6-2-8 0,3-2 2 16,5-1 2-16,0-2-2 0,0 0-1 15,0 0-11-15,6 0 1 16,8-2 6-16,8-5 17 0,8-3-1 0,6 0-9 16,2-2-6-16,1-2-3 15,0-1 0-15,-4-3 3 0,-3 1-3 16,-6 1 3-16,-3-1-1 15,-5 3-4-15,-4-1 4 0,-1-2 15 0,-3 3 1 16,-2 2 3 0,-4 2 0-16,-3 3-1 0,-1 1 3 0,-4-2 1 15,-9 4-28-15,-11 4 2 0,-12 3-3 0,-15 18-1 16,-10 9 7-1,-7 6 0-15,-4 6-1 0,0-1 0 0,4 5 5 16,1 0-5-16,7-3 0 16,7-3 5-16,8-6-4 0,13-9 4 15,11-11-4-15,11-6-2 16,10-1-1-16,4-7 2 0,6 6-47 0,10-6 54 15,13-5 0-15,11-13 10 16,11-8 4-16,3-6-14 0,1-3 0 16,2-1 2-16,-6 0-3 0,-4 2-10 0,-4-1 8 15,-3 3-1-15,-10 2-4 16,-8 9 2-16,-9 6 2 0,-9 10-4 15,-6 3 2-15,-2 1 7 16,0 1 18-16,0 0-14 0,-6 0-14 0,-8 8-7 16,-8 7 14-1,-7 7-5-15,-9 7 0 0,-4 3 6 0,-4-1-5 16,-3 2-2-16,5 0 2 0,3-4 2 0,8-4-5 15,8-5 3 1,9-10 1-16,8-3-4 0,6-4 4 0,2-3-4 16,0 0-15-16,0 0 2 15,8 0 8-15,9-7 2 0,14-7 10 16,14-6 3-16,12-7-6 15,8-4 3-15,3-1-6 0,-3-2 0 0,-5 1-4 16,-6 2 1-16,-10 3 1 16,-10 6 6-16,-10 4 0 0,-10 8-4 15,-8 5 2-15,-4 2 15 0,-2 3 5 0,-5-1 13 16,-7-1-19-16,-10 5-18 15,-9 9 5-15,-10 12 0 0,-8 8-4 16,-7 4 4-16,-5 5 0 16,-3 3-1-16,-4 0 2 0,4 2-4 0,5-4-2 15,7-5 2 1,6-3 2-16,11-3-2 0,6-6-3 0,8-6 6 15,9-7-4-15,8-7 1 16,4-2 1-16,0-3-41 0,0 0 24 16,8 0 8-16,10-4 1 0,10-11 12 0,11-10 3 15,9-7-6-15,4-4 4 16,5-2-6-16,-3-2 1 0,-2 0 0 15,-1-2 4-15,-6 2-3 16,-5 3 0-16,-6 4 0 0,-5 6-2 0,-8 7 2 16,-8 9 1-16,-9 6-4 15,-4 4 4-15,0 1 5 0,0 0 4 16,-7 3-9-16,-10 10-4 0,-12 6 4 0,-10 6 7 15,-7 2-8-15,-4 4-2 16,-3-1 2-16,-1 3 1 0,1 3-7 16,3-3 9-16,7-2-8 15,5-4-3-15,7-3 1 0,10-5 1 0,6-7-2 16,6-3 1-1,9-5 0-15,0-2-14 0,0 0-31 0,4 1-13 16,5-2 46-16,7-1-21 16,6-8 0-16,6-6-39 0,3-7-25 15,2-4-10-15,3 0-70 0,2-4 41 0,0-2-51 16</inkml:trace>
  <inkml:trace contextRef="#ctx0" brushRef="#br0" timeOffset="13450.018">13257 11393 416 0,'6'-9'0'0,"-1"1"206"0,-2 2-113 16,-3 3 9-16,0-2 10 16,0 4-17-16,-1 0-51 0,-1-1-14 0,-2 0-15 15,-1 0-11-15,-1-1 0 0,-2 2-1 16,0-1 14-16,-1 1 1 15,-2 1-2-15,-3 0 6 0,-2 0-13 0,-3 0-4 16,-4 0 5 0,-5 3-9-16,0 2-1 0,1 0 0 0,4-1 7 15,7-1 1-15,8-3 8 16,4 1-9-16,4-1-12 0,0 0 6 15,0 0-2-15,4 3-32 16,2 2 24-16,4 0 16 0,6 2-8 0,6-2 2 16,9-2 10-16,3-3-6 0,0 0 1 15,1 0-2-15,-6 0-6 16,-2 0 4-16,-10 0 4 0,-3-3-8 0,-4 3 4 15,-2-3 3-15,-2 3 0 16,-2 0 3-16,-1 0-1 0,-1 0-8 16,-2 0 2-16,0-2 7 15,0 2-2-15,0 0-1 0,0 0-2 0,0 0-6 16,0 0 6-16,0 0-1 0,0 0-4 15,0 0 1-15,0 0 0 16,0 0-2-16,0 0 6 0,0 0-6 0,-1 0-2 16,1 0 10-1,-1 1-10-15,1 3-1 0,0 3 8 0,-2 0 0 16,0 7-2-16,-1 2 0 15,0 3 8-15,2 7-8 0,-2 2 0 0,-1 2 14 16,2 2-7 0,0-3 3-16,-1 0-3 0,3 2-7 0,-3-4 0 15,2-3 6-15,-1-1-7 0,-1-4 2 0,2-5 4 16,-2 1-7-1,3-4 4-15,0-3-2 0,0 0 0 0,0-1-2 16,0-2 1-16,0 2-2 16,0 0 6-16,0-3-3 0,1 2 0 15,-1-2-4-15,2 1 4 16,-2 0-69-16,2 0 4 0,2 3-19 0,-1-4-121 15,-1-4-249 1</inkml:trace>
  <inkml:trace contextRef="#ctx0" brushRef="#br0" timeOffset="50020.07">19194 11511 641 0,'0'-2'0'0,"0"0"175"0,0 2-109 0,0 0-11 16,0 0-21-16,2 1-21 15,1 9-16-15,0 5 6 0,1 9 21 16,-3 5-9-16,3 10-3 0,-1 4-5 0,-1 7 21 16,-2 8 2-16,1 5-17 15,-6 3-3-15,-1 8 4 0,1-3-6 16,0-1-5-16,2-1 1 15,1-6-3-15,3-3-2 0,-1-6 2 0,6-6 1 16,0-8-3 0,-1-7 2-16,1-4 0 0,-2-7-1 0,-1-3-18 15,-2-7-2-15,1-5-19 16,-2-4 6-16,0-3-12 0,0 0-14 15,0-5 1-15,-1-5-91 0,-1-7-160 0</inkml:trace>
  <inkml:trace contextRef="#ctx0" brushRef="#br0" timeOffset="50480.07">19165 11528 631 0,'0'-9'0'0,"-1"4"165"16,1 5-65-1,0 0-40-15,0 0-14 0,-4 0-24 0,-2 12-16 16,-5 10-4-16,-6 12-2 15,-2 5 0-15,0 4 5 0,1-4-6 16,1 0 2-16,1-2 2 0,0-2-6 0,2-3 6 16,2-3-1-16,0-6-2 15,3-3-1-15,3-5 2 0,3-5-2 16,1-6 1-16,2-1-3 15,5-3-7-15,5-10 14 0,7-8-2 0,4-8 5 16,1-9-4-16,2-3 0 16,0-2-5-16,0-6 4 0,0-1 23 15,-1-4-13-15,-1-2 12 16,1 4-1-16,-5 9 4 0,-1 11 0 0,-7 9-8 15,1 12 6-15,-6 7-7 0,1 2-8 16,0 17-6-16,1 12 6 16,-2 11 3-16,-1 9 0 0,-3 4-1 0,5-2-9 15,-1-3-4 1,4-6 2-16,1-3 3 0,-2-6-4 0,0-1-94 15,-3-4-6-15,-5-5-129 16,0-6-269-16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33:54.94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5055 6558 179 0,'0'-8'0'16,"0"2"151"-16,2-1-92 0,0 2 0 0,-1-1-8 16,-1 0-6-16,0 3 32 15,0 0-18-15,0-1 12 0,0 1 0 16,-1-1-19-16,-2 1-8 15,1-2-3-15,-2 1-6 0,1 1-18 0,2 0 5 16,-3-1-11 0,1 1 2-16,0-1 0 0,-4-3 1 0,3 1 1 15,-4-5 4-15,0 2 1 0,0-2 2 16,-2 1-6-16,0-1-7 15,-3-2-4-15,1 4-4 0,-5 0 2 0,0 1-3 16,-1 0 0-16,-5-1 0 16,2 2 2-16,-1-1-2 0,-4 1 0 15,1-2 8-15,0-1 0 16,-2 2-2-16,0-1 1 0,1 1-5 0,0-1 4 15,2 1 0-15,0-1-5 16,1 2 2-16,-1-1-2 0,1 1 1 16,0 0 1-16,-1 2 0 0,0-1-2 0,1 2 6 15,1 1-5-15,-3 1 1 16,2 1-1-16,-2 0 0 0,1 1-4 15,-2 0 4-15,3 0-1 16,-1 0-1-16,1 0 0 0,-1 2 2 0,2-1-3 16,-1 2 1-1,-2-1 1-15,2 1-2 0,-2 3 2 0,-2 1-2 16,2 0 0-16,-2 1 2 0,4-2 0 0,1 0-1 15,2 0-1 1,-1 0 1-16,3-1 0 0,0 2 0 0,-1 0 4 16,1 1-6-16,-2-1 2 15,0 2 0-15,0-1 0 0,1 2 0 16,-2 0 0-16,1 2 0 15,-2 2-2-15,-2 0 1 0,0 1 2 0,0-1 1 16,-1 1-3-16,2 0 0 16,-1 1 2-16,1-1 0 0,1 0-2 15,1-1 2-15,3 3-1 0,1-2 0 0,1 0-1 16,-1 3 2-16,-4-3-2 15,4 6 0-15,-1-1 2 0,1 1-2 16,4 4 0-16,-2-1 1 16,2-2 0-16,0 4-3 0,3 2 3 0,1 1 0 15,-1 3-2 1,0-2 1-16,-1-1 0 0,0 2 2 0,-1 1-1 15,3-3 0-15,-2 4 0 16,2-1 2-16,0-1-2 0,1-1 0 16,1-2 0-16,4-1-1 0,-1 0 2 0,0-2-1 15,1-4 0-15,0 2 0 16,0-4 0-16,2-1-1 0,1 1 1 15,0-2 0-15,5 0-11 16,2 0 14-16,1 0-3 0,4 0 0 0,2 3 11 16,1-3-7-16,5 2 1 15,-1 0 3-15,3-2 2 0,1 2-1 16,3 0 5-16,3-2-1 0,1 1-2 0,2 2-2 15,1 1-3-15,1 1-3 16,2 2 3-16,1-2-2 0,4-1-4 16,0-1 0-16,3-3 5 15,1 3-6-15,1-7 2 0,0 0 4 0,3-1-6 16,-1 0 2-1,2-3 3-15,1 1-5 0,-2 0 2 0,-1-1 0 16,-3-1-1-16,0-3 0 16,-1-1 1-16,1-3-2 0,0 1 2 15,0-1 1-15,-1 0-2 0,1 0 0 0,-1-1 2 16,0 0-3-16,0-1 2 15,-2-3 0-15,-1-2-1 0,-1-2-1 16,-4-3 1-16,-1-1 0 16,-1 1 0-16,-4-4 3 0,1 3-3 0,-3-2 0 15,1-1 2-15,-3 1-3 16,-1-2 2-16,-1-2 1 0,-1 1-2 15,-1-5 0-15,1 0 1 16,6-6-1-16,1-4 0 0,0-3 5 0,1-2-6 16,-3-4 2-16,2 0 26 0,-3-4-5 15,-1 6-5-15,-5-3-5 16,-2 2 2-16,-6-1 1 0,-1-5 7 0,-7 2-6 15,-2-5 2 1,-3 1-3-16,-5-2-4 0,-4-1-7 0,-2 0 0 16,-3 0-4-16,-3-1 0 15,4-2 5-15,-1 3-7 0,-2-2 4 16,-1 0-1-16,-3 2-2 0,-1 7 1 0,-2 6-2 15,1 9-6-15,-1 5-2 16,-1 7-13-16,3 6-25 0,-3 4-7 16,0 3-13-16,-1 3-16 15,2 1 5-15,1 5-4 0,0 6-48 0,1 3-9 16,-2 2-98-16,-3-4-138 15</inkml:trace>
  <inkml:trace contextRef="#ctx0" brushRef="#br0" timeOffset="5220.007">9319 7495 580 0,'0'-14'0'0,"-3"-2"172"0,-2 1-90 16,0-2-14-16,0 1-10 0,-2-2 3 15,2 0-19-15,0 1-10 16,1-1 0-16,0 0-5 0,-2 1-12 0,-1-1 1 16,-2 1-4-1,-1 0-3-15,-2 0-2 0,-3 2 0 0,-1-2-3 16,-2-1 0-16,-2 0 8 15,-1-2 12-15,-3 0-19 0,-2 1 7 16,-2-2 3-16,-1 1 0 16,-2-1 4-16,2 0-8 0,-2 2-2 0,0 3 0 15,1 1-4-15,3 0-2 0,-1 4 2 16,2 1-3-16,2 2-4 15,-2 3 4-15,1 0 2 0,-3 1-6 0,-5 0 4 16,-1 1 3-16,-5 3-2 16,-5 0 5-16,-2 1-1 0,-3 6 1 15,-1 4 5-15,1-2-8 16,2 4 1-16,2 1 3 0,-1 0-3 0,3 3-4 15,1 0 6 1,3 2-4-16,4 2-2 0,3 2 1 0,3 1-2 16,6 1-2-16,1-2 2 0,3 5 1 0,0 0-2 15,-1 4-1 1,-3 1 3-16,1-1 0 0,-2 5 3 0,1 0-1 15,-1 4 0-15,-1 2 2 16,-1 1-2-16,0 2-4 0,0-3 0 16,2 1 10-16,3-1-11 15,3-2 2-15,7-3 5 0,4 0-8 0,3-2 4 16,3-1 3-16,1-3-5 0,0 1 0 15,7-2 5-15,-1-1-5 16,3 2 0-16,-1-3 3 0,1 2-3 0,2-1 0 16,0-1 5-16,2-1-6 15,-1 1 2-15,7 1 1 0,-1-2-2 16,2 0 0-16,2 0 6 15,-3-3-6-15,2-1 0 0,0 0 3 0,-1 0-3 16,1-3 0 0,0 2 3-16,2-1-4 0,-1-1 2 0,3 1 5 15,2-2-5-15,2 1 5 0,0-1-4 0,1-5-3 16,-1-1 2-1,5 1 3-15,1-4-4 0,2 0 0 0,3-5 4 16,-1 0-6-16,0-2 4 16,-2 0 3-16,-1-1-6 0,-2 0 2 15,-2-1 3-15,1-2-6 16,-2 0 4-16,-1 0 2 0,2 0-6 0,-1 0 4 15,0 0-1-15,-1-2-1 16,-1-1 0-16,2-2 1 0,-2 0-1 16,2-2 0-16,1-1 2 0,-2-1-2 0,-1-3 0 15,2 0 6-15,-2-4-7 16,-1 2 2-16,2 0 5 0,-4-1-4 15,0-1 2-15,3-1-2 16,-1-1-1-16,0-5 2 0,1 1 1 0,-2-3-4 16,0-1 0-1,1 0 7-15,-1-1-7 0,1-1 0 0,-3 1 4 16,-3-3-5-16,-3-1 2 0,-2-3 1 0,-1-1-2 15,-3-3 0 1,-2-3 5-16,-3 1-5 0,-1 0 0 0,-1-3 5 16,0 3-5-16,-1-1 0 15,-1-2 3-15,1 5-4 0,-3-3 2 16,1 2 0-16,-2-3-1 15,-2 0 0-15,1-1 1 0,-6-1-1 0,-2 3 0 16,-3-1 1-16,-2-1-1 16,-6 1-1-16,-2 1 1 0,-2 0 0 15,-3 3-2-15,1 1 2 0,-2 2 0 0,-1 5-2 16,0 1 1-16,1 4-21 15,-3 6-7-15,0 0 2 0,-3 7-20 16,-2 2 5-16,-2 6-9 16,-3 3-27-16,-7 1 6 0,-1 7-19 0,-5 5-50 15,-5 3-35 1,-4-5-182-16</inkml:trace>
  <inkml:trace contextRef="#ctx0" brushRef="#br0" timeOffset="11620.016">7775 6045 624 0,'1'-9'0'0,"0"0"187"15,0 2-94-15,-1 1 0 0,0 3-13 0,-1 1-21 16,0 2-12 0,0 0-12-16,-1 0-15 0,2 10-17 0,-1 6 3 15,0 8 5-15,-1 8 17 16,2 5 1-16,0 6 1 0,-1 6-13 15,1 1 3-15,-2 1-3 16,-1 0-5-16,-1-3 1 0,1-2-4 0,1-3-3 16,-1-5 3-16,1-5-5 0,1-6-5 15,-1-1 2-15,1-4 12 16,0-3-16-16,0-4 6 0,1-5 3 0,-1-3-9 15,-1-3 6-15,0-1-1 16,-1 0-2-16,0-2-14 0,1-1-29 16,-3 0-24-16,1-6 2 15,0-11-22-15,4-7-46 0,0-12-15 0,8-8-91 16,-1-9-118-16</inkml:trace>
  <inkml:trace contextRef="#ctx0" brushRef="#br0" timeOffset="12090.016">7843 5959 539 0,'6'-24'0'15,"5"2"249"-15,-1 2-164 0,0 1-14 16,1 2 0-16,2 5-17 16,-1 0-15-16,1 4-9 0,0 8-12 0,2 0-2 15,1 12 0-15,-3 5 5 0,-2 7-2 16,-2 4 4-16,-4 5-1 15,-2 2-2-15,-3-2-2 0,-2 1-11 0,-6-5-5 16,-2-2 8-16,-3 1-6 16,-5-3-5-16,-2-1 2 0,1-2 8 15,-3-4-7-15,3-1 1 16,2-5 0-16,0-2-4 0,8-5 2 0,1-3 2 15,4-1-5 1,0-1 4-16,2-2-1 0,0-4-2 0,0-3 2 16,2-3-3-16,0-2-8 0,0 1 9 0,6 3-2 15,-5 1-2 1,2 4 7-16,0 4-4 0,-1 1-9 0,1 4 9 15,5 8 0-15,-3 7-2 16,5 6 8-16,2 5 11 0,-1-1-9 16,0 0 5-16,0-2-1 15,-1-3-1-15,1-1 5 0,-1-2-4 0,0-2-5 16,-3 1 2-16,-2-2-2 0,2 2-8 15,-2 0 6-15,1 0 4 16,-1 0-9-16,0-2 4 0,0-3 1 0,-2-1-4 16,1-1-20-16,0-5-19 15,-2-2-43-15,3-4-2 0,-2-2-14 16,0-5-116-16,-3-7-286 15</inkml:trace>
  <inkml:trace contextRef="#ctx0" brushRef="#br0" timeOffset="13240.018">8121 6423 819 0,'3'-5'0'16,"-2"3"166"-16,3-1-106 16,-1 3-18-16,1-2-11 0,2-3-10 15,4 0-15-15,2-4 3 0,2-1-4 0,2-2-2 16,-1-5 12-16,0-2 1 15,-1 2 5-15,-4-5 6 0,-1 2 1 16,-3-1 2-16,-4 1 0 16,-2 2-16-16,0 2-10 0,-5 4 4 0,1 2-4 15,-4 3-6 1,0 5 4-16,-2 2 1 0,-2 0-9 0,-2 5 1 15,-1 5-2-15,0 1 0 16,0 2 11-16,1 2-4 0,0 3 0 16,2 2-4-16,2 9 2 0,3 3-2 0,2 5 4 15,4 3 0-15,1 1-8 16,3-2 12-16,4-6-3 0,2-7-2 15,2-5 1-15,3-10-2 16,2-3-3-16,3-7 10 0,6-2 2 0,2-14 3 16,5-3 6-16,0-7-13 15,1-1-4-15,-1-2 2 0,-5-3 6 16,-2-1-7-16,-6-1 14 0,-2-1-5 0,-5 2-4 15,-3-4 9-15,-4 0-5 16,-3 4-7-16,-2 3 6 0,-1 8-5 16,-4 7 3-16,0 6 10 15,-2 7-1-15,-2 2-10 0,-6 13 0 0,-1 10-7 16,2 10-3-1,-1 4 10-15,5 2-4 0,3-2-2 0,2-9 2 16,4-7 0-16,1-5-1 16,1-5-6-16,5-4 7 0,0-1-2 15,1-4 0-15,0-1-3 0,0-2 0 0,3 0 4 16,-4 0 0-16,1-5-8 15,0 1 12-15,0-1-7 0,-4 2-5 16,1 0 8-16,-2 3 0 16,1 3-17-16,-2 9 20 0,2 7-6 0,0 8 0 15,-2 8 5-15,0 8 0 16,-1 3-4-16,0 6-14 0,-2 1-3 15,-2 1-19-15,-2-2 8 16,0-7 7-16,1-5-12 0,-1-10 17 0,2-8 14 16,2-7-2-16,1-6 12 0,1-5-6 15,0-1 0-15,0-3 0 16,4 0 6-16,1-10 22 0,2-4 16 0,1-6-16 15,-1-6 0 1,0-5-3-16,2-4-5 0,-1-8-3 0,2-6-1 16,1-6-8-16,1-7-7 15,2-4 3-15,1-4-1 0,2 5-6 16,-3 8 5-16,-1 10 2 0,-2 12-8 0,-2 10-14 15,-4 11-11-15,-2 6-29 16,-1 8-5-16,0 6-41 0,-2 14-21 16,0 11 1-16,-3 1-178 15</inkml:trace>
  <inkml:trace contextRef="#ctx0" brushRef="#br0" timeOffset="13920.019">8943 5823 940 0,'0'0'0'0,"0"1"170"16,0 14-147-16,-3 10-3 0,-2 11 25 0,2 5-10 15,-1 2-8 1,-1-1-10-16,0-1-7 0,0 0 0 0,-1 0 7 16,3-1-5-16,0 0-10 0,1-1 2 0,2 0-2 15,0-3-4 1,2 0-29-16,2-4-20 0,2-6-27 0,0-9-9 15,0-4-22-15,-1-6-49 16,-1-6-5-16,-1-1-35 0</inkml:trace>
  <inkml:trace contextRef="#ctx0" brushRef="#br0" timeOffset="14290.02">8904 6212 396 0,'7'-18'0'0,"3"2"311"0,2 0-181 0,4 3-18 16,1-3-50-16,2 6-37 15,0 3-12-15,1 2 1 0,-4 5 16 16,-3 0-17-16,-4 10-1 15,-4 5 11-15,-3 6 3 0,-2 2 9 0,-2 3-4 16,-3 2-4 0,-1-1-8-16,4 1-10 0,2-6-9 0,0-1 0 15,8-5 4-15,0-4-7 0,2-2 6 0,3-2 2 16,-1-4-6-1,1-4-1-15,1 0 5 0,-4-3-6 0,0-2 6 16,-3-6 1-16,-2-2-5 16,-3 1 2-16,0-6 8 0,-2-2-11 15,0-2 4-15,-2-4 2 16,0-2-7-16,1 0 2 0,1 3 2 0,-2 4-2 15,0 6 3-15,1 5-1 16,-3 5-2-16,0 4 2 0,-1 1 3 16,-3 5-5-16,-2 7-4 0,1 5 5 0,-2 1-54 15,2-1-7-15,2 2-33 16,3-1-82-16,0-3-99 0,3-4-157 15</inkml:trace>
  <inkml:trace contextRef="#ctx0" brushRef="#br0" timeOffset="15470.021">9518 6067 920 0,'8'-14'0'0,"-6"5"215"16,-2 3-149-16,0 2 17 15,-6 2-23-15,0 2-31 0,-6 2-13 16,0 9-3-16,-2 6-8 15,-1 2-5-15,2 0 0 0,3-1 15 0,2 0-18 16,5 0 6-16,3 2-1 16,3 4-2-16,5-1 0 0,2 2 0 15,3 4 0-15,-3-3 0 0,0-1 1 0,-1-1-1 16,-1-2-3-16,-4 0 1 15,-3-3-13-15,-1 0 15 0,-2-3 0 16,-6-1 0-16,-4-1-16 16,-1-3 2-16,1 0 3 0,-3-5 11 0,6-1 0 15,2-3-39 1,2-2 23-16,1-1 9 0,4-6-3 0,1-2 3 15,7-7-3-15,3-1 3 16,6-5 9-16,2-5-4 0,3-1-4 16,0-4 9-16,3-2-3 0,-4 1 0 0,5-2 0 15,-5 1 16-15,1 3-5 16,-6-1 0-16,-3 6-4 0,-4 8-2 15,-3 3 16-15,-1 6-4 16,-4 5-5-16,-1 1 0 0,0 3-5 0,0 0 2 16,0 0-3-16,-3 6-9 15,-2 8-8-15,-3 7 12 0,0 6-2 16,1 0-1-16,0 2 4 0,4-1-1 0,-1-3-1 15,3 0 0-15,1-2 1 16,1-3-2-16,3-1 1 0,3-6 0 16,0-2 0-16,1-3-3 15,1-4 2-15,2-4 0 0,3 0 2 0,-1-9-1 16,3-3 0-1,0-3-4-15,2-4 1 0,1-1-2 0,0-6 3 16,-1 3-1-16,0 0-10 16,-3 7 5-16,-3 3 3 0,-4 9 1 15,-2 4 5-15,-2 0-2 0,-2 8-4 0,1 5 6 16,-1-1 1-16,1 3-4 15,1 1 4-15,-1-1 11 0,0-1-13 16,-3-4 0-16,0-5 10 16,0-3-8-16,0-2 10 0,0 0-6 0,0 0-5 15,0 0 6-15,0 0-3 16,0 0-2-16,0-3-1 0,0-5-2 15,1 0-28-15,2-4 11 16,6 0-1-16,-1-4-9 0,5-2 15 0,-1 3-3 16,2-2 4-16,3 6 11 0,-4 6-3 15,-1 5-3-15,0 2 11 16,-1 7-7-16,2 6-1 0,-2 4 8 0,1 3-1 15,-1 2-4 1,2-2 2-16,2-5-1 0,1-2-6 0,-1-6-11 16,0-4-8-16,1-4 12 15,4-1 17-15,2-8-7 0,1-4-28 16,5 0-4-16,-3-2-11 0,-1 1-32 0,-1-3 43 15,-5 3 14-15,-3-1 5 16,-2 1 13-16,-7 4 2 0,-4 0-1 16,-2 1 4-16,-3 2 61 15,-4 0-22-15,-2 1-1 0,0 1-12 0,-2 2-6 16,0 1-6-16,1 1-12 15,2 4-8-15,-2 4 8 0,0 4-4 16,1 7 0-16,-2 0 0 16,3 3 1-16,3 0-1 0,1-3 0 0,4 1 0 15,0-6 0-15,0-5 0 0,3-1-1 16,0-3-4-16,4 0 10 15,2-4-5-15,-2-1-2 0,4-8 4 0,0-5 47 16,3-4-9 0,0-4-7-16,-1-4-11 0,0-3 3 0,0-4 5 15,1-4-5-15,-1-5-2 16,4-8-4-16,0-9 0 0,0-8-21 15,0-3 4-15,-2 2 13 16,-4 10-6-16,-2 16 5 0,-6 15-9 0,1 15 11 16,-3 6 3-16,-1 8-4 0,0 15-16 15,-1 15 2-15,-3 16 4 16,1 11-4-16,-1 2 7 0,1 1-6 0,3-4-4 15,0-6-33-15,0-1-73 16,0-7-128-16,-4-9-188 0</inkml:trace>
  <inkml:trace contextRef="#ctx0" brushRef="#br0" timeOffset="19750.027">13964 8407 555 0,'-1'-8'0'0,"0"-1"198"0,-1 1-117 0,1 2-15 16,0-1-10-16,1 2-12 0,-1-3-10 0,-1 1 6 15,-1-3-2-15,0 0-6 16,-1-1 6-16,-2 0-10 0,-2 2-7 16,-1-4-8-16,-2 2 10 15,1 2-8-15,-2 0-7 0,0 0 2 0,-2 2-3 16,-3 2-3-1,-2-2 10-15,-2 2-3 0,-2-2-3 0,-4-1 8 16,1-1 5-16,-2-1-6 16,0-2 7-16,0 0-4 0,-1 3-1 15,0-2-5-15,-6-1-3 0,3 3-6 0,-1 2 7 16,1 0-1-16,3 4-5 15,2-1 7-15,0 2-6 0,2-1-1 16,1 2 6-16,-1 1 2 16,-3 0-4-16,1 0 4 0,-1 5-1 0,-2 0-7 15,0 7 5-15,0 1-6 16,-1 1-4-16,4 4 2 0,0-3 8 15,4 0-10-15,3 2 2 16,1-2 4-16,1 1-6 0,1 2 2 0,1 0 7 16,0 1-9-16,1 2 2 0,1 0 11 15,0 0-13-15,0 2 2 16,1 1 5-16,-3-1-7 0,1 3 2 0,-1-2 2 15,1 0-3 1,3 3 0-16,-1-3 5 0,3-5-6 0,3 5 2 16,3-2-1-16,1-1-2 15,0 3 4-15,-1-2 4 0,2-2-8 16,0 5 4-16,0-1-2 0,1-1-1 0,0 0 2 15,0-1 8-15,0-3-12 16,1 3 6-16,0-1-3 0,1-3 1 16,2 1 5-16,1-3-4 15,1-1-4-15,1 0 4 0,2 4-3 0,-2-1 0 16,3 2 2-16,-1-3 8 15,0 3-12-15,3-3 6 0,-2 0 0 16,3 2-3-16,0-4 0 16,1 2 2-16,-2-1-4 0,1-1 4 0,1 2 2 15,-3-2-7-15,3 1 6 0,-1-3-4 16,0 3 1-16,2-1 0 15,-1 0 5-15,0-1-6 0,0-1 2 0,1-1 2 16,0 1-5 0,4-3 4-16,0-1 0 0,1 2-1 0,2 1 0 15,0-1 3-15,0-1-6 16,2 0 4-16,0-5 0 0,1 2-3 15,2-2 2-15,-1-2 3 16,2 1-6-16,0-1 4 0,0 2-1 0,-1-3 1 16,2 1-2-16,0 1 0 0,1-4 0 15,5 0 2-15,-2 0 0 16,5 0-2-16,1-2 0 0,0 0 2 0,0-1-2 15,0 1-2-15,-3 1 6 16,-1-1-8-16,-4-4 6 0,-2 0-1 16,-3-1-2-16,-1 0 2 15,2 0 0-15,-3-1-2 0,2 1 2 0,3-2 3 16,-2-1-6-16,1 0 4 0,1 0-2 15,-1-4 0-15,0 1 0 16,1-3 1-16,-1 0-1 0,-1 0 0 0,-2-3-1 16,-2 0 2-1,-1-1 9-15,-3 0 1 0,0 1-1 0,-2-2 6 16,3-1-7-16,-3-1-6 15,5 0 4-15,-3 0-6 0,-1-2-2 16,0 0 1-16,-4-2 6 16,1-1-7-16,0-1 2 0,-3 3 14 0,1 0-17 15,-2 0 4-15,0 0 10 0,-1 0-16 16,-2-1 8-16,-1 0 1 15,-2-2-3-15,-3 2 9 0,-2-4-6 0,1-3-4 16,-1-2 9-16,-3 0-7 16,-2 1-4-16,-1 2 2 0,-2 0 12 15,-2 1-14-15,-1 2 2 16,-2-1 4-16,-2-1-6 0,-6 3 1 0,-1 0-2 15,-4 0-4 1,-6-2 10-16,-2 2-7 0,-4-3-1 0,-1 3 7 16,0 2-4-16,2 4-5 0,4 4-2 0,0 5-24 15,5 8-26 1,2 3-6-16,2 3-24 0,-1 10-47 0,0 5-9 15,-4 3-47-15,-3 0-169 16,-2-4-297-16</inkml:trace>
  <inkml:trace contextRef="#ctx0" brushRef="#br0" timeOffset="26420.037">9004 9281 595 0,'-5'-12'0'16,"0"-2"263"-16,1 0-173 15,1-2-18-15,-2-2 10 0,-1 0-36 0,1 1-3 16,-2-5-10-16,-1 1-1 16,-2-1 0-16,-3 0-5 0,-2-2-5 15,-2 2-2-15,-3 2-3 0,-1 2 0 0,-1 3-2 16,3-1 3-16,-2 4-3 15,2 4-6-15,-1 0-5 0,-4 3 5 16,0 3-7-16,-5-1 1 16,-7 1 9-16,-2 2-1 0,-7-1-8 0,-7 1 14 15,-3 1-22 1,0 6 7-16,3 5 10 0,2 0-7 0,3 3-6 15,0 2 2-15,3 4 3 16,1 4-6-16,-2 1 4 0,4 5 5 16,1 1-4-16,-1 5 8 0,5 2-5 0,1 4 2 15,4 0 6-15,3 1-1 16,3 0-10-16,6 1 6 0,3-4-7 15,1 1-1-15,2 1 4 16,2-2-3-16,2-1-2 0,1-1 0 0,2-1 7 16,0-2-8-16,3 3 2 15,3-3 5-15,0-2-5 0,4 2 0 16,5-2-1-16,-3 0 0 0,6 2 0 0,-1-2 4 15,3-3-4-15,3 1 0 16,1-3 3-16,4-3-3 0,6-2 6 16,5-2-1-16,6-5 1 15,6 0 8-15,3-2-5 0,4-3-2 0,0-2-1 16,0-1-5-1,0 2-2-15,-1-2 2 0,-2-2 2 0,-2 0-4 16,-2-3 2-16,2-4 1 16,-1 0-3-16,0-3 2 0,0-5 3 15,1-2-5-15,0-4 2 0,0-1 2 0,0-2-5 16,-4-5 4-16,1-4 1 15,-3-3-6-15,-5-5 6 0,0-3 2 16,-5 0-6-16,-4-5 2 16,-2-4 10-16,-3 0 7 0,-3-7-3 0,0 3-6 15,-2 0-5-15,-4 0 2 16,-3 1-1-16,-4 1-8 0,-3-1 6 15,-3-1 4-15,-5 1-5 16,-3 0 5-16,-5-3-3 0,0 1-3 0,-4-2 4 16,1-1-3-16,-3 6-4 0,-2 4 4 15,0 6 2-15,1 6-5 16,2 3 2-16,1 10 0 0,-1 1-6 0,-1 5 3 15,-1 5-26 1,-3 3-21-16,-1 5 0 0,0 0-30 0,-2 5-44 16,-2 7-10-16,0 4-26 15,-3 3-92-15,-1-3-170 0</inkml:trace>
  <inkml:trace contextRef="#ctx0" brushRef="#br0" timeOffset="28250.039">9397 10060 681 0,'-1'-9'0'16,"-1"1"257"-16,-2 1-153 15,-1 2-24-15,-2 0-28 0,-1 5-5 0,-1 0-23 16,-3 2-9 0,-2 10 1-16,-3 3 7 0,0 4-1 0,-3 8-6 15,3 4-2-15,-1 1 2 16,4 2-1-16,3 3-2 0,1-2-8 15,5-2-4-15,0-2 2 0,4-4-2 0,1-3-2 16,0-3 2-16,4-4-1 16,3-1-3-16,1-6 4 0,3 0-2 15,2-1-4-15,3-3 5 16,1-4 0-16,4 0-20 0,-1-2 9 0,1 0-9 15,0-3-15-15,0-4 4 16,-1 0-14-16,-2 1-30 0,-6 0-14 16,1-3-48-16,-4 1-319 15</inkml:trace>
  <inkml:trace contextRef="#ctx0" brushRef="#br0" timeOffset="29420.041">9532 10371 603 0,'3'-11'0'16,"1"-1"316"-16,3-1-206 15,-1-4-31-15,4-2-31 0,-1-3-16 16,1-2-2-16,0-2 2 15,-1-2-2-15,-1-3-6 0,-2-2 2 0,-1 1-9 16,-3 3-5-16,-2 3-2 16,0 6-3-16,0 8 3 0,0 7 6 15,0 2-5-15,0 2-1 16,-2 1-4-16,-3 4-12 0,-5 11-8 0,-1 2 16 15,-3 7-4-15,1 5-1 0,3 1 6 16,-1 3-3-16,4 1 0 16,0 2 0-16,3-1 0 0,3-2-2 0,1-4 3 15,0-3 0 1,1-4-2-16,2-3 2 0,2-5-2 0,0-2-21 15,3-1 11-15,1-6 0 16,3 2-20-16,2-5-8 0,2-2-13 16,1 0-21-16,-2-5 3 15,3-2-41-15,-5-2-48 0,0 0-10 0,-5-2 47 16,-4 4 62-16,-1-3 58 0,-3 3 4 15,0 2 18-15,0 0 43 16,-2 3 19-16,2-1 20 0,0 1-20 0,0 0-40 16,5-3-3-16,2-2 4 15,3 1 6-15,2-3-6 0,1-1 0 16,-1-2-2-16,0 0-10 15,-2-2-1-15,-2-1-2 0,-2 1-7 0,-3-3-1 16,-3 5-6-16,0 4 1 0,0-1 3 16,-3 5-7-16,0 1-5 15,-1 1 5-15,-2 0-10 0,1 2-2 0,-2 1 0 16,-1 3-2-1,0 5-1-15,0 2 5 0,-1 4-2 0,2 2-3 16,0 2 7-16,1 2-6 16,4-2 1-16,-1 2 4 0,3-3-2 15,0 0-4-15,0-4 5 16,4 0-1-16,3-4 0 0,3-2 0 0,0-3-3 15,5-2 3-15,3-3 0 0,3 0 2 16,5-5-2-16,2-3 0 16,2-2 5-16,2 2-7 0,-2-3-39 0,-2-1 25 15,-4-3 4-15,-4 1 11 16,-4 0 1-16,-2 3 0 0,-5-3 0 15,-4-1 2-15,-1 0-3 16,-3-3 2-16,-1 1 4 0,-1 0-4 0,-5 2 7 16,1 2-2-1,0 5-3-15,-3 3 1 0,1 3-4 0,-2 2 0 16,-2 7-5-16,-1 9 2 0,-3 1-1 0,1 6 8 15,2 0-7 1,2-1 2-16,1-2 2 0,6-4-2 0,2-4-32 16,1-4 28-16,1-2-1 15,2-1-11-15,2-2 1 0,0 0-9 16,2-3-17-16,3 0-5 15,-3-3-5-15,7-4-1 0,-5 0 24 0,3-4 21 16,-3 5 5-16,-2 1 5 0,-2 2-1 16,1 3 1-16,-2 0 6 15,0 5 2-15,2 3 1 0,1 4 4 0,-1-3 24 16,3-3-32-16,0-2-4 15,1-4 4-15,-1 0 7 0,1-7 4 16,-2-4-1-16,-1 1-2 16,-2-5 1-16,0 0-5 0,-1 0-11 0,0-1 0 15,0 2 2 1,2 1-2-16,-2 3-1 0,0 0 1 0,0 3-23 15,-2-1 6-15,0 2 0 0,0 4 1 0,-2-2 13 16,2 3 3 0,-1 1 0-16,-1 0 0 0,0 6 0 0,0 8-18 15,0 4 26-15,-3 3-1 16,3 0-8-16,0-2 2 0,0-1 0 15,0-1-1-15,7-2 0 16,-2-1-1-16,0-1-76 0,4-3 5 0,-1-3-83 16,3-1-6-16,0-4 134 15</inkml:trace>
  <inkml:trace contextRef="#ctx0" brushRef="#br0" timeOffset="29970.041">10413 10026 431 0,'-8'31'0'16,"0"3"191"-1,1 3-134-15,0-1 15 0,0-4 1 0,3-1-18 16,-2-2-12-16,1-4-24 15,0-4-3-15,0-4-1 0,2-5-11 16,0-3-5-16,3-2 2 16,0-4 19-16,-2-2-4 0,2-1 0 0,0 0 0 15,0 0-10-15,0 0 0 16,0 0-1-16,0-6-7 0,2-4-30 15,4-2-18-15,2-2 11 0,6-3-11 0,-1 2-39 16,1 1-17-16,2 2 70 16,-4 2 13-16,1 4 16 0,-2-2 11 15,-4 5-3-15,0 3 0 16,-3 0 8-16,-1 7-3 0,-2 3 11 0,1 5-4 15,-2-1-2 1,0 3-2-16,3-1 2 0,-2-3-5 0,3-1 1 16,1-2 4-16,1-5 2 15,3-2 13-15,3-2 1 0,0-1 17 16,2-4 12-16,-1-3-20 0,-2-1-7 0,0-3 10 15,-1 1 9-15,-1-3-10 16,-3 0-17-16,-3 0 18 0,-2-4-8 16,-1 3-9-16,0-2-3 15,-3 1-2-15,-3 2 8 0,-1 1-2 0,0 4-10 16,-1 2-8-16,-1 3 0 15,-1 3-5-15,1 0 0 0,-1 11-21 16,-3 3-7-16,3 2-42 0,2 3-15 0,2 0-61 16,3-4-178-16,1-2-226 15</inkml:trace>
  <inkml:trace contextRef="#ctx0" brushRef="#br0" timeOffset="30900.043">10817 10055 806 0,'-3'-7'0'16,"-1"3"188"-16,-2 3-100 16,2 1-31-16,-2 0-22 0,0 5-22 15,0 4-11-15,-2 3 1 16,0 3-1-16,1 0-2 0,2-1 0 0,0-2 6 15,5 2-9-15,0-2 4 16,0 3 0-16,3 2-2 0,4 2 2 16,3 0 6-16,1-1-11 15,1-1 6-15,0-2 0 0,-1 0-3 0,-2-1 2 16,-5-4-2-16,0-1-11 0,-4-2 9 15,0-1 3-15,-8 2 0 16,-4-2-3-16,-3 0 1 0,-2-1 2 0,-2-1 0 16,0-2 0-1,4 0-15-15,-1 0 9 0,6-2-5 0,3 0-17 16,3-2 10-16,3-1-7 15,1 1-2-15,0-3 3 0,6-5 7 0,4 3 4 16,4-3 16-16,4 0-3 0,1 0 0 16,1-4-3-16,1 0 4 15,2-1 6-15,0-4 21 0,-1 0 4 0,-2 2-8 16,0-3 0-1,-4 1-4-15,-1 0-2 0,-1 2 5 0,-3 0-7 16,-3 3 2-16,-1 3-3 16,-5 2-3-16,-1 3-1 0,-1 0 1 15,-2 3-6-15,-3 3-4 16,-3 0-2-16,-2 7 0 0,1 3-10 0,-1 4 10 15,-1 1 0-15,2 3-2 0,0 1 2 16,0 3 2-16,2-1-4 16,0 1 4-16,1 0-2 0,4-2 0 0,0 1 0 15,2-7 0-15,0-1-5 16,0-6 6-16,1 0-1 0,4-2 0 15,-1-3-4-15,3-2 4 16,3 0-4-16,3-2 4 0,2-8 0 0,3 1-7 16,5-5 8-1,1-2-2-15,0-1-11 0,0-4 9 0,-3-1 0 16,-3 0 3-16,0 3 0 0,-4 4 2 0,-5 4-3 15,-2 8 2 1,-6 0 10-16,1 3-3 0,-1 5-4 0,-1 6-8 16,0 4 8-16,0 0 5 15,-2 0-4-15,-2-1-4 0,0-5 2 16,2-2-1-16,-1-3-3 15,1-2 2-15,1 0 5 0,-1-2-9 0,2 0-3 16,-1 0-5-16,1 0-21 0,0 0-5 16,3-1-5-16,5-2 11 15,0-4 5-15,4-3-14 0,1-2 12 0,0 1 26 16,2 2 1-16,-2 2 0 15,-2 2 2-15,-3 3 6 0,0 2 12 16,-3 5-3-16,0 6-6 16,-1 4 7-16,-3 2 6 0,-1 1-9 15,0 1 0-15,2-1-5 16,-1-3-11-16,1-1 2 0,1-4 0 0,2-2-33 15,0-1-34-15,5-4 10 0,1-3-30 16,3 0-116-16,2-4-11 16,0-3-122-16</inkml:trace>
  <inkml:trace contextRef="#ctx0" brushRef="#br0" timeOffset="31230.043">11491 10115 599 0,'1'-26'0'0,"-1"1"300"0,-6 4-205 16,-4 6-9-16,0 6 11 15,-4 8-21-15,-1 2-39 0,-3 13-28 16,0 6 6-16,-1 3 0 0,4 4-12 0,1 2 3 15,3-1-5-15,4 0-2 16,2-4 2-16,4-4-3 0,1-4-44 16,3-3 30-16,2-3-2 15,5-4 2-15,-2-5 14 0,3-2 3 0,0-6-1 16,4-6 0-1,-5-4 6-15,4-1-8 0,2-6 4 0,-1-5-2 16,3-1 0-16,-1-3-3 0,-2-8 4 0,-1-1-2 16,-1-3 2-1,0 2 1-15,-4 7-2 0,-1 12 0 0,-6 10 25 16,1 9-7-16,-2 5 11 15,-1 8-15-15,-4 15-28 0,-2 14 15 16,-2 12 3-16,0 7-8 16,0 1-11-16,-4 1-41 0,-1-5-69 0,-4-8-89 15,-1-7-312-15</inkml:trace>
  <inkml:trace contextRef="#ctx0" brushRef="#br0" timeOffset="33600.047">4549 10055 575 0,'-3'-9'0'0,"-1"3"253"0,0 1-145 15,-2 1-30-15,1-1-16 16,1 4-13-16,1-4-1 0,1 0 1 0,-1 1 2 15,-2-3 2-15,3 0-8 0,-4-2-8 16,-1-1-3-16,-1 0-5 16,-2-2-5-16,-2 0-4 0,-1 0-9 0,-1-2 2 15,-2 1-6-15,-1 1-5 16,-4 0 4-16,0 0 1 0,-1 0-1 15,-3 2 0-15,0 0 1 16,0 1-4-16,0-1 6 0,-1 3-1 0,3-1 2 16,2-1 2-1,0 1-4-15,0 3-1 0,4-2 3 0,-1 0-5 16,-1 0-2-16,1-1 5 0,0 1 0 0,-3 1-3 15,1-2 2 1,-2 3-5-16,-4 0 4 0,4 0-4 0,-4 1 1 16,2 3-1-16,2 1 2 15,-1 0-4-15,3 0 0 0,-2 7 0 16,1 1-2-16,0-1 0 15,1 3 4-15,-1-6 2 0,2 3-4 0,2-1-1 16,0-1 1-16,3 4 0 0,0-2 0 16,0 1 1-16,0 1-2 15,-2-1 2-15,0 1 3 0,-2 3-3 0,-2-3 3 16,3 2 1-16,-1 0-2 15,0-1 1-15,4 3-4 0,1-1 0 16,0-1 3-16,2-1-3 16,1-2 0-16,0 2 0 0,-1 1 4 0,1-1-7 15,-4 2 4 1,0 3 1-16,1-1-4 0,-3 4 4 0,-2 1 6 15,3 1-8-15,-2 1 0 0,2 0 7 0,2 1-8 16,0 1 2 0,3-1 4-16,2 3-6 0,0-2 2 0,2 3 1 15,1 0-3-15,-3 1 2 16,0 0 2-16,-1 2-5 0,0 0 4 15,-1-4 3-15,1 1-6 16,-1-2 2-16,3 0 8 0,3 0-8 0,2 0 2 16,0 1-1-16,2-1-4 15,0 2 1-15,1 0 2 0,5-1-2 16,-2 2 2-16,3-2 1 0,2 1-3 0,-1 0 2 15,1 1 1-15,1 2-3 16,1 1 2-16,1-4 1 0,-1 2-4 16,4-2 4-16,0 1-1 15,0-2-1-15,2 0 4 0,-1-3 1 0,2 1-9 16,-1 0 8-1,2-4-3-15,0 2-2 0,0-2 2 0,0-2 1 16,0 2-4-16,2-2 4 0,0-2 0 0,2 0-3 16,0 0 2-1,1-4 4-15,4 1-8 0,-2-2 5 0,1-3 0 16,1 0-4-16,-3-2 4 15,0 2 1-15,0-2-4 0,-1 1-1 16,-1-1 2-16,-2-3 2 16,-1-1-2-16,1-1 5 0,-2 0-5 0,2 0-1 15,-1-5 1-15,3 0 0 16,0-3 0-16,1-1 3 0,1 1-3 15,-1-4-1-15,-1 1 1 0,1-1 0 0,-1-2 0 16,3 4-1-16,-3-2 1 16,1-2 0-16,-1-1 1 0,0 0-1 15,1-1 0-15,0-1 1 16,0 1-2-16,-2-2 2 0,0-3 0 0,0 4-2 15,-1-5 2 1,1-1 0-16,1 0-1 0,-2-1 0 0,0 2 1 16,0-2-1-16,-2-1 0 15,-2-1 1-15,0 1-2 0,-2 1 2 16,-1-2 1-16,0 4-2 0,-4-2 0 0,-1 1 7 15,-2 0-2-15,-2-3 11 16,-2-1-3-16,1 0-2 0,-3-4 1 16,1-3-9-16,1 0-3 15,1-3 0-15,-1-1 4 0,3 1-5 0,-1 1 2 16,-2 3 2-16,0 6-5 15,-3 0 4-15,0 5 0 0,0 1-2 16,-5 0 13-16,-1 0-10 0,-2 0-3 0,-3-1 0 16,-5-2 6-16,-2-3-8 15,-1-2 4-15,-3 0-1 0,4 3-1 16,-2-2 0-16,5 0 0 15,1 3 0-15,2 3-3 0,1 3 2 0,2 4-16 16,-2 4-2 0,-2-1-12-16,-2 2-21 0,-3 1 2 0,-3 3-9 15,-3 2-29-15,-4 4 13 16,-2 0-9-16,-2 0-56 0,-1 7 2 15,-2 4-61-15,-2 4-252 0</inkml:trace>
  <inkml:trace contextRef="#ctx0" brushRef="#br0" timeOffset="39680.055">9572 11776 593 0,'4'-18'0'0,"-3"2"206"16,-1-7-128-16,-1 5-4 16,-7-3-14-16,-1-2-11 0,-4 1-5 0,-5-2-7 15,0-2-4-15,-5-1-9 16,-4 0 5-16,-2 0-5 0,0 1-3 15,-2 2 6-15,2 0-12 0,1 4 1 0,1 0-4 16,-3 1-5-16,1 2-4 16,-1-1 4-16,-4 3-1 0,0 2-4 15,-5 2 3-15,1 3-2 16,-2 5 0-16,-4 2 2 0,1 1-4 0,-3 4-2 15,-2 3 2 1,1 2 8-16,2 0-6 0,0 0 3 0,2 0 0 16,1 2-5-16,1 1 9 15,0 3-11-15,2 3 0 0,-2 4 2 16,-1 3 2-16,-5 8-5 0,2 3 4 0,3 0 1 15,2 5-3-15,5-1 0 16,5-1 4-16,5 1-4 0,4-3 0 16,4-1 1-16,3 3-4 15,4 1 6-15,3 1-1 0,3 2-3 0,2 1 2 16,2 3 0-16,1-1-2 15,4 4 1-15,4-5 3 0,0 1-6 16,6 0 6-16,1-5 2 0,4 1-5 0,4 0 0 16,4-3 8-16,5 0-4 15,1-3 2-15,6-2-1 0,1-3-8 16,3-2 6-16,2 0 0 15,2-5-4-15,1-2 2 0,2-5 3 0,0-1-4 16,1-3 0 0,-1-3 4-16,-2-4-6 0,-2-2 4 0,0 0 0 15,-2-4-1-15,-1 0 5 16,-1 0-6-16,1 0 0 0,0-6 0 15,0-2 6-15,3-2-9 0,0-6 6 0,2-2 4 16,1-3 2-16,-2-5 7 16,-2-2-2-16,-2-2-2 0,-5-3 6 15,-2-1 2-15,-6-2-2 16,-6 1 3-16,-2-1-3 0,-4-2-10 0,-1 0 0 15,-4-2-5-15,-2 0-1 16,-4-1 3-16,-3-2-4 0,-2 0 0 16,-3-4 7-16,-3 1-5 15,-4 0-2-15,-4-1 8 0,-5 2-3 0,-4 4-8 16,-4 1 4-16,-4 2 5 0,-5 5-9 15,-3 0 3-15,2 2 1 16,-5 3-4-16,-2-1 3 0,-4 0 1 0,1 4-4 16,-1 1-25-1,1 2 4-15,6 9-22 0,-2 4-5 0,4 6-22 16,-1 3-50-16,-3 11-3 15,1 6-35-15,-4 4-195 0</inkml:trace>
  <inkml:trace contextRef="#ctx0" brushRef="#br0" timeOffset="45670.063">12848 13708 398 0,'-3'-7'0'15,"-2"-1"181"-15,2 2-124 0,-2-3 3 0,2 0 6 16,-1 0-10-16,0 0-11 0,1-1-9 15,1 2-12-15,0 0-5 16,-1-2 8-16,0 2 2 0,0-2 6 0,0 0 8 16,-1 1-8-16,1-1 1 15,0 1-5-15,1-1-5 0,-2 0 4 16,0 2-1-16,0-2-7 15,-1-1-1-15,0-1-3 0,-1 3-2 0,2-1 2 16,-2 0-5-16,-1 0-4 0,0 1 3 16,0-3 4-16,0 2-4 15,1 0 0-15,-2-3 2 0,2 2-5 0,-1-3 0 16,0 1 1-1,-1-3 1-15,-1 3-3 0,2-1 2 0,-3 2-4 16,4 2-3-16,-6-1 4 16,2 3-3-16,-1 1-3 0,-1-1-1 15,0 4 0-15,2-2 0 16,-3 2 1-16,2 0 1 0,0 0-3 0,0-1 2 15,0 1 3-15,-1 1-1 0,0 1-1 16,-4 2-4-16,1-1-1 16,-3 2 6-16,-1 1-3 0,-1 1 0 0,2 1 0 15,0 0 3-15,-1 2-8 16,1-3 10-16,1 4-5 0,0-3-2 15,2 2 4-15,0 1-2 16,0-2-2-16,1 2 4 0,0 0-2 0,-1 0 0 16,3 0 0-1,-2-1 1-15,4 1-1 0,-2-1 0 0,2 3 1 16,1 1-2-16,-2 1 2 0,3 1-1 0,-2 0 1 15,0 0 0 1,1 0 0-16,-4 1-2 0,1 3 2 0,-1 1 1 16,0-2-3-16,0 3 2 15,1 0 5-15,-1-1-6 0,3 0 14 16,0-2-10-16,1-1-1 15,0 1 4-15,1 2-6 0,1-2-2 0,0 1 2 16,2-4 8-16,0-1-11 0,-2 3 4 16,1 0 2-16,-1 1-4 15,1 1 0-15,-1 0 10 0,0 0-10 0,0 1 0 16,-1 0 21-16,1-3-18 15,0 2 7-15,0 0-6 0,3-4-3 16,-1 2 7-16,1 1-3 16,2-2-4-16,1 0 4 0,0-1-2 0,1 0-3 15,0 1 0 1,0-1 7-16,1-1-7 0,-1 0 0 0,2-1 6 15,-1 1-6-15,-1-1 0 0,0 2 5 0,0 0-4 16,2 2 4 0,-1-1-1-16,1 0 0 0,-1-2 2 0,-1 0-2 15,3 0-4-15,-2-1 0 16,-1 1 6-16,3 2-7 0,-1-1 2 15,1 1 2-15,0-1-4 16,-2-4 2-16,2 2 2 0,0 0-3 0,0-3 0 16,3 5 3-16,-2-4-3 0,3 1 0 15,-2 2 5-15,2-3-5 16,-2 1 0-16,3 0 5 0,-2-2-4 0,2 0 3 15,1 2-2-15,-2-4-1 16,3 3 1-16,-3 0-1 0,-1-2-2 16,0-1 2-16,-1 4 1 15,0-4-3-15,-1 1 2 0,1 1-1 0,-1-2-1 16,2 4 2-1,1-1 0-15,-1 0-1 0,2 0 0 0,-1 0 2 16,3 1-3-16,0 1 2 0,0 0 0 0,1 1-2 16,-4-3 2-1,2 0 0-15,-1-4-2 0,1 4 2 0,-2-3 0 16,1 1-2-16,-1 0 1 15,0-2 0-15,-1 3 0 0,1-3 0 16,0 3 1-16,1-1-2 16,1 1 2-16,0 1 2 0,1-3-6 0,-1 0 6 15,1-1-3-15,-1 1-4 16,1-3 8-16,1 2-2 0,2 0-4 15,0-1 3-15,0 3 1 0,-3-2-4 0,0 0 4 16,-1-1-3-16,-2-1-1 16,-2 0 4-16,0 1 0 0,-3-1-2 15,2 0-1-15,-3-1 0 16,1-1-1-16,1 2 4 0,-1-1 0 0,1 0-6 15,0 2 8 1,2-3-3-16,3 3-1 0,1-1 0 0,2 0 2 16,1 0-3-16,-1 0 2 0,-1-2-3 0,0 2 1 15,-2-2 2 1,-1 0 1-16,-1 0-3 0,2 0 2 0,-2 0 0 15,1 1-2-15,-1-1 2 16,1 0 1-16,-1 0-3 0,2 0 1 16,-1 0-1-16,0 0 0 15,3 0 2-15,-2 0 0 0,4 0-1 0,0-2 0 16,0-1 1-16,1-2-2 15,0 3 2-15,1-3-1 0,-1 3-2 16,1 0 4-16,-2-3 0 0,-2 3-2 0,-1-1-1 16,-1 0 3-16,1 0-4 15,-2 0 4-15,0 0-2 0,1-1 0 16,0 0 0-16,-1-1 3 15,1 0-4-15,1-1 2 0,1-1 2 0,2 1-4 16,-2-1 2 0,2 0 1-16,-4-2-1 0,0 1 10 0,0 1-2 15,-2 0 2-15,-1 0 4 16,0 1-4-16,0-2-3 0,-2 0 8 15,3-2-10-15,-2-1 1 0,1-3 4 0,0-1-6 16,0-3-5-16,3 1 0 16,-2 0 6-16,0 1-7 0,2 0 2 15,-1 2 3-15,-2 1-3 16,1 2 5-16,1 1 2 0,-4 0 1 0,1-2 8 15,-2 1-6-15,0-2-1 16,0-2 0-16,0 1-2 0,1-1-6 16,-2-4 4-16,1 0-4 0,-1-1-4 0,1-1 4 15,-1 1 2-15,1 3-5 16,-1 1 2-16,0 1 1 0,-1 0-2 15,0 1 0-15,0 1 8 16,0-1-7-16,0 0 5 0,-1 2-3 0,0-1-5 16,-1-1 4-1,0 0 3-15,0-3-7 0,-1 1 4 0,0-2-1 16,1-2-5-16,-4-6 8 15,2 1-3-15,1 1-1 0,-2-1-1 16,1 5 7-16,1 2-12 0,0-1 5 0,0 5 2 16,0 1-2-16,1 2 0 15,-1 1 0-15,2 1-2 0,-3 1 4 16,1 0-2-16,-1 1-42 15,1 1 11-15,-1 1-7 0,-1 1-28 0,0-1 15 16,2 3-9-16,-2-2-13 16,-3 4-19-16,-2 1-23 0,-5 11-75 15,0 6 22-15,-5 3-77 16,0-9-276-16</inkml:trace>
  <inkml:trace contextRef="#ctx0" brushRef="#br0" timeOffset="67110.093">19192 11639 587 0,'4'-9'0'0,"0"2"123"0,-1 2-83 0,-3 1 19 16,0 1 13-16,0-3-31 16,-3 2-11-16,-1-2-10 0,-1 0 2 15,0 1 0-15,-1 0 5 0,1-1 0 0,2 1-5 16,-1 1 3-16,2 0-2 15,0-3-8-15,0 0-2 0,0-3 1 16,0-3 2-16,-2-2 0 16,-2-3 4-16,1-1 1 0,-4 2 1 0,0-2 4 15,-3-1-12 1,0 3 4-16,-3-1 1 0,1 2-3 0,-1 0-1 15,-2 3-4-15,-1-4 0 16,0 4-5-16,0-3 5 0,-3-4-5 16,3 2-1-16,-4-2 5 0,1 0-1 0,-1-1-2 15,-1 2 6-15,-2-2 0 16,1 1-6-16,-1 2 3 0,1-1-1 15,-5-1-2-15,0 3 2 16,-4-4-1-16,-3 1-1 0,-4 2-2 0,-5-3 0 16,2 2-3-16,-4-3 10 15,1 1-2-15,5 7-2 0,1-1-2 16,-1 2-2-16,-1 3-6 0,-3-1 4 0,-2 4 1 15,-5 3-6-15,-1 4 6 16,-1 0-1-16,-1 6-4 0,5 6 2 16,5 1 0-16,4 2 0 15,6 5 0-15,0-1-1 0,2 5 2 0,-3 4-2 16,-3 5 0-1,-1 0 1-15,-1 0 0 0,-3 3 2 0,-1 0-2 16,0 4 0-16,-2-2 4 16,0 3-7-16,0-2 6 0,1 3 2 15,4 3-6-15,1-2 2 0,3 4 1 0,6 1-2 16,4 1 0-16,2 1 4 15,5 0-6-15,2-2 4 0,4 0-3 16,2 2 1-16,5 0 0 16,1 2 3-16,4-1-4 0,1-2 2 0,1 0-1 15,1 0 0-15,0-3 0 16,5 0 0-16,1-3 0 0,3-3 0 15,-1 3 1-15,3-4-2 16,1 0 2-16,-1-3-1 0,2 1 0 0,1 1 0 16,1-1 2-16,1 3-3 0,1 1 2 15,-1-1 2-15,4 0-5 16,0-1 4-16,0-2-1 0,3 3-2 0,-1-3 0 15,1 2 3 1,1 2-4-16,2-3 4 0,0-1-1 0,-1-1-1 16,-1-3-1-16,-1-1 2 15,-2-3-2-15,1 1 2 0,-2-3-2 16,0-2 0-16,2-1 2 0,-1-5-1 0,3-1 0 15,1 1 0-15,2-1 3 16,3 3-4-16,2-4 2 0,1 1 2 16,1-2-5-16,-3-4 0 15,3 2 1-15,-1-5-5 0,-1-1 8 0,1 0-2 16,-1-4 0-16,2-1 0 15,0 1 1-15,1-4-2 0,3 2 2 16,-1-2-2-16,-1 0-1 16,1 0 3-16,-1-2 2 0,0-1-6 0,2 2 4 15,-3-4-1-15,2 1 0 0,-2-2 0 16,-3 3-2-16,-2-1 2 15,0 0 0-15,-3 1-2 0,2-4 2 0,0-1 0 16,1 1 2 0,-3 0-3-16,-2 2 2 0,-1 0-1 0,-2-2 0 15,1 0 0-15,1-1 2 16,-2-2-2-16,4-1 0 0,-2 1 2 15,1-5-1-15,1 1 5 16,-1-3-1-16,1-2 1 0,0-3 3 0,2 1-3 16,-3-4-2-16,1-1 0 0,-1 1 2 15,1-3-6-15,0-2 0 16,0 1 5-16,1-3-6 0,-2 3 2 0,-1-2 1 15,-3 1-2-15,-2 1 0 16,0 0 5-16,-2-2-3 0,-2 2 11 16,-1 0-2-16,2-2-3 15,-2-1 4-15,3-1-4 0,-3-4-6 0,3-3 4 16,-1-2-5-16,-1 1 0 0,0-3 1 15,-2 2 0-15,0-1-3 16,-5-2 2-16,-1 3 3 0,-4 1-4 0,-2 2 12 16,-1 3-6-1,0 0-4-15,-3 2 6 0,-3-3-4 0,0 4-4 16,2-2 0-16,-3 1 5 15,4-1-6-15,-3-1 2 0,0-3-1 0,-2-1 0 16,-3-2 3 0,-4 0-3-16,-1 2 0 0,-3 3 0 0,-1 3 0 15,-1 5 0-15,-4 0 0 0,0 5 4 16,-3 2-4-16,1 2-6 15,-1 0 6-15,1 2-15 0,1 2 13 0,-2-2-13 16,3 2 7-16,2 0 2 16,-2-2 2-16,5 3-10 0,-1-2 13 15,2-1-8-15,-1 2-20 16,-1-1 7-16,-1 0-35 0,-1 5-45 0,-1 5-9 15,-2 4-36 1,-2 3-100-16,-3 0-170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39:00.8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11224 3021 783 0,'0'-2'0'16,"0"2"121"-16,-1 12-109 15,-6 16 35-15,-6 11 32 0,-1 11-39 0,-2 7-15 16,0-2-10-16,-1-2 5 0,3-2 1 16,-5-2-2-16,4-6 0 15,-2-3-5-15,1-5-3 0,2-4 1 0,4-4-5 16,-1-2-3-16,5-5-1 15,4-4-2-15,0-6-2 0,2-4 2 16,2-2-2-16,-2-4-2 16,5 0 2-16,3-11 2 0,0-10 11 0,5-11 1 15,3-10-6 1,-2-5-4-16,3-8 4 0,0-6-2 0,-1-1 1 15,1-4-3-15,0 0-1 0,-1 6-3 0,-3 7 2 16,-3 14 0 0,-2 11-1-16,-4 14 0 0,0 10 12 0,0 4-15 15,4 12 2-15,1 15 2 16,1 15 1-16,0 15 9 0,1 5-1 15,0 4-8-15,0 0 1 16,0-6-1-16,-1-1-1 0,-2-7 2 0,0-8 1 16,-3-8-5-16,1-10 2 15,-2-2 0-15,-1-7-1 0,1-6 0 16,-4-2 0-16,1-6 0 0,1-1 0 0,-1-2 0 15,0 0 0-15,1-9 0 16,5-11 73-16,1-11-36 0,2-16-15 16,3-8-2-16,1-13-2 15,3-6 0-15,3-10-8 0,1-5-8 0,0 4 1 16,0 5-1-1,-5 18-2-15,-3 19 0 0,-5 18 4 0,-5 13-6 16,0 12-42-16,-2 2-28 0,0 10-49 0,-1 13 6 16,0 9-33-1,-3 6-154-15,-7-1-268 0</inkml:trace>
  <inkml:trace contextRef="#ctx0" brushRef="#br0" timeOffset="950.001">12228 3125 947 0,'3'-24'0'0,"-3"7"141"0,-2 8-65 0,-4 1-19 16,-3 1-10-16,2 4-9 15,-1 1-13-15,-2 2-12 0,-1 5 1 16,-1 2-1-16,-1 5-2 0,0 0 0 0,2 2-8 16,1 1-6-16,4 3 6 15,1 0-3-15,1 7-2 0,4 2 3 16,0 3-2-16,2 4-14 15,7-2 3-15,4-1 3 0,0 1-1 0,2-1 7 16,3-4 4 0,-3 0-2-16,-4-4-3 0,0-2 4 0,-5 0-4 15,-1 0 6-15,-3-2-2 16,-2-1 0-16,0-2 0 0,-5-1 3 15,-2 0-4-15,-4-1 2 0,-1-1 3 0,-3-6-4 16,-3-3 0-16,0-4 9 16,0 0-8-16,-1-9 2 0,2-3 0 15,2-5-1-15,3-3 5 16,3-1-6-16,1-3-2 0,3 2 2 0,5 1-1 15,0 3 0-15,0 6 0 16,0 4 1-16,4 6-1 0,1 2-3 16,2 6-2-16,1 8-1 15,2 5 7-15,1 3 0 0,0 0-2 0,2 0 2 16,-2-1 5-16,1-3-8 0,-1-3 4 15,4-5-2-15,-1-4 0 16,2-5-1-16,1-1 3 0,4-4 1 0,2-7 1 16,2-2-4-1,-1-6 0-15,-3-5 6 0,2-3-3 0,-3-7 4 16,-1-3 8-16,1-7-6 15,-2-5-1-15,2-5 2 0,1-6-5 16,-2-6-6-16,1 1 2 0,0-3 1 0,-2 6-2 16,-2 9 0-16,-5 13 0 15,-7 14 3-15,-2 11 0 0,-2 8 0 16,0 7-3-16,0 3 0 15,-4 15 0-15,-5 17-9 0,-7 13 13 0,-3 15 0 16,-1 7-3-16,-3 0 3 16,4-2-4-16,-3-5 0 0,5-3 0 15,4-9 3-15,3-5-4 16,6-7 2-16,4-7-1 0,0-3 0 0,4-8-3 15,3-3 3-15,3-3-48 0,3-5-5 16,0-2-31-16,1-3-50 16,-2-5-9-16,3-4 4 0,-3-9-108 0,1-7-5 15,-4-6-63 1</inkml:trace>
  <inkml:trace contextRef="#ctx0" brushRef="#br0" timeOffset="2790.003">12541 3385 242 0,'0'-35'0'16,"-4"11"190"-16,-4 5-91 0,1 8 12 16,-1 6 32-16,1 1-63 15,7 3-18-15,-2 0 2 0,2-1-37 0,4 1-20 16,5-1 17-16,4 2-4 0,6 0-11 15,3 0-6-15,1 5 0 16,1 6-5-16,0 6-39 0,2 2-14 0,3 1 4 16,-1-2-47-16,-2-6-95 15,-2-5 130-15,-6-5 64 0,-4-2 36 16,-5-2-7-16,-2-3 31 15,-5-3 35-15,-2-2-13 0,0-4-12 0,-2-1-16 16,-5 1-6-16,-3 1-1 0,-5 3-6 16,-1 5-11-16,-4 4-3 15,2 2-6-15,-3 13-6 0,1 3-5 0,1 7-4 16,0 7-3-1,1 4-3-15,3 0 2 0,2-1-2 0,3-2-1 16,4-6 0-16,4-3 3 16,4-7-4-16,0-6-6 0,4-3 0 15,3-5-7-15,5-2-3 16,4-8 3-16,4-4-9 0,0-6-4 0,2-2-5 15,-1-2 0-15,-2-1 22 0,-3-2 4 16,-2-1 4-16,-3 3 3 16,-1 0-1-16,-3 9 0 0,-3 6 0 0,-3 5 1 15,-1 3-1-15,-2 11-4 16,0 8 5-16,-5 10 21 0,2 4-15 15,1 2-2-15,0-4-3 16,2-8 7-16,2-7 8 0,2-4 5 0,2-5-7 16,4-7 4-1,5 0 13-15,2-8-4 0,5-8-15 0,3-6-8 16,1-4-1-16,1-6-2 0,-3 1-2 0,1-3 0 15,-3-4 5 1,-1-4-5-16,0-6 0 0,1-4 4 0,1-6-6 16,0-2 4-16,0 1-1 15,-3 2-2-15,-4 11 1 0,-4 12-1 16,-8 14 1-16,-1 11 0 15,-2 4 9-15,-1 4-2 0,0 2 2 0,-4 13-9 16,-6 14 0-16,-4 12 11 0,-2 8 3 16,-3 6-7-16,-1-1 2 15,2 0 4-15,0-1-6 0,1-5 1 0,3-2-5 16,1-4-5-16,4-7 4 15,4-4 0-15,3-5-2 0,2-8-3 16,2-1 3-16,1-3-34 16,3-1 14-16,3-5-11 0,2-1-20 0,1-4 8 15,2-2-8 1,1-1 6-16,1-10 15 0,2-7 11 0,0-3-1 15,0-7 18-15,-3-3 3 0,3-4-2 0,-5-2 2 16,2 4 1 0,-5 7-2-16,-1 10 0 0,-4 9 13 0,-3 6 1 15,-1 2-4-15,-1 9 0 16,-1 8 28-16,-4 9-12 0,-2 2-8 15,0 0-1-15,0-1 2 16,1-5-5-16,2-1-4 0,3-6 1 0,0-3-2 16,1-3-5-16,1-1-1 15,4-2-2-15,2 0-1 0,3-5 0 16,3 2 2-16,2-4-3 0,3-1-13 0,1-4 7 15,-2-5 0-15,3-3 2 16,-1-4-3-16,-3-3 2 0,0-3 5 16,1-1 1-16,-3-1 0 15,-1 3-12-15,-1 4 3 0,-7 2 4 0,0 8 6 16,-3 4 1-1,-2 3-1-15,0 1 10 0,1 6 0 0,-7 4-12 16,-1 8 2-16,-2 3 0 0,0 1 1 0,4 0 0 16,2-2-3-1,1-4 0-15,2-1 2 0,0-1-1 0,4-1 0 16,2 0-1-16,3-1 1 15,1-2 0-15,2-3-6 0,4-4-2 16,0-3 7-16,1 0 1 16,2-3 0-16,-4-5 0 0,-1-1-5 0,-4-3 5 15,-3-5 0-15,-6 2-1 16,-1-3 3-16,-5 1-3 0,-4-1 2 15,1 1 1-15,1 3-3 0,3 1 1 0,2 1-1 16,2 1-5-16,0 1 6 16,7 0 0-16,0 0 0 0,3 1-7 15,1 4 6-15,2 0-3 16,-1 5 3-16,-1 0 0 0,0 2-4 0,0 9 4 15,1 3 0 1,-1 7-1-16,0 1 4 0,-3 2 5 0,-2 0 4 16,1 0 6-16,-4 0-10 15,2-3-3-15,-3-3-1 0,-2-3-1 16,1-2-1-16,-1-2 3 0,0-3 0 0,0-1 0 15,-3-4 2-15,3-2 2 16,-5 2 1-16,3-3-3 0,-1 0-1 16,1 0-4-16,-1 0 1 15,3 0-1-15,0-4 0 0,1-3-2 0,5-4-23 16,1-5 6-16,3-2 10 15,2-3 1-15,1-1-10 0,4-3 0 16,-2-1 7-16,3 0 0 0,2-1 3 0,-3 4 5 16,0 5-4-16,-1 5 8 15,-3 5-2-15,-1 4 0 0,3 4 0 16,0 1 11-16,-1 9-1 15,-1 4 7-15,-2 3-12 0,-4 6 7 0,-1-1 8 16,-4 3-8 0,-2-4-5-16,0-1 4 0,-4-3-4 0,0 0-2 15,-2-3 0-15,0-2-4 16,1 0-2-16,1-1-8 0,1-5-19 15,1 2-30-15,2 0 2 0,0-4-23 0,2 0-31 16,5-4-3-16,2 0-48 16,2-4 9-16,3-6 22 0,1-4 24 15,3-4-20-15,4-7 99 16,1-4 54-16,1-4 111 0,0-3-54 0,0-2 55 16,-2-1 10-16,-4 0-8 15,-4 7-12-15,-4 7-14 0,-3 7-44 16,-5 3-24-16,-2 6 3 15,0 1-9-15,-3 4 2 0,-2 4-10 0,1 0-17 16,-4 8-11-16,-2 5-4 0,1 1 2 16,1 5-1-16,0-1-2 15,2 3 0-15,2 0 3 0,0 3-4 0,0-2 1 16,3 2 0-1,0 1 0-15,1-4 1 0,0 1 0 0,1-3-2 16,2 1 1-16,1-1 0 16,2 0-12-16,1-1 12 0,2-1 0 15,-1 0 0-15,-1-3 1 0,0 0-1 0,-3-2 0 16,-1-3 0-16,-2 2 1 15,-1-5-2-15,-4 2 1 0,-6-1 0 16,-1-2-19-16,-4-2 15 16,-3-1-11-16,-4-2-27 0,-2 0-15 0,-2-2-40 15,0-7-89-15,-2-3-140 16</inkml:trace>
  <inkml:trace contextRef="#ctx0" brushRef="#br0" timeOffset="2970.004">13839 2778 936 0,'8'-8'0'0,"-2"1"-40"15,-4-1-11-15,-2 0-140 0,-12-1-165 0</inkml:trace>
  <inkml:trace contextRef="#ctx0" brushRef="#br0" timeOffset="4270.005">11038 4328 773 0,'0'0'0'0,"-2"7"192"16,-2 13-173 0,-4 14 50-16,-2 15 1 0,0 5-34 0,-2 4-20 15,-1-9-8-15,0-2-2 0,0-9-2 0,0-8 4 16,4-4 6-1,-3-8 2-15,4-5-1 0,4-6 3 0,0-5 8 16,3-1-8-16,1-1-11 16,-1 0-7-16,1 0 0 0,1-1 4 15,2-8-3-15,7-8 5 16,2-3-7-16,1-9-1 0,1-6 4 0,0-5 2 15,-1-5-4-15,3-4 0 16,-2-5 3-16,-1 4-5 0,0 0 3 16,-1 6-2-16,-2 15-1 0,-3 8 4 0,2 13-2 15,-3 8-5-15,3 8-2 16,1 17 4-16,1 11-3 0,0 13 9 15,4 8-4-15,-4 2 1 16,3-2 0-16,-3-4 6 0,-4-7-8 0,-1-9 4 16,-2-3 0-1,-4-8-2-15,1-5 0 0,1-2 2 0,-2-7-2 16,0-3 0-16,0-3 0 15,2-2-1-15,-2-4 2 0,2 0 2 16,1-5-1-16,1-7 29 0,5-9 13 0,-2-9-5 16,4-10-12-16,3-7 2 15,0-9-12-15,3-10-3 0,3-3-5 16,-2-3-5-16,2 2-5 15,-2 9 2-15,-6 13 0 0,-2 16 0 0,-3 11-2 16,-2 13-33-16,2 6-15 16,-1 2-44-16,1 11-43 0,-2 7 14 15,-2 3-86-15,-3 0-387 0</inkml:trace>
  <inkml:trace contextRef="#ctx0" brushRef="#br0" timeOffset="5100.007">11540 4581 830 0,'11'-2'0'0,"6"0"144"0,5-4-32 0,12 3-36 16,8 2-12-16,9 0-4 0,8-1-10 15,3 2-8-15,-1 0-11 16,-5 0-14-16,-6 0-3 0,-10 0-9 0,-8 0-2 15,-4 0-1-15,-5 1-2 16,-2 1 0-16,-2 1 6 0,-4-1-9 16,-1-2 6-16,-3 0-4 15,-2 0-6-15,-1-2 7 0,-2-5 0 0,-5-3-6 16,-1-5 8-1,-1-2-4-15,-5 0-12 0,-5-2 6 0,1 2 3 16,-2 1 1-16,0 0 8 0,1 2-5 0,1 3-2 16,2 3 5-1,2 3-4-15,2 3-2 0,4 1 4 0,0 1 0 16,0 2-12-16,0 4 5 15,0 5 8-15,0 2 1 0,0 1-3 16,3 2 2-16,0 0 5 16,1 3-5-16,-1 0 6 0,-2 1 3 0,-1 1 0 15,-2 0-10-15,-5-1 0 0,-3 0 6 16,-3 3-4-16,-3 0-1 15,-5-2 0-15,3 4-2 0,-2-1-81 0,3-2-17 16,3 1-41-16,2-8-196 16</inkml:trace>
  <inkml:trace contextRef="#ctx0" brushRef="#br0" timeOffset="6200.008">12623 4590 898 0,'2'-8'0'15,"1"0"187"-15,0 1-126 0,4 3-22 0,1 0-1 16,6 0-15-1,3 4-5-15,4 0 1 0,4 8-6 0,-1 6-10 16,-2 1-1-16,-1 4 9 16,-4 0 5-16,-7-4 0 0,-3-3 1 15,-3 1-3-15,-4-2 3 16,-5-1 1-16,-4 2 0 0,-2-3-7 0,-3 1-4 15,-1 2-1-15,-1-3-5 16,0-2 3-16,3 1-4 0,4-5 0 16,3-1 0-16,3-2 3 0,3 0-3 0,2-5 0 15,7-4-1-15,4-6-3 16,7-9 6-16,4 2-1 0,1-5-2 15,1-2 1-15,-2 3 1 16,-1 4-2-16,-2 2-3 0,-2 6 3 0,-2 5-3 16,0 1 4-1,-3 7 0-15,0 2-8 0,0 7 8 0,-1 9 0 16,-4 4-7-16,-3 1 11 15,-1 2-3-15,-5-2-2 0,1-1 2 16,-2-3 4-16,-5 1-1 0,-4-4 8 0,-2-1-7 16,2 1 6-16,-2-3-2 15,0 0-5-15,1-3-6 0,0-3 4 16,3-2 4-16,3-3-8 15,1-1 4-15,3 0 2 0,0 0-4 0,1-2 0 16,1-7 6-16,5-3-9 16,6-9 2-16,4-2 1 0,3-4 0 15,4-6-25-15,1-1 8 0,1 1-1 0,0 0 12 16,-3 8-1-16,2 2 3 15,-6 7 6-15,-4 7-3 0,-1 4-3 16,-6 5 5-16,0 1-2 16,-2 9-5-16,1 6 9 0,-3 5-2 0,-1 4-1 15,-2 1 0 1,0 1 6-16,-1-1-6 0,-3-2 0 0,-2-2 6 15,-1-3-6-15,2-4 0 16,-1 0 9-16,3-4-7 0,-1-3 1 16,1 1-3-16,2-2 0 0,1-2-3 0,2 3 1 15,3-2-48-15,4-3-6 16,3 0-10-16,3-3-14 0,2-5 33 15,2-5 12-15,0-7 5 16,2-5 23-16,1-1 4 0,-1-4-2 0,2 0 8 16,2 3-6-16,-6 1-2 15,-1 5 6-15,-6 6-1 0,-2 6 0 16,-4 3 0-16,-2 3 9 15,-2 0 7-15,-2 4 7 0,0 6 5 0,-5 2-6 16,-1 1 1-16,1 3-4 0,-2-2 5 16,1-2-5-16,1 3-6 15,-1-1-9-15,2-3 1 0,1 3-5 0,0 0 0 16,2-2 0-1,0 2 2-15,1-4-2 0,0-1-46 0,0-1 2 16,0-3-40-16,2-5-45 16,2 0-76-16,-1-8-80 0</inkml:trace>
  <inkml:trace contextRef="#ctx0" brushRef="#br0" timeOffset="6340.008">13435 4338 716 0,'3'-13'0'15,"0"8"201"-15,-2 2-157 16,2 3-33-16,1 3-22 0,1 9-96 15,-1 5-55-15,-1 4-32 16</inkml:trace>
  <inkml:trace contextRef="#ctx0" brushRef="#br0" timeOffset="6890.009">13555 4616 592 0,'1'12'0'0,"2"2"290"0,-3 0-195 16,0 1 7-16,0 0-38 15,-4-2-20-15,1-2-1 0,-3-4-6 16,3 0 3-16,-1-1 0 15,0-2-4-15,0-1-10 0,-2-1-5 0,2-1-11 16,-1 0-1-16,2-1-5 0,3 0 0 16,0 0-3-16,0 0-2 15,0 0-4-15,3-6-7 0,4-4-8 0,7-4 5 16,1-5 3-16,2-2-15 15,2-4 3-15,-1 2-2 0,0 3 7 16,3 1 10-16,-2 9 3 16,-3 3 2-16,-2 3 1 0,-4 4 0 0,-1 1-1 15,-2 9 1-15,-4 9 2 0,-2 5-7 16,0 2 10-16,-1 1-2 15,0-6 0-15,0-3 0 0,-1-3 3 0,1-5-1 16,0-3 5 0,0-2 2-16,3 0-4 0,2-2 2 0,4-1-4 15,2 0-4-15,2-2 2 16,5 0 1-16,1-2-3 0,0-8-53 15,1 3 14-15,-2-2-2 16,-1-6 21-16,-1-2-2 0,-3-3 7 0,1-3 16 16,-2 0 0-16,-2 1-4 0,-2 1 6 15,-2 8-1-15,-1 4-1 16,-1 6 0-16,-2 3-5 0,-2 6-4 0,0 8 18 15,-3 6 2-15,-2 6-8 16,1-2 5-16,-1-2-8 0,2-2 0 16,1-4 17-16,2-3-14 15,0-3-2-15,0-3 1 0,3-1-2 0,3-3 0 16,1-2 0-1,2-1-43-15,1-1-48 0,0-7-45 0,-1 2-81 16,-2-3-54-16</inkml:trace>
  <inkml:trace contextRef="#ctx0" brushRef="#br0" timeOffset="7020.009">14098 4246 644 0,'0'-1'0'0,"0"1"53"0,0 0-56 16,-1 8-101-16,-2 6-146 15</inkml:trace>
  <inkml:trace contextRef="#ctx0" brushRef="#br0" timeOffset="8250.011">14345 4513 939 0,'-4'-2'0'0,"-5"-2"145"0,1 2-81 0,0 2-13 15,-3 2-17-15,2 3-26 16,-2 4-6-16,1 3-4 0,0 3 4 16,2 2-1-16,3 4-1 15,0 0-2-15,3 3 2 0,1 2 0 0,-1 1-6 16,2 3 0-16,2-2-3 15,-2 0 0-15,0-2-1 0,0-3 2 16,0-3 6-16,0-2-3 0,-4-4-1 0,-2-3 5 16,-4-1-2-16,-3-3-4 15,1-5 9-15,-3 1 0 0,0-2-4 16,3-1 3-16,3 0 0 15,4-1-2-15,3-4-12 0,2 2-2 0,0-3 4 16,5 0 3 0,7-1-1-16,1-2 1 0,5-2 2 0,1 0-8 15,0-1 9-15,1-1 6 0,4-1 0 0,2-1-2 16,4-5 2-1,5-2 6-15,0-4 6 0,2-3 0 0,-2-1 2 16,0-3-9-16,-2-1 5 16,-1-2 2-16,-1-2-1 0,-4-1-4 15,-4 3-5-15,-3 4 0 16,-7 3 0-16,-6 9 3 0,-4 4-2 0,-3 3 14 15,0 7 0-15,-4 1-9 16,-5 2-2-16,-4 5-5 0,-6 13-4 16,-5 7-2-16,-2 12 4 0,0 4-3 0,0 4 5 15,3 3-2-15,0-2 0 16,5-3 0-16,2-4 4 0,5-3-5 15,4-3 2-15,2-5 1 16,3-2-3-16,2-1 2 0,0-4-2 0,4 0 1 16,2-3 0-1,4 0 5-15,0-6-9 0,5-1 5 0,1-3-3 16,3-3-6-16,1-2 4 15,2 0-2-15,1-4-12 0,0-7-1 16,-1-1 3-16,-2-6 7 0,0-5 11 0,-2 1 0 16,-2-3-4-16,-3 2 4 15,-1 6 1-15,-6 3-5 0,-1 6 3 16,-3 6-1-16,-2 2 0 15,0 0 0-15,0 7-7 0,-1 6 4 0,-3 4 6 16,-1 3 5-16,2 3-10 16,0-6 4-16,3 0 0 0,0-4-1 15,4-2 0-15,1-1 0 0,2-3 1 0,1-2 2 16,3-1-1-16,-1-2 0 15,2-2 0-15,0 0-1 0,-1-8 0 16,0-2 1-16,0 0 0 16,-1-4-5-16,-3-1 1 0,-2-2 1 0,-1-1 0 15,-1-3-5 1,-3 2 4-16,0-4-4 0,0 1 1 0,-6 2-2 15,1 3-2-15,-3 4 8 16,-2 5 0-16,2 7-16 0,-3 1 12 16,1 2 1-16,1 10-3 0,2-1 5 0,2 0-1 15,3 1-1-15,1-5 2 16,1 2 0-16,1-1 0 0,3-5 2 15,3 1 4-15,4 0 0 16,0-3 4-16,5-1-3 0,0 0-2 0,6-1-2 16,0-4-1-16,3-3 1 15,2-4 4-15,-3-3-4 0,0-3-1 16,0-4 4-16,-4-1 5 15,1-2 5-15,-2-5-4 0,-1 0-5 0,1-1-4 16,0-3 0-16,-4 2 0 0,1 6-2 16,-4-3 0-16,-5 6 2 15,-1 8-2-15,-2 5 10 0,-4 4 10 0,0 4 4 16,0 2-8-1,0 0-9-15,-4 11-12 0,-5 10 2 0,-4 10 6 16,-2 6 1-16,-1 5 0 16,0 1 1-16,-1 0 2 0,3-2 1 15,0-2-3-15,4-4-5 0,2-6 0 0,2-2 7 16,3-3-9-16,3-4 4 15,0-2-1-15,0-2-2 0,7-5-7 16,2-3-14-16,3-2-30 16,1-2-12-16,1-3-15 0,2-1-48 0,-2-1-2 15,-1-8-100-15,-1-3-68 16</inkml:trace>
  <inkml:trace contextRef="#ctx0" brushRef="#br0" timeOffset="8670.012">15069 4546 532 0,'-11'-15'0'0,"5"5"182"15,4 1-107-15,2 4-25 16,4 2-16-16,5 0-29 0,3 1 1 0,2 2-2 15,2 0-2 1,1 2-4-16,2 4-65 0,4 0-2 0,0 1 9 16,3-3 0-16,6-3-36 15,2 0 2-15,0-1 61 0,1 0 30 16,-6-2-13-16,-3-1 19 15,-3-1 42-15,-7 1 43 0,-3 0 11 0,-6 1-38 16,-4 2 3-16,-2 0 16 0,-1 0-17 16,-1 0-21-16,-6 2-13 15,-2 3-11-15,-3 4 2 0,-1-1 13 0,2 2-4 16,0 2-11-16,3-3-6 15,0 4-2-15,4 1-2 0,1 1-2 16,3 0 0-16,0 1-2 16,4 1-1-16,2-1 2 0,0 2-4 0,2-3 0 15,2 0 2-15,-2 2-2 0,-1-3-2 16,-1 0 2-16,-3 1 1 15,-3-2-4-15,0-1 4 0,-5 1 17 0,-4-1 12 16,-4-2 1 0,-2-2-15-16,-2-1-11 0,-2-2 1 0,-2 2-7 15,1-2 0-15,1-2-34 16,-2 2-43-16,3-2-76 0,-2-3-72 15,0 0-213-15</inkml:trace>
  <inkml:trace contextRef="#ctx0" brushRef="#br0" timeOffset="12220.017">16065 4003 559 0,'10'-15'0'0,"0"4"230"16,-5-2-127-16,-2 4-21 0,-1 2 17 16,-2 0-28-16,0 4-19 15,-2 2-10-15,0-1-17 0,-3 2-7 0,-3 4-11 16,-6 7-2-1,-8 6-2-15,-3 11 4 0,-10 5 4 0,1 12 4 16,-3 6-1-16,0 11-2 16,1 5-4-16,0 4-5 0,5-3 1 15,4-2 0-15,7-12-6 0,8-4 4 0,2-6 3 16,8-4-2-16,2 0 6 15,5-4-1-15,5 1 4 0,2-4 8 16,1 0-4-16,0-3-4 16,0-4 1-16,-1-1-5 0,3-4-3 0,-5-3 6 15,2-1-6-15,-4-4-6 16,2-2 2-16,-4-2 3 0,0-1-4 15,0-1 0-15,-2-1 1 16,-1-2-24-16,2-2-16 0,-3-1-28 0,3-1-46 16,0 0-8-16,-1-6-60 0,3-7-244 15</inkml:trace>
  <inkml:trace contextRef="#ctx0" brushRef="#br0" timeOffset="12750.017">16175 4405 777 0,'4'-9'0'0,"1"1"250"16,2 1-157 0,0 5-32-16,2 2-7 0,4 2-25 0,0 13-11 15,2 6-2-15,-1 5 1 16,-4 4 3-16,-1 1 1 0,-4-2-4 15,-5 0-1-15,0-4 1 16,0-2 3-16,-5-3-2 0,-3-5-5 0,-3-1-4 16,0 1 3-16,-1-5-4 0,3-3 2 15,3-3-2-15,2-3 8 16,4-1 4-16,0-1 1 0,0-6-2 0,3-10-3 15,5-5-11-15,5-8 1 16,5-4 1-16,2-3-2 0,5-4-5 16,3-6 0-16,2-3 8 15,1 0-10-15,-1 6 4 0,-4 8-5 0,-2 9-74 16,-3 8 3-1,-4 13-31-15,-3 6-44 0,-5 7 30 0,-5 16-9 16,-4 8-28-16,-7 8-18 0,-6 3-26 0,1-3-124 16</inkml:trace>
  <inkml:trace contextRef="#ctx0" brushRef="#br0" timeOffset="13800.019">16483 4529 478 0,'8'0'0'15,"1"2"221"-15,3-2-72 0,3-6-39 16,-1-2-22-16,2-2-13 16,1-1-14-16,-2-3-6 0,0 2 4 0,-2-5-22 15,-2 1-10-15,-2-4 1 0,-1-2-3 16,-2 1-6-16,-2 0-5 15,-4 3-1-15,0 3-6 0,0 3-7 0,-2 4 0 16,-3 7 11-16,-1 1-14 16,-5 9-1-16,-3 13-1 0,-4 8 2 15,-2 6 6-15,0 2-1 16,2-2-4-16,4-6-2 0,0-2 0 0,6-6-1 15,2-5 10 1,3 0-7-16,3-6-1 0,0-2 4 0,2 1-1 16,3-3 0-16,2 2-1 0,0-2 2 0,3-2-2 15,-3-2 2 1,4 1 0-16,1-4-1 0,1 0 0 0,-1-3 5 15,1-5-8-15,2-5 5 16,2-5-1-16,4-5-1 0,2-4 0 16,0-2 5-16,3-1-7 15,-2-1 3-15,0 4 0 0,-1 4-2 0,-5 6-1 16,-6 6 2-16,4 8 0 15,-4 3-5-15,0 9 4 0,-1 9-8 16,-4 4 11-16,2 7-2 0,-3 2 0 0,-4-1-2 16,-2 0 3-16,0-4-2 15,-7-6 2-15,-3 2 3 0,-4-5-5 16,-1-2 2-16,-4 0 5 15,1-3-6-15,-2-2 0 0,1 1 6 0,2-5-7 16,4-1-6 0,2-2-10-16,6 0-14 0,3-3-7 0,2 0 4 15,0-4-9-15,7-7-31 0,3 3 5 0,4-3-12 16,3-5 10-1,1 1 13-15,1 1 12 0,0-3 40 0,1 6 9 16,0-2 23-16,-2-3 32 16,6 5 14-16,1-3 16 0,3 0-9 15,4 3-21-15,-4-2-8 16,0 1-12-16,-2-2-14 0,-1-1-6 0,-2-2-6 15,-3 0-6-15,-3-2-3 16,-5 1 9-16,-3 0-7 0,-6-2 1 16,-3 3 3-16,0 2 2 0,-3 6-4 0,-3 2-1 15,-1 5-4-15,-1 2-4 16,-4 9-6-16,-3 10 0 0,-3 7 0 15,0 2 8-15,2 1 0 16,4 0-14-16,3-2 15 0,3-1 0 0,2-4-2 16,4-3 0-1,0-4 2-15,4-1-2 0,3-5 2 0,0-1-1 16,2 0 0-16,2-4 0 15,-1 0 4-15,0-3-7 0,2-1 6 16,-2 0-3-16,3-4 0 0,0-5-17 0,1-1 7 16,1-5-6-16,-1-5 11 15,4 1-3-15,1-4-2 0,1-2 0 16,3 6-6-16,-3-1-2 15,-1 7 9-15,-1 6-1 0,-4 5 4 0,-3 2 6 16,0 11 0-16,-6 9-8 16,0 3 10-16,-2 3-2 0,-1 4 0 15,-1-2 0-15,0 0 2 0,-1-4 0 0,-1-4 3 16,-3-1-1-16,-2-6-4 15,0-3 0-15,-2-3 15 0,2-3-11 16,-2-3 6-16,3 1-3 16,2-2 10-16,-1-1 11 0,4-3-12 0,-1-4 0 15,3-6 2 1,6 2-5-16,1-7-8 0,4-4 4 0,3-1-6 15,5-3-5-15,1-6 4 16,2 0 2-16,-1 0-5 0,2 0-14 16,-2 9-16-16,-6 3-23 0,-3 9 13 0,-4 10-13 15,-6 2-54-15,-1 13 0 16,-2 4-24-16,-1 1-159 0,1 2-128 15</inkml:trace>
  <inkml:trace contextRef="#ctx0" brushRef="#br0" timeOffset="14740.02">17765 4555 654 0,'4'-10'0'0,"-3"-4"211"15,2 1-118-15,-3-2-22 0,0-1-19 0,0 2-17 16,-1 2 4-16,-4 0-8 15,-2 5-6-15,-1 4-11 0,-2 3-4 16,-3 4-9-16,-6 12-2 16,-3 3 2-16,-1 3 2 0,0 3-3 0,1 0 0 15,2-1 2-15,2 1-2 16,3-4 0-16,3 1 3 0,5-3-4 15,0-1 1-15,3-1-2 16,2-2 2-16,1-4 0 0,1-1 0 0,0-3-1 16,0-4 2-16,2 0-2 0,-2-2 2 15,1-1 1-15,-1 0-2 16,0 0 0-16,4 0 4 0,-2-3 3 0,-1 2-7 15,0-1 0 1,2 1 6-16,-1-1-8 0,-1 0 4 0,1 2-1 16,-1-1-1-16,-1-1 0 15,1 0 3-15,-1-1-2 0,3-2 2 16,-2 4-2-16,0-2 3 15,-1 0 2-15,0 3-1 0,0 0-2 0,0-1-2 16,0 1-1-16,1 0 0 0,-1 0-1 16,1 0 1-16,-1 0 0 15,0 0-1-15,1 0 2 0,-1 0-1 0,0-4 0 16,-1 0 8-16,-1-2-9 15,0-3 2-15,-1 2 1 0,0-3-3 16,1 0 1-16,2 1 0 16,0 1 0-16,0-2-10 0,4 1 2 0,1-6-2 15,2-2 6-15,2 1 2 0,-1-2-3 16,0-1 8-16,-2 4-3 15,-3 3 0-15,1 3 0 0,-2 4 19 0,-2 3-4 16,0 0 2 0,0 2-7-16,0 0-11 0,0 4-2 0,0 5 1 15,0 5 0-15,2 3 4 16,0 3 6-16,-1 2-2 0,1-1 8 15,-2 2-1-15,0 0-3 16,2 0-2-16,-2 1-3 0,0-2-1 0,-2-1 1 16,1-1-4-16,-1-3 2 0,1-3 0 15,1-2-2-15,0-5-2 16,0-3 1-16,0 0 0 0,0-3 1 0,1-1 2 15,1 0 7-15,-1-7 43 16,4-4-20-16,1-3-16 0,1-3-1 16,4-4 1-16,1-2-4 15,-1-2 2-15,4-6-3 0,1 0-4 0,0-1-2 16,2-6 1-1,0 3-7-15,-1 0 0 0,-3 5 0 0,-1 10 4 16,-5 9-6-16,-4 6 3 0,-2 5-2 0,-2 2-70 16,0 11 5-1,-2 8 1-15,-5 5-33 0,-1 2-1 0,-2 0-37 16,0-5-149-16,3-2-265 15</inkml:trace>
  <inkml:trace contextRef="#ctx0" brushRef="#br0" timeOffset="16190.022">17998 4585 827 0,'5'-17'0'0,"-4"-1"164"15,-1-1-46-15,0 2-18 16,-4 5-15-16,0 2-33 0,-1 3-14 0,-3 3-13 15,-2 4-8 1,-5 2-9-16,-7 13-9 0,-1 8 2 0,-2 5 1 16,-1 5-3-16,8-4 2 0,2 0 2 0,7-4-5 15,3-4 3 1,2-2-1-16,4-6 0 0,1-2-2 0,-1-2 0 15,4-4-18-15,1-2 5 16,3-3-10-16,1 0 0 0,1-6 11 16,1-2-2-16,2-4-12 15,-2-3 8-15,1-2 5 0,1-1 5 0,1-3 7 16,0-3 2-16,0 5-7 15,-1 1 0-15,-2 7 2 0,-4 5-1 16,-4 5 11-16,-2 5-7 0,-1 12-6 0,0 5 13 16,-1 7 3-16,-5-1-9 15,5-2 4-15,1-2 16 0,0-5-7 16,5-4 1-16,3-1 5 15,0-6-1-15,5-3 2 0,1-4 3 0,3 0-8 16,0-9-2 0,2-3-8-16,-3-5 0 0,2-7 5 0,-1 1-6 15,1-5-4-15,0-4 4 0,3-2-1 0,1-5-1 16,2-7 0-1,2-4-3-15,0-3-7 0,2-5 2 0,-2-2-7 16,-4 4-8-16,-2 5 12 16,-8 12 6-16,-5 14 1 0,-5 9 8 15,-1 11-1-15,-2 5 4 16,-8 7 1-16,-6 17-13 0,-8 12 1 0,-4 11 8 15,1 8 11-15,0-1-6 16,6-2 1-16,5 1-2 0,5-8 1 16,2-4 5-16,5-5-8 0,2-6-6 0,-2-4 0 15,5 0 6-15,-2-4-4 16,0-3 0-16,0-1-2 0,0-6 0 15,2-3-35-15,2-1 4 16,1-4-16-16,3-4 7 0,2 0-8 0,3-2-18 16,3-8-4-1,2-3 1-15,-2-3-8 0,5-5 6 0,-3-2-8 16,-1 1 32-16,-2-2 47 15,-5 9 0-15,-3 6 0 0,-5 6 62 16,0 3-10-16,-2 11-25 0,-3 5 35 0,-1 9-18 16,-2-1-14-16,1 0-8 15,0 0 3-15,3-4 7 0,2-3-13 16,0-1-8-16,4-3 2 15,3-4 1-15,2-1-3 0,0-5-4 0,2-2 6 16,0-1-5-16,-1-2-7 16,1-3 3-16,1-2-6 0,-2-3-13 15,4-2 4-15,-2 0-6 0,0-5-3 0,2 0 0 16,1-3-4-16,-2 2-1 15,0-1 13-15,-2 4 7 0,-4 2 6 16,-2 6 0-16,-2 4 4 16,-3 3 21-16,0 0 10 0,-4 13-22 0,-3 6 12 15,-2 2-5 1,3 1-11-16,-2 3-3 0,2-3 4 0,3-1-7 15,2 1-6-15,1-7 4 16,1-1 0-16,2-6-1 0,1-3 3 16,2 2-6-16,-1-5 4 0,1-2 28 0,1 2-17 15,-3-2-9-15,-1-1 4 16,1-3-9-16,-2-4 2 0,-1-2 6 15,-1-3-6-15,0-1-2 16,-3-4-12-16,-1 3-15 0,1-3-5 0,0 0 11 16,3 1-4-16,0 2-3 15,6 0 3-15,1 3-3 0,7 2-2 16,0 0 23-16,3 6 5 15,-1 1-2-15,1 3 10 0,-3 0-5 0,1 7 0 16,-4 3 6-16,0 4-1 0,-2 1 12 16,-2 0 7-16,0 2-4 15,-3-1-1-15,0 1 0 0,-4 0-5 0,0 0 3 16,0-2-6-1,-5-3-2-15,-1-2 0 0,-2-5 5 0,3 1-3 16,0-3 3-16,1-2 7 16,2 0-7-16,1-1 0 0,0 0-7 15,-1 0-1-15,2-5-4 0,0 1 0 0,0 0 1 16,3-6-6-16,4-1-1 15,1-1-7-15,3-5-13 0,3-2 5 16,1 2 1-16,3-5 6 16,4-1 0-16,-2 4-1 0,1 0 3 0,-3 4 7 15,0 7 2-15,-3 2 1 16,-2 6 0-16,-1 2 3 0,0 3 2 15,-2 8 11-15,1 4-5 16,-4-1 1-16,0 5 9 0,-1-2-3 0,-3 0-2 16,-2-2-3-16,-1 0-2 0,0-2-8 15,0-3 5-15,0 0-6 16,0-3-2-16,0-3 0 0,0 3 3 0,0-1-4 15,0-2-1 1,-1 1-27-16,-2-2-35 0,0-2-40 0,-2-1-136 16</inkml:trace>
  <inkml:trace contextRef="#ctx0" brushRef="#br0" timeOffset="16340.022">19072 4325 877 0,'11'-8'0'0,"-2"5"0"0,-3 0-123 16,-6 0 122-16,-1 3-79 16,-8-2-290-16</inkml:trace>
  <inkml:trace contextRef="#ctx0" brushRef="#br0" timeOffset="16520.023">18285 4284 955 0,'-1'-9'0'15,"3"5"187"-15,8 0-178 16,6 0 3-16,12 4 7 0,7 1-12 0,13 9-4 16,5 4-6-16,2-2-207 0,1-1-102 15,-3-5-339-15</inkml:trace>
  <inkml:trace contextRef="#ctx0" brushRef="#br0" timeOffset="16850.023">19345 3831 807 0,'9'-10'0'0,"-2"6"120"16,0 4-32-16,1 0 4 15,1 8-32-15,5 10-8 0,4 10-5 16,3 7-9-16,2 9-6 16,0 8-5-16,0 6-5 0,-2 4 3 0,-2 5-7 15,-3 2-6-15,-4 1-4 0,-4 1 0 16,-6 2-3-16,-4-2-4 15,-11-1 6-15,-7-3-4 0,-8-5-1 0,-9-7 1 16,-1-2 0-16,-3-7-2 16,3-6 0-16,0-2 0 0,0-5-2 15,4 0-20-15,-4-3-16 16,0-3-38-16,0-3-26 0,1 0-40 0,-2-3-105 15,1-3-163 1</inkml:trace>
  <inkml:trace contextRef="#ctx0" brushRef="#br0" timeOffset="34370.048">22580 11068 914 0,'0'-1'0'0,"0"-1"223"0,0 1-146 0,0 1-5 16,0 0-25-16,-2 0-29 16,-1 14-18-16,-5 13 0 0,-3 11 11 15,-4 12 0-15,0 5-1 0,-2 6-8 0,0 6 3 16,-3 5 9-16,-5 6 10 15,-1 7-4-15,0 0-2 0,1-3-9 16,2 2-2-16,0-5 1 16,1-3 8-16,4-5-12 0,2-4 1 0,2-6-3 15,1-6-4 1,2-5 4-16,1-8 2 0,0-3-4 0,1-3-1 15,0-9-2-15,2-3-16 0,-1-5 14 0,0-5-4 16,0-1-19 0,2-5 7-16,3-4-17 0,1 0-15 0,2-1-9 15,0-3-31-15,0-1-44 16,5-7-28-16,1-7-125 0</inkml:trace>
  <inkml:trace contextRef="#ctx0" brushRef="#br0" timeOffset="34880.048">22538 11090 641 0,'-1'-7'0'0,"-3"3"285"0,3 1-184 16,-4-2-26-16,-2 3-17 15,-3 2-18-15,-8 14-23 0,-8 13-20 16,-6 11 6-16,-3 8 3 16,3 3-7-16,2 0 2 0,6-11 1 0,7-6-2 15,6-12 0-15,6-9 2 16,3-5-6-16,2-5 4 0,0-1 0 15,0 0 0-15,7-6 20 0,6-9-1 0,5-5 5 16,3-7-14-16,-1-4-5 16,0-2-3-16,2-1 8 0,-1-4-2 15,4-5-2-15,1 0 3 16,0-8 1-16,1 5-4 0,-2 5-2 0,-8 11 12 15,-7 13 8 1,-4 9 12-16,-3 8-9 0,-1 4-15 0,3 13-7 16,-1 10 8-16,2 9 49 15,-2 12-25-15,1 1-19 0,3 1-6 16,3 0 1-16,2-5-8 0,-2-3-6 0,2-4 2 15,-3-7-2-15,-2 0-45 16,-3-4-20-16,-1-4-14 0,-2 0-74 16,-2-1-7-16,-4-2-66 15,-5-2-376-15</inkml:trace>
  <inkml:trace contextRef="#ctx0" brushRef="#br0" timeOffset="35780.05">20967 13029 936 0,'0'-1'0'0,"0"1"242"16,-1 1-173-16,-8 16-22 15,-6 14-11-15,-6 15-9 0,-3 10 1 16,-1 4-13-16,4 1-8 15,1-6 1-15,2-6-5 0,3-3-5 0,0-10 4 16,4-5 1 0,3-9-2-16,-1-6 3 0,3-3-4 0,1-8 0 15,3-2-2-15,1-3 3 0,1 0-1 0,0-5 0 16,0 0 10-1,6-7 3-15,1-10-10 0,3-7-4 0,2-5-1 16,2-5 4-16,3-7-2 16,2-7-3-16,2-7 6 0,3-8-3 15,1-2-5-15,4-5 9 16,1 4-2-16,3 0-4 0,2 1 4 0,1 3-5 15,1 5-2-15,0 11 7 0,-1 10-1 16,-6 15-2-16,-1 11 2 16,-3 11 6-16,-2 4-8 0,-2 13 2 0,-2 10 3 15,-5 12-4 1,-7 12 0-16,-5 9 19 0,-5 6-12 0,-9 2 4 15,-7 1-5-15,-5-1-8 16,-7-4 4-16,-2-6 7 0,-5-3-14 0,-2-8 1 16,-2-6-11-1,-1-5-14-15,2-7 7 0,4-5-9 0,2-4-7 16,7-5 10-16,4 1-17 0,5-7-8 0,6-1 15 15,5-1 0 1,3-3 13-16,3 0 24 0,1-6-4 0,1-3-17 16,4-3 12-16,1-2 5 15,2 2 2-15,-1 2 6 0,1 5 12 16,3 5 1-16,-3 3 18 15,3 15-12-15,1 7 10 0,-1 11 1 0,1 3-13 16,1 2-12-16,0-2-1 16,-2-3 0-16,3-7-11 0,-1-4 8 15,-1-7-8-15,1-5-65 0,-3-6 12 0,-2-1-39 16,-1-6-88-1,0 0-53-15,-2-3-119 0</inkml:trace>
  <inkml:trace contextRef="#ctx0" brushRef="#br0" timeOffset="36350.05">21159 13488 565 0,'10'0'0'0,"3"5"286"0,1 0-174 16,1 0-16 0,3-3-28-16,0-2-25 0,1 0-7 0,1-7-3 15,-1-5-8-15,0 2-17 16,-2-7 3-16,-2 1 2 0,-3-1-4 15,-4-3-5-15,-3 0 12 16,-3-1 0-16,2 2-8 0,-4 3 6 0,0 2-2 16,0 3-1-1,-4 1-4-15,-1 4-2 0,-2 4-4 0,-6 2 3 16,-4 3-8-16,-4 10 1 0,-6 8 0 0,2 7 6 15,-1 4-4-15,1 2 6 16,7 5-6-16,5-5-1 0,5-3 4 16,5-4-2-16,3-5-3 15,0-2 6-15,2-4 2 0,6-1-7 0,-3-6 1 16,4 0 5-1,1-3-8-15,2-3 4 0,1-1 4 0,3-2-8 16,0 0-6-16,2-3-5 16,0-4-5-16,0-4 17 0,3-1-4 15,2-4-2-15,1-3 10 0,2-2-2 0,3-7-11 16,-2 2 16-16,2-3-5 15,-2-2-3-15,-1 6 7 0,-3 2 0 16,0 7-5-16,-7 7 4 16,-3 5 12-16,-3 4-2 0,-2 4 1 0,0 8 0 15,0 8 0 1,-2 3-1-16,0 5-4 0,-2 0-4 0,-3-2 3 15,1-1-8-15,-2-6 1 0,-2 1 0 0,-5-3 7 16,-2-2-2 0,-5-1 8-16,-4-1-9 0,-2-1 0 0,0-2 2 15,0-3-6-15,3-2 0 16,1-2-3-16,4 0-11 0,3-3-31 15,0 0-15-15,3 0-2 16,0 0-23-16,3-5-22 0,3-1-62 0,0-3-245 16</inkml:trace>
  <inkml:trace contextRef="#ctx0" brushRef="#br0" timeOffset="36500.051">21805 13690 837 0,'4'0'0'15,"0"0"110"-15,-1 0-104 0,-2-3-12 0,-1-4-163 16,0 2-217-16</inkml:trace>
  <inkml:trace contextRef="#ctx0" brushRef="#br0" timeOffset="37170.052">20720 14239 1118 0,'-2'-4'0'15,"2"4"234"-15,0 3-178 16,-1 16-29-16,-3 11-5 0,-3 16 12 0,-4 10-7 16,-1 3-20-1,-1 0-4-15,-2-3 5 0,2-1-5 0,1-6-6 16,1-4 6-16,-2-7-6 15,3-5-8-15,-1-8 15 0,3-3-4 16,1-1 0-16,1-8 0 16,3-2-4-16,0-6-17 0,2-2 1 0,-2-3-8 15,3 0-5-15,0-4 28 0,4-7-5 16,3-8-10-16,3-6 20 15,0-4 0-15,3-5 0 0,0-7-11 0,2 0-1 16,-1-5 2-16,3-5 13 16,-1-2-5-16,0-4-5 0,-1 0 11 15,-1-2 0-15,-2 4-2 16,-1 6 19-16,-1 8 0 0,-2 10 3 0,-3 8-7 15,-1 10-4-15,-1 6 6 0,0 2-5 16,4 0-10-16,5-2-3 16,6-3 4-16,2-1 6 0,6-2-8 0,3-1 11 15,6 1 3 1,2 1 1-16,0 5 8 0,0 4-13 0,-2 3-14 15,-6 0 2-15,1 8 4 16,-5-1-8-16,-4 3-4 0,-4 2-33 16,-4-2-6-16,-3 2 11 15,-5-3-16-15,-2-1-41 0,-3 1-11 0,-4 3-9 16,-11 0-92-16,-11 1-154 0</inkml:trace>
  <inkml:trace contextRef="#ctx0" brushRef="#br0" timeOffset="37530.052">20780 14584 835 0,'16'3'0'16,"4"-3"278"-16,-2 0-214 0,1 0-27 0,-2 0-21 15,-1 0-4-15,2 2-9 0,-2 8-5 0,-2 7 4 16,-1 5 3-1,-2 4-9-15,-2 6 8 0,-3 1 1 0,-1 0-6 16,-1-1 2-16,-2-5 16 16,-1-3-5-16,-1-6 9 0,0-5 3 15,-1-5 10-15,-3-2 9 16,-3-6-4-16,-1 0-5 0,0-6-11 0,-2-3-10 15,3-1-12-15,0-4 9 0,4-1-4 16,3-2-2-16,0-2 6 16,7-2-7-16,6-4-6 0,4 0 5 0,3-8 1 15,6-4-5-15,1-6 2 16,4 0 0-16,-1 2 0 0,-1 2-1 15,-1 11 0-15,-6 9-69 16,-3 13 18-16,-3 7-20 0,-2 17-38 0,-3 11 5 16,-3 9-87-1,-3 6-272-15</inkml:trace>
  <inkml:trace contextRef="#ctx0" brushRef="#br0" timeOffset="38670.054">21346 14775 778 0,'2'-28'0'0,"3"-1"228"0,-4-1-151 16,-1 3-8 0,0 2-19-16,-6 9-7 0,-1 3 15 0,-3 6-8 15,-1 7-12-15,-3 0-7 0,-4 16-15 0,-4 8-8 16,-1 6-4-16,2 5 1 15,2 1-1-15,5-5-8 0,1-3 8 16,4-4-2-16,3-5-2 16,6-4-3-16,0-3 2 0,3 0-1 0,2-4 4 15,1-2-4-15,4-2-19 16,2-4 4-16,4 0-5 0,1-3-12 15,1-4 6-15,0-1-8 0,-1-4-5 0,-1-4 13 16,0-2 1 0,-2-4 11-16,0-5 22 0,2 2-5 0,-3 2-2 15,-2 4 2-15,-1 7 31 16,-7 7-10-16,-1 3 0 0,-1 4 3 15,1 11-1-15,-2 7 16 16,0 3-14-16,0 4-16 0,1-4 1 0,-1-3-6 16,1-6-7-16,2-4 4 15,2-5 2-15,0-5-4 0,-1 0-2 16,5 0 6-16,0-7-8 0,4-3 4 0,0-4-1 15,0 1-11-15,-2-4 3 16,0 2 1-16,2-1-7 0,-2-3 9 16,3 1-4-16,-1-3 1 15,-1-4 3-15,1 0 5 0,2 0 0 0,-7 8 2 16,0 5-2-1,-6 9 2-15,-2 3 39 0,0 6-10 0,0 10-17 16,-3 8 29-16,-4 5-8 16,0 3-6-16,-2-3-2 0,1-1-2 15,2-5-8-15,-2-4 2 0,2-3-11 0,3-5-4 16,-1-6 1-16,3-1-2 15,-1-4-3-15,2 0 2 0,-2 0 7 16,1-2-5-16,0-4-1 16,1-4-4-16,2-6-16 0,4-1 7 0,3-2-5 15,5-3-2-15,-1-1 2 16,4-4-5-16,1 0-2 0,1-2 4 15,1 6 3-15,-3 8 2 0,-4 3 15 0,-2 9-1 16,-4 5 0-16,-1 12 0 16,-4 8 12-16,-2 7 1 0,-1 3 4 15,-6 2-7-15,-1-2-4 16,0-3 14-16,1-4-5 0,2-7-7 0,1-4-2 15,1-3-3 1,3-6-6-16,-3-2 5 0,3 0-1 0,0-3-2 16,0 0 2-16,0 0 7 15,0-3-9-15,0-5 2 0,3-1-2 16,4-4-16-16,2-3 7 0,3-5-6 0,2-1-16 15,3-4 11-15,3-4 1 16,2-1-9-16,1-1 4 0,-1 4 11 16,1 7 7-16,-4 7 12 15,-4 9-7-15,-4 5 0 0,-1 5 4 0,-3 15 29 16,-3 9-19-16,-2 7 2 15,-2 1-7-15,-6-1-6 0,3-5 5 16,2-4-5-16,0-2-2 16,2-6-3-16,5-3 4 0,3-6-20 0,4-4 24 15,2-2-3-15,6-4-2 0,4-5 0 16,1-5 4-16,1-4-6 15,0-3 6-15,-2-3-2 0,-2-6-1 16,-3-3-1-16,0-4 3 16,-2-5-4-16,-3-1 3 0,-2-1 0 0,-4-1-2 15,-2 5-4-15,-4 6 6 16,-1 11-2-16,-2 9 2 0,-3 10 13 15,-7 6 1-15,-7 17-12 0,-7 15 1 0,-4 9 11 16,1 4 1-16,1-3-4 16,2-4-2-16,5-3 9 0,7-10-11 15,4-3-5-15,7-7 3 16,1-2-6-16,4-3 0 0,8-2-86 0,5-8-42 15,2-1-156-15,3-5-353 16</inkml:trace>
  <inkml:trace contextRef="#ctx0" brushRef="#br0" timeOffset="44150.061">23448 8681 539 0,'0'-7'0'16,"-1"0"124"-16,-3 1-55 0,1-1 23 0,0 0-42 16,-1 0-3-16,2 0-12 15,-1-1-4-15,1 1 9 0,-3-3 4 16,2 1-20-16,-1 1-9 0,1-1-1 0,1 1 0 15,-1 1-3-15,2-3-3 16,-1 2 8-16,-2 2-3 0,1-2 0 16,-2 1 8-16,0 0-7 15,0 0 2-15,-3 1-1 0,1 1 0 0,-2-1-1 16,2-1 7-1,-2 3-12-15,-2 0-5 0,2 3 2 0,-3 1-3 16,0 0-6-16,-1 0 3 16,0 4 3-16,-2-1-6 0,-1 1 6 15,2 1-4-15,0 1 0 0,4-1 2 0,-4-2 3 16,4 2-6-16,1-1 4 15,1 0-3-15,3 0 1 0,0 0 0 16,0 0 2-16,1 0-2 16,-1 4-2-16,-2 1 3 0,3 3-2 0,-3-2 2 15,2-3 2-15,1 1-5 16,-1-1 4-16,0 3 0 0,0 0-3 15,1 1 1-15,0 2 1 0,-1-2-2 0,2 1 2 16,-2 2 0-16,2-1-1 16,-2 2 0-16,-1 1-2 0,0 0 1 15,2 3 2-15,-1 5 0 16,2-5-2-16,1 5 1 0,0-2 0 0,-1 0 2 15,2-2-2 1,-1 1 5-16,0-4-5 0,-1 2 0 0,2-2 14 16,-2 2-13-16,0 2 7 15,2 0-6-15,-1 3-2 0,1 1 0 16,1 1 6-16,0 3-6 0,0 0 0 0,0-3 4 15,3 3-5-15,1-1 2 16,0-2 5-16,-2 0-8 0,1-2 4 16,-1 1 3-16,1-1-5 15,0 2 0-15,2-1 9 0,-2-4-6 0,3 2 1 16,1-4-2-16,0-2-2 15,3 1 0-15,0-3 4 0,0 0-6 16,2-2 4-16,1-4 1 16,1 0-3-16,3 0 0 0,1-6 2 0,1 0-2 15,2-3 4-15,0 0-2 0,0-3-4 16,1-6 4-16,2-6 1 15,2 0-6-15,0-3 6 0,-1-3 1 0,-1-2-5 16,-2-4-1 0,-2-3 3-16,-1-3-2 0,-2-5 2 0,-1-1 5 15,-2-7-9-15,-2 0 5 16,-1-6-1-16,-1-2-2 0,-2-1 2 15,-4-1 1-15,-1 2-5 0,-4-2 6 0,-5 0-4 16,-4 3 0-16,-6 2 1 16,-2 5 0-16,-4 1 0 0,-1 6-1 15,-5 3 2-15,1 4-2 16,-2 1-2-16,0 7-12 0,1 4-37 0,1 10 6 15,4 10-45-15,0 7-72 16,-1 15-28-16,-6 0-179 0</inkml:trace>
  <inkml:trace contextRef="#ctx0" brushRef="#br0" timeOffset="45520.063">22140 8882 261 0,'5'-7'0'0,"0"1"87"15,-3-3-44-15,1-1 22 0,-1 0-10 16,2 1-18-16,-3 4-10 16,1 1-11-16,-2 1-4 0,0 0 12 0,1 2 14 15,-1 1 5-15,0-1 25 16,0 1-14-16,-1-1-16 0,-1-1 14 15,0 0-6-15,-3-2-10 16,3 1 4-16,-1 0-12 0,-1-2-1 0,-1 1-5 16,-1-1-4-1,3 2-9-15,-2 1-3 0,-1-1 3 0,0 1-6 16,0 1-3-16,2 0 0 0,-2 1 10 0,-1 0-10 15,0 2 0 1,0 4 0-16,0-2 8 0,0 4 10 0,-3-2-4 16,3 1-7-16,-4 3 5 15,1 3-3-15,3 2-4 0,-1 4-1 16,-1 1-2-16,2 1-1 15,0 5 2-15,1 1 2 0,1 3-9 0,-1 4 8 16,2 3 1-16,0-1-8 16,1 3 6-16,1-3 8 0,0-2-10 15,0-2 6-15,-1-3-5 0,2-1-4 0,0-1 4 16,1-3 2-16,0 1-6 15,0-1 4-15,1-2 2 0,3 1-5 16,-2 0 2-16,3-3 4 16,2 1-7-16,-1-2 4 0,1 0 11 0,4 1-10 15,-3-3 9 1,1 0-7-16,1 0-9 0,1 0 8 0,-1-1-3 15,1-3-2-15,-1-1 2 0,1-1 6 0,2-4-9 16,-1-2 4 0,1-4-2-16,0-1 1 0,1-9 5 0,2-1-2 15,0-5-6-15,2-2 4 16,-1-2 2-16,1-4-4 0,0-2 0 15,-2-2 2-15,0 0-2 16,-1-2 0-16,-3-2 1 0,0 2-1 0,-4-2 2 16,-1-1 0-16,-1 3 10 15,-1-3 7-15,-1 1-9 0,2 4-2 16,-1-3-6-16,0 4-1 0,1-1-2 0,-2-1 2 15,-1 1 3-15,-1-4-7 16,1 1 4-16,-3-1 2 0,0-2-4 16,0-1 2-16,-1-1 12 15,-4-2-4-15,-3 1-2 0,-3 3-1 0,-3 7 1 16,-3-1 7-1,-1 8-7-15,-2 1-8 0,-1 3 2 0,1 5 3 16,-2 2-4-16,1 1-3 16,1 2 1-16,0 5-49 0,3 0-2 15,0 6-20-15,2 7-40 0,0 4-13 0,1 3-84 16,1-7-255-16</inkml:trace>
  <inkml:trace contextRef="#ctx0" brushRef="#br0" timeOffset="46780.065">21674 8773 491 0,'0'-6'0'0,"-1"-3"218"16,-1 2-104-16,-3-2-42 0,0-1-9 16,0 2-9-16,-1 0-18 15,-1-2 3-15,0 1-17 0,-1 1-7 0,0 0-5 16,1 3 3-16,0-1-6 0,-1 2-4 15,0 1-2-15,2 1 2 16,-1 0-1-16,1 2 7 0,-1 0-1 0,3 0 7 16,-2 0 0-1,2 0 9-15,-3 0-9 0,1 0 7 0,-1 2-3 16,0 1-4-16,-1 3-14 15,0 5 2-15,-1 3-6 0,-1 6 6 16,0 4-2-16,1-1-2 16,1 4 2-16,1 0 2 0,2 0-4 0,1 1 2 15,2 0-1-15,2 1-1 0,0 2 2 16,0 0 2-16,0 1-4 15,1 2 1-15,2-4 2 0,-3 2-4 0,0-2 3 16,0 1 1-16,0-1-4 16,0 1 1-16,0 3 2 0,-2-3-1 15,1-2 0-15,1-5 9 16,0-5-8-16,0-2 5 0,3 0 2 0,0 1-6 15,1 0 1-15,1-3-1 0,3-1-2 16,0-2 0-16,2-3 4 16,3 0-1-16,0-2-2 0,1-5 1 0,0 1-1 15,2-3 4 1,1 0-3-16,-1-5-4 0,0-2 4 0,-1 0-1 15,1-3-2-15,0 2 2 16,-1-1 4-16,-3 2-9 0,0-1 5 16,-2-2 0-16,-1 1-2 15,-1-1 2-15,1 0 4 0,2 3-5 0,-3-3-2 16,1 1 2-16,1-1 0 0,-2-2 1 15,1 0 3-15,-2 1-5 16,0-3-1-16,-1 0 3 0,-1 0-2 0,-2-3 2 16,0 1 4-16,-1-2-7 15,1-1 4-15,-3-2 2 0,0-4-7 16,0 0 5-16,0-4-1 15,0-2-2-15,-1-3-1 0,-2 0 5 0,-1-2-6 16,-3 0 6 0,3 1 7-16,-4 0-6 0,0 1 12 0,1 2 1 15,0 0-11-15,-2 4 5 0,2 4-1 0,-1 4-11 16,0 3 2-1,-1 2 11-15,0 1-15 0,-3 1 6 0,0 2-1 16,-1 1-3-16,-4 1 2 16,1 5-3-16,0 1-6 0,0 3-11 15,2 0-6-15,2 2-19 16,2 4-16-16,0 10-25 0,1 5-32 0,-1 7-18 15,-1 4-71-15,-3-3-201 0</inkml:trace>
  <inkml:trace contextRef="#ctx0" brushRef="#br0" timeOffset="60020.084">18719 7678 488 0,'-3'-17'0'16,"1"1"33"-16,1-1 19 0,-2 4-2 0,-1 2-8 16,1 3-1-1,-1 3-10-15,1 0-7 0,2 4 5 0,0 1-9 16,1 0-1-16,0-2-5 15,0 2-2-15,0 0-5 0,0-1-1 16,0 1 1-16,0 0 1 0,0 0 2 0,0 0 5 16,0 0 2-16,0 0-4 15,0 0-2-15,1 0-1 0,0 0 0 0,-1 3-3 16,3 4 2-1,1 0 5-15,-2 1-6 0,-1 1 4 0,2 3-1 16,-2-2 3-16,2-1-6 16,-1-3-1-16,0 1 4 0,-2-3 1 15,2-1-5-15,0 2 4 16,0 0-3-16,0 0-5 0,0 3 6 0,-2 1 1 15,1 7 0-15,1 1 3 0,-2 0 5 16,2 2-15-16,-1-1 0 16,1-4 0-16,1 3-3 0,-2-5 0 0,1 0 9 15,1 0-9 1,-2-4 0-16,2 1 4 0,0-2-3 0,0 1 0 15,0 0 2-15,-2-2-2 16,2-2 4-16,0-1 0 0,-2-2-2 16,-1 0 5-16,1-1 1 15,1 0 3-15,2 0 4 0,1-2 13 0,1-5-3 16,2-6-1-16,4-2-12 0,0-4-7 15,3-3-1-15,2-1-1 16,3-6-4-16,5 0 0 0,3-9 7 0,2-2-11 16,5-3 7-16,0-7 3 15,6-3-5-15,4-7 9 0,9-5 8 16,4-2-20-16,6-1 4 15,0 3 9-15,0-3-10 0,1 3 7 0,0-2-2 16,-4 2-3-16,-1 0 4 0,-2 2-3 16,-6 4 1-16,-1 3 0 15,-8 3-4-15,-2 4-2 0,-6 4 2 0,-2 3-1 16,-9 9 0-1,-5 5 0-15,-4 7 0 0,-7 7 0 0,-4 3-16 16,-1 7-8-16,-3 1-21 16,0 3-10-16,-1 0-50 0,-5 7-83 15,-4 13 23-15,-5 9-45 16,-4 1-100-16</inkml:trace>
  <inkml:trace contextRef="#ctx0" brushRef="#br0" timeOffset="61930.086">15677 7621 357 0,'1'-13'0'15,"-1"1"137"-15,0 2-42 0,0 2-36 16,-2 0-9-16,-1 2 16 15,-1 2-25-15,0 0-8 0,1 1-15 0,-1-1-4 16,0 4-6-16,4-1 1 0,-3 1-1 16,3 0-7-16,0 0-2 15,0 5-13-15,0 5 11 0,4 4 3 0,-1 3 0 16,1 0 0-1,-1 4-2-15,2 4 4 0,-2 1 0 0,2 6-2 16,0-1 11-16,-1 4-2 16,1-4-1-16,0 1 2 0,-1-1-3 15,1-4-2-15,1-4 0 16,-1-1-1-16,-1-3-7 0,1-2 6 0,-1-1-2 15,1-3-2-15,1-2 1 0,-1 1 1 16,1-5-2-16,0 0-2 16,-2-2 4-16,2-1-2 0,1-1 2 0,-2-3 10 15,4 0 12-15,1-1 14 16,0-6 6-16,2 1-1 0,0-6-10 15,2-3-12-15,1 1-3 16,2-6 4-16,0 3-6 0,3-4-6 0,0-2 5 16,1-3-3-1,4-3-1-15,5-8-1 0,0-1 1 0,6-4-4 16,4-3 4-16,0-1-2 0,4-2-4 0,0-3 0 15,1 0-2 1,3 2-3-16,1 1 2 0,-4 2 4 0,-2 2-8 16,-2 5 4-16,-3 3 0 15,1 0-2-15,-1 3 1 0,-3-2 2 16,-2 6-4-16,-5 3 4 15,-4 3-1-15,-2 4-1 0,-2-2 0 0,-2 4 3 16,-3 1-5-16,-5 3 4 0,-1 3-4 16,-4 3-1-16,-1 1 6 15,-4 3-6-15,0-1-15 0,0 1 9 0,0 2-16 16,-1 1-16-16,-3 1-21 15,-4 11-41-15,-1 6-8 0,-4 8-26 16,-6-3-51-16,-4-6-269 16</inkml:trace>
  <inkml:trace contextRef="#ctx0" brushRef="#br0" timeOffset="63400.088">12166 7877 548 0,'-2'-12'0'0,"0"1"107"0,1 3-47 16,1 3-9-16,-2 3-28 0,2 1-1 15,0-1 8-15,0 2-11 16,0 0-8-16,0 0-6 0,0 0-3 0,0 0-1 16,0 0-2-1,0 5-18-15,0 7 17 0,2 5 4 0,0 5 16 16,1 2 5-16,3 3-5 15,0 0-1-15,2-1 0 0,-1-2-6 16,0 0-3-16,1 2 4 0,-2 2-4 0,1 4 11 16,-2 2 0-16,-1 1-13 15,-2 1-1-15,1-2-1 0,0-2 2 16,1-6-6-16,-2-4 0 15,1-6 3-15,-2-5-3 0,3-3 0 0,-1-2 4 16,-1-3 1-16,0-1 8 16,0 0 0-16,2-2 12 0,-1 0 1 15,5 0 3-15,1-7 2 16,4-2-4-16,6-4-11 0,1-6 0 0,3-1-4 15,3-3-4-15,-2-2-2 0,6-3 5 16,2-3-4-16,3-6 0 16,3-5 7-16,1-5-7 0,5-2 1 0,1 0 1 15,1-1-3 1,-3 2-4-16,0 1 8 0,-1-2-6 0,1 0 0 15,4-3 2-15,2-1-4 16,3 2-3-16,-1-1 2 0,-3 0 3 16,0 3-6-16,-3 1 4 15,2 1-2-15,-2 3-5 0,-2 2 10 0,-3 4-2 16,-4 1-3-16,-8 8 0 0,-4 2 2 15,-4 6-2-15,-5 4 0 16,-5 5 2-16,-3 5-3 0,-4 4 0 0,-3 1-2 16,0 1-41-16,0 1-9 15,0 0-26-15,0 3-41 0,0 8 43 16,-3 4 25-16,-1 5-29 15,-3 4-34-15,-3 2-19 0,-3-1-109 0</inkml:trace>
  <inkml:trace contextRef="#ctx0" brushRef="#br0" timeOffset="66960.093">9662 11173 263 0,'2'-16'0'0,"0"2"214"0,-2-1-92 15,0 1-35-15,0-2 15 16,0 3-6-16,-4 0-33 0,4 2-9 0,-2 4 0 16,-1 3-11-16,1 0-7 0,0 2-12 15,1 1-3-15,1 1-5 16,0 0 0-16,-3 0-2 0,2 3-7 0,-3 10-8 15,-3 12 2 1,-3 13 21-16,-3 15 17 0,-3 11 0 0,-2 11-6 16,-1 9-3-16,-3 6-12 15,1-2-5-15,-3 3-11 0,0-2 3 16,-1-4 6-16,2-2-3 15,2-10-4-15,5-5 0 0,0-7-6 0,3 2 4 16,-3 6 1-16,0 1-1 0,1 2 11 16,0-12-2-16,5-14-9 15,3-11 3-15,3-7-6 0,2-4-1 0,-1-6 0 16,-1-2-2-16,1-6-6 15,-1-5 5-15,1-1-3 0,1-3-6 16,-1-1 0-16,0 0-8 16,2-4-8-16,0-5 9 0,1 0 3 0,0-4-14 15,0-2 1-15,2-2-13 0,1-1-16 16,0-4 0-16,1-2-23 15,3-2-71-15,-1-4-145 0,0-6 41 16</inkml:trace>
  <inkml:trace contextRef="#ctx0" brushRef="#br0" timeOffset="67660.094">9642 11008 653 0,'0'3'0'15,"-2"0"102"-15,-3 6 22 0,-1 0-51 16,-2 3-17-16,-2 3-19 15,-2 6-12-15,-4 4-12 0,-3 9-5 0,-2 3 1 16,-3 4-11-16,1 2 3 16,-1-3 3-16,2-3-3 0,4-3-2 15,4-7 2-15,1-8 0 16,8-4-1-16,0-5 0 0,4-7-1 0,1 0 0 15,0-3 1 1,1 0 0-16,4-1 9 0,2-7 2 0,2-2 6 16,4-4-1-16,0-4-1 0,0-4-7 0,0-3-1 15,1-3 6 1,-1-2 1-16,-1-5-3 0,2 0 2 0,-4-4-7 15,3 2 0-15,-2 1 6 16,-2 4-8-16,0 10-3 0,-3 5 7 16,-1 8-1-16,1 4-8 15,-1 1 2-15,1 2 2 0,2 2-3 0,-1 2 5 16,-1 3-4-16,3 6 5 15,-1 4 17-15,1 6 5 0,0 7-1 16,1 6 2-16,-1 2-2 0,0 3-12 0,1 1-1 16,-2-4-8-16,2 0-2 15,-3-6 0-15,-2-2-2 0,2-3-4 16,-2-3-3-16,-2-3-24 15,-1-2-44-15,-2-4-37 0,-4 0-48 0,-7-2-327 16</inkml:trace>
  <inkml:trace contextRef="#ctx0" brushRef="#br0" timeOffset="69980.097">10868 8675 672 0,'0'-14'0'15,"0"4"151"-15,0-1-93 0,-3 0-25 0,0 0 11 16,0-1-2-16,-1 0 4 15,-1 0-9-15,1 1-6 0,-2-2 4 16,0 0 2-16,0 1-2 16,-1 0 6-16,1 2-9 0,1 3 4 0,-5 0-9 15,2-1-12-15,-2 4-9 0,-3-3-7 16,-2 4 2-16,0 1 2 15,-2-1-2-15,1 3 3 0,0-2-3 0,2 1 2 16,1-1 7 0,3 2-3-16,0 0 4 0,2 0-1 0,1 0 0 15,-1 0-1-15,1 5 0 16,-3 2-1-16,2 2-8 0,-2 5 0 15,1 1 14-15,-1-2-13 16,0 4 4-16,1-5-2 0,0 1 0 0,0 2 2 16,0-1-2-16,0 1-3 0,-2 0 0 15,1 0 10-15,1-1-10 16,1 2 0-16,-1-1 6 0,4-1-7 0,-1 0 2 15,3 0 2-15,-1-2-4 16,2 3 2-16,0 1 8 0,0-2-4 16,0 4 9-16,2-1-2 15,-3 0 0-15,2 0 2 0,-2 2-5 0,-1-3-7 16,0 2 6-1,-1-2-8-15,1 0 0 0,-1 1 8 0,0-2-5 16,1 1-4-16,2 0 2 0,-1-1 5 0,1-2-7 16,2 2 2-1,0 1 4-15,0-1-6 0,-1 1 2 0,1-1 21 16,0-3-23-16,0 3 2 15,0 0 6-15,0-1-8 0,1 3 2 16,2-3 6-16,-1-1-9 16,-1 1 4-16,0-2 1 0,0 2-3 0,-1-1 0 15,0 1 4-15,0 1-6 0,2-3 4 16,0 0 3-16,-1-2-6 15,2 2 2-15,0-2 5 0,1-1-4 0,1 2-1 16,-1 0-2-16,-1-1-1 16,4 1 4-16,-2-3-1 0,0 1-1 15,0-1 0-15,0-1 2 16,-1 2-2-16,5-1 0 0,-2-1 0 0,0 1 1 15,1-1 0 1,-1-1 0-16,0 1-2 0,0-3 2 0,3 2 0 16,1 0 0-16,1-1 0 0,0 1-1 0,-3-1 0 15,-1-3 0 1,-1 1-1-16,0-2-1 0,1 2 4 0,-3-2-1 15,2 1-1-15,2-1 0 16,2 0 1-16,-3 0-3 0,-1-1 4 16,-2 0-1-16,-3 0-1 15,3 0 0-15,0-1 3 0,3-3-5 0,3-1 4 16,3-2-2-16,0 0-1 15,-1-2 2-15,2-1 1 0,-5 0-2 16,1-1 0-16,0 0 2 0,-4-2-2 0,0 0 0 16,-1 0 11-16,-2 0-9 15,0 0 8-15,0 2-5 0,-2-2-5 16,1 1 0-16,1-5 6 15,-3-1-6-15,4-1 0 0,1-2 4 0,0-4-6 16,2 1 4 0,-2-4 1-16,0 1-4 0,0-1 2 0,-2 3 0 15,1-2-2-15,-3-1 2 0,1 3 4 0,0 0-4 16,-2 3 9-1,0 1-6-15,2 1 2 0,-1-3 3 0,2 5-3 16,-3-3-5-16,-1 1 4 16,2 3-1-16,-2-2-3 0,0 1 1 15,0 3 0-15,-2-2-3 16,-3 1 2-16,3 2 3 0,-5-4-5 0,1 2 2 15,1-2 4-15,-1 2-3 16,1 2 5-16,1-1-1 0,1 5-3 16,-2-3 1-16,3 2-1 0,-2 1-5 0,2 0 4 15,0 1 0-15,-3-1-3 16,4 3 2-16,-4-4 2 0,0-1-2 15,-1 2 0-15,-1-2 0 16,-2-1-2-16,1 1 2 0,1 1 0 0,1-1-1 16,2 2 0-1,-1-1 4-15,0 0-4 0,1-1 0 0,1 4 0 16,0 0-3-16,0 4 5 15,2 2-2-15,-2-1 0 0,1 2-29 16,-2 1-1-16,-3 0-30 0,0 2 18 0,0 2-6 16,0-1-22-16,2 3 3 15,1 2-20-15,1 2-72 0,0 4 7 16,1 2-81-16,-3-4-278 15</inkml:trace>
  <inkml:trace contextRef="#ctx0" brushRef="#br0" timeOffset="72080.1">8232 9607 607 0,'0'0'0'0,"0"0"110"16,0 0-20-16,0 0-31 0,0 0-27 0,4 0-9 15,3 0-2 1,2 0 25-16,5-2 15 0,-2-3-12 0,-2 0-9 16,1 3-4-16,0-1-9 0,0 3-14 0,1 0-7 15,3 0 0 1,-2 0-3-16,5 2-3 0,-3-1 0 0,2 1 3 15,4-1 4-15,1-1 14 16,2 0-2-16,2 0 0 0,-2 0 3 16,0 0-4-16,-1-1-7 15,2-1-2-15,-4 2 1 0,2-3-3 0,1 3 4 16,-2 0-7-16,2 0 1 15,-1 0 1-15,-3 0-3 0,0 3-4 16,-1-1 2-16,-3 3 1 0,2-1-4 0,1-1 4 16,1 0 0-16,1-3 4 15,1 0 9-15,1 0 0 0,3 0-5 16,-2 0 1-16,0 1-4 15,-1-5-5-15,-2 4 9 0,0 0-6 0,-1 0-6 16,-3 0 2 0,1 0 2-16,0 3-2 0,0 1 1 0,2 1-2 15,2-2 0-15,1-3 3 0,-1 0-1 0,5 0-2 16,-5 0 0-1,2 0 17-15,0 2-3 0,-3-4 2 0,-1-1-6 16,-3 0 2-16,1 1-1 16,-1 0-7-16,2 2-3 0,0 0 0 15,0 0 0-15,1 1-2 16,-1 0 2-16,2-1 2 0,-1 0-4 0,-1 0 2 15,1 0 3-15,0 2-6 16,0-1 4-16,-1-1-1 0,-1 0-1 16,-2 2 0-16,1-2 0 0,-2 0 0 0,1 0 0 15,-2 0 2-15,0 0-2 16,0 0 0-16,3 0 1 0,0 3-2 15,2-3 1-15,2 0 4 16,1 0-5-16,-3 0 2 0,2 0 7 0,-1 0-10 16,-1 0 4-1,-2 2-1-15,-1-1-2 0,-4 0 1 0,-3 1 3 16,-2 0-6-16,-1-2 4 15,0 2-1-15,1-1 0 0,-2 0 0 16,3 1 1-16,-4-2-4 0,5 3 6 0,-3-3-2 16,2 2-1-16,-1 0-1 15,-1-1 1-15,2 1 0 0,-1-1 1 16,-3-1 0-16,0 1-1 15,0 0 0-15,-2-1 0 0,-1 0-1 0,0 0 2 16,-1 0 1-16,0 0-2 16,0 0 0-16,0 0 3 0,0 0-4 15,0 0 2-15,0 0 2 0,0 0-4 0,0 0-9 16,0 0-9-16,0 0-21 15,0 0 2-15,0 0-9 0,0 0-39 16,0 0-3-16,0 2-6 16,-2 3-3-16,-6 1 50 0,-1 1 3 0,-6 2-66 15,1-1-68 1,2-1 0-16,-2-6-142 0</inkml:trace>
  <inkml:trace contextRef="#ctx0" brushRef="#br0" timeOffset="73830.103">6049 7531 573 0,'2'-19'0'0,"0"2"164"16,-2 0-86-16,0 7 8 15,0 0-10-15,0 2-10 0,-2 2-9 16,-1-1-22-16,1 3 1 0,2 3-9 0,0 1-1 16,0 0 6-16,0 0-13 15,0 0-17-15,0 0-4 0,0 12-21 16,-2 7 20-16,-1 8 1 15,0 7 3-15,0 2 1 0,0-1 1 0,0-2-3 16,3-8 0 0,0-6 5-16,2-1-3 0,2-2 3 0,2-2 3 15,1-2-2-15,1-2 3 0,-1-3 2 0,3-2 7 16,-2 1 0-1,2-5-3-15,-2-1-2 0,3 0-1 0,0 0-2 16,1-3-4-16,2-1 0 16,1-1-2-16,0-4-3 0,4-2 5 15,0 0-5-15,4-4-2 16,2-5 2-16,3-1 9 0,3-5-5 0,4-7 4 15,7-5 2-15,5-3-3 16,9-9 3-16,9-4-1 0,6-5 0 16,8-7 0-16,5-2-4 0,3-2-4 0,2-1 1 15,-3 5-1-15,-1 2-3 16,-8 3 2-16,-6 3 2 0,-8 6-4 15,-9 3 2-15,-7 5 4 16,-6 5-7-16,-9 6 3 0,-7 5 0 0,-9 7-2 16,-3 6 2-1,-6 4 0-15,-4 5-1 0,-1 5-31 0,-2 0-10 16,0 1-44-16,0 7-17 15,-5 4-9-15,-4 7 42 0,-5 7-8 16,-5 6-28-16,-6 4-138 0,-3-3-34 0</inkml:trace>
  <inkml:trace contextRef="#ctx0" brushRef="#br0" timeOffset="79450.111">3423 11722 404 0,'3'-33'0'15,"2"-1"164"1,0 1-91-16,-3 7-2 0,1 5 8 0,-3 6-5 15,0 8 2-15,0 4-20 16,0 1 0-16,0 2-9 0,0 0-25 16,-2 0-16-16,0 12-10 15,-4 14-4-15,-5 18 16 0,-4 22-6 0,-2 14 8 16,-1 11-3-16,-2 6 0 15,2 0 4-15,-1-3-1 0,-2-3-10 16,3-9 0-16,0-6 12 0,3-7-9 0,1-5-2 16,1-3 3-16,1-5-4 15,2-5 0-15,4-8 4 0,1-7-4 16,1-7 0-16,1-5 2 15,3-4-2-15,-1-5 0 0,-1-2 1 0,2-5-2 16,0-3 2 0,-1-2 0-16,0-3-1 0,0 0-14 0,1 0-2 15,-1 0-15-15,-1 0-12 0,-2 0-1 0,0-8-24 16,2-6-2-1,2-10-57-15,5-8-9 0,4-11 16 0,3-8-40 16</inkml:trace>
  <inkml:trace contextRef="#ctx0" brushRef="#br0" timeOffset="80080.112">3510 11269 646 0,'0'-4'0'0,"0"1"194"0,-3 3-101 0,-3 0-57 16,-6 3-35-16,-2 11 3 15,-2 10-6-15,-6 5 4 0,0 9 3 16,0 2-5-16,-3 1 0 0,2 5 11 0,-2 3-7 16,-3 1 0-16,3 4-6 15,-3-1 4-15,2 0 5 0,4-2-8 16,1-10 2-16,4-9 2 15,5-11-1-15,5-11 2 0,4-5-8 0,2-5 8 16,1 0-4-16,0 0 0 16,0 0 0-16,2-1 36 0,2-5-12 15,6-5-11-15,3-8 19 0,4-5-9 0,5-6-13 16,-1-3-3-16,1-1-4 15,0-1 2-15,-1 0-3 0,-3-1 0 16,0 2 1-16,0-4 0 16,-1 1-1-16,-1 1 1 0,1 0 0 0,-1 1-3 15,-1 2 0 1,-2 3 4-16,-2 10-5 0,-4 6 2 0,-2 5 0 15,-3 7-1-15,1 2-4 16,-2 0 3-16,4 0-13 0,0 2 14 16,0 1 0-16,5 5-2 0,-2 1 3 0,2 2-1 15,-1 4-2-15,3 5 4 16,-1 2 1-16,0 4-1 0,2 2 8 15,0 4 3-15,0 2-7 16,1 0 11-16,-2-2-9 0,1-1-7 0,-4-2 2 16,0-5-2-16,1-2 0 15,-3-4 0-15,0-2 1 0,-1-1-4 16,1 0 4-16,-2 0-1 15,0-2-11-15,1 3-24 0,2-3-17 0,0 4-32 16,2-2-26-16,-2-1-75 0,-1-2-156 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43:44.3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11335 2991 601 0,'7'-11'0'15,"1"-3"278"-15,-2 2-165 0,-1 0-11 16,-2-3-38-16,2 4-24 16,-4-3-11-16,3 0-4 0,-3 1 1 0,0-3 4 15,0 1 2-15,-1 1-7 16,3-6-7-16,-1 3-1 0,2-5-4 15,-1 1-4-15,1 1 1 16,-2 1-5-16,-2 4-3 0,0 1 3 0,-2 2 0 16,-6 4 5-16,-5 1 5 0,-4 3-9 15,-7 1-9-15,-4 3 6 16,-3 8-3-16,-3 4-2 0,0 5 2 0,4 2 0 15,1-2 0-15,5 1-2 16,3-2 0-16,3 1-1 0,5 2 3 16,3 0 0-16,3 1-9 15,1 4 9-15,5 0 0 0,1 0-8 0,0 0 10 16,4-4-4-1,-1-3-6-15,3 0 12 0,-1-3-6 0,0 1-1 16,3-3 5-16,0-2-2 0,0 2 0 16,4 0-1-16,0 2 1 15,0 4 0-15,4 0-1 0,-2 2 1 0,1-1 0 16,-1 3-1-16,0-3 2 15,-2-4-2-15,-1 4-5 0,-2-8 3 16,-4 2 0-16,2 2 5 16,-5-3-1-16,-2 2-2 0,0 2 1 0,0 0 1 15,-4 1-2-15,1 0 2 16,-2-1 0-16,-2-1-2 0,0-1 2 15,-3-2 2-15,-3-1-4 0,0-2 2 0,1 0 5 16,-6-3-4-16,2-1 11 16,-2-2-6-16,-2-2-5 0,-1-1 9 15,0 0-3-15,0 0-5 16,2-3 3-16,3-3-5 0,3 0-1 0,2-3 0 15,3-1 1 1,-1-3-3-16,3-2 4 0,1 0-2 0,1-4-17 16,2 3 6-16,0 0-12 0,2 2-28 15,2 1-9-15,6 4-44 16,3-1-60-16,5 3-16 0,3 0-131 0</inkml:trace>
  <inkml:trace contextRef="#ctx0" brushRef="#br0" timeOffset="620">11357 3263 490 0,'13'0'0'16,"-1"0"170"-1,1 0-54-15,-1-3-26 0,-2-1-6 0,5-1-25 16,-1-1-10-16,-2-2-9 16,3-5-13-16,-5 1 7 0,2 0 12 15,-2-4-10-15,-1 1-10 16,1-5-11-16,-2-2 3 0,-2 1-4 0,-6-1-4 15,2 4-2-15,-2 0-1 16,-5 2 0-16,-1 2 7 0,-4 5-1 16,0 3-7-16,-2 6-4 0,1 1-1 0,-4 9-2 15,2 7-3-15,-1 4 5 16,-2 7-2-16,2 5-1 0,0 1 1 15,1 2-5-15,0-2 6 16,5-3 0-16,1-2-5 0,5-5 7 0,2-4-3 16,2 0-4-16,5-6 6 15,3-3-2-15,4-3-3 0,2-1 5 16,4-4-1-16,2-3 0 0,3 0 0 0,-1-4 1 15,3-5 0 1,3-4 7-16,-2-4-1 0,1-3-2 0,2-4 8 16,-3-3-5-16,3-5 1 15,-2-6 13-15,-2-6-12 0,0-3-8 0,-1-5 4 16,-2-4-2-1,-2 3-7-15,-2 0 6 0,-5 2 3 0,-2 8-9 16,-6 8 6-16,-4 7 0 16,-3 11-5-16,0 7 4 0,-1 5 14 15,-3 5-7-15,-1 0-4 0,-7 8-6 0,-3 9-3 16,-4 10 6-16,-5 11-2 15,0 10 0-15,0 5 0 0,2 2 0 16,3 2 0-16,4-6 0 16,6-5 2-16,4-6-3 0,5-5 2 0,0-5-1 15,5-4 0-15,5-3-7 16,-1-3 7-16,4-1-105 0,4-5 8 15,-1-1-24-15,6-4-45 16,-2-5-16-16,-3-2-33 0,2-2-356 0</inkml:trace>
  <inkml:trace contextRef="#ctx0" brushRef="#br0" timeOffset="920.001">11900 3307 601 0,'1'-5'0'15,"2"0"219"-15,4 0-135 16,3 0-15-16,3-1-15 0,3-2-7 0,2-2-6 16,0-5-14-16,-3 1-2 15,-2-3 1-15,1-2 10 0,-4-3 3 16,-3 3 0-16,0-3-3 0,-2 0-7 0,-3 2-6 15,0 2 3-15,-2 1-8 16,0 6 0-16,-2 2-1 0,-1 4-7 16,0 4-3-16,-2 1 4 15,-1 3-6-15,-4 12-9 0,-3 8 8 0,-1 5-4 16,-1 1 0-1,0 1 0-15,2 1 4 0,3-3-5 0,2-1 2 16,1-5 0-16,4-1-1 16,3-4-2-16,0 0 1 0,3 1-43 0,8-9 12 15,-2-1-24-15,5-2-58 0,4-3-4 16,3-1-43-16,4-2-102 15,2-2-41-15,2-7-58 0</inkml:trace>
  <inkml:trace contextRef="#ctx0" brushRef="#br0" timeOffset="1370.001">12328 3125 475 0,'9'-29'0'0,"-3"0"328"0,-4 9-187 15,-2 2-13-15,-1 7-34 16,-6 3-24-16,-1 5-8 0,-4 3-19 0,0 2-12 16,-3 10-7-16,-3 7-7 0,-1 8-2 15,0 4-6-15,-1 5 1 16,3-1-3-16,4 1-7 0,1-3 0 0,3-3 5 15,5-3-6 1,4-4 1-16,0-3 0 0,7-6-3 0,1 1-1 16,4-5 0-16,2-6-4 15,0-1 8-15,3-3 0 0,4 0-6 16,-1-3 10-16,2-7-3 0,1-2-2 0,1-3 2 15,0-6 1-15,-1-5-2 16,-2-3 0-16,1-10 5 0,-1-5-5 0,1-9 0 16,-2-5 4-1,0-2-4-15,-2 1 0 0,-1 4 5 0,-3 6-7 16,-3 4 4-16,-4 11-1 15,-2 10-1-15,-4 7 0 0,-1 7 14 16,0 5-7-16,-2 5 0 16,-4 2-3-16,-3 13-8 0,-4 13 2 0,-3 11 2 15,-1 8 0-15,0 6 0 0,0 5 3 16,4-2-3-16,3-3 0 15,2-1 4-15,1-8-5 0,1-5 0 0,1-4-2 16,4-6-39 0,1-4 22-16,0-4-17 0,2-2-28 0,3-4-2 15,2-4-7-15,4-2-44 16,3-4-1-16,4-4-55 0,-1-1-103 15,0-8 21-15</inkml:trace>
  <inkml:trace contextRef="#ctx0" brushRef="#br0" timeOffset="1550.002">12481 3075 643 0,'-2'-4'0'0,"2"3"228"16,1 0-171-16,5-4-13 15,5 3-7-15,8-3-15 0,2 0-17 0,5 5-1 16,4 0-8-16,1 7-9 0,1 5-13 15,5 5-30-15,1 5-59 16,-2 3-97-16,0-1-193 0</inkml:trace>
  <inkml:trace contextRef="#ctx0" brushRef="#br0" timeOffset="1930.002">13040 3384 929 0,'-8'-5'0'0,"-2"-4"249"0,-4 1-148 0,-1-6-20 15,1 1-40-15,0-1-21 0,4-3-11 16,0-4 0-16,4-3-2 15,2-5-1-15,3-7 7 0,0-4-3 0,5-6-5 16,5-7 1-16,5-2-5 16,3-1-2-16,2 0 0 0,0 7 1 15,0 4-14-15,2 8 5 16,-2 11 2-16,-1 9-5 0,0 6 7 0,-1 6-2 15,-1 4 1-15,-4 3 6 16,-2 10 0-16,-3 8-10 0,-3 5 13 16,-4 5-5-16,-11 5-7 0,-7 4 9 0,-6 3 0 15,-4 6 0-15,-2 1 2 16,-1 0 0-16,4-3-3 0,3-5 1 15,3-3 1-15,7 0-2 16,1-3 2-16,6-4-1 0,2-1 0 0,1-4 0 16,4-2-1-1,0-2-10-15,5-2-8 0,5-3-7 0,3-3-11 16,5-2 5-16,0-2-4 0,6-6-20 0,0-3-13 15,3-1-52 1,0-2-174-16,0-8-160 0</inkml:trace>
  <inkml:trace contextRef="#ctx0" brushRef="#br0" timeOffset="2400.003">13513 2948 1045 0,'3'-5'0'0,"-1"4"80"0,-2 1 17 0,0 8-43 16,0 14-35-1,-5 11 31-15,-1 10-12 0,-2 5-13 0,-1 2-9 16,-2-2-10-16,2-1-6 16,0-6 0-16,-2-7 10 0,1-4-12 15,1-9 4-15,0 1 4 16,1-8-7-16,1-1 2 0,0-7 4 0,3-3-5 15,1-3 0-15,2 0 6 16,0 0-7-16,0-8 2 0,1-6 7 16,2-5-9-16,2-10 2 0,3-5-1 0,3-7 0 15,1-10 0-15,3-7 0 16,6-9 0-16,2-6-2 0,3 1 2 15,1 1-9-15,2 10 12 16,-1 8-5-16,-2 10 0 0,1 8 3 0,-3 11-1 16,0 8 0-16,-1 8-3 15,-1 8-1-15,2 4 1 0,-4 12 1 16,0 8 3-16,-3 7-2 0,-5 6 2 0,-2 1 3 15,-6 1-2-15,-3 0 8 16,-5-1-4-16,-6 1-2 0,-10-3 5 16,-6 0-1-16,-8-4-4 15,-2-2 1-15,-3-4-3 0,1-3-4 0,4-2-3 16,4-3-24-16,6-2-38 15,4-5-24-15,5-3-46 0,0-5-127 16,4-3-324-16</inkml:trace>
  <inkml:trace contextRef="#ctx0" brushRef="#br0" timeOffset="3420.004">13871 3260 887 0,'-5'-7'0'0,"4"5"201"15,1 2-161-15,-1 0 6 0,-1 0 14 0,-3 4-22 16,-4 7-23-16,0 10-8 15,-3 5-3-15,1 2-2 0,2 2 3 16,3-3-4-16,5-7-2 16,1 1 2-16,6-6-2 0,3-6 0 15,3-1 1-15,3-8 0 0,1 0 2 0,1-8 3 16,-2-4-2-16,0-7-3 15,-2-3 0-15,-2-4 11 0,-1-6-11 16,-2-2 0-16,-1 0 6 0,-1-1-7 16,-1 3 2-16,-2 8 0 0,-2 4-1 15,-1 11 0-15,0 4 4 16,0 2-5-16,-4 6 2 0,-1 7-3 0,-1 5-21 15,0 6 24 1,4 0-2-16,2-1-4 0,4-2 6 0,6-2-2 16,4-4-1-16,5-7 4 0,5-2 0 15,1-3-3-15,3-8 2 16,2-6 31-16,0-5-6 0,1-8-3 0,-4-5-2 15,-1-4-6-15,-1-7 7 16,-2-3-6-16,-1-6-5 0,-1-6-5 16,1 0-3-16,-2-5-6 15,0 4 6-15,-4 9-1 0,-3 13-2 0,-8 14 0 16,-4 11 4-16,-1 9-3 0,-2 3 14 15,-8 11-15-15,-6 14 0 16,-8 16-7-16,-6 10 9 0,2 10-4 0,0 2 4 16,3 0 3-16,5-3-8 15,4-5 6-15,9-8-2 0,4-6-1 16,3-6-3-16,8-6 2 15,5-5-8-15,2-8 13 0,7-3-6 16,2-6-4-16,4-7 7 16,3-1-2-16,1-13-9 0,2-7 12 0,-3-10-2 15,3-7 0-15,0-14 0 0,0-9 3 0,2-14-3 16,-3-10 0-1,-2 0 1-15,-6 5-1 0,-7 13 0 0,-8 15 3 16,-6 18-3-16,-4 16 0 16,-4 8 22-16,-4 10-10 0,-8 7 0 15,-6 19-15-15,-6 16 2 16,-4 14 2-16,1 11 24 0,3 4-17 0,4 3-1 15,8-3 0 1,4-3-9-16,8-5 4 0,4-6 4 0,1-6-8 16,9-5 4-16,0-7 1 0,4-7-3 0,1-7-5 15,2-3-15-15,1-8-20 16,3-3-4-16,-1-6-41 0,1-3-63 15,0-2-8-15,-3-7-108 16,-2-4-513-16</inkml:trace>
  <inkml:trace contextRef="#ctx0" brushRef="#br0" timeOffset="12750.017">7787 3380 486 0,'9'-13'0'0,"2"1"101"16,-3-2-41-16,-3 1 25 0,-1 0 37 0,-4 0-43 15,0 2-20-15,0 0-6 16,-6 1-16-16,1-1-10 0,-1 0 1 15,-1 1-5-15,0-1-3 16,-2 1-7-16,-2-1-4 0,-1-1-2 0,0 0-5 16,-4 0 8-1,-4-2-6-15,0 2-6 0,-6 1 4 0,-2-1 7 16,-2 1-1-16,-5-3 1 0,3 2-2 0,-1 1-1 15,2-2 1 1,2 2-1-16,2 0 0 0,1 1 1 0,0 1-1 16,5 0-4-16,-3 0 1 15,0 0 1-15,-3 3-2 0,-1-3 2 16,-3 3-3-16,0-2-2 15,-5 3 2-15,0-2 3 0,-2 4-4 0,1 0-1 16,-1 1 2-16,1 2-2 16,0 1 2-16,0-1 0 0,0 2-1 15,1-2 0-15,1 4 1 0,0-4-2 0,1 1 2 16,2 1 1-16,-1 2-3 15,0-1 1-15,1 2 1 0,1-1-2 16,1 0 1-16,4 0-1 16,0 0 1-16,4 2 0 0,1-4 3 0,-2 3-3 15,2-3 0 1,3 3 0-16,-4-1 0 0,3 0 0 0,-4-1 2 15,1 1-4-15,-2 1 1 16,1 3 1-16,-2 1 0 0,1 1 0 16,2-1 0-16,-1 0 0 0,-1 1-1 0,3 1 2 15,0-2-2-15,0 0 2 16,1-1 0-16,-1-4-2 0,1 2 2 15,-1 1 2-15,0-2-4 16,-2 2 1-16,2-1 0 0,1 1 0 0,2 0 0 16,2 0 0-16,0-3 0 15,0 1-4-15,1 1 5 0,1 1-1 16,0-1 1-16,-1 2 1 0,-1-1-2 0,-1 0 0 15,0 3 2-15,-3 0-3 16,1-1 1-16,-1 3 0 0,1-1 0 16,-1-1 0-16,2 1 1 15,-1-3-2-15,3 4 2 0,2-3 1 0,0 2-2 16,0 1-2-1,2-1 4-15,0 0-4 0,0 2 2 0,1-1 0 16,0 2 0-16,-1 1 0 16,1 1 1-16,0 0-1 0,-1 0 0 15,3 1-1-15,-2 0 0 0,1 2 2 0,0 0-1 16,-1 0 0-16,0 2 0 15,0 0 1-15,-1 1-1 0,1-2 0 16,1 1 0-16,2-1-1 16,1 0 2-16,1-1-1 0,-1 0 0 0,3-2 0 15,1 2 1-15,-2-4-2 16,0-1 2-16,0 3-1 0,-1-4 1 15,1 2 0-15,0 0 0 16,2-2-1-16,0 2 0 0,2-4 5 0,-1 1-4 16,1 1 1-16,1 0-1 0,0 0-1 15,0 0 0-15,0-2 3 16,0 1-4-16,0-1 2 0,3 2 1 0,-3 0-2 15,1-2 0 1,1 2 4-16,-2 0-6 0,0-1 4 0,1 3 2 16,-1-4-5-16,0 4 2 15,1-3 3-15,1-2-5 0,0 2 2 16,-1 0 3-16,1 2-5 0,3-2 2 0,0 1 1 15,1 3-2-15,1-2 0 16,3 4 4-16,0-1-6 0,2-2 4 16,0 1 5-16,-1-1-7 15,-1-1 0-15,0 1 12 0,1-1-10 0,3-2 4 16,-1 5-2-16,1-2-4 15,3-1 0-15,-1 3 10 0,2 0-9 16,0-2 4-16,2 2-3 16,0-2 0-16,0 0 3 0,1 2-2 0,0-2-4 15,1-1 2-15,1 1 6 0,-1-1-9 16,3-1 4-16,1 3 0 15,0-3-2-15,4-1 0 0,2-2 6 0,3-1-6 16,3 0 0 0,5-1 15-16,2 0-9 0,3 2 2 0,0 0-2 15,0 4-7-15,0-4 2 16,-2 1 2-16,-1 2-2 0,-1-1-1 15,0 0 0-15,-1 0 0 16,0-5 0-16,1 1 4 0,1-2-5 0,2-3 2 16,1 0 1-16,1-3-2 0,1 0 0 15,3-1 4-15,3-1-6 16,1-3 4-16,1 2-2 0,-1-2 0 0,-2-1 0 15,-1 3 3-15,-2-2-5 16,-3-2 4-16,-1 2 0 0,-3 0-3 16,-3-2-1-16,-1 1 5 15,-2-2-6-15,-2 0 6 0,-1 1-4 0,1-3 0 16,-1-1 2-16,1 0 1 0,0-3-2 15,0 0 0-15,-2-1 2 16,0-4-3-16,-3-3 2 0,-3 3 0 0,-1-2-1 16,-4-2 0-1,0 2 4-15,0-1-2 0,0-1 4 0,2 2-4 16,0-1-1-16,0-4 1 15,2-1-2-15,-1 0 0 0,-1-9 4 16,-2 2-4-16,-3-4 11 16,-6-2 3-16,-3-1 0 0,-5 1-2 0,-3-2 4 15,-4 4 1-15,0 3 0 0,0 0 0 16,-4 3-8-16,0 0-8 15,-2 1 5-15,1 2-3 0,0-2-6 0,-2-1 6 16,0-1 0-16,-2-4-3 16,-3-2 0-16,0-5 3 0,-4-4-4 15,-4-1 2-15,-2-1-1 16,-6 4 0-16,-2 5 0 0,-3 0-2 0,1 7 0 15,0 5 4 1,2 2-3-16,2 5-3 0,1 3-4 0,-1 2-21 16,2 0-18-16,0 3 5 0,-2 2-8 0,0 2-50 15,-6 1 6 1,-2 4-31-16,-3 4-96 0,-3-4-126 0</inkml:trace>
  <inkml:trace contextRef="#ctx0" brushRef="#br0" timeOffset="64600.09">7380 7525 456 0,'0'-1'0'0,"0"-2"67"0,0-1-34 16,-2 0 12-16,-1-2 8 0,1 1 12 0,-1-2 5 15,0 0-22-15,-1-3-10 16,-4-1 7-16,-1 0 0 0,1 2-11 16,-1 1-11-16,0 2-11 15,0 1-5-15,2 0-5 0,-3 2 3 0,3-2 0 16,0 1 1-1,-3-4 15-15,3 1 4 0,-4-3 0 0,0 2 0 16,-1-1-4-16,-3 0-8 16,-2-2-1-16,-2 2-7 0,-3 1-4 15,-3 1 5-15,-1 3-1 0,-2-2-2 0,-2 4 4 16,0-4-4-16,0 1 5 15,-1-1 3-15,2-1 2 0,3 3 1 16,1-2 5-16,2 5-10 16,5 0-7-16,0-1 1 0,0 2-2 0,-2-1-2 15,-3 1 2-15,-1 0 0 16,-4 0-1-16,0 2 6 0,-1 1-5 15,0 0 5-15,1 2 1 16,1 1-6-16,2 0 0 0,-1 2 1 0,2-1 3 16,-2 2-9-16,0 0 4 0,1 1 0 15,-2-2 0-15,2 3 2 16,-1 2 0-16,0-2-3 0,2 4 2 0,0-4-1 15,0 3-5 1,4 2 10-16,-1-3-4 0,2 3-2 0,3-1 1 16,-1-2 1-16,3 1-2 15,1 4 1-15,-3-3 1 0,4 3-2 16,-5 1 2-16,3-2-1 0,-2 1 0 0,1-2 0 15,1 2 1-15,-1-3-2 16,0 2 2-16,1 0 0 0,2 1-2 16,-1-1 1-16,6 0 1 15,-3 2-2-15,0-1 1 0,3 0-1 0,-4-1 0 16,4 2 2-16,-1-1 1 15,-1 0-3-15,-2 2 1 0,3-1 1 16,-4 1-2-16,2 2 2 16,0-1 1-16,-3 1-3 0,3-3 2 0,2-1-1 15,1-1 0-15,0 0 0 0,2-1 0 16,-1 1-4-16,3-2 8 15,1 3-3-15,0-2-2 0,0 1 2 0,1-1 0 16,1-1-1 0,0-1 0-16,0 1 4 0,0-3-5 0,0 0 2 15,3 1 1-15,0-1-2 16,0 0 0-16,1 0 6 0,0-1-8 15,0-1 4-15,2 2 1 16,0-2-4-16,1 2 2 0,0 1 3 0,0-2-2 16,0 1 4-16,2 1-2 0,-2-1-2 15,3 1 4-15,0-2-3 16,-1 0-3-16,1-3 0 0,1 5 5 0,0-3-6 15,0 1 2-15,-1 0 6 16,0-2-7-16,0 0 0 0,-3 1 6 16,4-1-9-16,-4 1 6 15,2 0 6-15,2 0-10 0,-1-1 2 0,1 1 6 16,2-3-6-16,0 0 7 0,1 1-2 15,1-1-7-15,-2 0 2 16,-1 1 9-16,3-1-9 0,-3 0 2 0,0 0-1 16,2-1-4-1,-2-1 4-15,2-2 12 0,1-2-13 0,2 2 9 16,0 1-4-16,1-1-3 15,-3-1 4-15,3 0-5 0,-1-2 0 16,-3 2 3-16,2-2-2 16,-2 0-3-16,1 1 0 0,1-1 10 0,-1 0-5 15,2 0 2-15,1 0-1 0,2-1-3 16,-3 1 2-16,6-2-2 15,-4 0-2-15,1 1 2 0,1 0-1 0,-3 1-4 16,2 0 4-16,-2 0 3 16,0 0-7-16,1 3 4 0,-1 1 1 15,0-2-3-15,-3 0 0 16,0-1 3-16,0 0-4 0,0-1 2 0,4 0 4 15,0 0-8 1,4 0 6-16,-3 0 2 0,-1 0-7 0,0 0 4 16,-1 0 1-16,0 0-4 0,2-1 2 0,-2-2 3 15,-1-2-5 1,2 2 2-16,0-3 6 0,2-1-7 0,-2 2 0 15,-1-1 13-15,2 0-9 16,-2 1 2-16,0-1-3 0,-1 0-2 16,1 1 3-16,-1-3 0 15,-1 1-3-15,0-1 6 0,0 0-1 0,0-1 0 16,-1 0 0-16,5 0-2 0,-3 1-2 15,3-1 2-15,-1-2-4 16,-2 2 0-16,2-2 5 0,-1 1-1 0,-2 2-1 16,0-3 6-16,-2 3-2 15,-3-2 1-15,1 0 3 0,0-1-3 16,-3 3-3-16,0-2 1 15,1 0 1-15,-2-1 0 0,1-1 3 0,0 2-4 16,-1-3-3 0,-1 0 3-16,2 2-3 0,0-3-1 0,1 0 2 15,-1-1-1-15,-2-4-4 0,1 4 2 0,1-2 11 16,-2 0-10-1,0 0 7-15,-1 0-5 0,1-2-1 0,-2-1 2 16,0 1-1-16,-3 0 0 16,2 0 8-16,0-3-4 0,-2-3-8 15,3 1 0-15,-2 0 9 16,2 0-10-16,-1 0 2 0,-1-1 4 0,1 2-5 15,-2 0 3-15,0 2-3 16,-2-1 0-16,0-1 1 0,-5 1 11 16,-2-3-10-16,-2 3 8 0,0 1-6 0,0-3-2 15,0 4 6-15,0-2-6 16,0 0-4-16,-1 1 4 0,-1-1 0 15,0 0-2-15,-2 2 0 16,-1 0 2-16,-3 0-3 0,-3 2 1 0,-2 0-1 16,-2 3-7-1,-5-1 13-15,-4 1-8 0,-1 0-16 0,1 1 4 16,2 1-10-16,5 2-26 0,6 5-8 0,1 1-28 15,2 4-53 1,1 1 15-16,3 4-38 0,-2 6-95 0,-1-1-129 16</inkml:trace>
  <inkml:trace contextRef="#ctx0" brushRef="#br0" timeOffset="81640.114">8846 5098 365 0,'-1'-3'0'16,"1"0"142"-16,0 3-71 0,0-3-38 15,-2 1 6-15,2 0 27 16,0-4-23-16,0 2-3 0,0 2-2 0,-1-3 3 16,1 4-7-16,0 0-9 15,-1-2-3-15,0 1 6 0,1 1 0 16,-2-1-8-16,0 2-3 0,1-2 4 0,-1-1 4 15,-1 1 1-15,1-3 3 16,-2 0 3-16,-2-2-1 0,0 0 0 16,-1-2-10-16,-2 1-2 15,0-2-1-15,-3 1 3 0,3 1-14 0,-1 0-3 16,0-1 4-1,2 3-4-15,0-2 0 0,-1-2 0 0,2 3 5 16,-1-3 1-16,1 1 3 16,1 2 1-16,1-1-4 0,-3 0 0 15,3 2-4-15,-3 1-6 0,-1-3 0 0,-1 1 9 16,0 0-9-16,-4-3 7 15,2 3-7-15,-1-2 0 0,-3-1 8 16,3 0-1-16,-5 1-7 16,1-1 0-16,1 2 7 0,0-1-8 0,0 0 2 15,-1 3 4-15,3 0-5 16,0 0 0-16,-1 4 2 0,3-1-5 15,-2 0 6-15,2 3-1 16,2 0-3-16,-2-1 2 0,1 1-1 0,-2 0-3 16,-2 0 6-16,0 0-2 0,-2 0-4 15,-4 0 6-15,0 3-1 16,-1 0-3-16,1 1 1 0,0 1 0 0,2-1 0 15,0 1 0 1,-1 0 3-16,3 1-4 0,-1-2 2 0,2 3 1 16,1 0-3-16,-2-3 2 15,3 3 4-15,2-1-8 0,-1-1 6 16,0 2-4-16,4-3-1 0,-2-1 4 0,2 2-1 15,0 0-2-15,-2-1 2 16,-1 4 0-16,-2 0-1 0,-3 1 0 16,-1 1 2-16,0 0-4 15,-3-1 4-15,1 3 1 0,1-2-6 0,1 3 6 16,4 0-2-16,-2-1-1 15,1 0-3-15,1 0 5 0,3-2-4 16,-2 1 4-16,2 2-2 16,0-1 0-16,-1-3 0 0,1 3 1 0,-2-2-1 15,2 1 0-15,-1 3 0 0,-4 0-1 16,2 1 2-16,-1 4 1 15,0-2-3-15,0 3 2 0,-1 2-1 0,2-1 0 16,0-3 0 0,2 2 0-16,1-1-2 0,1-1 4 0,1 1-1 15,0-3-1-15,1 2 0 16,2 0 1-16,-1-2-2 0,1 1 2 15,1 0 0-15,0 0-2 16,2-2 2-16,0 3 4 0,-1-3-7 0,0 2 3 16,-1 3 0-16,1-3-2 0,-3 6 2 15,2 0-1-15,-1 1 0 16,0 1 0-16,3 1 1 0,-1-2-1 0,1 0 0 15,3-2 5-15,-3-3-8 16,2 3 6-16,1-3-2 0,0 3-2 16,0-3 2-16,1 1 6 15,2-1-8-15,-3 0 2 0,2 2 3 0,0 0-5 16,0-2 2-16,1 5 2 0,0-1-4 15,2 0 2-15,0 1 1 16,0-3-3-16,-3 2 2 0,1-1 1 0,1 2-3 16,0-2 2-1,1 1 3-15,-3-3-6 0,2 2 4 0,-3-1 3 16,3-1-8-16,0 2 5 15,0 0-2-15,0 0 0 0,1 2 4 16,-1 1-3-16,1 1-2 16,0-2 2-16,2 2 0 0,-1 1-1 0,1-3 0 15,1 1 2-15,2-1-2 0,-2 0 0 16,3 0 2-16,-3-5-4 15,2 3 4-15,-1-3 0 0,1 1-3 0,-1-1 2 16,-1-2 1-16,1 0-3 16,-2-1 2-16,3-1 1 0,0 2-3 15,3 2 2-15,1-2 0 16,-1-1 0-16,0 1 0 0,3 0 0 0,0 0-1 15,2 1 0 1,-1-3 7-16,-2 2-7 0,1-5 0 0,-3-2 5 16,-1 0-2-16,3-1 5 0,-3 3-4 0,2-2-5 15,1-1 2 1,1 2 8-16,1-2-4 0,1 2 4 0,-2-3-9 15,0 2 0-15,0-2 7 16,-1-2-6-16,-1 1-2 0,2-1 2 16,-2 1 3-16,2 0-3 15,-2 2 0-15,-1-1 1 0,2-1-3 0,2-2 2 16,0 2 3-16,1-4-5 0,-1-1 1 15,-1-2 1-15,0 0 0 16,0 0 4-16,1 0-5 0,0-2 0 0,-1-1 0 16,2-1 3-16,-3 0-5 15,3 0 4-15,-2 0 0 0,0 1-4 16,4-3 4-16,0-1 0 15,1-2-3-15,2-1 2 0,-1 0 0 0,4-2-1 16,0 0 0 0,-2-1 2-16,0 0-3 0,-1 1 2 0,0-2 1 15,0 2-2-15,-2 0 0 0,0-1 2 0,-1-1-3 16,2 0 2-1,0-3 2-15,1-1-4 0,0 0 2 0,1 0 3 16,-3-3-7-16,1 0 4 16,-2-2 2-16,0 1-5 0,-3 0 4 15,-4-1 9-15,-3 2 0 16,-3-7 14-16,0 1-9 0,1-3-18 0,-2 1 4 15,-2 0 4-15,0-4-6 16,0-2 0-16,1-3 3 0,2 0-6 16,0-1 6-16,0 0-2 0,-1 1-1 0,-1 5 0 15,0-1 4-15,-2 4-3 16,-1 2 5-16,-2 3 1 0,-1 1 2 15,1 0 12-15,-2-1-10 16,0-1-10-16,0-1 2 0,2 0 1 0,0-3-7 16,0-2 6-1,0-1-2-15,0-2-2 0,0 3 2 0,2 1 0 16,-2 4 0-16,1 2 0 0,-1 2 0 0,0 2-1 15,0 1 0 1,0 2 9-16,-1 1-8 0,0 0 5 0,-1 2-3 16,0 1-3-16,1-4 0 15,-1 1 10-15,2-3-12 0,0-2 4 16,-1-1 1-16,0 1-3 15,-2-2 0-15,2 1 3 0,0 1-4 0,-2-2 2 16,1 2 0-16,-1 5-1 16,-1 0-1-16,1-1 4 0,-1 3-6 15,-1-1 3-15,1 1 2 0,1-2-4 0,-1-2 4 16,0 1-1-16,-1-4-2 15,-1 3 2-15,-1-3 0 0,-2 1-2 16,-1-2 2-16,0 5-1 16,0-2 0-16,-5 0 0 0,4 3 0 0,1 3 0 15,0 1-2 1,3 2 1-16,2 3-2 0,-2-1 5 0,1 4-4 15,2 0-16-15,-3 0-2 16,-2 0-3-16,3 1-7 0,-2 0 2 16,-1 3-15-16,2-2-31 0,-3 3 4 0,-1 0-15 15,1 0-74-15,1 8 2 16,-1 1-54-16,4-8-209 0</inkml:trace>
  <inkml:trace contextRef="#ctx0" brushRef="#br0" timeOffset="85430.119">11319 5199 304 0,'6'-15'0'0,"-1"1"155"16,-1-4-79-16,-1 4-11 15,-2-1-1-15,3-1-7 0,-3 1 8 0,0-2 7 16,0 1-22 0,1 1-19-16,-2 0 4 0,0 2-5 0,0 1-10 15,0 0-7-15,0 1 4 16,0 0-3-16,-3-2 6 0,2 1 2 15,0-1 1-15,-1-2 4 16,-2-1-5-16,-1 1 2 0,-3-4-5 0,-1 0 1 16,-1 0-2-16,-4 2-2 0,0 0-6 15,-1 0-3-15,-1 2-3 16,-1-5 8-16,2 6-1 0,-2-3-1 0,1-2 5 15,4 0-1-15,-4 0-6 16,1-4 8-16,-1 2 1 0,-1-3-4 16,0 1-2-16,2 3-1 15,-3 0-4-15,1 1-2 0,1 2 2 0,-4 0-2 16,1 1 1-16,-3 1-1 0,-2 0-3 15,2 2 4-15,-2 0-1 16,0 2 2-16,3-2 4 0,-3 2 0 0,1 1-6 16,-1-2 4-1,2 2-7-15,0 1 1 0,2-1 4 0,0 3 1 16,2 1-9-16,0 2 4 15,-1 0 2-15,-2 1-4 0,0 2 0 16,-2 0 1-16,-2 0-2 16,-1 1 2-16,-3 0 2 0,-2 0-3 0,0 5-2 15,-1 0 3-15,1-1-2 0,1 5 2 16,-1-2 0-16,2 0-1 15,1 3 0-15,2 2 1 0,2 0-1 0,1 2 0 16,2-1 0-16,3 2 0 16,1 0 0-16,3 2 1 0,-2 0-1 15,1 1 0-15,0 1 3 16,-3 2-3-16,-1 0 0 0,1 2 7 0,-2 3-2 15,-1 1 2 1,1 2-4-16,-4 1 1 0,0 1 6 0,1 1-5 16,1 2-5-16,1 2 0 0,4-2 12 0,0 0-10 15,3 1 2 1,-3-2-4-16,2 2 0 0,2-1 7 0,2 3-6 15,1 1-1-15,1 0 0 16,1 4 12-16,1-1-11 0,0 3 6 16,3 2-5-16,-1-3-4 15,1-2 4-15,1 1 3 0,0-1-3 0,0 2 2 16,1-1-1-16,0 1-2 0,1-2 3 15,1 3-2-15,0-1-2 16,0 0 0-16,0 1 4 0,1-3-5 0,1-1 2 16,1 0 4-16,0-4-6 15,1 1 2-15,2-3 2 0,1 0-4 16,1 4 2-16,-1-3 1 15,1 3-3-15,1 0 2 0,-1 0 1 0,2-1-3 16,0 3 2 0,1 0 1-16,2-1-4 0,1 5 4 0,-1-3 0 15,4 1-4-15,-1-1 4 0,1-3-1 0,2-1-4 16,0-2 6-1,1-1-4-15,1-2 0 0,2 1 2 0,3 1 2 16,0-1-5-16,0-3 4 16,3 2-1-16,-1-3-2 0,3 0 2 15,3 1 1-15,1-4-3 16,2 0 2-16,-1-4 0 0,-2-2-2 0,0-2 2 15,-1-1 4-15,-2-4-6 16,1 0 2-16,0-2-1 0,-1-1-4 16,0-3 8-16,1 0-3 0,-2-4-2 0,2-1 2 15,1-2 0-15,2 0-1 16,1-1 0-16,0-5 2 0,1-2-3 15,2-4 2-15,-1 1 2 16,1-5-3-16,1-3-1 0,-2-5 2 0,2-2-2 16,-3-7 2-1,0-5 3-15,-1-2-5 0,0-5 2 0,-3-5 1 16,0-2-4-16,-1-3 4 0,-5-3 0 0,-3-5-3 15,-4-5 2 1,-3-2 0-16,-4-4-3 0,0 0 4 0,-4-2 0 16,1 0-2-16,1 0-1 15,1-1 0-15,0 1 0 0,-1-2 2 16,-4 3-2-16,-3 0-1 15,-4 0 4-15,-2 0-1 0,-11 5-2 0,-6 0-1 16,-5 0 3-16,-7 4-2 16,-1-1 0-16,-5 4 1 0,-1 6 0 15,-1 3-3-15,-1 5 2 0,0 6-36 0,2 4 17 16,3 9-6-16,7 7-23 15,8 8-6-15,3 11-33 0,3 4-83 16,-2 7-11-16,1 7-76 16,-5-4-286-16</inkml:trace>
  <inkml:trace contextRef="#ctx0" brushRef="#br0" timeOffset="88360.123">9912 9399 456 0,'7'-5'0'0,"-1"5"210"0,-4-1-100 16,1-1-41-1,-1 1-21-15,-1 1-18 0,-1 0-11 0,0 0-9 16,0 0 9-16,0 0 3 16,-1 0-15-16,-2 2-9 0,-4 0 4 15,-3 3 74-15,-5 0-30 0,-6 0-7 0,-4 0-10 16,-5 0-7-16,-8 1 0 15,-3-3-6-15,-6 2-1 0,-6-3-3 16,-5 1-4-16,-2-1-1 16,-1 1 5-16,-6 1-9 0,-2 3 0 0,-4 0 0 15,0 1-1-15,2-1-1 16,3 1 15-16,-1-3 2 0,-1 5-7 15,-4-3-5-15,1 2 0 16,0 3 1-16,3-2 5 0,3 2-5 0,5-1-10 16,4 0 6-16,5 1 0 0,8-2-3 15,3 3 0-15,8-5 1 16,4 0 0-16,2 0 3 0,6-3-6 0,3 0-1 15,2-2 6 1,5-1 6-16,5 0-4 0,3-2 7 0,3 1-6 16,1-1-7-16,0 0 2 15,0 0 4-15,0 0-7 0,1 0 3 16,3-5-1-16,4-2 0 0,5-7-4 0,3-1 9 15,6 1-7-15,3-1 4 16,3 1-2-16,4-1-2 0,2-1 4 16,4 1 1-16,-1 0-5 15,0 1 3-15,-2 2-1 0,-4-1 0 0,-6-1 0 16,-3 1 5-16,-7 2-8 15,-5-1 5-15,-1 4 0 0,-3 1-2 16,-2 2 0-16,-2 0 4 16,-2 4-3-16,0-1 5 0,0 1 5 0,0-2 5 15,-3 0-12-15,-6 0-3 0,0 2-2 16,-8 1-6-16,-5 2 7 15,-4 6 0-15,-6 4-3 0,-2 2 2 0,-1 1-1 16,-2 1 4 0,3-1-2-16,4 0 0 0,3 2 0 0,5-5-1 15,3-1-1-15,5 0 4 16,2-2-1-16,3 0-1 0,0 1-3 15,2 0 3-15,0-2 0 16,4-1 0-16,0-1-2 0,3 2-6 0,0 0 8 16,0 0 0-16,7 2-9 0,4-2 12 15,4 4-1-15,3-3-4 16,7 2 4-16,-1 0 0 0,3-1-3 0,1 2 2 15,-2-1 1-15,-2 0-2 16,0-2 0-16,-4-1 2 0,-4-5-4 16,-5 2-14-16,-3-3 0 15,-4 0-26-15,-2 0-20 0,0 1-36 0,-2 3-34 16,0 3-24-16,-7-3-149 0</inkml:trace>
  <inkml:trace contextRef="#ctx0" brushRef="#br0" timeOffset="91130.127">10331 10572 425 0,'0'-9'0'0,"-3"2"241"0,3 2-133 16,-1 1-18-16,-1 3-19 15,1 1-26-15,1-2-3 0,0 2-15 16,0-1-15-16,0 1-10 15,0 0-4-15,0 0-1 0,0 3-3 0,4 4 10 16,2 2 15 0,0 2-4-16,2 3 8 0,2 1-1 0,3 2-6 15,1 2-5-15,5 0 4 0,-2-2-5 0,-1 1-6 16,1-2 6-1,-2-2-5-15,-3 3-1 0,0-4 3 0,1 2-3 16,-3-2-5-16,2-3 2 16,0 2 8-16,0-3-11 0,-2-1 4 15,4-1 4-15,-3-1-5 16,0-3 4-16,0-2-3 0,-4 2 3 0,-1-3-5 15,-3 0 0-15,-3 0 0 16,0 0 3-16,0 0 2 0,0 0-1 16,0 1 7-16,0-1 4 0,-1 0 11 0,-5-1 8 15,-5-2-24-15,-3 2-13 16,-3 1 6-16,-3 2 5 0,-1 7-6 15,0 3 6-15,-3 1-5 16,1 3-5-16,-1 1 4 0,2 1 1 0,-1 3-3 16,1-4 0-1,4 1 3-15,-3-3-3 0,5-2 2 0,2-4 1 16,4 2-5-16,2-2 3 0,-1-2 1 0,2 3-4 15,-1-1-12 1,-1 2-41-16,-2 4-47 0,0 0-15 0,-2-2-69 16,-4-1-292-16</inkml:trace>
  <inkml:trace contextRef="#ctx0" brushRef="#br0" timeOffset="92790.129">10408 12107 695 0,'2'-2'0'16,"-2"-2"254"-1,0 0-178-15,0-1-28 0,-3 1-4 0,-1 1-21 16,-3-5-5-16,-2 4 0 15,-5-1 1-15,-1 5-5 0,-5 0 2 16,-9 0-1-16,-7 3-3 16,-13 1 9-16,-6 1 0 0,-3 3-4 0,-6 2-5 15,-1 3-5-15,-6-1-4 0,-9 4-5 16,-5 0 4-16,-5 1 2 15,-5-2-6-15,-5 2 4 0,-8 0 0 0,-3 1-2 16,-4 3 0 0,-1-2 4-16,0 2-4 0,-2 0 7 0,0 0-5 15,-5 0 3-15,0-1 0 16,0-2-6-16,0-2 2 0,7 1 12 15,1-5-13-15,0 2 0 16,2-4 13-16,-5 0-4 0,1-1 1 0,0-1 2 16,1 0 0-16,3-1 0 0,2 2 0 0,1 0-7 15,-3-2-1 1,3 1 1-16,2 0-4 0,2-1-1 0,6 2 0 15,0 1 3-15,-1-1-5 16,2 0 4-16,1-1 1 0,0 4-3 16,1-4 0-16,3 1 0 15,3-2 3-15,6 1-1 0,6-3 12 0,5 0-11 16,7 2 6-16,5-5-6 0,3 3-1 15,5 0 1-15,3-3 4 16,5 2-8-16,9-3 2 0,7-1 0 0,6 0-1 16,7 0 0-16,5 0 4 15,3 0-5-15,4 0 2 0,1 0 3 16,-1-1-6-16,1 0 4 15,-3-4 3-15,1 0-6 0,1 1 2 16,-1 1 0-16,1 0-1 16,1 0 0-16,0 2 1 0,2-1-1 0,1 1 0 15,1 0 2-15,0 0-3 0,0 1 2 0,0-1-3 16,0 1-7-1,1 0-4-15,4-2-13 0,3-1-2 0,4-2 21 16,0-2-5-16,2 0-5 16,0-4 12-16,1-2-1 0,2-2 4 15,1-3 4-15,1 0-2 16,3-1 0-16,-1-3 0 0,1 1-1 0,-2 0-5 15,-2-1 3-15,-2 3-2 16,-1 4 2-16,-6 2 4 0,-1 3 1 16,-3 0-3-16,-3 1 2 0,0 0 2 0,-2 1-3 15,1 3 0 1,-1-2 4-16,0 2-5 0,0 2 2 0,0 1 1 15,0 1-3-15,0 1 2 16,0-1 1-16,-2 1-2 0,-5 4-4 0,-7 7-2 16,-9 8 5-1,-7 6 2-15,-3 3 1 0,-2 3-3 0,0 1 0 16,1-1 2-16,3-3 0 0,5-4 0 15,3-2 2-15,6-4-4 16,5-1 2-16,4-5-1 0,2-1-4 0,3-2 6 16,3 0-4-16,0-1-6 15,2 1 10-15,5 1-4 0,3 0 0 16,3 1 3-16,5-1 3 15,4 0-6-15,2 0 4 0,1-1 2 0,3-1-6 16,-2 1 3-16,-3 2 1 16,-3 0-4-16,-5 4 3 0,-4-1-2 15,-8 6-180-15,-5 4 41 0,-10-2-80 0,-6 1-549 16</inkml:trace>
  <inkml:trace contextRef="#ctx0" brushRef="#br0" timeOffset="118090.165">16372 6856 345 0,'-17'-1'0'15,"-1"-2"142"-15,8 0-44 16,0-1-14-16,1-2 8 0,5-1 9 15,0 0-30-15,1 2-3 0,3-2 9 0,0 2-15 16,0 1-17-16,0 3-26 16,5 1-21-16,6 0-3 0,6 0 2 15,1 3 6-15,5 5-2 16,5 0-2-16,2 2 2 0,1 0 18 0,2-3 8 15,1 3 8 1,0-1-1-16,4 1 4 0,5 2-6 0,8-1-4 16,0 0 2-16,7 1 1 0,3-2-5 0,3-1 2 15,5 0-8 1,0-1-6-16,3 2-2 0,3-2 1 0,-1 1 0 15,1 3-6-15,-2 0 4 16,-3 0-7-16,-2 0-1 0,-2 2 4 16,0-1-3-16,-2 0-3 15,0 0 5-15,0-2-2 0,-2-1 0 0,2 1 2 16,-1 1-1-16,-2-1-5 15,0 1 0-15,-1 1 10 0,-3-2-10 16,1 2 0-16,-2-1 8 0,-2 1-9 0,2-1 2 16,-1-1 5-16,-6-2-7 15,2-1 2-15,-7-3 1 0,0 1-2 16,2 2 0-16,-4-3 5 15,-1 0-7-15,-2 1 4 0,0-2-1 0,-3 2-1 16,2 0 0 0,-1 0 1-16,0 1-2 0,-1 3 2 0,-3-6 1 15,-2 1-3-15,-2 0 2 16,-4-2-1-16,-2 1-1 0,-3-2 2 15,-2 0 1-15,-6-1-3 0,1-1 2 0,-5 0 0 16,-1 0-2-16,-5 0 2 16,-1 0 0-16,1-3-1 0,-2-6 8 15,0-4-7-15,-3-4-2 16,-3-2 2-16,-5 0-2 0,0-2-3 0,-3 1 3 15,-3 2-1-15,0 2-4 16,-1 2 6-16,1 3 0 0,2 0-7 16,1 4 7-16,2 1 0 0,1 2 0 0,5 0 1 15,1 2 1-15,3 1-3 16,2 1 1-16,0 0 0 0,0 0-10 15,4 4 8-15,5 5-1 16,3 6-1-16,6 3 8 0,4 1-4 0,0 4 0 16,2-1 0-1,-4-4 3-15,-1-1-3 0,-3-2 0 0,-5-3 2 16,-1 1-3-16,-4-3 2 15,-2 2-2-15,-1-1 0 0,-1 1 2 16,-2 2 1-16,-3 0-3 0,-3 4 0 0,-4 0 1 16,-3-1 0-16,-4-2 0 15,-6-2 3-15,-3-2-3 0,-2 1 0 16,0-1 6-16,-1 1-7 15,3-3 2-15,2 4 4 0,3-1-8 0,4 2-3 16,0 2-32-16,3-3-55 16,-1 4-17-16,-1-2-61 0,-1-2-98 15,-1-4-129-15</inkml:trace>
  <inkml:trace contextRef="#ctx0" brushRef="#br0" timeOffset="120370.168">16604 9593 414 0,'-2'0'0'0,"0"0"168"0,2 0-89 15,0 0 3-15,0 0-4 16,0-3 0-16,0 3-11 0,0 0 10 0,0-1-1 15,1 1-24-15,1-1-18 0,4 1-10 16,2-1-6-16,2 1-3 16,4 0-5-16,4 0 6 0,5 0-3 0,5 0 12 15,3 0-3 1,6 0-2-16,4-1 0 0,7-2 5 0,5-2 0 15,5-2 0-15,5 0-3 16,0 0-2-16,2 0 1 0,3-1-1 0,1-2-6 16,0 0-4-16,4-1 6 0,-3-1-5 15,3 2-7-15,-2-2 6 16,1 3-3-16,-3 1 3 0,-4 0 2 0,-5 0-3 15,-6 4 0 1,-7-1-3-16,-4 1-4 0,-3 1-3 0,-1-2 2 16,-5 0 6-16,-2-2-7 15,-2 3 0-15,-4-2 3 0,-3-1-4 16,-4 4 2-16,-7-2-1 15,-5 2 1-15,-4 2 1 0,-3 0-1 0,0 1-2 16,0-1 1-16,0 1-2 0,0-1-74 16,-1-1 27-16,-7 0-3 15,-8 1-121-15,-5 1-6 0,-6 0-8 0,-7 0-237 16</inkml:trace>
  <inkml:trace contextRef="#ctx0" brushRef="#br0" timeOffset="121620.17">16813 9326 379 0,'2'-5'0'0,"0"1"247"16,-1 1-164-16,0 1 23 0,0 0-14 15,0 2-43-15,3-2 1 16,-2 1 12-16,-1 1-9 0,-1 0-14 0,0 0 4 15,0 0-3-15,0 0-1 16,0 0-12-16,-3 0-3 0,-5 6-18 16,-6 8-12-16,-8 5 12 0,-5 5 3 0,-1 2-9 15,-1-2 0 1,2-1 6-16,2 0-7 0,4 0 2 0,4-4 1 15,2 0-3-15,2-3 1 16,2-1 1-16,0-1-2 0,0 1 2 0,1-2-1 16,1-2 0-1,2-3 0-15,3-2 2 0,1-2-3 0,3-1-1 16,0-2 2-16,0 0-15 15,2 1 16-15,3 1 1 0,2 0-3 16,-1-1 2-16,3 2 3 0,3-1-5 0,-1 2 2 16,3 2 3-16,2 2-5 15,1 1 2-15,1-2 2 0,0 1-4 16,-1-1 2-16,0-4 2 15,-2 3-2-15,-1-1 2 0,-3-4-3 0,-4 1 0 16,-2-1 0 0,-3 1 2-16,1 1-3 0,-1 1-54 0,1 0-18 15,-1 4-38-15,1-1-49 16,-1-6-152-16</inkml:trace>
  <inkml:trace contextRef="#ctx0" brushRef="#br0" timeOffset="122620.171">18570 9119 875 0,'-1'9'0'0,"-3"8"33"0,-3 10 52 16,-2 7-18-16,1 4-14 15,-2-1-20-15,1-3-12 0,-1-8-12 16,1-4 2-16,2-7-2 15,1-4 0-15,4-6 7 0,0-2 0 0,2-3 29 16,0 0 6-16,0 0-14 0,0-3-15 16,0-2-1-16,0-5-13 15,0-2-9-15,-1-5 2 0,1-2-2 0,0-2-6 16,5-4 2-16,2-3 3 15,2-4-2-15,1-2 3 0,2 3-3 16,-3 0 0-16,2 11 2 16,-5 10 2-16,-1 8 0 0,2 4-9 15,0 13 0-15,2 9 7 16,3 9 4-16,0 4 3 0,2 2-1 0,0-4 3 15,-1-3-1-15,0-5 0 0,-1-6 0 0,-4-3-2 16,-1-6-2 0,-2-5 2-16,-3 0-1 0,-1-4-2 0,0-2 4 15,-1-1 10-15,0 0 19 16,0 0 5-16,0-9 12 0,2-5 8 15,-1-5-52-15,3-8-4 16,2-4-1-16,4-6 2 0,3-5-4 0,5-6 0 16,2-4-1-16,1 3 0 0,-1 2 0 15,-1 7 1-15,-5 11 0 16,-4 12 0-16,-4 7-1 0,-4 7 0 0,-2 3-9 15,0 13-35-15,2 10 2 16,-4 10-5-16,-1 8-48 0,-2 0-41 16,-2 0-60-16,1-5-38 15,-2-7-271-15</inkml:trace>
  <inkml:trace contextRef="#ctx0" brushRef="#br0" timeOffset="124710.174">18962 9184 841 0,'-1'-8'0'0,"-2"6"278"15,-1 2-197-15,-3 1-25 16,-2 14-43-16,-4 8-7 0,-2 4 12 15,1 3 10-15,3 0-1 0,3-3-8 0,2-3-10 16,5-4-2 0,1-4-4-16,4 0-4 0,4-3 2 0,1-1 5 15,4-5-8-15,0-2 2 16,3-2-1-16,-2-3-21 0,3 0 7 15,-3-6-10-15,-3-3 11 16,-1-5 18-16,-3-1-3 0,-3-4-1 0,0-4 0 16,-2-3 3-16,-2-3-3 0,0-5 0 15,0 1 3-15,-6 4-6 16,3 0 1-16,-4 9 3 0,3 5-2 0,0 5 3 15,0 9 4-15,1 1-6 16,-4 14 0-16,1 9-8 0,-1 4 8 16,4 1 0-16,3-2 1 15,2-7-4-15,6-1 6 0,2-5-3 0,0-5 0 16,4-2 0-16,-1-4 3 15,0-2-6-15,1 0 6 0,5-3 0 16,2-4-4-16,3-5 2 0,0 0 1 0,-3-5-3 16,1-3-12-1,-6-2 13-15,2-2 0 0,-1-5 0 0,-2 0 2 16,-2-5-2-16,-2 2 0 15,-3 6 1-15,-5 2-2 0,0 10 2 0,-3 6 25 16,0 2-5 0,0 5-3-16,-1 1-6 0,-5 7-14 0,-3 9-6 15,-4 5 7-15,1 5 0 16,1 8 2-16,-1-2 1 0,2-1-2 15,0 1 0-15,2-3 2 0,1-2-3 0,2-2 2 16,3-4 2-16,1-3-4 16,1-3-14-16,3-1 7 0,2-1-11 15,2-6 5-15,2 1-10 16,0-2-4-16,6-1 18 0,-2-2-11 0,1-3-8 15,2 0 21-15,1-3-18 16,-1-6 18-16,-1-1 8 0,-1-6 0 16,2-4 0-16,-1-5 0 0,2-6 13 0,2-3-13 15,3-3 0 1,1-3 2-16,-1-2-3 0,-1 1 1 0,-2 3 0 15,-3 0 0-15,-3 6-1 16,-3 10 2-16,-4 2 1 0,-2 8 18 0,-3 6-1 16,-1 3 9-1,0 3-1-15,-2 9-20 0,-7 11-14 0,-4 9 5 16,-4 9 6-16,-1 0-4 15,1 4 0-15,1-4 4 0,1-1-4 16,2 2 0-16,1-4 2 0,-1-3-3 0,1-2 2 16,1 1-1-16,1-5-4 15,3-3 5-15,2-4-2 0,1-5-17 16,1-4 18-16,2-4 0 15,0-4-3-15,1-2 4 0,0 0 1 0,0 0 21 16,2-6 14-16,2-3-4 16,2-6-36-16,2 1 6 0,0-5-1 15,2 0-4-15,2-1-11 16,0-6 2-16,3-1-15 0,0 0 3 0,3 0 6 15,-2 7 5-15,-5 4 12 0,-1 6 0 16,-6 8 0-16,-1 2-2 16,0 4 2-16,-1 7-13 0,-1 7 14 0,-1 2 1 15,0 0-3 1,-1 1 2-16,-1-1 1 0,0-4-4 0,1 2 3 15,1-4 0-15,0-1-2 16,0-2 2-16,1-1-2 0,1-1 1 16,1-2 0-16,1 0 3 0,0-1-3 0,-1-1 0 15,3-2 4-15,-1-2-6 16,1-1 4-16,1 0-4 0,0-4-28 15,3-4 12-15,-2-1 1 16,1-3 3-16,0 0 7 0,-1-5-1 0,-1 0-5 16,1-3 9-1,1-1-7-15,3-1-18 0,-2 1 4 0,-2 6-12 16,-2 7 16-16,-3 2 21 15,-3 6 0-15,0 0 0 0,0 9-9 0,-3 5 10 16,-1 1 6-16,1 4-3 0,-2-1 2 16,2 1-1-16,-2-3 2 15,2-1 1-15,2-4-5 0,1-3 2 16,0 0-3-16,0-2 1 15,0-1 0-15,1-2-1 0,2-1-3 0,-1-1 2 16,2 0 3-16,1 0-5 16,2-1 2-16,1 0-2 0,3-3-18 15,3-3 12-15,-2-3-6 16,3-2-4-16,-2-2 6 0,1-4-5 0,2 0 3 15,-2-2 10-15,1 3 0 0,-4 3-1 16,-3 4 8-16,-2 4 1 16,-2 4-1-16,-1 1 0 0,-1 8-1 0,-1 4 0 15,-1 3 12-15,2 4-6 16,1 0-6-16,0-1-2 0,0-2 4 15,-2-4-2-15,0-3 1 16,-1-2 1-16,0-2 4 0,0-4-1 16,0-1-1-16,0 0 4 0,0 0-1 0,0 0 0 15,0 0 2-15,0 0 6 16,0-7-5-16,4-3-21 0,-1 1-13 0,5-8 0 15,1 2-5 1,1-4 12-16,5-3-1 0,-1 0-8 0,-3 0 1 16,2 5 15-16,-4 7 6 15,-3 5 2-15,-1 5 22 0,0 3-2 16,-1 6-4-16,-2 7 10 15,0 3-9-15,-1 1-2 0,0-1-9 0,2-4-2 16,-1-1 1-16,0-2-2 0,1-3-1 16,1-4 5-16,1 0-1 15,2-2 1-15,2-3 15 0,1 0 1 0,3-3-7 16,0-3-8-16,0-2 0 15,1-3-6-15,-1-2 2 0,3-3-3 16,0-2-3-16,2-3 2 16,0-3 1-16,0 2-2 0,-2-1 0 15,-4 4-1-15,-2 4-2 16,-7 3 5-16,-1 5 0 0,-2 0 13 0,-2 1 5 15,-2 0-5-15,-2 3-4 0,0 2-7 0,-2 1-5 16,0 0-2 0,0 4 2-16,-1 1 0 0,3 2-2 0,2 2 5 15,0-2-4-15,2 3-5 16,1 2 6-16,1 3 2 0,0 2-2 15,1 1 3-15,0 4-2 16,0 1 0-16,-1 3 0 0,0 3 2 0,-3 5-3 16,-4-1-16-16,0 3 1 0,-2 2-11 15,-2-1 8-15,0 1-11 16,-4 1-8-16,-1-3 6 0,-1 0 0 0,0-2 3 15,0-3 12-15,2-2-6 16,1-1-13-16,1-3 7 0,-1-4-14 16,1-3-34-16,2 1-1 15,1-6 7-15,-2-3 8 0,3-1 54 0,-1-4 7 16,-2-3 4-1,4-2 34-15,-4 0 10 0,2-7 9 0,-2 0 16 16,1-3-15-16,1-2-11 0,3-3 11 0,0-6-25 16,3-1-17-1,3-9-11-15,1-1-5 0,4-2 2 0,6-7 0 16,2-2 4-16,7-3-3 15,3-3 1-15,4 1-4 0,2 4-13 16,1 1-12-16,0 5-20 16,-1 3-55-16,-4 5-95 0,-2 1-314 0</inkml:trace>
  <inkml:trace contextRef="#ctx0" brushRef="#br0" timeOffset="124870.174">19975 8874 476 0,'13'-6'0'16,"-3"2"-122"-16,-6-2-157 0</inkml:trace>
  <inkml:trace contextRef="#ctx0" brushRef="#br0" timeOffset="125060.175">19241 9056 816 0,'17'-7'0'0,"5"1"114"0,3 1-72 16,3-1-28-16,3 3-12 15,1 0-4-15,-1 1-292 0,-3 0-192 16</inkml:trace>
  <inkml:trace contextRef="#ctx0" brushRef="#br0" timeOffset="125990.176">20556 9017 780 0,'0'2'0'0,"0"7"185"0,-2 7-98 15,-3 8 0 1,-4 7-38-16,-3 2-22 0,0 2-14 0,-2-1-3 16,2-3-6-16,2-4-4 15,-2-3 0-15,4-2 6 0,1-3-7 16,-1-4 2-16,5-3 1 0,1-6-3 0,0-1 2 15,2-2-3-15,-1-3-2 16,0 0 3-16,0 0-4 0,-1 0-1 16,0 0 10-16,1-6-1 15,0 0-3-15,1-8 0 0,8-3-16 0,4-2-16 16,6 0 18-16,1 3-1 15,3-1-5-15,-2 4 16 0,-1 0 1 16,-1 3 1-16,-5 1 4 16,-2 2 0-16,-4 4-3 0,-5 2 2 0,-1 1 5 15,-1 0-7-15,0 1 2 0,0 7-2 16,0 5-8-16,0 2 11 15,5 0 0-15,5-1-3 0,1-2 2 0,5-2 1 16,2-5-2 0,1-1 0-16,0-3 2 0,-1-1-1 0,-4 0 2 15,-5-3 4-15,-2 0 2 16,-3-1 4-16,-3-3 17 0,0-3 10 15,-1-4-24-15,0-3 6 16,0 0-3-16,-4-3-7 0,1 1-2 0,-1 2-3 16,0 2 2-16,1 6-6 0,0 2-2 15,1 4-1-15,0 3 0 16,-1 0-11-16,-4 5-15 0,-3 7-27 0,-4 7-19 15,-4 3-31-15,-2 0-86 16,-1 2-302-16</inkml:trace>
  <inkml:trace contextRef="#ctx0" brushRef="#br0" timeOffset="126940.177">20282 9665 829 0,'0'0'0'0,"-5"5"122"0,-5 5-73 15,-4 3 11-15,-3 2-19 0,1 1-11 16,-1-4-2-16,4 1 0 15,3-2-11-15,1-2-6 0,6 4-9 0,0-2-2 16,3 2 0-16,0 3 4 16,0 1-5-16,5 1 2 0,1 3 1 15,1 0-2-15,2-1 3 16,0 0-2-16,-2-3-2 0,-2-1 2 15,-1-3 2-15,-4-1-4 16,0-1 1-16,-1-3 0 0,-7 0 0 0,-5-1 7 16,-4 0-1-16,0-5 4 0,-4 2 1 0,1-4-5 15,1 1-6 1,0-1 0-16,5 0 3 0,5-2-4 0,2-5-8 15,4 0-9-15,2-3-19 16,4-3-18-16,8-3-10 0,6-1 25 16,5-3 20-16,1 3 0 15,3 0 7-15,2 3 7 0,-1-1 6 0,2 6 0 16,2-1 0-16,0 0 26 0,0 2 9 15,0-1-8-15,-5-3-11 16,-1 1 1-16,-4-2 7 0,-4 1-1 0,-2 0 2 16,-6 0 1-16,-3 2 1 15,-3 1 10-15,-3 1 5 0,0 1-5 16,-2 1-11-16,-5 2-7 15,1 2-10-15,-3 2-13 0,-4 10 3 0,-3 6 0 16,-2 6 0 0,-2 0 2-16,3 1 0 0,2-2-1 0,2 0-5 15,6-4-3-15,0-2-1 0,4-1 6 0,3 1-8 16,0-4-9-1,3-1 3-15,2 0-17 0,4-2-7 0,0-1 10 16,2-3 3-16,3-2-2 16,-1-2 22-16,2 0 3 0,2-4 2 15,-3-6 3-15,4-1 0 16,-2-4 1-16,1-4 0 0,1 0 2 0,-1-1 1 15,4 0 4-15,-4 2-9 16,0 5 0-16,-6 6 2 0,-3 4 0 16,-3 3 2-16,-3 3 0 0,0 7-4 0,-1 5 2 15,-1 2 9-15,0-1-1 16,0 3-4-16,-3-2 3 0,1-2 2 15,-1-3-2-15,1-1-2 16,1-5 1-16,0-5-2 0,1 0 1 0,-1-1-2 16,1 1 0-1,0-1 1-15,0 0 1 0,0 0-3 0,2-6 0 16,3-3-6-16,2-3-49 0,2-1 36 0,3-4-6 15,2 0 1 1,2-4 12-16,-2 4 5 0,1 0-13 0,-2 4 14 16,-1 6 2-16,-5 4-2 15,-1 3 3-15,0 8 0 0,-2 7-11 16,-2 1 14-16,0 2-5 15,-1 1-13-15,1-2 11 0,-2-2-1 0,4-1-33 16,0-4-35-16,3-1-6 16,3-4-92-16,3-5-60 0</inkml:trace>
  <inkml:trace contextRef="#ctx0" brushRef="#br0" timeOffset="127340.178">20961 9782 836 0,'-7'-5'0'0,"-3"0"192"0,-1 5-122 0,-2 0-28 15,-3 2-8-15,2 7 1 16,-1 3-14-16,-1 3-10 0,3 2-3 16,3 3-3-16,0-1 1 0,4-2-9 0,3 0 6 15,3-4-3-15,0-2 0 16,4-1 0-16,2-3 1 0,4-1-1 15,-1-2-4-15,3-4 5 16,1 0-2-16,0-5 1 0,2-5 4 0,1-4-5 16,-1-4 2-16,5-5 9 15,0-4 2-15,2-2-3 0,2-7-3 16,1-8 1-16,2-5 8 0,-1-8-1 0,-1-3-4 15,-3 0 1-15,-4 5 2 16,-5 10 7-16,-7 15 5 0,-3 12-2 16,-3 12 16-16,0 4-4 15,-3 4-25-15,-6 19-20 0,-13 17 3 0,-2 16 11 16,-6 11-1-1,2 4-3-15,3-1 6 0,2-4-7 0,5-7-56 16,4-6-61-16,4-7-59 16,1-9-46-16,0-8-435 0</inkml:trace>
  <inkml:trace contextRef="#ctx0" brushRef="#br0" timeOffset="129870.181">23057 10938 320 0,'4'-10'0'0,"-1"-3"207"15,1 3-90-15,-4-4-13 16,-2 1-28-16,-1-1-5 0,-3-2-7 0,-1-1-9 15,0 3-5 1,-3-1-4-16,0 3-14 0,-4 2-5 0,-3 2-10 16,-5 0-6-16,-5 5 6 15,-4 1 2-15,-5 2-4 0,-4 0 2 16,-3 0 3-16,1 1-6 0,0 4 1 0,2 1 3 15,1 3 3-15,1 1-8 16,2 7 0-16,3 6-6 0,2 2 0 16,2 6 3-16,1 0-5 15,2 2 0-15,5-1-2 0,5-1 1 0,8-1-5 16,7-2 2-16,1-1 2 15,6 2-3-15,6-1 0 0,6-3 8 16,6 3-7-16,3-4 3 16,2-3 0-16,5-2-4 0,4-5 0 0,3-3 6 15,4-2-8-15,0-5 4 0,3-4 1 16,3-1-3-16,1-10 4 15,0-3-3-15,0-4-1 0,-2-5 0 0,-4-1 4 16,-5-4-4 0,-6-5 15-16,-6-3-2 0,-4-5-3 0,-7-3 4 15,-5 0-6-15,-8-1-6 16,-5 3 6-16,-5 1-5 0,-11 3 2 15,-4 4 6-15,-9 3-4 16,-5 4-4-16,-7 2 3 0,-1 4-8 0,2 8 3 16,1 6 3-16,5 7-6 0,3 0-2 15,5 10-21-15,3 4-34 16,-3 4-78-16,3 3-36 0,-4-2-76 0,-4-6-484 15</inkml:trace>
  <inkml:trace contextRef="#ctx0" brushRef="#br0" timeOffset="132360.185">19404 11761 470 0,'0'-3'0'0,"0"-1"261"0,2 1-131 16,-2-4-58-16,0 0-27 15,-2 1 15-15,2 0-17 0,0-1-6 16,-1-1-10-16,1-2-4 16,-4-2 1-16,1 3 1 0,-2-5-5 0,-3 1 5 15,-5-1-5-15,-1 0-1 0,-5-1 0 16,-2 0 0-16,-3 0-1 15,0 0-6-15,0 1-1 0,-4 2 2 0,-1-1-4 16,-2 2-6 0,-4 1 6-16,-2-1-7 0,-4 3 0 0,1 0 4 15,-2 0 1-15,-2 4 9 16,0 2-13-16,-3 0 4 0,-1 2-7 15,1 0 0-15,1 3 6 16,2 0-5-16,4-2 5 0,1 2-2 0,4-2-2 16,1 0 8-16,2 1-5 0,-1 2 1 15,1 2-1-15,-2-1-1 16,0 5-5-16,-1 1 2 0,1 4 4 0,1 5-6 15,2 1 2-15,1 1 1 16,2 2-3-16,1-1 1 0,5 2 0 16,-1 0 0-16,4 3 0 15,0 0 1-15,1 1-1 0,3 2 0 0,3 0 1 16,-1 2-2-16,6 2 2 0,3-1 1 15,0 0-3-15,4 2 0 16,0-4 2-16,0 2-2 0,0-4 1 0,1-2 1 16,2 1-2-1,1 0 2-15,2-1 1 0,2 1-4 0,4-2 4 16,0-2-1-16,2-1-6 15,2-2 9-15,0 0-3 0,1-3-2 16,2-1 2-16,3-1-1 16,2 1 0-16,7-1 0 0,1-3 1 0,5-1-1 15,3 0 0-15,3-2 0 0,3-4-4 16,3-2 5-16,3-5 1 15,3 0-4-15,7 0 4 0,1 0-1 0,2 2-2 16,-3-2 2-16,-4 0-1 16,-4-2 0-16,-4 0 0 0,-7-2 1 15,-3-1-2-15,-1-1 2 16,-5-2 1-16,-1-3-2 0,0-3 0 0,0-4 1 15,-1-4-2 1,1-3 2-16,-2-5 2 0,0 0 0 0,-2-3 15 16,-6-4-3-16,1-1-8 0,-6-3 3 0,-1 0-7 15,-3 4-4 1,-4 2 2-16,-5 3 4 0,-3 3-6 0,-4-1 2 15,-3 1 12-15,-6 0-6 16,-3 0 6-16,-6 0-5 0,-1-2-3 16,-5 0 2-16,-1 0-2 15,-3-1-3-15,-2 2 1 0,1-1-3 0,2 4 0 16,0-2 4-16,3 5-3 0,4 2-2 15,2 4 2-15,5 5 1 16,1 4-3-16,2 5-37 0,0 3-14 0,-1 1-22 16,1 5-14-16,0 9-23 15,-1 4-52-15,2 3-30 0,-3-3-171 16</inkml:trace>
  <inkml:trace contextRef="#ctx0" brushRef="#br0" timeOffset="138000.193">14665 14088 328 0,'-7'1'0'0,"5"-1"118"0,1 2-51 0,1-2 5 15,0 0-24-15,0 0-11 16,5 0 29-16,2 2 5 0,5-2-9 16,2 0-5-16,5 0-8 15,3 1 4-15,3 1 2 0,2 0-21 0,1 1-12 16,3-1-4-16,-1 0 0 15,0 4-7-15,5 0-6 0,1 0 1 16,1-1 22-16,1-3-12 16,-1-1-5-16,-1 2 4 0,0-3 9 0,-2 0 3 15,1 2-5-15,-1-1-5 0,2 3-8 16,-4 2-5-16,2 1-3 15,1 2 2-15,0-1-1 0,5 4-3 0,2-1 2 16,3-1 1 0,1 0-3-16,4-2 2 0,-2 1 3 0,5-3-1 15,1 0 9-15,4 0-1 16,4-2-3-16,1 1 1 0,6-4-5 15,3 0-2-15,1 0 1 16,1-1-2-16,0 0-1 0,-2 0 0 0,-3 1 7 16,-1-1-2-16,-1 0 7 0,-1 7-3 15,0-1 2-15,2 1-1 16,0 5-5-16,0-2-3 0,2 2 2 0,1 0-3 15,0-2-1-15,2-1 0 16,1 0 4-16,1-3-5 0,0 1 2 16,1 0 5-16,2 1-3 15,1 1 2-15,1-3-1 0,0 4-3 0,-1-4 4 16,-1 4 0-16,1-1-3 0,-2-1 3 15,-1 1-4-15,4 1 0 16,-1 0 3-16,7 2-3 0,-1 0-2 0,2 2 2 16,1-2 3-1,-5 0-5-15,-1 0 2 0,-7-2 1 0,-3 3-3 16,-3-2 2-16,-7-1 17 15,-3-2-8-15,-5 0-1 0,-5 0-2 16,-4 0-2-16,-5 1 2 16,-5-2-5-16,-4 1-3 0,-7-3 2 0,-5-1 2 15,-3 3-4-15,-3-3 2 0,-1 1 0 16,-1 0-1-16,2-3 0 15,-2 0 2-15,5 1-3 0,1-2 2 0,0 0 0 16,5 1-2-16,2-2 2 16,-2 0 1-16,1 0-3 0,-3-3 2 15,1 2 0-15,-1-2-1 16,0-2 0-16,-2 0 5 0,-1 0-8 0,-3 0 6 15,-3 0-1 1,2 3-3-16,-5 0 1 0,-3-3 0 0,-3 5 0 16,-1 0 0-16,-1 0 2 0,0 0-1 0,0-2 4 15,-1-3 1 1,-2 1-3-16,-2-2 0 0,0-2-4 0,-2-1-2 15,-3-2 5-15,-2 0-2 16,-1 0 0-16,-1 0 0 0,0 3-3 16,2 2 1-16,-1-2 4 15,2 2-3-15,1 3 0 0,-1-1 2 0,1 1 0 16,2-1-2-16,3 0 1 0,2 3 1 15,1 1-2-15,2 0 1 16,0 0-1-16,0 0-13 0,0 1 7 0,3 8 4 16,4 4 2-16,4 2 2 15,2 2 2-15,2-3-4 0,2-1 2 16,1-1 4-16,-2-1-8 15,-1-3 6-15,-4 1-2 0,-4-4-1 0,-3 0-1 16,-4-3 1 0,0 1 0-16,1-1-2 0,-2 3 1 0,0 2 0 15,-2 1 2-15,0 4 1 0,0-2-2 0,0 4 0 16,0-1 1-1,-1 0-2-15,-1 3 2 0,-3-3 0 0,-4 1-2 16,-5-1 2-16,-6-1 3 16,-3 0-2-16,-4-1 6 0,0-3 0 15,1 1-6-15,-1-1 1 16,2 0-1-16,3 2-3 0,1-1-9 0,2 2-55 15,0 2-68-15,0 0-51 16,-5-4-95-16,-4-2-690 0</inkml:trace>
  <inkml:trace contextRef="#ctx0" brushRef="#br0" timeOffset="144320.202">18894 15272 726 0,'-7'10'0'0,"0"9"126"16,-1 5-72-16,3 5-17 16,2-3-25-16,3-4-9 0,1-2-4 0,8-4 2 15,3-5 3-15,5-3-4 16,5-7 8-16,3-1 14 0,1-9 34 15,-1-2-23-15,-6-1-6 16,-4-5 14-16,-4-1 9 0,-3-4-5 0,-3 2-6 16,-3-4-7-16,-2 1-12 0,0 1-16 15,-7 1 2-15,-1 5-4 16,0 3-4-16,-4 4 1 0,-4 8 1 0,-2 5-98 15,-4 10 15 1,-1 7-23-16,4 4-79 0,1-1-124 0</inkml:trace>
  <inkml:trace contextRef="#ctx0" brushRef="#br0" timeOffset="144720.202">18955 15824 897 0,'0'-1'0'0,"0"1"185"0,0 0-136 0,0 0-25 15,-1 1-23-15,-2 3-2 0,1 1-2 16,0 2 8-16,2-4-7 15,0-1-1-15,0-2 6 0,0 0 2 0,2 0-6 16,3 0 2 0,0 0 35-16,1 0-14 0,1-2-10 0,-2-2 0 15,0-2 0-15,1-1 2 16,-4 0-5-16,0-3 3 0,-2 0 4 15,0-2 2-15,-4 0-6 16,-1 2-2-16,-2 1 0 0,3 2-1 0,-3 1 1 16,1 1-6-16,-1 5-6 0,-1 0 3 15,-4 2 0-15,2 5-2 16,-2 2-3-16,3 3 6 0,4 0-4 0,1 0-66 15,1 3-11-15,3-2-47 16,4 0-38-16,3-3-119 0,0-3-336 16</inkml:trace>
  <inkml:trace contextRef="#ctx0" brushRef="#br0" timeOffset="145220.203">18952 16278 631 0,'3'-12'0'0,"0"2"187"0,-2 2-107 15,0 3-25-15,-1 3-16 16,0 1-7-16,-2-2 3 0,-2 3-9 0,-3 0-22 15,1 9-1 1,-1 2-4-16,0 2 1 0,2 0 0 0,1-1 6 16,3 0-5-16,1-3 5 0,2-1 1 0,3-3-1 15,3 1 8 1,3-3 1-16,1 0-5 0,3-1-3 0,-2-2 0 15,2 0-7-15,-7-2 0 16,0 0 6-16,-3-2-3 0,-3-2 18 16,-1-4 7-16,-1-2 2 15,0-2 4-15,-3-1-3 0,-2-2-2 0,0-3-6 16,-3 2-9-16,1-1-3 0,-1 3 0 15,0 7-3-15,0 4-6 16,-1 5 0-16,-3 0-4 0,-1 8-4 0,0 5 0 16,2 4-28-16,3 1-32 15,0 2-17-15,3 1-27 0,-1 1-84 16,1-3-134-16</inkml:trace>
  <inkml:trace contextRef="#ctx0" brushRef="#br0" timeOffset="145670.203">18896 16719 658 0,'0'-1'0'15,"0"-2"218"-15,0 0-118 16,0 2-28-16,0 1-31 0,-2 0-10 16,2 0-11-16,0 0-13 0,0 0-9 0,0 1 0 15,0 1-3-15,2 0 2 16,1 3 6-16,2-5 1 0,1 1-3 15,6-2 4-15,-2-6 22 16,2-3 14-16,0 0-2 0,-3 1 5 0,-2-3-1 16,-2-3-9-1,-4 3-5-15,-1-2 0 0,0 1-9 0,-4 6-11 16,-2-5-4-16,-2 5 2 0,-1 0-5 0,-1 1-2 15,-4 6 0 1,-1 0 0-16,0 6-3 0,-2 6 5 0,2 3-2 16,2 1 0-16,4 3 0 15,3 1-1-15,3-4-18 0,3-1-5 16,0 4-10-16,5-6-25 15,3 5-9-15,3-2-11 0,-1-2-19 0,4 2-13 16,0 0-18-16,0-2-42 16,1 1-43-16,0-3-236 0</inkml:trace>
  <inkml:trace contextRef="#ctx0" brushRef="#br0" timeOffset="146100.204">18943 17076 575 0,'0'1'0'0,"0"3"254"16,0-1-162-16,1-2-41 0,-1 1-14 0,1 1-6 15,1-3-14-15,2 3 5 16,1-3 2-16,3 0 3 0,0 0 0 15,1-2-10-15,-1 0-3 16,1 0 10-16,-4 1-2 0,-1-3 8 0,-1 1 2 16,-1 1 1-16,-2-3-5 15,-2-4-8-15,-2 3-8 0,-2-3-5 16,0-1 4-16,-3 5-8 0,0-1-3 0,1 4 0 15,-1 2 4-15,1 0-4 16,-3 5-3-16,-1 3 3 0,1 1 0 16,1 3 0-16,4 1-1 15,2-1-3-15,3 3 6 0,-1 1-2 0,2-5 0 16,3 3 0-1,3-2 0-15,1-2 0 0,1 0-1 0,1-1-1 16,-2-2-23-16,3 3 12 16,-3-4-7-16,0-3-8 0,-1 2 12 15,-2-2-20-15,1-3-24 0,-1 0 21 0,-1-6 11 16,-1 2-10-16,-1 0-21 15,1 4-41-15,-2-4-135 0,0 2-34 16</inkml:trace>
  <inkml:trace contextRef="#ctx0" brushRef="#br0" timeOffset="146370.204">18943 17491 743 0,'0'24'0'0,"0"-3"231"0,1-5-156 15,2-3-55-15,0-8-16 16,-1-2-3-16,5-1 8 0,2-1 18 0,1-10 14 15,2-2-2 1,2-3-2-16,-1 3-3 0,-3 0-12 0,-4-4 15 16,-3 1 27-16,-3-2-7 15,-2-1-17-15,-4-8-16 0,1 5-4 16,-2 3-6-16,-3 0-13 0,-4 15 5 0,0 2-12 15,-2 0-13-15,-2 11-16 16,2 5-25-16,-1 5-64 0,-2 3-20 16,-1-4-71-16,-3-3-420 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9:00:24.7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5411 3507 424 0,'0'-5'0'16,"0"3"163"-16,0-1-78 0,0-1 11 0,7 2-53 15,3-4-22-15,3 1 11 16,2 1 0-16,-1 2-12 0,2 1-5 15,1 1-6-15,1 0 6 0,0-2 0 0,2 2-9 16,1 0-1-16,3-3 6 16,3 1 1-16,2-1 2 0,2-1 0 15,4-1 3-15,2-1 2 16,-1-3-3-16,6 4 4 0,-2-2-1 0,1 1-2 15,1 3-7-15,-2-1 0 16,0 0-1-16,-3 4 2 0,2-1-5 16,-2 1 2-16,3 0-6 15,0 3-1-15,1 1 2 0,2-3 0 0,2 0-6 16,1-1 6-16,2 0 16 0,2 0-6 15,-1 0 0-15,1 0-1 16,-2-1 2-16,1 1-3 0,1-1-3 0,0-2-1 16,2 3 0-1,-2-4-3-15,0 1-1 0,-4 0 3 0,0-2-6 16,-1 1 0-16,-2 1 8 15,-3 0 0-15,3-1-8 0,-3 1 0 16,0-4 25-16,1 2-18 0,0-1 4 0,3-2-1 16,1 1 0-16,1-3-2 15,7-2 0-15,3 2-5 0,0 0 1 16,3 0-2-16,-2 2 0 15,-2 1-1-15,-1 1 0 0,-3-1-2 0,-5-1 2 16,-2 3 2-16,-5-2-4 16,-3 3 2-16,-2-1 9 0,-2 3-6 15,-1-1-2-15,-2 0 2 16,2 1-6-16,0-1 4 0,2-1 0 0,2 1-3 15,-2-2 2-15,1 2 2 0,2 2-4 16,0-2 2-16,1 3-1 16,-1 0 0-16,0 0 0 0,0 2 0 0,-1-1 0 15,1-1 0 1,-4 0 3-16,-2 1-4 0,-5-1 0 0,-5 0 1 15,-3 0 0-15,-6 0 3 16,1 0-2-16,-1 0-2 0,-3 0 2 16,1 0-2-16,0 0 0 15,0 0 2-15,0-1 0 0,0-1-1 0,1-4 0 16,-2 2 3-16,-3 0-4 0,-1-2 2 15,-1 0 4-15,-3-2-6 16,0-2 2-16,0 0 5 0,-4-2-7 0,-4-2 0 16,1 2 1-16,-2-3 0 15,-1 1-6-15,0-4 2 0,-1 1-3 16,-1 0 8-16,0 2-2 15,1 1-5-15,-2 0 8 0,2 0-3 0,0 3-2 16,2 2 5-16,0 2-4 0,2 2-3 16,3 2 7-16,0 1-4 15,2 0-2-15,1 2 8 0,0 0-3 0,1 0-2 16,0 0-6-1,0 0 2-15,1 0-6 0,6 7 11 0,0 3 0 16,6 2 0-16,3 2-1 16,4 0 0-16,4 2-1 0,2-2 4 15,2 4 1-15,3 1-4 16,-2 0 2-16,-1-1 2 0,-3-2-4 0,-5-1 1 15,0 0 0-15,-7 1 0 0,-1 0-1 16,-4-1 2-16,-6-1-1 16,-2 5 0-16,-4 1-3 0,-9 7 6 0,-7 2-2 15,-7 1-2-15,-4 2 2 16,-5 0 2-16,-2 4 0 0,-1 0 1 15,-1 1 2-15,2-3-5 16,2 1-2-16,0-4 2 0,3-1 1 0,5-1-3 16,2 0-51-1,4-2-9-15,4-4-62 0,2-2-16 0,0-7-138 16</inkml:trace>
  <inkml:trace contextRef="#ctx0" brushRef="#br0" timeOffset="32180.045">9418 3892 565 0,'0'0'0'0,"0"0"95"15,0 1-24-15,-4 11-9 0,-5 7-34 16,-6 14-5-16,-3 11 1 16,-5 14-10-16,-4 10 0 0,-4 9-2 0,-1 1-1 15,-3 3-3-15,1-1-4 0,2-2 9 16,-1-3-5-16,2-6-8 15,3-4 0-15,0-7 5 0,5-7-5 0,3-6 0 16,1-6 4-16,4-6-5 16,0-6 2-16,5-4-5 0,4-4-42 15,3-5-30-15,3-4-83 16,0-7-97-16</inkml:trace>
  <inkml:trace contextRef="#ctx0" brushRef="#br0" timeOffset="32460.045">9021 4209 710 0,'1'-10'0'0,"1"8"142"0,1 2-104 0,2 2-1 16,1 10 12-16,5 9 28 15,4 10-12-15,1 6-9 0,4 10-1 16,2 3-11-16,1 4-4 0,-3 1-14 0,2 2-12 16,0 2-8-16,0-1-3 15,1-3 0-15,-3-2-3 0,0-7 0 16,-3-5-66-16,-4-3 25 15,0-9-3-15,-5-2 16 0,-1-3-17 0,-1-4-61 16,-1-8-45 0,-5-3-195-16</inkml:trace>
  <inkml:trace contextRef="#ctx0" brushRef="#br0" timeOffset="32890.046">7401 4274 490 0,'2'-21'0'16,"-2"6"245"-16,0 3-98 0,0 4-49 0,0 6-6 16,0 0-17-16,-2 2-40 15,0 11-26-15,-4 17-5 0,-5 19 16 16,-5 17 7-16,-5 11-6 15,-2 6-6-15,-1 2-9 0,1-2-8 0,0-4 4 16,-1-5 5-16,2-10-8 16,-2-9 2-16,1-4-3 0,3-10-58 15,1-7 8-15,3-3-19 0,4-9-66 0,1-8-94 16,3-6-136-16</inkml:trace>
  <inkml:trace contextRef="#ctx0" brushRef="#br0" timeOffset="33130.046">7181 4398 847 0,'-4'-7'0'16,"2"5"199"-16,0 2-126 0,2 2-25 0,0 12-34 15,4 8-14-15,3 12 0 16,5 11 45-16,3 4-21 0,7 4-8 15,3 3-3-15,4-2-8 16,4-1 2-16,-1-3-2 0,1-5-3 0,-3-10-4 16,-6-5-63-16,-5-9-6 15,-5-4 2-15,-4-3-13 0,-5-6-53 16,-4-2-118-16,-1-3-117 15</inkml:trace>
  <inkml:trace contextRef="#ctx0" brushRef="#br0" timeOffset="33560.047">5654 4374 612 0,'9'-41'0'0,"-6"3"82"0,-3 2-43 16,-4 6-2-16,-3 6 14 0,1 6 18 15,3 5-29-15,-1 5-10 16,4 2 12-16,-1 6-2 0,0 0-12 0,1 10-18 15,-2 15 20 1,-1 15 27-16,-5 17-7 0,-4 12-9 0,-4 11-15 16,-3 7-8-16,-2 2-7 15,-4 1-5-15,0 0-5 0,0-7 5 16,0-6-6-16,1-7 0 15,3-12-54-15,2-5 8 0,4-14-10 0,5-9 12 16,0-7-11-16,7-11-18 0,0-6 13 16,3-6-96-16,0-10-161 15</inkml:trace>
  <inkml:trace contextRef="#ctx0" brushRef="#br0" timeOffset="33810.047">5375 4371 675 0,'-2'0'0'0,"2"0"277"0,0 0-215 0,4 4-22 16,2 12 8 0,5 6 13-16,6 7 2 0,6 9-10 0,2 3-5 15,4 2-5-15,4 6-11 16,0 4-11-16,4 2-11 0,0 1-1 15,1 0-6-15,0-5-4 16,-3-5 2-16,-1-2-2 0,-3-6-59 0,-2-5 6 16,-3-3-19-16,-3-1-30 0,-3-5-15 15,-2-2-54-15,-3-4-302 16</inkml:trace>
  <inkml:trace contextRef="#ctx0" brushRef="#br0" timeOffset="43240.06">19791 8862 585 0,'1'-9'0'16,"-1"1"256"-16,0 3-134 16,0 3-40-16,0-1-12 0,0 2-27 0,0 1-25 15,0 0-17-15,0 0 4 0,0 4-7 16,0 5-6-16,0 5 16 15,-3 6-2-15,1 3-6 0,0 5 0 0,0 0 8 16,1 1-10 0,1 1 4-16,0-4 2 0,0-1-5 0,1-2 2 15,4-5 0-15,2-3-2 16,-1-7 0-16,3-2 1 0,4-4 0 15,7-4 13-15,7-10 25 16,10-12 8-16,10-5-17 0,8-7-12 0,9-6 1 16,7-3 0-16,6-4-10 0,1-2-2 15,3-2 5-15,-1 0-2 16,-3 0-4-16,-5 4 4 0,-7 4-7 0,-9 3-2 15,-13 11 0-15,-8 7 4 16,-11 10-6-16,-11 8-38 0,-7 6-8 16,-7 11-70-16,-13 14 11 15,-9 12-67-15,-13 2-398 0</inkml:trace>
  <inkml:trace contextRef="#ctx0" brushRef="#br0" timeOffset="72120.101">21916 3505 540 0,'0'-5'0'0,"0"4"149"0,1-1-41 16,-1 2-27-16,0 1-53 0,-1 8-6 15,-5 9 23-15,1 5 10 16,-3 2-11-16,1 2-2 0,-1 1-9 0,0 1 0 16,0 2-3-16,-1-1 0 15,3-1-3-15,-1 1-11 0,0-1-4 16,0 2 2-16,-1 0-4 15,1 0-4-15,0 1 6 0,1-1-3 0,-2-2-7 16,2-6 6-16,3-2-5 0,-1-3-5 16,1-5 4-16,3-2 5 15,0-3-6-15,0-5 3 0,0 2-1 0,0-4-4 16,0-1 2-1,0 1 7-15,0-1-10 0,0 0 4 0,0-4 9 16,4-6-1-16,-1-6 3 16,1-4-6-16,2-5-8 0,0-5 2 15,2-1 5-15,-1-4-8 16,0-3 4-16,2 1 0 0,-6 0-4 0,2-4 4 15,-1 2-2-15,-3 0 0 0,-1 2 0 16,0 6 1-16,0 3-1 16,0 3 0-16,0 4 3 0,0 1-4 0,0 5 2 15,0 1 0-15,0 3-2 16,3-1 1-16,0 4-2 0,1 0-1 15,0 4 5-15,1 0 0 16,3 1-4-16,2 0 3 0,3 0 1 0,5-1-4 16,1-1 4-1,4 2 25-15,2-4-8 0,3 1 0 0,-1-1-2 16,1-1-8-16,-1 0 0 0,-3 1-6 0,-3-2-2 15,-3 1 5 1,-3 0-8-16,-3 1 4 0,-2-2 2 0,-5 6-7 16,-3 0-28-16,-1 1-2 15,-1 2-16-15,0 0-26 0,0 0 7 16,-3 8-15-16,-6 4-6 15,-5 4-26-15,-5 4-28 0,0 1-96 0,-4 5 25 16,-3 0-102-16</inkml:trace>
  <inkml:trace contextRef="#ctx0" brushRef="#br0" timeOffset="72310.101">21856 3739 436 0,'0'3'0'16,"1"0"202"-16,3-2-81 16,3-1 20-16,0 0-53 0,5-4-15 0,3-1-3 15,2-2-12 1,4-2-4-16,2 0 4 0,-1-3-14 0,1 3-22 15,-2-1-19-15,-3 3 4 0,-2 0-5 0,-1 3-4 16,0 2-30 0,-2 2-27-16,-4 0-34 0,-3 2 0 0,0 2-57 15,-1 3-149-15,-4-2-51 16</inkml:trace>
  <inkml:trace contextRef="#ctx0" brushRef="#br0" timeOffset="74790.104">22349 3543 679 0,'0'-2'0'0,"0"2"264"15,0 0-187-15,-2 13-50 16,-4 15-11-16,-4 17 18 0,-3 10 4 16,-3 8-20-16,2-3-12 15,-2-5 3-15,2-6-7 0,2-8 3 0,2-10-3 16,1-8 1-16,4-5 0 15,2-8-1-15,0-7 13 0,3-2 5 16,0-1 10-16,0-8-5 0,0-7-20 0,1-5-10 16,2-3 10-1,3-2-4-15,-1-2-1 0,2-3-1 0,3-5 2 16,-1-5-2-16,5-9 2 15,2-5-2-15,1-4 0 0,2 1 1 16,-3 5 0-16,-3 16 9 16,-4 11 6-16,-6 11 23 0,-1 11 1 0,-2 3-6 15,0 2-22-15,0 9-18 16,1 7 14-16,1 6 18 0,0-1-13 15,-1 2 0-15,2-4-2 0,2 2-5 0,2-4 4 16,0 0-2-16,5 3-4 16,5 2 5-16,5 1-6 0,1 3-3 15,-1 0 2-15,-1 0 4 16,-4-3-5-16,-4-2-4 0,-5-1 0 0,-6 1-3 15,-2-3 4 1,-1 0 3-16,-7-3 0 0,-3 0-5 0,-3-1 6 16,-3 1 0-16,-4-4 3 15,-5 3-6-15,-2-3 1 0,-2-1 2 16,0-1 1-16,4-5-1 0,1 2 0 0,3-1-2 15,4-2-33-15,2 1-12 16,3-1-23-16,1-1-55 0,5-2 4 16,-2 2-74-16,3-4-282 15</inkml:trace>
  <inkml:trace contextRef="#ctx0" brushRef="#br0" timeOffset="75340.105">22666 3647 685 0,'1'-5'0'0,"0"5"218"0,2 0-114 15,-3 10-52-15,1 10 11 16,-1 8-13-16,0 6-4 0,-2 3-13 15,-4 4-7-15,0-4-6 0,-2-1-3 0,0-3-7 16,-1-4-8-16,1-2 9 16,1-5-6-16,1-2-5 0,0-6 0 15,2-2 8-15,4-5-10 16,-2-3 4-16,1-1 1 0,1-3-4 0,0-1 2 15,0-9 9-15,0-5-13 16,3-12 5-16,0-5-1 0,4-7-2 16,2-9 1-16,2-2 0 15,4-2 0-15,-1-3-5 0,-3 5 5 0,2 3 0 16,0 8-1-16,-2 11 2 0,1 7-2 15,-1 8 2-15,0 4 9 16,1 3-3-16,2 5 8 0,0 2-2 0,1 9-5 16,2 8 8-1,-2 7-8-15,-1 5-5 0,-1 7 5 0,-2 1-4 16,-1 3-5-16,-3-2 2 15,-1-3 7-15,-3 1-9 0,-1-3 2 0,0-1 5 16,-4 0-8-16,-3-5 4 0,-6-1 3 16,-1-4-7-16,-6-2 2 15,-4-2 5-15,-1 0-6 0,-4-5 2 0,-1-2 3 16,1-4-5-1,3-4 0-15,1 1-17 0,5-5-38 0,3 1-24 16,2-1-38-16,4 0-63 16,0-8-49-16,5-5-199 0</inkml:trace>
  <inkml:trace contextRef="#ctx0" brushRef="#br0" timeOffset="75660.106">23088 3577 939 0,'17'-6'0'0,"4"-2"117"0,1 1 19 0,1-1-61 16,2 3-19-16,3 1-16 15,-3-1-8-15,1 0-8 0,-1 1-4 16,-2 0-4-16,-3 0-5 15,-3 1-12-15,-3 1 2 0,-3 2 4 0,-1-2-7 16,-4 2-78-16,-4 0-22 0,-2 3-68 16,-7 4 11-16,-5-2-102 15,-6 1-246-15</inkml:trace>
  <inkml:trace contextRef="#ctx0" brushRef="#br0" timeOffset="76020.106">23254 3610 542 0,'0'14'0'0,"0"5"280"16,0 5-150-16,-3 5-35 0,-1 2-16 0,-3 8-22 15,-3 0-12-15,0 2 1 0,-2 0-10 0,-2-3-10 16,0-2-9 0,-2-6-8-16,3-4-8 0,2-5 0 0,-1-3 5 15,0-1-3-15,1-1-5 16,-1-2 4-16,0-3 3 0,-1-2-7 15,1-8 4-15,3 6 4 16,3-1-8-16,4-2 1 0,-2 1 5 0,4-3-8 16,0-2 7-1,0 0-3-15,0 0 0 0,7-2-4 0,1-3 5 16,6-2-2-16,1-3 2 0,1 3 16 0,2 0-8 15,2 0 11 1,0 2-6-16,1 0-6 0,0 0 3 0,-2 5-2 16,0-3-9-16,0 1 0 15,-2 1 6-15,-1 0-9 0,1-3 6 0,-2 2-2 16,0 1-27-1,-2-2-10-15,-5 3-37 0,-1 0-81 0,-6 0-54 16,-1 0-236-16</inkml:trace>
  <inkml:trace contextRef="#ctx0" brushRef="#br0" timeOffset="78960.11">21988 4906 686 0,'-7'-7'0'0,"1"4"228"0,-1-3-151 16,-4 0-27-16,-2 4-14 0,-5 0-18 0,-6 2 3 16,-1 0-1-16,-4 4 10 15,0 6-1-15,2 3-1 0,1 5-1 16,3 4 2-16,3 5-2 15,4 3-1-15,4 2-5 0,3 3-6 0,4 1-3 16,2-5 4-16,3 1-10 16,4-3-1-16,3-4-1 0,3-2 2 15,4-4-5-15,2-2 7 16,2-4-3-16,4-4-4 0,1-1 9 0,2-4-1 15,3-1-9-15,-1-3 0 0,0 0 8 16,0 0-8-16,-5-5 0 16,2 0-42-16,-1-1-19 0,-2-4-7 0,-1 0-32 15,-3-3-77 1,-1-1-104-16,-4 0-262 0</inkml:trace>
  <inkml:trace contextRef="#ctx0" brushRef="#br0" timeOffset="79460.111">22256 4957 745 0,'0'0'0'0,"0"4"139"16,0 11-43-16,-5 9 3 15,-2 8-29-15,-4 4-29 0,4 0-15 16,-3-1-3-16,0-3 3 15,0-4-6-15,1-2-14 0,0-6-1 0,3-4-1 16,2-6-1-16,0-5 3 0,2-1 2 16,1-3-4-16,1-1 9 15,-1 0 4-15,-2-2-2 0,3-6-3 0,-2-4-8 16,2-5-6-1,0-8 4-15,1-2-2 0,5-6-1 0,3-5 2 16,1-3 2-16,4-3-5 16,0-2 2-16,0 8 0 0,0 4 0 15,-1 9-3-15,0 6 6 16,-2 7 3-16,3 2 2 0,-2 6 3 0,2 4 2 15,2 0 3-15,1 10-8 0,2 5 5 16,2 3 2-16,-1 6-3 16,0 0-5-16,-2 1-1 0,-2 1-3 0,-4-5-2 15,-2-1 2-15,-3 1-1 16,-4-1-2-16,-3-1 0 0,0 2 3 15,-9 0-3-15,-6 2 0 16,-4 0 3-16,-5-2 0 0,-5-3-1 0,-2-1-2 16,0 0 0-1,-1-3 0-15,2-2 6 0,3-2-8 0,3-3 4 16,5 0-4-16,3 0-70 0,4-4-6 0,3 3-28 15,4-5-44 1,1-1-39-16,4 0-156 0</inkml:trace>
  <inkml:trace contextRef="#ctx0" brushRef="#br0" timeOffset="79940.111">22600 4974 842 0,'0'0'0'16,"0"0"186"-16,-5 4-106 15,-2 11-42-15,-3 7 2 0,1 7-6 16,-2 2-3-16,2 0-6 16,0-1-9-16,2-3 0 0,0-1-5 0,1-2-4 15,1-7-5 1,1-2 4-16,2-3-2 0,-1-3-3 0,3-4 0 15,-1-2 1-15,-1-1-4 0,2-2 4 0,0 0 6 16,0 0 2 0,0-11-5-16,0-4-5 0,5-8 0 0,2-8-1 15,2-5 3-15,4-6-4 16,4-5 4-16,1 1-4 0,1 0-2 15,1 5 6-15,-2 7-3 16,0 11-3-16,-4 4 8 0,0 10-6 0,-1 4-3 16,1 4 4-16,3 1 0 15,2 8 2-15,3 4 3 0,-2 7-1 16,-1 4-1-16,-2 5 8 0,-5 4-4 0,-4 3-5 15,-4 0 8-15,-4 0-4 16,-2 0-4-16,-6-6 8 0,-3 0-2 16,-4-2-9-16,-4-5 4 15,-5 0 3-15,-4-1-6 0,0-6 2 0,-5-1 6 16,4-7-9-1,0-2 4-15,3 2-2 0,4-4-34 0,4-1-16 16,5-2-40-16,5 0-64 0,7-9-41 0,1-6-174 16</inkml:trace>
  <inkml:trace contextRef="#ctx0" brushRef="#br0" timeOffset="80160.112">23052 4856 887 0,'22'-4'0'15,"0"-1"186"-15,5-1-69 0,1 1-28 0,6 0-33 16,0 0-30-16,0 0-15 16,-3 1-7-16,-3 1 5 0,-1 2-7 15,-5 0-2-15,-5 0 0 16,-5 1 0-16,-3 0-1 0,-6 0-41 15,-3 0-11-15,-3 4-67 16,-11 2-36-16,-8 0-139 0</inkml:trace>
  <inkml:trace contextRef="#ctx0" brushRef="#br0" timeOffset="80510.112">23207 4930 731 0,'5'22'0'0,"2"5"228"16,-2 1-115-16,0 2-15 15,-4 1-14-15,-1-3-27 0,-1 4-15 0,-8 0-2 16,-2-1-12-16,1 3-5 15,-4-2-16-15,-2-1 1 0,2-2-4 16,-1-4-5-16,3-1 2 0,0-6-2 0,0-2-22 16,0-2 16-16,-1-4 2 15,-2-2-12-15,1-2 9 0,-3-3-2 16,4-1-1-16,4 0 5 15,1-1-2-15,6 2-2 0,1-3 11 0,1 0-2 16,5 0-4 0,1-4 0-16,6 2 10 0,5-3 5 0,4 0 13 15,3 0-4-15,2 1 4 16,1 1 0-16,4 2-10 0,-1-1-4 15,0 2 1-15,-5 0-8 0,0 3-3 0,-3-1 2 16,-4 0-2-16,-3 1-49 16,-6-2-5-16,-5 3-49 0,-4-1-76 15,-5-1-24-15,-8-1-147 16</inkml:trace>
  <inkml:trace contextRef="#ctx0" brushRef="#br0" timeOffset="86390.121">8937 16783 935 0,'-2'-4'0'16,"2"-1"195"-16,2-4-145 0,6-1-10 15,4-5 1-15,4-6 4 16,8-6-4-16,4-4-6 0,6-3 3 0,7 0-9 15,1-3-13-15,4-1 4 0,1 3-5 16,-2 5-10-16,-6 5-4 16,-9 8 5-16,-9 6-7 0,-9 4-30 0,-7 6-15 15,-4 1-21 1,-1 0-16-16,-4 10 2 0,-5 4 6 0,-5 3-73 15,-2 0-100-15,-4-2-125 16</inkml:trace>
  <inkml:trace contextRef="#ctx0" brushRef="#br0" timeOffset="86570.121">9198 16523 742 0,'-2'0'0'0,"2"4"279"0,-2 11-237 16,0 12 12-16,0 14 9 15,0 10-20-15,1 4-12 0,1 1-9 16,0-5 0-16,0-5-15 15,3-4 0-15,-3-7-5 0,2-4-4 0,2-6-10 16,-2-4-50-16,1-6-58 0,1-5-67 16,0-8-254-16</inkml:trace>
  <inkml:trace contextRef="#ctx0" brushRef="#br0" timeOffset="86850.121">9321 16847 751 0,'-3'21'0'0,"-1"6"180"0,5-2-110 15,-1-1-11-15,1-2-17 0,4-5-16 16,1-3-13-16,6-6-6 16,1-4-5-16,5-4 0 0,3-3 5 0,0-8 4 15,-1-6-1-15,-4 2-1 16,-3-1-5-16,-8 1 14 0,-2 0 11 15,-3-1 18-15,-5 1 4 16,-7 0-20-16,0 1-6 0,-1-1-8 0,-3 5-2 16,0 2-7-1,3 2 1-15,-2 6-1 0,4 0-5 0,0 0-3 16,3 1 0-16,2 3 0 0,1 1-94 0,5 2-6 15,-1 2-36 1,1-4-153-16,0 0-233 0</inkml:trace>
  <inkml:trace contextRef="#ctx0" brushRef="#br0" timeOffset="87850.123">9576 16327 685 0,'-1'-15'0'0,"0"6"257"0,1 6-164 0,0 3-30 16,0 0-26-16,0 12-23 16,0 14-7-16,2 13 20 0,2 15 12 0,2 6-16 15,-1 1-8 1,1 4-6-16,-2-4-3 0,-4-3-2 0,1-7-2 15,-1-9 1-15,0-6 0 0,-1-11-6 0,1-3 6 16,0-7-4 0,2-4-10-16,2-4-3 0,-2-3-11 0,3-3-9 15,2-1 11-15,-1-6 4 16,5-6 12-16,0-5 6 0,0-7 1 15,2-4 0-15,-2-3-2 16,1-7 2-16,-1-6 0 0,0 0 0 0,-4 2-2 16,-2 7 0-16,-1 11 3 15,-3 9 5-15,-1 6 14 0,0 7 0 16,0 1 4-16,0 1-10 0,0 8-12 0,1 8-4 15,-1 6 1-15,0 8 4 16,0 1-2-16,0-2-2 0,1 0-2 16,0-5 1-16,3-2-13 15,1-5 3-15,1-6 1 0,2-3 1 0,1-3 3 16,0 0 4-1,0-5-5-15,1 0 5 0,0-5 1 0,3-5-4 16,-2 1 3-16,2-8 0 0,-2 0-20 0,-1-2 11 16,-2-2 9-1,0-4 0-15,-3 1 6 0,-2-2-1 0,-3 1 0 16,-1 5 10-16,-1 4 3 15,-2 5-2-15,1 4-7 0,-1 5 0 16,1 2 6-16,-1 2-7 16,-1 13-6-16,0 2-1 0,0 4 4 0,2 6-1 15,1-3-2-15,1-1 2 16,1-2-2-16,0-9 0 0,2 0 2 15,2-2-1-15,-2-5 0 0,1 2-1 0,1-3-1 16,2-4-15-16,0 0-4 16,1 0-9-16,1-7-10 0,3-2 0 15,0-2 0-15,-1-2-1 16,3-2 16-16,-2-4 24 0,0-1 0 0,-1 2 1 15,0 1 0 1,-2 2 0-16,0 5 2 0,-1 3-2 0,-2 4 7 16,1 3-3-16,1 7-1 15,-1 5 7-15,1 4 18 0,2 5-21 16,-7-2 18-16,1 0-20 0,-3-2 0 0,-2-4 5 15,-1-2 14-15,-5-1 9 16,3-5-2-16,0 0 10 0,1-3-10 16,4 0-13-16,-3-1-9 15,2-1-5-15,1 0-1 0,-1-7 0 0,-1 2-5 16,2-4-13-16,0-4 11 15,4-5-2-15,2-5-1 0,1-1 4 16,0-2-1-16,1 1-3 0,4 0 8 0,1 1-2 16,1 2-2-16,1 6 4 15,-4 4-2-15,0 4-1 0,0 6 4 16,-1 2-2-16,0 6 0 15,2 10 7-15,-5 3-3 0,1 3 0 0,-4 4 2 16,-1 4-1 0,2-2-4-16,-2-3 1 0,-2 0 2 0,1-11-8 15,-2 0-10-15,2-4-12 16,-2-5-47-16,0-3-46 0,0-2-157 15</inkml:trace>
  <inkml:trace contextRef="#ctx0" brushRef="#br0" timeOffset="89200.124">10431 16257 722 0,'9'17'0'0,"0"6"284"0,-2 4-213 0,0 3-32 16,-3 1-8-16,-2-2 0 0,-2-2-10 15,0 0-6-15,0-4-11 16,1-3 1-16,-1-3-4 0,-1-3-1 0,-1-1 0 16,-3-2 1-1,0-4-9-15,0-1 5 0,1-2-1 0,0-4 1 16,-1 0 0-16,1-3-5 15,0-8-16-15,1-2 1 0,3-6-13 16,0-7 11-16,0-6 16 0,4-7 3 0,2-10 3 16,-1-1 4-16,2-8-2 15,-1 0-1-15,2 3 3 0,1 4 10 16,0 8 0-16,3 8 9 15,1 10 8-15,2 7-11 0,3 6 0 0,-1 5-4 16,1 6 1-16,-1 1 4 16,0 5-7-16,-4 10-1 0,-1 2 13 15,-3 4-2-15,-4 1-4 16,-2 2 2-16,-3-1-8 0,0-1 0 0,-5 2 1 15,-3 0-8-15,-2-2-5 0,1 1 2 16,1-3 2-16,0-4-4 16,1 0 2-16,1-5-2 0,1-1-52 0,3-3 24 15,-1-5-2 1,3-1-13-16,0 1 16 0,0-2-5 0,0 0-11 15,0 0 16-15,0 0-11 16,3 0-6-16,0 0 44 0,6-1-6 16,-3-1-14-16,4 2 21 15,0 0 0-15,0 5 0 0,1 3 0 0,-3 1 1 16,2 3 0-16,-1 1 5 0,0 4 9 15,-2-3 24-15,-2 1-31 16,-2-1 0-16,-2-1 18 0,-1-1-8 0,0 2-7 16,-3-2 0-16,-2 2 9 15,-2-2-4-15,-1-2-1 0,-4 2 1 16,-2 0-8-16,0-2-1 15,-3 0 1-15,0-1-6 0,3-2-3 0,1-1 2 16,3-2 2-16,3-4-3 0,1 3 0 16,3-2 4-16,2-1-5 15,1 0 1-15,0 0-1 0,6-4-8 0,0-1 12 16,4-2-3-16,1 0 0 15,3 0-5-15,0-2 5 0,2 1-8 16,2-3-2-16,2-2 6 16,0-1 0-16,3-2 5 0,0-3 0 15,2 0-2-15,-1-1-1 16,-4-3 2-16,-3 0 0 0,-2 2 0 0,-3-3 1 15,-3 2-1-15,-2 3 0 0,-3-2 2 16,-3 4-1-16,-1 4 4 16,0 5-1-16,0 4 3 0,0 3 8 0,-3 1-5 15,0 8 0-15,-3 6-4 16,0 6 2-16,3 2-4 0,-3 2 0 15,3 2-1-15,0-2-6 16,2 0 6-16,-1-1-2 0,2-4-2 0,0-2 2 16,2-4-3-1,2-2-12-15,0-5 6 0,1-2-1 0,0-2 3 16,3-2 2-16,0-1-2 0,2-5-3 0,-1-4-1 15,-1-4-6 1,0-1-15-16,1-3 8 0,0 0 11 0,-2-6 7 16,2-1 6-16,-1-4-1 15,-1 0 0-15,2 2-2 0,-2 2 1 16,-1 6 0-16,-2 8 2 15,-3 6 13-15,1 4 13 0,0 1-3 0,-2 8-15 16,0 7-6-16,0 7 9 0,-4 3-3 16,1-2-7-16,3 1 4 15,0-5-3-15,0 0-3 0,2-3 0 0,1-3 4 16,-2-2-5-16,3-5 2 15,-3-1-1-15,1-2 0 0,4-3-2 16,-4 0 2-16,4 0-6 16,1-4 5-16,-1-5-4 0,4-2-4 0,-1-1 0 15,2-5-3-15,-1-2-4 16,3-2 10-16,2-4 1 0,1-2 0 15,0 0-2-15,-1 1 0 0,2 2 0 0,-2 7 9 16,-2 3-2-16,-1 6 0 16,0 5 20-16,-4 3-1 0,2 3-3 15,1 9 0-15,-3 5 3 16,0 2-4-16,-3 3-3 0,-3 2-2 0,1-1-3 15,-3 0 2 1,0 0 2-16,0-2 7 0,-3 1-13 0,-4 1 0 16,-4-3-3-16,-2 2 1 15,-2-2-2-15,-2-2 0 0,0-1 1 16,2-4-4-16,-1-1-13 0,-1-1-9 0,-2-3-27 15,0-1-57-15,0-3-48 16,-3-4-175-16</inkml:trace>
  <inkml:trace contextRef="#ctx0" brushRef="#br0" timeOffset="114620.16">10295 11014 780 0,'9'-6'0'0,"5"-1"94"16,6-2 0-16,3-5-14 15,4-4-18-15,6 1-9 0,3-8-15 0,0-1-4 16,2 2 1-16,-3-2-6 0,-1 1-9 16,-1 4-13-16,-3 1 2 15,-1 3-5-15,-4 2-6 0,-4 6 4 0,-2 2 4 16,-5 3-7-1,-3 2-8-15,-1-2-20 0,-4 4-27 0,-3-1 8 16,-1-1-20-16,-2 2-67 16,-4 0-26-16,-9 5-187 0</inkml:trace>
  <inkml:trace contextRef="#ctx0" brushRef="#br0" timeOffset="114820.16">10571 10871 735 0,'2'16'0'0,"4"8"0"15,-2 13 155-15,-1 5-91 16,-2 6-11-16,0 4-20 0,-1-3-10 0,0-3-3 16,0-5-10-16,0-7-5 0,0-9 2 15,2-6-10-15,3-5 6 16,0-3-1-16,0-4-2 0,3-3-98 0,3-4-18 15,0-5-150 1,2-7-94-16</inkml:trace>
  <inkml:trace contextRef="#ctx0" brushRef="#br0" timeOffset="115140.161">10740 11021 714 0,'-9'22'0'0,"1"7"165"15,1 4-102-15,2 1-22 0,4-2-6 0,0-7-15 16,1-3-3-16,7-6-12 15,0-4-6-15,5-3 1 0,2-7 0 16,0-2 10-16,5-2 16 16,0-7-9-16,1-2-6 0,-1-5 10 0,-3-1-16 15,-4 0-2-15,0 0 6 0,-5-1 10 16,-1-1-3-16,-2-2-8 15,-4-1-2-15,-4 3-2 0,-3 3 0 0,-2 3 0 16,0 5-1 0,-1 4 1-16,-2 3-3 0,1 1-2 0,0 3-15 15,2 2-9-15,1 3-19 16,1-1-15-16,1-1-33 0,2 5-42 15,0-2-74-15,-1-5-80 16</inkml:trace>
  <inkml:trace contextRef="#ctx0" brushRef="#br0" timeOffset="116250.162">11069 10536 697 0,'0'-12'0'15,"0"7"244"-15,0 4-155 0,0 1-5 0,0 4-54 16,1 16-36-16,3 13 12 0,-1 17 54 0,0 6-32 16,-3 5-8-1,0-1-3-15,0-6 0 0,-3-2-10 0,0-7 1 16,0-6-5-16,1-7 0 15,2-5-1-15,0-7 2 0,0-2-8 16,0-6 8-16,2-6-4 16,0-1 0-16,-1-2-4 0,0-3 2 0,0 0-13 15,4 0-5-15,0-10 2 0,2-2 8 16,4-8 8-16,-1-6-3 15,1-7-7-15,-1-4 14 0,-1-4-4 0,0-2-5 16,-1 1 11-16,-1 3-4 16,-2 10-8-16,-1 5 9 0,-1 3-1 15,2 7 0-15,0 2 0 16,0 1 2-16,-2 7-12 0,2 1 14 0,-2 1-5 15,-2 2-6 1,0 0 9-16,-1 0-4 0,0 0-5 0,0 11 4 16,-3 4 2-16,-2 6 2 0,-2 5 10 0,0 3-2 15,0 3-7 1,1 1 5-16,1-2-5 0,1-3-3 0,2-2 2 15,2-6 0-15,0-3-1 16,6-4-2-16,3-4 2 0,3-3-4 16,3-4 5-16,2-2 0 15,3-8-1-15,0-5 0 0,2-3 7 0,0-3-10 16,2-1 6-16,-3-5-1 15,-2 0-2-15,-2-2 0 0,-2-1 1 16,-2 1-2-16,-3-1 2 0,-2 2 1 0,-3 5-2 16,-3 2 0-16,-2 5 4 15,0 3-4-15,-1 4 9 0,-2 2 9 16,3 2-12-16,-3 3-1 15,-1 0-2-15,-4 5-6 0,-2 7-3 0,-2 7 6 16,0 8 0 0,0 1-1-16,0 0-1 0,5 2-2 0,0-2 7 15,3-2-2-15,3-1-2 0,1-5 1 0,0-5-1 16,5 0-5-1,2-2 6-15,1-1 0 0,1-5 0 0,1-2-8 16,1-5 4-16,0 0 2 16,4-5 1-16,1-6 2 0,4-2-1 15,0-2 0-15,0-4 1 16,-4-1-9-16,-1-3 11 0,-3 0-5 0,3-1-1 15,-3-3 6-15,-1-1-3 16,-1-1-4-16,-1-1 8 0,-3 2-3 16,1 5-1-16,-1 9-1 0,-6 5 1 0,2 8 0 15,-1 1-1-15,-1 4-2 16,2 10-17-16,0 8 29 0,0 3-6 15,-2 3-5-15,1 1 4 16,-1-5 5-16,-1 2-11 0,-1-4 8 0,-2-2 0 16,1 1-4-1,0-5 0-15,1-3 5 0,0-5-7 0,2-3 4 16,-3-5 0-16,3 0-2 15,0 0 0-15,0 0 5 0,0 0-8 16,0-5 6-16,3-7 0 0,2-5-3 0,2-8-10 16,3-5 8-16,-2-2-15 15,3-2 8-15,2-5 8 0,0 0-10 16,1 3 10-16,-2 3-10 15,2 8 1-15,-3 8 11 0,-1 6-1 0,1 7 0 16,-1 4 0-16,0 2 10 16,1 9-10-16,2 5 31 0,-3 2-21 15,-1 3-9-15,-2 0 7 0,-2-2-2 0,0-1-5 16,0 0 7-16,-2-4-7 15,-1 3-2-15,-1-5 2 0,0 0 3 16,-1-1-8-16,0 2-23 16,-3 0-36-16,-1-2-134 0,-1-1-133 0</inkml:trace>
  <inkml:trace contextRef="#ctx0" brushRef="#br0" timeOffset="117770.164">12084 10280 1064 0,'3'5'0'0,"2"11"7"0,0 11 3 0,2 9 34 16,-6 3-15-16,1 2-17 16,-2-3-1-16,1-3-5 0,-3-3-4 15,0-8 2-15,-4-3-2 0,3-4-4 0,0-4 4 16,1-6 3-16,0-1-6 15,0-5 2-15,2-1 1 0,0 0-3 16,-2 0 2-16,1 0 36 16,-4-5 1-16,-1-3-35 0,2-6-1 0,-3-4-4 15,3-7 4-15,4-7-4 16,0-4-5-16,5-8 6 0,3-6-4 15,4-1-17-15,1-3 10 16,0 2 5-16,2 4-2 0,-1 7 11 0,1 10 2 16,1 9 0-16,0 9 7 0,1 8-5 15,0 5-2-15,0 5 6 16,0 9-2-16,-1 3 1 0,-1 2 3 0,1 3-5 15,-4 2-7 1,0 0 0-16,-7-2 9 0,-3 0-11 0,-2 3 4 16,-6-1 1-16,-6 0-4 15,-5 3 2-15,-2-3 7 0,-2 2-9 16,-3-2 2-16,3-4-2 15,1 0-25-15,4-6-3 0,5-4-3 0,3-3-13 16,5-3 17-16,1-3 0 0,2 1 0 16,0-1-28-16,0 0 4 15,5 2 28-15,1 1 2 0,5-2 12 0,1 1 9 16,0 2 2-16,-1 1-2 15,-1 1 2-15,-2 2 0 0,-1 0 4 16,-2 4-2-16,0 3 5 16,-3 1-3-16,-1 3-6 0,-1-3 2 0,0-3 7 15,-2-2-9-15,-1-4 2 0,-2 0-2 16,-2 4-10-16,-7 0 15 15,1-3 54-15,1 1-31 0,-4-3 4 0,3-3-21 16,0 3-10 0,0-3 0-16,5-1-2 0,2 0-16 0,2-3 22 15,4 0-6-15,0 0-8 16,5-4 10-16,2-4 0 0,5-1 0 15,3-6-1-15,1 1 1 16,3 0 0-16,2-4-2 0,0-1 3 0,2-1 19 16,-1-4-4-16,0 2-4 0,-4 0 9 15,0-2 7-15,-1 0-1 16,-1 2-10-16,0 0-5 0,-2-2-1 0,-1 8-8 15,-2-1 11-15,-4 4-7 16,-2 5 8-16,-2 0 7 0,-2 4-9 16,-1 4 6-16,0 0 10 15,0 0-7-15,0 0-13 0,0 2-3 0,-4 7-10 16,-3 5-15-1,-2 6 29-15,2 2-9 0,1 4-1 0,1-3 0 16,2-2 4-16,1-1-7 0,0-2 4 0,2-3-2 16,0 0-30-1,0-3 13-15,0-3-2 0,4-1-10 0,-1-2 14 16,2-5 2-16,0-1-4 15,1 0 10-15,2-2-1 0,0-7-3 16,2-2 12-16,-1-4 0 16,0-5 0-16,3 0 3 0,-2-7-3 0,2 0 0 15,1-3 0-15,-2-3 1 0,0 2-1 0,-1 2-1 16,-2 5-1-1,-5 7-3-15,2 8 10 0,-4 5-9 0,0 4 4 16,-1 0 0-16,0 10 4 16,0 5-5-16,0 9 2 0,0 2 7 15,-1-1-8-15,0-2 0 16,1-3 6-16,0 0-7 0,0-4 2 0,3-5 1 15,1-2-2-15,0-4 0 16,0-1-1-16,2 1-2 0,1-4 6 16,0-1-1-16,3 0-2 0,-2-1-2 0,1-5 6 15,4 0-8 1,0-6 7-16,2-5-6 0,0-4-1 0,5-5 6 15,-2-6 2-15,3-1-6 16,-1-2 3-16,1 0-1 0,-1 0 0 16,0 5-1-16,-4 4 2 15,-3 9-2-15,-3 7-2 0,-4 5 2 0,1 4 2 16,-3 1 6-16,6 3-4 15,-1 6-3-15,0 2 0 0,2 1 6 16,0 0-5-16,0 2 6 0,1 1 2 0,-1 2-3 16,-1 0 11-16,-2 1-6 15,-1 3-7-15,-3 1 11 0,0-1-8 16,-4 1-3-16,0-1 4 15,0-1-3-15,-5-1-7 0,0-2 4 0,-2-2 4 16,-2 0-7 0,-3-1 2-16,2-3 4 0,-5 1-5 0,2-1 0 15,-3-3 0-15,3-1-31 0,0-2-20 0,0 0-37 16,-1-1-130-1,-3-4-281-15</inkml:trace>
  <inkml:trace contextRef="#ctx0" brushRef="#br0" timeOffset="118820.166">11483 11514 523 0,'0'-3'0'0,"0"3"131"15,0 0-13-15,0 14-19 16,-1 9-9-16,-2 14-17 0,-2 8-23 0,0 4-15 16,-2 3 0-16,2 0-8 0,-1-4-11 15,0-1-8-15,0-3 6 16,-1-6-11-16,3-5-5 0,0-7 4 0,2-6 2 15,2-8-4-15,0-4 0 16,7-5-2-16,4-2-2 0,6-2 8 16,5-13 2-16,4 1-7 15,4-6 2-15,-1 0 6 0,2 2-8 0,-1-1-5 16,0 0-3-1,-3 4-22-15,-2 2 0 0,-4 0-12 0,-5 3-48 16,-5 1-19-16,-4 0-135 0,-1 2-247 0</inkml:trace>
  <inkml:trace contextRef="#ctx0" brushRef="#br0" timeOffset="119400.167">11912 11407 827 0,'0'0'0'16,"0"0"255"-16,0 7-207 0,0 11-34 0,-3 11 0 15,1 11 22 1,-2 8-5-16,1-1-18 0,0-6-6 0,0-2-3 15,0-5 4-15,-2-5-3 16,0-1-7-16,0-5 4 0,-2-2 1 16,3-3-3-16,0-1 0 15,2-5 2-15,1-1-3 0,1-4-16 0,0-4-4 16,1-2-11-16,1-1 6 15,3-3 2-15,0-7 11 0,0-7 14 16,2-5-2-16,0-6-32 0,-1-4 4 0,-1-4 13 16,1-6 2-16,-2-5 15 15,-1-3-1-15,2 0 0 0,0 0 0 16,-1 7 33-16,-1 11-9 15,0 10-1-15,-2 10 0 0,0 10 7 0,1 2-12 16,1 4-14 0,5 14-6-16,1 7 4 0,0 9 68 0,1 5-48 15,1 1-4-15,-2-6-12 0,0-1 5 0,-2-7 3 16,-3-4-6-1,3-1-9-15,-1-3 2 0,-1-1 6 0,0-1-8 16,0-1-43-16,0-1-4 16,-3-1-24-16,-1-1 15 0,-1-4-31 15,-1 1-34-15,-7-2-117 16,-2-5-259-16</inkml:trace>
  <inkml:trace contextRef="#ctx0" brushRef="#br0" timeOffset="120020.168">11874 11702 463 0,'12'-9'0'0,"3"0"172"15,2-2-112-15,0 5-13 16,2-4 3-16,3 0 1 0,-3 0-23 0,3 0-11 16,-1-3-14-1,-1 0-6-15,1-1-85 0,-2-1-36 0,-1 1-20 16,-2-1 17-16,-2 0 72 15,-1 2 34-15,-6 0-14 0,-2 0 68 16,-2 2 60-16,-1-2 4 0,1-1-18 0,-1 5-6 16,1-1-7-16,-3 4 35 15,0 3 2-15,0 3-23 0,1 0-13 16,-1 0-4-16,0 9-19 15,0 5-27-15,0 9 14 0,-1 6 4 0,1-1-12 16,-1 6-5-16,-1-5 5 16,0-4-6-16,0 0-14 0,1-4-1 15,-1-5 2-15,0-2-5 0,1-3 0 0,1-4-8 16,0-3-8-16,0-2 12 15,0-2-11-15,0 0 1 0,0-6 11 16,3-6 3-16,3-5 0 16,0-2 2-16,0-6 3 0,0-2-4 0,0-4 0 15,1-3 1 1,-1-2 0-16,1 0 1 0,1 1-1 0,-2 9-2 15,1 9 1-15,0 6 0 16,-3 10 0-16,5 3 0 0,2 12 3 16,3 8 0-16,3 7 7 0,4 2-7 0,-3 0-3 15,5-1 0-15,0-7 6 16,0-1-8-16,0-6 4 0,1-6-3 15,-7-3 0-15,-2-4 2 16,-2-3 3-16,-6 0-4 0,0-6 15 0,0-5 3 16,-4-7 12-16,0-4 3 15,-2-4 1-15,-1-4-7 0,0-5 1 16,0-4-4-16,0-5-7 15,0-6 1-15,0-5-5 0,0 0-7 0,0 4-2 16,2 11-2-16,-2 12-3 0,1 14-23 16,0 7-41-16,-1 7-79 15,0 0-104-15,-4 8-370 0</inkml:trace>
  <inkml:trace contextRef="#ctx0" brushRef="#br0" timeOffset="133230.186">17567 13343 461 0,'1'-7'0'0,"-1"0"236"15,0-1-123 1,0 2-22-16,0 3-32 0,0 2-20 0,0 1-9 16,0 0-3-16,0 0-3 15,0 0-4-15,0 0-3 0,0 0-2 16,0 5-11-16,-1 8-8 0,-1 11 8 0,-3 7 6 15,0 6 0-15,1 1-6 16,-2 3-1-16,1-4-2 0,1-1 4 16,-2-5-4-16,1-4-1 15,0-1 0-15,0-6 4 0,3-3-5 0,-1-2 2 16,2-6 0-16,0-1-2 15,1-5-26-15,-2-3-1 0,2 0-32 16,1 0 2-16,2-5-5 16,8-5-56-16,0-7-128 0,-2-4-182 0</inkml:trace>
  <inkml:trace contextRef="#ctx0" brushRef="#br0" timeOffset="133500.186">17760 13272 577 0,'1'-1'0'0,"0"1"279"0,-1 0-216 16,0 0-20-16,0 0-20 16,1 7-16-16,-1 6 1 0,0 10 49 15,0 7-7-15,-3 5-12 16,-2 4-9-16,1 0-13 0,4 0-11 0,-1-2 1 15,0-4-4-15,1-4-1 16,0-7 2-16,0-1-1 0,0-4-4 16,0-4-1-16,0 1-17 15,1-6-15-15,1-1 2 0,0-3-15 0,-2-1-29 16,3-3-4-16,-1 0-71 0,-1-6-44 15,-1-6-126-15</inkml:trace>
  <inkml:trace contextRef="#ctx0" brushRef="#br0" timeOffset="133680.187">17582 13518 509 0,'7'-6'0'0,"3"-2"173"0,6 1-53 0,3 1-19 16,4-1-28-16,4 2-25 15,3 1-14-15,0 1-20 0,1 3-8 16,-2 0-3-16,-3 0-6 15,-2 0-59-15,-5 3-24 0,-1-1-103 0,-5 0-8 16,-1 0-58-16</inkml:trace>
  <inkml:trace contextRef="#ctx0" brushRef="#br0" timeOffset="134000.187">18000 13401 647 0,'-6'-1'0'0,"4"0"294"0,-1 1-217 0,0 3-30 15,0 9-34 1,-1 6 4-16,-3 2 20 0,3 4-9 0,1 1-3 15,-1-1-3-15,4 2-10 16,0-6-9-16,3-3-4 0,3 0 2 16,4-3 2-16,2-6-5 15,5-4 4-15,1-2-2 0,4-2 0 0,2-7-1 16,-2 0-1-16,-3-4-3 0,-2-1 8 15,-4-1-2-15,-4-5-2 16,0 0 2-16,-3-4 2 0,1-2-2 0,-1-3 2 16,-1-4-2-16,0-4-1 15,2-2 0-15,-2 2 1 0,0 3-2 16,0 7 2-16,-2 9-2 15,0 7-59-15,-1 6 10 0,-2 3-50 0,0 12-143 16,-5 5 50-16,-3 8-64 0</inkml:trace>
  <inkml:trace contextRef="#ctx0" brushRef="#br0" timeOffset="134630.188">18361 13365 678 0,'2'-6'0'15,"-2"5"196"-15,0 1-106 0,0 2-62 16,1 13-30-16,-3 6 4 16,-1 6 76-16,-2 2-55 0,0-1 0 0,1 0-4 15,0 0-9-15,0-4-7 16,1-1 1-16,3-5-3 0,-1-2-2 15,1 0 2-15,1-3 3 16,-1-4-7-16,0-1-10 0,0-3-3 0,-1-1-1 16,1-4 8-1,-1 0 8-15,-1-2 2 0,-1-9 8 0,0-2-10 16,2-7 2-16,1-6 7 0,2-3-9 0,6-8 1 15,4-7 0 1,4-3 0-16,2-6-1 0,2 3 2 0,1 6-2 16,-2 5-1-16,-1 11 4 15,-3 7 18-15,-2 9 14 0,-2 9-4 16,-1 3-15-16,-3 1-12 15,3 10 6-15,-2 2-1 0,0 5-5 0,-1 2 3 16,-4 3-3-16,0-2-1 0,-1 1 0 16,-2-1 2-16,-7-2-5 15,-4 3 2-15,-2 0 4 0,-4 0-6 0,0-4 2 16,1 0 3-16,1-5-11 15,4-1 6-15,2-3-2 0,4-4-3 16,4-3-1-16,1 1-17 16,1-3 0-16,5 1 18 0,1-1 4 0,2 0 0 15,3 0 4 1,0 0-1-16,-1 4-1 0,2 0 0 0,-3 4 2 15,3 1-3-15,-4 1 2 0,0 2 2 0,0 3-4 16,-3-3 2 0,1 3 1-16,0-1-2 0,-1-4 2 0,0 2-1 15,-2-2-2-15,-1 1 2 16,-3-2-1-16,-6 2 0 0,-8 1 0 15,-4 2 16-15,-7-1-14 16,-2 1 1-16,-4-2-2 0,-2 0-2 0,4 0-35 16,2-1-51-16,5-5-110 15,3-3-261-15</inkml:trace>
  <inkml:trace contextRef="#ctx0" brushRef="#br0" timeOffset="135470.189">18618 13147 551 0,'-6'-18'0'0,"1"0"253"0,2-4-153 0,-3 1-20 16,-3-1 5-16,2-2-27 15,-8-1-16-15,-5-1-2 0,-5-4-11 16,-6 1 1-16,-6 1-19 0,-3 2-5 0,-4 4 0 15,-3 7 3-15,-2 3 1 16,-2 7-1-16,-4 5-9 0,0 0 0 16,1 11 7-16,-2 2-9 15,0 3 3-15,-2-1 0 0,-1 2-2 0,-1 0 2 16,3 2 0-16,4 3-1 15,3 4 0-15,5 6 3 0,2 6-3 16,3 8 0-16,3 8-1 0,1 9-2 0,3 7 5 16,8 5 1-16,3 1-6 15,10 0 2-15,10-3 1 0,8-5 0 16,16-3-3-16,10-4 3 15,11-5 0-15,9-5 0 0,5-6 4 0,5-2-6 16,0-4 3 0,-1-2 0-16,-1-3-2 0,-2-5-20 0,-5-6 11 15,-3-7-5-15,0-9 6 16,1-4-6-16,4-4 2 0,4-8 0 15,-1-8 2-15,1-3-4 0,4-6 10 0,1-5 2 16,1-4 0-16,0-8 4 16,-3-3 1-16,-6-6-2 0,-8-4 0 15,-10-3 9-15,-9-4 7 16,-6-2 6-16,-10-1-2 0,-8-2 6 0,-6-1 4 15,-11-1-7-15,-7 2-1 16,-8 3-3-16,-7 4-5 0,-10 11-4 16,-8 8-3-16,-9 8-2 15,-6 12-5-15,-2 9 0 0,3 8 3 0,2 5-28 16,7 5-24-16,2 6-35 0,7 7-88 15,4 5-64-15,2 3-282 16</inkml:trace>
  <inkml:trace contextRef="#ctx0" brushRef="#br0" timeOffset="170930.239">20503 11265 580 0,'2'-5'0'15,"-1"3"163"-15,-1 1-78 0,0-1-23 0,0 2-21 16,0 0-13-1,0 0-4-15,0 0 9 0,0 0-3 0,0 0-6 16,0 0-14-16,0 2-5 16,-2 6-10-16,-3 12-16 0,-5 13 27 15,-7 13 2-15,3 16-8 16,-6 9 0-16,-1 4 11 0,1 7-6 0,-5-1 11 15,-1 3 2-15,-3 2 5 16,-2 3-1-16,-3 5 0 0,-2 4 3 16,-5 3 0-16,3 2 0 0,-2-1-4 0,3-1-9 15,3-9-9-15,0-5 4 16,6-9 4-16,4-10-3 0,4-6-5 15,2-3 1-15,3-9-1 16,-1-6-3-16,3-5 0 0,2-3 6 0,1-7-7 16,3 0 2-1,0-5 2-15,4-2-3 0,0-1 0 0,0-6-3 16,2-4-24-16,-2-2 3 15,2-2-10-15,-1-6-20 0,1 2-9 16,-3-3-48-16,-2-4-131 0,-2-14-237 0</inkml:trace>
  <inkml:trace contextRef="#ctx0" brushRef="#br0" timeOffset="171330.239">19590 11679 1070 0,'0'-3'0'16,"2"3"87"-16,9 9-96 0,5 8 5 16,9 9 9-16,3 11-1 0,3 10 3 0,3 12-5 15,-3 10-4-15,3 13 4 16,4 10 3-16,2 2-2 0,3 3 15 15,5 3-6-15,4-1 7 16,5-1 13-16,3-3-12 0,-1-9-11 0,0-10 3 16,-1-12 9-16,-4-8 17 15,-6-9-3-15,-7-1-11 0,-7-7-1 16,-8-3-9-16,-6-4-8 15,-5-4-6-15,-7-1 0 0,-5-4 0 0,-4 2-101 16,-9 0-29-16,-5-3-75 0,-6-10-380 16</inkml:trace>
  <inkml:trace contextRef="#ctx0" brushRef="#br0" timeOffset="177310.248">21736 14073 604 0,'-2'0'0'15,"2"-1"346"-15,0-1-249 0,0 2-21 16,0-2-17-16,1-1-26 15,3 0-19-15,4-2-5 0,4-2-1 0,4-1 4 16,5-1 5-16,5-3-5 0,4 0-4 16,5-1 3-16,4-1-3 15,2-3-2-15,1 0 2 0,0-2 1 0,-1-1 0 16,-6 1 2-1,-6 0 2-15,-7 5-9 0,-9 4-1 0,-6 4 1 16,-4 4-8-16,-2 2 8 16,1 0-8-16,2 0-57 0,-1 10 15 15,1-1-27-15,-2 4-21 0,-2 1 8 0,0 1-10 16,-7-3-74-16,-4 5 4 15,-6-5-72-15</inkml:trace>
  <inkml:trace contextRef="#ctx0" brushRef="#br0" timeOffset="177550.248">21988 14079 601 0,'0'-4'0'0,"0"1"227"15,-2 1-135-15,-1 1-31 16,3 1-13-16,-1 1-30 0,-3 12-15 0,-1 9 9 15,-6 10 36 1,-3 7-15-16,-1 3-20 0,0-2-6 0,-1 2-3 16,2-5-3-16,1-3 3 15,2-5-4-15,2-2 0 0,4-4-52 16,0-5-10-16,4-1-63 15,1-7-98-15,0-4-79 0</inkml:trace>
  <inkml:trace contextRef="#ctx0" brushRef="#br0" timeOffset="177880.249">22064 14290 710 0,'-5'0'0'16,"-3"7"194"-16,-3 9-149 0,-2 4 4 0,0 5-5 15,4-1-18-15,0-1-15 0,6 2-7 16,2-4 1-16,1 1-4 15,1-6-2-15,5-1 2 0,1 0-1 0,4-5 0 16,2-3 0 0,4-4 5-16,1-3 3 0,0-3 8 0,1-7-6 15,-2-2 2-15,-3-5 5 16,0 3 5-16,-4-7 5 0,1-4-6 15,-1 0-4-15,0-5-4 16,-3-1-5-16,-4 4-4 0,-3-1-3 0,-5 2 3 16,-5 4-1-16,-4 1-2 0,-5 3 2 15,-4 7-2-15,1 3-2 16,-4 5 2-16,4 3-1 0,3 4 0 0,1 7-5 15,6 4-25-15,2 4-24 16,5 3-21-16,5 2-51 0,0-5-122 16,0-2-92-16</inkml:trace>
  <inkml:trace contextRef="#ctx0" brushRef="#br0" timeOffset="178930.25">22377 13948 612 0,'1'-22'0'0,"-2"8"272"0,1 0-183 15,0 6-9-15,0 4-11 0,0 3-12 16,0 1-23-16,-2 11-33 15,-1 14 8-15,0 11 32 0,-2 11-4 0,-1 6-15 16,-1 1-13-16,-1 1-8 16,-2-2 3-16,2-4-2 0,-1-4-1 15,0-6 1-15,1 0-2 16,1-8 0-16,0-3-15 0,0-5-3 0,3-6-4 15,1-5 9 1,3-5-6-16,0-1-5 0,0-4 7 0,4 0 2 16,2-2-8-16,6-5 13 0,1-9 10 0,4-7 0 15,1-7-8 1,2-3 2-16,0-5 1 0,1-3 4 0,0 2 2 15,-3-3-2-15,0 3 2 16,-2 6 2-16,2 3-3 0,-3 8 13 16,-4 7-2-16,-4 6-3 15,-3 2 1-15,-4 4-5 0,0 1-5 0,0 0 2 16,0 0 3-16,0 3-6 15,-6 5-2-15,-3 9 7 0,-3 5 6 16,-1 6-2-16,-2 6-5 0,5 0-3 0,1-2 2 16,3 1 1-16,2-6-4 15,3-5 4-15,1 0-4 0,2-5 0 16,3-3 4-16,6-2-3 15,-2-4-1-15,4-1 3 0,2-5 0 0,1-2-2 16,4-5 2 0,0-6 1-16,1-2-2 0,1-6 0 0,0 2 1 15,-1-7-1-15,-1 2 0 0,-2-2 2 0,-3-2-3 16,-4 1 2-1,-5 3-1-15,-2 5-3 0,-4 8 6 0,0 1 0 16,-6 7-2-16,-5 1-2 16,-1 13-2-16,-4 7-1 0,-1 4 5 15,5 3 0-15,2-2-2 16,3 0 2-16,2-5-1 0,2-2 0 0,3 0-3 15,0-4 4-15,0-1-2 16,3-4 0-16,1-1 1 0,-2-2-7 16,4-3 4-16,1 0-9 0,1-3-2 0,2 0 8 15,2 0 2-15,1-7 0 16,3-3 4-16,2-2 0 0,4-1-32 15,1-4 0-15,1-1-1 16,1 3 1-16,-3 3 21 0,-4 7 11 0,-5 4 0 16,-8 1-3-1,-2 1 4-15,-3 9 12 0,0 0 12 0,-5 3-2 16,0 0-3-16,-2 4-3 15,1-5-3-15,-1 1-7 0,1-5-3 16,1-3 0-16,2-2-1 0,2-3 2 0,-1 0-4 16,1 0 0-16,1 0 0 15,0 0-2-15,0 0 2 0,0-3-1 16,3-2-11-16,2-3-17 15,4-5 9-15,2 1 0 0,2-5-10 0,3-3 4 16,0 1 14-16,0-3 3 16,1 2 7-16,-3 2 1 0,-3 6 0 15,-1 5 0-15,-2 6 3 0,-3 1-4 0,0 5 2 16,0 10 13-16,0 4-3 15,2 5 3-15,-4 3-5 0,0-2-5 16,-3-2 1-16,0-1-4 16,-3-5-2-16,-2-1-14 0,-2-3-3 0,2-1-19 15,-2-3-48 1,3-1-125-16,1-3-124 0</inkml:trace>
  <inkml:trace contextRef="#ctx0" brushRef="#br0" timeOffset="179650.251">23243 14132 587 0,'0'0'0'0,"1"0"145"15,-1 5-58-15,0 9-29 0,-4 11 22 16,-5 5-30-16,0 4-21 15,-2 2-10-15,-1 1-1 0,-1 0-8 0,1-2 4 16,1-1-7-16,-2-6-4 0,3-3-1 16,0-2 0-16,2-9-1 15,3 0-2-15,1-8-11 0,2-3 3 0,1-2-2 16,0-1 3-1,0 0 2-15,-1-8-9 0,2-5 0 0,0-6 1 16,3-4 7-16,4-5 4 16,3-4 0-16,4-3-1 0,2-7 3 15,2-4 0-15,2-4-1 0,2-7 2 0,2 2 0 16,0 1 5-16,0 5 8 15,-4 11 3-15,-1 8 0 0,-3 10 2 16,-3 10 1-16,-1 7 0 16,-6 3-8-16,-1 8 2 0,-2 10 8 0,-2 10 15 15,-3 5-6-15,-6 5-11 16,-8-1-6-16,-1 0-7 0,0-3-1 15,-6-3 1-15,3-4-5 16,-3-4-2-16,2-4 2 0,1-1 1 0,2-3-9 16,4-5-7-16,2 1-3 0,4-5-7 15,2 0 12-15,2-2-2 16,1 1-4-16,0 2 8 0,-1 7-2 0,2 4-4 15,0 7 13 1,0 2 3-16,2 0 0 0,5-4-20 0,2 0-2 16,3-4 6-16,1-5 7 15,0-1-1-15,0-4 8 0,-1-5 3 16,-1-2-1-16,0-2 0 15,1 0-2-15,-1-4 5 0,4-3-4 0,0-1 2 16,0-3-2-16,1-1-32 0,-2-2 6 16,0-4 3-16,0 0 5 15,-1-4 21-15,-1-1-3 0,-1 4 2 0,-3 5 10 16,-3 6 23-16,0 5 19 15,-3 3-12-15,0 2-14 0,-3 10-29 16,-2 10 4-16,-3 5 17 16,0 2-15-16,3-2 1 0,-1-5-4 0,2 0-2 15,1-4-83-15,-1-4 19 0,2-3-41 16,-4-4-77-16,4-6-20 15</inkml:trace>
  <inkml:trace contextRef="#ctx0" brushRef="#br0" timeOffset="179800.251">23357 14033 635 0,'3'-5'0'0,"1"5"70"0,0 0-67 15,1 9-3-15,0 8 0 16,-2 6-91-16,-3 5-140 0</inkml:trace>
  <inkml:trace contextRef="#ctx0" brushRef="#br0" timeOffset="180590.252">23397 14503 730 0,'-5'8'0'16,"-1"-1"265"-1,1-1-177-15,-1-1-46 0,4-2-17 0,0-2-9 16,2 0-9-16,0-1-2 15,0 0-2-15,0 0-4 0,0 0 2 16,0 0 4-16,0 0-6 16,0-2 2-16,0-4 1 0,0-3-4 0,0-3-27 15,4-3 22-15,6-2-19 0,2-6-12 16,2 0-10-16,1-1-12 15,1 3 22-15,-4 6 20 0,0 5 10 0,-4 6 10 16,-1 4 1-16,-1 5 8 16,-1 7 13-16,-1 8 14 0,2 5-5 15,-5 2-10-15,2 1-12 16,0-3-9-16,1-2 4 0,2-4-6 0,2-8 0 15,1-1 0 1,4-4 3-16,0-4-5 0,3-2 4 0,1-4-1 16,2-7 0-16,-1-5 20 0,0-1 16 0,-1-3 1 15,-3-3-7 1,-3-5-2-16,0-2-9 0,0-3-7 0,-1-3-9 15,-1 7-3-15,1-1 1 16,-6 11-2-16,-2 7 0 0,-2 3 0 16,-4 5 12-16,-8 3 4 15,0 1-13-15,-7 7-4 0,-5 7 1 0,1 1 0 16,2 1 4-16,5-1-5 15,3 1 2-15,4-1-1 0,3-4 0 16,1-2 0-16,4 3 0 0,0-4-5 0,1 4 5 16,0 4 0-16,0-1 0 15,0 6 1-15,0 3 4 0,1 6-7 16,-1 0 4-16,-2 6 1 15,-1-1-5-15,-1 1 4 0,1 3 2 0,-2-2-6 16,2 1 4 0,-1 2 2-16,-2-2-6 0,-1 3 4 0,-2-2-2 15,-3-1 0-15,-1 1-6 0,-2-3-3 0,-2-1-3 16,-1-2 1-1,-2-1-5-15,0-1-4 0,0-6 5 0,2-3-8 16,1-6 9-16,2-3 12 16,3-6 1-16,3-2-1 0,1-5 4 15,1 0 0-15,2-8 11 16,1-5 4-16,1-3 0 0,3-6-2 0,1-9-8 15,8-7-5-15,5-6-4 16,4-9 4-16,4-6-2 0,5-8 0 16,3-4 0-16,3 0 2 0,0 2-2 0,1 10 0 15,-3 9 3-15,-1 9-5 16,-2 9 2-16,0 4-3 0,-3 9-105 15,-2 8-24-15,-9 5-113 16,-7 6-461-16</inkml:trace>
  <inkml:trace contextRef="#ctx0" brushRef="#br0" timeOffset="181280.253">22365 15150 783 0,'0'-2'0'0,"0"2"217"0,0 3-147 0,-4 14-16 16,-3 9-4-1,-3 13 2-15,-4 4-18 0,2 4-18 0,0-2-6 16,4 2-3-16,0-4 1 16,2 1-4-16,2-7-3 0,0-5 1 15,2-5 0-15,2-5-3 0,0-6 2 0,0-3-1 16,4-6-2-16,3-2 4 15,3 0-2-15,6-3 0 0,2-2 0 16,4 1 1-16,3-1-2 16,1 0 0-16,2 0-8 0,-1-3-40 0,-1 0-11 15,0 0-21-15,-5-2-82 16,-2-3-87-16,-4-2-106 0</inkml:trace>
  <inkml:trace contextRef="#ctx0" brushRef="#br0" timeOffset="181730.254">22727 15315 700 0,'3'-11'0'15,"-3"6"246"-15,0 4-118 0,0 1-51 0,0 6-46 16,-4 18-27-1,-8 14 21-15,-3 11 7 0,-3 9-24 0,1-3-3 16,2-9-1-16,3-7-6 0,0-10 4 0,3-8 0 16,5-4-2-1,0-9 1-15,2-4-1 0,2-2 0 0,0-2 2 16,0 0-5-16,0-3-32 15,6-8 8-15,2-3 22 0,2-3-11 16,2-4 0-16,-2-3 1 16,-1-3 6-16,1-5 10 0,1-5 0 0,1-6-2 15,3-4 2-15,3-2-1 0,0-5 0 16,3 7 0-16,-3 5 5 15,-5 15 6-15,-5 12 11 0,-4 11 0 0,-2 4-8 16,2 14-11 0,0 12 11-16,-2 9 14 0,0 9-13 0,-2 6-6 15,1-1-7-15,-1-2 2 16,2-2-2-16,-2-7-3 0,-3-4 2 0,-1-3-2 15,-3-8-39 1,3-1 17-16,-1-4-8 0,0-3-27 0,0-3-8 16,-5-2-5-16,-2-5-29 0,-2-2-97 15,-5-3-62-15</inkml:trace>
  <inkml:trace contextRef="#ctx0" brushRef="#br0" timeOffset="181880.254">22619 15516 510 0,'19'-17'0'0,"2"0"162"0,5 3-79 16,0 4-46-1,2 3-9-15,1 2-18 0,-1 2-5 0,2 3-6 16,-2 0-66-16,2 0-27 0,-6 0 12 0,-2 0-14 16,0 0 15-1,-5-2-44-15,-5 4-164 0</inkml:trace>
  <inkml:trace contextRef="#ctx0" brushRef="#br0" timeOffset="182000.254">22994 15455 477 0,'-2'-6'0'0,"2"-2"217"0,0 1-168 16,0-2-37-16,3 4-14 15,2 2-51-15,-3 1-62 0,1 0-123 0</inkml:trace>
  <inkml:trace contextRef="#ctx0" brushRef="#br0" timeOffset="182430.255">23532 13984 930 0,'-2'-9'0'0,"-2"2"280"15,3-1-188-15,0 6-65 0,1 1-21 16,0 1-9-16,0 0-1 16,3 1-67-16,2 6-35 0,1 3-62 0,-2-1-277 15</inkml:trace>
  <inkml:trace contextRef="#ctx0" brushRef="#br0" timeOffset="183350.256">23052 15252 687 0,'-4'5'0'16,"-3"10"243"-16,-2 9-141 15,0 7-44-15,1 5-29 0,-1 2-13 0,3 2-11 16,-1-2-1-16,2-5-3 0,0-3 0 16,2-7 2-16,0-6-2 15,-2-5-2-15,5-3 2 0,-1-7 1 0,1-2-2 16,0 2 0-16,0-2 7 15,0 0-2-15,0 0 5 0,-1-6 0 16,2-4-11-16,2-2 0 16,1-6-2-16,3-3-6 0,2 0 3 15,0-5 2-15,3-2 2 0,0 3 3 0,1 5-1 16,-3 8 0-16,1 6-1 15,-2 6 2-15,2 14 2 0,-1 7 2 0,2 12 0 16,1 4 3 0,0 1-1-16,0 4-5 0,0-6-1 0,0-5 1 15,-1-5-1-15,-4-6-1 16,0-8 0-16,-2-4 2 0,-3-3-2 15,0-5 0-15,-2 0 45 16,4-8 1-16,3-8 13 0,0-4-23 0,0-5-11 16,1-4-3-16,1-1-5 0,-1-5-3 15,2-3-5-15,-1-2 1 16,-2-3-8-16,2 3 2 0,-3 5-3 0,-2 5-2 15,1 7 2-15,-2 9-3 16,-2 6-52-16,-1 8-4 0,-1 0-59 16,0 5-139-16,-3 10-66 15</inkml:trace>
  <inkml:trace contextRef="#ctx0" brushRef="#br0" timeOffset="183830.257">21850 16035 819 0,'0'-14'0'0,"-3"8"267"0,3 1-173 15,-2 3-23 1,1 2-11-16,-1 0-14 0,-3 0-12 0,-7 11-18 15,-5 10-12-15,-8 9 7 16,-4 9 2-16,1 8-3 0,0 5-5 16,1 5 1-16,3 2-5 15,5 2-1-15,4-1 0 0,4-1 5 0,4-2-7 16,4-1 4-16,3-3-2 15,3-5-1-15,4-6 0 0,4-6-18 16,0-9-20-16,3-4 1 0,3-5-18 0,1-8-16 16,1-1 2-16,0-6-43 15,0-3-58-15,-2-3-127 0</inkml:trace>
  <inkml:trace contextRef="#ctx0" brushRef="#br0" timeOffset="184080.257">22030 16334 887 0,'0'-4'0'0,"1"3"259"15,-1 1-162-15,0 0-50 16,0 4-29-16,1 12-16 0,-7 13 4 0,-2 12 21 15,-4 8-10-15,0 1-9 16,0-4-5-16,1-5 0 0,1-5 0 16,2-5-3-16,-1-4 0 0,2-4 2 0,3-4-35 15,2-6-18-15,0-2-33 16,1-3-98-16,-1-4-171 0</inkml:trace>
  <inkml:trace contextRef="#ctx0" brushRef="#br0" timeOffset="184780.258">22209 16361 869 0,'0'0'0'0,"0"0"169"16,0 11-89-16,-1 11-43 15,-7 11 34-15,-1 9-26 0,-4 2-17 0,0-2-9 16,1 0-1-16,-1-7-10 16,3-4-6-16,0-3 4 0,3-3-6 15,2-8 0-15,3-2 0 0,1-9 2 0,1-3-3 16,-2-1-31-16,2-2 7 15,0 0-11-15,-1 0 20 0,1-2 10 16,-1-11 2-16,1-3-1 16,0-6 3-16,4-2-2 0,1-2 4 0,2-6 0 15,4-4 0 1,2-5-4-16,3-4 4 0,1-4 0 0,1 2-1 15,3 5 6-15,-4 7 6 16,1 7 5-16,-2 10 3 0,1 4-2 16,-2 7-6-16,0 4 0 0,-2 3 0 0,-2 3-3 15,-2 8-5-15,-3 4 3 16,-3 3 5-16,-3 1-5 0,0 0-3 15,-5 0 3-15,-3-1-1 16,-3 0-4-16,-1-3 4 0,2 0-5 0,1-2 0 16,0 2 0-16,2-2 2 15,0-1-2-15,1 0-15 0,3 0-1 16,0-4-10-16,1 1 4 15,2-2-6-15,0 0-13 0,0-3 13 0,1 1-1 16,3-2-6-16,1 2 11 0,1 0 2 16,2 0 8-16,1 0 7 15,3 5 4-15,-4-3 2 0,2 7 2 0,-3 5 1 16,-5 1-2-1,2 4 0-15,-4 3 13 0,0-3-1 0,0 0 7 16,-6-3 2-16,-1-1-1 16,-1-5-5-16,-1 2-3 0,0-5 1 15,-1-3-5-15,0 3-5 0,-4-4-2 0,0 1 2 16,-3-1 1-16,-2-3-6 15,-2 0 4-15,3-1 0 0,-3-4-4 16,4 0 2-16,2 0 0 16,5-5 0-16,3-1-35 0,1 0-2 0,6-3-53 15,0 0-58-15,3-2-120 16</inkml:trace>
  <inkml:trace contextRef="#ctx0" brushRef="#br0" timeOffset="185390.259">22598 16487 920 0,'-2'0'0'16,"-2"6"162"-16,-2 9-117 15,-5 8-6-15,0 7-4 0,-2 2-6 16,0 1-13-16,2 2-6 15,-1-2-4-15,1-1 0 0,2-4-4 0,-1-6-4 16,3-4 4-16,2-3-3 0,0-4-3 16,3-4 6-16,1-5-4 15,0-1-7-15,1 0 1 0,0-1-18 0,0 0-19 16,0-2 8-16,5-4-16 15,1-6 26-15,1-3-5 0,1-4 4 16,0-8-2-16,2-1 15 16,0-4 2-16,1-2 0 0,1 1 11 0,1-3-2 15,4-2 4-15,-2 6 0 0,1 6 38 16,-1 8 8-16,-2 10-7 15,0 5-4-15,-2 3 3 0,2 15-16 0,-3 2 3 16,0 8-7 0,-1 3-1-16,0 1-7 0,-3-3-5 0,-1-1 0 15,-2-2-2-15,1-5-3 16,-4-4 0-16,1-5 3 0,-1-4-4 15,0-2 2-15,2-3-1 16,-1 0 0-16,1 2-3 0,-1-2 3 0,7-2 0 16,1-7 0-16,5-2 2 0,3-6-3 15,4-1-9-15,3-2 0 16,0-7-10-16,1-1 9 0,-2-1 4 0,-1 0-3 15,-2 5 12-15,-5 4-2 16,-4 4 0-16,-5 8 0 0,-3 6 22 16,-3 2 6-16,2 4-11 15,-1 14-18-15,-2 13 2 0,-6 5 49 0,-3 3-44 16,0 2-2-1,-3-4 1-15,3 3-3 0,0-7-2 0,1-3 0 16,0-1 0-16,1-6-48 0,2-2 9 0,1-2-19 16,2-6-64-1,0-2-42-15,0-4-190 0</inkml:trace>
  <inkml:trace contextRef="#ctx0" brushRef="#br0" timeOffset="185650.259">23204 16227 598 0,'5'0'0'0,"5"8"262"0,-3 8-170 15,2 7-7-15,-1 10-22 16,-1 3-13-16,1 7 1 0,-1 5-8 0,-1 5-6 16,-1 3-2-1,-4 6-10-15,-1 3-17 0,-8-2-3 0,-7-1 2 16,-2-5-3-16,-1-9-3 0,-5-1 5 0,-2-4-5 15,1-5-2 1,-5-3-120-16,-1 0-6 0,-5-9-150 0,-4 1-370 16</inkml:trace>
  <inkml:trace contextRef="#ctx0" brushRef="#br0" timeOffset="186430.261">17609 16895 851 0,'1'0'0'0,"17"-2"65"16,11 0 53-16,13 1-4 0,11 2-29 15,14-1-10-15,13 0-20 0,13 4-14 0,11 0-8 16,9 1-7-16,8 0-4 16,7-2-9-16,5 2 2 0,6-2-10 15,-2 1-3-15,-1 1 2 16,-6 0-4-16,-9-2 0 0,-10 1 4 0,-11-1-3 15,-15 1-1 1,-14-1 0-16,-14 0 3 0,-15 1-4 0,-13 1 2 16,-12 0-4-16,-8 0-37 15,-7-1-20-15,-4 1-12 0,-6 0-6 0,-6 3-8 16,-2-1 5-16,-5-2 16 0,1 0 23 15,-2 1-5-15,-4-5-8 16,-5 1-36-16,-9-2-81 0,-7-2-164 16</inkml:trace>
  <inkml:trace contextRef="#ctx0" brushRef="#br0" timeOffset="186760.261">17648 17176 955 0,'28'-10'0'0,"9"5"228"0,6-4-131 0,11 1-33 15,9 4-11-15,12-1-2 16,14 5-14-16,10 0-10 0,9 2-18 15,6 3 2-15,3 0-4 0,4 0-6 0,4 4 4 16,0-4-3-16,1 2-1 16,-4 1 2-16,-5-3 0 0,-5 0-2 15,-10 2 7-15,-9-4-3 16,-11-1-3-16,-14 3 4 0,-13-3-6 0,-13 3 0 15,-15-1 0-15,-12-1-3 16,-9-3-48-16,-6 2-18 0,-4 4-9 16,-9 3-52-16,-8 3-54 15,-3-5-168-15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9:06:13.8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8598 5721 803 0,'-2'-3'0'16,"-1"-1"172"-16,1 2-95 0,1 1-29 15,-1 1-2-15,2 0-8 16,0 0-19-16,0 0-13 0,0 3-8 0,3 11-3 15,3 11 8-15,1 6 16 0,3 8 2 16,-1-2-14-16,1 0 4 16,1 0-9-16,-3 0-2 0,1-1 0 0,-1-5 8 15,0-7-9 1,1-4 2-16,-1-6-1 0,4-6 0 0,0-3-2 15,3-5 2-15,9-12 0 16,6-18 17-16,13-22 15 0,12-19 7 16,9-20-6-16,8-9-9 0,8-12-7 0,2-6-6 15,1-1 5-15,0 3 4 16,-7 10 1-16,-3 14-3 0,-10 10-5 15,-8 12-7-15,-9 12-1 16,-5 7-5-16,-7 13 0 0,-7 8 4 0,-6 11-4 16,-6 9-97-16,-5 7 2 15,-6 3-61-15,-4 14-13 0,-2 6-93 16</inkml:trace>
  <inkml:trace contextRef="#ctx0" brushRef="#br0" timeOffset="2450.003">18680 6539 276 0,'0'-4'0'0,"0"1"85"0,-2 0-40 15,1 1-8-15,0-3 14 16,-2 3 14-16,0-3-21 0,0-1 0 0,-2 1 9 15,3 4 1-15,-2-4 5 0,2 3-13 16,0 0 3-16,1-1-18 16,1 3-5-16,0 0 5 0,-2 0-4 0,2 0 0 15,0 0-2-15,0 0-2 16,0 0-4-16,0 0-1 0,0 0-7 15,0 0-6-15,0 0-2 16,0 0-2-16,0 0-2 0,2 2-6 0,1 5 0 16,2 4 6-16,3 3 2 0,-3 4 2 15,3 3-3-15,-2 3 0 16,0-2 3-16,-2-1-4 0,1-2 2 0,-1-1 0 15,0-5-2 1,0-3 1-16,-2-5 1 0,1-4-2 0,-1 1 2 16,1-2 10-16,1 0 2 15,4-4 23-15,3-7 6 0,4-8-4 16,7-6-24-16,1-8-9 15,9-5-2-15,8-10 1 0,9-7-2 0,9-8-4 16,8-6 4-16,3-4-1 0,2 0-1 16,1 3 0-16,-5 5 1 15,-3 5-2-15,-9 6-42 0,-5 10-1 0,-12 8-3 16,-10 10 4-16,-11 13-6 15,-10 9-44-15,-7 8-31 0,-6 13-95 16,-12 5-77-16</inkml:trace>
  <inkml:trace contextRef="#ctx0" brushRef="#br0" timeOffset="8740.012">8828 14234 338 0,'-4'-8'0'0,"-2"1"165"0,0 2-109 0,1 0-20 16,2 1-8 0,-1 2 3-16,1-1-4 0,0 0 8 0,2 1-19 15,-2-2 8-15,1 1 6 16,-1 0 0-16,2 1 8 0,0 2 14 15,1 0-17-15,0 0 5 16,0 0-4-16,0 0-24 0,0 0-9 0,0-1-6 16,2 1-11-16,4 8 1 0,3 9 11 15,0 10 4-15,2 3 6 16,-1 5 1-16,-2-1 1 0,2-3-4 0,-3-6 0 15,-2-6-2-15,1-7-2 16,-2-3-1-16,2-4 1 0,-2 0 1 16,-1-1 0-16,2-2 2 15,0 1-1-15,1-1 1 0,1-2 5 0,4 0 0 16,0 0-3-1,4-8 6-15,3-2-4 0,3-9 0 0,4-5 4 16,6-6-4-16,3-11-4 0,6-7 3 0,4-8-3 16,7-7-3-1,4-6 8-15,5-3 1 0,0-7-2 0,3-1 4 16,-2 1 2-16,-1 1-2 15,-1 6 3-15,-6 7-11 0,-2 5-2 16,-4 4-1-16,-1 4-1 16,-4 6 0-16,-2 8 0 0,-6 5-1 0,-6 10 0 15,-6 8 0-15,-6 6-1 16,-4 9-86-16,-3 7-7 0,-4 10-42 15,-5 5-93-15,-9 0-84 0</inkml:trace>
  <inkml:trace contextRef="#ctx0" brushRef="#br0" timeOffset="10490.014">18072 15378 839 0,'-3'0'0'16,"3"0"92"-16,0 6-93 16,4 5-3-16,3 6 8 0,2 9 15 0,1 5-3 15,1 4 1 1,0 1-8-16,-2-4-3 0,1-1-3 0,1-5 1 15,-3-3 0-15,3-2 2 0,2-3-2 0,-1 0 1 16,2-2-1 0,3-4 2-16,-2 0-4 0,3-7-2 0,-1-3 0 15,6-2 24-15,3-18 12 16,8-12 4-16,7-15-3 0,6-10-6 15,10-9-4-15,4-7-3 16,8-4-1-16,7-7-10 0,0 2 0 0,7-5-7 16,2 0-2-16,0-2 0 0,1 3-4 15,-1 5 0-15,-3 11 3 16,-6 11-2-16,-7 13 2 0,-13 13-6 0,-9 12-31 15,-11 9 2-15,-9 10-8 16,-9 2-30-16,-9 13-11 0,-7 11-48 16,-7 6-205-16,-13-5-267 15</inkml:trace>
  <inkml:trace contextRef="#ctx0" brushRef="#br0" timeOffset="20410.028">9892 9701 397 0,'-12'-16'0'15,"3"1"124"-15,0 3-54 16,2 1-27-16,1 3-2 0,2 0 34 0,3-1 7 15,0 1-15-15,1-2-1 16,0-1-12-16,0 1-8 0,0 3 12 16,0 5-10-16,0 1-13 0,0 1-22 0,0 0-14 15,1 3-6-15,0 6-8 16,3 5 19-16,1 5-2 0,0 2-1 15,0 2 2-15,0-3-2 16,-1-2-2-16,-2-3 2 0,3-2 3 0,-3-2-4 16,3-4-1-1,-2-1 2-15,2-1-2 0,0-5 1 0,3 0 2 16,6 0 6-16,6-12 10 15,5-5-1-15,10-6-2 0,3-7-7 16,5-3-4-16,5-3 0 0,4-6 5 0,7-4 3 16,1 0-1-16,4-3 6 15,-3 0-13-15,-4 4-3 0,-6 6 5 16,-9 5-6-16,-8 9 0 15,-5 5 0-15,-8 6 1 0,-6 6-3 0,-5 5-19 16,-4 3-39-16,-6 9-48 16,-3 10-13-16,-10 6-39 0,-8 1-232 15</inkml:trace>
  <inkml:trace contextRef="#ctx0" brushRef="#br0" timeOffset="21030.029">9899 10289 444 0,'0'-4'0'0,"0"4"163"0,0 0-107 0,0 0-10 16,0 0-8-16,0 0-9 16,3 0 24-16,2 3 27 0,1 1-35 15,0 0-11-15,0 3 4 16,-2 1-13-16,2 3-12 0,-3 2-9 0,1 4 4 15,-1 0-6-15,-2 5 0 0,2-3 1 16,-1-5-2-16,-1-3 0 16,2-4 0-16,-1-5-1 0,0-2 0 0,5 0 0 15,6-5 5-15,6-12 37 16,12-7-16-16,8-6-15 0,5-4-3 15,5-3-7-15,2-2 4 16,4-2-6-16,2-6 2 0,2-1 27 0,2-2-9 16,-1-1-5-16,-2 2-7 0,-5 2-8 15,-5 8 2-15,-7 9 2 16,-9 9-3-16,-9 9 0 0,-6 7 0 0,-11 5-77 15,-5 10-19 1,-2 9-31-16,-11 5-80 0,-6 3-44 0,-5 1-242 16</inkml:trace>
  <inkml:trace contextRef="#ctx0" brushRef="#br0" timeOffset="21680.03">9975 10825 559 0,'0'-11'0'15,"0"0"253"-15,0 2-162 0,0 3-26 0,-1 4-16 16,0 1-20-1,1 1-25-15,0 2-8 0,3 4-11 0,1 4 17 16,3 4-3-16,1-1 2 0,-2 1 1 0,0-1-2 16,1-2 0-1,-1-4 1-15,-1 0-1 0,1-2-1 0,1-4 12 16,1 1 14-16,4-2 8 15,6-5-2-15,4-8-6 0,8-8-4 16,8-3-12-16,4-5-4 16,6-5 9-16,3-7 1 0,3-1 8 0,2-3 8 15,-5 1-9-15,-2 1-10 16,-6-1-6-16,-3 0-3 0,-5 6-1 15,-5 4 1-15,-5 9-2 0,-7 11-2 0,-8 4 1 16,-5 8-1-16,-4 2-86 16,-1 7 8-16,-5 11 19 0,-4 8-51 15,-6 7-23-15,-3-2-91 16,-4 0-113-16</inkml:trace>
  <inkml:trace contextRef="#ctx0" brushRef="#br0" timeOffset="22260.031">9947 11303 489 0,'2'-7'0'0,"-2"1"198"16,2 0-99-16,-2-2-37 16,1 3-3-16,0 2-13 0,1 3-3 15,-1 0-31-15,0 3-21 16,2 5-3-16,3 7 11 0,1 8-1 0,0 3 4 15,4 1 7-15,-2-3-9 16,2-1 0-16,-1-5 6 0,-1-5-5 16,3 0 9-16,-2-6-1 0,4-4 8 0,3-3 22 15,9-12 9-15,7-8 1 16,6-6-17-16,6-8-10 0,5-4-7 15,2-5 7-15,3-4-1 16,0 3-3-16,-3-1 2 0,-5 0-10 0,-7 1-7 16,-3 0 2-1,-1-3-3-15,0 4-4 0,4 3 4 0,1 6 2 16,-1 11-4-16,-2 5-87 15,-3 9-13-15,-7 5-78 0,-5 1-61 16,-11 0-243-16</inkml:trace>
  <inkml:trace contextRef="#ctx0" brushRef="#br0" timeOffset="40740.057">10882 3459 653 0,'2'-10'0'16,"-1"0"159"-16,-1 5-67 0,4-1-14 0,-3 1-11 15,-1 0-12 1,0 3-3-16,0 0 2 0,0 2 14 0,0 0-7 15,0 0-19-15,-2 6-5 16,-6 10-17-16,-1 15-17 0,-5 11 11 16,0 7 2-16,0 2-8 15,2-4-7-15,3-2 8 0,0-4-7 0,2-6-4 16,1-6 4-16,0-4 1 0,1-4-5 15,1-7 4-15,0-3 3 16,3-4-6-16,1-6 2 0,0 2 1 0,0-3-4 16,0 0 4-16,0-4 0 15,3-9-3-15,4-7 2 0,1-4-2 16,1-7 0-16,1-6 2 15,-1-8 3-15,-1-5-4 0,3-5 0 0,-3 0 2 16,1 3-3 0,-4 6 2-16,-2 11 2 0,-1 8-5 0,0 5 3 15,2 7 3-15,0 1-8 0,-1 4 5 0,1 2 2 16,0 4-6-1,1 0 6-15,7 4-3 0,2 0 1 0,7 0 13 16,4 0 6-16,2 0 0 16,7 0 2-16,-1-3-8 0,1 1-3 15,-1-4 3-15,-2 2-9 16,-5-4-7-16,-2 1 4 0,-6 0 5 0,-6 2-9 15,-2 4 3-15,-5-1-3 0,-2 2-66 16,-2 0-8-16,-1 0-31 16,-1 0-67-16,-7 6 21 0,-6 5-54 0,-5 4-240 15</inkml:trace>
  <inkml:trace contextRef="#ctx0" brushRef="#br0" timeOffset="40910.057">10833 3534 828 0,'1'3'0'0,"8"-2"137"0,6-1-26 16,6 0-38-16,4-4-6 0,7 0-12 0,-2 0-14 15,-2-1-17 1,-3 2-16-16,-4 2-2 0,-3 1-9 0,0 0-14 16,-2 0-42-16,-2 0-37 15,2 5-8-15,-1-2-66 0,-4 0-245 16</inkml:trace>
  <inkml:trace contextRef="#ctx0" brushRef="#br0" timeOffset="41410.057">11383 3470 827 0,'0'0'0'16,"-1"12"124"-16,-4 6-40 16,-3 11 1-16,1 4-17 0,-1 0-32 0,-1 2-14 15,1-6-4 1,0-1 2-16,0-6-7 0,0-4-1 0,2-3 6 15,0-4-9-15,3-2-1 0,2-5-2 0,1-2-6 16,-1 1 0 0,1-3 0-16,0 0 3 0,0 0-5 0,3-8 4 15,1-5 0-15,1-7 2 16,4-9 3-16,-3-5-6 0,2-3-2 15,-1-8 2-15,2-3 0 16,-1-1 1-16,1 0 6 0,1 8-8 0,-4 6 0 16,2 10 8-16,-3 11 1 15,-1 6-3-15,3 5-2 0,0 3-1 16,4 0-5-16,5 8 4 0,3 4-2 0,2 7-2 15,4 6 4-15,-1 4 3 16,-3 4-7-16,2 4 4 0,-5 4 2 16,-6-2-4-16,-2 0 0 15,-7-4 9-15,-3-2-11 0,-3-3 4 0,-7-2 7 16,-2-4-4-1,-5-4-1-15,-4-4 0 0,-3-4-2 0,-3 0 9 16,0-5-9-16,-3-2 1 16,1-2 4-16,2 1-4 0,4-2-6 15,7 0 5-15,3 0 0 0,3-2-4 0,6 0-93 16,2 0-7-16,2-4-41 15,9-5-39-15,2-2-111 0,3-2-283 16</inkml:trace>
  <inkml:trace contextRef="#ctx0" brushRef="#br0" timeOffset="41980.058">11849 3451 881 0,'0'-4'0'0,"0"4"199"0,-2 9-128 15,-5 11 32-15,-2 11-29 16,-2 5-33-16,1 5-17 0,0-1 0 0,2-5 2 15,-1-5-6 1,2-5 6-16,1-4-5 0,0-5-4 0,4-3 6 16,-4-6-11-16,3 0-5 15,0-5 2-15,1 0-2 0,0-2-5 16,2 0 5-16,-1 0-2 0,1-7-5 0,0-5 0 15,5-9 0-15,2-5-12 16,6-10 4-16,3-5-10 0,4-3-13 16,6-3 14-16,1 5-3 15,-2 7 12-15,-5 12 13 0,-5 11-5 0,-3 10 0 16,0 3 0-16,-1 13 11 15,-2 10-5-15,0 10 12 0,-2 2-2 16,0 3-8-16,-1-3 11 16,-3-4-9-16,-3-6-4 0,0-6 4 0,0-3-2 15,-3-7-4-15,1-5 4 0,-1-1-3 16,1-4-1-16,2 0 6 15,-2 0-6-15,1-7-5 0,1-2 2 0,0-7 1 16,5-5-22 0,5-8 9-16,4-6-10 0,5-5-16 0,3-6 13 15,2-2 2-15,4 1-6 16,1 9 15-16,-6 13 3 0,-1 13 2 15,-3 12 9-15,-5 3 1 0,-2 12 7 0,0 11 14 16,-2 7 1-16,-5 5-6 16,-3 2 6-16,-2 1-4 0,0-4-3 15,-4-3-1-15,-1-2-9 16,-2-6-6-16,2 0 6 0,-1-4-5 0,2-3-4 15,0-3 4-15,1-2-4 16,0-1-76-16,0-2-3 0,2-2-60 16,-1 1-95-16,2-9-128 15</inkml:trace>
  <inkml:trace contextRef="#ctx0" brushRef="#br0" timeOffset="42430.059">12531 3400 1059 0,'0'6'0'0,"0"11"84"15,-2 7 33-15,-6 6-29 0,-2 9-32 16,-1 4-13-16,0 4-15 16,-6-1-5-16,0 1-2 0,-2-4-9 0,-1-2-9 15,1-7 4-15,5-5-4 0,2-8-2 16,4-6 0-16,3-5 0 15,3-6-1-15,1-3 0 0,1-1-8 0,0-2-8 16,6-10 1-16,2-5-2 16,3-9 5-16,4-6 2 0,1-8-4 15,4-8-4-15,1-8 1 16,3-7-1-16,2-4 0 0,-1 0 19 0,1 5-1 15,-3 7 0-15,-2 11 0 0,-5 11 0 16,-1 9 1-16,-2 10 28 16,-2 8-9-16,-1 6-5 0,-1 3 7 0,2 16-5 15,0 10 5 1,-1 12 6-16,-2 8-11 0,-5 6 0 0,-2 5 9 15,0 1-2-15,-6-4-10 16,2-4 3-16,-2-6-8 0,2-5-10 16,1-9 2-16,1-4 7 15,1-5-9-15,1-6-22 0,2-4-11 0,2-6-25 16,0-4-4-16,-1-4-35 0,-1-1-58 15,-2-10 21-15,-2-6-79 16,-9-6-438-16</inkml:trace>
  <inkml:trace contextRef="#ctx0" brushRef="#br0" timeOffset="42580.059">12489 3708 1001 0,'18'-4'0'0,"3"0"152"0,-1-1-76 15,2 1-6-15,1 1-14 0,1-1-34 0,-2 0-17 16,-1 0-10-1,-3-1-103-15,-3 1-8 0,-3-2-140 0,-4-5-456 16</inkml:trace>
  <inkml:trace contextRef="#ctx0" brushRef="#br0" timeOffset="43360.06">13486 2692 1089 0,'0'0'0'15,"0"0"57"-15,0 9-57 0,0 8 56 0,0 9-14 16,0 10-10 0,-2 9-7-16,1 6-11 0,-4 8-2 0,-1 8 17 15,-1 5-1-15,4 3 6 16,3 0-9-16,0-1-1 0,3-2 1 15,1 3-6-15,2 0-1 16,0 6-9-16,-3 2 6 0,1 1-4 0,-2 6-6 16,0 2 7-16,-1 6-4 15,0 3-4-15,0 0 3 0,1 2-1 16,1-2-6-16,2-2 0 0,-2 2 8 0,1-2-4 15,1-4 6-15,1 0-7 16,1-3 1-16,2 1 15 0,0 0-14 16,2 1-7-16,1 0 4 15,-1-4 7-15,-4-3-13 0,3-1 8 0,-6-5-4 16,-1-4-2-1,1-2 4-15,-4-5 4 0,1-6-7 0,1-4 2 16,-2-6 4-16,1-4-5 16,1-7 0-16,-1-10 5 0,1-3-6 15,0-8 1-15,0-6 0 0,1-4 0 0,-1-6-6 16,-1-6-21-16,-1 0-39 15,2-12 4-15,-4-10-55 0,2-7-161 16,-2-10-259-16</inkml:trace>
  <inkml:trace contextRef="#ctx0" brushRef="#br0" timeOffset="44110.061">14060 3473 972 0,'0'-7'0'15,"2"4"145"-15,1 3-94 16,-2 14-25-16,1 14 17 0,-2 15 22 15,0 9-17-15,-3 3-18 0,-4-4-3 0,1-5 6 16,-1-7-6-16,1-6-9 16,-1-9-1-16,4-4-7 0,1-8-6 15,1-5 6-15,0-5-2 16,1-2 2-16,0-5 13 0,0-7 4 0,0-9-12 15,2-7-11-15,2-7 0 16,0-3-7-16,3-9 6 0,0-4 1 16,2-4-5-16,0-3 1 15,-1 3 2-15,0 7-4 0,-5 8 4 0,0 11 2 16,-2 10-1-16,1 6 15 0,-1 6-5 15,2 4-4-15,-2-1 8 16,2 4-4-16,3-2-14 0,5 1 2 0,3-2 6 16,7 0-6-1,6-5 7-15,3-1 0 0,2 2 3 0,3-3 4 16,-1 2-8-16,-2 1-8 15,-2 2 2-15,-9 1 4 0,-1 2-6 16,-7 0-17-16,-1 2-18 16,-3 0-37-16,-5 2-10 0,-1 3-25 0,-3 1-60 15,-9 6 27-15,-7 4-67 0,-10 2-307 16</inkml:trace>
  <inkml:trace contextRef="#ctx0" brushRef="#br0" timeOffset="44260.061">14075 3538 722 0,'-3'5'0'0,"3"0"269"16,9 1-169-16,2-2 5 0,5-2-17 0,5-2-10 15,3 0-13-15,6 0-27 0,1-2-31 16,0-3-6-16,0-2-2 16,1 4-102-16,-1-1-68 0,0-1-17 0,-2 0-135 15</inkml:trace>
  <inkml:trace contextRef="#ctx0" brushRef="#br0" timeOffset="44710.062">14594 3480 950 0,'0'11'0'0,"-2"7"144"0,-4 5-32 15,-1 5-32-15,-3 4-15 16,1-1-13-16,-1-4-4 0,1 0-22 0,1-5-15 16,1-7 4-16,2-2-8 15,2-5-7-15,2-6 0 0,1-1 8 16,0 0-9-16,0-1 2 15,0-1 3-15,0-6-5 0,4-8 2 0,2-2 6 16,-1-9-9 0,2-2 4-16,1-5 1 0,3-5-5 0,0-5 2 15,4-5 2-15,1-1-4 0,1 0 3 0,0 9-1 16,-1 8 0-1,-1 11 0-15,-1 7-1 0,1 10-5 0,2 4 11 16,3 6 0-16,3 9-3 16,-1 7 2-16,2 9-2 0,0 2-2 15,-2 8 0-15,-3-1 6 16,-3-2-8-16,-7 2 4 0,-6 0 3 0,-3-2-5 15,-8 3 0-15,-8-1 10 0,-6-2-7 16,-4-4 0-16,-6-3 2 16,-2-4-5-16,-3-6 0 0,-2-4 6 0,-1-6-7 15,1-8 2-15,1-2 3 16,3-3-6-16,5-10 4 0,6 0-2 15,10-3-39-15,6-3-18 16,8 0-51-16,8-4-76 0,7-2-22 0,4-1-180 16</inkml:trace>
  <inkml:trace contextRef="#ctx0" brushRef="#br0" timeOffset="45360.063">15177 3478 958 0,'-2'-5'0'0,"-2"5"218"16,-2 3-147-16,-1 10-23 16,-2 11-6-16,-2 9-3 0,-3 8-11 15,2 3 0-15,-3-2-4 0,2-2-8 0,1-7-5 16,2-5 9-16,2-5-6 15,2-6-11-15,1-3 6 0,3-4-4 16,-2-6-4-16,1-1 3 16,3-2 0-16,0-1-6 0,0-3 4 0,0-6 4 15,7-8-23 1,-1-4 14-16,4-7-1 0,5-5-2 0,-1-7 1 15,7-7 1-15,4-4-7 0,6-4 11 0,1 2 0 16,-1 7-21 0,-6 9 24-16,-5 12 0 0,-5 11-5 0,-4 9 4 15,0 5 11-15,2 2-6 16,0 12 7-16,1 8-2 0,2 5 0 15,-3 9 6-15,-1 3-9 16,-4 0-6-16,-3-3 10 0,-3-1-4 0,-1-4-6 16,-4-3 10-16,-3-3-3 15,-1-5-3-15,0-6 3 0,1-2-4 16,0-4-6-16,2-4 0 0,1-2 13 0,1-2-13 15,-1 0 0-15,3-2 12 16,0-9-12-16,4-4 0 0,6-7 0 16,4-6-10-16,7-7 3 15,3-4-9-15,3-6-11 0,1-1 11 0,2 0 0 16,-4 6 3-1,-2 9 15-15,-3 7-3 0,-1 11-3 0,-4 6 5 16,0 7 0-16,-3 1-2 16,0 12 2-16,1 5 13 0,-2 6-3 15,-2 5 3-15,-5 7-1 0,-1 8 3 0,-4 5-1 16,-7 1-4-16,-4 0 4 15,-5-3-2-15,-1-5-1 0,-1-4-7 16,1-5 4-16,3-3-7 16,2-6-4-16,2-4 4 0,3-4 0 0,1-3-28 15,0-4-25-15,3-2-54 16,0-2-111-16,-4-5-114 0</inkml:trace>
  <inkml:trace contextRef="#ctx0" brushRef="#br0" timeOffset="46120.064">13805 4032 999 0,'5'0'0'0,"10"0"96"0,8 0-18 0,15-2-5 16,10 0 4-1,20 1-18-15,13-1-5 0,14 2-13 0,13 0-4 16,6 5 0-16,6-1-6 15,2 1 0-15,-2-1-9 0,0-1 1 16,1-2-2-16,-5-1-8 16,-5 0-10-16,-7-5 6 0,-10 1-4 0,-11-2-8 15,-9-1 6-15,-10 3 3 0,-10 0-8 16,-8 3 4-16,-10-2-1 15,-11 3-2-15,-7-3 2 0,-10 2 2 0,-4-2-3 16,-4-1-22-16,-2 1-5 16,-7-3-65-16,-7 2-52 0,-8-1-65 15,-10-3-123-15,-8-6-460 16</inkml:trace>
  <inkml:trace contextRef="#ctx0" brushRef="#br0" timeOffset="46840.065">10848 4071 824 0,'-13'-3'0'0,"8"1"209"0,1-1-112 15,3-1-23-15,1 4-8 16,8-2-31-16,6 0-16 0,9-1 20 0,9 0 12 16,9 0-3-1,13 3 0-15,8 0 0 0,9 1 1 0,15 5-6 16,8 0-8-16,10 0 2 0,11 0 3 0,6 0-17 15,8 2-1 1,2-5 1-16,-1 1-5 0,-6-3-7 0,-7-1 3 16,-6 3-6-16,-10-3-10 15,-7 0 4-15,-12 2 6 0,-11-2-11 16,-15 2 6-16,-14 1 2 15,-11 0-8-15,-11 1 6 0,-9 0-8 0,-6-1-22 16,-3 0-13-16,-3-1-8 16,-10 1-10-16,-5 1-12 0,-5 1-72 15,-7-5-87-15,-3 0-50 0,-6-6-424 0</inkml:trace>
  <inkml:trace contextRef="#ctx0" brushRef="#br0" timeOffset="50140.07">10179 4609 939 0,'1'-3'0'15,"-1"3"180"-15,0 0-93 0,0 3-39 16,-6 11-34-16,-2 9-14 16,-4 13 0-16,-4 6 68 0,1 1-49 0,0-1-4 15,3-6-5 1,1-4-3-16,2-7 4 0,4-4-1 0,-1-5 5 15,0-8 4-15,5-1-6 16,-2-4-3-16,2-3 8 0,1 0-6 16,-1 0-2-16,1 0 9 15,0-4 3-15,3-7-3 0,0-4-12 0,2-5-1 16,0-5-11-16,3-4 10 0,2-4-2 15,1-7-4-15,4-4 2 16,-1-1 2-16,0 2-4 0,-1 2-1 0,-3 8 5 16,0 7-6-16,-2 9 6 15,-1 4-2-15,1 4-1 0,-1-1-2 16,-2 3-1-16,4 4-3 15,-2-3 6-15,3 3 0 0,-1 3 0 0,0-2 3 16,4 2 0 0,-2 9-4-16,1 3 2 0,2 10 4 0,-1 3-6 15,2 5 2-15,-3 3 7 0,0 0-11 0,-2-4 6 16,-2 0 1-1,-3-3-5-15,-3-1 2 0,1-2 1 0,-3-2-2 16,0-4 0-16,-4 5 3 16,-1-3-3-16,-3-1 0 0,-2-1 5 15,-3-1-4-15,1-2 3 16,-5 0-1-16,0-4-5 0,-2-2 4 0,-3-3 6 15,0-1-11-15,-1-4 6 0,1 1 2 16,4-1-6-16,1-1 2 16,2-1 3-16,2-5-5 0,1-1 1 0,4 4-3 15,2-2-44-15,4 4-8 16,2 2-18-16,0 0-76 0,1 0-29 15,8 3-15-15,4 2-133 16,1-3-281-16</inkml:trace>
  <inkml:trace contextRef="#ctx0" brushRef="#br0" timeOffset="50940.071">10586 4841 799 0,'0'-15'0'16,"2"-2"262"-16,-1 0-167 16,-1-2-18-16,0 0-6 0,0 1-20 15,0 6-10-15,-3 3-1 0,0 0-5 0,-1 6-9 16,-2 2-8-16,-2 1-3 15,-5 3-11-15,-2 12-2 0,-3 4 1 16,-3 5 1-16,2 5-1 16,1 0 2-16,2 0-3 0,3 2-4 0,5-6 4 15,2 0-4 1,4-1 1-16,2-5 1 0,2 0 0 0,4-6-21 15,4-2 10-15,-2-3 3 0,2-4-4 0,5-4 9 16,0-1-8 0,3-7-5-16,3-7 8 0,-2 1-3 0,1-6-6 15,0-3 9-15,-3-2 5 16,-1-3-7-16,-1-5 13 0,-1 0-6 15,-3 0-1-15,-2 3 4 16,-2 6 0-16,-3 8-7 0,-1 7 10 0,-3 5-2 16,0 4-1-16,0 0-1 15,0 9 0-15,-4 8-19 0,0 5 21 16,0 4-1-16,-2 0 0 0,1 2 0 0,-1-3 2 15,-1-1-3-15,2-3 2 16,1-4 2-16,0-2-6 0,4-3 3 16,0-1 2-16,1-3-4 15,4-3 1-15,3 0 0 0,0-1-4 0,4-4 3 16,3 0-3-1,-2-11 2-15,4-2 5 0,1-4-4 0,1-2 1 16,1-6 2-16,-1-3 2 16,-1-6-3-16,1-3 0 0,-1-4 6 15,0-2-6-15,0-6 0 0,-4 8 7 0,0 0-10 16,-2 5 6-16,-5 9 1 15,-2 7-6-15,-2 6 4 0,-3 10 23 16,0 1-14-16,0 1 3 16,0 2-10-16,-5 9-8 0,-3 6 4 0,-2 9-1 15,-5 8 2-15,0 4 7 16,0 5-3-16,-2 2-8 0,3-4 6 15,2 2 2-15,2-3-9 0,3-8 8 0,5-4-4 16,1-2 0-16,1-6-2 16,0-1 2-16,1-3 0 0,5-5-10 15,3 2-2-15,0-2-17 16,6-4 0-16,-2 0-25 0,3-5-32 0,2 0 28 15,1-3-17 1,-5-6-47-16,1-3-11 0,-5-3-82 0,-5-4-49 16</inkml:trace>
  <inkml:trace contextRef="#ctx0" brushRef="#br0" timeOffset="51090.071">10868 4734 622 0,'0'-17'0'0,"5"3"257"16,2-1-162-16,3-2-2 15,4 6-33-15,1 0-38 0,4 0-12 0,2 5-7 16,1 2-6-16,1 4 3 15,-1 0-1-15,-3 8-138 0,-2 6-26 16,-6 3-195-16</inkml:trace>
  <inkml:trace contextRef="#ctx0" brushRef="#br0" timeOffset="51510.072">11173 4763 910 0,'-5'-14'0'15,"-1"-1"188"-15,1 1-103 0,-1 4-20 0,1 5-12 16,-1 0-9-16,1 5-13 16,-4 0-9-16,-3 12-7 0,-2 8-9 15,-3 7-2-15,0 5 7 16,3 0-4-16,0-3-11 0,6-4 8 0,2-3 0 15,3-5-6-15,3-3 3 16,0-4-1-16,0-4 0 0,7-2-7 16,-1-2-4-16,1-2-13 15,4 0 6-15,3-6-6 0,-1-3-26 0,2-3 14 16,1 0-3-16,-4-5-8 0,5-1 22 15,-1-2-3-15,-3 0-5 16,-1-1 15-16,-2 4 9 0,-3 7-1 0,-3 4 14 16,-2 6-6-1,-2 3-3-15,1 9 10 0,-1 9 19 0,0 4-5 16,-1 0-7-16,-2 1-6 15,0-4-2-15,3-3 3 0,0-1-5 16,1-4-4-16,4-4 4 16,2-1 1-16,-1-6-4 0,6-2-38 0,0-1-9 15,1-4-118-15,1-8-213 0</inkml:trace>
  <inkml:trace contextRef="#ctx0" brushRef="#br0" timeOffset="51920.072">11542 4487 852 0,'4'-2'0'15,"-1"2"120"-15,-1 0-5 0,1 6-9 16,-3 4-24-16,0 10 9 16,0 5-29-16,-6 8-26 0,-4 5-2 0,-2 4-4 15,-5 2-7 1,-1-1-13-16,1 0-2 0,2-4-7 0,1-5 1 15,6-6 4-15,2-2-4 16,1-7-4-16,5-3-18 0,2-2 7 16,5-5-7-16,4-3 9 15,5 2-4-15,2-8-15 0,7 0 7 0,1 0 2 16,3-3-10-16,4-7-2 0,-4 0 6 15,1-4-5-15,-3-5 24 16,-1-2-6-16,-3-5-4 0,-5 1 20 0,-2 3-1 16,-5 3-2-16,-1 4 2 15,-4 3 4-15,-2 7-7 0,0 1 4 16,-3 4-2-16,-1 3-10 15,0 6 5-15,-2 6 10 0,-5 3-7 0,1 1 4 16,-1 1 5 0,2-3-8-16,2-2 2 0,-1 2 3 0,0-3-5 15,2-2 2-15,1-1-6 0,-1-1-45 0,2-2-36 16,0 0-70-1,0-5-238-15</inkml:trace>
  <inkml:trace contextRef="#ctx0" brushRef="#br0" timeOffset="52060.072">11901 4505 633 0,'6'-1'0'0,"1"1"0"0,-4 2-144 0,-2 8-134 15</inkml:trace>
  <inkml:trace contextRef="#ctx0" brushRef="#br0" timeOffset="52420.073">11955 4867 529 0,'0'17'0'0,"0"2"316"0,-5-2-183 15,-1-2-17 1,-1-1-26-16,-1-4-25 0,0 0-8 0,1-4-1 16,2-3-20-16,1 0-15 15,2-2-3-15,-1-1 4 0,3 0-12 16,-2-3-8-16,2-3 3 15,0 0-10-15,0-2-28 0,6-6 4 0,2 0-3 16,4-4-11-16,3-5 9 16,2-1-9-16,0-1-3 0,2-4 27 15,-1 7 12-15,0 5 7 0,-2 5 0 0,-3 9 0 16,-4 3 0-16,0 9-6 15,-5 7 6-15,-3 8 28 0,-1 2-7 16,0-2-10-16,0 1-3 16,-1-8 2-16,0 0 7 0,0-3-10 0,1-3 1 15,0-1-10 1,0-2 2-16,0 0 0 0,0-1 0 0,1-2-59 15,4 0 3-15,-2-3-40 0,3 0-64 0,2-2-71 16,2-6-4 0</inkml:trace>
  <inkml:trace contextRef="#ctx0" brushRef="#br0" timeOffset="52860.074">12311 4570 528 0,'9'-24'0'0,"-1"9"277"0,-5 8-148 16,-2 4-41-16,1 3-41 15,-2 8-27-15,0 9 28 0,-6 7-4 16,-3 9-5-16,-3 6 3 0,0-1-9 0,1 2-5 15,-1-2-8-15,-1-3 5 16,2-2-12-16,0-4-11 0,4-7 6 16,-1-3-6-16,2-4-4 15,3-4 4-15,-1-3-1 0,3-4-6 0,1-3-1 16,0 1-12-1,0-2-18-15,5 0 14 0,3-1-3 0,6-7-17 16,3-7 20-16,3-3-7 16,2-5-1-16,3-4 9 0,2-1-3 15,-1-2-4-15,2 1 23 0,-7 3-6 0,-4 4 4 16,-3 6 14-16,-7 5 6 15,-4 3 16-15,-3 3 16 0,0 3 9 16,-3 2-14-16,-2 0-20 16,-4 11-16-16,-2 4-6 0,-1 6 4 0,-1 6 7 15,-1 3-1-15,2-1 5 16,3-1 2-16,1-4 0 0,3-3 4 15,4-1-3-15,1-5-9 0,1-2-2 0,4 0 0 16,3-3-5-16,4-1 0 16,2-2 2-16,0-1-3 0,6-4-33 15,1 0-33-15,2-2-58 16,4-5-59-16,-1-4-278 0</inkml:trace>
  <inkml:trace contextRef="#ctx0" brushRef="#br0" timeOffset="54460.076">10202 5750 895 0,'2'0'0'0,"2"0"66"16,1 0 11-16,1 0-9 15,0-3-20-15,4-6-12 0,1-1 2 16,-1-3-2-16,1-4 5 16,-1-3-1-16,0 0-15 0,3-6-5 0,0 0-4 15,-1-3-9-15,4-3 0 0,-2-2 0 16,-1-3-10-16,0-1 6 15,-2 2 2-15,-3 4-7 0,-2 3 4 0,-2 5 3 16,-3 7-9-16,-1 3 8 16,0 8 5-16,-5 4 3 0,-2 2 6 15,-4 8-18-15,-4 8 0 16,-2 8-1-16,-1 10-2 0,-2 6 0 0,2 4 5 15,1 0 0-15,3-2-3 0,2-1 2 16,3-3 0-16,3-2-3 16,1-6 4-16,3-1 0 0,2-5-2 0,3-2-2 15,2 0 1 1,4-5-2-16,3 0 6 0,1-3-2 0,5-2-2 15,0-4-31-15,2-4 22 16,3-4-2-16,3 0 14 0,-1-4-4 16,3-6-9-16,-2-2 7 15,0-5-4-15,-2-3 6 0,-2-4 4 0,-3-2-4 16,-1 1 1-16,-2-4 2 0,-4 0 0 15,-3 4-4-15,-3 1 6 16,-6 5 1-16,0 5-5 0,-6 2 2 0,-1 5 18 16,-3 4-5-16,-3 3-4 15,-3 3-4-15,-2 6 5 0,1 10-5 16,1 1-1-16,-1 4-10 15,5 2 9-15,0-1-4 0,2-1 0 0,3-4 0 16,1-1 1-16,2-5-1 16,1 1-5-16,2-3 5 0,1-2-25 15,1 0 11-15,2-2-6 0,1-1-13 0,4-3 7 16,-3-2-4-16,7-2-3 15,0-2 5-15,2-6 2 0,0-3-11 16,2-2 5-16,1-3-12 16,-1-1-9-16,1-1 24 0,-3-1 13 0,-1 3 8 15,-2 1 12 1,-4 5-2-16,-1 3-4 0,-3 2 4 0,-3 3 6 15,0 2 9-15,0 4 2 0,0 8 8 16,-3 5 4-16,-1 3-13 16,1-3-8-16,0 0-3 0,-1-3 3 0,3-2-4 15,1-3 0-15,0-3 10 16,0-1-11-16,5 0-5 0,-2-3 0 15,1-1 9-15,5-1-12 16,-1-2 6-16,3-4-2 0,-1-2-1 0,3-1-7 16,1-3 3-16,-1-5-6 15,2 0 13-15,1-3-2 0,-1 1-2 16,2-2 2-16,-1-1-3 0,-3 2 0 0,-1 2 4 15,-5 9 2-15,-4 5-5 16,0 1-3-16,-3 3 4 0,-1 11 1 16,-4 3 0-16,-1 5 23 15,2 3-32-15,0-3 16 0,4-2-8 0,0-3-6 16,0-2 12-1,4-2 10-15,2-1-19 0,0-3 6 0,2-2 3 16,1-3 0-16,5-1 4 16,1 0-8-16,2-3-1 0,0-4 1 15,-2-1-4-15,1-1-8 0,0-1 5 0,0-1-3 16,-2-3-1-16,3-3 4 15,-3-1 4-15,-1-2-12 0,-1-1 13 16,-5 5 0-16,-4 5-6 16,-1 4 6-16,-1 7 4 0,-1 0-4 0,-3 9 13 15,-4 10-10-15,-4 8-4 16,0 10 2-16,-2 6 14 0,-1 1-10 15,-3 6 7-15,0 1-5 0,-4 0-7 0,1 0 0 16,2-6 10-16,1-3-11 16,2-6 2-16,5-4 3 0,-1-4-6 15,4-5 4-15,1-4-1 16,2-4-2-16,3-2-2 0,-1-2 0 0,2-5-36 15,0 0 8 1,2-6-20-16,4 0-52 0,3 0 9 0,2-6-112 16,-3-7-153-16</inkml:trace>
  <inkml:trace contextRef="#ctx0" brushRef="#br0" timeOffset="54940.076">11161 5762 743 0,'10'-9'0'15,"1"2"116"-15,2-1-48 0,0-1-1 16,2-3-15-16,3-1-18 16,-3-5-13-16,2-2 1 0,-4-2 5 0,-4 0 10 15,-3 3 13-15,-6 0-12 0,0 2 2 16,-2 4-3-16,-5 4-6 15,-2 4-1-15,2 3-5 0,-4 2-16 0,-2 7-10 16,-2 7 2 0,-2 8 2-16,-2 8-4 0,3 2 0 0,4 3 4 15,0-2-6-15,6-2 6 16,3-3 0-16,3-4-5 0,0-5 3 16,3-4-4-16,2-3 0 0,6-3 6 0,1-4-1 15,2-5-2-15,3 0-7 16,-2-4-3-16,1-6-3 0,2-2 14 15,-1-5-2-15,0-1-8 16,3-5 11-16,-1-3 0 0,3-2-4 0,1-5 1 16,-1 2 1-16,-4 1 0 15,-2 6-6-15,-7 8 5 0,-4 8-1 16,-3 4 4-16,-2 5 5 15,-3 14-5-15,-5 6 6 0,-2 9-1 0,0 1-3 16,5-2 1-16,1-2-3 0,2-6-4 16,2-1 4-16,0-6 0 15,4 1-2-15,3-5-3 0,2-1 2 0,0-6-96 16,4-1-33-1,0-2-89-15,-4 0-482 0</inkml:trace>
  <inkml:trace contextRef="#ctx0" brushRef="#br0" timeOffset="55560.077">11809 5797 638 0,'12'-12'0'0,"-1"-1"271"16,-1 1-155-16,-4-5 7 15,-2 0-31-15,-3 0-6 0,-1 1-13 0,0 6-18 16,-5 5-11-16,-2 2-6 0,-3 3-13 16,-7 13-12-16,-5 8-9 15,-2 11 4-15,-2 2-7 0,3 1 1 0,4-3 4 16,5-3-4-16,4-3-4 15,5-3 4-15,3-6 0 0,2-1-2 16,3-5-13-16,5-1-3 16,4-6-9-16,1 0 6 0,3-4-7 0,1-2-21 15,3-5 3 1,0-3 2-16,-1-4-1 0,-2-1 29 0,0-4 8 15,0-5 2-15,-1-4 8 0,-2-2 0 0,-2-1-6 16,-2 4 4 0,-3 6 6-16,-3 10 11 0,-2 6 10 0,-1 5-2 15,-1 0-9-15,0 9-11 16,-3 11 4-16,-4 7 4 0,-1 3 2 15,2-2-11-15,-1-3-9 16,3-3 6-16,1-4 5 0,1 1-11 0,2-4 6 16,0 0-6-16,9-6-51 0,-1-1-5 15,5 0-27-15,4-7-75 16,-1-1-91-16,2 0-312 0</inkml:trace>
  <inkml:trace contextRef="#ctx0" brushRef="#br0" timeOffset="56590.079">12207 5682 899 0,'-6'-4'0'0,"-3"1"208"16,-3 3-128-16,-2 7-11 0,-4 8-2 0,1 5-15 16,-3 6-11-1,2 3-11-15,1 3-5 0,3 0 6 0,0-1-10 16,1-3-7-16,8-6 0 15,1-3-9-15,2-2-6 0,2-4 2 16,2-1 3-16,0-4-4 16,3-2 0-16,1-3 1 0,2 0-1 0,3-2-11 15,1-1 2-15,2-2-1 16,4-6-1-16,0-6-13 0,3 0-3 15,2-7 7-15,2-2-1 0,3-6-16 0,3-2 7 16,0-3-1-16,0 0-6 16,-6 0 23-16,-2 5 10 0,-8 6 3 15,-2 2 2-15,-6 9 23 16,-4 2 9-16,-2 3 2 0,-1 4 0 0,0 3 1 15,-4 0-16 1,-5 8-19-16,-2 4-2 0,-1 4 2 0,-1 4 1 16,0 0-3-16,2-1 2 0,0 1 0 0,0-1-1 15,1 1 0 1,-1 4 7-16,0 1-9 0,3-1 3 0,1-1 3 15,4-3-8-15,3-1 7 16,1-1-4-16,5-4-5 0,7-4 7 16,2-1-2-16,3-7-11 15,2-2 14-15,3 0-4 0,-1-5-1 0,1-7 5 16,0 0 0-16,-1-2-2 15,0-6-2-15,-1-1 2 0,0-1 0 16,1-7 0-16,-1 4 1 0,-1-2-9 0,-2 1 11 16,-6 2-6-16,-2 7-4 15,-5 0 13-15,-3 6-9 0,-2 4 3 16,-2 2 0-16,-7 5 10 15,1 0-5-15,-5 6 3 0,-1 8-5 0,0 6-5 16,-3 3 4 0,1 4 4-16,2 1-7 0,2 1 2 0,3-3 0 15,3-2-2-15,0-2 1 16,5-5 0-16,-1 0 0 0,2-5-2 15,3 0 2-15,-1-5 0 0,6 1-1 0,-1-3 0 16,3-5-10-16,1 2 4 16,0-2-5-16,3 0-8 0,1-4 4 15,4-5-14-15,2-5-12 16,3-4 17-16,4-5 8 0,1-3 0 0,4-3 0 15,-2 0-4-15,-3 0 7 16,-4 5 17-16,-4 6-1 0,-6 7-4 16,-4 7 4-16,-4 4 3 0,-1 3 5 0,-4 12 9 15,-1 9 5-15,-3 5 9 16,-3 3-10-16,0-1-5 0,-1-4 0 15,-1-5 9-15,2-3-5 16,1-3-5-16,0-5 3 0,0-4-3 0,0-3 0 16,1-3-1-1,-1-1-6-15,3 0-9 0,-1-1 7 0,2-3-6 16,0-4-4-16,1-4-6 15,5-2-9-15,5-2-3 0,7-4 8 16,-1-2-4-16,4-3-9 0,6-3 12 0,2-1-7 16,2 4-2-16,0 3 6 15,-4 9 11-15,-4 6 1 0,-2 7 7 16,-6 1 6-16,0 11 4 15,-4 5 8-15,-2 5-5 0,-3 2 1 0,-3 0 2 16,0 0-2-16,-2-2 1 16,-2 1-1-16,-6-2-11 0,-3-2-4 15,-3-3 7-15,-5 0-10 16,-1-2-9-16,-3-2-10 0,0 1-32 0,-1-4-95 15,0-2-74-15,0-4-282 0</inkml:trace>
  <inkml:trace contextRef="#ctx0" brushRef="#br0" timeOffset="58470.081">11225 6592 1187 0,'0'-19'0'0,"7"0"166"0,4-1-118 16,1 3 7-16,6 5-29 16,-1 6-14-16,1 4-9 0,3 5 7 15,-3 12-6-15,-6 12-2 16,0 9 6-16,-7 5 1 0,-5-1 11 0,0-3-1 15,-6-4-2-15,-2-6 1 0,-2-5 0 16,0-7-5-16,2-5-4 16,-1-3 3-16,3-5-6 0,3 0-6 0,0-2 0 15,0 0 9-15,1-4-11 16,1-3 4-16,1-3-4 0,0-4-32 15,7-1 20-15,3-6-1 16,2-1-4-16,4 0 11 0,1-7-2 0,0-2-5 16,3-1 8-16,-2 3-3 0,-2 5-3 15,-1 9 15-15,-5 8-3 16,-2 7-6-16,-1 4 8 0,0 9-2 0,-1 11-2 15,-1 5 5 1,1 0 21-16,-2 2-19 0,-1-4 9 0,0-7-4 16,-3-4 4-16,1-3 3 15,-1-6-6-15,0-3-6 0,0-2 7 16,0-1-2-16,-4-1-1 15,0 0 4-15,-1-2-9 0,0-3-5 0,1-2 4 16,2-1-4-16,2-5-28 0,2 0-1 16,7-5-10-16,3-3-3 15,5-4 10-15,4 0-7 0,0 0-13 0,0 1 26 16,-3 8 12-16,-6 3 5 15,1 8 15-15,-5 5-4 0,-3 0 0 16,-1 13 0-16,-2 6 11 16,-2 7-2-16,0 5 3 0,0 1-4 0,-1-6-9 15,1-1 2 1,0-4 9-16,0-6-10 0,4-1 0 0,2-1 15 15,0-5-14-15,2 0 6 0,3-5 1 0,-1-3-6 16,5 0 7 0,0 0-8-16,-1-6-1 0,1-3 0 0,2-1 7 15,-3-2-11-15,3-2-7 16,-1-3 3-16,-1-2-3 0,0-4 4 15,-2-4-2-15,-3 2-3 16,-2-3 10-16,-3 6 4 0,-5 6-4 0,0 4 5 16,0 6 8-16,-4 4 4 0,-2 2-2 15,0 7-14-15,-6 6-2 16,-1 7 6-16,1 6-4 0,0-1-1 0,3 1 4 15,-1-2-1-15,2-1-2 16,4-1 2-16,3-1 3 0,1-2-5 16,1-3 2-16,4-1 2 15,2-3-3-15,3-2-3 0,1 0 6 0,-1-5-6 16,6-3 1-1,-2-2 1-15,2 0-15 0,2-6 8 0,-1-5 3 16,1-3-11-16,2-3 9 0,-2-5 4 0,2-4-3 16,0-7 10-1,-2-5-5-15,-1-3-7 0,0-5 10 0,-3 1-3 16,-1-1-3-16,-1 6 8 15,-2 4-2-15,-4 7 0 0,-2 11 11 16,-2 8 1-16,-2 7-3 16,0 3-3-16,-2 14-9 0,-7 13-1 0,-2 10 4 15,-7 10 17-15,-2 3-19 16,2 0 0-16,2-2 8 0,0-6-8 15,7-3 0-15,3-9 4 0,4-5-7 0,3-4 5 16,4-5 0-16,3-3-4 16,7-5 3-16,-1 0 0 0,4-4-2 15,2-4-6-15,4 0 6 16,-2-1-17-16,3-8 13 0,-2-2-4 0,0-6-1 15,-1-5 10 1,-1-5 0-16,-2-5-19 0,3-5 13 0,-3-5 2 16,-2-4-2-16,1-3 7 0,-2 1-1 0,-2 3 0 15,-1 5 0 1,-2 6 4-16,-3 9-1 0,1 8 4 0,-5 9-4 15,-1 5-6-15,-2 3 3 16,-1 5-1-16,-4 12-3 0,-3 12 5 16,-6 8 16-16,-2 6-16 15,-2 5 6-15,0 0-1 0,0 1-3 0,1-3 5 16,1-6-7-16,1-5-2 15,2-5 2-15,4-6 3 0,-1-4-4 16,4-6 0-16,2-3 0 0,1-5 0 0,2-2 0 16,0-4 0-16,0 0 0 15,0 0-11-15,4-5-12 0,2-4 7 16,3-3 2-16,1-3-21 15,1-3-16-15,2-2 35 0,2-1-6 0,0-5-1 16,2 1 0 0,2-3 3-16,-2 3-1 0,0 8 9 0,-2 5 6 15,-8 12-1-15,-1 3 9 16,-5 13 7-16,-1 7 13 0,0 3-3 15,-1 1-13-15,-3-1-6 0,3-2 0 0,1-4 6 16,0-6-1-16,5 0 13 16,0-4-10-16,2-3 0 0,-2-5 6 15,3-1 1-15,-2-1-8 16,2-2 4-16,3-6-7 0,-3-2-6 0,2-4 4 15,0 0-2-15,-2-1-14 16,4-2-1-16,0-2-1 0,0 0-8 16,2 2 13-16,-2 4 5 0,-2 6 2 0,-3 5 8 15,-3 2-7-15,-4 5 6 16,0 9 18-16,0 4-8 0,-1 3-8 15,-1 3 3-15,1-2-6 16,1-3-4-16,3-2 2 0,3-6 0 0,2-3 0 16,4-1 0-1,-1-6 9-15,2-1 15 0,1 0-4 0,-1-8-13 16,-3 1 0-16,0-5 19 15,-4-2-3-15,-1 0 2 0,-4-4-5 16,2 1-15-16,-3-2-3 0,0-1 3 0,-3 4-3 16,-2-1-2-16,1 5 0 15,-2 2 9-15,-1 6-13 0,-1 4 4 16,-1 1-1-16,0 9-32 15,0 6 1-15,2 3-27 0,2 2-53 0,0 0-40 16,2-3-135-16,2-1-130 16</inkml:trace>
  <inkml:trace contextRef="#ctx0" brushRef="#br0" timeOffset="58910.082">12928 6692 600 0,'20'-25'0'0,"-3"0"173"0,-8-4-38 15,-5 4-34 1,-4 0-16-16,-2 3-6 0,-6 8-12 0,-3 2-13 15,-2 6-18-15,-3 6-12 16,-4 4-9-16,-3 12-6 0,-2 9 7 16,-1 4-8-16,2 5 0 0,4-1 0 0,2-4-9 15,6-2 0-15,7-5 2 16,3-3 0-16,4-4-1 0,7-3-2 15,0-3 2-15,4-4 0 16,1-3-7-16,2-2 7 0,2 0 0 0,0-4-15 16,0-8 5-16,0 0-2 15,1-4 9-15,-2-5 2 0,4 0-8 16,0-6 11-16,3-7-4 15,0-5-5-15,1-7 5 0,-2-3-6 0,-3 1 5 16,-2 0 3-16,-4 8 0 0,-6 8 3 16,-2 10 19-16,-4 10 2 15,-1 5 3-15,-1 6-4 0,0 1-3 0,-3 12-15 16,-7 11-4-1,-5 9 7-15,1 9 4 0,-3 4-2 0,1 3-6 16,4-2-5-16,-4 3 2 16,3-3 3-16,1-5-4 0,2-1-115 15,0-8 12-15,0-5-74 16,-2-5-87-16,-4-8-330 0</inkml:trace>
  <inkml:trace contextRef="#ctx0" brushRef="#br0" timeOffset="59090.082">11751 6619 959 0,'35'-4'0'0,"10"-2"31"16,5 1 28-16,10 2-14 0,4 0-23 0,-1 0-23 15,-2-2-74 1,-6 0-245-16</inkml:trace>
  <inkml:trace contextRef="#ctx0" brushRef="#br0" timeOffset="59840.083">13665 6174 409 0,'-3'-3'0'0,"-2"1"198"16,3 0-86-16,1-4 1 0,1-1-18 0,0 1-12 16,0-2-12-1,0-1-2-15,0 1 1 0,0 1 1 0,0 2-5 16,-1 0-5-16,-2 1-9 15,1 1-18-15,0 0-3 0,2 3-2 16,-1 0-7-16,1 0-13 16,0 0 0-16,-1 0-6 0,-2 0-6 0,3 3 6 15,-1 6-2-15,0 1-2 16,0 6 2-16,-3 4 13 0,1 12-1 15,1 9 16-15,-1 10-4 0,0 7 4 0,2 5-6 16,-1 5 2-16,0-3-7 16,3-1-3-16,-3-5-4 0,2-1-4 15,0-2 2-15,1-3-5 16,-1 0-3-16,0-3 3 0,1-1 0 0,-1-5-8 15,0-3 8 1,-1-7-1-16,-3-7-3 0,0-5-11 0,0-5-2 16,-1-4-23-16,3-3-14 0,-4-4-20 0,2-4-63 15,2-2-19 1,-1-2-77-16,0-11-369 0</inkml:trace>
  <inkml:trace contextRef="#ctx0" brushRef="#br0" timeOffset="64670.09">13958 4780 931 0,'-10'24'0'16,"-2"8"141"-16,-3 7-53 16,1 7-36-16,-2 7 0 0,2 2-12 15,1 3-17-15,-3-4-12 16,6-2 4-16,-2-6-3 0,2-6 4 0,1-6-4 15,1-8 5-15,1-4 4 0,0-8-3 16,3-6 2-16,2-1-7 16,2-5-5-16,0-2 5 0,0-3 5 0,0-9 2 15,0-8-8 1,0-5-10-16,7-9-4 0,4-5 4 0,2-4 1 15,3-6-4-15,3-6 1 16,0-1 0-16,3-5 0 0,-1-4-5 16,1 0 5-16,0 2 0 0,-2 3-10 0,-2 12 10 15,-2 11-3-15,0 8 3 16,-1 14 0-16,-1 5-8 0,1 7 8 15,-2 3 0-15,-2 11-8 16,0 3 10-16,-3 9-2 0,0 3 0 0,-5 5 0 16,-2 1 6-16,-1 0-2 15,0-3 4-15,-7-1-5 0,1-2-3 16,-5-6 0-16,-2 2 10 15,-4-5-7-15,-2-3 1 0,-3 2-3 0,-1-5-2 16,1-6-16-16,1 0-16 0,2-1-38 16,5-4-23-16,1 0-13 15,7 0-45-15,2-7-21 0,3-1-137 0</inkml:trace>
  <inkml:trace contextRef="#ctx0" brushRef="#br0" timeOffset="65570.091">14353 4480 789 0,'3'-6'0'0,"-3"5"222"0,0 1-88 0,0 7-41 15,-8 13-52-15,-2 9 4 16,-5 12-1-16,-1 5-8 0,0 0-5 15,1 0 2-15,1-4-13 16,-1-5-6-16,4-5-1 0,1-5-1 0,1-6-7 16,2-6 12-16,1-2-9 0,1-5-4 15,1-1 4-15,1-4-6 16,2 0-2-16,0-3 0 0,1 0 8 0,0 0-9 15,0-3-6 1,6-6-11-16,2-6-1 0,7-7 13 0,-2-2 0 16,5-7-8-16,1-1 8 15,-2 2 0-15,0 1-2 0,-4 5 9 16,-2 7 2-16,-3 7-6 15,-1 5 4-15,-1 5-3 0,-1 2-6 0,0 9 4 16,2 11-1-16,-4 8 4 0,-1 1 2 16,0-1 2-16,-2-5-4 15,0-7 2-15,0-2-1 0,0-3 0 0,0-4 0 16,0 0 7-16,0-4-12 15,6-1 9-15,1-2-6 0,2 0 0 16,3-2 4-16,0 0-1 16,1 0-23-16,1-7-2 0,-2-3 0 0,2-3-3 15,-1-5 20 1,2-2 1-16,-3-2-6 0,1-4 6 0,1 0-2 15,-2 0-4-15,0 2 12 0,-5 5 0 0,1 4-8 16,-3 7 13 0,-2 7-8-16,-2 1-4 0,-1 12 0 0,-2 10 9 15,-3 10 9-15,-5 4-3 16,1-1-2-16,3-3-9 0,0-7 6 15,4-4-2-15,2-5-4 16,1-6 6-16,3 0-2 0,0-4-2 0,3-4 2 16,0-1 9-16,5-1-8 0,1-3 6 15,1-3-6-15,1-4-4 16,1-3 2-16,0-2 0 0,-1-2 0 0,0-6-1 15,0 0 1-15,-1-4 0 16,-1-2 0-16,1 1 1 0,-4 3-1 16,0 4 0-16,-5 10 1 15,0 5-1-15,-5 3 0 0,0 4 0 0,0 10-8 16,-5 6 8-1,1 12 0-15,-4 6 16 0,-3 5-6 0,-1 6-3 16,-1 0 5-16,-3 3-1 0,0-1-4 0,-2 0-6 16,2-6 8-1,-1-1-8-15,2-1-2 0,-2-5 2 0,0 1 1 16,-1-5-4-16,-3 1 4 15,1-1 3-15,-4-4-6 0,0 1 0 16,0-3 3-16,0-3-4 16,0-5 4-16,1-5 1 0,2-5-3 0,0-6 0 15,3-1 6-15,4-3-7 16,1-7 2-16,5 0 1 0,2-4-2 15,3-7-62-15,3-2-14 0,3-3-78 0,3-5-38 16,3-1-146-16</inkml:trace>
  <inkml:trace contextRef="#ctx0" brushRef="#br0" timeOffset="66070.092">14963 4691 996 0,'16'-12'0'0,"-6"4"208"0,-5 3-120 0,-3 3 4 15,-2 1-5-15,0 1-42 16,-6 0-26-16,-2 4-9 0,-5 4-1 16,-5 6-7-16,1 4-4 15,0-3 4-15,5 4 1 0,5-4-3 0,5 1-2 16,0 3 3-16,2 1-2 15,3 2-2-15,3 0 3 0,0 2 0 16,-2-2 3-16,1 2-3 0,-3-4-3 0,-2 2 6 16,-3-1-2-16,-4-3-1 15,-3-2 0-15,-3-1 0 0,-1-3 0 16,0-3 0-16,1-4 1 15,1-2-1-15,4-2 0 0,3-1 2 0,1 0-3 16,2 0-1 0,2-4-4-16,2-2-10 0,7-7-1 0,3 0 0 15,5-2-1-15,0-3 3 16,4 0 4-16,1-2-5 0,2-3 16 15,2 2 0-15,1-2-5 0,1-3 8 0,-4 5-2 16,0 3-2-16,-5 2 2 16,-5 10 0-16,-3 1-2 0,-6 3 1 15,-3 2 0-15,-1 5 0 16,-1 8-3-16,-5 6 7 0,0 4-6 0,-4 0 4 15,3-1 0-15,0-3-5 16,0-3 2-16,4-1-14 0,-3-3-40 16,3-3 2-16,2 0-12 0,-2-4-34 0,2 0-23 15,-4-2-105-15,-1-3-312 16</inkml:trace>
  <inkml:trace contextRef="#ctx0" brushRef="#br0" timeOffset="66220.092">15211 4527 690 0,'10'-28'0'15,"-2"10"313"-15,-1 8-193 0,-5 2-53 16,2 6-36-16,2 2-32 0,-2 5 2 0,4 6-2 16,-1 7-67-16,-1 1-21 15,0 5-44-15,1-1-147 0,0-4 8 16</inkml:trace>
  <inkml:trace contextRef="#ctx0" brushRef="#br0" timeOffset="66890.093">15381 4674 454 0,'8'7'0'0,"-3"-5"188"15,-5 1-73-15,0 2 21 16,-3 2-19-16,-9 3-7 0,-4 8-24 0,-3 5-2 15,-6 2-10-15,2 3-15 0,3-1-19 16,1-1-8-16,6-3-8 16,7-2-8-16,-1-4 0 0,7 1-9 0,2-2-8 15,3-4 2 1,6 0 8-16,3-1-11 0,3-5 4 0,4 0 8 15,4-3-13-15,3-3 6 16,2 0 5-16,4-4-9 0,1-4 2 16,1-2 4-16,-2-3-7 0,1-5 4 0,-2-1 3 15,-4-7-6-15,-1-4 0 16,-6 1-2-16,-5-2-1 0,-7 5 6 15,-7 6-1-15,-3 2-1 16,-4 5 0-16,-6 6 2 0,0 4-2 0,-6 3-11 16,-1 2 5-16,0 7 1 15,-3 3 4-15,-1 4-3 0,2 2-9 16,-2 0 3-16,7 3-1 15,0-4-11-15,4-2 4 0,3-1-11 0,3-3-14 16,2-5 1-16,2 1 8 0,3-2-1 16,3-2 1-16,4 0 1 15,2-3-16-15,1 0 19 0,2-1 19 0,0-1-1 16,-2-1 4-1,-1 3 4-15,-2 0-3 0,1 3 9 0,0 6 0 16,2-1-4-16,0 0 2 16,1-1 4-16,4-4 6 0,1-2 15 15,3-1 4-15,1-4-2 16,2-5-7-16,1-2-4 0,2-5 2 0,-1-4 1 15,-1-2 1-15,-2-3-1 0,-4-3-1 16,-4 0 0-16,0-2 9 16,-5-4 5-16,-1 0-6 0,1-4-9 0,-1-2-1 15,3-1 2-15,0-2-12 16,-2 4 0-16,-1 5-4 0,-1 9-2 15,-5 7 0-15,-3 10 8 16,-1 8-8-16,-5 0 0 0,-8 20 7 0,-7 15-13 16,-6 11 11-16,1 11-3 0,2 2-3 15,2-2 2-15,7-2 4 16,3-6-6-16,4-6 2 0,5-7-2 0,2-7-69 15,0-4-16 1,0-7-47-16,-2-5-119 0,0-7-292 0</inkml:trace>
  <inkml:trace contextRef="#ctx0" brushRef="#br0" timeOffset="68290.095">13874 5939 834 0,'-1'-2'0'16,"5"-3"142"-16,2-3-61 15,1 0 16-15,4-6-28 0,2-2-24 0,2-5 6 16,1-7 2-1,1-4-8-15,2-8-4 0,0-6-10 0,-2-3 3 16,1-4-18-16,0 2 1 0,-3 1-9 0,-4 4-7 16,-3 4 8-1,-5 9-3-15,-3 9-6 0,0 9 0 0,-1 8 12 16,-5 4-5-16,-5 3 5 15,-3 11-12-15,-6 15 0 0,-4 12-1 16,-3 11 3-16,4 6-4 16,0 3 4-16,2 0-2 0,5-3 0 0,3-3 0 15,8-5 2-15,2-7-6 16,3-4 7-16,3-4-4 0,6-6-1 15,4-2-1-15,3-3 1 0,4-3-20 0,1-6 3 16,3-4-2-16,1-3-2 16,4-3 10-16,0-2-3 0,1-2 1 15,0-8 3-15,-1-2-6 16,0-5 7-16,0-4 14 0,-2-2-4 0,-1-2-3 15,-4-1 7 1,-3-3-3-16,-5 0 0 0,-3 0 0 0,-5 0 3 16,-5 5-3-16,-1 2 0 0,-7 8 10 0,-5 3 6 15,-4 8 4 1,-7 3-11-16,2 14-1 0,-4 5 0 0,1 7-4 15,3 3-5-15,3 1 2 16,3-3 5-16,2 0-7 0,4-3 2 16,1-3 0-16,2-4-1 15,3-6-2-15,3-2 2 0,0-1 0 0,0-2-10 16,7-1-10-16,0-3-13 15,3-2 14-15,4 0-2 0,2-7-18 16,1-3 10-16,1-2 1 0,-2-2 2 0,3-2 22 16,0 2 3-16,-2 0-4 15,-1 0 10-15,-1 6-4 0,-5 1-2 16,0 4 2-16,-3 3-5 15,-1 3-1-15,-4 8 8 0,2 5 1 0,-1 1 5 16,1 0 2 0,0-1-7-16,2-5-4 0,1-4 0 0,-1-1 14 15,3-4-13-15,0-2 12 16,2 0-1-16,0-1-6 0,1-7 3 15,-1-1-10-15,0-2 2 0,-4-2 6 0,1 0-5 16,0-1-4-16,0-3 1 16,0 1 1-16,2-2 0 0,0-1-24 15,-3-1 19-15,1 3-7 16,-2 1 9-16,-3 9 3 0,-3 4 0 0,1 3 0 15,-1 5 4-15,-1 7-4 16,-1 5 0-16,-1 5 7 0,1-3-8 16,1-2 2-16,1-5 4 0,1-1-6 0,4-3 2 15,1-1 6-15,-1-4-7 16,3-3 0-16,3 0 12 0,-1 0-15 15,3 0 6-15,2-3 2 16,0-5-7-16,1 0 3 0,-1-2-4 0,1 0-12 16,0-2 5-16,0 0 1 15,-1-2-3-15,-1-4 7 0,-3 1 0 16,-1-1 4-16,-4 3 1 15,-1 2 0-15,-3 4 2 0,-2 2-1 16,0 4 36-16,-2 3-12 0,-4 5-13 0,-2 12-7 16,1 10-8-16,-4 7 6 15,-1 5 21-15,1 4-13 0,-2 3 7 0,0 3-2 16,-1 1-2-1,-3 2-5-15,1-2-2 0,-1-2-3 0,0-4 3 16,1-2-4-16,1-6-5 16,-3-3 4-16,7-4 0 0,0-5-4 15,3-5-2-15,4-1-13 16,4-7-16-16,0-4-2 0,4-6-22 0,6-1-8 15,0 0-1-15,4-8-47 0,-1-3-83 16,-3-7-169-16</inkml:trace>
  <inkml:trace contextRef="#ctx0" brushRef="#br0" timeOffset="68820.096">14920 5789 866 0,'3'0'0'15,"5"-2"133"1,-1-3-13-16,4 2-43 0,2-3-32 0,1-1-26 16,0-1-14-16,2 0-4 15,-4-4 7-15,-1 3-6 0,1-1 1 16,-5-2 7-16,0 0-5 15,-2 0-4-15,-4 0 11 0,-1 0 1 0,-1 4-8 16,-7 3 2-16,0 3-2 0,-4 2-4 16,-3 5 0-16,-1 7 1 15,-1 7-4-15,1 7 3 0,0 4-2 0,3 1-4 16,1 1 8-1,7-1-2-15,1-7-2 0,4-4 1 0,0-3-1 16,2-5-2-16,5-4 6 16,6-3-1-16,2-4 2 0,4-1 7 15,3-5-7-15,2-4-6 16,1-6 4-16,2-2 2 0,-2-4-5 0,-1-4 2 15,2-3 1-15,-1-2-2 0,1-5 0 16,2-1 0-16,-3 1-1 16,-2 3 2-16,-6 8 0 0,-7 10-1 0,-5 7 0 15,-5 7 11-15,0 4 12 16,0 14-12-16,-6 13 18 0,-2 7 7 15,-3 3-12-15,4-3-7 16,3-4 6-16,1-6-1 0,3-2-11 0,0-9-10 16,4-2 7-16,4-4-7 0,0-5-2 15,3-2-18-15,1-4-47 16,-1 0-133-16,0-9-82 0,-5-6-482 0</inkml:trace>
  <inkml:trace contextRef="#ctx0" brushRef="#br0" timeOffset="70040.098">13824 6814 1020 0,'0'-8'0'16,"0"0"225"-16,3-4-140 0,2 0-16 15,2 2-35-15,0 0-26 16,4 2-9-16,0 1 2 0,0 1 6 0,1 6-9 15,1 0 4 1,-2 5-2-16,0 6 0 0,-3 6 0 0,-2 5 8 16,-2 5 11-16,-4 5-2 0,-2 3 10 0,-6 0-2 15,0-2-10 1,-4-4-4-16,0-4-3 0,1-5-3 0,1-5-2 15,2-5-3-15,1-5 0 16,5-2 12-16,1-3-12 0,1 0 0 16,0 0 8-16,0-6-7 15,2-5 0-15,6-7-2 0,2-2-11 0,3-4 13 16,0-1-2-16,2-3-11 15,0-5 11-15,3 4-1 0,-1-5-4 16,5 3 5-16,-1 2-3 0,0 3-3 0,-3 11 11 16,-3 7-5-16,-3 8-6 15,-3 5 6-15,-1 10 1 0,-3 7 0 16,-2 6 0-16,-3 2 9 15,0-1-3-15,-3 0 4 0,-4-5 0 0,-2-5 3 16,0-2 4 0,1-2-3-16,-2-5-6 0,0-1 7 0,3-3-7 15,0-2-9-15,3-4 2 16,2 2 6-16,2-2-9 0,0 0 3 0,0 0-3 15,3-5-25-15,6-3 14 0,2-6 0 16,3-3-9-16,3-3 5 16,2-5-6-16,0-3-3 0,1-2 11 15,1-4-7-15,1 1-2 16,-1 2 16-16,-2 3-1 0,-4 12 3 0,-2 8 5 15,-3 7-1-15,-2 2-3 16,-1 9 5-16,-1 8 0 0,-3 7-2 16,-3 9 2-16,0 1 16 0,-5 0-12 0,-1-4 5 15,0-4-3-15,0-4 6 16,-1-2-1-16,2-2-8 0,0-5-3 15,1-1 0-15,3-1 3 16,1-3-3-16,0-1-66 0,0-1-32 0,1-3-90 16,1-2-39-16,1-2-233 15</inkml:trace>
  <inkml:trace contextRef="#ctx0" brushRef="#br0" timeOffset="70460.098">14466 6731 983 0,'0'-1'0'0,"-1"1"257"16,-6 9-184-16,0 9-42 0,-3 6 7 15,-5 7 1-15,4-2-15 16,-1-1-5-16,5-2-5 0,-1-5-8 0,4-1-4 15,-1-7 1-15,5-2-1 0,1-4-4 16,2-1 4-16,4-3-3 16,4-2-8-16,4-1-6 0,0-3-8 0,4-6-20 15,-4 0 3-15,3-3 3 16,-2-3 4-16,-1-2 29 0,2-3 7 15,-3-1-6-15,3-3 3 16,-3-2 2-16,-1 1-4 0,-2 3 4 0,-2 2 0 16,-2 8 0-16,-3 8 8 0,-3 4-5 15,-1 9-5-15,-1 11 0 16,-5 5 49-16,-3 3-39 0,3 1-4 0,1-5-1 15,2-2 1 1,2-4 4-16,1-2-12 0,0-3 1 0,0-2-3 16,2-1-22-16,3-3-41 15,-2-4-4-15,2-2-21 0,2-1-55 16,3 0-63-16,3-2-61 15</inkml:trace>
  <inkml:trace contextRef="#ctx0" brushRef="#br0" timeOffset="70840.099">14951 6641 572 0,'17'-31'0'16,"-9"11"368"-16,-3 9-236 15,-5 7 2-15,0 4-21 0,-3 3-25 16,-10 11-51-16,-4 10-13 16,-4 6-3-16,-2 3 1 0,1-1-3 0,0 2-7 15,1-2-4 1,-1-2 1-16,4-1-7 0,0-2-2 0,0 0 0 15,3-6-32-15,1-1-25 0,4-7-20 0,2-4-16 16,6-4-16 0,-1-3 18-16,3-2-17 0,3-3-56 0,2-7 31 15,2-4 41-15,1-5 50 16,-1-3 24-16,2-4 17 0,-1-3 2 15,0-5-1-15,3-3 0 16,1-2 42-16,1 5 19 0,0 5 3 0,-4 11 45 16,-2 10-8-16,-5 6-17 0,1 5 9 15,0 8-6-15,0 6 5 16,2 6-9-16,1 3-15 0,-2 1-21 0,1 0-6 15,-1 1-5-15,1-4-9 16,0-1-13-16,0-2-4 0,1-3-6 16,0-3-6-16,-2-3 0 15,1-1-34-15,0-2-58 0,1-2-55 0,-2-4-56 16,-1-3-350-1</inkml:trace>
  <inkml:trace contextRef="#ctx0" brushRef="#br0" timeOffset="71510.1">14181 7295 928 0,'0'0'0'0,"0"12"104"15,0 9-4-15,-5 9-19 0,0 10-6 0,-4 4-22 16,-2 2-7-16,-2-2 0 16,1-2-12-16,-3-5-7 0,2-3-7 15,1-2-8-15,2-3-8 16,2-3-3-16,0-4 2 0,0-3-5 0,3-2-34 15,0-3-18-15,1-2-44 16,0-4-56-16,1-1-21 0,-1-6-113 16,1-1-225-16</inkml:trace>
  <inkml:trace contextRef="#ctx0" brushRef="#br0" timeOffset="71870.1">14060 7560 525 0,'0'-17'0'0,"0"7"317"16,0 5-204-1,-2 1-52-15,-1 4-3 0,3 3-1 0,0 5-42 16,6 3-5-16,7 3-2 15,6-2 7-15,5-5 9 0,5-1 0 16,6-5-6-16,1-1-7 0,2-1-2 0,-1-5-2 16,-2-2-3-16,-5 0-4 15,-7-2 0-15,-4 0 4 0,-5 3-5 16,-4-1-2-16,-3 4 1 15,-4-6-4-15,-2 3 6 0,-1-3 0 0,-2 0 0 16,-4 0 0-16,-2-1 1 16,-3 2-2-16,0 5 2 0,-2 3 19 15,0 1-6-15,-1 4 3 16,-2 11-2-16,1 6-9 0,0 11 2 0,-1 1-1 15,5 4-4-15,1 0 3 0,2-6-1 16,6-2-2-16,2-5-1 16,0-4-1-16,6-3-2 0,6-5 1 0,4-2 1 15,4-3-2 1,4-4-32-16,2-3-25 0,3 0-65 0,0-6-56 15,1-1-159-15</inkml:trace>
  <inkml:trace contextRef="#ctx0" brushRef="#br0" timeOffset="72440.101">14698 7533 892 0,'-12'-6'0'0,"0"3"253"16,-4 3-172-16,-2 5-19 0,-1 8 2 0,1 3-12 16,-1 5-12-16,4 2-18 15,1 0 2-15,3 2-2 0,1-1-6 16,5-2-4-16,3-3-5 15,3-2-3-15,2 1-3 0,5-3 0 0,4-2 0 16,4-2-2-16,3-5-9 0,0-4-2 16,3-2-7-16,1-2 8 15,3-4 0-15,-2-6-8 0,2-4 14 0,-1-7-11 16,0-3-8-1,-1-8 12-15,0-4-7 0,-1-7 1 0,-1-8 15 16,-2-1 3-16,1-5 0 16,-4 1 0-16,-1 5 1 0,-4 7-1 15,-4 10 0-15,-3 9 2 16,-2 10-3-16,-3 10 2 0,0 7 30 0,-6 7-1 15,-8 19-23-15,-3 9-6 0,-4 11 1 16,-1 7 7-16,0 1-7 16,1 1 0-16,2-2 6 0,0-4-3 0,5-6-6 15,-1-7 2-15,4-7 5 16,5-5-8-16,0-8 3 0,4-5-1 15,2-5 0-15,0-2-18 16,6-4-8-16,2 0-22 0,4-10 17 0,2-2-5 16,1-7-7-16,3 2 15 0,-1-4 7 15,1-1 8-15,0 2 13 16,-3 2 0-16,1 3-8 0,-6 7 13 0,0 8-4 15,-3 2-2 1,-2 12 2-16,0 4 18 0,0 2-3 0,0 2-1 16,-2-1-8-16,3-3-8 15,3-3 2-15,-1-1 4 0,4-8-7 16,2-1 3-16,1-5-2 15,2 0-47-15,-3-5 6 0,0-4-58 0,-2-2-72 16,-5-3-107-16,-3-1-133 0</inkml:trace>
  <inkml:trace contextRef="#ctx0" brushRef="#br0" timeOffset="72990.102">15134 7548 805 0,'-6'28'0'0,"1"2"196"0,-1-3-111 15,-1-3 9 1,0-3-27-16,1-2-11 0,2-3 1 0,-3-4-12 15,2-2-14-15,2-3-5 0,-2-4-9 0,4-2-13 16,1-1-4 0,-3 0 0-16,3 0 7 0,0-2-9 0,3-4-5 15,4-1-5-15,0-6-3 16,1-2 4-16,3-2-12 0,1-2-8 15,2-3 12-15,6-1 2 16,1-3-6-16,0 0 9 0,1-1 4 0,1 5 4 16,-8 5 9-16,0 8-3 0,-5 7 0 15,-5 2 0-15,-2 11 7 16,-1 6 4-16,-2 7 10 0,0 4-4 0,-3 1-8 15,-2-3-2-15,3-3-3 16,-1-4 0-16,1-3 4 0,2-4-1 16,0-7 1-16,0 0-4 15,0-2-3-15,3-2-2 0,1 0 2 0,3 0 1 16,0-1-2-1,1-1-29-15,3-3 0 0,-1-2-18 0,0 1 2 16,0-3-7-16,2-3 4 0,-3-3 25 0,3-3 11 16,-1-2 1-1,2-3 5-15,0-3 2 0,-2 2 2 0,-1 5 2 16,-3 6 0-16,-6 7 0 15,-1 5 11-15,0 7-7 0,0 5 25 16,-3 10 12-16,-3 2-15 16,-1-2-10-16,1 1 2 0,1-4 0 0,2-3-1 15,1-2-3-15,2-4-3 16,0-3-4-16,0 0 1 0,0-3-8 15,4 0 0-15,2-4 0 0,2 0 0 0,1-1-75 16,0-5-23-16,0-2-82 16,-4-2-269-16</inkml:trace>
  <inkml:trace contextRef="#ctx0" brushRef="#br0" timeOffset="73120.102">15517 7243 672 0,'3'-19'0'0,"-2"10"263"0,1 7-183 0,0 2-32 15,2 6-47 1,-2 10 0-16,1 5-2 0,-1 5-94 0,0 0-144 15,-1 0-157-15</inkml:trace>
  <inkml:trace contextRef="#ctx0" brushRef="#br0" timeOffset="74120.103">15675 7507 675 0,'6'-9'0'0,"-3"-1"317"0,0-3-186 0,-3 2-20 16,0-1-20-16,-3-1-18 15,-3 2-15-15,-3 5-14 0,-3 4-14 16,-4 2 4-16,-4 8-3 15,-2 6-8-15,1 8-3 0,-2 3-3 0,6 3-5 16,3 0-9 0,3-3 3-16,8 0-3 0,2-7-6 0,1-2 3 15,7-2 4-15,1-5-8 16,2-3-7-16,3-3 4 0,1-3-6 15,3 0 9-15,-1-7-7 0,1-2-6 0,-2-5 5 16,0 1-3-16,0-2-2 16,-1-3 11-16,2-2 1 0,0 0-2 15,-1 2 7-15,-4 1 0 16,-1 6-13-16,-6 7 16 0,-2 1-5 0,-1 4-2 15,-1 12 3-15,-4 5 2 16,-4 11 2-16,-4 5 4 0,-3 4-6 16,-1 5-2-16,-2 2 2 0,-4 3 7 0,0-2-10 15,1-3 4-15,2 0-1 16,2-11-5-16,1 0 7 0,5-4-6 15,1-7-19-15,0-2 14 16,4-5-6-16,1-4-10 0,2-3-3 0,2-5-15 16,1-2 5-1,0 0 29-15,4-4 4 0,6-6 0 0,1-5 7 16,3-3-3-16,1-4 0 15,3-5 0-15,3-4 3 0,2-10-1 16,0-4 0-16,2-3 0 0,1-3-4 0,-3 0 4 16,2-2 0-16,0-2-3 15,-1 4 1-15,-2 5 0 0,0 12 0 16,-7 10 2-16,-1 10-1 15,-5 9 3-15,-6 3 6 0,1 2-2 0,-2 4 0 16,-2 6 5-16,-2 9 2 16,-4 7 1-16,-7 3-4 0,2 4 0 15,-1-1-9-15,0-2 3 16,4-4-3-16,2-4-3 0,2-4 0 0,2-4 5 15,2-5-7-15,0 0 4 0,5-3-6 16,2-4 2-16,-1 1 4 16,3-3-1-16,4 0-1 0,-3-4-8 0,3-4 1 15,-1-1-9 1,-1-3 3-16,2-1 0 0,0-4-3 0,-2-6 10 15,4-2 2-15,-1-2-2 16,-1-2 3-16,0 5 1 0,-2 2 1 16,-5 7 2-16,-2 7 0 0,-1 4-1 0,-3 2 0 15,0 5 14-15,0 8 0 16,-8 7-2-16,-1 10-3 0,-1 1-4 15,1 0 0-15,4-4-3 16,3-4-2-16,1-4 0 0,1-7 5 0,4-2-5 16,2-3 0-16,4-1 10 15,2-3-3-15,2-1 1 0,2-1-6 16,1-6-2-16,-1-3 0 15,-2-3 4-15,2-2-5 0,-1-1-5 0,1-2 2 16,1-2-5-16,-1-2 6 0,2-2-3 16,-1-3-1-16,-4 2 7 15,-2 2 0-15,-4 3-3 0,-4 8 5 0,-3 5-2 16,-4 7 0-1,-8 7 2-15,-3 13-3 0,-6 9 1 0,2 6 11 16,3-3 3-16,4 2-8 16,2-2-1-16,7-3-2 0,3-5-5 15,2-1 4-15,9-2-4 16,5-4-96-16,2-2-51 0,4-6-46 0,1-6-233 15</inkml:trace>
  <inkml:trace contextRef="#ctx0" brushRef="#br0" timeOffset="74220.103">16331 7756 982 0,'0'0'0'0,"0"1"154"0,0 0-134 15,3 1-29-15,0-2-112 16,1-2-359-16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7:45:10.8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7213 3948 455 0,'0'-10'0'15,"0"1"177"-15,0 1-122 16,-2 5 3-16,2 1 8 0,0 2-13 16,-3-2-2-16,3 2-17 0,0 0-10 0,0 0-10 15,0 0-9-15,0 0-6 16,0 0 2-16,0 2 5 0,1-1-7 15,1 3 0-15,1 3 7 16,0 2 9-16,0 2 11 0,1 4-2 0,-1 2-8 16,-1-1-7-16,1 6 3 15,-1-1 1-15,-1 5-3 0,3 0 1 16,-2-3-2-16,1 2-4 0,-1-4 1 0,1-1-1 15,0-4-4-15,-1-1 3 16,3-2-2-16,-1-4 1 0,-1 1-2 16,0-5-1-16,-2-3 0 15,0 1 3-15,0-1-4 0,-1-2 2 0,2 0 6 16,-1 0-6-1,0 0 5-15,1 0 5 0,2 0 2 0,-1 0 11 16,5-5 1-16,0-2 5 16,3-7 3-16,2-2-16 0,0-4-6 15,1 0 0-15,3-3-3 0,1-2 4 0,5-2 0 16,4-5-3-16,4-4-2 15,5-2 10-15,4-2-5 0,4-3-2 16,5-2 1-16,1 2-5 16,-2 1-4-16,-5 2 5 0,-3 1-5 0,-5 5-4 15,0 1 4-15,-3 2 2 16,-2 2-5-16,-2-2 2 0,-2 3-1 15,-4 2-4-15,-3 0 8 16,-1 3-3-16,-4 2-1 0,-2 4 0 0,-2 3 3 16,-2 1-3-16,-4-1-11 0,-1 4 4 15,-1 1-6-15,-2-1 0 16,1 6-3-16,-1 0-10 0,-1 2-13 0,-2 2-23 15,-3 2-33 1,-3 12 4-16,-1 1-16 0,-2 7-36 0,0 0-48 16,-3-5-72-16</inkml:trace>
  <inkml:trace contextRef="#ctx0" brushRef="#br0" timeOffset="4300.006">8587 4541 308 0,'-4'-7'0'0,"4"4"111"16,-3-1-62-16,0 2-15 15,0 1 16-15,2-3-22 0,-2 1 3 16,3-1 16-16,0 0 3 0,-1-3-5 0,1 2 23 15,0 0-16-15,0 2-19 16,0 2-8-16,-3 0 1 0,3 1-10 16,0 0-11-16,0 0-1 15,0 0-2-15,0 0-4 0,0 0 3 0,0 0-2 16,3 0-2-1,-2 0 6-15,-1 5 1 0,3-1-5 0,-2 0 2 16,0 3 7-16,1 1-7 16,-1 1 4-16,1 5-2 0,-2 1-2 15,0-1 11-15,0 3-6 0,0-2-6 0,1-3 0 16,1 2 12-16,1-2-13 15,-1-2 2-15,2 2 9 0,1-1-13 16,-2-3 6-16,2 2 3 16,-1 2-10-16,0-2 8 0,-2 1-1 0,1-3-4 15,0-2 2-15,-2 0 7 16,1-1 1-16,-2-5 5 0,1 3-1 15,-1-3 3-15,0 0 7 16,1 0-9-16,0 0-11 0,0 0 2 0,-1 1-4 16,4 0 0-16,-3 0 3 0,3 0-4 15,-2 0 0-15,2-1 5 16,-1 0-2-16,0 0 1 0,-1 0 6 0,3 0 0 15,-2-3 1 1,-1 1 5-16,3-1-2 0,-3-2-6 0,3 0 4 16,1 1-6-16,2-3-6 15,-1-1 0-15,1 3 9 0,1-2-11 16,1-3 4-16,1 1 1 0,3-3-5 0,-1-5 4 15,4 2 6-15,1-2-7 16,3-5 9-16,1 0-2 0,4-2-2 16,-2-4 2-16,3 3-1 15,2-4 0-15,-2 2 3 0,0 1-8 0,0 2-4 16,-4 1 4-16,0 4 6 15,-1-1-11-15,0 1 6 0,-1 2-1 16,3-1-3-16,-3-1 2 16,3 1 0-16,2-3-1 0,3 0 0 0,0-1 4 15,3 1-6-15,0-2 3 0,0 0 1 16,0 0-4-16,-3-1 4 15,-2 4-1-15,-1 1-2 0,-3 1 2 0,-4 4 2 16,2-1-6 0,-6 2 5-16,-1 2-2 0,-2 1 0 0,-3 1 0 15,-1 1 0-15,0-1 0 16,0 1 0-16,2 0 3 0,-2-2-3 15,0 2-1-15,0 1 1 16,-2 0 0-16,-1 1 3 0,-1 2-3 0,-1 1 0 16,0 2 0-16,-2-1-1 0,1 1-2 15,-2 0 6-15,0 1-2 16,0 0-1-16,0 0-5 0,-3 0 5 0,-2 0-33 15,-2 4 24-15,-1 1-7 16,0 2-14-16,-1 2 4 0,1-1-15 16,-2 1-33-16,0 3-18 15,-2 0-13-15,-1-2-144 0,-3 0-43 0</inkml:trace>
  <inkml:trace contextRef="#ctx0" brushRef="#br0" timeOffset="8300.011">8375 5150 346 0,'0'-4'0'0,"0"-4"158"0,-2-1-67 0,2 4-26 16,0 1-20-16,0 0-12 16,0 0 1-16,0 2-5 0,0 1-4 15,0-4-6-15,0 5-1 0,0 0-8 0,0-2 12 16,0 1-3-16,0 0 5 15,0-1-5-15,0 2-3 0,0 0-4 16,0 0-7-16,0 0-3 16,2 2-4-16,-1 2-1 0,5 5 3 0,-3-1 0 15,0 2 0-15,2 2 4 16,-3-2-3-16,1-2 2 0,1 1 0 15,1 0-6-15,0-1 6 16,-1 1 6-16,-1-1-6 0,2 1 1 0,-3-1-1 16,2 1-2-16,0-2 1 0,-2-1-1 15,2 1 0-15,0-3 2 16,0 3-1-16,-1 1-1 0,-1-6 2 0,1 5-2 15,0-3-2 1,-1 2 2-16,1-1 1 0,-1 1-3 0,-1-2 2 16,2-2 2-16,-2 1 0 15,0 0 2-15,2 1 1 0,-2-4-4 16,0 2 12-16,0-2-3 0,-1 0-2 0,2 0-2 15,-2 3-3-15,0-2-3 16,2 0 3-16,-2-1-3 0,1 0-2 0,0 0 2 16,-1 1 2-1,0 0-5-15,1 0 4 0,-1-1 12 0,0 0 7 16,2 0 3-16,-2 0-14 15,3 0-7-15,1 0 9 0,-1-1-6 16,0-1-1-16,1 0 7 16,-1 2-7-16,1-3-6 0,0 1 2 0,1-2 8 15,0 0-7-15,0-1 2 0,1-2 4 16,3 0-1-16,-2-2 8 15,2 1-8-15,0-2-4 0,3 1 2 0,-1 2-2 16,2-3-2 0,0 0 3-16,3-1-2 0,0 0 0 0,1-2 5 15,2-1-2-15,1 0 1 16,3-5 4-16,-1 2-2 0,1 1-5 15,-1-2 5-15,0 3-4 16,1-1-2-16,-1 0-1 0,-1 0 3 0,-1 4-8 16,-2-2 8-16,0 2-3 0,0-1-2 15,0 1 2-15,0 0 0 16,1-1-1-16,0 0 0 0,-3 1 3 0,2-1-4 15,0 1 2-15,-2 1 0 16,1 1-2-16,-5 0 2 0,3 0-1 16,-2 4 0-16,-2-2 0 15,2 2-2-15,-5 3 3 0,-1 0-1 0,-4 0 0 16,0 3 0-16,-3-2 0 0,0 2 1 15,1 0-1-15,-1 0 0 16,0 0-4-16,0 0-5 0,-3 0-15 0,0 0-24 16,-2 0-34-1,-1 2 3-15,2 3-19 0,-1 2-94 0,-1-4-46 16,0-1-288-16</inkml:trace>
  <inkml:trace contextRef="#ctx0" brushRef="#br0" timeOffset="21320.029">9718 5724 449 0,'-2'-5'0'16,"2"1"189"-16,0-2-118 0,-1 0-12 0,0 1 16 15,0-1-1-15,1 4-32 16,0-1-13-16,0 0-1 0,0 0-2 16,-2 2-1-16,2 1 3 0,-1-2-2 0,0 2-7 15,1 0-14-15,0 0-9 16,0 6-3-16,1 5 7 0,0 1 0 15,2 5 0-15,1-2 2 16,-2-1-3-16,0 1 1 0,1-1 0 0,-1-5 0 16,0-1 4-16,1-3-4 15,0-2 0-15,-1 1 1 0,1-2-2 16,-1-2 2-16,1 1 0 15,0-1-2-15,2 0 2 0,1 0 0 0,-1 0-2 16,1-6 2-16,3-3 1 0,0-6-2 16,1-2 0-16,4-5 9 15,4-4 9-15,1-5-1 0,5-3-2 0,0-3 6 16,1-4 4-1,2 0-1-15,1 2-5 0,-1 0 4 0,-3 6-11 16,1 4-1-16,-5 4-5 16,-2 1-3-16,2 5-6 0,-4-2 6 15,2 6 0-15,-1-2-4 16,-2-3 2-16,2 5 1 0,0-2-2 0,-2 1 0 15,1 3 1-15,-3 1-1 0,-4 1-8 16,-2 4 8-16,-2 4-51 16,-4 1 32-16,-1 2 1 0,0 0-9 0,0 0 4 15,0 0-18-15,0 4-39 16,-1 1 38-16,-2 5 4 0,-3 0-38 15,-1 3-61-15,-1 3-3 16,-2-5-101-16</inkml:trace>
  <inkml:trace contextRef="#ctx0" brushRef="#br0" timeOffset="35030.049">11503 3592 726 0,'0'0'0'15,"0"0"112"-15,0 5-25 0,0 4-16 0,1 3-22 16,-1 4-18 0,3 2-9-16,-2 2-7 0,0 1-3 0,1 3 3 15,1 0-7-15,2 3-7 16,2 2 10-16,-2 1-1 0,-1 2-8 15,-1 1 5-15,-1 0-5 16,-2 0-1-16,0 0 2 0,-2-3-1 0,1-4-4 16,-2-5 4-16,0-1-6 0,3-8-22 15,-3-7 9-15,3 2-7 16,0-7-36-16,3 0-28 0,2-7-121 0,-1-10-136 15</inkml:trace>
  <inkml:trace contextRef="#ctx0" brushRef="#br0" timeOffset="35430.049">11806 3393 719 0,'3'-5'0'0,"-1"4"211"0,0 1-117 0,-2 0 8 16,0 0-29-16,-3 6-29 15,-4 7-18-15,-3 13-17 0,-6 9-4 16,-1 7 1-16,-3 5-4 16,-3 1-1-16,1 0 2 0,2-4 1 0,0-2-8 15,1-7 8-15,4-8-2 16,1-3-2-16,4-7-1 0,3-2 1 15,0-4-38-15,2-1 5 0,3-2-12 0,-1-4-17 16,2-1 18-16,1-2 11 16,0-1 9-16,0 0 8 0,1-4 8 15,4-2 4-15,3-2 8 16,1 4 5-16,0 3 2 0,5 1 8 0,-1 12 2 15,0 5 6 1,2 5 15-16,0 0-10 0,-3-1-13 0,-1-1-3 16,-1-4-11-16,-1-3-8 0,-1-3 6 0,2-1-1 15,-2-3-3 1,0 1-8-16,-3-3-30 0,2 1-31 0,-1-2-11 15,-3-1-56-15,-1 1-239 16</inkml:trace>
  <inkml:trace contextRef="#ctx0" brushRef="#br0" timeOffset="36070.05">11867 3895 711 0,'-1'-3'0'16,"1"2"217"-16,0 1-116 0,0 0-37 0,0 7-38 15,3 8-5-15,0 9 24 16,-1 3-12-16,1 2-13 0,-2-2-10 15,-1-5 7-15,0-1 4 0,0-6-8 0,0-2 0 16,-1-1-7-16,0-6-4 16,1-2 3-16,0-3-3 0,-2-1-3 15,2 0 2-15,0 0 2 16,0 0-19-16,3-4 3 0,1-6 8 0,0-2-3 15,1-8 10-15,1 1-4 16,-1-2-5-16,3-5 10 0,1 4-1 16,-1 1-2-16,2 5-1 0,-1 7 1 0,-2 5 0 15,-1 3-3-15,1 5 3 16,0 7 0-16,0 3 14 0,3 3-10 15,-1-1-5-15,0 1 2 16,-2-4 7-16,0 0-8 0,-3-5 0 0,-1-4 8 16,-3 0-10-1,0-2 4-15,0-1 5 0,0 1-10 0,0-2 6 16,0 0 4-16,0 0-9 15,0 0 4-15,1-2-5 0,0-8-25 16,2-3 14-16,1-4-2 0,1-7-2 0,1-3 10 16,1-2-6-16,0-1 3 15,1 2 13-15,0 8-2 0,-3 6 0 16,2 7 1-16,-1 7-1 15,0 1-5-15,1 12 8 0,0 7 3 0,1 5-3 16,-1 3 2-16,0 3-7 16,0-5 4-16,-2-4-2 0,0 1 0 15,1-7 0-15,-1-1 3 16,1-1-5-16,0-7-43 0,1-1-5 0,1-3-24 15,3-3-14-15,-1-5-107 0,4-4-38 16,-2-5-316-16</inkml:trace>
  <inkml:trace contextRef="#ctx0" brushRef="#br0" timeOffset="36430.051">12339 3825 541 0,'-1'-18'0'0,"-2"3"253"16,-3 1-117-16,1 7-45 0,-2 4-19 16,1 3-19-16,0 0-18 0,-4 0-5 0,2 6-7 15,0 5-9-15,0 3-1 16,2 4-6-16,0 2-4 0,1 2-5 15,1-1 4-15,1 3-1 16,1-3 0-16,0-1-2 0,2-2 0 0,0-3-20 16,0-2-2-16,2-4-8 15,1 0-16-15,2-5 16 0,1-3 1 16,0-1-3-16,-1-1 20 15,2-5-9-15,1-5-16 0,1-3 2 0,1-4 5 16,-2-2 19-16,3-3 16 0,-2-3-4 16,-1 2 0-16,3 1 0 15,-1 3 19-15,-2 6-8 0,-3 6 23 0,-1 5 0 16,-4 3 9-1,1 2-2-15,-1 6-24 0,0 8 0 0,1 4 4 16,-1 4-15-16,0-2-7 16,0-5 2-16,2 1 3 0,-1-6-4 15,2-1-31-15,1-2-34 16,2-4-50-16,-1-5-65 0,3 0-14 0,-1 0-147 15</inkml:trace>
  <inkml:trace contextRef="#ctx0" brushRef="#br0" timeOffset="36820.051">12628 3551 744 0,'0'-10'0'0,"0"4"291"0,-3 6-189 0,-1 6-46 16,-4 11-21-16,2 12-17 0,-6 10-1 15,2 5-3-15,-3 4-7 16,4-3-1-16,-2-5-3 0,2-4 6 0,1-4-11 15,-1-5 0 1,2-4 0-16,2-2-16 0,-2-4-24 0,2-5 11 16,0-1-22-16,2-2-38 15,1-4 17-15,2-5-52 0,0 0-56 16,0-7 20-16,1-3 14 15,1-6 35-15,1-6 70 0,-1-2 46 0,-2-4 35 16,0-2 87-16,0-4-8 0,0 0 2 16,0-2-25-16,0 6-14 15,0 9 24-15,0 8-27 0,0 9-24 0,0 4-2 16,0 0-23-16,5 6-15 15,1 8 14-15,1 4 14 0,4 4-17 16,-4-1-10-16,1-1-2 16,0-1-5-16,-1-2 1 0,1 0-2 0,1-1-5 15,2-2-2 1,1 0-67-16,-1-4-30 0,0-1-103 0,2-4-103 15</inkml:trace>
  <inkml:trace contextRef="#ctx0" brushRef="#br0" timeOffset="37230.052">12937 3562 981 0,'-3'1'0'0,"3"-1"135"0,5 0-132 16,8 1 3-16,4-1 8 15,7-1 21-15,5-8-7 0,1-3 3 16,2-3-14-16,-4 5-14 16,-3-2 0-16,-2 2 6 0,-4 3-7 0,-6-2-4 15,-2 1 4-15,-4 5-4 16,-3 2-77-16,-3 0 5 0,-1 1-17 15,-8 5-91-15,-4 6-91 0,-4 3-147 0</inkml:trace>
  <inkml:trace contextRef="#ctx0" brushRef="#br0" timeOffset="37420.052">12981 3692 638 0,'8'3'0'0,"4"-2"265"0,4-1-163 16,6 0-40-16,1-5 2 0,7-2-21 0,0 0-6 15,0-3-13 1,1 3-17-16,-6 2-1 0,-3-1-8 0,-4 1 4 15,-4 2 1-15,-4-1-21 16,-1 0-17-16,-1 2-48 0,-1 1-79 16,-3 1-119-16,0 0-188 15</inkml:trace>
  <inkml:trace contextRef="#ctx0" brushRef="#br0" timeOffset="37700.052">13427 3309 909 0,'0'-3'0'0,"0"2"240"15,0 1-150-15,0 0-30 16,0 0-31-16,2 8-24 0,5 12 3 15,1 11 15-15,3 8 4 0,-3 4-21 0,1 0 0 16,-2-1-3-16,-3-7-4 16,2-5 2-16,-2-2 9 0,-2-5-15 15,0-3 10-15,1-3-10 16,-3-5-31-16,1 1 0 0,1-4-29 0,1-2-51 15,1-2-26-15,-2-3-123 16,1-2-279-16</inkml:trace>
  <inkml:trace contextRef="#ctx0" brushRef="#br0" timeOffset="38210.053">13690 3225 830 0,'0'0'0'0,"0"0"220"16,0 0-135-16,0 0-9 15,1 3-46-15,0 9-11 0,-1 4 8 16,0 8 2-16,0 0-7 0,-5 5-9 0,0 1-2 16,-3-3-8-16,0-1-5 15,0-3 4-15,1-3 2 0,0 1-5 16,0-6 2-16,1-2 4 15,2-4-9-15,1-3-10 0,2-3 5 0,1-2-9 16,-1-1 9-16,1 0-3 16,2 0-7-16,3-7 13 0,4-3 9 15,0-4-6-15,2-2 3 16,2-1 3-16,-1 0-6 0,2 1 6 0,-2 2-2 15,-1 2-2-15,0 2 2 0,1 0 2 16,0 5-5-16,1 0 4 16,2 2 16-16,-2 3-19 0,1 0 2 0,-1 3 3 15,-2 4-5 1,1 4 2-16,0 1 1 0,-1 2-2 0,1 4 0 15,-3 0 0-15,-3-1 1 16,0 3 1-16,-3-2 5 0,-2 2-12 16,-1 1 10-16,0-3 1 0,-3 1-6 0,0-2 0 15,-4-3 5-15,2 2-6 16,-4-2 2-16,0 0 0 0,-3 0-2 15,-1-2-5-15,0 0-5 16,-1-3 4-16,2-1 2 0,0-2-6 0,1-2-12 16,-1-1 8-16,1-3-6 15,-4 0-17-15,4-3-23 0,-2-3-34 16,-1-2-106-16,2-2-78 15</inkml:trace>
  <inkml:trace contextRef="#ctx0" brushRef="#br0" timeOffset="38480.053">13714 3192 963 0,'13'-16'0'16,"7"-4"129"-16,3 1-42 0,1-1-29 0,2-1-22 15,2 0-10-15,0-4-12 16,-4 4-10-16,0 1 2 0,-4 5-5 15,-2 7-2-15,-4 2-37 16,0 6-62-16,-2 0-128 0,-7 0-194 0</inkml:trace>
  <inkml:trace contextRef="#ctx0" brushRef="#br0" timeOffset="72400.101">20262 5926 739 0,'2'-5'0'0,"2"2"181"15,5 0-101-15,0-2-3 16,3 1-26-16,1 1-22 0,4 3-10 0,-1-3 3 15,4 2-1 1,5-1-3-16,2-2 6 0,4-3-5 0,7-1-4 16,4-3 6-16,-1 1-6 0,5-2-9 0,-6-1 1 15,-2 2-4 1,-6 3-2-16,-7-1 1 0,-9 4-1 0,-5 2-2 15,-7-1-34-15,-3 4-10 16,-1 0-51-16,-3 4-24 0,-4 2-25 16,-3 2-226-16</inkml:trace>
  <inkml:trace contextRef="#ctx0" brushRef="#br0" timeOffset="72660.101">20544 5925 796 0,'1'0'0'15,"-1"2"141"-15,0 3-46 0,0 7 1 0,-1 5-30 16,-4 11-18 0,-6 4-14-16,2 6-8 0,-4 2-3 0,2 0-4 15,-1-1 5-15,4-2-8 0,-2-3-8 0,3-4 3 16,0-2 1-1,1-4-10-15,-1-2 7 0,2-4-9 0,1-3 0 16,0-2 0-16,2-1 7 16,-1-5-11-16,3 3-30 0,0-4-22 15,0 0-44-15,3-3-21 16,2-3-44-16,0-5-196 0</inkml:trace>
  <inkml:trace contextRef="#ctx0" brushRef="#br0" timeOffset="72910.102">20670 6234 866 0,'1'0'0'0,"0"5"131"16,0 2-29-1,-1 3-16-15,-1 5-30 0,-6 3-24 0,0 0-10 16,-1 3-9-16,0 1-1 0,1-4-1 0,2 2-1 15,1-4-6 1,0-4-6-16,2 0 4 0,-2-5 3 0,4 0-6 16,-1 0 2-16,0-2 1 15,1-2-2-15,-1 0-26 0,0 0-22 16,1-1-53-16,0-2-46 15,0-2-141-15,0-7-454 0</inkml:trace>
  <inkml:trace contextRef="#ctx0" brushRef="#br0" timeOffset="73060.102">20705 6039 919 0,'1'-3'0'0,"0"2"122"0,1-1-62 0,2 2-40 15,1 0-22 1,0 0-33-16,2 6-59 0,-2 5-154 0,-3 0-181 15</inkml:trace>
  <inkml:trace contextRef="#ctx0" brushRef="#br0" timeOffset="73660.103">20827 6241 838 0,'0'11'0'16,"-1"3"190"-16,-4 5-99 15,3 0-19-15,-3 1-14 0,-1 0-13 16,0 2-19-16,0 0-8 0,-1-2-4 0,0-1-6 15,1-5-5-15,-1-4 7 16,2 0-5-16,2-4 3 0,0-2 10 16,-1-1-7-16,4-3-8 15,0 1 7-15,0-1-8 0,0 0-4 0,0-4 4 16,4-6 5-1,3-6-11-15,3-4 8 0,2-6-4 0,3-2-4 16,2-1-1-16,2-1-5 16,1 1-9-16,-2 5 15 0,-1 7 3 15,-3 4-3-15,-4 9 7 0,-1 4-5 0,-3 0-6 16,-1 13 9-16,-3 7-2 15,-1 7-2-15,-1 5 5 0,0 3 0 16,0-1 1-16,0-4 0 16,0-4 6-16,-1-4-8 0,-3-8 2 0,-1-2 9 15,3-2 1-15,-1-5 0 16,1-1-4-16,0-4-2 0,1 0 2 15,1 0-1-15,0-2-7 16,0-3 6-16,2-8-9 0,4-2-3 0,5-5 7 16,1-6-4-16,6-1-24 0,3-4 6 15,2 2-7-15,1 0-9 16,-3 4 25-16,-1 6 5 0,-4 7 2 0,-4 5 8 15,-4 5-4 1,-3 2 0-16,-2 9-3 0,-2 8 12 0,-1 5 10 16,-4 7 0-16,-2-3-7 15,-1 1-3-15,0-2 2 0,1-3-2 16,-1-4-5-16,3-3 2 0,-1-5-4 0,3-2-3 15,1 1 2-15,-1-5 0 16,2 2-17-16,0 0-31 0,0-3-21 16,5 1-51-16,-1 0-44 15,4-2-116-15,1-2-219 0</inkml:trace>
  <inkml:trace contextRef="#ctx0" brushRef="#br0" timeOffset="73950.103">21277 6353 555 0,'9'-11'0'0,"-2"1"324"15,-2 2-188-15,1-2-43 0,-1 0-35 16,2 1-15-16,0 2-17 15,0-3-1-15,0 2-10 0,-4-3-6 0,0 1 5 16,-3 1 6 0,0 1 8-16,-2 3 9 0,-4 2-5 0,-1 3-13 15,-4 3 1-15,-1 11-12 16,-3 6-10-16,-1 7 4 0,-1 1 6 15,4 0-4-15,1-2 4 16,2-1 2-16,4-4 4 0,2-3-1 0,3-3-6 16,1-3-3-16,0-2 4 0,4 1-4 15,2-4-3-15,5 0 3 16,1-3-3-16,1-4-1 0,4 2 0 0,1-2-83 15,4 0-66-15,2 0 8 16,0-9 9-16,-4-5-670 0</inkml:trace>
  <inkml:trace contextRef="#ctx0" brushRef="#br0" timeOffset="75380.105">21788 6261 717 0,'-3'-5'0'0,"0"1"308"16,-1 1-169-16,0 3-52 0,-1 0-26 15,-2 7-25-15,-1 10-20 16,1 5-1-16,-3 2 1 0,3 1 3 0,6 1-6 16,-3-5-5-16,4-1 3 15,1-1-6-15,4-4-8 0,3 1 6 16,4-3 3-16,-1-4-9 15,3-2 6-15,2-3-1 0,-1-4-3 0,4-1-2 16,0-7 2 0,-2-7 0-16,1-1 2 0,0-5 1 0,-5-1-3 15,-1-2 2-15,-3-3 3 0,-5-5-3 0,-4-1 2 16,-1 1-1-1,-4 1-3-15,-5 3 2 0,3 5 5 0,-4 4-7 16,0 5 2-16,2 4 3 16,-1 5-6-16,0 4 4 0,3 1 0 15,0 8-4-15,-1 3-3 16,3 5 5-16,2 3-7 0,1-1 11 0,2 0-7 15,0-1 1-15,5-3 4 16,4-1-2-16,2-6-6 0,4-1 11 16,2-1-5-16,2-4 0 0,1-1 0 0,2 0-3 15,1-7 2-15,0 0 2 16,-1-4-1-16,0-2-6 0,-1-2 6 15,-3-2 0-15,-1-1 0 16,-3 2-1-16,-3 2 0 0,-3 4-3 0,-2 3 8 16,-4 4-2-1,0 2-3-15,-2 1 2 0,0 0 0 0,0 7-1 16,-2 6-6-16,-1 7 6 0,-2 2 0 0,0-1 0 15,0 1 2 1,3-3-2-16,1-4-3 0,1-2 4 0,0 0-2 16,1-3 0-16,3 2 2 15,1-2-2-15,1-3 2 0,1 2 0 16,1-4-1-16,0-2-42 15,3 0 14-15,0-3-4 0,2 0 12 0,-1-5 2 16,3-7-1-16,-1-3 14 16,1-3-1-16,-2-2-3 0,1-2 11 15,-4 0-3-15,-3 2-4 0,-1 2 9 0,-5 7-3 16,-1 7 0-16,0 4-1 15,0 0 0-15,-3 7 0 0,-4 6 3 16,-1 5-1-16,-1 2-3 16,2 0 2-16,2-1 1 0,3-2-2 0,-1 1 0 15,3-4 3 1,0-1-4-16,2-3 2 0,2-3-1 0,3 2 0 15,0-1-1-15,4-3 2 16,1-2-2-16,2 0 1 0,2-2 0 16,-1-1 0-16,0 0 0 0,1-9 1 0,-1-3-1 15,-1-3 3-15,4-4 4 16,-3-3-3-16,1-5 10 0,-1-5-1 15,-3-5 2-15,3-4 4 16,-2-3-10-16,2-4 1 0,0-1-3 0,0 0-4 16,1 0-1-16,-2 1 3 15,-1 8-2-15,-2 6 0 0,-2 10 3 16,-4 8 8-16,0 5 5 0,-3 6 0 0,-1 3-6 15,-1 1 0-15,0 1 4 16,0 5-12-16,-8 12-10 0,-2 10 8 16,-2 10-1-16,-1 6-4 15,0 5 4-15,-1 1 1 0,0 1-4 0,0-1 2 16,-1 2 2-1,2-3-2-15,1-4 2 0,4-4-2 0,2-6-1 16,2-5 0-16,0-4 6 16,4-4-9-16,0-4 3 0,0-2 0 15,5-3 0-15,3-2 0 0,3-3-1 0,4-2-6 16,1-3 6-16,5-2-5 15,0-2-9-15,2-5 1 0,-1-4-23 16,-2-3-29-16,1-3 26 16,-5-3-20-16,-2-2-42 0,-4-1-51 0,-5-1-123 15,-5 0-238-15</inkml:trace>
  <inkml:trace contextRef="#ctx0" brushRef="#br0" timeOffset="75530.105">22448 6143 615 0,'-1'-1'0'15,"2"-1"304"-15,8-4-217 16,6 0 11-16,3-5-15 0,3 0-20 0,5-1-24 15,1 0-7 1,0 0-7-16,0-1-16 0,-2 5-7 0,-3 0-4 16,-3 2-89-16,-5 4-13 15,-3-2-134-15,-8 3-278 0</inkml:trace>
  <inkml:trace contextRef="#ctx0" brushRef="#br0" timeOffset="77010.107">21207 7014 832 0,'1'0'0'16,"1"5"103"-16,-2 13 16 0,0 13-14 15,-8 13-44-15,-4 13-14 16,-4 6-9-16,-4 0-10 0,3-2-16 0,0-6 0 16,5-5-4-1,0-7-5-15,2-8 1 0,2-7-1 0,1-6-4 16,0-4 2-16,0-5 1 0,3-2-3 0,1-7 2 15,1-1 2 1,-1-2-2-16,1-1 3 0,0 0-2 0,-1-8-3 16,3-7 2-16,0-6-2 15,4-7-2-15,4-9 6 0,3-5-4 16,5-10-2-16,2-6 4 15,4-5-1-15,4-3 0 0,2-1-1 0,-1 2 5 16,0 9-8-16,-2 8 6 16,-5 11-4-16,-2 11 1 0,0 8 2 15,-4 7 1-15,3 7-8 0,-1 4 5 0,-2 3 2 16,0 10 0-16,-4 7 0 15,0 8 7-15,-5 4-5 0,-2 4 10 16,-3-1-1-16,-8-2-3 16,-3-1 3-16,-5-6-4 0,-3-1 0 0,-4-4 2 15,-1-3-4 1,-2-1-7-16,-2-3 2 0,1-5 6 0,4 0-7 15,5-3-11-15,6-5-14 16,6 0-39-16,5-1-14 0,1-2-28 16,10-6-110-16,3-4-79 0,3-4-72 0</inkml:trace>
  <inkml:trace contextRef="#ctx0" brushRef="#br0" timeOffset="77690.108">21412 7168 680 0,'22'-7'0'0,"0"1"343"0,-3 0-242 16,-2-1-26-16,-3-1-23 15,-1-2-14-15,-2 1-4 0,-1-3-6 16,-2-1-11-16,1 0-2 0,-2-5 6 0,1-1-7 15,-5 1-8-15,-3 4 7 16,0 2 4-16,-3 7 1 0,-7 4-1 16,-1 1-8-16,-5 10-6 15,-2 10 2-15,0 3-8 0,2 5 2 0,2 3 2 16,2-1 1-1,5-1-3-15,4-2 2 0,1-3-2 0,2-2 0 16,6-6 1-16,1-4 0 16,3-4-5-16,1-4 8 0,2-4-4 15,4 0 1-15,-2-9 0 0,1 0 2 0,1-6-2 16,1-2-4-16,-1-5 3 15,0-2-3-15,-2-5 6 0,1-2-2 16,0-1 0-16,-1-2 0 16,-1 5 2-16,-3 3-6 0,-4 10 8 0,-2 5-4 15,-2 8 0-15,-3 3 0 16,0 5 3-16,-2 9-3 0,-2 11-5 15,0 4 6-15,2 1 0 16,1 2 0-16,1-6 0 0,1 0-2 0,1-2 2 16,1-4-1-16,1-1 0 0,-1-2 0 15,0-2 1-15,0-1-1 16,0 1 0-16,0-1 0 0,0-4 0 0,0-1 0 15,0-3 0 1,0-2 0-16,2-1-24 0,2-3 3 0,3-2-10 16,2-9 13-16,0-4 3 15,2-3 2-15,-1-4 12 0,1-3-1 16,2 0-3-16,-2-3 6 0,-1 2-2 0,0-1-23 15,-1 5 16-15,-3 3 4 16,0 6 0-16,-4 6 6 0,-2 5-4 16,-3 2-7-16,0 8 8 15,0 6 2-15,-3 5 7 0,-2 4 3 0,-2 0-6 16,-1-2-6-16,1 1 2 15,3-3 5-15,0-1-7 0,3-1 2 16,1-1 2-16,1 0-4 16,4-3 0-16,3-4 1 0,2 2 0 0,2-6-3 15,1 0 5-15,-2-3-4 0,2-2-18 16,1-3-10-16,-1-6-39 15,-1-3 22-15,0-2-29 0,-4-6-83 0,-1-1-99 16,-3-6-48 0</inkml:trace>
  <inkml:trace contextRef="#ctx0" brushRef="#br0" timeOffset="77810.108">22051 6812 672 0,'0'-12'0'0,"0"3"262"0,0 4-158 0,1 4-17 16,1 1-29-16,0 4-53 0,1 10-5 15,-1 8 0-15,-2 7-98 16,3 3-74-16,-3 1-233 0</inkml:trace>
  <inkml:trace contextRef="#ctx0" brushRef="#br0" timeOffset="78140.109">22150 7127 968 0,'-6'0'0'0,"-3"0"250"0,-2 7-168 16,0 5-22-1,-1 5-26-15,1 1-10 0,2 0-12 0,2 2-9 16,3-3 4-16,5 3-6 15,-1-6-2-15,5-1 2 0,0-2-2 16,6-2-7-16,0-1 4 16,2-4-1-16,1 0-8 0,2-2 12 0,0-2-1 15,3 0-4-15,-2 0 8 0,-2-6-4 16,-2-3-4-16,-4-6 9 15,0-4-1-15,-3-5-2 0,-2-3 0 0,0-4 2 16,-2 1-3-16,-2 2 1 16,0 4 0-16,-1 9 0 0,-4 8 0 15,1 6 7-15,-1 2-10 16,-2 12-14-16,2 5-34 0,1 3-61 0,1 4-53 15,3-4-140 1</inkml:trace>
  <inkml:trace contextRef="#ctx0" brushRef="#br0" timeOffset="78530.11">22564 7161 884 0,'10'-29'0'0,"0"-4"251"0,-6-5-161 16,-4 0-15-16,-1 1-26 15,-6 5-12-15,-4 7 4 0,-2 8-9 0,1 7 1 16,-3 8-12-16,-3 6-9 0,0 14 0 15,-3 12-14-15,-3 9 4 16,1 4 1-16,1 3-4 0,4-2 2 0,5-7-2 16,6-5-49-16,5-5 32 15,2-8 9-15,5-4-9 0,4-4 13 16,6-9 4-16,1-2-1 15,5-3 4-15,1-11 1 0,2-5-4 0,1-8 2 16,-2-3 6 0,-1-6-2-16,2-6 8 0,-2-7-11 0,3-5 2 15,2-6 0-15,2-2 0 0,-3 3-5 0,-7 6 2 16,-3 14 16-1,-9 14 6-15,-4 12 9 0,-1 9-4 0,-2 4 2 16,-10 7-8-16,-8 18-17 16,-7 17-8-16,-6 17 6 0,1 8 6 15,4 4-12-15,3-1 6 16,5-6-1-16,5-10-3 0,5-6-105 0,-2-6-19 15,3-7-103-15,-4-4-154 16</inkml:trace>
  <inkml:trace contextRef="#ctx0" brushRef="#br0" timeOffset="80080.112">20626 8262 829 0,'-3'7'0'0,"-3"7"29"0,-2 15 134 15,-4 11-66-15,-6 11-35 16,-3 11 10-16,-5 12-10 0,-3 8-11 0,-2 7-20 16,-1 8-9-16,-2-3 0 0,-3 3 1 15,1-1-12-15,-3-2-4 16,-1-4-1-16,0-5 2 0,1-5-13 0,-1-5 9 15,-2-3-1-15,0-4-6 16,-1 0 4-16,0-7-4 0,1-4-7 16,2-4 8-16,0-2-2 15,1-5-8-15,-1 0 8 0,4-9-3 0,-1-3 4 16,5-3 3-16,0-2 0 0,3 0 0 15,2-3 0-15,3-1 1 16,4-4-1-16,4-1-3 0,1-3 2 0,2 2-4 16,-1-1 4-1,1 0 0-15,1 1-1 0,-3-1 3 0,5 0 1 16,0 0-4-16,2-1 3 15,-1-3-2-15,2-1 0 0,-1 1 2 16,-1-2 1-16,2 0-4 16,-3-2 4-16,2-2-1 0,1 1-2 0,-1 1 1 15,2-1 1-15,0 3-2 0,-1-4 1 16,2-3 1-16,2-1-2 15,1-2 2-15,2-2-1 0,0 1 0 0,0-1 0 16,0 0 1-16,0 0-1 16,0 0-3-16,0-3 3 0,0-1 0 15,0-6-2-15,0-2-2 16,4-1 0-16,2-3 5 0,2-5-1 0,2 0 0 15,2-3-6 1,0 0 6-16,-1 0 0 0,0 0 0 0,-1 2 1 16,0 0-2-16,0 0 2 0,-1-2 0 0,-1 1-1 15,0-1 0 1,-2 1 1-16,-1 7-1 0,-3 4 0 0,-2 4 5 15,0 5-3-15,0-1 1 16,0 4-1-16,0 0-4 0,0-1 4 16,0 1-2-16,0 0 0 15,0 0 8-15,0 0 0 0,0 0 3 0,-4 1 2 16,-2 7-6-16,-3 8-5 0,-4 6-3 15,1 6 2-15,-2 6-2 16,1 0 2-16,-1 4 2 0,1-1-5 0,2-3 4 16,2-4 0-16,3-4-3 15,1-4 1-15,1-4 2 0,-1-1-4 16,1-2 4-16,1-2-2 15,-1 0 0-15,0-2 0 0,2-2 2 0,1-4-3 16,-2-2 2 0,3-3 0-16,0 0-2 0,0 0 2 0,0 0-3 15,4 0-4-15,5-3 12 0,5-4 12 0,4-3-3 16,2-2-1-1,1 0-4-15,0 2-3 0,0-2 0 0,-1 3-5 16,-3 4-2-16,1-2 0 16,-6 2 3-16,-4 1-3 0,-1 1-44 15,-2 0-32-15,-1 1-82 16,-2 1-49-16,-3 0-228 0</inkml:trace>
  <inkml:trace contextRef="#ctx0" brushRef="#br0" timeOffset="87580.122">21002 8563 709 0,'0'0'0'15,"0"0"156"-15,0 0-33 16,0-1-40-16,0 1-16 0,2 0-5 0,-2 0-18 15,0 0-16-15,2 0-12 0,1 0-8 16,2 0-2-16,4 0 10 16,3 0 9-16,4-1 1 0,4 0 5 0,1-2 0 15,3-1-10-15,1-1-5 16,0 2 0-16,1 1-8 0,-3-3-5 15,-1 0 5-15,-2 3-5 16,-5-3-2-16,-2 3 1 0,-2 1 1 0,-3-1-3 16,-3 0 0-1,-1 1 2-15,-3 0-3 0,-1 0 2 0,2 1-2 16,-2 0-22-16,1 0-20 0,0 2-19 0,-1 1-31 15,0 2 17 1,-3 0-19-16,-3 2-21 0,-5 2-76 0,-2-1-29 16,-3-1-124-16</inkml:trace>
  <inkml:trace contextRef="#ctx0" brushRef="#br0" timeOffset="87830.123">21038 8733 627 0,'-1'6'0'0,"1"-3"299"0,0 1-203 16,0-2-16-16,0 0-2 15,0 1-28-15,5 0-1 0,2 0-1 16,3 3-14-16,3-3-7 16,4-3 8-16,-1 0-3 0,1 0-13 0,2 0-7 15,-1 0-4 1,-1-3-5-16,2 1 0 0,-2 2 0 0,0-4-2 15,-2 4-1-15,-2-2 0 0,-2 1 0 0,-1 1-35 16,-5 0-23 0,-2 0-41-16,-1 0-59 0,-2 0-66 0,0 0-298 15</inkml:trace>
  <inkml:trace contextRef="#ctx0" brushRef="#br0" timeOffset="89330.125">21617 8395 662 0,'-2'-5'0'0,"1"3"269"0,0-3-167 0,1 0-35 15,0 0-17-15,0 0-20 16,-2-2-1-16,2 3 5 0,0-2-1 16,0 0-16-16,3 1-3 15,2-2-1-15,0-1 12 0,3 1-1 0,0 0-2 16,3 0-8-16,0 3-1 0,2-1-1 15,1 0-2-15,-1 1 0 16,1 1-1-16,0 0 8 0,-3 0-4 0,2 0-5 16,-2 1 5-1,-1 2-7-15,-1 0-4 0,-1 0 4 0,1 7-4 16,0 0-4-16,0 6 4 15,0 3 2-15,-3 4-3 0,-1 3 4 16,-4 8 5-16,-1 1-4 0,0 1 3 0,-7 2-4 16,0-1-1-16,-3 1 3 15,-1-1-4-15,-1-1-3 0,-1 0 0 16,0-1 7-16,0-3-8 15,-2 1 2-15,1-2 6 0,-2 1-7 0,0 0 0 16,-3-2 6-16,-1 0-7 16,1-5 2-16,-1 0 4 0,2-4-6 15,-1-1 2-15,2 0 1 16,0-4-1-16,3 1 4 0,4-2-3 0,2-6-4 15,0 0 4-15,3-3 0 0,3-1-4 16,1-1 2-16,1 0 2 16,-1-1 0-16,1-1 3 0,-3-2 2 0,1-4-11 15,0 0 5 1,-1-3 2-16,1-3-6 0,1-1 2 0,1 2 1 15,1 0 0-15,4 0-1 16,1 3-2-16,1-2-1 0,1-1 7 16,3 2-6-16,1-1 1 15,-2 1 4-15,0 2 0 0,-1 1-2 0,-1 2-2 16,1 3 2-16,1 2 0 0,0 0-2 15,1 2 1-15,-1 9 0 16,1-1 2-16,2 1 4 0,0 1-7 0,-1-3 4 16,0 2 2-16,-2 0-5 15,-1-1 2-15,-1 0 1 0,-1 2 2 16,-1-1 0-16,0-1 0 15,-2 0 3-15,3 0-3 0,-3 0-1 0,3 1-1 16,-1-3 2-16,-1-1-3 0,3-4-2 16,-4 1 2-16,2-3 1 15,-1 2-3-15,-2-2 2 0,0-1 1 0,2 0-2 16,-1-4 0-1,0 0 4-15,1-2-5 0,0-1 2 0,0 2 2 16,0-3-3-16,0 1-14 16,-3 2-10-16,2 1-32 0,-3-1-4 15,1 5-25-15,1-5-35 16,1 2 10-16,0-1-42 0,0-1-161 0,-3 2-116 15</inkml:trace>
  <inkml:trace contextRef="#ctx0" brushRef="#br0" timeOffset="89860.125">22311 8614 403 0,'3'-6'0'0,"0"1"212"16,0 0-112-16,1 0-9 15,-3-2 9-15,1 5-16 0,-2-2-10 0,2 0-11 16,-1 4-7-16,-1-2-6 15,0 2-5-15,0 0-10 0,0 0 0 16,-1 0 4-16,-4 8-7 16,-5 8-20-16,-4 8-3 0,-1 8 3 0,-3 4-4 15,1 1 4 1,-1-1-3-16,2-2-5 0,-1-3 1 0,3-2-3 15,1-4-1-15,-2 1 2 0,4-3-3 0,0-3 0 16,0-3 0 0,3-2 3-16,1-3-3 0,3-2-23 0,0-1 3 15,1-2-14-15,2-4 4 16,1 0-3-16,0-2-9 0,0 0 1 15,1-1-8-15,2 0-15 16,1-4 19-16,-1-4-4 0,1-4-43 0,-2-3-29 16,0-1 2-16,-1-4-26 15,-1-3 8-15,0-2-45 0</inkml:trace>
  <inkml:trace contextRef="#ctx0" brushRef="#br0" timeOffset="90060.126">22119 8744 367 0,'0'-23'0'16,"1"1"264"-16,-1 6-157 0,-1 2 43 16,1 6-45-16,1 1-29 15,0 2-12-15,0 2-18 0,4 3-9 0,0 0-2 16,2 4-3-1,2 11 3-15,0 5 5 0,2 6 11 0,-1 7 1 16,-3 0-11-16,0 1-6 0,-1-5-13 0,-1-2-1 16,0-1-8-1,0-4-7-15,0-1-3 0,1-3 2 0,-1-4-4 16,-1-4-2-16,3-1-18 15,-3-3-28-15,0 0-52 0,-2 0-37 16,-2-4-77-16,-2-2-410 16</inkml:trace>
  <inkml:trace contextRef="#ctx0" brushRef="#br0" timeOffset="90880.127">22630 8291 892 0,'4'0'0'0,"2"0"120"0,3 0-11 16,1 0-51-1,5 0-14-15,-1 0-19 0,0 2-6 0,3 1 1 16,-1 0-1-16,2 1 6 15,2-3-7-15,3 1 4 0,2-2 12 16,4 0 1-16,-1 0-10 0,2 0-7 0,-2-5-5 16,-3 0 0-16,-1 0-4 15,-4 0 0-15,-2 2-10 0,-6 2 2 16,-2 0 4-16,-7 1-5 15,0 0 0-15,-3 0-1 0,0 0-35 0,-1 0 2 16,-4 0-18-16,-5 2-25 16,0 4 9-16,-3 1-19 0,-1 0-60 15,-2 0-50-15,-2 1-78 16</inkml:trace>
  <inkml:trace contextRef="#ctx0" brushRef="#br0" timeOffset="91260.127">22850 8358 676 0,'0'-1'0'0,"0"-1"287"0,0 1-191 16,0 1-14-16,0 0-22 0,0 0-9 15,0 0-8-15,0 0-7 16,1 0-10-16,-1 6-10 0,3 5-8 0,-3 10 46 16,0 9-6-16,0 6-9 15,-4 5-13-15,-2 5-2 0,-1-1-2 16,-3-2-3-16,-1 2-7 15,-2-6-3-15,1 0 0 0,-1-1-1 0,1-4-4 16,0-2 1-16,1-3-3 0,3-1-3 16,1-1 2-16,2-4 4 15,2-4-5-15,0-4 0 0,2-1 1 0,-3-4-1 16,4 1 0-1,-2-3 2-15,2-3-2 0,0-1 0 0,0-3-2 16,0-1-27-16,0 2-14 16,0-2-17-16,2 0-63 0,5-3-22 15,-2-6-14-15,1-5-331 16</inkml:trace>
  <inkml:trace contextRef="#ctx0" brushRef="#br0" timeOffset="92680.129">22958 8936 633 0,'-1'-4'0'15,"1"0"314"-15,0 0-190 0,0 3-51 0,0-1-6 16,0 2-2-16,0 0-13 16,0 0-11-16,0 0-8 0,0 0-5 15,0 4-11-15,-3 6-10 16,0 13 17-16,-5 9 19 0,0 12-8 0,-3 7-9 15,-2 4-9-15,1 4-4 16,-2 0-4-16,0 1-3 0,-1-4-5 16,1-6 2-16,2-3 1 15,3-7-4-15,-2-2 0 0,2-5 6 0,0-4-9 16,1-1 3-16,1-9 0 0,1 2-18 15,-2-6 8-15,2 1-6 16,1-3 3-16,1-5-4 0,2 1-7 0,1-5-19 16,1 0-8-1,0-2-12-15,3 0-27 0,2-2 14 0,1-5-25 16,0-6-77-16,-1-4-167 15</inkml:trace>
  <inkml:trace contextRef="#ctx0" brushRef="#br0" timeOffset="93060.13">22952 8937 801 0,'4'-17'0'16,"3"0"285"-16,2 0-235 0,6 3-14 0,0-1 6 15,2 3-11-15,-1 1-1 0,2 3 7 16,0 0 6-16,4 1-1 16,0 2 2-16,0 1-8 0,-1 1-10 0,-2 3 1 15,-1 0-10 1,-1 9-12-16,-4 4-1 0,-2 4 2 0,-4 5-4 15,-3 3-4-15,-4 4 4 16,0 0 3-16,-5 1-4 0,-4 0 6 16,0-3-5-16,-6-1-2 15,-2-1 0-15,-1-5 13 0,-5-2-13 0,-1-1 0 16,-3-3 14-16,-2-2-9 0,-2-3 0 15,2-1-3-15,0-3-2 16,4 0 0-16,0 2 3 0,6-4-3 0,1 1-49 16,5-1-29-16,2 1-68 15,1-1-11-15,0-2-140 0</inkml:trace>
  <inkml:trace contextRef="#ctx0" brushRef="#br0" timeOffset="103760.145">15427 5983 683 0,'3'-5'0'15,"-2"2"113"-15,-1 0-29 16,0 2-38-16,0 0-12 0,0 1-4 0,0 0-6 15,0 0-22 1,0 3-4-16,0 2 3 0,0 4-2 0,-1 1-1 16,1 5 13-16,-3 3-5 0,3 2 1 0,0 2 5 15,0 2-7 1,0 0 0-16,0 1-2 0,3 0-1 0,-2-2 0 15,1-3 1-15,-1-1-2 16,1-1 0-16,1-1 0 0,-1 1-1 16,1-1 0-16,3 1 3 15,1 0-3-15,1-3 0 0,2-3 3 0,-1-6-1 16,3-4 6-16,2-2 12 15,3-5 18-15,7-10-6 0,6-4-11 16,5-11-6-16,6-6-3 0,3-7-7 0,5-6-4 16,4-2 5-16,6-7-3 15,4-5-1-15,6-3 3 0,1-1-4 16,0 2-1-16,-3 4 0 15,-7 8 6-15,-8 10-7 0,-11 9 2 0,-10 12 2 16,-11 11-5 0,-5 7 0-16,-5 4-1 0,-5 6-17 0,-2 6-33 15,-3 8-18-15,-3 7-20 16,-7 3-54-16,-7 1-103 0</inkml:trace>
  <inkml:trace contextRef="#ctx0" brushRef="#br0" timeOffset="105960.148">15227 9039 478 0,'-12'0'0'0,"0"0"132"0,5-1-74 0,0-1-4 16,2 2-14 0,2-1 22-16,1 0 5 0,2 0-4 0,0 1-22 15,0 0-18-15,0 0-11 16,0 0-5-16,0 2-11 0,0 4-13 15,5 10 20-15,1 9 3 0,2 4 6 0,-1 5 6 16,1 5-8-16,-1-1-7 16,-4-3 3-16,1-2 0 0,-2-4 1 15,2-7-1-15,-1 0-2 16,1-3-2-16,1-1 0 0,1-3 0 0,3-2-2 15,0-2 0-15,1-5 4 16,2-1-2-16,0-4 2 0,6-2 2 16,8-9 15-16,6-13 6 0,8-7-9 0,6-9-5 15,2-8-5-15,4-3 1 16,1-5 0-16,-2-1-3 0,1 1-2 15,-2-4-1-15,0 7 1 16,0 0-1-16,-5 2-4 0,-1 6 1 0,-2 4 0 16,-5 5 0-1,-3 7 2-15,-5 8-4 0,-4 2-4 0,-7 7 8 16,0 7-4-16,-6 4-87 15,-2 10-18-15,-6 13-48 0,-6 4-103 16,-14 0-165-16</inkml:trace>
  <inkml:trace contextRef="#ctx0" brushRef="#br0" timeOffset="107350.15">15350 11560 511 0,'0'-17'0'0,"0"3"111"0,1 2-52 16,-1 5 8-1,0 5 10-15,1 1-14 0,-1 1-60 0,3 7-6 16,3 1-11-16,1 8 20 0,1 3 35 0,-2 1-5 16,-2 6-9-1,0-1-7-15,2-1-1 0,-2 3-6 0,1-2-4 16,2-1-6-16,-2-1-5 15,-2-6 4-15,1-6 3 0,2-4-6 16,-4-3 2-16,1-2 0 16,2-2-1-16,2 0 0 0,6-7 33 0,6-10 12 15,6-8-21-15,9-8-12 16,4-8-8-16,6-7 0 0,4-9-2 15,4-3-3-15,5-8 2 0,4-4 0 0,4-2 1 16,-2 2 1-16,-2 5-2 16,-7 9-2-16,-7 12 0 0,-10 9 0 15,-9 12-2-15,-8 9-12 16,-6 11-35-16,-8 8-54 0,-6 14-86 0,-16 4-47 15</inkml:trace>
  <inkml:trace contextRef="#ctx0" brushRef="#br0" timeOffset="112770.157">20257 16099 675 0,'-20'-17'0'0,"0"0"155"0,-1-2-53 0,-2 2-53 15,-1 0-24-15,-3-1 0 0,-2 1 2 16,-2 0-8-16,-1 2-6 16,-1 2 7-16,-1 1-8 0,-1 0-6 0,-1 1 8 15,2 2-6 1,-1 0-1-16,1 0 12 0,4 1-4 0,-2-1 0 15,2 0-2-15,1 1-3 16,0 0 0-16,-2-1-2 0,-1 3-4 16,-1 3-4-16,-3 0 0 0,0 3 15 0,-2 0-9 15,-2 0 0-15,1 5-1 16,-2 2-1-16,1-2 5 0,2 2 3 15,1-1-1-15,3 0-3 16,1 1-4-16,1 0 1 0,0-1-1 0,1 3-1 16,0-1-4-16,-1 0 2 15,2 5 10-15,-3-2-12 0,2 0 2 16,0 3-1-16,3-2 0 15,1 2 2-15,2 3 1 0,1-2-6 0,0 3 6 16,0 0 4-16,0 1-2 0,2 1 1 16,0 1 1-16,0 0-1 15,2 0-1-15,6 0 3 0,3 0-6 0,1 2 2 16,5-1 0-1,-1 4-8-15,3-1 8 0,4 2-1 0,-1-1-5 16,4 2 4-16,0-2 0 16,-3 2-3-16,0 2 2 0,-1-3-1 15,0 3-3-15,1-1 6 16,1-2 1-16,1 2-4 0,2-2 0 0,0 1 2 16,0-3-3-16,2 0 2 0,1-2-1 15,1-5 0-15,0 2 0 16,1-3 3-16,1-1-5 0,0 1 4 0,2 0 1 15,0-1-5-15,2 2 4 16,-2-2 6-16,5-2-10 0,-1-1 4 16,0-3 0-16,1 0-5 15,1-1 6-15,0 1 2 0,5-1-7 0,3 1 4 16,0-2 3-16,3-1-5 0,-1 1 0 15,2-4 8-15,-1 3-6 16,-1 0 6-16,2-2-6 0,-2 0 1 0,0 2 3 16,-1-1-2-1,1-3-2-15,-1 4 8 0,-2-4-3 0,1 1-5 16,-2 2 6-16,5-2-3 15,2 0-4-15,2 2 3 0,1-2-3 16,0 1-2-16,2 0 2 16,-2-1 5-16,3 2-9 0,-1 0 6 0,2 0 5 15,2-3-11-15,-1 2 6 0,1-5 4 16,2 0-8-16,-4 0 2 15,-1 0 0-15,-1 2-2 0,-3-2 2 0,1 0 0 16,-1 1-1-16,1 1 0 16,3 0 0-16,-3-1-2 0,1 1 4 15,-1 1 3-15,-2-3-6 16,0 0 2-16,-1 0 5 0,1 0-6 0,-3 1 0 15,1-1 7 1,-2-2-8-16,-1 0 2 0,-1-1 0 0,1 1-1 16,-1 0 0-16,0-3 4 0,1 2-4 0,-1-4 0 15,1 2 3 1,-2 0-3-16,2-2-1 0,0 2 3 0,-1-4-4 15,0 2 4-15,1-1-2 16,1 0 0-16,0 2 0 0,-2-2 1 16,-1-1-2-16,0 0 2 15,-3 1-1-15,2-1-2 0,1 0 3 0,0-2 0 16,2-1-1-16,-3-3 0 0,0 1 2 15,-3 1-2-15,-1-3 0 16,-6 2 2-16,1-1-2 0,-2 1 0 0,-2-1 17 16,0 0-13-16,0-2 5 15,-4 0-5-15,-1 1-7 0,-1 1 6 16,-2-2 3-16,-4 2-5 15,0-4 5-15,0 0-3 0,0-1-4 0,-3-1 2 16,0 1 3 0,-4-2-5-16,0 0 2 0,0-2 2 0,-3 0-4 15,0 1 2-15,-1-2 0 0,-2-2-1 0,2 3 0 16,-1-2 1-1,0 2-2-15,-2 2 2 0,-4 0-2 0,0 2-3 16,-3 0 8-16,-2 1-4 16,-1 0-5-16,-3-2 10 0,-4 3-7 15,-2-1-3-15,-3 0 10 16,-2 0-4-16,-1-1-1 0,-5 0-12 0,-1-1 2 15,-2 1-7-15,-2 1 6 16,1 2-8-16,-2 3-19 0,0-1-1 16,0 4-15-16,-3 2-33 0,0 0-8 0,-1 6-19 15,-2-3-87-15,0 1-105 16,-1-5-293-16</inkml:trace>
  <inkml:trace contextRef="#ctx0" brushRef="#br0" timeOffset="118560.166">12254 13083 720 0,'1'0'0'0,"-1"0"153"15,0 0-88-15,0 0-8 16,0 0-14-16,0 0-8 0,0 0 1 15,0 1-3-15,0 1-19 16,0-1-12-16,0 3 3 0,3 4-2 0,-2 2 0 16,3 5 2-1,0 1 2-15,-2 3-8 0,1 2 2 0,1 1 4 16,-3 2-5-16,2 1 0 0,0 0 4 0,-2-3-4 15,2 1 0 1,2-8 5-16,-3-1-7 0,3-3 4 0,0-1 1 16,-2-4-2-16,2-1 6 15,-1-1 7-15,0-3 10 0,0-1 2 16,3 0 0-16,-1 0-3 15,5-5 8-15,4-2-15 0,5-5-7 0,7-5 6 16,8-7-6-16,5-5 0 16,7-6 8-16,6-5-6 0,5-4-7 15,6-4 15-15,1-3-9 0,4-3-2 0,0-1 6 16,0-2-6-16,-1 3-7 15,-6 6 4-15,-10 8-3 0,-11 9-4 16,-10 9 3-16,-12 5 1 16,-9 7-4-16,-6 5 0 0,-2 3 1 0,-2 2-96 15,0 0 0 1,0 0-20-16,0 8-51 0,-3 4 96 0,-3 2-94 15,-5 1-91-15,4-4-247 16</inkml:trace>
  <inkml:trace contextRef="#ctx0" brushRef="#br0" timeOffset="126660.177">9077 15868 489 0,'-2'-3'0'15,"1"-3"107"-15,1-1-82 16,-3 0-10-16,-1-1-5 0,2 0 11 16,-4 0 13-16,1-2-9 15,0 3-5-15,-1-3 19 0,0 0 0 0,0 2 17 16,-1-1-5-16,-2 0-21 0,2 3-11 15,-1-1 4-15,2 3 0 16,2-1-6-16,0-2-3 0,0 1-2 0,1 0 3 16,-3-2 12-1,3 1-7-15,-1-4-1 0,-3-1 6 0,-2-1-14 16,-1-1-7-16,-2 2 16 15,1-1-1-15,-3-1-7 0,-2 1 0 16,-2 1-10-16,-1 3-3 16,1 0 2-16,-2 1 9 0,5-1-9 0,-3 1 5 15,3-1-2-15,0-1-8 0,1-1 8 16,0-2 4-16,-1-1 4 15,-1 2 1-15,2-2-8 0,-3 0-2 0,1 0 6 16,-1 0 1-16,-1 1-5 16,-2 3 0-16,-1-1 2 0,-3 4-10 15,-4-1 6-15,-2 3-2 16,-3 1-2-16,-1 1 2 0,-1 3 3 0,2-1-7 15,-2 1 5 1,5-4-2-16,0 1 0 0,-1 2 0 0,1 1 5 16,0-1-5-16,-2 1 0 0,0 0 1 0,2 0-2 15,-1 0-2 1,1 3 8-16,0 3-10 0,0-1 7 0,2 1-2 15,1 1 0-15,-1 1 0 16,1-2-1-16,-1 4-1 0,3-6 4 16,2 1-1-16,-1 5-2 15,2-3 2-15,1 8-1 0,-2-2 0 0,2 3-3 16,1 2 6-16,-2 2-6 0,2 6 2 15,0 2 0-15,-1-2-1 16,2 6 2-16,1-2 0 0,-1 3 0 0,2-1 0 16,1 0 0-16,4-2 0 15,-1 1 0-15,3-1-2 0,0 2 0 16,0-1 3-16,2 1-2 15,1 1 0-15,-1 3 2 0,1 0-1 0,-1-1-2 16,-2 3 4 0,1 1 1-16,0 2-8 0,-1 3 10 0,3-2-5 15,0-1 0-15,1 2 0 0,-1 0 1 0,2-2-2 16,1-1 1-1,1-1 0-15,0-3 0 0,3 3 0 0,0-1 0 16,1 0 0-16,3 1-4 16,-2-3 7-16,3-5-6 0,-1-1 6 15,1-1-2-15,-2-3-1 16,1 6-1-16,3-3-2 0,-2 0 2 0,1 2 2 15,2-2 2-15,0-4-3 16,2 0-1-16,0 0 1 0,-1-2 0 16,3 3-2-16,-2-2 2 0,1-2 0 0,0 4-2 15,-1-3 2-15,1 1 0 16,-1 1-1-16,4-5 0 0,-1 4-2 15,1 3-8-15,3 4 6 16,-3 3 2-16,3 0 6 0,2 0-1 0,-3-6-2 16,1 1-3-1,3 0 3-15,-2-4 0 0,0 4 0 0,2-4 4 16,-3 2-4-16,4 1 0 0,-3 2 2 0,4-2-3 15,1 1 2 1,2-1 1-16,0-1-3 0,1 1 2 0,2-2 0 16,1-1-2-16,2-2 0 15,1-1 1-15,1-1 0 0,0-1 4 16,3-1-5-16,-1-4-3 15,1 2 8-15,-1-2-3 0,2-2-1 0,-2-3-3 16,3-1 4-16,-2-5 0 16,2 1 0-16,2-5 0 0,0 0 0 15,1-3 2-15,-1-4 3 0,1-4-3 0,1-1-2 16,0-3 0-16,3-2 0 15,0 0 1-15,0-4-1 0,-3 3-2 16,-3-1 2-16,-2 2-2 16,-3-3-2-16,-2-1 6 0,2 1 0 0,-4-3-5 15,-1 0 2 1,-1-2 2-16,-1-3-4 0,1-5 4 0,-1 1 0 15,1-9-3-15,-2-2 2 16,-2 1 3-16,-2-9-5 0,-3 0 2 16,-1-3 20-16,-3 2-16 0,-3 4 8 0,-1 9-7 15,-4 7 6-15,0 3-2 16,-3 0-4-16,2-2-5 0,-2-3 5 15,0 2-3-15,0-1-6 16,-4 0 6-16,2-2 0 0,0-2-4 0,-2-3 0 16,3-2 1-16,-1-6 0 15,0-5 0-15,-1-1 3 0,0-4-6 16,-1 3 5-16,0 3-1 0,0 4-2 0,-6 5 2 15,3 4 3-15,-3-2-7 16,-1 3 6-16,1 1 1 0,-1 1-3 16,-3 1 2-16,1 0 1 15,-1-2-8-15,-3-1 5 0,1 2 0 0,-2-3-2 16,-1 2 2-1,-2-4 3-15,0 2-4 0,-3 3-4 0,-1 1 3 16,-4 3-15-16,-3 3 0 16,-5 4-10-16,1 3-22 0,-6 6 6 15,-1 5-7-15,-3 6-45 0,-8 5-32 0,-6 4-124 16,-8 0-325-16</inkml:trace>
  <inkml:trace contextRef="#ctx0" brushRef="#br0" timeOffset="136340.19">9935 10798 528 0,'-6'-8'0'15,"3"8"155"-15,-2-5-110 16,3-2-12-16,-2 5-5 0,1-2-8 0,0 0 15 16,0 1 0-1,1 0 5-15,-1 0 2 0,2 1 4 0,-1 1-4 16,1-3 2-16,1 3 6 0,-2 0-8 0,2 0-15 15,-1 1-13 1,1 0-6-16,0 0-6 0,0 0-4 0,0 0-1 16,3 0-1-16,1 0-4 15,3 1 7-15,5 1 2 0,2 0 0 16,4 0 0-16,1-2 4 15,2 1-5-15,1 1-2 0,-1-2 5 0,2 0-6 16,-1 0 5-16,-2 0 1 16,1 0-2-16,-6 0 4 0,-2-3-3 15,-3 3-1-15,1 0 1 0,-1-4 1 0,-1 4-2 16,0 0 2-16,0 0-1 15,-3 0-2-15,0 0 0 0,-3 0 1 16,1 1-1-16,0-1 0 16,-2 0 1-16,0 0-1 0,-2 1 0 0,0-1 1 15,0 1-3 1,0-1 4-16,0 0-1 0,0 0-2 0,0 0 2 15,0 0-2-15,0 0-2 16,0 0 5-16,1 1-3 0,-1 2-1 16,3 0 3-16,-1 2 0 0,1 4-2 0,0 3 2 15,0 2 3-15,-1 6-1 16,2 4 5-16,-3 5 0 0,1 7-3 15,-1 3 1-15,2 1-3 16,2 5-3-16,-2-4 0 0,0 1 4 0,1 1-3 16,-1-2 2-16,0 0 0 15,1 0-3-15,-1-1 0 0,-2 0 5 16,1 3-5-16,-2 4 0 0,0-1 4 0,0 4-5 15,0 0 2-15,2-2 1 16,-2 0-4-16,0-1 4 0,0-2-2 16,0-1 0-16,0-4 0 15,0-4 3-15,3-1-3 0,0-5 0 0,2 0 1 16,-1-3-2-1,1-1 2-15,-1-2-1 0,0 3 0 0,-2-4 0 16,1-2 3-16,0-2-5 16,-1 2 4-16,-1 4 3 0,0 4-9 15,1 2 7-15,-1-4-4 0,-1-3 0 0,2-4 2 16,-1-2-1-16,1 0 0 15,0 3 0-15,0-1 4 0,-1-3-7 16,0-3-2-16,-1-6 4 16,0 2-1-16,0 1 3 0,0 1-2 0,0 4 2 15,0 0 0-15,0-1-1 16,0 0 0-16,0 0-1 0,-1-2 0 15,0 1-11-15,-1-4 9 16,2 0 1-16,-2-1-1 0,2-1 5 0,0-3-4 16,0 0-1-16,0-1 6 0,0-4-6 15,0 2-7-15,0-1 8 16,0-1-3-16,-1 1 0 0,1 2 4 0,0 2 2 15,-1 0-2 1,0 0 2-16,-2 0-5 0,0 0 3 0,-3 0 2 16,1 2-2-16,-2-2-3 15,-2 1 6-15,2 2 0 0,-6 1-4 16,0 1 3-16,-1 0-2 0,-2 2-1 0,-3 1 4 15,1-1-2-15,-3 1 0 16,-2 1-2-16,0 0 1 0,1-2-2 16,3 2 4-16,3-4-2 15,5 0-29-15,0 1-17 0,6-4-15 0,0-1-41 16,0-4-55-16,-1-2-145 15</inkml:trace>
  <inkml:trace contextRef="#ctx0" brushRef="#br0" timeOffset="138320.193">10724 11226 785 0,'-2'-8'0'15,"-2"2"216"-15,-2 3-152 16,0 1-13-16,0 2-3 0,-4 12-37 0,2 12-9 16,-3 11-4-16,1 9 3 0,4 5 1 15,2 7 0-15,2 2 3 16,2 0 0-16,2-3-3 0,7-3 1 0,4-5 0 15,3-7-6 1,4-9 3-16,2-7-1 0,1-13-10 0,4-11 9 16,0-9 4-16,3-14 0 15,0-11-1-15,-1-10 69 0,-2-2-17 16,-2-5-25-16,-8 2-15 0,-5 4-4 0,-7 3 0 15,-2 0 1-15,-3 0-3 16,-7 1 0-16,-3 0-4 0,-6 1-4 16,-3-2 2-16,0 6 1 15,-3 5-1-15,5 5 10 0,-1 9 7 0,2 3-11 16,0 6-1-16,4 4-5 15,-2 4-2-15,2 12-8 0,0 10-41 16,-2 12-39-16,1 7-1 16,-1 4-51-16,1 0-187 0,0-6-405 0</inkml:trace>
  <inkml:trace contextRef="#ctx0" brushRef="#br0" timeOffset="139110.194">11343 11330 726 0,'5'-19'0'15,"0"-2"311"-15,1 3-225 16,-2-2-27-16,-1 3-28 0,0-4-9 0,-2-4-10 16,0-2-6-1,0-3 3-15,0-4-5 0,-1 0-1 0,0-5 7 16,0-4-6-16,0 1-6 15,-4-1 4-15,-3 3 1 0,2 9-4 16,0 9 2-16,1 7 4 16,3 9-5-16,1 5 0 0,0 0 44 0,0 1-31 15,0 8-3-15,-2 13-16 0,-1 17-1 16,2 13 12-16,-1 5-3 15,0 3-4-15,2-2 4 0,0-5 2 0,2-4-7 16,6-11 5-16,-1-7-7 16,1-8-32-16,4-7 26 0,-2-4-3 15,1-3-4-15,2-4 15 16,0-2-6-16,1-1-16 0,1-2 4 0,1-7-4 15,-2-4 6 1,2-5 15-16,-1-3-4 0,-3-1 2 0,0-5 6 16,-2-2 0-16,-4 2-12 0,-1-2 2 0,0 1-8 15,-3 7-17 1,0 7 11-16,-1 6 13 0,-1 7 8 0,0 5 4 15,1 7-2-15,0 12-1 16,0 4 2-16,3 4 5 0,-3 3-5 16,3-1 0-16,0-5 2 15,0-6-3-15,5-5 1 0,0-7 0 0,1-4 0 16,0-1 0-16,1-6 2 0,2 0-2 15,1 0 0-15,-2-7 16 16,0-5 4-16,-1-2 0 0,-1-3-5 0,-1 2 1 16,0-5-2-16,0-2-8 15,-5 0-5-15,-2-2 1 0,-2 2-1 16,-1 3-2-16,-6 3 2 15,-1 3 3-15,-6 4 0 0,-1 3 0 0,-1 4-3 16,-1 2-2 0,0 0-21-16,-1 1-22 0,1 6-86 0,-3 0-201 15</inkml:trace>
  <inkml:trace contextRef="#ctx0" brushRef="#br0" timeOffset="139230.194">11416 11027 317 0,'8'-22'0'16</inkml:trace>
  <inkml:trace contextRef="#ctx0" brushRef="#br0" timeOffset="139710.195">11869 10662 965 0,'13'-17'0'0,"3"0"129"15,3-1-91-15,0 5-28 0,-2 3-9 16,3 3 3-16,0 5 0 15,-2 2-7-15,3 8 6 0,-1 5 2 0,-3 9-4 16,0 6 22-16,-6 5-13 16,-3 5 0-16,-3 4 9 0,-1 1-6 15,-4 7-7-15,1-1-2 0,-2-3-2 0,-5 2-3 16,-4-4 2-16,-1-1-2 15,-3 4-22-15,-1-3 16 0,2-3 0 16,0-7-2-16,3-8 8 16,5-7 2-16,3-5-2 0,2-7-10 0,0-5 4 15,1 1-2 1,4-3 8-16,2-7 0 0,3-4 2 0,4-7 12 15,3-4-1-15,1-2 1 16,4-2 2-16,0 1 1 0,2 1-3 16,1 1 8-16,-1 0-9 0,-1 5-12 0,-3 5 0 15,-5 3 0-15,-3 5-61 16,-2 3 15-16,-2-2-28 0,-5 4-46 15,1 0-66-15,-4-3-21 16,0 1-139-16</inkml:trace>
  <inkml:trace contextRef="#ctx0" brushRef="#br0" timeOffset="140160.196">12108 10241 1025 0,'2'-5'0'16,"2"2"74"-16,-2 3-72 16,3 0-1-16,0 8 2 0,0 14 3 15,2 9 10-15,1 7-6 0,-3 6-9 0,-1-5 4 16,-3-8-4-16,1-11-2 15,1-7 2-15,-2-7-5 0,0-1-10 16,1-2 11-16,1-3-1 16,1-6-3-16,6-8 4 0,0-10-13 0,2-2-2 15,-2-5-2-15,-1 0 9 16,-3 0 5-16,-1-2 10 0,-2-1-2 15,-2-2-4-15,0-1 4 16,0 3 1-16,-1 5-4 0,0 5 2 0,0 10 7 16,0 7 14-16,1 6 8 0,0 3-14 15,0 10-19-15,0 15 3 16,0 12 0-16,-1 10 22 0,2 4-4 0,-2-6-4 15,0-3-3 1,0-9-1-16,1-6-8 0,1-5-3 0,3-8 2 16,-1-3 1-16,2-3-5 15,1-2 4-15,1-2-2 0,2-2-55 16,2-4-23-16,3-2-48 0,-1-9-208 0,-1-3-213 15</inkml:trace>
  <inkml:trace contextRef="#ctx0" brushRef="#br0" timeOffset="140490.196">12510 10695 758 0,'12'-15'0'0,"5"-5"137"16,3-2-27-16,5-2-46 0,1-3-10 0,2 3-14 16,-1 0-18-16,-4 4-17 0,-1 6-4 15,-6 5 2-15,-5 3-3 16,-3 4 0-16,-2 2-79 0,-5 0-9 0,1 0-26 15,-2 1-54-15,0 0 5 16,0 2-297-16</inkml:trace>
  <inkml:trace contextRef="#ctx0" brushRef="#br0" timeOffset="140690.197">12953 10031 1123 0,'2'4'0'0,"1"14"26"15,0 15 50-15,1 14 2 0,1 8-24 16,2 0-33-16,2-1-15 16,-2 2-5-16,3 0 7 0,-2-1-16 0,-2-3-81 15,1-3 9-15,-3-4-47 0,-4-1-168 16,-2-2-188-16</inkml:trace>
  <inkml:trace contextRef="#ctx0" brushRef="#br0" timeOffset="143940.201">9713 8240 408 0,'-11'-11'0'15,"-1"4"160"-15,0-1-97 16,3 2-2-16,-2 0-17 0,2-1 14 0,2 0 7 16,-2-2 183-16,3 2-411 0,0-1 199 15,0 0 0-15,0-2 1 16,0 0 1-16,-3 0-3 0,1-2-8 0,-1 0-6 15,-2-1 1-15,1-1 4 16,-1 3-12-16,-3-2 3 0,1 1-4 16,-1 1-5-16,-2 1 1 15,0-1-3-15,-2 2-2 0,-1 0 3 0,2 1 2 16,-1-1-3-16,-2 1 3 0,2 1-3 15,0-3 6-15,-1 0 3 16,0 2-6-16,0 0-4 0,-2-2 4 0,1 3-1 16,0 0-2-1,-2 1 2-15,-1 4-9 0,-2 2 1 0,-1 0 0 16,0 3 2-16,4 0-3 15,-1 1 2-15,4-1 1 0,3 0-3 16,-2 0 2-16,3 0 2 16,3 1-4-16,-1 0 2 0,4 1 4 0,2-1-8 15,0 3 6-15,1 1-6 0,1 2-2 16,-3 2 9-16,2 3-4 15,-1-1 0-15,0 2 0 0,1-1 0 0,-2 0 0 16,-1 3-1-16,1 2 2 16,-2-1-2-16,-1 6 2 0,0-4-1 15,0 4 0-15,2-1 0 16,-1-2 0-16,5 1 0 0,-1 0 0 0,0-1-1 15,2 2-3 1,-1-2 8-16,2 1-2 0,-3-1-4 0,-1 0 4 16,3-2 2-16,-1-2-7 0,-1 2 2 0,3-3 5 15,0-2-8 1,0 0 7-16,1 1-5 0,2-1-2 0,0 0 5 15,0 3 0-15,0-3-2 16,2 2 2-16,1 1-1 0,1-1-1 16,-3-1 2-16,2 3 1 15,0-1-3-15,-3 2 2 0,1 0 1 0,1-3-2 16,-1 3 0-16,0 1 1 0,2-1-1 15,-1 1 0-15,1-1 1 16,3-3-2-16,-2-1 2 0,1 2 0 0,2 1-2 16,-1 0 2-16,0 3 3 15,0 0-8-15,2 0 5 0,-3 2 3 16,5-1-8-16,-3 1 7 15,0-1 0-15,0-1-6 0,0-1 6 0,0 1-3 16,0 0-3 0,1-2 6-16,-3 0-2 0,2 1-1 0,-1 0 0 15,0 0 2-15,3-1-4 0,-2 2 4 0,1-1-2 16,2 1 0-1,-2 0 0-15,3-2 1 0,0-1-1 0,1 1 3 16,0 0-4-16,2 0 1 16,-1-2 0-16,1 0 4 0,0-1-4 15,1-1 0-15,2-2 5 16,0 1-5-16,0 0 5 0,2 0-4 0,0-3-2 16,-1-1 2-16,1 1 3 15,-1-3-6-15,-1 1 4 0,1 0-1 16,-1-1-2-16,0-1 2 0,3 1 2 0,-2-4-5 15,2 2 4-15,-2-3-2 16,1 0 0-16,0 1 3 0,-2-3-3 16,1 3 0-16,0-3 0 15,1 1 3-15,-2-2-5 0,3 1 4 0,-2 0-2 16,0-2 0-1,-1 0 0-15,-1 0 2 0,-2-1-3 0,-2-2 2 16,-2-1 0-16,1 4-2 0,-3-4 1 0,2 0 0 16,2 0 0-1,-2-1 2-15,1-2-2 0,1 1 0 0,2-5 0 16,-1-1 4-16,3-2-8 15,-1-3 8-15,0 0-1 0,-1-1-5 16,0 0 4-16,1 1-3 16,-2 2-2-16,0 0 6 0,-1 0-2 0,-2 4-2 15,1-4 1-15,-2 3 0 16,0 2 2-16,-2-3 0 0,1-2-1 15,0-2-2-15,-2 0 2 0,4-7 4 0,0-1-4 16,-2-4 2-16,2-2 1 16,-1-1-5-16,-1 3 2 0,-1 3 3 15,-3 2-5-15,-1 2 2 16,1 2 20-16,-1-2-7 0,0 3-7 0,-1 2 0 15,0-4-2 1,0 0 3-16,-1 0 2 0,1-5-7 0,-2 1 4 16,1-3-2-16,1-3-6 15,-2-1 2-15,0 3 3 0,0-2-5 16,-2 3 2-16,1 2 2 0,-3-1-3 0,1 5 0 15,1 3 10-15,-2 0-6 16,-2 1 6-16,-1 1-4 0,0-1-2 16,0 1 4-16,0 2-6 15,0-4 2-15,0 0 3 0,-2 1-4 0,1-3-3 16,-2-1 0-16,3 0 5 15,0-1-6-15,-1 1 2 0,0 1 1 16,2 0-5-16,-1 4 6 0,0 0 1 0,1 0-4 16,-2 3 0-16,2 0 1 15,0 1-2-15,-1 1 2 0,0 1 7 16,2 2-8-16,-4 0 0 15,2 2 6-15,1-2-7 0,-2-1 2 0,-1 2 1 16,2-4-2 0,-2 3 0-16,1-2 3 0,0 1-6 0,-3 1 4 15,2-3 0-15,-2 3-2 16,-1-2 2-16,0 2-1 0,2-3 0 15,-3 3 0-15,1 1-3 0,1 1 3 0,1 0 0 16,2 1 4-16,-2 0-7 16,1 3 5-16,-1-3-5 0,0 0-1 15,-1 1 5-15,3 1-1 16,2 1 0-16,-1 1-2 0,2 0 2 0,-1 1-8 15,-1 0 5-15,3 1-19 16,-1 0-23-16,2-1 2 0,3 1-15 16,-2 0-44-16,-1 0-10 15,-3 9-32-15,-1 8-103 0,-6 3-30 0,-6 2-97 16</inkml:trace>
  <inkml:trace contextRef="#ctx0" brushRef="#br0" timeOffset="147950.207">10532 8431 711 0,'1'-20'0'0,"1"4"271"0,0 7-198 16,-2 2-8-16,0 4 16 15,0 3-26-15,0 0-27 0,0 0-30 0,3 8-6 16,2 13-9-16,5 7 23 0,0 14 0 15,5 1-4-15,1 0 1 16,1-1 0-16,-2-1-1 0,-2-2-3 0,-5-5 2 16,-3-6 2-1,-1-10-4-15,-3-9-1 0,-1-5 2 0,0-2 0 16,0-2 0-16,0 0 14 15,0 0 22-15,0-1 18 0,-5-3-18 16,-4-4-18-16,-1-4-12 0,-1-3-3 0,0-6-6 16,-2-4 6-16,-1-3-3 15,3-5 0-15,-2-6 1 0,2-3-1 16,0-6 0-16,3-3-1 15,3-2 1-15,4-2-5 0,2 1 5 0,9 3 0 16,5 5-10-16,4 7 11 16,5 3-2-16,5 6-6 0,3 6 7 15,4 4 0-15,-1 6 0 16,-3 11 0-16,-3 3 1 0,-6 12-1 0,-7 8-2 15,-4 6 2-15,-6 5 0 0,-6 3-2 16,-2-1 1-16,-8 1-3 16,-6 1 7-16,-2 0-2 0,-5 1-2 0,-4-1 0 15,1-2-1 1,-3-3-13-16,4-3 11 0,1-2-3 0,3-5-6 15,6-2 1-15,6-7-8 16,4-4-13-16,3-6 5 0,2 1 5 16,0-2 0-16,4 0 0 15,4 0 6-15,5 2 26 0,4 3 3 0,3 0-5 16,3 4-3-16,3 3 3 0,4 4-1 15,-2-1-5-15,2 2 6 16,0-1-1-16,-2-3-6 0,-2-2 0 0,-2-2 7 16,-7-5-5-16,1 1 1 15,-1 0-1-15,-5-2-2 0,0 0 0 16,-5-3 2-16,-4 0-19 15,1 0-13-15,-3 0-28 0,-1 1-82 0,0-1-41 16,0-1-118-16</inkml:trace>
  <inkml:trace contextRef="#ctx0" brushRef="#br0" timeOffset="148250.207">11180 8252 809 0,'3'-7'0'0,"-1"4"288"0,-2 3-211 15,0 0-47-15,0 0-18 16,0 8-15-16,-2 11-9 0,-3 11 22 15,-4 7-3-15,-1 5-5 16,-1 2 6-16,1-4-7 0,1-3-2 0,1-5-4 16,4-3-9-1,1-8-18-15,1-2 5 0,2-4-12 0,0-5-18 16,0 0 6-16,1-2-12 0,0-4-77 0,4 1 20 15,0-4-46 1,-1 0-53-16</inkml:trace>
  <inkml:trace contextRef="#ctx0" brushRef="#br0" timeOffset="148490.207">11017 8398 584 0,'-6'-12'0'16,"0"2"279"-16,4 1-178 15,-1 3-40-15,3 0 11 0,0 3-14 0,0 3-21 16,0 0-30-16,0 1-5 15,5 10-4-15,6 6-10 0,2 7 14 16,3 4-1-16,1 3-2 16,2-3 2-16,3-3 7 0,3-2-12 0,0-3-7 15,0-4-18 1,0-3-32-16,-4-3-3 0,-2-6 0 0,-2-1-22 15,-1-3-5-15,-3-3-16 0,-4-9-221 0</inkml:trace>
  <inkml:trace contextRef="#ctx0" brushRef="#br0" timeOffset="148720.208">11213 7915 900 0,'0'-8'0'0,"8"0"157"0,7-4-129 0,4-1 11 15,5-5 13-15,10-3-24 16,3-3-13-16,5-1-12 0,-2-1 3 16,-4 4-5-16,-7 4-1 15,-4 4 0-15,-6 2-10 0,-7 4-7 0,-5 3 6 16,-4 4-17-1,-3 1-72-15,-9 9-60 0,-5 8-7 0,-6 4-57 16,0 1-2-16</inkml:trace>
  <inkml:trace contextRef="#ctx0" brushRef="#br0" timeOffset="148900.208">11424 7854 489 0,'-2'2'0'15,"0"0"201"-15,1 1-118 0,-1 4 19 16,-1 3-18-16,3 4-32 16,-1 7-7-16,2 6 3 0,-1 7-15 0,0 10-10 15,1 3-5-15,1 9-12 16,3 0-1-16,1 1-3 0,0-2 0 15,2-5-4-15,2-4-63 0,0-7 10 0,5-5-21 16,0-6-137-16,0-9-29 16,0-8-244-16</inkml:trace>
  <inkml:trace contextRef="#ctx0" brushRef="#br0" timeOffset="149320.209">11684 8345 678 0,'9'12'0'15,"3"4"197"-15,0 4-128 16,1-1-7-16,0 1-5 0,2 2-17 16,0-4-24-16,0 2-8 15,-3-4-1-15,-4-3-9 0,-1-3 4 0,-3-3 3 16,1 0-10-16,-2-2 5 15,1 1 0-15,-3-4-4 0,0 0 5 16,0 0-2-16,-1-2-7 0,-1 0 12 0,-4 0-8 16,-7-5 8-16,-3-5 15 15,-6-2-19-15,-2-7 0 0,-3-3 0 16,1-4 3-16,1-9-2 15,7-1 49-15,4-7-22 0,6-5 0 0,5-4-14 16,2-3-13 0,7-5-1-16,2 3 0 0,9 4 0 0,0 10 1 15,4 10 1-15,-1 11 1 16,0 7-5-16,2 7 4 0,-3 8 3 15,-2 0-8-15,-3 10 3 0,-5 5 0 0,-5 1 0 16,-5 7-3-16,-6 3 3 16,-11 1 0-16,-4 5 0 0,-6 1 10 15,1 2-14-15,1 3-55 16,1-2-51-16,0-1-125 0,3-5-160 0</inkml:trace>
  <inkml:trace contextRef="#ctx0" brushRef="#br0" timeOffset="150620.21">10742 9380 599 0,'0'-8'0'0,"0"3"192"15,0 0-114-15,-2 2 12 16,1 1-28-16,0 2-21 0,1 0-9 0,0 4-37 16,2 10-3-1,3 5 13-15,6 7 14 0,3 1-4 0,4 2-1 16,5 1-4-16,0-3-1 0,-2-2-7 0,1-2 3 15,-6-7-4 1,-4-3 0-16,-2-4 3 0,-3-2-1 0,-2 1-2 16,0-3 4-16,-2 0-7 15,-2-1 1-15,-1-4 2 0,0 0 3 16,0 0 18-16,-1-1 28 15,-6-6-4-15,0-1-10 0,-6-5-31 0,-4-3-1 16,-1-4-7-16,0-3 4 0,-2-2-2 16,2-7-1-16,1-2 4 15,3-4 4-15,4-4-7 0,4-4 2 0,5 0 10 16,1 1-11-16,4 1 0 15,7 3 7-15,3 2-9 0,3 7 4 16,1 6-2-16,1 9-1 16,-1 5 0-16,2 7 1 0,1 5 0 0,-1 8-3 15,-2 6 2 1,-3 7-4-16,-3 2 6 0,-5 3-2 0,-1 3-2 15,-5 3 6-15,-1 1-3 0,-7 0 0 0,0 0 0 16,-5-3 3 0,1-4-12-16,0 0 4 0,1-2-6 0,1-4-12 15,3-1 7-15,0-4-12 16,3-1-22-16,1-4 14 0,1-3-3 15,1-2 6-15,0-3 20 16,4 1 15-16,2-3-4 0,3 3 4 0,4 0 4 16,1 1-4-16,4 4 4 15,3 3-8-15,-3 1 4 0,3 0 3 16,-1 0-3-16,-3-2-1 0,-2 1 0 0,-2-3-2 15,-3-3-23-15,3 1 3 16,-2-3-23-16,3 1-72 0,0-4-88 16,3-1-94-16</inkml:trace>
  <inkml:trace contextRef="#ctx0" brushRef="#br0" timeOffset="150840.211">11368 9339 857 0,'-1'0'0'16,"0"0"193"-16,-2 4-180 15,-2 9-16-15,-1 7 6 0,1 3 11 16,0 1-12-16,1-2 4 16,2 0-7-16,0-3 2 0,-1-1 1 0,1-2-3 15,-4 0-42-15,-1-1 7 16,-2 0-6-16,-2 2-37 0,-2-2-33 15,1-2 18-15,-3-2-72 0,4-6 25 0,1-2-110 16</inkml:trace>
  <inkml:trace contextRef="#ctx0" brushRef="#br0" timeOffset="151020.211">11225 9522 428 0,'-1'-33'0'0,"0"1"213"0,1-1-104 15,-1 6-11 1,1 8-44-16,0 6-12 0,0 8-7 0,0 4-15 16,2 1-15-16,5 6-10 15,0 8 0-15,7 4 7 0,0 1 6 16,3 2-6-16,3-3 4 0,0-1 1 0,1-3-6 15,2 1 5-15,-1-1-8 16,-1-2-60-16,-2-4-41 0,0-3-20 16,-2-3-22-16,-3-2 1 15,0-1-25-15</inkml:trace>
  <inkml:trace contextRef="#ctx0" brushRef="#br0" timeOffset="151320.211">11507 8973 808 0,'-3'0'0'0,"2"3"16"16,1-3-18-16,0 3 4 0,0-1 1 15,0-2-8-15,0 0 9 0,3 0 57 0,5-7-19 16,5-1 21-16,7-1-13 16,2-4-27-16,7 2-7 0,-1 2-10 15,-2 3-5-15,-1 3 0 16,-2 3-2-16,-8 0-1 0,-1 0-9 0,-5 2-12 15,-2 1 4-15,-2 3 0 16,-5 1-22-16,-2 2-80 0,-8 3 2 16,-4 0-14-16,-5-2-250 15</inkml:trace>
  <inkml:trace contextRef="#ctx0" brushRef="#br0" timeOffset="151540.212">11607 9056 671 0,'0'0'0'0,"0"1"199"0,0 0-135 0,0 2-27 16,0 5-17-16,4 5 15 15,-1 5 20-15,2 5-17 0,5 1-9 16,0 3-1-16,3 0-3 0,2 4-9 0,0-2-12 16,1-1 2-16,-2-1-3 15,-5-4-6-15,1-4-35 0,-4-2-6 16,-1-3-11-16,0-3 21 15,-1 0-3-15,-2-3-45 0,3 1-92 0,-3-5-36 16,0-1-343-16</inkml:trace>
  <inkml:trace contextRef="#ctx0" brushRef="#br0" timeOffset="153540.215">12026 9204 418 0,'-5'0'0'0,"1"-1"185"16,0-2-112-16,1 1 18 15,3-2 0-15,-2 2-14 0,1-1-26 0,1 3-15 16,0-3 7-16,0 1-1 0,-1 0-10 15,1 1-10-15,-2 1 2 16,-2 0 1-16,1-2-11 0,-2 0-15 0,-2 2 2 16,1 0-1-16,0 0-2 15,2 0 4-15,1 4 0 0,-1 0-2 16,0 2 0-16,1 3 2 15,0 1-3-15,1 1 2 0,2 3 0 0,-1 2-1 16,1 1 0-16,0 2 7 0,4 2-5 16,2 2 5-16,3-1-2 15,2 2-3-15,2 0 8 0,2 1-6 0,-1-2-2 16,3 0 6-1,0-1-4-15,-3-1-5 0,-1-1 2 0,-3-4 5 16,-2 0-7-16,0-2 2 16,-3-2 0-16,-2 2-1 0,1-2-32 15,-3 0 2-15,0-1-22 16,-1 3-18-16,0-5-32 0,0 2-151 0,0-5-49 15</inkml:trace>
  <inkml:trace contextRef="#ctx0" brushRef="#br0" timeOffset="153740.215">12000 9481 790 0,'0'-17'0'15,"3"2"259"-15,1 0-194 0,2 0-22 0,2 2-20 16,-1 1-21-16,0 4 3 0,3 4-10 0,0 0-65 15,1 4-8 1,1 0-12-16,0 0-145 0,2 0 6 0,-2 0-68 16</inkml:trace>
  <inkml:trace contextRef="#ctx0" brushRef="#br0" timeOffset="154020.215">12176 9353 363 0,'0'-5'0'0,"0"0"138"16,0 3-80-16,0 0 10 0,0 2 7 16,-2 0-7-16,2-3 27 15,0 3-14-15,0 0-22 0,0 2-43 0,5 5-18 16,1 5 4-16,3 3 13 15,4 1 2-15,1-3-8 0,3 0 7 16,2-3 5-16,-2-5-8 16,-2 1-4-16,-5-3 2 0,-4-1-6 0,-4-2-2 15,-2 2 0 1,0-2 13-16,-1 0 24 0,-3 0-6 0,-1-2-7 15,-2-3-15-15,2-2-1 0,-3-3 15 0,3-2-2 16,2-2-6 0,0-4-1-16,2-2-9 0,1-5 1 0,0-4-8 15,0-3-2-15,7-3-5 16,4 3-24-16,-2 5-66 0,3 4 0 15,1 4-56-15,2 1-136 16,0-2-109-16</inkml:trace>
  <inkml:trace contextRef="#ctx0" brushRef="#br0" timeOffset="163900.229">7708 14679 410 0,'-7'-2'0'0,"-1"1"113"0,1-1-92 0,0 2-15 16,-2-2-6-16,3 1 0 15,1-1-23-15,0-1-13 0,0-1-7 16,2 0-16-16,0-2 18 15,1-1 12-15,-1-2 58 0,1 0 3 0,2 0-8 16,0 2-19-16,1-2-4 0,4-1-2 16,-1 2 2-16,2-1 13 15,2 2 18-15,0-3 4 0,-1 2 4 0,3 3-5 16,-2 0 1-16,0 3 1 15,1-3-8-15,-1 1-5 0,1-1-2 16,1 0-2-16,-2 2 0 16,-1-1 1-16,0 4 3 0,-3-4-1 0,-1 3 8 15,-3 1-6 1,0 0-1-16,0 0 4 0,0 0 11 0,0 1-14 15,-7 3-5-15,-4 5-1 0,-7 2-9 0,-1 5 5 16,-4 3 9 0,-1-2-4-16,-1 6 2 0,-4-4-1 0,-4 2-8 15,-5 6-5-15,-5-2 3 16,-5 3-5-16,-3 0 2 0,-4 1 2 15,-2 2-2-15,-2 0-3 16,-1 2 4-16,2 1-2 0,2 3-6 0,11-5 4 16,7-1-6-16,5-3 1 15,8-3 0-15,4-5 2 0,8-3-2 16,4-5-1-16,4-4 0 0,2-4-16 0,2-2 14 15,1-2-4-15,0 1-19 16,4 1-17-16,3-2 8 0,3 0-3 16,4-5-17-16,0-3-11 15,4-3-97-15,5-2-14 0,0-4-86 0</inkml:trace>
  <inkml:trace contextRef="#ctx0" brushRef="#br0" timeOffset="164650.23">7657 14575 373 0,'-1'0'0'15,"1"0"162"-15,0 0-78 16,0-2-2-16,0-1-35 0,0 0 6 0,0 1 12 15,-1-1-17 1,0 0 1-16,-1-1-17 0,2 3-15 0,-2 0-10 16,0-1-2-16,-3 0-2 15,-2 0-1-15,-2 0-4 0,-6 0 4 16,0 0 0-16,-8 2 5 0,0 0 7 0,-7 0-4 15,-1 2-1-15,-1 1 1 16,-3 2-2-16,0-1 0 0,2 2 0 16,2-3 3-16,4 1-2 15,5-2-2-15,5 1-5 0,4-1-1 0,6-2 2 16,2 0-2-16,4 0 1 15,0 0 16-15,1 0-3 0,0 0-11 16,0 0 1-16,3 0-3 0,4 0-4 0,8 0 4 16,4 0-1-16,3 2-2 15,6 0 2-15,-1-2 2 0,3 0-3 16,-1 0 0-16,-2 0 4 15,-2 0-4-15,0 0 0 0,-2 0 2 0,-2 0-3 16,1 0 2 0,1 0 0-16,-2 0-1 0,3 0 0 0,0 0 1 15,-3-1-1-15,-1-4-1 16,-1 2 0-16,-3-3-6 0,0 0 7 15,-4 0 0-15,-1 0 0 0,-3 1 3 0,-1 0-4 16,-3 3 1-16,-4 1 0 16,1 1 2-16,-1 0-2 0,0-1 6 15,0 1 5-15,-3 0 4 16,-3 2-6-16,-4 3-8 0,-2 2-2 0,-2 5 1 15,1 0 2-15,-1 2-4 16,1 3 2-16,0 4 2 0,0 2-4 16,6 4 1-16,-4 2 1 15,4-1 0-15,-1 0 0 0,0-2 0 0,2-4-2 16,0-1-1-16,0-3-7 0,1 0-13 15,-2-3 7-15,2 3-17 16,1-1-35-16,-1 3-9 0,-1-2-68 0,-4-2-141 16,-2-3-121-1</inkml:trace>
  <inkml:trace contextRef="#ctx0" brushRef="#br0" timeOffset="165940.232">3513 15247 708 0,'-1'-11'0'0,"-3"1"182"0,2 4-115 15,-2 2-16-15,1 1 3 16,-1 2-9-16,0-1-16 0,2 1-7 0,0-1-1 16,2 2-1-16,-1 0 9 15,1 0-9-15,0 0-5 0,-2 0-7 16,2 0-6-16,0 0-4 0,0 9-17 0,4 9 14 15,2 10 8-15,1 9-6 16,-1 8 6-16,-1 5 2 0,1 0-5 16,-2-2 0-16,-1 0 9 15,1-6-9-15,-2-4 0 0,1 0 7 0,-1-6-8 16,0-6 2-1,-2-5 2-15,0-4-5 0,0-5 4 0,0-2 0 16,0-3-3-16,0-2 2 0,-1 0 0 0,0-2-1 16,1 0-67-1,0-3 1-15,1 0-63 0,6-4-38 0,1-11-2 16,4-13-153-16</inkml:trace>
  <inkml:trace contextRef="#ctx0" brushRef="#br0" timeOffset="166350.232">3941 14920 647 0,'0'-4'0'0,"0"4"301"16,0 0-237-16,-2 10-55 0,-6 9 4 15,-2 10 15-15,-3 5 4 16,-1 2-4-16,-2 3 1 0,0-1-25 0,-2 3-1 15,-1 1 2 1,-5 7-4-16,0 0-2 0,-3-2 1 0,3-5-2 16,3-8-34-16,3-10 26 15,7-9 4-15,3-9 5 0,7-3 2 0,1-3 5 16,0 0-9-16,0 0 1 0,1-3 3 15,7-9 22-15,2-5-22 16,3 0-2-16,3-2 1 0,-1 5 0 16,1 3 4-16,-2 5-4 15,1 2 0-15,1 4 7 0,-1 1-7 0,1 6 0 16,1 5 25-16,1 2-13 15,-1 4 8-15,-1 1-13 0,-1 1-2 16,-2-2 2-16,-1-5-2 0,1-1-5 0,-3-4 0 16,2-1 6-16,0-4-6 15,1-1 0-15,1-1 1 0,2-1-46 16,0-4-26-16,1-1-32 15,0-4-81-15,-4-7-73 0,-1-3-241 0</inkml:trace>
  <inkml:trace contextRef="#ctx0" brushRef="#br0" timeOffset="167020.233">4380 14985 660 0,'-13'-15'0'0,"2"3"271"16,2 1-202-16,4 4-23 15,-1 0-13-15,3 6-6 0,2-1 2 0,0 2-6 16,1 0-8-16,0 0-8 16,0 0-4-16,5 2-5 0,2 3-6 15,5 5 12-15,4 5-2 16,5 0-4-16,4 3 4 0,3 1 1 0,4 1-4 15,2-2 2-15,4-1 2 0,1-3-3 16,1-6 0-16,-3-2 5 16,-5-3-6-16,-6-1 2 0,-7-2 3 0,-4 0-6 15,-5 0 4 1,-4 0 1-16,-4 2-4 0,-1-1-2 0,-1 1 3 15,0 0-7-15,-1 4 3 16,-6 3 2-16,-4 4 1 0,-4 5 2 16,-2-1 3-16,-1 5-4 15,0 0 0-15,0 4 6 0,0 6-7 0,1 2 0 16,-2 0 1-16,3-1 0 0,2-4 0 15,3-4 3-15,2-3-4 16,-1-3 2-16,1-2 0 0,0-2-1 0,2 3 0 16,-2 2 0-16,2-1-55 15,-1 1-30-15,2 4-28 0,-1-2-173 16,-1-9-97-16</inkml:trace>
  <inkml:trace contextRef="#ctx0" brushRef="#br0" timeOffset="167790.234">5000 14900 637 0,'-8'-25'0'0,"3"5"220"15,2 6-152 1,3 7-30-16,-1 6 17 0,-1 1-30 0,1 3-23 16,1 12-4-16,0 9-23 15,1 13 29-15,1 10 5 0,-1 2 5 16,2 2-4-16,4-3 3 15,-1-4 3-15,2-3-3 0,2-5 3 0,-3-5 1 16,1-2-10-16,0-5-6 0,0-2 2 16,-2-2-3-16,-1-3 0 15,2-2 4-15,-5-6-5 0,1-3 0 0,0-5 2 16,-1-1-2-16,1-1-12 15,1-11 14-15,2-9 3 0,3-9-3 16,3-7-2-16,-2-5-17 16,2-4-11-16,0-4 3 0,-1-4 12 0,5-1 7 15,-2-4 7 1,4 0 0-16,0 1 0 0,-1 6 1 0,1 9 3 15,-2 10 7-15,-5 8 14 0,-3 8 3 0,-4 9-1 16,-2 4-4 0,-2 4-12-16,0 0-11 0,0 5 0 0,-6 12-14 15,-3 10 10-15,-4 8 7 16,-4 4-2-16,1 3 0 0,1-2 1 15,-1-1-2-15,4 0 0 16,-1-4 0-16,5 1 0 0,2 0 0 0,2-3 0 16,3-2 0-16,1-2 0 15,6-3 1-15,4-3-2 0,4-1 2 16,4-5 1-16,1-1 1 0,5-3-3 0,-4-4 0 15,2-2-9-15,0-4-10 16,-4-2-1-16,0-1-9 0,-1 0-25 16,0-3-24-16,-2-5-121 15,-2-6-185-15</inkml:trace>
  <inkml:trace contextRef="#ctx0" brushRef="#br0" timeOffset="168370.235">5551 15155 896 0,'-4'0'0'0,"4"0"140"0,-1 10-136 16,-3 5-8-16,1 9 1 16,0 5 18-16,1 0 0 0,2 0-10 0,0-5 0 15,1-2 0-15,1-2-5 16,-1-4 0-16,0-5 7 0,-1-3-9 15,0-5 3-15,0-3 0 0,3 0 4 0,-3 0 4 16,0-3-2-16,2-6-7 16,0-5 0-16,1-5-41 0,2 1 21 15,1-3 12-15,-2 1 7 16,4 0-4-16,-3 2 4 0,0 1 0 0,0 7 0 15,-1 2 2 1,-3 2-2-16,1 7-2 0,0 2-2 0,1 9 5 16,2 5 0-16,0 3 0 15,0 1 6-15,-1-2-3 0,1-1-1 16,-1-4 1-16,-1-1-4 0,-1-3 2 0,1-4 6 15,-1 2-7-15,-1-4 0 16,0-3 6-16,0 0-7 0,-1-1 2 16,0 0 0-16,1 0-1 15,0 0 7-15,-1 0-3 0,0-9-1 0,2-3-4 16,-1-3-22-16,1-3 0 15,2-1 11-15,-1-2-3 0,1-2-8 16,1 4 14-16,-2 1 6 0,2 5 1 0,-1 5 4 16,-3 2 0-16,1 3 11 15,2 3-7-15,-2 0-6 0,5 8 0 16,0 4 0-16,-1 2 7 15,2 3 4-15,1 1 1 0,-1-4-8 0,2 1 0 16,0-4 1 0,-3-4-3-16,0-1-1 0,-1-4 1 0,-2 3-1 15,1-4-2-15,-2 3 2 16,2 0-2-16,0-1-58 0,1 4-40 15,-1-3-85-15,2-4-122 0</inkml:trace>
  <inkml:trace contextRef="#ctx0" brushRef="#br0" timeOffset="168740.236">6011 15190 694 0,'0'0'0'0,"0"0"204"15,0 0-118-15,-4 0-28 0,-1 0-25 0,-1-2-27 16,-2 2 0-16,0 0-7 0,-2 3 0 15,0 10 1-15,-1 3 0 16,0 7-7-16,3 1 8 0,2 0-2 0,2-2-7 16,4-3-9-1,2-6-2-15,4-1-4 0,-1-6 5 0,1-3 2 16,1-3 1-16,1 0 13 15,-2 0 1-15,-1-3-5 0,1-3 3 16,-1-3-16-16,0-2-22 0,2 1 3 0,-4-1 7 16,0-1 18-16,0-2 13 15,1 1 0-15,-1 4 0 0,1 3 12 16,-4 3 1-16,0 3 2 15,3 2-11-15,0 5-4 0,1 7 0 0,1 2 38 16,0 4-29-16,1-1-5 16,0-2-6-16,0-2-36 0,1-6-71 15,1-7-53-15,0-2-62 16</inkml:trace>
  <inkml:trace contextRef="#ctx0" brushRef="#br0" timeOffset="169070.236">6275 15044 620 0,'-8'0'0'16,"-2"7"146"-16,-3 8-139 0,-3 12 19 16,0 4 13-16,1 3 12 15,0 1-8-15,3 0-10 0,2-2-11 0,1-7-9 16,4 0-9-16,1-5-5 0,1-5 2 15,1-5-2-15,1-6-88 16,0-5 14-16,-1 0-19 0,1 0-5 0,-3-4-20 16,3-7 22-16,-1-3 71 15,-1 0 37-15,1-1 56 0,1 1 37 16,-1-1-17-16,2-2-23 15,0 2 4-15,0-3-15 0,0 0-13 0,0 4 0 16,4 4-18-16,-1 3 0 0,-2 6-1 16,2 1-5-16,2 0-9 15,4 9 8-15,2 4 13 0,-1 5-15 0,2 3-10 16,1 4-6-1,-1-2-75-15,0 1-176 0,1-6-67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9:10:46.7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6585 6148 416 0,'-5'-6'0'0,"0"0"211"0,-1-1-136 0,0 1 0 15,0 0-23-15,2 0-4 16,-3-3-8-16,0 0-10 0,0-2 0 15,0 1 5-15,-3-1 0 16,3 0-5-16,-6 2-5 0,3-1-3 0,-2 4-13 16,1 2-3-1,0 2-1-15,-2 2-6 0,0 0 1 0,-3 0 0 16,0 5 4-16,0 1-4 15,-2 2 0-15,1 3 11 0,2 0-5 16,-1 3 4-16,-1 2 0 0,3 5-7 0,-1 3 1 16,3 5-2-16,-2 2-3 15,0 1 2-15,2 4 1 0,-2 1-1 16,-1 4 5-16,4 0 2 15,-3 5-5-15,1 3 8 0,1 8-6 0,0 2-1 16,-1 10 1-16,1 2-3 16,-1 1-2-16,2 0 0 0,-2-4 4 15,2-2-5-15,2-6 2 16,1-4 0-16,1-5-2 0,0-1 2 0,5-4 4 15,3 1-5-15,-1 2 0 0,1-2 7 16,6 1-9-16,-2 1 4 16,3-2 2-16,1-1-8 0,2-3 8 0,1-5-3 15,-1-5-1 1,5-1-1-16,-2-4 3 0,2-2-3 0,-2-5 2 15,1 0 12-15,1-3-8 16,0-3 2-16,0 0-4 0,2-4-2 16,1 0 2-16,-1-2-1 0,3-6-2 0,0-2 0 15,1-1 7-15,1-3-8 16,3-7 2-16,-1 1 3 0,0-4-3 15,-3-2 0-15,-2 3 1 16,-3-2-2-16,-4-2 0 0,-2-3 5 0,-1-2-3 16,-1-8 13-16,2-2-8 15,2-3-5-15,-1-7 5 0,3-1-7 16,-2-3 0-16,1 0 0 15,-2 4 2-15,-3 1-2 0,-1 3 0 0,-3 5 7 16,0 2 1-16,0 0 11 0,-4-2-6 16,0-3-4-16,-1-6 0 15,1-3-3-15,1-6-1 0,-2-5 1 0,0-2-3 16,0-4-2-1,-2-2 10-15,0-2-2 0,-4-6-2 0,-4 3 0 16,-1-1-3-16,2 3-2 16,-1 4 2-16,5 0-2 0,2 3-4 15,3 5 4-15,0 2-2 16,0 4 0-16,0 8 0 0,0 4 2 0,0 7-2 15,-5 6 0-15,-1 2-3 0,-3 3-25 16,2 2-7-16,-2 3-21 16,5 4-35-16,1 0-12 0,3 3-32 0,0-3-148 15,1-2-220-15</inkml:trace>
  <inkml:trace contextRef="#ctx0" brushRef="#br0" timeOffset="1870.002">17257 6101 431 0,'-7'-10'0'0,"1"-2"218"15,-1 3-123-15,5-3-26 0,-2 2-21 0,0 0 8 16,1-2-11-16,-1-1-2 15,-1 1-2-15,2-1-5 0,-3-1 2 16,-3 1 3-16,1-1-16 16,0 3-12-16,-1 4-2 0,-2-1-2 0,2 5-5 15,0 2-3 1,-3 1 1-16,-1 0-2 0,-4 0 0 0,-2 4-1 15,1 4 1-15,-4-2 0 16,4 2 3-16,0 3-3 0,-2 1 0 16,4 2-2-16,-1 6 2 0,1-1 0 0,0 3 0 15,-1 3 1-15,-2 0-2 16,1 1 2-16,-4 5 1 0,2 1-3 15,1 3 2-15,0 1 0 16,3 0-2-16,2 3 2 0,1-1-1 0,0 2 0 16,2 2 0-16,0-2 5 15,1 3-5-15,2 1 0 0,-1 1 4 16,3 1-4-16,2 1 0 0,0-4 4 0,3 2-4 15,0-2 0-15,1 0 2 16,0 2-2-16,0 0 6 0,-1 0-4 16,1 1-2-16,0 0 0 15,0-2 8-15,2 0-7 0,2-1 1 0,0-1-1 16,0-3 0-1,-1 2 0-15,1-2-1 0,-2-1 0 0,1 3 4 16,-1-5-3-16,-2-2-2 16,3-2 2-16,0-2 1 0,1 0-3 15,3-4 2-15,1 0-1 0,3-2 0 0,1 1-1 16,1-5 1-16,2 1 0 15,-2-4 0-15,1-3-1 0,-1-2-3 16,2-1 8-16,0 1-4 16,1-2-2-16,1-1 4 0,-1 1-2 0,-1-4 0 15,2 0 0-15,0-1 0 16,-1-5 0-16,2 1-1 0,0-1 2 15,-3 0-2-15,2 0 1 16,-1 0 1-16,1-3-2 0,0-1 1 0,-1-3 0 16,-1 0 0-16,0 0 0 0,0-2 1 15,0-5-1-15,-1-3 0 16,4-3 2-16,-2-4-2 0,2-3 0 0,-1-2 19 15,-1-5-12 1,1 0 6-16,-2-2-7 0,0 0-2 0,0 0 2 16,-1 0-2-16,-3-2-1 15,2 2 5-15,-5-2-2 0,-2 0 4 16,0-4 4-16,-3 1 2 0,0-1 1 0,0-2 0 15,0 0-4-15,-1-2-6 16,2-1 1-16,0-2-2 0,-1-1-1 16,0-1-1-16,-3-2 2 15,2 0-2-15,-2 2 4 0,-2-4-3 0,2 1-3 16,0 1 2-16,0 2-1 15,0 3-4-15,-1 2 2 0,1 2 2 16,0 3-4-16,0 2 2 16,-4 3 2-16,-3 0-3 0,0 2 0 0,-3 0 4 15,-1 2 17-15,-2 1-39 0,0 2 18 16,-2 0 0-16,2 0 0 15,-3 2-3-15,-1-1-9 0,-1 4 2 0,-1 3-1 16,-3 5-7 0,1 1-2-16,1 9-3 0,0 2-16 0,2 3 3 15,4 1-13-15,4 5-29 16,6 6-5-16,4 8-61 0,1 3-104 15,2-5-65-15</inkml:trace>
  <inkml:trace contextRef="#ctx0" brushRef="#br0" timeOffset="4220.005">7965 13566 528 0,'-5'0'0'0,"2"0"211"0,1 0-92 0,-1-1-37 15,2-3-1-15,-2-1-5 16,0 0-30-16,0-1-10 0,0-2-4 15,-2 1-7-15,-1-1-4 16,0-1 3-16,-2-3-4 0,1 2-2 0,0-2-2 16,-5 1 0-16,2 2-4 15,1-3 2-15,-4 4-3 0,1 2 0 16,0 1-2-16,-2 1 0 0,2 4-5 0,0 0-4 15,-2 0 0-15,0 6 2 16,-1 1-2-16,-3 3 0 0,0 2 1 16,-2 1-2-16,0 1 0 15,1-2 2-15,2-1-2 0,3 2 2 0,0-1 1 16,4 0-2-1,-1 2 0-15,-1 1 2 0,0 4-5 0,-3-2 6 16,0 3-3-16,1 0 0 16,0 2 0-16,2 5 4 0,-1 0-5 15,0 2 1-15,2 0 0 0,1-1 0 0,1 0 0 16,1 2 2-16,1-1-3 15,0-3 2-15,0 1 0 0,0-1-1 16,0 1 0-16,3 1 2 16,-2 0-2-16,-1 0 4 0,1 0-2 0,1 1-3 15,-1 1 2-15,0 2 4 16,1 2-7-16,-1-1 4 0,-1 2 0 15,2-1-3-15,-2 4 2 16,-2-1 1-16,2 2-3 0,0-3 2 0,2-2 1 16,3 0-3-16,-1-3 2 0,3 0-1 15,0-1 0-15,0-1 0 16,5 2 0-16,-3-1 0 0,1 1 0 0,-1 2 3 15,1-1-4 1,-3 2 2-16,2-1 5 0,-1-1-8 0,1 0 4 16,1-1 4-16,0 0-8 15,2-2 4-15,-1 1 1 0,1-3-3 16,0-3-1-16,-1 2 1 0,2-3 0 0,-1 0 0 15,1 1-1-15,-1-3-1 16,0 1 4-16,0 2 0 0,-1-1-2 16,2 1 0-16,-1-3 3 15,2-1-4-15,-1-3 1 0,2-3 1 0,1-2-2 16,3 1-1-16,-1-2 2 15,2-3 0-15,1 2 0 0,-1-3-1 16,0-2-2-16,2 2 3 16,0-4 0-16,1-1 0 0,-1-2 0 0,0 0-3 15,0 0 1-15,-3 0 4 0,1 3-1 16,2-2-1-16,-3-1 0 15,1 0 0-15,0 0 0 0,-3-4-1 0,5 2 1 16,-4-6 0 0,2 1 0-16,0 1-1 0,-1-2-2 0,0 0 5 15,3-2 0-15,-4 1-4 16,1 1 4-16,0-1-2 0,-2 0 0 15,1-2 0-15,-1 2 1 16,0-4-1-16,-3 1 0 0,4-2 1 0,-1-3-1 16,-1-2 0-16,2-1 0 0,0-1 0 15,0-1 0-15,-1 0 1 16,0 1-1-16,0-1-1 0,-2 1 2 0,1 0-1 15,-1-1 0-15,0-3 0 16,2-3 3-16,-1-2 4 0,2-2-4 16,1-1 0-16,-1-2 2 15,-1-3-1-15,1-1-1 0,-3 2 3 0,1-2 1 16,-2 0-2-16,0 1 8 0,-3-3 0 15,-1 2-3-15,-3-1 2 16,0 1-4-16,0 0 2 0,0 0 2 0,-1-5-8 16,0 0 1-1,0-4-2-15,1 2 2 0,3-1-5 0,0 0 0 16,1 2 4-16,-2 1-5 15,0 2 2-15,0 2 3 0,-1 2-4 16,-1 3 0-16,-1 1 9 16,-4 0-6-16,-2 0 4 0,-1 0-3 0,0 0-5 15,-3 3 2-15,1 1 4 0,-2 2-6 16,0 1 2-16,-1 5 3 15,0-2-4-15,-2 2 0 0,-2-4 5 0,-2 2-6 16,-2-1-18-16,2 2 0 16,1 3-13-16,3 5 0 0,7 4-8 15,3 5-24-15,5 6-8 16,0 6-99-16,8 10-27 0,2 8 35 0,-7 3-214 15</inkml:trace>
  <inkml:trace contextRef="#ctx0" brushRef="#br0" timeOffset="7350.01">18663 13777 485 0,'-5'-9'0'16,"5"-2"220"0,-2-1-148-16,0-4-11 0,2 1 0 0,-3 2-14 15,1 1-3-15,-1 1 6 0,0 1-9 0,0 0-6 16,-4 0 0-1,1 3-3-15,-1 1-9 0,-4-3-5 0,-2 4-4 16,-5-4-8-16,-5 1-1 16,-2 1 4-16,-4 2-4 0,-4 1-6 15,3 3 2-15,-4 1 13 16,0 2-3-16,-2 6-5 0,1 3-3 0,0 0 8 15,1-1 8-15,0 2-8 16,2 2-4-16,-2 3-1 0,0 4-3 16,2 1-1-16,2 5 2 0,2 2-2 0,4 3-4 15,3 4 3-15,3 5 0 16,4 1-2-16,2 7 1 0,3 3 0 15,2 2 0-15,-1 3 4 16,1-3-3-16,2 3-2 0,2-1 2 0,0 5 9 16,0-3-12-1,4 2 4-15,-2 1 1 0,1 2-4 0,1 4 2 16,2-1 2-16,1-1-4 0,2 5 2 0,-2 0 0 15,2-4-1 1,0 0 0-16,-2-5 3 0,0-6-4 0,2-2 2 16,-2-5 0-16,3-7-1 15,0-4-1-15,2-4 1 0,0-2 0 16,1-2 0-16,0 3 0 15,0-4 0-15,1 1 0 0,0 0 1 0,0-1-1 16,1-2-2-16,-3 1 2 16,-1-5 0-16,2 3 0 0,1-7 0 15,-1 0 0-15,2-6 0 0,0 2-2 0,-1-3-1 16,4-1 3-16,-1-1 0 15,0-2 0-15,1-1 0 0,0 1 3 16,-2-3-4-16,4-1 2 16,-1 1 2-16,1-2-3 0,1-1 0 0,0 2 4 15,-3-3-5 1,1 0 2-16,2 0 2 0,-1-1-4 0,0-6 2 15,0 1 0-15,0-4-2 16,4 1 2-16,0-4 1 0,1 1-3 16,-2 1 2-16,-1 1 1 0,-2 1-2 0,-2 1 0 15,-1-1 0-15,-1-1 0 16,1-1-3-16,-2-2 4 0,1-1-2 15,1-1 1-15,-1-4 0 16,0-3 0-16,2-1-3 0,-2-3 5 0,1-3-3 16,0-5 2-16,-4-2-1 15,3-3 0-15,-2-2 0 0,2-1 0 16,-2-1 0-16,1 0 0 0,0 1 2 0,-2-1-3 15,0 0 2-15,-2 0 0 16,-1 0-2-16,-1-1 2 0,-2 2 0 16,-1 0-2-16,1 2 2 15,-4-2 4-15,1-3 1 0,2-4 8 0,0-2-5 16,-2-5-3-1,3-4 1-15,0-3-3 0,-3-2-2 0,-1 3 6 16,0 1-2-16,-1 3 4 16,-5 5-1-16,-1 4-3 0,-3 6-2 15,-1 1 4-15,-5 4-4 0,0 1-6 0,-2 3 4 16,-3 2 3-16,0 1-5 15,-3 1 0-15,0 2 3 0,-1 1-4 16,5 0 2-16,-2 2 2 16,3 2-4-16,-1 1-9 0,3 3-1 0,3 2-15 15,2 0 5-15,0 4-12 16,5 2-26-16,4 6-2 0,3 4-19 15,0 1-66-15,2 8-101 16,-1 7-92-16</inkml:trace>
  <inkml:trace contextRef="#ctx0" brushRef="#br0" timeOffset="19500.027">6997 10036 515 0,'-5'-20'0'15,"2"3"246"-15,3 0-172 0,0 3-19 0,0-3-14 16,0 2-15-16,1 1-4 0,0 2-1 15,2 1-6-15,-1-1-10 16,0 1 13-16,1 2-2 0,-2 3 3 0,-1 2 8 16,2 4-24-16,3 4-6 15,1 11 0-15,4 2 6 0,2 4-6 16,0 4 6-16,-4 1-1 15,2 0-3-15,-2 1 2 0,1-2 1 0,-3-3-3 16,1-1 2 0,-1-1 1-16,0-6-3 0,0 1 2 0,-1-3 1 15,1-5-2-15,1 0 0 0,0-4 1 0,2-2 0 16,-2 0 2-1,3-1-1-15,-3 0-2 0,1-4 0 0,2-4 5 16,2-4-3-16,2-10 2 16,4-5 4-16,3-9 9 0,6-5 0 15,2-8-6-15,5-8-3 16,6-4 0-16,6-9-4 0,5-3-6 0,8-1 4 15,0 3 3-15,1 6-5 16,-7 7 0-16,-8 9 1 0,-10 8-1 16,-13 8 0-16,-8 11-1 0,-9 5-6 0,-5 10 2 15,-5 6-34-15,-7 3-34 16,-5 16-45-16,-3 13-28 0,-3 3-86 15,1-1-45-15</inkml:trace>
  <inkml:trace contextRef="#ctx0" brushRef="#br0" timeOffset="20050.028">7677 10000 643 0,'-4'-23'0'0,"1"4"174"0,3 7-127 0,0 5-10 15,0 4-7-15,0 3-14 16,3 1-21-16,4 10 3 0,3 4 4 16,4 4 4-16,-3 3-6 0,4 0 0 0,-2 0 4 15,0-1-5-15,0 0 2 16,1-4 3-16,-3-1-5 0,1-4 2 15,-2-5-1-15,-1-5-3 16,1-2 6-16,3 0 4 0,4-13 12 0,7-7 17 16,7-10-12-16,8-7-11 15,6-10-6-15,2-9-4 0,4-4-3 16,3-10 0-16,1-3 5 0,4-4-6 0,1 1 2 15,0 1 3-15,-2 3-4 16,-6 6-2-16,-4 8 3 0,-8 8-2 16,-5 9-4-16,-7 12-7 15,-7 9-14-15,-8 10-7 0,-4 10-12 0,-6 10-58 16,-3 15-41-1,-7 9 25-15,-7 6-159 0</inkml:trace>
  <inkml:trace contextRef="#ctx0" brushRef="#br0" timeOffset="20580.028">8430 10168 605 0,'-3'-18'0'0,"1"5"225"0,2 6-164 15,0 4-24-15,0 3-12 16,0 5-30-16,1 13-4 0,5 6 13 16,1 5-1-16,3 2-6 15,3-3 6-15,2-5 2 0,-1-9-6 0,2-4 2 16,2-10 6-16,2 0-2 15,5-15 40-15,3-7-4 0,2-7-15 16,5-7-6-16,-1-3-4 16,1-3-5-16,-1-4-2 0,1-1-2 0,1-1 2 15,-5-1 0-15,-2-3-2 0,-7 3-6 16,-3 0 2-16,-3 3-4 15,-4 7 1-15,-5 6 0 0,-1 13 0 0,-5 8 0 16,-1 9 1 0,0 5-4-16,-7 14-71 0,0 13 12 0,-1 12 6 15,1 6-64-15,2 0-88 16,5-3-57-16</inkml:trace>
  <inkml:trace contextRef="#ctx0" brushRef="#br0" timeOffset="20980.029">9187 9858 594 0,'0'-14'0'16,"0"5"222"-16,0 5-144 0,0 3-21 15,0 1-24-15,5 0-23 16,4 5-14-16,4 4 8 0,4-2 9 0,3 4 5 16,3 3 1-1,0-1-15-15,1 2-3 0,-2 2 6 0,1-2-7 16,1 2 0-16,-2-2 0 15,4-5 2-15,-1-2-3 0,0-3 2 16,0-5 1-16,-1-4-2 16,0-10 0-16,-1-10 4 0,2-9 0 0,4-7 6 15,2-8 15-15,3-5-14 0,3-8-4 16,2-5-7-16,6-8 0 15,7-5 0-15,4 2 3 0,0 5-5 0,-6 11 4 16,-5 11-3-16,-7 11 2 16,-6 7 1-16,-5 11-1 0,-6 6-2 15,-5 9 0-15,-6 6-2 16,0 4-112-16,-5 13 4 0,0 3-75 0,-5 0-102 15</inkml:trace>
  <inkml:trace contextRef="#ctx0" brushRef="#br0" timeOffset="29120.04">10648 3473 530 0,'6'-9'0'16,"-1"4"207"-16,-4 2-47 16,-1 2-45-16,0 1-26 0,-1 10-48 15,-5 10-16-15,-2 12 8 16,-5 8 12-16,0 5-15 0,0 3-5 0,0 1-9 15,0-3 1 1,3-6-11-16,-1-1 1 0,2-4 1 0,-1-2-4 16,2-7-4-16,3-6 0 0,0-5 4 0,3-8-5 15,1-3 2 1,1-1 3-16,0-3-5 0,0 0 2 0,0-8 17 15,0-8 6-15,2-9-16 16,4-9-6-16,2-7-4 0,3-9 4 16,5-9 2-16,2-11-6 15,3-6 4-15,3-3 1 0,-2-2-8 0,2 3 10 16,0 1-5-16,0 4 0 0,0 11 0 15,-3 8 4-15,0 13-4 16,-2 11 0-16,3 9 6 0,1 9-7 0,-1 5 2 16,4 6 5-16,-2 2-7 15,1 9 2-15,2 8 5 0,-7 4-8 16,-2 7 4-16,-8 7-1 15,-5 3 0-15,-5 7 3 0,-10 2 3 0,-10-1-4 16,-7 1 0 0,-4-1 0-16,-3-2-3 0,0-3 0 0,1-3 7 15,0-3-10-15,4-4-3 0,3-4-9 0,1 0-35 16,2-3-12-1,5-3-18-15,3-2-11 0,2-4-1 0,3-3-38 16,2-1-138-16,2-6-31 16</inkml:trace>
  <inkml:trace contextRef="#ctx0" brushRef="#br0" timeOffset="29670.041">10885 3635 844 0,'8'4'0'0,"0"9"149"16,2 7-70-16,-3 8-26 0,0 3-5 15,0 3-14-15,-3 1-11 16,-4-4-9-16,1-4 2 0,-4-5 0 0,-4-4 4 16,-1-4 8-1,0 0-1-15,-3-2-1 0,3-5-5 0,0-2-8 16,0-2-2-16,5-3-4 0,0 2-4 0,2-2-4 15,1 0 2 1,0-2 3-16,0-7-5 0,6-7-32 0,4-6 22 16,5-6-8-16,6-4 1 15,1-1-9-15,2-2-9 0,1 2 21 16,-3 2 8-16,-5 8 2 15,-2 6 9-15,-2 7-3 0,-3 6-2 0,-2 4-4 16,-3 0 0-16,-2 10-2 16,0 7 6-16,-3 9 1 0,-1 3 0 15,-2 0 0-15,-4 0 0 0,4-2 0 0,0-5 0 16,1-1 2-16,1-4-3 15,1-1 1-15,5-3-1 0,2-3-5 16,6-1 10-16,4-2-5 16,1-6-4-16,4-1 10 0,-3 0-2 0,-5-9-6 15,1-2 6 1,-2-5 3-16,0-3 3 0,-1-6-4 0,-2 0-2 15,-2-5 4-15,-2-2 1 16,-4 4 5-16,-2 0 12 0,-1 4-4 16,-5 3-4-16,0 3-1 0,0 4-7 0,-1 5-4 15,-2 3-3-15,-2 2-3 16,1 4-8-16,-3 0-23 0,0 5-7 15,1 7-11-15,0 6-34 16,3 3-6-16,2 3-37 0,-1 2-141 0,4-4-61 16</inkml:trace>
  <inkml:trace contextRef="#ctx0" brushRef="#br0" timeOffset="30170.042">11522 3360 628 0,'4'-13'0'0,"-2"5"205"16,-2 7-97-16,0 1-12 0,-4 12-55 15,-4 13-32-15,-7 13 22 0,-3 8 11 0,-3 9-8 16,1 1-3-16,0-2-8 15,2-4-5-15,2-6-3 0,2-7-4 16,3-5-6-16,3-10-7 16,5-6 4-16,-1-3 2 0,1-6-4 0,3-4 0 15,0-1 2-15,-1-2-3 16,1 0-9-16,4-8-4 0,3-5 3 15,6-8 2-15,1-4-2 16,2-4-7-16,3-7 10 0,2-3 0 0,0-2-14 16,2 1 11-16,-2 8-1 0,0 7 5 15,-3 8 5-15,-4 10 1 16,-3 6-2-16,-2 5 2 0,-2 17-1 0,-4 7 4 15,-3 9 20 1,0 5-14-16,-5-3-5 0,-3-3 0 0,1-5 4 16,-4-5-1-16,-1-4 10 15,-3-2-3-15,-4-2 3 0,-3-3-3 0,0-3-9 16,-4-2-3-16,4-2 6 0,2-1-5 15,2-2-4-15,6-2 2 16,4 1-3-16,1-4-43 0,4-2 18 0,2-5-8 16,1-6-46-1,4-6-34-15,3-2-41 0,3-4-171 0</inkml:trace>
  <inkml:trace contextRef="#ctx0" brushRef="#br0" timeOffset="31170.043">11816 3230 706 0,'12'-9'0'15,"-3"5"248"-15,-2 4-131 0,-7 0-44 0,0 11-33 16,-6 13 3-16,-5 13-8 16,-11 16-3-16,-4 10-5 0,-5 3-7 15,0 1-4-15,2-5 6 16,6-4-12-16,3-7-9 0,9-11 6 15,5-6-8-15,4-6 2 16,3-5-1-16,3 0 0 0,4-6 0 0,5-3-9 16,4-2-1-16,-1-6-4 0,9-2 8 0,3-4-3 15,0-1 0 1,2-9 13-16,-4-3-8 0,-4-6-20 0,0-6 32 15,2-3-6-15,0-3-4 16,-1-5 3-16,-5 3 0 0,-7 3 0 16,-2 5 2-16,-5 9-1 15,-4 7-3-15,0 5 2 0,-5 4 14 0,-7 0-12 16,-3 13-2-16,-3 11-2 0,-3 5-5 15,3 2 10-15,1 4-4 16,2-4 0-16,4-1 0 0,2-3 1 0,4-2-1 16,3-5-3-16,2-3 3 15,0-4 0-15,1-4-1 0,4-2 1 16,2-2 0-16,2-3-2 15,2-2 3-15,2 0-2 0,4-5 2 16,0-4 0-16,3-1-1 16,3-5-9-16,2-5 9 0,6-3-20 0,3-6 8 15,0-1 10-15,-4 4-16 0,-7 4 15 16,-7 8 3-16,-7 4 0 15,-2 6 0-15,-3 4 5 0,-4 8-8 0,0 9 6 16,0 5 23-16,-6 2-20 16,1-1 6-16,-1 0-3 0,0-4 1 15,-1-1 3-15,1-3-1 16,-2-3 0-16,2 0-1 0,-1-5 0 0,1 0-3 15,3-3 3 1,0-1-5-16,1-3-7 0,2 0 2 0,0 0 4 16,0 0-6-16,0 0 0 0,5-4-13 0,2-7-5 15,5-5 15-15,1-3-6 16,1-2-16-16,3-2 4 0,0 2-2 15,-1-1 2-15,1 5 20 16,-2 2 0-16,-3 7-3 0,-1 4 7 16,0 4-4-16,-2 4-6 15,2 8 9-15,-4 8-2 0,0 1 1 0,-3 1 11 16,-1 4-6-16,-2-6-2 0,0 0 7 15,0-6-1-15,-1-4 2 16,-1-2 7-16,-2 1 4 0,-2-3-1 0,0 0-3 16,0-2-7-16,0-3-4 15,-1 2-1-15,5-3-4 0,-3 1-3 16,4-1 2-16,0-1 2 15,0-7-3-15,8-6-32 0,2-2 18 0,1-3-7 16,4-5-1-16,2 1-13 16,2-2-5-16,3-3 10 0,1 3-5 15,1 5 13-15,0 2 19 0,-3 6-9 0,-3 6 10 16,-5 5 2-16,-3 3 0 15,-3 8 0-15,0 6 10 0,-2 1 1 16,-3 6-6-16,-1-1 2 16,-1 3-1-16,0-2-6 0,0 0 0 0,-3-5 13 15,-1-1-13 1,-2-3 0-16,1-2 17 0,1-1-18 0,-1-1 2 15,2-2 5-15,1 0-7 16,0-3-35-16,1 0-28 0,1-1-91 16,0 0-45-16,1-2-153 0</inkml:trace>
  <inkml:trace contextRef="#ctx0" brushRef="#br0" timeOffset="31800.044">12876 3800 861 0,'3'-2'0'0,"2"2"36"0,1-1 30 15,6 1-8-15,3 1-9 0,5 4-18 0,5 1-8 16,2 2 0-16,1-1 8 15,3-2 2-15,0-3-5 0,2-1 2 16,2-1 5-16,1 0-4 16,-2-3-13-16,-1-4-1 0,-1 2-13 0,-3-1-1 15,0 1-1-15,-7 2-1 16,-3 0 0-16,-7 2 1 0,-5-1-1 16,-3 0-2-16,-5-2-17 15,1 1 11-15,-4-1-22 0,-1-3 0 0,-3 1 10 16,0-3 6-16,-3-5 6 0,-1 2 6 15,-2-1-1-15,2-2 2 16,1 3 0-16,1 0 0 0,3 3 3 0,-1 1-2 16,1 5-1-1,2 1 0-15,0 2 24 0,2 0-19 0,1 5-4 16,1 4 4-16,1-1 1 15,1 4-2-15,6-2 2 0,1 2-10 16,3-2 8-16,2 1 6 0,1-1 0 0,0 0-5 16,0-3 1-16,-3 0 7 15,-2-1 2-15,-3 0-7 0,-2 1-9 16,-1 1 2-16,-3 0 8 15,0 2-8-15,-2 2 11 0,-4 1-4 0,-2 0 0 16,1 2 3-16,-3 1-5 16,-3-2-7-16,0 3 2 0,-2-2 7 15,1 0-11-15,0-1 6 16,1-1-6-16,0-1-97 0,2-3-3 0,0 1-36 15,4-3-197-15</inkml:trace>
  <inkml:trace contextRef="#ctx0" brushRef="#br0" timeOffset="32970.046">14368 3263 985 0,'15'-43'0'16,"1"-2"172"-16,-3-5-103 0,-1-3-8 0,-4 2-6 16,-2 2-14-16,-6 5-5 15,-5 7-3-15,-7 9 6 0,-6 7 0 16,0 9-2-16,-5 7-7 0,-1 5-19 0,-3 11-7 15,0 10 1-15,0 10-3 16,4 2-4-16,6 2 4 0,5 1 0 16,7 6-4-16,5 3 3 15,0 4-1-15,8 8 0 0,3 0 0 0,2 5 0 16,2 1-2-1,2 0 4-15,-5-5 4 0,-4-3-10 0,-3-6-9 16,-5-8 1-16,0-7-7 0,-2-5 19 0,-4-5 0 16,0-8-7-1,-4-3 12-15,0-3-3 0,1-3-3 0,-3-5 2 16,-1 0 2-16,-5-2-3 15,-4-11 0-15,-2-2 2 0,1-3-2 16,2-4 0-16,4 0-1 16,7-3-16-16,5 1-5 0,4-3-15 0,0 0-39 15,7 0-5-15,1 1-4 16,4 5-38-16,-1 3-34 0,0 5-117 15,-2 2-255-15</inkml:trace>
  <inkml:trace contextRef="#ctx0" brushRef="#br0" timeOffset="33300.046">14420 3681 683 0,'13'12'0'0,"1"-5"277"16,-1-4-215-16,3-3-11 15,2-2-3-15,-1-7-19 0,3-4-20 16,-2-4-2-16,-2-4-4 0,-2-3 12 0,-3-1 17 15,-3 0-1-15,-3 0 7 16,-3 0-5-16,1 3-4 0,-1 3-8 16,0 6 1-16,-1 4-14 15,-1 5-6-15,0 4 7 0,0 2-8 0,-4 14-2 16,-5 11 2-16,-2 10 5 15,-5 9-7-15,0 6 2 0,-2 5 5 16,-2-1-1-16,2 3 2 0,0-1-3 0,0 0-2 16,3-1 5-16,1-2-7 15,1-6 0-15,0-3 0 0,3-5-1 16,-2-5-41-16,3-8-3 15,1-5-19-15,5-9-17 0,3-5 12 0,3-5-41 16,5-4-165 0,0-6-168-16</inkml:trace>
  <inkml:trace contextRef="#ctx0" brushRef="#br0" timeOffset="33700.047">14752 3609 952 0,'5'-2'0'0,"-1"1"129"15,-3 1-34-15,1 1-34 16,0 8-8-16,-2 8-3 0,0 7-12 16,-6 6-6-16,-6 4 0 15,2 1-10-15,-2 1-7 0,1-5-3 0,3-5-10 16,1-7-1-16,3-7 0 0,1-4 3 15,3-4-6-15,0-4 2 16,0 0 0-16,0 0 0 0,0-7 1 0,4-3 15 16,5-5-19-1,3-6 6-15,3-1-6 0,4-6-13 0,2-6 2 16,5-5-1-16,2-5-17 15,0 0 19-15,1 7 6 0,-5 9 1 16,-5 11 7-16,-5 8-1 0,-3 7 0 0,-1 4 0 16,-4 9 9-16,-1 11-1 15,-5 5 17-15,0 6-11 0,-5-2-5 16,-1-1 3-16,2-4-6 15,1-4-7-15,2-1 2 0,0-3 4 0,0-1-5 16,0-4-103-16,-1 2-22 16,-2-4-106-16,-3-6-265 0</inkml:trace>
  <inkml:trace contextRef="#ctx0" brushRef="#br0" timeOffset="34100.047">14407 3578 652 0,'-2'-8'0'16,"0"1"301"-16,2 3-177 0,0 1-29 16,0 2-6-16,0-1-27 15,0 2-16-15,0 0-26 0,0 3-6 0,-1 5-13 16,1 8 9-1,0 1 1-15,0 4-8 0,1-1-5 0,6 0 4 16,1 1-4-16,3-1-83 16,3-2-38-16,-2 1-78 0,-2-6-377 15</inkml:trace>
  <inkml:trace contextRef="#ctx0" brushRef="#br0" timeOffset="35130.049">15316 3512 641 0,'-11'-7'0'0,"0"2"245"0,0 0-148 16,1 1-25-16,2 1-21 15,-2 0 0-15,-1 2-1 0,0 1-8 0,-6 0 0 16,-1 4-9-16,-1 10-6 15,-2 4-7-15,2 5-2 0,1 9-7 16,4 2-10-16,4 2 6 16,7-4-6-16,3-1-2 0,1-3 2 0,5-2 4 15,5-6-6 1,0-4 1-16,4-3 2 0,2-4-4 0,5-5 4 15,4-3 2-15,4-1-6 0,-1-5 4 0,2-3 4 16,-3-2-7 0,-1-4 2-16,-3 0 3 0,0-4-2 0,-3-4 1 15,-1-4-2-15,0-6-2 16,-4-5 2-16,4-5 6 0,-4-5-10 15,2-3 6-15,0-1 0 16,-5 3-4-16,0 8 2 0,-5 9 0 0,-2 7-1 16,-2 4 0-16,0 6 3 15,-1 2-3-15,-3 3 3 0,1 4-3 16,0 3 0-16,-1-1 0 0,0-3 4 0,0-1-1 15,-1-2 0-15,0-4 2 16,1 0 8-16,-3-2-4 0,3 0-3 16,0 1-7-16,0 0 2 15,3 1 2-15,0 3-4 0,1-6 2 0,0 7 1 16,-1 1-2-1,-3 1-1-15,0 6 4 0,1 1-6 0,-1 0 2 16,0 4 1-16,0 10-15 0,-3 14 15 0,-2 11 0 16,-2 10 3-1,-4 5-3-15,-1 1 9 0,-1 0-8 0,-2-5 5 16,4-3-5-16,-2-6-2 15,2-7 2-15,1-2 1 0,3-6-2 16,0-1 0-16,1-4 1 16,3-2-5-16,-1-4 8 0,3-5-4 0,-1 0 0 15,1-8 0-15,1 2-1 16,0-3 1-16,0-1 0 0,0 0 1 15,0 0-1-15,0-3 0 0,3-5 2 0,3-6-2 16,2-3-2-16,3-5 1 16,4-3-5-16,0 0 5 0,3-4-3 15,4 0-4-15,-4 5 1 16,0 3 1-16,-1 8-4 0,-5 5 8 0,-1 6-1 15,0 2-2 1,-3 5 5-16,0 11 0 0,0 2-8 0,-4 3 11 16,1 6 5-16,-1 0-5 15,-3-1 0-15,-1 0 2 0,2-3-6 16,-2-2 2-16,0-1 0 0,0 1 0 0,-1-2 3 15,-2 0-4-15,0-3 0 16,-1 1-11-16,0-3-15 0,1 2-35 16,-3-2-14-16,1 0-31 15,1-4-45-15,0-3-42 0,2-3-223 0</inkml:trace>
  <inkml:trace contextRef="#ctx0" brushRef="#br0" timeOffset="36520.051">15798 3609 754 0,'5'-10'0'0,"7"0"202"15,1-2-104-15,4 3-9 0,3-1-7 16,-2 4-22-16,-1 4-15 15,-2 2-7-15,-1 8-15 0,-2 9-6 0,-2 7-2 16,-3 8 2-16,-4 7 0 0,-2 1-10 16,-1-4 3-16,-3-6-8 15,-1-6-1-15,-1-7 9 0,1-5-6 0,0-7 3 16,-1-2 18-16,0-3-2 15,1-2-5-15,1-9-3 0,3-5-9 16,0-7-10-16,3-3 8 16,5-3 0-16,1-1-6 0,4-2 4 0,4-1 0 15,1-3-3 1,2-4 2-16,2 2-1 0,2 2 0 0,-2 5-10 15,0 11-22-15,-5 4-24 0,1 11-6 0,-3 5-35 16,-3 11-52 0,-5 11-8-16,-3 3-105 0,-2 4-252 0</inkml:trace>
  <inkml:trace contextRef="#ctx0" brushRef="#br0" timeOffset="37350.052">16171 3703 732 0,'-3'0'0'0,"1"5"249"16,-2 3-150-16,-1 6-42 0,0 1-25 0,2 2-14 15,2-1 2-15,0-2-6 16,1-1-6-16,4-1 6 0,1-4-4 16,2-2-1-16,0 0 4 15,1-4-2-15,-3-2 5 0,1 0 7 0,1 0-10 16,0-2-8-1,0-6 8-15,-3 0-3 0,1-3-1 0,-1-3 7 16,-2 1-7-16,0-6-2 0,-2 0 10 0,-2-5-10 16,-3 2-4-1,-2 2 7-15,0 1 0 0,2 5-1 0,0 1 5 16,2 5-4-16,2 3-11 15,0 1 2-15,1 2 5 0,0 1-9 16,1 1 2-16,3-1-1 16,2 1-14-16,2 0 6 0,5 0-5 0,2 0 2 15,1-3 13-15,2 3 0 16,1-2 0-16,0 2-1 0,-1 0 1 15,-2 5 0-15,-2 4-1 0,-2 5-1 0,-1 6-1 16,-4 2 3-16,-2 1 0 16,-1 2 0-16,-3-1-2 0,0-3 3 15,-1-3-1-15,0-3 0 16,0-1 7-16,-3-2-4 0,0-4 3 0,-1-2 1 15,0-3 2 1,0-3 4-16,1 3-1 0,1-3-4 0,1 0-1 16,1 0-3-16,0 0-5 15,0-6 2-15,3 0-1 0,5-7-10 16,2-2 6-16,4-2-4 0,3-4-4 0,2-5 10 15,3-3-3-15,1-5-8 16,-1 2 14-16,-1 7-2 0,-3 6-4 16,-3 8 5-16,-4 7 0 15,-2 4-8-15,-2 1 8 0,-1 13 0 0,-2 8-6 16,-3 5 11-16,-1 5-5 15,-2-3 0-15,-2-6 0 0,0-3 6 16,2-4-9-16,2-3 6 0,0-2-2 0,0-3-1 16,4 1-1-16,4-4-1 15,2-2-1-15,6-2 5 0,1 0-4 16,0-1-39-16,0-2-6 15,1-5 1-15,0-4 1 0,0-3 33 0,-1-3 11 16,2-5-3 0,-2-4 8-16,-1-5-2 0,0 1-3 0,-3 2 2 15,-3 6 8-15,-3 8-2 16,-3 7 7-16,-2 7-4 0,-2 0-10 15,0 9 0-15,0 11 29 0,-6 5-9 0,-1 5-1 16,2 0-11-16,0-4 0 16,2-4 9-16,1-2-9 0,2-4-9 15,0-3 2-15,0-2 5 16,2-2-6-16,4-1-1 0,1-3-2 0,3-1-89 15,-1-4 1-15,0 0-68 16,-2-5-157-16,-3-9-143 0</inkml:trace>
  <inkml:trace contextRef="#ctx0" brushRef="#br0" timeOffset="37480.052">16876 3270 678 0,'3'-14'0'16,"0"6"220"-1,1 2-203-15,1 6-16 0,-2 2-2 0,-2 10-234 16,0 2-48-16</inkml:trace>
  <inkml:trace contextRef="#ctx0" brushRef="#br0" timeOffset="39160.054">17061 3496 884 0,'6'0'0'16,"3"0"183"-16,2 3-90 16,0 1 0-16,1 3-29 0,1 3-23 15,-2 2-21-15,-1 4-7 16,-3 2-8-16,-3 2-6 0,-2-1 2 0,-2 1 13 15,-5 1-6-15,-2-3 4 0,-6 2 1 16,-1-1 3-16,-2-1 1 16,-1 0-9-16,1 2-6 0,-2-2 1 0,4 3-3 15,1-2 0 1,0-2-8-16,5-2-12 0,3-5-4 0,2-1 13 15,3-2-4-15,4-2-1 16,5-3 15-16,4 0 0 0,2-2-4 0,4-1 7 16,4-2 0-1,2-2-4-15,3 0 3 0,0 1-5 0,3-2-38 16,3 0 6-16,-1 0-30 0,1-1-49 15,-1-4 23-15,-4-2 34 16,-1 1 13-16,2-5 24 0,-4 0 2 0,-3 2 10 16,-4-4 13-16,-7 2 1 15,-4-1 35-15,-4 1 14 0,-4 2 16 16,0 2 4-16,-8 1-15 15,-4 1-19-15,-2 2-1 0,0 4-7 0,-2 3-4 16,1 2-13-16,1 6-3 0,-2 5-12 16,1 4 0-16,0 8 2 15,-1 3 1-15,2 0-6 0,0 3 6 0,4-2-2 16,2-1-4-1,5-2 3-15,3-1 0 0,0-6-52 0,7-6 31 16,4-2 3-16,0-5-9 16,3-4 11-16,0-6-13 0,2-3-3 15,1-5 18-15,-1-1 9 16,1-2-5-16,0-5 3 0,1 1 6 0,0 1-3 15,-1 2 0-15,-3 3 6 0,-3 5-4 16,-3 5 2-16,-3 5 6 16,-1 1 12-16,1 8-1 0,-1 5 4 0,-2 3-6 15,3 0-7-15,0-1 1 16,2-3 1-16,3-2-3 0,2-4 1 15,3-1 1-15,3-6 8 16,1 0-5-16,3 0-9 0,-1-10 5 0,-1-3-5 16,0-3-6-1,-2-5 6-15,-3-3 3 0,1-2-8 0,1-6 4 16,-2-5 0-16,6-3-3 0,2-7 2 0,1-1-4 15,5-8-7 1,0-1 10-16,-1 0 0 0,-7 4-11 0,-4 14 15 16,-8 10-2-16,-5 14-3 15,-4 8 2-15,0 7 37 0,-8 7-27 16,-4 16-7-16,-6 12-5 15,-5 11 2-15,2 10 20 0,0 0-14 0,2 2 2 16,4-3 7-16,0-1-2 0,3-6-7 16,1-6 0-16,4-10-3 15,2-6-8-15,6-6 8 0,-1-5-3 0,0-2-1 16,2-1-17-16,2-6-10 15,1 0-11-15,4-5 7 0,0 1-7 16,4-2-17-16,4-3 8 16,1-5-11-16,2-3-15 0,3-4 26 0,-2-3 10 15,1-5 7 1,-3-2 21-16,-3 0 11 0,-3 3-2 0,-3 4 0 15,-4 8 32-15,-3 3 4 0,0 7-16 0,-3 3-10 16,0 11 30 0,0 9-7-16,-5 3-9 0,-1 1-14 0,2-1 4 15,-1-4-8-15,3-2 13 16,2-3-8-16,0-4-3 0,0-2-2 15,7-6 2-15,0 2-4 16,3-6-2-16,1-1 6 0,1 0-3 0,1-5-3 16,2-6-2-16,0 1 0 15,1-3-36-15,2-4 4 0,0 1-20 16,1-6-19-16,3-3 24 0,-2-1 19 0,-4-4 1 15,0 4 26-15,-5 5-2 16,-3 9 6-16,-4 5 11 0,-3 7 25 16,-1 4 7-16,-6 11-17 15,-2 7-3-15,-2 5 9 0,1 0-14 0,2-1 7 16,4-3-3-1,1-3-4-15,2-2-9 0,2-4-7 0,5-2 10 16,2 0-6-16,3-4-4 0,2-5 4 0,2-2-5 16,-2-1 1-1,2-4-4-15,-1-4 2 0,-1-4-4 0,-2-5 2 16,-2 0 2-16,-3-4-3 15,-3-4 0-15,-3 1 0 0,-1-5-1 16,-1 4-22-16,-3 4 9 16,2 0 0-16,1 6 6 0,0 1-6 0,1 3 0 15,4 1 8-15,3 2-18 16,1 3-16-16,1 1 24 0,0 4 11 15,-1 2 0-15,-1 6 8 0,0 7-3 0,0 2 0 16,-3 3 0-16,-1 3 35 16,1 1-1-16,-1 1 5 0,-3-1-11 15,3-1-5-15,-3 0-4 16,0-4-7-16,0-1-10 0,-3-4 3 0,1-2-3 15,0-4-1 1,0-3 2-16,1-3-1 0,-2 0 0 0,0-2 13 16,0 0-3-16,1 0-1 15,1-3 3-15,0-3-11 0,2-1-5 16,7-5-5-16,2-1-4 0,5-4-9 0,2-3-10 15,3-1-7-15,2-5-5 16,1 1 19-16,-2-4 5 0,-1 7 5 16,-2 1 17-16,-4 6-4 15,1 6 0-15,-3 3 19 0,-3 6-5 0,0 0-2 16,-3 7 10-16,0 8-7 15,-2 6 2-15,1 2 4 0,-4 4-7 16,1-1-6-16,2-3 3 0,-1-4-1 0,-1-2 1 16,1-4 4-16,0-1-2 15,2-1-10-15,0-2 3 0,3-1-4 16,2-4-4-16,2-1 4 15,0-3-5-15,1 0-30 0,2-3-4 0,-3-6-12 16,0-3-22 0,0-6-6-16,-5-3-42 0,-2-6-153 0,1-10-141 15</inkml:trace>
  <inkml:trace contextRef="#ctx0" brushRef="#br0" timeOffset="39300.055">18782 3268 951 0,'0'-9'0'0,"0"1"105"0,1 3-99 0,1 1-7 15,-1 4 2-15,-1-2-2 16,-3 2-215-16,-8 0-179 0</inkml:trace>
  <inkml:trace contextRef="#ctx0" brushRef="#br0" timeOffset="39470.055">17992 3464 834 0,'25'-8'0'15,"4"3"88"-15,0-1-68 0,0 0-18 16,-1 6-4-16,-6 0-80 0,-6 0-223 0</inkml:trace>
  <inkml:trace contextRef="#ctx0" brushRef="#br0" timeOffset="58400.081">16557 4169 531 0,'5'-19'0'0,"-2"3"188"16,1 2-66-16,-1 2-38 15,-2 6-13-15,1 0 4 0,-2 3-22 0,0 2-19 16,0 1-5-16,0 0-9 0,0 1-9 15,0 9-14-15,0 7 6 16,-1 9 20-16,-6 10-8 0,-3 6 0 0,-3 1-8 16,2 6-7-1,-2-6 0-15,3-3 7 0,1-5-8 0,2-8 2 16,2-4 2-16,4-3-3 15,0-3 0-15,1 0 1 0,4-5-1 16,2-4-4-16,3 1 4 0,3-5 0 0,4 0-2 16,5 0 4-16,6-3-4 15,4-1 4-15,2 0 0 0,3 0-3 16,5-2 0-16,1 0 2 15,2-1-1-15,1-3 0 0,0 2 2 0,-2 0-2 16,0-2-2-16,-4 1 3 16,-2 2 1-16,-2-3-1 0,-4 5-1 15,-2 1 0-15,-7 0 0 16,-8 0 0-16,-4 0-12 0,-4-2 14 0,-4 2-4 15,0 0-1-15,-1 0 4 0,-1 0-2 16,0 0 1-16,1 0 0 16,-1 0 1-16,0 0-1 0,0-1 0 0,0 1 0 15,0-1 0 1,0 0-5-16,0 1 5 0,0 0 0 0,-1-1-7 15,0 0 7-15,-3 1-23 16,0-2 15-16,1 2 4 0,-2 0 0 16,1 0 1-16,3 0-4 15,-1 0-7-15,0 0-2 0,1 2-1 0,1-2-6 16,0 0 10-16,0 0 7 0,0 0 2 15,0-2 3-15,-1 1-3 16,1-2-12-16,-2-2 13 0,1 1 3 0,1-1 0 16,0 1 0-16,0-1 0 15,0 1 0-15,0-1 0 0,0 1 1 16,0 0-2-16,0-3 2 15,0-1 2-15,-1-1-6 0,1 0 6 0,-3 0-1 16,-3 1 5-16,-1-2 2 0,-1 5 2 16,0 2 5-16,0-1 6 15,1 4-6-15,2 0-4 0,3 1-4 0,-1 5-8 16,3-2 0-1,0 2-3-15,6 3 2 0,1-2 2 0,4-2 6 16,2 2 3-16,3-4 3 16,-1-1-1-16,2 1-4 0,-2 1-3 15,-3-4-1-15,-2 5-1 16,-3-2-6-16,-2-1 6 0,-4-2-4 0,0 3 0 15,0 3 2-15,-1 2 3 0,1 10-1 16,-5-7 12-16,-1 1-5 16,-2 0-9-16,-2 0 2 0,2-1 2 0,-2 0-8 15,1-3 5 1,1 3-4-16,-3-1-35 0,0 2-17 0,-4 3-71 15,0-2-238-15</inkml:trace>
  <inkml:trace contextRef="#ctx0" brushRef="#br0" timeOffset="59160.082">16570 4526 715 0,'2'0'0'15,"-2"0"110"-15,0 12-14 0,-3 5 2 0,-3 10-24 16,0 5-31 0,-2 6-19-16,-3 6-4 0,0 2-3 0,-1 0 6 15,0 0-3-15,0-3-4 16,0-4 1-16,3-1-5 0,2-4-3 15,2-2-1-15,4-6-5 16,1 0-2-16,1-6 1 0,8-3-3 0,0-1-2 16,6-3 6-16,0-2-1 15,6-2-4-15,4-2 4 0,2-2-1 16,4 0-2-16,1-1-3 0,4 1 2 0,4-1-1 15,0 0 5-15,1-3-1 16,-4 0-2-16,-5-1-3 0,0 0-8 16,-2-2-1-16,-5-3 2 15,-4 0-1-15,-3-2-2 0,-5-1 12 0,-4 0 1 16,-4-1-4-1,-2 0 6-15,-3-2-2 0,-2 2 1 0,-5-2 0 16,-2 2 3-16,-3 0-3 0,0 3-1 0,1 0 1 16,0 1 7-1,3-1 2-15,4 3-4 0,0 0-3 0,4 0 5 16,0 3-5-16,0 0-4 15,4 1-6-15,1 6 7 0,4 0 0 16,1 2 2-16,3 3 0 16,-2-1-1-16,-1 0 0 0,-1 0 0 0,-4 1 0 15,0 0 0-15,-2 2 3 16,-3 1 3-16,0-1 5 0,-2 4 3 15,-4-2-1-15,-1 1-1 0,-3-2-4 0,0-1-3 16,-1-2-1-16,2 0-1 16,1-2-6-16,-2-2 6 0,3 2-6 15,-4-3-92-15,1 1 12 16,3 0-50-16,-1-3-165 0,-1-2-196 0</inkml:trace>
  <inkml:trace contextRef="#ctx0" brushRef="#br0" timeOffset="60160.084">17607 4207 852 0,'0'-12'0'0,"0"4"171"0,0 1-96 16,0 2-14-16,0 4-9 16,0 1-19-16,-1 6-26 0,-6 12-6 15,-4 10 8-15,-2 8 9 16,-3 3-5-16,1-1-7 0,2-2 5 0,0-6-4 15,2-4-2-15,1-8 2 0,4-4-6 16,1-2 0-16,0-4 0 16,3 1 2-16,-2-6-3 0,4-1 0 0,0 0 2 15,-1 0-3 1,1-2-11-16,0 0-7 0,0 0 1 0,4-3 4 15,3-3 4-15,0-8 4 16,9-1 6-16,1-2 0 0,2 0-3 16,3 0 2-16,0 4-2 15,-3 5-2-15,2 3 5 0,-5 5 0 0,-3 5-6 16,-2 6 5-16,0 4 0 0,-4 2-1 15,-1 0 3-15,1 3 1 16,-5-4-4-16,1-1 4 0,-3 1 2 0,0-3-3 16,-5-1 4-16,-2 2 2 15,-5 0-1-15,-3-1-1 0,-3 2-3 16,-2-3-3-16,2-3 2 15,0 1 3-15,4-6-5 0,3 0-2 0,0-2-4 16,5-2-21-16,2-3-20 0,2-4-45 16,2-5-98-16,3-3-89 15,3-1-42-15</inkml:trace>
  <inkml:trace contextRef="#ctx0" brushRef="#br0" timeOffset="61060.085">17810 4482 638 0,'23'-7'0'16,"-2"0"349"-16,-2-2-247 0,-3 1-47 0,-3-2-23 15,-2-1-10-15,-1 1-8 0,-4 1-4 16,-1-2-4-16,-3 3 0 16,-2-3-2-16,0 1 3 0,0 5 1 0,-3-2 1 15,-2 2-1-15,-5 2-4 16,-2 1-6-16,-3 2 2 0,0 6 0 15,-2 7-4-15,2 5 6 16,1 3-4-16,-1 2-1 0,7 0 3 0,2-1 0 16,2-2-3-1,4-1 2-15,0 0 1 0,3-4 0 0,4-3-3 16,0 0 3-16,5-4 0 0,3-4-2 0,2-1 3 15,2-3-1 1,5 0 0-16,0-1 3 0,2-3-3 0,3-5-5 16,1 0-5-16,0-3-5 15,0-2 7-15,-1-3 3 0,-3 1 2 16,-3-6 3-16,-3 5 0 15,-4-4 0-15,-4-1 2 0,-2 4-2 0,-7-2 0 16,-3 3 0-16,0 3 12 0,-3 2 4 16,-4 4 1-16,-4 4-2 15,-6 4-11-15,-3 1 0 0,2 10-2 0,-5 4-3 16,4 6 2-16,0 1-1 15,2-1 0-15,4-3 0 0,2-3 1 16,3-2-1-16,4-5 0 16,2 1-1-16,2-4-2 0,0 1 2 0,5-4-3 15,2 1-3 1,5-2 1-16,2-1-1 0,3 0-2 0,-1-2-2 15,-1-4 3-15,1 1-4 0,-2-3 9 0,-2 3-2 16,0-2-2 0,-2-2 10-16,-2 3-3 0,0 1 0 0,-2 0 0 15,-4 5 1-15,-2 0-2 16,0 0 2-16,0 14 5 0,-1 4 4 15,-4 8 4-15,-2 8-8 16,-1 1-7-16,0 4 2 0,0 1 4 0,0-1-6 16,1-3 2-16,-2-2 1 15,0-5-4-15,-2-3 4 0,-2-1 1 16,-2-4-4-16,-3-3-1 0,-1-3 1 0,-3-3-1 15,3 0 4-15,-2-3-1 16,2-1-1-16,6-5 0 0,3-2-3 16,3-1 2-16,4-4 2 15,2-7 4-15,1-5-7 0,3-8 4 0,5-3 11 16,3-7-8-1,5-5-3-15,5 0-2 0,3-4 0 0,5 2 0 16,1 4 0-16,-2 4-1 0,2 6 1 0,-2 6 0 16,-3 4-1-1,2 2 2-15,-1 2-2 0,2 4-2 0,-3-1 5 16,1 2-1-16,-4 2-2 15,-5 1-1-15,-6 5 2 0,-4 0 0 16,-4 6-3-16,-3 10 1 16,0 4 2-16,-3 1 0 0,-4 4 0 0,1-4-2 15,1-6 0-15,1-1-2 16,0-7-9-16,2-2 3 0,0-2-15 15,1-3-27-15,0 0-34 0,1-7-87 0,0-4-284 16</inkml:trace>
  <inkml:trace contextRef="#ctx0" brushRef="#br0" timeOffset="61250.085">18491 4120 884 0,'1'0'0'0,"0"0"199"0,1 0-133 15,-1 0-52-15,1 2-17 16,1 10 4-16,-3 2-2 0,0 6-180 16,-9 4 10-16,0-1-157 15</inkml:trace>
  <inkml:trace contextRef="#ctx0" brushRef="#br0" timeOffset="61850.086">18494 4443 829 0,'1'10'0'0,"-1"0"195"0,0 1-105 0,-4-1-28 16,1-1-11 0,0 1-21-16,0-1 1 0,0 0-6 0,-3-4-4 15,1-2-4-15,2 0 7 16,-1-3-10-16,-2 1-5 0,2-1-3 15,1 0 1-15,1 0-3 0,0 0-5 0,2 0 2 16,0-1 1-16,0-3-2 16,3-6-16-16,2 1 3 0,4-8-2 15,1 0 3-15,3-1-2 16,1-2-8-16,1 0 2 0,2-1 3 0,-1 3 3 15,-1 3 14-15,-1 7 0 16,-1 3 0-16,-1 4-1 0,-2 1 0 16,-4 0-3-16,1 5 3 15,-3 7-1-15,-1 3 0 0,1 2 4 0,-4 2-1 16,0-2 1-16,2-1 1 0,-2-3 0 15,0-1-4-15,0-1 2 16,0-2 3-16,0-1-4 0,0-4 0 0,0 3 3 16,1-3-4-1,0-1 2-15,4 1-1 0,-1 0 0 0,1-4-24 16,2 2-10-16,1-2-10 15,1-2 17-15,2-3-11 0,1-5-18 16,-1-4 14-16,4 1 16 0,0-5 7 0,0-1 10 16,-2 1-50-16,0 0 37 15,-5 1 21-15,-2 6 2 0,-2 4-1 16,0 3 0-16,-1 4 25 15,-2 0-16-15,-1 2 7 0,0 9 23 0,0-3-1 16,-1 3-20-16,1 2-3 16,0-5 1-16,0-2 2 0,-2 1-6 15,2-2-8-15,-1 0 0 16,1 0-2-16,0 0-4 0,0 0 4 0,0 0-4 15,0-1-74-15,0-1-15 0,0-1-131 16,0-2-294-16</inkml:trace>
  <inkml:trace contextRef="#ctx0" brushRef="#br0" timeOffset="62000.086">18906 4123 690 0,'3'-7'0'0,"-1"5"170"0,1 2-127 16,0 3-20-16,0 10-18 0,-1 3-3 15,-2 5-4-15,0 7-133 16,0-2-88-16,-2-1-44 0</inkml:trace>
  <inkml:trace contextRef="#ctx0" brushRef="#br0" timeOffset="62710.087">18913 4398 421 0,'-3'11'0'0,"-2"3"239"0,0 0-130 16,1 1 6-16,0-1-49 0,1-3-15 16,1-3 12-16,1-1-9 15,-1-4-10-15,2 0-7 0,0-2-16 0,0-1-10 16,0 0-1-1,0 0-2-15,0-4 1 0,5-2-2 0,2-5-12 16,3 0-18-16,1-3-28 16,0-4-8-16,3 0-9 0,2 0-21 15,0 0 18-15,0 8 14 16,-1 2 24-16,-3 4 32 0,-4 4 2 0,-5 7 1 15,-1 7 20-15,-2 5 9 0,0 2-15 16,-2 0-6-16,1-4-5 16,1 0 1-16,0-5 13 0,4-3 4 0,4-4 9 15,3-3 7-15,4-2-5 16,3-1-9-16,3-6 2 0,0-2-24 15,0-2-1-15,-1-1 4 16,-2-3 2-16,-1-1-8 0,-3-3 0 0,-4 0 16 16,1-4 7-1,-2 0-1-15,-2 2-14 0,-1 2-5 0,-2 4 2 16,-3 4 5-16,-1 6 2 0,-5 3 0 0,-6 2-8 15,-4 10-8 1,-5 7 4-16,1 4-1 0,0 1 0 0,4-2 1 16,2 0 1-16,4-5-1 15,3-2-3-15,5-1-8 0,1-5-2 16,0 0 11-16,0 0 4 15,5 1-4-15,1 1-1 0,-1 1 3 0,0 1-12 16,-1 4 12-16,0 3 0 0,-2 4 0 16,1 2 1-16,-3 6 3 15,1 4-7-15,-1 1 6 0,2 3-2 0,-2-4-26 16,0 1 18-16,1-2 6 15,-5-2-14-15,-4-1 2 0,-4-2 2 16,-1-2 5-16,-1-1 7 16,-4-2-2-16,-2-3-1 0,2-2 2 0,-3-1 0 15,0-3 0 1,1-2 0-16,-1-4 2 0,6-4-2 0,3-4 0 15,3 0 59-15,1-6-43 0,6-4 6 0,2 0-2 16,2-7-12 0,8-6 1-16,4-4-1 0,5-8-2 0,3-9 4 15,4-3-7-15,2-6-3 16,5-6 0-16,4-2 0 0,5-2-20 16,0 1 0-16,-2 8-25 15,-4 10-50-15,-6 14-46 0,-5 10-152 0</inkml:trace>
  <inkml:trace contextRef="#ctx0" brushRef="#br0" timeOffset="64120.089">17297 5269 705 0,'0'-2'0'0,"2"-1"249"16,-1-2-138-16,5-5-35 16,4-4-38-16,3-3-11 0,4-5 2 15,4-2 2-15,-2-4-9 0,1-5 10 0,1-3 5 16,-4-2 1-16,-1 0-22 15,-3 0-1-15,-4 7-8 0,-3 4-5 16,-3 6 4-16,-3 9-4 16,0 2-3-16,0 5 2 0,-3 0 4 0,-3 5-7 15,-3 0 1-15,-5 7 1 16,-4 11-11-16,-3 7 13 0,-3 10-3 15,2 5-3-15,0 2 8 16,3 4-4-16,3-2 0 0,5-1 0 0,1-5 0 16,6-3-19-16,3-6-9 0,1-3 3 15,5-4-14-15,6-5 4 16,2-5 14-16,1-5-4 0,4-4 4 0,-1-3-9 15,2 0-13 1,-1-7 7-16,1-5 3 0,-1-1 12 0,-1-3 21 16,-2-4 0-16,-3 3-1 15,0 0 2-15,-3 4 1 0,-2 5-3 16,-2 5 2-16,-2 3 1 15,-1 0-4-15,-1 7 1 0,-1 6 5 0,0 5 0 16,-3 0 0-16,0 1-3 0,2-2 0 16,1-1 1-16,0-1-1 15,3-2-2-15,5-2 1 0,1-1 1 0,1-5-2 16,1 1 2-16,1-3 0 15,2-1-1-15,-2-2 0 0,0 0 2 16,-4-3-2-16,2-5 0 16,-4-1 25-16,-1-2 12 0,-2-5-9 0,-2 1-4 15,-1-5 5-15,0-2-11 0,-2-3-9 16,-3 0-1-16,0 2 2 15,0 1-5-15,-1 8-3 0,-1 4 4 0,1 4-3 16,-1 4-6 0,-2 2 1-16,1 7-13 0,-3 6-17 0,4 3-11 15,0 4-24-15,0-1-79 16,5-2-141-16,1-1-219 0</inkml:trace>
  <inkml:trace contextRef="#ctx0" brushRef="#br0" timeOffset="65700.091">17916 5198 826 0,'0'-16'0'16,"-6"4"203"-16,-1 0-111 15,-2 4-17-15,-2 4-5 0,-2 2-33 0,0 2-17 16,0 4-3-1,0 10-5-15,-3 3-5 0,4 6-5 0,-2 3 1 16,3-1-1-16,2 0-1 0,4-1 1 0,3-2-2 16,2-2 0-1,5-1 0-15,0-7-2 0,6 2-7 0,2-6 7 16,4 2-1-16,2-2-2 15,3-4-1-15,3-2-5 0,2 0-1 16,3-2 10-16,2 0-5 16,-2-6 1-16,-1-4 4 0,-5-2-19 0,-3-3 2 15,-4 1 20-15,-3-6 0 0,-5 2 0 16,-1-6 0-16,-2 0 3 15,-4 0-6-15,0 0 4 0,-2 5 0 0,0 5-4 16,-3 4 4-16,-2 5 0 16,-4 5-3-16,-1 0-2 0,-4 12 2 15,-3 5-3-15,1 3 4 16,0 1 0-16,-1 3 0 0,4-2 0 0,1-2 1 15,3-3-1 1,2-2 0-16,1-1 0 0,6-5-15 0,0-1 5 16,0-2 3-16,6-3-3 0,0-3 4 0,2 0-5 15,1 0-10 1,3-5 2-16,-1-2-2 0,1 2-7 0,0 1 10 15,1-1 8-15,-2 5 6 16,-1-3 5-16,0 3-2 0,-1 0 1 16,1 3 0-16,-2 5 5 15,2-2-4-15,0 2 7 0,-2-3-5 0,4 0-2 16,0-5 3-16,2 0 6 15,0-6 10-15,-1-4-3 0,1 3-9 16,-3-5 4-16,0 1 6 0,1-2 1 0,-5-2 1 16,2 1-2-16,0-3-12 15,1-1-2-15,1 0 0 0,-1-6-6 16,2-1 1-16,0-4 2 15,0-1 0-15,0-2-1 0,0 0 0 0,-2 3-2 16,-3 5-2 0,0 5 5-16,-3 8 4 0,-2 3-6 0,1 2 2 15,-3 6 3-15,0 0-6 0,0 0 4 0,-1 7-4 16,-5 6-6-1,-1 6 12-15,-3 7-7 0,1-1 5 0,-1 3 2 16,0 1-5-16,0-2-1 16,1-2 4-16,2 1-1 0,0-5-2 15,4-3 2-15,2-3-1 16,1-3 0-16,0-5 0 0,2 2-1 0,1-4 1 15,3-2 0-15,2-2 2 16,1 0-2-16,3 1 0 0,0-2 0 16,1 0-19-16,2-2-2 0,0-3-7 0,0-4-7 15,2-1 0-15,-2-3 0 16,-1-4 8-16,0 0 15 0,-1-1 8 15,-3-2 2-15,-2 0 3 16,-3 4 0-16,-3 4-1 0,2 6 0 0,-3 5 3 16,-1 1-1-1,-2 7-2-15,-3 7 0 0,-4 3 3 0,1 2-1 16,0-1-2-16,2 0 0 15,1 0 16-15,1-2-9 0,1-3-4 16,3-2 2-16,0 0-3 0,3-3-2 0,2-2 0 16,2 1 5-16,-1-3-5 15,3-1 0-15,-2-2 4 0,4 1-5 16,-1-2-8-16,1 0-9 15,3-2-14-15,0-4-12 0,0 0-11 0,0-2-23 16,-2-4 21-16,-1-2 21 16,0 2 25-16,-2-3 13 0,-1 4 0 15,-2 2 20-15,0 3 12 0,-3 3 0 0,-2 3-9 16,1 3-8-16,-2 6 0 15,0 6 5-15,-5 1-9 0,0 0-6 16,3-1-5-16,1-1 1 16,-1 2-2-16,2-7 0 0,0 1 1 0,2-4-2 15,4-1 0 1,1-3 6-16,-2 0-1 0,1-1 2 0,-2-1-1 15,-1 0 0-15,-1-3-2 16,-2-5 7-16,1 2-3 0,-1-2-7 16,0-2 0-16,2-2 0 0,0-2-2 0,3 1 1 15,0-1-1-15,3-1-8 16,2-1 1-16,1 4 0 0,4-1 3 15,-1 4 7-15,-2 2-2 16,-1 4 0-16,-1 3-2 0,-4 2 9 0,1 6 2 16,-3 5-3-16,0 3 4 15,-1 1 5-15,0 1 3 0,-2 2-8 16,0 0-2-16,1-2-2 15,-2-2-5-15,0-1 0 0,0-4 1 0,0 1 2 16,-3-1 3-16,3-5 4 0,-3 1 3 16,2-4 3-16,0-3 1 15,1 0-7-15,0 0-4 0,0-1-1 0,0 1-4 16,0-6-1-1,1 1-2-15,3-3-24 0,1-2 0 0,4-1-5 16,2-4 4-16,3 1-14 16,2 0 10-16,1 0 22 0,0 5 8 15,0 1 0-15,-5 4 7 0,-1 4 10 0,-2 0 19 16,-1 3-11-16,-3 4-6 15,1 3 0-15,-3 5-2 0,-1-1-3 16,-2 0 0-16,0-2-5 16,-1 1-8-16,-3-2 3 0,1-1-2 0,-3 0-4 15,0-3-14-15,-2 1-26 16,-2-1-72-16,-1-5-115 0,-2 0-261 15</inkml:trace>
  <inkml:trace contextRef="#ctx0" brushRef="#br0" timeOffset="65860.092">18821 4998 679 0,'3'-6'0'16,"-2"0"-4"-16,-1 2 7 15,-2-2-5-15,-6 1-87 0,-4 1-205 0</inkml:trace>
  <inkml:trace contextRef="#ctx0" brushRef="#br0" timeOffset="66010.092">18413 5061 893 0,'20'-7'0'0,"1"-1"121"15,4 2-45-15,0 1-38 0,0 2-27 16,0 0-22-16,-3 1-113 15,-2 2-125-15,-6-4-459 0</inkml:trace>
  <inkml:trace contextRef="#ctx0" brushRef="#br0" timeOffset="66910.093">19285 4188 807 0,'-7'-10'0'0,"4"6"276"0,3-2-190 0,6 1-48 16,5 1-28-16,5-1-3 0,4 1 2 0,3 3 1 15,-1 0 3 1,2 1 8-16,-2 0 2 0,-1 1 5 0,-5 3-4 15,-3 2-7-15,0 1-4 16,-6-3 4-16,1 3-2 0,0 0-8 16,-1 1 1-16,-1 4-3 15,-2-3-3-15,-1 3 3 0,-1 4-4 0,-2 1-1 16,0 9 0-16,-5 7 11 15,-4 5-4-15,2 10 0 0,-3 3 1 16,2 2 0-16,-1 0 1 0,1 0-5 0,2-4 0 16,-5 0 8-16,1 1 0 15,-3-2 0-15,-2-1 1 0,0 5-2 16,0-1-3-16,1 2 3 15,1 4-8-15,2-1-2 0,2-2 1 0,3-3 1 16,3-3-5 0,1-6 4-16,1-4-1 0,-3-4-2 0,1-5 2 15,-1-2 3-15,-3 0-6 0,1 0 4 0,-1-1-1 16,-3-3-1-1,1 0 0-15,-3-3 4 0,-1-4-5 0,-1-1 1 16,0-3 0-16,0-3 0 16,1-2 0-16,0-1 2 0,-2-2-3 15,0-4 2-15,-1 0 1 16,-2 0-4-16,-1-4 4 0,1-2-4 0,0-3-13 15,3-1 1-15,2 0-6 16,1-2-19-16,6-2 3 0,0-1-19 16,6-1-30-16,0-2-15 0,4 0-70 0,2 0-241 15</inkml:trace>
  <inkml:trace contextRef="#ctx0" brushRef="#br0" timeOffset="67300.094">19646 5111 1030 0,'-1'-5'0'0,"-5"-2"138"15,-3 1-49-15,-5 3-11 0,-2 2-20 16,-4 1-25-16,-2 0-13 15,4 0-2-15,3 3 2 0,7 0-2 0,3 1-14 16,4 6-4-16,1 0 0 16,2 7 0-16,5 5-3 0,3 4 2 15,3 1-16-15,0 1 5 0,0 0 1 0,-1-4-2 16,-4 0 6-16,-1-3 3 15,-3-4-1-15,-3-2 6 0,-1-1 0 16,-3-1-2-16,-6 2 2 16,-3-1-1-16,-6-2-4 0,-3-3 4 0,-5-2 0 15,-1-3-11 1,2-2 5-16,2-2 1 0,2 0-2 0,6-3 0 15,3-2-3-15,6-7-22 16,5-2-24-16,3 2-35 0,8-2-34 16,5-3-1-16,2 2-90 0,1-2-215 0</inkml:trace>
  <inkml:trace contextRef="#ctx0" brushRef="#br0" timeOffset="67550.094">19856 5041 719 0,'2'-9'0'0,"-2"2"313"0,0 3-197 0,0 3-34 16,0 1-22-16,-4 0-22 0,-3 6-23 16,0 13-11-16,-8 11 13 15,0 7 2-15,-2 9-4 0,1-1-5 0,-2-1-1 16,1-3-2-1,1-6-2-15,2-2-2 0,3-7-2 0,1-2 2 16,4-4-3-16,3-3 0 16,2-3-79-16,1-4 0 0,3-2-33 15,5-4-14-15,2-4-41 0,2 0-147 0,1-7 35 16</inkml:trace>
  <inkml:trace contextRef="#ctx0" brushRef="#br0" timeOffset="67830.094">19861 5296 438 0,'2'-2'0'15,"-2"2"230"-15,0 6-139 16,-1 7 36-16,-2 3-41 0,2 3-38 15,1 1-14-15,0-3-9 16,3 0-10-16,5-2-4 0,3-6 11 0,3-1 9 16,2-4 0-16,2-4-1 0,2 0-7 15,0 0 8-15,-2-7-11 16,-1 0-4-16,-3-2 16 0,-2-2-2 0,-4-3-1 15,-3-1-3 1,-3-3-7-16,-2-2-4 0,0 3-4 0,-2-4-4 16,-6 0-4-16,-3 2-2 15,-3 1 1-15,-4 5 1 0,2 3-6 16,0 5 4-16,0 3-3 15,3 2-27-15,2 3-9 0,1 5-26 0,2 2-46 16,5-2 2-16,0-1-49 0,2-2-195 16</inkml:trace>
  <inkml:trace contextRef="#ctx0" brushRef="#br0" timeOffset="68200.095">20259 5017 913 0,'5'0'0'16,"-4"6"188"-16,-1 10-110 15,-1 12-13-15,-4 9-2 0,-2 5-24 0,-1 1-10 16,-2-2-2 0,-1-5-6-16,-1-3-11 0,0-5-9 0,1-4 5 15,1-3-2-15,1-1-5 16,-1-8 2-16,0 1 0 0,1-2-24 15,-1-6-26-15,3 0-32 16,3-2-34-16,0-3 15 0,4-3 8 0,2-7-68 16,4-2-34-16,4-6 60 0,3-3 94 15,0-7 46-15,3 1 39 16,2-2 41-16,-4 1 2 0,1 8 41 0,-1 4 2 15,-3 9-46-15,-1 5-11 16,-1 2 8-16,0 0-27 0,2 3-6 16,5 3-18-16,5-2-10 15,7-2-14-15,4-2-2 0,4 0 1 0,-1-2-4 16,-4-1-4-1,-7-2-116-15,-10-4-23 0,-5-3-360 0</inkml:trace>
  <inkml:trace contextRef="#ctx0" brushRef="#br0" timeOffset="94780.132">10920 4636 706 0,'4'-15'0'0,"-1"4"275"15,-3 5-179-15,0 1-4 0,-5 2-23 16,-4 3-21-16,-6 3-19 15,-3 9-7-15,-6 10-4 0,-4 7 5 0,-1 7-2 16,-1 5-4-16,-1 2-7 16,1 3 2-16,1 5-9 0,3 0-4 15,2-3 2-15,2 3 4 16,6-5-7-16,5-5 4 0,7-3-5 0,4-6-18 15,8-5 6-15,9-3 4 0,6-7-15 16,7-7 12-16,5-6-2 16,2-4-1-16,3-7 3 0,1-7-10 0,-3-4-32 15,-3-3 31-15,-4-3-30 16,-7-1 1-16,-6 0 4 0,-7 1-2 15,-7 3 12-15,-3 3 18 16,-7 2-2-16,-8 3 5 0,-4 2 20 16,0 2 1-16,-2 4 9 15,4-1 12-15,3 3 3 0,4-1-6 0,2 0-4 16,4 4 4-16,3-2-9 0,1-1-2 15,8 1-9-15,1-3 0 16,7 1 0-16,1 2 14 0,-1 0-17 0,3 1 6 16,-3 1 11-16,0 0 6 15,-2 4 5-15,-1 1-7 0,-3 7-5 16,-1 2 1-16,1 3 0 15,-3 3 2-15,-3 4 2 0,-5-2-6 0,0 5 6 16,-3-1-1-16,-2-1-8 0,0 0-1 16,-3-5 2-16,0-3-6 15,0 0-4-15,1-2 0 0,3-1 5 0,0-2-8 16,2-2-58-1,1 0-17-15,1-5-90 0,1-3-92 0,4-2-105 16</inkml:trace>
  <inkml:trace contextRef="#ctx0" brushRef="#br0" timeOffset="95260.133">11186 5042 789 0,'0'-1'0'0,"0"1"276"15,0 0-200-15,0 4-38 16,-1 8-22-16,-4 6 0 0,0 6 17 15,-1 1-2-15,1 0-14 16,-1-3-7-16,3 0-2 0,0-4-2 0,-1-5-4 16,2-1 3-1,1-1-3-15,0-4-4 0,1 1 4 0,1-1-2 16,2-3-5-16,2-1-3 0,4 1-7 0,-1-4-7 15,5 0 9-15,2-6-5 16,1-5-4-16,2-1 11 0,-1-1-6 16,0-1-1-16,0-4 15 15,-2 1-4-15,-2-2-1 0,-1-3 6 0,0 3 0 16,-4-1 0-1,2 0 4-15,-1 2-2 0,-2 3 0 0,0 3 0 16,-3 6 2-16,-3 3-3 0,1 2 2 0,-2 1 1 16,0 0 4-1,0 0 3-15,-1 10-2 0,-5 2 2 0,0 5 2 16,-2 2-1-16,-2 3 0 15,2 2 1-15,0 2-3 0,1-1-7 16,2 0 4-16,2-1-1 16,-1-3-8-16,3-2 8 0,1-3-3 0,0-2-1 15,2-4 0-15,3-3 0 16,3 0 0-16,5-5-2 0,2 0 0 15,5-2-10-15,2-4-8 0,-1-4-32 0,0 0-9 16,2-4-50-16,-3 4-54 16,-2-3-164-16</inkml:trace>
  <inkml:trace contextRef="#ctx0" brushRef="#br0" timeOffset="95830.134">11648 5083 647 0,'-3'-3'0'15,"-2"0"304"-15,-3 1-206 0,-3 2-5 16,-3 0-28-16,0 0-19 0,-2 6-4 0,0 5-21 15,0 6-10-15,-1 4-4 16,0 1 8-16,3 3-5 0,0-3-9 16,4-2 4-16,3 2-4 15,-1-6-2-15,6 1 2 0,1-5 0 0,1-2-1 16,0-2-11-16,3 3-6 15,1-4-11-15,7-2 6 0,-1-3-7 16,3 0-15-16,-1-2 12 0,1-2 0 0,-1-5 3 16,0-3 18-16,1-2-1 15,-2-3-5-15,2-5 14 0,-2 0 2 16,-1-2-2-16,-1-2 5 15,0-1-1-15,0 4-2 0,-1 2 2 0,-1 8 3 16,-4 4-5 0,-2 6-1-16,2 4 6 0,-3 10 0 0,0 4 12 15,0 6-6-15,-2 2-8 16,1-4 3-16,1 0 0 0,0-5-4 15,0-3 4-15,0-1-1 0,3-3-2 0,-1-4 2 16,3 2-2-16,-2-4-3 16,5-3 2-16,1 1 1 0,4-1-2 15,0-4-16-15,4-3-8 16,1-2-11-16,1-4-5 0,0-4-8 0,-4-2 27 15,0-3 21-15,-2-4 0 16,0 2 1-16,-2 0-1 0,-3 5 15 16,-5 6 10-16,1 3 18 15,-3 6 4-15,-1 4 3 0,0 2-15 0,-1 10-31 16,-4 5-3-16,-2 5 9 0,0 2-3 15,0-1-3-15,4-2 1 16,0 0-4-16,-1-2-2 0,4-2 2 0,0 0-2 16,0-5-77-1,7 2 2-15,0-4-47 0,7-2-165 0,2-4-77 16</inkml:trace>
  <inkml:trace contextRef="#ctx0" brushRef="#br0" timeOffset="96230.134">12152 5146 739 0,'2'-27'0'0,"-2"5"244"15,-2 6-133-15,-2 3-30 0,-4 4-19 0,-1 5-10 16,-3 2-12-16,-2 2-13 16,-4 11-15-16,0 6-4 0,-4 9-2 15,1 1-5-15,5 1 2 16,3 0-1-16,4-2-4 0,4-5 3 0,4-1-2 15,1-3-1-15,0-5 0 0,5 2-5 16,1-7-3-16,2-1 5 16,2-2 3-16,1-4-6 0,5 0 3 0,-1-10 0 15,1-3-4 1,2-6 3-16,0-3-7 0,-1-6-1 0,3-5 8 15,1-7 4-15,2-5-3 16,2-8 8-16,-1-1-2 0,-1-1-2 16,-1-3 1-16,-5 12 0 15,-6 9 0-15,-4 11 2 0,-5 16 26 0,-2 5 7 16,0 5-3-16,-3 12-19 0,-6 12-16 15,-4 11 6-15,-3 11 15 16,-2 2-9-16,3-2 0 0,3 1-4 0,2-4-4 16,3-3 2-16,4-5-3 15,1-6 0-15,1-3-76 0,1-4-17 16,0-5-94-16,0-8-187 15</inkml:trace>
  <inkml:trace contextRef="#ctx0" brushRef="#br0" timeOffset="96690.135">12886 4766 1019 0,'1'4'0'16,"-1"14"49"-16,0 11 35 15,-2 11 5-15,-7 9-25 0,-1 4-17 16,-2 1-21-16,-3-1-11 15,0-8-2-15,0-3 0 0,0-6-4 0,2-6-6 16,1-7 1-16,5-3-3 0,1-4-2 16,3-3-54-16,0-5-46 15,2-3-76-15,-1-5-89 0,-1-4-430 0</inkml:trace>
  <inkml:trace contextRef="#ctx0" brushRef="#br0" timeOffset="96980.135">12720 5075 795 0,'25'-9'0'15,"4"1"263"-15,4-4-163 0,3 5-33 0,0 0-24 16,-1 2-28 0,-2 0-9-16,-5 4 0 0,-5 0-9 0,-5 1 6 15,-5 0 0-15,-1 0-4 16,-3 7 2-16,-1 3-1 0,0 2-2 15,-2 2 4-15,0 6-3 16,0 1-8-16,0 0 8 0,-1 3 2 0,-4-3-2 16,-1 1 2-16,0-1-1 15,0-2 0-15,-5-2 4 0,-2 0 2 16,-3-2 2-16,0-1 2 0,0-2-6 0,0 1-4 15,0-4 0-15,2 2-59 16,1-5-67-16,2-6-70 0,2 0-267 16</inkml:trace>
  <inkml:trace contextRef="#ctx0" brushRef="#br0" timeOffset="97110.135">13142 4750 770 0,'3'-14'0'0,"1"5"280"0,0 4-235 16,2 5-39-16,0 5-12 15,1 11-36-15,0 8-41 0,-3 8-108 16,-3 2-88-16</inkml:trace>
  <inkml:trace contextRef="#ctx0" brushRef="#br0" timeOffset="98110.137">13177 5164 551 0,'0'22'0'0,"0"0"270"0,0-2-159 0,-1 0-24 15,-3-2-15-15,1-3-16 16,0-3-6-16,2-2 6 0,-1-8-7 0,1 0-10 15,0-2-4 1,1 0-11-16,-1 0-10 0,1 1-9 0,0-1 1 16,0 0-4-16,0 0-4 15,0-5-13-15,0-5-13 0,5-2-11 16,2-3 20-16,4-2-2 0,1-4-8 0,3-2 13 15,3 2-1-15,-4 2 5 16,-1 4 15-16,0 6-2 0,-5 7-2 16,0 2-3-16,-1 8 5 15,-1 4 4-15,0 4 9 0,-1 7 3 0,-4-2 2 16,0 1-3-16,-1-1-6 15,0-5 3-15,0-3 2 0,-1 0 2 16,-3-4 0-16,2-1-1 0,-1-2-6 0,-1-4 0 16,4-2 1-16,-3 0-5 15,3 0-4-15,0 0 1 0,0 0-4 16,3-1-11-16,2-7-17 15,3-5-2-15,4-1-1 0,2-6-2 0,4-2-2 16,2-2 3 0,1-4 11-16,-1 3-4 0,-2 4 15 0,-2 6 11 15,-4 5 0-15,-3 6 0 16,0 4 1-16,-3 1 7 0,0 10-5 15,-1 3 6-15,-2 4 3 0,-1 0-1 0,1-2-3 16,0 0-6-16,-2-2 1 16,3-4 1-16,-2 0 3 0,4-1 3 15,1-1-2-15,0-2-3 16,2 0 1-16,1-4 5 0,2-1-2 0,1-1-6 15,3 0 2-15,0-5-3 16,1-3-3-16,-2-4 2 0,2-1 1 16,-1-5-3-16,2-3-1 15,-2-2 3-15,0 1-2 0,-6 1-1 0,-2 4 2 16,-5 3 2-16,-3 3 0 0,0 4 4 15,0 1-9-15,0 1 6 16,0 4 7-16,-2 1-9 0,-2 0 4 0,-3 8-10 16,-1 7 2-1,-2 3 5-15,-1 6-3 0,0 3 1 0,3 0 0 16,0 1 2-16,1-5-3 15,4-4 1-15,3-2 0 0,0-5 0 16,1-2-1-16,3-1 1 0,3-2 0 0,2-2-1 16,4-3 1-16,1-2 0 15,6-2 0-15,1-5 3 0,0-2-4 16,2-5 2-16,-2-4 3 15,0-4-8-15,-3-5 8 0,-1-1-4 0,-2-1 0 16,-1-1 0-16,-2 2 4 16,-3 3-5-16,-1 5 2 0,-1 6 3 15,-3 5 8-15,-2 3-4 16,-1 5-5-16,-1 1-1 0,0 0 4 0,-1 2-2 15,-2 5-6-15,-3 2 4 0,-1 4 0 16,3 1-3-16,0-1 1 16,2 3 0-16,0 1 0 0,2 2 0 0,0 1 4 15,1 2-2 1,3 0 1-16,1-2-1 0,0 0-1 0,0-2 3 15,0-1-1-15,-3-1-5 16,2-1 4-16,-2-3 3 0,-1-2-7 16,-1-1 4-16,0-1 1 15,-4 0-4-15,-4 1-32 0,-5 1-5 0,-1-3-37 16,-7 1-22-16,0-4-85 0,-3-2-357 15</inkml:trace>
  <inkml:trace contextRef="#ctx0" brushRef="#br0" timeOffset="98790.138">11014 5621 650 0,'-4'0'0'0,"2"0"187"0,2 0-105 0,8 0-61 16,10 8 13-16,7-1 49 15,20-2-5-15,9 2-14 0,15-4 5 16,11-1-5-16,7 1-8 15,10-2 0-15,7 1-16 0,4 0-13 0,2-2-2 16,1 0-4-16,3 0-1 0,-2-2 0 16,4 0 0-16,1 2-11 15,0-2-8-15,6 1 6 0,-1 1 0 0,-2 4-11 16,-7-2 8-16,-7-2-2 15,-4 0-2-15,-6 0 0 0,-2-4 2 16,-4-1-3-16,-1-3 2 16,-6 0 2-16,-5-2-4 0,-5 1 2 0,-7 1 4 15,-7 0-9 1,-8-1 6-16,-9 3-5 0,-8 1-12 0,-9 2 4 15,-8 2-3-15,-8 1-9 0,-5 0 2 0,-4-1-14 16,-2 0-2 0,-9-2-14-16,-5 3-69 0,-3 0-22 0,-4-1 4 15,-2-2-101-15</inkml:trace>
  <inkml:trace contextRef="#ctx0" brushRef="#br0" timeOffset="116090.162">9456 10417 264 0,'0'0'0'0,"0"0"96"0,0 0-42 0,-1 0-10 16,-2 0 11-16,2-2-17 15,-1 2 7-15,1-1-2 0,0 1-14 16,0-1-4-16,1 1 8 15,0 0-11-15,0-1-4 0,0 1-2 0,-1 0 4 16,1 0-4-16,0 0-4 16,-2 0 10-16,2-1 4 0,0 1 6 15,0 0-7-15,0 0-6 16,0 0 4-16,0 0-1 0,-1 0-6 0,1 0-9 15,0 0 8-15,0 0-6 0,0 0-10 16,0 0 2-16,0 0 3 16,0 0-4-16,0 0 0 0,0 0 2 0,0 0 1 15,0 0 7 1,0 0-1-16,0 0-7 0,0 0 0 0,0 0-2 15,0 0 0-15,0 0-8 16,3 0 5-16,0 0 1 0,1 0 4 16,2 0 9-16,-1 0-9 15,-1 0 9-15,1 0-5 0,0 0-8 0,0-1 4 16,-1 1 5-16,1 0-8 0,-1 0 2 15,1 0 1-15,-1 0-2 16,0 0 0-16,0-1 3 0,1 0-5 0,0-2 4 16,1-1 2-16,1 1-2 15,1-1 6-15,-3-1-6 0,1 2 0 16,-1 1-1-16,-1 0 1 15,0 2-4-15,-1-1 4 0,0 1-1 0,0 0-1 16,-2 0 0-16,1 0 0 0,-1 0 0 16,1 0 0-16,0 0 1 15,0 0-3-15,-2 0 4 0,1 0-1 0,-1 0-1 16,0 0 0-1,1 0 0-15,-1 0 0 0,1 0 0 0,-1 0 0 16,1 0-2-16,-1 0 4 16,0 0 0-16,0 0-3 0,0 0 1 15,1 0 1-15,1 0-2 16,-1 0 2-16,-1 0-1 0,3 0 0 0,-3 0 0 15,0 1 0-15,0 0 0 0,0-1 0 16,0 0 4-16,0 0-6 16,0 0 4-16,0 0 3 0,0 0-6 0,0 0 2 15,0 0 1 1,0 0-3-16,0 1 2 0,0 0 6 0,-3 3-8 15,0-2 2-15,1 0 4 16,0 0-2-16,-1 0 2 0,2-1-4 16,1 1-2-16,-1-1 2 15,1-1-1-15,0 2 0 0,0-2-3 0,0 2 3 16,0 3 0-16,0 0 0 0,-1 2 8 0,1 1-7 15,-1 1 6 1,1-1-5-16,0 3-4 0,0 0 4 0,0-1-1 16,0 1-1-16,0 3 0 15,-1-1 1-15,1 0-1 0,0 0 0 16,1-5 0-16,1 1 0 15,0 0-1-15,0-1 1 0,-1 3 0 0,0-2 0 16,0 2 2-16,-1 0-2 0,0-2 0 16,0 3 3-16,0 0-3 15,0 0 0-15,0 1 3 0,0-1-5 0,0 0 2 16,0 1 2-16,0 1-4 15,0 0 3-15,0-1-1 0,0 0 0 16,0 1 0-16,-1-3 1 16,1 3-1-16,0-2 0 0,-1 2 1 0,1 1-1 15,-1-1 0 1,0 0 1-16,1 0-1 0,-1-3 0 0,1-2-1 15,0 0-4-15,0-2 10 0,0 0-5 0,0 2-1 16,0-2 1 0,1 2 0-16,-1 1 0 0,0 3 1 0,0-1 0 15,0 3-1-15,0 0 0 16,0-3 1-16,0 0-2 0,0-3 2 15,0 2 0-15,1 0-1 16,0 0-1-16,0-1 2 0,0 1-2 0,-1-2 2 16,0 1-2-16,0 0 1 15,0-1 0-15,0 1 1 0,0 0-2 16,0-2 2-16,0-2 0 0,0-1-1 0,0 1-1 15,0 1 0-15,0 1 1 16,0 2 0-16,1-2 3 0,-1 2-3 16,1 0-2-16,1-1 2 15,-1-2 0-15,-1 0-1 0,3-1 1 0,-3 1 0 16,0 3 0-1,0-1 3-15,0 3-4 0,0 0 2 0,0 0-1 16,0 1 0-16,0-2 0 0,0-2-1 0,0 1-4 16,1-2 10-1,-1-3-4-15,1 1-1 0,-1 0 0 0,1-1-1 16,-1 0 0-16,1 2 2 15,-1-1 0-15,0 2-2 0,0 3 2 16,0-2 0-16,0 2-2 16,0-1 2-16,0-4 0 0,0 1-1 0,-1-1 0 15,1-1 4-15,0 3-7 16,0 0 3-16,0-2 1 0,0 3-2 15,0 2 2-15,0-2-3 0,0 1 1 0,0-3 2 16,0 0 1-16,0-3-7 16,0-2 10-16,0-2-5 0,0 0 0 15,0 0 0-15,0 0 16 16,0 0-7-16,0 0 3 0,0 0-3 0,0 0-4 15,0 0-1 1,0 0 1-16,0 0-8 0,0 2 5 0,-1 0-2 16,0 1 0-16,1 1 0 15,0-3 6-15,0-1-6 0,0 0 0 16,0 0 5-16,0 0-4 0,-1 0 1 0,1 0-2 15,0 0 0-15,0-1-60 16,0-5 2-16,-2 1-65 0,1-4 18 16,1-2-71-16,0 1-177 15</inkml:trace>
  <inkml:trace contextRef="#ctx0" brushRef="#br0" timeOffset="121250.169">9544 10606 267 0,'0'-1'0'16,"-1"-3"118"-16,1 0-67 0,0 1 10 0,0 1-3 15,0 1-4-15,0 1 17 16,0 0 23-16,0 0-3 0,0 0-12 16,0 0-14-16,0 3-13 15,-2 11-18-15,0 8-20 0,1 8-11 0,1 11 10 16,0 9-2-16,0 4-4 0,0 6 11 15,4 3-16-15,-3-5 3 16,1-1-10-16,-1-3 10 0,2-3-2 0,-2-5-4 16,-1-5 2-1,0-5-2-15,0-6-13 0,-2-3 2 0,0-8-10 16,2-4 5-16,0-6 19 15,0-5-2-15,0 0 0 0,0-3-28 16,2-1 14-16,1 0-4 0,0-1 8 0,-1-7 0 16,1 1-8-16,-3-4 15 15,2-5 5-15,-1 0-4 0,-1-9 4 16,0-5 0-16,0-1-3 15,0-7 2-15,0-4-1 0,0-6 0 0,-1-4 0 16,-3-3 0-16,2 2 0 16,-2-1 0-16,2 3 4 0,-2 5-7 15,1 1 4-15,-1 7 2 16,1 4-1-16,2 2 6 0,1 3-3 0,-3 5-5 15,3 7 0-15,0 3 6 0,0 7-2 16,0 5 6-16,0 1 0 16,0 1 1-16,0 0 10 0,0 2 1 0,-1 11-13 15,-2 11-5 1,1 7-3-16,1 7-2 0,0 4 2 0,1 6-2 15,-1 6-4-15,0 2 5 16,1 1 6-16,0-3-11 0,-3 1 10 16,4-6-5-16,-1-3-15 15,0-4 13-15,0-9-2 0,0-2-16 0,0-4 11 16,0-7-2-16,0-3-6 0,0-8 10 15,2-2-4-15,-1-4-1 16,1 0 8-16,0-3-3 0,0 0 1 0,0-6 4 16,-1-6 2-16,3 0 0 15,-2-8 0-15,0-5 4 0,1-4-3 16,-2-5 1-16,-1-5 0 15,0-2-4-15,0-6 4 0,0-6 7 0,0 1-11 16,0-1 4-16,0-1-1 0,0 5-1 16,0 1 0-16,-1 4 1 15,-2 8-2-15,2 2 2 0,0 7 0 0,-1 8-1 16,1 7 15-1,1 5-1-15,-2 4 2 0,2 1 2 0,0 1 5 16,0 1 2-16,0 0-6 16,0 0-1-16,-1 2-7 0,-2 9-8 15,1 3-4-15,-1 7 0 16,1 5 2-16,-1 0 1 0,1 5-3 0,0 3 1 15,4 7-1-15,-2 5-2 0,0 0 6 16,0-2-2-16,0-5-2 16,0-7-2-16,0-4-5 0,2-6-12 0,1-8 16 15,-2-4 0-15,1-5-2 16,-1-2 6-16,0-3 0 0,0 0-27 15,0 0 19-15,2-10 5 16,1-5 1-16,1-6 4 0,-1-5-2 0,0-3 0 16,-3-3 0-1,1-3 2-15,-2-2-2 0,0-3 0 0,-5 0 2 16,1-1 2-16,-1-1 2 0,2 2-2 0,-1 4-2 15,1 7 4 1,1 6 0-16,1 8-2 0,0 6 6 0,0 1-4 16,1 5-2-16,0-2 3 15,-1 3 2-15,1 1 3 0,0 1 2 16,0-1 2-16,0 1-5 15,0 0 2-15,-2 0-9 0,1 0-1 0,1 11-2 16,-1 4-2-16,0 10-11 0,1 7 16 16,0 1-3-16,0 1-2 15,0 2 2-15,0-4-5 0,1-1-19 0,0-5 17 16,-1-6-6-16,0-3 1 15,0-3 7-15,0-2-6 0,1-5-10 16,1 2 5-16,-2-8-12 16,3 1-12-16,-1-2 14 0,0-8 15 0,1-2 8 15,0-7 3 1,0-4 0-16,-2-2-2 0,-1-4 2 0,0-2 3 15,-1 0 4-15,-2 1 4 0,0-4 0 0,0 3-10 16,-1 0 1 0,2-1-2-16,1 4-2 0,-2 0 2 0,3 3 1 15,0 5-2-15,-2 5 0 16,2 3 15-16,0 6-2 0,0 1 0 15,0 3 0-15,0 0 3 16,0 3 1-16,0 9-13 0,0 2-8 0,0 8 8 16,-2 0 1-16,2-1-7 15,-1 1 4-15,-1-2 0 0,1-1-3 16,-1-2 2-16,0-2-1 0,1 2-4 0,-1-3 6 15,-1-3-4-15,1 0-13 16,0-2 11-16,0-6 2 0,2-1-5 16,0-1 13-16,0-1-6 15,0-1 0-15,0-6 0 0,-2-8 0 0,2 1 0 16,-2-5 0-1,0-1-1-15,2 0-3 0,-2-3 8 0,-1 2-2 16,2 1-3-16,-1 4 2 0,2 7 2 0,0 3-4 16,0 3 2-1,0 3 3-15,0 0-5 0,0 0-2 0,0-1 1 16,0-1 0-16,1 0 4 15,1-2 5-15,0 0-3 0,0 0 8 16,-1 0-5-16,1 1-5 16,0 0 4-16,0 1-5 0,2-1-2 0,1 2 1 15,0 0 1-15,3 1-2 16,-3-2 2-16,-1 0 0 0,1 0-2 15,-1 0 1-15,-1 0 1 0,0 2-2 0,-2-2 2 16,0 2 1-16,-1 0-3 16,0 0 2-16,0 0 8 0,0-1-7 15,0-1-1-15,0 2 0 16,0 0-2-16,0 0-25 0,0 0 8 0,0 2-5 15,-2 6 13 1,-1 6-12-16,0 8 3 0,-1 10 13 0,1 1 1 16,1 6-10-16,0 2 3 15,2 0-8-15,1 1 9 0,-1 2 5 16,0-1 3-16,3-3-4 0,-2-5 7 0,-1-1 0 15,3 0-7-15,-3 2 11 16,1 1-3-16,1 3-2 0,-2-4 2 16,1-1 0-16,1-2-1 15,-1-4 0-15,1-1-1 0,-2-4 0 0,0-3 2 16,0-3-1-16,-1-5 0 15,0 3 0-15,-1-2 0 0,1-2 0 16,1 1-1-16,0-2 1 0,0 1 0 0,0-3-2 16,0-4-23-16,0 1-4 15,0-5 24-15,0-1 4 0,0 0 1 16,0 0 0-16,0 0 11 15,0 0 2-15,-1-1 8 0,1-5-20 0,-3-1-2 16,3-6-4 0,-1-2 2-16,-1-1-2 0,2-5 8 0,0-3-3 15,-1-1 0-15,0-1 0 16,0 6 0-16,1 6-5 0,-1 5 10 15,1 3 15-15,-1 6 3 0,0 0 10 0,1 0 1 16,-1 7-10-16,1 3-16 16,-2 5-7-16,2 7 1 0,-1-2-1 15,1-1 0-15,0 2-2 16,0-2 2-16,0-2 0 0,0 4-2 0,0 1 2 15,0-2 1-15,0 3-3 16,0-2-20-16,0-1 2 0,0-5-17 16,0-4 7-16,0-6 7 15,3-3 8-15,-3-1 12 0,1-1 4 0,0 0-4 16,0 0 3-16,1-3 2 0,0-2 6 15,-2-2 9-15,0-3-2 16,0 2 3-16,-4-3-6 0,1 1-4 0,-1-2-6 16,-1 0-1-1,0-5-1-15,2-1-2 0,-1-2 1 0,3 2 1 16,0 6-2-16,-1 5 1 15,1 2 6-15,0 5 10 0,-1 0 10 16,1 0-1-16,0 10-23 0,-2 2-1 0,2 4-1 16,-2 5 0-16,3 0-2 15,-1-1 1-15,1 1-10 0,-2-1 11 16,2-1 0-16,0 0-15 15,0-2 14-15,0-3-3 0,2 1-7 0,-1-5 8 16,2-2-4-16,-1-1-11 16,0-3 13-16,2-3-2 0,-3-1 4 15,2 0 4-15,0 0-2 16,0 0-6-16,0-3 12 0,0-3-9 0,1-1-10 15,-1-2 9-15,-2-4 0 0,2 0-2 16,0-2 12-16,-1-2-6 16,0 1-1-16,-2-2 4 0,0 1-2 0,0 2 0 15,0 1 0 1,3 6 3-16,-3 1-4 0,0 5 2 0,1 0 3 15,-1 2-6-15,0 0 4 16,0 2 0-16,2 7-3 0,-1 0 1 16,-1 4 4-16,2 4-6 15,-2-3 4-15,0-1 3 0,0-1-7 0,-1-2 4 16,0-4-1-16,2 0-1 0,-1-2 0 15,0-2 0-15,0 3-6 16,2-1 7-16,2 0-1 0,-1 1 0 0,2 0-3 16,0-5-6-16,-1 3-8 15,0-3 0-15,-1-2-2 0,1-3 12 16,0-2 7-16,-1-2 0 15,1 0 6-15,-1-3-2 0,0 0-2 0,0-1 1 16,0-1 1-16,-1-1-3 0,1 3-2 16,0-2 0-16,-1 4 1 15,-1 2 0-15,-1 4 1 0,0 1-1 0,2 3 0 16,-2 0 0-1,0 0 7-15,0 0-4 0,0 5 3 0,-2 3-8 16,-1 4-4-16,-1 2 9 16,1 1-3-16,-1 2 0 0,1 0-1 15,1-5 1-15,0 2-11 16,1-5 3-16,1-4-2 0,0-1 2 0,0-2 6 15,0-2 0-15,1 0-4 0,1 0 8 16,0 0-3-16,1 0 0 16,0-3 1-16,1-3 0 0,-1 1-6 0,-1 2 6 15,0-3 0-15,1 4 0 16,-3 1-2-16,1-2 1 0,0 3-4 15,-1 0 8-15,0 0-3 16,0 0 0-16,0 0 0 0,0-1 1 0,0 0 2 16,0-1 27-1,-2 1-13-15,1 1-4 0,-1 0 7 0,2 0-8 16,0 0-2-16,-3 0-6 0,2 3-7 0,-2 4-5 15,0 3 5 1,0-1-1-16,1 0 2 0,-2-1 4 0,1-2-1 16,2-2-2-16,0-2 2 15,1-2 3-15,0 0 8 0,-1 0 0 16,1 0 1-16,0 0-5 15,0 0 0-15,0 0-2 0,0 0 0 0,0 0-1 16,-2-2-2-16,1-3 3 0,1 0-10 16,-1-6 4-16,1 1 0 15,-1-2-1-15,0-1 5 0,0 1 3 0,-2-2 7 16,2 3-1-16,-1 2-7 15,-2-2 4-15,3 4-6 0,-1 0-4 16,0-1 0-16,2 0 3 16,-1-1-3-16,1 0-1 0,0-3 0 0,0 0 0 15,-1-4 2 1,1-1 1-16,0-3-2 0,0-2 0 0,0-2 7 15,0-1-5-15,0-4 1 0,0-1-1 0,0-1-4 16,0 0 4 0,-2 0 0-16,-1-1-3 0,-1 0 2 0,1-1 2 15,0 3-5-15,-1 0 4 16,-1-1 0-16,2 2-3 0,-1 0 2 15,1 0 1-15,3 5-3 16,0 2 2-16,0 8-1 0,0 6 0 0,0 5-2 16,0 1 2-16,0 2 0 15,0 0-3-15,0 0 4 0,0 0-2 16,0 0 2-16,0 0-1 0,0 0 0 0,0 2-22 15,0 3 13-15,0 8-11 16,0 9 23-16,0 9-3 0,-2 8 0 16,1 9 0-16,1 1 5 15,0 1-6-15,4 1 0 0,-1-4 0 0,-1-1-20 16,-2-5 10-1,0-3 0-15,-2-4-4 0,-2-2 17 0,1-2-2 16,2 0 0-16,1-1 0 0,0-5 1 0,0-3-2 16,0-5-3-1,0-4-2-15,2-3-5 0,0-4 8 0,-2-5-1 16,3 1-2-16,-3-1 4 15,3 0 1-15,-2-2-4 0,2-5 10 16,0-5 9-16,-2 0-9 16,-1-5 8-16,1-5-1 0,-1 1 1 0,0-4-4 15,0-1-3-15,-1-3-1 16,-2-6 2-16,-1-1-4 0,1-4-3 15,-1-1 0-15,-3 2 3 0,4 6-3 0,-1 4 0 16,1 4 2-16,2 6-2 16,-2 4 0-16,3-1 3 0,0 8-3 15,-1-2 0-15,1 3 2 16,-1 4-2-16,1 1-1 0,0-1 1 0,0 1 0 15,0-1-1 1,0 1 2-16,-1 0-2 0,1 2 2 0,0 0 4 16,0 5-8-16,0 16 5 15,2 6 0-15,2 9-3 0,-2 8 2 16,2-1 6-16,0 0-7 0,-1 1 0 0,-2-7 2 15,-1-3-2-15,0-2-12 16,0-9-1-16,-3 1-3 0,-1-6 11 16,1-4 0-16,1-6 0 15,1-3 8-15,0-3-3 0,1-2 0 0,0 2-2 16,0-2-2-16,0 0 0 15,0 0 0-15,0 0 0 0,0 0-5 16,0-4 12-16,0-8-2 0,0 1 3 0,0-8 3 16,0-2 8-16,0-3-5 15,0-5 9-15,0-3-6 0,1-2-7 16,0-5 3-16,1-5-2 15,1 3-8-15,-2-7 2 0,-1 3 6 0,0 3-9 16,0 0 4 0,-1 6 0-16,-1 6-2 0,0 2 0 0,0 4 4 15,2 5-6-15,-1 2 4 16,1 2 12-16,0 5-14 0,0 6 0 15,0 0 2-15,0 4-2 0,0 4-3 0,0 8 4 16,0 12 2-16,1 7 4 16,-1 3-3-16,0 4-7 0,0 2 6 15,0 1 2-15,-1 3-7 16,-2-1 4-16,0 1 0 0,0 1-4 0,-3-2 4 15,4-3-2-15,-1-1 0 16,0-7-4-16,2-6 2 0,0-3-15 16,-1-10 16-16,2-1 0 15,0-7-5-15,0-1 9 0,0-3-3 0,0-1 0 16,0 0-10-16,2 0 9 0,-1 0-5 15,0 0 7-15,2 0-1 16,1-2 0-16,-3-6 0 0,3-4 2 0,-1 0-1 16,1-8 8-1,-2-3-6-15,2 0-2 0,-3-6 10 0,1-3-2 16,0 1-5-16,-2-4 3 15,1-3-2-15,-1 1-5 0,0 0 0 16,0-1 8-16,0 6-9 0,-1 3 2 0,0 5 2 16,1 6-5-16,0 2 4 15,0-1-2-15,0 0 0 0,0 0 0 16,-1 1 1-16,1 0-2 15,0 0 2-15,1-1 1 0,-1 3 1 0,0 2 1 16,0-1 1-16,0 7 0 16,0 0 5-16,-1 0-3 0,1 2-7 15,0 2 0-15,0-1 3 16,0 3-3-16,0 0-1 0,0-5 0 0,0 2-6 15,0-2 14-15,0-1-8 0,1 6-1 16,-1 0 4-16,0-3 1 16,0 1-3-16,0-1 0 0,0-1 3 0,0 4-4 15,0 0 2 1,0 0 1-16,0 0-3 0,0-3 2 0,0-1-1 15,0 0 0-15,0 0-4 16,0-3 5-16,0 0-2 0,0 0 3 16,0-3 0-16,0 4-2 15,0 0 0-15,0 1 3 0,0 2-2 0,-1-3 9 16,0 0-9-16,1 1 0 0,-1-1 5 15,1 0-3-15,0-3-5 16,0 2 4-16,0-3-3 0,-1 5-3 0,1-1 8 16,0 0-3-16,0 4-2 15,0 2 2-15,0 0 0 0,0 0-2 16,0-1 2-16,0-3-1 15,0 1 0-15,0 1 5 0,0-1-4 0,0 2 23 16,0 0 2-16,-1-2-9 0,1 1-15 16,0-2 2-16,-1-2-3 15,1 0-2-15,0-3 0 0,0-2 1 0,0-1-9 16,0 2 14-1,0 0-4-15,1 2-2 0,-1 4 2 0,1 2-1 16,-1 1 0-16,0 1 0 16,0 0 5-16,0 0-7 0,0 0 4 15,0-1 4-15,0 1-8 16,0 0 4-16,0 0 2 0,1 0-4 0,-1 0-2 15,0 0 1-15,0 0-4 0,0 0 8 16,0 0-3-16,0 0 0 16,0 0 0-16,0 0 2 0,0 0-4 0,0 0 4 15,0 0 1-15,1-1-4 16,-1-3 2-16,0-1 1 0,0 1-2 15,0 0-2-15,0 2 1 16,0 2 0-16,0 0 2 0,0 0 2 0,0 0-3 16,0 0-3-1,0 0-4-15,1 1-8 0,2 3 4 0,2-2 11 16,0 3 0-16,-1-1 0 0,-1-1 4 0,1 0-6 15,-1-1 4 1,-3-2-2-16,2 2-5 0,-1-2 10 0,1 0-5 16,2 0 0-16,-2 0 0 15,1 0 2-15,0 0-3 0,1-1 2 16,-1 0 1-16,0-1-3 15,-1 2 2-15,0 0-1 0,0 0 0 0,-1 0-40 16,3 6 3-16,-1 2-15 0,0 5-1 16,0 1-18-16,0 1-59 15,-1-1-21-15,-1-4-109 0,-1-2-322 0</inkml:trace>
  <inkml:trace contextRef="#ctx0" brushRef="#br0" timeOffset="124160.173">8825 10430 243 0,'-3'-2'0'0,"1"1"159"15,0-1-92-15,-1 2-18 0,0 0-18 0,2 0 9 16,0 0 13-16,0 0 0 16,1 0 5-16,0 0-2 0,0 0-10 15,0-2 2-15,0 2 1 16,-2 0-15-16,2-2-15 0,-1 0-10 0,-1 1 9 15,-1-2-4-15,2 3-3 16,-1 0 5-16,1-2-8 0,0 2 2 16,-1-2 3-16,2 1 0 15,0 1-6-15,0 0 10 0,0 0-5 0,0 0-4 16,0 0 1-16,0 0-3 0,0 0-3 15,0 0 0-15,0 0-3 16,0 0 0-16,0 0-4 0,0 0 4 0,0 0-4 16,0 0 3-1,0 0 2-15,0 0-2 0,3 0-5 0,0 0 7 16,1-2 0-16,1 1 3 15,2-1-3-15,0 2 0 0,0 0 1 16,0 0-1-16,-1 0-2 0,0 0 2 0,-1 0 1 16,0 0-2-16,-1 0 0 15,0 0 3-15,-1 0-4 0,0 0 2 16,0 0-1-16,0 0 0 15,-2 0 0-15,-1 0 1 0,0 0-1 0,0 0 0 16,0 0 2-16,0 0 0 16,0 0 3-16,0 0-1 0,0 0-1 15,0 0 11-15,0 0-7 16,0 0-8-16,0 0 2 0,0-1 1 0,0 1-3 15,0 0 2-15,0 0 3 0,0 0-3 16,0 0 6-16,0 0 10 16,-1 0-3-16,-2 0-12 0,3 0-1 0,0 0 0 15,0 0 7 1,0 0-8-16,0 0 0 0,0 0-3 0,0 0 3 15,0 0-10-15,0 3 8 16,0 5-4-16,0 5-7 0,-2 1 22 16,1 1-8-16,1-1-2 15,-1 0 2-15,-1-1 1 0,2 4-2 0,-1 4 0 16,0 1 1-16,0 6-1 0,0 3 0 15,1 2 4-15,0 2-4 16,0 0 0-16,0-1 1 0,1 0-1 0,0-3-1 16,0-3 1-16,0-1 0 15,-1-4-3-15,0 2 3 0,0-4-18 16,0 1 12-16,0 0-6 15,0 2-14-15,0-2 7 0,-1-3 3 0,1-2 0 16,-3-4 12-16,2-6-1 0,1 0 1 16,0-3-4-16,0-1 1 15,0-2-3-15,-1 0-3 0,1-1-5 0,0 0-14 16,0 2 15-1,0-2-2-15,0 0-13 0,0-9 10 0,0-4-5 16,0-5-40-16,0-9 55 16,1-5 2-16,0-1-32 0,1-4 8 15,0-4 5-15,0 5 11 16,-2-3 4-16,0 2-4 0,0 1 3 0,0 1 18 15,0-2-2-15,0 3 9 0,0 2 19 16,0 1 23-16,0 2-4 16,0 0-20-16,0 5-4 0,0 2 4 0,1 10-7 15,-1 4-2-15,0 4 15 16,0 4 12-16,0 0 8 0,0 3 0 15,0 10-37-15,0 11-20 16,-1 8 6-16,-1 8 3 0,2 3-5 0,0 3 0 16,0 4 1-1,0 1-1-15,0 0-1 0,0-1 0 0,0-1 3 16,0-4-3-16,0 0 0 0,-1-4 2 0,0-3-2 15,0-1-3 1,1-3-6-16,0 0-13 0,0-2 6 0,2-2-14 16,-1-5-27-16,-1-3 6 15,3-4-4-15,-3-4-4 0,3-3 32 16,-3 1 8-16,0-4-5 15,0-3 16-15,0 0 6 0,0-3-2 0,0 0 4 16,0-2 0-16,0 0-7 0,0 0 11 16,0-9 1-16,0-2-10 15,0-3 10-15,0-8 10 0,0-2-4 0,0-5 4 16,1-5-4-16,2-5 3 15,-3 0-1-15,0-6-6 0,0 1-6 16,0 0 1-16,0-6 0 16,0 5 1-16,-4-2 5 0,1-2-1 0,0 6 9 15,-1-1 3 1,1 5-2-16,0 6 5 0,1 6-2 0,0 8 2 15,2 12 13-15,-1 2-6 0,1 3-4 0,0 2-8 16,0 0 1 0,0 6-4-16,0 14-20 0,1 11 12 0,1 12 2 15,3 9-4-15,-4 3 1 16,2 3-2-16,-1 1 0 0,-1-2 1 15,-1-2-3-15,0-2-2 16,0-3 2-16,0-4 1 0,0-6-3 0,-1-5-7 16,0-1-4-16,1-3-10 15,-2-4 9-15,2-4-2 0,0-4-10 16,0 0 2-16,0-5 4 0,0 1-4 0,0-2 5 15,0-3-9-15,0 1 2 16,1-2 29-16,-1-2-7 0,0 1-3 16,0 0 0-16,0-2-1 15,0-1-3-15,1-3 4 0,0-1-4 0,0 0-13 16,-1-1 11-1,3 0 1-15,-3-1 7 0,1-6 8 0,1-1 36 16,-2-2-10-16,0 2-7 0,0-3-7 0,0-2-4 16,0 1-3-1,0-6-4-15,0-1-3 0,0-3 1 0,-3-4-1 16,3-2 0-16,-3-3 5 15,2-3-5-15,-1 1-4 0,-1 0 4 16,2 4 4-16,1 5-5 16,0 7 3-16,0 4 0 0,-2 9-1 0,1 3 16 15,1 1-2-15,0 0 12 16,-1 10-1-16,1 6-31 0,0 9 3 15,0 6 0-15,0-1 7 0,0 1-7 0,1-1 0 16,0-2 3-16,1 2-3 16,-2 1-2-16,0-2-4 0,0 1-10 15,0-5 0-15,0-5-6 16,-2-3-1-16,1-4 15 0,1-8 1 0,0 1 3 15,0-3 3 1,0-2 1-16,0 2 0 0,0 1-2 0,0 0 4 16,3 2-2-16,-3 0 0 15,0 0 1-15,2 0-5 0,-2-1 5 16,0-2-2-16,0-2-21 0,0-1 20 0,1 0 2 15,1-1 0-15,0-7 0 16,1-4 62-16,0 3-29 0,0-5-10 16,-1 0-4-16,0-2 4 15,0-1-5-15,0-5-2 0,-1-1-5 0,-1-3 0 16,2-4-3-16,-1-2-2 15,1-2-1-15,1-3 0 0,-1-1-1 16,-2-3 3-16,1-1-3 0,-1 1-1 0,0-2 2 16,-1-1-3-16,-1-2-3 15,-3 3 2-15,2-3-1 0,0 0-4 16,-2 2 8-16,2-3-3 15,2 1-1-15,1-3-1 0,-3 2 1 0,3 2 0 16,0 6-1 0,-1 5 2-16,1 8-1 0,-2 9 0 0,2 4 3 15,0 6 2-15,0 2 6 16,0 3-5-16,0 2 2 0,0 0 6 15,0-1-3-15,0 1-7 0,0 0 9 0,-1 0-6 16,0 0-13-16,-1 1 4 16,1 4-11-16,-1 4-25 0,-2 3-15 15,3 3 0-15,-1 3-48 16,1 0-23-16,-2-1-111 0,-1-4-188 0</inkml:trace>
  <inkml:trace contextRef="#ctx0" brushRef="#br0" timeOffset="126920.177">8165 10334 291 0,'-2'0'0'0,"-1"0"184"0,2 0-93 16,0-1-5-16,0 1 10 16,0 0-34-16,1-1-19 0,-2 1 1 0,2 0-14 15,0 0-5-15,0 0 14 16,0 0 3-16,0 0 3 0,-2 0-11 15,-1 1-10-15,2 2-7 16,-1 1-8-16,1-1-3 0,-1-2-6 0,2 1 0 16,0-1 11-1,0-1-5-15,0 1-6 0,2 1 0 0,2 0 0 16,1 1 1-16,2-1-1 0,2 1 6 0,-3-3-6 15,1 2 0 1,-2-2 7-16,-1 0-8 0,0 0 2 0,-2 0 4 16,1 0-5-16,-1 0 0 15,1 0 3-15,2 0-5 0,-2 0 4 16,4 0 2-16,0-2-4 16,0 2 0-16,0 0 4 0,-1 0-5 0,-2 0 2 15,0 0-1-15,-1 0-4 0,-1 0 8 16,0 0-3-16,0 0-1 15,-2 0 0-15,1 0-2 0,0 0 0 0,-1 0 4 16,3 0 1-16,-1 0-4 16,0 0 2-16,0 0-3 0,-1 0 0 15,1 0 4-15,-2 0-4 16,0 0-17-16,0 0 21 0,0 0-2 0,0 0 0 15,0 0 0 1,0 0 6-16,0 0-6 0,0 0 0 0,0 0 15 16,0 0-16-16,0 0 2 0,0 0 5 0,0 0-10 15,0 0 7 1,0 0-4-16,-2 0-1 0,0 1 4 0,1-1-1 15,-1 1-6-15,2 1 6 16,-2-2 0-16,2 1-2 0,0 0 1 16,-1-1 3-16,-2 1-6 15,3 1 6-15,-2-2-1 0,1 2-4 0,1-1 4 16,0-1 4-16,-2 2-9 15,1 3 6-15,0 1-2 0,1 5-12 16,0 7 18-16,0 3-8 0,0 3-4 0,0 4 10 16,0 2-3-16,0 1-3 15,0 1 1-15,0-1-1 0,-2 1-8 16,1-1 12-16,1-1-2 15,0 1-2-15,0-2-11 0,0-3 2 0,0 2-14 16,0-4 8 0,0-1-8-16,0-2-16 0,0-1 18 0,-1-4-7 15,1-3-3-15,-1-2 30 0,-1 0 0 0,2-1 0 16,-1 1 4-1,0 0-1-15,-1-1-11 0,2 1-2 0,0-4-9 16,0-1-14-16,0-3 9 16,0-3-9-16,0 0-11 0,0 0 20 15,0-3 13-15,3-5 12 16,-2-2 2-16,1-3 32 0,0-2-21 0,-1-1-2 15,-1-3-8-15,2-1-4 16,-2-5 4-16,0-4-2 0,0 0 0 16,1-5-25-16,-1-2 18 0,0-3 0 0,0-1 11 15,-1-2-3-15,-1 4-2 16,-1-2 2-16,1 2 22 0,0 6-7 15,1 4 4-15,1 5-10 16,0 4 10-16,0 7 11 0,0 3-5 0,0 5-3 16,-1 2 13-1,1 2-1-15,0 0 5 0,0 7-10 0,0 11-26 16,0 8-2-16,1 13 15 15,2 4-9-15,1 4-4 0,-3 4 0 16,2 0-1-16,-3-1-3 0,0 2 0 0,0-4 3 16,-3 0-4-16,1-1-16 15,-1-2-8-15,3 3-16 0,-2 8 6 16,0 4 15-16,3 1 40 15,-2-6 19-15,1-9-40 0,0-5-9 0,0-3-1 16,0-4-15-16,0-6 16 16,0-8 11-16,0-4 2 0,0-3-6 15,0-4 1-15,0-4 0 0,0-3-2 0,0-1 8 16,0-1-4-16,0 0 0 15,0 0-1-15,0-8 9 0,0-4-15 16,0-4 14-16,0-5-6 16,0-4-1-16,0-2 0 0,0-5 1 0,0-3 0 15,-1-1 2 1,1-5 5-16,-1 0-2 0,0-1 3 0,-2-3 0 15,1 1-7-15,-3 0 6 16,2-2-7-16,0 1 0 0,-2 2 11 16,3 0-1-16,-2 5-8 0,0 1 6 0,2 7-6 15,2 5-6-15,-1 8 6 16,1 6 0-16,0 7-3 0,0 3 0 15,0 0 4-15,0 1-8 16,0 0 8-16,0 3 16 0,0 15-17 0,1 14 1 16,4 15 2-16,-4 11-3 15,3 7 2-15,-1 0-4 0,0 1-2 16,-1-1 2-16,-2-10 2 15,2-6-6-15,0-8-18 0,-1-6-1 0,-1-4-5 16,0-4 15-16,0-3-1 0,0-2-16 16,0-4 6-16,0 2-11 15,2-5-16-15,0 2 10 0,0-8-29 0,2 1-41 16,-3-3 61-1,1-4 31-15,0-2 6 0,0-1 12 0,-2 0 0 16,0-4 0-16,3-3 35 16,-2-3 2-16,-1-2 26 0,1-3-14 15,1-4-22-15,-2-3 0 0,1-4 1 0,0-5-10 16,-1-3-4-16,0-7 4 15,0-4-10-15,-2-3-6 0,-1-4 6 16,-1-4-7-16,0-1-2 16,-3-5 2-16,1-1 3 0,0 2 1 0,1 4 12 15,2 3-8-15,0 7-6 16,2 5 10-16,-2 6-7 0,1 9 9 15,0 3-1-15,0 5-6 16,2 8-2-16,0 6 14 0,0 2 5 0,0 3-5 16,0 0-4-16,0 0-11 0,0 5-9 15,0 12 8-15,0 10 1 16,2 15 6-16,0 11-1 0,0 3-4 0,1 5-2 15,1 3 6 1,-2 1-7-16,2 1-6 0,-1-3 6 0,1-7 2 16,-2-3-8-16,-2-5 5 15,0-4-7-15,1-3-12 0,-1-4 11 16,0-4-4-16,-2-3-4 15,1-3 4-15,-1-5-9 0,2-4-17 0,-2-3 6 16,2-6-4-16,0-1 9 0,0-5 24 16,0-2-5-16,0-1-19 15,2 0 10-15,-2 0-7 0,3-3 0 0,-1-4 2 16,1-4 26-16,-2-1-8 15,1-5 4-15,0-1 10 0,1-3-12 16,-3-3 0-16,1-3 19 16,1-5-17-16,-1-5 7 0,-1-4-5 0,3-2 3 15,-3-4-3-15,0-6 2 0,0-1-9 16,-3-6 6-16,-1 0 6 15,1 3-8-15,-2 2 7 0,-1 1-5 0,1 10 11 16,0 6 1 0,2 6 4-16,1 10-1 0,1 6-1 0,0 6-3 15,1 4-1-15,0 5 10 16,0 1-4-16,0 0-5 0,0 12 6 15,2 9-17-15,2 16 13 16,1 16 1-16,0 6-9 0,1 8-2 0,-2 5 2 16,1 0-6-16,-1-1-4 0,-4-7 4 15,3-4-1-15,-3-10-2 16,0-4-1-16,0-8-9 0,0-5-14 0,-1-8 10 15,-1-5-6-15,2-4-14 16,0-6 16-16,0-5 4 0,0-2-10 16,0-3-12-16,0 0-17 15,0 0-26-15,3 0-67 0,-2-6-74 0</inkml:trace>
  <inkml:trace contextRef="#ctx0" brushRef="#br0" timeOffset="128840.18">7535 10400 240 0,'-3'-2'0'0,"-1"-1"209"0,1-2-115 15,-1 1 3-15,1-1-23 0,0 0 27 0,-1 0-29 16,1-1-21-1,1 1-14-15,2 0-10 0,-2 1 3 0,2 0 3 16,0 2 4-16,0 0-8 16,-1 2-4-16,1 0-5 0,0 0-5 15,0 0-3-15,0 0-10 16,0 0-1-16,0 0 3 0,0 0-5 0,0 0 2 15,0 0 10-15,0 0-7 16,1 0 0-16,2-1-2 0,3-2 1 16,2-2 7-16,2 0-9 0,1 2 4 0,-1-2 0 15,2 0-3-15,-4 0-2 16,2 1 0-16,-4-2 9 0,0 2-12 15,-1 3 6-15,-1-1-2 16,-3 0-1-16,1-1 0 0,-1 1 3 0,0 2-3 16,1 0 0-1,-2 0-1-15,0 0 1 0,0 0 0 0,0 0 9 16,0 2-6-16,0 0 5 15,0-2-6-15,0 1-4 0,0-1 4 16,0 0 3-16,0 1-5 0,0 3 0 0,0 3 1 16,-2 0-1-16,1 3 5 15,0 0-5-15,-1 3 0 0,0 3 0 16,2 0 3-16,-1-3-4 15,1-1 2-15,0 0-4 0,0-2 1 0,0 2 0 16,1-5 4-16,0 2-4 16,1 1 6-16,-2-1-6 0,2 4 2 15,-2 1 0-15,1 4 5 0,0 3-6 0,1 2 2 16,-2 1 0-16,3 3-2 15,-3 1 2-15,0-1-1 0,0 3 0 16,0 2 0-16,-2 2 2 16,1 5-2-16,1 1-1 0,0 3 0 0,-1 4-6 15,1-1-6 1,0-4-11-16,-1-1 2 0,1-6 12 0,0-3-2 15,0-10-4-15,2-7 15 16,-1-7-3-16,1-6 2 0,-1 3 4 16,0-4-4-16,0 0-1 0,3 4 3 0,-2 0 0 15,0 5-8-15,0 1 9 16,-1 1-2-16,-1 0-31 0,0-4 17 15,0 1 8-15,0-6 1 16,0-1 10-16,0-2-2 0,0 0-1 0,0 0 11 16,0 0-7-16,0-2-4 15,0-7 4-15,0-5-10 0,0-4-2 16,0-6 4-16,0-5-6 15,0-5 4-15,0-3 4 0,0-3-8 0,0-4 3 16,-1-2 2-16,-3-4 2 0,0 1 3 16,0 1 3-16,0 3-8 15,1 4 4-15,0 3 0 0,1 1 5 0,1 9-6 16,1 3 2-1,0 6 15-15,2 10-10 0,-2 3 4 0,1 4-5 16,1 2-7-16,-2 0 4 16,1 5 21-16,-1 14-28 0,1 13 10 15,0 11 17-15,0 10-19 0,-1 10 6 0,3 3-7 16,-2 7 4-16,2 3-3 15,2-2 3-15,-1 1-6 0,2-6 0 16,-1-4 3-16,-2-5-2 16,1-3 3-16,-3-6-4 0,-1-1 0 0,0-5-1 15,0-9 0-15,-1-2-11 16,1-7 14-16,0-8-4 0,0-3-24 15,0-8 25-15,0-4-2 16,0-2-2-16,0 0 7 0,0-2-4 0,0 0-10 16,0 0 9-16,0 0 3 0,0-7 0 15,0-6-10-15,0-7 13 16,0-9-5-16,0-4 4 0,1-9 2 0,-1-4-5 15,0-6 2 1,0-4 0-16,0-1-1 0,0-3 0 0,-4-1-2 16,0-2 3-16,-2 3-1 15,1-1 0-15,0 5 0 0,1 4 3 16,1 4-1-16,2 4-2 15,1 7 0-15,0 6 5 0,2 9-6 0,0 8 2 16,1 6-1-16,-2 7 0 0,-1 1 0 16,0 0 1-16,0 16 1 15,3 14 16-15,-1 12 3 0,-2 9-10 0,0 6-1 16,0 1-4-16,0 6 1 15,0 0-5-15,0-4 3 0,1 1-7 16,-1-7 2-16,1-4 0 16,2-4 1-16,-3-6-2 0,1-7 2 0,0-2-2 15,0-10-1-15,-1-6 2 0,1-5 0 16,-1-6-3-16,1-4 0 15,-1 0-7-15,1-2 9 0,2-7-4 0,-1-7 5 16,1-6 0 0,-1-8 24-16,-1-2-23 0,-2-5 1 0,1-4 1 15,0-2 1-15,-5-6-4 16,1-6 0-16,-3-4 2 0,0-3 0 15,-3-6-2-15,0-2 0 16,-1 4-14-16,-1 2 2 0,0 10-1 0,3 13 7 16,2 16-2-16,4 13 0 0,-2 8 14 15,3 4-4-15,0 12-4 16,-1 15-32-16,2 16 26 0,2 13 2 0,-1 7 10 15,0 2-8-15,0 5-16 16,0 1-19-16,1-4-31 0,2-3-73 16,-3-7-154-16</inkml:trace>
  <inkml:trace contextRef="#ctx0" brushRef="#br0" timeOffset="131210.183">9696 10599 1064 0,'0'0'0'16,"0"0"186"-16,0 0-124 0,0 0-8 15,1-2-33-15,2 2-21 16,4-3 0-16,8-4 0 0,5-5 3 0,8-4 2 15,8-8 18 1,7-7 0-16,7-3 13 0,2-4-11 0,2 0 0 16,-1 1-5-16,-7 3 1 0,-4 3 2 0,-8 4-13 15,-5 5 4 1,-6 3-12-16,-7 6 1 0,-3 3 3 0,-1 2-2 15,-7 1-8-15,0 2 8 16,-3 2-2-16,0 1-3 0,-2 2-54 0,0 0 0 16,0 0-34-1,0 0-8-15,-3 6-33 0,-4 2-76 0,-3 3-143 16</inkml:trace>
  <inkml:trace contextRef="#ctx0" brushRef="#br0" timeOffset="131960.184">10781 9581 800 0,'2'-32'0'0,"-2"11"346"16,0 10-228-16,-2 6-19 15,1 4-17-15,-3 5-24 0,0 18-25 0,-6 19-23 16,-2 14 8-16,0 9 12 0,0 3-14 16,4-4-11-16,1-8 6 15,2-6-10-15,3-10 2 0,1-8 0 0,-2-9 0 16,1-7-6-1,0-9 6-15,0-2-3 0,1-2 1 0,1-2 10 16,0 0-5-16,-3-6-5 16,-1-7 9-16,1-9-11 0,-1-10-5 15,4-8 9-15,-1-7-4 0,3-6-5 0,4-5 10 16,5-10-5-16,-2-4-5 15,6-6 8-15,0-4-4 0,2-4-5 16,4-2 8-16,-1 1-2 16,3 6-8-16,5 14 14 0,-4 16-5 0,2 18-4 15,-4 11 8-15,1 12-8 16,-2 7 0-16,-1 4 7 0,-1 16-3 15,-2 8 0-15,0 7 0 16,-6 7 2-16,-3 4 2 0,-2 1 4 0,-6 2-6 16,-1 2-4-16,-9-1 4 0,-6-1 4 15,-5 0-9-15,-7-2 6 16,-1-1 0-16,-4-4-3 0,2-1-41 0,0-1-10 15,4-4-32 1,3-4-18-16,6-5-50 0,2-5-112 0,4-6-218 16</inkml:trace>
  <inkml:trace contextRef="#ctx0" brushRef="#br0" timeOffset="133840.187">10958 9709 669 0,'13'19'0'0,"-2"0"303"16,0 1-212-16,0-1-26 16,-4 1-23-16,-2-3-14 0,-4 4 3 0,-1-3 2 15,-3 1 9-15,-3 3-2 0,-1-6-19 16,2 1-4-16,0-2-2 15,0-8-3-15,1 0-7 0,3 0 6 0,1-6-2 16,0 1-2 0,0-2 4-16,0 0-4 0,0 0 1 0,0-2 5 15,0-6-9-15,0-4-7 16,0-7 2-16,2-8-2 0,5-2-7 15,3-5 4-15,3 0 1 16,2 1-2-16,1 2 9 0,1 8-3 0,-1 2-5 16,2 7 10-16,-1 3-4 0,-1 2 0 15,3 4-4-15,2-2 3 16,-2 4-3-16,2-4 8 0,0 0-3 0,-2-1-2 15,0-4 2-15,-3 0-1 16,-4-5 0-16,-3 1 0 0,-2-1 2 16,-7 0 0-16,0 0 1 15,-2 2-1-15,-6 3-1 0,2 1 3 0,-3 2-1 16,-3 4-4-1,3 2 2-15,-1 3 6 0,-3 0-7 0,2 9-2 16,-6 3 1-16,0 10-2 0,0 3 4 0,3 8-2 16,0 3-5-1,6 2 12-15,2 1-9 0,3-3 3 0,3-4 0 16,7-4 1-16,3-5-5 15,7-4 6-15,-1-4-4 0,4-6-2 16,3-2 6-16,0-6-3 16,2-1-6-16,3-1-7 0,-1-9-25 0,1-3-9 15,0-4 13-15,0-3-9 0,-1 1-6 16,1-3 1-16,-3 0-7 15,-3-1-3-15,-2-3 19 0,-2 0 9 0,-4-2 11 16,0-2 20-16,-2 0 0 16,-7 0 0-16,-4 2 1 0,-2 6 58 15,-9 2 9-15,-1 9-6 16,-2 4-4-16,-1 7-15 0,-1 3-16 0,-1 12-10 15,-2 9-12 1,-1 7 5-16,1 5-8 0,2 2 3 0,0-3 5 16,6-4-5-16,3-4-1 0,4-4 2 0,3-7-4 15,0-2-3 1,3-4 2-16,8-3-2 0,-4-1-3 0,6-3-7 15,1-3-14-15,0-1-17 16,0-4 5-16,1-7-11 0,1 2-27 16,1-4 42-16,0-5 4 15,-1-4-7-15,-2-3 19 0,-2-1 10 0,-2-5 5 16,-3-1 4-16,0-2 4 15,-2 2 5-15,-2 3 18 0,-3 8-1 16,0 9-1-16,2 6 6 0,-2 6-1 0,0 4-11 16,-2 11-6-16,-3 9-1 15,-2 8 4-15,1 2-10 0,2-1-5 16,1-3-6-16,3-5 6 15,0-4-1-15,3-6-2 0,3-2 0 0,2-2-1 16,2-5-5 0,4-3 2-16,4-2-20 0,1 0 7 0,4-7-37 15,-2-4-49-15,-2-1 91 0,2-2-68 0,-5-3 14 16,-2-2 58-1,-2-5 12-15,-3 0-7 0,-2-4 0 0,1 2 6 16,-2 4 3-16,-3 3 1 16,1 7 27-16,-2 4 7 0,-2 7 25 15,1 1-14-15,-1 9-10 16,-3 11-16-16,-1 6 38 0,-1 3-31 0,-3 3-11 15,1-3 19-15,-1-3-9 16,-1-3-6-16,3 0 1 0,1-7-5 16,0-4-7-16,1-3-4 0,2-4-6 0,0-4-7 15,1-1 4-15,1 0 4 16,0 0-10-16,0 0-4 0,4-8-16 15,3-3-15-15,0-5 21 16,3-4-3-16,-2-2 0 0,3-5 14 0,0-3 5 16,1-1-5-1,3-1 9-15,-2 1-4 0,-1 8-12 0,-2 6 18 16,-1 8-5-16,-1 6-3 15,0 3 8-15,0 8 26 0,-3 11-10 16,-1 4 23-16,-2 5-9 0,-2-2-14 0,0-1-5 16,1-4 0-16,-4-4 1 15,2-2 0-15,-2-4-9 0,0-3-4 16,0-2-1-16,1-2 2 15,1-2-6-15,0-2 4 0,1 0 5 0,0 0-9 16,0-2-9-16,0-3-10 16,2-5-26-16,3-4 10 0,1-3 11 15,3-5-16-15,1-3 7 0,1-5 9 0,0-4 0 16,1 0 12-16,0 5-3 15,-5 9 7-15,-2 9 10 0,0 10 0 16,1 6-15-16,-3 13 22 16,-2 7 14-16,1 4-2 0,-2 0-11 0,1-2-2 15,-1-6 5 1,7-3 9-16,-1-8-17 0,1-1-6 0,2-6 6 15,-1-3 4-15,3 0-6 16,4-5 6-16,0-7-3 0,3-2-5 16,-1-4 2-16,-2 1 5 0,-2-6-6 0,1-4 0 15,-4-5 5-15,1-6-5 16,0-7 0-16,1-7 1 0,1-7-1 15,2-3-3-15,3-4 2 16,-1 6-2-16,0 7 3 0,-6 16 0 0,-4 18 0 16,-4 12 0-16,-3 12 9 15,0 19-8-15,-7 19 24 0,-4 20 6 16,-6 9-22-16,-3 9 9 15,-1-2 0-15,-1-7 4 0,2-8-7 0,1-16-9 16,5-13-5-16,4-10 1 0,5-12-2 16,3-6 0-16,2-5-2 15,0-2 1-15,0 0-8 0,7-11-6 0,5-2 5 16,2-8-28-1,0-3-1-15,3-1-2 0,0-8 11 0,0-6 21 16,1-7 0-16,2-3 0 16,5-3 11-16,-2 5-4 0,0 9-5 15,0 13 11-15,-6 11 0 0,0 14 1 0,-4 9 11 16,-4 13 8-16,0 10 2 15,-2 6-4-15,-2 2-6 0,-3 0-3 16,-2 0 16-16,-5-7-10 16,-4-2 2-16,-6-4-11 0,-3-3-6 0,-3-2-3 15,-3-1 2-15,-1-2-2 16,-1-3-2-16,-1-2-29 0,0-5-19 15,4 0-24-15,4-5 19 16,6-4 1-16,3 0-43 0,9-12-39 0,1-4-115 16,1-6-112-16</inkml:trace>
  <inkml:trace contextRef="#ctx0" brushRef="#br0" timeOffset="134220.187">12519 8903 570 0,'29'-29'0'0,"-5"2"288"15,-4 8-176-15,-7 9-41 0,-8 7-9 16,-2 6-26-16,-2 19-6 15,-1 15 74-15,-6 18-39 0,-5 10-38 0,-5 3-9 16,1 1 8-16,-1-5-3 0,6-9-14 16,5-6 0-16,2-12-5 15,3-8-8-15,3-8 8 0,2-4-4 0,3-5-4 16,3-2 8-16,2-6-8 15,4-4-12-15,4-1 13 0,3-9-10 16,3-6-9-16,0-4 12 16,0-4 1-16,-2-6-10 0,-3-5 14 0,-2-3-10 15,-5-3 1-15,-4 1 4 0,-5 6 6 16,-6 5 2-16,0 11 4 15,-5 7 2-15,-1 8 14 0,-2 3 8 0,-2 14-18 16,-2 9-11 0,-1 9 6-16,2 3 11 0,3 2-12 0,1-4 9 15,4-5-4-15,3-5-3 16,0-3 1-16,0-3-4 0,4-3-2 15,5-4 1-15,-1-2-2 16,6-4-58-16,-1-4-7 0,5-1-56 0,1-10-157 16,3-4-319-16</inkml:trace>
  <inkml:trace contextRef="#ctx0" brushRef="#br0" timeOffset="135560.189">11970 9874 1086 0,'-4'25'0'15,"-4"12"175"1,-1 12-82-16,1 6-41 0,-2-1-17 0,3-4-13 16,2-5-6-16,-1-5-8 0,0-8-3 0,2-4 3 15,-5-7-9 1,2-3 2-16,0-3 8 0,-1-3-11 0,2-2 4 15,2-6 4-15,1-1-7 16,3-3-2-16,0 0 2 0,0 0-57 16,5-3 25-16,4-11 6 15,4-3 19-15,5-10 10 0,2-3-4 0,4-1-15 16,1-4 19-16,-1-1-4 15,-2 3-8-15,-1 2 13 0,-6 5-2 16,-1 8-2-16,-3 7-1 0,-1 9 0 0,4 4-8 16,-1 9 13-16,2 7-3 15,-2 6 0-15,-3 1 0 0,-3 2 12 16,-5-2-9-16,-2-1 11 15,-8-2 3-15,-4-1 7 0,-4-1-5 0,-5-1-8 16,-3-3-10 0,0-2 6-16,0 0-4 0,2-5-6 0,3-1 6 15,4-5-2-15,4 0-2 0,5-2 1 0,3-1-2 16,3 0-12-1,0 1-4-15,3-1-16 0,3 0-6 0,6-5 44 16,5-7-4-16,3-1 0 16,4-3 0-16,1-3 1 0,2 1-1 15,1-4-12-15,-1-2 0 16,-3 1 4-16,0 0 9 0,-2-2-2 0,-1 2 0 15,-1 2 2-15,0-1 0 16,-4 7-1-16,-3 2 0 0,-4 3 0 16,-3 5 0-16,-5 5-2 0,0 0-2 0,-1 6-2 15,0 8 12-15,-2 4 18 16,-5 3-14-16,1-1 3 0,1-3 0 15,2 0-6-15,3-1-3 16,0-5-3-16,4-1-2 0,1-1 2 0,3-5-1 16,1 1 0-1,-2-3 0-15,4-2-2 0,0 0-2 0,2-4 8 16,0-4-2-16,0-4-2 15,0-4 0-15,-1-1 2 0,0-5-2 16,-1-6 0-16,1-2 0 0,1-7 0 0,1-6-1 16,1-6 2-16,-1-4-2 15,-1-2 2-15,-2 4-1 0,-2 2 0 16,-2 4-1-16,-2 6 0 15,0 6-4-15,-1 8 10 0,-3 9 0 0,1 9-3 16,-2 6 21-16,0 1-11 16,0 19-13-16,-7 15 2 0,-1 12 18 15,-4 12-7-15,-1 5 0 0,1-1-12 0,-1-1 0 16,1-3 0-16,2-6 11 15,0-7-15-15,3-7 8 0,4-9 0 16,0-5-5-16,3-6 0 16,6-4 1-16,1-2 0 0,2-3-3 0,2-3 0 15,4-3-3 1,-1-3 5-16,2-1 0 0,2-9-6 0,1-4 7 15,2-2 0-15,1-4-10 16,0 0 12-16,-1-5-2 0,-2-5 0 16,-1 1 0-16,0-5 2 0,1-2-3 0,2 2 2 15,0 2-4-15,-1 6-6 16,-3 9 9-16,-3 9 0 0,-5 6-7 15,0 2 9-15,-4 0-4 16,3 7-4-16,-1 7 12 0,-1 4-3 0,-1 1-4 16,-2 5 2-16,-2 0 7 15,-1 1-11-15,-1-3 6 0,-3-2 4 16,-4-2-10-16,0-3 5 15,-4 0 2-15,-1-1-8 0,0-1 2 0,-1-2-18 16,-1-2-57-16,-1-2-12 0,-1-3-36 16,-1-2-133-16,-1-2-268 15</inkml:trace>
  <inkml:trace contextRef="#ctx0" brushRef="#br0" timeOffset="135720.19">12738 9728 425 0,'18'-17'0'16,"0"3"314"-16,-2 4-144 15,-4-2-114-15,0 4-43 0,0-1-13 16,2 2 0-16,-2-1-69 16,-2 1-129-16,-3-2 1 0,-7 4-170 0</inkml:trace>
  <inkml:trace contextRef="#ctx0" brushRef="#br0" timeOffset="135860.19">12300 9806 841 0,'0'0'0'16,"6"-5"17"-16,-1 2-13 0,-1-1-8 0,-4 0-433 16</inkml:trace>
  <inkml:trace contextRef="#ctx0" brushRef="#br0" timeOffset="141420.198">10678 13191 655 0,'-6'-2'0'0,"1"0"315"0,2 2-232 15,0-2 9 1,1 1-16-16,2 0-5 0,-1 1-14 0,1 0-25 15,0 0-15-15,1 0-12 16,3 0 6-16,5 0-9 0,2 0 44 16,7 0-8-16,10-1-8 0,2-1-6 0,11 2 9 15,6-4-7-15,6 0-4 16,7-1 2-16,1 0-9 0,-2 1-3 15,-9-2 2-15,-9 4-6 16,-10-1-8-16,-6-1 0 0,-7-2 11 0,-5-1-14 16,0 2 6-16,-4-2 2 15,-3 2-4-15,-1 1 4 0,-3 3-4 16,-2 0-2-16,0 1-7 15,0 0-18-15,0 0-36 0,-2 0-7 0,-6 5-9 16,-4-1-51-16,-4 7 28 0,-3-1-7 16,-4 0-67-16,-2 4-49 15,-4-1-111-15</inkml:trace>
  <inkml:trace contextRef="#ctx0" brushRef="#br0" timeOffset="141820.198">11003 13196 754 0,'5'-11'0'16,"-2"2"250"-16,-3 2-169 0,0 3-19 0,0 3-9 16,0 1 2-16,0 0-16 0,0 0-19 15,0 5-8-15,-7 9-3 16,-5 11 16-16,-4 11 28 0,-1 7-5 0,-4 4-10 15,3 0 1 1,-1 2-5-16,0-3-13 0,2 0-7 0,2-3 2 16,0-4-9-16,2-4-7 15,3-3 0-15,1-3 7 0,3-3-8 16,-1-4 2-16,3 1 6 15,0-8-9-15,2-3 4 0,2-2-1 0,-1-6-1 16,1 0-2-16,0-2 1 0,-2-2-41 16,2 0 8-16,-1 0-16 15,1-2-31-15,0-6 6 0,4-2-85 0,4-7-114 16,1-2-139-16</inkml:trace>
  <inkml:trace contextRef="#ctx0" brushRef="#br0" timeOffset="142540.199">11408 13326 648 0,'0'-10'0'0,"3"6"340"0,-3 1-252 16,0 3-19-16,1 0-22 15,-1 8-24-15,-1 12 14 0,-8 11 65 0,-6 9-32 16,-5 4-27-1,-2 2-15-15,0 0-7 0,-1-3-6 0,3-1 0 16,1-6-5-16,1-4-9 0,6-3 8 0,-1-7-9 16,5-4 0-1,4-5 0-15,1-4 5 0,2-6-6 0,1-1 2 16,0-1-4-16,0-1-3 15,0 0 5-15,6-10-4 0,2-8 6 16,5-6 6-16,0-8-6 16,0-6-2-16,3-5 2 0,2-7-1 0,2-4-4 15,5-7 6-15,0-2-2 0,-2 5 0 16,1-2-2-16,-5 7 2 15,-4 7 0-15,-2 9 0 0,-4 11 4 0,-5 10-4 16,-1 8 0-16,-2 5 5 16,2 3-7-16,1 7-3 0,6 10 5 15,3 5 0-15,4 9 10 16,6 6-4-16,1 6-4 0,3 3 6 0,-1 0-1 15,-4 0-9 1,-4-2 4-16,-6 3 6 0,-7-1-10 0,-5 1 4 16,-4-1 3-16,-8-3-7 0,-2-1 4 0,-3-4 6 15,-3-6-10 1,-2-2 4-16,-3-5 0 0,-2-5-2 0,-3-3 0 15,2-6 6-15,-2-4-7 16,0-4 2-16,3-3 0 0,-2 0-1 16,6-2-14-16,1-6 1 15,2-1-14-15,8-1-5 0,1-1-16 0,6 0-46 16,4-2-14-16,1 2-26 15,0-1-97-15,3 0-150 0</inkml:trace>
  <inkml:trace contextRef="#ctx0" brushRef="#br0" timeOffset="144220.201">11995 13301 379 0,'4'-11'0'15,"2"1"235"-15,-1-1-150 0,-4 2 28 0,3 3-22 16,-2 1-17-16,-2 0 1 16,0 3-20-16,0 2-12 0,0 0-8 15,0 0-24-15,0 0-5 0,0 2-12 0,0 5 11 16,-3 6 7-16,-4 3 41 15,0 6-10-15,-1 0-7 0,-3 2-9 16,2 0 2-16,-4 0-9 16,3-2-8-16,0 0 3 0,1 0-7 0,1-3-9 15,0 4 2-15,1 2 7 16,-4 2-10-16,1 4 4 0,-2 0 2 15,2-3-5-15,2-2 2 16,0-6-1-16,1-3-3 0,4-5 6 0,-1-3-2 16,1-2-4-16,1-1 6 0,1-1 1 15,0 1-6-15,1 2 4 16,-3 1-3-16,-1 1 0 0,0 2 2 0,-1 0 1 15,1 0-3 1,2-3 2-16,1-1-2 0,0-5-4 0,1-3 10 16,0 0-4-16,0 0-2 15,0 0 2-15,0 0 21 0,-1 0-9 16,1 0 14-16,0-3-5 15,0-1-8-15,0-6-7 0,0 0-3 0,1-2-7 16,2-4 6-16,0-2-3 0,1-2-1 16,3-3 2-16,1-4 1 15,2-3-2-15,5-4 0 0,-2-3-1 0,1-5-3 16,2-1 8-16,-1 0-2 15,1 1-3-15,-2-1 2 0,2 10-1 16,-5 4 0-16,0 8 0 16,-1 4 1-16,-4 5-2 0,1 4-1 0,-3 2 4 15,-3 3-4-15,2 3 3 0,-3 0-5 16,0 0-1-16,2 9-3 15,1 7 7-15,-1 6-3 0,2 9 8 0,0 6 5 16,-1-3-9 0,4 4 0-16,-1-4 9 0,0-2-9 0,2 0 0 15,-2-4 4-15,-3-6-6 16,1-4 4-16,-3-4 1 0,-1-6-3 15,0-3 0-15,0-2 1 16,0-3-1-16,0 0 0 0,0 1 2 0,0-1-4 16,1 0 4-16,1 0 1 0,0-9-5 15,8-3 4-15,3-11 2 16,4-5-4-16,6-4-2 0,2-3 5 0,4-7-6 15,2-5 5-15,-1 0-3 16,1-1-1-16,-4 4 3 0,-4 3 1 16,-4 10-4-16,-5 11 4 15,-5 8-1-15,-5 7-1 0,-3 5 0 0,-1 0 0 16,0 5-7-1,0 14 10-15,0 11 1 0,0 11-3 0,-4 5 12 16,-3 4-6-16,0-1-6 0,-2-4 7 0,1-4 0 16,-4-3-6-1,3-2 4-15,-1-3-4 0,0-3-1 0,1-1 1 16,3-5-1-16,0 1-2 15,0-4 2-15,3-2-2 0,1-5-47 16,2-4-12-16,0 0-36 16,3-5-80-16,5-5-15 0,-1-3-157 0</inkml:trace>
  <inkml:trace contextRef="#ctx0" brushRef="#br0" timeOffset="145090.203">12786 12753 595 0,'-3'-10'0'0,"1"5"320"0,0 0-224 0,1 2-2 15,1 2-16-15,0 0 5 16,-1-1-10-16,1 2-45 0,0 3-14 16,-5 11-2-16,-2 13 14 0,-4 11 23 0,-2 10-11 15,1 8-9-15,2 4-4 16,2 6-1-16,5 2 4 0,0 2-11 15,1 5-3-15,-1 2 10 16,-2 1-9-16,3 5 5 0,-5 3 2 0,-2 4-7 16,0 1 0-1,-4-2 1-15,0 0-10 0,2 2 0 0,-4-1 2 16,2 6-3-16,-1 0-7 15,-1 2 4-15,0 0 6 0,1-1-11 16,0-3 6-16,0-2 2 0,0-2-2 0,3-4 18 16,0 1-9-16,1-7-13 15,1-1 2-15,-1 1 10 0,0-2-13 16,2-1 4-16,0-4 3 15,-2-6-7-15,3-7 4 0,-1-3 0 0,-1-8-3 16,1-5 2-16,0-4 1 16,0-8-2-16,2-6 0 0,0-8 3 15,2-2-4-15,-2-5 2 0,4-4-3 0,-2-1-4 16,2-5-2-16,2 1-12 15,-3-2-11-15,3 0 9 0,0 0-9 16,0 0-26-16,0-1 9 16,-2-5-35-16,0-2-39 0,-1-4-4 0,3-5-40 15,0-4-180 1,0-7-326-16</inkml:trace>
  <inkml:trace contextRef="#ctx0" brushRef="#br0" timeOffset="145700.204">13051 13004 838 0,'-3'-7'0'0,"3"-3"298"15,8 3-219-15,5-2-21 16,8 4-5-16,3 3 7 0,9 2-15 0,3 2-4 15,5 4-2 1,5 2-9-16,0-3-7 0,1 0-14 0,-3-4 2 16,-6 0-9-16,-4-1-1 15,-6-2 4-15,-7-3-3 0,-4 0-4 0,-7 1 4 16,-4 1 3-1,-4 2-7-15,-2 0-8 0,0 1-16 0,-4 0-42 16,-7 0-44-16,-6 4-67 0,-2 1-67 16,-5 2-68-16,-2 1-287 15</inkml:trace>
  <inkml:trace contextRef="#ctx0" brushRef="#br0" timeOffset="145920.204">13328 13036 724 0,'0'0'0'0,"-2"3"378"0,-2 6-277 16,-2 8-21-16,-2 11 1 15,-1 9-22-15,-3 9-12 0,1 8-8 0,-2 3-9 16,1 4-13 0,2-2-1-16,0-4-9 0,0-7-12 0,2-6 10 15,1-5 1-15,1-5-9 16,-1-7 6-16,3-1-8 0,-2-7-39 15,2 0 1-15,1-5-29 16,-1 0-69-16,1-5-15 0,2-3-106 0,-2-4-542 16</inkml:trace>
  <inkml:trace contextRef="#ctx0" brushRef="#br0" timeOffset="146420.205">13616 13132 858 0,'6'6'0'16,"-2"15"178"-16,-4 11-92 15,-2 9-23-15,-8 4-11 0,-1 3-18 16,0-3-9-16,0-1-3 0,1-6 8 0,-2-5-9 16,4-5-12-1,-2-7 1-15,2-3-6 0,4-4-8 0,-2-9 8 16,6 0 0-16,0-5-6 15,-2 0 2-15,2 1-4 0,0-1-24 16,0 0 22-16,0-8 0 16,3-10-10-16,0-7 7 0,1-7 4 0,3-8-2 15,3-7 12-15,3-5-5 0,3-5 0 0,6-2-2 16,-4 1 2-1,3 2 0-15,-1 6 15 0,-4 9-6 0,0 7-1 16,1 12 10-16,-3 10-8 16,3 5-6-16,-2 7 11 0,2 9-4 15,3 11-4-15,-2 9 8 16,2 8-6-16,-1 3-4 0,-1 4 7 0,0 1-8 15,-1-6-8-15,0 5 8 16,-5-4 0-16,-3-3-3 0,-5 2 4 16,-4-2-2-16,-8-2-1 0,-9-1 1 0,-5-2 2 15,-4-3-5 1,-6-3 0-16,0-1 6 0,-3-7-7 0,1-1 2 15,1-4 0-15,2-3-20 16,1-6 8-16,2-2-10 0,0-2-18 16,1-6-4-16,1-3-24 15,4-3-44-15,5-1-42 0,3 1-131 0,4-3-355 16</inkml:trace>
  <inkml:trace contextRef="#ctx0" brushRef="#br0" timeOffset="147070.205">14100 13203 840 0,'0'0'0'0,"-4"11"242"0,-5 12-192 16,-2 11 34-16,-2 7-34 15,0 5-14-15,3-3-3 0,2-2-8 16,0-4-7-16,1-6-7 16,0-4 3-16,0-6-9 0,1-4-2 15,-1-5 0-15,1-4 2 16,2-3 2-16,1-4 1 0,2-1-4 0,-1 0-2 15,0-4 4-15,1-6-5 16,1-3-2-16,0-7-12 0,3-4 2 16,4-6-2-16,2-5 9 0,3-2 1 0,3-4-3 15,4-3 9-15,0 1-3 16,0-3 0-16,0 6-2 0,-5 7 3 15,-1 14-2-15,-6 12 2 16,-2 5 8-16,-1 4-12 0,1 14 6 0,1 7 19 16,-1 12-6-16,-2 7-1 15,0-1-9-15,2 1-6 0,-3-7 0 16,1-3 14-16,-2-9-14 15,-1-8 0-15,1-2 10 0,0-8-12 16,-1-3 4-16,0-1 0 0,0-1-3 0,0 0 2 16,1 0 8-16,2-4-11 15,3-6 4-15,3-6 6 0,4-7-9 0,5-5-3 16,2-6 2-1,4-2-16-15,1-6 16 0,3 0-3 0,2-4-5 16,0 4 12-16,-3 6-4 16,-1 9-2-16,-7 14 8 0,-4 9-1 15,-2 7-3-15,-3 14-4 0,-3 11 7 0,-3 11 2 16,-3 8 5-16,-2 6-5 15,-5 3 1-15,-5-4 2 0,-2-1-9 16,-1-7 1-16,-2-4 0 16,1-6 7-16,2-7-7 0,2-2-2 0,0-7 0 15,5-3-38 1,-2-2-2-16,3-5-29 0,3-2-47 0,2-4-27 15,0-2-92-15,3 0-307 16</inkml:trace>
  <inkml:trace contextRef="#ctx0" brushRef="#br0" timeOffset="147540.206">14759 13176 513 0,'9'-7'0'0,"-6"6"356"16,-3 5-248-16,0 14-22 15,-5 10 13-15,-6 12-29 0,-5 6-22 16,0 1-9-16,-2-2 0 15,1-4-8-15,4-4-5 0,0-3-4 0,1-5-7 16,3-2-13-16,-5-3 7 0,3-3-6 16,0-4-6-16,3 0 6 15,0-5 1-15,2-5-5 0,2-2-14 0,1-2 1 16,3-3-12-1,-1 0 14-15,1-1 4 0,1-8-4 0,2-5-9 16,5-3-8-16,4-8 8 16,3-5 12-16,2-3-7 0,3-8 2 0,5-4 11 15,-1-6 4-15,2-7-2 0,3-3 2 16,-3-3-1-16,0 2 0 15,-4 7 0-15,-2 3 3 0,-3 14 8 0,-4 11-13 16,-3 11 4 0,-3 11 20-16,-1 5-19 0,-1 14 8 0,3 8 15 15,-5 11 12-15,-1 7-5 16,-1 6-11-16,-1 2 3 0,-1 3-4 15,-2 0-1-15,-1 0 3 16,-2 0-1-16,1-3-8 0,-1-2 1 0,-1-3-10 16,0-3-6-16,2-7 2 0,1-2-2 15,0-6-41-15,3-6-8 16,-1-4-10-16,1-5-66 0,-5-6-32 0,-1-2-115 15</inkml:trace>
  <inkml:trace contextRef="#ctx0" brushRef="#br0" timeOffset="147700.206">14774 13198 729 0,'23'-2'0'16,"4"2"265"-1,6 0-175-15,-3 2-44 0,0 3-30 0,-2 1-12 16,-3 2-1-16,-3-3-6 15,-4 3-101-15,-4-5-6 0,-5-2-214 16</inkml:trace>
  <inkml:trace contextRef="#ctx0" brushRef="#br0" timeOffset="148290.207">10807 14272 951 0,'4'0'0'0,"6"0"192"0,9-2-108 0,14-5 10 16,12 2-16-1,16-2-13-15,17-1-9 0,16 3-15 0,16-1-3 16,14 0-7-16,11 3-3 16,7-1-13-16,5-6 5 0,-4 2-7 15,-12-4-3-15,-20-1 2 16,-20 0-7-16,-23 0-5 0,-19 0 0 0,-17 4 5 15,-16 1-6 1,-11 3 2-16,-5-1 3 0,-13 1-5 0,-8 2-70 16,-11 3-38-16,-9 1-50 0,-7 7 25 0,-4 2-7 15,-6-1-86 1,-4-1-108-16</inkml:trace>
  <inkml:trace contextRef="#ctx0" brushRef="#br0" timeOffset="148550.207">10900 14448 933 0,'0'3'0'0,"7"0"175"0,11 0-85 16,16-2 14-16,14-1-21 15,15-4-6-15,15-4-21 0,12-4-10 16,13 1 0-16,11 0 0 15,12 2-8-15,10 3-6 0,8 5-5 0,1 2-9 16,-15-1-18-16,-18 0 0 16,-20 0 8-16,-23-1-9 0,-15-4 2 15,-17 2-3-15,-13-2-45 0,-9 2-4 0,-7 2-32 16,-7 1-43-16,-1 0 12 15,0-4-43-15,0 1-213 0</inkml:trace>
  <inkml:trace contextRef="#ctx0" brushRef="#br0" timeOffset="148970.208">13259 13872 1028 0,'-3'-1'0'0,"6"1"219"16,9 0-197-16,13 5 57 15,13 1-11-15,15 0-17 0,14 3-16 0,13 0-9 16,4 3-8-1,5 1 1-15,3-1 2 0,-4 0-4 0,-1-3 6 16,-3 0-8-16,-4-3-4 16,-4 2-8-16,-1-2 6 0,-4 1-5 15,-6-1-8-15,-6-3 4 0,-7 1-1 0,-13-4-55 16,-15 0 21-16,-13 0-19 15,-11 0-17-15,-7 0 41 0,-13-4-67 16,-13 1-77-16,-11-2-14 16,-8 4-137-16</inkml:trace>
  <inkml:trace contextRef="#ctx0" brushRef="#br0" timeOffset="149190.208">13055 14215 568 0,'37'8'0'0,"8"-2"379"15,11-4-256 1,8 0-18-16,11 1-25 0,11 0-5 0,9 2-5 16,6 1-20-16,-1 2-21 15,-3-3-13-15,-6-1 1 0,-7-1-9 16,-10-3-7-16,-10 0 5 15,-7 0-7-15,-14 2-29 0,-7-2-20 0,-12-7-63 16,-11-4-98-16,-10-6-102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9:16:21.0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5112 5370 320 0,'-12'-7'0'0,"1"-3"180"15,2-3-116-15,-3 2-2 16,1-1 10-16,-1-2-4 0,-1 2-2 0,3 0-17 15,0 2-16-15,0 2-6 16,0 1-6-16,1-2 1 0,-1 2-1 16,2 1 7-16,-1-1-7 0,1 2 2 0,-1 1 4 15,2-2-5-15,-6 2-1 16,1 0-12-16,-1 1-3 0,-3 3-2 15,1 0-1-15,0 0 1 16,0 0 1-16,0 5-3 0,0 2 0 0,-1-1-1 16,2 2-1-1,-2 1 0-15,-1 6 2 0,1 0-2 0,-1 4 0 16,1 0 2-16,-1 0-2 15,2 2 0-15,-2 3 1 0,4-1-1 16,0-3 0-16,1 4 2 0,1-3-2 0,1 0 3 16,1 3-2-16,1-2 1 15,0 2 1-15,2 2 0 0,0 1-3 16,2 0 0-16,1 4 7 15,0-1-5-15,3 1 6 0,-2 0 1 0,2 0-4 16,0-2 0-16,1-2-1 16,0-1 1-16,1-1 3 0,-1 0-1 15,2-2-4-15,1-1 1 0,-1 0 3 0,1 0-9 16,1-1 4-16,0 2 0 15,0 0-1-15,2 2 3 0,-1 2-3 16,4-1-2-16,0 1 2 16,3-2 3-16,-1-2-5 0,4-3 2 0,2-1-1 15,3-3 0 1,-2 1 0-16,1-3 4 0,0-1-5 0,0-1 2 15,0-1 3-15,1 0-2 16,0-2 0-16,3 1 0 0,0-3-3 16,4-2 2-16,0-2 3 0,2-3-4 0,5 0 0 15,1-3 5-15,0-6-2 16,1 1 1-16,-1-3-2 0,-4-2 2 15,-1-1-2-15,2-1-1 16,-6-2 0-16,-2 0 0 0,-2-2 2 0,-3 0-5 16,-3-3 4-16,1-2 5 15,-2-3 6-15,0-4 0 0,1-1-2 16,-6-1-1-16,-2-2 6 15,-4-3 1-15,-2-1-1 0,-3 2 6 0,0-1 0 16,-6 2-5-16,-4-1 2 0,1 2-6 16,0-2-1-16,0 0-6 15,0-3-3-15,0-1-4 0,0-2 2 0,-2-2 5 16,-2-2-8-1,-4 0 4-15,-4-1-1 0,-3 5-2 0,-6 3 1 16,-5 6 0-16,-3 6 0 16,-1 5-4-16,2 8-3 0,2 4-12 15,6 1-2-15,7 5-14 0,5 2-40 0,10 0-29 16,4 3-48-16,3 1-171 15,-2-1-238-15</inkml:trace>
  <inkml:trace contextRef="#ctx0" brushRef="#br0" timeOffset="1320.001">21215 5424 278 0,'-8'-11'0'0,"0"1"90"0,2-1 10 16,-2-2-19-16,1 2 1 15,-2 0 19-15,3-1 0 0,-1 1-31 0,2 2-7 16,0-1-12-16,0-1-7 16,0 0 4-16,-1-1-19 0,-1 1-6 15,0 0-2-15,-3-3-1 16,-1-1-3-16,-3-1-3 0,-2 1 5 0,-1 0-4 15,-4 2-5 1,-1 0-2-16,-1 2-1 0,-1 2-3 0,0 1 3 16,0 3-1-16,0 1-4 0,0 4 6 0,-2 0-6 15,-1 7-4 1,-4 6 3-16,0 6-2 0,1 3 2 0,-5 5 5 15,3 3-2-15,-2 5 0 16,2-1 4-16,4 7 0 0,0 0-1 16,5-2 2-16,0 5-4 15,0-1 0-15,1 0 0 0,2 1 1 0,-1-2-1 16,3-2 1-16,2 0-1 15,3 0-4-15,4-2 3 0,3-2-1 16,4-1-3-16,2 2 0 0,5-2 10 0,7 2-5 16,4 1 4-16,5-1 1 15,2-1-6-15,3-1 0 0,2-2-2 16,2-2-2-16,5-4 0 15,2-2 6-15,4-4-6 0,3-5 0 0,1-3 5 16,1-2-5 0,-1-5 0-16,1-2 3 0,-2-4-4 0,0-2 2 15,-3-8 3-15,0-2-5 0,-2-2 2 0,-2-5-1 16,-1-4 0-1,-3-5 0-15,-2-4 3 0,-2-6-4 0,-4-1 2 16,-4-3 5-16,-6-6-7 16,-4 0 2-16,-2-4 2 0,-2-1-3 15,-4 1 0-15,-3 1 0 16,0 1 0-16,-6-3 0 0,-6 1 3 0,-4-1-4 15,-9-6 1-15,-7 1 1 16,-4 1-2-16,-5 3 1 0,4 11-1 16,1 9 2-16,4 8-4 0,6 11 0 0,4 7-42 15,0 8-16-15,0 3-47 16,-2 8-83-16,0-3-105 0</inkml:trace>
  <inkml:trace contextRef="#ctx0" brushRef="#br0" timeOffset="6800.009">5161 14030 517 0,'5'-16'0'15,"-3"-3"262"-15,-2-1-175 16,2-4-41-16,-2 4-15 0,0 5-17 15,-2 3 2-15,-3 2-4 16,0 3 15-16,0 0 3 0,0 3-3 0,-1 1 6 16,3 1-2-16,-4-1 3 0,-2 1 1 15,-3-2-9-15,-1-1-7 16,-5-1-4-16,1-2-3 0,0 2-5 0,-4 1-2 15,-2 1 2-15,0 3-6 16,-3 1-1-16,-2 0 0 0,1 5 2 16,-4 0-3-16,0 2 2 15,0 0-1-15,6 0 0 0,2 1 0 0,6 0 13 16,3 4-8-1,1 5-3-15,-1 6-3 0,-1 10 0 0,1 6 2 16,-1 6 10-16,1 1-10 0,-1-1 4 0,6 4 0 16,0 1-3-1,5 1 2-15,1 0 0 0,3 5-2 0,0-1 2 16,6-1-1-16,3 1-5 15,5-6 3-15,4-1-1 0,3-4 0 16,7-6-1-16,3-3 1 16,6-6-12-16,6-6 5 0,5-8-3 0,2-8-1 15,4-5 5-15,-2-1 1 0,0-9-1 16,-2-5 9-16,-4-4-3 15,-2-4 0-15,-6-3 0 0,-3-5 6 0,-5 2-4 16,-5-5 4-16,-3-3 7 16,-3-4 2-16,-3-7-1 0,-2 0-2 15,-2-8-1-15,-4-1 3 16,-3-4-4-16,-3-2 1 0,-2 0 8 0,-5 3 0 15,-6 4-5 1,-5 1-4-16,-4 6-2 0,-3 5-4 0,-7 6-2 16,-3 8 0-16,-2 7 3 0,0 9-8 0,0 5-10 15,4 4-19 1,0 3-16-16,0 3-23 0,0 7-55 0,0 4-15 15,-2 1-117-15</inkml:trace>
  <inkml:trace contextRef="#ctx0" brushRef="#br0" timeOffset="7900.011">21076 14080 578 0,'-1'-12'0'0,"0"-2"267"0,-4-3-172 15,-2 2-18-15,-1-3-13 16,-2 1-19-16,-1 0-3 0,1-1-9 16,-4 0-13-16,-3 1-6 0,-2 1-1 0,-4 0 3 15,-4 4-4-15,-3 1-2 16,-5 3 0-16,-4 4 0 0,-7 3 2 15,-5 3 1-15,-4 13-3 16,-3 12-2-16,3 7 5 0,4 10-5 0,4 4-5 16,7 6 3-16,6 0 2 15,8 1-2-15,7-4 0 0,6-5-1 16,9-2-2-16,4-1 3 15,9-2 5-15,11 1-3 0,11-3-2 0,7-3-2 16,9 2-3-16,7-3 0 0,4-2 3 16,5 1-5-16,1-4-1 15,-3-6-2-15,1-3-21 0,-4-6 8 0,1-8 6 16,-4-2 7-1,-1-5 5-15,-4-6 0 0,-2-4-2 0,-6-4 2 16,-3-4 1-16,-3-4-2 16,-5-2 0-16,-2-5 3 0,-4-5-3 15,-5-5 0-15,-6-4 5 0,-7-1 6 0,-7-5 7 16,-8-5 3-16,-10-1-3 15,-8-3-3-15,-8-5-3 0,-10 0-3 16,-6-3-2-16,-3 4-4 16,-2 2 2-16,4 9 0 0,9 7 0 0,3 11-4 15,6 8 2-15,6 9-4 16,1 8-35-16,2 8-19 0,0 4-32 15,2 12-50-15,-1 7-22 16,-1-1-135-16</inkml:trace>
  <inkml:trace contextRef="#ctx0" brushRef="#br0" timeOffset="37650.052">10276 3092 465 0,'4'-11'0'0,"-2"1"191"0,-1 3-70 0,-1 3-29 16,0 0-25-16,0 1-8 15,0 2-11-15,-1-1-14 0,-1 1-8 16,2-1-7-16,-3 1-6 16,-1-1-1-16,0-1 8 0,-1 2-1 0,0-2-10 15,-3 1 0-15,-4 1 2 16,-2 1-9-16,-4 0 4 0,-2 5 0 15,1 4-6-15,0 3 0 0,-2 3 9 0,4-2-8 16,0 4 2-16,3 0-2 16,0 0-2-16,4 4 2 0,-3 0 3 15,1 0-2-15,1 2 4 16,-2 0 0-16,4 2 2 0,1-3 7 0,1 1-7 15,4-3-4 1,2 0 4-16,1-2-4 0,1-1 1 0,6-1 0 16,1-2 1-16,2-1 0 15,1-1 5-15,2-1-2 0,3 0-2 16,4-2 1-16,3-3-1 0,5-3-4 0,-1 0 5 15,2-3-5-15,-3 0-5 16,-2-3 4-16,-4 0 3 0,-3-1-8 16,-3 2 6-16,-5 1 0 15,-1 1-6-15,-5 0-23 0,-1 0-12 0,-1 0-44 16,-1 3-16-16,0 4-19 15,0 2-77-15,-1-3-151 0</inkml:trace>
  <inkml:trace contextRef="#ctx0" brushRef="#br0" timeOffset="38080.053">10497 3514 608 0,'0'-1'0'16,"0"0"270"-16,0 1-170 0,0 0-29 16,0 0-36-16,-2 5-27 15,1 2 15-15,-1 7 8 0,-1 2-9 0,-2 3-2 16,1 0 3-16,0 2-3 0,1 0-3 15,1-3-4-15,0 2 7 16,1-1-9-16,0-2-2 0,1-2 1 0,-1 0-5 16,1 1-1-1,0-5 3-15,0 0-6 0,2 0 2 0,-1-4-1 16,-1-1 0-16,2 0-2 15,0 0 0-15,-2-1 1 0,1-2-1 16,-1-1 0-16,0-2-90 16,0 0-9-16,0 0-32 0,-3-1-172 0</inkml:trace>
  <inkml:trace contextRef="#ctx0" brushRef="#br0" timeOffset="39530.055">10798 3453 322 0,'0'0'0'0,"0"0"115"0,0 0-11 15,0 0-22 1,0 0-23-16,0 0 0 0,-1-2 29 0,1-1-22 16,0 3-20-16,0-1-3 15,0 0 2-15,0 1-4 0,0 0-4 16,0 0-11-16,0 0-11 15,0 0-8-15,-3 0 2 0,2 0-3 0,1 4 4 16,-1-2 2-16,1 0-5 16,0 0-4-16,0 1 2 0,0 1-7 15,0-1 1-15,1 2 2 0,1-2 1 0,0 1-3 16,0-1 2-16,0-1 2 15,1-1-3-15,4-1 0 0,-2 0 21 16,0-2 1-16,0-5-3 16,0 3-3-16,-1-3 6 0,-1-1-2 0,1 0-10 15,-4-1-9 1,0-3 4-16,1 5-1 0,-2 0-3 0,1 2 5 15,-2 1-3-15,-1 1-2 0,0 3 0 0,0 0 0 16,-3 0-2 0,0 0 0-16,1 0-1 0,-2 6 1 0,0 3 1 15,0-2 0-15,0 0-3 16,4 1 3-16,1-1 0 0,1 0-5 15,1 0 5-15,0-1 0 16,0 0 0-16,1-2-3 0,0 1 3 0,2-4 0 16,-2 2-1-16,3-2 1 15,0 1 0-15,-1-2 0 0,0 0 2 16,1 0-3-16,-1-2 2 0,1-1 4 0,0-6-5 15,-2 0 0-15,0 0 8 16,-1-1-11-16,-1 0 6 0,0 2 2 16,-3 2 0-16,1 1 4 15,-1 2-3-15,-1 3-3 0,0 0 1 0,-3 0-3 16,-1 4-2-1,1 3-1-15,1 0 1 0,3 0-2 0,1 1 3 16,1-1 0-16,1-1-5 16,0 1 5-16,3-2 0 0,0 3 0 15,3-2-1-15,-2-3-1 0,3 0-3 0,-1-3 3 16,-1 0 1-16,-1 0-1 15,-1-3 4-15,1 0 0 0,-3-5-2 16,0-3 0-16,1 0 9 16,-2-2-12-16,0 1 6 0,0 1 0 0,0 2-6 15,-2 0 6-15,0 4-2 16,1 2-2-16,0 2 2 0,-1 1 1 15,-1 0-3-15,-1 1-3 0,-2 6 4 0,1-1-5 16,-2 1 6-16,4 0-2 16,0 0-1-16,2 0 1 0,-1-2-6 15,2 1-6-15,0 0 7 16,4-3-2-16,-1-1-6 0,-1 1 4 0,2-3-1 15,-1 1-7 1,1-1 6-16,-2 0-2 0,0 0-5 0,1 0 5 16,-3 0 3-16,3 0-9 15,-2 0 2-15,-1 0-3 0,0 0-20 16,0 0-19-16,2 0-23 0,-1 0-27 0,1 0-88 15,1 0-85-15</inkml:trace>
  <inkml:trace contextRef="#ctx0" brushRef="#br0" timeOffset="40010.056">11421 3055 679 0,'-4'-15'0'0,"-3"2"265"0,-2 0-173 16,0 8-14-16,-3 0-19 16,1 5-25-16,-2 0-12 0,-2 5-2 15,-2 4 11-15,-3 5-5 16,-3 4-6-16,0 8 5 0,-2 1-10 0,1 3 4 15,1-1-1-15,3-2-11 16,1 3-2-16,4-3-1 0,0 0-1 16,8 0-3-16,1-2 0 15,3-2 4-15,4 0-2 0,1-4 5 0,4 1-3 16,3-2-2-16,2 0 5 0,1-1-1 15,4-5 0-15,1 1 1 16,3-6-1-16,3-2 0 0,4 0 1 0,-1-5-1 16,2 0-5-1,-1 0 6-15,-3-5-5 0,-2 1-4 0,-4-1 4 16,-2 2-5-16,-5-1-60 15,0 2 0-15,-4 0-39 0,-2 2-62 16,-3 0-54-16,-2 0-189 16</inkml:trace>
  <inkml:trace contextRef="#ctx0" brushRef="#br0" timeOffset="40510.056">11616 3509 745 0,'1'-3'0'15,"1"2"216"1,4-2-141-16,1 0-6 0,5 2-17 0,1 0-14 15,2 1-5-15,0 1-4 16,-1 3 1-16,-1 2-5 0,-1 3 0 16,0 1-7-16,-3 3-7 15,0 3-4-15,-3 3 3 0,-2-1-4 0,-2 1-2 16,-2 1 3-16,-2 0-2 0,-4 0-2 15,-1 1 5-15,-3-1-6 16,-1 2-3-16,-1-2 2 0,-2 1 3 0,0-2-8 16,1-2 4-16,0-2 0 15,1-1-11-15,1-2 12 0,2-2-1 16,-1 0 0-16,5-5-1 16,0-1 2-16,5-1-2 0,0 0-2 0,0 1 2 15,0-1-8 1,2-2 10-16,3 1-2 0,1-1-3 0,3-1 8 15,2 0-4-15,1-1 0 0,4-2-1 0,1 0 1 16,-1 3 0 0,1-3 0-16,1 3 2 0,-1 0-3 0,-1-1 2 15,-1 1 1-15,0 0-2 16,-2 0-6-16,0 0-32 0,-1 0-41 15,-1 0-2-15,-1 3-14 16,-1-3-133-16,-3 0-227 0</inkml:trace>
  <inkml:trace contextRef="#ctx0" brushRef="#br0" timeOffset="41510.058">12159 3255 626 0,'0'0'0'16,"0"0"260"-16,0-1-155 0,3 0-3 15,4-1-17-15,4-1-19 16,4 3-7-16,3 0-10 0,4 0-10 0,2 0-17 16,6 3-12-1,1 1 0-15,0-1-7 0,-2-1-3 0,0-2 0 16,-4 3 9-16,-4-3-11 15,-2 0 4-15,-3 0 0 0,-1-3-2 16,-2 1 0-16,0 0 0 0,0-1-27 0,-5-2-8 16,-1 3-31-16,-4 2-33 15,0 0 23-15,-3 0-13 0,-4 3-28 16,-9 1-74-16,-4 0-122 15</inkml:trace>
  <inkml:trace contextRef="#ctx0" brushRef="#br0" timeOffset="41760.058">12181 3416 607 0,'3'0'0'0,"4"2"263"0,3-2-165 0,3 0-10 15,8 0-5 1,1-2-20-16,4-1-14 0,1-1 3 0,0 3-11 15,-1 0-16-15,-2 1-16 16,-1 0-1-16,-2 0-8 0,3 0 0 16,-5 0 0-16,4 1 3 0,-4-1-5 0,-1 0-14 15,-3 0-4-15,-2 0 0 16,-3 0-8-16,1 0-18 0,-4 0-23 15,-2 1-20-15,-1 3-57 16,-4-1-163-16,0-1-156 0</inkml:trace>
  <inkml:trace contextRef="#ctx0" brushRef="#br0" timeOffset="42260.059">12929 3139 822 0,'-5'-12'0'0,"-2"3"211"0,0 3-126 16,-3 2-29-16,0 4 1 16,-1 8-19-16,-3 9-26 0,-2 7-3 0,-1 8 0 15,1 4 2-15,3-2-2 16,4-1-7-16,5-2 3 0,5-4-4 15,0-3-1-15,9-2 0 16,0-2 3-16,2-4-3 0,6-2 0 0,0-1 3 16,2-2-3-16,3-6 0 0,2-1 5 15,0-4-4-15,5-3 11 16,-2-6-7-16,0-3 6 0,-3-5 10 0,-2-3 4 15,-2-6-2 1,0-3-2-16,-6-4-6 0,-4-6-4 0,-6-2 5 16,-5 1-4-16,-5 1 1 15,-7 6 8-15,-5 3-8 0,-5 6-6 16,-3 4 2-16,-4 8-6 15,-2 8-6-15,2 4 6 0,-1 2-6 0,1 8-66 16,3 6-4-16,0 2-30 0,2 4-67 16,1-2-72-16,-2-2-395 15</inkml:trace>
  <inkml:trace contextRef="#ctx0" brushRef="#br0" timeOffset="44400.062">14044 2721 589 0,'4'-17'0'0,"-2"1"305"0,-2 1-201 16,0 2-20-16,-2 1-10 15,-2 3-21-15,1 2-9 0,0 1 2 16,3 2-7-16,-2 3-15 15,0 1-5-15,0 0-3 0,-3 5-9 0,-2 8-12 16,-8 11 4-16,-3 10 2 0,-7 8 0 16,-3 6 0-16,-3 4 5 15,-1 0-7-15,-1 3 2 0,2 3 5 0,3-3-6 16,4 0 0-16,4-1 0 15,6-1 3-15,6-2 6 0,2-2-2 16,6-3 2-16,1 0-1 16,7-4-2-16,3 0 0 0,2-2 1 0,0-7-6 15,2-1 2 1,1-4 8-16,-1-3-7 0,0 1-4 0,-1-5 0 15,-1-1 6-15,-1-3-7 0,0 0 2 0,0-2 3 16,-3-2-4 0,0-3 0-16,-1-2 5 0,-4-1-8 0,2-2-9 15,-2 1-24-15,0-4-39 16,1-2-22-16,-2 0-29 0,4-5-93 15,-3-6-162-15</inkml:trace>
  <inkml:trace contextRef="#ctx0" brushRef="#br0" timeOffset="44810.062">14316 2965 873 0,'-6'-10'0'15,"-2"1"248"-15,0 5-187 0,-1 2-11 0,-4 2-12 16,-2 8-19-16,-3 9-13 15,-6 7 8-15,1 6 3 0,0 1-2 16,2 0-1-16,4 1-3 16,3-7-3-16,5 1-1 0,4-2-3 0,4-5-6 15,1 3 4-15,5-3 2 16,1-3-4-16,5 0 0 0,2-1 5 15,0-1-5-15,2-4 0 0,3-1 4 0,-4-4-5 16,3-1 2-16,3-2 3 16,-2-2-4-16,-1-1 0 0,5-2 6 15,-4-5-6-15,4 2 0 16,-1 2 0-16,-2 0-32 0,-1 0-32 0,-5 2-37 15,-1 1-69 1,-3-1-41-16,-5 1-208 0</inkml:trace>
  <inkml:trace contextRef="#ctx0" brushRef="#br0" timeOffset="45250.063">14549 3367 874 0,'13'0'0'0,"2"0"198"16,-1 0-121-16,0 3-23 0,1 3-16 0,-2 2-1 16,-3 0-10-16,-1 2-12 15,-3 0-5-15,-2 0 4 0,-1 1 5 16,-3 1 9-16,0-1-2 15,0 4-12-15,-4 2-2 0,-3 2-2 0,-2 1-5 16,-2 1-3 0,-1-2 2-16,-2 0-2 0,-4 0-4 0,1-1-1 15,1-3-9-15,-1-3-5 16,4 1 8-16,3-5 3 0,2 0-13 15,2-5 7-15,5-1 4 0,1-1 0 0,0-1 4 16,2 2-1-16,3-2 2 16,1 0 5-16,3 0 0 0,1-3-1 15,2 0 3-15,4 1-5 16,-2-1 2-16,4-1 5 0,0 3 0 0,-1 0-4 15,-1-1 7-15,-1 2-7 16,-2 0-4-16,-2-1 4 0,-2 1-1 16,-1 0-2-16,-2 0-9 0,1 0-28 0,-2 0-57 15,2 0-4-15,-2 3-45 16,0-3-154-16,-4 0-245 0</inkml:trace>
  <inkml:trace contextRef="#ctx0" brushRef="#br0" timeOffset="45850.064">14949 3325 816 0,'0'0'0'16,"0"0"183"-16,0 0-77 0,1 0-56 0,0 0-34 15,1 1-13 1,2 2 1-16,1 1 1 0,1 0-8 0,-1-2 5 15,0 0 0-15,-3-2-2 16,0 0 0-16,0 0 6 0,0 0-3 16,0 0 11-16,-1-2 3 0,0-3 0 0,1 0 5 15,-2-3-7-15,0 3-3 16,0 1-2-16,0 1 1 0,-3-1-3 15,-1 1 5-15,-2 3-7 16,0 0-6-16,1 0 0 0,2 0 2 0,0 0-4 16,2 2 1-16,0 3-1 15,1-1-5-15,0 4 6 0,0 0-1 16,2 1-23-16,2-4 10 15,1 0 6-15,0-3 1 0,-1 0 6 0,-1-1 0 16,1-1 1-16,-1 0 2 0,0-3 1 16,1-1-1-16,-2-4 2 15,-1 1 5-15,-1 0 4 0,0 2 1 0,0 0-10 16,0 3-3-1,-1 2 0-15,0 0 0 0,-1 0-6 0,-4 0-13 16,2 2-6-16,-3 4-37 16,1-1-11-16,1 1-58 0,-1 1-174 15,0-2-218-15</inkml:trace>
  <inkml:trace contextRef="#ctx0" brushRef="#br0" timeOffset="46180.064">15418 3006 1006 0,'0'-17'0'0,"0"3"224"16,-5 2-111-16,-2 5-45 0,0 1-15 15,0 4-18-15,-1 2-11 16,-4 3-5-16,-4 9-12 0,-4 5 0 0,-3 7 1 15,3 4-3-15,2 7 5 16,1-1-5-16,4 0-5 0,1 0 0 16,4-3 7-16,3 0-8 15,2-2 2-15,2-1-1 0,1-2-2 0,1-5 3 16,5-1-1-1,4-5 0-15,-1-1-5 0,4-4 1 0,3-3-7 16,5-2 10-16,5-4-4 0,4-1-12 16,1-2-21-16,2-4-29 15,-1-3-70-15,-1 0-8 0,-6 0-46 0,-7-2-209 16</inkml:trace>
  <inkml:trace contextRef="#ctx0" brushRef="#br0" timeOffset="46650.065">15574 3334 848 0,'8'-2'0'0,"3"0"243"16,1 2-128-16,-1 0-40 16,-1 2-8-16,3 1-13 0,-1 0-19 15,1 1-11-15,-3 0-6 16,-2-1-1-16,-1 1-7 0,-1 0-8 0,-5-1 4 15,0 0-3 1,-1 1-2-16,-1 0 9 0,-3 4-1 0,-2 0-1 16,-2-1 0-16,0 0-4 0,1 1-5 0,0-3 2 15,2 1 2 1,1-1-4-16,-2 0 2 0,4-2-3 0,2 2-13 15,0-4 3-15,0 5-2 16,0-3-4-16,5 0 8 0,0 0 1 16,4 0 1-16,-1 2 11 15,3 0-4-15,1-1 0 0,1 1 2 0,2 2 1 16,2 1-2-16,-4 0 0 15,2 0 2-15,-5 2-2 0,-1 4-1 16,-1 1 3-16,-3 2-4 0,-1-2 3 0,-4 0 0 16,0-1-2-1,-1-1 2-15,-6-2-1 0,-1 0 0 0,-3-3 0 16,-3-1 5-16,-2-1-5 15,-1-5 0-15,-1 2 16 0,1 1-10 16,0-3-3-16,-1 2-2 16,0-2-2-16,1-1 1 0,1 0 0 0,5 0-50 15,-2-4-7-15,5-1-35 16,0-1-42-16,3-3-28 0,2-1-146 15</inkml:trace>
  <inkml:trace contextRef="#ctx0" brushRef="#br0" timeOffset="47580.066">16031 2881 606 0,'0'-10'0'16,"0"4"337"-16,0 0-224 0,0 6-16 15,1-3 2-15,-1 3-21 16,1 0-22-16,0 0-17 0,-1 10-22 0,2 12-4 15,-1 16 34-15,-1 14 1 0,0 13-12 16,0 4-13-16,0-1-2 16,0-4-10-16,0-7-7 0,3-3 2 0,-1-3-5 15,0-3-2-15,2-5 2 16,-2-1 5-16,0-4-9 0,-2-6 3 15,0-2-1-15,0-5-29 16,-1-2 15-16,-1-4-16 0,1 0-28 0,1-5 5 16,0 1-19-16,0-5-30 0,3-3 13 15,3-2-17-15,1-3-98 16,-2-2-160-16</inkml:trace>
  <inkml:trace contextRef="#ctx0" brushRef="#br0" timeOffset="47960.067">16451 3013 919 0,'3'-16'0'0,"-2"8"234"16,-1 0-147-16,-1 4-7 0,-4 2-18 0,-3 2-33 15,-4 2-23 1,-6 15-6-16,-5 5 0 0,-3 7 9 0,-1 6-6 15,1 1 2-15,3 2-3 0,6 0-2 0,4-3 0 16,6-2 4 0,4-4-4-16,3-3 0 0,3 0 5 0,3-5-7 15,3-2 3-15,1-2-1 16,4-2 0-16,3-3 0 0,2-2 3 15,1-3-4-15,2-3 2 16,1-3 4-16,-2-1-8 0,-2 0-25 0,0-5-14 16,0 0-32-16,-1-2-11 0,-1 0-37 15,-1 0-138-15,-5-4-204 16</inkml:trace>
  <inkml:trace contextRef="#ctx0" brushRef="#br0" timeOffset="48410.067">16622 3335 758 0,'11'0'0'0,"0"-1"284"16,0 1-167-16,-1 0-38 0,0 0-27 0,-1 0-5 16,0 0-10-1,-3 4-8-15,-1-1-12 0,-3-1-9 0,1 2-5 16,-3-1 6-16,-1 2-1 15,-4 3 2-15,-2 0 5 0,-1 1-5 16,-1 0-4-16,1-2-4 16,1 3 1-16,2-3-6 0,3 1 3 0,0-2 0 15,2 1-15-15,0-2 3 16,0 4-1-16,5-2-10 0,1 0 10 15,-1-1 3-15,1-1 1 0,1 2 10 0,2 0 0 16,-3-2-2-16,5 3 2 16,-3 0 1-16,3 1-2 0,-1 0 0 15,-1 2 1-15,-1-2-2 16,-1 4 2-16,1-1-1 0,-1 1 0 0,-1 0 0 15,-1 0 3 1,-3-2-6-16,-2 0 6 0,-2-1-6 0,-5-2 4 16,-1-1 4-16,-4-1-2 0,-3-2-2 0,-3-3 9 15,-1 2-8 1,0 0-4-16,0-2 4 0,2 1-4 0,-1-2-44 15,3 0-31-15,1 1-22 16,2-1-59-16,4 0-27 0,-1-4-157 16</inkml:trace>
  <inkml:trace contextRef="#ctx0" brushRef="#br0" timeOffset="48650.068">17029 3325 1006 0,'0'0'0'15,"1"-1"211"-15,-1 0-84 16,0 1-26-16,1 0-69 0,1 0-27 15,-2 0-5-15,0 0 0 0,0 0 0 0,0 0-153 16,-4 2 21-16,-1 3-7 16,-2-3-235-16</inkml:trace>
  <inkml:trace contextRef="#ctx0" brushRef="#br0" timeOffset="49000.068">17324 3021 979 0,'2'-9'0'0,"-2"6"189"0,0 0-80 16,-2 2-45-16,-6 2-42 15,-9 12-24-15,-7 6 4 0,-8 12-1 16,-6 3-1-16,5 2 0 0,3-2 4 0,7-4-4 16,8-4 0-16,4-5 3 15,6-2-3-15,4-4 0 0,1 2 3 16,6-5-2-16,6 3 2 15,3-2-1-15,2-4-2 0,4 2 0 0,0-3 6 16,1-3-7-16,2 0 2 16,-1-3 6-16,-1-2-11 0,-1 0-3 15,-1 0-16-15,-2-2-23 16,-1-2-17-16,-5 2-29 0,-3 0-87 0,-3-2-138 15</inkml:trace>
  <inkml:trace contextRef="#ctx0" brushRef="#br0" timeOffset="49460.069">17475 3234 848 0,'4'-3'0'0,"-4"3"209"16,0-1-69-16,3 1-53 0,-3 4-47 15,3 8-3-15,-2 8-2 16,-1 2-21-16,0 0-6 0,0-1-1 0,-1-2 0 16,-5-3-8-16,5-4 2 15,-1-1 6-15,1-4-7 0,1-1 0 16,0 2 5-16,4-2-5 15,2 0 0-15,1-3-1 0,4 0-1 0,0-1 0 16,1-2-8-16,1 0-2 0,2-5 6 16,-2-2 1-16,0-2-4 15,-1-4 12-15,2-2-4 0,-4 0 2 0,2-4 0 16,0 2 0-1,-3 3-2-15,-3 3 2 0,-3 5 2 0,0 2-4 16,-2 3 2-16,-1 1 1 16,0 0 0-16,0 9-3 0,-1 4 0 15,-2 5 2-15,0 0 14 16,-1 6-5-16,1 0 9 0,1-3 7 0,0 0-8 15,0-1-8-15,2-4-3 0,0 1-4 16,-1-2-3-16,1-2 0 16,0 2 0-16,0-4-37 0,2-1-19 0,-2 0-36 15,0-4-88-15,-2-3-43 16,-3-3-336-16</inkml:trace>
  <inkml:trace contextRef="#ctx0" brushRef="#br0" timeOffset="49810.069">17822 2810 698 0,'1'-7'0'16,"1"2"271"-16,1 1-183 15,-1 1-8-15,-1 2-13 0,3 1-21 0,0 3-18 16,2 8 4-16,6 10 6 0,-1 10-8 16,2 9 1-16,-2 7 4 15,1 2-4-15,-3 1 0 0,3 3-7 0,-2-2-7 16,1 0-3-16,-2-2 4 15,1-1-8-15,-3-1-6 0,-3-1 2 16,-4-3-2-16,-5-2-1 16,-6-1 3-16,-3-1-3 0,-2-3-1 0,-2-4 4 15,-3-1-4 1,0-1-3-16,-1-4 2 0,1 1 6 0,1-3-8 15,-2-4-25-15,-1 4-30 0,-2-4-36 0,0-1-25 16,2 0-44 0,-2-6-119-16,-1-4-326 0</inkml:trace>
  <inkml:trace contextRef="#ctx0" brushRef="#br0" timeOffset="62830.087">10380 4599 351 0,'-1'-3'0'0,"0"3"170"0,1-3-98 0,0 3-18 16,0 0-5-16,0 0 1 16,0-2-5-16,0 2 5 0,0-2 6 15,0-3-11-15,0 5-2 0,0-4 10 0,1 2-6 16,-1-1-6-16,3 1 4 15,-2-1-4-15,-1 0-5 0,0 2 3 16,0-3-8-16,0 2 0 16,0-1-6-16,0-1-3 0,0 1-2 0,-1-1 3 15,-1-3-2 1,1 3 1-16,0-2-7 0,-1-2 3 0,-1 4-3 15,1-2-3-15,-2-2-2 16,-1 2-3-16,2 2-1 0,-3 2 3 16,-1 0-1-16,-3 0-7 0,-2-1 4 0,-1 2-3 15,-2 1 0-15,-1 0 5 16,-3 0-2-16,0 4 1 0,-2 1 1 15,0 2-2-15,2 5-3 16,-3-2 1-16,1 5-2 0,4 1-2 0,-4-2 2 16,4 4-1-16,2-1 0 15,-1 0 0-15,2 3 0 0,3-1 3 16,2-5-2-16,1 6 6 15,1-4-7-15,1 1 0 0,-1 0 6 0,4 0-6 16,-1-1 0-16,1-2 6 0,3-2-6 16,0-1 0-16,0 2 8 15,0-2-6-15,0 2 4 0,3 1-2 0,3-2-2 16,1-1 3-1,-2 2 0-15,1-3-7 0,0-2 4 0,-1 1 1 16,1-1-3-16,-2-1 0 16,3 0 4-16,1-1-5 0,-1 0 2 15,1-1 2-15,0 1-4 0,-1-2 2 0,2 1 2 16,-1 0-4-16,2-1 2 15,-2-1 2-15,2 1-4 0,0 0 2 16,4 0 1-16,1-2-3 16,1 1 2-16,-2-1 1 0,-1 1-3 0,0-2 2 15,0 0 1-15,1 0-3 16,1-1 2-16,0 1 0 0,0-1-1 15,2 0 0-15,-1 0 2 16,-2 0-3-16,2 0 1 0,-5 1 1 0,1-1-2 16,-4 0 1-16,0 0 0 0,-2 0 0 15,-1 0-4-15,-3 0 4 16,2 0-27-16,0 0 7 0,-1 0-27 0,0 0-46 15,-1-1 0 1,-2 1-57-16,0 0-115 0,0 0-171 0</inkml:trace>
  <inkml:trace contextRef="#ctx0" brushRef="#br0" timeOffset="63900.089">10689 4965 662 0,'0'-4'0'0,"0"2"274"16,-3-1-176-16,2 1 5 15,1 0-30-15,0 2-21 0,0 0-10 16,0 0-14-16,0 2-11 15,0 10-9-15,0 8 20 0,1 11 9 0,-1 10 3 16,0 0-11 0,0 5-3-16,-1-4-2 0,-1-4-1 0,-1-2-14 15,2-6 1-15,1-7-4 0,-1-1 0 0,1-5-2 16,0-3 3-1,0-1-4-15,0-1-2 0,0 0 1 0,1-5 0 16,0 2-3-16,-1-5 2 16,1-2 1-16,-1 0-2 0,0 2-78 15,0-2-4-15,0-2-73 16,0 0-14-16,0-10-99 0</inkml:trace>
  <inkml:trace contextRef="#ctx0" brushRef="#br0" timeOffset="64460.09">10976 4940 904 0,'0'0'0'0,"0"1"117"0,0 3-45 16,0-1 3-16,3 1-28 15,0 1-21-15,1-3-7 0,2 1-8 16,-2 0 0-16,0-2 3 15,0-1 3-15,-2 1 2 0,3-1-2 0,-2 0 2 16,0 0 1-16,-1-5 5 16,1 0-1-16,-2-2-7 0,0-1-7 15,-1-1-4-15,0 4-2 0,0 0-2 0,-3 2 3 16,-1 3-4-16,-1 0-2 15,-1 0 2-15,-1 0-1 0,0 1 0 16,2 3-1-16,1 1 0 16,0-1-3-16,3 2 4 0,-1 2 0 0,0 1-6 15,1 1 5 1,1 0-13-16,0-1-10 0,0 0 9 0,3-2 2 15,0-4 5-15,5-1 7 16,-1-1 1-16,2-1 0 0,-1-1 0 16,-1-6 4-16,1-2-3 0,0-6 4 0,-2 3 2 15,-1 0 0-15,-1-2 0 16,-1 3 2-16,-3 1-1 0,0 2-1 15,0 3-1-15,-3 2 0 16,0 1 3-16,0 2-6 0,1 0-6 0,-2 0 4 16,2 0-1-16,1 0 0 15,-2 0-3-15,1 0 3 0,1 2-33 16,-1 3-9-16,2 2-46 15,0 3-70-15,1-3-50 0,3-4-269 0</inkml:trace>
  <inkml:trace contextRef="#ctx0" brushRef="#br0" timeOffset="64860.09">11612 4555 815 0,'0'-19'0'0,"-2"4"280"0,-4 1-199 15,0 3-12-15,-2 2 21 16,0 2-33-16,-2 7-25 0,-4 0-4 15,-6 3-3-15,-2 10-6 16,-5 7-9-16,-2 7 11 0,2 4-4 0,1 4-11 16,4 4 1-16,1-1-5 0,5-1-2 15,4-2 0-15,4-1 4 16,2 0-5-16,3-5 2 0,3 0 2 0,0-5-5 15,3-4 4 1,5 1 1-16,4-4-4 0,5-4 2 0,3-1 12 16,4-3-9-16,4-3 3 15,-1-2-3-15,4-2-4 0,0-2 0 16,-1 0 6-16,-4 0-8 15,-2 0-22-15,-3-1-31 0,-5-1-53 0,0-1-21 16,-4 0-22-16,-6-2-141 0,-1-2-239 16</inkml:trace>
  <inkml:trace contextRef="#ctx0" brushRef="#br0" timeOffset="65850.092">11821 4919 990 0,'1'-1'0'16,"1"-1"173"0,2 2-97-16,0 0-4 0,2 0-33 0,4 0-16 15,-2 0 2-15,4 3-1 16,-3 3-15-16,0-1-1 0,1 1-4 15,1 1 0-15,-2 2-2 16,1-2 3-16,-1 4-5 0,-1-2 0 0,1-2 14 16,-4 0-7-16,-3-2-1 0,1-3-1 15,-3 2 0-15,1-4 3 16,-1 0 6-16,0 1 11 0,0-1 0 0,0 0-7 15,0 0-8-15,0 0-6 16,0 0 4-16,0 0-6 0,0 0 0 16,0 0 3-16,0-1-2 15,0 0-2-15,0-3 1 0,-1 2 0 0,1 0-3 16,-1-2 2-1,-1 4 0-15,2-3-1 0,-1 0 0 0,-1 1 2 16,1-2-3-16,0 1 2 0,0 2 1 0,0 0-4 16,1-2-1-1,0 3 3-15,0 0-13 0,0-2 11 0,-2 2 3 16,2-3-2-16,0-1 2 15,0 1 0-15,-2-1-1 0,1 0-1 16,-1-1 1-16,-2-1 0 16,3-1 0-16,-3 2 1 0,2-1-1 0,0 1 0 15,1 4 0-15,-1-2-2 0,2 3 4 16,-1-2 1-16,1 2-4 15,0-2 2-15,0 2 0 0,0-1-2 0,0 0 0 16,-2 0 4-16,1 0-1 16,0-1 2-16,-1 2 2 0,2 0-6 15,0-2 0-15,0 2 12 16,0 0-13-16,0 0 2 0,0 0 4 0,0 1-8 15,0 7-6 1,0 5 7-16,2 4 0 0,2 3 4 0,-3 6 2 16,1 0-6-16,1 1 4 0,-3 4 6 0,0-2-9 15,0 2 2 1,-3 0 6-16,1-2-6 0,2 0 1 0,-2-2 0 15,2-2-2-15,-2-2 0 16,1-1 3-16,1-4-4 0,0-3 2 16,0-3-2-16,0-1-5 15,0-5 4-15,0-2 0 0,0-1-1 0,0-3 4 16,0 3 1-16,0-3-3 15,0-5 2-15,-2-3 8 0,1-6-9 16,-1-3 0-16,0-5 4 0,2-3-6 0,0-6 1 16,0-3 1-16,0-2-15 15,4-3 12-15,-3 0-5 0,1 1 2 16,-2 1 5-16,-1 4 2 15,-1 4-2-15,-2 5 2 0,-1 7 0 0,5 5-1 16,-1 5 0 0,1 5 1-16,0 1-1 0,-4-1-3 0,4 2 3 15,0 9-21-15,0 9 16 0,0 10 5 0,2 5 0 16,2 5 0-1,0 2 3-15,0-3-3 0,-2-3 0 0,-1-5 8 16,0-4-9-16,2-4 2 16,-2-3 1-16,-1-2-2 0,1-1 0 15,0-3 0-15,2-1-88 16,-1-5-22-16,-1 1-61 0,1-3-107 0,0-4-309 15</inkml:trace>
  <inkml:trace contextRef="#ctx0" brushRef="#br0" timeOffset="66180.092">12438 4749 871 0,'16'-9'0'16,"1"5"128"-16,-2-2-9 15,7 0-41-15,2 4-23 0,3-3-14 0,4 2-7 16,2 1-9-16,-1-1 1 16,-1-1-3-16,-3 4-7 0,-6-2-7 15,-3-1-4-15,-2 3-3 0,-3 0-3 0,-3-3-2 16,-3 3-23-16,-1 0-48 15,-5 0-21-15,-2 3-29 0,-3 0-91 16,-8-3-129-16</inkml:trace>
  <inkml:trace contextRef="#ctx0" brushRef="#br0" timeOffset="66360.092">12459 4908 614 0,'8'3'0'0,"6"-3"264"0,2 2-160 15,4-2-10-15,5 0-37 16,3-2-29-16,2-3-18 0,1 0-2 15,1 0-5-15,-2-1-6 16,-1 0 4-16,-6 4-2 0,-6-2-152 0,-7 0-34 16,-6 1-250-16</inkml:trace>
  <inkml:trace contextRef="#ctx0" brushRef="#br0" timeOffset="68950.096">13211 4274 478 0,'2'-13'0'16,"-2"2"248"-16,0-1-118 0,0 3-49 15,0 1-7-15,0-1-1 0,0 0-19 0,0 1-16 16,-1 0 7-16,1 1 7 15,0 2-1-15,0 3-11 0,0 0-6 0,-1 2-10 16,0 4-20 0,-3 14-4-16,-4 13 0 0,-5 12 15 0,-3 11 11 15,-3 4-11-15,1 0-16 16,0-3 2-16,0-2 29 0,1-7-26 15,4-5 2-15,6-5-3 16,3-9-5-16,4-5 4 0,0-3 0 0,4-4-3 16,5-3 2-16,2-2-1 0,1-5 0 15,4-5 0-15,2 0 1 16,4 0-2-16,2-7-6 0,0-1 3 0,-2-4-4 15,-1-2 5-15,0-1-2 16,-4-2-1-16,-1-5 8 0,-2 1-4 16,-2 1-5-16,-1 0 7 15,-1 3 0-15,-2-1-3 0,-2 1 5 0,0 2-2 16,-3 1-1-1,0 2 2-15,-2 4 1 0,-1-2-3 0,-1 2 2 16,-2 2 1-16,-3 1-4 0,2 2 4 0,0 1-1 16,0 0-1-1,0 0-2-15,2 2 2 0,-2 0 0 0,2 0-3 16,-1 5 3-16,1 6-11 15,-1 6 11-15,3 8 0 0,-2 4-4 16,2 2 5-16,0 6 5 16,0 1 1-16,1 3 5 0,2 1-3 0,-3-4 2 15,2-1 0-15,-1-4-10 0,1-4 0 16,-2-4 4-16,0-1-3 15,0-6-4-15,0-2 4 0,0 0 0 0,-3-1-2 16,1-2-47-16,-2 1-7 16,0-1-60-16,0-2-23 0,-3 0-68 15,0-3-327-15</inkml:trace>
  <inkml:trace contextRef="#ctx0" brushRef="#br0" timeOffset="69550.097">13836 4168 872 0,'-5'-8'0'0,"0"2"266"15,-1-2-184-15,-1 5-20 16,-1 3-3-16,-5 8-30 0,-3 16-23 16,-6 12 6-16,-3 16 15 0,-1 10-3 0,-3 6 0 15,2 2-3-15,2 5-3 16,2-4-4-16,5-1 1 0,6 2-5 15,3-6-6-15,8-1 0 16,1-5-2-16,1-2-3 0,9-2 2 0,1-3 2 16,1-4-5-1,4-8-7-15,-3-5-11 0,2-7 3 0,0-5-2 16,-1-4-23-16,-1-3-31 15,0-5 2-15,-1-3-30 0,-2-4-57 16,-1-5-87-16,-5 0-354 0</inkml:trace>
  <inkml:trace contextRef="#ctx0" brushRef="#br0" timeOffset="70180.098">13944 4512 903 0,'3'-13'0'0,"0"6"155"15,-2 7-66-15,-3 8-5 16,-6 16-65-16,-6 14 7 0,-4 13 24 16,0 2-23-16,2 1-16 0,1-10-8 0,3-8 6 15,5-5-3-15,2-12-2 16,0-4 5-16,4-6-4 0,-1-6 0 15,2-3 4-15,0 0 0 16,0-2-2-16,0-8 8 0,0-2-10 0,3-3-4 16,2-6 1-16,0 1 0 15,-1-2-4-15,3-7 2 0,1 3 1 16,1-8-2-16,4-4 0 15,1-2-1-15,1-3-3 0,2 2 6 0,0 6-1 16,-5 7 0-16,-3 9 0 0,-1 11 6 16,-3 6-7-16,0 4-4 15,2 14-1-15,1 11 3 0,0 9 6 0,2 8 0 16,0 3-6-1,3 1 3-15,0 0 0 0,-1-6 0 0,1-4 0 16,-4-7 2-16,0-4-4 16,-5-6 4-16,-1-3-1 0,-1-6-2 15,0-5 2-15,-2-2-2 0,1-3-2 0,-1-2 6 16,0 0 1-16,0-5 0 15,4-9 10-15,0-3-7 0,1-8-3 16,4-7 7-16,2-3-7 16,0-8-6-16,5-6 4 0,0-2-2 0,1-2-3 15,0 0 4-15,-2 10 0 16,-7 9-1-16,-1 11 0 0,-3 14 3 15,-4 8-4-15,0 5-40 16,0 15-47-16,-3 9 16 0,-4 6-22 0,0 4-41 16,-1-1-127-16,0-5-155 0</inkml:trace>
  <inkml:trace contextRef="#ctx0" brushRef="#br0" timeOffset="70560.098">14320 4623 699 0,'0'-10'0'0,"0"5"233"16,0 0-145-16,-4 5-7 15,-2 2-15-15,-2 13-52 0,-4 8-1 0,0 5 11 16,-1 4-15-16,3 2-6 15,1-2-2-15,3-2 4 0,5-4-5 16,-1-5 0-16,3-4-4 16,5-4 4-16,0-4 0 0,6-3-4 0,-2-1 4 15,1-2 0-15,1-3 0 0,0 0 1 16,1-7-1-16,-1-3 0 15,-1-1 6-15,-4-5-5 0,1-5 10 0,-3-2-5 16,-2-6 2 0,0-2-5-16,-2 0-4 0,0-3 1 0,0 4 0 15,-1 6 0-15,2 5 0 16,-2 8 0-16,0 8 3 0,-2 3-4 15,-3 2-28-15,-2 15-41 16,-3 5-44-16,0 4-39 0,1-1-160 0</inkml:trace>
  <inkml:trace contextRef="#ctx0" brushRef="#br0" timeOffset="70710.099">14490 4884 922 0,'4'0'0'0,"-1"0"219"0,-1 0-135 0,-2 0-44 16,2 0-35-1,0 0 0-15,0 0-10 0,0 0-62 0,1 0-54 16,-3-2-99-16,0-3-465 0</inkml:trace>
  <inkml:trace contextRef="#ctx0" brushRef="#br0" timeOffset="71480.1">14781 4613 712 0,'0'-4'0'16,"-2"4"235"-16,-3 4-147 0,-4 4-39 0,-1 11-2 15,-3 3-7 1,1 4-5-16,2 3-14 0,1-3-12 0,5-3-2 16,3 1-4-16,1-4-6 0,5-4 6 0,5-1-2 15,3-4-2 1,0-6 2-16,2 0 4 0,-3-3 0 0,-2-2 2 15,0 0-4-15,-3-6 1 16,-1-2 5-16,-3-4-1 0,0-3-1 16,-2-5 0-16,-1-1-5 15,0-1-2-15,0 0 0 0,-4 2 3 0,3 2-3 16,-1 4 0-16,2 3 3 15,0 3-4-15,2 2 2 0,3 4-2 16,2-2-1-16,5 0 1 0,2 2 1 0,5-1 0 16,1-1 0-16,2 0 2 15,-1-4-3-15,-1-5 2 0,-1 0 2 16,-1-4-4-16,-2-3 2 15,0 0 19-15,-2-2 0 0,-2-2 4 0,1 1-7 16,0 0-5 0,-1-2-5-16,2 0-3 0,-1 1-4 0,-1 0 0 15,-4 4 4-15,-1 6-4 0,-3 7 0 0,-3 4 9 16,-1 3 7-1,0 4-3-15,-6 12-13 0,-8 11 0 0,-7 18 0 16,-9 14 15-16,-3 16-8 16,-4 11 2-16,0 13 1 0,1 2-6 15,-1-4 1-15,4-6-1 16,3-12-3-16,4-8-2 0,6-5-10 0,4-9-22 15,5-7-6-15,5-8-2 16,6-6 1-16,0-7 22 0,3-5-12 16,4-7-20-16,4-10 29 0,2-5 16 0,2-2 0 15,5-11 8-15,-3-4-4 16,4-4-2-16,2-8 6 0,-1-5 2 15,1-8-4-15,-1-6 4 16,-4-3-3-16,-1-5-4 0,-7 2 3 0,-4 3 3 16,-6 8-5-1,-6 7 2-15,-4 10 8 0,0 2-8 0,-3 6 2 16,1 4-6-16,1 4-104 15,-2-2-114-15,-1 3-252 0</inkml:trace>
  <inkml:trace contextRef="#ctx0" brushRef="#br0" timeOffset="72200.101">15500 4582 982 0,'4'-9'0'0,"-3"6"150"16,-1 3-48-16,0 0-1 15,-9 0-57-15,-8 7-31 0,-9 3 0 0,-5 5-5 16,-4 0 2 0,0-2 1-16,4-2-1 0,10-3 0 0,6-3 5 15,8 3-10-15,7 1-8 16,1 6 3-16,11 4 0 0,5 3 0 15,5 1 1-15,2 0 0 0,-1-4-2 0,2-4-3 16,-3-1 2-16,-1-4-3 16,-4 0 7-16,-4-3-1 0,-4 0-2 15,-3 0 0-15,-1 1 2 16,-3-1-2-16,-2 1 1 0,0 3 1 0,0-1-2 15,-6 0 2-15,-3 2 2 16,-1-2-5-16,-4-1 4 0,-5 1 1 16,-1-5-3-16,-3 0 0 15,-3-1 9-15,-1-4-8 0,-2 0 9 0,-2 0-5 16,3 0-6-16,0-2 2 0,6-1 0 15,4-2-3-15,6-2-6 16,2 2-12-16,4-3-26 0,5-1 0 0,1 2-40 16,0-2-66-1,6-1-41-15,2 2-201 0</inkml:trace>
  <inkml:trace contextRef="#ctx0" brushRef="#br0" timeOffset="74090.103">15732 4411 824 0,'-1'-15'0'0,"0"8"252"0,1 6-161 0,0 1-20 15,0 5-29-15,-4 16-36 0,-3 14 19 16,-3 11 33-16,-3 9-29 16,-1 3-19-16,2-4-7 0,-1-3 7 0,1-6-7 15,1-7-5 1,1-8 4-16,1-3 3 0,1-8-6 0,0-5 2 15,1 1-2-15,1-5-39 16,0-2-2-16,4-2-10 0,-1-3-13 16,3-3 17-16,0 0 16 15,0 0 10-15,0-10 3 0,3 1-14 0,0-6 17 16,2-5 18-16,1 1-1 0,1-6-2 15,4 0 2-15,2 2-1 16,0 4 0-16,-2 2 0 0,-3 7 0 0,2 1 0 16,0 0-1-16,-1 4 1 15,3-1 0-15,-2 2-2 0,1 1 2 16,2-1 0-16,-1 1 0 15,3 1 1-15,1 0-2 0,4 1 2 0,3 1 4 16,2 0-7-16,-1 0 4 16,0 1 0-16,0 3-2 0,-5-1-70 15,-1 1 20-15,-4-4 17 0,-4 3 28 0,-5-3 5 16,-2 2 0-16,-3-2 0 15,0 0 28-15,-3 0 33 0,-4-5-42 16,-1 3 1-16,-2 0 12 16,-2-1 0-16,-1 3-9 0,-1 0-11 15,-2 7-6-15,-1 8 2 16,0 4-7-16,0 5 6 0,0 2-5 0,3 1-4 15,2-5 4-15,7-2 0 0,4-3-3 16,1-6 1-16,1 1-2 16,6-4 1-16,1-2 2 0,2-2 2 0,3-2-3 15,0-2 0-15,1-2 8 16,2-3-9-16,0-3-2 0,-1-1-5 15,-1 1-5-15,-3-6 10 16,1 0 1-16,-4-3-1 0,0-2 6 0,-1 2-4 16,0 1 0-1,0 3 2-15,-1 5-2 0,-4 4 0 0,0 3 2 16,-2 1-2-16,0 8-8 0,0 4 15 0,0 3 0 15,0 4-4-15,0-2 2 16,0 2-3-16,-1-4-2 0,1-3 2 16,0-1-1-16,2-2 0 15,3-3 0-15,5 1-2 0,-1-2 2 0,1-4 0 16,4 1 4-1,0-2-8-15,2 0-4 0,0 0-6 0,1-3-16 16,-1-7 9-16,0 0 0 16,-3-4 5-16,-1-8 17 0,1-2-2 15,0-6 0-15,-1-7 2 0,3-4 4 0,1 0-7 16,-1-6 4-16,3 2 5 15,-3 1-1-15,-1 5 9 0,-4 10 4 16,-4 10 10-16,-4 9 4 16,-2 7 2-16,-1 3-1 0,-8 8-28 0,-6 11-7 15,-5 11 0 1,-1 7 2-16,-3 7 9 0,0 3-5 0,3-2 5 15,3-1-2-15,4-3 0 0,3-5-4 0,6-3-2 16,4-6-3 0,1-4 2-16,0-2 2 0,5-6-4 0,1-1-14 15,1-4-17-15,3-3-2 16,2-3 9-16,1 0-5 0,2-4-17 0,0 0 8 15,1-5 10 1,1-5-2-16,1-2 1 0,1-2-1 0,1-7-9 16,-1-7 24-16,-1 2 14 15,-3-3-1-15,-2 4 6 0,-2 4 9 16,-2 6 18-16,-4 3-3 0,-2 7-13 0,-2 5-9 15,0 0 1-15,-1 12 10 16,-1 5 35-16,-3 7-28 0,-4 3-16 16,1-3-6-16,1-4 5 15,2 0-4-15,2-7 1 0,2-2 2 0,0 0-2 16,2-4-5-16,2-2 4 15,2 1 3-15,1-3-7 0,1-1 4 16,1-1-3-16,0-1-15 16,0 0 0-16,0-3-9 0,-2-3-10 0,3-5 12 15,-1-1 0-15,-1-2 3 0,4-6 6 16,-2-1 8-16,2 0-1 15,1-1 6-15,0 3 1 0,-2 6 0 16,0 1-1-16,-4 10 1 16,-2 2 0-16,-4 2 0 0,-1 13 33 0,-1 3 5 15,-4 3-29-15,-1 0-4 16,1-1-3-16,1-3 6 0,1 0-4 15,1-3-2-15,2-2 1 0,0 0-3 0,0-4 0 16,5-1 0-16,1 1 7 16,2-2-7-16,1-4 0 0,-1 1 6 15,1-1-5-15,-2-2 1 16,0 0-2-16,-1-5 0 0,-1-4 0 0,0-1 16 15,0-2-9-15,-4-5 5 16,0-1-3-16,-1-3-3 0,0-3-2 16,-2 2-2-16,-3-1-1 15,0 2 5-15,2 4 5 0,0 4-6 0,3 2 0 16,0 4-5-16,5 1 0 0,6-2-4 15,-2 3 3-15,4 0-13 16,1 0 12-16,0 3-1 0,1 2-2 0,-2 0 7 16,1 0-2-1,-1 12 0-15,-2 3-4 0,-3 8 4 0,-1 2 4 16,-2-1 8-16,1 1-6 15,-2-1-1-15,1-5 3 0,-2 2-4 16,-1-4-2-16,-2-2 6 16,-1-2-3-16,-3-4 2 0,-1-2 5 0,1-2 1 15,-2-2 5-15,0-2 1 0,0 2 0 16,4-3-6-16,1 0-3 15,1 0-6-15,-2-5-4 0,2-1 0 0,0-1 4 16,5-2-4-16,1-3-11 16,3-2 0-16,2-3-11 0,0-1 8 15,2-1 0-15,3-2-5 16,1-3 6-16,0 3-7 0,2 3 5 15,-1 1 16-15,2 8 0 0,-1 0-2 0,-4 6 1 16,-2 3-2-16,-4 9 4 16,-1 4 13-16,-3 6-4 0,0 1 0 0,-2 2 1 15,-3-1-6 1,0-3-7-16,0-3 2 0,-2 0 7 0,0-4-10 15,1-2 1-15,-1-2 0 16,2-3-7-16,0-1-1 0,2-1-19 16,0 1-19-16,3-3-18 15,-1 0-23-15,4 0-100 0,4 0 66 0,-1-7 1 16,2-1-15-16,1-4 9 0,1-2-1 15</inkml:trace>
  <inkml:trace contextRef="#ctx0" brushRef="#br0" timeOffset="74360.104">17096 4827 102 0,'14'-25'160'0,"3"-3"-51"0,-5 3 12 16,1 1 5-16,0 2-35 15,-5 5 27-15,-2 2-5 0,1 4-46 16,-4 3-20-16,0 4-6 15,-3 1-4-15,0 3-9 0,0 0-1 0,0 0-11 16,-1 5-16 0,-4 2 0-16,-2 4-3 0,3 3 2 0,1 1-1 15,0 0 4-15,2 3 0 0,1 0-3 16,0 0 1-16,2 5 1 15,1-3-2-15,1 0 2 0,-2 1 1 0,-2 0-3 16,3-2 2-16,-3 2 0 16,0-4-1-16,0-3 0 0,-1 1 2 15,-4-1-3-15,1-4 2 16,-3 0 3-16,-2-1-4 0,-2-4 0 0,-2 1 3 15,-4-4-12-15,-1-1-15 0,-3 0-42 16,0-1-80-16,0-5-106 16,0-3-235-16</inkml:trace>
  <inkml:trace contextRef="#ctx0" brushRef="#br0" timeOffset="74510.104">16942 4497 1084 0,'7'-6'0'0,"-1"-2"76"15,-1 0-69 1,-3 7-14-16,-2-5-97 0,-7 1-111 0,-9 3-357 16</inkml:trace>
  <inkml:trace contextRef="#ctx0" brushRef="#br0" timeOffset="74660.104">16327 4628 756 0,'25'0'0'16,"1"-3"137"-16,1-3-99 15,1 3 0-15,-1-2-7 0,-1 2-25 16,1 3-12-16,-3 0-114 16,-4 1-152-16</inkml:trace>
  <inkml:trace contextRef="#ctx0" brushRef="#br0" timeOffset="107540.15">6059 7545 324 0,'7'-6'0'15,"0"0"39"1,-1 1-17-16,-1-3 15 0,-1 2 23 0,-1 2 13 16,0-2-5-16,-3 2-2 15,0-1 0-15,0 2-18 0,0 1-1 16,0 2-14-16,0-2-15 15,-3 0-13-15,-1 1 9 0,2-1-6 0,0 1 1 16,0 1 7-16,-1-1 1 0,-2-2 9 16,1-1 3-16,-2 1 3 15,-1-2-1-15,-1 0-5 0,-1 0-7 0,-2-1-3 16,-2 0-6-16,2 0-1 15,-2 0-10-15,-3-1 2 0,-2 2 7 16,-3-2-9-16,0 1 2 16,-2-1 5-16,1 1-2 0,0-2 6 0,0 3 0 15,2-2 3 1,0 0 2-16,3 1-6 0,2 1-1 0,0 1 3 15,2-1 0-15,-1 0-2 0,-3 1-1 0,0-1-5 16,-1 3-3 0,-2-1 0-16,-2 0 11 0,-1 1-10 0,1 1 6 15,0 0-4-15,1 1-6 16,1 1 6-16,1 2-1 0,-2 0-3 15,2 0 2-15,-1-1 2 16,0 1 1-16,-2 1 0 0,1-1-1 0,0 3-1 16,0 2 2-16,1 0-5 0,1 1-2 15,0-1 6-15,3 1 0 16,-2-1-3-16,-1 1 0 0,0 0 2 0,-4-4-3 15,-1 2 2-15,0-1 1 16,-1 1-2-16,1 0 0 0,1-2 3 16,2 2-6-16,2 0 6 15,0 0-4-15,0-1-3 0,0 1 8 0,2 0-4 16,-4 0-2-1,1 1 4-15,0 1-1 0,-2-1-1 0,2 1 0 16,2-3 1-16,1 5-2 0,0-2 1 0,3 2 0 16,-2-2-6-1,2 2 10-15,2-1-4 0,1 1 0 0,-1 0 0 16,1 2 0-16,-2 2-1 15,-1 2 1-15,0 2 0 0,-1-2 1 16,-1 1 0-16,-2 1-1 16,1 1-1-16,4 0 2 0,-2 0 1 0,3-2-3 15,3 0 1-15,-1 1-1 16,3-2-4-16,1 3 9 0,1-2-6 15,0 0 0-15,2 3 4 0,-1 2-4 0,1 2-4 16,1 2 10-16,0-1-5 16,1 2 0-16,1 1 2 0,0 0-1 15,0-3 0-15,3 1 0 16,-1 0 1-16,4-1-1 0,-2 0-1 0,1-2 2 15,2-1-2 1,-1 2 2-16,3-4-1 0,-2-2 0 0,3 1 0 16,0-1-1-16,5-1 1 0,2 1 0 0,2 0 3 15,4 0-3 1,3-3 0-16,2 0 3 0,3 0-5 0,4-4 3 15,3-1 0-15,2-2 0 16,2-2 2-16,3 0-2 0,-1-1-2 16,3 0 2-16,1-3 1 15,0-1-3-15,7 1 2 0,-4-1 2 0,2-1-5 16,-2 0 4-16,-2-1-1 15,-2 0-5-15,-2-2 8 0,-3-4-2 16,-1 0-3-16,-2-2 2 0,0 4 0 0,0-4-1 16,1-1 0-16,2 0 1 15,0-3-1-15,2-1 0 0,-2 0 2 16,0-2-4-16,-4-2 4 15,-1-3-1-15,1-4-1 0,-2-1 0 0,-2-2 5 16,0-2 11 0,-3 1 1-16,0 1-11 0,-1 0-3 0,-5 1 4 15,-1 2-5-15,-5-1 0 16,-4 1 11-16,-4 0 0 0,-1-3 2 15,-5-2 5-15,-2 0-5 0,0-5-4 0,-2 0 7 16,1-4-6-16,-1 1-7 16,3-3 4-16,0-5-7 0,-2 2-4 15,-2-3 4-15,0 2-2 16,-2 1 1-16,-7 5 0 0,-1 2 3 0,-6 1 2 15,-2 6 0-15,-3-3-4 16,-1 5-4-16,0 3 4 0,0 2 3 16,0 3-6-16,0 2 2 0,0 4-1 0,0 1 0 15,-3 4-13-15,-1 3-23 16,-4 4-23-16,-1 1-12 0,-1 1-20 15,-3 8-35-15,2 2-12 16,2-5-77-16,0-6-301 0</inkml:trace>
  <inkml:trace contextRef="#ctx0" brushRef="#br0" timeOffset="111870.156">22094 7899 396 0,'7'-8'0'0,"0"2"167"15,1-1-87-15,-1 0-8 16,0-1 10-16,0 1-2 0,0 0-25 15,-5 0-4-15,2 1 0 0,-4 1-4 0,2-2-17 16,-3 2-6-16,1 0-7 16,-1 1-3-16,-1 0-8 0,0-1 4 15,-1 1-4-15,0 2-2 16,-2-3 2-16,0 0-2 0,-3-2 3 15,-1-3 0-15,-1 0 3 16,-4 1 2-16,-1-4-1 0,-5 2-5 0,-1-2 0 16,-4 0-1-16,-1 0-1 0,-1 4-4 0,1-2 0 15,3 2 9 1,0 0-9-16,2-1 0 0,3 0 18 0,-1 1-9 15,-1-2 3-15,0 2-2 16,-1-2-1-16,-3-2-1 0,-3 0 1 16,-3 1-8-16,-2 1 4 15,-1 0-2-15,-2 2-4 0,-1 2 2 0,0 2 4 16,1 1-6-1,-1 1 2-15,3 1 3 0,-1 1-6 0,-2 1 4 16,0 0 0-16,-3 0-3 0,0-1 2 0,-2 1 4 16,-1 0-4-16,0 0 3 15,2 0 0-15,2 0-4 0,3 4 0 16,1-2 13-16,-3 3-9 15,2-1 2-15,-1 2-2 0,-1 4-1 0,2-1 2 16,0 4-2 0,0-1-6-16,2 2 6 0,3 0 0 0,1 3-4 15,0 0 2-15,3 0-1 16,0 0 0-16,5 0 0 0,2-2 3 15,2 3-3-15,2 1 0 0,1 1 1 0,2 2-2 16,-1 0 1-16,1 2 1 16,-1-2-2-16,3 2 2 0,-2-1 0 15,3 0-1-15,0-1 0 16,1 0 3-16,1-1-4 0,-2 1 2 0,3 0-1 15,-1-1 0-15,1 1 0 16,1 1 0-16,2-2 0 0,1-1 0 16,2-3 2-16,2 0-4 0,1-1 4 0,4 0 0 15,1-1-3-15,0 0 2 16,5 3 3-16,-2-1-5 0,2 1 2 15,2 2 4-15,1-2-7 16,-2 1 3-16,2 0 1 0,-1-2-2 0,3-2 0 16,1-1 3-1,-1 0-2-15,3 1 2 0,1-4-3 0,-1 0 0 16,4 2 5-16,-1 0-4 15,-2-4-2-15,0 4 2 0,-1-4 5 16,-2 1-6-16,-1-1 0 0,2 2 5 0,1-2-5 16,1 1 0-16,3 0 2 15,-1 0-3-15,0-1 2 0,0 1 1 16,0-3-3-16,-2 0 2 15,-1 0 1-15,0-2-3 0,-1 0 2 0,0 2 2 16,2-3-4-16,1 0 2 16,3 0 2-16,-2 0-5 0,2 0 4 15,0 0 0-15,1 0-3 16,0 2 2-16,1-1-1 0,-2-1-2 0,-1-1 4 15,1 0 0-15,0-3-2 0,0 2 0 16,3 1 2-16,-1-3-3 16,3 2 2-16,-1-2-1 0,-2 1 0 0,0 0 0 15,-1-1 3 1,1 0-3-16,0-3 0 0,-1 0 2 0,2 2-4 15,-3-1 4-15,2 2 1 16,-4-2-6-16,0-1 6 0,-2 2-4 16,-2-5 2-16,-1 0 5 0,1 2-3 0,-1-1 0 15,2 2 5-15,0-4-4 16,-1 0-1-16,4-1 7 0,2-1-7 15,2 0 0-15,0-4 3 16,-1 4-3-16,0-3-2 0,-3 3 4 0,0-1-4 16,-3-3-1-1,-4 1 0-15,-3 0 23 0,-2 0-10 0,-1 2 1 16,-1-2-1-16,-3-2 1 15,4-1-4-15,-2 2-6 0,1 1-3 0,2-2 5 16,2 0-4-16,2-3-4 0,-2 0 4 16,0 1 1-16,0 1-5 15,-4-2 4-15,-1 2-1 0,-1 0-2 0,-1 1 2 16,-1 0 11-1,-3-1-5-15,1 2 5 0,-3 2-4 0,3-2-4 16,-1 1 4-16,0 1-5 16,-1-3-2-16,0 3 3 0,1 0-2 15,-3 1-3-15,2-1 2 16,-2 0 2-16,0-2-3 0,0-1 0 0,-2 2 5 15,-1-1-5-15,-1-1 0 0,-2 0 5 16,-1-1-7-16,-2 0 4 16,0 0 0-16,-1 0-3 0,-1-1 2 0,-1 0-1 15,1 2-2-15,0-2 4 16,0 4-2-16,-1 0-2 0,1-1 2 15,-2 3 0-15,1-5 0 16,-1 2 1-16,-3 0 0 0,0-3-2 0,-2 0 2 16,-1 2-1-16,-2-2-4 0,2 3 8 15,-2 0-5-15,1 3-1 16,-2 1 2-16,-1 4 0 0,0-2-8 0,-2 1-11 15,-1 0-8 1,1-4-9-16,-2 4 0 0,1 0-17 0,1-1-27 16,4 5-8-16,-1 2-22 15,3 0-52-15,1 5-27 0,1-1-141 16</inkml:trace>
  <inkml:trace contextRef="#ctx0" brushRef="#br0" timeOffset="114540.16">6197 11623 335 0,'-1'-1'0'0,"1"-3"248"0,-2 1-180 16,2 0 4-1,0-2 4-15,0 2-16 0,-1-3-18 0,1 4 5 16,0-1-19-16,0-1-3 15,0 1-10-15,0 1 5 0,0-2 6 16,0 2 0-16,-2 0-2 0,1-1 1 0,-1 2 2 16,1-2-3-16,-2 2 8 15,1-1 1-15,-1-2-2 0,-2 0-6 16,-2 1-6-16,-3-3-6 15,-3 1-9-15,-3 1 2 0,-3 1-2 0,-1-2 2 16,-3 1 2-16,0-2-1 16,0-2 1-16,0-2 7 0,1-1 4 15,1 0-4-15,-2-3-8 16,3 0 7-16,-1-1-2 0,0 4-7 0,1 0 9 15,-3-1-6-15,2 4-10 0,-3 1 4 16,3-2 7-16,0 4-10 16,0-2 2-16,-1 0 15 0,1 0-7 0,-1-1 2 15,0 0 0 1,-1-1-2-16,1 0 1 0,-4-1-1 0,0 2-8 15,-1 0 4-15,-1 0-3 16,2 4-4-16,-2-1 4 0,3 2 1 16,-2 0-5-16,3 2 4 0,0-1 0 0,0 1-3 15,0 1 2-15,2-1 1 16,0 1-3-16,3 0 2 0,-1 2 1 15,-1 4-3-15,1-3 2 16,2 1 0-16,-2 0-1 0,-2-1 0 0,0 1 1 16,-2 0-1-16,-1 3 0 15,-1-1 1-15,0 1-2 0,-2 1 2 16,1-1-1-16,0 5-1 15,-1 0 2-15,1-1 1 0,2 1-2 0,-2-2 0 16,3 1 1-16,-2-1-2 0,1 2 2 16,1-2 1-16,1-2-2 15,0 0 0-15,2 0 0 0,0 1-3 0,3 2 6 16,2-1-1-1,2 1-2-15,0 0-1 0,2 0 0 0,-1 3-1 16,1 0 4-16,0-1-1 16,0 2-2-16,0-1 2 0,0-2-1 15,1 5-1-15,0 0 2 16,0 0 1-16,1 1-3 0,1 0 0 0,1-1 2 15,2 3-2-15,-1-1 1 0,3 0 2 16,-2 1-4-16,3 1 4 16,1-2-2-16,-1 4 0 0,3 0 0 0,0 0-1 15,0-1 0-15,0 0 2 16,1 1 3-16,4-1-7 0,-1-1 3 15,1-1 3-15,2-1-6 16,-1-1 6-16,1 0-1 0,0-2-2 0,0 2 0 16,-1 0 2-16,3 0-3 0,0 3 2 15,-1-3 0-15,1 0-2 16,2-1 2-16,-1-3 2 0,0 2-4 0,0-3 2 15,2 2 2 1,0-1-4-16,0-2 2 0,3 0 0 0,-1-2-3 16,2 2 4-16,0 0 3 15,1-3-6-15,0 2 2 0,1-4 4 16,0 0-7-16,5 0 4 15,-3-2 11-15,5 2-12 0,-1-1 7 0,1 0-2 16,2 0-5-16,0-2 3 0,0 1-5 16,-1 0 1-16,-3 0 0 15,1 0 7-15,-2 0-9 0,-1-1 4 0,0 2 0 16,1-2-2-16,-1 1 0 15,3-2 2-15,0 0-3 0,0 1 2 16,3 0 0-16,0-1-2 16,3 1 2-16,0 0 0 0,-1-2-5 0,1 1 8 15,-3-2-2 1,0-1-2-16,-1 0 0 0,-3 0 1 0,0 0-1 15,-1 0 0-15,2 0 2 0,-1 0-2 0,1 0-1 16,-2 0 1 0,2-4 0-16,-1 1 0 0,2 1 0 0,-1-1 0 15,-2 1 0-15,2 0 3 16,-1 1-4-16,-2-1 2 0,0 0 0 15,-2-1-2-15,-2 2 2 16,-1 0-2-16,0-2-3 0,-1 2 8 0,-1-2-2 16,2 0-3-16,0 0-1 0,2-1 6 15,3-1-8-15,1-2 8 16,1 2-3-16,-1-2-1 0,1-1 0 0,-2 1 1 15,-2 0-2-15,1 0-1 16,-1-1 2-16,-2 0 0 0,0-1 4 16,2 2-4-16,-2-2-5 15,2-1 10-15,-3 2-6 0,0-3 0 0,-2-1 2 16,1 0 1-1,-3-3-3-15,-1 1 0 0,0-1 5 0,-3-1-8 16,1 0 8-16,-2-1-3 0,1 0-2 0,1-2 2 16,0-1 1-16,1 1-2 15,0-1 0-15,-1 0 2 0,0 2-2 16,-2-1 0-16,-2 1 5 15,2-1-3-15,-6-2 7 0,1 1-2 16,-2 0 2-16,0-1 3 16,-3-1-5-16,2-2-10 0,0 1 6 0,1 0-1 15,0 1-2-15,0 0 0 16,0 3 1-16,0 2-1 0,-2 3 0 15,-1 0 4-15,-1 3-5 0,-2 0 2 0,-1-2 3 16,-2 2-6-16,-3 0 4 16,-2-1 1-16,-2 1-3 0,1-5 0 15,0 2 3-15,-1-1-4 16,2 1 2-16,1-2 1 0,0-1-3 0,1-1 2 15,2-2 0 1,0 0-2-16,-1 3 2 0,1-1-1 0,-1 4 0 16,-2 1 0-16,-1 3-2 0,-2 4-33 0,-3 4-1 15,-3 2-20 1,-2 3-58-16,-2 11-14 0,-3 0-55 0,-1 4-121 15,-4-6-232-15</inkml:trace>
  <inkml:trace contextRef="#ctx0" brushRef="#br0" timeOffset="117520.164">21992 11623 530 0,'2'-2'0'0,"0"-4"221"16,1 2-145-16,-1-3-6 0,3-1-12 0,-2-2-14 15,1-1-8 1,-1-4 4-16,-2 1 1 0,-1-4-5 0,0 4 9 15,-4-3-24-15,-3 0-8 16,-3-2 0-16,-3 0-5 0,-2-1-3 16,-4 3 3-16,-4-1-1 15,-2 0-6-15,-5 3 2 0,-1 1 0 0,-3-1 1 16,-5 3-4-16,-3 0 0 15,-1 1 5-15,-4 3-8 0,-4 2 6 16,0-1 5-16,0 3-7 0,0-1 4 0,2-2-4 16,3 0 0-16,1 0 9 15,2-2-1-15,4 2-2 0,1 1 8 16,3-1-9-16,0 5-2 15,2 0 3-15,2 1-5 0,-2 1-4 0,1-1 4 16,-3 3 1-16,-3 1-3 16,1-1 0-16,0 1 4 0,1 4-6 15,5-2 4-15,0 2-1 16,4 0-1-16,1 1 0 0,2-1 4 0,2 4-5 15,1 1 2-15,0-1 4 0,1 5-2 16,-2 0 2-16,1-2-1 16,2 1-6-16,0 2 4 0,2-1 5 0,0 3-11 15,1 1 8 1,1-3-3-16,-3 4-1 0,2-2 0 0,1-1 8 15,-2 2-7-15,2 0 11 16,-2-2-7-16,-2 3-7 0,1-3 4 16,1 1 5-16,0 1-8 0,2-1 2 0,2 0-1 15,4 2-3-15,2-3 6 16,1 2-1-16,1 1-4 0,2 0 4 15,3-2-1-15,-2 0-2 16,0 0 2-16,1-1 2 0,0 1-3 0,1 4 0 16,1-4 4-16,-1 2-5 15,0 0 2-15,4 0 4 0,2 1-5 16,0 0 0-16,3 0 8 15,1 0-7-15,1-1 10 0,2 3-5 0,1 0 1 16,0-1 4-16,3 2-6 0,-2 0-8 16,2-2 6-16,3 0 5 15,-2-3-9-15,3 4 2 0,2-4 5 0,1 1-8 16,4 0 4-1,-1-3 3-15,4 1-9 0,1-2 8 0,3 0 1 16,-1 0-7-16,3-3 4 16,-1 0 8-16,-1-3-4 0,0-2-1 15,-2-1-2-15,-1 0-6 16,1-2 6-16,2 1 5 0,2-4-5 0,1 0 9 15,3 0-3-15,3-1-1 0,-1-1 5 16,2-1-3-16,3 3-4 16,0-1 2-16,-1-2 0 0,1 1-2 0,-3-1 1 15,0 0-3-15,-3 0-6 16,0-1 4-16,-1-4 3 0,-2 4-4 15,1-3 2-15,-4 0 0 16,1 1-5-16,-3-2 4 0,0-1 2 16,-2 0-6-16,-1-3 2 0,0 1 2 0,1-3-2 15,1-2 0-15,3-4 4 16,1-2-4-16,1-4 0 0,2-1 9 0,-3 1-6 15,-4-2 8 1,-6 1-5-16,-5 2-3 0,-2 0 10 0,-4 1-9 16,-1 0-5-16,-2-1 2 15,-2 0 7-15,-1-1-8 0,0-3 0 16,0-3 10-16,0 0-9 15,-2-4 4-15,2-2-2 0,-2-1-3 0,0-2 0 16,-3-1 0-16,-3 1 1 0,-2-1 1 16,-2 2 1-16,-7 3-6 15,-1-1 5-15,-2 2-2 0,-2 4 0 0,1 0 0 16,-1 3 1-16,2 1-2 15,-3 1 2-15,1-2 0 0,-1 3-2 16,-4-2-4-16,-1 0-11 16,-1 3-14-16,-4 1 4 0,0 5-14 0,-6 3-33 15,-2 1 1 1,-3 4-19-16,-5 7-28 0,-2 1 8 0,-3 4-24 15,-4 6-64-15,-4-3-85 0,1-6-207 16</inkml:trace>
  <inkml:trace contextRef="#ctx0" brushRef="#br0" timeOffset="-62946.217">8608 12290 371 0,'0'-3'0'15,"0"3"118"-15,0 0-158 16,0 0 37-16,0-1 6 0,0 0 249 15,-1 0-208-15,1 0 4 16,0 1 5-16,0 0 3 0,0 0 3 0,0 0-13 16,0 0-12-16,0 0-7 15,0-2 8-15,-1 1-10 0,1-1-2 16,-2-3-4-16,1 1-4 0,1-1 1 0,-2-2-3 15,1 1-3-15,0 0-2 16,0-4 7-16,-1 3-8 0,0-2-3 16,0 1 7-16,-2 1 0 15,2-3 2-15,-4 2 0 0,1-1 0 0,0 0 0 16,-2 1 5-1,0-1-7-15,0 1 0 0,0 3 9 0,0-3-9 16,0 1-3-16,0 5-3 0,-2-2-2 0,-1 4-6 16,-4 0 6-1,-1 0-2-15,0 2-4 0,-1 5 6 0,-2 1 0 16,1 4-3-16,-3 2 0 15,2 5 3-15,0 3-3 0,0 3 0 16,6 1 4-16,-2 2-6 16,5-3 4-16,1 2 0 0,5-4-3 0,2 0 0 15,1 1 1-15,0-2 0 16,2 0 1-16,3-1 0 0,2-1-1 15,2-2 0-15,0-2 1 0,1-1-2 0,2-4 2 16,-1 0 0-16,2-7-2 16,2-2 2-16,0-2 0 0,4 0-2 15,2-7 2-15,1-3 2 16,2-2-4-16,-3-2 2 0,1-2 2 0,0-2-5 15,-4-1 4 1,1-3 0-16,-3-4-2 0,-2-6 0 0,-1-2 5 16,0-8-7-16,0-1 4 15,-1-5 1-15,1-1-4 0,-3-3 2 16,1 0 2-16,-2 1-4 0,-1 4 2 0,2 5 1 15,-1 3-3-15,0 5 2 16,-2 4-1-16,0 5 0 0,-3 5-2 16,-1 8 3-16,-1 8-1 15,-2 3 1-15,0 1-2 0,0 0-5 0,0 5-2 16,-3 10-4-16,-5 9 11 15,-4 12 2-15,-3 5 4 0,-1 5-4 16,-1 0 2-16,2 4-3 0,-1 0 0 0,3 3 0 16,2-4 1-16,3-1-2 15,2-4 2-15,2-6 0 0,1-2-1 16,3-3 0-16,0-4 3 15,0-4-3-15,4-1 0 0,1-3 1 0,1-2-1 16,3-3 0 0,0-2 2-16,3-4-3 0,1 1 1 0,1-3-1 15,3-3-27-15,0-2-17 16,-1-3-17-16,2 0-51 0,-2-3-29 15,-2-4-143-15</inkml:trace>
  <inkml:trace contextRef="#ctx0" brushRef="#br0" timeOffset="-62566.217">9035 12361 737 0,'0'-2'0'16,"0"1"237"-16,0 0-146 15,0 0-21-15,0 1-23 0,0 0-12 16,0 0-17-16,0 6-11 0,0 6 0 0,-3 6 41 16,-2 9-1-16,-2 3-25 15,-1-1-4-15,3 4 2 0,-5-4-2 16,4 0-8-16,0 0-5 15,0-5 0-15,0 1-1 0,3-1-6 0,-1-6 4 16,1 0 2-16,2-2-4 16,0-5 0-16,-1 1 2 0,2-3-2 15,0-2-37-15,0-1-14 16,0-2-43-16,0-3-8 0,4-1-42 0,1-1-198 15</inkml:trace>
  <inkml:trace contextRef="#ctx0" brushRef="#br0" timeOffset="-61296.215">9335 12302 620 0,'0'1'0'0,"0"1"80"0,0-2-3 16,0 3-9-16,0-3-34 0,0 0-7 0,0 2-14 16,0-2 1-1,2 0 9-15,-1 2-10 0,-1-2-2 0,4 1-1 16,-4 1-3-16,1 0-2 15,-1-1-2-15,2 1-2 0,-2-1 2 16,0-1-2-16,1 0-2 16,0 0 2-16,1 0 3 0,4 0 6 0,-2-3 11 15,1-3-5-15,-2 1-5 16,0-1 8-16,-3 3 10 0,0-1 1 15,0 3 10-15,-1-2-16 0,-2 2-8 0,-2 1-3 16,0 0-8-16,-2 4-10 16,0 3 7-16,0-2 1 0,0 0-3 15,1 0 0-15,3-1 0 16,1 0 0-16,-2 1-43 0,2 0-1 0,2 1-44 15,-4 0-35 1,3 0-141-16,-1-3-377 0</inkml:trace>
  <inkml:trace contextRef="#ctx0" brushRef="#br0" timeOffset="-60926.214">9818 12042 783 0,'0'-11'0'0,"0"-1"212"0,-4 6-135 16,-2 0-9-16,-2 2-5 15,-5 4-25-15,-5 4-9 0,-2 8-3 16,-5 11 9-16,-2 7-6 15,3 7-4-15,-1 2-5 0,4 2-7 0,5 0-3 16,2-1-4 0,2-2-3-16,6-5-5 0,2-3 4 0,3-1 3 15,1-4-7-15,3-2 3 16,4-3 0-16,3-1-2 0,4-5 2 15,3-1 0-15,6-3-2 0,-1-4 1 0,3-1-1 16,1-3-7-16,-2 0-3 16,3-2-20-16,0 0-22 0,0 0-2 15,-2 0-4-15,0-2-46 16,-4 0-111-16,-4-3-122 0</inkml:trace>
  <inkml:trace contextRef="#ctx0" brushRef="#br0" timeOffset="-60696.214">10182 12397 958 0,'1'0'0'15,"0"0"159"-15,-1 9-93 0,0 6 43 0,-2 7-31 16,-1 5-25-16,-5 0-20 15,1 2-13-15,0-3-4 0,-1-2-5 16,3 0-6-16,0-4-3 0,2-3 2 0,2-1-2 16,1-5-3-16,-1-1-6 15,1-1-33-15,0 0-58 0,0-1-32 16,0-3-50-16,0-2-273 15</inkml:trace>
  <inkml:trace contextRef="#ctx0" brushRef="#br0" timeOffset="-60066.213">10514 12293 648 0,'0'0'0'0,"0"0"203"0,0 0-138 15,0 0 11-15,0 0 20 0,1 0-41 16,5 0-25-16,4 0-7 16,7 3 49-16,8-1-14 0,3-2-8 0,8 0-13 15,3-2-7-15,3-3-6 16,-1-2-5-16,-1 1-7 0,-7-3-11 15,-4 2 6-15,-8 1-4 16,-6 0-4-16,-4 6 1 0,-8-3 0 0,0 3-36 16,-3 0 20-1,-3-4-8-15,-1 0-38 0,-6 0-69 0,-2-1 11 16,0 4-51-16,-3-5-9 0,-1-1-117 0</inkml:trace>
  <inkml:trace contextRef="#ctx0" brushRef="#br0" timeOffset="-59816.213">10766 12066 776 0,'0'-2'0'0,"0"2"253"15,0 0-176-15,0 0-17 0,0 8-12 0,-2 10-15 16,-3 12 54-16,-2 8-33 15,0 1-19-15,0 3-8 0,0-1-4 16,0-3-7-16,1 0-5 16,-1-5-5-16,0-4 1 0,1-1-5 0,1-6-1 15,2-1 3 1,2-3-5-16,1-3-20 0,0-1-16 0,0-3-26 15,4 0-44-15,1-3-17 0,-2-5-71 0,2-3-282 16</inkml:trace>
  <inkml:trace contextRef="#ctx0" brushRef="#br0" timeOffset="-40546.186">11515 12371 839 0,'3'-27'0'0,"-1"-2"212"16,-2 0-142 0,-7 0-3-16,-5 2-19 0,-3 6-5 0,-3 3-10 15,-6 8-1-15,-4 8-12 0,-5 5-8 0,0 13 10 16,0 9 0-1,2 5-10-15,4 4-5 0,3 1-4 0,5 2-3 16,5-1 0-16,4-5 6 16,4 0-8-16,6-4 4 0,0-5-3 15,9 0-6-15,0-3-3 16,3-6-3-16,6-1-2 0,2-5 7 0,2-6 2 15,6-1-1-15,-1-12 1 16,0-4-1-16,1-6 4 0,0-4 5 16,-2-8-2-16,2-5 0 0,-1-7 0 0,-4-3 3 15,1-7-5-15,-1-5 3 16,-2 2 0-16,-4-4-2 0,-3 9 2 15,-5 12-1-15,-4 16 0 16,-2 13 19-16,-3 6 7 0,0 7 2 0,-3 3-15 16,-6 15-19-1,-2 14 1-15,-7 11 10 0,2 8 9 0,1-2-15 16,1 1 2-16,4 0 3 0,1-4-4 0,3-2 0 15,3-2 2 1,1-5-3-16,2-3-23 0,3-2-20 0,4-2-38 16,2-3-41-16,-1-3-98 15,0-5-478-15</inkml:trace>
  <inkml:trace contextRef="#ctx0" brushRef="#br0" timeOffset="-40216.185">11728 12439 993 0,'12'-6'0'0,"6"2"139"0,0 4-79 16,-1 3-20-16,1 11-12 16,-3 5 5-16,-6 3-12 0,-3 5-6 0,-6 3-3 15,-4 2-1 1,-5 1 1-16,-5 0-4 0,-3-1-4 0,-1-2-2 15,-2-3 1-15,1-1-2 16,1-4-2-16,4-2 2 0,3-3 3 16,4-3-4-16,2-3-7 0,4-4 3 0,1-1-4 15,6 1 7-15,4-4-1 16,5-1 2-16,3-2 0 0,2 0 5 15,4-2-6-15,2-3 2 16,2 0 7-16,-4-2-6 0,1 5 7 0,-2-2-6 16,-5 2-4-16,0 1 2 15,-2 1-2-15,-3 0-88 0,0 0-22 16,-1-2-65-16,-4-4-220 0</inkml:trace>
  <inkml:trace contextRef="#ctx0" brushRef="#br0" timeOffset="-40016.185">12272 12497 1111 0,'0'-3'0'0,"2"-1"85"15,-2 3-24-15,2 1 10 0,-2-2-51 16,0 2-29-16,0 0-73 16,0 0-69-16,0 0-201 0,-4-2-252 0</inkml:trace>
  <inkml:trace contextRef="#ctx0" brushRef="#br0" timeOffset="-39686.185">12778 12172 1123 0,'0'-17'0'15,"0"5"152"-15,-1 2-72 0,-7 0-7 16,1 4-23-16,-7 3-12 0,-7 3-11 0,-8 17-20 15,-5 10 8-15,-4 9 4 16,2 5-5-16,7 4-2 0,7-5-7 16,10-2-8-16,6-3 6 15,6-2 1-15,0-2-5 0,10-3 2 0,1-1 0 16,3-4-1-16,4-2 0 15,1-5-1-15,3 1-47 0,2-6 7 16,1-3-8-16,3-3-34 16,1-5 9-16,-1 0-27 0,1-5-65 0,-4-7-117 15,-1-5-443-15</inkml:trace>
  <inkml:trace contextRef="#ctx0" brushRef="#br0" timeOffset="-39366.184">12934 12380 956 0,'18'-1'0'15,"1"1"184"-15,1 1-95 16,-2 7-21-16,-1 5 9 0,-1 6-15 0,-3 2-18 16,-6 4-19-16,-5 3-3 0,-2 2 1 15,-8 0-1-15,-3 0-4 16,-3-2-13-16,-2-3-3 0,-2 1 6 0,0-5-7 15,2-1-2-15,3-5 2 16,2-3 2-16,3-2-3 0,3-5-9 16,2 0 3-16,3-1-3 15,0-1 4-15,0 1-2 0,1 1-7 0,7-2 11 16,3-1-3-16,5-2 3 0,4 0 6 15,2-2-5-15,1-3-10 16,1 2 8-16,1 1-1 0,2 1-8 0,0 1-11 16,1 0-40-1,-3 0-79-15,-2 0-2 0,-3 1-55 0,-2-1-301 16</inkml:trace>
  <inkml:trace contextRef="#ctx0" brushRef="#br0" timeOffset="-38816.184">13648 12237 861 0,'17'-11'0'0,"7"-1"167"0,8 2-54 0,5-3-39 16,8 4-23-1,0 3-8-15,6-1-14 0,-6 1-14 0,-5 1-6 16,-7 1-4-16,-8 0-4 16,-9 2-2-16,-6 2-2 0,-6 0-34 15,-4 0-24-15,0 0 17 16,-7 0-26-16,-4 0-160 0,-4 0-154 0</inkml:trace>
  <inkml:trace contextRef="#ctx0" brushRef="#br0" timeOffset="-38586.183">13902 12005 930 0,'0'-2'0'16,"0"2"171"-1,1 2-146-15,1 11-3 0,0 8 31 0,-2 8 31 16,0 7-31-16,-3 3-22 0,0-1-11 0,1-5-9 15,-2-4-5 1,2-6-4-16,2 0 0 0,0-2 1 0,-1-3-6 16,1 1-47-16,1 0-37 15,-1-2-50-15,2 0-47 0,-1-6-193 16</inkml:trace>
  <inkml:trace contextRef="#ctx0" brushRef="#br0" timeOffset="-38096.183">14539 12226 955 0,'1'-13'0'0,"-1"1"215"0,0 0-138 15,-2 1-6 1,-7 0 3-16,-5 4-25 0,-5 2-16 0,-7 5-19 15,-6 5-4-15,-1 7 0 16,-2 8 0-16,5 6 4 0,4 3-6 16,3 2-9-16,8-1 2 0,8-1 4 0,6-3-6 15,2-2-1-15,10-2 1 16,4-5-10-16,5 0 0 0,1-5-2 15,4-7-4-15,0-2 4 16,2-3-3-16,-2-2 4 0,0-6 8 0,-1-4-1 16,-4-3-11-16,-1-7 16 15,-4-2 0-15,2-8 0 0,-2-4 0 16,2-9 2-16,0-7-3 0,0-5 2 0,2-4 0 15,-2 3-2-15,-2 5 1 16,-4 4 3-16,-1 8 2 0,-6 7 12 16,-1 8-5-16,-3 9 7 15,0 8 11-15,0 6 0 0,0 3-10 0,-5 18-21 16,-7 17-4-1,-5 15 10-15,-3 12 13 0,2 5-14 0,3 0-5 16,2-3 2-16,5-4 8 16,0-9-11-16,7-6 3 0,1-7-2 15,0-5-47-15,1-4-21 0,4 0-50 0,5-5-70 16,0-2-36-16,2-7-372 15</inkml:trace>
  <inkml:trace contextRef="#ctx0" brushRef="#br0" timeOffset="-37666.182">14866 12308 1044 0,'13'-5'0'16,"2"2"144"-16,2 3-69 0,-1 0-21 15,-3 1-9-15,-1 8-14 16,-3 3-16-16,-3 2-4 0,-2 4 5 0,-4-1 14 15,-1 2-5 1,-8 1-11-16,-5-2-5 0,-2 0-3 0,-5-4-3 16,4 2 1-16,1-3-1 15,4-3-5-15,4 0 4 0,3-3-4 16,5-2-48-16,0-1 15 0,0 0-5 0,1 0-7 15,4 1 24-15,2-1-3 16,4-3 7-16,2 0 11 0,1 2-6 16,0 0-5-16,-1 2 20 15,-3 4-1-15,-2 3 0 0,0 3 0 0,-2-1 18 16,-2 6 0-16,-2-1-5 15,-1-2-3-15,-1 2-5 0,0-2 3 16,-4-2-3-16,-1-1-5 16,-7 1 0-16,0-5 8 0,-4 1-5 0,-2-1 5 15,-6-2-3-15,-1 1-5 0,-4-1 0 16,1-1 10-16,3 0-12 15,2-3 4-15,5-1-1 0,3 0-1 0,3-3 0 16,3 0-3 0,2 0-98-16,1-3-9 0,3-5-89 0,-2-4-278 15</inkml:trace>
  <inkml:trace contextRef="#ctx0" brushRef="#br0" timeOffset="-36436.18">15234 12475 1095 0,'0'0'0'0,"0"0"162"16,0 0-114-16,0 0-12 0,0 0-15 0,0 0-12 15,0 0-6-15,0 0-5 16,0 0 4-16,0 0-2 0,0-2 0 15,0 2-65-15,0 0-5 16,0 0-50-16,2-1-63 0,3 0-246 16</inkml:trace>
  <inkml:trace contextRef="#ctx0" brushRef="#br0" timeOffset="-36146.18">15737 12068 984 0,'-3'-10'0'15,"-3"3"231"-15,-2 0-144 16,-6 4-10-16,-2 2-16 0,-8 9-25 16,-1 10-14-16,-4 8-9 15,-2 7-3-15,1 2-2 0,2 3-2 0,4 1 0 16,7-3-2-1,6-4-7-15,7 0 6 0,4-3-3 0,8 0 0 16,10-2-1-16,1-2 3 16,5-2-4-16,2-4 4 0,3-3-4 15,0-3-48-15,1-3-9 0,2-5-43 0,-1-1-78 16,-2-2-54-16,-3-2-260 15</inkml:trace>
  <inkml:trace contextRef="#ctx0" brushRef="#br0" timeOffset="-35716.179">15928 12373 914 0,'8'0'0'16,"3"0"200"-16,0 2-97 0,-3 1-46 15,3 4-6-15,1 4-8 16,-4 2-21-16,5 4-12 0,-6-5-8 0,-3-4 7 15,-1 1-2-15,-1-2-6 16,-2 1 3-16,0-2-2 0,0 3-1 16,-3-1 8-16,-1 0-6 15,0-1-6-15,2 1 4 0,2-1-3 0,0 0-49 16,1 1 11-16,8 1-10 0,2-4 11 15,1 0 18-15,2 0 5 16,2 0-5-16,-2 2 17 0,0 0 0 0,-1 3-3 16,-5-1 11-1,0 1-4-15,-5 2 0 0,-3 0 0 0,0 5 7 16,0-2-3-16,0 2 3 15,-1 0-3-15,0-2-4 0,1 0 0 16,0-2 3-16,-3-1-2 16,-1 1 14-16,-3-2 1 0,-5 0 3 0,-3 0-7 15,-3-1-7-15,-6-3-3 0,-1-1 3 16,-1-1-3-16,0-2 1 15,3-1 1-15,4-1-3 0,5 1-2 0,5-2-18 16,1 0-35-16,5 0-58 16,2-7-79-16,1 0-190 0</inkml:trace>
  <inkml:trace contextRef="#ctx0" brushRef="#br0" timeOffset="-35486.179">16391 12433 1081 0,'16'-4'0'15,"6"-1"162"-15,1 0-91 0,1 0-26 0,3 0-23 16,-3 1-13-16,-1-1-5 0,-1 1 0 15,-5 0-2-15,-4 2-4 16,-2 0-60-16,-3 1-12 0,-4-1-55 0,-3 0-48 16,-1-3-146-16</inkml:trace>
  <inkml:trace contextRef="#ctx0" brushRef="#br0" timeOffset="-35296.179">16524 12140 870 0,'3'-6'0'0,"-1"5"188"16,0 1-111-1,1 14-39-15,-1 11 64 0,-2 13-20 0,-2 5-40 16,-4 4-21-16,-2-3-8 16,2-3-9-16,1-4-4 0,2-5 0 15,0-6 0-15,3 0-132 16,0-6 23-16,0-3-86 0,3-5-396 0</inkml:trace>
  <inkml:trace contextRef="#ctx0" brushRef="#br0" timeOffset="-34816.178">17054 12398 1082 0,'1'-16'0'16,"-1"0"167"-16,-3-3-105 0,-7 7-15 0,-3 2-14 15,-7 5-13 1,-8 5-14-16,-8 2-6 0,-6 13 0 0,0 7 7 16,1 5-6-16,4 4 2 15,10 2-1-15,7-3-4 0,8 2 2 16,8-5-1-16,4-1-12 15,4-2-17-15,6-5 6 0,4-5 5 0,1-2 9 16,4-6 2-16,2-3 5 16,0-3 6-16,-1-3-3 0,3-5 0 15,-1-4 4-15,-2-4 5 0,1-4 5 0,-3-5 4 16,2-4-4-16,1-7-3 15,1-7 0-15,3-5 0 0,1-5-1 16,4-4 0-16,-1-3-7 16,-1 0-2-16,-3-1 3 0,-5 4-2 0,-6 5-1 15,-4 4 12 1,-5 11-1-16,-5 12 10 0,-1 9 5 0,-7 11-2 15,-4 6-13-15,-7 19-14 16,-6 15 1-16,-6 13 2 0,0 8 4 16,3 4-6-16,2 6-2 0,1-3 6 0,4-5-1 15,5-1-13-15,3-8-18 16,5-2-25-16,4-3-55 0,3-7-19 15,2-5-30-15,1-8-160 16,5-6-223-16</inkml:trace>
  <inkml:trace contextRef="#ctx0" brushRef="#br0" timeOffset="-34396.177">17245 12354 920 0,'3'-7'0'0,"-3"7"253"15,0-1-144-15,0 1-44 0,0 8-38 0,0 6-17 16,-4 8 31-1,-3 5-16-15,0 2-14 0,-3 0-3 0,2 0-1 16,-3-3-1-16,-1 1 1 16,2-3-5-16,0-4-4 0,2-2 2 15,3-3 0-15,1-2-49 0,4-2 29 0,0-1-18 16,4-6-20-16,5 0 4 15,1-3 1-15,3-1 11 0,2-3 27 16,0-5 5-16,0-5-1 16,0-1 12-16,-1-3-1 0,0-4 0 0,1 1 0 15,-2 1 2-15,0 0-3 16,-2 4 2-16,0 3 7 0,-3 6 9 15,-1 2-4-15,-3 4-5 16,-2 1-2-16,-1 10 13 0,-1 6 10 0,-7 8 7 16,-4 2-9-16,-2 4-5 0,0 1-2 15,2-2 8-15,0-1-7 16,2-2-10-16,1-3 1 0,3-2-8 0,0-3-5 15,2-2 2 1,0-2 1-16,2-1-65 0,1-2-27 0,-1-7-51 16,-1-2-321-16</inkml:trace>
  <inkml:trace contextRef="#ctx0" brushRef="#br0" timeOffset="-33816.177">17803 12264 832 0,'0'-10'0'0,"0"3"281"0,-4-2-184 0,-6 4-8 16,-6 4-28-16,-6-1-30 0,-4 15-13 15,-5 5-1-15,2 6-6 16,4 5 0-16,3 4-3 0,6-2-5 0,5-3-6 16,5-1 6-1,3-2 0-15,3-4-4 0,0 1 1 0,4 0 1 16,4 1-2-16,1-3 2 15,5 3 1-15,2-3-3 0,3-1-10 16,2-1-8-16,2-6-9 16,4-2-12-16,2-7-18 0,4-3-23 0,-1 0 14 15,0-8-12-15,-3-4-40 0,-4-2-52 16,-5-1-87-16</inkml:trace>
  <inkml:trace contextRef="#ctx0" brushRef="#br0" timeOffset="-33436.176">18027 12443 709 0,'3'-5'0'0,"-1"2"262"0,0 2-165 0,-2 0-8 16,0 1-16-16,2 4-33 0,-2 8-20 0,0 11 53 15,-3 5-14 1,-3 2-25-16,1 1-10 0,0-4-10 0,0-2-8 15,3-5-3-15,1-2-1 16,1-5-1-16,0-4-1 0,3-2 0 16,2-2 0-16,1-2-34 15,3-2 14-15,3 0-13 0,0-1-14 0,4-6 7 16,-2 0 4-16,3-4-2 0,-5-1 25 15,3-2 3-15,-4-1 4 16,0-2 10-16,-2 2-3 0,-2 2-2 0,-2 3 2 16,-2 4 2-16,-1 4-5 15,-2 1 4-15,0 8 9 0,0 9 15 16,0 7 11-16,-3 2-16 15,-4 2-9-15,4 0 4 0,-1-2-1 0,1-2-6 16,0-3-4 0,1-3-5-16,0-3 0 0,2-2 0 0,0-1-40 15,0-2-42-15,2-2-1 0,0-1-50 0,0-6-149 16,-1-1-225-1</inkml:trace>
  <inkml:trace contextRef="#ctx0" brushRef="#br0" timeOffset="-33036.175">18350 11833 783 0,'0'-2'0'16,"0"1"278"-1,0 1-185-15,0 0-15 0,2 0-32 0,3 9-15 16,0 3 47-16,5 12-16 0,0 4-20 0,0 5-6 15,5 9-3 1,-5-2-10-16,0 6-8 0,-4-1 0 0,-1 4-4 16,-5 4-2-16,1 2 2 15,-1 6-5-15,-5 3-2 0,-1 5 0 16,-2-2-1-16,-4 4-3 15,-2-5 0-15,-2-4 5 0,-4-1-8 0,-1-6 6 16,-2-4-2-16,-2-3-1 16,-3-2-23-16,-3-4-8 0,0 1-25 15,-1-4-3-15,-2-3-35 0,-2-3-55 0,0-1 1 16,-2-3-111-16,-1 1-520 15</inkml:trace>
  <inkml:trace contextRef="#ctx0" brushRef="#br0" timeOffset="-32266.174">8287 11664 714 0,'0'-16'0'0,"-2"5"310"16,-3 4-212-16,2 2-4 0,-1 4-23 0,1 1-7 15,-6 13-27-15,-7 17-27 16,-9 15 10-16,-5 18 16 0,-4 11-2 16,-1 9-8-16,0 4 6 15,0 4-6-15,5 2-5 0,6-5 0 0,7 1 3 16,6-6-9-16,9-4-7 15,5-5-8-15,10-10 0 0,7-5 1 16,5-9 0-16,8-7 3 16,2-8-5-16,5-6-16 0,2-5-41 0,2-5-92 15,-1-5-76-15,-1-4-126 0</inkml:trace>
  <inkml:trace contextRef="#ctx0" brushRef="#br0" timeOffset="-31066.173">18860 12085 618 0,'2'-12'0'0,"1"5"295"15,-1-2-185-15,-2 0-14 16,0 2-17-16,0 0-24 0,-3-1-17 0,-2 0 1 16,0 3-8-1,-1 2-3-15,-1 3-8 0,-4 0-4 0,-2 5-5 16,-5 6-4-16,-3 9 8 0,1 5-3 0,-5 5 0 15,2 3-2 1,1 3-4-16,1-1-5 0,1-1 4 0,2-2-2 16,2-3-4-16,7-4 2 15,3-2 2-15,2 0-3 0,4-4 0 16,2 0 1-16,6-2-1 15,5 0 0-15,2 0 2 0,4-5-3 0,0 0 2 16,3-2 4-16,-1-3-6 16,-1-1 2-16,-2-4 1 0,-2 1-3 15,-3-2-14-15,-2-1-15 0,0 0-29 0,-2 0-7 16,-1 0-14-16,-2 0-41 15,-1 0-32-15,-1-1-106 0,-1-2-382 16</inkml:trace>
  <inkml:trace contextRef="#ctx0" brushRef="#br0" timeOffset="-30386.172">19086 12334 686 0,'5'-4'0'0,"-1"3"286"16,-3 1-183-16,-1 0-26 0,-5 6-10 0,-5 7-16 16,-6 7 7-16,-3 4-17 15,0 1-12-15,2-3-8 0,2-1-9 16,2-3 0-16,0-2-8 0,2-2-6 0,2-4 4 15,1 2 0-15,1-5 0 16,3-1 1-16,1-2-5 0,3-4-2 16,0 1-7-16,0 1-13 15,0-2-9-15,5 0 23 0,3-2 9 0,2-4 0 16,5-6 2-1,0-2 4-15,1-1-7 0,1-5 4 0,-2-1-1 16,1-4-2-16,-2-1 2 16,-2 2 1-16,-4 2-4 0,-1 7 4 15,-3 7 14-15,-2 5 4 0,-1 3 2 0,-1 0-12 16,0 2-11-16,0 10-2 15,-1 8 6-15,-4 6 12 0,-1-1-5 16,1 0-7-16,-2 3-2 16,2 1 7-16,-1-1 3 0,-1 1-6 0,0-1 6 15,0 1-5-15,-2-1-6 16,2-1 0-16,-3 0 5 0,4-3-6 15,0-2 2-15,2-3 2 16,0-3-4-16,1-3-12 0,1-3-3 0,-1-5-6 16,-1 1 13-16,0 0-1 0,-5-3-8 15,0 1 4-15,-4-2-9 16,-3-2-11-16,-1 3 22 0,-1-2-1 0,-1-2-1 15,5 1 11 1,3 0 4-16,7 0-2 0,1 0 2 0,3 0 3 16,0 0-4-16,1 0-4 15,6 0 2-15,3 0 4 0,3 0 35 16,2 1-17-16,3-1-2 0,1 0 5 0,1 0-4 15,1 0-2-15,-1 0 1 16,-2 0-7-16,-3 2-12 0,-1 1 2 16,-2-2 5-16,0 1-7 15,-4-2-45-15,-4 1-24 0,-1 1-42 0,-3-2-29 16,-1 0-66-16,-4 0-269 15</inkml:trace>
  <inkml:trace contextRef="#ctx0" brushRef="#br0" timeOffset="-27496.168">19823 7216 1021 0,'0'-26'0'0,"2"7"111"0,-2 4-39 15,0 5-25 1,0 1-15-16,-7 3-12 0,-2 0-13 0,-5 2-8 16,-4 4-11-16,-6 1-5 15,-2 8-3-15,-2 1-12 0,0 2-3 16,3 1 6-16,2 2 7 0,3-1 17 0,-1 2 4 15,1 4 0-15,-2-1 2 16,0 6 1-16,-1 3-2 0,-1 5 31 16,-3 5 1-16,2 8 6 15,-5 1-9-15,-3 7-2 0,-1 3-4 0,0 5 2 16,-2 1-9-16,4 1-4 15,1-3-5-15,-1-2-1 0,0-1-8 16,0-3 4-16,3 1 2 16,-1-4-6-16,2 1 4 0,0-1 0 0,2-3-2 15,4 3 0-15,-2 0 19 0,7 3-6 16,0 2-2-16,3 2-6 15,2 3-3-15,1 0 4 0,2 1-7 0,2 3 2 16,-2-1 6 0,5 1 0-16,-3-3-1 0,3-1 0 0,-2-1-4 15,0-3 1-15,0 0 5 16,1-3-6-16,-2-6 1 0,3-1 11 15,-4-5-3-15,2-1 2 16,2 1 1-16,1 1-8 0,0 2-2 0,-1 0 0 16,-1 6-1-16,2 0-3 0,-3-1 0 15,-1 1 4-15,0-1-6 16,0-1 4-16,1-1 0 0,-1-1-2 0,0-1 0 15,-3-3 2-15,-2-1-3 16,-2 0 2-16,0-4 1 0,-2 0-2 16,-3 0 0-16,-1-3 2 15,-2 3-2-15,-3-2 0 0,-4 1 5 0,-2 1-5 16,-3-2 0-16,-1 0 3 0,0 0-5 15,0-3 3-15,0-1-1 16,2-1 0-16,2-1 0 0,-1-1 2 0,2 1-2 16,1-2 0-1,0-2 1-15,3-2-4 0,1-1 5 0,-2-6 0 16,3-1-4-16,0-4 4 15,0-3 0-15,0-2-3 0,1-1 2 16,0-1 1-16,-1-2-4 16,1 0 4-16,3 0-1 0,2-1-1 0,4-1-1 15,4-2-2-15,3 0-9 0,3 0 11 16,3 0-2-16,1 0-7 15,0 0 4-15,0-4 0 0,1-8-5 0,6-3 9 16,0-3 1-16,1-1-1 16,1 0 4-16,-1-2-1 0,-2-2 3 15,3-2 4-15,-3-1 2 16,3-3-3-16,5 3 1 0,2-6-5 0,3 1-1 15,4-2 2 1,1-4-4-16,1 3 0 0,3-2-2 0,-4 1 2 16,-1 2 0-16,-5 1 3 0,-2 6-2 0,-7-2-2 15,-3 6 2 1,-3 2 2-16,-3 3 2 0,0 3 16 0,-4 3-6 15,0 4-4-15,1 2 4 16,-1 5-6-16,2-1-8 0,-2 2 3 16,-5 14-7-16,-3 10-5 15,-1 10 11-15,-4 6-1 0,3 8-4 0,1 1 4 16,-3 2-1-16,2 3-1 0,-1-2 0 15,0-1 1-15,0 0-1 16,0 0 0-16,-2-5 2 0,1 2-3 0,1-3 2 16,-3-2 1-16,5-1-3 15,2-7 2-15,2-7-1 0,4-2 0 16,3-7 0-16,2-3-1 15,2-3-5-15,7 1 11 0,2-5-3 0,5 2-3 16,5-3 2 0,6-2 8-16,3 0-9 0,4-3 0 0,-1-2 4 15,1 1-4-15,2-3 0 0,0 1 0 0,0-1 0 16,4-3 0-1,4-3 5-15,1-2-6 0,3-2 2 0,3 0-1 16,-4 0 0-16,-3 4-41 16,-6-1-4-16,-9 6-27 0,-6 1 4 15,-7 5-23-15,-9 6-71 16,-7 0-85-16,-11-3-384 0</inkml:trace>
  <inkml:trace contextRef="#ctx0" brushRef="#br0" timeOffset="-24476.163">7592 14325 294 0,'-2'-3'0'0,"-1"1"252"0,-2 0-150 0,0-1 3 15,0 1-15 1,2 2-15-16,-2-2-24 0,0 1-15 0,2 1 3 16,3-1 11-16,-2 1 4 15,2 0-8-15,0-2-4 0,0 2-7 16,0 0-11-16,2 0-11 0,5 2-9 0,5 0 8 15,7 3 30-15,9 2-5 16,6-3-12-16,3-2-4 0,5-2 3 16,0 1-3-16,-1-1-11 15,-1-2-4-15,-6 0-3 0,-4-1-4 0,-7 1 2 16,-5 0 2-16,-6-1-4 15,-4 3 2-15,-1-3-2 0,-1 0-34 16,1 1 10-16,-1-2-20 16,2 2-38-16,-2 1-16 0,-2 1-4 0,0 0-71 15,-4 0-82-15,-4 0-130 0</inkml:trace>
  <inkml:trace contextRef="#ctx0" brushRef="#br0" timeOffset="-24116.163">7570 14561 640 0,'0'0'0'0,"0"0"225"15,0 0-142-15,0 0-35 16,0 0-23-16,0 2-20 0,1-2 0 0,1 0 25 15,2 4 11-15,1-4 13 16,2 1 5-16,1 1-7 0,5-2 10 16,4 0 0-16,1 0-13 15,7-3-4-15,6-2-4 0,5-3-4 0,5 1-4 16,3-1-2-16,-1 3-4 0,-3 0-10 15,-3 2-10-15,-4 3-3 16,-5-2-4-16,-5-1 0 0,-4 2 4 0,-2-2-4 16,-6 3 0-1,1 0 4-15,-6 0-6 0,-2 0-3 0,-2 0-19 16,-1 0-19-16,-1 2-9 15,0 4-21-15,0 1-43 0,-1 2-11 16,-2 1-33-16,-1-3-133 16,-3 0-217-16</inkml:trace>
  <inkml:trace contextRef="#ctx0" brushRef="#br0" timeOffset="-4666.136">9014 14028 395 0,'1'-1'0'16,"0"-1"215"-16,-1 1-119 0,0 0 30 0,0-1-16 15,0-1-51-15,0 1-14 0,1-3 7 16,-1 2-12-16,1-1-10 16,-1-3 5-16,0 1-5 0,0-1-3 0,0-2 3 15,-3 0-7-15,-1 0-3 16,0-2-3-16,-2 2 0 0,-1 1-8 15,0-2-2-15,-1 3 3 16,-2 0-1-16,-1 4-2 0,-3 1 7 0,-2 2-8 16,-2 1-3-1,-5 7 4-15,-1 4 2 0,-1 3-6 0,-3 7 8 16,0 3-5-16,2 5-6 0,-1 4 0 0,2 4 19 15,5 2-16 1,0-1 8-16,4-3-2 0,5-1-1 0,2-3 1 16,7-3 1-16,2 1-12 15,4-2 4-15,5 0 5 0,8-2-8 0,3-1 2 16,5-7 5-1,5-1-9-15,0-7 6 0,3-2 2 0,0-1-7 16,-2-5 4-16,-2-2-2 0,-2 0 0 0,-3 0-1 16,-5-1 1-1,-3 0-52-15,-3-1 12 0,-5 2-29 0,-2 0-51 16,-2 1 2-16,-1 2-38 15,1 2-145-15,-4-1-101 0</inkml:trace>
  <inkml:trace contextRef="#ctx0" brushRef="#br0" timeOffset="-3986.135">9308 14384 777 0,'0'-2'0'16,"-1"2"305"-16,-4 0-204 0,-4 9-51 0,-4 9-21 16,-5 7 18-16,-3 4-5 15,1-1-12-15,-1 0-4 0,0-4-4 16,5 3-10-16,-1-6 2 0,3-3-10 0,4-3-6 15,2-6 4-15,1-3 6 16,6-2-11-16,-1-3 6 0,2 0-2 16,0-1-10-16,1 0 11 15,5 0-4-15,4-1-14 0,1-7 14 0,2-3 2 16,3-5 0-1,-1-3-5-15,-1-3 6 0,0-3-2 0,-2-3 2 16,0-2 1-16,3 0-3 0,-3-2 2 0,-1 6 0 16,-1 5-2-16,-4 7 2 15,-2 11 5-15,0 3-5 0,-3 3-2 16,1 11-1-16,2 11-1 15,-4 8 6-15,0 5 13 0,-3 4-18 0,-4-1 4 16,0-1 7 0,-2 1-11-16,-3-3 4 0,3-3 5 0,-1 0-10 15,0-4 6-15,1-2-3 16,0-1-3-16,1-3 4 0,2-3-2 15,1-2-50-15,-1-4 28 0,-1-1-6 0,1-4-2 16,-2-2 17-16,1-2-1 16,-1-3 12-16,-2-3 6 0,-3-1-2 15,3 3-2-15,-4-3 2 16,0 0 1-16,3 0-2 0,1-3 12 0,2 3-1 15,6 0 1-15,2-3 3 16,0 1-9-16,5-1-3 0,4-4 6 16,3 2 3-16,3-1-6 15,1 0 9-15,3 1-4 0,2 3-6 0,-1 0 4 16,4 2-4-16,-1 0-4 0,-1 0 4 15,1 4-5-15,-1-2 0 16,-3 1 0-16,-1 0 3 0,-2-3-4 0,0 1-15 16,-2-1-11-1,1 0-36-15,-3 0-3 0,-5 0-44 0,-2-1-104 16,-3-5-166-16</inkml:trace>
  <inkml:trace contextRef="#ctx0" brushRef="#br0" timeOffset="-3246.134">10145 13516 680 0,'4'-7'0'0,"-4"3"281"0,0 4-171 16,-1 0-37-16,-6 0-39 16,-4 10-22-16,-7 7 3 0,-4 12 21 15,-6 7 10-15,-4 13-3 16,-1 9-3-16,-2 3-7 0,0 8-1 0,1 1-18 15,5 5 0-15,3-2 2 0,4 2-1 0,4-1-3 16,3-2-4 0,2 0-1-16,5-2-4 0,0-5 4 0,2 0 0 15,3-2-4-15,4-4 9 16,1-4-2-16,6-4-3 0,2-3 5 15,0-5-7-15,2-3 0 16,-1-2-1-16,1-4-2 0,0-2-1 0,0-3 1 16,-2-3-2-1,3-1 0-15,-3-4 0 0,1 0 5 0,0-3-6 16,-3-3-17-16,-2-3-15 0,2-1-28 0,-3-3-26 15,0-2-41 1,0-2-74-16,-3-4-114 0,0-5-280 0</inkml:trace>
  <inkml:trace contextRef="#ctx0" brushRef="#br0" timeOffset="-2656.133">10351 14429 1060 0,'0'-24'0'0,"0"2"174"0,-4-2-107 0,-1 3-13 15,-5 1-4-15,-1 2-6 0,-6 5-12 0,-3 1-13 16,-5 6-7 0,-4 5 1-16,-1 1 8 0,-3 11-7 0,3 7-11 15,2 7 6-15,4 4-7 16,5 7-4-16,6 5 3 0,3 1 3 15,7 2-8-15,3-3 8 16,0-3-1-16,5-3-4 0,3-6-4 0,2-7 3 16,1-5-26-16,2-5 28 15,1-8 0-15,6-3-6 0,4-2 7 16,3-10 1-16,1-4-2 0,-1-5 0 0,-2-5 2 15,0-6-3-15,-1-4 2 16,-2-7 1-16,-2-3-3 0,1-9 2 16,-3-1 1-16,-1-3-3 15,-2-2 2-15,1 5 0 0,-4 0-1 0,-2 5-1 16,-3 8 1-1,-2 5 0-15,-2 13 0 0,-2 10 4 0,-1 9 7 16,0 5 0-16,-2 12-10 0,-6 12-2 0,-5 13-3 16,-4 11 7-1,2 3-6-15,0 5 6 0,4 0 3 0,1-1-7 16,4 0 1-16,1-3 3 15,2-8-6-15,1-1 4 0,2-3 2 16,0-8-6-16,2-2 5 16,4-7-2-16,3-3 0 0,0-5-35 0,0-3-13 15,1-1-54-15,1-3 2 16,0-2-31-16,-1-4-168 0,-2-2-293 15</inkml:trace>
  <inkml:trace contextRef="#ctx0" brushRef="#br0" timeOffset="-2436.133">10624 14492 865 0,'0'0'0'16,"0"3"195"-16,0 11-118 15,0 6 24-15,-5 6-34 0,0 3-24 16,-2 3 4-16,0 2-13 0,0 0-19 0,-1-2-7 15,3-2-5-15,-2-3-1 16,3-5-4-16,-1-2-38 0,1-6-24 16,2-2-71-16,1-2-37 15,0-6-186-15</inkml:trace>
  <inkml:trace contextRef="#ctx0" brushRef="#br0" timeOffset="-2116.132">11104 14176 928 0,'9'-25'0'16,"-5"8"225"-16,0 3-156 0,-4 4-7 0,-4 5 2 15,-5 5-12-15,-9 3-26 16,-10 14-21-16,-9 8 1 0,-5 9 5 15,2 3 3-15,3 2 4 0,7 2-14 0,6-3-6 16,10-1 4-16,6-3 19 16,5 1-13-16,4-2 3 0,1 0-6 15,5-3-9-15,1-3 8 16,2-2-3-16,-1-2-3 0,4-3 4 0,-1-4 0 15,2-4-5-15,3-1 5 16,1-4-4-16,2-6-16 0,3 0-4 16,-1-1-23-16,0-2-64 15,5-3-2-15,-5-1-13 0,1 1-99 0,-3-4-147 16</inkml:trace>
  <inkml:trace contextRef="#ctx0" brushRef="#br0" timeOffset="-1516.131">11390 14447 882 0,'2'0'0'0,"-2"5"129"0,0 6-21 16,-6 4-43-16,-5 4-18 15,-3 6-10-15,-3-1-18 0,-2 0-9 16,1-1-4-16,1-3 4 15,3-4-7-15,-1 0-3 0,5-3 0 0,1-6 4 16,5 0-7-16,3-5 6 16,1-2-5-16,0 0-13 0,6 0 14 15,4-6 1-15,0 0 0 16,5-6-14-16,-3 0 3 0,3-5-5 0,1-3 16 15,-2-4 0-15,1-1-7 0,-1-2 11 16,-2-1-2-16,0 6-2 16,-3 4 0-16,-2 4 16 0,-3 8-1 0,-1 3 2 15,0 3-7-15,-2 8-13 16,1 9 6-16,-2 9 17 0,0 7-10 15,-6 3 1-15,-2 1-7 16,-2-2-3-16,2 0 1 0,-1-5 0 16,0-3 0-16,1-3-1 15,-1-2 3-15,1 0-8 0,0-6 8 0,-3 3-4 16,0-2 0-16,-4-1-8 0,1 0-20 15,-3 1-15-15,4-5 13 16,0-1 4-16,2-5 9 0,5-1 13 0,1-2-1 16,3-2 3-16,2-1 4 15,0 0-1-15,0 0-1 0,6 0 0 16,0-2 26-16,4-3-3 15,5 0-7-15,-2-1-6 0,4 0 1 0,0-1 3 16,2 3 2-16,2 1-2 0,0-1 6 16,0 3-5-16,0 1-9 15,-2 0 2-15,3 0-5 0,-4 1-4 0,-2-1 1 16,-6 1 0-1,-3 2-42-15,-5-3 9 0,-2 1-38 0,0 1-82 16,0-2-91-16,-2 0-257 16</inkml:trace>
  <inkml:trace contextRef="#ctx0" brushRef="#br0" timeOffset="-1186.131">11720 13914 840 0,'4'-12'0'0,"0"5"246"0,-2 4-134 16,0 3-15-16,1 3-57 0,-3 14-27 0,3 12 39 15,-1 14 4 1,0 10-17-16,-2 10-9 0,0 5-13 0,0 5-9 16,-2 6-1-16,0 1 1 15,-1 2-11-15,-3-1 6 0,-2 1 8 16,-6-2-11-16,-3-5 0 15,-4-3 7-15,-3-6-8 0,0-5-3 0,-3-5-19 16,2-5-15-16,-2-7-13 0,1-4-22 16,0-8-18-16,-2-4 16 15,4-4-21-15,-3-4-140 0,-2-6-207 0</inkml:trace>
  <inkml:trace contextRef="#ctx0" brushRef="#br0" timeOffset="-666.13">12138 14577 743 0,'-21'5'0'0,"8"-3"340"16,7 0-236-16,6-2-26 15,13 0-68-15,11-6 38 0,10-4 21 16,8-2-12-16,6-5-20 16,-2 1-10-16,-3 3-12 0,-5 1-5 0,-8 4-4 15,-8 0-10-15,-5 4 8 16,-6 3-1-16,-6 0-3 0,-4 1-75 15,-1 0 8-15,0 0-31 0,0-2 5 0,0-6-18 16,0-1-151-16,-1-8-194 16</inkml:trace>
  <inkml:trace contextRef="#ctx0" brushRef="#br0" timeOffset="-486.13">12462 14297 815 0,'-7'0'0'15,"0"7"292"-15,-3 11-214 0,-2 7-2 16,-3 10 6-16,4 8-21 0,-2 2-25 0,0 5-22 15,2-3-7-15,3-3-5 16,1 0-2-16,4-5 0 0,3-1 0 16,0-6-163-16,0-5 44 15,0-6-69-15,-1-4-360 0</inkml:trace>
  <inkml:trace contextRef="#ctx0" brushRef="#br0" timeOffset="-66.129">13053 14221 927 0,'2'-9'0'16,"-1"1"253"-16,-1 2-141 0,-3 1-32 0,-6-2-19 15,-6 5-19-15,-4 2-18 16,-5 5-9-16,-9 11-4 0,-3 9 10 16,-1 7-5-16,0 7-9 15,4 5 5-15,6 4-8 0,6-2-8 0,11 0 8 16,6-5-1-16,4-3-6 0,11-5 6 15,4-5-2-15,6-6-2 16,3-3 2-16,2-2 0 0,1-6-2 0,3-2 1 16,-1-4-5-1,-2 2-54-15,1-3-13 0,-4 0-64 0,0 2-77 16,-3-2-75-16,-4-3-257 15</inkml:trace>
  <inkml:trace contextRef="#ctx0" brushRef="#br0" timeOffset="93.871">13235 14715 880 0,'-7'18'0'16,"0"8"251"-16,-1 5-154 16,0 2-18-16,0 3-10 0,1-1-28 15,1-2-20-15,-1-2-15 16,2-7 3-16,3-2-12 0,0-6-3 0,2 1-44 15,-2-3-54-15,1-3-83 0,-3-3-161 16</inkml:trace>
  <inkml:trace contextRef="#ctx0" brushRef="#br0" timeOffset="643.872">13939 13900 639 0,'-2'-2'0'16,"-3"1"216"-16,0 1-132 0,2 0-23 15,-1-1 9-15,1 1 2 16,-1 0-24-16,-2 0-10 0,-2 7-5 0,-5 6-11 15,-5 11 4-15,-5 8 11 0,-7 9-8 16,-2 10-8-16,-6 10 4 16,-3 9-9-16,1 10-7 0,2 4 4 0,1 6-8 15,4 2-5-15,7 0 0 16,4-3 13-16,9-6-5 0,4-7 12 15,6-7-10-15,3-10-7 16,0-5 7-16,6-5 0 0,0-6-13 0,6-3 6 16,-1-7-1-16,2-2-4 15,3-4 4-15,0-5 2 0,2-2-28 16,0-6-20-16,-1-2-44 0,-1-3-91 0,-3-3-90 15,0-5-583-15</inkml:trace>
  <inkml:trace contextRef="#ctx0" brushRef="#br0" timeOffset="1143.872">14065 14594 978 0,'-4'-12'0'16,"-2"0"183"-16,-4 3-120 0,-3 1 7 0,-5 3-20 15,-5 5-9-15,-3 10-7 16,-3 7-21-16,0 5-5 0,-1 4-12 15,1 4 8-15,5 2 1 0,5-2-6 0,6-3 2 16,8-1 0 0,5-2-1-16,6-1-3 0,7-2 3 0,5-3 0 15,5-5-11-15,2-5 7 16,-1-4-4-16,1-4 6 0,-2-2-1 0,-4-5-6 15,1-5 13 1,-1-3-7-16,-3-6 0 0,4-4 6 0,-3-6 0 16,0-6-5-16,1-5 4 15,2-6 4-15,-2-5-3 0,1-6 8 16,-3 0 0-16,0-1-7 0,-3 5 3 0,-4 6-4 15,-3 5-5-15,-3 14 4 16,-2 12 13-16,-1 10 5 0,0 8 16 16,0 10-21-16,-8 19-28 15,-5 17 22-15,-3 15-1 0,0 3-11 0,2 1 6 16,6-3-2-16,-2-6-4 15,4-5 6-15,-1-4 0 0,2-5-3 16,0-7-11-16,2-5-36 0,0-3-42 0,3-7-27 16,1-3-59-16,4-7-275 15</inkml:trace>
  <inkml:trace contextRef="#ctx0" brushRef="#br0" timeOffset="1463.873">14327 14609 773 0,'13'-5'0'15,"5"5"302"-15,3 0-180 0,2 5-45 0,0 9-14 16,-3 3-3-16,-2 2-9 16,-8 5-27-16,-4 4-13 0,-6 0 9 15,-5 1-6-15,-8 3-5 16,-6-3 5-16,-3 1-9 0,-8 1-8 0,0-5 6 15,2-1 6 1,3-5-11-16,8-2 4 0,7-4 2 0,3-2-5 16,6-2 0-16,1 0 0 15,9-1-5-15,2 1 11 0,4-3-3 0,2-1-2 16,4-4 0-16,0-2 5 0,0 0-6 15,-1 0 2-15,1-1 1 16,-3 0-3-16,1-2-52 0,-2 1-24 0,-3 2-56 16,-2-1 15-1,-3 0-42-15,-4-2-212 0</inkml:trace>
  <inkml:trace contextRef="#ctx0" brushRef="#br0" timeOffset="1963.874">14773 14780 1146 0,'1'-5'0'0,"0"3"225"16,-1-1-144-16,0 3-30 0,-3 0-22 16,0-1-20-16,-1 1-3 15,-1 0-12-15,-1 0-48 0,2 0-8 16,2 0-103-16,2 0-88 15,0-3-366-15</inkml:trace>
  <inkml:trace contextRef="#ctx0" brushRef="#br0" timeOffset="2283.874">15401 14326 1017 0,'-2'-25'0'0,"-8"4"181"16,-4 6-77-16,-6 7-41 0,-6 8-25 0,-4 3-3 16,-4 16-8-1,-2 12-8-15,0 9-8 0,2 6 7 0,6 8-8 16,5-4-7-16,8 0 8 0,6-4-5 0,8-6-7 15,2-2 2 1,10-4 2-16,6-5-2 0,3-3 3 0,6-3-3 16,3-2-2-16,4-4 2 15,-2-4-6-15,-1-3-46 0,-1-5 4 16,-3-3-35-16,-2-2-91 15,-5-5-34-15,-2-7-228 0</inkml:trace>
  <inkml:trace contextRef="#ctx0" brushRef="#br0" timeOffset="2613.874">15547 14630 887 0,'9'3'0'0,"4"9"234"0,2 5-134 15,-3 5-51 1,-2 5-23-16,-3 1 7 0,-3 1-4 0,-4-2-6 15,-1 0-1-15,-7-3 6 0,-1 0-10 0,-2-4-11 16,-2-1 6 0,-4-1-6-16,2-2-3 0,-1-1 3 0,0-1-4 15,2 0-2-15,-1 0 1 16,4-3 0-16,2-2-3 0,4 0 0 15,1-5-2-15,2 0-2 16,2-1 2-16,2-2-2 0,7-1 0 0,4 0 10 16,5 0-3-1,0-3-2-15,4-1 0 0,-2 1 4 0,1 0-7 16,-2 0 6-16,-4 3-6 0,0 0-38 0,-2 0-9 15,-4 3-23-15,0-1-55 16,-5-2-39-16,0 0-129 0</inkml:trace>
  <inkml:trace contextRef="#ctx0" brushRef="#br0" timeOffset="2943.875">15787 14071 866 0,'0'-21'0'0,"6"9"258"0,6 6-194 15,0 4 9-15,5 2 5 16,0 14-17-16,3 9 9 0,2 15-5 15,-3 12-13-15,-5 11-19 0,-6 12-3 0,-5 10-6 16,-4 3-13-16,-10 5-8 16,-5 0 9-16,-2 0-5 0,-4-3-9 15,1-7 4-15,1-6 7 16,-1-8-10-16,3-5-4 0,-1-4 5 0,0-4-48 15,-2-5 15 1,-3-3-10-16,0-6-16 0,-6-4 2 0,-2-3-16 16,1-5-21-16,-3-3-6 15,2-6-21-15,2-3-110 0,0-8-195 16</inkml:trace>
  <inkml:trace contextRef="#ctx0" brushRef="#br0" timeOffset="3463.876">16198 14722 916 0,'-1'0'0'0,"1"0"250"16,0 0-180-16,0 0-33 0,4 0-4 15,2-4-13-15,5-2-6 16,7 1 13-16,5-2 1 0,7 1 1 0,3 3-4 16,0-4 2-1,2 3-18-15,-5 3-11 0,-6-4 4 0,-5 1-1 16,-6 1-55-16,-4-2-17 15,-5 5-18-15,-2-5-22 0,-2-2 4 16,-6 2-90-16,-6-3-428 0</inkml:trace>
  <inkml:trace contextRef="#ctx0" brushRef="#br0" timeOffset="3663.876">16382 14503 875 0,'0'0'0'0,"0"1"228"16,0 10-140-16,0 9 33 0,0 6-45 0,-3 4-33 15,-1 4-17-15,-3-2-14 0,1 2-12 16,-1-3 0-16,0-2 8 16,0 0-47-16,2-5-36 0,1-2-32 0,3-5-36 15,1-5-53 1,0-6-217-16</inkml:trace>
  <inkml:trace contextRef="#ctx0" brushRef="#br0" timeOffset="3943.876">16933 14398 784 0,'0'-18'0'0,"-2"7"306"16,-8 6-199-16,-7 3-29 15,-8 4-23-15,-7 14-25 0,-6 9 7 16,-2 10-4-16,2 5-6 15,3 4 0-15,4 1-2 0,7-3-16 0,8-3-5 16,9-5 6-16,7-3-8 0,5-5-4 16,8-1 4-16,3-5 2 15,7-2-5-15,2-1 2 0,2-5 5 0,2-1-8 16,0-1 1-1,-2-3 1-15,-1-1-78 0,-2-1 24 0,-4-2-24 16,-3 0-61-16,-3-3-18 16,-4 0-159-16</inkml:trace>
  <inkml:trace contextRef="#ctx0" brushRef="#br0" timeOffset="4163.877">17024 14870 842 0,'-2'21'0'0,"0"4"221"0,-3 4-152 0,-1 1-12 16,0 0-7-1,2-1-11-15,0-1-7 0,2-4-4 0,2-1-16 16,-2-5-10-16,4-1 7 0,-2-3-8 0,0 0-2 15,0-4-124 1,-4-1-33-16,-3-5-356 0</inkml:trace>
  <inkml:trace contextRef="#ctx0" brushRef="#br0" timeOffset="4693.877">17611 13946 669 0,'2'0'0'0,"-2"0"222"0,-3 2-61 16,-13 14-79-16,-6 9-46 0,-9 12 25 0,-4 9-8 15,-2 9-11-15,1 6-3 16,2 8-8-16,2 4-11 0,2 0-6 16,6 1-1-16,2-3 0 15,3-1 8-15,2-2 0 0,6 0-5 0,4-1-6 16,3-1 7-1,4-3-7-15,2-1-1 0,6-5-4 0,0-3 0 16,2-4-4-16,4-3 1 0,0-4-3 0,0-4-1 16,0-4 4-1,-1-7-4-15,-1-7-21 0,-1-3-2 0,-2-3-12 16,-2-1-27-16,0-3-25 15,1-2-43-15,-4-7-129 0,0-2-327 16</inkml:trace>
  <inkml:trace contextRef="#ctx0" brushRef="#br0" timeOffset="5243.878">17788 14687 950 0,'-9'-16'0'0,"0"7"264"0,-4 5-190 0,-8 3-42 15,-9 6-14-15,-2 12 15 16,-4 9-20-16,1 6 3 0,4 6 0 16,7-1-12-16,4 1-7 15,9-5 6-15,7-3 0 0,4-1-4 0,8-6 0 16,1-2 1-16,5-5 0 15,1-4-6-15,-2-1-10 0,3-6-9 16,-4-3 5-16,3-2 1 0,0 0 0 0,1-7 19 16,-1-3 0-16,-2-5-2 15,1-6 3-15,1-3 1 0,-2-8-3 16,2-5 2-16,-1-6 1 15,-1-5-3-15,-1-5 2 0,-3 0 1 0,3-3-3 16,-3-2 2 0,1 2 19-16,-1 0-17 0,-1 2 7 0,-1 7 0 15,0 12-2-15,-4 9 8 16,1 14 4-16,-4 9 7 0,0 4-3 15,1 16-27-15,-4 12-5 0,-6 14 16 0,-1 11 15 16,0 5-21-16,-2-1 8 16,1 2-10-16,0-5 0 0,1-6 0 15,4-2 5-15,-1-3-6 16,3-5-1-16,-1-3 0 0,1-4-101 0,1-3 16 15,1-5-32-15,3-4-98 16,-1-9-179-16</inkml:trace>
  <inkml:trace contextRef="#ctx0" brushRef="#br0" timeOffset="5683.879">17943 14843 778 0,'15'-2'0'16,"1"0"341"-16,2 2-237 15,0 0-53-15,-3 7-10 0,0 4 9 16,-6 1-15-16,-6 2-17 0,-1 2-2 0,-4 3-2 16,-7 1-2-16,-4-1 2 15,-3-2-9-15,-1-3-6 0,2-1 2 16,1-2 6-16,2-3-9 15,5-3 4-15,2 0 2 0,3-2-5 0,1 0-1 16,1 1 2-16,0-2-31 16,0 2 20-16,5 0-2 0,0 0-1 15,5 0 15-15,-2 1-2 16,2-2-3-16,-1 4 5 0,-1 0-1 0,2 4 0 15,-1 0 0-15,1 2 1 0,-2 1-2 16,0 4 1-16,-3 1 1 16,-2 1-2-16,0-2 2 0,-3 1-2 0,-1-3-3 15,-4 0 8 1,-7-2-2-16,1-3-3 0,-3 2 2 0,-4-2 2 15,-1-2-3-15,0 1 0 16,-3-4-1-16,1-2-15 0,0-4-4 16,2 0-2-16,1-1-23 15,3-4-18-15,5 1-22 0,-2-6-102 0,7-1-145 16</inkml:trace>
  <inkml:trace contextRef="#ctx0" brushRef="#br0" timeOffset="6033.879">18334 14801 1061 0,'0'-3'0'0,"0"2"209"0,0 1-127 0,-1-2-52 15,0 2-25-15,1 0-5 16,0 0 0-16,0 0 0 0,0 0-63 15,-1 0-1-15,0 0-58 16,-2 0-265-16</inkml:trace>
  <inkml:trace contextRef="#ctx0" brushRef="#br0" timeOffset="6333.88">18682 14526 981 0,'-1'-10'0'0,"-5"1"216"0,-2 2-133 16,-5 4-36-16,-4 3-12 0,-3 7-4 16,-8 10-8-16,-5 7-7 15,-3 10 11-15,0 5-7 0,3 5-6 0,7 1 2 16,6-3-9-16,9-7-10 15,7-2 6-15,4-1 7 0,6-3-8 16,5-2 1-16,2-3 1 16,-1-3-8-16,3-4 8 0,-1-1 1 0,-2-3-6 15,4-4 2-15,-2 0-2 16,2-3-41-16,-2 1-12 0,2-4-42 15,1-3-107-15,1 0-114 0</inkml:trace>
  <inkml:trace contextRef="#ctx0" brushRef="#br0" timeOffset="6763.88">18808 14787 847 0,'16'0'0'0,"0"0"321"0,-2 3-224 16,-2 4-42-16,-3 0-18 0,-2 1-10 0,-4 6 4 15,-3 1-1-15,-3 2-2 16,-5 1-1-16,-4 1-12 0,-2-1-8 16,0-2 3-16,1 0-5 15,3-3-4-15,2-3 2 0,3-2-3 0,1-2 0 16,0-2 0-1,0 1 3-15,3-1-4 0,-1-3-4 0,1 1-11 16,0 0-10-16,0 1 9 0,1-1-3 0,1 1-7 16,3 1 20-1,5-2-2-15,1 2 0 0,5-2 7 0,0 0-2 16,0 2-2-16,2 1 11 15,-5 4-8-15,-1 1 3 0,-3 1 0 16,-2 3 0-16,-3 2 2 16,-2 1 0-16,-1 1 1 0,2 0-3 0,-6-4 9 15,-4 0-3-15,-2-4 0 16,-2 0 5-16,-2-2-5 0,-1-1-5 15,-3-4 3-15,1 0-3 0,-1 2-2 0,2-4-15 16,-3-1-33-16,4 0-79 16,0 0 6-16,1 0-80 0,5-4-283 15</inkml:trace>
  <inkml:trace contextRef="#ctx0" brushRef="#br0" timeOffset="7143.881">19078 14016 613 0,'11'-17'0'16,"-1"5"298"-16,-1 6-164 15,-1 3-29-15,1 3-31 0,0 9-2 16,3 10-11-16,1 11-8 15,0 10 5-15,1 9-7 0,-1 12-14 0,0 11 6 16,-2 9-17-16,-3 5-9 16,-4 5-9-16,-3 4 5 0,-8-2-8 15,-8 3-6-15,-5-8 2 16,-2-4 3-16,-3-7-4 0,1-11-13 0,-1-9-19 15,-2-5-27-15,-1-9 6 0,-5-2-29 16,1-4-78-16,-4-6-34 16,-5-4-248-16</inkml:trace>
  <inkml:trace contextRef="#ctx0" brushRef="#br0" timeOffset="7713.882">15400 16165 800 0,'-6'0'0'0,"6"1"335"16,0-1-261-16,7 1-30 0,6 1 15 16,8-2 15-16,9 0-17 15,4 0-17-15,5 0-11 0,-1 0-4 0,0 0-2 16,-1 0-5-16,-5 1-16 0,-5 0 7 0,-5-1-9 15,-6 0 0 1,-5 0-1-16,-5-1-1 0,-3 0-41 0,-2 1 15 16,-1-2-22-16,0 0-34 15,0-1-1-15,0-2-27 0,-2-2-74 16,-7 2-145-16</inkml:trace>
  <inkml:trace contextRef="#ctx0" brushRef="#br0" timeOffset="7933.882">15610 16000 863 0,'6'12'0'0,"-1"8"268"0,0 7-155 0,0 4-20 15,-5 3-17 1,0 4-21-16,-5-1-30 0,-1 0-16 0,-1-4-1 15,-1-4-8-15,2-7 0 0,1-1 0 0,3-4-86 16,1-2-54 0,-1-3-27-16,-1-6-130 0</inkml:trace>
  <inkml:trace contextRef="#ctx0" brushRef="#br0" timeOffset="8433.883">16348 15895 808 0,'4'-13'0'0,"-1"3"290"15,-3 0-192-15,0-1-5 16,-2 4-16-16,-7 0-18 0,-4 3-18 15,-3 4-18-15,-8 5-7 0,-3 14-16 0,-6 6 0 16,-2 8 0 0,4 4 12-16,2 2-15 0,6-1 6 0,6-1 7 15,3-3-14-15,5-1 8 16,7-1 4-16,2-2-12 0,1 0 8 0,8-3-2 15,0-4-4 1,6-3 4-16,4 0 2 0,4-6-8 0,5-2 7 16,0-4-4-16,3-4-14 15,-2-3 13-15,-1 1-46 0,0-2-62 16,1-3 2-16,-4-5-14 0,-1-2-96 0,-3 2-139 15</inkml:trace>
  <inkml:trace contextRef="#ctx0" brushRef="#br0" timeOffset="8643.883">16541 16305 902 0,'0'11'0'0,"0"3"205"15,1 4-111-15,1 3-32 0,-2 0-17 16,0 3-4-16,0-1-1 15,0-2-18-15,0 0-7 0,-2-6-3 0,1 2-8 16,-1-6-6 0,2-3 4-16,0 0-4 0,0-4-144 0,-2-3 7 15,-1-1-168-15</inkml:trace>
  <inkml:trace contextRef="#ctx0" brushRef="#br0" timeOffset="9243.884">17033 15765 651 0,'3'-9'0'0,"0"6"365"0,-2-1-244 0,-1 4-26 15,-1 0 1-15,-5 0-26 0,-7 12-36 16,-8 11-28-16,-5 11 8 16,-3 7 2-16,0 8-3 0,3 1 2 0,2 4-2 15,3 1-2 1,-2 1 9-16,5 0-8 0,3-1-1 0,0 1 5 15,5-2-3-15,4-5-2 16,4 1 8-16,2-3-13 0,6-4-1 16,5 2 6-16,2-1-7 15,5-1-6-15,4 1 4 0,0-5 3 0,5-4-6 16,-2-1 2-16,1-5 5 0,2-7-8 15,-3-3-10-15,-1-5-20 16,-5-3-36-16,-6-2-11 0,-1-6-82 0,-6-3-156 16,0-3-333-16</inkml:trace>
  <inkml:trace contextRef="#ctx0" brushRef="#br0" timeOffset="12383.888">17486 12647 417 0,'0'-1'0'0,"-1"1"208"16,1 0-104-16,0 0 37 15,0 0-40-15,0-2-27 0,0 2 6 16,1-3-20-16,2 1-16 0,-2 2 4 0,1-2 8 15,-2 2-21-15,0 0-19 16,0 0-12-16,0 0-1 0,0 4-6 16,0 4-164-16,0-1-24 15,0-2-553-15</inkml:trace>
  <inkml:trace contextRef="#ctx0" brushRef="#br0" timeOffset="13363.89">17253 16297 603 0,'-4'0'0'0,"-1"0"157"15,-2 0-41-15,0-3-40 0,1-2-13 16,-1-1 6-16,0-3-5 16,-1-1-15-16,1-2 0 0,-2 1 5 0,2 2-6 15,-4 0-12 1,-2 2-15-16,-8 6-2 0,-3 1-11 0,-5 14-1 15,-1 6-5-15,-3 4-4 16,5 5 4-16,3 1 3 0,4 1-8 16,5-1 6-16,7-3-2 15,4-3-2-15,5-3 0 0,5-2 0 0,6-4-6 16,7-2 11-16,-1-5-3 0,7-2-2 15,-2-2 2-15,4-4-1 16,-1 0-14-16,-1-3 4 0,0-4-5 0,-3-1-7 16,-3-1 16-16,-3-3 5 15,-4-2-5-15,0-3 12 0,2-5-4 16,0-4-3-16,5-8 2 15,0-1-1-15,1-8 0 0,2-3 0 0,0 0-2 16,-3-2 2-16,-1 1 0 0,-3 4 4 16,-2 4-5-16,-3 8 2 15,-4 7 3-15,-3 9 3 0,0 8 10 0,-2 7 4 16,0 0-12-1,0 15-8-15,-6 10-2 0,-1 10 2 0,-4 6 17 16,-1 5-15-16,0-2-4 16,1 0 2-16,0 0 6 0,2-6-8 15,2-1 2-15,1-6-1 16,1-3 0-16,2-4 0 0,1-2-50 0,2-5-51 15,0 3-8-15,2-8-51 0,3-4-242 16</inkml:trace>
  <inkml:trace contextRef="#ctx0" brushRef="#br0" timeOffset="13813.89">17562 16213 975 0,'0'12'0'15,"-2"6"126"1,-3 8-40-16,0 3-40 0,-4 2-25 0,0-1-1 16,0-2-10-16,-1-3-8 15,0-3 7-15,1-4-7 0,1-4-2 16,4-1 0-16,4-5 4 15,0-2-5-15,9-1-1 0,3-1 2 0,4-2 0 16,4 0-6-16,0-2 4 0,1 0-13 16,2 0 11-16,2-4-5 15,-2 0-7-15,-4 0 18 0,-1 1-4 0,-6-4-4 16,-2 0 7-16,-2-3 2 15,-3 1-6-15,-1-4 6 0,-1-1 0 16,1-2-3-16,-2 3 0 16,-1 1-1-16,-1 6 0 0,0 2 2 0,0 3 13 15,0 0 6 1,0 1-1-16,0 9-17 0,-3 8-2 0,-1 6 0 15,-4 3 6-15,-2 1-6 0,1 2 0 0,0-1 4 16,2-1-6 0,2-3 4-16,-1 0 2 0,2-4-7 0,2 4-1 15,2-4-1-15,0-4-19 16,2-2-23-16,1-4-43 0,4-7-110 15,-1-2-196-15</inkml:trace>
  <inkml:trace contextRef="#ctx0" brushRef="#br0" timeOffset="14033.89">17949 16404 955 0,'0'0'0'0,"-1"1"144"0,2 1-125 0,-1 3-17 16,0-1-2-1,0 3 0-15,0-5-110 0,0-1-324 0</inkml:trace>
  <inkml:trace contextRef="#ctx0" brushRef="#br0" timeOffset="14563.891">18337 15137 652 0,'-1'0'0'0,"-1"0"356"15,2 0-253-15,0 0-28 16,0 0-34-16,-1 0-16 0,-1 0 8 15,2 0-18-15,0 0-8 0,-1 0-4 0,1 0-2 16,0 0 1-16,0 0-4 16,4 0-147-16,6 1 9 0,0 2-123 15</inkml:trace>
  <inkml:trace contextRef="#ctx0" brushRef="#br0" timeOffset="15283.892">18388 16031 778 0,'0'-11'0'0,"-6"0"277"0,-2 3-182 0,-3 2-40 16,-2 2-12-16,-3 4-3 15,-5 9-16-15,-3 7-11 0,2 9-3 0,-2 9 5 16,1 3-1-16,5 6 4 0,1-2-5 16,4 0 0-16,6-5 9 15,3-4-7-15,4-3-6 0,0-4 3 0,5-1-9 16,5-3-2-1,3-4 2-15,0-1-2 0,4-4-2 0,-1 1 2 16,3-6-1-16,3-2 0 16,3-2-27-16,-1-3-14 0,2 0-79 15,0-8-27-15,-2-3-96 16,-2-5-351-16</inkml:trace>
  <inkml:trace contextRef="#ctx0" brushRef="#br0" timeOffset="15633.893">18596 16191 712 0,'0'12'0'15,"-4"8"226"-15,-3 7-117 16,-2 4-37-16,3 0-8 0,1 0-6 0,-1-4-9 16,1-2-15-1,0-4-5-15,3-4-13 0,2-5-12 0,0-2 6 16,0-3-9-16,2-4-2 0,7-3 2 0,0 0-1 15,6-5-20 1,2-3-2-16,0-1-22 0,-1-1-5 0,-1-4 28 16,0 1 15-16,-1-3-1 15,2-1 13-15,-4-1-6 0,0-2 0 16,0 1 0-16,-2 3 3 15,-5 7-2-15,-1 5 11 0,-3 4-3 0,0 3-2 16,-1 10 7-16,1 8 22 0,-7 6-9 16,0 3-13-16,-1-1-9 15,3-1-8-15,0-3 6 0,1-1 0 0,0-3-4 16,1-4 2-16,2-2 2 15,0-4-3-15,0-2-101 0,5-3 9 16,0-6-129-16,0 0-231 16</inkml:trace>
  <inkml:trace contextRef="#ctx0" brushRef="#br0" timeOffset="15913.893">18972 15867 728 0,'2'-9'0'0,"0"5"211"16,0 2-134-16,2 2-11 0,1 5-21 0,2 5 16 16,3 10 15-16,2 6-13 15,-1 8 7-15,3 9-13 0,1 8-6 16,-3 5-10-16,0 7-5 0,-3 5-14 0,-7 2-9 15,-3 2 2-15,-10-1-9 16,-6-3-6-16,-4 0 0 0,-4-4 10 16,1-6-12-16,-3-4-20 15,2-11-22-15,-1-6-29 0,0-6-2 0,-2-6-25 16,-1-5-90-1,-3-6-123-15</inkml:trace>
  <inkml:trace contextRef="#ctx0" brushRef="#br0" timeOffset="18613.897">14993 13643 612 0,'19'-20'0'0,"-7"6"166"16,-5 5-75-16,-4 6-21 16,-3 1 3-16,0 2 3 0,0 0-30 0,0 0-18 15,0 0-12 1,-6 9-8-16,-7 10-1 0,-6 11 24 0,-5 11 1 15,-3 7-8-15,-5 6-7 16,0 8 4-16,-7 6-7 0,-4 7-1 16,-6 7 2-16,-2 4-6 0,-1 3-7 0,0-2 3 15,-1 2-2-15,3-1-6 16,1-5 6-16,2-1 2 0,0-3-6 15,3-4 2-15,3-4 3 16,1-4-3-16,3-4 6 0,0-1 6 0,-2-1-6 16,0 3 5-16,1-2-1 15,-2-1 0-15,1 2 6 0,3-3-1 16,0 1-9-16,5-6 2 15,3-3-3-15,4-7-8 0,3-4 4 0,2-8 0 16,1-5-2-16,3-10 0 0,5-6 0 16,1-5-29-16,3-3-19 15,2-4-28-15,0 0-67 0,2-9-43 0,1-9-231 16</inkml:trace>
  <inkml:trace contextRef="#ctx0" brushRef="#br0" timeOffset="19463.898">18561 13843 627 0,'9'-9'0'0,"3"2"63"0,-5 3-28 0,-2 1 27 15,-3-1 16-15,-2 1 4 16,0 0-11-16,0 1-26 0,-4 2-13 16,-2 2-9-16,-2 6 4 15,-8 7 7-15,-3 3 14 0,-2 4 0 0,-3 7-8 16,-2 6-5-1,-1 8-6-15,-5 9-1 0,-6 7-4 0,-4 9-1 16,-2 2-7-16,-4 5-3 0,2 0 3 0,2 0-5 16,1-3-2-1,7-4 8-15,2-4-11 0,3-5-2 0,4-3 0 16,0-3-3-16,3-4-2 15,-1-4 2-15,3-6 1 0,-1-2-2 16,1-4-21-16,5-5-6 16,-3-2-4-16,3-4-7 0,2-1-19 0,1-2-52 15,6-3-22-15,0-2-88 0,4-6-291 16</inkml:trace>
  <inkml:trace contextRef="#ctx0" brushRef="#br0" timeOffset="20193.899">18157 15770 809 0,'13'-9'0'16,"0"0"150"-16,-5 2-95 0,-4 3 14 16,-3 3 8-16,-1-1-7 0,0 2-28 0,-6 7-33 15,-4 9 2-15,-7 10 17 16,-7 9 19-16,-5 12-5 0,-4 7-17 15,-4 4 6-15,-2 6-9 16,-4 2-3-16,-2 2 0 0,2 2 1 0,-2 0-1 16,-1-1-6-1,4-1 5-15,1-2-11 0,3 0 0 0,2 1 11 16,2-3-10-16,-1-4-9 15,3-4 2-15,2-5 9 0,0-7-15 16,3-1 9-16,-1-4 1 0,1-6-9 0,2-1 8 16,1-8-1-16,1-3-5 15,7-3 4-15,2-6 0 0,5 0-3 16,3-7-13-16,2-1-24 15,0-4-40-15,0 0-18 0,0-2-32 0,1-10-78 16,-3 0-146-16</inkml:trace>
  <inkml:trace contextRef="#ctx0" brushRef="#br0" timeOffset="30673.914">7693 16095 555 0,'6'2'0'0,"3"0"275"15,-2 1-150 1,8-3-38-16,1 2 2 0,4-2-22 0,4 0-11 15,4-2-13-15,0-2-1 16,3-1-13-16,0 0-16 0,-2 2 2 16,0 0-12-16,-4 2-6 15,-2 1 6-15,-4 0 3 0,0 0-10 0,-5 1-12 16,0-1-14-16,-4 0-27 0,-2 3 6 15,-2-1 3-15,-1-1-11 16,-2 1-7-16,-2 0-23 0,-1 0-77 0,-5-2-19 16,-3 0-221-16</inkml:trace>
  <inkml:trace contextRef="#ctx0" brushRef="#br0" timeOffset="30923.914">7785 16229 679 0,'-7'4'0'15,"4"0"300"-15,3-4-221 0,0 0-21 0,0 3-17 16,1 0 0-16,4 3 24 16,5 1-18-16,6-1 6 0,2 0-8 15,4-2-12-15,2-1-8 16,2 0-7-16,0 0-11 0,0-1-9 0,0-1 4 15,0-1 6-15,-2 0-10 16,-1 0-2-16,0-4-9 0,0-2-5 16,-3 0 1-16,1 1-32 0,-4 1-48 0,-5 1-16 15,-2-1-80-15,-4-1-281 16</inkml:trace>
  <inkml:trace contextRef="#ctx0" brushRef="#br0" timeOffset="33623.918">9228 15480 696 0,'0'-10'0'0,"2"5"287"0,0 1-209 15,-2 1 3-15,0 3-31 16,0 0-3-16,0 0-8 0,0 6-3 16,-5 10-8-16,-5 12-17 0,-4 9 9 0,-4 12 5 15,1-1-9-15,1-1 3 16,4-3-12-16,1-5-1 0,1-2-3 15,1-3-1-15,2-1-3 16,0-6 2-16,2-4 4 0,3-4-8 0,0-5 6 16,2-3-4-16,1-1-15 15,6 0 9-15,4-2 3 0,6-3-13 16,5 0 14-16,3-2-5 0,6-2-6 0,1-1 6 15,5 0-1-15,2-6-9 16,-3-2 13-16,-1-3 2 0,-4-2-4 16,-7-2 8-16,-3 1 1 15,-5-1-4-15,-5-2 3 0,0 0 2 0,-5 0-6 16,-2-3 6-1,-2 5 3-15,-1 0-7 0,-1 2 2 0,0 1 16 16,0 3-14-16,-3 4 14 16,2 2 3-16,-1 0-4 0,2 3 6 15,0 0-12-15,0 0-13 0,2 6 0 0,-1 6-1 16,1 7 8-16,-2 7 15 15,0 3-4-15,-2 6 1 0,-5 3 5 16,-3 3-8-16,-3-1-8 16,-2-2 5-16,2-2-7 0,2-4-6 0,0-3 6 15,5-3-1-15,0-5-5 16,4-4 3-16,-1-2 0 0,3-5-83 15,0-2 14-15,0-2-35 16,5-5-62-16,-1-1-78 0,1-6-283 0</inkml:trace>
  <inkml:trace contextRef="#ctx0" brushRef="#br0" timeOffset="34213.919">10048 15948 899 0,'1'-10'0'0,"-1"-1"225"15,-6-2-149-15,-3 0-11 0,-2-1 2 0,-1 2-9 16,-3 0-21-16,-4 5-8 15,-2 1 3-15,-3 6-13 0,-1 1-3 16,-3 10-1-16,-2 6-9 16,0 6-5-16,1 5 7 0,0 4-7 0,4 1-2 15,3-1 2-15,6-3 3 0,5-1-7 16,7-4 5-16,4-2-4 15,5-4-5-15,7-1 7 0,3-3 0 0,7-5-21 16,0-3 18 0,5-5-7-16,1-1 1 0,0-1 5 0,0-7 3 15,0-3-8-15,-2-4 13 16,-1-1-3-16,-3-2-2 0,0-4 2 15,-1-3 1-15,0-5-3 16,0-4 2-16,-1-7 8 0,-1-5-3 0,0-3 8 16,-5-2-11-16,3-2 2 0,-3-2 3 15,1 0-5-15,-2-1-4 16,-2 9 2-16,-2 6 7 0,-2 11-11 0,-2 14 6 15,-3 8 7-15,-2 6-14 16,0 2 8-16,0 14-3 0,-4 14-12 16,-6 13 20-16,0 12-6 15,-5 5-6-15,1-2 6 0,2-1 0 0,1-1-1 16,1-1 5-16,-1-1-2 0,3-5-7 15,0-4 4-15,0-8 0 16,4-3-2-16,-1-8 0 0,1-1-2 0,4-6-21 16,0-5-11-1,3 0-28-15,2-7-69 0,3 0-5 0,0-4-67 16,-2 0-376-16</inkml:trace>
  <inkml:trace contextRef="#ctx0" brushRef="#br0" timeOffset="35093.92">10592 15885 811 0,'0'-4'0'0,"0"2"293"16,0 0-174-16,-2 2-40 0,1 0-25 0,-3 2-14 15,-4 7-23 1,-5 7-16-16,-6 5 2 0,-2 6 3 0,-3 2-4 15,0-2-4-15,0 2 4 16,0-3 5-16,4-4-10 0,2-5 6 16,4-4-1-16,5-5-2 15,3-3 0-15,4-2 3 0,1-3-4 0,1 0-2 16,0 0 0-16,1 0-10 0,6 0 5 15,3-4 8-15,4-4 0 16,1-4 0-16,1-1 4 0,1-4-6 0,-1-1 4 16,1-3-2-16,-1 2 0 15,-1-5 0-15,-1 2 2 0,-1 0-2 16,-2 2 12-16,1 4-5 15,-3 4 2-15,-3 3 7 0,-2 3-4 0,-2 4-11 16,-1 2 4 0,2 0-4-16,-2 5-2 0,1 6 2 0,-2 5 6 15,0 3-1-15,-5 7 7 0,-3 0-8 0,-3 4-1 16,0 0 0-1,-3-1-1-15,0-1-5 0,1 2 4 0,1-1 2 16,0 0-7-16,-2 2 1 16,2-2-4-16,1-2-22 0,2-1 9 15,-1-4-7-15,4-2-16 16,1-5 24-16,1-4 14 0,1-3-2 0,1-4 9 15,1-1 1-15,-1-2-8 16,-1 0 8-16,-2 2 2 0,0-3-8 16,-1 1 4-16,-2 0 5 0,-2-1-12 0,-1 0 8 15,-4 0 0-15,1 0-6 16,1 2 6-16,2-2-2 0,3 1-2 15,0-1 2-15,2 0-3 16,2 1 4-16,3 0 13 0,-3 1-8 0,1-1-6 16,-1 0 11-1,3 1-11-15,0-1-1 0,1 1 0 0,0-1 5 16,0 1-14-16,1 3 12 0,4-3-1 0,2 3-4 15,4-2 4 1,3-3 16-16,3 0 0 0,3 0 2 0,-1-1-9 16,3-2 3-16,1-1 1 15,0 2-1-15,0-3 2 0,-2 1 8 16,0 1-11-16,-2 0-10 15,-3 0 3-15,2 2-5 0,-2 0-2 0,1 0 2 16,-1 1 3-16,0 0-4 16,0-1-9-16,-3 2-5 0,1-2-21 15,-3 1 14-15,-1 0-3 0,-2-3-17 0,-3 3-10 16,-4 0-25-16,-1 0-54 15,-7 0-15-15,-5 0-283 0</inkml:trace>
  <inkml:trace contextRef="#ctx0" brushRef="#br0" timeOffset="40513.927">6313 16813 926 0,'-9'24'0'16,"-4"12"81"-16,-2 6-3 0,-2 4-28 0,0-3-17 16,5-2-6-16,-1 0-8 0,1-2-7 15,1-3-8-15,1-4 1 16,1-5-4-16,3-5 1 0,1-3-1 0,3 0 3 15,0-7-4-15,1-2 0 16,-1-3 0-16,2-1-4 0,0-2-17 16,0-2 3-16,0 0 3 15,0-2-8-15,2-2 17 0,1-7-1 0,3-6-4 16,1-4 8-16,2-3-14 0,-1-7-18 15,1-7 13-15,4-3 10 16,-1-5 11-16,1-2 2 0,1 3-1 0,1-6 1 16,0 6 24-1,-2 2-6-15,2-3 2 0,-3 5 5 0,3 1 2 16,0 1-3-16,2 1 3 15,2 5-6-15,3 0-3 0,1 9 4 16,2 6-6-16,1 5-6 16,-3 10 8-16,1 1 7 0,-3 8-3 0,-4 14-2 15,-2 4-8-15,-5 1-8 0,-1 2 11 16,-5-5-13-16,-3 0-4 15,1-3 2-15,-9 0 10 0,-4 1-8 0,-7-3 5 16,-4 2-8-16,-1-4 0 16,-2 0-15-16,3-5 10 0,1-3-11 15,5 3 11-15,2-7-9 16,7 2-12-16,3-6 18 0,2 2 4 0,2-3-11 15,0 0 13 1,3 0-4-16,3-3-10 0,4-3 19 0,4 0-2 16,4-3-2-16,2 5 2 0,1 3 1 0,3 1-3 15,-2 1 2 1,1 8 3-16,0 4-5 0,-4 5 2 0,0-1 4 15,-1 4-6-15,-4 1 1 16,0-1 1-16,-7 4-2 0,0 1 2 16,-4 1 6-16,-3-1-11 15,0 1 8-15,-6-4 0 0,-2-2-5 0,-5 1 2 16,-4-1 9-16,-4-1-2 0,-4 0 11 15,-1 0-5-15,-3-4-6 16,0-1 6-16,0-4-4 0,0 1-4 0,-1-7 13 16,2 0-5-16,2-5-2 15,3-3 8-15,0-5-7 0,2-3-7 16,0-1-3-16,1-3 3 15,3 1-12-15,3-3 9 0,3 0-7 0,3-3-70 16,1-2 21 0,2 4-19-16,5 1-27 0,0 4-9 0,7-1-79 15,3-2-335-15</inkml:trace>
  <inkml:trace contextRef="#ctx0" brushRef="#br0" timeOffset="41263.929">7112 17101 851 0,'18'1'0'0,"8"2"155"0,6 0-55 0,7 5-35 16,4-2-14-16,7-1 12 15,3 1-12-15,1-4-14 0,-1 3-4 16,-3-1-3-16,-8 1-8 16,-5-2-15-16,-11-1 1 0,-9 1-9 0,-6-2 0 15,-4 5 2 1,-5-4 5-16,-1-1-7 0,0 2-10 0,-1-3-9 15,0 0-17-15,0 0 9 16,0-4-1-16,1-1-8 0,-1-4 3 16,0-6-18-16,0 1 11 0,-2-1 8 0,-2-5-16 15,-2 2 6-15,-1 0 38 16,-1-1 2-16,1 2-1 0,-1 0 8 15,2 2-5-15,1 1 3 16,1 2 16-16,3 6-8 0,1 1 17 0,0 4-4 16,0 0-13-16,0 0-7 15,3 1 7-15,4 0 13 0,-2 9 6 16,2 1-4-16,0 4 4 0,1 4 5 0,1 3-1 15,-5 3-8-15,1 2 2 16,0-1 8-16,-2 6-12 0,-1-5-7 16,-1 0 1-16,-1 3-8 15,-4-10-3-15,-5 3 4 0,-2-1-8 0,-2-5-4 16,-3 2 4-1,2-3-5-15,0-3-77 0,2 1-12 0,2-5-35 16,1-5-80-16,1-1-157 16</inkml:trace>
  <inkml:trace contextRef="#ctx0" brushRef="#br0" timeOffset="42173.93">8409 17180 946 0,'-3'-7'0'0,"-2"1"202"16,-1 0-151-16,-1-7-7 15,-4 0-2-15,0 0-8 0,-2-1 6 0,-3 4-11 16,0 6-14-16,-4 1-11 15,-2 6 9-15,-2 8 3 0,2 4-8 16,1 9 3-16,2-1-8 16,4 3-5-16,3-2 4 0,4-3 5 0,4-1-11 15,4-3 4-15,5 1 0 0,6 0 0 16,2 2 0-16,4-7 0 15,1-2-2-15,3-4 4 0,-1-7-4 0,1-2-10 16,2-5 6 0,-1-7 4-16,2 0-7 0,0-2 8 0,-1-6-9 15,2-1 1-15,-3-6 10 16,-1-3-1-16,-1-7 0 0,-1 0 0 15,-4-4 3-15,-1-1-3 16,-4 3-3-16,-4-3 7 0,-4 3-8 0,-2 8 8 16,0 5 0-16,-2 5-3 0,-1 11 7 15,0 4 0-15,1 6-3 16,-2 7 6-16,-4 11-10 0,-2 12-2 0,-8 12 2 15,1 6 8-15,1 3-8 16,1 1 7-16,-1 1 2 0,2-2-13 16,4-5 6-16,4-1 2 15,4-12-6-15,2-2 1 0,5-4 0 0,7-8 0 16,0-1 0-16,3-1-2 0,3-13-4 15,3 1 3-15,-1-3-3 16,6-11-9-16,0-2 7 0,2-5-14 0,-2-6 7 16,-1-2 6-1,1-1-8-15,-3 0 5 0,-1-2 6 0,-1-2 2 16,-2 1-5-16,-2 2 14 15,-1 4-7-15,-4 5 2 0,-2 6 0 16,-7 8 1-16,1 5-4 16,-4 3 3-16,-6 12 0 0,-5 11 37 0,-1 6-18 15,-4 1-12-15,2 1-1 0,4-2 4 16,1-3-11-16,4-6 1 15,4-3 0-15,1-6 1 0,5-2-4 0,3-2 6 16,0-2-2-16,2-1-8 16,-2-4-3-16,2-1-22 0,1-2-19 15,2-1-7-15,-2-5-19 16,0-6-48-16,0 0-18 0,-3-3-144 0</inkml:trace>
  <inkml:trace contextRef="#ctx0" brushRef="#br0" timeOffset="42313.93">8898 16782 606 0,'0'-10'0'16,"0"3"267"-16,-1 5-186 0,-2 2-37 16,2 5-38-16,0 7-12 15,-1 6-185-15,0 1-170 0</inkml:trace>
  <inkml:trace contextRef="#ctx0" brushRef="#br0" timeOffset="42743.931">9032 16999 656 0,'0'10'0'0,"1"4"346"16,-1 5-230 0,0 4-43-16,-1 1-20 0,-2 3-7 0,2 2-4 15,1-3-14-15,0 2-7 0,2-4-7 0,1-3-7 16,-2-2 13-1,-1-4-7-15,1-6-7 0,-1-4 3 0,0-2 5 16,0-3-5-16,0 2 14 16,0-2-3-16,3-3 2 0,1-9 1 15,5-4-22-15,4-4-2 16,1 1 2-16,2-3-3 0,2-2-20 0,2-1 4 15,0-2-17-15,5 6-44 16,-4-1 14-16,0 5 9 0,-2 4 4 16,-1 1 21-16,0 4 4 0,-2 5-2 0,1 1 15 15,-3 2 9-15,2 0 1 16,-6 7 8-16,-1 2-1 0,-2 4-3 15,-3 4-4-15,-4 2 12 16,0 5 2-16,-4-2 13 0,-6 2-2 0,2-4 1 16,1-4 10-1,-3 1-6-15,4-5-11 0,-1-2-1 0,0 0-10 16,3-5-8-16,1-3-18 0,-1 1-46 0,1-3-54 15,-2-3-152 1,1-4-381-16</inkml:trace>
  <inkml:trace contextRef="#ctx0" brushRef="#br0" timeOffset="42863.931">9454 16818 457 0,'9'0'0'0,"-3"7"59"0,1 8-74 0,0 2-261 16</inkml:trace>
  <inkml:trace contextRef="#ctx0" brushRef="#br0" timeOffset="43763.932">9619 17098 534 0,'0'0'0'0,"0"0"329"15,0-4-146-15,0-1-110 16,0-2-23-16,0-1 7 0,-1 4-10 16,-4-4-13-16,1 4 9 0,-4 0 3 0,1-2-10 15,-1 6-7-15,-4 0-1 16,-3 10-12-16,0 6-12 0,-3 5 6 15,1 4-4-15,3 2-7 16,-1 4 2-16,4-4 5 0,3-2-8 0,-1-2-6 16,8-6-13-16,1-6 5 15,1-5 13-15,8-1 0 0,2-3-1 16,3-2 8-16,1-1-2 0,5-7-4 0,-2-4 4 15,4 0 2-15,-2-4-4 16,2 2 0-16,-3-6 2 0,3-4-2 16,-1-2-4-16,-1-4 3 15,2-6-6-15,-1-2 13 0,-1-3-8 0,-1 0 1 16,-5 6 2-1,-3 3 2-15,-5 7-3 0,-4 3 24 0,-1 8-9 16,-1 3-5-16,0 5 11 16,0 5 1-16,0 1-11 0,-1 7-1 15,-9 12-13-15,0 12-2 0,-5 7 10 0,-2 4-2 16,3 2-3-16,-2-3 0 15,5 2 0-15,2-9 0 0,3-3 1 16,6-4 0-16,0-2-2 16,3-2-11-16,6-4 7 0,5-4-7 0,3-6 10 15,4-3-10-15,2-2-1 16,3-4 8-16,3 0-14 0,1 0 0 15,1-8 15-15,1-4-7 16,0-1-6-16,-3-9 11 0,-4 1 6 0,-6-4 0 16,-6-7-8-16,-5 4 7 0,-3-1-4 15,-5 4 10-15,0 4-3 16,-5 7-2-16,-2 5 0 0,-2 9 26 0,0 1-24 15,-1 11 0 1,-5 12 3-16,3 2-8 0,0 6 6 0,0 2 0 16,7-8-3-16,-1 2-1 15,1-3 0-15,3-5 2 0,0 0 2 16,0-1-2-16,2-5-2 0,0-1-1 0,2-4 4 15,3 0-4-15,0-4 3 16,0 2-3-16,2-4-8 0,1 0-6 16,2 0-12-16,3-3-24 15,5-4 23-15,-1-10 9 0,6 0-1 0,0-3 10 16,3-5 5-16,5-5 5 15,0-4 1-15,0 0 0 0,-1-1 0 16,-1 0 0-16,-1 8 5 16,-1 2-5-16,-3 10 0 0,-4 7 30 0,-2 5-13 15,-4 2 13-15,-1 11-8 0,0 6-1 16,-2 1 1-16,-2 6-11 15,-2 1-3-15,-1-1 5 0,-3 1-1 0,-3-5-8 16,0-2 5 0,-6 1-7-16,0-5-4 0,-4 4 4 0,-4 1 6 15,-2-1-10-15,-1 2 4 16,-4-1-3-16,1-3-18 0,-1-4-11 15,1-5-24-15,-1-8-33 16,3-1-10-16,2 0-49 0,2-12-144 0,3-7-276 16</inkml:trace>
  <inkml:trace contextRef="#ctx0" brushRef="#br0" timeOffset="44543.933">11198 16886 1024 0,'0'0'0'0,"-5"12"190"0,-5 14-129 16,-7 11 21-16,-3 6-5 15,0 1-21-15,1-4-33 0,1-5-10 0,-2 1 2 16,0-7-3-16,0-2-22 0,0-6 20 15,4-8-6-15,2-1-5 16,6-3 2-16,3-4 1 0,3 1-2 0,2-4-17 16,2-2-19-16,8 0-1 15,5-8 29-15,6 1-9 0,2-5-13 16,4-4 13-16,3-3 4 15,-1-2-1-15,3 4 10 0,0-3-4 0,-1 4-1 16,-5 5 11-16,-5 6-2 16,-7 3 0-16,-6 7-1 0,-4 8 2 15,-4 9 6-15,0 4 19 0,0 1-11 0,0-3-8 16,-4 0 2-1,-2-4-7-15,-4 6 10 0,-4-5 10 0,-4-2-5 16,-3-4-4-16,-4-6 2 16,-4 2-11-16,-1-8-8 0,-5 1 7 15,2-4-1-15,6 0-4 16,3-4-42-16,8-3 15 0,8-3-22 0,5-4-3 15,7-4-42-15,4-1-46 16,10-5 9-16,3 0-95 0,1-1-109 16</inkml:trace>
  <inkml:trace contextRef="#ctx0" brushRef="#br0" timeOffset="45013.934">11450 17031 693 0,'6'18'0'16,"-2"7"341"-16,-3 0-263 15,-1-1-10-15,-2 0-24 0,0-5-6 16,0-4-11-16,2 2-7 0,0-9-12 0,3-1-11 15,4-4 6 1,4-3 3-16,1-1-8 0,5-11 4 0,2 4 13 16,0-3-11-16,5-2 0 15,-4-1-2-15,0-1-1 0,-1-2 0 16,0 0 0-16,-2-2-1 15,-2 0 0-15,-2 2 3 0,-5 2-4 0,-1 7 2 16,-4 2 0-16,0 4-1 16,-3 2-3-16,0 9-1 0,-4 5-1 15,-5 13 8-15,-2 5 10 0,-2 4-13 0,-2 7 0 16,-2 4 9-16,-1 5-11 15,1 7 4-15,0 6 41 0,1 3-46 16,2-1 6-16,0-9 4 16,-1-5-9-16,2-6 4 0,-1-4 0 0,1-4-3 15,-1-2 2-15,-1-4 3 16,1-1-8-16,-2-5-6 0,0-6-2 15,-5 0 0-15,0-8 11 16,-1-1 0-16,-7-6-3 0,1-3 8 0,-6-3-4 16,1-5 0-16,-5-3-3 0,1-5 4 15,1-2-2-15,6-2 2 16,5-3-3-16,5 2-6 0,8-2-56 0,3-2-29 15,7-2-53 1,2-3-30-16,7-4-173 0</inkml:trace>
  <inkml:trace contextRef="#ctx0" brushRef="#br0" timeOffset="45463.934">11998 16953 1091 0,'0'-2'0'16,"0"2"206"-16,0 2-129 0,-6 15-17 0,-5 10-34 15,-4 12 6-15,-4 4-5 0,-2 0-21 16,2-1-4-16,-2-6 7 15,3-2-7-15,4-7 0 0,6-11 2 16,6-2-8-16,2-6 3 16,5-3-2-16,7-1-7 0,4-3-8 0,6-1-1 15,1 0-20-15,2 0-17 16,1-2 5-16,1-1 4 0,1-7 13 15,-4 0 13-15,-3-5-4 16,-5-1-6-16,-1-2 33 0,-5-5-1 0,0-3-2 16,1 1 2-16,-5 4 21 0,1 7 4 15,-4 8 13-15,-2 6 1 16,-1 0-1-16,0 13-19 0,-1 11 10 0,-8 10 24 15,-1 6-21-15,-3 4-15 16,-1-3 1-16,0 5 7 0,1 3-10 16,1-3-13-16,1 2 7 15,4-12-8-15,1-7-4 0,4-8-19 0,0-3-23 16,-1-5-48-16,3-2-8 0,-1 1-39 15,-1-9-125-15,1 2-308 16</inkml:trace>
  <inkml:trace contextRef="#ctx0" brushRef="#br0" timeOffset="46123.935">12372 17372 1069 0,'23'0'0'0,"10"0"205"0,8 5-100 0,9 4-32 15,8-1-22-15,6 2-10 16,3-3-2-16,4-7-18 0,-3 1-5 16,-5-1 6-16,-8 1-9 15,-6-1-14-15,-7 4 2 0,-2 2 8 0,-5-1-11 16,-4 4 4-16,-3-6-2 0,-4-3-14 15,-3 0 9-15,-3-5-3 16,-2-4-7-16,-3-2 6 0,-6-3-13 0,-3-5-15 16,-4 6 22-16,-2-6-1 15,-6 0-10-15,-5 0 2 0,-4-1 2 16,1 2-3-16,-2 2 23 15,2 2 3-15,2 2 0 0,1 4 1 0,4 1 0 16,4 1-4 0,1 2 4-16,2 0 22 0,2 0 0 0,0 3-1 15,0 1-14-15,0 0-11 0,2 1 1 0,5 5 0 16,0 2 2-1,8 10 15-15,-2 4-13 0,-1 6-3 0,0 3 0 16,-3 4 11-16,-1 2-11 16,-4 3 0-16,-4 0 21 0,-1-4-17 15,-9-3 13-15,-5-5-2 16,-6 1-5-16,-1-4 1 0,-4-1-9 0,-1-4-4 15,-1-2 4-15,0 1 3 16,2-4-6-16,4-1-42 0,3 1-28 16,5-8-62-16,0-2-38 0,6-5-75 0,0-3-435 15</inkml:trace>
  <inkml:trace contextRef="#ctx0" brushRef="#br0" timeOffset="46823.936">13827 16900 893 0,'0'-5'0'16,"3"5"294"-16,-3 0-223 0,0 10-11 0,0 16 7 15,-7 7 2-15,-3 8-21 16,-2 3-7-16,0-2-18 0,1-3-8 15,0-4 0-15,4-1-10 16,2-6-6-16,2-2 2 0,3-9 3 0,1-1-30 16,9-5-3-1,8-4 8-15,6-4-2 0,7-2 13 0,4-3-12 16,2-5-7-16,3-4 19 0,-3-3-5 0,-2 1 5 15,-3-3 11-15,-1-2 1 16,-7-6-4-16,3-1 0 0,-6-4 3 16,0 3-1-16,-4 2 0 15,-3 4 4-15,-6 8-4 0,-5 5 0 0,-3 4 1 16,0 3 0-1,0 0 11-15,0 0 3 0,-1 5 1 0,-6 10 1 16,-3 7-4-16,-2 6 6 16,0 7 3-16,1-2-9 0,1 1 2 15,0 1-1-15,2-4-1 0,0 0-9 0,3-1-1 16,-1-1 0-16,1-3-6 15,2-3 6-15,0 1-3 0,1-7-22 16,0-3-8-16,2-2-23 16,0-5-52-16,0 1-22 0,5 0-32 0,1-3-139 15,1 0-98-15</inkml:trace>
  <inkml:trace contextRef="#ctx0" brushRef="#br0" timeOffset="47293.937">14555 17209 841 0,'0'-16'0'0,"-2"4"267"15,-7 3-151 1,-3-2-51-16,-3 4-1 0,-3 2-19 0,-2-4 7 16,-4 9-11-16,-1 0-10 15,-2 7 6-15,0 7-13 0,1 6-15 16,3 5 2-16,3 2-6 0,2 1-9 0,5-1 8 15,5-4-3-15,2 0-1 16,6 1-5-16,3-3 1 0,7-1-14 16,4-3 12-16,2-5-2 15,3-5-2-15,5-6 7 0,2-5-21 0,1-8-8 16,2-2 16-16,-5 0-8 15,1-1-7-15,-1-5 19 0,-3-1-12 16,-3-9-2-16,2-1 20 16,-3-3 6-16,3-8 0 0,1 0 0 0,0-3 1 15,-2 0-1-15,0 2 24 0,-2 1-9 16,1 5-1-16,-6 7 6 15,-2 8-4-15,-5 10 1 0,-2 5 13 0,-3 7-5 16,-5 14-6 0,-10 15-8-16,-3 15 6 0,-5 1-8 0,2 3 1 15,3-1-6-15,0-4-4 16,5 3 0-16,3-6 8 0,4-6-7 15,5 0 2-15,1-5-5 16,0-8-39-16,4-1-9 0,1 0-25 0,3-7-32 16,0 1 1-16,2-4 15 0,1-7-202 15,2 0-170-15</inkml:trace>
  <inkml:trace contextRef="#ctx0" brushRef="#br0" timeOffset="47513.937">14974 17048 921 0,'0'3'0'0,"-1"11"220"15,-2 9-81-15,-4 5-43 16,-1 5-34-16,-2 4-4 0,1-3-15 0,0-3-10 16,5-2-15-1,1-4-1-15,-2 0-12 0,3-1-5 0,-3 1 0 16,-1 5-39-16,-1 2-23 15,-2-3-4-15,-4-1-33 0,0-3-60 16,-1-7-58-16,-3 3-229 16</inkml:trace>
  <inkml:trace contextRef="#ctx0" brushRef="#br0" timeOffset="47843.938">13499 17728 975 0,'21'6'0'16,"10"-4"285"-16,7-1-172 0,11-1-20 0,9 0-27 15,11-7-12-15,7 0-12 16,7 0-15-16,11 2-7 0,6-1 13 16,8 1 4-16,5 2-15 15,-1-2-12-15,-1 5 6 0,-8 2-11 0,-8-2-6 16,-10 0 2-16,-10 0 4 0,-16 0-14 16,-11-3-1-16,-15-1-25 15,-14 1-37-15,-12 1 13 0,-7 1 3 0,-8-3-14 16,-10 3-41-16,-6-1-58 15,-6-5-178-15,-8 3-393 0</inkml:trace>
  <inkml:trace contextRef="#ctx0" brushRef="#br0" timeOffset="48493.939">14017 17724 1035 0,'-3'2'0'0,"1"2"234"16,0 6-136-16,-3 6-14 15,-3 9-22-15,-3 9-2 0,-1 5-9 0,-3 6-19 16,-2 0-17-1,-1 1-3-15,0-4-6 0,1-4-3 0,2-3 8 16,4-5-9-16,1-6-4 0,7-4 4 0,1-5 1 16,2-4-3-1,8 0-15-15,5-5-1 0,4-2-13 0,1-1 12 16,6-2-8-16,3-1-12 15,3-2 18-15,2-3 3 0,1-2-1 16,0 1 20-16,-5-2-3 16,-2-4 0-16,-5 0-14 0,-3-2 1 0,-5-3 8 15,-2-1 7-15,0-1-2 16,-3-3 0-16,0 3 0 0,-2-2 2 15,-2 2-2-15,-1 5 0 0,-2 5 1 0,2 4-1 16,-3 4 0-16,0 1 3 16,0 0-4-16,0 2 2 0,-2 6 10 15,-1 4-12-15,-1 3 2 16,0 2 9-16,0 3-6 0,-1 3 14 0,0 2-6 15,-3 4 3 1,3 4 7-16,0 2-6 0,-1-1 3 0,-1 5-1 16,2 1-8-16,-1-3-1 15,0 1 3-15,1-5-6 0,0-4-5 16,1-4 2-16,1-3-2 0,-1-8-2 0,4-4 2 15,-4-2-3-15,1-5-48 16,-2-1-14-16,-2-2-55 0,1-11-171 16,0-12-287-16</inkml:trace>
  <inkml:trace contextRef="#ctx0" brushRef="#br0" timeOffset="49023.939">15341 17639 1112 0,'3'-6'0'0,"8"1"163"15,3 1-81-15,5-3-17 0,6 2-22 16,4-3-2-16,5-2-16 0,0 2-19 0,-3 0 2 16,-3 0-5-16,-4 4-6 15,-5 3 6-15,-5-1-1 0,-7-2-22 16,-3 4 0-16,-3 2-24 15,-1 3-64-15,-10 9 3 0,-4 3-62 0,-6-1-236 16,-4 1-207-16</inkml:trace>
  <inkml:trace contextRef="#ctx0" brushRef="#br0" timeOffset="49213.94">15350 17848 825 0,'-2'8'0'16,"2"-1"245"-16,3 0-161 16,8-4-4-16,3-2 12 0,5 0-7 0,1-1-25 15,0 0-27 1,-2-2-15-16,-1-1-13 0,2-2-8 0,-1 1 2 15,2 1-33-15,0-2-46 16,-1-2-25-16,0 2-14 0,-1-5-72 16,0 3-94-16,-1-2-190 15</inkml:trace>
  <inkml:trace contextRef="#ctx0" brushRef="#br0" timeOffset="50283.941">14529 17842 1014 0,'0'3'0'16,"-5"2"202"-16,-5 1-103 15,-5 8-40-15,-5 6-28 0,-7 4 0 16,-2 7 6-16,-5 4-14 16,-5 7-9-16,-4 9 0 0,-4 5-1 0,-3 3-12 15,2 1 5-15,-3-3-3 16,5-8-6-16,2-5-3 0,7-12-19 15,4-8-35-15,5-5-17 0,4-7-16 0,0-7-47 16,4-5-50-16,1-11-194 16</inkml:trace>
  <inkml:trace contextRef="#ctx0" brushRef="#br0" timeOffset="50573.942">14272 17048 773 0,'-7'-10'0'0,"-6"5"300"16,-6 5-204-16,-7 18-26 0,-8 15-32 0,-5 11 23 16,-2 9-25-16,1 0-29 15,4 3-7-15,2 4 0 0,2 4-78 16,3-1-57-16,3-8-97 15,3-7-358-15</inkml:trace>
  <inkml:trace contextRef="#ctx0" brushRef="#br0" timeOffset="51363.943">16212 17630 795 0,'2'-23'0'0,"1"-1"305"0,-4-3-202 0,1-2-13 16,-3-8-27-16,-4 2-21 16,-3 0 9-16,-5 5-6 0,-4 14-15 15,-4 4-3-15,-6 12 4 16,-6 12-12-16,-3 16-3 0,-2 17 0 0,8 10-11 15,4 6-8-15,4-1 6 0,7-2 1 16,0 1-6-16,9-5 4 16,3-8 2-16,5-6-4 0,3-8-2 0,6-7-1 15,6-7-11 1,-1-6 15-16,8-5-2 0,4-7-25 0,2-2 26 15,6-10 0-15,2-3-22 16,0-4 15-16,1-3 0 0,-3-7-3 16,-3-1 9-16,-5-6-1 15,-4-4-4-15,-2-7 12 0,-2-7-5 0,0-7-1 16,-1-6 0-16,-2-4 1 0,0-3-2 15,1 10 2-15,-1 6 11 16,-2 9-8-16,-3 8 7 0,-1 5-6 0,-5 11 1 16,-1 9 4-16,-2 9 4 15,-1 7-1-15,0 7-2 0,-9 20-12 16,-7 18 2-16,-5 15 14 15,-4 15-6-15,2 13-9 0,0 2 0 0,4 1 7 16,2-8-10-16,2-15 6 0,6-8 2 16,0-13-9-16,7-5 8 15,2-8-5-15,0-5-18 0,0-6-11 0,6-5-25 16,0-7-41-1,4-2-8-15,2-4-37 0,-1-5-91 0,1-5-145 16</inkml:trace>
  <inkml:trace contextRef="#ctx0" brushRef="#br0" timeOffset="51613.943">16588 17597 855 0,'5'5'0'0,"-3"5"238"15,-2 6-130-15,0 11-8 16,-9 6-9-16,-5 10-12 0,-4 7-30 0,0-1-11 16,1 1-4-1,1-2-8-15,2-6-11 0,1-6-12 0,4-7 4 16,0-5-5-16,5-6-4 0,-2-3-58 0,4-4-38 15,-1-4-113 1,-3-4-53-16,0-3-411 0</inkml:trace>
  <inkml:trace contextRef="#ctx0" brushRef="#br0" timeOffset="52823.945">5883 16589 512 0,'-1'-6'0'0,"1"4"184"0,-2 2-126 16,0-2-26-16,1 2-26 15,-3-1-12-15,3 1-41 0,-3 0 15 0,2 1 5 16,-1-1 18 0,2 1 14-16,1-1 23 0,0 0 50 0,0 0 0 15,0-5-5-15,0-1-46 16,0-1 5-16,0 3-5 0,0 0 7 15,0 4-9-15,0 0-2 0,0 0-18 0,0 12-1 16,-3 17-8-16,-3 17 8 16,-6 20 70-16,1 11-25 0,-2 0-3 15,2 3 3-15,1 2-14 16,-2 6-8-16,0 12 1 0,-2 13-1 0,-1 6-8 15,-6 8-4-15,-3 2-1 16,-7-10 1-16,-1-4-1 0,-4-10-6 16,0-11-4-16,3-10 3 15,2-10-6-15,2-15-2 0,5-7 2 0,4-11 2 16,5-10-3-16,2-6-37 0,4-10 16 15,3-6-2-15,3-7 3 16,1-2-4-16,2-2-17 0,0-11-2 0,5-2-9 16,2-6 2-1,3-3 1-15,1-7-25 0,5-4-43 0,3-8 12 16,1-8-104-16,0-10-214 15</inkml:trace>
  <inkml:trace contextRef="#ctx0" brushRef="#br0" timeOffset="54893.948">5964 16427 696 0,'-6'-18'0'0,"2"2"78"16,-2 0-66-16,-2 1 4 16,3 4 10-16,-2 3 32 0,3 4 8 0,0 2-18 15,2 1 16 1,1 1-13-16,1 0-31 0,0 0-21 0,0 0 1 15,0 1 0-15,1 3-9 16,1-1 14-16,2-2-5 0,1 1 0 16,2-2 20-16,-1 0 7 15,5-3 1-15,1-3 3 0,1-1-6 0,5 0-9 16,1 2-4-16,5 2-6 0,0 2-10 15,3-1 7-15,0 2-2 16,3 0-2-16,0 0 2 0,1 3 2 0,1-3-3 16,3 0 0-16,1-1 25 15,1-6 2-15,3 0 11 0,0 0-12 16,4-1-10-16,-1 2 2 15,4-2-9-15,3 2-7 0,3 1 5 0,1 0-1 16,0 0-9-16,1 2 5 0,-5-1 2 16,2 1-8-16,-4 2 8 15,-1 1-3-15,-3 0-2 0,-1 0 2 0,-3 0-3 16,2 0 2-1,0-3 0-15,4-1 3 0,0-1-4 0,3-3 2 16,2 3 6-16,2-1-8 16,0 1 2-16,0 0 1 0,-1 2-2 15,-3 2 0-15,-4 2-2 16,-3-1-1-16,-3 6 6 0,1 0-1 0,3-1-2 15,-3 2 0-15,1-2 0 0,2-1-1 16,2 0 2-16,0-2 5 16,6-2-10-16,-1 1 8 0,5 0-5 0,-1-1-1 15,-2 0 4-15,2 0 1 16,-1 0-5-16,-3 0 3 0,0 3-4 15,-3 1 1-15,-1 1 4 16,1 1 4-16,-1 1-8 0,-1 2 4 0,2 1 1 16,0 1-4-1,2-1 2-15,3 0 0 0,1-3-2 0,2 1 2 16,0-3-2-16,0 1-1 0,1 1 4 0,-2 0 1 15,1 0-2 1,-4 2 9-16,1-2-4 0,1 1 2 0,1 1 3 16,2-2-7-16,-2-2-6 15,0 2 4-15,1-2 0 0,1-1-3 16,2 1 2-16,2 0 1 15,1-2-3-15,0 4 2 0,-2-2 2 0,0 0-9 16,-1 2 10-16,0-2 0 0,-1 0-8 16,0 0 5-16,1 0 2 15,-1 0-6-15,0 0 4 0,1 1 1 0,-1-4-4 16,4 1 4-16,-2 1 1 15,0-2-8-15,0 0 8 0,0 3-3 16,2-4 0-16,0 2 0 16,-1 2 4-16,1-3-4 0,2 0 0 0,-4 0 0 15,1-1 0 1,1 2-3-16,0-1 3 0,-1 1 0 0,2-1 2 15,0 1-1-15,-1-3-1 0,4 0-1 0,-3 2 1 16,-1-2 0 0,2 1 0-16,-1 2 5 0,1-2-5 0,0 1 0 15,1-2-2-15,0 0 1 16,0 3 2-16,2-1-1 0,-3-1-2 15,2 3 4-15,-4-1 2 16,1 1-8-16,-1-1 4 0,-1 2 1 0,-1-1-2 16,1 1 2-16,-1-2 2 15,-2 1-5-15,0 1 4 0,-3-1-2 16,3 0 0-16,1 1 0 0,-2-1 1 0,3 1-2 15,-4 0-2-15,0 2 4 16,2 0-2-16,-2 1 2 0,-2-1 3 16,1-4-5-16,-1 1 2 15,2-1 4-15,-3 0-7 0,2 0 4 0,-1-2 3 16,0 1-8-1,1-2 6-15,-1 0-1 0,-3 0-5 0,2 3 6 16,-3-3 3-16,0 0-7 0,0 1 0 0,-1 0 4 16,2 2-1-1,0-1 5-15,2-1 0 0,2 2-8 0,0 0 2 16,2-3 2-16,1 1-3 15,1 1 0-15,3 2 2 0,0-3-4 16,2 3 2-16,0 1-1 16,-2-3-1-16,-1 4 4 0,-2-2-1 0,-1 0-4 15,-3 2 6-15,4-1-3 16,-4-3-2-16,1 5 4 0,-3-2 2 15,-1 0-6-15,2 3 3 0,-2-1-3 0,1-3 0 16,-1 4 4-16,2-4-2 16,-3 1-3-16,-2 2 6 0,-3-4 0 15,-7 2-5-15,1 0 4 16,-4 0-4-16,1-4-1 0,0 2 6 0,2 0-3 15,3-1-2 1,-1 1 4-16,-1 3 1 0,-2-3-3 0,0 1-2 16,-3-2 3-16,-2-2-2 15,-4 2 2-15,-7-2-1 0,-3 2-6 16,-5 3 10-16,-4-4-2 0,-4-1-4 0,-3 1 4 15,0-1-1-15,-2 0-2 16,0 0 2-16,0 0-1 0,0 0-10 16,0 0 8-16,0 0-8 15,2 0-8-15,3 0 22 0,-1 2-3 0,2-2-2 16,-1 0 2-16,-2 1 0 15,-1-1-1-15,-1 0 0 0,-1 0 3 16,0 0-5-16,0 0 4 0,0 0 5 0,0 0-10 16,0 0 6-16,0 0-1 15,0 0-2-15,0 0-8 0,0 2 8 16,0-2-12-16,2 4 7 15,1 3 9-15,-1-3-8 0,1 4 5 0,0-2-1 16,0 1 0 0,-2 1 0-16,-1-1 0 0,0-1-1 0,0 0 2 15,2-4 2-15,-1 0-6 16,-1 1 6-16,0 0-2 0,0 1-2 15,0 1 2-15,0 2-1 0,0-1 0 0,-1 6 0 16,1 0-2-16,-2 2 1 16,-1 3 2-16,1 4 5 0,-2 2-7 15,1 3 2-15,-2 6 6 16,3 0-10-16,-1 8 6 0,0-1 4 0,0 2-6 15,-1 3 9-15,-1 7-4 16,-3 7-4-16,-2 1 10 0,-2 0-4 16,0-6-2-16,1 1 9 15,-2-3-2-15,2-1-10 0,0-1 6 0,0-1-5 16,2-2-6-16,0 0 4 0,-1-1 4 15,4-4-8-15,0 1 4 16,1 1 2-16,0-6-5 0,0-1 2 0,-2 0 5 16,-1-1-9-1,1-2 6-15,-2 1 2 0,0-5-5 0,-3 0 0 16,1-1 9-16,1-5-11 15,2 1 4-15,2-4 0 0,1-1-3 16,1 0 2-16,1-2 0 0,0-2-5 0,2-1 8 16,-3 0-5-16,2-2-1 15,-1 1 4-15,-1 6 0 0,0-3-2 16,0 0-4-16,-1 1 2 15,2-12-27-15,-2 2 12 0,2-5-19 0,-2-2-37 16,-2 0 3-16,2 0-48 16,-2-9-92-16,-2-8-147 0</inkml:trace>
  <inkml:trace contextRef="#ctx0" brushRef="#br0" timeOffset="59373.954">5744 17803 697 0,'-3'4'0'15,"0"4"198"-15,-2 4-175 16,-1 1 5-16,1 3 12 0,-1-2-6 0,2-1-2 16,0-1-9-16,1 0-16 15,2-4-4-15,0 1 15 0,1-2-3 16,0-2-6-16,1 1 2 0,4-3 4 0,3-3 18 15,4 2 4-15,5-2-2 16,3-2-5-16,5 0-13 0,0 0-10 16,0 1-5-16,0 1-1 15,3 0 1-15,-2 0-2 0,4 2 0 0,2 1 4 16,2-3-5-1,3 0 2-15,4 0 4 0,2-7-4 0,4-1 9 16,4-1-5-16,-1-2-5 0,3 2 0 0,0 2 10 16,0-1-11-1,2 3 2-15,-1 1-2 0,-6 3-3 0,2 2 8 16,-3 3-2-16,0 2-2 15,-4 1 0-15,2 1 0 0,0-4 0 16,1 2 0-16,0-1 1 16,2-3-2-16,1 3 2 0,-1 0-2 0,-1-3 0 15,-1 4 2-15,0-1 1 16,1 0-2-16,2 2-1 0,-2-1 3 15,2-1-4-15,1 0 3 0,-4-1 1 0,2-4-4 16,1 0 4-16,-1 0-1 16,6 0-2-16,-1 0 2 0,1 0 2 15,1-4-5-15,-1 2 4 16,3-1 2-16,2 0-7 0,0 4 3 0,1-2 4 15,0-1-8 1,-1 2 7-16,-2 0-2 0,0 0-2 0,-2 0 2 16,-3 0 1-16,1 0-4 15,-3 0 4-15,-1 0 3 0,2 0-6 16,-1 0 2-16,1 0 2 0,1-1-3 0,2-1 0 15,-1 2 0-15,1-1 0 16,1 1-2-16,-1 1 3 0,-1-1-2 16,-5 0 2-16,1 0 2 15,-4 3-3-15,-3 3 0 0,-1 2 20 0,1-2-13 16,1 1 2-16,2-3-5 15,3-1-3-15,0 1 2 0,1-3-2 16,1 1-2-16,0 0 2 0,1-1 0 0,0-1-1 16,-2 1 0-16,2 0 0 15,-3 2 0-15,2 0 0 0,-4 1 10 16,1-2-5-16,-2 2 0 15,-1-1-2-15,3 0-6 0,0 1 6 0,1-2 0 16,1-2-5 0,-1 1 4-16,0-1 0 0,1 0-2 0,-2 0 0 15,-4 0 1-15,1 0-1 16,0 0-1-16,4 0 5 0,-3 0-1 0,2 0 3 15,-1-1-1-15,-2 0-6 0,1 1 2 16,-1-1 5-16,3-2-6 16,-1 2 0-16,1-1 3 0,1 0-3 15,0 2 0-15,-3 1 3 16,0-1-3-16,-2 0 0 0,-3 0 0 0,-2 1-2 15,1 0 3-15,-1 0 2 16,-3 2-6-16,1-1 6 0,-4 0-5 16,3 0 2-16,-1 1 0 15,0-2 8-15,3 0-4 0,-1 2 0 0,1-3-4 16,1 1 0-16,-2 1 3 0,-2 2-2 15,0-4-2-15,0 3 2 16,0 0 0-16,1-2-2 0,-1 2 2 0,0-1-1 16,-1-1-1-1,1 0 2-15,-1-1 3 0,-2 0-5 0,3 3 2 16,-5-2 6-16,5 0-9 15,-2 0 4-15,1 2-4 0,0-1 2 16,-1 2 0-16,-3-2 0 0,-2 1 0 0,3 2 1 16,-5-2 0-16,0 1-2 15,-1-4 1-15,0 3 0 0,-1-1 0 16,2 1 0-16,1 0 4 15,0-2-5-15,1 2 1 0,-1 1 0 0,0-2 0 16,0 3 0-16,-2 0 1 16,-2-1-1-16,1 1 0 0,-1-1 12 15,-2 2-9-15,3 0 5 16,-3 0-5-16,3 0-5 0,2 1 4 0,-1-2 0 15,3-2-3-15,2 1 2 0,2 1 1 16,2-3-3-16,2 4 2 16,1-2 0-16,-1 1-2 0,0 0 2 0,-4 2 0 15,2-2-2 1,-5 2 2-16,0-2-2 0,1 0-3 0,-1 2 8 15,0-1-1-15,-1 0-4 16,4-1 2-16,0-1 0 0,0 1-1 16,1 0 0-16,1 2-1 15,0-2 0-15,0 5 2 0,2-2 1 0,-1 2-4 16,0-3 4-16,1 0-3 0,-4 0-1 0,3-2 4 15,-2 2 0 1,-2 0-2-16,3-1 0 0,-2 1 10 0,2-3-10 16,1 3 0-16,0-2 5 15,1-3-6-15,3 3 2 0,0-2 2 16,2-2-6-16,0 3 6 15,3 1 2-15,-2-3-3 0,3 4 10 0,-1 1-1 16,-1-3 0-16,0 2-2 0,-2-1-3 16,0-2 0-16,0 3 1 15,2-2-2-15,1-1-8 0,1 3 6 0,0 0 2 16,0-2-8-1,3-1 6-15,-1 1-1 0,-1-3-3 0,1 3 2 16,-2 1 0-16,1-5-4 16,0 7 6-16,-2-4 0 0,0-1-6 15,0 5 5-15,1-1-1 16,1 1-2-16,-1 7 1 0,3 1 2 0,1-3-4 15,-2 5 4-15,0-7-2 0,-2 0 0 16,-6-3 0-16,-1 1 1 16,-5-4-1-16,-4-2 0 0,-1-1 1 0,-4-1-2 15,-2 0 2-15,1 1 1 16,0 2-4-16,0 0 4 0,0-1-2 15,-2-1 0-15,0 2 0 16,-3-2 1-16,-6-1-1 0,-4 2-1 0,-4-2-1 16,-2 0-6-1,-1 0-16-15,0-2-11 0,-6 0-41 0,-6 2-11 16,-8-1-52-16,-3-11-134 0,-5-9-286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7:48:39.8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9718 11535 397 0,'-4'-2'0'0,"3"-2"116"0,1 1-64 16,-3 0-3-16,3 1-10 16,0 1 0-16,-1-1 0 0,1 1 2 15,0-1-2-15,-2 1 16 16,2-2-1-16,0 2-16 0,-2 0-15 0,1-2 1 15,0 1 9 1,0-1-4-16,0 0-4 0,1 2-4 0,-1-2-4 16,1 1-4-16,-2-1-1 0,0-1 4 0,1-1-6 15,-1 0-2 1,-1 1 12-16,0-5-5 0,0 2-2 0,-1 0 2 15,1-2 2-15,-1 3-4 16,-2-2 4-16,1-2-6 0,1 2-6 16,-2 2 8-16,2-2-9 15,0 3-4-15,-2-2 0 0,2 2 14 0,-2-1-15 16,0 0 2-16,1 2 13 0,0 1-13 15,-3-2 10-15,2 3-5 16,-1-1-7-16,-1 3 2 0,1-4 9 0,1 4-10 16,-1-2 0-16,1-2 18 15,0 4-18-15,3-2 0 0,0-1 20 16,1 3-17-16,-2-2 2 15,2 0-1-15,-1 2-2 0,-1-2 7 0,-2 1-9 16,0 1 0 0,0 0 0-16,-2 0 7 0,2 0-9 0,-2 0 2 15,1 0 4-15,0 0-8 0,3 0 8 0,2 0 5 16,-1 0-5-1,2 0 3-15,-2 0 0 0,-2 0-11 0,-1 0 8 16,1 1-4-16,-1 3 0 16,-4 1-2-16,3 0 6 0,-2-1-8 15,1 2 4-15,2-3 1 16,0 2-2-16,1 1 2 0,0-2 3 0,2 4-7 15,-5 1-1-15,1 2 4 16,-2 3 0-16,-2 1-1 0,1 0 1 16,0 2 0-16,2-2 0 0,-2-2 1 0,5-2-1 15,-1 0-2-15,2-4 7 16,0 2-10-16,1-2 6 0,1 2-4 15,-1-1-1-15,0 2 6 16,-1-2 2-16,0 3-8 0,-1 2 8 0,1 3 1 16,-2 2-8-1,1 1 4-15,2-1 2 0,0 0-6 0,-1-3 3 16,4 2 0-16,-1-4 0 0,1 3 0 0,0-5 2 16,0 0-4-1,0 0 0-15,0-3 1 0,0 2 1 0,0 0 0 16,3-1 3-16,-2 0-4 15,0 2 2-15,0-2 2 0,-1 0-3 16,3 2-2-16,-1-1 1 16,2 0 0-16,-1 1 2 0,0 1-1 0,3-4-3 15,-4 2 5-15,2-1-2 16,-1 0 0-16,0 1-1 0,1-2 1 15,0 1 1-15,-1-1 2 0,1 2-4 0,-1-1 0 16,1 1 2-16,-1-1 0 16,2-1-1-16,-2 2 2 0,-1-3-2 15,2 2 0-15,-1-2 0 16,1-1 3-16,1 3-5 0,-1-3 2 0,0 2 0 15,0-1 0 1,-1 0 0-16,3-1 4 0,-1 1-6 0,1 0 4 16,-1 0-1-16,0-2 0 15,1 2-1-15,-1-2 0 0,2 0 1 16,-2 2-1-16,0-2 4 0,-3 0-4 0,3-2 0 15,-2 1 6-15,1 1-6 16,1-2 0-16,-2-1 7 0,3 3-10 16,-1-3 4-16,2 0 1 15,1 1 1-15,0-1 4 0,0 1-4 0,0-1-2 16,-1 0 4-16,-3-2-1 15,3 2-8-15,-2-1 8 0,0-1-2 16,0 0 0-16,1 0 3 0,0 0 0 0,0 0-3 16,2-3 3-16,0 0 1 15,1 1-8-15,-2 0 4 0,0-2 2 16,-1 1-4-16,0 0 0 15,0-1 11-15,0 2-13 0,1-2 4 0,-1-3 8 16,1 1-10 0,-2 1 0-16,1 2 6 0,-2 1-8 0,0 0 4 15,-2-1-2-15,0 1 2 16,0-1-1-16,0-1-1 0,2 1 0 15,1-2 0-15,0-1 6 0,3-2-7 0,-1-2 2 16,4-1 1-16,-2-1-3 16,-1 1 2-16,-1-2 2 0,-1 4-4 15,-2 2 2-15,2 0 5 16,-3 2-5-16,-1 0 9 0,1-1-4 0,0 2-6 15,-2 0 0-15,1-1 12 16,1 1-14-16,-1-2 4 0,1 1 5 16,-1-1-11-16,1 0 8 15,-1-3-1-15,2 2-3 0,-1-5 0 0,1 3 12 16,-1 0-11-16,-1 0 7 0,-1 1-7 15,1 0 2-15,-1 1 8 16,2 2-3-16,-2-3-5 0,0 0 9 0,0-1-8 16,1 1-5-1,-2-2 2-15,3-1 13 0,0 1-17 0,-2 0 6 16,2-1 2-16,-1 1-7 15,-2 1 4-15,1-2 3 0,-1 1-1 16,2 0 4-16,0 3-5 0,-1-1-5 0,-1 4 4 16,0-1 9-16,0 0-11 15,0 1 0-15,0 0 12 0,0 0-7 16,0-2 10-16,0 0-10 15,0-1-3-15,0-1 9 0,-1 1-7 0,0 0-7 16,-2 0 6-16,3 0 1 16,0-1-5-16,-3-2 2 0,3 1 2 15,0-1-5-15,-2 0 4 16,1 3 1-16,1 3-4 0,-1-2 2 0,1 1 1 15,0 2-4-15,0-2 4 0,0 1 0 16,0 0-3-16,-3-1 2 16,3-1 1-16,-1 0-3 0,-1 1 2 0,2-4-2 15,-1 2-1 1,-1-3 4-16,1 0 1 0,0 2-8 0,0 0 8 15,-2 1 1-15,1 0-8 16,1 1 8-16,-1-1-4 0,-1 2-1 16,-1-2 2-16,0-1 6 15,1 3-10-15,-2-3 6 0,0 1 3 0,1 0-7 16,-1 0 2-16,0-1 1 0,1 1-2 15,0 0 0-15,-1 0 2 16,2 0-3-16,-2 2 2 0,-1-3 0 0,0 4-2 16,1-1 2-16,-2-2 0 15,0 4-2-15,-1-1-1 0,-1 2 2 16,2 1 0-16,-4-2-1 15,2 1 4-15,1-1-6 0,-2-1 6 0,4 1-6 16,-2 1 1-16,0-2 4 0,1 0 2 16,-2 0-7-16,-1 1 4 15,0-1 0-15,2 1-2 0,-2 2 1 0,0 1 0 16,2 0 0-1,-1 1-4-15,2 2 5 0,1-2-2 0,1 2 0 16,0-1 2-16,0-1-2 16,1 0 2-16,1-1 0 0,0 2-4 15,-1 1 6-15,-1-1-1 16,-3 4-4-16,-2 3-3 0,-2 0 7 0,-1 5-4 15,0-2 3-15,3 4-4 0,0-3 0 16,-1 1 4-16,5 1-1 16,0-1 0-16,-1 2-2 0,2-4 0 0,1 2-1 15,0-2 4-15,0-3-1 16,0 3 0-16,2 0 0 0,-1-4-1 15,2 2 0-15,-2-3 2 16,-1 2 0-16,-1-1-1 0,0 0 0 0,2 0 1 16,2 0-1-1,-2 2-1-15,0 0 1 0,-1 1 0 0,1 1 0 16,-1 0-1-16,2 1-1 0,0-1 4 0,-1 0-2 15,1 3 0 1,-1-4-2-16,2 3 2 0,0-1 0 0,-1 0 0 16,1 1 2-16,-1 0-4 15,2-1 0-15,0-1 1 0,0-1-1 16,0 0 2-16,0-2 0 15,2 3 0-15,-2 0 0 0,2-2 1 0,-1 2-2 16,0 0 2-16,2 0-1 0,0-2 0 16,0 2-1-16,1-3 1 15,0 2 0-15,-1-2-1 0,-2 0 0 0,3-2 0 16,-2 2 2-16,2 0 0 15,-1-2-2-15,-1 3 2 0,0-3 2 16,2 1-5-16,0 1 1 16,1 0 1-16,1 1 0 0,0 0 0 0,-1 0-1 15,2 0-2 1,-3 0 6-16,3-1-3 0,-3-2 0 0,0 0 0 15,1 1 0-15,-2-2-3 0,1 0 6 0,-1-1-3 16,0-4 0 0,0 4-1-16,2-2 1 0,0 0 0 0,0 0-1 15,2-1 1-15,1 2 0 16,-1-4 0-16,1 1 1 0,-1-1-1 15,-2 0 0-15,1 0 0 16,-2 0 0-16,2 0 0 0,-1 0 1 0,-2 1-2 16,0-1 2-16,0 0-1 15,1 0 0-15,-1 0-1 0,0 0 3 16,2 0-4-16,-2 0 3 0,3 0-1 0,-2 0 0 15,0-1 0-15,1-2 2 16,0 0-4-16,2 1 3 0,0-3-1 16,0 3 0-16,0-4 0 15,0 0 2-15,0 3-3 0,0-2 2 0,-1 0 2 16,1-1-6-1,-2-2 4-15,0-3 0 0,0 1-2 0,1-1 2 16,-1 0 1-16,1 0-4 0,0 1 4 0,-1 1-1 16,0 0-1-1,-3 2 0-15,1 0 4 0,-1 2-5 0,2 0 0 16,-2 0 1-16,0 0 0 15,1-2 0-15,-1-1 3 0,1-2-3 16,-1 1 0-16,1-2 2 16,0 2-3-16,-2-2 2 0,2 0 1 0,0 2-3 15,1-3 1-15,0-2 2 16,-1-1-4-16,-1 1 4 0,1-1-2 15,-1 1 0-15,0 2 0 0,-1 0 2 0,-1 1-2 16,0 0 0-16,1 0 6 16,-1 1-6-16,0-1 0 0,0 3 13 15,0 0-15-15,0 0 4 16,1-2 1-16,1 1-4 0,-2-1 1 0,2-3 1 15,-1 4-2 1,0-2 1-16,1-1 1 0,0 3-2 0,-2 0 2 16,0-2 3-16,0 5-5 15,0-2 2-15,0 2 1 0,0-1 0 16,-2 0 3-16,0-1-1 0,0 1-3 0,0-3 9 15,-1 0-11-15,2 1-2 16,0-1 6-16,1-1 0 0,-2 4-4 16,2 0 2-16,-1 2-1 15,1 3 0-15,-1-1-1 0,0-1 2 0,0 1-2 16,-1-1 2-16,1-3 4 15,-1 1-5-15,0 0 0 0,0-3 4 16,1 2-8-16,-1-1 8 0,0 0-6 0,2 3-2 16,-3-3 8-16,0-1-4 15,0 4-3-15,-1 0 6 0,3-2-1 16,-1 5-5-16,-1-4 6 15,-1-1 3-15,2 1-11 0,-2 0 10 0,2 0-6 16,-1 3-2 0,0-2 6-16,0-2 1 0,1 3-8 0,-2 0 4 15,2-1 4-15,-3 1-8 16,0-3 6-16,0 1-2 0,-1-1 0 15,0 2 0-15,1-1 1 0,0 3-2 0,2 0 2 16,-2 1 0-16,2 1-2 16,-2-1 1-16,-1-2 1 0,1 4-2 15,-2-3 2-15,0 2-2 16,-1 1-2-16,-1 0 5 0,0-1-2 0,0 1 0 15,2 0 0-15,0 0 1 16,3 0-4-16,-3 0 6 0,1 1-5 16,-1 6-2-16,-7 1 3 15,0 4 1-15,-2 2 0 0,0-1-3 0,2-1 3 16,2-2 0-16,2-2 1 0,4-4-1 15,2-1-2-15,2 2 2 16,-1 0 0-16,0 5-11 0,-1 1 13 0,-2 3-1 16,2 1-2-1,-4 0-1-15,1-1 2 0,3 1 0 0,-3-2-1 16,5 1-1-16,-1-1-1 15,1 2 3-15,0-2 0 0,-1 2 0 16,-3 1 1-16,2-1 1 0,0 2-4 0,0-1 2 16,1-1 0-16,1 0 0 15,-1-3 0-15,2-1 0 0,0 1-4 16,-2-1 6-16,3 1-3 15,0-1-3-15,0 3 8 0,0 0-3 0,0 0-6 16,0 1 9-16,1 2-6 16,2 1 1-16,-1 0 1 0,1-1 0 15,1-1 0-15,0 0-1 16,0 0 1-16,0 1-1 0,-1-2 1 0,0-4 2 15,1-1-3-15,-1 1 1 0,1 0 0 16,1 1 0-16,0 1 0 16,-2-1 1-16,3 4-2 0,2-2 1 0,-3-3 1 15,1 3-2 1,0-5-1-16,-1 1 3 0,1 0-2 0,0-2 1 15,2-1-2-15,-1 0 2 16,2 0 0-16,-2-2 0 0,0 2-1 16,1-2 1-16,2 2 0 15,-1-2 0-15,-1-2 0 0,2-1-1 0,-1-2-3 16,-2 3 7-16,1-1-2 0,2 1-2 15,0-3 2-15,-2 0 0 16,2 1-2-16,-1-1 1 0,2 0 1 0,-2-1-2 16,1-5 2-16,0-1-1 15,2 1 0-15,-2-2 0 0,-1-2 2 16,1 2-5-16,0-3 6 15,0 1-2-15,-3 0-2 0,2-2 2 0,-1 3 2 16,-1 0-4-16,-3-2 0 0,3 1 2 16,0-4-2-16,-1-2 2 15,2-1 0-15,-1-1-1 0,-1-1 0 0,-1 0 4 16,1 3-4-1,-4-1 0-15,0 1 3 0,1 3-4 0,-3-3 2 16,0 2 3-16,0 0-5 16,-2-1 2-16,0-1-1 0,2 1-3 15,-1-3 6-15,1 1-2 16,0-4-4-16,1 2 6 0,3 5-4 0,-2 1-3 15,-1 8 7-15,0-1-3 0,0 5 0 16,-1 1-1-16,0 0 1 16,0 0 0-16,0 0 0 0,0 0 1 0,2 0-2 15,-2 0 1-15,0 0-1 16,0 0-4-16,0 0 8 0,0 0-5 15,0 4-9-15,3 3 6 16,1 6 5-16,1 1 0 0,-1 4 0 0,1 0 0 16,-1 1-25-1,0 3 2-15,-2-3-12 0,0 1-23 0,-1 2 8 16,-1 1-33-16,-3 2-41 0,-4 2-21 0,-1 1-58 15,-6-3-297 1</inkml:trace>
  <inkml:trace contextRef="#ctx0" brushRef="#br0" timeOffset="12330.017">3921 11489 402 0,'0'0'0'0,"0"0"135"16,0 0-59-16,0 0 36 16,0 0 20-16,-1 0-33 0,1 0-28 0,0 0-18 15,-2 0-18-15,1 0 7 16,0 0-6-16,0-1-9 0,0 0 3 15,1 1-8-15,0-2-3 0,0 2 1 0,0 0-1 16,0 0-7-16,0 0-3 16,0 0 8-16,0 0 7 0,-1 0 4 15,-2-2-2-15,1-1-16 16,-1 1 6-16,-1-1 3 0,-1-1-1 0,0 0-12 15,0 1 10 1,0-1-8-16,0 2-3 0,-1-2 4 0,1 0-3 16,0-2-3-16,0 1 5 15,0-1 1-15,2 1-2 0,-1 0 5 16,-2-1 0-16,1 0-5 0,0 0 5 0,0-3-8 15,0 3 9-15,-3 0-5 16,0-2 2-16,0 3-5 0,-1-2 4 16,2 0-7-16,0 1-3 15,0 2 2-15,-1 0 7 0,2 0-10 0,-1 0 4 16,1-1 9-16,-1 1-11 15,0-1 0-15,-2-1 15 0,1 0-12 16,-1 1 5-16,-2-1-3 0,2 5-5 0,-2 0 0 16,1-1 6-16,1 2-7 15,-1-2 2-15,2-1 7 0,0 3-8 16,0-2 0-16,1 1 6 15,-2 1-7-15,0-2 2 0,3 1 4 0,-2 1-6 16,-1-1 2 0,1 0 2-16,-2 0-5 0,0 1 4 0,1-1 0 15,-1 0-2-15,-2 0 0 16,3-1 5-16,-1 0-4 0,0 2 3 15,2-1-4-15,1 1 0 0,-1 0 0 0,3 0 2 16,0 0-3-16,-1 0 2 16,0 0 1-16,0 0-3 0,-3-3 2 15,0 2 1-15,-3-1-2 16,0 0 0-16,-1 1 3 0,3 0-3 0,-1 0 0 15,1 0 5-15,-1 1-5 16,-2 0 0-16,3 0 1 0,-1 0-1 16,1 0 0-16,-4 2 2 15,2 1-2-15,0 1 0 0,0 0 1 0,4 2-1 16,-2-1-1-16,0-3 2 0,-2 4-2 15,0-3 2-15,0 0-1 16,-2 2 0-16,-1 1 0 0,2-1 1 0,0 2-1 16,-1-3 0-1,3 1 3-15,1-3-3 0,1 1 0 0,1-2 3 16,3 1-1-16,-3-1 10 15,3 0-2-15,-3-1-5 0,-1 1 1 16,2 0-3-16,-2 1-2 0,0 0 3 0,-2-1-1 16,0 2-3-16,-1-1 0 15,-1 2 2-15,1 1-4 0,-3 1 4 16,5-4-1-16,0 2-3 15,2 2 4-15,1-5 0 0,1 5-3 0,2-3 1 16,0 1 2-16,-2 0-4 16,1 0 4-16,-1 0-2 0,-2 1 0 15,-1 1 0-15,-1-3 2 16,-1 5-2-16,-1 1 0 0,3-1 1 0,-2 2-2 15,-1-1 2-15,1 0 0 0,-2 2-1 16,1-1 0-16,1-2 1 16,2 0-1-16,-1 0 0 0,2-4 2 0,-2 4-3 15,2 1 2 1,-2-1-2-16,2 1-2 0,-1 2 5 0,-1-2-2 15,2 1 0-15,-3 0 0 16,3 0 0-16,-1 3-1 0,3-1 2 16,1 0-2-16,1 0-3 15,1 1 2-15,-1 1 2 0,2 3 0 0,-2 0-3 16,0-1 4-16,-1 0-2 0,0 1 2 15,1-1 0-15,-1 5 0 16,-2-1 0-16,2 0-1 0,0 0 0 0,0-1 0 16,0-2 1-16,3 0-1 15,0-2-1-15,2-2 1 0,-1 0 0 16,1-2-1-16,0 2 1 15,0 1 0-15,3-2 0 0,0 1 1 0,0-2-2 16,1-1 1-16,0 2 0 0,-1 0 0 16,-1-2 0-16,1 0 0 15,-1 0 0-15,1-3 0 0,2 3 0 0,-2-2 0 16,1 0 0-1,2 3-1-15,1-2-2 0,1 0 6 0,0-1-2 16,0 0-1-16,-1-2 0 16,1-1 1-16,1 2-2 0,-1-2 2 15,-1-1-1-15,0 2 0 16,2-1 0-16,0 2 1 0,-1-1-1 0,0 0 0 15,-1-2-1-15,1 0-2 0,-1 2 6 16,0-4-2-16,1 1-2 16,0 2 2-16,2-2 0 0,-2 2-2 0,2-1 2 15,1-2-1-15,1 1 0 16,-2 1-1-16,0-1 2 0,0 1-2 15,1-1 2-15,1 0 0 16,-1-1-1-16,0 0 0 0,1 1 0 0,1 0 0 16,0 2 0-1,-1 1 0-15,0-2-3 0,-1 0 6 0,0-2-2 16,-2 1-1-16,2 0 0 0,0 0 0 0,1 5-1 15,-1-3 2 1,0-3 0-16,2 3-1 0,-2-3 0 0,0 1 0 16,0 0 0-16,-2 1 0 15,1-1 1-15,1 0-1 0,-4 1 0 16,3-1 0-16,-2 0-2 15,3 1 4-15,-1-2-1 0,2 3-2 0,-1-2 2 16,0 0 1-16,2-1-4 0,-3 0 4 16,0-1-2-16,1 0 0 15,0-1 0-15,0 0 1 0,0 0-1 0,0 0 0 16,0 3 1-16,0-2-1 15,-2 0-1-15,2 1 1 0,-4-1 0 16,1 0 0-16,1 0 1 16,-1-1-2-16,1 1 2 0,2 0 1 0,0-1-4 15,1 0 3 1,0 0 0-16,1 0-2 0,1 0 2 0,-1 0-1 15,1 1 0-15,0 1 0 0,-4-2 0 0,1 0-3 16,-1 2 6 0,-1-2-2-16,-1 3-1 0,-1-1 0 0,2 0 0 15,-1 0 0-15,1 0-1 16,1-1 2-16,2 2-2 0,-1-2 2 15,3 1 0-15,-1-1-2 16,-2 3 2-16,4 0-1 0,-3-2 0 0,2 1 0 16,-2-1 0-16,0 0-2 15,1-1 4-15,0 1-2 0,-1-2 0 16,-2 1 0-16,1 0 1 0,-4 4-4 0,3-5 6 15,-1 2-3-15,-1 0 0 16,0-2-1-16,2 0 1 0,0 0 0 16,1 0 0-16,-1 0 1 15,1 0-2-15,-1-2 2 0,1 0-1 0,1 2 0 16,-1-2 0-1,2-1 2-15,-1 0-3 0,1-2 2 0,-1 1-1 16,-1-1 0-16,0 3 0 0,-2-3 1 0,1 4-1 16,-1 0 0-1,0-2 0-15,0 1 0 0,3 1 0 0,-1-1 0 16,-1 0-2-16,1-1 4 15,-3-1-1-15,-1-1-2 0,2 0 2 16,2-1-1-16,-2 0 0 16,-1 1 0-16,-2 0 1 0,-1-3-4 0,2 2 6 15,-1-2-1-15,1 1-3 16,0 1 2-16,-2-2 2 0,-1 1-4 15,0-1 2-15,-1-1 1 0,2-3-2 0,1 1 0 16,-2-3 2-16,3 0-2 16,-1-1 0-16,-1 3 2 0,1 1-3 15,-3 0 2-15,1 1-1 16,-2 1 0-16,0 0 0 0,0-1 3 0,-2-1-4 15,0-2 2 1,0-1 3-16,0 0-4 0,0 2 0 0,0-2 0 16,2 2 0-16,0 0 0 15,-1 0 2-15,-1-1-4 0,0 4 4 16,0-2-1-16,0 1-1 0,0 2 0 0,0-2 9 15,0 0-9-15,0 0 0 16,0 0 14-16,0 2-10 0,0-3 1 16,-1 2-2-16,-1-3-3 15,0 0 0-15,2-2 8 0,-3 2-8 0,0 0 0 16,2 0 5-16,-2 4-5 15,1-3 0-15,0 2 16 0,1 3-12 16,-2 1 4-16,2-1-4 0,0 3-1 0,-2 0 5 16,2-4-2-16,0 3-4 15,-2-4 4-15,1 0-2 0,-3 1-2 16,0-3 2-16,2 1-2 15,-3 0-2-15,1 1 0 0,1 3 5 0,1 0-5 16,0-2 0 0,0 2 6-16,0-1-8 0,-1 1 4 0,2 1 1 15,-2-2-4-15,1 0 2 16,-1-2 1-16,0 2-4 0,-1 1 4 15,1-2 0-15,1 2-3 0,-3-1 2 0,2-2 3 16,0 3-5-16,-1 0 2 16,2-2 4-16,0 3-6 0,-3-2 2 15,5 1 4-15,-3-1-7 16,0 4 4-16,1-3 4 0,-1 1-8 0,0-2 4 15,1 1 2-15,-1 1-4 16,0-1 0-16,-1-1 0 0,0 3 0 16,1-3 0-16,-1 3 0 15,1-1 0-15,-1 2 0 0,1-3 0 0,-2 3 0 16,0-3 0-16,0 0 0 0,-3 2 0 15,2-2 0-15,0-1 0 16,-1 0 0-16,-1 1 0 0,3-1 0 0,0 1 0 16,-1 0 0-1,2 0 0-15,0 1 0 0,1 1 0 0,0 0 0 16,0 1 0-16,0 0 0 15,-1-3 0-15,0 3 0 0,-1-3 0 16,0-1 0-16,-2 1 0 0,0-1 0 0,-1 0 0 16,1 1 0-16,3-1 0 15,0 1 0-15,1 2 0 0,3 0 0 16,-2-1 0-16,2 4 0 15,-1 0 0-15,-2-1 0 0,2 1 0 0,-3-3 0 16,-1 1 0-16,-2 0 0 16,0-2 0-16,1 1 0 0,2 1 0 15,0 0-50-15,3 0-8 16,-1 2-27-16,3 0-1 0,0 0-29 0,0 0-86 15,3 4-29-15,1 3-43 0,-4 0-157 16</inkml:trace>
  <inkml:trace contextRef="#ctx0" brushRef="#br0" timeOffset="25650.036">16480 11568 604 0,'0'-3'0'0,"0"2"248"0,0-1-153 0,0 1-19 15,0 0 5-15,0 1-24 16,0-2-13-16,0-1-3 0,0 1 8 0,-2-3-1 15,2 1-3-15,-2 0-4 0,0-1-6 16,1 1-6-16,-1-1-1 16,-1 1-7-16,2 1 0 0,-3-2 2 0,1-1-8 15,0 0-2 1,0 0 2-16,0 0-4 0,-2-1-5 0,-1 1 8 15,0-2-1-15,1 2-5 16,-3-3 8-16,0-1-3 0,0 2-1 16,0-2 4-16,0 3-7 15,1 0 0-15,0 0 2 0,-1 2-1 0,3 1 2 16,-2-3 2-16,1 2-9 0,-2 0-2 15,-1-2 4-15,-3-1-5 16,1 1-2-16,-1 0 0 0,1-1 9 0,4 1 0 16,-4 2 2-16,2-4-4 15,1 3-5-15,-2 0 7 0,2-2 0 16,2 3-3-16,-4-2 0 15,2 1-1-15,1 1-4 0,-1 2 4 0,3 0-3 16,0 0-3-16,0 2 2 0,0-2 4 16,-1 1-7-16,0-1 4 15,-1 0 0-15,3 1-3 0,-6-3 2 0,2 1 6 16,-2 1-9-1,2 0 4-15,-2-1 4 0,2 1-9 0,-3 1 6 16,0-1 0-16,-2 1-4 16,0-1 2-16,-2 1 2 0,2 0-4 15,0 1 2-15,0 0 1 16,2 1-2-16,1-3 0 0,-2 0 3 0,4 2-5 15,-5-1 4-15,0-2 1 0,2 0-5 16,0 1 4-16,1-2 7 16,3 3-6-16,-3-1 2 0,2 1-4 0,0 2-2 15,0 0 2-15,1 0 2 16,-1 0-4-16,-1 0 2 0,1 0 1 15,1 0-3-15,-2 0 2 16,2 0 3-16,0 0-5 0,-4 0 2 0,4 0 5 16,0 0-9-1,-1 2 5-15,1 0 1 0,1-1-6 0,-2-1 5 16,0 3-2-16,0 0 0 0,-2 1 0 0,3 0 1 15,0-2-1 1,-3 1 0-16,2-2 4 0,-1 1-5 0,-1 4 1 16,-1-1 1-16,-1 1-2 15,1 0 2-15,-1-3-2 0,-1 2-1 16,1 0 4-16,-6 0-1 15,0 2-2-15,1-3 2 0,-1 1 0 0,1 1-2 16,1-2 2-16,0 3 0 0,2-1-1 16,-2-1 0-16,3-1 0 15,2 0 0-15,1 0 0 0,3-2 0 0,1 5 0 16,-4-4 0-16,2 1 1 15,-3 1-1-15,1-5 0 0,-3 5 1 16,2-2-2-16,-3 1 2 16,0-2-1-16,-1 1 0 0,1-2 0 0,1 1 1 15,0-1-1 1,3-1 0-16,-1 0 2 0,1 1-3 0,-3 1 2 15,2-1 0-15,-2 1-1 0,1 0 0 0,-1-1 1 16,-1 1-1 0,1 1 0-16,-1-1 0 0,2 3 0 0,-1-1 0 15,0-1-1-15,0 1 0 16,-2-2 2-16,0 1 0 0,-3-1-2 15,0 4 2-15,0-5 0 16,1 4-1-16,2 0 0 0,-1-2-1 0,2 2-1 16,-1 2 4-16,-1-4-1 15,2 4-2-15,0-3 0 0,1 2 1 16,4 0 0-16,-3 1 2 0,5 3-5 0,-4-2 1 15,-1 4 4-15,-1 1-4 16,-2 1 0-16,3 0 4 0,-1 0-2 16,0-1-2-16,1-1 4 15,-1 1-2-15,3 5-2 0,-1-1 3 0,1 2-2 16,1 1-3-1,1 1 6-15,0-2-3 0,3 1-2 0,-1-1 4 16,1 1-1-16,1 1 0 0,0-1 0 0,1 2 1 16,-1-1-5-1,1-1 7-15,0 2-3 0,1-1 0 0,1 2 0 16,1-2 1-16,0-1-1 15,1 1-1-15,1-4 0 0,4 1-2 16,0 0 5-16,-1-3-1 16,6 2-2-16,-1-3 0 0,2 1 2 0,1 0-2 15,0-2 2-15,2 2 1 16,2-4-2-16,-2 3 0 0,0-1 2 15,2 0-2-15,-3 1 0 0,0 2-1 0,0-7 0 16,1 4 2-16,1-4 3 16,1-1-5-16,0-1-2 0,4 1 5 15,-1-2-4-15,1-1 4 16,2 0 0-16,0 0-3 0,0 0 2 0,-2 1-1 15,-1 1 0 1,-2-1 0-16,-4-1 0 0,-2-1 0 0,-3 0-1 16,-1-1 1-16,0 0 0 15,0-1 0-15,0 0 0 0,3 1 0 16,1-2 0-16,3-1 0 0,3 1-1 0,1-1 2 15,3 0 1-15,1 0-2 16,1 3 0-16,-1-3-2 0,-1 3 4 16,-2-3 1-16,-3 2-6 15,-3 0 1-15,-2 0 4 0,0 1 0 0,-2 0-3 16,2 0 2-16,0 2-1 15,2 1 0-15,-1-3-1 0,0 2 1 16,2-1 0-16,3-1-5 0,0 2 7 0,4-2 1 16,0 3-2-16,1-1-2 15,0 0 0-15,0-1 1 0,-2-1 2 16,0 3-2-16,-3-2-5 15,0 0 7-15,-1-3-1 0,-2 1 1 0,-1-1-1 16,1 3-2 0,0-1 2-16,-2 0-2 0,4 1-1 0,-3-2 4 15,2 3-2-15,4 2 0 16,-2 0 0-16,2-2 2 0,0 0-3 15,-1-2 1-15,2 1 1 0,2-1-2 0,3 2 2 16,-1-3 1-16,1 1-4 16,-1-1 3-16,-3-1 0 0,1 0-2 15,-3-1 2-15,-1 0-2 16,0 0 1-16,-3-2 0 0,1 0 2 0,0-3-3 15,0 2 2-15,1-2 0 16,0-2-1-16,-2-3 0 0,4 3 1 16,-1-3-1-16,2-1 0 15,0 1 2-15,1-2-4 0,-1 0 4 0,0 0-2 16,-2 0 0-16,0 2 0 0,-3-2-1 15,-2 0 0-15,0 1 2 16,-1-1 1-16,0-2-3 0,0 2 2 0,-1-4 0 16,-1 1-1-1,0-2 0-15,0-3 4 0,0 1-5 0,-2-1 2 16,-2 1 2-16,0-2-4 15,0 1 2-15,-2-3 2 0,1 0-3 16,-2 2 0-16,-1 0 3 0,-1-2 0 0,-2-1 5 16,0-1 3-16,0-1-3 15,-3-1 3-15,-1-2-9 0,1-1-2 16,-1 2 0-16,2 6 0 15,1 3 0-15,0 6 0 0,1-2 0 0,-2 2 0 16,0-1 0-16,0 0 0 16,-2-2 0-16,-2 0 0 0,-5-5 0 15,-1-1 0-15,-4-3 0 16,-2-4 0-16,0 2 0 0,1 0 0 0,2 3 0 15,5 2 0-15,-1 1 0 0,3 2 0 16,-1 6 0-16,0 4 0 16,0 2 0-16,-1 6 0 0,-2 1-178 0,-5 0 68 15,1 6-42 1,-3 8-5-16,2 0-51 0,-2 1-197 0</inkml:trace>
  <inkml:trace contextRef="#ctx0" brushRef="#br0" timeOffset="27050.037">12608 14043 793 0,'-1'-7'0'0,"1"1"274"0,-2 4-198 16,2 0 2-16,0 1-7 16,0 1 4-16,0 0-13 0,0 0-14 15,0 0-8-15,0 0-4 16,0 1 0-16,0 1-17 0,0 6-7 0,-2 6-6 15,-1 10 15 1,-5 7 9-16,-3 6-13 0,-3 6-9 0,-1 1 1 16,0 2-6-16,-1-1-2 15,2-1 4-15,0-4-4 0,2-3-2 16,3-3 2-16,3-4 2 0,0-1-4 0,2-2 2 15,2-2 2-15,0-2-4 16,-2-2 2-16,1 1 0 0,-1-2-2 16,4-1 2-16,0-5-3 15,3 0-6-15,2-3 7 0,4-1 1 0,4 0 0 16,3-5-5-16,5-1 3 15,2-2-3-15,1-2-7 0,0 0-2 16,-2-6-11-16,0-1 7 0,-2 0-9 0,-2-1-23 16,-1-2 9-16,-2 2-21 15,-1-2-39-15,-2 1-1 0,-2-1-13 16,-3-1-116-16,-5-2-184 15</inkml:trace>
  <inkml:trace contextRef="#ctx0" brushRef="#br0" timeOffset="27260.038">12477 14431 788 0,'9'-2'0'0,"5"-2"250"16,4-1-110-16,4 1-53 0,3 0-9 0,0-1-22 15,2 1-33-15,0 2-17 16,-1-1-4-16,1 3-3 0,-1-1-29 16,-2 1-45-16,-2-1-23 15,-4 1-56-15,-1 0-192 0,-3-1-318 0</inkml:trace>
  <inkml:trace contextRef="#ctx0" brushRef="#br0" timeOffset="27510.038">12961 14468 1044 0,'20'0'0'0,"1"-2"267"0,0-4-201 0,2 1-16 16,0 1-9-16,-2 2-8 15,1-3-3-15,-2 2-12 0,-2-4-7 16,-2 4 0-16,-1-1-6 15,-2 2-8-15,-1 0 6 0,-4 1 1 0,-2 1-4 16,-2 0-50-16,-3-2-7 16,0 1-29-16,-1 0 12 0,0-2 9 15,-5 3-40-15,-2 0-81 16,-2-2-117-16</inkml:trace>
  <inkml:trace contextRef="#ctx0" brushRef="#br0" timeOffset="27710.038">13154 14257 698 0,'1'-14'0'0,"1"5"319"0,1 1-195 0,-2 5-24 15,-1 1-1-15,1 2-23 16,-1 11-39-16,-1 11-13 0,-5 13 26 16,-2 9-13-16,-5 5-8 15,-1 5-3-15,-3-1-9 0,0-1-12 0,0-2-6 16,4-11 2-16,5-4 5 0,2-7-7 15,3-5-48-15,2-2-14 16,1-7-34-16,-1 1-28 0,0-6-68 0,-3-2-378 16</inkml:trace>
  <inkml:trace contextRef="#ctx0" brushRef="#br0" timeOffset="28360.039">13672 14004 613 0,'-17'-5'0'15,"-1"2"296"-15,-3 2-218 0,4 0-16 16,0 1-20-16,4 0-7 15,7 0 1-15,4 0 1 0,2 0-2 0,2 0-30 16,7 0-3-16,5-1 27 16,3 0 31-16,7 0-6 0,3 1-4 15,5 0-3-15,6 1-9 16,3 1-7-16,1-1-9 0,1 0 2 0,-4-1-10 15,-4 0-10 1,-4-2 7-16,-7-1-7 0,-6-1-6 0,-7 1 4 16,-5 2 4-16,-3-1-9 0,-3 1-11 0,0 0-26 15,-3 0-43 1,-6 1-56-16,-2 0-8 0,-3-1-42 0,-1 2-44 15,-1 1-14-15</inkml:trace>
  <inkml:trace contextRef="#ctx0" brushRef="#br0" timeOffset="28610.04">13824 14002 528 0,'-3'0'0'16,"0"0"355"-16,1 2-247 0,-2 3-50 0,-1 7-7 16,-2 6 2-16,-3 9 4 15,-1 10 6-15,-1 10-9 0,0 7-2 16,-1 4 2-16,0 1-8 15,1-4-8-15,0-6-2 0,2-6-8 0,-1-6-7 16,1-3-5 0,2-3-2-16,0-3-9 0,0-3-4 0,2-1 4 15,0 0-6-15,0-4-1 0,1-2 4 0,2-2 2 16,0-4-5-1,-1-1-36-15,4-5-16 0,0 0-53 0,3-5-52 16,3-1-55-16,1-9-475 16</inkml:trace>
  <inkml:trace contextRef="#ctx0" brushRef="#br0" timeOffset="29380.041">14120 14650 755 0,'-2'-10'0'0,"-8"0"339"0,0 2-239 0,-2 0-34 15,-4 3-12-15,1 3-9 16,0-3-9-16,-1 5-11 0,2 0-5 15,-3 2-2-15,0 2-6 16,-1 2 9-16,2 5 1 0,-2 1-9 0,4 5 3 16,0 2 1-16,2 4-5 15,1 6 0-15,1 4 5 0,0 4 3 16,2 5 0-16,1 2-2 15,0 1-4-15,1 0-4 0,-1-3 1 0,-1-1-8 16,-1 0 0-16,-2-4 3 0,1-3-5 16,-2 0-1-16,0-2 0 15,-1-2 6-15,1-1-7 0,1-5 2 0,-2-2 3 16,0-2-4-1,2-1 0-15,-1-4-1 0,-1 0-2 0,3-2 2 16,-1-3-4-16,-2 1-11 16,0-4 2-16,1-1-2 0,-1-4-11 15,0-2 12-15,-1 0-3 0,1 0-15 0,1-7 3 16,1-5-14-16,3-4-46 15,1-4-26-15,6-6-57 0,1-3-218 16,0-3-308-16</inkml:trace>
  <inkml:trace contextRef="#ctx0" brushRef="#br0" timeOffset="29560.041">13734 14934 775 0,'11'-8'0'0,"4"3"258"0,-3 2-238 15,5 3-5 1,-1 0-2-16,-2 3-10 0,3 2-2 0,-1-2-2 16,0 1-80-16,-1 1-152 15,-2-1-35-15</inkml:trace>
  <inkml:trace contextRef="#ctx0" brushRef="#br0" timeOffset="29960.042">14005 14953 946 0,'0'0'0'0,"0"0"220"0,0 1-181 15,2 7-20-15,1 4 37 0,3 2 2 16,0 6-15-16,2-1-17 15,0 0-12-15,-4 1-5 0,1 0 6 0,-3-2-9 16,-1 1 2 0,1-1-1-16,-1-1-1 0,-1 0-2 0,0-2 3 15,-3-1-3-15,0-5-4 16,-3 4 0-16,-1-1 8 0,-1-2-7 15,-1-1 4-15,-3-1-3 16,1-4-1-16,1-1 3 0,2-2 0 0,1-1 6 16,4-3 14-16,2-6 3 0,1-5-9 15,4-6-8-15,6-5-1 16,5-5-8-16,5-5 7 0,2 0-9 0,3-1 1 15,1 3 0-15,-2 3 3 16,-1 3-4-16,-4 7 1 0,-3 8-1 16,-1 4-71-16,-2 5-8 15,0 3-67-15,-2 0-144 0,-1-3-383 0</inkml:trace>
  <inkml:trace contextRef="#ctx0" brushRef="#br0" timeOffset="30810.043">14668 14553 750 0,'-3'5'0'0,"3"-1"279"0,4 1-211 16,7 0 7-16,5-2 10 15,9 1 16-15,8-3-19 0,5-1-11 0,9 0-10 16,7-1-10-16,1-5-11 15,4 1-9-15,0-1-6 0,-6-1-5 16,-3 5-12-16,-4 0 1 0,-8 2-7 0,0 0-1 16,-8 0 3-16,1 0-3 15,-5 0-2-15,-5 0 2 0,-3 0 2 16,-5 0-3-16,-7 0 0 15,-3 0 3-15,-1 0-4 0,-2-1 2 0,0 1 2 16,0-2-4 0,0-1-3-16,-3-1-14 0,-2-1-27 0,-4-4 11 15,4 3-4-15,-2-1-9 0,-3-2 13 0,3 4 10 16,-2-3-3-1,1 0 17-15,2 2 9 0,0-4-1 0,0-1 4 16,0 1 0-16,0-3-3 16,-1 4 2-16,0-1 1 0,2 4-3 15,0-2 2-15,-1-2 1 16,6 7-3-16,-2-6 2 0,2 5-1 0,1 1 0 15,2-2 0-15,2 2 9 16,1 1-6-16,0 2 6 0,-2 0-2 16,3 8 3-16,0 2 8 0,0 5 2 0,-1 0 4 15,-1 1-2-15,-1 1-9 16,-2-1-3-16,1 1 0 0,-1 2-3 15,2-2-4-15,-2 3 4 16,0-4-3-16,-1 0-2 0,-1 0 1 0,0 2-1 16,0-1-2-1,-3 0 0-15,-3-2 6 0,1 0-6 0,-2 0 0 16,-5-1 7-16,0 0-7 15,-2 0 0-15,-4-1 4 0,2-1-4 16,0-2-30-16,0 0-17 0,6-1-37 0,3-2-12 16,0-1-59-16,3-4-88 15,-3-2-215-15</inkml:trace>
  <inkml:trace contextRef="#ctx0" brushRef="#br0" timeOffset="31860.044">15972 14120 882 0,'-4'0'0'0,"4"0"256"16,0 7-207-16,0 0 24 0,2-2-29 0,3 0-9 16,-1 1 3-16,7-2-6 0,3 0-3 15,5 1 1-15,6-2-1 16,2 1-12-16,5 2-9 0,2-2 0 0,3 1 5 15,2 0 0 1,0-5 11-16,-1 0-4 0,1 0-6 0,-2-8 0 16,-5-3-5-16,-3-2-5 15,-5-2 3-15,-6 2-5 0,-6 1 0 16,-4 1 5-16,-2 2-3 15,-2 2-3-15,-1-1 7 0,-2 4-7 0,1 0-1 16,-1 2 0-16,-1-1 9 0,0 0-10 16,0 0 2-16,0 0 7 15,0 1 0-15,-1-3 8 0,-2 4-4 0,2 0-6 16,-1 1 7-16,2 0-5 15,-2 3-7-15,-6 15 2 0,-4 12-6 16,-3 11 0-16,-3 10 6 16,1 5-1-16,3 2-2 0,-4 2 0 0,1 0 4 15,0-5-4-15,0-4 0 0,-1-6 2 16,1-5-3-16,1-6 1 15,0-1 0-15,0-2 0 0,-1-3-1 0,0-3 1 16,-1-1 0 0,-2-5-11-16,-3-1 9 0,-2-4-3 0,-2-2 5 15,-1-3 0-15,-2-4 0 16,-3-2 0-16,1-3 1 0,3-3-1 15,2-6 0-15,1-1 1 16,4-4-2-16,1-1 2 0,3-2 2 0,5 2-4 16,2 1 2-16,4 4 0 0,4 4-1 15,2 3-40-15,1 3-30 16,3 2-117-16,5 5 6 0,3-2-33 0,1-2-419 15</inkml:trace>
  <inkml:trace contextRef="#ctx0" brushRef="#br0" timeOffset="32130.045">16529 14627 1022 0,'0'-6'0'0,"0"3"269"0,0 1-150 16,-2 4-55-16,-4 8-31 16,-2 9-26-16,-2 5 6 0,-2 1-3 0,-1 1-4 15,0 2 1-15,0-2-3 0,3-2-4 16,2-5 0-16,1-4 5 15,2-1-6-15,1-4-3 0,1-3-34 0,1-2-50 16,2-5-27-16,0 0-27 16,0-8-208-16</inkml:trace>
  <inkml:trace contextRef="#ctx0" brushRef="#br0" timeOffset="32260.045">16620 14260 1009 0,'2'-3'0'16,"0"3"194"-16,-1 4-184 0,-1 13-20 0,2 10 10 15,1 6-2-15,-3 3-504 16</inkml:trace>
  <inkml:trace contextRef="#ctx0" brushRef="#br0" timeOffset="33050.046">16627 14682 756 0,'1'11'0'0,"-1"1"363"15,0 3-252-15,-2 4-33 0,-1-4-18 16,-1 2-7-16,-2-1-17 15,0-1-4-15,-2-1 3 0,1-1-7 0,1-4-8 16,-1-2-8 0,3-3-2-16,1-2 0 0,0 0 2 0,1-2-3 15,-2 0-5-15,3 0-3 0,-1 0 3 0,1 0 1 16,1-2-7-1,0-6 3-15,3-1-2 0,4-6-36 0,3-4 32 16,6-6 0-16,1-1-7 16,2-4 2-16,2 0 0 0,2 3 2 15,0-1 7-15,-3 7 0 16,-2 7-1-16,-3 4 3 0,-3 8-1 0,-2 2 0 15,-1 7-1-15,-2 10 2 16,-3 9 4-16,-3 6 4 0,-1 4-4 16,-2 5-3-16,-3-4 1 0,1-2 21 0,0-5-17 15,1-6-1-15,0-5-3 16,-1-8-2-16,1-4 9 0,-1-3 5 15,0-4 2-15,1 0 2 16,2 0-6-16,-2-1-6 0,3-4 0 0,0-3-2 16,0-4-9-1,5-3 4-15,4-5 0 0,2-3-11 0,6-3 2 16,0-4-10-16,4-4-5 15,3-2 7-15,2 0 6 0,-1 5-1 16,-1 6 12-16,-6 10 0 0,-1 8 0 0,-4 7-3 16,-2 0 3-16,-1 15-6 15,-3 6 11-15,0 5-2 0,-3 5 0 16,-4-2 2-16,1-3-3 15,-1-1-3-15,0-4 2 0,0-4 4 0,0-2-8 16,3-1 4-16,4-4 0 16,1-2-2-16,3 0 1 0,0-5 1 15,4 0-2-15,-2-3 2 0,3 0 0 0,-2-3-2 16,1-4-3-16,-2-3-3 15,0-2-1-15,0-5 9 0,-2-4-2 16,-2-4-5-16,0-4 6 16,-4 4 0-16,-2-3 0 0,-2 5-1 0,-1 5 1 15,-2 4 0 1,-4 6 0-16,1 5 6 0,-3 5-6 0,-1 11 0 15,-1 10 0-15,-1 5-3 16,3 2 5-16,0 0-1 0,3-2-3 16,1-3 4-16,1-1 0 0,4-6-3 0,-1-2 0 15,1-3 0-15,4-3-9 16,1-1-43-16,2-5-37 0,1-2-50 15,4-2-1-15,0-5-100 16,1-4-597-16</inkml:trace>
  <inkml:trace contextRef="#ctx0" brushRef="#br0" timeOffset="34760.048">17779 14700 710 0,'0'-6'0'0,"0"3"224"0,0-1-167 16,0 3-16-16,0 1 9 15,0 0-8-15,0 0 7 0,-2 0 15 16,2 0-1-16,-1 1 6 15,-3 8-1-15,-3 8-32 0,-4 7-7 0,-2 7-1 16,1 2-9-16,3-2-9 0,1-2-8 16,5-3 4-16,1-5-4 15,1-3-4-15,1-5 4 0,0-2-3 0,3-6-12 16,5-1 3-16,2-4-4 15,2 0-6-15,4-9-4 0,1-3-12 16,0-2-18-16,0-3 6 16,-2-3 1-16,-1 1 7 0,0-4 17 0,0 4 11 15,-2 2 5-15,1 3 8 0,-3 9-2 16,-2 3-2-16,2 2 3 15,-3 12 0-15,1 3 0 0,2 4 33 0,0 4-9 16,1-3-11 0,2-3-3-16,-1-3-1 0,0-4-3 0,2-4-1 15,0-4-1-15,3-2 5 16,1-3 6-16,-2-7-4 0,-2 1-7 15,-2-1 3-15,-6-2-8 16,-3 0 2-16,-3-3 13 0,-3 1-11 0,-3-1-5 16,-1 1 4-16,2 2 4 0,4 3-9 15,1 0 5-15,0-2-3 16,5 3-4-16,3-5 6 0,3 0-2 0,2 1-1 15,3-2 3-15,3 1-2 16,0 0-1-16,3 1 4 0,2 0 0 16,-1-4-2-16,1 3-1 15,0-1 0-15,1-3 1 0,-1-2 0 0,2-4 5 16,-3-4-2-1,1-4 9-15,-2-1 0 0,-4-4-3 0,-4-2-2 16,-4-3 0-16,-4 0-5 0,-3 0 5 0,-1 6-1 16,-3 5-1-1,1 8 2-15,0 10-2 0,-2 7 1 0,1 3 5 16,-1 4-7-16,-4 18-8 15,-5 12 3-15,-3 15 5 0,-1 10-3 16,-2 7 2-16,-2 5 1 16,-2 3-2-16,-4-3 10 0,3-5-3 0,-2-6-2 15,2-10 3-15,2-7-4 0,3-5-7 16,4-8 2-16,3-6 4 15,5-4-5-15,1-5-1 0,2-6 0 0,2-3-7 16,0-2 0-16,4-2-9 16,4-2 1-16,5-10 14 0,3-5-1 15,2-4-4-15,4-4 6 16,1-2-13-16,2-3 1 0,4 3 4 0,-3 0 2 15,-3 8 2 1,-3 7 7-16,-6 5-2 0,-2 7 0 0,-3 7-9 16,-3 12 5-16,-2 7 5 0,-3 1 10 0,-1 2-6 15,2-4-6 1,3-2 2-16,1-5 1 0,6-1-2 0,3-6-1 15,3-5 1-15,3-4 0 16,3-2 0-16,2-4 3 0,-4-4-5 16,1-4 4-16,-5-3-1 15,-6 1-1-15,-3-5 6 0,-3-3-2 0,-1-2-3 16,1-3 2-16,-1-1-2 15,0 0-2-15,-2 4 1 0,-2 10 3 16,-1 7-5-16,-5 7 4 0,-7 6-1 0,-2 14-9 16,-3 7 8-16,0 7 0 15,5 2 0-15,1-2 0 0,4 0 2 16,0-5-4-16,3-5 3 15,1-4-1-15,1-3 0 0,2-7 0 0,0-1 0 16,0-2 0 0,5-3-3-16,2-1 3 0,1-3-5 0,4-1 7 15,0-6-2-15,1-1 0 0,4-5-2 0,1-1 1 16,2-5-6-1,1-3 7-15,3-3 0 0,1-3-10 0,4 0 9 16,0 4 2-16,-1 5-2 16,-3 5-1-16,-7 11 1 0,-7 3-1 15,-2 8 4-15,-4 10 9 16,-2 5 7-16,-2 3 2 0,-1 3-7 0,-4-1-8 15,-2-3 7-15,1-3-9 16,-2-5-1-16,4-2 4 0,-1-5-5 16,0-3-1-16,0-4 0 0,2 0 7 0,-1-3-7 15,1-1 0-15,2 1 5 16,0-3-5-16,0-5-20 0,2-1-3 15,5-7-1-15,3 0 14 16,2-5-7-16,4-1-3 0,2-7 8 0,2 1 3 16,0 0-3-1,1 2 13-15,-1 7 1 0,-1 3-4 0,0 5 4 16,-1 7 1-16,-4 4 4 15,-1 6 7-15,-2 9 5 0,-2 7 5 16,-1 3 0-16,-6 4-4 0,-1 1-1 0,-6-3 0 16,-4-1-7-16,-3-4-6 15,0-2 0-15,2-5-4 0,0-2-4 16,4-5 2-16,2-1-1 15,2-4-74-15,0-2-9 0,2-1-54 0,-1-1-146 16,-2-8-375-16</inkml:trace>
  <inkml:trace contextRef="#ctx0" brushRef="#br0" timeOffset="35960.05">19769 14411 1049 0,'0'0'0'0,"0"0"244"0,-2 12-191 0,-4 15-35 16,-4 15 43-16,-4 9-13 0,-1 3-20 15,-3-1-8-15,5-7 2 16,-3-1-8-16,5-7-7 0,3-6-1 0,-4-6-2 15,5-5-4 1,-2-4 0-16,3-2 7 0,0-1-7 0,0-7 0 16,3 1 3-16,1-2-3 15,0-5 0-15,2 1 1 0,0-2-4 16,0 0 3-16,0 0 0 15,3-7-6-15,5-6 11 0,1-5-2 0,6-7-2 16,0-8 1-16,0-4-1 0,6-8-2 16,0-9 2-16,4-3 0 15,2-7-1-15,4-2-1 0,3 0 2 0,-1 3-2 16,-2 16 1-16,-2 8 2 15,-3 14-4-15,-1 11 4 0,-3 3 10 16,1 8-12-16,-2 1 0 16,-4 2 12-16,-1 6-5 0,-4 7-2 0,-5 7-3 15,-3 6-3-15,-4 5 2 0,-8 4 9 16,-5 2-7-16,-5-2 4 15,-2-1-6-15,0-5-1 0,-4-2 0 0,0-6 5 16,2-2-6 0,-2-4 1-16,4-3 3 0,3-4-6 0,4-1 6 15,5-5-4-15,5 0-7 16,2-2 5-16,1 0-8 0,0 0-7 15,0 0 7-15,0-5 2 16,4-4-4-16,4-4 5 0,2-1 7 0,2 1-5 16,2 3 6-16,3 2 0 0,0 6-7 15,1 2 10-15,1 1-6 16,0 12-1-16,-1-1 4 0,-2 9 0 0,1 1 0 15,-2 3 0-15,0 3 2 16,-6 0-3-16,0 1 1 0,-5 0 4 16,-4 5-7-16,0-5 6 15,-7-1-2-15,-3 1-1 0,-5-4 7 0,-3 1 0 16,-4-4 2-1,-3-1-1-15,-2-3 3 0,-4-2-5 0,0-3 4 16,0-3-4-16,0-1-2 0,2-7 3 0,2 1-1 16,2-3 0-1,2 0 6-15,3-5-8 0,2-4-5 0,0-3 2 16,1-3 3-16,1-2-6 15,2-5 4-15,5-2-1 0,2-1-2 16,6 0-54-16,1-1-12 16,7 5-57-16,0 1-33 0,3 6-73 0,-3 4-569 15</inkml:trace>
  <inkml:trace contextRef="#ctx0" brushRef="#br0" timeOffset="38060.053">20938 14091 625 0,'0'0'0'15,"0"-3"376"-15,-1 2-270 16,1-2-11-16,-2 0-30 0,0 2-6 16,1 0-3-16,-5 1-13 15,0 0-16-15,-5 0-9 0,-1 4-5 0,-3 4-1 16,-1 2-3-1,0 3 8-15,-2 2-3 0,-1 3-7 0,-2 3 7 16,0 4-5-16,-3 6-1 0,-3 3 6 0,-1 9-2 16,-2 1-4-1,1 2 4-15,3 0-3 0,2-4-5 0,4 0 2 16,1-5-4-16,3 4-2 15,5-1 0-15,0-2 5 0,4 2-7 16,1-3 4-16,-1 0 0 16,3-1-1-16,0 1 3 0,1 0 1 0,0-2 1 15,2-3 5-15,-1-1-4 0,2 0-2 16,0-3 3-16,0-2-6 15,2-1-1-15,2-2 3 0,-1-2-3 0,2-2-1 16,0-1 0-16,1-1 4 16,0-4-5-16,0 0 2 0,2-1 0 15,0 0-1-15,-2-4 0 16,2-1 2-16,-4 0-2 0,0-4-2 0,-2 0 2 15,-1 0-49 1,0-3-4-16,-1 0-34 0,2 0-67 0,-2 0 10 16,0-6-80-16,-5-4-744 0</inkml:trace>
  <inkml:trace contextRef="#ctx0" brushRef="#br0" timeOffset="38660.054">21086 14376 650 0,'3'-2'0'15,"-2"0"342"-15,1 1-222 16,-1 1-14-16,-1 0-25 0,0 0-2 0,0 0-2 15,0 1-26-15,-2 7-16 16,-6 10-11-16,-4 9 9 0,-6 10-10 16,-4 5-12-16,-1 2 1 0,0-1-2 0,3 2-6 15,2-5 5-15,3-3-4 16,4-3-1-16,4-5 1 0,1-2-2 15,1-1-3-15,1-2 0 16,4 0 7-16,-1-1-9 0,1-3 4 0,0-2-1 16,0-2-1-1,0-4 0-15,1 1 2 0,4-2-3 0,0-4 0 16,0 1 2-16,1-1-2 15,0-3 2-15,3 0-1 0,0 1 0 16,3-5 0-16,0 2 0 0,2-2 0 0,1 0-14 16,-1 0-6-16,2-2-13 15,-3-1-5-15,1-1-3 0,-3 0-20 16,-1-2 9-16,-2-1 0 15,0 0-10-15,-3-1-9 0,0-2-36 0,-5 0-105 16,0-1-145-16</inkml:trace>
  <inkml:trace contextRef="#ctx0" brushRef="#br0" timeOffset="38890.054">20955 14715 730 0,'0'0'0'0,"0"0"342"0,0 0-247 15,3 0-42-15,3 0-21 16,7 0 26-16,3 0 1 0,8 0-11 16,2 0-15-16,2 2-14 0,-4 0-11 0,-1 1-2 15,-5-3-3-15,-3 0-6 16,-3 0-48-16,-4 0-22 0,-1 3-26 15,0-3-15-15,-3 0-71 16,-3 0-254-16</inkml:trace>
  <inkml:trace contextRef="#ctx0" brushRef="#br0" timeOffset="39280.055">21393 14224 932 0,'2'-3'0'0,"1"-1"230"0,0 1-127 0,-2 1-40 16,3 2-15-16,-1 0-16 15,1 0-12-15,3 7 2 0,2 8 3 16,-2 11 11-16,1 13 0 16,-5 6-3-16,0 5-8 0,-2 7-7 0,-1 4-5 15,0 0 1-15,-3-1-3 16,-1-5-2-16,0-6 2 0,-3-7-3 15,0-3-3-15,-5-4 1 16,-2-1-2-16,-3-3-3 0,-2-2 5 0,-2 0-4 16,-2-4-2-16,-2-1 0 0,1-1 6 15,0-5-7-15,2 0-42 16,1-2-39-16,2-4-84 0,-2-3-46 0,1-1-167 15</inkml:trace>
  <inkml:trace contextRef="#ctx0" brushRef="#br0" timeOffset="40510.056">15858 15628 744 0,'-2'-1'0'0,"2"0"338"0,-2 1-263 0,0 0-43 15,1 7-26 1,-2 9 4-16,-1 1 26 0,-1 8 4 0,-4 1-3 16,-3 2 10-16,0 2 7 0,-1 1-15 0,-5 0-6 15,3-2-9-15,-1 0-3 16,2-1-4-16,1-5-5 0,2 0-4 15,5-4-5-15,2-2-3 16,4-4 0-16,0-4 3 0,0 0-3 16,8-4 0-16,1-2-3 15,2-3 0-15,4 0 6 0,0 0-1 0,2-6-2 16,-2-1 0-16,-2 0 3 15,1-2-4-15,-2-1 2 0,1 0 2 16,-2 1-4-16,2-2 2 0,0-2 0 0,3-3-1 16,0-3 0-16,2-2 2 15,2-4-3-15,-2-2 2 0,2 1 0 16,-3 0-2-16,0 1 2 15,-3 4 4-15,-1 2-2 0,-5 4 4 0,-1 2 2 16,-1 4-5 0,-3-5 7-16,1 4-2 0,-1 0-6 0,-1-1 3 15,1 1-2-15,1-1-3 0,0 0 4 0,-3 7-4 16,0 0-2-1,-1 4 2-15,0 0 8 0,0 0-6 0,-2 0 8 16,-7 8-7-16,0 3-8 16,-2 5 4-16,2 3 0 0,4 0 0 0,1-1-3 15,3 3 3 1,1-3 0-16,2 2-3 0,4-1 2 0,4 4-2 15,-1-2 5-15,-1 1-1 16,2-1-2-16,-2-1 1 0,-2 0 0 16,1-3 0-16,0 1-3 0,-2-4 3 0,0 0-21 15,1-2 11-15,-2-3-3 16,-2-1-3-16,-1 0 13 0,-1-2 1 15,-3 1 2-15,-7 1 0 16,-5 1 5-16,-2-2-7 0,-4-1 2 0,-1-2-1 16,-2-1-50-1,1-3 7-15,0 0-16 0,2 0-31 0,3-7-16 16,0-3-42-16,4-5-187 15,0-4-302-15</inkml:trace>
  <inkml:trace contextRef="#ctx0" brushRef="#br0" timeOffset="40680.057">15851 15182 955 0,'3'-6'0'0,"5"2"103"0,3 4-103 16,2 0 0-16,0 0-311 15</inkml:trace>
  <inkml:trace contextRef="#ctx0" brushRef="#br0" timeOffset="41690.058">16851 15709 950 0,'-2'-31'0'16,"2"2"275"-16,-1 7-181 15,1 8-17-15,0 9-3 0,-2 5-18 16,-5 0-26-16,-3 10-8 16,-9 9-16-16,-5 7-3 0,0 6-5 0,0 0 4 15,7 0 1-15,5-4-5 0,5-5 4 16,5-4-3-16,2-7-5 15,9-3 7-15,2-1-2 0,3-4-4 0,1-4 5 16,2 0 0 0,-2 0-32-16,0-3 12 0,2-3-9 0,-2-2-13 15,3 1 16-15,-1-3 2 16,-1-2 2-16,2-3 16 0,-2 1 1 15,-2 0 1-15,-4 3 7 16,-1 5-3-16,-4 0 0 0,-1 5 0 0,-1 1-2 16,-2 7-10-16,0 15 14 0,-2 12 2 15,-6 12 0-15,-8 11 1 16,-2 7-4-16,-3 5-1 0,-1 2 0 0,-1-2 1 15,-1-5-16-15,0-4-2 16,-3-3-2-16,1-10 3 0,-1-1 16 16,2-4 0-16,-1-6-8 15,0-3 12-15,2-4-3 0,0-4-2 0,2-1 2 16,-2-5-3-1,3-6-10-15,2-1 11 0,3-5 2 0,4-7-1 16,1-3 0-16,5-8 27 0,-1-4 4 0,2-5-1 16,4-9-5-1,0-5-17-15,10-9-1 0,1-5-5 0,5-6-1 16,5-5 1-16,5-8-2 15,6 0 0-15,5-3-6 0,5 1-3 16,5 5-4-16,1 5 15 16,4 7-2-16,-2 9 0 0,-2 13 0 0,-4 6 0 15,-3 8 0-15,-7 7-1 0,-5 5 1 16,-9 3-5-16,-4 1 4 15,-8 1-1-15,-4 6-5 0,-4 3 5 0,-3 6 3 16,-6 9 8-16,-5 6 1 16,-3 4-5-16,-2 0-3 0,4 0 1 15,3-5-2-15,4-4-2 16,8-5 1-16,4-4-1 0,6-6-2 0,7-3 4 15,2-3-2 1,4-4-1-16,3-1 4 0,-1-5 0 0,0-5-2 16,-2-1 0-16,-3-2 3 0,-5-3-2 0,-1-1 11 15,-5-6-1 1,-4-1-1-16,-2-3 2 0,-3-2-5 0,-1 2-2 15,-5-2 1-15,-2 1-4 16,-5 6-1-16,0 2 3 0,-4 7-2 16,2 6-3-16,-2 4 2 15,1 3 0-15,5 7-5 0,1 6-7 0,6 2-42 16,1 1-57-16,3 2-9 15,0-4-63-15,1-1-216 0</inkml:trace>
  <inkml:trace contextRef="#ctx0" brushRef="#br0" timeOffset="41910.058">17452 15856 760 0,'4'-2'0'0,"-3"2"294"0,-1 0-176 15,0 5-28-15,-6 8-27 0,-2 6-8 0,-1 3-14 16,-1 2-19-1,1-2-12-15,0-2-3 0,3-2-2 0,0-5-3 16,3-1 1-16,-1-3-2 16,-1-2-2-16,2 0-80 0,-2-3-8 15,-1 0-47-15,3-4-70 16,-2-7-343-16</inkml:trace>
  <inkml:trace contextRef="#ctx0" brushRef="#br0" timeOffset="42030.058">17458 15554 677 0,'4'-17'0'0,"4"3"287"15,1 6-271-15,3 2-15 16,2 5-2-16,0 2-223 0,-5 10-229 0</inkml:trace>
  <inkml:trace contextRef="#ctx0" brushRef="#br0" timeOffset="42830.06">17560 15894 660 0,'2'24'0'0,"-1"1"335"15,-1 1-222-15,0 0-28 0,-5-2-20 16,-2-2 6-16,-1-5-14 15,-4-2-10-15,2-1-3 0,2-9-7 0,0 0-16 16,2-5-9-16,4 0 0 16,2 0-4-16,0-7-3 0,6-1 0 15,1-7-10-15,6-3-17 0,3-2 10 0,0-1-15 16,1-1-3-16,3-2 15 15,-1-1 3-15,1 1-4 0,3 1 11 16,-5 0 3-16,-2 8 0 16,0 4 3-16,-8 6 0 0,0 5-2 0,1 2 2 15,-1 12 6 1,0 8-7-16,-1 6 0 0,-2 4 29 0,-2 2-27 15,0-4 3-15,1-4-2 16,4-6-6-16,2-5 5 0,1-4-2 16,5-3 0-16,2-6 0 0,1-1 1 0,2-1-2 15,0-4 1-15,1-3 1 16,-2-4-2-16,0 0 0 0,-1-3 3 15,-2-3-4-15,-2-5 4 16,-2-3-1-16,-3-3-2 0,-1-2 2 0,-1-1 1 16,-3 3-2-16,-3 8 0 15,-2 5 6-15,0 6-1 0,-2 5 7 16,-5 4-4-16,-5 2-9 15,-1 10 0-15,-5 5 0 0,1-1 0 0,0 4 2 16,6-4 0-16,3-1-2 0,2-5 2 16,3-1-2-16,2-5-4 15,1-2 6-15,0 1-2 0,0 0-3 0,0 3 3 16,2 0-7-1,2 2-5-15,3 1 10 0,-2 4 0 0,-1 6 0 16,-2 4 4-16,-2 3-2 16,-2 5-2-16,-2 0 2 0,-2 4-2 15,-3 1-5-15,-1 5 6 0,-3 3-15 0,-1 0-31 16,0 5 30-16,-3 0-26 15,0-3 0-15,-3 0 3 0,-4-5-19 16,0-5 12-16,0-3 26 16,-1-5-3-16,0-1 17 0,4-2 11 0,-2-6-3 15,4-5 0-15,0-4 22 16,0-6 20-16,4-4 5 0,1 0 1 15,0-4 8-15,3-6 21 16,2-2-16-16,-2-5-16 0,4 0-2 0,2-5-10 16,5-2-14-16,2-8-12 0,11-2-3 15,5-7-2-15,4-5-4 16,9-5 4-16,4-6-1 0,8-4-1 0,5-1-6 15,2 3-13 1,-1 8-26-16,-6 12-13 0,-5 15-36 0,-8 10-49 16,-4 4-35-16,-3 2-207 15</inkml:trace>
  <inkml:trace contextRef="#ctx0" brushRef="#br0" timeOffset="43840.061">18417 16126 978 0,'0'0'0'0,"0"-3"211"0,3-2-134 16,4-4-33-16,1-1-8 15,4-2-2-15,3-5-4 0,3-1-10 16,3-5-7-16,5-5 4 16,3-2 0-16,1-1 1 0,-2-9-4 0,-2-1-9 15,-4-6 2-15,-3-6 7 0,1 2 1 16,-3 3-6-16,-2 4-1 15,-2 11-2-15,-4 9-3 0,-3 10 1 0,-3 10-2 16,-3 4-4-16,0 9 4 16,-9 13 1-16,-7 14 7 0,-8 12 0 15,-6 8-5-15,-3 5-5 16,3-3 0-16,2 2 5 0,6-10-6 0,6-7 2 15,7-5 1 1,4-10-2-16,4-5-1 0,1-4 1 0,3-4 0 16,4-2-9-16,3-3-11 0,1-4-14 0,4-3-1 15,4-2-16 1,2-1-11-16,-1-7 27 0,1-2 8 0,-2-2-1 15,0 0 15-15,-2-3 6 16,0-1 4-16,-3-3 6 0,-1 0-2 16,-2 2-2-16,-1 2 2 15,-3 4 1-15,-3 4-3 0,0 4 1 0,-4 2 1 16,3 6-2-16,-3 9-2 15,0 5 6-15,0 3-2 0,0-1 1 16,0 0-1-16,0-6-2 0,1 0 0 0,3-4 2 16,0-3-2-16,0-2 2 15,-1-2-1-15,0-1 0 0,2-1 0 16,2-2 4-16,-1-1-4 15,5 0 0-15,-1 0 0 0,0-2 1 0,2-3 0 16,-2 0 1 0,0-3-4-16,-1 0 4 0,-2-3 1 0,-2-4-4 15,-2 3 2-15,-3-5 7 0,0 3 2 0,0 0 7 16,-5 1-12-1,0 1 0-15,-2 2 1 0,-2-2-3 0,-1 2-4 16,-2 1-5-16,-5-1-43 16,-1-2-87-16,-3 2-75 0,-6-4-193 15</inkml:trace>
  <inkml:trace contextRef="#ctx0" brushRef="#br0" timeOffset="43960.061">18647 15820 607 0,'21'-9'0'0,"5"0"284"16,0-1-195-16,5 2-57 0,4-1-25 15,1 3-7-15,3-1 0 16,-2-1-547-16</inkml:trace>
  <inkml:trace contextRef="#ctx0" brushRef="#br0" timeOffset="45160.063">19367 16018 963 0,'5'-14'0'16,"5"-4"209"-16,1-5-142 0,3-4-15 0,2-6-24 16,-4-4-5-16,2 0 3 0,-2-2-1 15,-2-1-5-15,1-1 6 16,-4 0 3-16,2 0-7 0,0 7-7 0,0 6-2 15,-3 10-1 1,-3 10-7-16,-1 5 0 0,-2 3-5 0,0 9 0 16,-5 20-3-16,-10 20 3 15,-8 15 19-15,-7 19-10 0,-5 6-6 16,-1 8-2-16,-2 5 4 0,-2-2-5 0,2-4 0 15,0-9 0-15,3-9 4 16,5-8-5-16,5-10 2 0,5-5 2 16,5-6-4-16,6-7-12 15,5-7-8-15,3-9-27 0,2-8-1 0,9-10-9 16,2-8 13-16,4-1 24 15,3-11 4-15,2-10 11 0,2-2 9 16,1-8-1-16,-3-1 1 16,0-4 13-16,-1-5 1 0,-3-6 6 0,-4-3-4 15,-5 0-1-15,-6 0-5 0,-3 6-4 16,-4 3 0-16,-6 5 10 15,0 3 1-15,2 5-4 0,3 1-7 0,5 3-3 16,5-1-4 0,10-1-4-16,11-2 1 0,5 3 2 0,5 4-2 15,-1 7-5-15,1 5-2 16,-4 0 0-16,-4 3 7 0,-3 4-9 15,-6 3-1-15,-2 0 12 16,-5 6-2-16,-3 5-5 0,-2 9 8 0,-6 4-2 16,-2 8 0-16,-6 7 0 0,-6-1 4 15,0 0-5-15,1-3 2 16,0-4 0-16,5-7-1 0,4-7-1 0,3-3 1 15,1-6-36-15,4-5 2 16,1-3-24-16,2 0-42 0,2-8-9 16,1-6-45-16,-1-4-315 15</inkml:trace>
  <inkml:trace contextRef="#ctx0" brushRef="#br0" timeOffset="45290.063">19747 15671 587 0,'0'-2'0'0,"0"1"250"15,-3 1-233-15,0 1-34 0,-1 5-258 16</inkml:trace>
  <inkml:trace contextRef="#ctx0" brushRef="#br0" timeOffset="45880.064">19777 16054 889 0,'-10'27'0'0,"-3"0"259"0,-2-2-180 0,-1 1-14 15,2-5-2 1,3-3 6-16,2-3-27 0,3-3-22 0,1-6-8 16,3-2-4-16,0-1-4 0,0-1-5 0,2-2 2 15,0 0 4 1,0 0-2-16,0 0 5 0,0-4-2 0,2-4-3 15,2-4-1-15,6-5-4 16,3-3-3-16,2-3 6 0,3-2-2 16,2 0-21-16,4 1 12 15,0 3 0-15,1 1 2 0,-3 8 10 0,-3 2-3 16,-5 6-3-16,-3 4 5 0,-5 1-2 15,-1 8-5-15,-2 7 11 16,-2 2 10-16,-1 6-4 0,0 0-1 0,0-2-7 16,-3-1-6-16,-1-4 6 15,-1-2 1-15,2-1-5 0,1-2 2 16,1-2-2-16,1-3-37 15,2 0 12-15,4-2-18 0,2-5-10 0,2 0 5 16,2-6-3 0,1-5 9-16,3-1 11 0,1-2-15 0,-2-1-11 15,2-3 35-15,-1-2 20 0,-1-3 1 0,-3-3 4 16,1 0 2-16,-2 1 22 15,-2 5 5-15,-2 7-3 0,-4 6 2 16,1 6-11-16,-4 1-18 16,0 8 0-16,0 13 29 0,0 4 16 15,-3 8-24-15,-1-5-17 16,-2-3-1-16,1-5-3 0,2-3 3 0,0-6 3 15,2-1-9-15,-1-4 2 16,2-4 0-16,0-2 0 0,-2 2-4 16,2-2-42-16,0-3-50 0,0-6-32 0,-1-3-240 15</inkml:trace>
  <inkml:trace contextRef="#ctx0" brushRef="#br0" timeOffset="45990.064">20133 15724 743 0,'3'-19'0'0,"-2"12"255"16,0 4-213-16,-1 3-8 0,3 3-34 0,1 6 0 15,2 3-156 1,-2 2-185-16</inkml:trace>
  <inkml:trace contextRef="#ctx0" brushRef="#br0" timeOffset="46380.064">20364 15970 972 0,'-10'-2'0'0,"-1"0"231"16,-5-1-152-16,-3 3-18 15,3 0-8-15,1 0-7 0,2 2-19 16,5-1-14-16,-1 6-12 16,6 3 1-16,0-1-3 0,2 3-1 0,1 4 4 15,0 2-2-15,4 2 0 16,3 2 0-16,-1 0 2 0,2 0-2 15,1 1 0-15,1 0 2 16,-2-2-3-16,2 1 2 0,-3-2 0 16,-2-1-1-16,0-2 0 0,-4 0 2 0,-1-5-3 15,-4 2 2-15,-6-1 2 16,-4-4-5-16,-6 0 4 0,1-4 4 15,-1-2-6-15,0-1 0 16,2-2 17-16,-1-2-12 0,4-5 0 0,4-1-4 16,2-1-2-16,5 0 2 15,2-1-3-15,0-3-58 0,2 1-24 16,0-3-16-16,5-1-60 0,1-3-137 0,1-1-367 15</inkml:trace>
  <inkml:trace contextRef="#ctx0" brushRef="#br0" timeOffset="46990.065">20606 15656 755 0,'0'-7'0'15,"0"7"332"-15,0 11-250 0,-4 21-33 0,-6 17 65 16,-7 14-32-16,-4 9-39 0,0-3-15 15,0-3-4-15,2-7-6 16,1-10 1-16,1-8-8 0,4-13-6 0,3-10-3 16,4-5 1-1,4-9-1-15,2-4-4 0,0 0 1 0,5-1-8 16,6-10-10-16,5-5 9 15,3-2-1-15,1-2-7 0,0-1 12 16,0-2 2-16,1 0 3 16,2 0 2-16,-3 0-1 0,3 1 0 0,-1 7 0 15,-3 6 1-15,-1 9-1 0,-3 5 0 16,-1 16 7-16,-5 8 6 15,0 8 9-15,-2 1-8 0,-2-1-12 0,3-4 4 16,-1-6-4-16,-1-10-4 16,1-4 4-16,0-4-2 0,2-7-3 15,0-2 4-15,4 0-2 16,0-6-121-16,3-6-22 0,-3-3-101 0,1-5-646 15</inkml:trace>
  <inkml:trace contextRef="#ctx0" brushRef="#br0" timeOffset="47680.066">21435 15516 1028 0,'0'-9'0'0,"-4"3"269"16,-5 6-180-16,-5 12-26 0,-7 20-28 0,-10 18-5 16,-5 16 9-16,-4 16-3 15,-3 8 1-15,1 7-2 0,0 2-7 16,3-2-8-16,3-8-11 15,5-9-1-15,2-10-4 0,6-11-3 0,0-9 3 16,8-7-5-16,2-5-32 16,2-6-21-16,4-3-28 0,3-9-49 15,3-8-18-15,1-7-69 0,0-10-482 0</inkml:trace>
  <inkml:trace contextRef="#ctx0" brushRef="#br0" timeOffset="48010.067">21359 16001 1097 0,'0'4'0'0,"-1"11"181"16,-1 10-85-16,0 7-29 0,-1 7-31 15,1 4-17-15,1-4-9 16,1-4-2-16,0-6-5 0,0-10-3 0,0-7 0 16,0-5 7-16,3-5-7 15,-1-2 0-15,3 0 40 0,5-9-1 16,2-7-13-16,3-5-8 0,1-2-3 0,-1-1-1 15,-1-1-6-15,0-1-5 16,0-4 5-16,-2-3-9 0,3-1 0 16,1 0-2-16,0 2-28 15,0 6-24-15,-3 9 2 0,-1 7-22 0,-5 8-48 16,-2 2-4-1,-3 9-38-15,-2 3-158 0,-3 6-112 0</inkml:trace>
  <inkml:trace contextRef="#ctx0" brushRef="#br0" timeOffset="48430.067">21713 16116 982 0,'0'-15'0'15,"1"-3"201"-15,-2 3-120 16,0 2-30-16,-3 3-4 0,-1 3-6 15,-2 5-8-15,-1 2-17 16,-5 1-8-16,-2 13 4 0,-5 7-2 0,2 7-9 16,1 0 4-16,4 1-5 0,4-4 0 15,1-1 2-15,5-5 0 16,0-4-4-16,2-3 2 0,1-5-2 0,0-2-25 15,2-1 2 1,1-3-12-16,2 0-21 0,3-1 8 0,3-2 2 16,1-8-7-16,3 0 1 15,1-2-9-15,0-4 6 0,1-1 31 16,1-5 12-16,-1 1 8 0,0-2 10 0,-2 4 1 15,-1 2 32-15,-5 6 23 16,-2 6 12-16,-6 3-5 0,-1 2-22 16,0 12-25-16,0 4 19 15,-3 6-14-15,-2 2-14 0,1-2-13 0,2 0 4 16,-1-3-1-16,3-2-15 15,0-5-33-15,0-2-15 0,3-3-49 16,2-3-23-16,1-2-159 16</inkml:trace>
  <inkml:trace contextRef="#ctx0" brushRef="#br0" timeOffset="48690.068">22031 16000 891 0,'-1'-6'0'0,"-3"5"246"0,-3 1-162 15,-4 0-28-15,-4 8-15 16,-7 10-5-16,-1 4 4 0,-3 7 3 0,2 3-19 16,1 0-10-16,4 2-11 0,4-3 0 15,6-4 0-15,4-4-4 16,5-3 2-16,0-2 0 0,6-3-2 0,4 1-1 15,3-3 3-15,2-3-2 16,2 0-16-16,1-5-8 0,2-2-41 16,2 0-6-16,1-3-32 15,2 1-120-15,1-3-154 0,3-5-147 16</inkml:trace>
  <inkml:trace contextRef="#ctx0" brushRef="#br0" timeOffset="49480.069">22314 16124 484 0,'30'-39'0'0,"-7"3"121"16,-9 8-48-1,-5 8 10-15,-9 6 81 0,-3 6-53 0,-7 2-41 16,-3 2-20-16,-3 1-8 15,-2 3-4-15,-3 0 19 0,-2 6-11 16,-2 8-10-16,2 2-2 16,1 9-4-16,-1 4-14 0,5 6-9 0,-2 0-1 15,4 1-4-15,4-4-1 0,1-6 0 16,6 1 0-16,3-8-2 15,2-2-17-15,0-5 4 0,6-4-3 0,1-1-1 16,4-5-9-16,3-2-24 16,3-6-2-16,1-3 0 0,2-4-45 15,0-2-6-15,-2-2-38 16,1 0-23-16,-1-6 78 0,-3 2 75 0,0 2 11 15,-3 4 2 1,-1 3 41-16,-5 8 58 0,-2 4 20 0,-3 0-45 16,2 11 5-16,0 8-21 0,-1 1-30 0,0 2-20 15,1 0 1 1,2-5-6-16,3-3-2 0,0-7 5 0,2-2-2 15,0-3 0-15,1-2 12 16,0-1-3-16,2-8-10 0,0-3 5 16,3-4-6-16,0-1-5 15,2-2 4-15,1-3-3 0,0-2-8 0,0-5 4 16,3-4 1-16,1-7 0 0,2-2 7 15,2-6-2-15,1-2-2 16,2-2 1-16,-5-1 2 0,-1 4 3 0,-1 5 8 16,-8 7 1-16,-4 15 5 15,-5 10 6-15,-6 5 0 0,0 9 1 16,-10 13-6-16,-8 14-10 15,-7 16-2-15,-8 8 6 0,2 5 4 0,0 3 3 16,3 2 0 0,3-2-10-16,3-4-6 0,4-4-1 0,5-7-2 15,6-6-4-15,3-8 4 0,4-3 0 0,0-9-2 16,4-2 0-1,4-4-1-15,2-6-11 0,2-1 5 0,6-4-6 16,2-3-10-16,4 0-1 16,0-7-2-16,1-6-6 0,2-2 12 15,-3-6 7-15,-3-10 6 16,0-3 7-16,-3-5 0 0,-2-1-5 0,-2 5 8 15,-7 8-4-15,-3 8 2 16,-2 10 10-16,-2 6 7 0,0 3 7 16,-6 3-5-16,-4 9-15 0,-4 9-4 0,-3 3 6 15,1 3-2-15,2-1 7 16,0 0 2-16,4 1-3 0,3-4-6 15,2-2-1-15,5-1-4 16,0-5 0-16,2-1 0 0,4 0 1 0,3-4-2 16,3 0 2-1,0-3-3-15,4-2-52 0,2-3-11 0,3 0-34 16,-3-2-113-16,2-10-194 0</inkml:trace>
  <inkml:trace contextRef="#ctx0" brushRef="#br0" timeOffset="49630.069">22665 15845 928 0,'23'-14'0'0,"8"2"101"16,2-1-69-16,2 3-20 0,-1 1-10 15,-1 0-4-15,-7 4-92 0,-8 0-258 0</inkml:trace>
  <inkml:trace contextRef="#ctx0" brushRef="#br0" timeOffset="51010.071">16065 17256 1124 0,'-7'0'0'15,"2"0"266"1,4 0-181-16,1 0-51 0,0-2-25 0,5-7-8 16,3-6-2-16,9-4 2 15,4-6 1-15,2-2-2 0,2-5 0 16,2-4 3-16,-2-5-5 0,-1 0 4 0,-2 2 5 15,-3 3 3-15,-5 10 3 16,-7 10-6-16,-2 8 12 0,-5 7 6 16,0 1-11-16,-8 11-7 15,-6 12-1-15,-7 13-7 0,-3 7 1 0,-3 6 0 16,6-1 6-16,0-6-9 15,8-1 5-15,5-5-1 0,4-4-2 16,4-6 0-16,0-3-1 16,5-7-4-16,5-6 3 0,0-2-5 0,7-6 2 15,2-2 3-15,4 0-5 0,1-8-7 16,4-2-3-16,2-4-17 15,-1-1-13-15,1-5 19 0,-6 2 7 0,2-6 7 16,-4-2 16 0,-1-2-1-16,-1-5 0 0,0-6 0 0,-2-1 1 15,0-8-1-15,-1 7 0 16,0-3 12-16,-1 6-8 0,-2 9 6 15,-6 8 0-15,-2 11 1 16,-4 7 11-16,-2 3 9 0,-6 17 0 0,-8 15-17 16,-6 11-9-16,-3 10-1 0,-3 1 3 15,4-3-2-15,-1-5-6 16,2-3 2-16,3-4 4 0,2-7-7 0,3-6 4 15,1-4-1-15,4-7-1 16,2-6 0-16,3-3-3 0,3-6-9 16,0 0-3-16,6-2-17 15,5-5-18-15,2-5 32 0,6-9-2 0,4 1-16 16,2 0 8-16,-2-4 3 0,2 2 6 15,-2-2 18-15,-2 0 2 16,-3 3-2-16,-2 4 2 0,-3 7-2 0,-5 5 2 16,-2 5-1-1,-4 11 0-15,2 4 0 0,0 6 14 0,-3 2-10 16,3 4-3-16,0-3 4 15,2-3-6-15,1-3-2 0,0-5 6 16,3-4 4-16,0-2-7 16,2-7 0-16,2 1 11 0,3-1-9 0,1-6 2 15,-1-1-5-15,1-3 0 0,1-2 1 16,-2-2 0-16,2 1-27 15,-3-2 11-15,-1-2 0 0,-3-4 5 0,-2 0 12 16,-4-4 0-16,-1 1-2 16,-5 1 2-16,-1 7 7 0,-2 2 9 15,-1 9 12-15,-2 3-4 16,5 2-8-16,-9 9-9 0,2 10-5 0,-3 6-5 15,0 4 4 1,3 0 0-16,2 0-3 0,2-2 2 0,1-1 5 16,3-6-2-16,0-1 4 0,0-3-8 0,7-8 0 15,0 2 0 1,4-5 2-16,3-2-2 0,2-2 0 0,1-1-1 15,1 0-64-15,1 0-2 16,-3-2-40-16,0-3-91 0,-2-2-92 16,-3-6-194-16</inkml:trace>
  <inkml:trace contextRef="#ctx0" brushRef="#br0" timeOffset="51180.071">16198 16973 897 0,'9'-5'0'16,"18"-2"107"0,11-1-54-16,5-4-31 0,10 4-19 0,-1-1-6 15,1 0-348-15,-5-1-148 0</inkml:trace>
  <inkml:trace contextRef="#ctx0" brushRef="#br0" timeOffset="51910.072">17436 17105 1024 0,'26'-15'0'0,"1"1"211"0,1 3-131 15,-2 8-34 1,-1 3-13-16,0 12-8 0,0 10-1 0,-5 10 2 16,-6 4-9-16,-8 2-2 15,-6 1-1-15,-10-6 10 0,-8-3-1 16,-2-3 0-16,-5-9-5 15,-1-2 7-15,1-7-11 0,3-7-9 0,5-1 0 16,4-1-1-16,7-6-3 16,6-5 1-16,3-4-4 0,8-7-28 15,7-2 13-15,5 3 7 0,4-6-3 0,3 0 10 16,2 1 2-16,-1-3-3 15,0 4 6-15,-1 1 0 0,-4 3-4 16,-2 6 3-16,-5 5 1 16,-8 6-2-16,0 5 0 0,-5 12 9 0,-5 5 3 15,-1 11 2 1,2 6-6-16,-4-2-5 0,-3 4 2 0,1-7-4 15,0-4-2-15,-1-8 2 16,2-4 6-16,-1-5-8 0,1-9 2 16,3 3 10-16,0-3-9 0,0 0 4 0,0-3-3 15,0-2-3-15,0 2 0 16,5-8 0-16,4-6-37 0,2-1 18 15,9-8-6-15,-3 2-2 16,1 0 2-16,4 0 7 0,0-3 5 0,1 2 10 16,2 2 4-16,-1 1-2 15,0 5 2-15,-1 8 2 0,-5 9 0 16,-4 2 13-16,-3 15-6 0,-6 7 5 0,-4 8-2 15,-1 1-1-15,-2 3-12 16,-3-2 0-16,-1-5 11 0,-1-4-11 16,2-5 0-16,-1-4 10 15,1-6-10-15,1-2 0 0,4-2 0 0,0-1-131 16,0 2-56-1,0-7-82-15,0-2-443 0</inkml:trace>
  <inkml:trace contextRef="#ctx0" brushRef="#br0" timeOffset="52210.073">18196 17219 660 0,'23'-12'0'16,"1"0"326"-16,-2 0-213 16,0-1-55-16,-2 2-20 0,-2-1-5 0,-2-3 2 15,-3 3-3-15,-2-3 11 16,-4 0 0-16,-4 2 2 0,-3-1-3 15,-5 3-4-15,-3 4-6 16,-3 0-10-16,-2 5-5 0,-1 2-8 0,-3 0-4 16,2 8 1-16,-1 3-7 0,0 8-2 15,2 2 6-15,-1 4-3 16,3 4 0-16,2-2 0 0,3-2 2 0,2-2-4 15,5-1 4 1,0-3-3-16,2-2-1 0,6-1-1 0,1-10-25 16,4 1-22-16,2-2-11 15,5-5-31-15,3 1-50 0,3 1-87 16,5-2-335-16</inkml:trace>
  <inkml:trace contextRef="#ctx0" brushRef="#br0" timeOffset="54000.075">18810 17198 788 0,'0'-19'0'0,"-8"0"374"16,-8 4-285-16,-5 7-13 15,-4 4-25-15,-5 4-6 0,-3 4-4 16,1 8-6-16,-1 3-5 16,4 5-7-16,4 8-7 0,2-3-7 0,4 4-6 15,6-1 1-15,3-1-2 0,5-5-4 16,2 0 4-16,3-5-2 15,0-5 0-15,1 2-6 0,5-5 6 0,4-1-9 16,1-5 12 0,6-3-5-16,5-2-9 0,2-5 8 0,4-1-7 15,2-8-2-15,0 2-5 16,-4-5 2-16,1-3 7 0,1-6 8 15,-3-6 0-15,0-5 0 16,-3-5 0-16,0-2 1 0,0-5-1 0,2 1 0 16,0 1 13-16,-3 3 0 0,-1 3-1 15,-5 9 1-15,-5 12-8 16,-3 9 6-16,-7 13-3 0,-4 8 1 0,-9 19-3 15,-5 12 2-15,-7 4-7 16,-5 10 2-16,3-6 0 0,3-4-4 16,4-2 2-16,3-6 1 15,7-5-2-15,2-3 5 0,5-3-6 0,3-5-4 16,0-2 9-16,2 0-4 0,4-8 0 15,2 2-9-15,5-6-11 16,2-3-17-16,2-2 13 0,4 2-5 0,3-2-19 16,4-4 14-1,2-3 19-15,-1-8-53 0,0 0 31 0,-2-4 28 16,-3-8 6-16,-2-2 6 15,-1-2-2-15,-3-3-2 0,-1 1 2 16,-2 1 2-16,-3 12-4 16,-6 6 2-16,-4 9 11 0,-2 5 21 0,0 2 19 15,-5 10-27-15,-4 5-13 0,-2 6 15 16,-2 1-4-16,3 0 6 15,2-1 1-15,-1-2-11 0,2 0-9 0,4-2-4 16,0-2-5-16,3-5-2 16,-1 5 2-16,1-7 0 0,0 0-3 15,1 2-5-15,3-7-20 16,0 0-14-16,6-1 8 0,3-4-1 0,4 0-6 15,4-2 6 1,4-3-4-16,2-5-1 0,3-2-30 0,1-2-36 16,-3-6 42-16,-1-2 43 0,-1-8-7 0,-2-2 8 15,-1 1 21 1,-5 0-3-16,-4 3 2 0,-6 9 10 0,0 3 4 15,-3 5 14-15,-3 11 12 16,-2 0 8-16,0 3 18 0,-5 12-26 16,-6 6 7-16,-5 7-7 15,-1 2-14-15,-1 0 0 0,2-2 7 0,4-4-2 16,1-2-11-16,4-4-3 0,3-2 0 15,3-6-8-15,1 0-8 16,0-1 3-16,5-4-3 0,1 2-4 0,6-5 4 16,0-1 0-16,4-1-3 15,1 0 2-15,-1 0-3 0,4-3-72 16,-1 0 36-16,2-4-35 15,-4-5-9-15,1 0 64 0,-2-5 15 0,-2-2 1 16,1-6 4 0,-3 0 1-16,-1-1-4 0,2-2 1 0,-1 1 1 15,1 1 1-15,-2 7 7 0,-2 4-2 0,-4 3 3 16,1 4 0-1,-4 4 1-15,0 3-3 0,-2 1-1 0,0 0-7 16,0 0 0-16,0 0 0 16,0 1 4-16,0 1-2 0,-2 3 3 15,0 1-4-15,0-1-2 16,-1 2 2-16,0 4-1 0,1-5 0 0,1 1-9 15,-2-3 0-15,4 1-4 16,-1 0 2-16,2-1-3 0,1-4 0 16,-1 3 8-16,1-1 4 0,0-2 2 0,-1 1 0 15,-1-1 0-15,0 0 0 16,-1 0 1-16,0 0 3 0,0 0-5 15,0 0 1-15,0 0 5 16,0-2 12-16,0 2-2 0,0 0 7 0,0 0 7 16,0 1-8-1,0 0-10-15,-1 1-5 0,-3 2 6 0,1 3-8 16,-2 0 2-16,0 4 2 0,1 2-4 0,-1 2-6 15,1 5 4 1,0-1 11-16,2-2-13 0,0 0 0 0,1-5 7 16,0 0-9-16,1-6 3 15,0 0 0-15,2-2-2 0,6-3 1 16,2 0-1-16,3-1 0 15,3 0 2-15,3 0-2 0,4-1-34 0,3-2 20 16,-1-3-14-16,1-2-11 16,0 1 27-16,-3-3-1 0,-3-6-5 15,-1 1 14-15,-4-3 5 0,-3 0 0 0,-2 1 0 16,0-3 2-16,-4 1-2 15,3 3 8-15,0 3-5 0,-2 5-2 16,0 2 2-16,-2 3 0 16,-1 3-2-16,-1 0 8 0,-1 0-4 0,-2 7 14 15,0 10 18 1,-4 0-8-16,-5 7-3 0,-2 1-2 0,1-4-1 15,-1 1-4-15,1-5-2 16,2 0-6-16,1-5-10 0,4-5 2 16,0 0-2-16,1-4-2 0,2 1 2 0,-1-3-2 15,1-1-19-15,0 1-9 16,0-2-6-16,5-4-6 0,3-2 15 15,0-1 0-15,1-1 5 16,6-3 14-16,-1 2 2 0,4-6 0 0,1 0-7 16,1 2 6-16,0-2 2 15,-3 7 6-15,-4 0-1 0,-5 7 4 16,-1 1 26-16,-6 1 10 0,-1 8-4 0,0 5 8 15,-6 5-9-15,-2 0-11 16,-4 0-7-16,4-2-4 0,1-2-8 16,3-3-1-16,1-4-4 15,3-6-2-15,0 1-1 0,1-1 2 0,6 1-38 16,6-2-2-1,5 0-23-15,5-10-17 0,1-4 8 0,0 4 0 16,-2-4 13-16,0 5 39 16,-3-2 16-16,0-3 2 0,0 2 4 15,-6 0 0-15,-1 4-2 0,-7 4 0 0,1 4 65 16,-5 4-3-16,2 9-1 15,-3 5-16-15,0-3-18 0,0 7-12 16,0-3-11-16,0-2-6 16,0-3 4-16,0-2-4 0,0-4-41 0,0-5 3 15,0 1-6-15,-3-4-42 16,-2 0-18-16,-2-3-221 0</inkml:trace>
  <inkml:trace contextRef="#ctx0" brushRef="#br0" timeOffset="54160.075">19575 16869 1247 0,'-10'-7'0'0,"10"4"151"16,11-4-144-16,5 0 2 15,5-2-14-15,2-7-93 0,-2-1-104 16,-7-9-477-16</inkml:trace>
  <inkml:trace contextRef="#ctx0" brushRef="#br0" timeOffset="57290.08">2791 14022 273 0,'-8'-9'0'0,"1"0"59"16,1 2-34-16,-2 0 0 15,1-1-13-15,0 1 1 0,-1-1 0 0,0-1 5 16,4 5 28-16,-2-2-7 0,2-1-24 15,-1 2 23-15,-1-2 0 16,1 2 1-16,0 1-9 0,2 1 1 0,1 2-14 16,1 1-2-16,1 0-5 15,0 0-9-15,0 6-2 0,0 4-3 16,3 4 5-16,0 3 2 15,1 0 9-15,0-2 5 0,0-1 4 0,1 2-1 16,0 0 6 0,-2 2 14-16,2 2 2 0,-1-1-18 0,0-1-7 15,-2 0-7-15,4-4-2 0,-2-2-3 0,2-1-5 16,0-2 0-1,0 1 7-15,1-2-8 0,-2-2 2 0,4-1 6 16,-1 0-5-16,1-2 0 16,1 0 0-16,1-2 0 0,0-1 1 15,0 1 2-15,0-5-1 16,1-5 5-16,-1-5 10 0,0-4 13 0,2-5-6 15,2-6-8-15,2-3-10 16,3-8 0-16,8-4-6 0,3-10-1 16,7-6 1-16,3-7 0 0,8-6-3 0,2-2 2 15,4-1 1-15,4-10-3 16,4-2 2-16,7-7 1 0,2-3-2 15,2 2 0-15,0 4 7 16,-7 11-5-16,-9 9-1 0,-10 14-2 0,-12 12-1 16,-10 12 4-1,-9 11-2-15,-8 12-2 0,-6 5 3 0,-2 6-2 16,-1 4-70-16,0 12 19 0,-1 9-1 0,-7 6-185 15,-8-6-184 1</inkml:trace>
  <inkml:trace contextRef="#ctx0" brushRef="#br0" timeOffset="65260.091">10893 7729 484 0,'-3'-16'0'15,"0"-2"163"-15,1 0-95 0,0-2-3 16,-1 1-2-16,2 4-8 15,-2-5-2-15,0 2-20 0,0-2-3 0,-1 1-6 16,0 0 5-16,0-1-10 16,-2 1-2-16,-1 0-3 0,0-1-8 15,-2 3 6-15,0 0-3 16,-1 0-5-16,-2-2-1 0,-2 0 10 0,1-1 0 15,-2-4 9-15,-1 4 9 0,2-1-11 16,-1 2 3-16,3 1 1 16,-1 1-8-16,0-1-4 0,-1 2-2 0,0-1-4 15,-2 1-5 1,-2 1 1-16,2 1-2 0,-5 4 0 0,2-2 0 15,-2 4 2-15,-2-2-3 16,2-1 0-16,0 1 2 0,0 0-1 16,0 1 0-16,1-1 2 15,1 0-2-15,2 1 0 0,-3 2 5 0,3 1-8 16,-2-1 6-16,4 4 0 0,-5-1-5 15,4 2 1-15,-2 1 1 16,-2 1 0-16,-2 0-1 0,1 1 1 0,-1 3 0 16,1-1 0-16,-1-2 0 15,3 0 0-15,-1 2 0 0,2-3 2 16,0 4-3-16,0 0 2 15,4-1 1-15,-1 0-3 0,-1 2 2 0,2 1 1 16,-5 1-7-16,2 2 10 0,0 1-7 16,-1 1 2-16,2 2 0 15,0-1 0-15,2 0 0 0,-3-1 0 0,3 1-3 16,-3 1 0-1,-1-1 4-15,3 0 3 0,0-2-4 0,-1 0 10 16,1-1-2-16,0 2-4 16,-2 3 0-16,3-1-2 0,-2 5-1 15,0-1 0-15,-1 2 0 16,1 1-2-16,-2 1 2 0,-1 1 1 0,1 0-4 15,-1 3 4-15,0-4 2 0,2 0-8 16,-1-2 7-16,3 2-3 16,-1-2 0-16,2 3 10 0,1-1-7 0,2 2-3 15,-2-2 0-15,1-3 3 16,1 3-5-16,-1 2 4 0,2-1 0 15,-1 2-1-15,1-1 0 16,0-2 0-16,0 2-1 0,-1 0 0 0,1 5 2 16,-1-2-1-1,1 4 4-15,0-3-4 0,2 1-2 0,-2 1 2 16,1-2 1-16,1 1-3 0,-4-2 2 0,2 3 0 15,0 2-1 1,-3 0 0-16,3 2 11 0,-2-2-10 0,0 3 7 16,1 0-4-16,2 1-5 15,-2-2 2-15,4 4 6 0,1-2-7 16,1 0 0-16,2 0 17 15,2-3-7-15,1 2 11 0,0 0-13 0,0-1 0 16,1-1-2-16,-1 1-1 0,1-2-6 16,-1 1 2-16,0 3 5 15,0-3-6-15,0 2 0 0,0 0 3 0,-1 1-4 16,0 0 2-16,0 1 1 15,1-5-3-15,0 4 2 0,0-2 1 16,3-2-4-16,2-1 4 16,1-4 1-16,3 0-4 0,-2-2 2 0,3-1 1 15,0-1-3 1,-3-1 2-16,4 1 0 0,-5 1-2 0,1-2 2 15,-2 1-1-15,1 1 0 0,0-1 0 0,1 4 3 16,-1 0-3 0,-1 2-3-16,1-2 3 0,1 2 0 0,1 2 0 15,1-1 3-15,1 1-4 16,-2-3 1-16,1-1 1 0,0 3-2 15,-1 0 2-15,1-1 0 16,1 2-2-16,-1-5 2 0,2-1 0 0,-1 2-2 16,-1-4 2-16,4 2-1 15,-2-2 0-15,2 0 0 0,2 4 2 16,0-4-2-16,2 5 0 0,-1-4 1 0,0 0-2 15,1-2 2-15,1 1 2 16,-2 0-5-16,1 0 4 0,-1-3-1 16,0-2-1-16,0 1 0 15,2-1 1-15,-2 1-1 0,2-1 0 0,0-2 4 16,3 2-4-1,-2-4 0-15,3 1 0 0,0 0-1 0,0-1 2 16,3 1 1-16,-2 0-3 0,1-1 2 0,-2-4 1 16,1 0-4-1,-1-1 4-15,-1-2 0 0,2 2-4 0,1-3 4 16,0 1 0-16,1-2-2 15,0 0 0-15,2 0 4 0,-1 0-4 16,-2 1 0-16,3-3 2 16,-1 0-2-16,-1-2 0 0,0 0 5 0,1-4-5 15,-2-1 0-15,1-4 10 16,-1 2-13-16,-1-4 6 0,-2-1-2 15,0 2-1-15,-1-4 0 0,0-3 4 0,-2 0-6 16,0-2 4-16,-2-1 14 16,0-1-2-16,2-2 0 0,-1-3-7 15,1 0-4-15,0-3 4 16,2-2-3-16,0-1-6 0,-1-2 4 0,1 0 1 15,-1-2-5 1,-1-2 3-16,0 2 2 0,-3 0-6 0,2-2 4 16,-2 1 1-16,-2-3-3 15,2 3 2-15,0 1 4 0,-2 0-6 16,2-3 2-16,0 2 1 0,0-3-3 0,0-3 2 15,1 2 0-15,-1-3-1 16,0 1 0-16,2-2 3 0,-3-1-4 16,0 0 0-16,-1 0 0 15,0 0-1-15,-2 4 3 0,0 2 0 0,-1 0-2 16,0 3 2-16,-2-1-1 15,-1 1 1-15,-1-2 2 0,-1 0 3 16,0-1 1-16,-2 0 5 0,1-3-3 0,0 2-6 16,-2-5 0-16,1 2 0 15,-2-1-4-15,-2-2 2 0,1 0-1 16,-2 1-3-16,-2 3 6 15,-3 2-1-15,-1-2-3 0,1 2 2 0,0-2 4 16,-2-2-6 0,1-1 2-16,2 2 4 0,-2-1-6 0,-1 1 0 15,2-2 1-15,-4-1 0 16,0 1 0-16,-1 0 0 0,-3 0 0 15,-2 0-2-15,-1 2 1 0,-6-5-5 0,-1 5-5 16,-3 1-23-16,-3 4-39 16,0 8-28-16,-3 4-40 0,-4 6-83 15,-5 1-125-15</inkml:trace>
  <inkml:trace contextRef="#ctx0" brushRef="#br0" timeOffset="73060.102">15860 9206 617 0,'-4'-13'0'0,"1"5"121"15,1-2-65-15,-1 2-27 16,-1 1-8-16,1-2 10 0,0 1 3 0,-1-4-16 15,3 4-5-15,-2-1 7 0,1-1-2 16,2 3-3-16,0-5 4 16,0 2-5-16,0 0 7 0,0 1 14 0,0 0 1 15,2 1 4 1,-1 1-14-16,1-3 2 0,0 3 7 0,1-1-10 15,-3-1-6-15,1-1 13 16,-1 0 0-16,0 0-12 0,0 0-5 16,0 1-1-16,-1-1-2 15,-4-1-1-15,-4 0-1 0,1 0-5 0,-3-3-5 16,-1 2 0-16,-3-4 14 0,1 4-14 15,-3-1 0-15,0-1 8 16,0 0-10-16,0-1 4 0,0 1 3 0,0 2-5 16,0 0 0-16,-3-1 4 15,1 0-4-15,-1-1 7 0,-1-1-4 16,1 2-6-16,2-1 6 15,-2 3 9-15,2-2-8 0,-1 3 3 0,-1 0-5 16,0-4-2-16,-3 0 0 0,0 1 11 16,1-2-9-16,-1 1 5 15,0-1-1-15,-1-1-5 0,-1 0 7 0,-1 1-6 16,-2 1-4-1,0 0 4-15,-2 3 2 0,-1 1-5 0,1-1 1 16,-1 4 1-16,-1-2-2 16,0 4 1-16,0-1 1 0,0 0-2 15,2 3 2-15,0-1-1 16,-3 0 0-16,1 1 0 0,-1 0 4 0,0 2-7 15,-3 0 3-15,1 1 1 0,0 0-2 16,-3 2 2-16,3 5-1 16,-2-2-3-16,3 0 6 0,0 3-1 0,2-1-3 15,1 2-1-15,1 0 5 16,3 0-6-16,0-2 4 0,1 2-2 15,3 1-1-15,-1 1 4 16,1 2-3-16,1-1 2 0,-2 1 2 0,1-1-4 16,-1 2-2-1,0 1 5-15,-1 2-1 0,0 2-2 0,-1 0 1 16,-1 5 0-16,1 0 0 0,0 1 0 0,0 4 1 15,0-3-1 1,3 1-2-16,-1 4 2 0,1-5 0 0,0 2 1 16,2 1-1-16,3-3 0 15,2 3 0-15,-2-1-1 0,0 0 1 16,0 1 0-16,1 0 0 15,-2 0-1-15,1 1 2 0,-2 2 4 0,2 0-9 16,0 0 8-16,0-1-3 0,3-4-1 16,4 1-1-16,-2-3 1 15,2 2 0-15,-1 0 0 0,-1 2 2 0,-1 3-4 16,0 1 4-16,1 1 1 15,-3 2-4-15,2 5 1 0,-1-2 0 16,-3 4 0-16,3 3 0 16,0-4 3-16,2 2-4 0,0-1 2 0,1 0 1 15,4 1-3 1,-1-1 2-16,3 1 2 0,-1-2-4 0,2 1 2 15,-2 2 1-15,1-1-2 0,1 1 0 0,-2-4 7 16,4 2-9 0,0-2 4-16,-1 1 1 0,5-2-3 0,-1 0 0 15,0-1 7-15,5-1-9 16,2-1 4-16,2-1 4 0,0-1-7 15,1-1 2-15,3-1 4 16,1 2-6-16,1-1 2 0,0 0 10 0,-3-1-12 16,3-1 2-16,-2 0 2 15,-1 1-3-15,0-2 0 0,1 1 3 16,1-1-3-16,1-2 0 0,2-2 1 0,0-2-1 15,4-1 0-15,-2-1 3 16,2-1-5-16,0-2 4 0,0-3 0 16,-1 0-3-16,0 0 2 15,-1-2 1-15,1 1-4 0,0-1 4 0,1-1 1 16,-2 1-4-1,0 1 2-15,2-2 5 0,0 2-10 0,0-3 7 16,1-2-3-16,0-1 0 0,-2-2 0 0,1 0 2 16,-3 2-4-1,3-3 4-15,-1-1 0 0,-1 0-3 0,2-3 2 16,1-1 4-16,-2 2-4 15,4-1 3-15,-3-2-3 0,3 2-2 16,-1-2 2-16,-1-1 0 16,0 3-1-16,-1-3 0 0,-3 0 1 0,2 0-2 15,1-3 2-15,1 0 1 16,2 0-2-16,3 0 0 0,0 0 2 15,3-3-4-15,2-1 4 0,-2 0-2 0,1-3 0 16,1-1 0-16,0 1-1 16,0-2 0-16,2 1 2 0,1-2 1 15,-3 1-2-15,1-1 0 16,0-1 1-16,0 2-2 0,0-5 2 0,-1 4 0 15,3-3-1 1,-1 1 0-16,1-2 1 0,1-2-2 0,0 0 2 16,1-1-1-16,0-2 0 15,1 1-1-15,-3-4 1 0,-3-1 0 16,-1-1-1-16,-3-4 2 0,3 2-2 0,-4 0 2 15,-2-3 0-15,2 3-2 16,-1-2 2-16,2-3 2 0,1-1 0 16,2-4 3-16,0-2-1 15,0-1-6-15,0-1 2 0,-3-2 4 0,-1 2-6 16,-3-2 2-16,-3-2 0 15,0 1-2-15,-3-2 2 0,-1-2 2 16,-1-2-2-16,-4-1 5 0,1-4 0 0,-2-1-4 16,0-4 2-16,1-4-1 15,-2 2-5-15,2-1 4 0,-1 2-1 16,0 4-1-16,-2 1 0 15,-2 1 8-15,-1 3-8 0,-3-1 0 0,-2 4 13 16,-1 0-15 0,-1-2 4-16,-4 1 11 0,0-5-17 0,-2-1 8 15,0 2-3-15,-1 0-1 16,-2 2 0-16,0 2-2 0,0 0-3 15,-4 2-2-15,0 6-5 0,-6 1-8 0,-1 7-2 16,-3 7-11-16,-7 3-43 16,-7 13-10-16,-6 6-51 0,-9 5-81 15,-11-6-164-15</inkml:trace>
  <inkml:trace contextRef="#ctx0" brushRef="#br0" timeOffset="91310.127">16743 3543 706 0,'5'-9'0'0,"0"-4"185"0,-1 3-41 15,1 2-46-15,-2 3-26 16,0 1-12-16,2 4-20 0,-2 0-13 15,7 6 7-15,-2 11 3 16,4 7-4-16,1 8-4 0,1 9-2 0,3 7-7 16,0 3-8-1,2 2 0-15,-2 1-7 0,0-1-4 0,0-3 3 16,1-3-2-16,-3-4-1 15,0-5 2-15,-2-4-2 0,-2-5-2 16,-3-6 0-16,1-2 1 0,-4-7 0 0,0-3 0 16,-2-2-1-16,-1-4-3 15,3-3 6-15,-3-2-1 0,4 0-2 16,-2-7 1-16,4-5 2 15,0-6 6-15,0-7 5 0,3-6 0 0,1-7 0 16,3-7 3-16,2-6-2 16,2-8 0-16,2-6-1 0,1-7 3 15,0-3-6-15,0-2 10 0,-2 6-7 0,-4 6-2 16,-3 12 1-16,-2 10-9 15,-2 8-4-15,-1 11 2 0,-2 8 7 16,-2 5-11-16,0 6 5 16,-3 4-5-16,0 1-80 0,3 2-5 0,-2 11-10 15,0 7-39 1,-2 12 10-16,-7 10-55 0,-6 9-248 0</inkml:trace>
  <inkml:trace contextRef="#ctx0" brushRef="#br0" timeOffset="91890.128">17313 4068 697 0,'0'-1'0'0,"0"0"280"0,0 1-188 15,0 0-29-15,0 0-34 16,0 0-15-16,0 0 10 0,0-2 7 15,0 2 4-15,0-1-4 16,4 1 0-16,-1 0 4 0,4 0 4 0,2 0-11 16,3 0-9-16,4-1 1 0,1 1-2 15,3-3-8-15,3 1 2 16,1-2-8-16,0-1 2 0,3-4 11 0,-1 2 2 15,-3-2-1 1,-4 0-6-16,-2 4-6 0,-7 0-6 0,-1 1 0 16,-6 4 5-16,-3 0-6 15,0 0 2-15,0 0-2 0,-2 4-53 16,-4 6 11-16,-2 3-21 15,-3-1-49-15,-1 2 8 0,0-2-29 0,-4-3-114 16,2 1-56-16,-2-1-168 0</inkml:trace>
  <inkml:trace contextRef="#ctx0" brushRef="#br0" timeOffset="92160.129">17462 4096 647 0,'3'-5'0'0,"-1"2"339"0,-1-2-208 0,0 3-26 15,-1 0-12-15,0 2-28 0,0 0-20 16,0 0-10-16,0 3-13 15,0 7-5-15,-1 3 8 0,-2 2-2 0,0 2-6 16,-2 2-1 0,0 2 2-16,2 2-5 0,-2 1-2 0,2 0-2 15,-2 4-4-15,0-2-4 16,1 2 4-16,-1-5-3 0,0-1-3 15,0-5 2-15,3-2 3 16,-2-2-6-16,3-4 4 0,1-4 0 0,0 2-3 16,0-2-15-16,1-2-21 0,2-1-34 15,-1-2-21-15,0 0-46 16,1-3-68-16,-3-8-194 0</inkml:trace>
  <inkml:trace contextRef="#ctx0" brushRef="#br0" timeOffset="93420.13">18151 3834 721 0,'0'0'0'0,"0"0"266"0,0 0-181 15,0 0-11 1,0 0-33-16,2 0-7 0,2 0 12 0,1 0-10 15,4 0-6-15,0 0-1 16,5 0 3-16,1 0-2 0,4 0-5 16,2 0-4-16,2 1 0 0,1-1-1 0,3 0 4 15,1 0-4-15,0 0-4 16,2 0-5-16,-1-1-3 0,-2-2-9 15,-2 1 2-15,-2-1 3 16,-5 1-4-16,0 0 0 0,-6 1 4 0,-6 0-4 16,-1 1-1-16,-5 0 1 15,1 0-71-15,-1 0 16 0,0 0-12 16,-5 0-43-16,-4 1-33 15,-6 3-99-15,-8 0-218 0</inkml:trace>
  <inkml:trace contextRef="#ctx0" brushRef="#br0" timeOffset="93690.131">18157 4050 785 0,'-3'5'0'0,"3"-4"276"15,0 2-178-15,5 0-19 0,4-2 6 0,7 1-19 16,3 0-11-16,4-1-3 15,4-1-8-15,4 0-11 0,1 0-10 16,4 0 2-16,0 0-7 16,1 0-12-16,-4 0-1 0,-2 0-1 0,-3 0-4 15,-1 0 0-15,-5-1 5 16,0-2-6-16,-4-2 0 0,-2 3-18 15,-8 0-26-15,-1 0-4 16,-4 2-44-16,-2 0-103 0,-1 3-21 0,-4 0-179 16</inkml:trace>
  <inkml:trace contextRef="#ctx0" brushRef="#br0" timeOffset="95010.133">19135 3578 807 0,'11'-25'0'0,"2"-1"288"0,1-1-183 0,2-2-42 16,1 3-21-16,-1-1-1 0,2 5 0 0,-2 5-5 16,-2 1-1-1,2 5 0-15,-3 3-7 0,-2 2-1 0,2 2-4 16,2 1 1-16,3 3-5 15,3 0-5-15,5 4-7 0,2 4-8 16,2 1 2-16,-2 1 17 16,-1 1-11-16,-3 1 5 0,-5 1-4 0,-3 2-4 15,-1 2 6-15,-2 2-4 0,-3-2-1 16,0 1 4-16,-3-2-3 15,-1 1 0-15,-2 0 4 0,0-1-3 0,-2 1-4 16,1 1 5-16,-3 2-4 16,0 4-5-16,0 0 2 0,-1 4 5 15,-3-1-6-15,-1-1 0 16,-3-1 6-16,-2 0-5 0,-2-3 2 0,-2 1-1 15,-1-2-2 1,-1-1 0-16,-1-2 7 0,-1-1-8 0,1-1 2 16,1-2 3-16,0 1-4 0,0-1 0 0,-2 1 2 15,1-3-3 1,-1-1 2-16,-1 0 3 0,0 0-5 0,0-3 2 15,2 2 0-15,-1-1-1 16,2 2 0-16,1 1 2 0,1 2-2 16,0 3-1-16,0 3 1 15,2 1 0-15,0 1 0 0,-3-1 0 0,5-1 0 16,-2-1-1-16,2-4 3 15,2 0-4-15,0-3 4 0,1 0-2 16,2-1-2-16,-1 0 4 0,-1 1-2 0,1 2 0 16,0-3 0-16,3-2 0 15,-1-2-1-15,2-4 2 0,1 0 1 16,0-3-4-16,1 0 3 15,0 0 0-15,0 0-2 0,0 0 1 0,2-4 1 16,1 0-2 0,4-4 0-16,1-3 2 0,5 0-2 0,2-4 0 15,1 1 1-15,0-4 0 0,0 0-1 0,0 0 0 16,-2 3 0-1,1 3 2-15,0 6 1 0,-2-1-3 0,-1 2 0 16,1 5 1-16,-2 0 0 16,0 0-3-16,3 10 3 0,1-1 0 15,1 2-1-15,0 1 2 16,-3-4-2-16,2 1 2 0,0 2 0 0,0-2-2 15,0 0 2-15,-5 2-1 16,1-4 0-16,-4-2 0 0,3 3 1 16,-3-5-1-16,4 3 0 0,-1-3 0 0,0-1-2 15,2-2 4-15,0 0 0 16,0 0-3-16,3-9 2 0,2 2 1 15,-3-6-3-15,1 0 2 16,-3 0 4-16,0-5-5 0,-3-1 0 0,-1-1 5 16,-4 3-4-1,0-1 3-15,-4 6-3 0,0 1-2 0,-1 2 2 16,0 4-2-16,-1-2-62 15,2 2-14-15,0-4-51 0,2 4-84 16,-1-6-15-16,-1 0-202 0</inkml:trace>
  <inkml:trace contextRef="#ctx0" brushRef="#br0" timeOffset="95570.133">20261 3828 931 0,'5'-8'0'0,"-3"5"264"0,-2 3-164 16,0 1-26-1,-3 12-33-15,-8 12 8 0,-5 8-6 0,-6 6-15 16,0 3-5-16,-2-2-2 16,1-1 0-16,-1-3-7 0,3-4-6 15,1-6 3-15,4 1-6 0,2-5-5 0,3-2 0 16,3 0 4-16,2-2-4 15,1-4-64-15,3-1 7 0,1-5-39 16,1-2-3-16,1-1-13 16,2-5-87-16,1-4-96 0,-1-6-182 0</inkml:trace>
  <inkml:trace contextRef="#ctx0" brushRef="#br0" timeOffset="95810.134">20014 3921 767 0,'0'-16'0'16,"0"3"281"-16,0 5-170 0,2 2-29 0,2 5-7 15,1 1-22 1,2 9-7-16,2 10-1 0,1 7 10 0,1 7-13 16,2 9-13-16,-1 1-8 15,2-1-3-15,-1-1-7 0,2-5-5 16,0-2 1-16,0-5-2 15,0-3-4-15,-1-3 2 0,1-4-1 0,0-2-4 16,-3-5-22-16,2-3-46 0,-4-1-44 16,-1-4-33-16,-4-4-83 15,-5 0-380-15</inkml:trace>
  <inkml:trace contextRef="#ctx0" brushRef="#br0" timeOffset="96170.134">20710 3454 1031 0,'-1'-3'0'0,"1"1"271"16,7-2-174-16,5 0-36 0,7-1-9 15,10-4-5-15,4 4-8 16,4-1-15-16,3-2-6 0,2 1-1 0,0 2-3 15,-3 0-2-15,-5-1-5 16,-6 2-6-16,-4 0 5 0,-3-1-3 16,-5 5-4-16,-2 0 2 15,-3 0 1-15,-4 0-2 0,-2 2-47 0,-4 1-11 16,-1-2-41-1,-3 2 14-15,-6 4-19 0,-5 1-58 0,-8 1-38 16,0-1-127-16</inkml:trace>
  <inkml:trace contextRef="#ctx0" brushRef="#br0" timeOffset="96440.135">20979 3424 720 0,'-1'0'0'16,"1"0"381"-16,0 0-260 0,0 0-24 0,0 1-14 15,0 2-33-15,0 8-6 0,0 7 12 16,-1 10-10-16,-9 13-13 15,-2 11-1-15,-3 11-7 0,0 6-9 0,-2 5-9 16,1 0 4-16,1-1-1 16,3-3-2-16,1-7 10 0,5-7-9 15,-1-9-2-15,3-5 7 16,-1-7-5-16,2-5-4 0,-3-4 2 0,4-5-5 15,0-3-2 1,-1-4 0-16,0-4 5 0,2-2-6 0,-2-1-11 16,1-2-31-16,0-2-54 0,-2-3-22 0,3 0-35 15,-1-7-118 1,-1-10-271-16</inkml:trace>
  <inkml:trace contextRef="#ctx0" brushRef="#br0" timeOffset="97470.136">21257 4186 756 0,'0'-16'0'0,"0"-2"336"0,-3-4-233 0,3 1-27 15,-2-3 13-15,0 1-19 0,-1 3-14 0,-1 2-3 16,-2 2-6-16,-1 4-12 15,2 4-5-15,0 2-7 0,-1 5-9 16,2 0-4-16,-2 1 4 16,1 0-2-16,-2 0 2 0,-1 7 4 0,-1 4-6 15,2 4-3 1,-2 7 4-16,1 9-6 0,1 8 2 0,-1 5 8 15,2 3 2-15,2 1-2 16,1-4-5-16,-1 3-4 0,1-3-1 16,-2 1 3-16,-1-6-1 0,-1 0-4 0,0-3 5 15,-2-4-3-15,5 2-6 16,-3-5 5-16,3 2-4 0,-1-1-3 15,0-2 2-15,-2 1 4 16,0-3-7-16,-1-2 4 0,-2-1 4 0,4-1-9 16,0-1 6-16,-1-3 0 15,1-1-4-15,1-3 2 0,0 3 1 16,0-3-2-16,-2 0 0 15,0 0 3-15,0-1-4 0,-1-1 2 0,-1 0 2 16,1-2-4-16,-3-1 1 0,-1 0-1 16,-2 0-5-16,1-2 4 15,-2 0-2-15,0-4-3 0,0-3 6 0,1 0-1 16,0 0-8-1,0-3 0-15,1-2-7 0,2-4-13 0,-2-5 6 16,4 1-10-16,0-5-17 16,0 0 7-16,2 0-6 0,1 2-11 15,1 1 9-15,4 3-28 0,1 0-53 0,0-1 12 16,1-1-1-16,7 0-60 15,-1-3-130-15</inkml:trace>
  <inkml:trace contextRef="#ctx0" brushRef="#br0" timeOffset="97720.136">21059 4533 848 0,'5'-9'0'16,"-1"1"230"-16,0 1-119 0,2 0-50 0,-1 1-24 15,6-1-14 1,1 0-2-16,1 0 2 0,2-1-3 0,2-1-8 16,1 5-8-16,-2-1-3 15,-2 1 3-15,2 2-7 0,-3 0-32 16,-1 2-18-16,-2 0-30 15,-6 5-67-15,-2 0-53 0,-2 0-211 0</inkml:trace>
  <inkml:trace contextRef="#ctx0" brushRef="#br0" timeOffset="98210.137">21420 4396 1003 0,'5'-8'0'0,"0"6"224"16,2-1-125-16,3 3-47 0,0 0-21 0,2 8-7 16,1 1-5-16,-3 4-4 0,1 8-7 15,-5 3 5-15,1 5-9 16,-6 0 4-16,1-2 5 0,-2 0-4 0,0-4-2 15,0-3 8-15,-2-1-4 16,-1-2-3-16,-3-3 10 0,0-1-5 16,-1 0-2-16,-1-2 2 15,-2 1-6-15,0-3-7 0,0-4 0 0,3 1 8 16,1-4-10-1,3-2 4-15,2 0 0 0,0 0 0 0,1-10 0 16,0-4-1-16,5-8 0 0,5-5 4 0,6-2-3 16,3-4-2-1,3-4 0-15,2-4 6 0,2 0-7 0,-2 0 1 16,0 2 2-16,-3 7-4 15,-3 2-11-15,0 9-19 0,-6 8-34 16,-2 7-35-16,-4 6-57 16,-4 5-84-16,-3 5-133 0</inkml:trace>
  <inkml:trace contextRef="#ctx0" brushRef="#br0" timeOffset="99210.138">16509 3098 943 0,'0'-14'0'0,"-2"3"204"15,1 5-113-15,1 6-31 0,-1-1-10 0,-1 1-22 16,-2 15-24-16,-3 18-6 16,-5 19 4-16,-3 16 36 0,-3 12-7 15,0 9 5-15,-1 13 1 0,2 7-1 0,-3 4-7 16,1 3-12-16,-1-4-4 15,1-7-3-15,-1-2-2 0,1-2-5 16,-1 2-1-16,0-7 1 16,0 1 1-16,0-10-4 0,3-7 0 0,3-4 4 15,3-12-5 1,0-8 2-16,2-9 1 0,-1-9-3 0,1-6 2 15,1-5 2-15,1-4-4 16,1-7 2-16,0-4 1 0,0-2-3 16,2-5 0-16,2 0-6 0,1-2-12 0,1-3-7 15,0 0-8-15,0-2-18 16,0-9-9-16,0-7-61 0,4-5-45 15,-1-10-52-15,0-3-229 16</inkml:trace>
  <inkml:trace contextRef="#ctx0" brushRef="#br0" timeOffset="100670.141">16513 3076 544 0,'-4'-12'0'0,"-2"7"240"0,0 1-115 15,2 1-70-15,0 3-10 16,3 0-14-16,-1 3-23 0,2-1-6 15,2 3 11-15,2-3 28 16,3 0 17-16,3-2 12 0,1 0-4 0,5-5-2 16,2-1-6-16,3-1-25 0,-2-3-16 15,4 5-9-15,-1 1 0 16,1 0-5-16,3 0-3 0,-1 3 0 0,0-3 4 15,5 3-4 1,1 1 0-16,4-2 12 0,5 2-3 0,-1 0 3 16,2 0-1-16,1 0-6 15,-2 0 4-15,2 0-2 0,-2 0-2 16,2 1-1-16,-1 3-1 15,-5-1-6-15,2 2 6 0,-3-3-2 0,-1 0-2 16,3 0 2-16,1 0 9 0,3-1-13 16,3 2 6-16,3-1-3 15,0-2 0-15,3 0 0 0,1 0 3 0,1 0-4 16,0-2 2-16,-1 2 0 15,-2-3-1-15,-3 1 0 0,-1 0 2 16,-5-1-3-16,0-1 1 16,-1 1 1-16,-2 0-2 0,1-2 2 0,-3-1-1 15,1 0-3-15,-1 1 6 0,-1 1 0 16,0-2-4-16,-4 0 0 15,3 1 2-15,-3 0-2 0,6 2 1 0,3 2 1 16,3-2-2 0,1 0 2-16,4 0 0 0,-2-4-1 0,3 1 0 15,3 1 0-15,-2 0-2 16,3 1 4-16,0 1-1 0,-2-2-2 15,-1 2 2-15,-1-2 0 16,0 2-1-16,2 0-2 0,4 2 2 0,-2-1 0 16,6 2 1-16,-2 0 1 0,0 0-3 15,-1 0 2-15,-4 0-1 16,-1 0 0-16,-1 0 0 0,0 0 0 0,-3 0-1 15,1 0 2-15,-1 0 1 16,0 0-4-16,-2 1 3 0,2 3 0 16,-1 0-2-16,2 2 0 15,5-1 1-15,0-1 0 0,4-2 0 0,3 4 2 16,0-5-3-1,2 2 2-15,0 0 3 0,2-2 0 0,3 2 3 16,1-3-2-16,1 3-3 0,0-1 5 0,-2 0-3 16,0 2-5-1,1-3 2-15,0 2 3 0,-1-1-4 0,1 1 0 16,-1 1 9-16,-1-1-7 15,1-1 2-15,-3 2-2 0,-3 1-3 16,1-2 2-16,-6 0 1 16,-3 0-4-16,-2-1 4 0,-7 2-1 0,-6-3-3 15,-8 1 4-15,-6-2 0 0,-3 1-3 16,-6-1 2-16,-6 0 1 15,-1 0-1-15,-3-1 2 0,0 1-2 0,-1 0-2 16,1 0 2-16,1 1-1 16,-1 0-2-16,4 2 4 0,1 0-1 15,-1-1-1-15,1 3 0 16,-5-3 0-16,-1-2 0 0,-2 0 0 0,-1 0 1 15,0 0-2 1,1 0 1-16,-1 0 1 0,0 0-2 0,0 0 1 16,0 0 0-16,0 0 0 0,1 4-4 0,-1-1 5 15,3 3-2 1,-1 0 2-16,0 1-1 0,-1 1 0 0,1 4 0 15,-2 0 1-15,0 5-2 16,-5 6 2-16,-3 2 3 0,-1 7 0 16,-2 2 4-16,0 0-5 15,2 4 1-15,0 0 7 0,3 1-6 0,-1 3 0 16,1 3 4-16,-1 4-1 15,-2 4 0-15,-4 3 5 0,-2 3 1 16,1 3-3-16,-4 1 2 0,2 1-4 0,2 1-6 16,-1-2 7-16,4 3-4 15,1-2-3-15,2 1 2 0,2 1-1 16,1-4-1-16,1 2 3 15,0-4-2-15,1-2-2 0,-1-1 1 0,0-3-1 16,-3-1-2 0,-3-2 0-16,-1 3 6 0,0-1-9 0,-2-3 6 15,1-1 1-15,0-3-6 0,0-5 4 0,3 2-1 16,2-8-2-1,1-2 2-15,3-6 1 0,-1-5-4 0,0-3 4 16,0-2-1-16,-1-7-2 16,0-1-7-16,2-4-21 0,-3-2-24 15,2-3-4-15,2 0-52 16,1-5-94-16,-1-10-78 0,1-7-448 0</inkml:trace>
  <inkml:trace contextRef="#ctx0" brushRef="#br0" timeOffset="101800.142">16018 5055 723 0,'2'-6'0'0,"2"-1"186"0,-1 1-95 15,4-1-21-15,-1 3-12 16,2 1-8-16,-1 2-5 0,1 1-18 0,2 1-16 16,6 6 6-16,1 4 1 15,6 1 0-15,6-1-3 0,9-1 10 16,4-4 9-16,9-2-1 15,2 0-11-15,5-3-5 0,3-1 4 0,2 0-1 16,7 0 14-16,2 0-13 0,4 0-14 16,6 0-9-16,0 2 4 15,5 0 3-15,2-2-6 0,4 3 2 0,3-1 1 16,1 1-2-1,0-3 0-15,1 3 3 0,1 1-3 0,2-1 0 16,-3 3 8-16,-1-1 6 16,-3 3 0-16,-2 1-5 0,-5 0-5 15,1 1 1-15,-1 0-2 0,2 2-6 0,0-1 6 16,-1 2 1-16,-3-3-6 15,-1 2 4-15,-2 1 1 0,-1-4-4 16,0 1 2-16,-1-1 0 16,0-2-1-16,3 2 17 0,3 0-6 0,-1 2-2 15,-1-1 2-15,1 0-5 16,0-1-2-16,-3-4 1 0,-1 1-3 15,-1-2-1-15,1 0 2 16,-2 3-3-16,3-1 0 0,0 0 0 0,-2 0 4 16,0 3-5-16,-6-1 2 0,-2-1 0 15,-3 1-2-15,-3-3 2 16,-4 4 1-16,-3-2-3 0,-2 1 2 0,-1-1 3 15,-3 0-2 1,-2 1 3-16,-2-1 0 0,-1 0-6 0,-4-1 2 16,-2 0 5-16,-2 0-7 15,-2-1 2-15,-2-1 2 0,-2-2-4 16,-3 1 2-16,-7-2 1 15,-5 1-2-15,-6-2 0 0,-5 0 4 0,-4 0-5 16,-3 0 2-16,-1 0 8 0,0 0-2 16,0 0 8-16,0 0-11 15,0 0-6-15,0 0 4 0,0 1 1 0,0-1-4 16,0 0 2-16,0 0 0 15,0 0-1-15,0 0 0 0,0 0 4 16,2 0-5-16,-2 0 2 16,0 0-1-16,0 0 0 0,0 0-1 0,0 0-1 15,0 0-4-15,0 0-15 0,0 0-7 16,-2 0-13-16,1 0 15 15,0 0-13-15,0 0-56 0,-1 0 7 0,2 0-14 16,-2 1-44 0,0 3 13-16,-3-1 1 0,-2-2-304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7:53:45.09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6117 14255 507 0,'-3'-2'0'0,"1"0"213"15,1-1-176-15,-1-1 8 0,0 1 13 16,0 0-5-16,1 1-12 16,1-1 1-16,0 2-10 0,0 1 7 0,-1-1 0 15,1 1-9-15,0 0-9 0,0 0-9 16,-1 0-10-16,0 0-4 15,1 3-9-15,0 6 1 0,0 5 6 0,-3 4 8 16,-1 4 0-16,1-1-5 16,2-1 2-16,-2-1 4 0,3-1-3 15,-2 0 8-15,2 1-9 16,0 0 3-16,0 0-1 0,0-1 4 0,2-2-9 15,-2 0 4 1,0-2 4-16,1-2-6 0,-1 0 0 0,1-4 3 16,1 0-3-16,-2 0 0 0,0 0 1 0,0-2-1 15,0 2 0 1,0-1 3-16,0 1-4 0,0 1 2 0,0-1-1 15,0-2 0-15,3 2-2 16,0-2 2-16,-1 0 0 0,3-1 0 16,0-2 1-16,3 4-1 15,0-5 0-15,2 1 13 0,1 1-4 0,0-3 7 16,2 1-6-16,4-2-3 15,2 0 5-15,5 0-7 0,3 2 11 16,6-2-9-16,2-5 6 0,3 1-7 0,0-5 9 16,3 3-9-16,-1 2-2 15,3-3 5-15,2 0-2 0,3 3-3 16,-1-3 8-16,2 0-5 15,-1 3-5-15,-2-3 4 0,-5 3-3 0,-2 0-4 16,-2-1 2 0,-1 1 3-16,0 0-5 0,2 0 2 0,-1-1 11 15,-1 2-14-15,-1-2 4 0,0-2 7 0,0 3-8 16,1-1 6-1,0 0 0-15,2-2-9 0,2 2 4 0,1-3 2 16,-2-1-4-16,-2 5 7 16,-3 0 0-16,-4 3-11 0,-2 0 8 15,-2-3-4-15,1 3-2 16,-3-2 4-16,-3 1 3 0,1 2-8 0,-6-3 5 15,-3 3-2-15,-2-1 0 16,0 1 0-16,-3 0 0 0,4 0-2 16,-2 0 4-16,1 0-1 0,1 0-3 0,1 1 4 15,-2-1-2-15,1 0-1 16,-1 0 2-16,0 0 0 0,1-2-1 15,0 0 0-15,0 2 1 16,-1 0-3-16,-1-1 3 0,-1 0 0 0,-1 0-2 16,-2-2 2-1,-1 0 3-15,-2-1-6 0,3 0 4 0,1-1 2 16,2-1-6-16,2-1 4 15,-1-1 0-15,0 2-2 0,1-1-1 16,-3-2 1-16,-1 4 0 0,-2-3 0 0,-3 1 3 16,2-2-4-16,-4-3 2 15,1 0 7-15,-1-2 2 0,0-1 20 16,0 2-10-16,-1-3-4 15,0 0-2-15,0 2-10 0,1-5-7 0,0 0 6 16,0 0 0-16,0 1-6 16,0-3 6-16,-2 4-1 0,1 1-2 15,-1 0 0-15,-1 4 2 0,0 2-3 0,-1 0 2 16,1 4 1-16,-1 1-2 15,0 4-80-15,-1 1-11 0,-1 3-98 16,-1 9-14-16,-4-2-126 16</inkml:trace>
  <inkml:trace contextRef="#ctx0" brushRef="#br0" timeOffset="910.001">6406 15103 730 0,'-5'-6'0'0,"1"4"241"16,1-2-181-16,2 4-33 15,1 0-15-15,0 0-9 0,6 0-6 0,4 0-5 16,6 0 13 0,5-3 22-16,5-2 20 0,4 0-3 0,5 0-7 15,5 1-11-15,1 1-1 16,0 3-16-16,-2 0-9 0,-5-1 0 15,-4-1 9-15,-5 2-11 16,-8-2 3-16,-3 0 3 0,-7 2-8 0,-4-1 7 16,-1 1-1-16,-2 0-4 0,0 0-27 15,0 0-5-15,-5 0-51 16,0 5 3-16,-3 2-30 0,-3 3-106 0,2-4 37 15,1-2-47-15</inkml:trace>
  <inkml:trace contextRef="#ctx0" brushRef="#br0" timeOffset="1160.001">6669 15066 376 0,'-3'0'0'16,"2"2"221"-16,-1-2-131 0,2 1 12 0,0 1-26 16,0 6-37-1,-2 7-5-15,1 6 57 0,1 5-34 0,0 8-17 16,0 2 7-16,3 5-6 15,-1 2-10-15,2 2-2 0,-2-2-12 16,0-2-10-16,2 0-1 16,-1-2-1-16,0-5-5 0,1-1 0 0,-1-4 0 15,-2-4 9-15,0-1-14 0,0-7 10 16,-1-2-4-16,0-4-2 15,0 0-32-15,0 1-15 0,-2 0-43 0,1-2-68 16,-2-9-165-16</inkml:trace>
  <inkml:trace contextRef="#ctx0" brushRef="#br0" timeOffset="1960.002">7112 15526 713 0,'0'-18'0'15,"0"2"305"-15,0 3-230 16,-4 2-19-16,-3 1-27 0,2 5-8 0,-1-1-4 15,1 3-9-15,-3 3-3 16,0 0-3-16,-2 1 0 0,0 9-4 16,-1 1 4-16,0 2-4 0,1 0 3 0,2 0 8 15,-2 0-5-15,5-1 4 16,-2 5 6-16,-2 1-4 0,2 5 1 15,0 4 4-15,0 3-10 16,2 4 6-16,-1 4 5 0,3 3-1 0,3 1-8 16,0-1 3-1,3-3 0-15,3-1-4 0,-2 1 10 0,1-5-11 16,0-1 6-16,-1 0 0 15,-1-5-1-15,1 2-6 0,-3-3 8 16,-1 1-8-16,0 0 2 0,0-2 4 0,-3 0-6 16,-2 0-5-16,1-3 2 15,1 1 7-15,-2-3-10 0,1-2 4 16,1 0 0-16,-1-3-3 15,0 2 2-15,0 0 2 0,0-4-4 0,0 1 1 16,0-4 0-16,1-2 0 16,-3 0 2-16,-1-1 3 0,-3 0-6 15,2 1 1-15,-1-4 2 0,0-1-2 0,0-2 0 16,-2-1 0-16,2 0-15 15,-2 0 2-15,0-4-23 0,-1-6-26 16,0 1-21-16,-1-5-28 16,0-3-72-16,1-3-118 0,1-5-305 0</inkml:trace>
  <inkml:trace contextRef="#ctx0" brushRef="#br0" timeOffset="2160.003">6825 16097 824 0,'5'-6'0'16,"2"1"210"-16,0-3-126 0,4 3-39 0,0-2-22 16,5 2-22-16,3 0 0 15,0 0 2-15,1 0-2 0,-2 0-2 16,0-2 2-16,-3 2-2 15,-3 1-40-15,0-2-21 0,-4 2-16 0,-1 0-93 16,-1-1-129-16</inkml:trace>
  <inkml:trace contextRef="#ctx0" brushRef="#br0" timeOffset="2650.003">7142 15931 636 0,'0'-5'0'0,"1"-1"120"0,2-3-40 15,0 2-12-15,3-1-14 16,-1 2 0-16,1 0 1 0,-2 1 0 15,-1 3 1-15,1 1-11 16,-1 1-18-16,3 0-19 0,-1 4 2 0,5 7 14 16,0 3 3-16,-1 3-8 0,1 2-8 15,-1 0-2-15,1 2-5 16,-2-2-3-16,-2-2 3 0,0 0-2 0,-4-4-4 15,-1 1 4 1,0-3 5-16,-1-2-10 0,0 0 6 0,0-4 1 16,0 0-5-16,-1-1 2 15,-1-1 8-15,1-1-10 0,-1-1 2 16,1-1 7-16,1 0-8 15,0 0 0-15,0 0 28 0,0-1 7 0,0-3 6 16,0-4 3-16,0-7-32 0,0-4-6 16,5-3-3-16,1-6-6 15,4-2 6-15,0-1-3 0,2-1-6 0,1 0 8 16,0 5-3-16,2 3-2 15,-2 3 1-15,-3 9-20 0,-1 3-34 16,-1 5-19-16,-1 4-46 16,-5 6-98-16,-2 4-111 0</inkml:trace>
  <inkml:trace contextRef="#ctx0" brushRef="#br0" timeOffset="4310.006">8340 14422 538 0,'-1'-5'0'0,"1"-1"349"0,-2 2-254 16,1-2-13-16,1 2 0 15,-1 1-11-15,1 2-7 0,0-1-18 16,0 2-10-16,0 0-10 0,-2 0-12 0,2 0-11 15,0 4-6-15,0 5-20 16,0 7 22-16,2 10 2 0,2-1 4 16,1 2-1-16,-1-3 1 15,-1-3-7-15,-2-1 4 0,1 1 7 0,-2 0-6 16,0 1 2-1,0 1-1-15,-2 1-3 0,1-4 2 0,1-3-2 16,0-3-2-16,0-6 2 16,4 0-2-16,3 0-4 0,1-3 7 15,4-1-1-15,2-2 0 0,6-2 6 0,6-2 7 16,5-4-2-16,2 0 7 15,2-1-11-15,-2 1 3 0,2 0 1 16,1 1-4-16,0 1-1 16,2 1 0-16,-1-1 0 0,1 1-5 0,0-2 11 15,0 0-9-15,1 2-3 16,0-1 6-16,0 4-3 0,0 0-8 15,1 0 8-15,1 0-3 0,2 0 1 0,0 2 4 16,4 1-5-16,0 1 1 16,-3-4 2-16,2 0-1 0,-2 0-6 15,-2 0 6-15,0 1-4 16,-2-1 1-16,-1 0 0 0,-3 0 7 0,-4 1-11 15,-2 0 8 1,-7 3-5-16,-1-2 1 0,0 0 0 0,-1-2 1 16,-1 1-3-16,1 0 4 15,-4-1 1-15,1 0-3 0,0-2 0 16,0-5 1-16,-1 1-1 0,-3-1 0 0,-1 0 4 15,-2 2-8-15,-5-2 8 16,0 2-2-16,0 0-3 0,-2 1 2 0,-1 2 2 16,1-1-6-1,-1 0 6-15,2-2 1 0,-1 0-8 0,2-2 3 16,0 2 5-16,1 1-8 15,1-2 7-15,1 4-5 0,0-2-1 16,0 1 6-16,-1 1 1 16,-3-1-8-16,-2-1 6 0,-2 3-4 0,1-1 0 15,2-2 4-15,-1-2 2 0,0 0-4 16,3-3 23-16,-2-1-14 15,1-1-1-15,-1-3 3 0,2 1-6 0,1 1-6 16,0-5 2 0,1 4 5-16,0-4-8 0,-3-3 4 0,-2 0 3 15,1-2-5-15,-1-2 18 16,0 3-9-16,-3-2 3 0,0-1 6 15,-6-3-9-15,3 1-2 0,-1 4 3 0,1 0-9 16,1 5-2-16,0 5 2 16,1 5 7-16,0 2-12 0,0 5 4 15,1 0 0-15,0 0-137 16,0 0 20-16,0 10-62 0,1 5-57 0,-2 3-35 15,-4-3-427-15</inkml:trace>
  <inkml:trace contextRef="#ctx0" brushRef="#br0" timeOffset="4880.006">8761 15291 741 0,'14'-11'0'0,"3"1"290"0,2 2-206 15,2 5-33-15,3 1-25 16,1 2-8-16,3 0-13 0,1 4-3 0,1 0 2 16,1 0-1-16,-2 1-6 15,-1-5 6-15,-4 1 0 0,-4-1-3 16,-8 0 0-16,-1-1 4 15,-6-2-7-15,-1 2-20 0,-4 0-40 0,0 0-97 16,0 0-105 0,-7 0-173-16</inkml:trace>
  <inkml:trace contextRef="#ctx0" brushRef="#br0" timeOffset="5150.007">8961 15291 879 0,'0'0'0'0,"-2"3"294"15,0-3-205-15,2 2-18 0,-1 0-30 16,0 8-25-16,0 8-16 16,-1 15 0-16,2 12 67 0,-1 9-39 0,0 9-8 15,0 0-7-15,0 1-14 16,-1-6 2-16,2-6 10 0,0-6-15 15,2-9 8-15,0-4-1 16,-1-9-6-16,1-2 5 0,-2-4 2 0,0-2-8 16,0 0-37-1,-1-3-21-15,-1-1-59 0,1-3-11 0,-2-1-68 16,3-8-326-16</inkml:trace>
  <inkml:trace contextRef="#ctx0" brushRef="#br0" timeOffset="5750.008">9261 15954 793 0,'0'-7'0'0,"0"-3"348"0,-2 3-247 0,-1-3-23 16,-2 1-20 0,-2-1-12-16,-1 0-23 0,-1-1-6 0,-2 2-10 15,1 1 1-15,3 4 10 16,-1 3-8-16,0 1-8 0,1 0 3 15,-3 9-10-15,-1 8-3 16,-1 10 12-16,-1 2-6 0,1 4 2 0,1 3 0 16,1-4 7-16,-2 2-7 15,5-2 12-15,-1 1-8 0,4-1-5 16,1 4 2-16,0 1 14 0,3-1-11 0,4 2 8 15,1-2-7-15,3-1-5 16,-3-1 0-16,0-2 6 0,1-4-6 16,-2-1 0-16,-1-4 4 15,-2-3-5-15,0 2 2 0,-1 1 6 0,-1 1-6 16,-4 2 7-1,-1-2-5-15,-1-3-4 0,-3 0 2 0,1-3 3 16,-6 2-5-16,3 0 2 16,-1-3 1-16,-4-2-11 0,0 0 1 15,-2-2-12-15,0-1-17 0,-1-1 8 0,2-2-4 16,0-5-15-16,2-3 13 15,3-1-14-15,1-5 0 0,3-6 4 16,1-6-26-16,0-3-96 16,0-3-115-16,-2-2-154 0</inkml:trace>
  <inkml:trace contextRef="#ctx0" brushRef="#br0" timeOffset="5880.008">8885 16496 671 0,'21'-17'0'0,"3"3"314"0,0 0-205 15,1 1-39-15,0 5-38 16,0-1-22-16,-2 4-3 0,1 1-5 0,-5 3-3 15,-3 1-50 1,1-1-88-16,-7-1-284 0</inkml:trace>
  <inkml:trace contextRef="#ctx0" brushRef="#br0" timeOffset="6300.008">9197 16304 923 0,'-1'-2'0'16,"1"2"243"-16,0 0-206 16,2 2-14-16,3 6-5 0,2 6 12 0,1 1-10 15,1 3-7-15,-1 2-3 0,1-3-11 16,0 1 2-16,1-1 6 15,1-3-4-15,-2 1 3 0,-2-5 2 0,1 1 7 16,-3-1 5 0,-4 0-7-16,2 2-10 0,-2-1 5 0,-1 2-4 15,0-1-4-15,0 0 0 16,-2-3 7-16,-2-2-7 0,3-1 0 15,-1-6 6-15,0 0-5 0,0 0 15 0,0-4 21 16,0-6-7-16,1-4-6 16,1-1-1-16,0-5-4 0,0-4-4 15,1-1-5-15,5-4-7 16,-2 1 2-16,3-1-4 0,2 0-2 0,1 4 0 15,1 2 1-15,3 3-45 16,-1 8 4-16,0 5-31 0,0 2-80 16,-1-2-43-16,-4 1-250 15</inkml:trace>
  <inkml:trace contextRef="#ctx0" brushRef="#br0" timeOffset="7550.01">10661 14466 581 0,'0'-6'0'0,"0"3"232"15,0-2-131-15,0 3-28 0,0 1-8 16,0-1-14-16,0 2-4 16,0 0-9-16,0 0-9 0,0 10-23 0,-2 6 4 15,-4 12 6-15,-4 6 1 16,2 6 3-16,1-1-5 0,0-6-6 15,4-1 11-15,0-7-3 16,3-2-4-16,1-4 3 0,3-3-4 0,0-1-9 16,0-2 6-1,1-2-8-15,0-3-2 0,0 0 2 0,5-3 2 16,-2-1-3-16,5-1 0 0,3-3 4 0,5 3-5 15,3-3 2 1,7-3 6-16,2 0-9 0,5 0 4 0,2 1 10 16,5 1-5-16,2-1 4 15,2 2 2-15,2 0 0 0,-1-2-3 16,0-2-2-16,-1 1-9 15,2-2 2-15,2 1 14 0,1-2-13 0,1-1 11 16,0 0-8-16,-1 2 0 16,-1 0 7-16,-3 3-7 0,0 2-8 15,0-2 6-15,-1 2 8 0,1 0-13 0,-1 0 4 16,1 0 3-16,-1-2-1 15,-1-5 6-15,0 2-7 0,-3 2-3 16,-3-3 0-16,-1 3 6 16,-2-3-7-16,0 0 2 0,-7 0 2 0,-3 0-5 15,-7 1 4 1,-5-1 2-16,-6 1-6 0,-4-4 4 0,0 2 21 15,-3 2-8-15,-1-3 5 0,-1-1-12 0,0 5-8 16,-1-4 0 0,1 2 11-16,-1-1-13 0,1-1 3 0,1 2 2 15,0-1-6-15,1 0 6 16,0-3-5-16,2 2 1 0,-2-1 2 15,-2-3 9-15,0 3-8 16,-2-5 8-16,0-3-2 0,-3 1 0 0,-2-5 3 16,-1 1-3-16,0 1-11 15,2-1 6-15,1 1-3 0,0-1-1 16,2 2 2-16,-1 5-2 0,1 3-34 0,1 6 6 15,0 1-31-15,0 3-44 16,0 0-12-16,0 0-39 0,0 0-91 16,-4 0-77-16,-4 0-200 15</inkml:trace>
  <inkml:trace contextRef="#ctx0" brushRef="#br0" timeOffset="8180.011">11088 15628 753 0,'4'-1'0'0,"3"-3"285"15,2 1-192-15,0 1-58 0,9 0-17 0,4 0 11 16,6 0 1 0,6-2-1-16,3 3-4 0,6-1 8 0,2 1-5 15,1-2-3-15,-1 0-3 16,-3 0-8-16,-5 2-9 0,-5 1 5 15,-7 0-11-15,-6 0 1 0,-5 0 0 0,-5 0 7 16,-4 0-11-16,-2 0-4 16,-1 1-35-16,-2 0-34 0,0-1 6 15,-7 4-13-15,-4-1-91 16,-4-1-177-16</inkml:trace>
  <inkml:trace contextRef="#ctx0" brushRef="#br0" timeOffset="8450.011">11407 15612 968 0,'0'3'0'0,"0"7"184"16,0 2-126-1,1 12 13-15,1 8-10 0,-2 7-3 0,0 11-17 16,-2 1-6-16,2 4-2 15,0-1-14-15,0-6-10 0,0-3-1 16,0-10-4-16,3-6-3 16,0-8 1-16,0-5-2 0,2-2 0 0,1-3 5 15,-2 0-8-15,-1-4-22 0,1 1-30 16,-1-4-38-16,0-1-96 15,-3-3-60-15,0 0-330 0</inkml:trace>
  <inkml:trace contextRef="#ctx0" brushRef="#br0" timeOffset="9050.012">11845 16078 915 0,'0'-8'0'0,"1"2"232"0,-1 3-164 0,0 0-21 16,0 3-18 0,0 0-16-16,0 0 4 0,-2-3 12 0,-6 1-6 15,-4-4-21-15,-2 3 20 0,-3 3-9 0,0 0-4 16,-2 3 4-1,-1 8-8-15,-1 3 0 0,3 5 6 0,2 5-11 16,3 5 0-16,2 6 0 16,3 9 3-16,3 2-3 0,3 3 0 15,2 3 9-15,0-2-13 16,4 1 8-16,-1-3-3 0,2-1-1 0,-3-2 0 15,-1-3 2-15,0-4-2 0,-1 2 0 16,0-8 7-16,-2-1-8 16,-2 0 2-16,1-4 1 0,1-4-1 0,1 0 2 15,-1-4 1-15,2-1-8 16,-2-1 5-16,-1-4 3 0,0-3-8 15,-3 2-24-15,-3-3 2 16,-4-1-23-16,-2 0-5 0,-3-1-9 0,-3-3-22 16,0-1 9-1,-4-1-10-15,2-2-63 0,-4-2-122 0,6-8-137 16</inkml:trace>
  <inkml:trace contextRef="#ctx0" brushRef="#br0" timeOffset="9200.012">11555 16542 625 0,'28'-14'0'0,"0"0"288"16,3 3-243-16,-2 2-33 0,-1 2-8 15,-2 1-1-15,-1 4-6 0,-2-3-217 0,-4 2-36 16</inkml:trace>
  <inkml:trace contextRef="#ctx0" brushRef="#br0" timeOffset="9550.013">11880 16436 722 0,'9'1'0'0,"-1"3"196"15,2 3-106-15,0 5-35 16,2 5-5-16,0 0-7 0,0 4 1 15,1 1-9-15,0-4-3 16,0 2-9-16,-7-2-10 0,1-6-5 0,-5 0-2 16,-2-5 8-16,0-2 16 15,0-2 10-15,-5-1-12 0,-2-1 7 16,0-1-5-16,0 0-2 0,1-6-4 0,0-1-3 15,3-3-5-15,0-4-6 16,3-1 3-16,0-6-7 0,4-3-6 16,5-1 0-16,1-3 4 15,3-2-5-15,1 2-5 0,1 3-19 0,-1 4-33 16,-1 7-10-1,1 5-50-15,-3 4-73 0,-3 0-83 0,-3 2-499 16</inkml:trace>
  <inkml:trace contextRef="#ctx0" brushRef="#br0" timeOffset="62510.087">8208 8950 359 0,'-4'0'0'16,"0"0"129"-16,-2-1-61 15,1 1-9-15,-1-2-9 0,-1-1 13 16,0 1-15-16,1 0-2 15,0-3 6-15,0 2-9 0,2 1-11 0,0-4-6 16,1 3-6 0,-1 1-4-16,2 0-5 0,0 0 3 0,-2 1 0 15,0-3 4-15,-3 1-1 0,-1-1 2 0,0 4-7 16,-2-2 5-1,1 2-10-15,0 0-2 0,2 0 0 0,2 0 2 16,0 0-5-16,2 0 5 16,1 0-3-16,0 0-3 0,1 0 3 15,-2 0-3-15,2 2-2 16,-2 1 2-16,-1 0 2 0,0 3-3 0,-1 2-1 15,-2 4 1-15,0 5 0 16,-1 2-1-16,-1 3 1 0,0-1 0 16,0 1 0-16,-1 2 2 0,0-4-3 0,1-1 2 15,0 0 1-15,1-1-3 16,2 2 2-16,-1-2 4 0,-1 2-6 15,4-1 2-15,-3 3 0 16,2 1-2-16,0 2 2 0,1 2 0 0,0-1-1 16,0-1-1-1,-2 3 2-15,-1-1-2 0,2 2 2 0,-2 1 1 16,2-1-3-16,-2 2 2 15,0 0 1-15,-1-2-2 0,1 0 0 16,1-5 1-16,0 0-1 0,0-4 0 0,1-1 1 16,2-2-1-16,-1-3 0 15,2-3 7-15,-2 3-6 0,0 3 7 16,1 7-5-16,-1 4-6 15,0 3 6-15,3-2 0 0,-1 5-4 0,2 1 2 16,-2 4 0-16,1 0-1 16,1-5 0-16,-2-1 3 0,2-3-4 15,0 1 2-15,0-5-2 0,0-1 0 0,0-1 2 16,-2-2 5-16,2 0-7 15,-3-1 2-15,2 3 2 0,-1 1-3 16,0 0 0-16,1 3 8 16,-1 3-10-16,2 0 4 0,-3-1 0 0,2 4-3 15,0 0 2 1,-1-3 1-16,0-1-2 0,2-3 0 0,-1-3 2 15,1 0-3-15,0-1 2 16,-1 1 3-16,-1-1-5 0,2-1 2 16,0-4 4-16,0 0-5 0,3-1 0 0,1 1 3 15,-2-1-5-15,2 3 4 16,0 0-1-16,1 2-2 0,1-1 2 15,-2 0 1-15,1 0-2 16,-2 0 0-16,-1 0 3 0,-1 1-3 0,1 1 0 16,-1-2 5-16,1 0-6 15,0 1 2-15,-1 0 0 0,2 0-1 16,-1-1 0-16,1-1 2 15,-1 1-3-15,1-3 2 0,0 1-1 0,1 1 0 16,1 2-2-16,1-1 0 0,1 4 0 16,0 0 4-16,1-2-1 15,-1 1-5-15,-1-6 8 0,0-3-4 0,-2-4-2 16,0 0 4-1,0 1 7-15,-1 0-1 0,3 1 6 0,-1 2-9 16,1-3-1-16,-2 2 0 16,3-3-2-16,0 0-4 0,-3 1 4 15,2-4 1-15,1-1-3 0,-3 0-5 0,2 0 4 16,0 0 1-16,-1 0 0 15,1-2 5-15,1 1-6 0,0 1 2 16,0-2 0-16,0 1 0 16,-1-1 2-16,1 0-2 0,-1 0-2 0,3 2 2 15,-2-1 4-15,1 1-5 16,1-2 0-16,-1-1 4 0,0 2-6 15,2 0 3-15,-1-1-1 16,0-1 0-16,-2-1 0 0,0-2-1 0,-2 3-5 16,0-4 12-16,1 3-3 0,-1-1-2 15,1 0 11-15,1 0-2 16,1 1-7-16,2-2 4 0,-1 0-5 0,2 2-1 15,-2-3 4 1,2 0-5-16,-3 0 0 0,2-3 0 0,-2 2 8 16,-1-2-10-16,0 1 4 15,1-1 5-15,-2 1-8 0,1-1 2 16,-1-1 8-16,-1 1-10 15,0 2 2-15,-1-2 11 0,1 2-13 0,-3-2 2 16,2-1 11-16,1 2-11 0,1-2 5 16,0 0-1-16,2-1-5 15,0-2 0-15,-1-2 15 0,1 1-14 0,0-2 6 16,1 1-4-16,0-1-4 15,-2 0 2-15,0-1 10 0,0 1-12 16,-3-1 2-16,2 0 7 16,-1 1-8-16,0 1 0 0,0-2 11 0,-3 2-11 15,2 0 0-15,0-4 7 0,0 2-8 16,1 0 2-16,-2-3 5 15,2 2-5-15,-1 2 6 0,-2-4-2 0,4 4-2 16,-1-4 2 0,0 0 2-16,1 0-5 0,-1-2 0 0,2 2 4 15,-1-1-8-15,1-2 4 16,1-4 5-16,-3 1-5 0,-2-2 5 15,1 2-4-15,0-1 1 16,0 0 3-16,-1 1-5 0,-1 3-2 0,2 0 0 16,-1 0 4-16,-1 0-3 0,0 0 6 15,-2-2 0-15,0 0-5 16,0-1 5-16,1 0 6 0,-1-1-9 0,1 0 5 15,-1 0-7-15,1 2 3 16,0-2 1-16,0-1-2 0,0 4-5 16,0-4 2-16,1 3 4 15,1 1-5-15,0 3 0 0,-1-4 5 0,3 3-5 16,-3 0-1-1,1-1 5-15,-2 2-8 0,1-1 8 0,0 1-2 16,-2 1-4-16,2-1 4 0,-2 0 1 0,0 0-4 16,2-1 2-1,-1 4 3-15,0 0-5 0,1 0 2 0,-2-1 4 16,2 0-5-16,-1-3 0 15,1 0 10-15,-2-2-9 0,3-1 3 16,-3-2-1-16,3 1-6 16,-2 0 6-16,-1-1 6 0,2 2-11 0,-2-2 4 15,1 0 7-15,-1 3-11 0,0 0 4 16,0 2 10-16,0 0-6 15,0 2 3-15,0-2-2 0,0 0-5 0,0-2 8 16,0-2-7-16,0 1-3 16,0-5 0-16,0 0 6 0,0 2-7 15,0-2 2-15,0 4 0 16,0 1 1-16,0 4 0 0,0 1 2 0,0 3-4 15,-1 0 0 1,-1-1 14-16,1 0-11 0,-2 2 3 0,2 1-2 16,1 1-4-16,-2 1 0 0,2-3 6 0,-2 1-7 15,1-1 2 1,0-2 2-16,0 0-6 0,-1 1 6 0,1 0-2 15,-2 1-2-15,3 1 2 16,0 1 1-16,-2-1-3 0,0 2 2 16,2-1 1-16,-2-1-3 15,1-1 2-15,1-2 0 0,-3 2-2 0,1-4 0 16,0 0 2-16,1 1-2 15,-1-2 2-15,1 4 1 0,0 3-2 16,0 1 0-16,-1 2 1 0,2 1-1 0,-1-2 0 16,0 2 1-16,1-1-1 15,-1 0 0-15,-1 0 1 0,2-2-1 16,-2-1 0-16,0-1 1 15,-1-8-2-15,-1-1 1 0,1-4 2 0,1 2-4 16,0 2 3 0,-1 4 0-16,0-1-2 0,-1 1 0 0,4 2 5 15,-3-1-8-15,0 2 7 0,2-1-3 0,-2 1 0 16,-1 1 0-1,3 1 1-15,-1 0-2 0,-1 2 2 0,1 0-2 16,-1 3-1-16,1-2 4 16,-1-2 1-16,1 3-3 0,1-4 0 15,-3 3 1-15,1-3-2 16,0 2 2-16,1-2-1 0,-1 1 0 0,2 2-1 15,-1 0 3-15,-2-1-4 16,1 2 4-16,-1-2-2 0,1 1 0 16,-2-2 0-16,-1 0 1 0,0 0-2 0,-1-1 2 15,2 1 0-15,-1-2-1 16,3 2 0-16,-2 0-2 0,1 0 0 15,2-3 4-15,-1 3-1 16,-1-1-3-16,-1-1 4 0,0 0-1 0,2 1-1 16,-1 1-1-1,0 1 2-15,2 1-2 0,-1 2 2 0,-1-3-3 16,2 2 1-16,-2-1 2 15,0 0-1-15,1-2-1 0,-2 2 2 16,1-1 1-16,-1 2-5 0,-2-2 6 0,2 1-3 16,-1 2-3-16,-1 1 6 15,3-1-5-15,0 2 2 0,3-1 0 16,-1 2 3-16,2-1-3 15,-1 0-3-15,0-1 3 0,-1 1 0 0,-1-1 2 16,0-1-1-16,-1-1-1 16,-2-2-2-16,0 2 2 0,1-2 0 15,1 0 2-15,1 2 0 0,-2-3-4 0,0 2 4 16,0-2-2-16,0 0 0 15,2 0-3-15,-2 2 4 0,2-1-2 16,0 2 0-16,0-1 1 16,-1 2 0-16,2-1 0 0,0 3 1 0,-1-4-2 15,-1 0 2 1,-1 2 3-16,0-3-5 0,2 4 1 0,1 2-2 15,-1-6-1-15,0 4 6 16,1-1 0-16,-2 0-3 0,1 0-2 16,-2 0 3-16,-1 0-2 0,0 2 1 0,2 0 0 15,-3-2 0-15,3 3 0 16,-2 0-1-16,2 0-4 0,0 1 10 15,0 0-6-15,-1 0-1 16,-1-2 4-16,1 2-1 0,-1 0-2 0,1 0 2 16,0 0-1-16,-1 0 0 15,1 0-3-15,-1 0 3 0,0 0 0 16,0 0-1-16,2 1-1 15,-1 7-7-15,-3 0 2 0,3 1-25 0,0 1-22 16,3-2-8-16,2 3-41 0,2 2-93 16,5 3 18-16,-3-1-81 15,-4-8-379-15</inkml:trace>
  <inkml:trace contextRef="#ctx0" brushRef="#br0" timeOffset="67510.094">10462 7693 263 0,'0'-10'0'0,"0"1"35"16,-3 1-2-16,3 2 10 0,-2-2 8 0,1 1 10 16,-2-3 10-16,0 0 3 0,-1-2 5 15,0 1-6-15,-3-2 4 16,0 2-12-16,0 3-17 0,2-2-5 0,-2 2-7 15,2-1-14-15,-1 2-5 16,0-1 3-16,-1 1-7 0,0-2-4 16,-2 0 8-16,-1 1-4 15,-1 0 2-15,-2 0 6 0,-1 0-4 0,0 1-1 16,0 0 9-1,0 2-8-15,-3 2-3 0,1-1 5 0,0 4-6 16,-1 0-5-16,1 0 5 0,2 2-8 0,0 1-4 16,0 1 6-1,2-1-3-15,-1 1-2 0,2 3 4 0,-1 0 1 16,-1 4 2-16,1 5 1 15,-3 2-4-15,-1 4-5 0,0 3 3 16,-1-1 0-16,0 3-4 16,1 3 0-16,2 0 11 0,0 2-8 0,-1 1 1 15,-1-1-1-15,2 0 4 0,0 2 6 16,1 2-4-16,1-2-2 15,0 2 5-15,2 0-9 0,0 4 0 0,0 3 5 16,0 2-7-16,0 1 1 16,0 4 6-16,1 0-6 0,-1 2-1 15,-2-3 5-15,1 3-2 16,-2-4-3-16,2-2 8 0,1-1-2 0,-1 0-2 15,4 2 4 1,0 2-6-16,2 3-5 0,-1 3 4 0,0 0 4 16,3 1-8-16,-1 0 4 0,1-3 2 0,1-2-4 15,0-1 0 1,-1 4 4-16,-1 1-5 0,2 3 2 0,-2-2 6 15,-3 0-6-15,1-1 5 16,0-1-3-16,0 0-3 0,3-2 0 16,0-3 6-16,0-1-7 15,2 0 2-15,1-4-2 0,0 4-2 0,0 5 6 16,0-2 1-16,-1 2-7 15,0-1 6-15,0-1-4 0,-2 1 0 16,2 2 2-16,-1-1 5 0,1-2-7 0,1 2 2 16,0-5 3-16,0 4-5 15,0-3 2-15,0-2 1 0,0 2-3 16,3-2 2-16,-2-1 0 15,3 0-2-15,-4 1 2 0,2 0 2 0,-1 3-4 16,-1 2 2 0,0-3-2-16,0 6-1 0,0-1 4 0,0 1 2 15,2 2-6-15,-1-6 4 0,1-3 2 0,0-5-6 16,3 0 4-1,-1 1-1-15,1-2-1 0,1 2 0 0,-3-4 2 16,2 0-3-16,0-3 2 16,0-1 0-16,1 3-3 0,-2-3 4 15,2-1 4-15,0 1-9 16,0-3 6-16,1 2-1 0,0-2-2 0,2-1 0 16,-3 0 3-16,1-2-5 15,2-2 4-15,-3-2 2 0,1-4-7 16,1 0 6-16,1-1 1 0,0 1-5 0,0 0 0 15,2-2 3-15,-1-1-4 16,2 1 4-16,-2 3 2 0,1 1-5 16,1-2 2-16,0 3 3 15,-2-6-6-15,0-2 4 0,-1 1 0 0,0-5-2 16,1 5-1-1,0-2 1-15,-1-1 0 0,0-1 0 0,0 0 2 16,-1-4-6-16,2 2 7 16,0-2-2-16,-1 0-2 0,3 1 2 15,-5 0-1-15,2-2 0 0,0 3 0 0,1-2 3 16,-2 0-5-16,2-1 4 15,-1 0-2-15,1 2 0 0,1 3 0 16,-1-2 2-16,1 1-2 16,-1-1 0-16,-3-3 0 0,2-1-1 0,-1 1 1 15,-1-3 0-15,0 1 1 16,0 0-1-16,0 0 1 0,0 3 0 15,2 2-2-15,2-2 2 0,-3 1-1 0,2-3 2 16,-1-4-4-16,-2 1-2 16,1-3 5-16,-1 1 1 0,2 0-4 15,0 1 2-15,-2-1 4 16,3 0-8-16,-4 1 7 0,1 1-2 0,0 2-1 15,-1 0 0 1,0 0 3-16,1-1-2 0,0 1 2 0,-1-2-5 16,1 1 0-16,-1-3 4 15,4 2-1-15,-1 1-6 0,3-2 7 16,0 0 2-16,-2-1-8 0,0 0 4 0,-2-1 3 15,0 0-6-15,-1 1 6 16,0-3-1-16,0 0-2 0,-1 0 0 16,1 0 1-16,0 0-2 15,0 0 2-15,1 0-1 0,2 1 0 0,-2-2 0 16,1-2 0-16,1-1-1 15,-2-1 2-15,1 1 1 0,-2 0-2 16,0-1 0-16,1-1 0 16,1 0-3-16,-2 0 6 0,2 0-1 0,-2-1-3 15,1-1 2-15,2-1-1 0,-2-1 0 16,1 1 0-16,0-1 2 15,0-2-3-15,1 0 2 0,1-3-1 0,-2 1 0 16,0-1 0 0,0-2 2-16,-1 1-2 0,-1-2-2 0,1-3 6 15,-1 1-7-15,-2-4 4 16,1 2 125-16,-1 0-250 0,1 1 126 15,-2-1-1-15,0-1-2 0,0-2 0 0,-1-2 1 16,1 0 0-16,0-2 1 16,-1-5 0-16,-1 1-1 0,1-3 0 15,0 1 2-15,0 3-2 16,-1 1 0-16,2 1 4 0,-1 1-6 0,1 1 4 15,0-1 12-15,2-1-12 16,0-2 5-16,0-2-3 0,-2-2-6 16,1-6 4-16,0 1 3 15,-2-5-6-15,3-3 2 0,-1 2 2 0,2 2-5 16,0 5 4-16,-1 3 3 0,-2 6-6 15,3 4 2-15,-1-1 6 16,1 3-3-16,-1-3 7 0,-1-2-6 0,-1 0-6 16,0-3 2-1,1-3 7-15,-3-3-9 0,0-7 2 0,-2 3 7 16,0-3-9-16,-2 6 2 15,0 6 11-15,-2 4-3 0,2 3 12 16,-1 1-6-16,1 4-6 16,-1-4 6-16,0-1-9 0,2-1-6 0,-2-3 0 15,3-6 9-15,0-1-11 0,0-6 4 16,-3-3 0-16,1 0-2 15,-1 3 0-15,-1 1 2 0,1 7-2 0,-1 4 0 16,0 2 2-16,0 6-3 16,1 1 2-16,-2 5 5 0,1 1-6 15,0-2 0-15,2-5 6 16,2-6-7-16,0-5 0 0,0-5 1 0,2-5 0 15,-1-4 0-15,1-3 1 0,-2-3-2 16,0 4 2-16,0 7 2 16,0 5-4-16,-1 7 2 0,-1 2 0 0,-2 3-2 15,-1 0 2 1,1 1 1-16,-1 1-3 0,1-2 1 0,0-4 2 15,1-1-4-15,2-1 1 16,-1-4 1-16,2-1 0 0,0 0 0 16,0-2 2-16,-2 4-4 15,0 0 2-15,0 0 0 0,-1 3 0 0,-1 1 0 16,0 1 1-16,1 3-1 0,-1-1 0 15,2-2 2-15,0-3-3 16,1 0 1-16,-1-3 0 0,-1 2 0 0,1 0 0 16,-2 2 1-16,0-1-2 15,2 1 1-15,-1 3 0 0,1 1 0 16,1 2 0-16,-1 5 0 15,2-4-3-15,-3 3 6 0,2 0-2 0,-2-4-1 16,2 2 0 0,-2-1-1-16,3 2 1 0,0-3 0 0,-1-2 0 15,1 0-2-15,0 1 2 0,-1 5 0 0,0 1 0 16,-2 3 1-1,0 3 2-15,1 0-6 0,-2 0 5 0,2 3-1 16,0-1-2-16,0 1 2 16,-1-1 1-16,0 0-3 0,-1-4 2 15,0-3-4-15,0-2 1 16,-1-1 4-16,-1 1-3 0,3-1-1 0,-3-2 4 15,-1-2 2-15,1-2-8 0,-2 0 2 16,1 4 2-16,0-2 0 16,-1 3 0-16,0 1 2 0,1 2-2 0,-1 1-1 15,-1 2 4-15,2 1-6 16,0-2 3-16,-1 1 1 0,1-3-2 15,-1 2 1-15,0-3 3 16,0 0-6-16,0 0 4 0,0-3 2 0,-2 0-6 16,-1 4 5-1,-2-3-1-15,-2 4-2 0,-2 1 1 0,-1 1 1 16,-2 3-2-16,3 4 1 0,-3 2-2 0,4 3-6 15,0 5-4 1,1 1-8-16,1 1-18 0,-2 0 18 0,3-3-11 16,0 2-10-16,4-6 5 15,0 0-18-15,7-1-41 0,1-4-15 16,-2 1-19-16,2-3-55 15,-2 3-16-15,-5 1-152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7:55:05.1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5951 11647 567 0,'-3'-9'0'16,"-3"3"208"-16,1-1-138 0,0 3 0 0,-1-2-15 15,0 3-3-15,-1 0 0 16,-1 1-4-16,2 0-3 0,1 1 2 15,1-2-12-15,1 3-4 16,-1 0-15-16,-1-1-3 0,1 1-5 0,-1 0-6 16,-1 0 3-16,-1 4-3 15,-3 3-2-15,-6 5 0 0,-2 0 5 16,-4 4-5-16,-5 0 0 0,2 0 5 0,-2-1 0 15,-2-2 7-15,2-2-5 16,-1 2 3-16,2-5 4 0,-3 0 2 16,0-2-9-16,0 0 6 15,-4-1-8-15,1 2-5 0,-2-2 0 0,-1-2 11 16,1 1-7-1,-3-2-1-15,1 0-1 0,0 1-2 0,-2 0 0 16,5 0 4-16,-2-1-3 16,0 0 0-16,1 1 1 0,-3-1-3 15,0 3 2-15,0-2 0 0,-3 0-1 0,1 2 0 16,-2-4 5-16,1 4-6 15,0-1 2-15,3 0 3 0,4 0-5 16,-1-1 2-16,5-1 2 16,2 3-4-16,2-1 2 0,2-1-2 0,1-2 0 15,3 1 2-15,0-1 1 16,1 2-3-16,5 2 2 0,0-1-1 15,0 5 0-15,0 3-5 0,0 4 3 0,-3 6-1 16,0 7 4-16,1 3 0 16,-5 2-2-16,-2 5-3 0,4 4 7 15,-2 2-5-15,3 3 4 16,1 4 0-16,1 1-3 0,0 0 2 0,3 4-2 15,-2-1-1 1,5 1 4-16,2 1-2 0,3-3 0 0,4-1-1 16,5-3 0-16,4-2-3 15,3-3 3-15,3-1 0 0,2 1-3 16,4-3 5-16,-1 3-2 0,3-2-1 0,3-1 2 15,-1 0 0-15,1-1 1 16,2 0-1-16,-1 1 0 0,2-4 1 16,1-2 0-16,3-2-1 15,-1-4-4-15,4-2 5 0,0-4-1 0,0-1 0 16,3-2-1-16,1 0 2 15,2 2-2-15,3-2 2 0,2-1 3 16,1-3-6-16,2-4 2 16,4-2 1-16,-1-4-2 0,1-7 2 0,2 0 2 15,-2-9-4-15,4-8 2 0,-2-1 4 16,0-1-5-16,-2-3 0 15,-2 2 6-15,-4 0-9 0,-2-2 6 0,-1 2-2 16,1 2-2 0,-1 3 2-16,-2-1 2 0,1-1-5 0,-1 0 4 15,-2-2-1-15,-1-4-1 16,-1-5 0-16,-2 0 0 0,1-4 0 15,-2-2-2-15,-1 1 2 0,-1-2 5 0,0 4-1 16,-1-1-5-16,-3-3-1 16,-1 0 4-16,-2-1 3 0,-2 0-6 15,-4 0 2-15,-1 0 1 16,-5-4-2-16,0 1 31 0,-2-2-13 0,-4-3-9 15,1-2 1-15,-3-2-6 16,-1-1-7-16,-2 0 6 0,-3 2-1 16,-1 0-2-16,0-2 0 15,-6 1 3-15,-2-4-4 0,-3-2 2 0,-1 0 13 16,-3-1 2-16,1 2 4 0,-2 3-6 15,0 2-5-15,1 3 1 16,0-2-5-16,-1 4-5 0,1-3 0 0,0 2 6 16,-1 3-8-1,-3 2 4-15,-1 3 2 0,-6 3-4 0,-6 2-1 16,-5 5-2-16,-8 5-1 15,-8 4 5-15,-8 7-1 0,-4 4 0 16,-2 5-5-16,-1 0 5 16,6 5-42-16,0 7-20 0,4 1-19 0,8 5-33 15,4 3-18-15,5 6-72 0,1 0-349 16</inkml:trace>
  <inkml:trace contextRef="#ctx0" brushRef="#br0" timeOffset="9350.013">11448 11802 750 0,'0'-8'0'0,"-4"0"215"15,-1-2-161-15,-1-1-21 16,-2 0-6-16,0 2-14 0,1-1-2 0,-4 0-3 16,0 0 0-16,-1-3-1 15,-3 1 6-15,-1 1 1 0,2-1-8 16,-4 3 4-16,-1 1-4 0,1 0-1 0,-4 3 0 15,0 3 4-15,-2 2-1 16,-1 0-3-16,0 2 12 0,1 4-8 16,0 4 3-16,-2 4-1 15,1 3-2-15,-4 9-4 0,-1 3 1 0,-3 4-2 16,-2 9 1-1,1 4 3-15,0 6-2 0,1 3-2 0,2 3 4 16,3 0 0-16,2 2-3 16,4 2 3-16,4 0-4 0,5 2-3 15,6 0 4-15,4 1-2 0,3 2-3 0,2 2 0 16,9-4 5-16,4-2-5 15,4-3 0-15,4 1 9 0,3-5-11 0,2-3 4 16,2-5 1 0,-1-6-5-16,0-7 4 0,-2-4 4 0,0-4-9 15,0-5 5-15,1-2 1 16,2-6-6-16,2-2 5 0,0-3-2 15,2-8 0-15,3-1-2 0,2-7 3 0,0-5-2 16,3-5 2-16,-3-3 1 16,-1-6-3-16,-1 4 2 0,-3-5-1 15,-5 1 0-15,-3-1 0 16,-2-2 4-16,-2-2-7 0,-4-3 6 0,0-3 0 15,-2-4 0 1,-5 0 0-16,2-5 2 0,-1-4-7 0,-1-1 4 16,2-3 1-16,-4 1-3 15,-2-3 0-15,-2 3 4 0,-3 1-3 0,-2 0 2 16,0 4 3-16,-7 0 10 0,0 4 4 15,-3 0-2-15,-2 3-4 16,-2 2-1-16,-2 0-2 0,1 5 7 0,-3-2-6 16,0-3-10-1,0 3-1-15,-4 1 1 0,1 3 3 0,-3 5-8 16,1 3 6-16,3 3-2 15,-5 3-1-15,2 4-4 0,-2 4 4 16,-1 7-26-16,-3 5-15 16,-2 12-44-16,-6 11-80 0,-5 8-65 0,-8 0-313 15</inkml:trace>
  <inkml:trace contextRef="#ctx0" brushRef="#br0" timeOffset="15090.021">11574 8088 414 0,'-2'-1'0'0,"-1"1"140"0,0 0-71 15,-2 0-9-15,-1 0 18 16,1 0-15-16,0 0-9 0,1-1-5 0,0 0-22 16,-2-1 6-1,2 0 3-15,-2-5-2 0,0 1-8 0,-1 1-6 16,-1-2-4-16,0 2 3 15,-4-1-6-15,2 1 2 0,-2 2-7 16,0 2-1-16,0 1 3 16,0 0-2-16,1 0 3 0,0 0 3 0,3 0-3 15,0 0-2-15,1 0 1 0,1 0 2 16,-1 1 0-16,2 0 3 15,-2-1 1-15,0 0 1 0,-1 0-3 0,0 0-4 16,-2 0-4-16,0-1 2 16,-2-1 0-16,-2-1-4 0,0 3 3 15,0 0-3-15,0 0 0 16,1 0 3-16,1 0-4 0,-1 0 0 0,5 4 3 15,-1-3-2-15,3 1-1 0,-1 1-1 16,0-1 1-16,1 1-2 16,1 0 2-16,-2 0 0 0,1 1 1 0,-2 0 7 15,-2 3-7 1,-1 0-2-16,-2 3 7 0,-2 4-4 0,-1 1-3 15,-1 4 4-15,-1 1-3 16,1 0-2-16,1 1 3 0,4 1 0 16,-1-2-5-16,1 1 2 15,2-4 3-15,-1-1-5 0,5 3 2 0,0-1 0 16,-2 0-1-16,3 1 0 0,-2-2 1 15,0 1-2-15,-1 4 2 16,-3 0 1-16,-1 5-2 0,1 2 0 0,0 3 12 16,-2 1-9-16,1 3 5 15,0-1-3-15,1 1-3 0,3-2 4 16,1 0-3-16,2-5-6 15,2 2 6-15,2 3-2 0,-1 0-2 0,2 2 2 16,0-4 3 0,-1 2-6-16,-1 0 3 0,1-1 0 0,-3 0-2 15,1 1 2-15,-1 1 3 0,1-1-1 0,-2 3 6 16,0 1-3-1,-1-2-3-15,0 2 5 0,3-1-5 0,-2-1-2 16,2-2 4-16,1 1-4 16,-1-2-2-16,3 3 2 0,-2-4-1 15,2-1 0-15,0-2 0 16,0-2 3-16,0-5-4 0,3 1 2 0,-2-1 0 15,0 3-2-15,3 3 2 0,-3 0 3 16,1 5-4-16,1 1 0 16,0 3 13-16,-2 1-11 0,2 1 6 0,-1-3-2 15,0-2-3-15,3 0 3 16,1-3-3-16,-3-2-5 0,2-2 4 15,0-4 1-15,0 2-4 16,0-4 2-16,1 2 1 0,1-1-2 0,-2-1 0 16,1-1 1-1,-2-2-1-15,1 2 0 0,0 0 3 0,0-1-6 16,0 2 6-16,2-1-2 0,-1 0-1 0,3 0 0 15,0-2 0 1,1-1 0-16,-1 1-2 0,3-4 2 0,-1 0 0 16,-2-1 0-16,-1-2 1 15,-1 1-1-15,0-2 0 0,0 2 0 16,0-2-1-16,-1 0 2 15,-1-3 3-15,0 3-5 0,2-1 1 0,-1 0 0 16,1 0 0-16,1 0-1 16,-1-4 2-16,2 6-2 0,2-1 1 15,-1 1 1-15,1 3-2 0,1-1 2 0,-2-2 1 16,1 0-4-16,1 0 4 15,-1-2-1-15,0 1-2 0,2 0 1 16,-2-1 1-16,-1 0-2 16,0 2 2-16,0-4 0 0,0 2-1 0,-2-3 0 15,0 1 1 1,1 2-2-16,1-1 0 0,1 1 1 0,0-1 1 15,2-3-1-15,-1 0 0 0,-1-3 0 0,4 0-1 16,-2 0 0 0,-2-1-3-16,3 0 4 0,-1-1 0 0,-2 0-3 15,3-1 4-15,-3-2 0 16,1 1-2-16,1 0 1 0,0-3 0 15,0 1 0-15,1 0 0 16,1-2 1-16,0 1-1 0,2-1 0 0,-2-3 2 16,3 3-3-16,-2-2 2 15,0-2-2-15,-1 2-2 0,-1 0 6 16,-1-1-1-16,-2 1-2 0,1-1 0 0,-3 0-1 15,1 1-2-15,-2-1 6 16,0-1-3-16,1 1 0 0,1-4 0 16,0 1 2-16,0 0-4 15,1-3 4-15,2-3-1 0,0 1-1 0,1-3 0 16,0-1-1-1,-2 1-1-15,0-1 4 0,-1-1 0 0,-1 0-2 16,-1 0 0-16,-1-1 0 16,-1 0-2-16,-1 0 4 0,-1-1 0 15,2-2-2-15,-2-2 0 0,3-3 2 0,0-4-2 16,0 1 0-16,1-5 1 15,1 0-1-15,-3 3 0 0,0 0 1 16,1 5-1-16,0-1 0 16,0 2 0-16,-1 2-3 0,-1-1 6 0,1 5-3 15,-3-3 0-15,2 1-1 16,-3-3 3-16,1-1-4 0,1-4 4 15,-2-4-1-15,1-3-2 0,0-5 2 0,-1 3 1 16,0 1-3-16,0 1 2 16,-1 5 1-16,-1 0-3 0,-1 4 2 15,0 1 0-15,-1 4-1 16,-3 0 0-16,3 3 5 0,-2 2-3 0,-1-4 5 15,2 0 0 1,-2-2-4-16,-1-3 1 0,1-3 1 0,-1-3-4 16,1-4 6-16,0-3-3 15,0-1-3-15,3 2 6 0,-1 3-4 16,0 7-2-16,-1 4 6 0,-1 6 0 0,0-5 3 15,-3 4 3-15,1 0-2 16,-1-3-4-16,-1 5 5 0,0-4-2 16,0-1-7-16,0-2 4 15,2 0-4-15,-1 0-4 0,2 2 2 0,-1 0 4 16,-1 1-5-16,3 1 0 15,-2 2 7-15,-1-1-7 0,-1 2 0 16,-1 0 12-16,0 2-9 16,0 1 3-16,-3-2-2 0,0 0-7 0,3-3 6 15,0-1 0-15,2 0-4 0,-2 0 2 16,2 2 1-16,-1 2-3 15,2 3 2-15,3 6 0 0,-1 1-2 0,-1 1 2 16,2 2 2 0,-3 0 0-16,-1 1 5 0,2 0-4 0,-2 2-3 15,1-2 6-15,1 1-3 16,1 0-5-16,-3 1 2 0,-1-2 4 15,0 2-6-15,0-2 2 0,-2 0 2 0,0 0-5 16,1-1 4-16,-1 3-1 16,1-3-2-16,-1 3 2 0,2 2-1 15,1-1 0-15,0 1 0 16,1 1 0-16,-1-2 0 0,1 3 0 0,0-1 1 15,-1 0-1-15,-1 0 0 16,2 0 1-16,-3 0-2 0,1 1 2 16,-1-3-2-16,-1 0-6 15,1-2-8-15,1-1-9 0,0 1-13 0,2-3 2 16,2 2-11-16,-1 0-21 0,3-1 3 15,1 3-10-15,1 2-42 16,1 3-48-16,1 0-67 0,0 0-213 0</inkml:trace>
  <inkml:trace contextRef="#ctx0" brushRef="#br0" timeOffset="26110.036">12845 6936 405 0,'0'-8'0'0,"2"0"121"0,-1-2-61 15,0 1-11-15,2-2 1 16,0-1 3-16,-2-1-9 0,3 1 2 16,-2-2 3-16,-2 4-12 0,1 4 0 0,1 3-13 15,-2-2-2-15,0 5-12 16,0 0-6-16,0 0 3 0,0 0-5 15,0 0-2-15,-3 5 0 16,1 4 0-16,-4 5 18 0,-1 4 5 0,0 8 11 16,-4 4-1-1,-2 9-2-15,-7 7 5 0,-8 9-1 0,-5 8-1 16,-9 12-4-16,-3 9-12 15,-8 7-9-15,-2 8-3 0,-2 2 0 16,2-2-2-16,3-7-3 0,4-3 2 0,4-6 0 16,2-3-5-16,1-3 4 15,6-8-4-15,2-5 1 0,5-10 2 16,7-11 2-16,6-11-3 15,8-11-3-15,2-6 1 0,4-8-7 0,1 0 8 16,0-3-4-16,0-3-8 16,0-1 8-16,0 0-7 0,1 0-18 15,-1-2-7-15,1-8-25 16,0-4-71-16,0-6-55 0,-1 2-80 0,0-3-287 15</inkml:trace>
  <inkml:trace contextRef="#ctx0" brushRef="#br0" timeOffset="26500.037">12080 7801 609 0,'-1'-6'0'0,"1"3"271"15,0 3-186-15,0 0-45 16,0 0-18-16,0 7-12 0,-3 7 4 0,0 13 43 16,-2 6-10-16,-3 5-7 15,0 8-8-15,1-1-9 0,-1 0-8 16,-1-2-2-16,2-5-7 15,1-5-3-15,1 0 2 0,1-4 0 0,1-5-6 16,2 0 2-16,1-5-1 0,0-1-3 16,5-1 6-16,1 1-5 15,3-3 4-15,4-1 8 0,2-3-7 0,4-6-2 16,9-5 9-1,6-6 6-15,11-13-8 0,8-9 2 0,5-7-5 16,3-4-5-16,0-3 0 16,-4 4 0-16,-4 5-26 0,-3 5 0 15,-6 8-12-15,-5 8-55 16,-10 8-25-16,-13 5-29 0,-12 9-215 0</inkml:trace>
  <inkml:trace contextRef="#ctx0" brushRef="#br0" timeOffset="44580.062">12466 14079 589 0,'2'-7'0'16,"1"1"330"-16,-2 2-230 0,1 0-30 15,0 1-16-15,-2 0-8 16,1 1-7-16,-1 2-7 0,0 0-9 0,0 0-13 15,0 0 0-15,2 0-6 16,2 7-8-16,2 2 8 0,2 8 16 16,2 5-1-16,2 6-2 15,1 4-6-15,3 3 1 0,2 4 26 0,-1 2-25 16,-1 2-8-1,0-2 1-15,1 0-2 0,-3-2-7 0,3-3 6 16,-4-4 3-16,-1-3-9 0,-2 0 6 0,2-4-2 16,-5-4-1-1,0-1 0-15,0-4 3 0,-5-4-4 0,1-3 2 16,-2-3 0-16,0-3-2 15,1 0 2-15,-2-2 0 0,1-1-2 16,2 0 1-16,1 0 0 16,4-4 0-16,3-9 0 0,3-4 14 0,-1-5-2 15,0-6 2-15,1-2 1 16,-1-4 3-16,0-9-1 0,-4-1-1 15,0-3 1-15,-2-3-3 0,0 0-2 0,-1 3-3 16,1-3 2-16,-2 3-4 16,3 2-5-16,0 0 2 0,2 4-3 15,-2 4-2-15,2 3 2 16,-1 7 3-16,-2 8-5 0,-1 7 2 0,-1 4-3 15,-3 5-30-15,-1 1 1 16,0 2-20-16,0 1-28 0,1 11-27 16,-1 4 50-16,-1 12-49 0,0 5-56 0,-2 2-142 15</inkml:trace>
  <inkml:trace contextRef="#ctx0" brushRef="#br0" timeOffset="44940.062">13029 14397 743 0,'-5'-4'0'0,"2"2"314"16,3 2-222 0,-1-2-34-16,1 2-13 0,0 0-28 0,0 0-13 15,1 0-5-15,6 2-6 16,2 0 14-16,5 2 36 0,3-2 0 15,4-1-8-15,2-1-4 0,1-2 4 0,0-3-15 16,0 0-7-16,-1 0-6 16,-2 1 0-16,-2 1-5 0,-3-2-4 15,-3 3 4-15,-3 0 2 16,-1 1-5-16,-4 1 0 0,-3 0 1 0,-1 0-67 15,0 0 24-15,-1 0-20 16,1 0-34-16,-1-2 14 0,0 2-33 16,-3 0-78-16,-3 0-99 0</inkml:trace>
  <inkml:trace contextRef="#ctx0" brushRef="#br0" timeOffset="45230.063">13172 14422 795 0,'0'-3'0'15,"0"-1"346"-15,0 2-281 0,-1 0 13 16,0 2-19-16,1 0-29 0,0 0-11 0,0 4-13 16,0 7-7-16,-1 6-8 15,0 8 18-15,-1 5 9 0,1 4-7 16,1-3 4-16,0 0-2 15,0 2 2-15,0-2-9 0,0-4-2 0,0 1-3 16,0-7 2-16,1 2-2 16,1-6-1-16,-1-3 0 0,-1 0-17 15,0-1-27-15,0-4-14 16,-1 0-30-16,-2-1-51 0,-3-4-92 0,-1-2-395 15</inkml:trace>
  <inkml:trace contextRef="#ctx0" brushRef="#br0" timeOffset="45880.064">13750 14272 918 0,'0'0'0'0,"0"0"214"16,0 0-177-16,0 0-16 0,0 3-9 15,0 0-8-15,0 5 6 16,6 0 21-16,3 5-8 0,5-4-2 0,2 1 8 16,7-3 12-16,6-1-2 0,3-3-1 15,4-2-5-15,1-1-6 16,0-1-6-16,0-4-2 0,-3-2 3 0,-5 5-8 15,-3-1-8 1,-4-1 2-16,-2 1-6 0,-3 1-3 0,-2 2 2 16,-4-3 5-16,-1 1-7 15,-3 0 2-15,-2 0 2 0,-1 2-3 16,-4-3-23-16,1 3-9 15,-1 0-11-15,0 0-3 0,0 0-18 0,-3-3-34 16,-4 1-72-16,-6 0-39 0,-3 2-257 16</inkml:trace>
  <inkml:trace contextRef="#ctx0" brushRef="#br0" timeOffset="46240.064">13808 14568 729 0,'5'1'0'15,"5"2"269"-15,-3-2-185 16,1 1-23-16,0 0-9 0,2-1-6 15,0-1-10-15,5 1 1 16,0-1 9-16,6 0-4 0,1-1-6 0,4-5 5 16,2 0-8-16,2 1 0 0,1-1-7 15,0 0-4-15,0 2-7 16,-2 0-3-16,-3-1-7 0,0 3 1 0,-4 0-7 15,-3-1 2-15,-5 0 4 16,-4 3-5-16,-3 0 0 0,-1 0 2 16,-2 0-2-16,-2 0-35 15,-1 0-9-15,-1 0-36 0,0 0-13 0,0 0-40 16,0 0-52-1,-4 0-45-15,-1 0-180 0</inkml:trace>
  <inkml:trace contextRef="#ctx0" brushRef="#br0" timeOffset="49360.069">14638 13808 606 0,'-3'0'0'0,"3"0"316"16,0 0-214-16,0 0-19 0,0-1-21 16,0 1-10-16,0 0 6 15,0 0-22-15,0 0-12 0,3 0 2 0,-3 0-3 16,6 0-9-16,5-2-6 0,7-3 29 15,6-2 4-15,6-1-7 16,5-1-5-16,2 2-9 0,0 0 2 0,-1-1-8 16,-1 4-6-1,-4-2-7-15,-4 2 4 0,-3 1-3 0,-6 0-1 16,-5 2 1-16,-5 1-2 15,-5 0 0-15,-1 0-95 0,-2 1 19 16,0 6-53-16,-5 2 32 16,-3 5-20-16,-5-2-132 0,-5-3-150 0</inkml:trace>
  <inkml:trace contextRef="#ctx0" brushRef="#br0" timeOffset="49690.069">14781 13784 914 0,'0'0'0'0,"0"0"278"0,0 0-202 16,0 0-38-16,0 9-25 0,0 10-17 0,0 10 8 15,1 10 84 1,1 7-49-16,2 0-7 0,-1 3-6 0,0-1-7 15,-1 0 3-15,-2-1-7 16,3-2-1-16,-3-3-1 0,0-1-3 16,0-3 0-16,0-2-1 15,0-3-3-15,0-4-3 0,-2-3 3 0,-1 5-8 16,3-4 4-16,-1-4 6 0,-1-3-6 15,2-5 0-15,0-3 0 16,-1-3-4-16,1-3-60 0,-1-2-8 0,1-3-45 16,0-1-74-16,0-6-28 15,5-7-308-15</inkml:trace>
  <inkml:trace contextRef="#ctx0" brushRef="#br0" timeOffset="50330.07">15108 14379 727 0,'2'-20'0'16,"2"5"306"-1,0 0-217-15,-1 2-27 0,-1 1-4 0,-1 4-4 16,-1 1-6-16,0 2-5 0,0 1 3 0,-5-4-8 15,-1 3-5 1,0 0-6-16,-1 1-1 0,-2 3-12 0,-1 1-5 16,-5 0 3-16,-3 8-9 15,0 6-2-15,-2 6 3 0,0 2-3 16,3 4-2-16,5 4 2 15,2 3 0-15,4 2-1 0,6 2-2 0,-1 2 4 16,1 2-4-16,1-2 4 16,3 3 14-16,2-5-8 0,-1 0 3 15,-2 0-3-15,0-1-3 0,-1 0 10 0,-1 4-5 16,0-2-3-16,-1-1 5 15,0-1-1-15,0-1-7 0,-2-4 4 16,-1 0-5-16,0-1-3 16,-1-1 0-16,-1-1 7 0,0-1-9 0,0-3 4 15,0-4 2 1,0-4-6-16,-1-1 0 0,1-1 0 0,0 0-8 15,-3-2 4-15,1 1-11 16,-2-2 4-16,-2-1-3 0,1 2-6 16,-2-4-16-16,2-2-4 0,-1-1-11 0,3-3-52 15,1-2-26-15,2-1-34 16,-1-9-184-16,0-6-260 0</inkml:trace>
  <inkml:trace contextRef="#ctx0" brushRef="#br0" timeOffset="50560.07">14853 14855 909 0,'15'-15'0'0,"2"1"341"0,1 4-207 0,2 2-47 16,-2 0-33-1,3 5-12-15,2 1-20 0,-1 0-15 0,1 2-8 16,-3 0 2-16,-1 0 8 16,-5 0-12-16,0 2-12 0,-4 1-38 15,-2 1-61-15,-2-1-34 0,-3 0-21 0,-3 1-159 16,0-4-187-16</inkml:trace>
  <inkml:trace contextRef="#ctx0" brushRef="#br0" timeOffset="51080.071">15178 14829 897 0,'3'0'0'0,"2"0"186"16,2 4-115-16,2 4-30 0,-1 1-12 16,2 3-9-16,-3 1-1 15,1 3 4-15,1 1 12 0,-1-1 9 0,0 0-4 16,-1-1-11-16,-1 1 9 15,0 0-11-15,-1 0-11 0,0 1-3 16,-2-3-11-16,-1-1-1 16,0-1 4-16,-2-1-2 0,-3-1-3 0,-3 0 0 15,-2-3 8-15,2-1-8 0,0-2 0 16,1-3 9-16,1-1-10 15,1 0 2-15,1 0 12 0,2-6 0 0,-2-4 4 16,2-4-11 0,0-4-6-16,5-4 0 0,2-1 4 0,3-4-4 15,3-3-1-15,2-5 2 16,2-1-2-16,1 2 0 0,-3 2 2 15,0 6-2-15,-2 4-7 16,-1 6-11-16,-2 4-34 0,-1 6-17 0,-2 3-60 16,-1-1-122-16,-5 1-192 0</inkml:trace>
  <inkml:trace contextRef="#ctx0" brushRef="#br0" timeOffset="52040.072">17038 13788 801 0,'1'-18'0'16,"0"3"277"-16,-1 3-205 0,0 4-24 15,0 3 9-15,0 3-4 16,0 2-6-16,0 0-4 0,-4 2-11 0,-3 8-8 15,-2 7-4-15,-3 9 7 16,0 8 3-16,1 3 2 0,-2 7 0 16,1 2-12-16,0 4-1 0,-2 3 2 0,5 3-3 15,-1 2-5-15,2 1 5 16,1 1-4-16,0 0-3 0,2 0 2 15,5 2-5-15,0-2-2 16,6-3 2-16,4-2 10 0,3-2-9 0,4-3 5 16,2-1-5-1,0-6-5-15,0-2 5 0,1-3-5 0,-3-2-8 16,1-5 8-16,-3-4 1 0,-1-4-6 0,-3-4 2 15,-3-3 1 1,-2-5-10-16,-2-2-2 0,-3-3-9 0,0-1-19 16,0-1-18-16,1 1-50 15,-1-1-107-15,0-4-39 0,-1-1-242 16</inkml:trace>
  <inkml:trace contextRef="#ctx0" brushRef="#br0" timeOffset="52690.073">17439 14074 916 0,'9'-4'0'0,"1"0"226"0,4 0-100 0,4 4-41 16,2 0-25-1,1 12-8-15,6 10-20 0,1 11-7 0,4 8-8 16,1 8 1-16,-2 5-2 16,-4 1-6-16,-3-1-2 0,-2-3-5 15,-5-8-3-15,-1-10 0 0,-4-8 7 0,-2-10-10 16,-3-6 6-16,-1-4 0 15,-3-3-3-15,-2-2 0 0,0 0 34 16,2-8-9-16,3-11 14 16,5-7-22-16,-1-9-15 0,4-5 7 0,2-2-6 15,0-8-6-15,3-8 6 16,-1-5 0-16,-1-5-4 0,4 1 2 15,-2-3 9-15,0 4-6 16,-2 0 2-16,0 8-5 0,-6 10-1 0,-3 14 0 16,-3 16 6-16,-4 10-6 0,1 8 0 15,-2 9-74-15,1 11-39 16,0 15 86-16,-1 9-47 0,0 3-83 0,1 2-20 15,-4-4-81 1,-1-2-368-16</inkml:trace>
  <inkml:trace contextRef="#ctx0" brushRef="#br0" timeOffset="52940.074">18052 14463 1102 0,'4'-1'0'0,"2"1"192"16,4-3-72-16,3-1-64 15,5 0-14-15,1 0-5 0,7-2-1 16,-1-1-15-16,1-2-10 16,4-2 0-16,-4-2-2 0,1 0-6 0,-6 1 0 15,-4 1 1-15,-4 3-5 0,-4 2 2 16,-1 5-2-16,-4 1-39 15,-1 0-21-15,1 0-12 0,-3 2-76 0,-1 5-2 16,-5-2-30 0,-6 4-172-16</inkml:trace>
  <inkml:trace contextRef="#ctx0" brushRef="#br0" timeOffset="53180.074">18220 14415 846 0,'1'0'0'15,"0"1"287"-15,1 3-184 16,1 1-9-16,0 3-6 0,0 5-30 0,-2 1-12 15,-1 6 0-15,0 4-6 16,0 4-10-16,-1 1-8 0,-2-1-9 16,1 3-8-16,0-4-3 15,1 1 4-15,1-5-6 0,0-3 0 0,0-5 0 16,3-1 4-16,-3-3-4 0,1-3-3 15,-1-2-16-15,0 2-29 16,0-2-28-16,-1 2-49 0,-4 0-109 0,1-5-95 16</inkml:trace>
  <inkml:trace contextRef="#ctx0" brushRef="#br0" timeOffset="53940.075">18862 13682 740 0,'2'-3'0'0,"-2"3"283"15,0 0-149-15,0 0-39 16,-2 0-7-16,-1 0-21 0,-9 5-34 16,-4 11-25-16,-4 9-4 0,-6 12 12 0,-2 9 0 15,1 7-3-15,0 4-2 16,4 5 1-16,1 0-2 0,5 1 2 15,3 2-2-15,1-1-3 16,4-1 12-16,4-3-6 0,3-3 0 0,2-3 0 16,1-4-6-16,5-2-7 15,2-5 0-15,4-2 6 0,0-2-7 16,2-6 1-16,-2-3-3 0,-2-6-105 0,0-5 27 15,-2-2-50-15,-3-5-84 16,-1-7-124-16</inkml:trace>
  <inkml:trace contextRef="#ctx0" brushRef="#br0" timeOffset="54430.076">18872 14238 1053 0,'-1'-1'0'0,"0"4"227"16,-2 15-197-16,1 20-4 16,1 13 55-16,-2 10-35 0,2-1-26 0,0-4-10 15,1-5-5 1,0-5-4-16,-4-8 5 0,2-6-3 0,0-5-2 15,-2-8 3-15,3-5-2 16,-1-4-4-16,-1-5 4 0,3-3-1 16,0-1-1-16,0-1 0 0,-1 0 3 0,-2-1 1 15,-3-6 11-15,-1-6-12 16,-2-6-6-16,0-8-10 0,-1-8 5 15,5-5-5-15,3-11 3 16,2-6 1-16,10-3-2 0,4-6 14 0,4 1-4 16,5 2-5-16,-2 3 10 15,0 11-4-15,-4 11 0 0,-3 11-1 16,-1 8 2-16,-6 8-2 0,1 5 2 0,-2 6-3 15,0 0 2-15,1 11 0 16,0 7 2-16,-3 6-1 0,-1 5 4 16,-3 3-1-16,-1-3-2 15,-5-1 1-15,-3-1-1 0,-2-2-1 0,-1 1-1 16,-1-2 0-16,0-4-39 15,-1 0-12-15,1-2-38 0,2-1-51 16,1-3-31-16,2-4-139 16</inkml:trace>
  <inkml:trace contextRef="#ctx0" brushRef="#br0" timeOffset="56160.078">19141 14139 737 0,'0'-2'0'0,"0"2"297"0,-1 0-234 16,-1 13-41-16,-2 3 9 0,-3 8 33 0,-1 4-5 15,1-1-27 1,-1-2-9-16,3-1-12 0,2-4-5 0,4-4-5 16,-1-1 1-16,5-5-2 15,1-1 0-15,2-2 0 0,-1-5 0 16,1-2-2-16,5 0-7 15,-3-6 4-15,1-2-1 0,-1-1-11 0,0-5 12 16,-1 0-7-16,3-1-10 16,-1-3 6-16,-1-1 3 0,3-1-3 15,-6-1 17-15,1 4-2 0,-4 5 0 0,-2 7 2 16,-2 5 1-16,1 0-2 15,2 5 14-15,0 11-16 0,3 7 4 16,0 1 60-16,-1 2-48 16,1-4-1-16,1-3-1 0,-1-1-2 0,-1-4-12 15,2 3 4 1,-1-7 5-16,0-3-9 0,-1 0-10 0,0-2-29 15,-3-4-41-15,1-1-14 16,-2-1-20-16,1-10 13 0,2-3-37 16,-3-2 48-16,2-3 14 0,-1-1 67 0,0-1 15 15,3-2 15-15,0-3 11 16,3 2 7-16,0 4 18 0,0 7 21 15,-2 7-11-15,-1 5-14 16,0 1-12-16,2 10 25 0,-2 2-1 0,-1 9-6 16,2 4-16-16,-2 2-5 15,2 0-4-15,-2-1-9 0,0-6-2 16,0-3 0-16,-4-3-7 0,0-6-5 0,0-1-3 15,0-6-3-15,0-1-5 16,0 0 4-16,0 0 10 0,0 0-1 16,0 0 8-16,1-6-10 15,5-2-4-15,0-7-5 0,3-1 0 0,2 0-19 16,-1 3 2-1,1 4-8-15,-4 1-9 0,0 4 18 0,-2 1 7 16,0 1-1-16,5 0 13 16,-1 2-3-16,3-3 0 0,0-4 0 15,0-1 2-15,3-2-3 0,-2-2 2 0,-3-1 2 16,2-1-5-16,-7-2 4 15,-1 1 1-15,-4 6-5 0,0-1 4 16,0 7 8-16,0 2-2 16,0 0 1-16,0 1-4 0,-1 0-6 0,-2-1 2 15,1 1 6-15,-4 1-7 16,1 9 0-16,-2 9-4 0,-3 3 1 15,5 4 6-15,-1 1-2 16,1 0-2-16,2 0-3 0,2-3 3 0,1 0-139 16,2-4 6-16,4-6-10 0,2-5-189 15</inkml:trace>
  <inkml:trace contextRef="#ctx0" brushRef="#br0" timeOffset="56560.079">19901 14139 742 0,'0'8'0'16,"-1"10"160"-16,-4 8-26 0,-2 5-70 16,0 6-29-16,0-2-12 15,1-2-9-15,0-3-2 0,2-4-11 0,-3-5 1 16,1-5 1-16,1-4-2 15,2-7 0-15,1-2 1 0,0-2 3 16,-1-1 2-16,0-1-1 16,3-5-4-16,-2-6-2 0,2-2 0 0,0-1 0 15,2-7 3-15,4-2-3 0,1-5 0 16,0-5-2-16,6-4 3 15,2-4-2-15,1-8 2 0,2-3-1 0,1 3 0 16,-1 7 0 0,-5 12 10-16,-4 13 7 0,-3 12 20 0,-4 6-20 15,3 5-19-15,-1 16 4 16,2 10 19-16,-1 10 1 0,0 9-9 15,-3 1-7-15,-1 2-5 16,1-4 1-16,0-5 0 0,-1-5-4 0,1-2-59 16,-1-4 13-16,-1-6 7 0,1-7-62 15,-5-5-31-15,-3-4-31 16,-3-6-83-16</inkml:trace>
  <inkml:trace contextRef="#ctx0" brushRef="#br0" timeOffset="56710.079">19853 14233 678 0,'15'-4'0'0,"4"1"223"16,1 0-165-16,1 3-36 0,2 0-17 0,1 0-10 16,0 1-201-1,-3 1-17-15,0-2-329 0</inkml:trace>
  <inkml:trace contextRef="#ctx0" brushRef="#br0" timeOffset="56960.079">20140 14089 578 0,'2'-15'0'0,"0"0"246"0,1 6-135 16,-3 4-23-16,2 3 1 15,-2 2-34-15,0 0-11 0,0 2-15 0,0 8-23 16,-3 11 6-16,-1 8 31 16,-1 6-20-16,1 3-13 0,-1-2-6 15,2-5 0-15,2-1-2 16,0-7-2-16,1-3 0 0,2-1 2 0,4-6-2 15,1-1-5 1,2-2 5-16,5-3-18 0,2-1 8 0,5-3-1 16,-2-3-14-16,5 0-17 0,-1-5-23 0,2 1-79 15,2-1 58 1,-3-5-319-16</inkml:trace>
  <inkml:trace contextRef="#ctx0" brushRef="#br0" timeOffset="57240.08">20409 14217 478 0,'2'-30'0'0,"-2"-1"297"16,-4 7-157-16,-1 7-37 15,1 9-32-15,2 6-18 0,2 2-8 0,-1 5-32 16,-5 12-20-16,-1 7 7 0,-2 10 0 15,3 3 25-15,1-2-29 16,4-3 8-16,1-3 0 0,0-2-6 0,1-6 4 16,7-1-2-16,0-3-10 15,3-4 10-15,2-4 0 0,5-1-6 16,-5-5 7-16,4-3-2 15,-3 0-6-15,-3-6 12 0,-1-7-5 0,-1-2 0 16,-3-7 7 0,0 0-3-16,-1-6-1 0,-3-5 6 0,1-2 4 15,-2-3 1-15,0 1-2 0,-1 6 10 0,0 7-5 16,-2 7 3-1,-3 9-11-15,0 4-5 0,-2 4-3 0,-4 9-2 16,-2 8-73-16,-3 5 17 16,2 2-35-16,1-1-89 0,1 1-154 15</inkml:trace>
  <inkml:trace contextRef="#ctx0" brushRef="#br0" timeOffset="57490.08">20685 14083 803 0,'0'-16'0'0,"0"8"292"0,0 3-183 16,0 5-35-1,0 3-40-15,0 12-33 0,-2 11 13 0,-3 13 25 16,0 4-14-16,0 3-14 0,3-2-8 0,0-2-3 15,2-2 0 1,-2-5 2-16,-1-5-19 0,-1-6-22 0,0-6-14 16,1-2-16-16,-1-4-8 15,4-2-60-15,-2-5-179 0,2-5-343 16</inkml:trace>
  <inkml:trace contextRef="#ctx0" brushRef="#br0" timeOffset="57710.08">20834 14055 779 0,'2'-2'0'0,"-2"2"251"0,0 11-193 16,0 10-33-16,0 11 49 16,-2 9-27-16,-2 3-23 0,3-1-8 0,1-1-5 15,0-4-4 1,0-4-7-16,0-5 0 0,0-7 0 0,0 0-34 15,0-4-6-15,0-2-7 16,1-4-18-16,-2-5-36 0,-5-3-21 16,-1-4-133-16</inkml:trace>
  <inkml:trace contextRef="#ctx0" brushRef="#br0" timeOffset="58190.081">20695 14270 729 0,'15'-13'0'15,"5"1"254"-15,0 1-210 0,2 6-27 16,0-1-9-16,0 5-8 0,0 1 0 0,2 0-105 15,-1 3-65-15,-2-1-11 16,-1 0 7-16,1-2-6 0,-4 0 88 16,-1-4 73-16,-4 1 38 15,-6 1 269-15,-2 2-141 0,-4 2-30 0,0 9-33 16,-2 8 41-1,-1 4-70-15,-2 3-18 0,-2 0 10 0,0 1 2 16,1-2-7-16,-2-5 4 16,2 0-7-16,-1-8-18 0,2-2 5 15,-1-4-9-15,3-3 1 0,-2 1 16 0,-1-4-1 16,2 3-11-16,2-3 0 15,-1 0-13-15,3 0-6 0,0 0 2 16,0-6-2-16,2 0-6 16,2-7-34-16,5-6 23 0,3-3-3 0,3-10 7 15,3 0 0-15,0-8-1 16,4-6 6-16,-1-3-1 0,1-3 4 15,-1 3 4-15,-3 5-1 16,-4 13-2-16,-4 9 2 0,-2 10 15 0,-3 10-2 16,-1 3-10-16,2 14 3 0,-1 10 4 15,1 11 2-15,-1 10-5 16,-3 5-7-16,0 2 7 0,-2 0-3 0,1-2-9 15,-4-7 8 1,-2-5-8-16,2-7-23 0,-2-8-5 0,2-4-3 16,1-5-6-16,0-7-2 15,-2-4-31-15,-4-4-89 0,-3 0-239 16</inkml:trace>
  <inkml:trace contextRef="#ctx0" brushRef="#br0" timeOffset="58330.081">20960 14243 709 0,'9'-4'0'0,"4"1"295"16,3 1-224-16,3-1-39 15,2 3-24-15,2 0-5 0,-1 3-6 16,1 2-101-16,0-3-95 16,-1-2-406-16</inkml:trace>
  <inkml:trace contextRef="#ctx0" brushRef="#br0" timeOffset="58710.082">21353 13837 898 0,'1'-9'0'0,"-1"3"283"0,1 5-190 0,0 0-10 16,3 1-53-16,1 10-29 0,8 8 9 15,2 14 22-15,4 14-3 16,0 14-9-16,-1 12-7 0,-3 9-3 0,-4 6-4 16,-6 2 1-1,-4-8-5-15,-5-9 0 0,-10-7 4 0,-6-7-3 16,-4-7-3-16,-2-8 0 15,-3-6 0-15,3-5-44 0,-1-6 13 16,2-4-37-16,3-3-126 16,0-6-170-16</inkml:trace>
  <inkml:trace contextRef="#ctx0" brushRef="#br0" timeOffset="59360.083">21719 14267 509 0,'-2'-2'0'16,"-1"2"110"-16,0-2-102 16,-2 0-14-16,1 0-6 0,-2 1 14 15,3 1 10-15,0-1 54 16,0 1 39-16,3 0 24 0,0 0-17 0,0 0-42 15,1 0-31-15,4 0-10 0,7 1 29 0,10 4 28 16,7-3-6 0,9 2-20-16,6-3-14 0,3 1-7 0,1-2-10 15,-1 0-10-15,-6 0-14 16,-8-3 4-16,-8-1-6 0,-7 0-2 15,-9 1 2-15,-5 2-1 16,-2-1-4-16,-1 2-28 0,-1-2-14 0,1-1-29 16,0-3-48-1,-1 1-37-15,0-2-62 0,-5 0-128 0</inkml:trace>
  <inkml:trace contextRef="#ctx0" brushRef="#br0" timeOffset="59780.083">21657 14439 964 0,'0'0'0'0,"3"2"248"0,6 1-185 0,8 2 28 15,8 0-9-15,8-2-29 16,7-3-10-16,3 2-4 0,0-2-5 15,-4 0-15-15,-4 0-7 16,-8 0-4-16,-5-1-4 0,-6 0-8 0,-5-2 8 16,0 3-8-16,-2-2-59 15,2 2 0-15,-1 0-20 0,3-1-64 16,1-1-3-16,-3-3-98 0,-1-2-479 0</inkml:trace>
  <inkml:trace contextRef="#ctx0" brushRef="#br0" timeOffset="61130.085">22414 13917 624 0,'-5'-12'0'0,"-1"0"303"0,0-1-197 16,1-1-26-16,1-1-22 0,-1 3-12 15,2-1 0-15,0 2-12 16,3-1 4-16,0 0 0 0,0 0-8 0,3-3 3 16,4-1 0-1,1 1-6-15,4-4-6 0,4 1 0 0,5-3-5 16,3 3-3-16,8 2 5 15,1 4-5-15,5 5-1 0,-3 4 1 16,1 3 2-16,-6 1 5 16,-3 9 1-16,-7 6-10 0,-6-1-11 0,-2 3 0 15,-5 0 11-15,-2 0-9 0,-3 1 4 16,-2 4-2-16,0-1-2 15,-2 4 6-15,-3 1-2 0,-4-2-4 0,-1 4 1 16,-4 2 1-16,-6 2-3 16,-1 6 1-16,-5 5 2 0,-2 2-4 15,-2 0 0-15,-3 5 3 16,3-5-5-16,2-3-1 0,3-3-3 0,4-9 4 15,2-5 4-15,1 2-3 0,1-9 0 16,2-2 2-16,2-3 3 16,3-5-6-16,2-1 4 0,4-2-3 0,1-3 0 15,1-1 0-15,1-2-6 16,1 0-12-16,0 0 12 0,0 0-3 15,0 0-1-15,0 0 14 16,1 0-6-16,4 0-2 0,3-9 6 16,2-2-1-16,7-4 0 15,0-1 5-15,-3 4-5 0,0 2 0 0,-2 3 1 16,-4 2 2-16,-1 2-3 0,-2 3-2 0,2 2 2 15,0 7 0 1,4 5 0-16,2 1 2 0,1 5-1 0,1-6 2 16,0 0 1-16,-1-3-2 15,-1-5 4-15,-1-1-1 0,0 0-4 16,-1-5 8-16,1 0-3 15,0 0-7-15,0-3 2 0,1 1 10 0,-2-3-14 16,0 0 6-16,-3-4 1 16,0 1-6-16,-1-6 4 0,1-1 3 15,-2-1-14-15,0-2 2 0,-2 6-17 0,-1 0-28 16,0 2-8-16,-1 5-29 15,-2-1-73-15,0 3-16 0,-5-2-93 16</inkml:trace>
  <inkml:trace contextRef="#ctx0" brushRef="#br0" timeOffset="61430.086">23126 14079 1030 0,'3'-12'0'0,"-2"7"288"0,0 5-183 16,-1 0-18-16,-3 5-53 0,-11 18-27 0,-8 12-9 15,-6 10 4 1,-1 6 16-16,5-3-21 0,2-3 6 0,5-6 2 16,2-4-6-16,5-7 2 15,-1-5 5-15,2-2-9 0,3-3-16 0,-1-4-14 16,4-3-36-1,0-3-20-15,0-3-44 0,1 0-78 0,-1-5-145 16</inkml:trace>
  <inkml:trace contextRef="#ctx0" brushRef="#br0" timeOffset="61680.086">22917 14108 699 0,'-1'-3'0'15,"1"2"364"-15,0 1-307 16,1 3-41-16,3 7 15 0,5 7 50 15,1 8-5-15,7 5-5 0,2 6-7 0,0 4-2 16,2-1-28-16,-3 1-21 16,-4-7-13-16,-2-2 0 0,-3-5 12 15,-1-3-13-15,0-1 2 16,-2-6-4-16,-1-2-64 0,-1-4 13 15,0-3-19-15,0-3-47 16,-1-2 4-16,3-5-56 0,-2-4-266 0</inkml:trace>
  <inkml:trace contextRef="#ctx0" brushRef="#br0" timeOffset="62010.086">23208 13705 754 0,'1'-4'0'16,"6"0"327"-16,2 0-260 15,6 0-9-15,3 2 10 0,5-1-4 0,1 5-13 16,8 1-2 0,1 2-2-16,2 2-11 0,-1 0-6 0,-7-2-13 15,-3 0-11-15,-5-2-4 16,-1-3 5-16,-2 0-6 0,-5 0-2 15,-1 0 2-15,-7-3-2 0,-1 1-44 0,-2 2 3 16,0-1-17-16,-4 0-35 16,-7 1-66-16,-3 0-49 0,-7 1-136 15,-3 3-167-15</inkml:trace>
  <inkml:trace contextRef="#ctx0" brushRef="#br0" timeOffset="62210.087">23397 13762 679 0,'0'0'0'0,"0"4"269"15,0 3-185-15,2 6 36 0,-2 9-22 0,0 4-16 16,0 8 7-16,4 10-22 0,-2 4-14 15,-1 7-8-15,2 1-17 16,-3 2-15-16,0-2-6 0,1-2 2 0,-1-6-5 16,1-8-5-1,-1-5 2-15,0-6-2 0,0-3-64 0,0-4 24 16,0-4-25-16,-2-6-53 15,1 1 0-15,1-3-34 0,0-4-184 16,0-2-390-16</inkml:trace>
  <inkml:trace contextRef="#ctx0" brushRef="#br0" timeOffset="62540.087">23648 14275 981 0,'0'-9'0'16,"0"0"242"-16,-2-3-150 0,-1-1-27 0,-3 0-27 15,-1-1-19-15,0 1 4 0,-1 4-10 16,-2 2-5-16,4 4 8 16,-1 3-4-16,0 0-5 0,0 11-5 0,-2 8-1 15,1 8 7 1,1 10 6-16,1 6-1 0,3 6-6 0,2 5 8 15,0 2-2-15,1-2-6 16,1 1 0-16,-3-3-1 0,-4 0-4 16,2-2 0-16,-2-2 3 15,2-2-5-15,-1-2 0 0,4-4 8 0,1-3-10 16,0-1 4-16,1-6-4 0,2-3-51 15,1-6 9-15,-2-2-18 16,-1-4-47-16,-1-2-22 0,-1-2-56 0,-7-6-259 16</inkml:trace>
  <inkml:trace contextRef="#ctx0" brushRef="#br0" timeOffset="62730.087">23381 14726 957 0,'11'-14'0'0,"5"5"260"15,2-1-166-15,4 1-35 0,2 4-43 0,3-3-8 16,-2 3-8-16,1 0 0 16,-2-2-51-16,-2 0-42 0,0-2-86 15,-5-3-157-15,-2-1-399 16</inkml:trace>
  <inkml:trace contextRef="#ctx0" brushRef="#br0" timeOffset="62990.088">23665 14561 649 0,'6'16'0'0,"1"7"291"15,1 3-186-15,1 0-34 16,-2 1-24-16,0-5-4 0,-1-4-14 0,-2-3-9 16,-1-7 3-1,-2-3 1-15,-1-2-2 0,0-3 1 0,0 0 12 16,0 0 11-16,1 0-3 0,1-5-14 0,1-3 0 15,4-4-13 1,0-6-13-16,3-3-1 0,1-3-3 0,-2-1 2 16,2-1 5-16,0-5-7 15,-2 4 1-15,-1-1-1 0,-1 7-42 16,0 7-7-16,-2 3-25 15,-1 7-56-15,1-1-41 0,-5 3-171 0</inkml:trace>
  <inkml:trace contextRef="#ctx0" brushRef="#br0" timeOffset="63410.088">23805 13300 899 0,'6'-17'0'0,"1"5"293"0,1 3-205 0,2 1-6 16,4 5-23-16,3 3-16 15,6 14-8-15,3 10 2 0,3 13-7 16,0 13 2-16,2 16 4 0,0 13-10 0,-3 12-7 15,-2 10-4-15,-2 8-8 16,-8 6-1-16,-1 0 1 0,-6 5 0 16,-3 1-7-16,-5 1 0 15,-5-5 9-15,-10-8-8 0,-8-16 2 0,-6-8-1 16,-2-14-2-1,-4-11 0-15,1-5 9 0,1-9-12 0,2-4 6 16,1-9-6-16,2-1-78 16,0-6-8-16,-1-2-38 0,-1-3-109 15,-6-9-150-15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02:16.9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5607 2992 524 0,'5'-15'0'15,"1"5"127"-15,-4 1-106 16,2-1 117-16,-3 3 35 0,-1 0-116 0,0 3-27 15,0 3 8 1,0-1 5-16,0 1 3 0,0 0-6 0,0 1-12 16,0-1-11-16,0 1-2 0,-1 1-7 0,-1 8-8 15,-5 12 0 1,-1 8 10-16,-1 12-7 0,-5 8 9 0,2 7-3 15,-4 2 1-15,2 0 2 16,1-4-4-16,0-4-4 0,1-5 3 16,2-4-5-16,0-4-3 15,-1-4 2-15,4-2 5 0,-1-8-8 0,3-1 4 16,0-5-1-16,3-4-2 15,-1-7 2-15,2-1 1 0,1-4-2 16,0-1-1-16,0 0 0 0,0 0-60 0,3-7 13 16,3-5-31-16,1-7-82 15,0-7-52-15,-2-3-181 0</inkml:trace>
  <inkml:trace contextRef="#ctx0" brushRef="#br0" timeOffset="370">5604 2859 839 0,'0'-12'0'16,"0"2"171"-16,2 0-88 0,6 0-27 15,2-2-23-15,4-4-11 16,5 3 1-16,2-1-3 0,2 2 1 0,-1 3-1 15,2 3 7-15,2 2-5 16,0 4-10-16,1 0-3 0,0 7-5 16,-3 4 1-16,-5 7-4 0,-1 4 0 0,-3 8 2 15,-6 6-2-15,-2 7-1 16,-7 3 0-16,-3 2 7 0,-4-2-5 15,-8-4 6-15,-4-3 1 16,-3-3 1-16,-3-3 4 0,-3-4-3 0,-1-2-4 16,-2-4 5-1,0-2-3-15,0-3 0 0,2-4-3 0,3-2-3 16,3-3-3-16,4-2 0 15,2 0 3-15,0-2-3 0,6-2-72 16,3 0-12-16,4-3-70 0,4 1-56 0,0-1-294 16</inkml:trace>
  <inkml:trace contextRef="#ctx0" brushRef="#br0" timeOffset="1030.001">5888 3350 907 0,'-1'-1'0'15,"1"-3"128"-15,0 2-39 0,4 2-30 0,2-2-36 16,1 2-17-1,1 2-3-15,2 5-3 0,0 5 0 0,0 3 15 16,1 2-5-16,-4 3 7 16,-1 1 0-16,0 1-3 0,-2 1 2 15,-4-3-2-15,0 2-3 0,0-3 1 0,-6-1-4 16,-1 0 0-16,0-2 0 15,-1 0-1-15,0-7-2 0,0-3 1 16,2-2 6-16,0-4 8 16,3 0 2-16,-1-4 4 0,2-6-6 0,2-5-3 15,2-4-9-15,7-8-3 16,4-5 0-16,2-4-1 0,3-4-7 15,3-1 6-15,1 3 0 16,0 2-3-16,-2 8 0 0,-3 8 2 0,-3 7-2 16,-1 7-22-16,1 6-11 0,-1 0-17 15,-1 10-8-15,-2 1-20 16,-1 3-30-16,-2 4-1 0,-2 1-22 0,-3 1-129 15,-2 1-23 1</inkml:trace>
  <inkml:trace contextRef="#ctx0" brushRef="#br0" timeOffset="1430.002">6298 3331 915 0,'-5'-10'0'0,"-1"2"206"15,-1 2-108-15,-1 3-16 0,-2 3 10 16,-2 0-40-16,-2 15-33 16,0 7-16-16,-2 7 5 0,3 2-3 0,3 3-5 15,4-1 0-15,2-1 5 0,4-3-7 16,4-3 3-16,3-6-2 15,4-3 0-15,3-3-5 0,2-4-3 0,1-2-1 16,6-5 12 0,-3-3-4-16,-1-3-1 0,2-11 3 0,0-3 0 15,0-5 3-15,-1-7 1 16,-5-1-1-16,-3-8 2 0,-4-2 7 15,-3-2-6-15,-5 0 0 16,-2 6 4-16,-7 4 5 0,-2 7-3 0,-1 6 2 16,-1 8-7-16,2 9-8 0,-2 2 2 15,-2 9-2-15,-1 15-41 16,-2 6-3-16,2 8-29 0,2 3-61 0,2-2-6 15,4-2-60-15,1-4-246 16</inkml:trace>
  <inkml:trace contextRef="#ctx0" brushRef="#br0" timeOffset="1970.002">6580 3396 828 0,'4'-18'0'0,"0"3"176"15,-4 5-62-15,0 5 0 0,-1 4-49 16,-3 2-26-16,-1 13-27 16,-3 13-5-16,-2 15 7 0,-2 14 5 0,-4 7-9 15,1 5-8-15,-1 1 2 0,-4-7 1 16,2-4-4-16,-1-7-2 15,3-7 2-15,4-8-3 0,1-7-9 0,2-5 9 16,2-7 1-16,2-5-3 16,1-4 8-16,2-4-4 0,1-2 0 15,0-2 0-15,1 0 3 16,0-9-1-16,0-6 3 0,1-4-4 0,3-8-1 15,2-6 0 1,1-3 12-16,3-10-14 0,1-8 4 0,6-7 0 16,0-9-2-16,6-5 0 0,2-1 2 0,0 5-3 15,1 3-9 1,-1 8 6-16,2 12 0 0,-2 8 1 0,-1 10 3 15,-3 10 0-15,-2 8-3 16,1 7 3-16,-2 5-8 0,0 7 6 16,-1 10 0-16,-6 6-1 15,0 6 5-15,-5 6 2 0,-6 0-2 0,-2 1 3 16,-9-6 0-16,-5-1-2 15,-3-4 2-15,-2-3-2 0,-3-3-3 16,2-4 0-16,0-3 4 0,2-3-5 0,4-1 1 16,2-4 0-16,4-1-34 15,1 0-16-15,3-2-26 0,1 0-27 16,3-1-21-16,2-1-79 15,2-6-231-15</inkml:trace>
  <inkml:trace contextRef="#ctx0" brushRef="#br0" timeOffset="2880.004">7065 3305 851 0,'10'-18'0'0,"-6"1"181"0,-4 2-58 15,-2 2-34-15,-7 2-15 16,-2 2-18-16,-1 1-20 0,-4 8-5 0,-2 0-5 15,-3 14-7-15,-3 6-10 16,-1 7-4-16,2 4-2 0,3-2-3 16,4 3 0-16,3-3 5 0,4-3-6 0,5-2 0 15,3-3 1-15,1-3 0 16,2-3-15-16,5-2 0 0,2-6-5 15,2-1 12-15,1-5-2 16,3-1-4-16,0-5-1 0,1-5 1 0,1-6-1 16,1-5 5-1,-3-2 4-15,1-4-3 0,-1 0 9 0,0-1 0 16,-4 5-3-16,-3 1 5 15,-2 9-1-15,-5 5-1 0,-1 5 0 16,0 3 2-16,-3 8-2 0,-3 6 9 0,0 8-8 16,-1 3-1-16,1-1 0 15,3 0 2-15,2-4-2 0,1-2 1 16,2-3-1-16,5-4 0 15,4-2 0-15,6-5 3 0,4-2-4 0,4-2 2 16,3-1-1-16,1-7 0 16,1 0 0-16,0-4 1 0,-2-3-2 15,1-4-4-15,-1-3 6 0,-3-1-2 0,-4-4 0 16,-2-1 2-16,-8-1 0 15,-5 1 3-15,-4 7 9 0,-3 2 15 16,-8 6-2-16,-1 2-6 16,-2 5-6-16,-5 1 1 0,-1 5-7 0,-1 3-4 15,-2 9-3 1,4 8-2-16,2 3 0 0,1 3 1 0,4 0 0 15,2 0 0-15,3-4-20 16,4-2 2-16,1-2-14 0,5-3 10 16,6-5 4-16,1-2 2 0,6-5 13 0,0-3 0 15,-1-3-1-15,3-4 4 16,-2-4 0-16,2 3 1 0,-3-3 0 15,0 1 0-15,0 2-1 16,-5 2 0-16,0 3 0 0,-5 3 0 0,-1 0 0 16,-2 12-2-16,-4 7-2 15,-1 11 6-15,-5 13 3 0,-9 13-2 16,-3 9 2-16,-3 10-1 15,-4-1-1-15,1-1 3 0,-2-3-6 0,1-5 0 16,2-6-1-16,1-3 0 0,0-7-23 16,3-8 15-16,1 0 2 15,1-11 1-15,2 0 8 0,-2-4-3 0,-1-7-1 16,1-2 4-1,2-7 2-15,-1-7 12 0,3-3 10 0,0-5 0 16,-1-7 6-16,4-5-11 16,2-4-1-16,2-8 1 0,6-8-5 15,6-9-5-15,10-12-7 0,8-13 1 0,10-8-6 16,5-13-4-16,6-7 7 15,6 1 3-15,5 5-8 0,3 13 6 16,-1 19 6-16,-5 17-15 16,-6 16-25-16,-4 13-10 0,-5 4-76 0,-2 7-19 15,-3 4-77-15,-7-3-424 16</inkml:trace>
  <inkml:trace contextRef="#ctx0" brushRef="#br0" timeOffset="4970.007">7878 3385 596 0,'-1'-15'0'0,"-3"-5"188"16,1 0-53-16,2 0-42 15,-7 1 1-15,0-2-31 0,-1 3 0 0,-5 0-10 16,-3 5-4-1,-2 5-7-15,-2 2 4 0,2 6-14 0,-2 3-7 16,2 10-12-16,-1 6-6 0,0 7-1 0,1 7-5 16,-1 1 6-1,3 5-4-15,2-3-3 0,2-1 0 0,6-5 5 16,6-5-5-16,1-3-3 15,9-5 2-15,5-3-18 0,5-7 9 16,5-4-1-16,1-3-9 16,5-7 10-16,-1-7 4 0,0-4-4 0,-3-6 5 15,-4 0 0-15,-3-2 2 0,-3-4 6 16,0-2-2-16,-4-1-2 15,0 7 2-15,-3 2 1 0,-5 8-3 0,-1 7 2 16,-2 6 3-16,-1 3 11 16,0 3-1-16,-4 11-10 0,-3 5-4 15,0 9 0-15,-1 2 12 16,2 2-12-16,0-1 0 0,2-3 4 0,3-5-5 15,1-3 2 1,5-3-2-16,2-4-3 0,5-2 3 0,0-6-4 16,6-3-1-16,2-2 7 0,2-5-2 0,1-6-12 15,1-9 12 1,2-4 1-16,-1-3 0 0,2-9 0 0,0-3 4 15,-2-7-5-15,0-7 2 16,2-8 7-16,-1-2-6 0,-1-4 1 16,-3 1-3-16,-4 8 0 15,-4 8 0-15,-2 11 2 0,-5 8-2 0,-2 11 0 16,-2 7 4-16,-3 7-2 15,0 6 15-15,-4 3-3 0,-6 15-17 16,-11 16 4-16,-3 16 3 0,-3 11-3 0,-2 8 3 16,3 3-3-16,1-2 0 15,2-3 2-15,5-10-3 0,1-9 0 16,7-6 3-16,2-9-4 15,5-2-1-15,2-6 4 0,1-2-2 0,4-3 0 16,4-3-25 0,2-5 2-16,0-2-11 0,1-4 11 0,3-3-5 15,2-3-8-15,-2-7 7 0,3-4 0 0,2-4 0 16,-3-7 12-1,3 0 4-15,-1-6 0 0,-2-2 8 0,0 1 3 16,-3 2-3-16,-3 5 6 16,-5 6 0-16,-3 6-1 0,-1 7 0 15,-1 3 5-15,0 3-7 16,-5 9 3-16,-2 5 1 0,-1 6 0 0,0 0 1 15,2-1-1-15,1-3-3 16,2-2 2-16,0-2 13 0,3-2-12 16,0 1 3-16,2-4-4 0,2 0-2 0,0-4 2 15,2 0 0-15,0-3-1 16,1-1 0-16,4-1 2 0,-3-1-3 15,6 0-13-15,0-4 4 16,-2-5 2-16,4-3 6 0,0-2 1 0,1-4-1 16,2-3 4-1,0-1-2-15,-1-2 0 0,-2 1 0 0,-1-1 0 16,-5 2 0-16,-2 0 0 15,1 5 9-15,-4 4-1 0,0 4 3 16,-4 2 1-16,-1 4-4 0,0 3-1 0,0 2-5 16,0 9-4-16,-6 4 4 15,-2 10 7-15,-2 4-6 0,-2 3 2 16,0 1 2-16,1-4 1 15,4 1-1-15,0-5-4 0,4-2-4 0,3-4 2 16,0-4-2-16,5-1-1 16,4-3 3-16,0-5-1 0,3 1 0 15,1-4-1-15,2-1 1 0,0-2 0 0,1-4-1 16,1-5 0-16,-2-4 2 15,0-4 1-15,-2-7-1 0,-3-1 3 16,-2-6 6-16,-5-3-1 16,-2 0-2-16,-1 0-1 0,-4 0 6 0,-2 4 5 15,1 5-1 1,0 4-6-16,1 9-9 0,-1 4 13 0,2 5-6 15,-2 3-6-15,-3 3-2 16,-2 14 0-16,1 7-10 0,-2 2 12 16,4-2-4-16,1-6-12 0,4-4 7 0,2-3 1 15,1-3-2-15,8-1 8 16,-2-1 0-16,6-5-6 0,-1-1 6 15,3 0 0-15,2-6-13 16,-1-3 6-16,5-1-4 0,-1-3-15 0,2 1 6 16,-1-2 5-16,2 2 3 15,-3-1 7-15,0 2 5 0,-2 3 0 16,-4 4-6-16,-3 2 5 15,-5 2-5-15,-5 8 10 0,0 8 2 0,-1 3 3 16,-3 6 5-16,-1 3-1 0,-2 0 0 16,1 2 6-16,1-6-8 15,0-2-4-15,-1-2 2 0,0-5-1 0,1-3 0 16,1-3 4-1,0-4-1-15,1-1-4 0,0-2 1 0,2-1-4 16,0-1-7-16,0 0 6 16,0 0 0-16,1 0-4 0,4-5 0 15,1-4-2-15,5-4-7 0,3-5 10 0,1-2 0 16,3-5-23-16,2-3 15 15,2-3 0-15,-1-2-4 0,1 1 7 16,-4 7 4-16,-2 4-3 16,-5 8 6-16,-3 5-1 0,-2 5 0 0,0 3 1 15,0 8-1-15,-2 9-1 16,-3 7 0-16,-1 7 8 0,0 1-6 15,-5 0 2-15,-1-4 1 16,0-5 0-16,2-2-1 0,2-4 0 0,2-5-5 16,0 0 2-16,6-4 4 0,1-1-5 15,5-2 0-15,3-2 1 16,1-2-1-16,3-1 0 0,0 0 3 0,-2-2-3 15,1-7-39 1,-3-3-17-16,2-2-41 0,-3-7-66 0,-4-1-123 16,-2-7-409-16</inkml:trace>
  <inkml:trace contextRef="#ctx0" brushRef="#br0" timeOffset="5140.007">8887 2931 903 0,'4'-5'0'0,"0"1"12"0,-1 1-12 15,-3 0 0-15,-4 0-175 0,-4 1-350 16</inkml:trace>
  <inkml:trace contextRef="#ctx0" brushRef="#br0" timeOffset="5320.007">8103 3152 1021 0,'1'1'0'0,"7"-1"33"0,7 0 31 16,7-4 22-16,7-6-30 0,7 3-41 15,4 0-10-15,1 1-10 16,-1 3-148-16,-7-3-61 0,-5 1-549 0</inkml:trace>
  <inkml:trace contextRef="#ctx0" brushRef="#br0" timeOffset="6250.008">9604 3005 875 0,'3'-21'0'0,"-2"6"213"16,0 6-156-16,-1 6 19 15,0 3-12-15,-5 11-37 0,-5 16-24 16,-7 17 9-16,-5 15 11 15,-3 7-2-15,0 0-2 0,3-4-10 0,2-10-3 16,3-9-1 0,4-7-2-16,2-8-2 0,1-9 5 0,5-4-2 15,0-5-3-15,1-3 5 0,4-2-4 0,-1-4-2 16,1 0 0-1,0-1 0-15,0 0-3 0,3-2 5 0,3-7 3 16,0-8-1-16,4-8 4 16,2-6-1-16,-1-6 1 0,3-10 2 15,1-7-2-15,1-6-6 16,2-4 0-16,-1-1 2 0,0 7-3 0,-3 7 2 15,-3 13-1-15,-2 12-2 16,-1 9 0-16,2 6 1 0,0 6-5 16,5 3 6-16,3 2-4 0,0 3-3 0,1 7 7 15,2 6-2-15,0 6 0 16,-2 8-4-16,2 5 5 0,-4 7-2 15,-3 5 2-15,-3 2 1 16,-6 4-4-16,-4-2 2 0,-1-1 1 0,-3-5 0 16,-5-4 0-16,-4-8 1 15,-4-1-3-15,-4-5 2 0,-3-3 5 16,-4-4-6-16,-6-3 0 15,2-4 9-15,-6-4-9 0,0-1 0 16,1-4 8-16,-2-1-8 0,3-2 0 0,6-1 3 16,5 0-4-16,7-2-27 15,8-2-16-15,7-2-38 0,7-6-14 16,13 2-45-16,6-2-117 15,4-3-198-15</inkml:trace>
  <inkml:trace contextRef="#ctx0" brushRef="#br0" timeOffset="7500.01">9955 3451 950 0,'20'-6'0'0,"-2"-1"157"16,3-3-96-16,-4-1-2 16,3-3 2-16,0-5-25 0,-1 1-15 0,-2-4-9 15,-3-2-3 1,-7-2 0-16,-3-1 11 0,-4 1 8 0,-5-1-7 15,-6 4-5-15,-2 5-1 16,-2 8-4-16,1 6-7 0,-1 4-1 16,-2 9-5-16,-2 11-3 0,0 12 4 0,2 8 0 15,0 7-5-15,2 1-1 16,2-5-6-16,4-3-2 0,3-5 12 15,4-8 1-15,2-3-1 16,8-6 1-16,4-4 1 0,5-7-4 0,4-3 9 16,6-4-3-16,3-9 0 15,6-7 4-15,2-4-1 0,2-6 3 16,-1-6-1-16,0-5 3 15,-5-6 1-15,0-8 3 0,0-8-4 0,-1-9-1 16,1-11 4-16,0-2-10 0,-1-2-3 16,-4 7 2-16,-6 7 2 15,-4 13-4-15,-7 15 2 0,-5 14 3 0,-5 15-5 16,-2 12 2-1,-5 3 10-15,-11 18-17 0,-7 12 12 0,-5 15-3 16,-4 7-4-16,2 6 2 16,2 0 4-16,3 0-5 0,0-2 16 15,5 1-5-15,3-4-4 0,3 0-2 0,4-3-4 16,3-4-2-16,6-5 2 15,1-4-1-15,5-4-11 0,6-7-6 0,5-7-1 16,4-5-3 0,5-4 7-16,2-8 3 0,7-3 2 0,2-2 1 15,1-8-5-15,0-8-4 16,-2-1 10-16,-4-5 6 0,-3-2-1 15,-6-4 4-15,-4-2 2 16,-7-2-6-16,-5-2 4 0,-4 3 7 0,-2 1 5 16,-2 2 4-16,-4 4 0 0,-3 3-4 15,1 6-3-15,-1 7-4 16,-2 1-2-16,0 7-4 0,-6 8 4 0,-2 12-10 15,-3 7 6 1,-2 9-3-16,1 3-1 0,3-3 6 0,3-1-2 16,4-7-1-16,7-6-3 15,2-1 2-15,4-7-7 0,2 0 9 16,3-5-2-16,3-2-6 15,2-1 8-15,3-5-2 0,4-1-15 0,1-4 6 16,3-7-3-16,3-4-7 0,-1-6 13 0,1-3-4 16,0-2-2-1,-3-7 17-15,0 0-6 0,-5 0 2 0,-4 6 0 16,-5 9 3-16,-3 9 0 15,-4 7 10-15,0 2 6 0,-1 5-15 16,-4 12-4-16,-2 8 0 16,0 4 5-16,-1 1 0 0,5-4-5 0,3-6 0 15,0-2 0-15,0-3 3 0,2-4-4 16,3-3 2-16,-1-3 1 15,3-2-2-15,-2-3 0 0,4 0 3 0,2-5-3 16,1-6 0 0,1-4-15-16,-2 1 2 0,2-6 7 0,1-3-3 15,2-2-2-15,-1-5 5 16,0 0-3-16,-3 4-7 0,-1 5 4 0,-1 9 2 15,-6 5 2 1,-3 7 2-16,-1 15-1 0,-3 7 4 0,0 9 6 16,-2 3 4-16,4-3-8 0,1-4 2 0,1-5 7 15,6-3 1 1,2-6 2-16,3-4 1 0,5-4 2 0,2-5-2 15,2 0-5-15,6-5-5 16,-3-7 3-16,0 0-4 0,-2-2-1 16,-1-4 0-16,-2 0 6 15,-2-3-8-15,-2-3 4 0,-1-2 1 0,1-3-4 16,1-3 2-16,-2 5 1 15,-1 4-2-15,-3 6 0 0,-4 6-1 16,-2 7-1-16,-2 4 2 0,0 5 0 0,-2 9-4 16,0 8 4-16,-6 12 34 15,-4 7-11-15,-4 8 1 0,-3 9-6 16,-1 5 6-16,-4 5 6 15,-1 4-4-15,-2-1-5 0,0-7-9 0,3-2-4 16,6-8-6 0,1-5 1-16,5-8 0 0,2-4-6 0,2-7-19 15,5 0-24-15,1-7-42 0,0-5-23 0,0-6-40 16,-3-7-99-1,-1-4-344-15</inkml:trace>
  <inkml:trace contextRef="#ctx0" brushRef="#br0" timeOffset="10320.014">11571 3225 546 0,'-3'0'0'0,"0"0"184"0,1 0-26 16,2 0-58-16,0 1-19 16,0-1-17-16,0 1-40 0,2-1-10 15,1 1 1-15,3 0 13 0,1 1-6 0,5 4-6 16,2-2 11-16,3-1 0 15,8 2-3-15,3-3 7 0,9 2-3 16,2-2 2-16,6-2-1 16,4 0 0-16,0-2 5 0,5-3-3 0,-2 1-5 15,1 2-8 1,0-1-7-16,-6 2-5 0,-1-1-2 0,-4 1 1 15,-2 1-3-15,-3 0-4 16,-1 0 3-16,1 3 2 0,-3-1-4 16,2 0 2-16,-1 0 0 0,-2 0-2 0,-1-1-3 15,-5 0 1-15,-2-1-4 16,-6 0 8-16,-3 0-2 0,-6 0-17 15,-2-2 21-15,-4 2-4 16,-4-3 0-16,0 0 2 0,-1-1 1 0,-4-3-3 16,-4 0-1-16,-4-3 2 15,0 1 0-15,-3-1 0 0,0 0-2 16,1 2-2-16,2 2 5 15,1-3-2-15,3 1-8 0,1-2 6 0,-2 3 0 16,2 0 0-16,-2-3 5 0,3 3-1 16,0 1-2-16,2 2 2 15,1 2 0-15,3 2-2 0,1-1 2 0,0 1-1 16,0 1-7-1,0 5 5-15,4 5 0 0,2-1 1 0,5 4 2 16,1 0 2-16,2 1-4 16,5 1 2-16,-1-3 2 0,2 4-4 15,-4-5 2-15,-3-2 1 0,-5 0-3 0,-4-1 2 16,0 0-1-16,-2 1 0 15,-2 2 0-15,-3 3 8 0,-4-2-6 16,-1 5 9-16,-7-1-8 16,-3 1-2-16,0-4 4 0,0 0-4 0,1-2-2 15,1 0 2-15,2-1-2 16,0-2-63-16,6 3-32 0,3-3-52 15,1-2-118-15,2-4-244 16</inkml:trace>
  <inkml:trace contextRef="#ctx0" brushRef="#br0" timeOffset="12080.016">13338 3114 500 0,'8'-18'0'0,"1"-1"211"0,2-1-80 0,-4-5-16 16,0 0-2-1,-1-2-30-15,-2-2-14 0,-4 4 5 0,0 4-9 16,-1 3-7-16,-4 4-4 0,-1 3-14 0,-3 3-9 16,-2 1-3-1,-3 4-10-15,-4 3-4 0,-5 6-7 0,-4 11 14 16,-2 4-30-16,-2 12 14 15,2 5 3-15,0 3-1 0,3 7-1 16,4 2 3-16,3 5-4 16,4-3-7-16,5-2 4 0,4-8 4 0,5-4-7 15,2-3 2-15,6-7 0 0,2-3-5 16,5-6 1-16,1-4-3 15,4-4-7-15,4-4 10 0,-1-4-6 0,4-3-14 16,2 0 9-16,-4-7-10 16,-1-5 6-16,0-2 8 0,-6-3 1 15,1-1 0-15,0-4 9 16,-2 0 0-16,-2-2-8 0,0 2 4 0,-4 4 3 15,-3 5-3 1,-3 7 7-16,-3 6-5 0,-1 0-2 0,-2 13-3 16,-5 8 4-16,-3 6 2 0,1 6 2 0,1-3 3 15,5-1-5 1,3-5 2-16,3-3 1 0,5-4-2 0,4-5 0 15,-1-2 1-15,5-4-1 16,0-2 0-16,1-2 1 0,-1 0-1 16,1-2 0-16,-1 0 1 15,-3-6-1-15,-1-5 0 0,-1 1 8 0,-4-5-2 16,-2-2 7-16,-2-2-3 15,-3-6-5-15,0-5 2 0,-3-1-3 16,-3-6-4-16,0 3 0 0,-6 4 4 0,0 5-5 16,0 12 2-16,-3 5 2 15,1 8-4-15,3 3 1 0,-2 13-1 16,3 8-8-16,0 2 11 15,5 5-2-15,2-4 0 0,3-3-3 0,5-2 1 16,6-2-6 0,1-6 9-16,3-6-2 0,5-3-7 0,4-5 12 15,4 0-3-15,5-6-2 0,2-6 2 0,3-3-1 16,2-4 0-1,-1-6 0-15,-1-3 1 0,0-6-1 0,-1-6 0 16,-2-5 5-16,-2-11 3 16,-2-4 0-16,-5-5-6 0,-4 4-2 15,-6 6 0-15,-6 16 6 16,-6 12-8-16,-4 13 4 0,-4 9 10 0,-4 4-3 15,-7 4-2-15,-3 18-9 16,-6 11-1-16,-4 13 6 0,-2 10 1 16,1 3-6-16,2 5 4 0,2-2-3 0,2-3 0 15,5-2 2-15,5-9 3 16,6-5-5-16,7-9 1 0,0-5-1 15,7-3-1-15,6-5 3 16,3-3-2-16,6-4-2 0,5-5 3 0,2-5 0 16,5-3 0-1,1-7 0-15,2-8 3 0,2-4-4 0,0-8 2 16,1-4-2-16,-3-7 2 15,1-8 1-15,0-11-1 0,-3-8-2 16,-2-5 2-16,-7-4 2 0,-4 4-4 0,-11 7 2 16,-9 11 4-16,-2 16-6 15,-8 10 2-15,-5 12 4 0,-2 10-3 16,-5 8 0-16,-3 19-4 15,-5 13-5-15,-1 12 12 0,-1 6-4 0,4 6-2 16,3 1 2-16,2-1 1 16,4-4-4-16,6-5 4 0,2-5-3 15,5-7-1-15,4-5 3 0,0-3-1 0,7-6 0 16,3-1-3-16,1-2 1 15,5-6-4-15,2-2-3 0,1-4 0 16,4-5-9-16,1-5 0 16,1-2 2-16,5-8 0 0,-1-7 8 0,0-4-5 15,-1-4-8 1,0-7 6-16,1-3 1 0,-2-4-2 0,-2-5 0 15,-3 2-5-15,-5 4 0 16,-6 6 18-16,-3 11 2 0,-5 10 1 16,-3 7 0-16,-1 4 10 0,-6 10-3 0,-6 8-1 15,-2 8-3-15,-2 5-2 16,0 0 13-16,0-2 0 0,3 0-1 15,0 1 7-15,4-3-9 16,2-1-11-16,4-5 0 0,3-1 5 0,1-3-5 16,3-3 11-16,3 1-8 15,3-5 0-15,3-3 1 0,1 0 0 16,0-4-6-16,3-1 4 15,1-2 8-15,2-1-9 0,1-5 3 0,0-2-3 16,2-1-1-16,-2-3 0 0,-2 2 0 16,0-2-69-16,-7 0-18 15,-6-2-98-15,-4-4-347 0</inkml:trace>
  <inkml:trace contextRef="#ctx0" brushRef="#br0" timeOffset="12250.017">14399 2825 1218 0,'7'-12'0'0,"1"2"88"16,1 5-59-16,-1-1-1 0,0 3-22 0,0 3-12 15,3 5-125-15,-4 4-94 16,-4-2-500-16</inkml:trace>
  <inkml:trace contextRef="#ctx0" brushRef="#br0" timeOffset="21650.03">14930 3023 465 0,'-9'0'0'0,"-3"5"91"0,-4 1 9 16,-2 1-9-16,-5 2-1 15,0-2-8-15,2 3-13 0,1-4-15 0,3 0-4 16,4-1 2 0,3-1-16-16,6 2-25 0,1 1-8 0,1 2 0 15,2 3-2-15,0 1-2 16,5 1 2-16,2 1-4 0,3-1-13 15,-1-3 8-15,3 0 4 16,0-4-9-16,-1 3 12 0,1-1-2 0,0-1 0 16,-2 3 5-16,-2 0-1 0,0-1-2 15,-1 1 2-15,-5 1-4 16,1 4 3-16,-2-2 0 0,-2 1 0 0,-6-1 5 15,-6-1 11-15,0-1 4 16,-4-1-1-16,-5-1 11 0,-3 0-1 16,-2-1-6-16,-2-4 6 15,0 1 3-15,1-3-7 0,1 0-9 0,4-3-6 16,2 0-2-1,7 0-1-15,4 0-3 0,5 0-8 0,5 0 8 16,0 0-4-16,5 0-22 0,6 0 12 0,5-2 0 16,6-1-24-1,5 0-13-15,2-2-17 0,5 1-26 0,1-5-12 16,0 1-12-16,1-4-91 15,-1 0 34-15,-2-1 22 0,-1-2 7 16,-3-1 124-16,0 2 36 16,-4-2 86-16,0 0-21 0,-2 1 19 0,-4-1-7 15,-4 4-29-15,-3 0-6 0,-4 2 31 16,-4 3-16-16,-3 2-19 15,-1 0-7-15,0 3 3 0,-5-2-5 0,-1 1 0 16,-4 3-3-16,0 0-6 16,-1 7-14-16,-1 7-6 0,1 5-14 15,3 0-8-15,0 2 8 16,2-3-1-16,3-2-3 0,-1-1 0 0,3-2 2 15,1-1-3 1,0-1-7-16,5-1-6 0,2-4 0 0,2 3 5 16,4-3-4-16,-3 0-17 0,3-3 11 0,0 1-11 15,1-3-13 1,0-1 9-16,3 0-2 0,-3-1-9 0,2-5 9 15,0-4 8-15,2-2 8 16,-1-2 9-16,-2-2-3 0,3 1 10 16,-1-3 5-16,0 0-2 15,-1 0-2-15,-1 1 6 0,-4 3 5 0,0 6-5 16,-5-1 7-16,-3 5 0 15,1 2 16-15,-4 2 3 0,0 0 6 16,-3 1 11-16,-5 4-15 0,0 4-10 0,-3 2 7 16,1 4-4-16,0 3-8 15,5 1-11-15,1 1 1 0,4-2-5 16,0 2-2-16,4-4 2 15,5 0 0-15,3-4-2 0,1-3-5 0,1-1 2 16,1-4-3 0,3-1 5-16,-1-1 0 0,-1-2 1 0,-1 0 2 15,-2-3-2-15,-1-3-3 0,-3-4 6 0,-3-1 0 16,-1-3-2-1,-3-1 0-15,-2-1 8 0,-2-4-7 0,-6-1 7 16,-1 3-2-16,-2-1 3 16,-1 4 3-16,3 2 0 0,2 1-1 15,-1 4 0-15,4 3-7 16,1 0-7-16,3 3 6 0,2-3-1 0,6 0-2 15,2 0-6-15,1 0 5 16,3 2-10-16,4-1-1 0,2 4-1 16,3 0-5-16,0 0 8 0,2 2 6 0,-2 2-4 15,-1 2 9-15,-4 0-1 16,-2 3 0-16,-3 3-2 0,-2 2 2 15,-5 4 0-15,1 1 0 16,-2 3 18-16,2 0-13 0,0 0-1 0,-1-4-4 16,-1 0 0-1,-5-3 0-15,0-2 9 0,2-2-7 0,-5-4 9 16,-3-3 9-16,-1 2 1 15,-4-2-3-15,0-2-5 0,-1 2 2 16,0-4 5-16,3 0-2 0,1 0-10 0,3 0 6 16,4 0-9-16,1-5-5 15,0-1 0-15,7-5 8 0,2-1-9 16,3-6 0-16,3-1 1 15,3 0 0-15,0-4-19 0,1 0 7 0,1-2-3 16,0-1 11-16,4 4-3 16,-1 2-5-16,-1 8 7 0,-3 3 0 15,-1 5 0-15,-1 4 5 0,-2 0 0 0,-1 8 0 16,-4 1-3-16,0 6 2 15,-1 4-3-15,-4 1 7 0,-1 5 5 16,-3 2-12-16,0-4 8 16,-2 2 1-16,-3-5-7 0,-2-1 4 0,1-2 2 15,0-3-6 1,-1-2 4-16,3-3-2 0,1-3-9 0,0 0-4 15,2-3-22-15,0-1-47 16,0-2-18-16,5 0-21 0,1 0-110 16,3-9-26-16</inkml:trace>
  <inkml:trace contextRef="#ctx0" brushRef="#br0" timeOffset="22010.03">16128 3226 548 0,'29'-33'0'0,"-4"2"191"0,0 4-66 0,-4 4 14 16,-5 5-41-16,-5 8-32 15,-6 1-9-15,-5 3 14 0,-1 4 0 16,-7 1-27-16,-7 2-19 15,-5 6-19-15,-3 8-4 0,-4 4 9 0,4 3-10 16,4-1-2-16,3-1 2 0,6-3 1 16,2-2-4-16,3 1 4 15,2-1-3-15,3 0-6 0,0 3 4 0,8-1-12 16,2 0-5-1,3 1 6-15,2-2-9 0,-1-1 0 0,-1 1 15 16,-1-1 5-16,-1 0 0 16,-5-1 5-16,-1-1-2 0,-2-2 0 15,-2-3 0-15,-1 1 5 0,0-4 0 0,-4 2 11 16,-2-2-2-16,-2 0-2 15,-4 0-2-15,0-2-5 0,-3-1-4 0,-3-1 3 16,0-1-1 0,-4 0-6-16,-3-3 0 0,-1-3-18 0,-1-2-13 15,-1 0 6-15,1-1-15 16,1-2-44-16,-1 2-47 0,0-5-152 16</inkml:trace>
  <inkml:trace contextRef="#ctx0" brushRef="#br0" timeOffset="22230.031">15256 2766 1196 0,'-2'-11'0'15,"-1"3"121"-15,3 1-64 0,-3 2-32 0,3 5-14 16,4 0-19-1,7 7-71-15,4 6-37 0,0 3-119 0</inkml:trace>
  <inkml:trace contextRef="#ctx0" brushRef="#br0" timeOffset="38200.053">9948 5489 672 0,'1'-1'0'16,"-1"-1"231"-16,0-2-138 16,-1-1-37-16,0 1-6 0,-1-2 2 15,2 1-17-15,-1 0 8 16,0-3-8-16,0 0-3 0,1 3-6 0,0-3-1 15,0 4-10-15,0-2-7 0,0-1 5 16,-3-1-3-16,-1 1-2 16,-4 0 1-16,-1-4-2 0,-5 3-1 0,-3-4 12 15,-3 0-8-15,-3 5-7 16,-5-3 6-16,-1 3-4 0,-2 1-3 15,-1 0 2-15,0 3 3 16,0 0-3-16,-1 2 4 0,4 1 3 0,-2 0-3 16,2 0 2-1,0 0-1-15,0 3-7 0,1 4 11 0,1 2-5 16,-6-2-6-16,5 8 10 0,1 4-4 0,-1 6-5 15,6 8 6 1,-2-1-3-16,-1-1-4 0,1 5 10 0,3 3-6 16,1 0-8-16,-1 2 4 15,4 3 9-15,0 1-14 0,2 0 6 16,2 2 4-16,3 1-3 15,0 1 1-15,5-5-3 0,1-1-4 0,2-3 4 16,2-5 2-16,4-1-8 0,2-2 8 16,2-5 3-16,2 3-7 15,0-3 0-15,3 2 19 0,4 1-18 0,1 2 10 16,3 1-9-16,3-1-1 15,2 1 8-15,2-2-4 0,1-4-6 16,2 0 2-16,3-5 14 16,-1-1-15-16,3-2 0 0,0-2 19 0,1-2-20 15,0-3 2 1,-1-5 16-16,1-3-11 0,-2-4 10 0,2 0-5 15,1-5-6-15,0-4 2 0,4-5-6 0,2 0-1 16,-2-1 0 0,-1-4 8-16,-5 0-9 0,-2-2 2 0,-4 2 4 15,-2-3-7-15,-5-3 4 16,-1 1 5-16,-3-2-5 0,-1-2 10 15,-1 2-2-15,-2-5-5 16,-2-4 4-16,1-1-2 0,-2-5-9 0,0-2 4 16,-1-1 2-16,-3 0-4 15,-2 1 6-15,-4 0-5 0,-2 3-2 16,0 1 2-16,-5 3 11 0,-2 2-3 0,0-1 4 15,-3 2-2-15,0 0-7 16,1-3 13-16,-4 1-11 0,3-1-6 16,-1 1 0-16,0-2 8 15,0-2-12-15,-4 0 8 0,0 0 0 0,-1 4-5 16,-2 3 2-1,-1 7-2-15,-6 2 2 0,0 2 2 0,-3 6-6 16,-1 5-4-16,0 4 9 0,-1 6-4 0,-1 5-59 16,4 6-6-1,2 8-24-15,6 5-47 0,3 2-40 0,5 6-79 16,1-6-287-16</inkml:trace>
  <inkml:trace contextRef="#ctx0" brushRef="#br0" timeOffset="46110.064">11981 4268 464 0,'-4'-6'0'15,"0"-1"192"-15,-1 2-115 0,-1-4 12 16,-1 3-21-16,0 1-3 15,0 1-15-15,3 3-10 0,1 0-10 0,0 0 10 16,2 1-3-16,0 0-8 0,1 0-3 0,0 0-11 16,3 0-3-1,2 0 16-15,1 0 8 0,4-2-3 0,-1-2-7 16,2 1-1-16,0 0-5 15,2-2 3-15,-2 0-3 0,0 1-11 16,1 2 4-16,-3 2-14 16,4 0 0-16,5-3 2 0,-3 3 28 0,3-1-21 15,-4 1 0-15,-3 0-7 16,-2 0-2-16,-2 0 2 0,-2 1 2 15,-1 2-4-15,0-2 2 0,-3 3 1 0,1 0-3 16,-1-1 2-16,-1 5 0 16,0 1-2-16,1 2 2 0,-1 7 5 15,0 1-8-15,0 5 4 16,0-2 3-16,0 8-6 0,1-2 2 0,-1 3 7 15,2 3-10 1,-1-1 4-16,0 5 13 0,0 5-17 0,-1 1 4 16,0 3 43-16,0-2-38 15,2-4 1-15,-2 2-4 0,0-3-1 16,0 0 1-16,0 4-2 0,0-2-4 0,0 0 4 15,-2 0 3-15,2-4-5 16,0 0 0-16,0-3 4 0,0-1-4 16,2-3 0-16,-2 2 8 15,1-3-9-15,1-2 2 0,0 2 3 0,0-3-4 16,-1-3 0-16,-1 1 4 15,0-4-6-15,0 1 4 0,0-2 2 16,0-2-7-16,0-1 6 0,-1-2-3 0,1-3 0 16,-1 2 0-16,-2 1 2 15,0-1-3-15,-2-1 2 0,-1-1 1 16,0-5-4-16,-1 0 4 15,-2 3 3-15,-1-3-4 0,-4-1 4 0,-2-2-4 16,1 1-2 0,-2-3 2-16,-1 2 6 0,-2-3-10 0,-1-1 6 15,0-2 3-15,2-1-7 16,4-2 2-16,0 3-2 0,2-1-28 15,3 1-8-15,3 0-36 0,3 1-54 0,1 0-32 16,-1-1-66-16,-2-2-397 16</inkml:trace>
  <inkml:trace contextRef="#ctx0" brushRef="#br0" timeOffset="49060.068">11864 4957 544 0,'0'-4'0'0,"0"-1"183"15,0-1-65-15,0-1-26 16,0 0-28-16,-1-2-7 0,1 3-8 15,0-1-7-15,0 0-7 0,-4-1-10 0,0 1-1 16,0-3 3-16,-2 1-9 16,2 1-8-16,-1-1 6 0,0 2-5 15,2 0-2-15,-2-2 3 16,-1 1 2-16,2 0-12 0,-3-4 10 0,-1 6-7 15,0-3 4 1,2 1 4-16,-1 0-1 0,1 0-6 0,0-1 8 16,-1 2-5-16,0 0-5 15,-1-1 8-15,0 3-8 0,1-1 6 16,0-2-2-16,0 5-6 0,0-5-2 0,-1 2 0 15,-1 0 14-15,1 0-13 16,-1-2 11-16,-1 5-5 0,1-1-7 16,-3-1 0-16,1 5 9 15,-1-2-13-15,2 0 8 0,-2 2-1 0,1-1-3 16,1 0 0-16,1 1 2 15,1 0-2-15,4 0 0 0,-1 0 3 16,1 0-3-16,0 0 0 0,0 0 2 0,0 1-3 16,1-1 2-16,-2 5 0 15,-3-2-1-15,3-1 0 0,-4 1 2 16,0 0-2-16,0-3 0 15,1 4 0-15,0-1 0 0,0 0 0 0,3 3 2 16,-2-1-2 0,1 0 0-16,0 2 2 0,0-2-5 0,-1 1 6 15,-1 1-3-15,2 0 0 16,-1-1-3-16,1 2 5 0,1-1-4 15,2-2 4-15,-2 1-4 0,2-2 0 0,2 1 4 16,-1 0-2-16,0-1-4 16,2 1 5-16,-1 2-2 0,-2 0 1 15,0 1 0-15,-1 2 0 16,0 0-1-16,-1-1 2 0,0 3 3 0,0-1-4 15,1-1 0-15,0 1 1 16,1-3-1-16,2-1-1 0,0-1 2 16,-2-2-2-16,3 0 0 15,-1 2 1-15,0-2 0 0,0 3 0 0,-1 1-3 16,2-1-2-16,0 1 9 0,-1 2-4 15,1-2-1-15,0 0 2 16,0 3 2-16,0-4-4 0,0 2 2 0,0 2-3 16,0-2-2-1,0-3 8-15,0 2-3 0,0 0-2 0,1-2 0 16,-1 2 2-16,1-1-2 15,0-3 2-15,-1 3-1 0,0-1-3 16,0 1 5-16,0-1-1 0,1 3-2 0,0-2 2 16,0 0 0-16,2 0-1 15,-2-2-1-15,0 1 1 0,0-2 0 16,1 1-1-16,-1 1 2 15,1 0-2-15,1 0 1 0,-1 0 1 0,-1-1-2 16,3 2 1-16,-4-2 0 16,0 3 0-16,4-4 0 0,-3 4 0 15,1-1 0-15,1-2 0 16,-3 2 1-16,0 0-2 0,0-2 2 0,0 2 0 15,0 0-2-15,0 0 2 0,0 1-1 16,0-1 0-16,1 1 0 16,0 1 0-16,1-1 0 0,0 0 0 0,-1 2 0 15,0-3 0 1,1-1 0-16,-1 3 0 0,-1-1-4 0,1-3 8 15,-1 5-5-15,0-2-2 16,2 0 6-16,-2 5-2 0,1-6-1 16,1 2 0-16,0-3 4 15,-1 1-7-15,2 0 2 0,-1 0 1 0,1 0 0 16,1-2 0-16,0 0 0 0,-1 1-3 15,0 2 6-15,3-3 1 16,-4-1-8-16,3 1 4 0,0 1 0 0,1 0 0 16,1 1 0-16,0-1 1 15,-1-1-5-15,1 0 8 0,-1 1-2 16,-1 0-4-16,2-1 2 15,-1-1 1-15,1 0-2 0,3-1 2 0,-1 1 0 16,2 2-2-16,1-3 2 0,-2-1-1 16,2 3 0-16,-2-5 0 15,-1 3-2-15,-2-1-1 0,0-2 6 0,0 0-2 16,-2 0-4-1,1 0 6-15,1 0-3 0,-1 0 0 0,1 0 0 16,-2 0 4-16,3 0-6 16,-3 0 4-16,1-2-4 0,1 0 0 15,0 1 4-15,0-1-1 16,1-1-2-16,0 2 2 0,0-1-2 0,0 1 0 15,-1-4 2-15,1 2 4 0,0-1-9 16,1-2 5-16,-1 2-2 16,1-4-1-16,-1 2 4 0,-2-1 4 0,1-4-11 15,1 1 8-15,-1 1 1 16,3-2-8-16,-1 0 8 0,-1-1-4 15,2-1 0-15,-1-3-2 16,0 2 4-16,-1-1-4 0,0-3 4 0,-1 4 2 16,1-3-4-1,1 1 0-15,-2 0 4 0,0 1-5 0,0 0 2 16,-1 0 6-16,0-2-10 0,0 0 6 0,-2 0 4 15,-1-1-7 1,0-2 0-16,-1-2 19 0,-2 0-19 0,0-2 0 16,0 1 5-16,0-2-6 15,0 0 2-15,0 0-1 0,-2 7-15 16,1 0-6-16,-2 6-22 15,1 3-59-15,-2 3-19 0,-2 5-62 0,-4-1-325 16</inkml:trace>
  <inkml:trace contextRef="#ctx0" brushRef="#br0" timeOffset="58460.081">20295 3961 649 0,'-10'-18'0'16,"-1"3"195"-16,1-1-107 16,-3-1-40-16,2 2-9 0,1-2 11 15,-2 3-11-15,1 3-12 16,0-3-7-16,-2 0 3 0,2 2-6 0,0-2 0 15,-3-2 9-15,2 2 1 16,-4-2 6-16,-1 0 5 0,0 2-6 16,-3-3-6-16,1 2 1 0,-2-1-5 0,-2 1 4 15,-1 0-8-15,2 1-1 16,-4 3-4-16,0 1-3 0,2 0-2 15,-3 2-4-15,-1 2-1 16,1 1 2-16,-1-1-7 0,-1 0 4 0,1-2 6 16,0 1-2-1,0-2 7-15,-1 1-1 0,-1-1 2 0,-3 1 1 16,2 1-3-16,-2 0 0 15,1 1 3-15,4 2-4 0,2 2-7 16,2-1 3-16,1 1-2 0,1 1-9 0,-1-1 7 16,-1-2-1-16,0 0-4 15,0 0 4-15,0 1 2 0,0 1-8 16,-4 0 8-16,0-1-2 15,0 2-4-15,0 0 4 0,4 1 9 0,2 1-14 16,4 3 6-16,3 1 1 16,1 0-6-16,-2 0 4 0,2 1 1 15,-3 1-5-15,0 1 2 0,0 1 2 0,-4 1-4 16,-1 1 2-16,-5 2 0 15,1 2 0-15,-1 1 0 0,1 2 2 16,-1 0-3-16,5 1 2 16,1-2 0-16,1-1-4 0,3 1 6 0,-2-2 0 15,0 1-6 1,0-4 5-16,-3 3-1 0,1-2-2 0,-3 2 1 15,0-1 4-15,-1-1-8 16,-2-1 6-16,1 1 3 0,1-1-5 16,2 2 0-16,1 1 10 0,2-1-11 0,2 1 2 15,2-2 1-15,2 0-2 16,0-1 0-16,1 0-1 0,0-2-2 15,0 2 6-15,0 0 0 16,-2 1-3-16,-2 2 0 0,-2 2 15 0,0 1-11 16,2-1 8-16,-2 3-5 15,1-5-8-15,0 4 2 0,1-1 7 16,-1 3-10-16,2-1 2 15,0 1 1-15,-2-2-2 0,2-2 2 0,0 0 0 16,-1 1-1-16,2 1 0 0,-2 0 3 16,0 0-3-16,1 3 0 15,-1 2 2-15,-1 3-3 0,2 4 2 0,-3-1 2 16,2 2-4-1,-1-2 2-15,0 2 1 0,0-3-3 0,1 0 1 16,0 3 1-16,-1-1-2 16,3 4 2-16,-3 0 1 0,-2-1-3 15,4 2 2-15,-1-5-1 0,4-2 0 0,3-2 0 16,-1-1 1-16,2-2-1 15,1-3 0-15,-1 1 4 0,2-1-5 16,0 1-1-16,0 2 2 16,-1 2 0-16,1 0-1 0,1 2 2 0,0 0-2 15,-1-1 2-15,0 2 2 16,0 0-5-16,0 2 3 0,-1 3-1 15,-1 0 0-15,1 5 0 16,-3 0 1-16,2 2-2 0,-2-1 2 0,2-1 1 16,2-7-5-16,1-3 6 0,1 0-3 15,1-6 0-15,1 3-1 16,-1-2 1-16,1 0 0 0,1 0 0 0,-1 3 3 15,2 0-5 1,1 0 4-16,0 2-5 0,0 1 0 0,2 4 6 16,0 0 2-16,3 2-8 15,0 1 6-15,1-3-2 0,0 0-1 16,1-3 0-16,0 0 1 15,-1-4-2-15,1 0 2 0,0-3-3 0,0-2 0 16,4 0 4-16,-1-2 0 0,2 1-5 16,1 0 6-16,-1-1 1 15,1 1-7-15,2 0 5 0,-3-2-1 0,2 0-2 16,2 1 2-16,0-3 1 15,0 1-4-15,2 1 3 0,0-3 0 16,1 1-2-16,1-1 1 16,-2 1 2-16,0-3-4 0,0-1 4 0,0 2-2 15,-2-2 0-15,3 3 0 0,-1 0 1 16,-2-1-1-16,2 3-1 15,0 0 2-15,-1-4-2 0,1 4 2 0</inkml:trace>
  <inkml:trace contextRef="#ctx0" brushRef="#br0" timeOffset="60340.084">17831 6699 626 0,'-4'-7'0'0,"-2"1"275"16,-2 1-216-16,-2 1-16 0,-1 1-1 16,-2 3-3-16,1 0-10 15,-1 0-6-15,0 5-5 0,1-2-1 0,5 1 1 16,2-1 2-1,3 0 2-15,2 1-5 0,2-1-15 0,8 2 13 16,4 4 0-16,5-1 23 16,4 3 1-16,4 2-9 0,4 1-7 15,-2 1-2-15,4 1-1 0,0 0-7 0,-1 1-4 16,4-1-1-16,-2-2 1 15,0-2-9-15,1 0 0 0,1-4 15 16,-1-1-15-16,0-2 0 16,3 1 25-16,-3-2-17 0,1 0 3 0,-2 0-7 15,-2 0-5-15,2-2 2 16,-2-1 7-16,-2 1-11 0,-1-2 6 15,2 0-2-15,0 1-2 16,1-1 2-16,2 0 2 0,-2 0-4 0,1 0 2 16,1 0 1-16,-3-6-3 0,-1-1 2 15,-4 2 2-15,-2-3-6 16,0-1 6-16,-1 3 1 0,1-3-7 0,1 4 6 15,2-4-1 1,0 0-4-16,2-1 1 0,0 0 1 0,1-2 0 16,2-1 0-16,-2 1 0 15,1-2-2-15,-6 2 4 0,4-3 1 16,-2 3-7-16,-2-2 8 15,3-1-1-15,-4 1-4 0,0-1 2 0,1 1-1 16,0-3 0-16,-2 2 0 0,1-4 2 16,1 1-4-16,1-3 3 15,2-4 0-15,2-3-1 0,0-1 0 0,2-2 2 16,-1-2-3-16,-3 3 2 15,1 1 1-15,-5 2-3 0,-2 1 2 16,-3 3 10-16,0-1-7 16,-3 4 10-16,0-1-8 0,1-1-4 0,-2-2 12 15,4-3-9-15,1-2-2 0,1-3 3 16,4-2-4-16,0-5-3 15,1-1 2-15,-2-2 6 0,-1 0-8 0,-4 1 2 16,-1 0 12 0,-4 2-5-16,-3-2 8 0,-4 1 2 0,0 2-6 15,-2-4 6-15,0 5-12 16,-1-2-2-16,2 0 1 0,2 0-3 15,1-1-3-15,2-1 2 16,0 1 3-16,1-1-6 0,-1 0 4 0,1-3-1 16,-3-2-2-16,0 0 2 0,-4 0 7 15,1 1-5-15,-2 1 6 16,0 3-10-16,1-3-2 0,0 0 6 0,1 1-3 15,0-1-3 1,2 1 5-16,-3 5-1 0,0 1-2 0,-2 2 2 16,-3 4 4-16,-2 1-9 15,-5-2 6-15,-5 0-3 0,-4-3-1 0,-2-2 4 16,-5 1-2-1,-2 0-3-15,-3-3 6 0,-1 3-3 0,1 0-8 16,0 2 0-16,4 2-5 0,1 0-14 16,2 0 11-16,3 0-8 15,2 0-9-15,1 0 7 0,1 2-9 0,3 5-30 16,2 5 2-16,3 5-36 15,5 4-64-15,1 1-30 0,-1-2-163 16</inkml:trace>
  <inkml:trace contextRef="#ctx0" brushRef="#br0" timeOffset="61690.086">16259 14133 807 0,'1'-8'0'0,"-1"3"278"0,0 5-183 16,0 0-34-1,0 0-22-15,-1 2-22 0,-2 9-13 0,-1 8-8 16,-3 16 8-16,-1 9 1 16,0 12 8-16,-1 2 8 0,-1 2 3 15,3 1-4-15,0-6 0 0,-3-1-6 0,0-1-7 16,0-2 0-16,-2-4-5 15,0 0-3-15,-1 1 2 0,1-5 3 16,4-3-4-16,2-8 0 16,6-6 1-16,1-5-9 0,8-4-6 0,5-4 3 15,2-6 3-15,3-2 7 16,4-3-2-16,2-2-12 0,1-2 15 15,-2-9 0-15,0-3-67 16,-2-2 26-16,-4-1-15 0,0-3-43 0,-3-1-11 16,-2-1-30-16,-1-1-84 0,-4-3-15 15</inkml:trace>
  <inkml:trace contextRef="#ctx0" brushRef="#br0" timeOffset="61890.086">16089 14633 800 0,'13'-5'0'0,"5"-1"197"0,3 0-95 16,3 2-31-16,0-1-23 15,4 2-33-15,-1 3-12 0,1-4 1 0,-1 4-8 16,-2-2-78-16,-1 1-71 15,-5 1-193-15</inkml:trace>
  <inkml:trace contextRef="#ctx0" brushRef="#br0" timeOffset="62290.087">16610 14854 899 0,'11'-3'0'15,"5"3"207"-15,-1 0-135 16,1 11-49-16,0 6 7 0,-2 5 19 0,-3 2-34 16,-2 2 21-16,-3 2-4 0,-2-2-7 15,-4 3 1-15,0-2 3 16,-7-2-12-16,-3 0-2 0,-1-3-1 0,-3 0-7 15,-2 0-4-15,-3 0 2 16,-2-1-2-16,1 0-4 0,-1-1 2 16,5-4 6-16,5-2-12 15,3-5 9-15,5-2-7 0,3-2-2 0,0 0 7 16,3 1-4-1,1-3-6-15,7 0 12 0,2-2-7 0,1-1 2 16,3 0 2-16,1-2 3 0,3-1-6 0,0-4 4 16,2 1-1-1,-1-1-2-15,0 1 2 0,-1 1 0 0,3-1-17 16,-2 2-20-16,-2 2-47 15,-1-1-95-15,-6 3-61 0,-2-2-168 16</inkml:trace>
  <inkml:trace contextRef="#ctx0" brushRef="#br0" timeOffset="62830.088">17231 14160 972 0,'17'4'0'0,"2"3"93"0,6 5-11 16,3 2-17-16,0 8-10 0,3 0-15 0,0 7-6 16,0 3-21-16,-3 2 4 15,-6 4-10-15,-5-2-2 0,-4 4 0 16,-4-5-3-16,-2-2-3 15,2-2 2-15,-4-5 2 0,2 0-3 0,-2-1-11 16,0-1 5 0,-2-2-1-16,-2-3 9 0,-1 2-3 0,-8 1-1 15,-5 2 4-15,-5 4 1 0,-6 0-1 0,-3 1 0 16,-4 1 1-1,-3 1-6-15,1-2 6 0,-2 0-2 0,2-1-1 16,3-4 0-16,2-1-1 16,3-1-1-16,6-3 1 0,4-7-2 15,7-2-27-15,4-5 11 16,3-1-39-16,1-1-24 0,0 0 14 0,5-3-35 15,5 0-127-15,3-9-128 16</inkml:trace>
  <inkml:trace contextRef="#ctx0" brushRef="#br0" timeOffset="63260.088">17941 14287 812 0,'2'-27'0'16,"1"8"264"-16,-2 8-179 15,0 5-11-15,0 5-9 0,-1 1-5 16,0 0-25-16,0 0-14 15,0 10-13-15,-5 10 0 0,-3 11 17 0,0 13 0 16,-3 8-3-16,3 5 1 16,-2 6-4-16,2 0-7 0,3-3-1 15,-2-3-6-15,1-3-6 0,1-2 2 0,-1-9 6 16,-1 0-8-16,5-7 2 15,0-7 2-15,2-4-7 0,0-8 6 16,3 0-4-16,5-4-9 16,8-4 15-16,2-2-8 0,3-3-4 0,6-4 5 15,3 0-7 1,2-3-9-16,0-5-2 0,-3-1-19 0,-4 0-19 15,-2-5 15-15,-2 1-12 16,-5-2-20-16,-2-3 22 0,-3-2-32 16,0-1-47-16,-3-5-106 0,-3 1-143 0</inkml:trace>
  <inkml:trace contextRef="#ctx0" brushRef="#br0" timeOffset="63410.088">17836 14650 640 0,'-5'-5'0'0,"5"-2"357"0,12-2-303 16,2 0-13-16,8-2 30 15,6-1-20-15,2 6-20 0,1-2-3 0,-3 4-14 16,1 4-14-16,-3-2 0 0,0 2-98 16,0 2-42-16,-2 1-197 15,-1 2-127-15</inkml:trace>
  <inkml:trace contextRef="#ctx0" brushRef="#br0" timeOffset="64040.089">18496 14725 1075 0,'-4'-3'0'16,"0"3"173"-16,-4 0-119 16,-5 6-12-16,-3 9-17 0,0 6-9 0,1 5-2 15,-2 1-3-15,1 1-2 16,-1 0-4-16,1-4-2 0,4-3 5 15,2-6-8-15,5-6 0 16,1-6 0-16,3-1 2 0,1-2-3 0,0 0 0 16,1 0-2-16,8-8-20 0,4-5 24 15,2-2-2-15,1-4-25 16,0 2 19-16,-1-3 10 0,1 0-6 0,-1-1 3 15,0-2 1 1,-3 0-2-16,-2 5 2 0,-3 2 2 0,-4 7-6 16,0 4 6-16,-3 3 22 15,0 1-7-15,0 1-11 0,1 8-10 16,-1 11-4-16,1 8 14 15,-1 9 4-15,-6 8-8 0,1 6 0 0,-4 3 0 16,2 2 10-16,-1-1-5 0,4-5-2 16,-1-6-10-16,0-1 7 15,2-6-3-15,-2-4 0 0,0-1 0 0,0-7 1 16,-3-3-1-16,1-4 0 15,-2-6 2-15,-3-1-2 0,-2-2-17 16,-5-2 4-16,-1 1-3 16,-4-5 10-16,-2 0-11 0,3-2-12 0,4 0 20 15,5 0 7-15,6 0-4 0,7 0 6 16,-1 0 0-16,2 0-6 15,3 0 5-15,5-2 2 0,3 0 15 0,4-1 8 16,1 0-3 0,1 1-4-16,2-1 8 0,2 1-3 0,0-1-1 15,0 1-1-15,2-1 1 16,-1 2-17-16,1-1 1 0,-1 2-3 15,2 0-2-15,-1-3 0 16,-5 1 0-16,-1 2-34 0,-5 0-28 0,-4 0-29 16,-7 0-72-16,-1-2-61 0,-8-5-253 15</inkml:trace>
  <inkml:trace contextRef="#ctx0" brushRef="#br0" timeOffset="80640.112">12484 5811 499 0,'-4'-2'0'0,"2"-1"134"16,1 1-92-16,0 1-2 15,1-3 4-15,0 4-19 0,0 0-5 0,0 0 2 16,0 0 6-1,0 0 0-15,0-2 7 0,0 1 0 0,0 1-12 16,0 0-5-16,0 0-3 16,0 0-5-16,0 0-12 0,2 0 4 15,3 0-4-15,1 0-3 0,5 0 8 0,1-2 13 16,3-1-6-16,1-1 7 15,0 1-1-15,1 1-4 0,0-1 0 16,2 3-1-16,0 0-8 16,2 0 8-16,1 0-8 0,-3 0 0 0,4 0 3 15,-4 0-3-15,-2 0-1 16,2 0 14-16,-3 0 0 0,0 0-2 15,-2 0-5-15,0 0-2 16,0-2-5-16,1 2 7 0,-3-2-9 0,5 2 0 16,-1-3 0-16,2 2 11 0,0 0-12 15,1 1 2-15,2 0 7 16,-2-3-10-16,5 3 4 0,-3-4 0 0,0 3-4 15,-1-1 4-15,-2 0 4 16,2 0-5-16,1-1 3 0,-1 0 3 16,3-1 5-16,-1-1-1 15,0 2-3-15,-1-3-5 0,3 1 6 0,-2 2-3 16,0 0-9-1,2 1 6-15,0 0 2 0,-1 1-7 0,1-3 4 16,0 2 1-16,-2-1-4 0,2-1 2 16,-3 1 2-16,0 0-3 15,1-2 17-15,-1 3-8 0,1-1-4 0,6 1 1 16,0 2-8-16,2-1 1 15,1 0 2-15,-1-1 1 0,0-1-3 16,1-2 2-16,1 1 6 16,0 1-11-16,0-2 8 0,-3 1-3 0,-2 0-2 15,-1 1 2-15,-2 2 6 0,0-2-8 16,-1 3 2-16,1 0 0 15,2 0-2-15,2 0 2 0,1 0 1 0,1 3-2 16,2-2 0 0,1 0 4-16,1 2-5 0,3-2-1 0,-2 3 2 15,0-2 0-15,1 0 0 16,-4 1 2-16,-2-3-5 0,-2 2 6 15,-1 0-2-15,-4-2-2 16,0 1 2-16,-1 0 3 0,2 2-5 0,1 0 1 16,1 1 0-16,1 0 0 0,-2 0-2 15,3-2 3-15,-1 1-2 16,1 0 2-16,1-1 0 0,0 0-1 0,4-1 0 15,-4-1 0-15,1 0 0 16,-1 0 0-16,2-1 2 0,1 0-3 16,2-1 2-16,-3 0 5 15,1 2-8-15,0-1 4 0,0 1-3 0,2 0 0 16,-2 0 2-1,0 0 0-15,0 0-1 0,0 0 0 0,1 1 4 16,3 1-5-16,-1 1 2 0,-1-1 6 0,2 1-8 16,-3-1 2-1,-2-1 6-15,0-1-3 0,-2 0 4 0,-2 0 3 16,0 0-3-16,-3 0-2 15,-2 0-5-15,1 4-2 0,-3 0 2 16,1 2 3-16,2-3-5 16,1 2 2-16,2 1 1 0,4-3-3 0,0 1 2 15,3 1 1-15,2-5-4 0,-1 0 4 16,0 0 1-16,-3 0-5 15,-3 0 4-15,-1 0-1 0,-3 0-2 0,-3 0 2 16,-3 0-1-16,-1 0 0 16,0 0 0-16,0 3 0 0,3-2 0 15,-1 2 0-15,3-2-1 16,1-1-2-16,0 0 6 0,1 0-2 0,-6 0-2 15,0 0 2 1,-3-1 1-16,-2-1-4 0,-3 0 3 0,-2 2 0 16,-2 0-2-16,1 0 2 0,1 0-1 0,0 0-2 15,3 0 3 1,2 3 2-16,0-1-6 0,0-1 5 0,1 0-3 15,-1-1-2-15,0 0 6 16,-1 0 0-16,-1 0-4 0,0 0 2 16,1 0 0-16,0 0-1 15,0 0-1-15,0 0 2 0,0 0-2 0,2 1 2 16,0 0 0-16,-1-1-2 15,2 0 2-15,-3 0-1 0,-1 0-4 16,0 0 8-16,-1 0-2 0,-1 0-3 0,-1 0 2 16,-1 0-1-16,-2 0 0 15,-3 0 0-15,-2 0-2 0,2 0-1 16,-2 0 6-16,0 0 0 15,0 0-4-15,0 0 2 0,0 0 2 0,0 0-4 16,0-2 1 0,0 2 5-16,0 0-9 0,0 0 8 0,0 0-3 15,0 0-1-15,0 0-1 0,0 0 2 0,0 0-2 16,-1 0 2-1,0 0-2-15,0-2-2 0,0-1 5 0,1 1 2 16,-3-1-8-16,3 2 8 16,-2-3-2-16,0 0-3 0,1 1 2 0,-2-1-2 15,1 1-1 1,0 0 4-16,1 2 2 0,-1-1-5 0,2 1-1 15,-1 1 5-15,0-3-6 16,1 0 6-16,-4-3-2 0,0 1-2 16,-1-2 2-16,1 2 12 0,3 2-8 0,-2-1 1 15,0 1-5-15,-1-2-2 16,-3-1 1-16,0 0 3 0,-3-2-6 15,-2-3 3-15,-3 1 3 16,-3-2-6-16,1-1 4 0,-1 2 3 0,1-3-8 16,0 3 8-1,1 2-8-15,2 1 2 0,0 1 4 0,2 2 1 16,2 1-3-16,1-3-1 15,3 4 2-15,2 0-2 0,0-1 2 0,1 0 6 16,1 1-3-16,-1-2 9 0,0 5-4 16,1-5-5-16,1 2 5 15,-1 3-6-15,2-2-4 0,-1 0 2 16,1 2 3-16,0 0-4 15,0 0-5-15,1 0 4 0,1 4-11 0,2 1 16 16,2 3-4-16,3 2 0 16,1 1 0-16,1-1 3 0,0 0-4 15,4 2 2-15,1 0 2 0,0 2-5 0,-1-2 4 16,1 1-1-16,-1-1-2 15,2 0 2-15,-2 0-2 0,-1 1-1 16,1 0 3-16,-1-1 3 16,1 0-8-16,-1 1 8 0,1-1-6 0,-1 1 1 15,0-4 2 1,1 1 5-16,-2-1-8 0,2-2 4 0,-3 1-5 15,0-3 2-15,-1 0 2 16,-1 2 3-16,-3-3-7 0,-4-3 5 16,0 1 0-16,-1 0-4 0,-2-2 2 0,0 1 0 15,0 0 0-15,-3-1 0 16,-4 0 4-16,-5 1-7 0,-4 2 6 0,2 1-1 15,-2 1-3 1,1 3-2-16,1 1 5 0,-1 1-4 0,1 4 1 16,-2 0 0-16,-1 3-3 15,3 2 8-15,-4 1-4 0,-1-3 0 16,-3 2 0-16,0 0 1 15,-2-5 0-15,0 4 1 0,1-2 2 0,2 0-4 16,2 0 0-16,1 1 4 0,3-2-5 16,1-1 2-16,2-1-1 15,2-3 0-15,1-1 0 0,3 0 2 0,-2-4-3 16,-1 2 2-16,-2-1 1 15,4-1-3-15,-6 4-28 0,2 0-41 16,-3 1-73-16,-3 1-31 16,1-8-156-16</inkml:trace>
  <inkml:trace contextRef="#ctx0" brushRef="#br0" timeOffset="82880.116">17024 5089 652 0,'-3'-11'0'0,"0"4"249"0,2 2-157 16,1 5-29-16,-1 0-12 15,0 0-27-15,1 0-11 0,0 4-3 16,-2 8 2-16,2 12 18 15,-6 8 19-15,2 8-11 0,-1 11-12 0,1 9-5 16,3 12-5-16,-2 12-5 16,3 6-6-16,1 7 0 0,2 0-4 15,2-1-2-15,-1-6 2 0,-1-6-2 0,-3-10-11 16,0-6 14-1,0-6-4-15,-7-5-4 0,2-5 9 0,-1-6-2 16,-4-5-2-16,4-3-3 16,-1-8-6-16,2-7-10 0,3-5 7 0,-1-9 2 15,3-3 2 1,0-5 2-16,0-2-3 0,0-10 0 0,0-9 12 15,2-7-1-15,-1-8-2 16,1-7 2-16,-1-7 1 0,-1-9-3 16,0-8 2-16,0-11-1 0,0-8 0 0,1-7 0 15,2-4 2-15,0-3-4 16,4 0 4-16,-1 1 20 0,-1 3-5 15,0 4 5-15,-2 7 1 16,-1 10-1-16,0 9-3 0,0 14-4 0,1 12-7 16,0 12-1-1,0 13-7-15,0 7 0 0,-2 7 0 0,-1 14-2 16,3 18-6-16,-3 24 15 15,0 23 7-15,-1 17-13 0,-2 12 3 0,2 10-2 16,0 6-2-16,1 6 0 0,2-1 4 16,-1-9-5-16,3-13 2 15,-1-17-1-15,-3-13-13 0,0-14 12 0,0-12-17 16,0-6-7-1,-3-12 8-15,1-9 11 0,-1-8 5 0,1-11 2 16,2-2-2-16,0-4-5 16,3-13-22-16,2-10 20 0,1-13 3 15,0-11 4-15,-3-8 0 0,-2-10-1 0,-1-13 4 16,-3-10 2-16,-4-11-8 15,-4-7 5-15,0-3 1 0,0-1 14 16,2-1 10-16,0 5-4 16,4 7-4-16,3 8-8 0,2 16-4 0,2 13-6 15,5 17 0 1,-2 19 3-16,0 13-3 0,-2 12 0 0,-1 14-1 15,-1 24 0-15,-1 28 2 16,0 34 44-16,-2 23-30 0,-1 19-3 0,3 7-8 16,0 2-2-16,0-7 3 0,0-13-3 15,0-16-2-15,-4-19 0 16,3-16 7-16,-2-11-9 0,1-10 4 0,2-9-2 15,0-9-15 1,0-10-3-16,1-10-6 0,0-8 0 0,3-8 7 16,-1-5-2-16,1-15 8 15,0-10 14-15,0-13-2 0,-1-7-2 16,1-11 2-16,-1-13 0 15,0-10-2-15,0-16 2 0,-3-12-1 0,0-9 0 16,0-8 0-16,-4 3 2 0,-2 2-3 16,1 9 2-16,-2 7 10 15,1 9 1-15,2 13 1 0,1 13-4 0,2 19-2 16,1 16 1-16,0 18 1 15,0 11 2-15,0 7-5 0,0 23-4 16,0 22 0-16,1 30 16 16,-1 29-7-16,0 21-2 0,0 11 2 0,4 7-4 15,2-1-1-15,-1-12-1 0,-4-13-1 16,0-20-4-16,-3-21 0 15,-2-12 5-15,1-17-6 0,-1-11 1 0,4-13-1 16,-2-10-6 0,0-9 1-16,2-5-9 0,0-5-19 0,2-13 22 15,4-10 11-15,-2-12-4 16,1-12 7-16,-1-10-4 0,-3-11-9 15,1-14 9-15,-2-10-1 16,-2-10 1-16,0-10 3 0,1-2 1 0,0 0-4 16,1 0 4-16,0 12-2 0,2 12 0 15,0 21 0-15,0 21 3 16,-1 24-5-16,-1 16 4 0,1 12 9 0,-1 10 0 15,0 30-9-15,-4 34 4 16,-6 33 10-16,0 36 3 0,-2 24-7 16,-2 13-2-16,2-1 0 15,0-15-3-15,0-23-5 0,4-29-4 0,5-21-25 16,2-22-47-1,1-17-34-15,3-16-59 0,1-13-228 0</inkml:trace>
  <inkml:trace contextRef="#ctx0" brushRef="#br0" timeOffset="83740.117">16405 4122 973 0,'-9'1'0'16,"-3"13"226"-16,0 8-172 15,-2 11-32-15,0 4 0 0,2 4-14 16,3-3-6-16,-1-4 2 15,4-5-3-15,1-9-1 0,3-8 0 16,2-7 3-16,0-3-4 16,2-2-5-16,4-3 5 0,1-6-2 0,1-10 6 15,0-1 1-15,-2-2-5 0,3-4 2 0,-1-3 1 16,0-1-3-1,2-6 2-15,-1 0 2 0,-1 2-6 0,-1 1 6 16,0 5-3-16,-2 11 1 16,-1 5 23-16,-3 7 5 0,-1 4 1 15,0 1-8-15,0 7-14 16,2 12-12-16,-2 12 8 0,1 13 13 0,1 9-16 15,1 3 4-15,3 4-3 16,0-2-4-16,-2-4 4 0,0-6 2 16,-2-7-4-16,-2-7 0 0,0-5 3 0,0-6-3 15,-2-5 0-15,-3 0 1 16,0-2-2-16,-3-4 2 0,-2 3-2 15,0-4-3-15,-5 1 3 16,0 1-4-16,1-1-6 0,-1-5 13 0,5-2 0 16,3-2-4-1,0-3 1-15,4 0 3 0,3 0-2 0,0 0 0 16,0 0 0-16,7-3-9 15,0-4 13-15,4 0-7 0,2-1 2 16,3 0 2-16,1 0 3 0,2 0-3 0,2-3 6 16,2 4-4-16,-3-1-6 15,-2-1 6-15,-1 4 0 0,-3 2-4 16,-4 1-32-16,-4 2-41 15,-3 0-55-15,-3-1-44 0,0 0-117 0</inkml:trace>
  <inkml:trace contextRef="#ctx0" brushRef="#br0" timeOffset="84760.118">16713 3963 873 0,'2'0'0'16,"3"1"138"-16,1 14-59 0,2 11 4 0,1 14-21 15,1 13-20-15,-2 5-17 16,-4 2-12-16,-4-4-4 0,0-3-1 15,-7-10 2-15,3-6-1 16,-1-10 10-16,0-10 2 0,2-5-1 0,1-4-3 16,0-6-5-16,1 0-6 15,1-2-6-15,0-3 0 0,0-8 4 16,0-8-20-16,8-9 8 15,0-5 1-15,1-3-8 0,3 0 8 0,-2 0 2 16,3 3 0-16,0 6 6 0,-2 8-2 16,0 8-4-16,-1 5 6 15,3 8-2-15,0 13-6 0,1 9 8 0,1 8 2 16,-1 2-4-1,-2 0 2-15,-6-4 2 0,-4-2-4 0,-5-4 2 16,-9-1 6-16,-2-1-3 16,-2 1 1-16,-4-1-1 0,0-3-3 15,0-2 3-15,4-2-4 0,1-1 0 0,6-3-5 16,2-3-4-16,4-3-4 15,2-5 2-15,1 1-3 0,5-1-11 16,4-7 24-16,4-2 1 16,3-3 0-16,3-2 0 0,0-1 2 0,1 1-3 15,-2-6 2-15,-1 3 1 16,-2-5-4-16,-1-3 3 0,0 2 1 15,-2-6-4-15,5 3 3 16,-4-2 0-16,0 1-2 0,-1 1 2 0,-7 3 2 16,0 3-3-16,-4 4 0 0,-1 3 24 15,-1 4-3-15,-4 1-5 16,2 4 0-16,-1 0-1 0,3 3 0 0,0 2-6 15,-2 7-8 1,0 12-1-16,-1 3 0 0,1 6-2 0,2 1 3 16,-1-3 1-16,2-3-2 15,0-5 0-15,0-1 1 0,0-6-1 16,4-1 0-16,1 1-1 16,1-6-3-16,3 0 4 0,1-4 0 0,2-2 0 15,0-4-1-15,4-4 2 0,-1-6-2 16,1 0 2-16,-1-6 1 15,-2-4-3-15,-2-6 2 0,-3-3 3 0,1-5-5 16,0-8 2-16,-1-5 4 16,-1-7-2-16,-2-3 8 0,1 0-8 15,1 1-6-15,0 5 6 16,-2 6 0-16,0 10-3 0,-5 10 0 0,1 10 6 15,-1 10-5-15,0 4 15 0,-1 3 5 16,-2 2-9-16,-1 8-2 16,-1 8-12-16,-1 12-1 0,1 9 6 0,4 9-3 15,-1 9-1 1,2 0 2-16,0 3 6 0,0-1-10 0,0-6 5 15,1-4-1-15,-1-5-2 16,0-9 2-16,5-4 0 0,3-8-2 16,3-5 1-16,1-5-1 15,2-7-1-15,2-4 4 0,2 0-2 0,2-11-3 16,1-2 6-16,0-4-6 0,-1 2-12 15,-1-4-23-15,-3-1 5 16,-3-3-21-16,-3 0-3 0,-7 2-41 0,-3-2-15 16,-3 2-49-16,-7 2-132 15,-3 4-281-15</inkml:trace>
  <inkml:trace contextRef="#ctx0" brushRef="#br0" timeOffset="84910.118">17159 3999 714 0,'-4'-7'0'0,"4"0"145"15,6 2-112-15,5-5 70 0,3-3-12 0,2-2-24 16,4-1-21-1,2-1-7-15,1 0-19 0,2-2-15 0,-1 2 0 16,-3 2-10-16,-1 1-89 16,-5 1-90-16,-9 1-259 0</inkml:trace>
  <inkml:trace contextRef="#ctx0" brushRef="#br0" timeOffset="85040.119">16879 3812 1148 0,'0'0'0'0,"6"-3"59"15,5 0-71-15,5-3-43 16,-6 2-122-16,-2-1-564 0</inkml:trace>
  <inkml:trace contextRef="#ctx0" brushRef="#br0" timeOffset="100070.14">19376 5273 887 0,'2'-12'0'0,"-2"5"91"16,0 1-36-16,0 1-11 0,0 4-12 16,0 1-7-16,0 0-14 15,-6 7-11-15,-8 10 0 0,-11 14-13 0,-12 21 15 16,-12 24-4-16,-13 24 4 0,-4 21 0 15,-10 15-2-15,-3 14 1 16,0 2-1-16,2 1 3 0,4-1-3 0,5-3 9 16,0-5-10-16,3-2 2 15,3-5 2-15,0-7-3 0,4-2 0 16,0-10 1-16,-1-6-2 15,3-5 1-15,4-10 0 0,3-6 0 0,5-11-7 16,4-15 0 0,6-11-11-16,7-15 5 0,5-14-11 0,7-11-5 15,7-13-1-15,3-5-3 0,4-14-79 0,1-8-77 16,0-12-59-16</inkml:trace>
  <inkml:trace contextRef="#ctx0" brushRef="#br0" timeOffset="100390.14">18121 6088 1007 0,'12'8'0'0,"6"7"0"0,6 9 2 16,2 9 24-1,0 11-12-15,1 13 5 0,1 13 10 0,3 16 14 16,4 9-22-16,3 9 15 0,4 0-15 0,2-3 3 15,0-5-1 1,4-3 6-16,-1-5 0 0,1-7-7 0,0-8-4 16,0-2 1-16,0-9-7 15,-2 0-7-15,-4-2 2 0,-5-4-5 16,-6 1-4-16,-8-6-57 15,-9-2-37-15,-10-2-75 0,-5-7-64 0,-16-15-192 16</inkml:trace>
  <inkml:trace contextRef="#ctx0" brushRef="#br0" timeOffset="101110.141">10489 6496 489 0,'8'-27'0'0,"-4"8"193"16,-1 8-83-16,-1-1-15 0,0 8-50 15,0 1-12-15,-1 1 3 0,-1 0-2 0,0 2 7 16,0 0 0-16,0 0-14 16,0 0-16-16,-3 9-10 0,-8 13-2 15,-12 19-1-15,-10 22 2 16,-9 22 0-16,-6 14 7 0,-3 12-9 0,-1 6 4 15,-2-2 4 1,4-3-8-16,3-8 4 0,3-12 1 0,5-7-4 16,5-11 1-16,6-8 0 15,3-5 0-15,2-5 0 0,5-7 0 16,0-5-2-16,1-5 3 0,4-10-2 0,2-7-107 15,0-10 31-15,2-7-31 16,0-5-123-16,-2-9-77 0</inkml:trace>
  <inkml:trace contextRef="#ctx0" brushRef="#br0" timeOffset="101390.141">9952 6694 943 0,'0'-8'0'0,"3"6"105"0,-1 2-105 16,3 3 0 0,3 6-1-16,2 8 4 0,5 10 48 0,0 8 1 15,0 14-17-15,5 9-12 16,1 9-4-16,3 7 2 0,7 0 3 15,4 0-8-15,6-4 5 0,1-1-9 0,4-4-8 16,1-2 4-16,0 0-7 16,1-1-2-16,-2-2 2 0,-5-3-2 15,-2-2-60-15,-7-2-14 16,-8 1-45-16,-12-7-248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04:11.6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15469 3323 766 0,'-2'-11'0'15,"1"3"94"-15,1 1-28 16,0 4 4-16,0 3-14 0,0 0-25 0,0 0-22 15,1 0 1-15,2 0 9 16,2 0 26-16,-1 3-1 0,3 5-1 16,0 4 5-16,-3 8-12 15,2 3-14-15,-4 9-2 0,2 6-4 0,-1 0-2 16,-2 8-2-16,1 3 1 0,0 4-4 15,1 6 0-15,2-1-1 16,0-2-2-16,3-2-4 0,2-2 1 0,2-9-2 16,1 0-2-1,2-6 2-15,-4-2 1 0,0-5-2 0,-1-6 0 16,-4 0 2-16,-1-4-3 15,-2 0 2-15,-3 1 1 0,0-4-3 16,0 0 2-16,0-2 2 0,0-4-4 0,0-3 2 16,2-1-1-16,0-3 0 15,1-1-2-15,1-2 1 0,0-1-3 16,2-1 6-16,0-7 0 15,-1-6-2-15,1-5 0 0,1-3 18 0,-2-2-13 16,3-4 4-16,0-3-3 16,0-5-2-16,4-6 6 0,1-6-6 15,3-7 4-15,2-6 3 16,1-5-1-16,0-7 3 0,3-3 4 0,-1 2-4 15,1 3 4-15,0 9-3 0,-3 8-7 16,-3 8-6-16,-2 8 5 16,-4 7-5-16,-2 3-2 0,-1 7 2 0,2 2 1 15,-5 5-2 1,1 6-35-16,-2 3-6 0,-3 5-35 0,0 0-20 15,0 10-54-15,-1 7-7 16,-6 4-56-16,0 0-306 0</inkml:trace>
  <inkml:trace contextRef="#ctx0" brushRef="#br0" timeOffset="800.001">15848 4102 890 0,'0'-2'0'0,"0"0"251"0,0-1-170 0,10-1-50 16,5-2-12 0,8-1 10-16,2 2 5 0,5 0-7 0,0 2-9 15,2 2-11-15,-3 1-7 16,1-1 0-16,-6 1 7 0,-8-4-7 15,-3 4 0-15,-3-2 5 16,-4 2-5-16,-2 0-30 0,-1 0-23 0,-3 0-37 16,0 0 11-16,-3-2-48 15,-2 2-192-15,-5-3-82 0</inkml:trace>
  <inkml:trace contextRef="#ctx0" brushRef="#br0" timeOffset="1020.001">16009 4053 764 0,'-3'1'0'16,"-2"8"230"0,0 10-133-16,-2 8-17 0,0 10-17 0,-1 6-22 15,-2 2-12-15,1 3-4 0,2-7 1 0,-2-3-5 16,3-4-8-1,-1-8 0-15,2-1-7 0,1-5-4 0,3-3 2 16,1-1-2-16,-2-4-4 16,2-2-43-16,1-2-33 0,3-6-57 15,1-2-66-15,-1-7-255 16</inkml:trace>
  <inkml:trace contextRef="#ctx0" brushRef="#br0" timeOffset="1330.001">16514 3918 1016 0,'9'-5'0'0,"5"1"105"0,7-1-26 16,5-1-13-16,7 3-2 15,1 0-18-15,1-1-18 0,-3 3 4 16,1-2-1-16,-5 1-8 15,-4 0-10-15,-2-3-3 0,-3 2-5 0,-1-1-4 16,-1 0 4-16,1 3-6 16,-5-2-40-16,-5 3-43 0,-5 0-32 15,-3 6-53-15,-8 1-10 0,-9 1-174 0</inkml:trace>
  <inkml:trace contextRef="#ctx0" brushRef="#br0" timeOffset="1520.002">16532 4146 838 0,'9'3'0'15,"6"3"225"-15,4-2-100 16,5-4-39-16,4 0-17 0,4 0-11 16,2-3-22-16,-2-2-16 0,-1 2-13 0,-6-2-3 15,-3 3-1-15,-6 2-6 16,-5 0-69-16,-4 0-29 0,-5 0-68 15,0 0-53-15,-2 1-267 16</inkml:trace>
  <inkml:trace contextRef="#ctx0" brushRef="#br0" timeOffset="1980.002">17423 3275 912 0,'0'-7'0'16,"4"5"231"-16,6 0-185 0,8 2 11 15,9 0 24-15,11 3-23 16,9 2-15-16,8 0-1 0,7 2-11 0,5-4-5 15,-5-1-3 1,-3-2-7-16,-11-3-5 0,-7-3-8 0,-9-2 3 16,-7-1-5-16,-6 1-1 15,-7 1 0-15,-6 3 0 0,-5 1-77 16,-3 1 16-16,-10 1-69 15,-7 1-114-15,-10 4-98 0,-7 3-215 0</inkml:trace>
  <inkml:trace contextRef="#ctx0" brushRef="#br0" timeOffset="2230.003">17734 3333 951 0,'5'5'0'0,"0"2"192"0,-1 8-98 0,-3 6-18 15,-1 11 6-15,-3 14-18 0,-6 8-14 16,-4 10-5-16,0 7-13 15,-4 3-8-15,1 0-2 0,-1-2-7 0,2-8-7 16,4-6-6 0,2-9 2-16,0-4-1 0,4-5-5 0,-1-5 4 15,3-2 2-15,-1-8-3 16,0-7 0-16,1 0-1 0,1-5 0 15,1-3-51-15,1-2-16 16,0-3-63-16,2-2-49 0,4-3-88 0,0-4-365 16</inkml:trace>
  <inkml:trace contextRef="#ctx0" brushRef="#br0" timeOffset="2670.003">18016 4014 1012 0,'-2'-9'0'0,"-1"4"190"15,1 1-96-15,-1 4-5 0,1 0-16 16,-2 13-39-16,0 12-27 15,-4 15 7-15,-1 11 15 0,-3 10-9 0,-1 8-2 16,-2 0 3-16,-3 1 3 16,1-1-5-16,-2-7-7 0,-1-1 3 15,3-5-5-15,0-4-1 16,3-3-6-16,4-5-3 0,0-7 0 0,4-5 6 15,3-6-7 1,1-6 2-16,2-2-2 0,0-6-26 0,0-2-2 16,2 0-13-16,-1-5-28 0,2-3 2 0,1-2-38 15,-3 0-59 1,3-9-44-16,-2-3-237 0</inkml:trace>
  <inkml:trace contextRef="#ctx0" brushRef="#br0" timeOffset="3120.004">17987 4095 600 0,'6'-13'0'16,"1"-1"203"0,-1 0-71-16,0 2-30 0,-1 3-12 0,-2-1-32 15,-1 5-3-15,-1 0 12 0,-1 0-12 0,2 3-11 16,0 2-12-1,1-3-16-15,1 0-12 0,5-1-2 0,3-1 6 16,5 1-8-16,3-2 0 16,2 3 0-16,0 2 7 0,-1 1-3 15,-3 4 11-15,-1 4-2 16,-1 6-7-16,-4 6 6 0,-2 6-1 0,-6 3-4 15,-4 2 7-15,0 3-3 16,-9-2-5-16,-3 0 6 0,-3-1-7 16,-5-2-5-16,-1 0 0 0,-6-2 11 0,0-4-10 15,-6-2 7-15,3-2 1 16,0-2-1-16,4-6 1 0,3 0-4 15,6-4-6-15,3-3 2 16,4-1 2-16,3-1-3 0,1-2-66 0,2 0 0 16,4-2-72-1,-1-7-68-15,0-4-220 0</inkml:trace>
  <inkml:trace contextRef="#ctx0" brushRef="#br0" timeOffset="17030.023">3025 8327 550 0,'0'-6'0'16,"0"3"171"-16,0-5-89 15,0 1-19-15,0 0-7 0,0 0-19 16,0 0-12-16,0 2-9 15,0 0-11-15,0 1-1 0,0 0 7 0,0 2 5 16,-3 0 8-16,1-1-7 16,1 3-7-16,-2-3 6 0,3 2-1 15,-2 1 6-15,2-2 7 0,0 0 0 0,-2 1 0 16,0 0-2-16,1-1 0 15,0 2-2-15,-2-2-3 0,2-1-5 16,-3 1-6-16,0-1-9 16,0-1 5-16,0 1-3 0,-2-2-5 0,0 0 4 15,-1 1 1 1,0-3-3-16,0 0 7 0,1 1 4 0,1-1 3 15,0-1 2-15,0 1-3 16,0 0-4-16,-1-1 4 0,-1 2-6 16,2-2-4-16,-2 3 3 0,-1-1-5 0,0-2-2 15,-3 3 2-15,3-2 3 16,-1 2-6-16,-1 0 4 0,3 1-1 15,0 1-1-15,2 1 0 16,2-1 3-16,-2 2-3 0,1-1 0 0,0 1 6 16,1-2-7-16,-3 1 2 15,1-3 5-15,-1 2-7 0,1 1 2 16,-1-1 8-16,-2 1-11 15,0 0 4-15,-1 1 0 0,0-1-1 0,2-1 3 16,-4 1-4-16,4-1 0 0,0 1 3 16,-2 0-4-16,0 2 2 15,-1 0 0-15,2 0-2 0,0 0 1 0,3 0 0 16,1 0 0-1,1 0 0-15,-2 0 1 0,0 2 2 0,2-1-4 16,-2 0 1-16,0 1 3 16,0 1-4-16,0 0 2 0,-2-1 2 15,-1-1-3-15,-1 3-2 0,-1-1 3 0,-1 1-2 16,-2 2 2-16,-1-1 0 15,1-1-2-15,0 1 2 0,-2 2 0 16,1-2 0-16,0 5-1 16,-1-3 0-16,5-4 0 0,1 1 1 0,3-2-1 15,1 1 0-15,2 0 0 16,0 1 1-16,-2-3-1 0,3 3 0 15,-1-1 2-15,1-1-2 16,-1 1 0-16,0-1 11 0,-1 1-11 0,-1 1 0 16,0-1 11-16,2-1-8 0,-2 1 0 15,3 2-1-15,-2-1-2 16,1 3 0-16,-3 1 3 0,0 1-7 0,1 1 8 15,-2 2-4 1,2 0 0-16,-2-2 0 0,1 1 1 0,2-2-2 16,-2 2 2-16,2-1 2 15,-3 2-4-15,1-1 2 0,-1 0 1 0,2-1-4 16,0 1 4-1,1-1 0-15,0 2-4 0,1-2 4 0,0 2 0 16,-1-2-2-16,-1 0 0 0,2 4 2 0,-2-2-4 16,0 3 4-1,0 2 0-15,-1 0-3 0,-2-1 2 0,1 1 2 16,2 0-6-16,-1-2 6 15,1 0-2-15,0 0-2 0,-1-1 2 16,3-1 0-16,-1 0-2 16,0 2 2-16,2-3 0 0,1-3-2 0,0 3 2 15,1-2 1-15,-1 2-2 0,-1 4 0 16,2 0 1-16,-1 0-1 15,1-1 0-15,0 0 3 0,0-1-4 0,0 1 2 16,0-1 1-16,0 1-2 16,0-3 0-16,0-1 3 0,0 0-6 15,0 0 6-15,0-1-2 16,0-1-2-16,0 0 2 0,0-1 0 15,1 0-1-15,-1-4 0 16,3 2 1-16,-1 1-1 0,1 0-2 0,-1 1 6 16,1-2-7-16,0 2 4 0,1 1 1 0,-1 2-3 15,1 1 2 1,0 1 4-16,-1 0-5 0,0-1 19 0,2 1-17 15,0 1 0-15,-1-2 4 16,0 0-3-16,-1 0-3 0,1-2 0 16,0 2 6-16,2 0-6 15,0-4 0-15,0 1 6 0,1-1-5 0,-2 0 3 16,1 0 1-16,1 1-6 15,-1-1 2-15,3 2 8 0,0-3-6 16,-1 4 0-16,2 0 2 0,-1-1-8 0,1 2 6 16,-1-2-2-16,2 1-1 15,1-3 0-15,0 3 3 0,0-4-3 16,2 1 0-16,-2 0 5 15,-1-4-7-15,1 1 4 0,-1 0 3 0,1-3-3 16,0 3 3 0,-1-2-2-16,-1-1-1 0,1 1 2 0,-2-1 0 15,3 2-5-15,-2 0 2 0,0 0 5 16,1-4-6-16,1 3 0 15,0 0 5-15,1 1-6 0,-1-2 2 0,1 2 2 16,-1-3-4-16,-1 1 2 16,1 0 3-16,-1-1-4 0,2 0 0 15,2 0 5-15,1-1-5 16,1 0 0-16,-1 0 11 0,0-2-14 0,-1-1 6 15,-1-1 0-15,2 3-4 16,-2-2 2-16,-2 1 1 0,-2-2-4 16,2 2 4-16,-1-1 1 0,1-2-4 0,1 0 2 15,0-2 2-15,-1-1-2 16,0 1 3-16,3-2-2 0,-1 2-2 15,0-3 0-15,0 1 9 16,1 1-7-16,0-4 3 0,-3 4-1 0,1-1-1 16,2-1 4-1,-1 1 0-15,-3-3-5 0,5 0 7 0,-3-2-4 16,-1 1-7-16,1 1 4 15,-4 1 14-15,0 0-14 0,-2-1 6 16,0-1 5-16,0-1-1 0,-1-2 2 0,2-1-6 16,-1 1-6-16,0-2 5 15,1 3-4-15,0-2-3 0,-1 2 0 16,3 1 6-16,-2-3-7 15,-1 2 2-15,1-1 5 0,-1-3-6 0,1 2 0 16,-1 0 6-16,-1 0-4 16,2-1 4-16,-2 0-3 0,-1-5-2 15,2 2 7-15,-3 0 0 0,0-3-3 0,2 1 3 16,-4 1-4-16,2 4 0 15,0 2 7-15,-2 2-5 0,0-1-2 16,-1-1 5-16,-1 3-4 16,3-3-2-16,-1 3 4 0,-1-3-2 15,2 1-5-15,-2-1 0 16,-1 0 7-16,0 0-8 0,0-2 2 0,-3 3 4 15,-2-2-6-15,1 1 2 16,-1 3 6-16,0-3-6 0,-1 3 4 16,1 1-3-16,-1-2-3 0,-1 1 2 0,3 1 1 15,1-1-3-15,-1 1 2 16,-1 3 1-16,2-2-3 0,-2 5 2 15,2 0 0-15,-3-1-2 16,1 2 2-16,0 0 2 0,-1-1-3 0,1 0-1 16,-1 1 1-1,-1-2 0-15,0 2-1 0,0-3 2 0,0 1-2 16,-1 0 1-16,1 0 1 15,0 0-2-15,-2 0 2 0,3 1-1 0,1 2-5 16,1-1 10-16,0 2-4 0,-3-1-2 16,1-1-1-16,-2 0 2 15,-3-2 0-15,2 1-1 0,-1-1 1 0,-2 2 0 16,4-1 0-1,0 0 0-15,1 1 0 0,0 1 0 0,-1-1-1 16,3 0-2-16,-2 3 6 16,3 0-2-16,0-2-4 0,-1 0 6 15,-1 0-1-15,-3-3-3 0,-4 1-1 0,-2-1 1 16,-2 2-7-16,-3 0 11 15,-1 1-5-15,-2-2-3 0,-1 3 7 16,2 1-3-16,0 1-3 16,3 1 8-16,1 0-6 0,4 0-1 0,2 0 5 15,3 1-4-15,-2 2-3 16,1 1 6-16,-1 0-2 0,1-1-7 15,1 2 10-15,-1-2 1 16,-1 0-6-16,2 0 4 0,-2-2 0 16,-1 1-2-16,-1-1 2 0,0 2 0 0,-1-2-1 15,0 2 0-15,0 0-1 16,0 4-3-16,0 0 4 0,-1 3 0 0,2-1-9 15,0 2 8 1,1-3-4-16,3 1 0 0,-2 0 5 0,0-1 0 16,-1 1-7-16,1-1 11 15,2-2-3-15,-3 1-2 0,2 0 2 16,1-1 1-16,0 0-3 15,1 3-1-15,0 0 3 0,-1 0-2 0,0 4-2 16,0 2 2-16,1-1-2 0,-1 1 4 16,-1 2 1-16,1-3-4 15,-2 1 4-15,2-1-4 0,-1 0-2 0,0 1 7 16,0 2-3-16,-1-1 0 15,1 3 0-15,1 0 3 0,1 0-5 16,1 3-1-16,1-1 0 16,1-4 1-16,0 3 4 0,0-4-3 0,2 0-3 15,-1-1 5-15,-2 0-2 0,4 0-7 16,-2 0 7-16,0 1 0 15,0 1-11-15,0 0 11 0,0-1-5 0,1 2-10 16,0-1 5 0,1 2 1-16,0-1 0 0,0 1 2 0,2 0-9 15,0 3-20-15,0 2-2 16,5 4-12-16,1 2-37 0,1 7-22 15,1 7-57-15,-4-3-133 16,-4-1-223-16</inkml:trace>
  <inkml:trace contextRef="#ctx0" brushRef="#br0" timeOffset="24050.033">7373 8990 255 0,'0'0'0'16,"0"0"167"-16,0-2-107 0,0 2 31 15,-1-3-29-15,-1 2-15 16,1-2-3-16,-3 0-16 0,2 3-10 0,-2-4 1 15,1 3 1-15,-1 1 21 16,4-1-4-16,-2 1-10 0,2 0 3 16,0-1 1-16,0 0-6 15,0 0-1-15,0 1 9 0,-1 0 0 0,-1-3-6 16,0 1-10-1,0-1-1-15,1 1 7 0,-2 0-3 0,2-1-4 16,-2 1 1-16,0-3 0 0,-2 0-6 0,0-1-1 16,-2 0 5-1,0-2-1-15,-2 1-3 0,2-2-2 0,-1 1-4 16,1-1-4-16,0 1 6 15,-1 1-4-15,0-1-3 0,0 2 0 16,2-1 8-16,-2 0-6 16,1 1 3-16,0 0 2 0,2 0 2 0,-1 4 3 15,0-3 0-15,0 2 0 0,1-1-8 16,-1 1 2-16,-1 0-6 15,0 1 0-15,-3 2 5 0,2 0-13 0,-3 0 13 16,2 4-4-16,-1-3-2 16,1 4 1-16,1-1 0 0,0-1 0 15,1 0 0-15,1-1 3 16,-3 2-5-16,1-1 4 0,0 2-1 0,-1 0-1 15,2 0 0 1,1 2-3-16,1-3 3 0,0 0 0 0,-1 2 0 16,2-3 0-16,-2 5 0 0,-1-1 3 0,1 0-6 15,-2 1 6 1,-2 3-3-16,0-1 0 0,0 0 0 0,3 1 5 15,-1-5-8-15,2 6 2 16,0-2 3-16,0 0-4 0,0-1 4 16,-1 3-3-16,0-1-1 15,0 1 4-15,1 0 2 0,2-1-7 0,-1-1 2 16,2 0 2-16,-2-1-2 15,1 3 2-15,2 2 0 0,-2-3-1 16,1 3 0-16,2-3 0 0,-2-3-1 0,1 4 2 16,0 0 4-16,-1 0-8 15,-1 3 6-15,3-5-2 0,-1-3-5 16,2 2 8-16,0-1-4 15,-1 4 0-15,1-2 0 0,0 0 2 0,0-3-5 16,0 0 6 0,0 0-1-16,0 2-3 0,1 1 2 0,2 2 2 15,1-3-5-15,-2 1 4 0,1-4 0 0,-1 4-3 16,2 1 2-1,-1-1 2-15,0 0-3 0,0-1 0 0,0 0 1 16,-1-1-1-16,2 3 0 16,-1-1 7-16,1 1-10 0,0-2 6 15,-1 1-1-15,3-3-2 16,0 1-1-16,1-1 6 0,2 2-8 0,-1-1 6 15,0 1 1-15,1-2-7 16,-2-1 5-16,1 2 1 0,-1-3-6 16,1 3 5-16,0-1-2 0,-1-2 0 0,1 0 0 15,2 2 5-15,1-4-7 16,1 0 4-16,2 1 1 0,0-1-4 15,0-1 2-15,0 0 1 16,-1 1-3-16,0-1 1 0,0-2 1 0,-2 3-2 16,0-3 2-1,3 0 1-15,-3-1-3 0,1-3 2 0,1-2 1 16,2-1-2-16,0-1 4 15,2-1-3-15,0-2-2 0,0 1 2 16,-2 0 12-16,-1-2-6 0,-1 0 6 0,-3-1-1 16,1 0-1-16,-2-3 1 15,0 2-2-15,-3 0-2 0,1-1 6 16,1 0-2-16,-3-2-3 15,2 2 1-15,-1-3-1 0,0 1-2 0,0 0 2 16,-1-4-2-16,0-1-1 16,-2-2 2-16,-1 0-4 0,-2-3-2 15,0 0 6-15,0-2-5 0,-2 0-6 0,-4-2 6 16,-1 2-2-16,0 2-2 15,-4 1 2-15,2 4 5 0,0 0-7 16,-1 2 1-16,-2 6-2 16,3-1-7-16,-1 5 9 0,2 4 0 0,3 2-59 15,2 3 17 1,2 1-18-16,1 0-59 0,0 0-37 0,-3 9-86 15,2-4-115-15</inkml:trace>
  <inkml:trace contextRef="#ctx0" brushRef="#br0" timeOffset="25800.036">15651 9853 565 0,'3'-6'0'15,"0"-1"217"-15,1-1-149 0,0-1-3 0,-3-1-5 16,3 0-19-1,-2-2-4-15,-2 2-1 0,2-2 3 0,-2 0-4 16,0 2 3-16,0-2 4 0,-1 0-9 0,0 1-8 16,-2 1-1-1,-1 2-9-15,3-1-2 0,-1-2-2 0,0-1 0 16,0-1 1-16,-2 3 4 15,-2-3 2-15,-3 3-5 0,2 0 2 16,-1-1-7-16,-1 2 3 16,1 4-5-16,-2-4-2 0,-1 4-2 0,0 0 0 15,-3 2-3-15,-2-1-5 0,1 1 11 16,-2 2-5-16,1 1 0 15,1 0 0-15,4 0 0 0,0 0 0 0,0 2-1 16,3 1 2-16,-2 2-2 16,-1-2 2-16,1 3-2 0,-1 0-3 15,-1 1 8-15,-2 0-2 16,-1 0-3-16,-1 3 1 0,-1 0 1 0,0 0-2 15,3 2 2 1,0 0 1-16,1-2-4 0,1 2 4 0,1 0-4 16,1 0 1-16,3 0 2 0,0-3 2 0,2 2-3 15,-1 0 0 1,0-1 0-16,1 4 0 0,-2-2 0 0,2 3 3 15,-1 0-3-15,-2 2 0 16,2 0 4-16,-2 0-6 0,2-1 4 16,1 0-1-16,0 1-1 15,1 2 0-15,0 1 3 0,1 0-4 0,-1-3 2 16,4-2 0-16,0 2-2 15,0 0 2-15,2 2 1 0,0-3-3 16,1 2 2-16,2-2 3 0,0-1-6 0,0 2 4 16,1 0-1-16,1-2-2 15,0-1 2-15,2 1 1 0,0-2-2 16,-1 0 0-16,1 2 4 15,-1-1-5-15,0-1 2 0,-1-1 1 0,1 0-4 16,0 0 4 0,2 0-1-16,-1 0-2 0,0 0 2 0,1-2-2 15,1 0-6-15,3-3 9 0,1-5-3 0,3 1-1 16,1-1 4-1,1-2-1-15,-2 0-2 0,3 1 2 0,-4-4-1 16,2-2 0-16,1-2 0 16,2-3 1-16,-2-2-2 0,3-1 2 15,-3 1 0-15,1 0-1 16,-1 0-1-16,-3 0 2 0,-2 1-2 0,-2-2 2 15,-2-1 0-15,-1-2-2 16,1-3 2-16,1-2 6 0,0-2 1 16,1 0 3-16,1-3-4 0,1 1 0 0,1-6 8 15,-1-1-3-15,1 1-7 16,-1-3 4-16,-3-2 3 0,-5-1-8 15,-2 1 5-15,-2 0-2 16,-3-1-4-16,-3 1 4 0,-5 0-4 0,-2 1 0 16,-1 2 2-1,-1 3-1-15,1 2-6 0,-1 4 4 0,2 1 0 16,-2 5-2-16,2 1-4 15,0 5 4-15,-2 2-61 0,1 3 3 16,-4 2-14-16,-3 5-50 0,2 0-6 0,-1 5-34 16,1 4-157-16,4-6-184 15</inkml:trace>
  <inkml:trace contextRef="#ctx0" brushRef="#br0" timeOffset="27210.038">19330 10096 618 0,'0'-7'0'16,"0"0"234"-16,1-1-146 16,-1-3-23-16,-1-2-11 0,-2 3 0 0,-1-4-11 15,-3 2-16-15,1 0-1 16,-1-1-3-16,0-2 1 0,-2 1 3 15,0-2-7-15,1 3 11 16,0 1-1-16,-2-1-8 0,2 5-5 0,-2 0-5 16,-2 1-2-16,0 2-9 0,0 0-2 15,-2 1 2-15,-3 4-1 16,1 0-4-16,-4 4 8 0,2 4-4 0,0 1 0 15,-2 1 0 1,-1 2 8-16,0 2-6 0,0 1 1 0,1 0 1 16,0 0-3-16,0 1 5 15,2-1-3-15,4 2-4 0,0 0 2 16,4-1 4-16,-2 0-6 15,3 0 2-15,1-1 4 0,2-1-6 0,0 3 2 16,2-3 4-16,1 3-7 0,1 3 4 16,-1-2 4-16,1 2-6 15,2 0 0-15,-1-3 8 0,1 2-7 0,1-1 6 16,-1-2-6-16,3 1 0 15,1-3 5-15,-1 1-5 0,3-1 0 16,-1 0 7-16,1-1-1 16,1 0-2-16,0 0 5 0,-2 0-3 0,0 1-6 15,2 1 6-15,0-1-7 0,0 1 0 16,2-1 0-16,-1-2 3 15,0 2-4-15,1-2 2 0,-4-1 2 0,1 3-4 16,0-2 2 0,-2-2-1-16,0-1 0 0,-1-1 0 0,2-2 3 15,1 3-4-15,3-2 2 16,1 1 6-16,2 0-7 0,1 0 0 15,1-2 7-15,3 1-10 16,-1-1 5-16,0-3 0 0,0-1-3 0,-2 0 2 16,-2-2 3-16,-3 0-5 0,1 0 2 15,-3 0 3-15,0 0-5 16,-2-2 2-16,0-2 5 0,-1 1-1 0,-1 0 3 15,3-2-8-15,2 1 0 16,2-5 0-16,1-2 2 0,5 1-3 16,0 0 2-16,4-2-1 15,0 3-3-15,1-3 5 0,-3 2-1 0,2 3-2 16,-4-1 1-1,0 0 1-15,-2 1-2 0,-3-1 2 0,0-3 9 16,-1 2 4-16,0-2 0 0,-2 1-3 0,0 0-2 16,-2-4 3-1,0-3-3-15,-2-3-8 0,0-2 8 0,0-1-6 16,-1 0-2-16,-2 0 7 15,0 2-6-15,-1-1 1 0,0 1 3 16,-2 3 1-16,-2 1-4 16,1 2 7-16,-1 2-4 0,0 0 0 0,1 0 2 15,0 1-6-15,0 0-1 0,-1-2 4 16,2 0-3-16,-1-1-3 15,-2 0 2-15,0-1 2 0,-3 0-4 0,-1 1 1 16,-1 3-1-16,-1 0-6 16,0 1 10-16,-1 3-6 0,1 1-3 15,-2 3 5-15,3 0-3 16,1 2-9-16,1-1 1 0,4 3-2 0,1 0-15 15,-3-2 6 1,2 2-5-16,0 0-20 0,-1 0-10 0,0 0-16 16,-3 8-66-16,-2 1-9 0,-3 1-52 0,-1-8-303 15</inkml:trace>
  <inkml:trace contextRef="#ctx0" brushRef="#br0" timeOffset="41000.057">3211 6091 455 0,'3'-7'0'0,"1"2"126"15,0-4-75-15,1 1-2 0,-1 0 21 0,1-1-8 16,0 0-11-16,0-1-9 15,-2 2 1-15,0 0-10 0,1 2-4 16,0-3 0-16,3 0-12 16,0-2-7-16,4-3 1 0,2 2 0 0,1-3-6 15,4-2 2-15,2 0-2 16,3-3-6-16,5-3 2 0,-1 0 6 15,2 0-4-15,2-2 15 0,0-2-5 0,1 0 3 16,1-2 9-16,-2 1-10 16,0 4-5-16,1-1 1 0,0 2-4 15,0 0-5-15,1 2 4 16,-1-4-6-16,3 0 0 0,0-3 0 0,2 0 3 15,1 3-4 1,2 1 2-16,2-1 1 0,1 0-4 0,3 0 3 16,1 0-1-16,-1 1 0 15,1 0 0-15,1 3 1 0,-2 2-1 16,1 1 0-16,0 2 1 0,0 2-1 0,1 2 0 15,2 1 4-15,0 1-4 16,4-1 0-16,0-1 3 0,2 4-3 16,2-3 0-16,4 3 2 15,-1-2-2-15,1-2 0 0,-2 3 6 0,-3 1-8 16,-2-2 4-16,0 3 22 15,-4 2-13-15,1 1 1 0,-1 1-3 16,-2-1-4-16,0 0 2 16,-1 3-3-16,2 0-2 0,0-1 3 0,3 2-1 15,1 0-5-15,1 0 2 0,0 0 7 16,1 0-9-16,-4 0 2 15,3 0 7-15,-1 0-5 0,-1 0 5 0,-2 0-2 16,2-1 0 0,-1 0 5-16,1 1-4 0,1-3-4 0,1 1 1 15,2 1-1-15,4-2-4 16,2-2 2-16,3 4 6 0,2-2-5 15,1-1 1-15,-3 1-1 0,0-1-4 0,-2-1 4 16,-3 2-1-16,1-1 0 16,1-1 2-16,1 0-1 0,1 0 0 15,3-2 5-15,1 1-4 16,1 0 0-16,2-2 3 0,0 4-4 0,-1 1-4 15,2-1 4-15,-2 3 2 16,1-3-8-16,0-1 5 0,0 2 0 16,0-1-2-16,1 2 2 15,2 0 1-15,2 0-2 0,-1 0 0 0,0 2 1 16,0-2-1-16,0-1 0 0,-3 3 1 15,2-2-1-15,1 0 0 16,1 2-1-16,5 0 0 0,2 0 2 0,0 0 1 16,2 0-2-1,-4 0 0-15,-2 0 1 0,1 2-1 0,-2-2 0 16,3 2 1-16,1-1-2 15,3-1 2-15,0 2 0 0,1 2-2 16,2-2 2-16,-2 4 1 16,3-1-3-16,-2-3 2 0,2 3-1 0,1-1-2 15,2-1 4-15,4 0 0 0,1 1-3 16,-1-1 1-16,-1-1 2 15,0 1-4-15,-4-1 4 0,0 0-1 0,-3 0-2 16,1-1 2-16,0 1 0 16,1 1-2-16,0-1 2 0,-2 1 2 15,0 1-5-15,-4-1 4 16,4 1 0-16,-3-1-3 0,0-1 1 0,4 3 2 15,2-2-4-15,-1-1 4 0,1 3-1 16,-2-1-1-16,1-1 0 16,-4 2 2-16,2-2-3 0,0 1 2 0,1 1 0 15,3-2-2 1,1-1 2-16,0 3 2 0,0-1-4 0,2-1 2 15,-2 1 1-15,-1 0-3 16,-1 0 2-16,-1 1 3 0,4 0 6 16,0 0 1-16,2 2-1 15,-1 1-7-15,2-1 3 0,-4 0-1 0,-2-2-5 16,-1 2 0-16,0 0 2 0,0 0-3 15,1-2 2-15,0 1 2 16,-1-2-4-16,0 1 2 0,-2-1-2 0,-2-1 1 16,0 2 0-16,1 0 1 15,-1 2-1-15,4 0 0 0,1 5-2 16,-2-3 3-16,1 2 5 15,-5-1-6-15,-5-3 0 0,2 2 0 0,-1-1 0 16,-3-1 0 0,5 3 0-16,-3-3 4 0,0 0-7 0,-2-3 6 15,-1 2 0-15,-2 1-3 0,-1-2 0 0,1 4 1 16,-3-1 0-1,2 1-2-15,-1 1 3 0,-1 2-4 0,0 0 4 16,0 0-1-16,-2 0-2 16,-3 1 2-16,-3 1 2 0,-1 3-6 15,-1-1 6-15,-6 0-3 16,-1 0 0-16,-5-3-1 0,-6 4 2 0,-4 0-2 15,-6 0 2-15,-5 2-1 0,-4-2 0 16,-3 2 0-16,-2 1 0 16,0 0 0-16,0 1 0 0,0-1-2 0,0 1 0 15,1 0 4-15,-2 1 0 16,0 2-4-16,-1 0 4 0,-2-2-3 15,-1 0-2-15,-4-2 6 16,0-4-2-16,-7-5-2 0,2-2 1 0,-5-3 0 16,0-2 0-1,-2-2 0-15,1 0 2 0,-1-2-3 0,1 1 0 16,0 1 1-16,-1-2 0 0,1 2-2 0,1 1 2 15,-1 1 0 1,4-1-1-16,0 2 1 0,2-1 0 0,-2 1-3 16,0-2 3-16,-1-1-12 15,-2 0 7-15,-1-1 0 0,-1-1 0 16,0 0 10-16,1 0-3 15,-1-4 1-15,-1-4-2 0,0-6-2 0,-1-3-4 16,-1-6 9-16,-1-1-3 16,3-2-2-16,-1-4 2 0,1-1-1 15,-1-2 0-15,1-2 0 0,0 1 3 0,-3 1-4 16,0 1 2-16,-1 6 1 15,1 1-1-15,0 6 4 0,-2 2-2 16,2 3-3-16,0 4 0 16,1 6 5-16,3 2-5 0,-1 1-1 0,1 1 1 15,0 0 0 1,0 0-1-16,0 0 0 0,0 2-5 0,3 5 5 15,1 5 2-15,5 3-2 0,-2 6 2 0,3 4 0 16,0 1-3 0,-1 4 4-16,-1 2-2 0,0 1 0 0,3 5 0 15,1 0 5-15,0-1-9 16,1-3 8-16,-3-2-3 0,-2-4-2 15,-1-5 1-15,-1-2 1 16,-5-4-1-16,-1-2 0 0,0-3 0 0,-5-2 0 16,1-1 0-16,-3-2 1 15,1 0-2-15,-1-2 2 0,0-1 0 16,0-2-1-16,1-2 0 0,3 1 1 0,-1-1-1 15,2 0 0-15,-2 0 3 16,1-3-4-16,-2-5 2 0,-3 2 4 16,-3-5-6-16,-4-3 2 15,-7-1 0-15,-7-2-7 0,-8 0 9 0,-7-1-3 16,-2 2 0-1,-1 0 0-15,3 3 11 0,2 3-9 0,5 1 4 16,4 4-6-16,2 2 0 16,4 3-3-16,0 0 0 0,4 0-19 15,3 8-18-15,1 8-43 0,2 1-120 0,3-7-83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05:44.26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5760 3580 724 0,'3'-18'0'0,"3"4"91"0,-2 3-76 16,0 4 5-16,-4 4 2 15,0 2 10-15,0 1-25 0,0 0-14 0,2 4 7 16,-1 5 0-16,3 7-3 0,-1 2 5 16,1 4 24-16,2 4 1 15,0 5-10-15,2 1-7 0,2 5-3 0,1-3-6 16,-1-1 2-1,0-7-1-15,-1-5-4 0,-1-6 3 0,0-6 0 16,-1-2 0-16,3-5 25 16,-2 0 23-16,3-2 5 0,3-6 0 15,5-6-1-15,5-8-2 0,7-9-27 0,8-6-5 16,6-8-15-16,6-6 0 15,3-2-2-15,4-6-4 0,2-1 4 16,2-3 2-16,2-4-5 16,-1-2 2-16,3 6 3 0,-4 2-5 0,-4 6 2 15,-9 7 1-15,-12 10-3 16,-9 8 2-16,-11 8 2 0,-6 7-3 15,-4 6 0-15,-4 4 2 16,1 1-10-16,-1 2-31 0,3 0-45 0,-1 10-55 16,-5 3-55-16,0-4-199 0</inkml:trace>
  <inkml:trace contextRef="#ctx0" brushRef="#br0" timeOffset="15600.021">8185 7892 685 0,'-1'-10'0'16,"0"0"212"-16,1 3-101 0,0 1-30 0,0 4-19 15,0 2-21-15,0 0-22 0,0 0-11 16,0 1-2-16,0 9 4 16,-3 9 0-16,-3 12 40 0,-4 12-6 0,-5 3-9 15,2 1-10 1,-2-1-9-16,2-5-10 0,2-5-7 0,2-3 2 15,1-5 5-15,1-3-7 16,3-6 2-16,1-2-2 0,3-6-29 16,0-3 13-16,0-4-14 15,0-1-27-15,1-2-3 0,5-1-19 0,2-4-35 16,5-7-33-16,-1-6-145 0</inkml:trace>
  <inkml:trace contextRef="#ctx0" brushRef="#br0" timeOffset="15850.022">8461 7706 456 0,'4'-7'0'16,"-2"2"269"0,0 3-152-16,-2 2-45 0,0 2-8 0,-2 11-15 15,-5 8-8-15,-2 8 8 0,-3 9-15 0,-2 5-12 16,0 1-4-1,-2 5 4-15,0-1-3 0,1-2-9 0,3 0 1 16,2-5-7-16,3-3-4 16,0-3 0-16,2-7 5 0,3-7-6 15,0-2 2-15,2-5-1 16,0-4-11-16,0-1-9 0,0-1-8 0,0-3-29 15,0-3-20-15,-2 0-38 0,-2-2-118 16,-6-10-241-16</inkml:trace>
  <inkml:trace contextRef="#ctx0" brushRef="#br0" timeOffset="16200.022">8201 8093 539 0,'13'-8'0'0,"5"-2"231"0,2 3-98 16,4-3-50-16,3 4-18 0,-2-1-31 0,2 3-19 15,0 1-13 1,-3 3 1-16,-4 0-3 0,-1 3 0 0,-3 3-69 16,-2 0 20-16,-2-2-16 15,-2 0-10-15,-2 0-13 0,-2-3 2 16,1 2 38-16,-2-1 3 15,0 0 1-15,-1 0 31 0,-1 4 11 0,-1 1 3 16,-2 2 0-16,0 4 18 16,-2 1 42-16,-1 2-10 0,-1-3-6 15,1 1 22-15,-2-3-10 0,0-2-14 0,1-1 3 16,-2 2-17-16,1-1-12 15,-1 0-11-15,2 1-2 0,1 2-3 16,-2-3-2-16,0 2-39 16,2-2-24-16,3-2-47 0,0-3 7 0,2-3-38 15,5-4-146-15</inkml:trace>
  <inkml:trace contextRef="#ctx0" brushRef="#br0" timeOffset="16350.022">8607 7811 563 0,'2'-11'0'0,"-1"4"168"16,1 4-131-16,-2 3-27 0,1 5-14 0,0 10-9 16,0 10-53-16,-1 3-113 15</inkml:trace>
  <inkml:trace contextRef="#ctx0" brushRef="#br0" timeOffset="17870.025">8793 8081 888 0,'0'-14'0'0,"-3"1"168"0,-3 1-91 0,-2-1-26 16,-2 2 6-16,-2 3-7 16,-2 4-20-16,-2 2-18 0,-2 1-3 15,-2 11 7-15,0 5-7 0,3 4-5 0,1 2-2 16,4-1 0-16,5-5-4 15,4-3-3-15,2-1-13 0,2-2-7 0,3-2 11 16,2 0-7 0,3-3-2-16,0 0 7 0,1-3-1 0,2-1 0 15,0 0 7-15,1-5 3 16,1-2 0-16,-1 0 3 0,-2-1-1 15,0 1-1-15,-4 0 7 0,-1 2-2 0,-2 3-2 16,-3 2 4-16,-1 0-2 16,0 12-11-16,-4 8 17 0,-3 12-3 15,-3 8-3-15,-3 10 2 16,-2 7 3-16,0 8-6 0,-2 6 2 0,-3 0 3 15,3-4-4-15,0-4-97 16,-4-7 37-16,3-5 58 0,-3-7-1 16,-5-10-51-16,5-3 34 15,-3-10 25-15,-1-1-4 0,2-7 0 0,3-4 0 16,4-3 3-16,6-5-2 0,4-1 12 15,2-7 2-15,3-6 2 16,1-8-7-16,2-8-7 0,5-6-4 0,4-10 2 16,3-5 8-1,2-6-11-15,6-4 4 0,6-1-2 0,6-2-2 16,6 3 4-16,2 1 48 15,5 1-6-15,2 1 2 0,2 1-2 16,0 2-1-16,-5 4-1 16,-3 4-20-16,-6 2-11 0,-3 4-6 0,-4 3-1 15,-5 1-5-15,-6 4 2 0,-5 2 5 16,-5 3-6-16,-3 5 0 15,-5 4 5-15,-1 4-6 0,0 3 2 0,-2 2 6 16,-3 3-7 0,-3 4-3-16,0 2-3 0,-1 1-5 0,-2 12 6 15,-2 7 3-15,0 11-2 16,-2 7 3-16,0 6 2 0,-1 7-2 0,2 1 2 15,1 1 0-15,1-2-3 0,2-5 4 16,0-5 1-16,4-11-5 16,2-9 3-16,1-10-2 0,3-7-4 0,0-2 8 15,0-2 1 1,0 0 5-16,4-7 2 0,5-6-3 0,5-7-9 15,4-3 2-15,-3-2 1 16,3-1-2-16,0 2-11 0,-1-1 7 16,-1 7-10-16,-4 6 4 15,-5 7 4-15,-1 5-2 0,-3 10 0 0,-3 14 2 16,0 8 7-16,-2 8 0 0,-2-1 2 15,0-5-5-15,2-4 4 16,2-9-1-16,1-3-1 0,5-5-1 0,1-3 4 16,4-4-4-16,3-2 2 15,1-4 4-15,4-3-2 0,0-7 0 16,1-4-2-16,2-4 1 15,0-2 0-15,-2-3-1 0,0-4 0 0,-6-4 2 16,1-3 0 0,-2 1-1-16,-5 1 3 0,-2 5-4 0,-2 7-1 15,-3 5 0-15,-1 7 7 0,0 5-3 0,0 3 8 16,-6 1-6-1,-1 10-11-15,-4 9 5 0,-2 7 0 0,2 4 0 16,0 0 1-16,1 1 0 16,2-2-1-16,1-4-3 0,2-5-4 15,2-1 2-15,2-6 3 16,-1-2 1-16,1-2 0 0,1-3 1 0,0-2 0 15,3-2-5-15,2 1 4 0,0-1-1 16,3-3-9-16,3 0 8 16,0-7-2-16,5-3-3 0,2-1 1 0,0-4-1 15,5-3-4-15,-3-7 1 16,1-1 0-16,2-5 5 0,-1 0 9 15,-3 6-2-15,-1 4-2 16,-6 8 2-16,-3 6 0 0,-2 7-1 0,-3 3 0 16,2 11 4-1,-1 5 3-15,-2 6-1 0,-1 0-3 0,-1-2-2 16,-1-2 4-16,0-3 1 0,-3-1 3 0,-5-3 5 15,-4 1-6 1,2-4-1-16,-2 2-2 0,-1-3-4 0,5-1 0 16,0-3-2-16,3 0-11 15,5-4-21-15,0 1 1 0,4-3-10 16,5 0 17-16,4-3 17 15,3-6 7-15,4-5 0 0,5-6 1 0,-1-1 0 16,3-8 0-16,1-7 0 16,2-6 8-16,2-8 11 0,-1-2 8 15,3-5-9-15,-1-2-4 0,-4 1 0 0,-4 4-4 16,-2 9 2-16,-8 8 2 15,-5 11-3-15,-4 10 11 0,-4 9-3 16,-1 4 3-16,-1 3 13 16,-3 2-17-16,-5 12-20 0,-7 13-5 0,-4 11 14 15,-1 11-5 1,1 5-3-16,0 2 2 0,-2 3 0 0,5 0-2 15,0-5 2-15,5-7 4 0,6-8-8 0,3-11 2 16,2-5 0 0,3-5-3-16,2-5 3 0,3-2-1 0,5-4-8 15,0-4-6-15,3-3-22 16,2-5-26-16,-1-4-15 0,-2-3-48 15,-3-6-94-15,-5-4-160 16</inkml:trace>
  <inkml:trace contextRef="#ctx0" brushRef="#br0" timeOffset="18000.025">9741 7994 619 0,'15'-5'0'0,"2"-1"83"0,-2 0-64 16,0-1-14-16,0 2-10 15,-2-2-72-15,-2 2-110 0</inkml:trace>
  <inkml:trace contextRef="#ctx0" brushRef="#br0" timeOffset="20650.028">9109 8651 679 0,'5'-16'0'0,"-1"1"260"0,-1-2-159 0,-1-2-4 15,-2 1-24-15,0-1-19 16,-2 0-6-16,-5 5-13 0,-2 2-1 15,0 5-8-15,-4 5-3 0,-3 2-12 0,1 4-8 16,-3 10 2-16,-2 8-5 16,0 6 0-16,-1 10 0 0,0 1 2 15,4 2-3-15,1 4 2 16,2-4 2-16,4 0-6 0,2-4 2 0,4-6-11 15,4-6-6-15,2-5 6 16,4-2-11-16,6-6-9 0,-1-5 16 16,6-4-6-16,3-3-5 15,4-6 10-15,3-5 0 0,1-5-8 0,-1-4 13 16,-1-1-6-16,-2-2-4 0,-1-3 21 15,-5 1-2-15,0 3 1 16,-6 3 4-16,-5 5 0 0,-2 4-1 0,-5 5 13 16,0 4 6-1,0 1 1-15,0 6-1 0,-3 11-20 0,-2 5 0 16,-1 7 12-16,-1 1-9 15,4-5-3-15,3-3 0 0,0-3 3 16,0-6-3-16,4-1 0 16,2-3 0-16,1-1 0 0,3-1 0 0,-2-2 1 15,2-5-2-15,0 0 2 0,-1 0 0 16,2-6-1-16,-3-3 7 15,-3-5-3-15,0-2-1 0,-3-5 2 0,-2-5-1 16,2 0-8-16,2-6 8 16,0 1-3-16,4 2-1 0,-4 2-1 15,-4 7 1-15,3 8 0 16,-3 7-1-16,0 2 4 0,0 3-5 0,-2 0 4 15,-3 5-4-15,-3 5-14 0,0 3 18 16,-3 3-1-16,5-1-2 16,3-1 0-16,3-1-2 0,1-1-4 0,6-3 11 15,1 0-6 1,4-1-4-16,5-3 10 0,2-3-6 0,5-2 0 15,2-1 2-15,0-5 0 16,0-6-11-16,0 1 10 0,-2-5-1 16,3-3-5-16,-3-6 12 15,-4-1-4-15,-1-6-2 0,-6-3 2 0,-3-1 2 16,-2-1 1-16,-5 1 7 0,-1 7 1 15,-1 7 2-15,-1 8-9 16,0 9 7-16,0 0 9 0,-4 5-2 0,1 2-16 16,-7 12-6-16,-3 11-6 15,-5 7 10-15,1 5-2 0,-1 3 2 16,3 3 2-16,3-2-4 15,1-1 1-15,4 0 0 0,1-8 0 0,5-1-1 16,1-2 1 0,1-9 0-16,6 1-1 0,1-6 0 0,5-5-4 15,1-1-1-15,1-6-5 0,4-3 3 0,4 0 5 16,0-9-3-1,3-3-3-15,-1-5 7 0,-1-3-3 0,2-5-2 16,-1-8 10-16,-4-4-4 16,-1-9-3-16,-3-2 8 0,-3-3-3 15,-1 0-1-15,-3 4 0 16,-2 7 2-16,-4 6-2 0,-1 13 0 0,-3 7 17 15,0 6-3-15,0 5-2 0,0 3-4 16,-4 1-1-16,-5 15-10 16,-6 8-2-16,-5 10 1 0,1 8 8 0,1 3-1 15,4 1-4-15,0 2 1 16,2-3 2-16,4-5-4 0,4-6 4 15,0-5-2-15,4-6-2 16,0-2 4-16,2-6-4 0,3-3 0 0,1-3 2 16,-1-3 0-1,3-1-23-15,1-4 12 0,5-1-7 0,-2 0-16 16,3-2 5-16,0-8-7 0,1-4 1 0,0-3 13 15,-2-3 3 1,2-4-2-16,-2-3 13 0,-1-3 7 0,0-1 1 16,-1 4 0-16,-4 4 3 15,0 6 5-15,-6 8 11 0,-1 4-3 16,-1 3 7-16,0 2-8 15,-3 12-8-15,-2 7-14 0,-3 7 13 0,0 1-1 16,0 0-6-16,3-6 2 16,0-5 3-16,5-2-5 0,0-2 1 15,0-3 0-15,0-4 0 0,2-1-1 0,3-2 1 16,0-1 0-16,3-1 0 15,1 0 1-15,1-3-2 0,3-3-1 16,0-4-2-16,4 0-12 16,-1-4 7-16,2-1-3 0,3-1 2 0,-2 1 10 15,1 1 0 1,-2 1-2-16,-3 5 3 0,-2 4 3 0,-4 2 3 15,-4 2 1-15,1 3-3 0,-4 8 2 0,-2 3 11 16,2 4-9 0,-2 1-9-16,0 2 0 0,0-1 9 0,-3-5-10 15,-1 2 2-15,-3-8 9 16,-2 1-3-16,-2-3 12 0,1-1 0 15,0-2-2-15,3-2-10 16,1-1-5-16,3-1-4 0,0 0 4 0,3 1-1 16,0-1-1-16,1 0-28 15,2 0 0-15,4-4-3 0,1-3 24 16,5-2-6-16,0-2-7 0,3-2 13 0,2-3-1 15,2 0 1-15,1-2 11 16,-1 1-4-16,-2-1 0 0,-2 3-8 16,0 3 7-16,-4 1-2 15,-1 2 4-15,-3 4 0 0,-2 1-2 0,-5 3 0 16,0 1 0-1,1 1-11-15,-2 6 12 0,0 6 0 0,0 1 20 16,-6 5-9-16,4-1-3 16,-2 1-6-16,1-1 9 0,1-1-7 15,-1-4-4-15,3-1 0 0,0 1 3 0,0-3-4 16,0-2 2-16,0-3-1 15,2-2 0-15,1 1-2 0,2-3 2 16,-1-1-13-16,4 0 6 16,0-8-2-16,2 0-1 0,2-5 3 0,2-3-4 15,3-4-9-15,0-5 8 16,2-1-5-16,0-2 0 0,-2 3 9 15,-2 5 4-15,-4 2 4 0,-4 4 0 0,-3 7 23 16,-3 1-9-16,1 6-1 16,-2 3-1-16,0 8-2 0,-4 7-5 15,-1 4 3-15,-2 2-4 16,3 1 0-16,1-2-3 0,1-2-1 0,1-3 0 15,1-1 5 1,0-3-6-16,0-3 2 0,1-3 0 0,3-2-1 16,0 1-1-16,1-4 1 15,1-3 0-15,1 0 1 0,2 0 1 16,0-5 0-16,-1-5 0 0,-1-2 2 0,-2-4-2 15,0-3 3-15,-2 1-9 16,0-7-7-16,-2 4 5 0,1 1-1 16,1-1-5-16,0 4 11 15,1 1 1-15,1 0 0 0,1 4-3 0,2 2 3 16,1 1-8-16,-2 3 9 15,2 5 1-15,-1 1-4 0,2 2-7 16,-1 12 9-16,0 0 0 16,-4 9 16-16,0-1-1 0,-3 4 1 0,-2-1 8 15,0 1-8-15,0-2-3 0,-2-2 2 16,-1-3-5-16,0-6-2 15,1 0 3-15,0-5-4 0,-1-2-7 0,0-1 0 16,3-4 8 0,-1 1-8-16,1-2 0 0,0 0 11 0,0 0-14 15,0-6 1-15,5-4-17 16,3-5-7-16,2 1 12 0,4-3-15 15,1-7-27-15,3 1 7 0,4-3 5 0,-1 1-4 16,1 4 7-16,-1 4 27 16,-6 3 16-16,-2 8 5 0,-4 6 16 15,-1 1 22-15,-1 12-1 16,-1 4-6-16,-2 9-4 0,0 0-11 0,-2 0-1 15,-2 1 3-15,0-5-2 16,-4-4-8-16,-1-3-6 0,-1-2-3 16,0 1-5-16,-2-4-2 15,0-2-65-15,0-1-46 0,-2-5-233 0</inkml:trace>
  <inkml:trace contextRef="#ctx0" brushRef="#br0" timeOffset="20800.029">10587 8233 1115 0,'0'-7'0'0,"0"0"41"0,1 2-65 0,0 2-27 15,-1-1-88-15,0 2-192 0</inkml:trace>
  <inkml:trace contextRef="#ctx0" brushRef="#br0" timeOffset="21730.03">9409 9290 871 0,'-5'13'0'16,"-1"5"80"-16,-1 6-21 0,-2 5-10 0,-4-1-17 15,2-1-11-15,-1-3 0 0,0-8 1 16,-1 1 4-16,0-5 3 16,-4-4-3-16,5 1-11 0,-1-4 1 0,1-3-1 15,8-1 5-15,0-1 1 16,4 0-9-16,0 0-14 0,0 0 2 15,3-4 0-15,6-5-20 16,3-6 24-16,5-8-1 0,3-4-6 0,-1-4 6 16,2-3 0-1,1-7-5-15,2-3 4 0,1 1-1 0,0 4-1 16,-1 3 0-16,-1 9 0 0,-1 8-6 0,-3 4 8 15,-4 9-4 1,0 3-6-16,-4 3 9 0,-3 4-2 0,-2 7 0 16,-3 2 2-16,-3 4 8 15,0 5 2-15,-8 2 1 0,-2-2-3 16,-2 2-1-16,-5-1-1 15,-2-2-5-15,2-1-1 0,-1-2 2 0,0-4-3 16,4-1 0-16,0-3-12 16,3-4 3-16,2 0-14 0,1-3 0 15,1 1-2-15,1-4-2 0,3 3 8 0,2-3 6 16,1 0 5-16,0 0-3 15,-2 0-2-15,2 0-8 0,0 0 13 16,0 0-1-16,1 0-5 16,5 4 1-16,1 4 15 0,5 2 8 0,1 3 2 15,1 0-3 1,1 2 1-16,-2-1-6 0,-2-2-1 0,1-1-3 15,0-2 0-15,-2-3 4 0,-1 0-5 0,-1-1-6 16,-1-1-37 0,0-1-101-16,2-3-54 0,-1 0-97 0</inkml:trace>
  <inkml:trace contextRef="#ctx0" brushRef="#br0" timeOffset="22580.031">9764 9361 582 0,'0'-14'0'0,"-5"3"304"16,-3-3-207-16,-1 2 2 0,-3 1-32 0,0 2-12 15,1 1 4-15,-1 2-12 16,0 3-4-16,2 2-12 0,-3 2-6 16,-2 10-11-16,-2 11-12 15,0 6 1-15,0 3 0 0,3-2-6 0,5-1 5 16,4-5-2-1,3-3 0-15,2-1-3 0,6-5 3 0,4-3-10 16,-1-5 8-16,5-3-12 16,2-3 0-16,0 0 0 0,2-6-1 15,0-5-13-15,1-4 18 0,-4-2 10 0,1-1 0 16,-3-2 0-16,-4-2 4 15,3-5-5-15,-4 1 2 0,-1 1 3 16,3 4-4-16,-7 4 0 16,1 10 13-16,-4 4-7 0,0 3 1 0,0 5-6 15,0 11-2-15,-4 5-1 16,1 5 7-16,0 0-7 0,2-2 4 15,-1-5 1-15,2-1-3 0,0-4-1 0,3-4 1 16,3-3 0-16,-1-2-1 16,4-2-1-16,0-1-1 0,3-2 3 15,0 0 0-15,4-5-16 16,2-6 11-16,2-2-8 0,0-6 2 0,1-1 6 15,-1-6 5 1,1-6 0-16,-2-3 0 0,1-7 4 0,0-2-7 16,0-2 5-16,-4 4 0 15,0 4-4-15,-5 7 4 0,-5 9 3 0,-2 9 5 16,-3 9 13-16,-1 2 8 0,0 2-15 15,-2 5-11-15,-8 14-10 16,-1 9-2-16,-5 10 12 0,-1 2 0 16,4-3-6-16,1 0 2 15,1-2 0-15,4-3-1 0,0-3-1 0,4-2 2 16,3-1-2-16,0-2 0 15,2 0 1-15,4-2 0 0,1 1-1 16,4-4 1-16,3 0 0 16,-1-5-23-16,5-4 2 0,-2-3-1 0,2-5 14 15,-1-2 3-15,2 0-3 0,-2-8 12 16,-1-3-3-16,0-3-2 15,-3-1 2-15,0-4 2 0,-1-1-5 0,-3 0 4 16,-1-1-1-16,-1 2-1 16,-2 0 0-16,-1 4 0 0,-3 2-4 15,-1 2 5-15,0 4 0 16,0 0-2-16,0 1 2 0,-3 4 4 0,1 2-1 15,-5 3-2-15,-2 11-4 0,-3 9-8 16,-3 5 10-16,3 3 0 16,2-2 0-16,4 0 2 0,5-4-3 0,1-1-1 15,1-4 2 1,4-4 0-16,2-1 0 0,0-3-1 0,2-3 0 15,1-1-5-15,0-3 2 16,3-1-39-16,-2-4-32 0,0 2 6 16,3-2-38-16,-5-6-80 15,0-4-100-15</inkml:trace>
  <inkml:trace contextRef="#ctx0" brushRef="#br0" timeOffset="22730.031">10083 9167 683 0,'-9'-13'0'0,"9"4"175"16,3 0-97-16,10 1-65 15,6-2-4-15,6 3 9 0,3 3-14 16,-1 4-8-16,-3 0-79 16,-6 0-219-16</inkml:trace>
  <inkml:trace contextRef="#ctx0" brushRef="#br0" timeOffset="24960.034">3858 8589 671 0,'0'0'0'0,"0"0"25"16,-1 11 54-16,-4 7 66 0,-3 13-63 15,-4 8-31-15,-3 7-12 16,-3 5-11-16,-2-3-3 0,1-1-6 0,1-5-1 15,1-3-8-15,8-7-7 0,3-3-2 16,6-7 1-16,0-1-4 16,5-5 3-16,4-3 1 0,3-1-4 0,5-7 3 15,3-2-1-15,5-3 0 16,2-3 0-16,5-2 3 0,2-2-5 15,0-1 2-15,-3 0 2 16,-2 0-4-16,-4 2 4 0,-4 2 1 0,-6-1-4 16,-5 3-4-1,-4 2-21-15,-3-2-24 0,-2 2-10 0,0 0-25 16,-1 0-45-16,-2-3-56 0,-4 3-148 0</inkml:trace>
  <inkml:trace contextRef="#ctx0" brushRef="#br0" timeOffset="25250.035">3894 8600 897 0,'0'-9'0'0,"2"2"206"16,7-3-163-16,4-4 2 0,7 2 7 0,2-3-8 15,6 3-23 1,1 2-16-16,-2 1-8 0,-1 4 6 0,-2 3-4 15,-4 1-35-15,-5 1-5 0,-5 0-9 0,-4 1-24 16,-5 5 1 0,-1 4-11-16,-9 3 3 0,-6 3-114 0,-8 5-111 15</inkml:trace>
  <inkml:trace contextRef="#ctx0" brushRef="#br0" timeOffset="25380.035">3800 8792 696 0,'6'0'0'0,"8"0"145"0,6-2-40 0,7-3-33 16,6 2-25-16,2-2-17 0,2 3-19 0,-1 2-9 15,-1 0-4-15,-7 0-101 16,0-1-30-16,-5-1-98 0,-4-2-83 16</inkml:trace>
  <inkml:trace contextRef="#ctx0" brushRef="#br0" timeOffset="25760.036">4366 8564 613 0,'3'-1'0'0,"-2"0"160"15,-1 1-63-15,0 2-8 0,-4 10-40 0,-3 11 0 16,-5 5 5-16,1 2-16 16,-2 3-7-16,1-3 7 0,0-1-4 15,-1-1-3-15,4-1-9 16,-2 2-1-16,1 2 1 0,2 4-11 0,-1-2-9 15,2 0 1 1,0-1-2-16,2-2-2 0,0-1 2 0,-1-8 3 16,2-5-5-16,1-7 0 15,0-5 0-15,3-4-9 0,0 0 8 16,0-3-11-16,1-6-26 0,0-5-23 0,0-3-19 15,2-4-81-15,-3-2-102 16,0-2-257-16</inkml:trace>
  <inkml:trace contextRef="#ctx0" brushRef="#br0" timeOffset="25960.036">4218 8547 682 0,'0'-2'0'15,"2"-1"274"-15,6-3-202 0,3-2 34 16,6-3-31-16,5 2-15 15,1-2 0-15,2 3-16 0,3 0-27 0,-3-1-16 16,0 2 7 0,-4 0-6-16,-1 2-4 0,-3 5-41 0,-5 0-27 15,-2 0-52-15,-3 9-14 16,-3 2-59-16,-1 2-187 0</inkml:trace>
  <inkml:trace contextRef="#ctx0" brushRef="#br0" timeOffset="26230.036">4563 8672 776 0,'-2'-1'0'0,"-1"1"254"0,-1 2-173 15,-1 12-46-15,-1 7-3 16,-1 10 9-16,-2 3-19 0,2 4-10 0,-5-2-13 16,3 0 2-1,-3-2 9-15,2-7-10 0,-2-2 0 0,3-4 0 16,0-6-37-16,5 2 1 15,1-4-44-15,3-5-95 0,0 0-103 16,3-6-203-16</inkml:trace>
  <inkml:trace contextRef="#ctx0" brushRef="#br0" timeOffset="26430.037">4729 8590 592 0,'0'0'0'15,"0"7"81"-15,-4 16 48 16,-3 11 2-16,-5 12-82 0,-1 5-14 0,-1-1 1 15,-2 0-4-15,1-2-15 0,2-8-8 16,0-4 2-16,5-6-8 16,0-8-3-16,3-3 0 0,5-5 3 0,0-3-23 15,0-1-28 1,0-2-41-16,0-3-129 0,0-2-57 0</inkml:trace>
  <inkml:trace contextRef="#ctx0" brushRef="#br0" timeOffset="26580.037">4507 8903 473 0,'13'-17'0'0,"0"2"205"16,1-1-129-16,2 1-15 0,1 3-12 0,0 0-32 16,0 7-11-16,0 0-12 15,1 3-87-15,0 0-55 0,2 0-89 16,-2-4-108-16</inkml:trace>
  <inkml:trace contextRef="#ctx0" brushRef="#br0" timeOffset="26850.037">4814 8740 451 0,'3'-8'0'0,"-2"0"300"15,-1 3-155-15,0 4-62 0,0 1-6 0,0 0-14 16,0 2-19-1,-2 9-22-15,-5 7-14 0,-1 13 13 0,-2 5 2 16,-1 0-5-16,1-2 9 16,-3-2-12-16,2-6-2 0,1-2 0 15,2-4-5-15,2-2-6 16,6-2-1-16,0-3-1 0,0-2 0 0,7 1-2 15,0 1-2-15,6-2 1 0,3-2-7 16,2-3 1-16,4-3-6 16,6-1 10-16,-1-2 3 0,1-1-1 0,-2-7-17 15,-2 1 1-15,-2-2-5 16,-5-1-8-16,-1-1-13 0,-5-5-38 15,-3-2-12-15,-3-1-108 16,-5-3-200-16</inkml:trace>
  <inkml:trace contextRef="#ctx0" brushRef="#br0" timeOffset="27030.037">4843 8683 715 0,'-1'-10'0'15,"1"3"244"-15,4-2-194 0,6 1-13 16,6-2-6-16,4-2 11 15,4 3-8-15,2 2-20 0,-1 3-12 0,-5 3 2 16,0 1-8-16,-5 0-111 16,-5 3 13-16,0 3-57 0,-10 0-79 15,-3 5-171-15</inkml:trace>
  <inkml:trace contextRef="#ctx0" brushRef="#br0" timeOffset="27630.038">4768 8886 393 0,'15'3'0'0,"3"0"196"16,4-3-149-16,5 0-20 0,1 0-15 0,1-4-9 15,-1-2-6-15,-3 2-46 0,-1-2-34 0,1-1 11 16,-2-3 24 0,-2 1 8-16,-2-6 20 0,-4 2 21 0,1-1 7 15,-5 2 50-15,-2 2 8 16,-3 1 4-16,1 6 10 0,-4-2-46 15,-1 5-13-15,0 5 21 16,-2 5 38-16,0 7-11 0,-2 6-43 0,-3 4-5 16,-1 4 5-16,-3 1 3 15,-1-2 7-15,-2-3-9 0,-1-4-1 16,0-1-2-16,0-3 10 0,2-8-8 0,3 1-3 15,0-6-2-15,3-3-8 16,2-2-1-16,-2-1 9 0,5-2-8 16,0-4-6-16,0-5-12 15,7-3-22-15,3-7 8 0,4-6-14 0,2-5-14 16,1-4 25-1,3-3 4-15,2-5-2 0,1-1 10 0,5-2-4 16,-2 4 1-16,-1 9 11 16,-4 9 3-16,0 10-2 0,-3 10 2 15,-1 5 29-15,-2 0 25 0,-4 10-41 0,-4 6 19 16,-5 4 9-16,-2 4-25 15,-4 0-3-15,-7 0 6 0,-7-2-2 16,-2 0-8-16,-3-3-11 16,-3-2 2-16,3 0 9 0,2-3-12 0,4-4 4 15,7 2-2-15,3-7 0 16,4 2-30-16,3-2 5 0,0 3 1 15,3 4 20-15,2-1-7 0,2 4 0 0,-1-1 6 16,2 3-1-16,0-1-3 16,1-2 12-16,2 3-2 0,-2-5-2 15,0-4 0-15,1-2-2 16,-1-3-42-16,0 0-6 0,1-3-32 0,1-1-47 15,2-4-62 1,1-4-7-16</inkml:trace>
  <inkml:trace contextRef="#ctx0" brushRef="#br0" timeOffset="28030.039">5461 8765 694 0,'0'0'0'0,"-1"0"241"16,-1 0-203-16,-2 12 3 15,-4 10-18-15,0 5 11 0,-3 4 8 0,0-2-16 16,3 0-15-16,0-7 0 15,1-3-2-15,3-4-2 0,1-4-5 16,0-5 0-16,3-4-1 16,0-2-2-16,0 0 2 0,0 0-1 0,0 0 0 15,0-5-25-15,4-4-1 0,2-4-19 16,0-4 7-16,2 1 0 15,0-8-12-15,0 0 33 0,4-1-4 0,0-4 5 16,-1 3 14 0,1 2 2-16,-4 4 0 0,-2 8 0 0,-2 7 27 15,0 5-5-15,1 12 0 16,2 10 27-16,1 4-2 0,2 6-31 15,0 4-6-15,0-2-3 0,3-2 25 0,-2-4-12 16,2-5-9-16,-2-3-8 16,-3-5-1-16,-2-6-1 0,0-4 0 15,-1-4-1-15,-2-1 0 16,-1-2-24-16,1-6-14 0,-1-3-10 0,0-2-10 15,0-2 0-15,1-4-36 16,1-3-45-16,2-6 4 0,5-4-102 16,1-7-106-16</inkml:trace>
  <inkml:trace contextRef="#ctx0" brushRef="#br0" timeOffset="28210.039">5734 8635 522 0,'4'-14'0'0,"-3"8"371"15,-1 6-213-15,0 0-53 16,0 0-44-16,0 10-36 0,-5 7-19 0,0 6 24 16,-4 7 4-1,1 0-12-15,-1 1 2 0,0 2-1 0,-1-3-10 16,1 1-12-16,-1 0 7 15,-1-2-6-15,2-2-1 0,-1 0 1 16,2-3-4-16,3-5-62 16,2-2 11-16,3-5-20 0,0-7-30 0,5-2-12 15,2-2-81-15,2-2-230 0</inkml:trace>
  <inkml:trace contextRef="#ctx0" brushRef="#br0" timeOffset="28500.039">5887 8654 662 0,'1'-7'0'0,"-1"4"391"15,0 3-265-15,-4 1-58 0,-2 14-45 16,-4 7-15-16,-1 11 12 16,-2 5 12-16,2-3-11 0,2-3-7 0,2-4 1 15,4-2-6 1,0-6-5-16,1-3-4 0,-1 1 0 0,1 2 2 15,0 0-2-15,1 1 0 16,1-1 7-16,0-1-7 0,3 1 0 16,3-4 0-16,1 1 0 15,2-3-42-15,4-3 15 0,2-2-10 0,1-4 5 16,5-3-2-16,1-2 17 0,0-4-24 15,0-4-26-15,-4-4-23 16,-3 1 10-16,-4-3-86 0,-1-3-133 0</inkml:trace>
  <inkml:trace contextRef="#ctx0" brushRef="#br0" timeOffset="28750.04">5878 8671 841 0,'6'-7'0'0,"1"0"151"0,-1 1-76 15,1 2-18-15,2-1-17 16,4 2-7-16,3 1-4 0,2-2-15 0,5 1 0 15,-2-1-6-15,-2-2-7 0,3 3 3 16,-4-1-5-16,-3-1-50 16,-3 3-11-16,-5 2-47 0,-7 0-124 0,-1 2-94 15</inkml:trace>
  <inkml:trace contextRef="#ctx0" brushRef="#br0" timeOffset="28910.04">5866 8806 792 0,'6'0'0'16,"2"0"66"-16,3 1 16 0,4-1-10 0,1 0-19 15,4 0-29 1,5 0-14-16,-2 0-9 0,0-3-2 0,-1 3-89 16,-1-5-27-16,-3 0-111 15,-1 3-213-15</inkml:trace>
  <inkml:trace contextRef="#ctx0" brushRef="#br0" timeOffset="29280.041">6257 8632 944 0,'-1'0'0'0,"1"0"82"15,0 0-22-15,0 0-2 16,0 0-24-16,0 0-29 0,4 0 0 15,2 1 6-15,3-1 4 16,3 2 8-16,5-2 3 0,7 0-6 0,6-4 3 16,6-3-1-16,3 1-13 15,0 0-1-15,-3 1-6 0,-6 1 0 16,-6 0 2-16,-6 2-3 0,-4 1-2 0,-6 0 0 15,-2 1-1-15,-5 0-130 16,-1 0 11-16,-7 2-29 0,-6 2-193 16</inkml:trace>
  <inkml:trace contextRef="#ctx0" brushRef="#br0" timeOffset="29550.041">6415 8727 881 0,'1'0'0'0,"0"0"143"15,-1 0-76-15,0 0 27 0,0 2-36 16,0 4-34-16,0 5-5 16,0 5 24-16,0 7-5 0,-5 3-3 0,-3 5 1 15,0 1-10-15,-3-3-13 16,1 0-4-16,2-1-6 0,0-3-5 15,2-2 4-15,2 1 2 0,0-5-5 0,1 0 1 16,2-2-1-16,1-2-91 16,0 1 16-16,0-3-21 0,0-4-62 15,0-2-80-15,0-2-278 16</inkml:trace>
  <inkml:trace contextRef="#ctx0" brushRef="#br0" timeOffset="30450.042">3778 8173 610 0,'6'-13'0'0,"-2"7"191"0,-1 5-97 0,-2-1-21 15,-1 2-11-15,0 0-12 0,0 0-7 16,-1 5-3-16,-4 9-14 16,-6 7 26-16,-5 10 9 0,-7 8-14 0,-5 6-11 15,-2 10 2 1,-3 11-11-16,0 7-13 0,1 11 1 0,2 4-10 15,4-2-7-15,6-2 4 16,5-9 6-16,10-10-10 0,5-8 4 16,10-6-1-16,7-6-1 15,4-6 0-15,6-1 3 0,0-6-6 0,2-4 6 16,1-3 0-16,-1-5-4 0,1-1-52 15,0-4-27-15,0 1-46 16,0-5-66-16,-4-3-321 0</inkml:trace>
  <inkml:trace contextRef="#ctx0" brushRef="#br0" timeOffset="31110.043">6804 8389 566 0,'-3'-20'0'0,"-1"4"308"0,0 1-170 15,-1 2-34-15,1 3-31 0,0 3 0 0,2 2-9 16,2 5-8-16,0 0-7 15,0 0-41-15,5 3-10 0,3 9-8 16,6 11 20-16,4 12 17 16,0 11 0-16,-4 5-4 0,-3 7-11 0,-7 4-4 15,-4 2 2 1,0 6-3-16,-7 0-6 0,-3 0 10 0,-2-1-7 15,1-8-5-15,1-5 2 0,-2-4 4 0,-6-5-6 16,-2 0 2 0,-2-6 4-16,-4-3-8 0,-2-5-10 0,-3-3-30 15,-2-3-62-15,0-2-45 16,2-7-83-16,-3-3-467 0</inkml:trace>
  <inkml:trace contextRef="#ctx0" brushRef="#br0" timeOffset="31730.044">3931 9257 557 0,'-1'0'0'0,"1"0"247"15,0 0-161 1,5 0-56-16,5 0-6 0,8 2 49 0,7 0 9 16,12 1-9-16,8 2-10 15,10-2-12-15,9 1 2 0,9-4-7 16,12 2-12-16,11-2-6 0,11 0 1 0,12 0 3 15,6 0-14-15,7 0-4 16,2 0-9-16,0 0-3 0,-5 0 1 16,-11 3 3-16,-8-1-8 15,-12 1 2-15,-13-2 0 0,-10-1 5 0,-14 1-3 16,-11-1 0-16,-12 0-4 15,-10 0 2-15,-10 0 0 0,-9 0-13 16,-4 0 8-16,-5 0-11 16,0 0-5-16,0 0-11 0,0 0-23 0,-5-5-19 15,-5 0-69-15,-3-3-37 0,-7 2-115 16,-5-3-206-16</inkml:trace>
  <inkml:trace contextRef="#ctx0" brushRef="#br0" timeOffset="32960.046">3189 8828 843 0,'2'0'0'16,"-2"0"185"-16,0-2-68 0,0 2-17 0,0 0-12 15,0 0-29 1,-4 0-6-16,-6 0-14 0,-5 0-26 0,-4 0 1 15,-7 0 5-15,-3 0 0 16,-5 0-6-16,-2 0-4 0,-2-1 8 16,-5-5-9-16,-1 1 0 15,-3 0 2-15,-6-5-2 0,-1-2-12 0,-1-2 8 16,0-5 15-16,0-5-7 0,2-6 2 15,5-4-1-15,6-3-4 16,8-6 19-16,9-1-16 0,9-7-5 0,12-4 4 16,5 0-11-16,10-8 0 15,8 2-2-15,3-2 5 0,2-2-6 16,4 5 6-16,1 2 1 15,-2 4-4-15,1 3 0 0,-2 5 4 0,-4 7-6 16,1 8 4 0,-1 6-2-16,-1 6 0 0,1 2-2 0,-2 1 0 15,1 3-3-15,-4 2 8 0,-2 1-1 0,-2 2-4 16,-5 1 2-1,-2 1 2-15,1 1-4 0,-3 0 2 0,1 2 1 16,0-2-2-16,2 1-6 16,-1 0 7-16,0 0-15 0,-1 0 12 15,-1-2-4-15,0 2 0 16,0 1 7-16,-2 0 0 0,-1 1-6 0,-1 2 10 15,0 0-3-15,0 0-1 0,-6 0-2 16,-3 0 2-16,-6 4-30 16,-4 4 20-16,-4 2 4 0,-2 4-10 0,-3 1 9 15,0-1-8-15,-2 5 0 16,-2-2 11-16,-4 5-23 0,-4-1-6 15,-4 2 25-15,0 0-2 16,3-4-7-16,9-2 17 0,10-8 0 0,9-2 0 16,9-6 1-1,3-1-1-15,1 0 0 0,5-4 0 0,8-3 19 16,8-6-3-16,7-5-2 0,5 0-8 0,6-5-9 15,5-1 6 1,3-3 5-16,4 0-9 0,-3-3 2 0,0 0 7 16,0 1-8-16,-5 0 11 15,-7 1-4-15,-10 8-1 0,-9 8 0 16,-9 3 0-16,-4 5 5 15,-4 3 15-15,0 0-3 0,0 1-13 0,0 0-3 16,-3 0-5-16,0 2-4 16,-6 8-4-16,-1 3 5 0,-5 6-3 15,-1 2 8-15,-1 2-1 0,1 5-4 0,-2 6 1 16,-2 7 0-16,-2 6 0 15,-1 8 0-15,-1 1-2 0,0 5-20 16,2 0-3-16,1-1-16 16,5-4-38-16,4-5-7 0,6-5-71 0,-1-11-124 15,1-10-358 1</inkml:trace>
  <inkml:trace contextRef="#ctx0" brushRef="#br0" timeOffset="59390.083">20543 7524 740 0,'-4'-17'0'0,"0"2"163"15,-1 4-63-15,-6-1-48 16,-1 1-6-16,-3 7-10 0,-8 3-9 0,-1 1-4 15,-5 12 4-15,-5 8 11 16,-1 10-5-16,-2 13-1 0,1 13 1 16,-1 7-2-16,3 5-10 15,3 2-7-15,6-3-6 0,5-2-10 0,3-8 4 16,7-7 3-1,6-9-7-15,4-4 4 0,5-6 2 0,5-3-4 16,7-4-6-16,2-4 4 0,5-5-3 0,4-4-1 16,0-6-9-1,1-5-5-15,0 0 8 0,0-5 2 0,-3-9-11 16,0-4 14-16,-1-3-2 15,-2-5-3-15,0-3 10 0,0 0-2 16,-1-5-1-16,-2 5 4 16,-2 4-3-16,-4 3 0 0,-4 6 3 0,-6 4 2 15,-3 5-1-15,-1 3 0 16,0 3 12-16,-5 1 4 0,-1 0 1 15,-2 9-9-15,-1 7 2 0,-1 7-2 0,2 4-4 16,0 2-2-16,3 1 1 16,3 0-2-16,2-6-2 0,0-4 1 15,5 0 0-15,3-6 0 16,2-2-3-16,5-7 3 0,-1-2 0 0,3-3 3 15,1-3-2 1,0-6-2-16,1-4 2 0,-2-4 2 0,-3 0-4 16,-5-4 2-16,-2-3 3 0,-5-4-5 0,-2-2 2 15,-2-4 1 1,-6 0-2-16,-4 0-2 0,-2 5 0 0,-3 3 1 15,-2 8 1-15,0 9 3 16,-2 6-4-16,2 3 1 0,3 10 1 16,4 4-2-16,6 6-2 15,6 2 3-15,2 2-9 0,9-1 14 0,6-3-5 16,1-4 0-16,3-3 0 15,3-6-1-15,1-3 1 0,3-4 0 16,2-4 1-16,0-7-1 0,3-2 0 0,-3-4 5 16,4-2-5-16,-3 0 0 15,1-5 2-15,-2-1-2 0,-3-1-1 16,0-6 1-16,-3-6 0 15,-2-1 0-15,-1-2 6 0,-6-4-8 0,-5 2 4 16,-2-1 2 0,-6 1-5-16,0 6 2 0,-2 7 9 0,0 9-8 15,-2 10 10-15,-5 4-1 16,-3 7-5-16,-6 10 5 0,-6 13-7 15,-3 13-7-15,-4 10 6 0,0 8 5 0,2 5-10 16,2 0 4-16,5 4-1 16,3-6-1-16,5-2 0 0,5-7 4 15,5-7-7-15,2-2 2 16,3-7 4-16,6-3-6 0,2-6 4 0,3-4-3 15,1-5-8-15,3-4 3 16,4-4 0-16,0-5-1 0,6-1 8 16,2-4 0-16,3-8 0 0,-1-6-10 0,-1-2 13 15,0-10-6-15,-4-5-7 16,0-6 10-16,0-11 0 0,0-3 0 15,-1-5 0-15,0-1 0 16,-5 3 0-16,-3 2 1 0,-7 6-1 0,-4 9 0 16,-5 6 7-1,-2 10 6-15,-1 7 10 0,-3 7-11 0,-3 5-4 16,-3 6-1-16,0 1-6 15,-4 15-2-15,-5 10 2 0,-1 10 0 16,-4 7-2-16,0 7 2 0,-2 3 1 0,2 4-3 16,2 1 2-16,4-2 0 15,5-2-1-15,4-7 0 0,4-7 0 16,5-3 0-16,0-8-2 15,3-6-3-15,2 0-13 0,4-8 11 0,2-4-2 16,4-3 0-16,3-3 2 16,2-1-10-16,5-4 1 0,0 0 21 15,-1-11-10-15,-1-4-74 0,-5-5 73 0,1-2 6 16,-4-3 0-16,1-5 0 15,-2 1 2-15,-2 0-2 0,-1 1 0 16,-1 3 2-16,-3 5-3 16,0 2 2-16,-4 2 3 0,0 7-3 0,-3 4 8 15,0 3 1 1,-3 2-4-16,-4 7 4 0,-2 7-11 0,-2 9 2 15,-2 5 10-15,2 1-6 16,0 1-9-16,3-1 8 0,2-3-2 16,2-5-2-16,2-3 0 0,2-5 0 0,1-2 0 15,1-2 0-15,3-1 0 16,2-4 0-16,2-1-1 0,0-3 0 15,3-1-3-15,1-7 3 16,2 2 2-16,5-6-2 0,4-3-3 0,0 0 7 16,0-4-6-16,-3 0-35 15,-4-1 36-15,-3 2-1 0,-2 1 6 16,-4 6-3-16,0 3 0 15,-1 6 0-15,0 2 1 0,2 1-1 0,2 11 0 16,-1-2 10-16,0 2-6 0,-3 2 2 16,-5-2-5-16,-2 3 0 15,1 1 9-15,-10-3-4 0,-2 0 4 0,-2 0 8 16,-3-1-14-1,1-1-3-15,1-2 4 0,2 1-3 0,1-3-4 16,5-2 3-16,2-2 0 16,2-2-2-16,2-1-1 0,0 0-1 15,3-1-20-15,4-7 23 0,5-1 0 0,1-3-30 16,1-1 19-16,2-1 1 15,0-2-9-15,3-2 9 0,3-2 4 16,-1-3 3-16,0 0 5 16,-1-3-2-16,-3 4 0 0,-3-2 0 0,2 4 1 15,0 2-4-15,-1 5 6 16,0 4-1-16,-5 4-2 0,-5 3 0 15,-4 2 2-15,-1 9-2 16,-3 8 0-16,-3 9 28 0,-1 0-26 0,-3 4 6 16,4-3-5-16,-2-3-2 0,3-2 5 15,2-3-4-15,2-2-2 16,1-4 0-16,0-2 4 0,4-3-4 0,0-1 0 15,2 0 0 1,-2-7-2-16,4 1 4 0,2-1 0 0,0-1-2 16,2-4 0-16,0-4 0 15,1-4-8-15,1-3 4 0,0-1 0 16,1-4-4-16,1 0 11 15,-1 1-4-15,-2-1 0 0,-3 4 2 0,0 3 0 16,0 0-1-16,-3 3 0 0,0 5 3 16,-3 3-3-16,-3 3 0 15,-1 0 17-15,0 4-21 0,-2 12 8 0,-5 5 5 16,-2 3-5-16,1 1-1 15,2-3-2-15,2-4-2 0,3 0 2 16,2-1-1-16,-1-5 0 16,3-2-1-16,1-2 1 0,3-4-3 0,-2 0 4 15,1-2-1-15,-1-1 0 0,-1-1 0 16,-2 0 2-16,1-4-3 15,-1-4 2-15,-1-3 5 0,-1-2-5 0,0-4 0 16,0 0 0 0,1-4-2-16,1-1 1 0,5 4 0 0,-1-2 0 15,5 2-4-15,2 2 3 16,2 2-14-16,1 5 14 0,-1 1-3 15,-1 5-2-15,-3 3 10 16,-2 3-6-16,-3 7-4 0,0 5 9 0,-1 2 1 16,-2 2-4-16,-1 3 0 0,0-2 22 15,-1 0-13-15,0 1 0 16,-1-3-2-16,1-2-8 0,-1-1 2 0,-3-3 9 15,-3-1-10-15,-1-3 0 16,2 0 4-16,-2-4-3 0,2-1 1 16,4-1 2-16,-2-2-6 15,3 0 4-15,0 0-4 0,0-1-3 0,4-4 7 16,4-6-2-1,2-1 0-15,3-2-33 0,0 1 14 0,0-3-1 16,0-2 10-16,-1-2 1 0,1 0-4 0,1 1 13 16,0 4 0-1,2 3-2-15,0 6 2 0,-2 3 0 0,-5 3 0 16,-2 8 1-16,-1 7 1 15,-4 3 1-15,-1 3 2 0,-1 2-4 16,-5-1-2-16,-3-1 2 16,0-1 1-16,-2-6-3 0,3-2-11 0,2 0-8 15,-2-4-30-15,4-1-16 0,0-3-62 16,-1-4-142-16,-1 0-114 15</inkml:trace>
  <inkml:trace contextRef="#ctx0" brushRef="#br0" timeOffset="59540.083">22106 7560 943 0,'0'-10'0'0,"-1"2"31"0,-2 2-89 15,-4-1-96 1,-5 2-104-16</inkml:trace>
  <inkml:trace contextRef="#ctx0" brushRef="#br0" timeOffset="59640.083">21772 7445 762 0,'-47'-18'0'0,"12"8"317"15,12 6-251-15,11 4-41 0,10 1-19 0,2 7-12 16,8 6-131-16,2 0-28 15,-4 0-220-15</inkml:trace>
  <inkml:trace contextRef="#ctx0" brushRef="#br0" timeOffset="61180.085">22816 7765 817 0,'-20'37'0'0,"-4"11"176"15,-3 10-101-15,-1 0 0 0,1-3-34 16,3-3-4-16,0-7-7 15,0-7-16-15,4-8-9 0,0-8 16 0,6-6 5 16,3-8 9-16,2-5-2 16,5-3-2-16,1-3 1 0,3-10-12 15,0-9-15-15,10-7-9 0,5-10 8 0,5-4-3 16,4-6-1-16,2-5-2 15,5-4 2-15,4-7 0 0,2-5 1 16,3-3-1-16,4 1 0 16,1 6 0-16,-3 14 0 0,-5 15 0 0,-4 19 0 15,-9 9 1 1,-3 9-2-16,-4 11 2 0,-2 14 4 0,-5 9-2 15,-5 14 8-15,-5 4-7 16,-9 4-6-16,-8 0 4 0,-8-6 6 16,-7-2-9-16,-9-8 2 0,-4-6 4 0,-1-4-5 15,-1-5-19-15,2-4 1 16,3-4-12-16,3-3 13 0,8-2-1 15,8-5-6-15,9-3 9 16,8-2-7-16,6-2-8 0,3 0-2 0,7 0 3 16,8 0 25-16,2 0 3 15,3 8 1-15,4 4 0 0,1 3 0 16,1 1 42-16,-2 1-2 15,-1 2 0-15,-3-2-11 0,-4-2-10 0,-1-1-13 16,-3-2-3-16,0-2-6 0,2 0-10 16,-1-4-37-16,3 0-35 15,3-4-4-15,-1-2-6 0,0-2-223 0,1-9 80 16,-2 0 109-1,-2-6 77-15,-1-2 59 0,-3-6 52 0,-1-4 103 16,0-2-41-16,-3-3 7 16,-3 0-29-16,-3 0-25 0,-4 2 4 15,0 4 3-15,-11 9-24 0,-2 4-8 0,-7 10 5 16,-2 5-18-16,-2 12 1 15,-1 7-1-15,3 6-13 0,3 2-10 16,4 3-9-16,3-2 2 16,3-2-5-16,4-1-2 0,0-2 2 0,3-3-1 15,2-4-18-15,2-3-15 16,3-2-16-16,3-7-23 0,2 0 3 15,2-4 7-15,2-2-2 16,2-8 18-16,1-4 5 0,-1-3 13 0,1-1 30 16,0 3 0-16,-3 1-2 0,0 5 0 15,-4 4 15-15,-2 2-10 16,-2 3 25-16,-1 6-3 0,-3 4 6 0,1 2 2 15,0 1-21 1,1-1-12-16,3-1 3 0,3-5-2 0,1-2-4 16,3-4 2-16,2-4 16 15,-1-8-9-15,2-3 4 0,0-4 3 16,-1-2-11-16,1 1 7 15,-1-3-1-15,1-2 7 0,1-2 5 0,-1-3-9 16,1-7 0-16,1-3-1 0,2-7-6 16,-1-4-7-16,2-3 2 15,-5 1 5-15,-3 9-6 0,-4 9 0 0,-6 12 34 16,-3 12-8-16,-1 6 4 15,-2 5-13-15,-5 13-9 0,-6 8-5 16,-4 13 1-16,-2 11-4 16,-4 6 0-16,1 5 4 0,-1 1-5 0,3 0 2 15,0-2 4-15,7-3-7 0,3-6 3 16,6-5 1-16,6-6-4 15,3-3 2-15,7-6-4 0,4-6-6 0,3-3 11 16,2-7-2 0,2-6-36-16,3-4 8 0,-2 0-26 0,1-9-3 15,-2-3 36-15,-4-4 0 16,-1-2 8-16,-5-4 16 0,-3-2-1 15,-5-2-2-15,-2-3 2 16,-3 5 11-16,0 2 6 0,-1 5 7 0,-3 6-1 16,-1 5 1-16,1 6-11 0,-4 7-12 15,-1 10-4-15,0 7 3 16,-2 6-1-16,3 3 0 0,-2-2 0 0,6-1 1 15,1-4-2-15,3-6 0 16,0-2-1-16,4-7-8 0,2-1 12 16,1-3-4-16,2-3-58 15,-1-2 11-15,2-1-36 0,1-1-117 0,1 0-123 16</inkml:trace>
  <inkml:trace contextRef="#ctx0" brushRef="#br0" timeOffset="61340.085">23356 7890 700 0,'16'-9'0'16,"5"0"209"-16,2 1-133 16,1 0-24-16,2 0-21 0,0 3-18 0,-1 3-8 15,0 2-10-15,-1 0-9 0,-1 5-74 16,0 1-187-16,2 0-192 15</inkml:trace>
  <inkml:trace contextRef="#ctx0" brushRef="#br0" timeOffset="61690.086">24085 7475 764 0,'0'-21'0'0,"0"6"289"16,-3 4-154-16,2 3-43 0,1 3-26 16,0 5-3-16,0 0-21 15,0 7-27-15,0 16-2 0,0 13 21 0,1 12 3 16,-3 10-9-16,-5 5-12 15,0 5-7-15,-2-2-7 0,1-4 8 16,1-2-6-16,1-10-6 0,1-6 4 0,0 0 2 16,2-10-7-16,-2-1-23 15,-2-3 1-15,2-3-10 0,-1-2 7 16,-1-4-24-16,5-3-42 15,-4-3 0-15,3-2-30 0,2-4-71 0,-2-2-61 16,0-4-198 0</inkml:trace>
  <inkml:trace contextRef="#ctx0" brushRef="#br0" timeOffset="62230.087">24214 7935 660 0,'2'-7'0'0,"-2"3"309"0,-2 2-186 16,-3 2-36-16,-6 11-36 0,-2 12-27 0,-1 7 2 16,-4 6-2-16,2 2-8 15,1-2 0-15,0 0-3 0,2-3-4 0,-1-3-5 16,-2-2 11-1,2-4-2-15,3-6-8 0,-2-1 0 0,2 0-3 16,1-3-2-16,1 0 0 16,4-1 3-16,-3-4-3 0,6-4-5 15,-4-1-1-15,4-4-2 0,0 0 14 0,-2 0-4 16,2-6-4-16,-4-6 4 15,4-2 9-15,-2-5-3 0,-1-5 7 16,2-2-2-16,-4-2 0 16,-2-2 1-16,-2 4-5 0,0 2 0 0,-1 4 3 15,2 7-6-15,6 1-9 16,-3 3 6-16,3 0-4 0,-2 1-35 15,2-1-16-15,1 3-53 16,-2-1-83-16,-3 1-107 0</inkml:trace>
  <inkml:trace contextRef="#ctx0" brushRef="#br0" timeOffset="64780.09">20218 8796 435 0,'1'-14'0'0,"-1"4"217"16,2 3-126-16,-2 0 32 15,0 5-23-15,0-1-33 0,0 3-1 0,0 0-12 16,0 0-8-16,0 0-1 0,-2 3-13 15,-4 9-23-15,-3 10 17 16,-5 12 30-16,-1 9-21 0,-1 2-16 0,0-1 0 16,5-3-13-16,-1-6-7 15,5-2 2-15,1-5 7 0,5-7-10 16,1-1 4-16,4-4-2 15,6-2-4-15,6-2 8 0,6-2-5 0,2-7-7 16,7-3 7 0,1 0-11-16,0 0-22 0,-3-4-3 0,-2-2-9 15,-2-4-15-15,-5-2 24 0,-2 0 0 0,-5-2-20 16,0-3 1-1,0 0-24-15,-3-3-41 0,-1 0-56 0,-4-1-11 16,-2 0-158-16</inkml:trace>
  <inkml:trace contextRef="#ctx0" brushRef="#br0" timeOffset="64980.09">20235 8627 712 0,'18'-10'0'16,"6"-4"201"-16,5 5-102 0,2-2-3 15,1 0-28-15,-1 3-26 16,-4 0-36-16,-3 4 2 0,-4 2-6 0,-8 1-4 16,-2 1-35-1,-7 3-9-15,-3 5-71 0,-11 4 18 0,-9 7-49 16,-7 5-138-16,-9 6-59 0</inkml:trace>
  <inkml:trace contextRef="#ctx0" brushRef="#br0" timeOffset="65090.091">20209 8843 426 0,'19'1'0'0,"6"-1"223"16,4 0-160-16,0-9-2 15,4 2-25-15,0-2-26 0,-4-1-11 0,0 3-50 16,-3-1-60-16,-5-1-124 16,-1 3-182-16</inkml:trace>
  <inkml:trace contextRef="#ctx0" brushRef="#br0" timeOffset="65960.092">20650 8652 539 0,'8'-17'0'0,"-2"2"276"16,0 1-155-16,-4 7-19 16,1 1 1-16,-3 5-34 0,0 2-17 0,0 12-35 15,-3 13 20 1,-5 16 20-16,-3 11-22 0,-5 14-5 0,-5 8-12 15,-5 3-9-15,-3 4 6 0,-2-1-8 0,2-9-9 16,6-4 4 0,5-8 6-16,7-7-9 0,4-7-8 0,6-10-21 15,1-5-35-15,6-6 11 16,5-11 1-16,0-2 0 0,3-8 30 15,4-4 10-15,1-4-4 16,1-9 9-16,-1-4-1 0,-3-4 8 0,-2-5 2 16,-4-3 3-16,0-7-6 15,-4-7 4-15,-4-5 2 0,-3-5-5 16,0 0 2-16,-8 4 0 0,-3 9-1 0,0 10 0 15,1 11 9-15,3 7 9 16,4 2 4-16,4 8-7 0,4 0-21 16,7 0 4-16,7 2 3 15,1-5-2-15,3 0 2 0,4-1-1 0,-5-2 0 16,1-4 0-1,-4-3 2-15,-1-2-6 0,-1-5 8 0,-4 1-2 16,1-6-4-16,4 0 4 16,1 1 5-16,1-3 3 0,0 0-2 15,1-2 0-15,-1 1-4 0,-1-1 3 0,-3 6-5 16,-1 7-4-16,-10 7 4 15,-1 8 2-15,-3 3-5 0,-1 11 2 16,-7 15 3-16,-7 16 18 16,-6 13-3-16,0 11-11 0,-3 6 0 0,1 6 10 15,1 1-5-15,1-4-5 16,1-4-2-16,2-9-4 0,1-4-2 15,4-7 0-15,3-6 1 0,6-5-13 0,4-6-21 16,0-8 3-16,7-4-15 16,0-5 9-16,8-7 6 0,-1-7 18 15,2-3 13-15,4-3 0 16,-3-7-2-16,0-4-2 0,-3-6 3 0,-4-4 0 15,-2-8-4 1,-1-4 4-16,-4-6 0 0,-1-5 0 0,-2-2 1 16,-2 0-2-16,-5 3 2 15,-1 5 10-15,1 6 16 0,2 5-2 16,1 5-5-16,4 4-7 0,0 2-8 0,8 2-5 15,1 4 0-15,3 0 2 16,4 2-2-16,1 1 0 0,0-1 0 16,2 2 0-16,1 1 0 15,-1 0-1-15,-1 3 0 0,-1 1-4 0,-5 4 10 16,-3 0-5-16,-3 0 0 15,0 2 0-15,-3 3-1 0,3 5-6 16,-2 5 13-16,-3 4-5 16,-1 5-2-16,-1 3 2 0,-4 0 3 0,-1 0-6 15,0-4 4-15,2-3 0 0,1-6-4 16,3 0 3-16,-1-5-2 15,1-3-17-15,0-3-3 0,0-2-39 0,2-1-102 16,0-4-42 0,1-10-177-16</inkml:trace>
  <inkml:trace contextRef="#ctx0" brushRef="#br0" timeOffset="66090.092">21074 8747 586 0,'6'-30'0'16,"0"6"260"-16,0 2-125 16,1 7-39-16,1 3-7 0,-2 3-44 15,3 6-27-15,-1 0-19 16,0 3 2-16,0 6-2 0,0 11-110 0,-1 4-83 15,-4 3-268-15</inkml:trace>
  <inkml:trace contextRef="#ctx0" brushRef="#br0" timeOffset="67010.093">21261 8915 928 0,'-7'-12'0'0,"0"1"262"16,-3 2-176-1,2 3-17-15,-1 3-23 0,-3 3-17 0,-1 8-13 16,-2 7-3-16,-4 6 9 15,3 3-9-15,3 3-10 0,2-2 7 16,7 0-9-16,4-3-2 16,1-1 2-16,7-1 1 0,6-3-2 0,0-2 0 15,3-4 0-15,1-5 0 0,2-2-12 16,0-3 2-16,1-1-13 15,-3-3 13-15,1-4-1 0,-1-4-5 0,0-2 16 16,-1-2 0-16,-1-5 0 16,-1-3 0-16,-1-2 0 0,-1-1-2 15,-2 1 4-15,2 3 2 16,-1 3-5-16,-2 2 2 0,-1 6 11 0,-4 5-15 15,-4 2 6-15,-1 6-2 0,0 8-1 16,-6 9-1-16,-2 8 14 16,-1 0-13-16,0 4 0 0,1-5 8 0,5-4-9 15,-2 1 2 1,5-7-1-16,0-2-6 0,3-2 11 0,5-4-6 15,0-2-5-15,6-1 8 16,-1-4-4-16,2-1-25 0,1 0-2 16,-3-6-1-16,-1-2-5 15,-3-5 14-15,-2-1 9 0,-2-5 3 0,-1-2 13 16,-2 0-6-16,-1-2-2 0,-1 4 4 15,-1 6 0-15,0 4 1 16,-4 6 1-16,0 3 1 0,-3 9-4 0,-2 6-8 16,0 5 7-16,1 3-1 15,2 2 6-15,2-4-6 0,1 1 4 16,2-4-1-16,2-1 0 15,0-4 6-15,1-4-5 0,3-1 10 0,2-3-3 16,1-1-3 0,5-1 1-16,1-3-6 0,4-2 0 0,1-5 0 15,2-3-16-15,1 0 11 0,0-4 5 0,0-3 0 16,-2-3-15-1,0-3 16-15,-1 1-2 0,0 1-1 0,-2 2 2 16,-2 6 2-16,-2 3 0 16,-4 7 5-16,-3 3 0 0,-4 5 2 15,-1 10 1-15,-1 1 24 16,-2 4-13-16,-2-1-6 0,0 3-1 0,-2-3 6 15,0-3-7-15,0-4-4 0,0-3 9 16,1-4-10-16,2-1-1 16,2-1 2-16,-1-2-6 0,3 0-6 0,0-1 6 15,-1 0-3-15,1 0-16 16,0 0-1-16,0-3-7 0,4-6-14 15,1-5 8-15,5-3 14 16,2-5 8-16,1-5-11 0,5-2 5 0,0-1-2 16,1 0 3-1,2 3-6-15,-3 6 2 0,-2 8 17 0,-2 8 0 16,-1 5-8-16,-2 7 12 0,-2 9-7 0,-1 3 0 15,-4 7 6 1,3-1-1-16,-2-4-3 0,-4 1 2 0,2-7 1 16,-3-2-3-16,0 0-67 15,0-4-16-15,4 0-47 0,2-3-38 16,2-3-26-16,5-3-49 15</inkml:trace>
  <inkml:trace contextRef="#ctx0" brushRef="#br0" timeOffset="67710.094">22172 8921 595 0,'3'-22'0'16,"-3"4"319"-16,-3 4-180 15,-5 9-48-15,-1 5-35 0,-4 2-22 16,-2 15-12-16,-4 5-2 16,0 4 11-16,0 4 2 0,3-3-12 0,5-3-14 15,1-1 4 1,6-3-8-16,1-1-6 0,1-4 6 0,2-1-1 15,0-4-2-15,2 0-4 0,2-3 4 0,4-2-36 16,1-2 15 0,1-3-4-16,4 0 2 0,3-7 3 0,2-1-10 15,2-2-26-15,1-5 9 16,-1-1 3-16,-2 0 2 0,-1 1 33 15,-6 5 4-15,-2 0 4 16,-3 6 2-16,-6 3 9 0,2 1 15 0,-2 8 7 16,-1 1 22-16,2 3-25 15,-2-2-14-15,0 0 2 0,1-4-1 16,2-3-3-16,-1 0-8 0,3-3-5 0,1-2 0 15,4-3 22-15,-3-5-19 16,1 0 4-16,1-5-8 0,-1-1 2 16,3-1 4-16,-1 0-4 15,0 0-2-15,1 1 2 0,-2 3-3 0,0 1 2 16,-2 4 0-1,-3 4 2-15,-2 1-2 0,-1 3 0 0,0 7-1 16,-1 5 2-16,-3 9 35 16,-3 5-6-16,-6 7-3 0,-4 8 7 15,0 6-10-15,-2 3-9 0,-1 5-7 0,-1 1-8 16,0 0 0-16,-2-1 7 15,1-1-5-15,-2-4-4 0,2-1 3 16,-2 0-6-16,1-4-9 16,4 0 10-16,0-5-4 0,1-2-18 0,1-6 12 15,0-7 14-15,1-5 0 16,0-7-3-16,4-3 5 0,-1-3-4 15,1-7 4-15,0 0 10 0,-1-7 9 0,1-7 3 16,5-6-13-16,2-2 3 16,4-9 17-16,7-5-17 0,9-5-18 15,9-8 8-15,5-9-5 16,9-5-1-16,6-7 4 0,3-4-2 0,-1 1-7 15,-1 6 9 1,-4 12-4-16,-7 12-1 0,-1 12 3 0,-2 6 0 16,-2 6-63-16,0 5-9 15,-2 4-24-15,0 0-44 0,-7 3-99 16,-8-3-632-16</inkml:trace>
  <inkml:trace contextRef="#ctx0" brushRef="#br0" timeOffset="68480.095">23102 8615 723 0,'3'-22'0'16,"-2"3"332"-16,2 2-226 0,-1 3-7 15,1 4-21-15,-1 5-21 16,-1 5-23-16,3 0-14 0,-2 12-13 0,1 13 39 15,-3 13 2-15,0 11-11 0,-5 10-6 16,-5 3-3-16,2 0-7 16,0-3-10-16,4-4 3 0,-2-8-9 0,3-8-7 15,-1-6 4 1,0-7 5-16,4-1-8 0,-3-6 2 0,0-4-2 15,-1-3-11-15,1-2-4 16,-1-4-12-16,2-3-17 0,0-2 1 16,2-1-18-16,0 0-64 15,4-1-29-15,9-8-12 0,5-6-90 0,3-5-48 16</inkml:trace>
  <inkml:trace contextRef="#ctx0" brushRef="#br0" timeOffset="68790.096">23237 8915 589 0,'5'-17'0'16,"-2"5"266"-16,2 3-150 15,-1 4-42-15,-1 2-31 0,1 1 2 16,-2 2 5-16,-2 7-13 15,-1 8-7-15,-8 11 28 0,-5 8-10 0,-3 0-21 16,-3 4-11 0,-1-3-2-16,1-5-3 0,1-2 8 0,0-2-8 15,5-4-9-15,-2-3 7 0,4-2-11 0,-1-4 1 16,2-2 2-1,2-1 3-15,1-4-3 0,-2-3 0 0,3-1-1 16,-2-2 0-16,-2 0 0 16,-2-7 4-16,1-4-5 0,-2-3 2 15,-1-6 4-15,0-2-4 16,0-2 8-16,1-4-1 0,1 0-2 0,1 0 0 15,1 3-5-15,2 1-2 0,0 5 2 16,2 7-5-16,3 2-33 16,1 5 0-16,3 5-33 0,0 0-116 0,0 5-33 15,0 2-178-15</inkml:trace>
  <inkml:trace contextRef="#ctx0" brushRef="#br0" timeOffset="131040.183">16625 15812 782 0,'1'-15'0'0,"0"6"286"0,-1 5-215 16,1 4-7-16,-1 0-26 15,0 6-16-15,-1 12-5 0,-4 13 6 0,-2 16 19 16,-4 7-9 0,-2 3-13-16,1-3-4 0,0-5-7 0,0-1 4 15,0-3-7-15,0-7-8 16,2-3 4-16,2-8 3 0,2-5-6 15,0-4 0-15,-1-2-17 16,2-4-24-16,0-3 18 0,2-4-42 0,3-5-47 16,0 0-38-16,0-8-174 0</inkml:trace>
  <inkml:trace contextRef="#ctx0" brushRef="#br0" timeOffset="131640.184">16706 15707 663 0,'7'-19'0'15,"4"0"268"-15,4 0-209 16,8 6-15-16,-3-1-11 0,3 2-2 0,1 3-6 16,-8 1 7-16,7 8 0 15,-2 6-8-15,-3 10 9 0,-1 5-6 16,-4 2-7-16,-5 3-4 15,-3 0-3-15,-4 3 1 0,-1 0-3 0,-7 0-5 16,-2-1-1 0,-3-2-5-16,-6 0 0 0,-4-2 7 0,-4-2-8 15,-4-2-16-15,0-4 5 0,3-2 0 0,3-5 9 16,6-3 0-1,6-1 1-15,5-2 4 0,4-3-1 0,3 2-2 16,0-2-1-16,1 0-7 16,5-5-10-16,4-3 19 0,6 1 0 15,0-3 2-15,4 3-2 16,-1 3 1-16,-3 2-1 0,1 2 0 0,-3 6-1 15,-4 5 2-15,4 4 7 16,-2 4-3-16,0 4-3 0,1 4 2 16,-5 2 0-16,-1 0-5 0,-4 0 2 0,-3 1 4 15,0-4-6-15,-5 1 2 16,-2-3 3-16,-4 0-4 0,-3-2 0 15,-2-2 7-15,-6 2-7 16,0 0 0-16,-3 1 4 0,0-1-4 0,0 2 0 16,2-7 4-1,4 0-6-15,-1-5 4 0,2-5 0 0,2-2 3 16,-1-5 24-16,1 0 9 0,-1-5 5 0,-2-3-17 15,3-3-7 1,-2-4 0-16,2-2-6 0,3 0-7 0,0-3-6 16,2-1 0-16,4-4 5 15,0 0-7-15,6 0-31 0,1 4-5 16,5-2-40-16,2 4-11 15,3 5-18-15,2-1-75 0,2 5-89 0,2 2-235 16</inkml:trace>
  <inkml:trace contextRef="#ctx0" brushRef="#br0" timeOffset="132200.185">17163 16148 1010 0,'-2'-10'0'0,"2"-3"192"0,0 0-138 16,-3 2-9-16,0 0-5 0,-3 3-10 0,-5 3-6 15,-3 3-10-15,-6 3 0 16,-5 13-8-16,-3 6-1 0,1 4 4 16,3 4-4-16,6 1-3 15,1-4 1-15,6 0-2 0,5-5-1 0,0 0 0 16,6-1 1-1,2-2-1-15,5 0-9 0,2-3-18 0,1-4-18 16,5-2 10-16,3-6-5 16,3-2 2-16,3-10 6 0,1-3-3 15,0-5-2-15,0-5 14 0,-1-2 3 0,-3-6 16 16,2-2 6-16,-4 2 0 15,-4 4 12-15,-3 7 19 0,-5 9 1 16,-3 6 0-16,-4 4 7 16,0 1-6-16,0 0-15 0,0 7-6 0,-5 7-15 15,-1 6 2-15,-1 4 16 16,-1-1-14-16,0 0-6 0,2-2 5 15,2-2-2-15,1-1 0 16,3-4-83-16,0 0-1 0,5-4-58 0,4-5-71 16,3-4-146-16</inkml:trace>
  <inkml:trace contextRef="#ctx0" brushRef="#br0" timeOffset="132920.186">17558 16001 643 0,'3'-20'0'15,"-3"7"310"-15,-3 5-205 0,-6 5-26 16,-3 3-28-16,-3 2-17 0,-4 11-13 0,-1 8 5 15,2 5-4-15,1 5-6 16,1 1-5-16,6-1-2 0,0 1-2 16,5-2-9-16,4-1 4 15,2-4 1-15,3-4-6 0,5-2 4 0,2-2-1 16,2-5 0-16,2-3-3 15,2-4 2-15,3-2-11 0,1-3 7 16,-1-3-1-16,5-7-6 16,-1-4 5-16,3-4 3 0,1-5-3 0,0-6 2 15,1-7 5-15,0-6 0 0,-2-8-5 16,0-5 7-16,-2-9-4 15,-1-3 4-15,-3-1 6 0,-2-3 9 0,0 1 0 16,-2 3 0 0,0 2-3-16,0 10 5 0,-5 8 0 0,-3 16-6 15,-2 14 4-15,-5 11 1 16,0 7-1-16,-2 17-10 0,-2 18-5 15,-8 15 23-15,-3 18-2 16,-5 1-10-16,-2 2-8 0,0-3 2 0,-1-1 0 16,-3-2-10-16,1-2 6 0,-1-6 2 15,2-8-5-15,5-6 0 16,3-8 0-16,4-4-20 0,6-8 9 0,4-7-1 15,0-5-6-15,3-5 5 16,1-2-5-16,6-5-2 0,5-2 9 16,4-9-2-16,7-8-2 15,4-5-5-15,1-3-12 0,0-8-3 0,1-1 19 16,-2-3 12-16,-2-3 2 0,0 2 4 15,-9 0 2-15,-3 1 16 16,-1 5 13-16,-6 5-3 0,0 6-1 0,-4 8-4 16,-3 5-8-1,-2 6-4-15,0 4-4 0,0 0-6 0,-5 14-5 16,-8 8 3-16,-4 9 2 15,-4 6-4-15,2-1 2 0,1 0 2 0,2 0-4 16,4-1 2 0,-1-2 1-16,4-1-4 0,4-6 3 0,3 1-2 15,1-4-1-15,1-2 4 0,0-2-2 16,1-4-2-16,4-3 3 15,0-3-2-15,1-2-5 0,5-2 0 0,2-5-8 16,3 0-11-16,4-2-10 16,4-6-5-16,2-1-39 0,2-1 41 15,-1 1-95-15,-5-4-98 16,-5 1-347-16</inkml:trace>
  <inkml:trace contextRef="#ctx0" brushRef="#br0" timeOffset="134340.188">18414 15991 636 0,'-4'-8'0'16,"0"6"306"-16,1-1-195 0,1 3-39 15,-3 6-28-15,-2 10-40 16,0 8 3-16,-1 4 1 0,1 2 2 0,1-1 4 16,1-4 1-1,1 1-7-15,4-7 2 0,0-1-11 0,6-4 1 16,3-4 0-16,-4-2 2 0,5-5-2 0,2-3 0 15,1-1 11 1,2-12 1-16,3-3-3 0,-3-7-4 0,-2-4-2 16,-1-3 2-16,-7-4-2 15,-1-6 1-15,-4 2 1 0,-3 5-1 16,-4 6 2-16,-2 9 13 15,1 9 12-15,1 4-11 0,7 4-8 0,0 1-8 16,0 0-8-16,8 6-13 16,5-1 17-16,8 1 0 0,6-6 0 15,1-4 1-15,2-8-1 0,-5-5 0 0,-5-4 3 16,-4-2-3-16,-3-3 0 15,-5-3 9-15,-2-2 6 0,0-1 1 16,-2-2-7-16,1-1-6 16,0-3-1-16,4 2-1 0,-1 3-2 0,1 8 2 15,-3 10 3 1,-3 6-6-16,0 9 2 0,-3 8 0 0,0 18-11 15,-1 19 18-15,-9 21 18 16,-4 17-11-16,-9 10 0 0,-3 11-6 16,-5 4-2-16,0 1-1 0,-1-10-1 0,2-9-8 15,3-7-9-15,-1-9-26 16,4-9 22-16,3-5 8 0,7-15-38 15,8-12 3-15,6-7 19 16,0-14 3-16,11-8 0 0,7-4 16 0,4-13 1 16,5-12 2-16,4-3 4 15,-4-9 0-15,2-2-2 0,-3-6 2 16,-3-9 0-16,-4-9 2 0,-4-7 4 0,-4 0 4 15,-5 0-1-15,-7 11-3 16,-9 9 4-16,-9 14 10 0,-6 14 1 16,1 8-8-16,0 8-6 15,7 2 1-15,8 4-8 0,5 0-1 0,4 0 0 16,4 0-11-1,5 0-6-15,8 1 18 0,3-1-2 0,5-4-8 16,4-8 12-16,-3-2-2 16,0-6-2-16,1-2 2 0,-1-2 0 15,1-9-2-15,4-6 2 0,-2-5 6 0,5-7-4 16,0-4 6-16,0-6-4 15,0 6-3-15,-4 0 4 0,-4 8 4 16,-4 8-2-16,-6 10 8 16,-4 6-3-16,-3 7-7 0,-4 6 8 0,-3 4-6 15,-1 2 5-15,-1 4-3 16,0 0-2-16,-1 16-15 0,-10 27 8 15,-13 29 5-15,-12 28-2 16,-7 24 6-16,-7 12-8 0,0 6 1 0,-1-1 1 16,3-14 0-16,6-22-8 0,14-24-16 15,9-20 3-15,13-15 5 16,6-10 2-16,4-8-16 0,10-9-10 0,3-4 10 15,3-8 4 1,-1-7-4-16,3 0 24 0,0-11 0 0,-2-3 1 16,0-3 2-16,-4-7 1 15,-1-5 2-15,0-8 13 0,-1-8-4 16,-1-11-5-16,-2-4-1 0,-4-5-2 0,-4-2-2 15,-5 7 2-15,-13 11-1 16,-5 13 11-16,-6 15 8 0,-5 9-8 16,1 9-14-16,5 3 3 15,9 5-8-15,6 6-77 0,10 5-63 0,3-1-116 16,4-6-505-16</inkml:trace>
  <inkml:trace contextRef="#ctx0" brushRef="#br0" timeOffset="136320.19">19691 15612 840 0,'0'-3'0'16,"0"3"253"-16,0 10-198 15,-2 13 1-15,-5 16 8 0,-4 14-22 0,-4 6-3 16,-3 4-22 0,0-4-6-16,-2-2-6 0,1-5 1 0,0-6-4 15,2-9-3-15,0-6 2 16,3-6 4-16,3-3-6 0,-1-5 2 15,3-2 2-15,0-5-3 16,1-2 0-16,4-3 3 0,2-5-3 0,2 0 0 16,0-5 6-16,0-7-5 0,3-7-2 15,6-8-7-15,4-10 5 16,3-10-2-16,4-8-12 0,0-5 2 0,5-12 14 15,6-5-2-15,3-6 0 16,2-5 6-16,2 2 0 0,2 5-6 16,-1 9 6-16,0 15-1 15,-5 12-3-15,-1 14 2 0,-4 11 4 0,-3 13-6 16,-4 7 2-16,-3 13 3 0,-5 10 0 15,-4 12 2-15,-6 9 5 16,-6 11 4-16,-10 6 1 0,-7 2-4 0,-4 0-9 16,-4-5 2-1,-3-3 0-15,-1-9-10 0,-1-5-6 0,0-3-11 16,0-10-18-16,3-2 11 15,1-6-14-15,0-6-43 0,4 0-10 16,3-4-49-16,3-3-186 16</inkml:trace>
  <inkml:trace contextRef="#ctx0" brushRef="#br0" timeOffset="136820.191">19819 15874 610 0,'4'20'0'16,"2"6"300"-16,-1 3-219 0,-2 2-46 0,0 0 2 15,-3-4-2 1,-2-2-13-16,-2-4-8 0,-5-3 4 0,1-4 3 16,-2-3 0-16,3-2-2 0,2-7-6 15,-1 1-5-15,6-3 8 16,-1 0 2-16,1 0-14 0,0 0-2 0,0 0-4 15,5-2-27-15,4-4 26 16,6-3-6-16,0-3-12 0,3-1 3 16,0-2 2-16,-1-1-4 15,0 1 18-15,0-1-1 0,-2 3 0 0,-6 1 6 16,-2 7-1-16,-1 1-2 0,-5 4 0 15,-1 0 14-15,0 1-5 16,0 10-6-16,0 4 10 0,0 4-3 0,0 2-6 16,0-4-1-16,1 0-6 15,4-5 4-15,0-4-1 0,5-1 0 16,1-4-1-16,2-1 1 15,0-2 0-15,2-2 0 0,-1-4 5 0,3-4-7 16,0-4 4 0,-4-3 4-16,0 0 6 0,-4-5 8 0,-2-5-1 15,-2 1-7-15,-3-6-5 0,-2 2-3 0,0 8-4 16,-4 1 0-1,-1 8 9-15,-2 5-6 0,-2 5 2 0,-1 3-5 16,-2 9 0-16,-2 7-8 16,2 4-10-16,2 2-38 0,3-1-16 15,0 1-39-15,-1-3-90 16,1-2-131-16</inkml:trace>
  <inkml:trace contextRef="#ctx0" brushRef="#br0" timeOffset="138250.193">20332 15880 668 0,'1'-18'0'0,"-1"9"294"16,0 6-201-1,0 1-20-15,-1 2-8 0,-8 9-28 0,-2 9-32 16,-4 8-4-16,-2 2 2 0,4 0-2 0,2-1-1 15,1 0 0 1,4-2 4-16,4-2-5 0,2-1 2 0,3-1-1 16,5-4-1-16,1-3 1 15,1-2 0-15,3-4-69 0,1-1 31 16,2-2 4-16,1-5-1 15,3 0 11-15,1-9 11 0,-1-2 10 0,2-5 3 16,-1-3 0-16,0-4 0 16,-3-6 0-16,0-2 1 0,-3-2-2 15,-2-2 2-15,-3 4 3 0,-4 7 7 0,-3 6 19 16,-2 8 0-16,-2 4 15 15,-4 6-10-15,-3 0-6 0,-4 11-16 16,-4 8-7-16,1 4 1 16,-1 3-2-16,3-1 0 0,3 1-5 0,2-3 0 15,2-2 0 1,2-3 1-16,1-2-2 0,3-2 2 0,3-2-2 15,5 0-2-15,6-4 6 16,6-1-6-16,5-2-3 0,3-1-2 16,5-2-12-16,-2-2 0 0,3 0 8 0,2-4 0 15,0-3 6-15,-1-4 9 16,0-3-6-16,-5-1-15 0,-2-6 19 15,-4-3-2-15,-6-2-2 16,-6-1 6-16,-7 0 1 0,-5 2 11 0,-1 4 12 16,-9 5-7-16,-1 3 7 15,-3 3-13-15,0 4-3 0,0 3-6 16,-2 3 0-16,-1 7-6 0,1 8-3 0,-3 6 7 15,0 4-4-15,4 1-5 16,1 2-5-16,2-3-6 0,6-3-6 16,4-2 11-16,2-4 4 15,2-2 3-15,3-1 7 0,3-4-2 0,0-3 0 16,1-2 0-1,3-3-1-15,-1-1 1 0,3-8 0 0,0-4 2 16,1-4-3-16,0-4 2 16,2-7 3-16,0-3-6 0,2-9 4 15,4-6 8-15,2-6-1 0,2-9 7 0,1-1 1 16,3-2-1-16,-4 1-3 15,-2 7 2-15,-4 10 7 0,-10 14 3 16,-3 13 0-16,-7 10 14 16,-1 5 0-16,-7 12-22 0,-8 19-20 0,-8 15 6 15,-5 12 1-15,0 6-4 16,2 0 0-16,2 2 4 0,3-5-5 15,2-2 0-15,3-6-8 16,5-6-4-16,2-4 7 0,6-6-8 0,2-4-10 16,1-6 6-16,0-2-2 0,3-5-23 15,3-2 6-15,2-4-1 16,1-4-10-16,3-4 19 0,2-3-1 0,5-3-13 15,1-8 24 1,2-4 4-16,0-7-1 0,-1-1 10 0,1-5 4 16,-4-3 0-16,2-3 3 15,-4-2 2-15,-2 4-3 0,-1 3 0 16,-5 9 27-16,-1 8-2 0,-6 6 14 0,-1 5 12 15,0 2-14-15,-5 12-23 16,-4 7-10-16,-3 9 4 0,-3 5 6 16,3-2-9-16,2-1-2 15,1-3 1-15,4-7-1 0,2-3-1 0,0-1 0 16,2-3 2-16,1-3-8 15,0 1 4-15,4-5-1 0,1-5-1 16,1 1 2-16,4-3 0 16,1 0-15-16,3-3 7 0,3-6-3 0,1-5-8 15,-1-3 7-15,3-3 4 0,-2-4-1 16,-1-5 6-16,-3 0 3 15,2-2 0-15,-1 2 0 0,-3 6 4 0,0 5 5 16,-5 7 7 0,-4 7 2-16,-2 2-2 0,-1 2-1 0,0 6-10 15,0 7 0-15,0 8 17 16,-3 5-8-16,-2 2-9 0,-4-1 2 15,1-3-1-15,1-3-2 0,1-3 3 0,1-3 4 16,2-2-5-16,3-3-3 16,0 1-4-16,1-1-1 0,3-2 4 15,2-3-4-15,1-1-29 16,3-4 3-16,4 0 3 0,0-9-5 0,6-4 7 15,-1-3 1-15,2-3 5 16,1-6 13-16,-1-3 2 0,-1-2 1 16,-2-2 2-16,0 0 2 15,-1 3-3-15,-4 4 22 0,-1 6-7 0,-4 6-2 16,-4 8 5-16,-3 5 3 0,-1 10 4 15,-6 12-10-15,-3 10 14 16,-4 6-17-16,0 3-4 0,1-2-6 0,1-8-1 16,2-3 4-1,0-2-3-15,3-7-4 0,4 0-19 0,2-6-26 16,0-2-47-16,6-5-23 15,5-4-110-15,2-2-423 0</inkml:trace>
  <inkml:trace contextRef="#ctx0" brushRef="#br0" timeOffset="138540.193">21636 16025 741 0,'18'-13'0'0,"-1"1"264"16,2-1-194-16,0-1-28 16,-1-2-20-16,-1-1-15 0,-4 0-8 15,-4-2 2-15,-6 3 12 16,-3 4 22-16,-7 2-3 0,-8 6-7 0,-6 4-3 15,-5 5-8-15,-1 9 8 0,0 6 4 16,1 4 0-16,2 5-5 16,5 0-1-16,2-1 2 0,4-1 0 0,6 0 0 15,0-2 0 1,7-2-5-16,0 0 4 0,1 1 4 0,8-3-8 15,2 1-10-15,3-2 2 16,0-2-6-16,5-3-6 0,2-1 2 16,4-5-35-16,3-1-37 15,5-2-18-15,3-1-24 0,1-3-88 0,-4-2-270 16</inkml:trace>
  <inkml:trace contextRef="#ctx0" brushRef="#br0" timeOffset="139520.195">16126 15879 791 0,'0'0'0'0,"-1"0"318"0,-4 0-239 16,-5 12-44-16,-7 5-27 16,-7 9 1-16,-1 3 4 0,0 3-4 15,3-3-4-15,2 0-5 0,0-3 0 0,4 0 5 16,-1-2-5-16,2 0 0 15,0-2 0-15,2-3-80 0,3-1 12 16,1-2-39-16,2-6-88 16,0-3-114-16</inkml:trace>
  <inkml:trace contextRef="#ctx0" brushRef="#br0" timeOffset="139740.195">15876 15937 635 0,'2'-7'0'15,"-2"5"297"-15,1 2-198 16,-1 0-17-16,3 8-63 0,2 5 11 0,2 4 18 15,-2 7-10 1,2 1-14-16,1 0-1 0,-1-1-6 0,3-1-10 16,0-1-5-16,-1-1 4 15,-1-3-4-15,0-1-4 0,-2-5-56 16,-2-5 17-16,-1-3-30 0,-3-1-15 0,0-3-32 15,0 0-97-15,-5-5-9 16</inkml:trace>
  <inkml:trace contextRef="#ctx0" brushRef="#br0" timeOffset="139940.195">15962 15795 709 0,'1'-8'0'16,"-1"1"321"-16,0 5-214 0,0 2-37 0,-1 4-33 15,-3 12-27-15,1 10 8 0,-6 9 30 16,-3 12-14-16,2-1-10 15,0 2-7-15,1-3-10 0,2 0-3 0,0-4-6 16,-2 0-38 0,5-7-46-16,-1-9-29 0,1-4 15 0,-2-7-14 15,-1-7-156-15,-1-6-222 16</inkml:trace>
  <inkml:trace contextRef="#ctx0" brushRef="#br0" timeOffset="140100.196">15768 16051 862 0,'16'-2'0'0,"4"0"314"16,3 1-248-16,-1 1-45 0,4 0-17 16,-1 0-4-16,1 1 0 15,-1 3-165-15,1-1 36 0,-1-1-94 0,-3-2-223 16</inkml:trace>
  <inkml:trace contextRef="#ctx0" brushRef="#br0" timeOffset="140700.197">22429 15965 841 0,'0'0'0'0,"0"0"222"0,-3 6-145 16,-7 11-20 0,-4 8 9-16,-3 7-16 0,-4 1-18 0,2 0-8 15,-1-1-8-15,1-1-7 0,1-2-5 0,1-2-4 16,2-3 0-1,1-5-50-15,2-4-14 0,1-3-8 0,5-4-29 16,-1-4-46-16,2-4-63 16,0 0-60-16</inkml:trace>
  <inkml:trace contextRef="#ctx0" brushRef="#br0" timeOffset="140900.197">22237 16032 576 0,'3'-13'0'0,"-1"7"271"0,0 3-143 0,-2 3-56 15,0 2-24-15,4 10-13 16,1 7 52-16,3 4-20 0,-1 3-12 15,3 2-22-15,1 0-10 16,1-2-15-16,1-1-2 0,-1 1-2 0,-1-7-7 16,-3-3-9-1,-2-3-37-15,-3-5-29 0,1-1 7 0,-3-1-9 16,1-5-42-16,-2-1-17 0,0-2-56 0,0-10-81 15</inkml:trace>
  <inkml:trace contextRef="#ctx0" brushRef="#br0" timeOffset="141100.197">22354 15943 679 0,'0'-10'0'0,"0"4"346"16,0 4-243-16,0 2-33 16,0 0-25-16,0 7-24 0,0 13-6 15,0 11 52-15,-2 11-17 0,-3 3-20 0,-5 1-17 16,3-3-9-16,-4-3-5 15,3-2 2-15,-2-5 0 0,1-3-53 16,1-10-7-16,1 0-5 16,-1-5-29-16,0-4-24 0,0-4-81 0,-3-5-331 15</inkml:trace>
  <inkml:trace contextRef="#ctx0" brushRef="#br0" timeOffset="141270.197">22181 16130 773 0,'15'-4'0'0,"6"3"310"15,3 0-208-15,3 0-31 16,3 2-54-16,-2-1-9 0,0 2-9 0,-1 3 2 16,-3 2-2-16,-6-1-133 15,-6 2-20-15,-5-2-183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7T08:11:24.9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5714 7560 383 0,'0'-3'0'15,"-2"-1"159"-15,1 0-102 0,-1 1 10 0,1-1-4 16,-2 1-14-16,2-3-7 0,0 1 2 15,0 1-8-15,0 0-7 16,1 1 1-16,-1-3-4 0,-1-1 3 0,2 3 6 16,-3-4-2-16,1 3-4 15,0-1 0-15,-2 0-6 0,0 1-1 16,1-2 2-16,-2-1-4 15,0 2 1-15,0 0-1 0,0 1-7 0,3 0-3 16,-3-2 4 0,2 1-5-16,-1-3-1 0,0 1 7 0,0 2-6 15,-2-2 0-15,1 0 0 0,-2-1-2 0,2 3-2 16,1 1 3-1,-1 1-2-15,0-2-1 0,-2 2 1 0,3 0-2 16,-2 1-5-16,2-2 2 16,1 2 11-16,-2-1-12 0,-1 3 0 15,0-3 12-15,0 1-8 16,-2-1 0-16,1 1 1 0,0 0 0 0,-1 0-1 15,0-1 2-15,0 0-7 16,-1 1 2-16,1-1 7 0,2 1-10 16,1 1 4-16,0 0 4 0,0-1-7 0,-2 0 2 15,1 2 7-15,-2-2-7 16,0 0 3-16,1 1 0 0,0-3 1 15,0 3 0-15,1-1 0 16,0 1-4-16,0 1 1 0,2 0 1 0,-3-2-4 16,1 3 2-1,-1 0 1-15,1 0-3 0,-1 0 2 0,1 0 2 16,0 0-4-16,-1 0 2 0,0 0 2 0,3 0-4 15,-3 1 2 1,2-1 2-16,-1 2-5 0,-1-1 4 0,-1-1 1 16,1 1-4-16,-1 0 2 15,0 0 6-15,1-1-9 0,-2 2 4 16,3 0 6-16,0-1-10 15,1 2 4-15,-2-1 2 0,0 1-4 0,0 0 0 16,0 0 1-16,0 0-1 16,-1 4 0-16,-1 0 1 0,-1-1-2 15,-1 0 2-15,3 1 1 0,-1 0-2 0,1-1 0 16,0 1 3-16,1 0-4 15,-1-1 2-15,3 3-1 0,0-2-2 16,-1 0 4-16,0 3-1 16,1 0-3-16,-3 2 4 0,3 0-1 0,0 0-4 15,0-1 6 1,1 0 1-16,0 1-7 0,0-2 6 0,1 1-4 15,3-1-2-15,-2 1 6 16,1 0 0-16,0-1-3 0,-1 4 0 16,1 0 3-16,-1-1-4 0,1 1 2 0,0 1 2 15,-1-3-5-15,0 0 4 16,-1-1 0-16,2 3-4 0,-1-3 4 15,2 2 1-15,-2-1-3 16,2-1 0-16,-1-1 2 0,0 3-2 0,1-1 0 16,0-1 0-16,0 0-3 15,1-1 6-15,0-1 1 0,-1 0-7 16,1-1 6-16,2 2 2 0,-2 0-7 0,2 0 4 15,-2 1 1-15,-1-2-4 16,1 4 2-16,1-1 3 0,0-2-5 16,1 1 2-16,-2 0 6 15,1-2-7-15,1 3 0 0,0-2 12 0,1 0-15 16,-1 2 6-1,0-2 0-15,1 0-3 0,-1-2 0 0,1 0 6 16,-1-1-7-16,0 2 2 16,1-1 0-16,0 1-2 0,-1-1 2 15,0 1-2-15,-2-1-1 0,5 1 4 0,-4-1 1 16,2 2-4-16,0-1 2 15,0 1 1-15,1-1-4 0,-1 1 1 16,1-1 4-16,0 0-6 16,2-1 6-16,-2 0-2 0,2-1-2 0,0 1 2 15,1 0 4-15,0-2-8 16,2 4 6-16,-2-3 3 0,0 1-8 15,1-1 4-15,-1 1 3 16,-1-2-7-16,-1 0 4 0,1 0 2 0,0-1-5 16,0 0 2-16,2-1 1 0,-1 2-2 15,3-2 5-15,-1 3-3 16,2 0-4-16,0-3 4 0,-2 3 1 0,2-3-5 15,0 0 4 1,-1-1 2-16,-3 0-2 0,1-1-1 0,2 0 2 16,-2-2 1-16,1 1 2 15,1-1-2-15,2 0-1 0,-1 0 2 16,1 0-3-16,0 1-4 0,-1-3 4 0,-1 0 2 15,1-4-5-15,-3 1 2 16,0 0 7-16,2-3-6 0,0 1 2 16,-2 0-2-16,2-3 0 15,-1 3 2-15,3 0-2 0,-3-3-1 0,2 2 3 16,-1-1-3-16,-1 2-2 15,0-2 2-15,0 1 5 0,-1 0-9 16,-1 0 6-16,-1 0 3 16,0 1-6-16,-2 1 0 0,0-1 12 0,1-2-10 15,-1 1 6-15,1 1-5 0,-1-2 1 16,2 1 4-16,-2-4-2 15,4 2-4-15,-2-2 5 0,0 0 0 0,1 0-8 16,-3-2 2 0,1-1 13-16,-2 1-9 0,1 2 13 0,-1-3-9 15,-1 2 0-15,1 0 8 16,-2 0-7-16,1-2-3 0,1 2 1 15,-2-3-1-15,1 4-8 16,1-2 2-16,-2-3 10 0,1 0-13 0,-1-2 4 16,-1 1 9-16,-1 2-11 0,1-1 0 15,-1 3 26-15,0-1-24 16,0-2 8-16,-1 4-2 0,0 0-10 0,-1 0 4 15,0 1 8-15,2-2-13 16,-1 0 6-16,0-2 3 0,0 1-10 16,-2 0 8-16,2 0-2 15,-1 2-3-15,1 2 2 0,-1 0 7 0,1 1-11 16,-1-1 6-16,0 2 2 0,-2-1-5 15,0-1 0-15,-1-1 11 16,1-1-14-16,-3-3 6 0,0 0 1 0,0 2-6 16,0-1 4-1,-1 1-1-15,1 2-2 0,-1 0 2 0,1 1 0 16,-1 2-1-16,1 3 0 15,-3 2 0-15,0-1 0 0,1 3-3 16,-1-1 2-16,-2 1-7 16,-1-1 9-16,1 1-2 0,-3 2-41 0,2 0 16 15,0 0-13-15,5 0-24 0,3 0 5 16,4 0-21-16,1 0-60 15,0 5-28-15,0 8-42 0,-1 3-12 0,-6 0-109 16</inkml:trace>
  <inkml:trace contextRef="#ctx0" brushRef="#br0" timeOffset="7830.011">12283 8535 103 0,'-11'-4'0'0,"5"-1"64"0,-3 5-40 15,4-3-16-15,-4 0-5 16,3 1 6-16,4-1 21 0,-3-1 2 0,3 3-18 15,1-1-11-15,-1 1-4 0,1 1 2 16,1 0 0-16,0 0-3 16,0 1-9-16,1-1-52 0,3 0 37 0,2 0 31 15,3 3-2-15,0 2-3 16,3 1 0-16,0 0 2 0,1-1-2 15</inkml:trace>
  <inkml:trace contextRef="#ctx0" brushRef="#br0" timeOffset="18310.025">20443 8107 412 0,'2'-7'0'0,"-2"2"188"0,0 0-104 15,0 3 14 1,-2-1-32-16,1 1-12 0,-1 1-26 0,2 0 12 16,0-1 1-16,-3 1 2 15,2-2-4-15,-2 1-5 0,3 0-2 16,-1-2 5-16,-1 2-7 15,2 1-1-15,0-2-6 0,-1 3-7 0,1 0-6 16,-2-3 10-16,-1 2-6 0,1-2-7 16,-1 0 8-16,1 1 3 15,-2-3-2-15,0 0 1 0,0 1 3 0,0-2-7 16,-1 2 4-16,0-1-6 15,0-1-1-15,-1 0 1 0,1 0-2 16,0 1-8-16,-1-2 9 16,1 0-7-16,-1 2 0 0,-3-3 6 0,3 1-7 15,0 1 6 1,-1-2 10-16,4 2-5 0,0-1-5 0,-2 2 5 15,2 2-8-15,-1-2-5 0,0 0 0 0,0 0 8 16,-3-1-9 0,3 1 2-16,-2-1 8 0,2 0-11 0,-2 1 4 15,2-1 8-15,-1 2-9 16,1-1 8-16,1 3-6 0,0-3-2 15,-1 3 6-15,1 1-9 16,0-2 0-16,-1 0 4 0,1 2 0 0,-2-3-4 16,1 1 4-16,-1 2 0 15,1-3-4-15,2 4 4 0,-2 0 2 16,1-2-5-16,0 2 2 0,-2-3-2 0,0 3-1 15,-3-3 4-15,0 2-1 16,2 0-4-16,-1 0 5 0,1-1-1 16,-1 1-2-16,2 1 2 15,0 0 4-15,1-2-10 0,1 1 10 0,-1 1-7 16,1-3 0-1,0 3 4-15,-1 0 0 0,1 0-2 0,2 0 0 16,-1-1 5-16,-2 0-5 0,0 1 0 0,1 0 10 16,-1 0-12-1,1 0 4-15,-1 0 5 0,-2 0-12 0,2 0 10 16,1 0-4-16,-1 0-1 15,3 0 0-15,-2 0 1 0,1 0-3 16,-2 0 4-16,1 0 2 16,0 0-7-16,1 0 5 0,0 0 2 0,-2 0-8 15,2 0 8-15,-2 0-2 16,0 0-3-16,0 5 1 0,-2-4-2 15,0 2-1-15,-1 0 6 0,0 2-1 0,1-2-3 16,0 1 2-16,2 0-1 16,0-2 0-16,0-1 0 0,-1-1 1 15,3 0-1-15,-2 3 0 16,1 0 3-16,1-1-5 0,-4 3 2 0,2 2-2 15,-2-1-2 1,0 0 8-16,0 1-3 0,1-1-2 0,1 1 2 16,1-1-2-16,-3-3 1 15,3 1 0-15,0 1 0 0,-1-1-1 16,0 3 1-16,0-2 2 0,0-1-2 0,-1 3 0 15,3-2 0-15,-1 0 0 16,0-2 0-16,0-1 0 0,0 1 1 16,-1 2 0-16,3-1 0 15,-3 0-2-15,1 1 2 0,0 1-1 0,0 0-4 16,-1 2 8-16,0 0-3 15,-1 2-2-15,0 4 2 0,-1-2 0 16,2-1-2-16,0-1 1 0,1-3 1 0,-1 3-2 16,2-2 2-16,1-3-2 15,-1 1-3-15,0-3 8 0,2 4-5 16,-1-1-2-16,-1-2 6 15,1 2-4-15,0-1-2 0,0-1 6 0,0-1 0 16,0 1-4 0,0 1 1-16,0 0-1 0,1 0-3 0,0 4 7 15,0-3-1-15,0 0-4 16,0 2 3-16,-2-2-1 0,1 1 0 15,1 1 0-15,0-2-1 0,0 2-2 0,0 0 6 16,0-1-3-16,0 1 0 16,1 1 0-16,1-3 3 0,-1 2-6 15,0 0 3-15,1-1 0 16,-2 1 0-16,3 1 1 0,-1-1 1 0,-1-1-4 15,-1 0 2-15,1 3 0 16,0-5 0-16,1 4 0 0,-2-2 1 16,2 1-2-16,-1 0 2 15,0-1 0-15,1 1-2 0,0 0 2 0,-1 0-2 16,3-4-2-16,-4 5 6 0,2-1-3 15,0-3 0-15,1 2 0 16,-3 1 2-16,4 1-3 0,-1 0 2 0,1-1-1 16,-3 0 0-1,2 1 0-15,-1-1 0 0,-1-2 0 0,2 3 0 16,-1-3 1-16,-2 1-2 15,4-1 2-15,-3 1-1 0,1-1-3 16,1-1 6-16,-1 1-2 0,-1 1-2 0,3-1 1 16,0 2 0-16,0-3 2 15,0 2-2-15,-1 1 0 0,2-1 4 16,-2 2-5-16,1-1 1 15,-1-4 0-15,0 0 2 0,0 2-3 0,0-3-1 16,-1 1 4-16,2 1 1 16,-2 0-3-16,2 0 0 0,-1 2 3 15,2 0-5-15,0-2 4 16,-2 0 2-16,1-2-4 0,0 4 0 0,0-5 2 15,-2 4-2-15,2-2 0 0,0-1 2 16,0 1-2-16,-1-1 0 16,0 3 1-16,2-3-2 0,-2 2 2 0,-1-5 0 15,1 0-1 1,-1 5 0-16,0-2 1 0,3 5-1 0,-3-4 0 15,2 0 1-15,-2-1-2 16,1-1 0-16,0 1 4 0,-1-3-6 16,1 2 6-16,-1-1-2 15,1 3-2-15,0 1 0 0,0-1 4 0,2 0-6 16,-1 0 5-16,-2-4-1 0,2 2-2 15,-2 1 2-15,0-3 1 16,0 0-3-16,0 0-1 0,2 2 6 0,-2 0-8 16,3 1 5-16,-3-1 0 15,1-2-2-15,0 0 2 0,1 0 3 16,1 2-8-16,1-1 6 15,-2 1 0-15,1-2-4 0,0 1 4 0,0-1 2 16,-1 1-4-16,-2 0-1 0,3-1 3 16,-2 4-4-16,0-3 4 15,-1 0 2-15,2-1-7 0,-1 0 6 0,0 0-2 16,1 0-2-1,0 0 2-15,3 0 3 0,-4 0-5 0,1 0 2 16,1 0 6-16,-1 0-9 16,2 0 4-16,-3 0 3 0,3 0-5 15,0 0 0-15,-2 0 4 16,0 0-4-16,0 0 0 0,0 0 7 0,-1 0-10 15,2-1 6-15,-1 1-2 0,1-1-1 16,0 1 0-16,-1-2 5 16,-1-1-3-16,1 1 3 0,-1 0-2 0,1 1 0 15,-1-1 5-15,0 2-6 16,1-2 0-16,-1 0 2 0,1 1 1 15,-1-1-7-15,2 0 4 16,-3 2 1-16,3-3-3 0,0 0 0 0,-1 1 4 16,3-1-5-1,-2 1 2-15,2 0 3 0,1-3-5 0,-3 3 2 16,3-1 2-16,-1 1-3 0,0 0 0 0,-1-1 6 15,-2-2-6 1,2 1 0-16,-2 1 13 0,1 1-15 0,-1-1 4 16,-1 1 6-16,1-1-11 15,-2-1 6-15,3 3 2 0,-1-3-3 16,0 0 7-16,0 1 1 15,-1-5-5-15,0 4 6 0,1-1-1 0,-1-1-6 16,2 1 6-16,-2-1-2 0,2 1-8 16,-1-1 0-16,1 0 9 15,-1 2-9-15,-1-2 0 0,0 1 5 0,-2 1-6 16,5-2 2-16,-3 2 2 15,1-1-4-15,0 0 2 0,-1 0 4 16,1 0-7-16,-2 1 4 16,0 0 1-16,1 0-4 0,0 1 2 0,-2 1 7 15,2-2-11 1,-2 0 6-16,1-1-2 0,1 0-2 0,-1 1 2 15,-1 0 4-15,0-2-7 0,0 1 4 0,1 1 2 16,-2 0-6 0,2 1 4-16,-1 0 1 0,-1-1-5 0,2 1 4 15,-2-1 4-15,2 0-7 16,-1 1 2-16,-1 0 3 0,3 1-7 15,-1 0 5-15,-1-1 2 16,0 0-8-16,0-2 7 0,-1 1 0 0,2 0-6 16,-2 0 6-16,1 2-3 15,1 1-3-15,-2-1 6 0,0 0 0 16,0-1-4-16,1 1 2 0,-1 1 5 0,3-3-7 15,-3 2 2-15,0-1-1 16,4-1 0-16,-4 1 0 0,0 0 2 16,1-1-4-16,-1-1 4 15,2 3 0-15,-1-3-3 0,0 1 2 0,0 1 3 16,0 0-8-1,-1 2 7-15,0-1 0 0,0-1-2 0,0 1 3 16,1 1 2-16,-1-2-10 0,1 1 8 0,-1-1-2 16,0 1-2-1,0-1 0-15,1-1 5 0,0 1-9 0,-1-2 7 16,0 1 0-16,1-2-6 15,-1 2 6-15,1-1 1 0,0 2-6 16,-1 0 2-16,0 2 4 16,0-2-8-16,0 0 8 0,0 1-2 0,2 0-3 15,-1-1 2-15,-1 1 0 16,0 0-1-16,0-1 0 0,0 3 2 15,0-4-3-15,1 2 2 0,-1-1 2 0,0 0-4 16,0-1 2-16,0 1 2 16,0-1-5-16,0 1 4 0,0 0 0 15,0-1-3-15,0 1 2 16,0 0 0-16,0-1-2 0,1 1 1 0,-1 0 1 15,0-2-2 1,0 1 2-16,0 0 1 0,0-1-4 0,0 2 3 16,0 1 1-16,0-1-4 15,0-1 4-15,-1 3-1 0,1-3-2 16,-1 1 2-16,1-1 0 0,0 1-2 0,0 0 2 15,0 0-1-15,0-1 0 16,-1-1 0-16,-1 0 1 0,1-2-2 16,-1 1 2-16,2 0 2 15,-2 0-5-15,1-1 4 0,0 0-2 0,0 2 0 16,-1-1 0-16,1 3 0 15,-1-2 0-15,0 1 0 0,-1-2 0 16,0 2 0-16,0-1 0 0,2 0 0 0,-3-2 0 16,1 0 0-16,0-1 0 15,0 1 0-15,-1-3 0 0,-2 2 0 16,1-3 0-16,-2 1 0 15,-2-2 0-15,0-1 0 0,-3-1 0 0,-1-1 0 16,-1-1 0 0,-3 0 0-16,2 1 0 0,-2 2 0 0,1 4-2 15,1 3 2-15,1 1-84 16,1 2 24-16,2 3-14 0,2 0-17 15,1 2 12-15,0 8-31 0,3 4-59 0,-3 8-20 16,3 2-41-16,-2-4-239 16</inkml:trace>
  <inkml:trace contextRef="#ctx0" brushRef="#br0" timeOffset="40160.056">16209 7623 296 0,'0'-3'0'0,"0"3"100"0,0 0-39 15,0-2-38-15,0 2-9 0,1 0 4 0,1 0 10 16,-1 0 1-16,3-1 2 15,-1-1-2-15,-2 2-3 0,2-1 9 16,0 1-8-16,-3 0-3 16,0-1-4-16,0 1-8 0,0 0-9 0,0-2-2 15,0 2 0 1,0 0-1-16,0 0 0 0,0 0 0 0,0 0 5 15,1 0 3-15,0 2 22 16,-1-2-5-16,0 0-5 0,0 0 3 16,0 0 0-16,2 0 1 0,-2 0-2 0,0 0-5 15,0 0 1-15,0 0-3 16,0 0-4-16,0 0 0 0,0 0 2 15,0 0 1-15,0 0 2 16,-2 0-5-16,0 0-5 0,-1 1-3 0,-1-1 2 16,0 2-1-16,0 0-2 15,-2 0 2-15,0 1 0 0,0-3 1 16,1 2 2-16,-1 1 1 0,2-3 0 0,0 3 2 15,-1-3 0-15,0 0 3 16,2 0 0-16,-2 0-3 0,2 0-4 16,-2 0 2-16,0 0-4 15,2 1 0-15,-4 0-1 0,2 2 0 0,-1-1-3 16,1 0 0-1,-3-2 9-15,3 0-4 0,0 0 3 0,-2 0 6 16,2 0-7-16,-4 0 2 16,3 0-3-16,2 0-1 0,-5 0 2 15,4 0-1-15,-2-1-3 0,1 1 2 0,1 0-1 16,0 0-2-16,0 0 5 15,-1 1-3-15,2-1-1 0,-4 0 1 16,-1 0 1-16,3 0-4 16,-2 0 5-16,1 0-4 0,2 0 2 0,-3 2 3 15,1 1 1-15,2-3-4 16,-4 0 2-16,2 0-2 0,3 0-3 15,-2 0 4-15,2 0-3 16,-2 0-3-16,-1 0 2 0,-1 0 2 0,1 0-5 16,-1 1 3-16,-2 1 0 0,1 0-1 15,0 1 0-15,0-2 0 16,1 2 0-16,3-3 1 0,0 0 0 0,0 3-2 15,0-2 2 1,0 1 1-16,2-1-2 0,-2 0 0 0,-1-1 2 16,2 1-2-16,-1 3 0 15,-3-3 4-15,2-1-3 0,-4 1 3 16,-3 1-4-16,3-1 0 0,1 2 0 0,2-2 13 15,3-1-14-15,0 1 2 16,-2 0 4-16,5-1-6 0,-4 1 2 16,-1-1 3-16,2 0-4 15,-1 0 0-15,0 0 16 0,-1 0-13 0,-2 0 5 16,-1 0-3-16,-1 1-6 15,2 2 2-15,1-3 12 0,2 2-15 16,2-1 4-16,-4-1 4 16,2 0-9-16,1 2 6 0,-1-2 0 0,1 0-3 15,-1 1 0-15,-2-1 7 0,0 0-8 16,0 0 2-16,0 0 11 15,-1 0-15-15,1 3 6 0,0-3-2 0,2 1 1 16,1-1 0 0,-1 0 0-16,2 0-3 0,0 0 2 0,-2 0 12 15,3 0-5-15,-3 0 4 16,-1 0-6-16,0 0-2 0,-1 0 2 15,-2 0-3-15,-1 0-2 16,-1-1 4-16,2 0-6 0,1 0 1 0,2 0 0 16,-4 1 7-16,5 0-9 0,-1 0 4 15,-2 0 3-15,2 0-7 16,-4 0 4-16,2 0 3 0,3 0-5 0,-2 0 0 15,1 0 4-15,1 0-6 16,1 0 4-16,1 0 0 0,-1 0-2 16,1 0 0-16,-1 0 5 15,1 0-5-15,-4 2 0 0,1 0 5 0,0-1-6 16,1 1 2-16,0-1 0 0,0-1-1 15,2 0 0-15,-2 2 3 16,0-1-4-16,0-1 2 0,-2 0 0 0,0 0-1 16,-3 0 0-1,0 0 4-15,3 1-4 0,-2 1 0 0,0-1 0 16,3-1 0-16,1 1 0 15,-2-1 3-15,1 1-5 0,-1 0 4 16,-2-1-2-16,2 0 1 16,-4 0 3-16,1 0-4 0,-1 0 0 0,0 1 0 15,1-1 2-15,1 3-3 0,1-2 2 16,-1-1 1-16,3 0-3 15,-2 0 2-15,0 0 3 0,3 0-4 0,-2 2 0 16,2-1 8-16,0-1-10 16,-1 2 4-16,0-2 1 0,1 1-4 15,-1 2 2-15,0-2 0 16,2 1-2-16,-5-1 2 0,1-1 1 0,2 1-3 15,-2-1 2 1,1 0 3-16,0 2-7 0,-2-2 4 0,0 0 1 16,-1 0-4-16,-3 1 3 0,0-1 2 0,1 1-6 15,-1 1 5 1,1-2 2-16,0 0-8 0,1 0 8 0,4 1 2 15,0-1-8-15,3 0 4 16,0 0 2-16,1 0-5 0,0 0 2 0,0 0 2 16,0 0-3-1,0 0 0-15,-1 0 14 0,2 0-13 0,-2 1 5 16,2-1-4-16,1 0-4 0,1 0 4 15,0 0-1-15,0 0-2 16,0 0-1-16,2 2 0 0,3-1-5 0,1 2 11 16,0-1-2-16,1-1-4 15,1 2 4-15,-1-3 2 0,1 0-5 16,-2 0 2-16,0 0 1 15,-1 0-3-15,0 3 0 0,0-3 4 0,2 2-6 16,-2 0 6 0,2-2-5-16,4 1-1 0,-1 0 6 0,2-1-2 15,-1 0-2-15,0 0 2 0,1 0 1 0,1 0-4 16,0 0 3-1,1 0 0-15,0 0-2 0,0 0 2 0,0 0-1 16,3 0-1-16,-3 0 2 16,2-1 0-16,0 1-1 0,0 0 0 0,-2-1 2 15,3 1-3 1,-1 0 1-16,0-2 2 0,0 2-4 0,3 0 3 15,-3 0 0-15,1 0-2 16,-3 0 2-16,-2 0 0 0,0-1-2 16,0 1 2-16,-1 0-1 0,0 0 0 0,3 0 0 15,-4 0-1-15,4 0 0 16,2 1 2-16,-4 1 0 0,6-1-4 15,-2 0 6-15,-1-1-2 16,-1 0-1-16,-1 0 0 0,0 0 2 0,-1-2-3 16,1 1 2-1,-6 0 3-15,4 1-5 0,-1 0 2 0,-3 0 0 16,1-1-1-16,2 1 0 0,-3 0 4 0,3 0-7 15,1 0 4 1,-1 0 2-16,5 0-6 0,-1 0 6 0,0 0-2 16,0-1-3-16,0-1 4 15,-2-1 6-15,0 2-7 0,2 1 8 16,-3-3-5-16,2 1-3 15,0 0 8-15,-3 0-3 0,2 1-3 0,0 0 5 16,0-1-7-16,2-2 0 16,-1 4 1-16,0 0 0 0,0-1-3 15,-1 0 2-15,-2-1 1 0,1 1-2 0,-1 0 0 16,0-1 3-16,0 1-3 15,0 1 0-15,0 0 8 0,3-2-6 16,0 2 1-16,0 0-2 16,1-1 0-16,0-1 3 0,-2 2-4 0,4 0 0 15,-3 0 0 1,0 0 4-16,2 0-7 0,-3 0 6 0,0 0-3 15,1 0 0-15,-3 0 0 16,-3 0 0-16,0 0 0 0,-3 0 2 16,1 0-2-16,0 0 0 0,-1 0 0 0,-3 0 0 15,1 0-1-15,-1 0 2 16,-1 0 0-16,3 0-3 0,-2 0 4 15,1 0-1-15,2 0-1 16,1 0 0-16,0 0 1 0,2 0-1 0,0 0 0 16,-2 0 0-16,1 0-2 15,0 0 4-15,-1 0-1 0,0 0-1 16,-1 0 0-16,-3 0 0 0,1 0 0 0,-2 0 0 15,0 0 1-15,0 0-1 16,0 0 0-16,0 0 3 0,0 0-4 16,0 0 2-16,0 0 3 15,0 0-6-15,0 0 4 0,0 0-1 0,0 0-1 16,1 0-2-1,-1 0 0-15,2 0-3 0,0 0 5 0,-1 0 0 16,3 0-5-16,-3 0 6 16,1 0-2-16,1 0-1 0,-1 0 4 0,1 0-2 15,1 0 0-15,3 2-1 0,-1-1 2 16,5 1-2-16,-2-2 1 15,1 1-1-15,-1 0-5 0,0 1 7 16,-4-1-2-16,-3-1-5 16,0 0 7-16,-2 0 0 0,0 0-1 0,-2 0 0 15,-2-1 5-15,-2-3-6 16,-2 1 0-16,-1 0 0 0,2-1-1 15,1 2 4-15,0 1-3 16,-1 1-1-16,2 0 1 0,-2 0 0 0,0 0-4 16,-3 0 7-16,1 1-3 0,-1 3-1 15,-1-1 3-15,-1 0-1 16,1-1 0-16,-2 0-1 0,3-1 1 0,-1 0 0 15,1-1-1 1,1 0 2-16,1-1-2 0,1 1 2 0,-2 0-2 16,1 0 0-16,-2-1 2 15,1 1 1-15,-1 0-5 0,0 0 5 0,-3 0 0 16,0 0-4-16,-2 0 3 0,1 0-1 15,0 0 0-15,1-1-1 16,-1 0 1-16,2 1 0 0,-1 0-1 0,-1 0 1 16,2 0 0-1,-2 0 1-15,2 0-1 0,-1 0 0 0,0 0 0 16,-3 0 0-16,1 0 0 15,1 0 0-15,-3 0 1 0,0 0-1 16,1 0 0-16,-1 0-1 16,3 0 0-16,-1 0 2 0,1 0-1 0,2 0 0 15,-1 0 0-15,0 0 3 0,1 1-4 16,-2-1 0-16,-2 1 2 15,3-1-2-15,-3 0 2 0,0 0-3 0,2 0 1 16,-1 0 2 0,-1 0 0-16,3 0-5 0,-2 0 7 0,2 0-3 15,0 3 0-15,-1-2 0 16,0 0 0-16,-1-1-2 0,-1 0 4 15,-1 0 1-15,1-1-6 16,0 0 5-16,0 1-4 0,1-1 2 0,-2 0 0 16,2 0 1-16,0-1-3 0,2 2 4 15,1 0-1-15,2-2-5 16,0 2 7-16,1 0-4 0,0 0 0 0,2 0 2 15,1 0 0-15,-1 0-1 16,-4 0 0-16,2 0 1 0,-2 0-2 16,1 0 2-16,-2 0-1 15,0 0-2-15,-1 0 2 0,1 0 0 0,0 0 0 16,0 2 2-16,2-2-2 0,-1 0 0 15,3 0-1-15,-2 0 3 16,1 0-4-16,0 0 4 0,0 0-1 0,-1 0-2 16,1 0 1-1,-2-2 1-15,1 2-2 0,1 0 2 0,-1 0-2 16,1 0 0-16,2 0 2 15,-3 0 0-15,2 0-1 0,0-1 0 16,-2-1-1-16,1 0 1 16,0-1 0-16,-1 1 3 0,1 1-4 0,-1 0 1 15,-1 1-1-15,2 0-1 0,0 0 4 0,0 0 2 16,2 0-5-1,-1 0 0-15,0 0 2 0,0 1-2 0,1-1 2 16,-3 0-1-16,2 0 0 16,-3 0-1-16,0 0 2 0,0 0-2 15,2 0 0-15,0 0 1 16,2 0 0-16,3 0 0 0,1 0 0 0,2 0 0 15,0 0 0 1,1 0 1-16,0 0-2 0,0 0 2 0,0 0-1 16,0 0-23-16,2-1-32 0,5-2-35 0,4 0-58 15,6 2-15-15,2-3-45 16,1 0-193-16</inkml:trace>
  <inkml:trace contextRef="#ctx0" brushRef="#br0" timeOffset="41690.058">15107 7366 525 0,'0'-2'0'0,"0"0"258"0,0 2-164 15,0-1-34-15,0 0-6 16,0 1 10-16,0 0 3 0,0 0-3 16,0 0-15-16,0 0-7 0,0 0-1 0,0 0-7 15,-1 0-16-15,-3 0-8 16,-1 5-1-16,-3-1 1 0,1 2 6 15,-3 2-1-15,-3 2 1 16,2 0-7-16,-3-3 6 0,0 1-5 0,1 2-1 16,-2-2-2-16,3 5-1 15,0-2-1-15,2 0 2 0,-3 1-3 16,2 0-3-16,0 0 4 0,-1 2-1 0,3-2-4 15,-2 0 0-15,-1-4 16 16,2 2-13-16,0-3 10 0,3-3-4 16,1 3-11-16,1-2 4 15,-2 3 5-15,-1 1-10 0,-1 2 6 0,-3 0 6 16,2 4-10-1,-1-1 2-15,2 2 7 0,0-4-11 0,2-1 6 16,2-1 0-16,1-7-6 16,2 0 3-16,-1-2 2 0,2 1-2 15,-2 1 0-15,0 2 14 0,-3-2-9 0,-1 1 2 16,0 1-5-16,0-1-4 15,3 0 4-15,0-1 1 0,4-2-4 16,0-1 2-16,0 1 0 16,0-1-2-16,0 0 2 0,0 0 2 0,0 0-4 15,0 0 2-15,0 0-1 16,0 0-4-16,0 0 5 0,0 0-2 15,0 0 0-15,0 1 2 16,0-1-1-16,0 0 0 0,0 0 0 0,0 0 2 16,0 0-4-16,2 3 2 0,0 1 1 15,1-1-2-15,1 2 2 16,-2-1-1-16,2 1 0 0,-1 0 0 0,0 1 0 15,2 0 0 1,2 2 0-16,-1-1 1 0,0 1-1 0,2 1 0 16,0 0 1-16,2 2-1 15,0-2 0-15,0 1 1 0,1-1-2 16,-1-1 2-16,1-1 3 0,2 1-7 0,1 1 6 15,0 0 3-15,1 0-9 16,-2 2 6-16,-1-1 1 0,-1-1-4 16,-4 1 0-16,4-2 1 15,-4-1-1-15,3 0-2 0,-2 0 2 0,3 4 0 16,0-4 0-16,-2 0 2 15,0 0-2-15,3-2 0 0,-6 1 2 16,2 1-2-16,-3-2 0 16,-1 0 0-16,1-2 0 0,-1 1-1 0,-3 0 1 15,2-3 0-15,0 2-2 0,-3-3 1 16,0 0-1-16,1 0 4 15,-1 2-4-15,0-1-5 0,0-1 7 0,0 0 0 16,0 0-4 0,0 0 7-16,-1 0-3 0,1 0 0 0,-3 0 0 15,-1 0 6-15,-2-4-8 16,-1 0 4-16,0 1 2 0,1-1-5 15,1 0 1-15,-3-1 1 16,3 0-2-16,-2-1 2 0,-1 2-1 0,1-1-3 16,-1 0 6-16,0 0-3 0,-2-2 0 15,0 2 0-15,-1-2 0 16,0-1-3-16,-1 2 6 0,-1-4-1 0,0-3-3 15,0 4 2-15,-1-1 2 16,1-1-5-16,0 2 4 0,0 2 4 16,1 1-7-16,0-1 2 15,3 4 4-15,2-2-5 0,1 1 0 0,2 2 2 16,1-1-1-16,-1-1 3 0,-1-2-2 15,0-1-1-15,-1-1 6 16,-1 2-8-16,2-1-1 0,-3 2 4 0,5 1 0 16,-1 1-3-1,1-1 2-15,2 4 0 0,0 0-2 0,1 0 2 16,0 0 0-16,0-2-1 15,0 1 0-15,0 1 0 0,0-2 0 16,3-4 0-16,1 0 3 16,1-1-6-16,2-1 5 0,-1 1-1 0,2-4-2 15,0-2 2-15,1-2-1 0,2-4 0 16,2-4 0-16,1-3 3 15,4-3-6-15,-1-2 5 0,-1 0-2 0,0 3 0 16,2 2-1-16,-1 4 2 16,2 1-2-16,-1 6 2 0,-2 1-3 15,1 2-4-15,-2 0 1 16,-1 3-12-16,-1 3-18 0,-3 2 7 0,-3 1-9 15,-3 1-13 1,-3 1 4-16,-1 1-27 0,0 0-47 0,-4 3-10 16,-6 6-79-16,0-4-310 0</inkml:trace>
  <inkml:trace contextRef="#ctx0" brushRef="#br0" timeOffset="44480.062">16341 7720 344 0,'-6'0'0'0,"4"0"207"0,-1 0-139 0,0 0-3 15,3 0 43 1,-3 0-7-16,3 0-35 0,-1-2-1 0,0 2-3 15,-1-1-10-15,1-1-4 16,0 2-10-16,1 0-2 0,0 0-1 16,0 0-13-16,0 0-15 0,5 0-8 0,3 0 2 15,2 5 14-15,7-1-2 16,1-1 10-16,3 2 4 0,4-4 4 15,0 2-7-15,1 0-6 16,0-1 1-16,2 0 1 0,0-1-4 0,0-1 5 16,3 0 1-16,-1 0 0 15,-1 0-10-15,1-2-1 0,0 0-3 16,0 2-7-16,3 0 4 0,1 0-2 0,1 0-4 15,1 3 2-15,-2 0 3 16,-1 0-4-16,-1 2 0 0,-3-2 3 16,0-2-3-16,-2 4 0 15,0-4 2-15,-3 0-3 0,1 0 2 0,-1 1 1 16,-5-2-2-1,2 3 0-15,-2 0 3 0,-1-2-4 0,3 5 2 16,-4-5 1-16,1-1-4 16,2 1 4-16,0-1 0 0,2 0-4 15,0 0 3-15,1 0 1 0,0 0-4 0,-1 1 4 16,0-1-1-16,-2 2-2 15,-1-2 1-15,0 1 0 0,-4-1 0 16,-2 0 0-16,-1 1 1 16,-3-1-1-16,-1 0-1 0,0 1 3 0,-3-1-4 15,-1 0 4-15,2 0-2 16,0 0 0-16,2 0 0 0,1 0 0 15,2 0 0-15,3 0 0 16,0 0 2-16,0 0-3 0,-1 0 2 0,-3-1-2 16,-3 1 0-16,-4 0 2 0,-1-2 0 15,-2 2-1-15,0-1 0 16,-5-2 8-16,-4-1-7 0,-5 0-1 0,-3-2 0 15,-6 1-5 1,-1-1 8-16,2 3-4 0,-2 1-2 0,4-1 5 16,0 0-2-16,0 2 0 15,0 0-2-15,-2-1 1 0,-4 1-1 16,-5-1 4-16,-2-2 1 0,-4 0-6 0,-1-2 4 15,2 2-1-15,1 3 0 16,3-1-1-16,4 2 0 0,2 0 0 16,2 0 2-16,1 0-2 15,0 2-1-15,-5-2 3 0,-2 0 1 0,-4 0-4 16,-1-5 4-16,-2 2-2 15,2-2-2-15,0 1 4 0,3 0-2 16,0 0-1-16,2-2 2 16,-2 0 0-16,3 1-1 0,2-2 0 0,4 5 8 15,4 2-7-15,2 0 3 0,5 0-4 16,2 0 0-16,2 1-1 15,1 3 0-15,-1-1 0 0,-2 3 2 0,-2-4 3 16,-4-1-7 0,-1 2 5-16,-4-3 1 0,-1 1-6 0,-4 0 5 15,-2-1-1-15,2 1-2 16,-1 0 2-16,1 1-1 0,2 1 0 15,2-1 0-15,4 1 1 16,0 0-5-16,3-1 7 0,2 1-1 0,2-1-4 16,3-2 4-16,-1 0 0 0,3 0-4 15,1-2 4-15,-1 1 4 16,3-2 7-16,-1-1 5 0,4 4-9 0,-3-3-3 15,2 3 3-15,0-1-3 16,1 1-6-16,0 0 0 0,0 0 2 16,5 0-8-16,-2 1 3 15,4 3 5-15,1 0-4 0,-1-2 4 0,3 3-1 16,-2-5-2-16,4 3 2 0,0-1 0 15,4-2-1-15,7 2 0 16,5-1 2-16,7-1-3 0,8 0 2 0,5 0-1 16,5 0 0-1,3 0 0-15,-1 0 2 0,0-1-3 0,-2 0 1 16,-5 0 1-16,0-1-2 15,-4 2 2-15,0 0 0 0,-3 0-1 16,1 2 0-16,-2 3 0 16,-2 2-1-16,2 0-1 0,-2 0-11 0,-3-1-6 15,-1 0 2-15,-4-1 5 0,-3-2-2 16,-2 0 11-16,-3-3 1 15,-4 0-1-15,-2 1 6 0,2-1-2 0,-2 0-1 16,1 0 0-16,-2 1 1 16,0 2-2-16,-2-2-14 0,2 5 2 15,-4-5-5-15,-1 2 12 16,1-1 3-16,-3-2 1 0,0 0 4 0,0 0 2 15,0 0-8 1,0 0 6-16,1 0-3 0,-2 0 0 0,0 0 2 16,-1-1 2-16,1 0-5 0,1 1 4 0,1 0-3 15,1 0-1 1,1 0 4-16,0-1-1 0,1-1-1 0,3 2 0 15,-1-1 2-15,0-2-3 16,-1 3 1-16,-2-4 0 0,-5 2 0 16,-2 1 0-16,0 1 0 15,-4 0 3-15,0 0-3 0,0 0 8 0,0 0-8 16,0 0 0-16,0 0 2 0,0-2-4 15,3 1 3-15,4 1-2 16,-4-3-3-16,4 2 7 0,-3-2-5 0,-2 3 1 16,0 0 2-16,-2 0 1 15,0 0-2-15,0-1 0 0,-3-3 10 16,-2 1-6-16,-2-4-3 15,-1 0 3-15,-3 0-3 0,0-1 3 0,2 1 0 16,-6-3 1 0,1 1 1-16,-1-3-2 0,-4-2-3 0,-2 0 4 15,-1-1-4-15,-3 1 1 0,-1-1 0 0,2 0-1 16,0 2 0-1,3 0 4-15,0 0-1 0,-1 2-1 0,2-2 8 16,-1 1-7-16,1-1-3 16,0 2 6-16,3 1-3 0,2 2-2 15,4 4 5-15,4 0-7 16,2 4 0-16,4 0 0 0,1 0 3 0,0 0-6 15,0 0 6-15,0 0-4 16,0 0-1-16,1 0 4 0,2 4-1 16,1 1-2-16,3 4 0 0,3 3 3 0,4 2-4 15,1 4 4-15,2-4 1 16,2 3-7-16,0-2 8 0,0-1-2 15,2 4-4-15,0-1 3 16,-1-2-1-16,1 1 0 0,0-4 0 0,-1 2 3 16,1-3-4-1,2 0 2-15,-1 1 2 0,-2-2-3 0,-3-2 0 16,-2 1 2-16,-3-4-2 0,0 2 0 0,1-1 1 15,-1 0-2 1,1 2 1-16,-2-3-1 0,-2-1-3 0,-2-1 7 16,-3-3-4-16,-3 0-1 15,0 0 3-15,-1 2 0 0,0-2-2 16,0 0 2-16,0 0-1 15,0 0 0-15,0 0 0 0,0 0 4 0,-1 0-4 16,1 0 0-16,0 0 4 16,0 0-5-16,0 0 1 0,-2 0 0 15,-4 0 0-15,-2 4-6 0,-3 1 5 0,-1 2-3 16,-2 2 7-16,-2 1-4 15,-2 3-1-15,-3 0 3 0,0 1 0 16,-3-1-2-16,1 3 2 16,3-1 1-16,-2 0-2 0,3 1 0 0,3-1 0 15,-1-3-4 1,6 2 6-16,0-3 1 0,1-1-6 0,0 0 6 15,2-4-4-15,-1 0-3 16,1-3 8-16,0 1-3 0,1-2-1 16,2 1-6-16,0 1-6 0,0-3-18 0,2 0-2 15,0 1-14-15,2-2-34 16,1 2-1-16,0 0-35 0,0 0-39 15,0-1-40-15,0-1-165 16</inkml:trace>
  <inkml:trace contextRef="#ctx0" brushRef="#br0" timeOffset="61040.085">20289 9092 444 0,'0'0'0'0,"0"0"157"15,0 0-83-15,0 0-4 0,0-1 21 0,0-1-30 16,-3 0-19-16,2 0 23 0,-2-1-4 15,2 0-11-15,0 1-7 16,-1-1-6-16,2 1-9 0,-1-1 3 0,0 2-7 16,0-2-3-1,0 0-1-15,-1 0 3 0,0 0-9 0,0-2 3 16,0 1 3-16,-1-2-3 15,1 1 4-15,-2 1-3 0,0-4 2 16,0 3-2-16,-1 0-3 16,0-2-4-16,0 2 2 0,-1-4 0 0,1 3-3 15,-2-3 1-15,0 0 2 0,1 4-2 16,1-5 1-16,-2 3 2 15,-1-1-2-15,3 0-3 0,-2-1 6 0,1 2-2 16,2 0-5-16,-2 2 2 16,2 1-4-16,-2-1-6 0,1 2 0 15,-5-2 5-15,0 3-5 16,-1 0 0-16,-3-1 4 0,1 1-5 0,-2 0 2 15,2 1 0-15,3-1-1 16,-1-1 0-16,-1 2 9 0,0 0-11 16,-4-1 4-16,1 2 5 0,1 0-4 0,-2 0-1 15,2 0 3 1,-2 0-7-16,0 2 4 0,0 3 0 0,0-3-2 15,0 3 0-15,-2-2 0 16,2 1-1-16,-2 2 2 0,1 1 2 16,2 0-4-16,0 2 2 15,1 1 1-15,3 0-2 0,2 2 0 0,2-1 2 16,1 0-2-16,0 1 0 0,0 0 0 15,0 2 0-15,0 1 0 16,1 2 1-16,3 0-2 0,-1-1 1 0,0 2 2 16,0-1-4-16,3 1 4 15,0 0-1-15,0-3-1 0,0 1-2 16,0-1 2-16,0-3 0 15,4 2 0-15,-1-2-1 0,0-2-1 0,2 2 4 16,-2-3-1 0,2-1-1-16,2 2-7 0,-3-3-1 0,3 0-2 15,0 1 8-15</inkml:trace>
  <inkml:trace contextRef="#ctx0" brushRef="#br0" timeOffset="62610.087">20188 9022 416 0,'7'-10'0'16,"-2"0"215"-16,0 1-134 0,-3-1 41 0,-1-1-44 16,-1 3-8-16,-2-4 1 0,-5 1-20 15,-1 2-13-15,-1-1-1 16,-2 2-4-16,2 0-8 0,1 5-17 0,0-2-1 15,-1 3-2-15,2 0 6 16,-3-3 6-16,3 2-4 0,-5-3-2 16,-4 0-1-16,-2 1-2 15,-5 0-2-15,-1 1-3 0,-5 1 3 0,2 1-7 16,-3 3 2-16,2 6 3 0,2 4-4 15,0 4-1-15,6-1 1 16,0-4 0-16,2 0 0 0,1 2-2 0,4-3 1 16,1-1 2-1,0 1 2-15,4-1-4 0,-2 1 2 0,1 3 2 16,1 1-5-16,2 0 4 15,-2 3 0-15,1 1-2 0,2 2 0 16,-1 0 17-16,-1 5-8 16,3-2 1-16,1 2-6 0,0 2-3 0,1-2 5 15,2 1-3-15,0-3-2 0,0 0 4 16,0 0-3-16,5-1-1 15,-2-1 6-15,3-3-6 0,-1 1-2 0,3-1 2 16,-2 0 6-16,3-1-8 16,1 0 2-16,1 0 7 0,0-3-8 15,3 4 0-15,-2-4 4 16,2 0-4-16,-1-3 0 0,0 0 8 0,0-2-10 15,1-1 4 1,0 0 3-16,0-1-6 0,0-2 2 0,3-1 2 16,1-1-5-16,1-1 4 0,2 0 0 0,5-1-2 15,1 0 0 1,3 0 3-16,2 0-4 0,-2 1 2 0,0-5-1 15,-2 0 0-15,-3-2 0 16,0 1 2-16,-2-1-2 0,-1-3 0 16,-2 1 2-16,-2-4-3 15,-2 0 2-15,-2-1 4 0,-4-4-5 0,1-4 0 16,-1-3 44-16,-3-3-23 0,-2-4-1 15,-1-3-4-15,-3-1-12 16,-1-4 3-16,0 0-7 0,-1 2 0 0,-1 0 5 16,-1 4-5-16,1 4 0 15,-2 2 0-15,-1 3 6 0,-2 1-6 16,-3 1 0-16,-6 2 5 15,-6 0-6-15,-7 1-3 0,-5 3 4 0,-2 0-7 16,-1 2 1 0,4 4-14-16,2 5-26 0,5 5-18 0,3 0-28 15,2 10-49-15,0 1-29 0,1-3-126 0</inkml:trace>
  <inkml:trace contextRef="#ctx0" brushRef="#br0" timeOffset="66290.092">14050 8831 471 0,'0'-5'0'0,"0"-2"224"16,-2 2-120-16,1-2-29 16,-1-1-7-16,-1 3-15 0,1-3-6 0,0 3-1 15,-1 0-9-15,0 2-6 0,2 0 1 16,-3 3 4-16,0 0-13 15,-2 0-9-15,-3 1-11 0,0 8-1 0,-3 4-4 16,1 5 3 0,0 2 4-16,1 0-9 0,1 3 8 0,3-4-6 15,1-2 2-15,4-4 0 16,1 1 0-16,0 0-2 0,3-2 4 15,5-1 4-15,1-4-7 16,3-2 2-16,3-1 8 0,0-4-5 0,0 0 4 16,0-3 1-16,-2-6 4 0,1 3-2 15,-2-2 4-15,-1-2 5 16,-2 0 9-16,-4-2 1 0,1-3 8 0,-3-3-5 15,0 0-12-15,-3-6-5 16,0 2 1-16,0-2-10 0,-4 2-5 16,-1 0 2-16,-2 0-2 15,-1 8-4-15,-1 2 4 0,2 5 1 0,0 5-4 16,0 2-2-16,-3 2 0 0,-1 10-6 15,0 3 8-15,-1 3 0 16,2 4 0-16,1 1 2 0,0 1-2 0,2-2 0 16,3 2 2-1,1-2-2-15,3-1-2 0,1-4 6 0,5 0-4 16,3-5-3-16,2-4 8 15,3-1-5-15,0-5 2 0,1-2 3 16,1 0 0-16,-2-2-4 16,2-8 0-16,-4-2 10 0,1-3-6 0,-1-4 13 15,-3 0-4-15,-2-2 0 0,-4-3 4 16,-1-3-3-16,-2-2-6 15,-2 0 1-15,-3 0-2 0,-1 3-3 0,-4 3 2 16,0 3-2-16,0 3-3 16,0 4 2-16,-1 5-2 0,-1 4-2 15,0 4 1-15,-4 6-1 16,-2 10-6-16,-1 9 7 0,2 7 0 0,3 0-2 15,3 2 2 1,5-4 0-16,4-3 0 0,2-2-1 0,2-4 1 16,6 1-3-16,4-5 3 0,2 0 0 0,3-5 0 15,2-5 0 1,-2-2 5-16,1-3-6 0,-4-2 2 0,1 0 3 15,-3-6-6-15,-2-5 4 16,1-1 3-16,-2-6-3 0,-2-2 3 16,-1-3-3-16,-4-3-2 15,1-2 0-15,-3-2 4 0,-7-1-4 0,-3 0 0 16,-3 3 5-16,-2 4-7 0,-1 6 4 15,1 5-1-15,-2 7-2 16,3 5-2-16,0 2 2 0,-1 12-8 0,1 11 7 16,-1 6 0-16,3 3 2 15,2 3 0-15,2-1 2 0,3 0-3 16,3-3 2-16,2-3 1 15,2-3-2-15,7-6 0 0,5-5 0 0,5-3 0 16,1-5 0 0,2-5 5-16,1-1-5 0,1-2 7 0,-3-6-5 15,-1-4-3-15,-3-4 2 0,-2-2 8 0,-4-3 3 16,-2-5 2-1,-3-3-1-15,-2-6-11 0,-4-2 7 0,-1 0-7 16,-4-2-2-16,-6 4 0 16,-1 4 4-16,-3 6-4 0,-2 5 0 15,-1 8 3-15,0 7-4 16,-2 4 1-16,-3 14-2 0,-1 13-6 0,0 10 11 15,3 8-3-15,3 1 0 16,5 0 6-16,5 0-5 0,4-7-1 16,5-5 0-16,4-4 3 0,7-7-3 0,4-3 0 15,0-7 3-15,0-5-1 16,2-2 3-16,-3-5-4 0,1-1-1 15,-4 0 0-15,1-7 8 16,0-3-10-16,-3-2 4 0,0-5 12 0,-3-4-3 16,-2-5 3-1,-1-5-9-15,-2-2-3 0,-2-8 1 0,-3 2-1 16,-5 1-4-16,-5 2 4 0,2 9 0 0,-2 5-3 15,2 10 2 1,1 5 1-16,-3 7-2 0,1 2 0 0,-5 12-3 16,-1 8-6-16,0 7 13 15,3 0-2-15,4 4-2 0,4-3 0 16,4 4 6-16,4 0-9 15,2-2 3-15,7-1-1 0,5-6-1 0,4-7 4 16,4-3-1-16,0-8-1 16,1-3 0-16,-1-2 5 0,1-2-6 15,-3-5 2-15,0-3 5 0,-4-5-9 0,-1-1 6 16,-3-3 3-16,-4-4-4 15,1-6 5-15,-6-4-3 0,-3-3-4 16,-1-5 0-16,-8 0 8 16,-3-1-9-16,-6 4 2 0,-2 4 2 0,0 8-4 15,-2 9 2 1,1 7-1-16,1 8 0 0,-2 10-2 0,-1 11 1 15,1 8-9-15,0 7 15 16,6-3-4-16,3 1 0 0,5-4 1 16,2-2-1-16,5-2-2 0,2-2 2 0,8-2 1 15,2-3-3-15,5-2 2 16,2-4-1-16,-2-4 0 0,3-4 0 15,-2-3 5-15,0-2-6 16,-1-2 2-16,1-5 6 0,0-3-10 0,-2-4 6 16,1-4 4-16,-3-6-6 15,-1-4 4-15,-4-1-2 0,-4-3-5 16,-4-4 4-16,-2-1 5 0,-2-1-8 0,-7 6 2 15,-1 3 2-15,0 8-3 16,-3 6 0-16,1 5 5 0,-2 7-6 16,-3 3 0-16,-4 13-2 15,-2 9-4-15,0 7 6 0,-1 5 2 0,3 7-2 16,4-3 2-1,6 1 4-15,6-5-7 0,4-3 4 0,4-6 0 16,5-2-3-16,8-5 2 16,1-4-2-16,4-3 0 0,2-5 2 15,1-3 2-15,-1-3-3 0,-1-5 0 0,-1-3 5 16,-1-4-6-16,-3-2 2 15,-2-4 4-15,0-3-4 0,-3-2 4 16,-3-4-3-16,-1-2-3 16,-7-3 2-16,0 0 3 0,-6-1-6 0,-4 4 4 15,-5 3-1-15,-2 3-1 16,-4 6-2-16,1 5 1 0,-1 9-5 15,-2 4 5-15,-1 13-3 16,0 9-3-16,2 7 8 0,1 5-2 0,5 3-1 16,2 1 4-16,6-1-2 0,3-4 0 15,5-4 0-15,2-1-1 16,8-7-2-16,5-2 6 0,5-5-6 0,3-5-1 15,1-1 7 1,-1-6-2-16,-1-3-2 0,0 0 2 0,-2-3 2 16,-1-3-5-16,-3-5 4 15,-3-2 1-15,0-2-4 0,-4-4 2 16,-1-3 5-16,-3-3-6 0,-2-4 0 0,-2-2 4 15,-1-3-4-15,-8 1-1 16,-2 3 1-16,-4 4 0 0,0 8-2 16,0 8 2-16,0 5-8 15,-2 5 8-15,-1 6 0 0,-2 7-18 0,-1 10 17 16,1 1 1-16,4 6 0 15,0 1 0-15,5-1 1 0,2 0-2 16,6-1-2-16,2-2 3 16,2-3-11-16,4-4 1 0,4-2-1 0,3-5-5 15,2-5 12-15,3-4 3 0,2-2-1 16,0-2 4-16,-1 0-2 15,-1-5 0-15,0-4-4 0,-5-1 4 0,-4-4 0 16,0-1 0 0,-5-4 6-16,-1-2-7 0,-3-4 2 0,0-6 3 15,-4-4-5-15,-5-2-1 16,-3 1 2-16,0 4 0 0,-3 7-4 15,3 10 4-15,0 4 0 16,-2 10 1-16,0 2-2 0,-1 15-13 0,-1 11 10 16,0 7 2-16,5 7 0 0,0 0 4 15,6-1-4-15,4-2-1 16,1-9 6-16,4-5-4 0,5-5-4 0,2-6 6 15,1-2-2-15,3-6-2 16,0-3 5-16,3-2 1 0,-3-2-6 16,3-4 6-16,-1-2-2 15,-4-4-1-15,0 0 0 0,-3-2 3 0,-2-5-1 16,-4-2 4-16,-1-6-4 0,-3-6-2 15,0-4 0-15,-3 4 2 16,-4-4-2-16,-5 4-2 0,0 9 1 0,-2 6-1 16,1 9 4-1,-1 9-3-15,-1 2-6 0,-4 10 4 0,1 8 0 16,0 4-1-16,1 3 7 15,3 1-3-15,4 3 0 0,2 1 0 16,6-5 2-16,2 1-3 16,3-3 1-16,5-6-1 0,2 0-2 0,2-6 5 15,3-3-2-15,1-2 0 0,0-4 0 16,1-4 3-16,-4 0-4 15,1-5 2-15,-2-2 4 0,0-5-6 0,-2 0 2 16,-2-3 8-16,-1-4-11 16,-2-1 4-16,-1-9 5 0,-3-2-9 15,-1-4 4-15,0 0-2 16,-4 3 0-16,-6 3 0 0,-4 5-1 0,-3 7-4 15,-1 7 9 1,-2 7-6-16,-1 4-4 0,0 9 3 0,1 7 2 16,4 4-6-16,5-1 6 0,4 4-58 0,6 0-57 15,2 0 0 1,2 5-25-16,5-3-102 0,-1-3-102 0</inkml:trace>
  <inkml:trace contextRef="#ctx0" brushRef="#br0" timeOffset="70760.099">16518 8853 345 0,'3'-8'0'0,"0"-1"208"16,-3 1-98 0,0 2-5-16,0-3-4 0,3-3-30 0,-3 4-10 15,1 0 7-15,1 0-20 16,-1-1-13-16,0 2 1 0,0 2-5 15,-1 2-14-15,0 3 12 16,0 0-3-16,0 0-16 0,0 0-16 0,-2 4-1 16,-2 4-10-16,-3 7 8 15,-4 4 13-15,-2 5 13 0,-4 1 17 16,-4 3 9-16,0 2-8 0,-3 5-7 0,0 2-7 15,-3 2-3-15,2 2-5 16,1 1-3-16,0 2-6 0,2-2-3 16,0 2 4-16,4-6-6 15,1-4 2-15,3-3 3 0,-1-3-4 0,2-4 0 16,0 2 6-1,0-6-6-15,4 0 0 0,-1-2 4 0,2-5-3 16,1-1-2-16,2-3 2 0,0-1 0 0,2-1-1 16,1-2 0-1,0-1 1-15,2-3-2 0,-2-1 2 0,2 0-1 16,0 0 0-16,-1 0-5 15,1-3 1-15,0-2-12 0,1-4 6 16,3-4-88-16,1-5-9 16,1-2-20-16,0-1-91 0,-1-4-262 0</inkml:trace>
  <inkml:trace contextRef="#ctx0" brushRef="#br0" timeOffset="71220.099">15970 8956 561 0,'-1'-2'0'0,"1"2"307"16,0 0-247-16,0 0-12 0,0 0-6 0,0 0-20 15,0 0-10-15,4 0-4 16,2 7 18-16,4 1 24 0,3 4-4 16,2 1-9-16,-1 3-2 15,3 1 0-15,-5 5-3 0,4-1 5 0,1 3-5 16,0 2 3-16,3 0-2 15,2 2-7-15,1-1-7 0,2 2-1 16,2-3 3-16,0-1-8 0,-2 1 2 0,1-4 4 16,-1 2-5-16,-3-5-7 15,-4 0 4-15,-2-1-6 0,-3-3-4 16,-1-1 4-16,-3-3 0 15,-1 0-1-15,-2-4 2 0,0-2-2 0,0 1-4 16,-1-2 0 0,-2 0 5-16,1-1-6 0,0 1 2 0,-1-1 2 15,-2 0-4-15,0-3 2 16,-1 0 1-16,0 0-2 0,0 0-1 15,0-1 0-15,0-1-55 0,0 2-6 0,0-1-20 16,0 0-73-16,-2-2-43 16,-5-4-288-16</inkml:trace>
  <inkml:trace contextRef="#ctx0" brushRef="#br0" timeOffset="75290.105">15684 9339 447 0,'0'-5'0'0,"0"-2"189"0,-5 2-145 0,2-2 26 15,-1 2-11-15,-3 0-17 0,2 2 1 16,1-2 2-16,-1 1-7 16,1-2 5-16,-2 0-8 0,-2-1-6 0,0 1-11 15,-3-1-2 1,-1 0-7-16,-1 2-4 0,-3 3 3 0,-2-1-4 15,-3 3-4-15,-2 0 0 16,-4 5 6-16,1 0 1 0,-1 2 8 16,-2 0 2-16,3 3 0 15,1-1-1-15,0 1-4 0,5 0-1 0,-3 2 0 16,2-3 5-16,-2 2-5 0,0 1 5 15,0-1-1-15,2 1 6 16,0 2-3-16,-1 0-8 0,0 3 4 0,1 0-4 16,1 4-3-16,5-1 0 15,-3 4 1-15,2 1 0 0,0 3-1 16,-1 3 8-16,1-1-3 15,2 2-3-15,1 1 1 0,1-2-4 0,4 1 0 16,2 0 1-16,0-4-2 0,2 1-2 16,3-2 1-16,-1-3-1 15,2 0 1-15,-2 0 3 0,0-1-2 0,1 1-1 16,0 0 3-1,-1 2-2-15,1-1-5 0,-1 1 0 0,0-2 8 16,0 3-8-16,2 0 0 16,0-1 2-16,0-1-2 0,0 1 0 15,0-4 4-15,2 0-7 16,2 1 6-16,0-1-2 0,1-2-1 0,-2 1 0 15,5 0 1-15,0 0-2 0,2 3 2 16,3-2-1-16,1 1 0 16,4-1 0-16,-2 0 4 0,0-2-5 0,0 4 2 15,-3-2-2-15,-3-3 0 16,-1 1 2-16,-3-1 1 0,2 0-3 15,-1 5 1-15,-2 0 1 16,2 1-2-16,0 1 2 0,-1-2 0 0,2-1-2 16,-1 3 2-1,-1 0-1-15,0 3 0 0,1 1 0 0,-3-1 1 16,0 0-2-16,0-1 2 0,-1 2-1 0,1 3 0 15,0 0 0 1,1-1 0-16,0-1 0 0,2-5 0 0,-1 1 2 16,-1-2-3-16,2 0 2 15,1 1 0-15,2 2-2 0,1-2 1 16,2-1 1-16,2 1-2 15,5-2 2-15,2 1 0 0,5 2-1 0,1 0 0 16,3-2 0-16,5 1 1 0,1-1-1 16,2-1 3-16,4 2-2 15,-2-3 1-15,2-5-1 0,-3-2-2 0,-2-1 2 16,-4-2 4-16,-2 0-5 15,-5 1 0-15,-3-2 3 0,-2 1-3 16,-2-4-1-16,-2 1 1 16,0-2 0-16,-4 1 0 0,2-2 2 0,0 0-2 15,1 0 0 1,-1-2 1-16,1 2-2 0,-3-2 2 0,2 0 0 15,-2-1-2-15,3-1 2 0,0 0 0 0,3-1-1 16,-1 1 0 0,0-3 0-16,0 0 0 0,2 0 0 0,0 0 2 15,4-5-2-15,-1-1 0 16,0-1 1-16,3-3-2 0,1 1 2 15,0-3-2-15,0 0-2 16,0 0 5-16,-1-1-3 0,-1-3 0 0,0 2 2 16,-2-1 0-16,1 2-6 15,0 0 10-15,1-2-4 0,1 4-1 16,1-2 0-16,0 3 1 0,0 0-1 0,-1 1 0 15,1-1 0-15,-2 2 0 16,-1 6 0-16,-2-2 1 0,-4 2-2 16,-3 1 0-16,-3 1 1 15,-1-1 0-15,-1 1-3 0,2-1 3 0,-2 1 0 16,2-3 2-1,-3 0 2-15,5 1-8 0,-3-1 5 0,4-1-1 16,1 0 0-16,-2-1 0 0,2 0 0 0,2-2 0 16,5-1 2-1,1-1-3-15,3 1 2 0,1-6 1 0,-4-1-1 16,1 1-2-16,-2-3 2 15,-4-2 0-15,-2-1-2 0,-3-2 2 16,-1 1 3-16,-3 0-5 16,-1-1 2-16,1-1 5 0,-2 2-7 0,-1-4 2 15,-1 3 4-15,-1 2-6 16,0-1 2-16,-1 3 7 0,-2-3-7 15,1-1 4-15,0 3-2 0,1-2-3 0,2-1 0 16,-1 0 5-16,1 2-6 16,-1 2 2-16,0 4 0 0,0 6-1 15,-1 0 0-15,2 1 0 16,1 2 0-16,4 0 0 0,1 1-1 0,1-1-3 15,-2 2 4 1,2-1 0-16,-1 1 0 0,0 1 2 0,2-5-2 16,0 1 0-16,3-1 3 15,2-1-2-15,-2 1-2 0,0-3 2 16,0-1 3-16,-3 0-5 0,0-5 2 0,0 2 7 15,-2-3-4-15,4-2 10 16,-2-2-8-16,0-1-3 0,1-1 4 16,-1-3-1-16,1 4-3 15,-1-3 2-15,-1 0-4 0,1 2-2 0,-2-2 2 16,-1 1 4-16,0 0-7 15,-3-2 4-15,0 2 1 0,-3 2-4 16,0-4 2-16,-1 0 6 0,-2 0-8 0,0-3 2 16,0 3 7-16,-2 2-7 15,2-1 0-15,-2 1 0 0,-1-1-2 16,0 0 2-16,0 0 1 15,-4-1-3-15,-1 1 1 0,0-1 1 0,-4 2-2 16,1-3 1 0,1 3 2-16,-1 4-4 0,0-1 4 0,3 1-1 15,-2 1-2-15,0-3 2 16,0 3 1-16,-3 0-4 0,-1-4 1 15,-1 2-1-15,-8-5 2 0,-2 3 0 0,0 1 0 16,-1 1-7-16,0 4 9 16,1-1-3-16,-1 2 2 0,3 2-2 15,-1 3 0-15,2 0-1 16,-2 2 1-16,0 1 2 0,-2-2-2 0,-4 3 1 15,0 2 0-15,-2-1-3 16,0 2 4-16,-1 2 2 0,3-2-3 16,-1 1 0-16,1-6-1 15,-1 1 1-15,2-5 0 0,0 2 0 0,1-1 0 16,-1-1-8-16,1 4-2 0,3-1-4 15,3 3-5-15,0 2-10 16,0 3-29-16,-2 2-18 0,-2 4-18 0,-2 8-70 16,-2 1-23-1,-5-9-187-15</inkml:trace>
  <inkml:trace contextRef="#ctx0" brushRef="#br0" timeOffset="92000.128">6284 9450 136 0,'-3'1'0'0,"2"-1"69"0,1 0-17 16,0 0-6-16,0 0 11 15,0 0 37-15,-2 0 9 0,2 0-50 0,0-2 0 16,-1 0 19-16,0 0 8 0,0 2-23 15,1-2-8-15,-2 2-12 16,2 0 11-16,0 0 1 0,0 0-5 0,0 0-16 16,0 0 8-1,0 0 1-15,0-3-2 0,-1 2-3 0,0-2-7 16,0 0-4-16,-2-1 4 15,0 1-2-15,-1-1-5 0,0 0-2 16,1 0 3-16,-1 1-5 0,3 0 2 0,-2 0-4 16,0 0-2-16,1 0-2 15,0-2 2-15,-1 0-1 0,-2 1-4 16,0-3 8-16,0 0-6 15,0-1-3-15,-1-2 10 0,-1 2-8 0,0 1-2 16,-1-2 5-16,1 2-4 16,-1 0-5-16,1-1 0 0,-1 4 11 15,3-2-12-15,0-1 2 16,-3 2 7-16,2-1-9 0,-2 0 2 0,0 1 5 15,0-2-7-15,0 1 2 0,1 1 7 16,-3-1-10-16,0 1 4 16,1 1 4-16,0 1-9 0,-3 3 6 0,2-2 1 15,-1 1-5 1,0 1 2-16,-1 0-1 0,0 0 0 0,-3 1 0 15,2 1 0-15,-1 1-5 16,0-1 10-16,2 1-3 0,0-1-2 16,1 3 0-16,1-3 1 15,-2 0-2-15,1 1 2 0,1 0 0 0,0 0-2 16,2-2 2-16,2 3 1 0,-1-1-4 15,0-1 3-15,1 2 1 16,-3-2-4-16,2 3 4 0,-3 2 1 0,1 0-4 16,-3 5 1-16,2 0 0 15,-2 0 0-15,0 1-1 0,0 1 0 16,0-2 1-16,3 0 0 15,-1-2 3-15,1-3-4 0,1 1 2 0,-1-1-1 16,2 0 0-16,-2 3 0 0,0-1 7 16,-2 1-10-16,-1 0 6 15,1-1 2-15,2 3-5 0,-2-2 8 0,2 0-4 16,1 1-5-1,0-2 2-15,2 2 7 0,0-1-9 0,1 0 2 16,-2 2 0-16,1 2-1 16,0-2 0-16,1 1 2 0,0-1-3 15,1 0 2-15,2 0 2 16,-1 2-4-16,0-2 2 0,1 1 3 0,0 0-3 15,1 0 4-15,0 1-3 0,1-1-3 16,0 3 2-16,0-1 4 16,0-1-6-16,0 3 2 0,0-2 1 0,1 4-3 15,0-2 2-15,-1 0 3 16,2-2-6-16,-1-1 4 0,1 3-1 15,2-3-1-15,-3 1-1 16,3-1 3-16,-1 0-4 0,0 2 4 0,-1-2 1 16,0 6-5-1,1-5 4-15,-2 1-1 0,2-1-2 0,-2-3 2 16,2 0 0-16,0 1-2 0,1 0 2 0,-1 1 0 15,1 0-2 1,0 0 2-16,0-2-1 0,-1 0 0 0,0 0 0 16,0-2 0-16,0 2 0 15,3 0 0-15,-2-1 1 0,1 0-1 16,1 1 0-16,1-3 1 15,0 0-2-15,-3 0 2 0,2 0 1 0,-1 0-3 16,0-1 1-16,-1-3 1 0,1 4-2 16,0-3 2-16,0 0 0 15,2 2-2-15,-1-3 2 0,2 2 2 0,0 0-4 16,1-2 2-16,0 2 2 15,0-2-4-15,1 1 2 0,-2 0 2 16,-1-1-5-16,4 0 4 16,-2-1 0-16,-1 1-2 0,2 0 0 0,0-1 3 15,0 2-4 1,0-1 2-16,1 0 3 0,1-1-7 0,0 1 6 15,-1-2 1-15,1 1-6 0,1 0 4 0,2-2 3 16,0 2-6 0,4-1 2-16,-3-3 3 0,2 3-6 0,-1-2 4 15,-1-1 5-15,-1 0-9 16,-1 0 4-16,-1 0 1 0,0 0-5 15,-2-2 4-15,1 0 0 16,-2 2-3-16,2-4 2 0,-1-1 0 0,2-1-2 16,1 1 2-16,0-1 2 15,0 0-3-15,-1-3 0 0,0-1 5 16,-1 0-6-16,2-2 2 0,-1-2 4 0,1 1-8 15,0 0 6-15,0-1 6 16,-1 1-9-16,1 0 0 0,-2-1 8 16,0 4-9-16,-3-1 2 15,-2-2 14-15,-2 3-5 0,2-4 13 0,0-1-4 16,0-2-7-1,1-2-2-15,3-3-7 0,0-2-3 0,0 0 0 16,1-3 10-16,0 1-12 0,-2 1 4 0,-2 1 5 16,-2 2-3-1,-1 0 8-15,-1-1-2 0,-2-1-1 0,1 1-1 16,-2-3-1-16,-1 0-5 15,0 1 6-15,0-3-4 0,0-2-7 16,0 1 6-16,0-2 1 16,0 2-4-16,0 0 0 0,0 2 3 0,0 4-4 15,0 2 2-15,0 2 1 16,-1 1-3-16,-3 0 2 0,1 2 1 15,-4 1-4-15,0 0 4 0,-3-1 0 0,-4-1-2 16,0 1 0-16,-2-1 3 16,0 0-5-16,-1 1 4 0,0 1-3 15,1 3 0-15,0-1 2 16,-1-1-1-16,-1 2 0 0,0 1-1 0,1 3 0 15,3 0-7 1,1 4 3-16,4 4-9 0,2 0-27 0,-2 5-9 16,2 7-21-16,-3 6-46 15,2 5 0-15,-1 5-17 0,4-2-78 16,-2-1-12-16,1-5-161 0</inkml:trace>
  <inkml:trace contextRef="#ctx0" brushRef="#br0" timeOffset="92520.129">6344 9178 550 0,'2'-18'0'0,"1"2"237"16,-3 3-124-16,2 1-26 0,-2 4-1 15,0 3-17-15,0 1-11 0,0 2 9 0,0 2-6 16,0 0-19-16,0 0-13 16,0 1-18-16,-5 9-13 0,-3 11-5 15,-4 9 14-15,-3 8 6 16,-5 6-5-16,0 6 4 0,-3 5-6 0,-3 6-3 15,-5 8 1-15,-3 5-2 16,-3 9-4-16,-2 5 4 0,3-4 3 16,0-2-5-16,3-4 0 15,2-8 1-15,1-2-3 0,1-6 4 0,0-4 1 16,2-1-3-16,1-4 0 0,3-6 0 15,5-8 0-15,1-5 0 16,5-8 1-16,3-5-1 0,2-5 0 0,4-6 1 16,1-3-2-1,0-4-1-15,2 0 1 0,0-1-6 0,0-2 5 16,0 0-11-16,0 0-21 15,0 0 12-15,0 0-9 0,0 0-31 16,1-4 19-16,4-5 21 0,1-3-13 0,3-4-34 16,-2-5-53-16,1 0-133 15,-2-5-100-15</inkml:trace>
  <inkml:trace contextRef="#ctx0" brushRef="#br0" timeOffset="92890.13">5711 9445 675 0,'-6'-14'0'0,"4"1"290"0,-1 6-197 15,1 5-11 1,2-1-8-16,-2 2-6 0,2 1-26 0,0 0-34 15,4 4-10-15,3 10-7 16,1 8 18-16,6 10 20 0,-1 6-2 0,6 4 5 16,1 3-11-1,6 1-4-15,2 0 7 0,1 3-13 0,4-3-3 16,0 0 2-16,0-3-5 0,0-2-6 0,-3-1 2 15,-2-2 5 1,-2-3-8-16,-2-3 4 0,-3-5-1 0,-3-3-2 16,-2 1 2-16,-3-5 2 15,-2 1-5-15,-2-4 4 0,-4-2-4 16,2-2-26-16,-3 0-2 15,0-2-13-15,-1 0-39 0,0 2-16 0,1-2-40 16,-4-4-186-16,0-3-318 0</inkml:trace>
  <inkml:trace contextRef="#ctx0" brushRef="#br0" timeOffset="124370.174">10399 13436 610 0,'0'-1'0'15,"-1"1"207"-15,1-2-145 16,0 2-29-16,0 0-14 0,-2 2-8 0,-1 9-15 16,-2 2 8-1,-3 7 61-15,-3 2-31 0,0 2-11 0,-4 5-3 16,3 4-7-16,-1 2-7 0,-1 1 2 0,2 1-5 15,-2 0-3 1,3-3 0-16,1-1 3 0,-1-6-4 0,3-2 2 16,-1-7 3-16,1-4-5 15,0-3 2-15,4-5 0 0,2-6-1 16,1 1 0-16,1-1 5 15,0 0-4-15,0-1 6 0,5-10 20 0,3-3-11 16,2-7-7-16,1-4-3 16,2-3 0-16,0-5 1 0,1-5 3 15,2-2-2-15,1-4 9 0,-1 0-7 0,2-1 1 16,-1 0 3-16,2 2-4 15,-1 0 1-15,2 4-2 0,-1 5-6 16,-2 7-2-16,-1 8 9 16,-7 8-5-16,-3 5-1 0,-2 3 3 0,-1 3-7 15,0 0 0 1,2 5 0-16,0 3 6 0,1 4-1 0,1 5 7 15,-1 4 0-15,2 4-5 16,-4 1 0-16,2 5-4 0,-5 1-1 16,2 2 4-16,-3 2-4 0,-2 5 0 0,-3-2 2 15,0 1-1-15,-4-3-4 16,3-2 2-16,1-2 5 0,0-6-5 15,3-2 2-15,0-2-2 16,1-6-2-16,1-2 2 0,0-3-4 0,-1-4-6 16,-1-1 3-16,2 0-8 15,0-3-3-15,-1 1-3 0,1-2-17 16,0-1-26-16,0-2-8 0,0 0-27 0,0 0-52 15,1-2-42-15,-1-6-16 16</inkml:trace>
  <inkml:trace contextRef="#ctx0" brushRef="#br0" timeOffset="124580.174">10323 13692 583 0,'9'-3'0'0,"4"1"323"0,2-2-184 16,4-2-38-16,1 4-18 16,-1-3-22-16,1 2-44 0,-2 1-13 0,-2 0-5 15,-1 2 2-15,-1 0-2 16,-1 0-65-16,0 0-23 0,-2 0-42 15,-3 0-105-15,-2 0-134 16</inkml:trace>
  <inkml:trace contextRef="#ctx0" brushRef="#br0" timeOffset="125680.176">11042 13582 713 0,'-3'-5'0'0,"2"4"301"0,0 0-210 15,0 1-28-15,1 0-20 16,0 0-22-16,0 0-4 0,3 1-13 16,3 3-8-16,7-1 8 15,5 5 80-15,4-2-38 0,8-1-8 0,2 1-8 16,3-2-3-16,5-1-1 0,4 1-11 15,-2-2-6-15,1-2 8 16,1 0-6-16,0-2 1 0,1-3 1 0,0 3-6 16,-7-1-7-1,-2-1 0-15,-5 3 10 0,-9-1-12 0,-1 2 4 16,-6 0 2-16,-5 0-6 15,-3-1 3-15,-1 0 1 0,-3 1-4 16,-2 0 3-16,1 0-1 16,-2 0 0-16,0 0-10 0,0 0 2 0,0 0 7 15,0-2 2-15,0 1 0 0,-4 1-1 16,-4-4 0-16,-1-2-4 15,-4 2-10-15,0-2 15 0,0 0-2 0,0-1-8 16,-1-1 9-16,3-1 0 16,1-1-9-16,0 2 15 0,4-1-6 15,-1-1 0-15,1 0 0 16,3 3 1-16,-1-4-2 0,0 4 2 0,4-2 0 15,-3 4-1 1,3-2 0-16,0 1 10 0,0 3-8 0,2-2 3 16,3-1-1-16,-2 1-5 0,2 1 2 0,2 0 5 15,-3 2-7 1,1 4 2-16,0-2 1 0,0 0-2 0,3 2 0 15,1 4 1-15,0 1-1 16,2 4 0-16,2 0 2 0,0-2-3 16,0 3 2-16,1-1 2 15,-2-1-3-15,1-2 0 0,-1 2 3 0,-3-3-6 16,-1 0 6-16,-3-2-2 0,-2-1-1 15,-2 0 0-15,1-2 0 16,-2 0 0-16,0 0-1 0,0 5 0 0,-6 1 0 16,1 3 2-16,-2 0 8 15,-3-2-13-15,-1 3 8 0,-1 0 0 16,0-1-5-16,-1 3 2 15,-1-2 0-15,0 2-1 0,-2 0 0 0,2 0 1 16,0-1-4 0,0 1 6-16,2-3-6 0,2-2-8 0,1 3-2 15,3-4-14-15,0 2-18 0,3 0-7 0,0 1-20 16,0-1-30-1,2-1-7-15,1 1-48 0,0-3-160 0,2-5-155 16</inkml:trace>
  <inkml:trace contextRef="#ctx0" brushRef="#br0" timeOffset="128320.179">12474 13336 497 0,'0'0'0'16,"0"0"246"-16,0 0-176 0,0 0-24 15,-2 4-21-15,-3 3 20 0,0 6 2 0,-2-1-4 16,2 3-7-16,2 2-4 15,-3-2-7-15,3 2 3 0,-1 1-7 16,1-1-3-16,-2 3 7 16,-1 2 0-16,0-1-5 0,-3 2 3 0,2 0-10 15,1 1-2 1,-2-2 4-16,2 2-3 0,-2 1-7 0,3-1 1 15,-1-1 0-15,0 0-4 16,4-3 6-16,-1 0-3 0,-1-2 0 16,1-1 1-16,0 0-3 0,0-2-3 0,2 1 0 15,0 1 6-15,0-2-7 16,1-3 2-16,0 0 2 0,0 1-3 15,0-3 0-15,3 1 1 16,1-2-2-16,5-1 0 0,1 1 5 0,4-2-6 16,4 0 4-16,2-1 1 15,1-2-5-15,3-2 4 0,0 1 2 16,-1-3-6-16,-3 0 4 0,0 0 1 0,0 0-5 15,1-2 1-15,-3-1-1 16,-2-1-10-16,1-1 4 0,-1 1-12 16,-3-2-21-16,0 1 1 15,0 0-31-15,-5-2-47 0,1 2 0 0,-5-3-30 16,-3 0-157-1</inkml:trace>
  <inkml:trace contextRef="#ctx0" brushRef="#br0" timeOffset="128530.179">12455 13651 858 0,'18'-10'0'0,"6"5"295"15,-3-4-198-15,4 4-41 16,0 4-49-16,-1-2-2 0,1 3 0 0,-1 0-10 16,-2 3-62-16,-2 2-8 0,-1 0-60 15,-6 1-173-15,-4 0-111 16</inkml:trace>
  <inkml:trace contextRef="#ctx0" brushRef="#br0" timeOffset="129480.181">13170 14019 354 0,'2'0'0'0,"2"0"135"16,-3 0-93-16,1 0-34 0,0 2-7 15,0 1 2-15,0-1-6 16,0 1-7-16,-2-2 6 0,1 2 5 0,1-3 0 16,-2 1 3-16,3 0 2 0,-2-1-3 15,0 2 2-15,1-2 1 16,-1 0 21-16,-1 0 15 0,0 0 10 0,0 0 38 15,0 0 12-15,0 1-8 16,0-1 0-16,0 0-27 0,-1 0-16 16,1 0-5-16,-2 0-6 15,2 0-5-15,-2 0-13 0,-4 0-5 0,2 0-11 16,-7 0 6-16,1 0 14 0,-3 1-2 15,-2 1 2-15,-5 0-2 16,-2 2-7-16,-3 1 1 0,-5 2-1 0,-1 1-9 16,-2 1-9-1,3 1 2-15,4-3 8 0,4 0-11 0,7-2 4 16,7-2-2-16,4-3 0 15,3 0 0-15,1 0 4 0,0 0-5 16,0 0 2-16,0 0 7 16,2 0-9-16,3 0 2 0,4-3 10 0,1-2-13 15,3-2 4-15,0-2 4 0,0 0-7 16,0-4 2-16,1 1 1 15,0-4-4-15,2-2 4 0,-2 1-3 0,0-2-4 16,-2 1 10-16,0 2-3 16,-5-1 5-16,0 2-1 0,-3 2 1 15,0 2-1-15,-1 4 6 16,0 1-1-16,0 4-6 0,-3 0 3 0,1 2-6 15,-1 0-4 1,0 0 4-16,0 0 0 0,0 0-4 0,0 0 4 16,0 0-1-16,0 0-5 0,0 0 5 0,1 5-2 15,-1 2-8 1,2 3 16-16,-2 6-6 0,0-1-2 0,-2 5 2 16,-3 0 7-16,2 1-8 15,-3 1 0-15,1-1 7 0,0 1-9 16,0 0 4-16,2 2 2 15,0-2-3-15,-2 1 1 0,0 0 0 0,2-4-4 16,-2 0 4-16,0-2 3 0,2 1-6 16,-1 0 0-16,3-3-2 15,-1-1-16-15,-1-4 6 0,2 1-11 0,-1-7-13 16,0 1 10-16,1-1-16 15,1-1-40-15,-1-1-14 0,1-2-44 16,0 0-111-16,0 0-199 16</inkml:trace>
  <inkml:trace contextRef="#ctx0" brushRef="#br0" timeOffset="130200.182">13348 13687 632 0,'0'0'0'16,"2"0"245"-16,3 0-174 0,4 2 29 0,6-2-25 15,2 2-14-15,8-2-19 16,3 0 14-16,2 0-2 0,2 0-13 16,-2 0-17-16,-6 0-12 15,-3 1-15-15,-5 1 6 0,-3-1 5 0,-4 1-11 16,-1 0 6-16,-3 0-1 15,-1 1-2-15,-3-3-78 0,-1 0-17 16,-1 1-40-16,-5-1-26 0,-2 0-239 0</inkml:trace>
  <inkml:trace contextRef="#ctx0" brushRef="#br0" timeOffset="130600.182">14031 13222 908 0,'7'-11'0'15,"-3"2"237"1,-1 5-155-16,-1 2-23 0,-2 2-22 0,0 0-13 15,0 12-13-15,-5 8 0 16,-3 10 28-16,-4 9-4 0,0 3-11 16,-1 1-6-16,-3 0-2 15,3 1-1-15,-1-4-4 0,-1 1-1 0,2-4-6 16,1-1 0-16,1-1-1 0,5-6-2 15,2-2-1-15,3-4 0 16,1-1 0-16,1-5-15 0,9-2 12 0,1-1-2 16,2-3-1-1,5-2 7-15,2 0-2 0,2-4-6 0,4 2 7 16,-1-5 0-16,2 0-30 15,-5-2 13-15,-1 1-11 0,-1-4-23 16,-5-4 5-16,-3 0-15 0,-2-2-53 0,-4 0-3 16,-1-4-39-16,-4-1-157 15,-1-3 6-15</inkml:trace>
  <inkml:trace contextRef="#ctx0" brushRef="#br0" timeOffset="130780.183">13934 13593 583 0,'0'-3'0'16,"3"0"308"-16,1-1-200 0,4-4-2 0,1 1-21 15,5-1-20-15,3-1-29 0,3 4-26 16,2-2-9-16,3 1 1 16,2 4-2-16,0 1 0 0,1 1-59 0,-2 2 3 15,-2 0-38 1,-2 3-10-16,-1 1-58 0,-1 0-202 0</inkml:trace>
  <inkml:trace contextRef="#ctx0" brushRef="#br0" timeOffset="131400.183">14433 13684 719 0,'-6'0'0'0,"-3"5"233"0,-4 2-163 16,-2 4-15-16,1 3-15 15,0 2-23-15,4 0-4 0,-4 0-9 16,3-2-3-16,2-1 3 15,-1-1-2-15,4-1-4 0,-1-1 4 0,2-5 1 16,4-2-5-16,-1-1 3 0,1-2-2 16,1 0-22-16,0 0 19 15,0 0-5-15,3-5-15 0,0 1 25 0,4-4-1 16,1 0 0-1,3-3-1-15,2-3 1 0,1-1 0 0,1-4 0 16,-1 1 3-16,-2-3-2 16,-2 2 13-16,-1 6 0 0,-3 1 0 15,-2 4 5-15,-2 5-3 16,-2 1-1-16,0 1 1 0,0 1-10 0,1 2-12 15,-1 10 4-15,0 5 4 0,0 7 11 16,-3 4 7-16,0 2-10 16,-2-1-2-16,-2 2 5 0,0-2-8 0,-2-1-5 15,0-2 0-15,-1-2 8 16,2-4-10-16,1-1-4 0,1-2 6 15,0-2-29-15,2-1 23 16,0 0-6-16,-2-4-14 0,-1 2 8 0,0-4 0 16,-1 0-6-16,-1-3 21 15,0 1-1-15,-3-2 1 0,0-1 6 16,0 0-2-16,0-1-5 0,0-2 8 0,5 2-1 15,1-1-5-15,4-1 4 16,1 0-2-16,1 0 0 0,0 0-3 16,0 0 2-16,0 0-2 15,0 0 4-15,3 0-1 0,3 0 0 0,4 0 16 16,2 0-10-1,2 0-5-15,2 0 14 0,1 0-12 0,0 0-4 16,2 0 2-16,1 0 9 0,-1 0-11 0,-1 0 2 16,-1 0-3-1,-5 0-32-15,1 0-39 0,-3 0-68 0,-2 0-166 16,-4-1-175-16</inkml:trace>
  <inkml:trace contextRef="#ctx0" brushRef="#br0" timeOffset="132700.185">10458 14850 598 0,'-16'-7'0'0,"-2"3"241"15,-2 2-178-15,-1 2-23 0,-2 1 6 16,0 7-2-16,0 7-13 15,-1 0-4-15,0 6-4 0,0 4 7 0,1 3 5 16,4 1 1-16,-1 3 12 0,2 2-5 16,1 3-3-16,0 0-10 15,3-1-2-15,3 0-10 0,1-2-8 0,3-2 5 16,4-2-8-1,2-1-5-15,2-1 5 0,7-3-2 0,2-3-7 16,10-1 4-16,1-4 12 16,5-2-8-16,6-4 4 0,2 0 3 15,-1-4-8-15,5-3 3 16,-1-2-6-16,-3-2-4 0,1 0 4 0,-5-2-4 15,-5 0-45-15,-4-3-15 0,-4 1-29 16,-4-1-66-16,-2-3-49 16,-1-1-208-16</inkml:trace>
  <inkml:trace contextRef="#ctx0" brushRef="#br0" timeOffset="133480.186">10969 15212 840 0,'21'6'0'15,"6"2"261"1,4-1-144-16,4 0-39 0,4 1-27 0,1-2-3 15,6 1-5-15,0-2-10 0,-3 0-12 0,-2 0 5 16,-3-5-4 0,-4 0-13-16,-6 0 4 0,-4 0-6 0,-2 0-5 15,-5 0 3-15,-2 0-3 16,-5 3-4-16,-1-2 4 0,-1 2 0 15,-3-3-2-15,0 1-41 16,-3-1 15-16,-1 0 0 0,2 0 19 0,-3 0 1 16,2-5 0-16,-1-4 11 15,-1 0-10-15,0-2-5 0,0 0 9 16,0 2-21-16,0 0-8 0,0-2 14 0,0 0-3 15,0-1 7-15,0-2 12 16,0 2 0-16,-1-3 0 0,-2 1 0 16,-1 1 5-16,0 5 7 15,1 2 17-15,3 5-7 0,-2 1-2 0,0-1-1 16,2 1-10-1,-1 0-9-15,1 0 0 0,0 0-5 0,0 0-3 16,0 4 1-16,1 2 0 0,2 5 9 0,3 2 0 16,2 3 0-1,1 1-3-15,5 0 2 0,0 0 8 0,-2 2-11 16,-2-2 4-16,-1-3 2 15,-6 1-6-15,-3-2 4 0,1 1 0 16,-5 1-3-16,-5-3 2 16,-3 2 7-16,-4-1-7 0,-1-2 5 0,-2 1-4 15,1-2-2-15,-1 0 0 16,2 1 4-16,-1-2-4 0,4 0-1 15,0 1 0-15,-1-1-53 0,1 1 5 0,2 1-17 16,-2 2-42-16,1 3 0 16,2-6-50-16,1-4-186 0</inkml:trace>
  <inkml:trace contextRef="#ctx0" brushRef="#br0" timeOffset="137320.192">12171 14858 697 0,'1'-7'0'0,"1"0"374"0,-2 4-268 16,2 1-25-16,-2 1 9 0,0 1-36 0,0 0-23 15,0 1-21-15,-2 11-7 16,-1 9-6-16,-6 11 6 0,1 7 48 16,-4 4-29-16,-4 5-9 15,-2 1 3-15,-3 1-10 0,-2-1-3 0,2-5 5 16,3-3-5-16,3 0-6 15,0-4 6-15,8-3 2 0,1-2-6 16,5-6-3-16,2 1 3 0,6-4-25 0,2-3 25 16,5-4-7-1,2-5-6-15,4-3 12 0,7-2-3 0,0-4-9 16,3-2 1-16,1 0-10 15,-3-2-10-15,0-2 0 0,0-3-11 0,-5-3-31 16,0 2 15 0,-4-3-12-16,-3 2-39 0,-4-2 6 0,-2-2-112 15,-7 0-168-15</inkml:trace>
  <inkml:trace contextRef="#ctx0" brushRef="#br0" timeOffset="137480.192">12116 15197 613 0,'26'-9'0'16,"4"0"348"-16,-1 2-255 0,0 3-50 16,-2 2-33-16,-1 2-8 15,-2 0-4-15,1 6-164 0,-1 1-74 0,-4 1-217 16</inkml:trace>
  <inkml:trace contextRef="#ctx0" brushRef="#br0" timeOffset="137980.193">12542 15368 961 0,'14'-2'0'16,"1"-1"269"-16,0 2-197 15,-2 1-27-15,-5 0-11 0,2 4-16 16,-2 2-6-16,-3 2-15 15,-1 0 6-15,0 2 3 0,-4-1-8 0,0 3 4 16,0-2 5-16,-4 2-9 16,-1 1 4-16,0-2 5 0,-2-1-7 15,0 1 8-15,2-2-6 16,-1 3-4-16,0-3-13 0,3 0-12 0,0-1-23 15,1-1 20-15,2-2-1 0,0 0-9 16,1-3 18-16,1 2 4 16,0-2 5-16,2 1 15 0,1-2-4 0,-1-1-2 15,1 1 6 1,0 1-3-16,-1-1-1 0,3 0 4 0,0 4 1 15,-3-1-7-15,2 2 8 16,-4 3-2-16,1-2-2 0,2 6-1 16,-4-2 4-16,2 0-5 15,-2 3 4-15,-1-5 2 0,0 0-4 0,-3 0 0 16,0 0 28-16,-4 0-17 0,2 2 3 15,-3-1-1-15,-5-1 7 16,3 0 5-16,-3-2 0 0,0 2-9 0,1 0 2 16,-3-3-10-1,2 1 1-15,-4-3-1 0,2-1-7 0,-1-1-2 16,1-2 2-16,3 0 3 15,-2 0-5-15,4 0 2 0,2-3 1 16</inkml:trace>
  <inkml:trace contextRef="#ctx0" brushRef="#br0" timeOffset="138680.194">13165 15250 724 0,'7'-7'0'0,"4"1"223"16,3-1-142-16,4 2-10 0,2 0-10 0,4 1-21 16,-2 1-27-1,-3 2-13-15,1-1 0 0,-2 3 8 0,-1-1-9 16,-3 1-3-16,3 2-21 0,0 1-27 0,-3-2-8 15,1 2-38-15,-2-1-108 16,-1-3-148-16</inkml:trace>
  <inkml:trace contextRef="#ctx0" brushRef="#br0" timeOffset="139230.194">13871 14748 729 0,'0'-4'0'0,"0"2"292"0,0 2-225 16,-1 7-43-16,-4 10-8 15,-2 12 26-15,-3 9 2 0,-2 5-9 16,-1 2-6-16,-2 0 0 0,1 0 10 0,-1-4-7 15,1 2-4-15,-4-2-5 16,3-5-12-16,3 1-11 0,0-1 0 16,6-2 7-16,-1-1-7 15,4-4 0-15,3-4 7 0,0-5-8 0,7-2 0 16,1-2-2-1,1-4-7-15,2 0 12 0,7-3-4 0,2-4-24 16,5 0 29-16,3-3-5 0,1-2-22 0,-2 0-5 16,1-4 5-16,-4-2-2 15,-3-1 9-15,-2-1-3 0,-2 0-17 16,-3-2 19-16,-1 1-5 15,-2-1-16-15,0-3-19 0,0 3-46 0,-1-4-97 16,-3-2-78 0</inkml:trace>
  <inkml:trace contextRef="#ctx0" brushRef="#br0" timeOffset="139450.195">13711 15107 464 0,'13'-9'0'0,"4"1"204"15,2-2-49-15,4 0-25 16,2-1-20-16,3 2-38 0,-3 1-9 16,0 3-11-16,-4 2-30 15,-2 3-20-15,-1 0 2 0,-4 3-8 0,2 4-113 16,1 0-4-16,-1 1-19 0,0 1-146 15,-1-2-38-15</inkml:trace>
  <inkml:trace contextRef="#ctx0" brushRef="#br0" timeOffset="139790.195">14240 15312 637 0,'13'11'0'0,"1"0"299"16,1 2-240-16,-2-2-30 15,-4 0-8-15,1 0-5 0,-4 4-15 0,-6-1 7 16,0 3 9-16,0 0 23 16,-5 1-10-16,-3-2 1 0,-1 0-5 15,-2 0-5-15,0-2 0 16,0 1-1-16,-1-3-3 0,0 0-3 0,2 2-11 15,0-3 1-15,-1 1 0 0,3 0-8 16,-1-3 7-16,0 0-6 16,4 0-19-16,-3-2 9 0,3-3 6 0,3-1-4 15,0-1 15 1,0-2-3-16,2 0-2 0,0 0-34 0,0 0-7 15,0 0-13-15,0 0 0 16,1-2-37-16,3-1-62 0,1-2-6 16,0-2 18-16,1 3-276 15</inkml:trace>
  <inkml:trace contextRef="#ctx0" brushRef="#br0" timeOffset="141770.198">14249 15648 434 0,'-3'0'0'0,"-1"0"174"0,1 2-122 0,-5 0-4 16,1 0 15-1,0 1 0-15,0-1-3 0,-1 2-21 0,-1 3-18 16,0 6 1-16,-3-1-1 15,-2 5-6-15,-1 2 1 0,-4 1 4 16,2-1-3-16,-1-2 0 0,5-3 2 0,2-4 10 16,4-2-4-16,3-5-5 15,3-1-11-15,1-2-1 0,0 1 5 16,0-1-2-16,0 0-7 15,0 0 7-15,0 0-6 0,0 0-7 0,0 0 4 16,2 0 2-16,-1 0-5 16,5 0 0-16,0-1 5 0,4 0-5 15,-1-2 2-15,1 2 8 16,0-2-11-16,0 2 4 0,-1 1 9 0,1 0-12 15,-1 0 2-15,1 0 8 0,0 1-9 16,1 4 0-16,-1 0 8 16,3-1-9-16,-1-1 2 0,1 0 9 0,4-2 1 15,-3 0 14 1,-1 1-11-16,-3-2-3 0,-2 2-3 0,-3-1-6 15,-3-1-2-15,-1 0 0 16,-1 0 6-16,0 0-9 0,0 1-3 16,0 0-42-16,-1-1-32 15,0 3-4-15,-2-3-84 0,-2 0-281 0</inkml:trace>
  <inkml:trace contextRef="#ctx0" brushRef="#br0" timeOffset="145000.203">14960 13111 568 0,'1'2'0'16,"0"-2"226"-16,0 0-116 15,1 0-15-15,-1 0-30 0,1 0-28 0,0 1-7 16,2 0-8-16,1 0-3 0,4 1-7 16,1-2 14-16,5 3-8 15,1 0-1-15,1-2 1 0,2 3-7 0,0-3-3 16,3 3 6-1,-1 1 0-15,0-2-5 0,-2-2 10 0,-5 0-7 16,-4-1-4-16,-3 0 3 16,-5 1-5-16,0 1-2 0,-2-2 13 15,0 0-2-15,0 0-9 16,0 3 2-16,0-3-7 0,0 1-2 0,0 4-3 15,1 3 5-15,1 0-2 0,1 2 2 16,-1 1 2-16,1 1-3 16,1 3 0-16,-4 2 3 0,3 3-3 0,-3 3 0 15,0 1 32-15,0-2-24 16,-3 2 8-16,1 1-8 0,-1 0-4 15,1 3 4-15,-1-2 1 16,0 3-1-16,2 1 7 0,-2-2-8 0,3 5-1 16,0-1 8-1,0 2-11-15,0 1 0 0,-2-1 6 0,-2 1-4 16,3-3-6-16,-3 0 2 0,0 2 15 0,1-5-17 15,0 2 2 1,-1-2 12-16,1-2-15 0,0 2 4 0,-1-3 4 16,2 2-6-16,-1-2 8 15,1 0-4-15,1 1-5 0,-1 2 2 16,-1-3 13-16,2 3-17 15,-1 0 6-15,-2 0 5 0,1 0-10 0,1 0 4 16,-2-1 7-16,3 3-11 0,0-2 4 16,1-1 0-16,0 0-5 15,0-3 6-15,0 1 2 0,0-2-6 0,0-2 2 16,-3-1-4-16,3-2 2 15,0 1 2-15,-2-1 4 0,2-1-5 16,0-2 0-16,0-1-2 16,0 0-1-16,0-2 6 0,0 2 0 0,0 0-6 15,0 0 6 1,0 2-3-16,-2-1-5 0,1 4 9 0,-1-3-2 15,2 1-4-15,0 0 4 0,0-2-3 0,0 1-2 16,0-2 6 0,0-1-3-16,0 0-3 0,0-4 6 0,0-1-1 15,0 2-6-15,0 0 8 16,0 0-5-16,0 4 1 0,0-4 0 15,-2 4 4-15,2-1-5 16,0 1 1-16,0-1 1 0,0 3-2 0,0-2 2 16,0 2 0-16,0-1-2 15,0 0 1-15,0-2-2 0,0 1 0 16,0-1 4-16,0-2 1 0,0 2-4 0,0 1 2 15,-1 1-4-15,1-2 1 16,0 2 4-16,0 1 0 0,0 2-6 16,0 1 8-16,0-1-1 15,0 1-4-15,0-3 2 0,0-1-4 0,0 2 0 16,0-2 6-1,1 1 0-15,0 0-6 0,3 1 6 0,-4 0-2 16,0 0-2-16,1-1 2 0,0 2-4 0,1-1 0 16,1-1 6-1,-1-1 0-15,1 0-3 0,-1-1-3 0,2 2 6 16,-1-4-6-16,1 1 3 15,-1 0 0-15,-1 0 0 0,-2 0 0 16,0-1 2-16,0 4-3 16,0-4 1-16,0 1 1 0,0 0-2 0,0-2 2 15,-2 0 2-15,2-2-4 16,-1 2-1-16,-1 0 3 0,2-2-2 15,-2 2 2-15,-1 0 1 0,0 0-4 0,0 1 4 16,1 1-2-16,1 0-2 16,-1-1 4-16,1-1 2 0,0 0-7 15,1-3 4-15,-3 2-1 16,1-2 0-16,-1 1 0 0,-1 2 5 0,0-2-6 15,-1 1 0 1,0 1 4-16,0-4-6 0,-1 2 5 0,2-3-3 16,-2 2-5-16,0-2 9 15,-2-1 0-15,0-2-6 0,-1 2 6 16,-2-1 0-16,0-1-5 0,0 0 4 0,-2-1-1 15,1 0-2-15,0 1 1 16,1-3-2-16,2 2 0 0,-2-2 1 16,1-1-4-16,0 0-8 15,0 0-1-15,2 0-5 0,1-1-21 0,2 0-14 16,2-2-18-16,1 2-66 15,0-2-31-15,-2-1-100 0</inkml:trace>
  <inkml:trace contextRef="#ctx0" brushRef="#br0" timeOffset="151840.212">15592 14638 750 0,'0'0'0'0,"0"0"204"0,0 0-134 15,0 0-20-15,0 0-16 16,1 0-5-16,-1 0 4 0,3 0-7 0,0 0-5 16,3-1 19-1,3 1 10-15,5-3-12 0,5 2 2 0,4-3 1 16,8 1 1-16,6-2-3 15,7 0-9-15,7-2 4 0,3-3-4 16,3 1-7-16,3-2-6 0,1 2 0 0,-2 2-4 16,-2-1-9-16,-2 5 6 15,-7 0-4-15,-5 0-7 0,-3 2 2 16,-4 1 9-16,-5 0-13 15,-2 0 6-15,-1 0 1 0,-5 3-5 0,-1-1 2 16,-1 1 1-16,-2-1-3 16,-2-2 2-16,-3 0 2 0,-6 0-4 15,-1 0 2-15,-4 0 0 16,-1 0-1-16,-1-1 0 0,-1-2 5 0,0-2-5 15,-1-2 0-15,-5-3 13 0,0 0-16 16,-2-3 3-16,-3 1 0 16,-2-2-8-16,0-3 8 0,-2 2 0 0,-1-4 0 15,1 1-3 1,1 0 2-16,0 0-5 0,-1 0 9 0,2 1-1 15,0 3-4-15,4-1 2 16,1 8 3-16,5 0-6 0,2 4 6 16,0 3-1-16,1 0-2 15,0 0-5-15,0 0 5 0,0 0-13 0,0 0 13 16,0 0 0-16,2 0-16 0,4 2 18 15,2 6 0-15,4-1-4 16,2 1 4-16,4 1-1 0,2 0-1 0,1-1 0 16,2 2 1-16,-1-1-1 15,-2-1 0-15,-2-1 1 0,-3-3-5 16,-5 2 8-16,-3-2-4 15,-4-2-5-15,0 0 10 0,-3-1-4 0,0 0-2 16,0-1 1-16,0 0 0 0,0 4 0 16,0 0-2-16,0 4 4 15,-3 3-4-15,-4 4 4 0,-3 3 4 0,0 5-10 16,-3-1 8-1,-2 0 0-15,1 3-5 0,-1-1 2 0,-1-2 1 16,1 3-2-16,-1-2 0 16,1-2 4-16,0 3-6 0,-2-2 3 15,1-1 0-15,4-2-2 16,0-1 2-16,1-2 0 0,3-1-1 0,1-2 0 15,2-4-2-15,1 0-10 0,1-4 7 16,0-1-11-16,3 0-17 16,0 0-2-16,0-2-18 0,0 0-16 0,0-1-21 15,0-1-35-15,4 0-71 16,-2 0-32-16,-1-4-240 0</inkml:trace>
  <inkml:trace contextRef="#ctx0" brushRef="#br0" timeOffset="154320.216">17351 13361 1003 0,'-5'10'0'0,"-4"10"129"0,-1 17-89 0,-2 11 0 16,0 3-24-16,1 4 2 0,2-4-9 16,-1-5-12-16,3-6 6 15,0-8 2-15,0-7-3 0,3-8 2 16,0-5-2-16,0-3 5 15,1-6 12-15,3-1-6 0,0-2-13 0,0 0 0 16,0 0 3-16,0-1 1 16,0-10 7-16,4-5-5 0,0-6-5 15,3-2 1-15,0-5-1 16,2-5-1-16,1-5 0 0,2-2 0 0,1-9 0 15,4-2 1-15,0-1 4 0,0-1 1 16,1 7 7-16,-2 6 4 16,-2 9 1-16,-4 8 4 0,-2 9-3 0,-3 6-3 15,-2 5 1-15,-1 4-13 16,1 0-6-16,3 1 4 0,4 10 11 15,3 0-12-15,0 8 8 16,8 5-4-16,0 5-5 0,5 5 0 0,2 5 13 16,-1 0-16-1,3 1 6-15,-5 0 3 0,-3 2-7 0,-5-4 2 16,-4 1-1-16,-6-6-12 0,-5-1 4 0,-2-5 5 15,-5-4-7 1,-6-1 14-16,-5-3-4 0,-1-2 0 0,-7 0 0 16,-2 0-3-16,-4-4-7 15,-4 0 8-15,0-2-3 0,0-5-5 16,2-1 8-16,1-4 3 15,3-1-2-15,0-3 2 0,0-8 1 0,1-1-3 16,2-1 2-16,3 1 5 0,4 0-3 16,6 5 3-16,5 1 2 15,4 4-4-15,3 2 2 0,0 0-12 0,1 0-8 16,6 8 10-16,4 4 6 15,3 2-4-15,4 1 4 0,2-1 2 16,4-2-4-16,1-4 0 16,2-1-1-16,3-2-3 0,-1-2 7 15,3-2-6-15,0-1-4 16,1 0 5-16,-1 0-8 0,1 0-14 0,-3-4 6 15,1 0 0-15,-7-4 3 0,0-1 16 0,-3-2-1 16,-4-5 0 0,-2 1 0-16,0-2 5 0,-3-5-7 0,-1 1 4 15,0-1 12-15,-3 0-7 16,-4 0 7-16,2 8-5 0,-4 3-2 15,0 3 10-15,0 6 2 16,-2 1 0-16,0 1 0 0,0 0-10 0,0 6-14 16,-5 7 3-16,-2 4 4 15,-3 4-1-15,3-2-1 0,0-1 7 16,4-2-9-16,-1-3 0 0,4 1 2 0,0-5 0 15,0-1-16-15,7 0 7 16,-2 0-6-16,2-2 3 0,2 0-2 16,0-3-10-16,0-1 8 15,3-1 0-15,-1-1-4 0,1-4 18 16,1-4-3-16,0-6 0 15,0 2 7-15,-2-5-4 0,2 2-1 0,-2-6 6 16,3-1 2-16,-1-2-7 0,-2-1 3 0,0 4 0 16,-4 3-2-1,0 8 2-15,-3 4 10 0,-4 3 0 0,0 3 1 16,0 0-8-16,0 5-8 15,-4 10 1-15,-2 9 4 0,-2 1 5 16,1 2 2-16,3-2-8 16,-1-6 0-16,3-1 0 0,2-3 2 0,0-6-3 15,3 0-1-15,1 0 2 16,3-3 0-16,0-4-4 0,3 1 2 15,0-3-8-15,1 0 5 0,0 0-3 0,1-3-5 16,-1-4 11-16,2-1-4 16,-3-3 4-16,2-4 3 0,-1 1 0 15,1-6-2-15,1-2 2 16,-1 0-1-16,3-3 0 0,-2 0 0 0,0 5 1 15,-3 4-1 1,-2 5 0-16,-3 7 9 0,-4 2-11 0,0 2 4 16,2 0-3-16,-3 11-5 15,0 6 12-15,0 5 11 0,0 0-14 16,-2 2 4-16,0-3-4 0,-1-5-5 0,0 1 4 15,3-2 3-15,-2-2-7 16,1-2-8-16,1 1-18 0,1-3-41 16,4 2-22-16,3-3-38 15,2-2-124-15,4-2 25 0</inkml:trace>
  <inkml:trace contextRef="#ctx0" brushRef="#br0" timeOffset="155620.217">18479 13663 652 0,'4'-23'0'0,"-2"4"356"16,-4 2-223-16,-2 6-43 15,-2 2-14-15,-1 3-16 0,-1 1-16 0,0 5-13 16,-4 0-12 0,-3 10-5-16,-3 8-11 0,-2 3-6 0,0 7 6 15,2-1 3-15,1 0-6 16,2 2 0-16,4-5 0 0,3-4 0 15,4-1-1-15,3-5 1 0,1-2-41 0,3-2 21 16,2-3-7-16,3-2-8 16,1-3 16-16,5-2 5 0,0-2-10 15,1-8 7-15,1-2 5 16,0-2 4-16,0-5 8 0,-1 0 0 0,-1-4-9 15,0-2 13-15,-1 2-1 16,-3 1-5-16,2 5 4 0,-4 8-1 16,-5 4-2-16,-3 3 2 15,1 4 7-15,-1 7-9 0,0 9 2 0,0 6 28 16,0 1-29-16,-1 1 0 0,-1 0 8 15,1-4-9-15,1-3 2 16,0-2 0-16,3-4-2 0,3-3 0 0,3 1 2 16,4-5-2-1,3 2 2-15,1-5-1 0,1-1 0 0,1-2-3 16,-1 0 0-16,0-5-7 15,-1-4 12-15,-1-4 1 0,-1-4-2 16,-1-7 6-16,4-3-6 0,-1-8-2 0,4-2 2 16,3-4 5-16,0-7-7 15,6-4 2-15,-2 0 2 0,2-1-3 16,-2 2 0-16,0 0 18 15,-6 1-5-15,-2 2 9 0,-3 6-2 0,-4 5 1 16,-2 6 1-16,-3 4-5 16,-2 10-11-16,-4 3 5 0,0 11-8 15,-2 2-1-15,0 1 3 16,-3 5-4-16,-8 11-2 0,-6 13-3 0,-2 11 5 15,-2 4-2-15,1 2 2 0,0 2 2 16,-1-4-5-16,0 5 4 16,0 1 0-16,1-4-3 0,2 0 1 0,2-5-1 15,2-4-9 1,3-3-1-16,5-3-9 0,0-7-10 0,3-4 12 15,3-4-7-15,0-3-4 16,2-3 15-16,1-3 0 0,2-2-7 16,-2-1 11-16,7-1-10 15,-2-1-9-15,1-2 3 0,1 0-2 0,1-3-6 16,1-6 9-16,2 1 11 0,-1-6 9 15,2 0 3-15,-2-2-3 16,3-4-3-16,-1-2 6 0,0 2 4 0,1 0-4 16,-5 3 4-16,-2 4 2 15,-2 2 13-15,-2 4-3 0,-2 3-9 16,-2 3-7-16,-1 1 4 15,0 0 10-15,0 5-9 0,-3 6 2 0,-2 3 6 16,-1 7-7-16,1-1 0 0,-2-1-3 16,2 1-2-16,2-4 2 15,0-3 2-15,3 1-4 0,0-4 2 0,1-3-2 16,1 1-4-1,1-4 6-15,1 1-2 0,-1-3-23 0,2 1 15 16,0-1-10-16,0-2-7 16,1 0 9-16,2 0-10 0,0-1 1 15,1-5 22-15,1-1-6 16,0-4-5-16,2-2 19 0,0 1-3 0,-2-5-2 15,1 1 2-15,1-2 3 0,-1-2 2 16,1 3 8-16,-2 2-6 16,1 3 3-16,-5 3-5 0,-2 5 1 0,-2 3-3 15,-1 1 4-15,-1 0-1 16,0 7-6-16,0 3 14 0,-2 5-10 15,-2 0 0-15,-1 1-3 16,4 1 2-16,-2-2-6 0,0-1 4 0,3 3 1 16,-2-3-5-1,2 1 4-15,0-3-1 0,2 0-1 0,1-1 0 16,1-2 0-16,3 0 0 0,0-4 0 0,1-3 2 15,3-1-4 1,-3-1 4-16,3-1 2 0,0-4 8 0,2-5 9 16,2 1 15-16,-3-3-13 15,3-3-10-15,-4 0 5 0,-2-3 5 16,-1-4-5-16,-3 2-7 15,-2-3 0-15,-3 3 5 0,0 1-5 0,-6 0-5 16,0 3 6-16,-2 2-8 0,-2 0-7 16,-2 4 6-16,-4 2 1 15,1 2-5-15,-1 6-3 0,1 0-6 0,1 5-13 16,0 4-8-16,2 4-12 15,-1 2-30-15,2 1-12 0,3 1-30 16,2-3-173-16,3 1-65 16</inkml:trace>
  <inkml:trace contextRef="#ctx0" brushRef="#br0" timeOffset="156120.218">19381 13651 676 0,'-2'9'0'16,"-4"3"188"-16,1 3-99 0,-2-1-38 0,2-2-12 16,0 1 1-16,0-4-8 15,2 1-3-15,-2-3-4 0,-2 0 2 16,2-4-1-16,-1 0-9 0,2 1-10 0,-3-2-4 15,4-1 6-15,1 0-5 16,1-1-5-16,1 0 2 0,0 0 5 16,0 0-7-16,0-3 2 15,0-3-1-15,6-3-19 0,2-5 13 0,3-1 0 16,2-4-7-1,3-1 7-15,0 0-5 0,4-3-2 0,1 3 14 16,-4 0-2-16,0 3-6 0,0 3 9 0,-2 5 2 16,2 5-8-1,-2 1 8-15,-2 3 3 0,-1 0-7 0,-2 2 0 16,-2 7 23-16,1 1-22 15,-1 4 11-15,0 3-5 0,-5 0-4 16,2 0 12-16,-5-2-3 16,0 2 0-16,0-5 3 0,-2 0-3 0,-1-2-1 15,-2-1 1-15,1 3-6 16,0-4-7-16,-2 2 2 0,1 1 6 15,0-3-7-15,-2 1 0 0,3 1 0 0,-2-3-46 16,1-2 0-16,0 0-25 16,0-3-54-16,-3-2-52 0,3 0-202 15</inkml:trace>
  <inkml:trace contextRef="#ctx0" brushRef="#br0" timeOffset="156330.218">19509 13242 939 0,'0'-12'0'0,"1"4"253"0,4 1-193 0,2-1-30 16,1 0-21-16,0 2-9 15,0 1 0-15,-3 0-9 0,-4 5-5 16,-1-2-13-16,0 2-34 0,-1 0-59 0,-9 2-113 16,-7 3-116-16</inkml:trace>
  <inkml:trace contextRef="#ctx0" brushRef="#br0" timeOffset="156530.219">18889 13397 800 0,'5'-6'0'0,"3"-1"142"16,3 3-84-16,3-1-6 16,4 2-22-16,5-1-8 0,0 2 0 0,5-1-11 15,-1 0-6 1,2 0-10-16,0-2-74 0,1 1-23 0,-3-1-155 15,-6-2-51-15</inkml:trace>
  <inkml:trace contextRef="#ctx0" brushRef="#br0" timeOffset="157420.22">20149 13620 853 0,'0'-2'0'0,"0"2"304"16,-6 0-229-16,-2 4-59 0,-4 10-19 16,-2 5 6-16,0 7 1 15,2-1-6-15,6-1 4 0,1-4-3 0,5-4-1 16,2-1-1-16,4-3 2 0,3-5 1 15,2 1 0-15,-1-8 0 16,3 0 1-16,-3 0 0 0,-2-9 2 0,0-2-2 16,-3-5 4-16,-1-2-3 15,-2-4 2-15,-2-4 7 0,0-1-3 16,0-2 0-16,-1-3 8 15,6-3-2-15,2-5-6 0,7-2-4 0,2-4-3 16,8 0-2-16,2 2 2 0,4 3-4 16,0 4 1-16,-1 6 4 15,-3 7-1-15,-4 4-3 0,-6 6 4 0,-5 6 10 16,-4 6-11-16,-4 2 8 15,-1 10-13-15,-1 11-2 0,-1 11 12 16,-3 13 9-16,-4 10-13 16,-5 10 6-16,-6 6-5 0,-5 6-6 15,-5 5 6-15,-7 1-6 16,0-4-32-16,-2-4 1 0,2-4-17 0,1-10 5 15,4-2 17-15,5-5-33 0,8-2-40 16,6-7 63-16,8-1-76 16,3-6-62-16,10-6-7 0,4-7 81 0,2-2-119 15,2-8 222 1,2-7 0-16,0-5 0 0,2-3 140 0,0-8-140 15,1-6 283-15,-2-5-193 16,0-8 29-16,-1-4-22 0,0-8-16 0,-2-7-39 16,-4-3-7-1,-4-6 4-15,-7 1-17 0,-3 2-4 0,-9 5 9 16,-5 6-4-16,-3 7 11 0,-1 8-12 0,1 6-13 15,-3 3-14 1,1 10-38-16,-1 7-62 0,-5 3-235 0</inkml:trace>
  <inkml:trace contextRef="#ctx0" brushRef="#br0" timeOffset="158550.222">17564 15194 864 0,'11'-7'0'0,"4"-5"210"0,2-1-128 15,1-5-31-15,1-4-22 16,3-3-11-16,0-4 10 0,0-5-1 16,1-1 0-16,-4-5 3 15,4-3-9-15,-2 0-1 0,-2-3 6 0,0 5-6 16,-5 1-3-16,-1 6 6 15,-4 6 3-15,-6 8-8 0,-1 6 2 16,-1 8-1-16,-1 3 2 0,0 3-1 0,-1 0-15 16,-8 9-10-1,-5 15 3-15,-7 9 2 0,-4 9-4 0,-2 4 5 16,2 2 4-16,0 0-5 15,2 0 0-15,4-3-3 0,1-4-5 16,6-3 10-16,4-6-4 16,3-2-17-16,5-2 6 0,0-5-10 0,2 0-8 15,3-6 9-15,2-3-9 16,3-3-12-16,0-7 19 0,1-2 6 15,2-2-2-15,3-2 11 0,3-3-6 0,-1-7-8 16,2-3 17-16,-1-2 4 16,0-4-3-16,0-1 8 0,-1-2 0 15,-2-2-4-15,0 1 2 16,-3 1 12-16,-2 3-4 0,-4 4 2 0,0 6-1 15,-4 6 2-15,-1 3 6 16,-2 2-1-16,0 0-9 0,0 6 4 16,-3 10-16-16,-2 4 8 15,-3 3 15-15,3 2-14 0,0-4-8 16,1-1 6-16,3-4-2 0,0-3-1 0,1-1 0 15,3-2 2-15,0-3-2 16,1 0-3-16,3 0 5 0,-4-1-4 16,5-2 2-16,-1-2-3 15,-1-2-18-15,2 0 21 0,3-6 0 0,0-7-19 16,1 1 11-16,4-5-6 15,-2 0-3-15,5-4 7 0,0 0 0 16,-1 2-2-16,-3-2 8 0,-2 6 3 0,-6 1 1 16,-1 6 0-16,-5 1 8 15,-1 5 15-15,0 2 5 0,0 0-10 16,-4 10-24-16,-1 6-6 15,-1 4 13-15,-1 1-2 0,4-1-8 0,3-4 2 16,0-1 1-16,1-2 5 16,5-2-1-16,0-3-3 0,5-3 7 15,0 1-2-15,0-3 0 16,-1-3 0-16,1 3-2 0,-3-3-7 15,2 0 11-15,-2-3-4 0,0-2-2 0,0-2 6 16,0 0-2-16,-1-4 0 16,2-5 0-16,-1 0 2 0,1-4-2 0,0-2 0 15,1-1 1 1,-2 3-2-16,-2-1 2 0,-3 8 16 0,-1 1-4 15,-2 3 5-15,0 1-10 16,0 1-8-16,-2 2 0 0,2 5 5 16,-1 0-5-16,-1 1-81 15,0 11-41-15,-2 1-48 0,-1 4-40 0,1-2-162 16</inkml:trace>
  <inkml:trace contextRef="#ctx0" brushRef="#br0" timeOffset="158910.222">18428 15025 668 0,'0'-9'0'0,"-1"1"315"0,-3 1-208 16,3 3-34-16,-1 3 3 15,-1 1-22-15,-2 7-34 0,-4 10-23 16,-4 5 6-16,-2 5 11 15,2 1-5-15,1-2 3 0,3-1-5 0,2-1 0 16,6-4 0-16,1-1-6 16,1-4-2-16,6-1 2 0,2-3 0 15,0-1-1-15,4-3 0 16,0 0 2-16,-2-5-2 0,3 0 0 0,1-2 2 15,-3-6-3-15,1-6 2 0,-2-1 4 16,0-2-2-16,-3-6 10 16,0 0-3-16,-2-3-8 0,1-2 5 0,-2 0-5 15,-2 1-4-15,1 1 4 16,-4 4 0-16,-1 3-4 0,-5-1-2 15,-3 0-15-15,-2 4-22 16,-3-3-6-16,-3 2-35 0,-3 4-88 0,-5-4-126 16,-3 1-284-1</inkml:trace>
  <inkml:trace contextRef="#ctx0" brushRef="#br0" timeOffset="159060.222">17724 14824 786 0,'32'0'0'0,"12"-5"284"15,5 1-209-15,5-2-13 0,1 0-35 0,-2 0-23 16,-1 1-8-16,-3-1-125 0,-7 3-40 16,-7-2-255-16</inkml:trace>
  <inkml:trace contextRef="#ctx0" brushRef="#br0" timeOffset="159600.223">19379 14539 818 0,'-6'-17'0'0,"-2"4"250"0,1 4-188 0,-1 1-11 16,1 4-14-1,1 4-3-15,-4 6-7 0,-1 9-21 0,-2 10-3 16,-2 7 16-16,3 4 7 0,1 5 1 0,0 0 6 16,2 1-8-1,-1 0 2-15,0-1 1 0,-1 0-12 0,1 0-9 16,-2-3 3-16,0-2-8 15,2 0-4-15,1-3 4 0,1-1 3 16,3-5-8-16,5-4-16 16,3-3 3-16,7-4 5 0,6-3 9 0,6-6-5 15,4-2-10-15,3-5 5 16,-1 0-18-16,-1-7-34 0,0-4 12 15,-1 1-24-15,-2-3-90 0,0-2-117 0,-5-1-192 16</inkml:trace>
  <inkml:trace contextRef="#ctx0" brushRef="#br0" timeOffset="159960.223">19225 14798 794 0,'10'-11'0'0,"6"4"226"0,1 1-160 16,3 2-8-16,1 4-2 0,0 0-8 0,-3 7-9 15,2 7-19-15,-2 4-8 16,0 7-4-16,1 4 0 0,-5 2-1 16,1 1-10-16,-6 0 6 15,-2-2 3-15,-2 0-7 0,-5-5 2 0,0-2-1 16,-2-3-3-16,-4-3 5 15,-2-2-2-15,-3-4 0 0,-1-2-1 16,3-2 1-16,0-4 0 0,3-1 0 0,3-2 4 16,2 0-7-16,1-4 6 15,3-6 28-15,2-7-28 0,7-4 21 16,3-5 5-16,2-2-5 15,7-5-4-15,1-2-9 0,5 1-14 0,-2-1 6 16,1 3 2 0,-3 3-6-16,-2 5-53 0,-1 6-3 0,-4 5-37 15,1 8 3-15,-3 5-6 16,-2 2-58-16,-1 12-42 0,-5 1-27 15</inkml:trace>
  <inkml:trace contextRef="#ctx0" brushRef="#br0" timeOffset="160800.225">19859 14959 790 0,'1'-14'0'0,"0"-2"279"0,0 0-196 16,-1 0-32-16,-1 1 0 15,-4 1-4-15,-2 1-7 0,1 4-10 0,0 4-10 16,-2 1 3-16,-2 4-9 0,-3 0-8 15,-1 11-2-15,-3 3-3 16,0 6 5-16,0 2-3 0,1 2-3 0,1 2 0 16,3-1 3-1,0-4-4-15,7-1 2 0,0-6-1 0,4 1-3 16,1-3 4-16,3-2-2 15,2-1-15-15,1-2 7 0,2 0-8 16,1-3-6-16,2-1 9 0,1-3 3 0,2 0-4 16,-1-3 6-16,2-5-2 15,2-2 0-15,0-4 9 0,0-3-2 16,-1 1 3-16,0-3 2 15,-1-1-2-15,1-1-12 0,-2-4 15 0,-3 4 0 16,-2 3-4-16,-5 6 4 16,-2 7 2-16,-2 4 20 0,0 1-2 15,0 2-15-15,-2 10-14 16,-1 6 10-16,-1 4 0 0,0 1-6 0,1-5 6 15,2-1-2-15,1-4-1 0,0-3-1 16,2 1 1-16,4-3 0 16,1-2-1-16,1 0 2 0,2-3-2 0,3-1 2 15,1-1 2 1,1-1-4-16,-2 0-20 0,-2 0 6 0,1-5-2 15,-4-3 12-15,0-4 0 16,0 2-1-16,-2-6 10 0,2-1-5 16,0-2-2-16,2-2 4 15,-2 2-2-15,1 5-5 0,-2 3 6 0,-4 7 0 16,-1 4-3-16,-2 0 4 0,0 6 8 16,-2 8-9-16,-4 7 0 15,-1 4 46-15,0 0-38 0,-2-1-2 0,1-4-1 16,1-1-2-16,0-7 2 15,0-2 6-15,2-5 10 0,3 0 2 16,-2-3-10-16,4-2 4 16,-1 0 4-16,1 0-10 0,0 0-12 0,0 0 2 15,0-7 6-15,2-1-7 0,4-4-23 16,1-2 11-16,4-3-7 15,1-4 11-15,3-1-2 0,4-1 5 0,2-6 1 16,1-1 0 0,1 4 2-16,0 3 2 0,-5 10 0 0,-2 6 0 15,-4 7-3-15,-2 3 2 16,0 9-5-16,-2 5 11 0,-1 5-3 15,-1 0-4-15,-1 2 4 16,-1-2 3-16,-4 1-5 0,0-3 0 0,-5 1 3 16,-4-4-4-16,-3-2 2 0,1 1-2 15,-2-2-42-15,1 0-12 16,3 1-17-16,2-2-54 0,2-2-40 0,1-4-171 15</inkml:trace>
  <inkml:trace contextRef="#ctx0" brushRef="#br0" timeOffset="161150.225">20535 14817 833 0,'3'-8'0'0,"-1"5"276"0,-2 2-119 16,0-1-55-16,-5 1-50 15,-3 1-9-15,0 0-21 0,-2 0-16 16,1 7-8-16,1 5 4 16,-2 0 1-16,-1 3-3 0,1 1 0 0,0 2-2 15,4 0-25-15,1-2 17 0,2 1-6 16,3-3-6-16,0 1 10 15,5 2 1-15,2 0-10 0,2 1 3 0,-2 0-5 16,3-1-5-16,-3 0 24 16,-4-3 2-16,-2 1 1 0,0-3 2 15,-3 0 0-15,-1-2-2 16,-4-2 2-16,-3-1 4 0,-2-4-2 0,-1-1 1 15,-3-1-2 1,-1-1-4-16,2 0 4 0,-2-4 0 0,1 2-2 16,3-5-137-16,0 2-14 0,2-3-247 0</inkml:trace>
  <inkml:trace contextRef="#ctx0" brushRef="#br0" timeOffset="163630.229">20662 14940 542 0,'-5'-12'0'0,"2"0"351"0,3 3-248 16,0 0-20-16,0 5-5 0,0 3-22 0,0 1-12 15,1 2-1-15,1 12-18 16,-1 9 28-16,0 7-9 0,-2 5-14 15,-6 1-14-15,0-3-10 16,0-6 5-16,0-2 0 0,-2-5-4 0,1-5-1 16,-2-4 1-1,3-3-6-15,3-2 10 0,-2-3-8 0,5-2 0 16,1-1 1-16,0 0-4 15,0-2 0-15,1-8-24 0,7-5-3 16,0-4 0-16,6-2 23 0,3-1 0 0,1-2-1 16,3-2 5-16,-1-2 0 15,2-1 0-15,2-1 1 0,-2 2-2 16,-1 5-2-16,-3 5 6 15,-5 6-2-15,-3 7-1 0,-3 5 0 0,-2 0 7 16,0 11-10-16,-3 7 6 16,1 4 26-16,-3 7-9 0,0-2-7 15,0-1-6-15,-3-2-6 0,0-3 8 0,-2-3-7 16,1-1-2-16,-3-5 0 15,1 0 5-15,1-2-4 0,-3-4 7 16,4 0-6-16,0-6-1 16,1 3 7-16,1-3-6 0,2 0-3 0,0 0 2 15,0 0 6 1,1-3-9-16,3-7 1 0,4-5 0 0,5-3-18 15,1-2 15-15,3-2-5 16,3-5-10-16,3-2 11 0,1 0 3 16,0 0-4-16,0 4 9 0,-1 6 0 0,-2 5 0 15,-7 4 0-15,1 6-1 16,-5 1-5-16,-1 3 9 0,-2 6-3 15,-3 5 0-15,-1 7 0 16,-3 5 4-16,0 8 1 0,-4-1 0 0,0-1-1 16,1-3-8-16,-1-5 7 15,2-2-2-15,1-2-2 0,-1-3 2 16,2-3-1-16,0-2 0 15,5 0-1-15,1-1 0 0,0-1-10 0,4 0 5 16,1-3-13-16,2-1-21 0,1-3 17 16,-1 0-5-16,2-1-11 15,0-7 20-15,1-3 5 0,0-2 0 0,-1-5 13 16,-1-3-2-1,1-2-3-15,-3-3 11 0,3 1-4 0,-2 0-2 16,-3 4 2-16,-1 5 1 16,-4 7 0-16,0 5 6 0,-4 3-1 15,-1 1-5-15,0 0 9 0,0 5-11 0,0 7 0 16,-3 4 0-16,-1 3 26 15,-3 1-23-15,-1-1 2 0,1 0-2 16,2-2-5-16,-1 0 4 16,1-2 4-16,5-2-9 0,-3 1 5 0,0-3-3 15,3 0-13-15,1-1 5 16,4-3-5-16,3 2 2 0,-1-6 8 15,1-1-2-15,2-2 1 16,2 0 6-16,2-5-1 0,0-2 0 0,2-4 0 16,2-3 3-16,0-2-4 0,4-1 0 15,0-2 1-15,2-4 0 16,0 1-10-16,-3-4 8 0,-1 2 2 0,-3 0 0 15,-2 4 3 1,-5 5-3-16,1 1 29 0,-4 6-16 0,0 5-8 16,1 0 4-16,-3 3-7 15,1 4-4-15,1 8 4 0,-4 7 6 16,-1 7-8-16,-1 3 0 15,-1 2 10-15,0 1-10 0,1-6 0 0,-5 0 4 16,1-2-4-16,-6-4 0 0,1-3 2 16,-3-3-2-16,-1 0 0 15,-3-3 4-15,0-1-4 0,2-3 0 0,2-3 0 16,4-1-8-16,3 0 4 15,2-3-5-15,2 0-6 0,1-3 2 16,5-3 1-16,3-3 4 16,6-5 7-16,0 0 1 0,2-6 0 0,-1 1-5 15,2-3 3-15,2-3-2 0,-1 0 6 16,0-2-2-16,-2 1 0 15,0-2 0-15,-1 3 1 0,0 0-1 0,-1 5 0 16,-1 5 22 0,0 6-19-16,0 2 2 0,0 5-5 0,2 2 0 15,-3 4-3-15,0 5 3 16,2 7 1-16,-5 4-1 0,0 3 7 15,-2 4 0-15,-4 2 6 16,-2 0-4-16,-1-1-1 0,-4 0-4 0,-2-2 0 16,-3-5-6-16,0 1 4 0,-3-5 6 15,2-2-11-15,-2-2 4 16,1-2-1-16,1-6 0 0,3 0-4 0,0-3 3 15,5-2-4-15,1 0-2 16,0 0-2-16,0 0-1 0,5-5 1 16,3-5-1-16,1-2-4 15,4-2 3-15,-1-2-9 0,2-2-9 0,2-1 13 16,2-3 3-1,2-3 2-15,0 0 9 0,-3-2 2 0,2 5 0 16,-5-3 0-16,2 6 9 0,-6 6 3 0,0 2-2 16,-4 8-2-1,-2 3-4-15,-1 4 0 0,-2 10-2 0,0 5 3 16,-2 7 3-16,-6 2-2 15,-1-1-8-15,-2-3 4 0,1-4 4 16,3-3-8-16,-4-2 3 16,5-5-2-16,3 0 0 0,0-3 1 0,2 1 0 15,0-3 0-15,1-1-17 0,2-1-6 16,1-1-7-16,1 0 8 15,3-2 0-15,0 0-9 0,3-4-6 0,1-2-9 16,2-1-14-16,0-5 24 16,2-2 7-16,-1-2-1 0,2-4 31 15,0 2-1-15,-3 0 0 16,-2 0 41-16,-2 2-6 0,-1 3 9 0,-1 2-14 15,-5 5-10 1,1 1-2-16,-3 5 0 0,-1 2-9 0,-3 13-5 16,-4 3 8-16,-4 7-1 0,2 1-6 0,-1-3-1 15,4-2-3 1,2-5-2-16,2-3 2 0,1 0 2 0,1-4-4 15,0-1 2-15,5 2 2 16,0-5-5-16,2 0 4 0,1-1 8 16,1-4-13-16,0 0 6 15,-1 0 2-15,1-3-8 0,-1-6 6 0,-1-1 1 16,-1-4-3-16,-5-3 2 15,3 0-2-15,-4-5-1 0,2-1 0 16,-1 0 1-16,2-2-1 0,4 3-2 0,0 3 1 16,4 2-2-16,1 1 6 15,3 7-3-15,0 1-3 0,2 5 4 16,-2 3-2-16,-2 0-4 15,-1 4 8-15,-1 7-4 0,-3 5-4 0,0 3 10 16,-3 4-2 0,-1-1 5-16,-2 2 20 0,-2-1-7 0,0 0-10 15,-3 0 4-15,-3-3-4 0,0-2 0 0,-2-4 5 16,1-1-9-1,0-5-3-15,2 0 4 0,-1-6-4 0,5 1 2 16,-1-3 1-16,1 0-6 16,1 0 1-16,0 0 0 0,0 0 2 15,4-5-8-15,4-4-7 16,3-4-1-16,1 0-16 0,1-3 7 0,4-2-1 15,0-1-5-15,2-4 3 16,2-2 5-16,-1-1 2 0,1 0 20 16,-2 3-2-16,-3 7-2 0,-1 3 2 0,-3 7 4 15,-2 4-7-15,0 2 4 16,-3 4 6-16,-1 12-2 0,-5 4 7 15,-1 6 0-15,-6 4-8 16,-3-2 6-16,-1-1-7 0,0-3-4 0,1-6 0 16,1 0 5-1,2-3-6-15,2-4-27 0,1 0 19 0,3-2-9 16,0-4 3-16,1-2-10 15,7-2-39-15,3-1 7 0,2 0-31 16,5-1-125-16,0-7 23 0,2-1 3 0</inkml:trace>
  <inkml:trace contextRef="#ctx0" brushRef="#br0" timeOffset="163880.229">22738 15093 394 0,'25'-38'0'0,"0"1"249"15,0 4-159-15,-3 7 42 0,-7 5-46 0,-6 9-8 16,-4 6 0-16,-5 2-9 16,0 4-3-16,-6 0-9 0,-6 0-42 15,-4 7-14-15,-2 3 1 0,4 2 2 0,4 2 2 16,3 1-8-16,1 2 4 15,4 3-3-15,-2 1 1 0,1 1 0 16,1 4 0-16,1 1 2 16,-1 1 1-16,0-1 3 0,0 2-3 0,1-4 8 15,-3 0-1 1,0-4-10-16,-3-3 0 0,-1-2 10 0,-1-1-10 15,-1-3 0-15,-2-3 3 16,-1 0-15-16,-1-4-5 0,-4-2-23 16,-1-2-55-16,-3-2-13 0,-4-8-91 0,0-6-444 15</inkml:trace>
  <inkml:trace contextRef="#ctx0" brushRef="#br0" timeOffset="164050.229">22209 14591 988 0,'4'-1'0'0,"-4"0"184"0,1-1-105 16,0 2-39-16,-1-3-35 15,0 1-4-15,-5-1-2 0,-5-1-252 0,-7-1-153 16</inkml:trace>
  <inkml:trace contextRef="#ctx0" brushRef="#br0" timeOffset="164210.229">21356 14505 1147 0,'-1'-3'0'0,"1"-2"159"0,4 2-133 0,1-3-17 15,2 1-12-15,-2 1-55 16,-3 3-56-16,-2 1-132 0,-4 0-256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40309-12FF-4ED1-88DC-0DBC7B2C71BC}" type="datetimeFigureOut">
              <a:rPr lang="en-US" smtClean="0"/>
              <a:t>23-Aug-21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CD490-BF43-4D18-9F81-40530F6D0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3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CD490-BF43-4D18-9F81-40530F6D0E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38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emf"/><Relationship Id="rId5" Type="http://schemas.openxmlformats.org/officeDocument/2006/relationships/customXml" Target="../ink/ink8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emf"/><Relationship Id="rId4" Type="http://schemas.openxmlformats.org/officeDocument/2006/relationships/customXml" Target="../ink/ink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6" Type="http://schemas.openxmlformats.org/officeDocument/2006/relationships/image" Target="../media/image53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customXml" Target="../ink/ink17.xml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emf"/><Relationship Id="rId4" Type="http://schemas.openxmlformats.org/officeDocument/2006/relationships/customXml" Target="../ink/ink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endParaRPr lang="en-US" sz="28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5029200" y="990600"/>
            <a:ext cx="35814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When nodes use a multipoint  or broadcast link,  we need a multiple-access protocol to coordinate access to the link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Many protocols have been devised to handle access to a shared link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All of these protocols belong to Media Access Control (MAC) sub-layer</a:t>
            </a:r>
          </a:p>
        </p:txBody>
      </p:sp>
      <p:sp>
        <p:nvSpPr>
          <p:cNvPr id="5" name="CustomShape 1"/>
          <p:cNvSpPr/>
          <p:nvPr/>
        </p:nvSpPr>
        <p:spPr>
          <a:xfrm>
            <a:off x="15240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 Access Control (MAC) Sub-Layer</a:t>
            </a:r>
          </a:p>
        </p:txBody>
      </p:sp>
    </p:spTree>
    <p:extLst>
      <p:ext uri="{BB962C8B-B14F-4D97-AF65-F5344CB8AC3E}">
        <p14:creationId xmlns:p14="http://schemas.microsoft.com/office/powerpoint/2010/main" val="11540294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Frames in a Slotted ALOHA Network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0" y="2072640"/>
            <a:ext cx="777240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190600" y="2679840"/>
              <a:ext cx="2296080" cy="3450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79800" y="2668320"/>
                <a:ext cx="2321280" cy="347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910886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Vulnerable Time for Slotted ALOHA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20" y="2057400"/>
            <a:ext cx="7569200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499040" y="2453400"/>
              <a:ext cx="7199280" cy="3080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6440" y="2444040"/>
                <a:ext cx="7226280" cy="310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756570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7338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minimize the chance of collision and, therefore, increase the performance, CSMA was developed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chance of collision is reduced as the station is required to sense/listen to the medium before sending data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‘sense before transmit’ or ‘listen before talk’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Carrier Sense Multiple Access (CSMA)</a:t>
            </a:r>
          </a:p>
        </p:txBody>
      </p:sp>
    </p:spTree>
    <p:extLst>
      <p:ext uri="{BB962C8B-B14F-4D97-AF65-F5344CB8AC3E}">
        <p14:creationId xmlns:p14="http://schemas.microsoft.com/office/powerpoint/2010/main" val="2020664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Space/Time Model of a Collision in CSMA 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01" y="1447800"/>
            <a:ext cx="766603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959120" y="965520"/>
              <a:ext cx="5349600" cy="45802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46880" y="952560"/>
                <a:ext cx="5376600" cy="460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06530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Vulnerable Time in CSMA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20" y="2209801"/>
            <a:ext cx="7543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789840" y="1152000"/>
              <a:ext cx="6224760" cy="2693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6520" y="1138680"/>
                <a:ext cx="6252480" cy="272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25896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Behavior of Three Persistence Methods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443038"/>
            <a:ext cx="3158770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945" y="1443038"/>
            <a:ext cx="4168775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3886200"/>
            <a:ext cx="76962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844200" y="1076040"/>
              <a:ext cx="7873920" cy="49539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1240" y="1064160"/>
                <a:ext cx="7896240" cy="497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7212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810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CSMA method does not specify the procedure following a collision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CSMA/CD augments the algorithm to handle the collision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station monitors the medium after it sends a frame to see if the transmission was successful. If there is a collision, the frame is sent again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7984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en-US" sz="2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Carrier Sense Multiple Access/Collision Detection </a:t>
            </a:r>
          </a:p>
        </p:txBody>
      </p:sp>
    </p:spTree>
    <p:extLst>
      <p:ext uri="{BB962C8B-B14F-4D97-AF65-F5344CB8AC3E}">
        <p14:creationId xmlns:p14="http://schemas.microsoft.com/office/powerpoint/2010/main" val="40925647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Collision of the First Bits in CSMA/CD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9" y="2057400"/>
            <a:ext cx="7672331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812600" y="2611080"/>
              <a:ext cx="6418800" cy="3209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99280" y="2598120"/>
                <a:ext cx="6443280" cy="3236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20095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Collision and Abortion in CSMA/CD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20" y="2133600"/>
            <a:ext cx="76962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101920" y="3118680"/>
              <a:ext cx="202680" cy="356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91840" y="3108240"/>
                <a:ext cx="223560" cy="37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19015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Flow Diagram for the CSMA/CD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81200"/>
            <a:ext cx="6032660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276225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5377680" y="3071160"/>
              <a:ext cx="2634840" cy="3092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62920" y="3060360"/>
                <a:ext cx="2660400" cy="311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0362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Taxonomy of Multiple-Access Protocols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" y="1828800"/>
            <a:ext cx="7848600" cy="139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906" y="3219511"/>
            <a:ext cx="727377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014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609600" y="304800"/>
            <a:ext cx="784860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85000" lnSpcReduction="10000"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Level During Transmission, Idleness and Collision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14600"/>
            <a:ext cx="6881812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720960" y="1213560"/>
              <a:ext cx="4661640" cy="48124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09800" y="1204200"/>
                <a:ext cx="4684320" cy="483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4869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CSMA/CA was invented for Wireless Networks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Collisions are avoided through the use of three strategies: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Interfame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Space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Contention Window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Acknowledgements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286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Carrier Sense Multiple Access/Collision Avoidance </a:t>
            </a:r>
          </a:p>
        </p:txBody>
      </p:sp>
    </p:spTree>
    <p:extLst>
      <p:ext uri="{BB962C8B-B14F-4D97-AF65-F5344CB8AC3E}">
        <p14:creationId xmlns:p14="http://schemas.microsoft.com/office/powerpoint/2010/main" val="645127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Flow Diagram for CSMA/CA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066800"/>
            <a:ext cx="4953000" cy="506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4178520" y="1302480"/>
              <a:ext cx="4224960" cy="46407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64120" y="1292400"/>
                <a:ext cx="4253400" cy="466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3082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Interframe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Space (IFS): Collisions are avoided by deferring transmission even if the channel is idle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Contention Window: Amount of time divided into slots. Station chooses a random number of slots as its wait time (one slot first time and double each time system cannot detect an idle channel)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286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CSMA/CA</a:t>
            </a:r>
          </a:p>
        </p:txBody>
      </p:sp>
    </p:spTree>
    <p:extLst>
      <p:ext uri="{BB962C8B-B14F-4D97-AF65-F5344CB8AC3E}">
        <p14:creationId xmlns:p14="http://schemas.microsoft.com/office/powerpoint/2010/main" val="14061629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Contention Window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07" y="2209800"/>
            <a:ext cx="7489825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096000" y="1866600"/>
              <a:ext cx="3867840" cy="26622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85920" y="1852560"/>
                <a:ext cx="3888000" cy="268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567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1143000"/>
            <a:ext cx="37338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Acknowledgement: Positive acknowledgement and time-out timer can help guarantee that the receiver has received the frame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286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CSMA/CA</a:t>
            </a:r>
          </a:p>
        </p:txBody>
      </p:sp>
    </p:spTree>
    <p:extLst>
      <p:ext uri="{BB962C8B-B14F-4D97-AF65-F5344CB8AC3E}">
        <p14:creationId xmlns:p14="http://schemas.microsoft.com/office/powerpoint/2010/main" val="7357773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CSMA/CA and Network Allocation Vector (NAV)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6849704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123560" y="2050560"/>
              <a:ext cx="5874480" cy="3206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08800" y="2037600"/>
                <a:ext cx="5904000" cy="323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6034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810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stations consult one another to find which station has the right to send </a:t>
            </a:r>
          </a:p>
          <a:p>
            <a:pPr marL="342900" indent="-342900">
              <a:buFont typeface="Arial" charset="0"/>
              <a:buChar char="•"/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station cannot send unless authorized by other stations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discuss three controlled-access methods: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Reservation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Polling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Token Passing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CONTROLLED  ACCESS</a:t>
            </a:r>
            <a:endParaRPr lang="en-US" sz="28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8140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the reservation method, a station needs to make a reservation before sending data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Time is divided into intervals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each interval, a reservation frame precedes the data frames sent in that interval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Reservation</a:t>
            </a:r>
          </a:p>
        </p:txBody>
      </p:sp>
    </p:spTree>
    <p:extLst>
      <p:ext uri="{BB962C8B-B14F-4D97-AF65-F5344CB8AC3E}">
        <p14:creationId xmlns:p14="http://schemas.microsoft.com/office/powerpoint/2010/main" val="56570647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Reservation Access Method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" y="2239962"/>
            <a:ext cx="7710488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126800" y="985680"/>
              <a:ext cx="7354080" cy="4385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7440" y="981360"/>
                <a:ext cx="7376040" cy="4399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3622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Random  Access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876800" y="990600"/>
            <a:ext cx="39624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random-access or contention no station is superior to the other and none is assigned control over the 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Station that has data to send uses a procedure defined by the protocol to make a decision on whether or not to send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This decision depends on the state of the medium (idle or busy)</a:t>
            </a:r>
          </a:p>
        </p:txBody>
      </p:sp>
    </p:spTree>
    <p:extLst>
      <p:ext uri="{BB962C8B-B14F-4D97-AF65-F5344CB8AC3E}">
        <p14:creationId xmlns:p14="http://schemas.microsoft.com/office/powerpoint/2010/main" val="11302553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7338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Polling works with topologies in which one device is designated as a primary station and the other devices are secondary stations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All data exchanges must be made through primary device even when the ultimate destination is a secondary device</a:t>
            </a:r>
          </a:p>
          <a:p>
            <a:pPr marL="342900" indent="-342900">
              <a:buFont typeface="Arial" charset="0"/>
              <a:buChar char="•"/>
            </a:pPr>
            <a:endParaRPr lang="en-US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Polling</a:t>
            </a:r>
          </a:p>
        </p:txBody>
      </p:sp>
    </p:spTree>
    <p:extLst>
      <p:ext uri="{BB962C8B-B14F-4D97-AF65-F5344CB8AC3E}">
        <p14:creationId xmlns:p14="http://schemas.microsoft.com/office/powerpoint/2010/main" val="31251833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7338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endParaRPr lang="en-US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primary device controls the link; the secondary devices follow its instructions 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Polling</a:t>
            </a:r>
          </a:p>
        </p:txBody>
      </p:sp>
    </p:spTree>
    <p:extLst>
      <p:ext uri="{BB962C8B-B14F-4D97-AF65-F5344CB8AC3E}">
        <p14:creationId xmlns:p14="http://schemas.microsoft.com/office/powerpoint/2010/main" val="20167899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 and Poll Functions in Polling-Access Method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3527425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743200"/>
            <a:ext cx="2925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38" y="3200400"/>
            <a:ext cx="2925762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571875"/>
            <a:ext cx="292576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4038600"/>
            <a:ext cx="292576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1277938"/>
            <a:ext cx="8524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92275"/>
            <a:ext cx="3581400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277938"/>
            <a:ext cx="56515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3760788"/>
            <a:ext cx="29257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325" y="4114800"/>
            <a:ext cx="2835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00" y="4648200"/>
            <a:ext cx="2835275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63" y="2597150"/>
            <a:ext cx="2011362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63" y="2943225"/>
            <a:ext cx="2103437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" name="Ink 1"/>
              <p14:cNvContentPartPr/>
              <p14:nvPr/>
            </p14:nvContentPartPr>
            <p14:xfrm>
              <a:off x="1722240" y="928080"/>
              <a:ext cx="6629760" cy="5399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710000" y="915120"/>
                <a:ext cx="6654960" cy="542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023518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5814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the token-passing method, the stations in a network are organized in a logical ring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For each station, there is a predecessor and a successor</a:t>
            </a:r>
          </a:p>
          <a:p>
            <a:pPr marL="342900" indent="-342900">
              <a:buFont typeface="Arial" charset="0"/>
              <a:buChar char="•"/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predecessor is the station which is logically before the station in the ring; the successor is the station which is after the station in the ring 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Token Passing</a:t>
            </a:r>
          </a:p>
        </p:txBody>
      </p:sp>
    </p:spTree>
    <p:extLst>
      <p:ext uri="{BB962C8B-B14F-4D97-AF65-F5344CB8AC3E}">
        <p14:creationId xmlns:p14="http://schemas.microsoft.com/office/powerpoint/2010/main" val="228025647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11430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Special packet called TOKEN circulates through the ring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Possession of TOKEN gives the station the right to send the data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TOKEN Management is required to manage possession time, Token monitoring, priority assignment etc. 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Token Passing</a:t>
            </a:r>
          </a:p>
        </p:txBody>
      </p:sp>
    </p:spTree>
    <p:extLst>
      <p:ext uri="{BB962C8B-B14F-4D97-AF65-F5344CB8AC3E}">
        <p14:creationId xmlns:p14="http://schemas.microsoft.com/office/powerpoint/2010/main" val="4598671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Logical Ring &amp; Physical Topology in Token-Passing Method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13" y="1295400"/>
            <a:ext cx="2557462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95400"/>
            <a:ext cx="2557463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13" y="3978275"/>
            <a:ext cx="2557462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962400"/>
            <a:ext cx="2481263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1927440" y="1058040"/>
              <a:ext cx="6622560" cy="51552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18440" y="1045440"/>
                <a:ext cx="6642720" cy="517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82971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00600" y="990600"/>
            <a:ext cx="39624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The available bandwidth of a link is shared in time, frequency, or through code, among different stations</a:t>
            </a:r>
          </a:p>
          <a:p>
            <a:pPr marL="342900" indent="-342900">
              <a:buFont typeface="Arial" charset="0"/>
              <a:buChar char="•"/>
            </a:pPr>
            <a:endParaRPr lang="en-US" sz="2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We discuss three protocols: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 Frequency Division Multiple Access (FDMA)</a:t>
            </a:r>
          </a:p>
          <a:p>
            <a:pPr marL="800100" lvl="1" indent="-342900">
              <a:buFont typeface="Wingdings" charset="2"/>
              <a:buChar char="ü"/>
            </a:pPr>
            <a:endParaRPr lang="en-US" sz="2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Time Division multiple Access (TDMA)</a:t>
            </a:r>
          </a:p>
          <a:p>
            <a:pPr marL="800100" lvl="1" indent="-342900">
              <a:buFont typeface="Wingdings" charset="2"/>
              <a:buChar char="ü"/>
            </a:pPr>
            <a:endParaRPr lang="en-US" sz="2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Code Division Multiple Access (CDMA)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CHANNELIZATION (Channel Partition)</a:t>
            </a:r>
            <a:endParaRPr lang="en-US" sz="28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9608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7338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FDMA, the available bandwidth is divided into frequency bands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Each station is allocated a band to send its data i.e. each band is reserved for a specific station, and it belongs to the station all the time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Each station also uses a bandpass filter to confine the transmitter frequencies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Frequency-Division Multiple Access (FDMA)</a:t>
            </a:r>
          </a:p>
        </p:txBody>
      </p:sp>
    </p:spTree>
    <p:extLst>
      <p:ext uri="{BB962C8B-B14F-4D97-AF65-F5344CB8AC3E}">
        <p14:creationId xmlns:p14="http://schemas.microsoft.com/office/powerpoint/2010/main" val="36123997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Frequency-Division Multiple Access (FDMA)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802623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091680" y="969120"/>
              <a:ext cx="3976200" cy="4703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80880" y="958680"/>
                <a:ext cx="3996360" cy="472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164531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990600"/>
            <a:ext cx="37338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Stations share the bandwidth of the channel in time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Each station is allocated a time slot during which it can send data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Each station transmits its data in its assigned time slot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TDMA</a:t>
            </a:r>
          </a:p>
        </p:txBody>
      </p:sp>
    </p:spTree>
    <p:extLst>
      <p:ext uri="{BB962C8B-B14F-4D97-AF65-F5344CB8AC3E}">
        <p14:creationId xmlns:p14="http://schemas.microsoft.com/office/powerpoint/2010/main" val="11481145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ALOHA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876800" y="999565"/>
            <a:ext cx="37338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ALOHA, the earliest random access method, was developed in early 1970s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Designed for a radio (wireless) LAN, but it can be used on any shared medium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Potential collisions in this arrangement as the medium is shared between the stations </a:t>
            </a:r>
          </a:p>
        </p:txBody>
      </p:sp>
    </p:spTree>
    <p:extLst>
      <p:ext uri="{BB962C8B-B14F-4D97-AF65-F5344CB8AC3E}">
        <p14:creationId xmlns:p14="http://schemas.microsoft.com/office/powerpoint/2010/main" val="2174707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Time-Division Multiple Access (TDMA)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1"/>
            <a:ext cx="7681484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165760" y="1017000"/>
              <a:ext cx="5226120" cy="47260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54600" y="1003320"/>
                <a:ext cx="5244120" cy="475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2938392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1143000"/>
            <a:ext cx="35814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CDMA differs from FDMA in that only one channel occupies the entire bandwidth of the link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CDMA differs from TDMA in that all stations can send data simultaneously; there is no timesharing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Code Division Multiple Access (CDMA)</a:t>
            </a:r>
          </a:p>
        </p:txBody>
      </p:sp>
    </p:spTree>
    <p:extLst>
      <p:ext uri="{BB962C8B-B14F-4D97-AF65-F5344CB8AC3E}">
        <p14:creationId xmlns:p14="http://schemas.microsoft.com/office/powerpoint/2010/main" val="3276038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Simple idea of Communication with Code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15440"/>
            <a:ext cx="7754982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568160" y="943560"/>
              <a:ext cx="6501240" cy="57765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54480" y="931320"/>
                <a:ext cx="6529320" cy="580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76572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it-IT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it-IT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Representation</a:t>
            </a:r>
            <a:r>
              <a:rPr lang="it-IT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CDMA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09800"/>
            <a:ext cx="68929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887788"/>
            <a:ext cx="3286125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708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ALOHA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876800" y="999565"/>
            <a:ext cx="36576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When a station sends data, another station may attempt to do so at the same time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data from the two stations collide and become garbled</a:t>
            </a:r>
          </a:p>
        </p:txBody>
      </p:sp>
    </p:spTree>
    <p:extLst>
      <p:ext uri="{BB962C8B-B14F-4D97-AF65-F5344CB8AC3E}">
        <p14:creationId xmlns:p14="http://schemas.microsoft.com/office/powerpoint/2010/main" val="33958892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Frames in a pure ALOHA network</a:t>
            </a: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1524000"/>
            <a:ext cx="7391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144520" y="921240"/>
              <a:ext cx="6283080" cy="52545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33720" y="910440"/>
                <a:ext cx="6306840" cy="527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42266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it-IT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Procedure for pure ALOHA protocol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807720" y="1130301"/>
            <a:ext cx="7696200" cy="5041899"/>
            <a:chOff x="762000" y="1130300"/>
            <a:chExt cx="7848600" cy="5368881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143000"/>
              <a:ext cx="7696200" cy="5356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1130300"/>
              <a:ext cx="2895601" cy="1315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1254240" y="1072800"/>
              <a:ext cx="7115040" cy="545148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2720" y="1061280"/>
                <a:ext cx="7139880" cy="547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8858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it-IT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Vulnerable Time for pure ALOHA protocol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" y="1767840"/>
            <a:ext cx="7613650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911880" y="1045800"/>
              <a:ext cx="7331760" cy="5228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6760" y="1032120"/>
                <a:ext cx="7353720" cy="525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61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Slotted ALOHA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876800" y="990600"/>
            <a:ext cx="38100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divide time into slots of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fr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sec and force the station to send only at the beginning of the slot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Invented to improve the efficiency of pure ALOHA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a station misses the time slot, it must wait until beginning of next time slot reducing vulnerable time to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fr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(vs. 2 x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fr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for pure ALOHA)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6900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6419</TotalTime>
  <Words>1013</Words>
  <Application>Microsoft Office PowerPoint</Application>
  <PresentationFormat>On-screen Show (4:3)</PresentationFormat>
  <Paragraphs>145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CEO-KTDMC</cp:lastModifiedBy>
  <cp:revision>170</cp:revision>
  <dcterms:created xsi:type="dcterms:W3CDTF">2017-07-28T06:00:57Z</dcterms:created>
  <dcterms:modified xsi:type="dcterms:W3CDTF">2021-08-23T09:32:50Z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