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406" r:id="rId2"/>
    <p:sldId id="588" r:id="rId3"/>
    <p:sldId id="617" r:id="rId4"/>
    <p:sldId id="459" r:id="rId5"/>
    <p:sldId id="429" r:id="rId6"/>
    <p:sldId id="430" r:id="rId7"/>
    <p:sldId id="431" r:id="rId8"/>
    <p:sldId id="633" r:id="rId9"/>
    <p:sldId id="634" r:id="rId10"/>
    <p:sldId id="590" r:id="rId11"/>
    <p:sldId id="592" r:id="rId12"/>
    <p:sldId id="619" r:id="rId13"/>
    <p:sldId id="471" r:id="rId14"/>
    <p:sldId id="591" r:id="rId15"/>
    <p:sldId id="593" r:id="rId16"/>
    <p:sldId id="547" r:id="rId17"/>
    <p:sldId id="549" r:id="rId18"/>
    <p:sldId id="635" r:id="rId19"/>
    <p:sldId id="594" r:id="rId20"/>
    <p:sldId id="595" r:id="rId21"/>
    <p:sldId id="596" r:id="rId22"/>
    <p:sldId id="597" r:id="rId23"/>
    <p:sldId id="550" r:id="rId24"/>
    <p:sldId id="598" r:id="rId25"/>
    <p:sldId id="551" r:id="rId26"/>
    <p:sldId id="599" r:id="rId27"/>
    <p:sldId id="632" r:id="rId28"/>
    <p:sldId id="552" r:id="rId29"/>
    <p:sldId id="553" r:id="rId30"/>
    <p:sldId id="603" r:id="rId31"/>
    <p:sldId id="624" r:id="rId32"/>
    <p:sldId id="625" r:id="rId33"/>
    <p:sldId id="554" r:id="rId34"/>
    <p:sldId id="627" r:id="rId35"/>
    <p:sldId id="604" r:id="rId36"/>
    <p:sldId id="559" r:id="rId37"/>
    <p:sldId id="560" r:id="rId38"/>
    <p:sldId id="561" r:id="rId39"/>
    <p:sldId id="636" r:id="rId40"/>
    <p:sldId id="607" r:id="rId41"/>
    <p:sldId id="564" r:id="rId42"/>
    <p:sldId id="566" r:id="rId43"/>
    <p:sldId id="630" r:id="rId44"/>
    <p:sldId id="567" r:id="rId45"/>
    <p:sldId id="569" r:id="rId46"/>
    <p:sldId id="631" r:id="rId47"/>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p15:clr>
            <a:srgbClr val="A4A3A4"/>
          </p15:clr>
        </p15:guide>
        <p15:guide id="2" pos="3120" userDrawn="1">
          <p15:clr>
            <a:srgbClr val="A4A3A4"/>
          </p15:clr>
        </p15:guide>
        <p15:guide id="3" pos="5664" userDrawn="1">
          <p15:clr>
            <a:srgbClr val="A4A3A4"/>
          </p15:clr>
        </p15:guide>
        <p15:guide id="4" orient="horz" pos="3888" userDrawn="1">
          <p15:clr>
            <a:srgbClr val="A4A3A4"/>
          </p15:clr>
        </p15:guide>
        <p15:guide id="5" orient="horz" pos="6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18"/>
    <p:restoredTop sz="94667"/>
  </p:normalViewPr>
  <p:slideViewPr>
    <p:cSldViewPr snapToGrid="0">
      <p:cViewPr varScale="1">
        <p:scale>
          <a:sx n="68" d="100"/>
          <a:sy n="68" d="100"/>
        </p:scale>
        <p:origin x="1548" y="72"/>
      </p:cViewPr>
      <p:guideLst>
        <p:guide orient="horz" pos="480"/>
        <p:guide pos="3120"/>
        <p:guide pos="5664"/>
        <p:guide orient="horz" pos="3888"/>
        <p:guide orient="horz" pos="6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6:43:28.940"/>
    </inkml:context>
    <inkml:brush xml:id="br0">
      <inkml:brushProperty name="width" value="0.05292" units="cm"/>
      <inkml:brushProperty name="height" value="0.05292" units="cm"/>
      <inkml:brushProperty name="color" value="#FF0000"/>
    </inkml:brush>
  </inkml:definitions>
  <inkml:trace contextRef="#ctx0" brushRef="#br0">20231 7152 430 0,'-9'9'0'0,"5"1"116"0,2-7-43 15,0 0-15-15,1-2-35 16,1 2-18-16,0-3 5 0,1 2 7 0,-1-2 10 16,2 0 22-1,-2 0 14-15,0 0 8 0,0 0-5 0,0 0-28 16,0 0-12-16,0 0-11 0,1 0-8 0,5-8-1 15,2-2-2 1,4-5 3-16,1-3-1 0,2-3-2 0,0-2 6 16,2-1 0-16,0-3 2 15,7-1-1-15,-2-3-3 0,1-1-16 16,1 0 16-16,-4-1 0 15,5-2-7-15,-1-1 2 0,3-5 2 0,-2-1 2 16,2-6 6-16,4 0-4 16,-1-5 2-16,4 0 0 0,1 2-3 15,-2 2-1-15,1 5-1 0,-3 4-3 0,-1-1-1 16,-3 5 1-16,1 4-1 15,-6 0-2-15,-1 6 0 0,-1-1 9 16,-3 1-7-16,2 1 3 16,0-1-4-16,4-2-2 0,0 0 2 0,3 1 0 15,-1-1-1 1,-1 1-1-16,-4 5 3 0,-2 3-4 0,-5 4 4 15,-3 5-2-15,-3 3 0 16,-3-1 0-16,-3 4 3 0,2 2-2 16,-3-3 2-16,1 3-3 0,1-1 0 0,-2 0 4 15,0 0-2-15,0 2-4 16,0 0-2-16,-2 1-2 0,-2 0-6 15,0 0 4-15,-3 0-3 16,-3 0-2-16,-1 5 5 0,-2 1 3 0,-5 1-2 16,-2-1 5-16,0 2-1 15,-2-2-1-15,3 0 5 0,1 1-2 16,3-2 0-16,3-2 2 0,4-3 1 0,4 2-4 15,3-2 2-15,1 0 0 16,0 0 0-16,0 0-11 0,1-3 1 16,4-5 3-16,0-2 9 15,0 2-2-15,4-2 0 0,0 1 3 0,3 0-4 16,3-2-3-1,0 1 6-15,5-1-3 0,0-3-1 0,3-1 4 16,1 2-3-16,-1 0 0 16,-3 2 2-16,-2 2-2 0,-6 4 2 15,-2 1-1-15,-1 4 0 0,-4-1 0 0,-2 1-2 16,0 0 2-16,-2 1 0 15,0 2-1-15,-1 0 1 0,1 4 0 16,0 6 1-16,-1 1 2 16,0 6-2-16,0 2 3 0,0 4-2 0,-4 2 1 15,-2 2 1-15,3 0 0 16,-1-2-2-16,-3-4 1 0,3 0-2 15,-1-4-2-15,0-3 2 16,3 0 2-16,-2-5-5 0,2 2-1 0,2-2-12 16,0 1-42-16,4-2-44 0,1-1-79 15,1-7-165-15</inkml:trace>
  <inkml:trace contextRef="#ctx0" brushRef="#br0" timeOffset="3710.005">20729 5203 491 0,'-1'0'0'0,"1"0"94"16,0 0-45-16,0-4 1 0,2-4-15 0,4-4-10 15,1-4 5-15,3-6-8 0,-2 0 1 16,2-5 13-16,-1-6 3 16,1 0-1-16,-1-4 6 0,0-7-6 0,0 0-3 15,-1-9 5 1,1-6-12-16,3-3-12 0,1-6-8 0,2-5 0 15,0 0-5-15,-2-1-3 16,1 2 0-16,-4 13 0 0,-2 9 2 16,-2 13-2-16,-2 15 3 15,-2 10-3-15,-1 5 19 0,-1 5-14 0,0 2-4 16,0 0-1-16,0 11 0 0,-3 16-5 15,-4 12 5-15,-4 19 10 16,2 15-9-16,-4 10 1 0,1 15 0 0,-3 9 0 16,-1-1 1-16,1 0 0 15,3-4-4-15,0-12 2 0,3-8 0 16,4-11-1-16,1-11-18 15,4-10 7-15,1-8-10 0,5-9-3 0,0-4-8 16,3-11 1-16,1-6 12 16,1-6-4-16,1-6-7 0,3-9 4 15,-1-7 13-15,0-7 3 0,-2-8 10 0,0-5 0 16,-4-7-11-1,-2-9 21-15,-3-1-4 0,-3-2 7 0,-1-4-3 16,-3 4-5-16,-2 2-1 16,-2 3 0-16,1 12-2 0,-1 10-2 15,-2 10 0-15,3 11 0 16,-2 7-5-16,0 0 6 0,2 8 8 0,-1 6-10 15,2 4 2-15,0 5 1 0,3 1-2 16,3 0 0-16,0-4 2 16,5-3-3-16,3-5-1 0,4-5-2 0,1-4-1 15,3-3 3-15,5-8 0 16,0-5 0-16,1-7 2 0,5-5 0 15,-3-9 3-15,1-2-3 16,1-5 15-16,-3-5-8 0,2-6 6 0,-4-5-1 16,0-5-3-1,-1-6 0-15,-5 0-4 0,-2-4-3 0,-4 5 2 16,-3 7-3-16,-3 7-2 0,-3 15 2 0,0 13 3 15,-5 9 4 1,0 11 5-16,-1 3 2 0,1 2-2 0,-2 14-4 16,-2 14-5-16,0 15 1 15,-3 11 3-15,1 11-2 0,-1 6-2 16,-1-1 0-16,3 4-5 15,-2-8 2-15,4-5 0 0,5-6-1 0,-1-10 0 16,5-10 0-16,5-6 0 16,6-10-7-16,2-4 5 0,1-3 0 15,0-6-4-15,2-5 0 0,-3-1-2 0,2-4-1 16,1-8-1-16,-1-3-1 15,-1-4 3-15,-1-8 2 0,0-1-1 16,-3-4-7-16,-1-2 9 16,-1 2 2-16,-1 3 0 0,-4 9 2 0,-1 8 0 15,-3 6 2 1,0 5 0-16,0 1-2 0,0 4-7 0,-3 7 11 15,-1 9 2-15,0 3-4 0,1 0 2 0,1 3-2 16,2-2-1 0,0-5 0-16,2-1-3 0,5-4 1 0,-1-2 0 15,1 0-1-15,3-5 0 16,1-3 2-16,1-3-2 0,1-1 0 15,1-1 4-15,0-5-2 16,0-4 0-16,-1-2 1 0,-1-5 0 0,-3-2 4 16,0-5 7-16,-1-3 4 15,-2-2 0-15,0-2-5 0,-3 1 1 16,-3 0-4-16,0 1 1 0,-5 6 1 0,-1 1-3 15,-2 3 1-15,-2 6-2 16,-1 4 1-16,0 2-1 0,1 4-4 16,-1 3-1-16,-1 1 0 15,2 10 0-15,0 9-5 0,1 6-5 0,1 6-21 16,3 2-18-1,2-2-15-15,3-1-54 0,4-7-74 0,2-7-16 16,2-5-57-16</inkml:trace>
  <inkml:trace contextRef="#ctx0" brushRef="#br0" timeOffset="4210.005">21572 4461 485 0,'0'-4'0'15,"0"0"179"-15,0 2-71 16,0 2 7-16,0 9-81 0,0 9 2 15,-3 11 11-15,0 2-15 0,1 2-15 0,2-4-5 16,0-6-2-16,0-1-5 16,4-6-2-16,-2-4 2 0,1-1-3 15,2-7 1-15,1-3-6 16,2 1 6-16,2-2-1 0,2-6-2 0,2-3 0 15,1-1-50 1,-2-4 15-16,-1 0-10 0,-2-4-12 0,1-3 30 16,-4-1 14-16,-1-5 3 15,-3 1 8-15,-1 1 3 0,0 0-1 16,-2 4 0-16,2 6 2 0,-1 6-3 0,-1 5 2 15,0 4-2-15,0 11-28 16,0 7 28-16,0 9 2 0,0 1 10 16,0-1-6-16,1-1-3 15,4-9-1-15,2-4 2 0,1-4-3 0,0-4 0 16,1-5 10-16,2-2 7 15,3-6 16-15,-1-8-4 0,4-1-4 16,-3-4 5-16,1-5-10 16,-1 2-3-16,-1-4-6 0,-4-1-6 0,-1 1 2 15,-4-3-1-15,-3-3 4 0,-2 5-6 16,1-2 2-16,-4 6-1 15,-1 7-1-15,0 7-4 0,1 7 0 0,-1 1 1 16,1 3-8 0,0 3-4-16,0 9-20 0,3 8-57 0,-4 3-54 15,1-1-102-15,0 2-270 16</inkml:trace>
  <inkml:trace contextRef="#ctx0" brushRef="#br0" timeOffset="6030.008">22175 4055 693 0,'-3'-13'0'0,"-1"5"220"0,-2 6-114 16,1 2-46-16,-2 5-32 0,-1 15-22 15,-1 8 4-15,-2 7 4 16,-1 4 1-16,1 4-3 0,2-4-1 0,2-1-5 16,5-4-4-1,0-9-1-15,3-4-1 0,0-2 0 0,5-6-1 16,2 1 1-16,3-6-22 15,2-4 3-15,-2-1-7 0,3-3-11 16,-1-3 9-16,2-4 0 16,-1-3-15-16,1-8 11 0,-2-2 1 0,-1-5 7 15,0-6 11-15,-2 3 11 0,-2-7 1 16,-1 1 2-16,-1 7 1 15,-1 3-2-15,-4 6 0 0,0 8 4 0,-1 4 1 16,1 6 8-16,-1 0 4 16,0 10-13-16,0 6 13 0,-2 7 3 15,0 2 1-15,1 2-6 16,1-2-9-16,2-2-1 0,4-3-2 0,-1-4-1 15,2-4-3-15,2-5 2 0,1 0 3 16,0-3-4-16,5-1 0 16,-2-3 3-16,2 0-1 0,2-10-1 0,-3-3 1 15,0-3-2 1,0-2 0-16,-7 0 0 0,0-3 4 0,-7-4-1 15,0 0-2-15,-3 0 0 16,-5 5-1-16,-1 3 0 0,1 5 0 16,0 2-1-16,2 3 1 15,1 1 0-15,3-1-2 0,1 3 2 0,1-3 0 16,0 2-13-16,1 3-4 0,3-1-2 15,-1 3 1-15,1 0-4 16,2 0-4-16,1 9 10 0,-2 2 3 0,4 3 1 16,0-2 10-16,1 2 1 15,-1 1 1-15,2-1 0 0,-1 1 1 16,-1-1-1-16,-1-3 10 15,-2 0-2-15,-3-4 0 0,-1-4 4 0,-2 1-1 16,0-4 5 0,0 0 5-16,0 0 0 0,0 0-6 0,0 0-7 15,-3-1-5-15,0-2-5 0,-1 0-2 0,3-4-11 16,1 0-12-1,0-9 5-15,4-4 6 0,3-5 1 0,2-4 2 16,2-1 3-16,1-4 5 16,1-2 6-16,-3 3-1 0,3 0 0 15,-3 6 0-15,1 8 5 16,2 6-3-16,-1 8 2 0,1 5 4 0,-1 3 9 15,-1 11-3-15,0 9-1 0,-3 5-4 16,3 1-3-16,-4 3-1 16,2-4-5-16,-3-3 0 0,-2-3 3 0,-1-8-3 15,2-4 6-15,1-2-4 16,-2-5-4-16,1 0 2 0,2-2 0 15,0-1 0-15,2-4 3 16,4-7-3-16,-4-6 0 0,4-7-12 0,-5-2-2 16,0-6 0-1,-1-6 7-15,1-3 5 0,-2-4 4 0,-1-6-1 16,4-4 1-16,0-7-2 0,3-4 0 0,0-4 16 15,-2 2-7 1,-2 10 4-16,-4 8 1 0,-1 17 7 0,-2 13 4 16,-1 12-4-16,0 8-14 15,0 10-14-15,0 16-7 0,0 15 27 16,-6 15 10-16,-3 9-16 15,0 1-2-15,1-2-4 0,3-5 3 0,0-9-2 16,3-5 1-16,2-7-2 16,0-6 0-16,5-3 1 0,1-6-2 15,1-5 0-15,3-4-9 0,-1-6-9 0,3-1-16 16,1-4-3-16,0-3-11 15,3 0 0-15,1-9 16 0,0-4 1 16,-3-7 14-16,0-7 17 16,-2-2 0-16,-1-6 0 0,-2-4 4 0,0 0-1 15,-2 0-2 1,-1 4 3-16,-1 10-2 0,-5 8-1 0,0 9 3 15,0 7 1-15,0 1 6 0,0 10-17 0,1 10-2 16,1 9 16 0,-1 5 3-16,1 3-1 0,2-2-5 0,-1-2-2 15,-2-5 6-15,2-3-4 16,-1-7 2-16,-1-3 10 0,-1-2 7 15,4-5-3-15,1-2-8 16,-1-3-4-16,3-3-2 0,-1 0-3 0,3-8 0 16,4-1-1-16,0-4 0 15,1-2-6-15,1-3-37 0,-2-4 3 16,-1-5 3-16,-1-2 13 0,-1-1 2 0,-4 0 20 15,0 2-1-15,-2 7 0 16,-2 7 3-16,-2 6 0 0,0 8 5 16,0 6 3-16,-2 11-22 15,0 7 22-15,1 4 8 0,-1-1-7 0,2 0-9 16,0-5 1-1,0-3-2-15,1-5 6 0,3-6 3 0,-1-3 2 16,1-1-2-16,2-4 5 16,-1 0 1-16,2-3-3 0,-1-4-6 15,2-3-3-15,0-2-4 0,-3-2 2 0,0-4-6 16,-2 0-22-16,-3-4-1 15,-2-1 11-15,-3 1-1 0,-1 3 3 16,0 2 12-16,0 6-5 16,2 4-3-16,4 4 2 0,-1 2 5 0,1 1 0 15,1 0-3-15,2 3-5 16,3 0 17-16,4 1 10 0,2-3 2 15,3-1 7-15,-2-1 11 0,4-9-9 0,0-5-3 16,3-8-9-16,4-4-3 16,-1-8 0-16,2-4-5 0,-2 0 1 15,0-1 2-15,-1-2 3 16,-3 2 3-16,-1-2-3 0,-2-5-4 0,-3 4-9 15,-2-2 0 1,-5 1 1-16,-2 7 0 0,-3 9-2 0,-2 8 0 16,-7 11-2-16,-3 9-3 15,-4 7 1-15,-2 15 8 0,-1 14-3 16,-2 17 12-16,3 9 3 0,4 10-6 0,1 7 1 15,1-1-2-15,4-3-4 16,2-8-1-16,1-12-2 0,2-9-2 16,1-9 0-16,1-7-24 15,1-6-14-15,2-8-6 0,1-2-26 0,0-5-64 16,-3-5-82-16,-1-4-218 15</inkml:trace>
  <inkml:trace contextRef="#ctx0" brushRef="#br0" timeOffset="6180.008">22956 3380 897 0,'18'-28'0'0,"11"0"0"0,5 2 17 15,-2 1-15-15,3 1-4 16,-3 1-206-16,-5-1-312 0</inkml:trace>
  <inkml:trace contextRef="#ctx0" brushRef="#br0" timeOffset="8130.011">21508 5628 655 0,'7'0'0'16,"3"0"140"-16,2-6-49 15,1-1-29-15,1-5-23 0,4-5-12 16,-1 0-4-16,2-5 4 15,-2 0-2-15,-2-2-6 0,-4-1 3 0,-3 2 1 16,-2 1 1 0,-4 0-9-16,-1 4-1 0,-1 0-1 0,-4 2-10 15,-1 5-1-15,0 6-3 0,-3 2 2 0,0 3 1 16,-3 8-2-1,-2 4-12-15,2 8 4 0,-4 6-1 0,0 1 1 16,2 9 0-16,2-4-1 16,2 3 5-16,0 2 2 0,5-4-2 0,4-1 4 15,0-2 0 1,7-6-4-16,3-5 2 0,4 0-1 0,0-6-1 15,2-4 2-15,2-3 0 0,-1-5 1 0,0-1 2 16,0-7-2 0,-1-2-3-16,1-5 4 0,0-4 0 0,0-4 0 15,0-9 0-15,-1-2 4 16,-1-4-3-16,-1-4 3 0,-2-3-2 15,-1 1 1-15,-2-2 2 16,-2 4 0-16,1 3 0 0,-4 6-2 0,-4 7-2 16,0 9 0-1,0 5 0-15,0 6 2 0,-2 1 0 0,0 1 2 16,2 3-4-16,-1 3-2 0,1 7-2 0,0 6 3 15,-1 1 0 1,1 4 0-16,1 6 0 0,2 2 0 0,3 7 0 16,0 5 0-16,1-2-17 15,4 0-9-15,-2-4-12 0,2-4-1 0,0-8 18 16,-2-4 10-1,-2-7 9-15,-2-6 2 0,-1-3 0 0,2-2 0 16,1-1 0-16,-1 0-1 16,3 0 0-16,-4-1 2 0,-1-2-1 15,-1 2 0-15,-3-5 0 0,2 0 0 0,-1-2 0 16,0-3 1-16,1-5 0 15,-1-4-2-15,2-5 2 0,-1 1-1 16,3-2 0-16,0-6 4 16,1 4 0-16,1-2-1 0,1-4-1 0,0 3-1 15,-1-1 1-15,-2-1-1 16,0 8-1-16,-3 5 0 0,1 7 4 15,0 8-2-15,-3 0 13 0,0 3-5 0,0 2-10 16,0 1 0-16,4 6-6 16,-1 8 7-16,1 1 2 0,3 5-1 15,-1 3-1-15,0 4-2 16,2 6 2-16,-5 3-1 0,2 5-3 0,-4-2 0 15,-1-1 2 1,3-5 0-16,-1-7 1 0,2-1 0 0,0-9 1 16,0-5-1-16,1-7 1 15,2-4-1-15,2-1-2 0,-1-3 2 16,2-7-2-16,1-5 3 0,-1-1 0 0,-1-4-2 15,-1-2 2-15,-1-2-1 16,-1-3 0-16,-3-4 4 0,2-2-1 16,-1-4 5-16,1-4-1 15,3 0-3-15,-2 2-2 0,2 8 2 0,-4 13-2 16,0 8 5-16,-4 6 1 15,0 4-7-15,0 10-1 0,0 8 0 16,0 8 15-16,0 4-9 16,-1 2-4-16,-1-3 1 0,1 0-2 15,2-2 0-15,-1-5 0 0,3 2-2 0,2-5 2 16,-2-3 0-16,5-1-1 15,-1-5-7-15,0-2-2 0,3-3-3 0,1-3 6 16,1-2-4 0,0-4 2-16,-2-4 1 0,-2-7 3 0,2-1 0 15,-4-4 4-15,-1-2 0 16,-2-4 2-16,-3-6-2 0,0-2 1 15,0-4-1-15,-2-2 1 0,0 0-1 0,-2-1 0 16,0 1-1-16,0 9 0 16,-1 7 0-16,0 10-1 0,-1 9-3 15,2 5 0-15,-5 5 1 16,1 11 0-16,-1 7 2 0,1 5 3 0,2 4-1 15,3-1 0-15,3-2-1 16,0-2 1-16,4-5 0 0,4-8-1 16,1-2 1-16,3-7-5 15,0-2 5-15,2-3 0 0,-1-3-2 0,4-6 3 16,0-6-1-16,-1 1 0 0,3-3-1 15,-3-4 1-15,-2 0 0 16,1-3 0-16,-5-3 1 0,-2-1-1 16,-3-1 3-16,0 0-2 15,-2 2 0-15,0-1 1 0,-1 1-2 0,-1 3 0 16,1 4 0-16,-2 5 0 15,0 6 1-15,0 2-1 0,0 7 0 16,0 0 0-16,-2 13 6 16,-1 7-7-16,0 9 0 0,1 2 2 0,1-1 1 15,2-4-3-15,-1-6 2 0,2-2 0 16,4-4-2-16,-1-3 2 15,0 1 1-15,2-4-2 0,0 3 0 0,3 0 4 16,0 1-3-16,0 3 0 16,1 7-2-16,0-1-14 0,-3 3-29 15,1 1-88-15,-5-4-47 16,-1-3-11-16,-3-5-62 0</inkml:trace>
  <inkml:trace contextRef="#ctx0" brushRef="#br0" timeOffset="10310.014">22102 6007 671 0,'-7'-6'0'15,"2"2"200"-15,0 4-125 16,0 0-19-16,-1 9 0 0,-3 9-28 15,-2 6-12-15,1 7 5 16,-3 1 2-16,3-1 0 0,2 1-1 0,1-1-9 16,5-2-7-1,1-6-5-15,3-2 0 0,5-4-2 0,3-3-3 16,4-3 3-16,1-4 0 0,-1-3-6 0,2-4-3 15,1-1-5 1,-2-7-6-16,0-2 0 0,-1-2-5 0,0-2-1 16,-2-2 10-16,-2-4 6 15,2-1-3-15,-4-3 5 0,3-2 8 16,-4-3 0-16,1 0 2 15,-2 4-1-15,-1 7 0 0,-3 6 0 0,-2 7 3 16,0 5-3-16,0 7 0 16,0 12 15-16,0 7-6 0,-1 6 0 15,1-2-4-15,0-3-4 0,4-6 0 0,4-3 0 16,0-4-1-16,3-3 0 15,-2-6 1-15,4-3-1 0,-1-2 0 16,1-3 7-16,3-4-2 16,-2-5-1-16,-1 2-2 0,0-4-2 0,-4-2 0 15,-1-2 8 1,-3-1-2-16,-5-1 0 0,0-4 0 0,-4 3-2 15,-5-1 0-15,-1 2-4 0,-5 6 0 0,1 2 5 16,3 2-2 0,1 3-2-16,2 2 0 0,4-1-1 0,3 4 0 15,1-2 0-15,0 1-1 16,3 0-13-16,4-2 15 0,1 1-2 15,0 2-3-15,0-3-2 16,0 1 0-16,1 1-3 0,3 2 5 0,2 1 1 16,2 0 1-16,1 1 0 15,1 9 1-15,-1 1 0 0,0 2 0 16,0 3 0-16,-2-1 0 0,-4 0 1 0,-3-1 0 15,-4-2 0-15,-3-1 0 16,-1-3 8-16,-1 0 0 0,-3-1 2 16,-1 0 0-16,-1-4-4 15,1-2-2-15,0 0-2 0,0-1-2 0,3 0 0 16,-1-1 0-1,0-3-17-15,3-5 0 0,0-5 6 0,5-4 0 16,1-6 4-16,1-5-3 16,4-3-1-16,1-4 4 0,0-1 1 15,4-1 2-15,-2 7 1 0,-1 7 1 0,-2 9 2 16,-1 10 0-16,-3 5-5 15,2 12 8-15,-2 10 8 0,-1 9 2 16,0 7-6-16,0 0-5 16,2 0 0-16,-1-8-2 0,1-3 0 0,1-6 2 15,-3-7-3-15,0-2 1 16,2-7 0-16,-1-5 0 0,3 0 0 15,1-8 3-15,0-6 1 0,1-7 0 0,-1-6 0 16,2-4-1-16,-2-3-1 16,-1-6-1-16,-1-1 0 0,1-8 0 15,2-5 0-15,1-7 2 16,2-9-2-16,3-5 1 0,1-2 0 0,0-3 1 15,0 7 0 1,-5 13 1-16,-3 15 4 0,-4 18 6 0,-5 14 13 16,0 8 1-16,-2 7-7 15,-4 16-13-15,-3 15-6 0,-3 16 6 16,-1 10 1-16,0 5-4 0,2 2-2 0,2 1-1 15,1-4 1-15,4-9-2 16,1-4-1-16,2-11 0 0,1-5 1 16,2-7-1-16,2-6 0 15,0-4 0-15,1-5-11 0,1-4-7 0,1-3-7 16,-1-3-9-16,2-2 1 15,2-4 2-15,-2-7 6 0,1-6 14 16,-1-2-1-16,-2-5 8 16,-1-8 2-16,0-1 1 0,-3-6 2 0,2-7 0 15,0 5-1-15,-1-3 0 0,0 10 3 16,-2 9-1-16,-1 7 0 15,0 8 2-15,-1 6-2 0,1 4 1 0,4 2-2 16,-3 11 1 0,3 9 2-16,-1 4 0 0,1 8-3 0,-2 1 0 15,-1-3 1-15,2-1-1 16,-1-4 0-16,1-6-1 0,-1-2 0 15,0-3 0-15,3-2 0 0,-2-5 1 0,2-1-1 16,1-3 3-16,-2-1 0 16,2-3-3-16,2-1 0 0,-2-1 2 15,1-5-3-15,1-4-7 16,-2-2-7-16,2-4-15 0,-4-2-12 0,0-4-15 15,-4-5 11-15,1-2 19 16,-3-2 18-16,0 1 8 0,0-3 1 16,0 9 0-16,0 4 7 15,0 9 6-15,0 8 2 0,1 3-2 0,-1 14-7 16,0 8 10-16,1 9 1 0,0-1-12 15,0 1-5-15,2-4 0 16,-1-6 2-16,3-4 0 0,-2 0 5 0,4-11 4 16,-4-1-2-1,1-1 7-15,3-4 2 0,-1 0 0 0,-1 0-3 16,2-2-9-16,-2-4-10 15,1-3 8-15,-1-3 9 0,1 0-10 16,-2-5-2-16,-1 0 1 16,-3-5-4-16,0-2-6 0,-1 0-1 0,-4-2 0 15,0 3 2-15,0 2 3 0,0 3 1 16,0 3-5-16,2 2 3 15,1 5 3-15,1 4-2 0,0 3 0 0,1 1-1 16,0 0-6-16,2 2 5 16,5 1 5-16,1 0-1 0,2-3 3 15,0 0-2-15,6-4 0 16,-1-6 2-16,3-1 12 0,2-5 6 0,0-4-3 15,2-2 4-15,-2-4 1 0,3-3-4 16,-3-3 3-16,0-6 9 16,-2-1-1-16,-4-5-5 0,-1-1-7 0,-1-4-6 15,-3 0-4 1,0-1-2-16,-3-1 0 0,-4 10-2 0,-2 7 0 15,0 9 1-15,-4 10 1 16,-1 7 0-16,-4 5 1 0,-2 8-6 16,-2 17-1-16,-3 12 4 15,-1 18 2-15,2 11 0 0,0 4-4 0,0 7 0 16,2-1 1-16,5-3-1 0,4-5 1 15,3-9-2-15,1-10-2 16,3-6-1-16,2-6-2 0,1-7 2 0,3-3-4 16,0-3-12-16,0-4-9 15,0-6-6-15,1-3-24 0,-1-5-36 16,-2-3-62-16,-2 0-135 15,-5-6-186-15</inkml:trace>
  <inkml:trace contextRef="#ctx0" brushRef="#br0" timeOffset="10480.014">23071 5254 561 0,'28'-21'0'16,"2"1"37"-16,1 2-22 0,-1-2-11 0,-4 4-8 15,-5 2-599-15</inkml:trace>
  <inkml:trace contextRef="#ctx0" brushRef="#br0" timeOffset="11710.016">21314 7520 636 0,'33'-16'0'0,"8"-4"236"16,4 0-105-16,4-3-62 15,6-3-11-15,3 1-4 0,4-1-17 16,4-1-1-16,3 1 0 16,3-2-16-16,1 5-10 0,2 3-8 0,-2 1 0 15,-1 4-2-15,-2-1 0 0,-4 4-26 16,-5-3 0-16,-4 1-15 15,-11-1 10-15,-7 1 1 0,-9 0 9 0,-11 4 12 16,-8 2 7 0,-3 4 2-16,-6-1 0 0,-1 0 9 0,-1 1 1 15,0 1 1-15,0 1-5 16,0 1-5-16,0 0-1 0,-1 0 0 0,1 1-9 15,0 0-12-15,0 0-20 0,-2 2-16 16,0 2 6-16,-3-1-2 16,1 0 5-16,-1 3 27 0,-3-2-1 15,3 1-61-15,-1 2-67 16,-3-3-51-16</inkml:trace>
  <inkml:trace contextRef="#ctx0" brushRef="#br0" timeOffset="13640.019">22810 6679 405 0,'0'0'0'0,"1"3"198"15,-1 14-109-15,0 14 39 16,0 13-49-16,-1 14-13 0,0 12-10 0,-2 6-32 15,0 3-14-15,3-1-5 16,-3-6-3-16,1-5-1 0,-1-8 1 16,0-6 0-16,-3-11-4 15,3-6 0-15,-1-7 4 0,2-8 0 0,-1-6 0 16,2-8 2-16,-1-2-1 0,2-5 1 15,-3 0 2-15,0 0 2 16,-1-6-7-16,0-5-1 0,1-6 0 16,2-7-3-16,0-7 2 15,0-6 2-15,1-8 6 0,0-5-1 0,4-5-5 16,1-8 1-16,0-5 1 15,3-4 0-15,-2-3-2 0,1 4 1 16,-1 1 1-16,1 5-2 16,3 8 0-16,0 10 2 0,0 12-2 0,-1 12 1 15,2 11-2-15,1 4 0 0,1 4-2 16,5 7 2-16,-4 8 2 15,3 11 5-15,-3 6-2 0,-3 4 2 0,-2 2 1 16,-2 2 0-16,-6-1-2 16,-1 0 1-16,-3-5-1 0,-6-3-3 15,-4-1 3-15,-3-4-1 16,-2 0-5-16,0-3 0 0,1-3 3 0,1-6-3 15,4-2 0-15,2-3-24 0,3-1-20 16,0-2-18-16,3-2-31 16,0 0-91-16,4-6-29 0,0-4-102 0</inkml:trace>
  <inkml:trace contextRef="#ctx0" brushRef="#br0" timeOffset="14530.02">23118 6654 675 0,'15'-26'0'0,"0"5"319"16,-4 2-241-16,-2 5-20 0,-5 5-22 15,-2 2-3-15,-2 3 8 16,-3-1-7-16,-5 5-15 0,-5 0-7 0,-4 7-4 16,-3 10 3-16,-2 5-1 15,-1 7-3-15,0 0-4 0,4 0-2 16,2 5 2-16,5-3-3 15,3-1 0-15,5-3 0 0,1-2 1 0,3-1-1 16,1-3-8 0,0-5-8-16,4 0-8 0,2-6 5 0,3-5 2 15,0-2-9-15,2-3 11 0,1-6 2 0,3-8-4 16,1-4 4-1,0-5 6-15,1-3-4 0,-4-1 0 0,-3-4 4 16,2-1 7-16,-4-2 0 16,-1 0 0-16,-2 1 2 0,-1 4-1 15,-2 10-1-15,-2 6 0 16,1 8 0-16,-2 5 7 0,0 1-6 0,1 13-2 15,-1 7 2-15,3 7 14 0,-2 5-6 16,2-2-6-16,2-3 0 16,1-2 2-16,-3-5-4 0,4-5 0 0,-2-3 1 15,0-8-1-15,2-2-2 16,2-3 2-16,-1 0 0 0,1-5-1 15,1-5 0-15,-1-6 0 16,0 1-1-16,-1-7-3 0,-4 0 0 0,0-2 1 16,-1-3 4-1,-2 1-1-15,-1-6 0 0,0 0-2 0,0-2 1 16,1 2-4-16,0 6 1 0,0 10-1 0,-1 6 3 15,0 8 4 1,0 2-3-16,2 0-4 0,-2 6-4 0,2 9 2 16,-1 9 5-16,1 5 4 15,0 2 3-15,0-1-4 0,1 2 2 16,0-6-1-16,2-1-1 15,-1-1 2-15,0-3-2 0,1-1 0 0,2 0 2 16,0-2-2-16,2-3-1 16,-2-2 0-16,-1-5 2 0,-1 0-3 15,0-5 1-15,-1-3 0 0,0 0-3 0,1-1 5 16,-1-8 0-16,-2-1 2 15,1-4 1-15,-1-3-3 0,1 1-3 16,1-5 1-16,0-4 0 16,3-2 0-16,0-5-3 0,3-8 3 0,1-4 0 15,-2-5 3 1,-1-4-3-16,2-1 0 0,-4-1 0 0,-1-1 1 15,-2 8-1-15,0 2 6 0,-1 4 4 0,1 9 4 16,-1 4-3 0,-1 5-6-16,2 8-3 0,-1 4 0 0,-2 7-1 15,1 3-1-15,-1 5 0 16,0 14-17-16,-4 13 20 0,-2 15 0 15,-4 10-3-15,3 6 0 16,-1 5 0-16,0-4 0 0,0-1 0 0,-2-4-38 16,6-10-7-16,1-7-29 15,3-8 20-15,3-7-21 0,4-8-27 16,2-3-16-16,0-7-52 0,0-4-153 0</inkml:trace>
  <inkml:trace contextRef="#ctx0" brushRef="#br0" timeOffset="14710.02">23469 6387 498 0,'12'-17'0'0,"3"0"105"0,3 0-64 16,0 2-10-16,0 3-20 15,-1 2-6-15,1 4-10 0,-4 4-113 16,-4 2-110-16</inkml:trace>
  <inkml:trace contextRef="#ctx0" brushRef="#br0" timeOffset="15490.021">23865 6288 683 0,'-5'7'0'15,"-4"15"105"-15,1 7-50 16,-2 7-24-16,3 0-22 0,0 0-6 16,2 1-3-16,3-8 0 15,3-3-18-15,-1-4-10 0,4-5-12 0,3-3-1 16,-1-4 10-16,3-4 13 15,-1-5 10-15,-1-1 6 0,0-5 3 16,1-2 2-16,-1-7 0 16,-2-2 0-16,-2-2-1 0,-2-6 0 0,1-2 0 15,-1-3-1-15,-1-3 3 0,-1-2-1 16,-1 5 0-16,-2 4 3 15,1 7-1-15,1 5 1 0,0 6 4 0,2 4 11 16,0-1 0 0,0 4-4-16,0 0-18 0,4 7 1 0,0 0 0 15,1 1 13-15,4-6-12 16,1 0-1-16,3-2 0 0,1-7 0 15,1-5 4-15,1-7-2 0,2 0 5 0,-2-4 9 16,1-3 9-16,1-3 2 16,-3 0 6-16,0-3 18 0,-3 1-14 15,-5 1-10-15,-1-1-7 16,1 0-10-16,-3 2-5 0,-1 0 2 0,0 9-2 15,-3 8-2-15,0 3 0 16,0 6 4-16,0 3 1 0,1 12 2 16,-7 16-7-16,-6 14 7 15,-5 16 8-15,1 9-3 0,1 9-5 0,2 5-2 16,2 1-3-16,0-2-1 0,1-3-3 15,3-7 1-15,0-2-4 16,8-6-36-16,-1-7-6 0,6-2-5 0,5-8 14 16,-4-2 14-1,5-10 1-15,-1-8-19 0,-1-7-5 0,2-8 15 16,4-7 9-16,-2-3 5 15,7-6 5-15,-10-9 7 0,2-6 3 16,-2-6 0-16,-3-6 37 16,1-5-3-16,-6-6-4 0,0-6 12 0,-3-2-13 15,-6-2-8-15,-5 5-5 0,-3 6-3 16,1 11-2-16,-4 6-4 15,4 9-4-15,1 4-3 0,2 4 0 0,0 4-36 16,4 5-48-16,-2 0-102 16,-6 5-190-16</inkml:trace>
  <inkml:trace contextRef="#ctx0" brushRef="#br0" timeOffset="15860.022">23480 6767 501 0,'1'-6'0'16,"-1"2"230"-16,1 4-121 15,2 0-13-15,0 2-69 0,5 1 0 0,2 2-1 16,3-1-17 0,2-3-5-16,2-1-1 0,3-2 0 0,-2-9 0 15,1-1-3-15,0-2 0 0,-3 0 4 0,2-2-4 16,-4 2-94-1,-2 0-66-15,-7 1-262 0</inkml:trace>
  <inkml:trace contextRef="#ctx0" brushRef="#br0" timeOffset="16960.023">22626 7752 750 0,'3'-15'0'0,"-2"7"140"15,1 7-46-15,0 4-40 0,-2 18-46 16,0 15 19-16,-1 15 4 0,-6 12-13 0,1 9-8 15,-3 3-1-15,0 4 0 16,0-5-4-16,0-4-3 0,-1-7 0 16,3-10-1-16,3-5-2 15,3-9-22-15,0-9-16 0,2-4-2 0,1-8-18 16,2-5-3-1,2-5 8-15,-2-6-4 0,6-2 29 0,1-8 10 16,1-8 10-16,1-4 9 16,0-6 0-16,-2-4 0 0,-1-6 1 15,-2-5-1-15,-2-7 9 0,-1-5-3 0,-2-3-2 16,-2-4-3-16,-1 6 11 15,-1 1 10-15,-5 14 7 0,-4 10 7 16,0 15 7-16,0 8 11 16,-1 6-16-16,4 2-19 0,1 4-6 0,3 3-7 15,2 6-4-15,-1 5-2 16,2 0 0-16,0 3 1 0,0-3-1 15,0 0 0-15,3-3 0 0,4-3-13 0,0-2 1 16,2-3 1-16,3-6-5 16,-1-3 7-16,3 0 3 0,1-8 5 15,0-1-2-15,3-3 5 16,-3-3-2-16,2-2 0 0,-1-3 1 0,-1-3-9 15,1-2 3 1,-3-1 2-16,0-7 3 0,-2 0 0 0,-2-4-2 16,-3 1 2-16,0 3 5 15,-5-1 1-15,2 11 7 0,-2 5 6 16,-1 8 2-16,1 6-3 0,0 4-5 0,1 3-9 15,-2 10-8-15,0 13 1 16,1 13 11-16,-2 5-6 0,-2 2 3 16,1 3-4-16,-2-8-1 15,4-2 0-15,-1-6 4 0,1-3-5 0,6-7-39 16,1-3-15-16,3-6-51 15,2-9-40-15,3-4-102 0</inkml:trace>
  <inkml:trace contextRef="#ctx0" brushRef="#br0" timeOffset="19040.026">23122 7806 526 0,'0'-29'0'16,"0"9"230"-16,-1 4-91 0,-3 7-43 0,-1 5-31 15,-3 4-18-15,-3 7-9 16,-1 12-12-16,-4 14-12 0,1 7-1 15,2 3-3-15,-1 2-4 0,3 0-2 0,-1-3-2 16,4-5-2-16,3-5 0 16,3-8 4-16,2-4-4 0,3-5-2 15,2-3 1-15,2-4-12 16,1-5-6-16,0 0-9 0,3-3-17 0,1-3 9 15,2-4-6-15,1-3-45 16,-2-4 3-16,-2-4-9 0,0-4 12 16,-2-3 35-16,0-4 43 15,-1-3 3-15,-2-4 0 0,1-4 10 0,-1 2 11 16,0 5 13-16,-1 8 1 0,-3 8 15 15,-2 11 7-15,1 6-1 16,-1 3-9-16,1 14-32 0,-1 7 18 0,0 5-11 16,0 2-16-1,0-5-2-15,0-3-4 0,5-5 0 0,-1-4 4 16,2-1-4-16,1-6 0 15,0-1 2-15,3-5-3 0,-1-1-3 16,1-2-9-16,1-9-22 16,0 1-11-16,-1-3 2 0,-1-4-5 0,-1-3 9 15,-1-1 8-15,-2-1 12 0,0-3 9 16,-3-3 0-16,1-2 8 15,0-2 4-15,1 3 1 0,-3 3 0 0,-1 7 6 16,0 9 0-16,0 6 17 16,0 4 19-16,0 5-13 0,-1 13 2 15,-3 9 5-15,-1 7-8 16,3 3-7-16,2-2-1 0,-1-2 9 0,1-2 3 15,-2-5-1-15,0-5 6 0,1-2 2 16,-1-6-11-16,0 0-8 16,0-5-7-16,-2-2-4 0,3-4-1 0,-2-1-7 15,2-1 2 1,1 0-2-16,0 0-5 0,0-2 0 0,2-6-11 15,0-6-11-15,1-2 14 16,2-3-5-16,0-5-3 0,1-2 10 16,2-6 3-16,0-2-9 15,3-4 1-15,0 0 1 0,0 2 5 0,1 7 6 16,-2 8 1-16,0 9 0 0,0 4 0 15,-3 6 3-15,2 3 3 16,-1 11 4-16,1 7 4 0,-2 5 0 0,0 2-4 16,-3 2-4-16,-3-4-1 15,2-1 5-15,-3-3 1 0,0-3 1 16,0-1-4-16,-3-3-1 15,0 0-1-15,0-2-3 0,0 0-2 0,2-5 0 16,0-1-1 0,0-1 0-16,1-3-6 0,-2-1-1 0,2 0-2 15,0-6-5-15,0-5-19 0,4-5 15 0,1-7 6 16,3 1-2-1,1-5-8-15,2-4-8 0,0 0 9 0,1-4-6 16,1 1-14-16,-1 4 26 16,0 4 7-16,-2 8 7 0,-1 7 1 15,-2 5 0-15,-2 6 0 16,0 4 0-16,-1 6 25 0,0 10-3 0,-4 6-4 15,0 9-7-15,0 0 0 0,0-1-3 16,0-3-1-16,0-9 2 16,2-3 3-16,2-6-3 0,1-2-4 0,2-4-1 15,0-3-3-15,2-3-1 16,0-1 0-16,0-5 7 0,0-3-4 15,0-5-3-15,1-4 0 16,-2-2 0-16,2-2-2 0,-1-4-2 0,1-3-2 16,0-1 4-1,-2-3-3-15,0-1-13 0,0 3 8 0,-2 2 2 16,-1 5 0-16,-1 11 7 0,-4 5 2 0,0 7 1 15,0 5 3 1,-2 9-5-16,-1 10 0 0,-3 5 21 0,0 3-15 16,3-6-4-16,2 1 0 15,1-4-1-15,0-4 0 0,1-4 1 16,3-4-1-16,2-4-1 15,-1-2 0-15,2 0 3 0,1-4-4 0,1-1 2 16,0 0 2-16,0-1-4 16,0-7 1-16,0-1-1 0,2-3-31 15,-1 0 14-15,0-5-1 0,0-2-14 0,1-4 17 16,-2-1 5-16,-1-2 7 15,-1-1 4-15,0-2 0 0,0 3 0 16,3 4 0-16,-3 5 0 16,-1 4 13-16,0 6 2 0,-1 7 2 0,0 0 10 15,-1 16-5 1,1 4 2-16,-5 7-6 0,1 5-3 0,0-3-8 15,-1 0-1-15,0-5 2 0,0-5 3 0,0-4 1 16,-1-4-2 0,-1-1 1-16,-2-6 0 0,2 0-2 0,0-2-6 15,2-2-2-15,0 0 1 16,0 0-3-16,1-1-9 0,-1-5-16 15,0-4-26-15,3-6-1 16,1 1 29-16,1-5-8 0,2-4 0 0,1 1 10 16,1-6-10-16,2-3-15 15,1-2 20-15,-1 1 16 0,1 5-3 16,-3 11 10-16,-2 8 6 0,0 5 0 0,-2 5 13 15,0 11 13-15,-5 9 20 16,0 7-8-16,5 1-18 0,-5 0-6 16,2-2-1-16,1-4-7 15,1-2 15-15,2-5 5 0,1-5-20 0,1-3-3 16,-2-5 5-1,3-3-7-15,0 0-1 0,3 0 2 0,2-5 0 16,12-10-3-16,-6 1 0 16,-1-1 0-16,0-3-2 0,-9 3-2 15,1-7 1-15,6-7 1 0,-2-1 2 0,-3-3 1 16,-5 0-2-16,-3 6 0 15,-4 2 2-15,0 9 0 0,-5 5 1 16,0 6 5-16,-4 5 12 16,-3 5-3-16,-4 9-7 0,-2 2-5 0,2 3 0 15,2 2-4-15,5-8 1 16,4-1 1-16,3 0-3 0,-2-4 0 15,2 1 0-15,2-4 0 0,0 0 0 0,0-2-1 16,2 1-1-16,5 2-1 16,-1-1 1-16,-1 1 2 0,6-6 0 15,-4 3-5-15,1-3 4 16,2 1 0-16,0 0 2 0,-3 1-2 0,2 3-1 15,-2-1 2 1,-2 8 0-16,3-2-3 0,-6 7 2 0,4 3 2 16,-5 4-1-16,-1 3 0 15,4 4 2-15,-4 3 0 0,2 4-1 16,-1 2 2-16,-1 8 4 0,0 1-11 0,-8 4 4 15,2 3 0-15,-6-2-15 16,-2 3-24-16,3-2-22 0,-5-2 12 16,-4-1-9-16,2-4-33 15,-1-5-6-15,3-2 30 0,0-7 20 0,4-3 38 16,1-9 10-16,0-9 1 15,1-7 38-15,2-4 51 0,1-2-5 16,-1-9-31-16,-1-3 10 16,2-7-4-16,-4-3-24 0,3-4 3 0,-1-6-14 15,-1-4-11-15,7-4-4 0,-1-10-2 16,4-3-6-16,8-10-2 15,2-3 0-15,5-6 7 0,3-3 1 0,4-6-3 16,2 4-5 0,2 4 1-16,-4 12 1 0,2 11-6 0,-3 10-21 15,-1 8-48-15,1 8-28 16,-4 5-67-16,-7 2-111 0,-8 2-211 15</inkml:trace>
  <inkml:trace contextRef="#ctx0" brushRef="#br0" timeOffset="19190.026">23743 7274 785 0,'13'-11'0'15,"2"1"-14"-15,-2 0-13 0,-2 3-49 0,-6-1-186 16</inkml:trace>
  <inkml:trace contextRef="#ctx0" brushRef="#br0" timeOffset="47620.066">11637 8615 305 0,'7'-12'0'16,"1"1"114"-16,-4 0-51 0,2 0 18 0,-1 1-12 15,0-3-4-15,0 4 2 16,0-1-18-16,-1 2-2 0,-3 3 5 15,1 1-4-15,-1 4-6 16,-1-1-17-16,2 1-9 0,-2 0-6 0,0 0-1 16,0 0-1-1,-2 0-8-15,-1 0 0 0,-5 5-6 0,-4 4 16 16,-5 4-3-16,-4 3 2 15,-3 5 0-15,-2 0-3 0,0 4 4 16,-1 4-3-16,-1 1-3 0,3 3-5 0,-3 3 2 16,-2-2 4-16,2 0-2 15,-1-1-2-15,-2 0-2 0,1 2 2 16,-2-2 1-16,-2 0-3 15,1 0 2-15,0 0 0 0,2-2-2 0,1 0 2 16,0-4-1-16,1 0-4 16,-4 0 3-16,0-1-2 0,-3-2 1 15,4-2 4-15,7-3 1 16,-1 0-6-16,6-2 5 0,1-1-2 0,5-5 0 15,4 0 0-15,2-3 0 0,1 0 0 16,2-3-1-16,1-1 1 16,0-3 0-16,2-1 0 0,1 2 5 0,1-2-5 15,-2 0 0 1,0 0 5-16,-1 0-5 0,0 1 0 0,-1 1-1 15,-3 2-1-15,3-2 3 16,-2 3-1-16,2-3-2 0,0 0 4 16,1 1-3-16,2-2-1 0,-1 0 4 0,2-1-2 15,0 0 0-15,0 0-1 16,0 0 0-16,0 0-2 0,0 0 3 15,0 0 0-15,0 0-12 16,0-2 3-16,2-3-8 0,1-2 3 0,2-5 8 16,4-3 2-16,-3-4 2 15,6-4 2-15,0 0 0 0,0-5-7 16,3-3 8-16,-1 1-2 15,-1-2 1-15,0 3 0 0,0 2 3 0,-4-1-1 16,2 4-1-16,-2 4 0 0,-3 3-1 16,0 3 0-16,0 2 1 15,-5 0-1-15,1 6 5 0,-1 2 0 0,-1 2 4 16,1 0-3-1,0 2 4-15,-1 0 2 0,0 0-5 0,-1 0-7 16,-1 0 0-16,-5 6-17 16,-2 11 20-16,-7 6-4 0,-5 6 2 15,1 4 1-15,1 1-2 16,3-3 3-16,1 0-2 0,2-4-2 0,3-5 2 15,2 1 1-15,2-2-2 0,1-3 0 16,-1 0 0-16,1-2 0 16,-1-3 0-16,2-1-1 0,0-2-2 0,0 0 3 15,2-2 0-15,-1-1-4 16,2-1 2-16,1-3-1 0,0 1-5 15,0-2 4-15,3 0-6 16,0-1 1-16,5 1 10 0,3-1 1 0,0-1-1 16,5 0 3-16,1 0-3 0,-2-3-2 15,4 1 2-15,-1-2 2 16,-1 0-3-16,0 2 0 0,-2-3 1 0,-2 4-3 15,1-3 3 1,-3 2 1-16,-2 1-4 0,-2 0-33 0,0 1-26 16,-4 0-68-16,0 0-27 15,-2 0-92-15</inkml:trace>
  <inkml:trace contextRef="#ctx0" brushRef="#br0" timeOffset="48720.068">9089 9547 576 0,'1'-12'0'0,"1"2"153"15,0 0-109-15,0 1 2 0,0 0 11 16,0 0-10-16,0-2-10 0,1 3 3 0,-1-1-3 16,-2-2 1-16,0 4 8 15,0-3-11-15,0 4-6 0,-3-1-3 16,-6 3-9-16,-3 4-11 15,-5 0-6-15,-4 10 0 0,0 5 3 0,-3 7-3 16,0 5 2 0,2 2 1-16,1 4-5 0,4 1 4 0,1-2 0 15,2 0-2-15,4-2 2 16,3-3-1-16,2-5-2 0,4-3 2 15,-1-3-1-15,2-5-3 0,3 1 3 0,2-2 0 16,3-3-9-16,2 1 9 16,4-4 0-16,1-1 5 0,4-3 0 15,2 0-4-15,-1 0 1 16,-1 0 1-16,-2 0-3 0,-4 1 0 0,-1-1 4 15,-4-1-5-15,-4 1 1 16,0 0 0-16,-3 0-29 0,1 0-19 16,-2 0-11-16,1 1-28 0,0 0-110 0,0-1-68 15,-1 0-93-15</inkml:trace>
  <inkml:trace contextRef="#ctx0" brushRef="#br0" timeOffset="49190.068">9356 9437 658 0,'-4'-6'0'15,"-1"-2"248"-15,0 1-158 0,-4 2-18 0,0 1-34 16,-3 3-18-16,0 1-6 16,-5 5-9-16,-2 8-6 0,1 3 2 15,0-1 10-15,4 2-9 16,4-4-2-16,4-1 0 0,3-1 3 0,2-1-5 15,1 1 0-15,5-1 2 0,2 1-10 16,3 0 9-16,1 1 1 16,5 1 0-16,0 0 3 0,4 0-1 0,-2 1-3 15,-1-1-2 1,-1-1-1-16,-3-1 0 0,-1-1 4 0,-4-2 0 15,-2-1 0-15,1 0 0 16,-3-2-1-16,-2 0 0 0,-2 1 0 16,0 0-5-16,-2 2-2 0,-6 4 16 0,-5 0-1 15,-2 2-2-15,-2 0 2 16,-1-1-6-16,-1-3-2 0,0 1 2 15,1-6 2-15,3 0-1 16,2 1 0-16,4-5-1 0,0-1 0 0,5 0-1 16,1 0 0-16,2 0-40 15,1 0-24-15,0 0-56 0,0 0-99 16,0 0-81-16</inkml:trace>
  <inkml:trace contextRef="#ctx0" brushRef="#br0" timeOffset="49940.068">9569 9552 684 0,'4'-12'0'0,"-1"4"160"15,0 2-107-15,-2 4 11 0,-1 2-17 16,0 8-32-16,0 11-30 16,-4 11 30-16,-3 5 55 0,0 5-40 0,-1 1-14 15,-1-2-3-15,1-3-11 16,-1-7 2-16,4-3-4 0,-1-9 0 15,2-4 3-15,1-6-3 16,0-3 3-16,2-1-3 0,1-3 23 0,-1 0 8 16,0-7-16-16,1-5-15 0,0-1 0 15,2-8-3-15,5-1 3 16,1-2 0-16,-1-3 0 0,3-1 1 0,-2-4-1 15,5-2 4 1,1-4-5-16,2 0-2 0,-1 2 6 0,1 7-3 16,-5 5 0-16,-2 12-1 15,-3 7 0-15,0 5-1 0,-1 5-2 16,0 10 0-16,2 9 2 15,-3 3 4-15,0 3 2 0,-1-2-5 0,-1-4 2 16,-1-2 3-16,0-2-3 0,-1-4 3 16,0-2-2-16,0-1-3 15,1-4 2-15,-1-1 2 0,0-1-4 0,0-3 2 16,0 1-2-16,0-2 2 15,-1-1-2-15,1-2 2 0,0 0 1 16,0 0 4-16,0 0-3 16,0 0-4-16,0-2 1 0,3-6 0 0,0-4-8 15,4-8 7 1,3-3-5-16,1-1-11 0,4-3-9 0,0 0 5 15,0 0-3-15,-1 1 10 0,-1 4 5 0,-3 5 4 16,-3 3 7 0,2 3-4-16,-4 5-1 0,1 3 5 0,2 2-4 15,-2 1-2-15,2 5 1 16,-1 4 0-16,-1 5-1 0,0 6 3 15,-3 6-2-15,-3 6-3 16,-2 5 12-16,-4 1 4 0,-2-4-4 0,-1 1 5 16,1-5-8-16,1-4-3 0,0-3 0 15,4-8 3-15,0-2-4 16,2-1 2-16,1-5-4 0,0-2-31 0,0-2-14 15,4-2-62-15,2-1-73 16,2 0-65-16,0-7-57 0</inkml:trace>
  <inkml:trace contextRef="#ctx0" brushRef="#br0" timeOffset="50390.07">9995 9564 563 0,'0'-3'0'16,"0"3"283"-1,0 0-211-15,0 5-27 0,-2 7-32 0,2 7 45 16,-4 3-8-16,-1 3-21 15,1-1-11-15,-3 0 1 0,0 0-1 16,1 0-9-16,-1-3-8 16,1-1 0-16,1-2 1 0,-2-2-2 0,4-1 0 15,-1-5 3-15,1 1-3 16,2-3 0-16,-1-3 0 0,2-1-1 15,0-4-6-15,0 0-6 0,0 0-12 0,0-2 7 16,7-8 6-16,2-2 20 16,0-11 3-16,2-3-6 0,-2-5-3 15,3-4-2-15,0-2 0 16,0-4 4-16,-1 0-2 0,3-1-1 0,-2-1-1 15,1 4 0 1,-1 6 0-16,-3 8 1 0,-2 8 0 0,-3 8 1 16,-2 6 1-16,1 3 1 0,-1 10-8 0,3 10-3 15,-2 14 10 1,-2 6 17-16,-1 4-8 0,0-1-8 0,0-2-2 15,0-4 0-15,3-6 4 16,-1-2-4-16,-2-6-3 0,0-2 2 16,0-2-1-16,0-3 0 15,0 0 0-15,0-6 0 0,0 1-42 0,0-4-2 16,0-1-15-16,0 1-77 15,0-5-59-15,-7-2-60 0</inkml:trace>
  <inkml:trace contextRef="#ctx0" brushRef="#br0" timeOffset="50560.07">9953 9685 556 0,'11'-5'0'0,"-1"0"35"0,1 0 8 0,4 0 22 15,-1 3 8-15,3-1-40 16,0 1-23-16,-1 0-9 0,0 2 0 15,-3 0-2-15,2 0-51 0,-2 0-27 0,0 0-62 16,-1 0-122-16</inkml:trace>
  <inkml:trace contextRef="#ctx0" brushRef="#br0" timeOffset="50820.071">10365 9369 526 0,'9'-22'0'0,"0"4"218"16,-1 6-132-16,-1 5-16 0,-5 4 0 15,-1 3-28-15,-1 5-19 16,0 15-15-16,-1 13 52 0,-8 12-1 0,-6 10-25 16,-3 8-10-1,-2 2-4-15,-3 1-5 0,0-1-4 0,0-7-7 16,2-5-2-16,3-6 2 15,5-7-5-15,0-3-1 0,4-6 1 16,1-5-10-16,1 1-22 0,1-6-6 0,4-3-10 16,-1-1-43-16,2-4-42 15,1-5-69-15,-1-2-232 0</inkml:trace>
  <inkml:trace contextRef="#ctx0" brushRef="#br0" timeOffset="51390.071">10679 9701 454 0,'-2'-4'0'0,"-3"1"241"16,-4 1-172-16,-2-3-12 15,-3 3 25-15,-2 2-1 0,1 0-17 0,-2 2-23 16,0 8-13-1,-1 4-3-15,-5 8-8 0,2 5 0 0,0 0-3 16,0 3-4-16,4-1 3 16,3-4-4-16,4-3 0 0,7-3-4 15,3-4-3-15,0 1 1 16,5-1 0-16,3-4-1 0,3 0-1 0,3-3 2 15,5-3-1-15,3 1 0 0,3-4 4 16,2-2-2-16,0 0-4 16,1-4 0-16,-1 1 0 0,-1 2-37 0,-3-2-14 15,0 2-23-15,-5-3-33 16,-1 0-38-16,0 0-67 0,-4-5-177 15</inkml:trace>
  <inkml:trace contextRef="#ctx0" brushRef="#br0" timeOffset="51940.072">10891 9763 670 0,'0'-3'0'0,"0"0"217"0,0 3-121 0,0 0-22 16,0 0-34-16,0 3-38 15,-1 9-4-15,-2 10 4 0,-1 7 56 16,0 2-31-16,-2 1-12 15,2-2-11-15,0-5-1 0,-2-1-3 0,2-6 0 16,0-1 6-16,0-3-7 0,2-6 2 16,1-4-1-16,-1 1 0 15,2-4 0-15,0-1 1 0,0 0-1 0,0 0 0 16,0 0 5-16,1-6-3 15,1-6 4-15,3-5-4 0,0-3-1 16,-2-6 3-16,3-1-3 16,-2-7 0-16,1-2 0 0,1-1-1 0,-1-4 0 15,1 0 0 1,2-1 0-16,-1 5-1 0,-1 5 2 0,-1 7 1 15,-1 7-3-15,-2 4 2 0,-1 6 6 0,0 5 0 16,-1 2 3 0,0 1-3-16,1 0-6 0,2 0-2 0,4 2-7 15,1 5 9-15,5 5 0 16,4 5 1-16,2 2 2 0,1 5 1 15,2 0 1-15,-4 1-2 16,-1 1 1-16,-1 1-1 0,-4-2-1 0,-3-2 0 16,-1 1-1-16,-5-2-1 0,2-5 3 15,-2 0-2-15,-3-2 1 16,0 4 0-16,-3-4 0 0,-4 5 3 0,-4-2 1 15,-3-2-3-15,-4 4-1 16,-2-5 2-16,-3 1-3 0,-2-1-1 16,0-3 1-16,1 1-2 15,0-1 0-15,3-4-43 0,1-1-18 0,1 3-56 16,1-4-59-1,-3-1-169-15</inkml:trace>
  <inkml:trace contextRef="#ctx0" brushRef="#br0" timeOffset="55860.078">9004 10340 223 0,'7'0'0'0,"2"3"170"0,3-3-94 16,1 0 6-16,3 0 9 15,0 0-9-15,2-3-20 0,-2 3-7 16,-2-2-19-16,2-1-10 16,-1 3-3-16,2 0-3 0,0 0-6 0,3 0 4 15,2 1-1 1,2 0 0-16,3 0 2 0,3-1-3 0,4 0-5 15,4 0 7-15,6 0-3 0,3-5 16 0,3 0-5 16,4 0-6 0,0-1 2-16,0 0 11 0,1 1-7 0,2-2-8 15,1 2-7-15,3-1 2 16,0 0-5-16,1 2 0 0,-1-1 0 15,-2 1-7-15,-2 2-2 16,0-3 2-16,-2-1 2 0,2 1-2 0,-1 0 0 16,0-2 3-16,-4 2-1 0,-3-2 5 15,-2 2 2-15,-5 1-5 16,-2-2 2-16,-2 1-3 0,-4 0-1 0,-1-1 0 15,-2 3-2-15,-4 0-1 16,-1 1 0-16,0 1 1 0,-5 1-1 16,-4 0 0-16,-3 0 1 15,-7 0-2-15,-3 0 0 0,-1 0 1 0,-3 0-23 16,0 0-10-1,0 1-15-15,-5 1-42 0,-4 2-9 0,-5 2-38 16,-5-1-127-16,-3-2-60 0</inkml:trace>
  <inkml:trace contextRef="#ctx0" brushRef="#br0" timeOffset="57260.08">8767 10886 596 0,'-1'0'0'0,"-4"13"197"0,-5 16-147 0,-3 10 13 15,-3 12-5-15,0 7-18 16,0-2-13-16,2 1-7 0,-1-6-7 16,2-6-3-16,2-4-4 0,0-7-2 0,3-6-2 15,0-4-2-15,2-3 0 16,1-7 2-16,1-1-2 0,1-1 0 15,-1-4 2-15,3 1-2 16,-1-5 0-16,0 0 1 0,1-1-1 0,1-3-1 16,-2 0 1-16,2-3-7 15,0-7 1-15,3-6 8 0,2-4-1 16,1-9 2-16,1-1 4 15,-1-6 0-15,2-6-2 0,2-6-2 0,-2-4-2 16,3-4 1-16,2-4 1 0,2-2-3 16,2 0 0-16,3-1 0 15,3 6 0-15,1 6 0 0,-1 9 5 0,-1 11 2 16,1 6 13-1,-2 5-7-15,-3 6 3 0,0 3-6 0,-2 4 0 16,-2 6 5-16,-2 1-1 16,-2 12-6-16,2 6 3 0,-4 7 0 15,0 3-5-15,-1 4-2 16,-4-1-1-16,-1-3-1 0,-2-3-2 0,-7-3 0 15,-1-2 2-15,-7-2-2 0,-3 0 7 16,-2-4-5-16,0 0 0 16,-2-3 0-16,0-4-1 0,2 0-2 0,1-2-2 15,6-3-7-15,3 2-14 16,3-4-8-16,5 2-18 0,2 0-40 15,0 0-75-15,2-2-131 16,2 0-91-16</inkml:trace>
  <inkml:trace contextRef="#ctx0" brushRef="#br0" timeOffset="58340.081">9182 10818 624 0,'-5'-13'0'0,"0"1"221"0,-4-1-119 0,0 0-31 16,-2 0-15-16,0 6-5 15,-3 0-19-15,3 5-10 0,1 2-2 16,-2 4-5-16,-1 7-4 16,-1 9-2-16,-2 7-3 0,1 4-3 0,1 6 3 15,0-4-3 1,3-2-1-16,5-3-1 0,3-6-1 0,3-5 0 15,0-2 0-15,4-2-5 0,4-5 4 0,2 1-6 16,2-3 1 0,2-5-3-16,2-1-7 0,2-1 2 0,0-8-4 15,0-2-3-15,-1-5 6 16,-1-1 6-16,-1-2 5 0,-1-4 4 15,0 2 0-15,-4-5-2 16,3-2 2-16,-3 1 3 0,0 0-2 0,-3 8 1 16,-3 5 1-16,-3 6 3 0,-1 6-1 15,0 1 4-15,0 1 3 16,0 4-8-16,-3 7-3 0,0 9 6 0,-1 3 1 15,-1 0-5-15,0-1-2 16,1-2 1-16,3-3 0 0,-1-1-2 16,2-3 0-16,3-4 0 15,3 0-4-15,1-3 4 0,0-2 0 0,2 0-5 16,3-4 5-1,-2 0 0-15,2-2 0 0,0-5 0 0,-1-5 0 16,3 3-1-16,-2-6 2 0,1-4-1 0,0 2 0 16,0-3 2-1,-2-4-1-15,-1 1-1 0,-1-5 0 0,1 2 2 16,-2 6-3-16,-2 1 2 15,-1 7 0-15,-5 4-2 0,2 4 2 16,-2 1 2-16,0 3 1 16,0 0-1-16,0 0 0 0,0 8-4 0,0 1 2 15,-1 3 5-15,1 2-3 16,0 0 0-16,0 2-2 0,3 3-1 15,-1 5 0-15,2 0 2 0,0 1-2 0,-2 2 0 16,2-3 2-16,-1-2-2 16,0-6 0-16,0-3 0 0,-1-5 0 15,1-3 0-15,0-4-1 16,-2-1-2-16,5 1 2 0,-1-1 2 0,1-2 2 15,3-6 0 1,1-4-1-16,2-1 0 0,1-3-2 0,0-4 0 16,-1-1 0-16,1-4 0 0,-2-2 3 0,1-4-2 15,0-3 1 1,0-3 0-16,-1 0 0 0,2-3 1 0,0 1-1 15,1 5-2-15,-2 5 0 16,-3 8 2-16,-2 9-2 0,-5 5 0 16,-1 4 11-16,-1 3 4 15,0 0-4-15,0 0-3 0,0 0 1 0,0 6-5 16,-3 8-6-16,-4 10 4 15,-1 8 7-15,1 3-6 0,-2 3-3 16,0 2 0-16,-3 2 0 0,1-1 1 0,-1-2-1 16,3-5 2-16,1-4-2 15,3-6-2-15,5-6 0 0,0-4-4 16,2 1 2-16,5-5-1 15,1 1-2-15,2-6 2 0,2 0-4 0,0-1-6 16,3-3-2 0,0-1-3-16,-1 0-30 0,0-2-9 0,-1-6-13 15,-1-1-39-15,-1-4 27 16,-3 0-16-16,-3-4-30 0,-1-1 23 15,-4-1 14-15,0 1-79 0,-8 1-30 0</inkml:trace>
  <inkml:trace contextRef="#ctx0" brushRef="#br0" timeOffset="58490.081">9621 10796 334 0,'-7'-13'0'0,"2"-2"236"0,5 3-120 0,0 0-15 15,2 3-17-15,4 1-29 16,2 0-29-16,2 0 6 0,4 2 9 16,-1-2-16-16,7 1-15 0,0 3-8 0,1-2-2 15,1 2 0-15,-1 0-170 16,-4 0-24-16,1-1-67 0</inkml:trace>
  <inkml:trace contextRef="#ctx0" brushRef="#br0" timeOffset="61590.086">10067 10711 376 0,'2'-3'0'0,"-2"2"139"16,2 0-59-16,-1 0 1 15,-1 1 20-15,0 0-20 0,0 0-18 0,0 0 7 16,0 0-25-1,0 0-14-15,0 0-14 0,-3 0-10 0,2 0-7 16,0 0 0-16,0 5 10 16,1-1 1-16,-1-1-2 0,0 0 1 15,0-2 3-15,-1 3-1 0,1 1-4 0,-1 4 1 16,-1 1-5-16,-1 2 0 15,1-1-3-15,-2-1-1 0,3-3 0 16,-2-3 2-16,2-1-3 16,2-2 2-16,0-1 1 0,0 1-2 0,0-1 9 15,0 0-4-15,0 0-1 16,0 0 1-16,0 0-7 0,0-1-1 15,1 0 1-15,3-2 3 16,-1 0 5-16,2 0-3 0,0-4 0 0,-2 1-1 16,2-4 1-16,0 2-2 0,0 1 1 15,0-2-1-15,-2 1 0 16,-1 1-1-16,0 2 0 0,2 0 3 0,-4 4-3 15,0 0 0 1,0-1 1-16,0 2-1 0,0 0 0 0,0 0 0 16,1 0-1-16,-1 0 1 15,0 0 0-15,0 0 0 0,0 0 1 16,0 0 1-16,0 0 0 0,0 0 1 0,0 0-2 15,0 0-2-15,0 0 1 16,0 0-1-16,0 0-1 0,-1 0 1 16,1 0-2-16,0 0 0 15,0 0 1-15,0 0 1 0,0 0-1 0,0 0 2 16,0 0 0-16,0 0 2 15,0 0-1-15,0 0 0 0,0 0-1 16,0 0 0-16,-1 0 3 16,1 0-2-16,0 0 0 0,0 0-1 0,0 0 0 15,0 0 0-15,0 0 1 0,-1 0-1 16,-1 0-8-16,-2 3 6 15,-1 1-1-15,-1 4 2 0,-1 1 1 0,-1 5 0 16,-4 4-1 0,2 1 1-16,0 5 0 0,3 1 0 0,0-4 0 15,2 1 0-15,3-6 0 16,2-1-1-16,0-3-1 0,0-5 0 15,1 0 0-15,4 1-4 16,4-4 3-16,4 0 0 0,1-2 0 0,5-1 4 16,1-1 1-16,-1-4-4 0,-1-3-2 15,-2-2 0-15,-4-2 0 16,-1-1 6-16,-2-2-3 0,-5-3 2 0,0 0 3 15,-2-4-2-15,-1-2-1 16,1 2 1-16,-2-1-1 0,-3 2 0 16,-5 3 0-16,-1 4 1 15,-4 5-3-15,1 3 2 0,-1 3-1 0,-2 2-2 16,2 2 1-16,3 3 0 0,1 4-2 15,4 3 2-15,4-2 0 16,1 3-2-16,3 1 2 0,7-4-2 0,2 2 1 16,1-6-1-16,4-5 1 15,0-1 0-15,4-5 4 0,-1-8-1 16,3 2-1-16,-1-6 0 15,0-7 2-15,-1 1-1 0,-2-6 0 0,0-2 0 16,1 0 0 0,-2-2 6-16,0-2-1 0,-1 1-1 0,0 0-2 15,-2 0-1-15,-3 5-1 0,-2 5 2 0,-5 9-2 16,-2 7 0-1,-3 7 2-15,0 1-2 0,-1 7 0 0,-9 18-2 16,-4 16 2-16,-8 17 6 16,-2 15-2-16,-2 6-4 0,2 11 2 15,1 5-2-15,1-2 0 16,1-3-2-16,3-10-23 0,0-11-6 0,3-5-35 15,4-12 13 1,5-7-18-16,2-8-44 0,3-9-3 0,2-9 17 16,6-5-19-16,4-11 67 0,7-3 43 0,-2-10 5 15,5-9 8-15,0-6-2 16,2-6 15-16,1-6 63 0,0-8 14 15,-4-1-15-15,0-9-24 16,-3-5-1-16,-5-2-2 0,-5-1-23 0,-5 6-2 16,-4 13 7-1,-6 15-1-15,-4 10-6 0,-1 9-13 0,1 8-11 16,-1 2-6-16,1 4-8 0,-1 7-27 0,-1 5-40 15,0 3-87 1,-1-2-122-16</inkml:trace>
  <inkml:trace contextRef="#ctx0" brushRef="#br0" timeOffset="62470.087">9211 11333 748 0,'-2'-3'0'0,"1"3"250"16,-3 5-220-16,-6 19-33 15,-5 18 6-15,-8 21 38 0,-1 16-21 0,-3 8 0 16,2 5-1-1,1-2-10-15,3-4-5 0,2-8-2 0,4-11 0 16,4-8-1-16,4-11-2 16,4-7-28-16,2-10 10 0,1-6 1 15,0-8 0-15,0-3-9 0,0-6-19 0,3-1 5 16,2-4 7-16,2-3 5 15,2 0 13-15,1-13 11 0,2-1 3 16,1-8 3-16,2-6 1 16,-2-4 8-16,4-9 7 0,-3-8-8 0,1-4 0 15,-2-7 0-15,-2-1 4 16,-2 0 4-16,-6 2 3 0,1 10-2 15,-4 9 3-15,-5 10 0 16,-2 13 5-16,-3 3-8 0,2 5-9 0,1 3-4 16,3 3-5-16,0-2 0 0,-1 3 5 15,3-1-5-15,-3 0 0 16,3 2 2-16,1-1-2 0,1 2-3 0,2 0-20 15,4 3-4 1,5 3 24-16,2-2-4 0,1-1-14 0,4-1 12 16,-4-2 3-16,2 0 2 15,-2 0 4-15,-2-2 0 0,0 2-2 16,-3 0 2-16,1 6 0 0,-2 11 0 0,0 8-13 15,-4 10 14-15,-1 5 4 16,-1-1-1-16,-1-6-3 0,0-8-2 16,0-5-21-16,0-9 20 15,1-4 1-15,-2-4 0 0,2-1-1 0,-2-2-1 16,3 0 0-16,2-2-4 15,4-5 3-15,5-2-19 0,1-2-29 16,1 0-77-16,1-4-39 16,-2 1-87-16</inkml:trace>
  <inkml:trace contextRef="#ctx0" brushRef="#br0" timeOffset="64770.09">9552 11671 462 0,'0'-4'0'0,"0"1"218"16,0-1-125-16,-2-2-3 0,-2 3-19 15,0-1-24-15,-1 1-5 16,-2 1-8-16,-1 1-8 0,0 1-5 0,-1 1 3 15,-2 10-7-15,-1 5-9 16,-3 8-7-16,0 5 2 0,4 2-1 16,-1-1-4-16,3-1 4 15,3-2-2-15,1-4-6 0,3-2-4 0,2-3-9 16,0-3-16-16,0-1 4 0,7-6-12 15,0 1-18-15,1-6 9 16,3-2 8-16,-1-1-15 0,3 0 8 0,0-7 8 16,1-2 6-1,0-3 32-15,-2-3-1 0,0-4 7 0,2-1 1 16,-2-3 6-16,0-1 11 15,1-4-4-15,-2-1-5 0,0 3-2 16,-3 0-2-16,-1 6 3 16,-4 6 16-16,-3 7 19 0,0 4 26 0,-1 3-9 15,-6 4-31-15,0 7-17 0,0 9 4 16,-1 1-2-16,3-1-9 15,3-1-3-15,1-3-2 0,1-2 0 0,0 1-2 16,2-3 1-16,3-3 0 16,1 0 0-16,1-2-6 0,1-6-2 15,2 0-3-15,1-1-2 16,1 0 1-16,1-1-2 0,-1-6-5 0,4-2-9 15,-1-1-6 1,0-2 10-16,1 0-1 0,-2-2 6 0,-1-1 6 16,0 1 8-16,-4-3 2 0,-2 2 4 0,-1-2-1 15,0 2 0 1,-3 1 5-16,0 3 5 0,-3 5 21 0,0 1 4 15,1 4-8-15,-1 1-12 16,0 8-14-16,0 7 3 0,-4 10 37 16,1 0-19-16,-1 0-13 15,1-2 1-15,0-4 0 0,-1-3 5 0,1-4 7 16,-1-4-2-16,0-1 3 0,0-3 5 15,0 0-6-15,2-2-7 16,1-1-6-16,0-1-4 0,1 0-5 0,0 0 0 16,0 0-12-16,0-3 1 15,2-2-11-15,3-5 16 0,1-1-3 16,2-2-5-16,1-1 1 15,2-3-2-15,1-1-3 0,-1-1-1 0,2 1 0 16,0 2 5 0,-2 3 13-16,-1 4-116 0,-1 4 234 0,-2 5-116 15,3 0 3-15,-4 7 1 0,0 6 1 0,1 1 0 16,-2 4 0-1,-2 1 1-15,0-2 0 0,-2-1 2 0,1-3 4 16,-1-2 3-16,-1-3-1 16,0 1-3-16,0-2-3 0,-2 0 1 15,-2 1-2-15,0-2-2 16,0 0-3-16,1-1 0 0,0-2-3 0,1-1 0 15,2-2 1-15,0 0-1 16,0 0-17-16,0 0 4 0,2-4-7 16,4-2 3-16,2-5 12 0,4-3-4 0,0-1-19 15,1-3-6-15,2-1 3 16,1-3-2-16,-2 1 13 0,4-3 11 15,-2 2 4-15,1 4 4 16,-2 2 2-16,-2 5-1 0,-1 6 0 0,-1 3 0 16,-1 2 0-1,-3 0 0-15,-2 7-6 0,-2 6 0 0,-3 6 8 16,0 2 0-16,-3 1 4 0,0-2 0 0,0-1 3 15,1-4 5 1,0-1 7-16,2-4-11 0,0 0-6 0,0-3-2 16,2 0-2-16,3-2 0 15,1-2 0-15,-1-1-2 0,1-2 1 16,1 0-9-16,0 0-9 15,3 0-9-15,0-5 14 0,3-1 4 0,-4-3-13 16,4-2 2-16,0-4-6 16,-1-2-4-16,1 0 7 0,-1-5-2 15,0 3 23-15,-3-4 2 0,3 3 1 0,-3 1 0 16,-2 6 0-16,-2 6 0 15,-3 3 0-15,0 4 10 0,0 0-2 16,-2 4 12-16,0 8 14 16,0 3 3-16,-3 3-15 0,0 2-12 0,-1-5-2 15,3-1 4 1,-2 1 4-16,0-5-1 0,3-1-3 0,0-1-7 15,0 0-2-15,0-4-2 16,6 2 0-16,-1-3-1 0,1-3 0 16,1 1 0-16,2-1 4 0,-2 0-4 0,5-1 0 15,0-4 0-15,-2-2-5 16,2-1 4-16,3-3-7 0,-2-3-1 15,1-1 2-15,0-5 4 16,-1 1-1-16,1-2 8 0,-2-1-1 0,-1 2-3 16,0 2 0-16,-2 6 1 15,-6 4-1-15,2 6 0 0,-2 2 2 16,-2 6-3-16,0 6 2 0,-1 5 8 0,-2 7 6 15,-2-1-7-15,0-1-4 16,1-2 7-16,-2-1 7 0,1-6-1 16,-2-1 10-16,2-2-2 15,1-4-5-15,-1-2 0 0,3 0-5 0,-1-2-11 16,2 1-3-1,0-3 0-15,0 0-2 0,-1 0-8 0,1 0 0 16,0-5-5-16,4-2-9 16,3-4 6-16,3-3 4 0,-1-1-2 15,1-3 3-15,3-5-10 0,1 0 2 0,1-3 2 16,1-1 0-16,0 0 12 15,0 3 3-15,0 2 2 0,-3 10 1 16,-3 5 0-16,-4 5 1 16,-3 2-2-16,1 9 1 0,-2 7 0 0,-2 4 10 15,0 5 0-15,0-1-6 16,0 0-5-16,0-6 2 0,0-3 3 15,0-2-2-15,4-4 3 16,1-2-1-16,0-2 0 0,3-2-2 0,3-3 2 16,2 0 0-16,3 0 1 0,1 0-1 15,0 0-3-15,0-2 0 16,1-1 0-16,-1-1-2 0,1 0-5 0,-1-3 3 15,0-2-2 1,-2 0 3-16,0-4-1 0,-1-3 6 0,0-1-3 16,2-7 0-16,-1 0 13 15,-1-1-1-15,-1-1-2 0,-6 4 0 16,-5 2 1-16,-1 4 3 0,-1 3-2 0,-5 6 5 15,0 0-3-15,-5 6 0 16,-3 1-8-16,-4 0 3 0,-1 14 4 16,-5 4 10-16,2 7-12 15,0 5-5-15,3 4-2 0,2-4-3 0,5 1-1 16,2-2 0-16,4-7 0 15,2-1-19-15,1-6 8 0,2-6 6 16,0-4-1-16,2-2 2 16,5-3-3-16,2 0 3 0,3-3 6 0,3-6 2 15,2-4-3-15,1-1 1 0,2-2 0 16,-1-1-4-16,2-3-2 15,-2 1 4-15,1 0 0 0,-2-2 0 0,-4 1 1 16,-3 7-1 0,-4 1 2-16,-4 5 0 0,-2 5 11 0,-1 0 12 15,0 2-9-15,-1 7-17 16,-7 13-4-16,-2 6 10 0,-7 14 4 15,-2 7-6-15,-1 6-1 16,-4 7-1-16,-1 8 1 0,0 4-1 0,-2 4-2 16,-1 1-6-16,-2 0-15 0,-1-4-13 15,1-6 3-15,3-6 5 16,0-8 10-16,7-9 8 0,3-10 4 0,2-10 2 15,2-4 6-15,1-7 13 16,0-5-1-16,2-7 2 0,0-1 10 16,0-6 9-16,2-6-15 15,1-5-8-15,3-1-10 0,2-7-4 0,1-4 2 16,5-5-1-16,4-7 0 0,8-10 6 15,0-5-4-15,8-11 6 16,5-6-10-16,2-4 4 0,6 1 1 0,1 3-3 16,0 12 0-1,-3 12-48-15,-1 8-26 0,-7 12-44 0,-1 7-8 16,-3 4-54-16,-5 4-128 15</inkml:trace>
  <inkml:trace contextRef="#ctx0" brushRef="#br0" timeOffset="64990.09">10613 11202 964 0,'1'-12'0'0,"0"4"86"0,-1 2-84 0,0 2-4 15,0 4-175 1,-2 0-88-16</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33:36.158"/>
    </inkml:context>
    <inkml:brush xml:id="br0">
      <inkml:brushProperty name="width" value="0.05292" units="cm"/>
      <inkml:brushProperty name="height" value="0.05292" units="cm"/>
      <inkml:brushProperty name="color" value="#FF0000"/>
    </inkml:brush>
  </inkml:definitions>
  <inkml:trace contextRef="#ctx0" brushRef="#br0">5426 8075 364 0,'-3'-9'0'0,"2"-2"136"0,0 1-87 16,0 1-2-16,-1 1 11 16,1 2-11-16,0 1-16 0,0-1 6 15,0 2-5-15,1 1 1 0,0 1 2 0,0 0-7 16,0 2-7-16,0 0-13 15,0 0-11-15,0 6-3 0,0 0 5 16,1 7 2-16,0 1 17 16,1 4-11-16,-2 3 6 0,2-4 3 0,-1 3 0 15,-1-2-3-15,1 0-2 16,-1-1 0-16,1 1-1 0,1-2-1 15,0 0 0-15,0-2-3 16,2-1-3-16,-2-5 0 0,2 1-1 0,-1-2-2 16,0-2 0-16,1 3 1 0,-2-1-1 15,0-4 0-15,1 1 3 16,-2-1-1-16,1-1-3 0,0 0 2 0,-1 1-1 15,0-3 0 1,-1 1 0-16,0 0 0 0,0-1 3 0,3 0 2 16,-1-1 3-16,5-5 14 15,1-2-6-15,2-4-8 0,0-1-5 16,1-1 1-16,1-3-2 0,4-2-2 0,3-2 0 15,1-1 7-15,4-4-1 16,3-2 0-16,4-3 4 0,2-3-2 16,4-1 5-16,1 0 2 15,2 1-1-15,-2 2 0 0,0 3-7 0,-6 3-4 16,-3 2 3-16,-2 4-3 15,-4-1-5-15,2 3 4 0,1-1 1 16,-2 0-4-16,2 4 2 16,-2 1-1-16,-3 2 0 0,-1 0 0 0,-2 1-1 15,-3 1 1-15,-3 2 0 0,-6 3 0 16,-1 2-1-16,-5 2 1 15,0 1 0-15,0 0-4 0,0 0 3 0,0 0 0 16,-1 0-10 0,0 1-10-16,-3 2-14 0,0 2-13 0,0 3-4 15,-1 0-13-15,1 0-44 16,-2 5-2-16,-1-1-42 0,-3 1-86 15</inkml:trace>
  <inkml:trace contextRef="#ctx0" brushRef="#br0" timeOffset="19050.026">11616 7960 377 0,'0'-6'0'0,"0"1"180"15,-2 1-89-15,2-3-15 16,0 2-7-16,0 0-5 0,0 2-23 16,0 1-5-16,0 0 2 15,-2 0-10-15,2 2-9 0,0 0-9 0,0 0-2 16,0 0-7-16,2 5-2 0,0 4 1 15,1 3 12-15,2 5 1 16,1 2-1-16,-1-1-4 0,-3 1 3 0,3 0 0 16,0 0-4-16,0-4-3 15,0 1 2-15,1-3-3 0,-1-2-2 16,1 0 4-16,-1-1-4 15,0-3-2-15,1 0 2 0,-3-2 3 0,-1 0-5 16,0-3 2-16,1 0-1 0,-1-2 0 16,3 0 0-16,0 0 13 15,3-4 17-15,4-8-1 0,4-6-4 0,6-1-2 16,5-7-4-1,3-2 7-15,1-5-12 0,0-1-4 0,-1 0 1 16,-2-2 4-16,-2 2 7 16,-2 4-8-16,-4 2-5 0,-4 7-2 15,-4 3-4-15,-4 4-5 16,-2 7 4-16,-2 1-1 0,-3 5-2 0,1 1 2 15,-2 0-2-15,0 0-29 0,0 0-1 16,0 0-16-16,0 0-45 16,0 4-26-16,0 5-3 0,-4 2-119 0,-3 1-61 15</inkml:trace>
  <inkml:trace contextRef="#ctx0" brushRef="#br0" timeOffset="27560.038">16960 8015 438 0,'0'-3'0'0,"0"3"144"16,0 0-105-16,2 3-13 16,-1 2 34-16,1 4-7 0,3 2-6 15,-3 0-10-15,1-1-1 16,0 3-2-16,1 2 2 0,3 3-4 0,0 1-7 15,0 4-4 1,0-1-8-16,0 1-1 0,-3-2-5 0,3 0 1 16,-2-3-5-16,-2-2-1 15,1-3 2-15,-2-2-2 0,2-4 1 16,-2-1 1-16,1-2-1 0,0-2 8 0,-2-1 8 15,2-1 3-15,3 0 0 16,-1-7 13-16,5-2-6 0,3-6-10 16,1-3-3-16,7-4-7 15,-2-4 0-15,3-1 1 0,2 0-6 0,3-3 4 16,0-1 3-16,2-2 0 15,0-1-4-15,1-1 2 0,0 1-2 16,-3 1 0-16,0 5 4 0,-2 1-5 0,-3 2-3 16,2 2 1-16,-3 0-3 15,0 4-2-15,-1 0 2 0,-3-1 1 16,0 3-3-16,-2 3 2 15,-2-1 0-15,0 5-1 0,-4 0-1 0,-3 2 0 16,-1 4-42 0,-3 2-4-16,-2 1-19 0,1 1-53 0,-1 3-31 15,-2 3-69-15,-6 3-198 16</inkml:trace>
  <inkml:trace contextRef="#ctx0" brushRef="#br0" timeOffset="35760.05">22480 8110 343 0,'-2'-3'0'0,"-1"0"152"15,3-1-56-15,0 2-21 0,0-1-14 16,0 1-1-16,-2 1-12 0,2-2 4 0,0 2 12 16,0 1-15-16,0-1-5 15,0 1-2-15,0 0-14 0,-1 0-16 16,1 0-11-16,0 1-2 15,1 6-7-15,1 0 12 0,2 3 5 0,-2 2-4 16,3 0-3 0,-1-2 2-16,-1 1 0 0,2 0-2 0,-1-1 3 15,-1 1 1-15,-2-1-2 16,2-1 0-16,-1 0-1 0,2-1-1 15,0-1 0-15,-1 1 0 0,-2-3-2 0,3 0 0 16,-1-1 2-16,-1 2-2 16,2-2 0-16,-2 0 0 0,1-1 2 15,0 0-1-15,1-1-1 16,-4 1 0-16,3 0 0 0,-1-2 3 0,-2-1-4 15,1 0 1-15,-1 0 0 16,0 0 0-16,2 0 1 0,-2 0-3 16,0 0 3-16,1 0 2 0,-1 0-3 0,2 0 0 15,1-2 0-15,2-2 12 16,-1-1-11-16,2-2 3 0,-1 0-5 15,1-1 1-15,5-4 0 16,-1-2 2-16,4-3-2 0,0-4 0 0,3-1 16 16,0-3-4-1,6-4 5-15,2-2-4 0,3-1-5 0,3-2 0 16,1 1 0-16,1 0-1 15,0 0 0-15,-3 4 1 0,0 0-2 16,-4 1 3-16,-1 4-3 0,-2 1-1 0,-3 0-1 16,0 2-1-16,-1-1-2 15,-1 5 2-15,-2-2-3 0,-3 5 0 16,-1 2 0-16,-5 2 1 15,-2 3-1-15,-4 3 0 0,-1 1 5 0,0 3-6 16,0 0 0-16,0 0-6 16,0 0-23-16,0 0-8 0,-1 3-19 15,-4 4-21-15,-4 3-3 16,0 6-36-16,-3 2-81 0,-5 2-98 0</inkml:trace>
  <inkml:trace contextRef="#ctx0" brushRef="#br0" timeOffset="41190.057">5957 9121 225 0,'0'-7'0'0,"0"1"140"0,0-1-64 15,0 0-37-15,0 1 0 16,0 0 1-16,0 4-12 0,0-3-2 16,0 1 7-16,0 1 6 15,0-4 4-15,0 2 4 0,0 0-2 0,0 0-1 16,0 0 9-16,0 3-5 15,-1-1-9-15,0 3-5 0,-1-4-3 16,2 4-10-16,0 0 6 0,0 0-2 0,0 0-4 16,0 0-4-16,0 0-13 15,0 0-6-15,0 4-6 0,3 3-2 16,3 6 9-16,-2 1 1 15,2 2 0-15,-1-2 7 0,1 1-7 0,-3-2 0 16,1-1 2 0,-1 0-3-16,-3-1 2 0,1 0-1 0,0-4 0 15,0 3 0-15,0-2 3 16,0-1-3-16,2-2 0 0,-1 1 2 15,-1-3-2-15,2-1 0 0,-1 2 2 0,0-2-2 16,-2 0 0-16,2-2 2 16,0 1-2-16,0 0 0 0,1-1 5 15,2 3-3-15,1-3 1 16,-1 0-1-16,2 0-2 0,-2 0 0 0,0 0 5 15,-2 0 1-15,-1-3 11 16,1-1 7-16,-1-3 0 0,5 1-12 16,-1-3-5-16,2-1-4 0,4-2 2 0,-2-1-2 15,3-1 1-15,2-3 1 16,3 2-1-16,0-3-1 0,2 0 0 15,0 0 0-15,1-2 0 16,4-1 1-16,0-2 0 0,2-3 3 0,1-1 3 16,2-3-2-1,-2 0-3-15,1 2 0 0,-2 2-3 0,-2 4-2 16,-3 1 0-16,-1 4 2 15,-1 1-3-15,-2 3 2 0,-4 2 0 16,-1 2-2-16,-2 2 2 0,-1 2-2 0,-1-3 1 16,0 4 0-16,-2-1 0 15,0 0 0-15,0 3-2 0,-3 0 2 16,0 1-24-16,-3 1 7 15,-1 0-9-15,0 0-18 0,0 0-5 0,0 0-23 16,-4 9-53-16,-3 7 43 16,-5 5-76-16,-3-3-225 0</inkml:trace>
  <inkml:trace contextRef="#ctx0" brushRef="#br0" timeOffset="43410.06">11500 9126 285 0,'0'-1'0'0,"0"-1"141"16,1-1-90-16,1 0-11 15,0 0-4-15,-1-1 20 0,1 0-1 16,-2-1 8-16,1 1 11 15,0 1-23-15,-1 1-14 0,0-1 4 0,0 2-7 16,1 0-4 0,-1 1-12-16,0 0-7 0,0 0-3 0,0 0-1 15,0 0 2-15,0 0-1 16,0 0 6-16,0 0 6 0,0 0-6 15,0 0-4-15,0 0-5 0,0 0-9 0,0 3-3 16,0 1 1-16,2 1 7 16,-1 2 2-16,1-2 2 0,-2 2-2 15,2-2-1-15,-1 0 2 16,1-2 4-16,-2 2 2 0,2-1-1 0,-1 1-2 15,1 2-2-15,0 1 0 16,1 1-1-16,-3 1-3 0,0 0 3 16,3 0 0-16,-2-1-3 0,0 1 2 0,1-1-1 15,0-1-1-15,0-1 1 16,-1 2 0-16,1-3-1 0,0 2 1 15,-1-1-1-15,1-1-1 16,1 1 0-16,-1-2 3 0,-1-2-1 0,2 2-1 16,-2-1 2-1,0-1-5-15,0-1 4 0,-1-1-2 0,0 1 0 16,0-2 0-16,1 0 1 15,0 0-1-15,-1 1 0 0,2 0 3 16,-2-1-4-16,0 1-1 0,2 0 2 0,-2-1 0 16,1 0 0-16,-1 0 0 15,2 0 0-15,-1 0 6 0,1 0 5 16,3-2 1-16,-1-2 2 15,4 1-3-15,-2-5-4 0,1 1 0 0,2-2-3 16,-1-2 1-16,2 2-1 16,3-3 0-16,0-2 2 0,5 2 3 15,1-4-2-15,4-2 1 16,2-2 1-16,4-1-1 0,-2 1 3 0,3-3-3 15,-2 3-2-15,-2 0-1 0,-1 0 1 16,-2 2-3-16,-1 1 1 16,-1 0 5-16,-2 0 3 0,-1 0 0 0,-2 1 0 15,-1 4-3 1,-1-2-3-16,0 0-1 0,0 2-2 0,1-2 0 15,1 0-2-15,3-1 0 16,-1 1-2-16,2 1 1 0,-2 2 0 16,-3 0-1-16,-2 1 1 0,-3 3 2 0,-2 2-2 15,-5 1-2-15,1 3 3 16,-4 0-2-16,0 1-3 0,0 0 0 15,0 0-14-15,0 0 1 16,0 0-10-16,-1 1-13 0,-3 6-1 0,1 1 1 16,-4 4-21-16,-1 3-6 15,1-1-12-15,-5 3-52 0,1 0 3 16,-4 3-50-16,0-5-105 15</inkml:trace>
  <inkml:trace contextRef="#ctx0" brushRef="#br0" timeOffset="55230.077">17099 9015 613 0,'-2'-1'0'0,"2"-1"230"0,-1 2-134 16,1 0-24-16,0 0-19 15,0 0 0-15,0-1-17 0,0 1-8 0,0-1 3 16,0 1-12 0,0 0-8-16,0 0-2 0,0 0-3 0,2 5-5 15,2 2 4-15,0 3 6 16,2 2-1-16,-1 3 2 0,-1 3-2 15,-1-1-1-15,0 0-1 16,3 0 0-16,0 0-2 0,1 2-2 0,1-2 2 16,-2-2-1-16,1-2-1 0,0 0 0 15,-2 0-2-15,1-4-2 16,-2 1 0-16,-1 0 3 0,1-3-3 0,0 1 0 15,0-1 4-15,-1-3-5 16,0-1 2-16,0-1-1 0,-1 0 1 16,0-1-2-16,1-1 1 15,2 0 0-15,0-5 21 0,4-1 4 0,1-5-4 16,4-6 1-16,5-2-3 0,2-6 4 15,6-2-6-15,7-4-5 16,-1-2 1-16,4-2-4 0,-1 3-7 0,-2-1 1 16,-1 3 2-1,-4 4-1-15,0-2 3 0,-2 5 2 0,-1-3 2 16,-2 2-1-16,0 3-2 15,-3 3-3-15,-1 0-2 0,-2 0 2 16,-1 0 0-16,-2 2-5 16,-1 2 0-16,-2 4 4 0,0 2-4 0,-3 1 0 15,0 2 1-15,-4-2-4 0,-1 3 5 16,-1 3-3-16,1 0 0 15,-2 1 1-15,-2 0 0 0,0 0-14 0,0 0-9 16,0 0-19-16,0 0-30 16,0 0 8-16,-7 2-15 0,-1 5-30 15,-3 5 2-15,-4-1-17 16,-1 3-79-16,-2-2-88 0</inkml:trace>
  <inkml:trace contextRef="#ctx0" brushRef="#br0" timeOffset="57190.08">22596 9030 450 0,'0'-3'0'0,"0"0"225"16,0 3-147-16,0-2-18 0,0 2-1 0,0 0-11 16,0 0-6-16,2 0-9 0,2 2-7 15,0 4 4-15,2 3-3 16,-2 1-5-16,2 1-5 0,-2 3 4 0,2 1 1 15,0 2-10-15,-1 1-3 16,-1-2-4-16,0 1-1 0,1-2-4 16,-2-5 0-16,2 1 4 15,-1-3-4-15,-2-3 0 0,0-1 9 0,1-1 5 16,2-3 6-16,0 0 1 0,5 0 12 15,4-1-4-15,4-8-8 16,5 0-3-16,0-3 5 0,2-1 0 0,3-2 3 16,-3-3-4-1,5 0 1-15,1-6 4 0,1-1-2 0,1-1-2 16,1-5 3-16,0 2-3 15,0-4-6-15,1 1-7 0,-1 3-1 16,-4 1-4-16,-2 5-2 16,-4 2-1-16,-4 3 0 0,-3 1-3 0,-4 3 2 15,-1 2 1-15,-3-1-3 0,-2 3 2 16,1 1-1-16,-4 4 0 15,-1 0 0-15,-1 3 0 0,-2 1-3 0,0 1-7 16,0 0-25-16,0 0-48 16,-2 3-1-16,-4 5 8 0,-2 6 3 15,-3 1 3-15,-5 6-36 16,-2 1-52-16,-4 0-36 0,-1 2-88 0</inkml:trace>
  <inkml:trace contextRef="#ctx0" brushRef="#br0" timeOffset="59460.083">6339 10110 460 0,'0'-4'0'0,"0"4"240"15,0-3-152-15,0 1 7 0,-1 2-28 16,1-3 3-16,0 1-18 15,0-1-12-15,-2-1 5 0,2 1-2 0,0-3-9 16,0 4-5-16,0 2 4 16,0-1-3-16,0 1-15 0,0 0-10 15,0 0-6-15,0 2-6 16,3 5-4-16,1 5 13 0,0 1 2 0,2 4 2 15,0-1 1 1,-2-1-3-16,2-1 1 0,-2-1-3 0,2-1 1 16,-1 0-2-16,1-1 1 0,-2-2-1 0,1 0 0 15,-1-4 2 1,1 0-2-16,-3-1 0 0,2-1 1 0,-3 0-1 15,1-2 0-15,3 0 2 16,-2-1-1-16,1 0-1 0,2 0 0 0,2 0 2 16,3-8 0-1,1-1 3-15,2-5-1 0,3-2 1 0,0-5 4 16,4-3 2-16,0-1 2 0,6-6-1 0,2-3-2 15,5-2 5 1,0-3 0-16,4-1-6 0,0-2-5 0,1 1 0 16,-1 2-3-16,-2 3-3 15,-4 4 2-15,-5 4 1 0,-6 7-2 16,-5 2 0-16,-3 6 0 15,-4 2-1-15,-2 3 2 0,0-1 0 0,-1 4-3 16,-2 1-2-16,1-1-17 16,0 2-14-16,2-1 9 0,-1 1-9 15,-1 3-23-15,-2 0-3 0,-2 2-22 0,-1 8-46 16,-4 7-21-16,-8 3-58 15,-8 1-222-15</inkml:trace>
  <inkml:trace contextRef="#ctx0" brushRef="#br0" timeOffset="63980.089">11486 9774 724 0,'0'-2'0'16,"-2"1"202"-16,1 1-133 16,1 0-32-16,0 0-20 0,0 6-15 15,-1 8 10-15,1 5 17 0,1 3 10 0,-1-3-16 16,3-1-4-16,3 2 4 15,2-1 4-15,0 2-8 0,-2-1-5 16,3-1-2-16,-1-2-4 16,-1-1-1-16,0-3 1 0,0-3-2 0,-3-3 1 15,3 0 0-15,-1-5 0 16,-2 1 6-16,4-3 6 0,4-3 6 15,4-11 10-15,10-7 0 16,6-7-10-16,6-3-6 0,5-3-6 0,5-2 0 16,-2-5 3-16,2 0 15 0,-1-1-4 15,-3 1-2-15,-3 3-3 16,-3 4-5-16,-5 8-14 0,-6 5 3 0,-3 5-4 15,-6 7-3 1,-2 3 1-16,-3 3 0 0,-4 3-23 0,0 0-18 16,-4 0-11-16,2 1-25 15,-2 1 11-15,-2 2-6 0,-1 3-57 0,-2 2-30 16,0-1-149-16</inkml:trace>
  <inkml:trace contextRef="#ctx0" brushRef="#br0" timeOffset="65310.09">16809 9973 662 0,'-3'-13'0'15,"0"9"276"-15,2-1-196 16,-1 5-18-16,2-2-21 0,0 2-1 0,0 0-17 15,0 0-20-15,0 0-4 16,0 2-5-16,0 4 6 0,3 5 0 16,0 1 35-16,1 0-13 0,-1-2-2 0,1 2-1 15,0 2-3-15,2 2-3 16,1 1 0-16,-3-2-1 0,4-1-4 15,-3-1-4-15,2-1 0 16,-1-2-3-16,-1-3 0 0,3-1 1 0,0-4 0 16,0 2-1-1,1-4 3-15,-1 0 2 0,2-3 6 0,0-3-4 16,1 0 1-16,0-3 1 0,2-2-1 0,4-1 2 15,4-3-5-15,4-3 1 16,2-6 1-16,7-5 2 0,6-4 5 16,3-6-2-16,2 2 3 15,-1-1 3-15,-6 3-3 0,-6 7-3 0,-6 4-8 16,-8 5 0-1,-7 6-4-15,-3 4 3 0,-5 4 0 0,-1 2-3 16,1 0 2-16,-2-1 0 16,1-1-5-16,-1 0-1 0,2 3-13 15,-2 0-21-15,0-1-22 0,0 2-14 0,-1 1-55 16,0-1-35-16,-6 1-163 15</inkml:trace>
  <inkml:trace contextRef="#ctx0" brushRef="#br0" timeOffset="66540.092">22694 10040 386 0,'-2'-5'0'0,"-1"1"194"16,1 2-122-16,0 2-17 0,1 0-26 0,1 4-12 15,0 3 21-15,1-2 9 16,4 4-5-16,-1-3-6 0,0 0-1 16,1 2 2-16,0-1-13 15,-1 3-6-15,3-1-1 0,-1 2-6 0,-1 0-2 16,2 0-3-16,-2 0-2 0,0 0-3 15,-1-4 0-15,2 0 1 16,-2-2-2-16,0-1 0 0,-1-4 0 0,0 0 5 16,1 0 8-1,3 0 8-15,3-4 1 0,1-3-6 0,1-3 0 16,3-3-1-16,5-3 2 15,7-2-1-15,5-6-2 0,3-2 10 0,8-6-5 16,-2-2-2 0,2-1-6-16,1-3-2 0,-5-2 4 0,2 3-6 15,-4 0-3-15,-3 6-3 0,-3 3-2 0,-5 4 2 16,-3 2 1-1,-5 5-2-15,-4 4-1 0,-7 4 1 0,-2 3-6 16,-3 3-4-16,-2 2-11 16,0 1-19-16,0 0-23 0,-4 3-38 15,-3 8-61-15,-5 2-35 16,-6-1-111-16</inkml:trace>
  <inkml:trace contextRef="#ctx0" brushRef="#br0" timeOffset="70160.098">6437 11027 74 0,'-3'-1'0'0,"1"-2"74"0,0-1-64 0,1-1 11 15,0-3 24 1,0-2 18-16,1-1 17 0,0 0-14 0,0-3-11 16,0 4 5-16,-2-1-13 0,-1 0 0 0,1 4 7 15,-2-3-13 1,0 3-2-16,0 0 4 0,-2 1-6 0,3 2-1 15,0 2-3-15,1-1-4 16,0 1 2-16,1 0-1 0,-1-1 2 16,0 0-7-16,0-1 3 15,1 4-3-15,0 0 3 0,-1 0 1 0,2 0-10 16,0 0-11-16,0 0-6 0,0 0-3 15,2 0-5-15,2 5 6 16,0 2 0-16,2 0 9 0,0 3-1 0,0-1 4 16,0-1 1-16,1 4-1 15,-1 0-2-15,0-1-4 0,-1 4-1 16,2 1 0-16,-2-3-1 15,0 4 0-15,-1-6 0 0,1-2-2 0,0-1-1 16,-2-2 3 0,1 0-3-16,0-2 2 0,0 1 1 0,1-4-1 15,-1 3-1-15,-1-4 0 0,0 0 0 0,-1 0-2 16,4 3 0-1,-2-3 5-15,4-3-2 0,2-5 5 0,2-8 1 16,5-3 2-16,5-7 1 16,8-5-6-16,0-5-1 0,4-2 0 15,5-1-2-15,-4-5 1 16,3 4 0-16,-2 1 0 0,-5 4-5 0,-5 4 2 15,-5 7 1-15,-4 4-3 16,-5 2 2-16,-3 3 0 0,-3 5 0 16,-2 0-1-16,0 3-5 0,-1 4-14 0,-1 2-10 15,3 1-22-15,-1 1-23 16,1 5-8-16,0 5-31 0,-5 4-112 15,0-1-71-15,-5 2-160 16</inkml:trace>
  <inkml:trace contextRef="#ctx0" brushRef="#br0" timeOffset="72260.101">11286 10863 443 0,'-3'-5'0'0,"-1"2"235"16,1-1-155-16,0 2-14 15,-1-1-4-15,2 1-8 0,1 0-11 0,1 0-6 16,0 1-4 0,0-1-2-16,0 2 17 0,-2 0-11 0,1 0-12 15,0 0-8-15,0 0-7 0,1 0-8 0,0 7-4 16,0 4-4-1,0 5 7-15,0-2 5 0,4 1-2 0,0-1-2 16,-1-2 0-16,1 0 1 16,0-2-2-16,-1-1-1 0,0 1 0 15,1-1 9-15,-2 0-3 16,2 1-2-16,0-2-3 0,0 3-1 0,-1-4 0 15,1-1 2-15,-1-1-2 16,0-2 0-16,1 0-3 0,-2-1 3 16,0 0 0-16,1-2 3 0,-1 0 3 15,2 0 1-15,1 0 1 0,3-2 5 16,4-6-4-16,5-6 0 0,1-3 0 15,7-5-2-15,4-4-1 16,1-5 9-16,3-1 0 0,-1-2 1 0,-1 2 2 16,2-2-1-1,-5 2 0-15,-1 1-2 0,1 2-9 0,-2 3-4 16,-4 4-1-16,-1 3 0 0,-3 2-2 0,-3 5 0 15,-2 1 1 1,-2 2 0-16,-1 2 0 0,-2-1-17 0,-1-3 3 16,-1 6-10-16,-4 0-10 15,1 3-10-15,-3 2-23 0,0 0-1 16,0 0-29-16,0 1-63 15,-4 5-27-15,-3-1-52 0,-5 4-220 0</inkml:trace>
  <inkml:trace contextRef="#ctx0" brushRef="#br0" timeOffset="77620.108">16946 10676 472 0,'-1'0'0'0,"0"1"90"0,-1 1-40 15,1 4-4-15,-3 5 33 0,4 3-23 16,-2 1-8-16,2 2-5 15,1 0 1-15,4-2 1 0,2 4 10 0,-1-5-10 16,1 1 2-16,0 2 0 16,1-1-20-16,2 2-8 0,0 0-11 15,1 0-5-15,-1-5 0 16,1 1-4-16,-1-4 2 0,0-6 2 0,-3 1-5 15,3-5 2 1,1 0 0-16,5-9 6 0,5-8 20 0,8-5 0 16,7-7-1-16,10-5-3 0,8-5-7 0,4-2-4 15,8-5-3 1,0-1-2-16,-1 0 7 0,-2 1-2 0,-6 4 0 15,-6 3-8-15,-5 6 0 16,-7-1-2-16,-9 8-2 0,-6 4 2 16,-6 7 0-16,-7 8-1 15,-1 2-59-15,-4 5-25 0,0 0-95 0,-3 0-79 16,-2-1-279-16</inkml:trace>
  <inkml:trace contextRef="#ctx0" brushRef="#br0" timeOffset="78690.11">22492 10919 497 0,'0'-9'0'0,"-4"-2"287"15,1 2-188-15,-2 2-10 16,2 0-30-16,1 4-11 0,0 1 1 0,2 2-27 16,-1 0-23-16,1 0-8 15,0 5 0-15,3 6 6 0,1 6 6 16,2 3 2-16,2-1-1 0,-1 0 3 0,1-2 1 16,-2 0 6-16,2 0 0 15,0-3-2-15,0-1-4 0,2-2-1 16,-1 5-1-16,1-5 1 15,0 4-5-15,-1-3 0 0,0-2-1 0,0 0 1 16,-1-1-1 0,-3-6 0-16,-2 2-2 0,-1-3 1 0,-2-2 0 15,0 0 0-15,3 0 20 16,4-8 22-16,4-5-7 0,5-3-18 15,2-4-6-15,1 0-6 0,2-3 3 0,2-3-3 16,2 0 3-16,5-9 0 16,5 0-3-16,6-2 2 0,2-4 1 15,7 2-1-15,-2 2-5 16,-5 4 1-16,-5 3-3 0,-5 4 0 0,-5 4 0 15,-2 2 2-15,-3 4-2 16,-2-1 0-16,-2 5 0 0,-2 5 0 16,-6 1-7-16,-1 6-11 15,-3 0-25-15,-3 3-14 0,-1 6-12 0,-1 2-53 16,-2 7-22-16,-5-2-93 0,-6 1-172 15</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35:29.909"/>
    </inkml:context>
    <inkml:brush xml:id="br0">
      <inkml:brushProperty name="width" value="0.05292" units="cm"/>
      <inkml:brushProperty name="height" value="0.05292" units="cm"/>
      <inkml:brushProperty name="color" value="#FF0000"/>
    </inkml:brush>
  </inkml:definitions>
  <inkml:trace contextRef="#ctx0" brushRef="#br0">9886 5300 364 0,'1'-1'0'0,"-1"1"53"16,0-1-16-16,0 1 19 0,-2 0 12 0,-1 0-23 15,-2 2-12-15,-3 2 3 0,-3 5-2 16,-1 2 10-16,0 2 4 15,-1-1-20-15,1 5-11 0,1-3-3 0,-4 4-3 16,2 4-4-16,-3 2 2 16,-3 6 5-16,-2 3 3 0,-2 2 2 15,-1 2 0-15,0 1-6 16,-1 4 6-16,-3 3-3 0,-3 4-4 0,0 1-2 15,1 1-3 1,-2-2-3-16,0 1-4 0,-1-1 0 0,1-3 2 16,1-1 0-16,-1 0 3 0,0 0-4 0,-1-2 0 15,1 0 1 1,1-5-2-16,3-1 0 0,2-4 0 0,4-7 1 15,3-2-2-15,5-6-2 16,4-4 3-16,5-4-3 0,2-5-4 16,1-1-9-16,2 0-28 15,0-1-9-15,0-3-7 0,0 0-27 0,5 0-6 16,0-2-23-16,0-6-141 0</inkml:trace>
  <inkml:trace contextRef="#ctx0" brushRef="#br0" timeOffset="340">9146 6147 450 0,'0'-9'0'0,"1"3"146"16,0 4-99 0,-1 2 3-16,0 0 23 0,0 5-38 0,-3 10-37 15,-5 9 4-15,-4 11 66 0,-3 3-23 0,0 5-1 16,-1-3-11-1,3 0-13-15,-1-6-9 0,4-5-4 0,0-5-3 16,4-3 0-16,2-2 8 16,2-6-5-16,1-1 1 0,1-3 4 15,1-3-7-15,4-2-2 16,2-1 4-16,1-3-4 0,6 0 1 0,4-5 5 15,5-5-6-15,5-4 0 16,5-5 4-16,2-3-1 0,2-2 14 16,2-1 0-16,-2 1-15 0,-4 1-1 0,-4 3-3 15,-8 3 1-15,-4 4-4 16,-5 6-46-16,-6 3-20 0,-1 4-67 15,-4 2-37-15,-1 3-77 16</inkml:trace>
  <inkml:trace contextRef="#ctx0" brushRef="#br0" timeOffset="3550.005">10006 8906 649 0,'-9'-3'0'16,"0"-2"177"-16,-2 2-123 0,-4-2-9 0,0 1 6 16,-3 2-13-16,-4 0-8 0,-3 2-1 15,-6 0-4-15,-4 4 2 16,-2 1 9-16,-7 3-8 0,-2-1-6 0,-4 0 1 15,-4 0-8 1,3 4-1-16,-3-3-6 0,1 4-2 0,-2-2-5 16,-3-2-2-16,1 4 2 15,-2-5 4-15,6 1 0 0,5 1 2 16,5-2-5-16,10 0-1 0,3-2 0 0,5-1-1 15,5-1 0-15,4-3 0 16,7 0 2-16,2 0-2 0,7-1 0 16,0-2 1-16,2 0-19 15,6-2 11-15,3-3 4 0,5-1-1 0,5-3-4 16,1 3-6-16,2-6 6 15,0 3 4-15,-2-2 3 0,-1-3-2 16,0 0 6-16,0 1-3 16,-2-2 1-16,1-1 1 0,-3 1-1 0,-1-3-2 15,1 6 1-15,-3-1 2 0,-1 3-4 16,-5 2 2-16,-2 3 2 15,-1 2-3-15,-4 3 2 0,-1 1 2 0,0 0 1 16,-1 0 0 0,-10 0-4-16,-3 2 0 0,-9 5-2 0,-5 7 1 15,-6 7-1-15,-2 5 4 16,-3 5 1-16,0 3-4 0,-1-1 2 15,3 1 0-15,7-6-2 16,7-6 2-16,8-3 0 0,7-5-1 0,2-1 0 16,3-4 0-16,3 1-4 0,0-3 2 15,3-2-3-15,3 2 2 16,1-2 3-16,4-2 0 0,4 2 0 0,4-3 7 15,5 0 1-15,2 0 1 16,3 1 0-16,1 3 0 0,1 1-5 16,-1 0 1-16,0 2-5 15,-4-1 0-15,-2 0 0 0,-5-1 2 0,-1-1-4 16,-4 2-10-16,-6-1-11 0,4 1-17 15,-6 1-14-15,1-2-30 16,1 3-72-16,-6 1-59 0,0-1-200 0</inkml:trace>
  <inkml:trace contextRef="#ctx0" brushRef="#br0" timeOffset="15090.021">22416 8211 430 0,'8'-8'0'15,"-3"2"211"1,-2 1-114-16,-2-1-11 0,0 1-9 0,0 1-20 16,-1 0-21-16,0 2-11 15,0 1-10-15,-2 1-6 0,-5-2-8 16,-3 2-1-16,-7 0 0 0,-7 8 0 0,-2 5 23 15,-4 3-8-15,-1 3 7 16,-1 4 0-16,-4 2-4 0,-3 4-1 16,-8 5-2-16,-8 4-1 15,-6 5-4-15,-7 4-3 0,-4 1-3 0,-1 2-4 16,-2 0 0-16,-1-3 6 15,-1-4-5-15,2-2 1 0,3-5-1 16,3 0-1-16,7-4 0 16,3-2 2-16,5-3-2 0,7-3 0 0,6-1 6 15,8-2-5-15,6-2 3 0,8 1-5 16,4-6 0-16,3-2 2 15,5-2 1-15,1-5-4 0,4 0 3 0,2-3 0 16,0-1-2 0,0-1 0-16,0 0 1 0,0 0 0 0,0 0 0 15,0 0 4-15,0 0-4 16,0 0 0-16,0 0 3 0,0 0-3 15,1-1 0-15,1-4 1 16,1-4-11-16,1-1-8 0,1-2-4 0,0-2-15 16,0 0-1-16,1 1 16 0,1-2-1 15,-2 1 10-15,5 2-1 16,0-3-1-16,-2 3 7 0,1 0-1 0,-1-3-9 15,1 1-1-15,-1 2-5 16,-1-4-9-16,0 0 17 0,1-1 9 16,0-2 6-16,0-1 2 15,-2-1 2-15,0 1 2 0,0 2 14 0,-1 2 12 16,-2 2 11-16,2 2-9 0,-2 2-10 15,0 3-4-15,-1 5-1 16,-2 1 6-16,0 1 11 0,0 0-4 0,0 0-15 16,-5 5-20-1,-9 11 3-15,-6 12 2 0,-5 8 10 0,-3 4-5 16,-1 1-1-16,4-1-3 15,-3-3 1-15,4-1-1 0,3-3-3 16,1-1 2-16,4-5 1 16,4-2-3-16,-1-2 2 0,5-4 0 0,1-1-1 15,2-4 0-15,3 0 1 0,2-4-1 16,1 2-1-16,6-4 0 15,4-1-2-15,5-5 6 0,6 1-1 0,4-2-1 16,4-1 5-16,6 0-5 16,-2 0-2-16,1-2 2 0,-2-2-1 15,-3 0-1-15,-4 0 2 16,-6 0-1-16,-5 1 0 0,-6 1-36 0,-4 2-18 15,-3 0-46 1,-2 2-46-16,-3 5-73 0,-5-2-208 0</inkml:trace>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36:06.479"/>
    </inkml:context>
    <inkml:brush xml:id="br0">
      <inkml:brushProperty name="width" value="0.05292" units="cm"/>
      <inkml:brushProperty name="height" value="0.05292" units="cm"/>
      <inkml:brushProperty name="color" value="#FF0000"/>
    </inkml:brush>
  </inkml:definitions>
  <inkml:trace contextRef="#ctx0" brushRef="#br0">18060 3031 529 0,'12'-1'0'0,"5"-3"115"16,4 1 3-16,0-2-21 16,5 0-26-16,5-2-4 0,1 0 0 15,4 0-11-15,2-5-10 16,2 4 0-16,1-4-11 0,-2 3-10 0,-2 4-13 15,-3 0-7 1,-3 2-3-16,-3 2-4 0,0 1 4 0,-4 0-1 16,-4 2-1-16,-2 5-30 15,-5-3-5-15,-2 3-12 0,-2-5-57 16,-6 2-26-16,-1-3-20 0,-2 0-36 0,-7 2-81 15</inkml:trace>
  <inkml:trace contextRef="#ctx0" brushRef="#br0" timeOffset="300">18403 2989 685 0,'0'-4'0'0,"2"3"190"15,-2 1-50-15,0 0-66 0,0 0-39 0,0 5-29 16,-4 11 22 0,-3 7 21-16,-5 12 0 0,-1 7-14 0,-2 7-8 15,1 2 0-15,-2 3-9 16,2-4-6-16,-3-7-3 0,3-1-7 15,2-6 0-15,-1-4-1 0,3-6 2 0,2 0-3 16,1-3 0-16,0-5-16 16,1 1-6-16,2-4-23 0,-1-1-13 15,4-3-30-15,1-1-66 16,0-4-62-16,0-3-139 0</inkml:trace>
  <inkml:trace contextRef="#ctx0" brushRef="#br0" timeOffset="1800.002">18495 3089 740 0,'1'-1'0'0,"1"2"216"0,-2 15-157 16,0 11 4-16,-4 10 7 15,-2 7-15-15,-3 3-11 0,-2-1-17 16,-2-2-7-16,-1-3-8 0,1-5-5 0,0-3-3 16,1-4-3-16,1-5 4 15,1 0-4-15,0-8 0 0,1 1 1 16,1-3-2-16,2-3 0 15,1-2 0-15,2-4-8 0,0-1 0 0,2-3 3 16,1-1-4-16,0 0-7 16,4-4 4-16,3-6 14 0,3-6 2 15,5-5-1-15,0-4-1 16,1-3-2-16,5-3 0 0,-1 0 3 0,1 1-4 15,-1 4 2-15,-2 5 0 0,-3 5 0 16,-3 6 0-16,1 3-2 16,-3 7-1-16,1 0 2 0,0 3 0 0,-5 6-6 15,1 3 4 1,0 4 0-16,-3 4-2 0,1 2 0 0,-4 4 8 15,-1-1 4-15,-2-1-9 16,-4 1 2-16,-1-5 2 0,2-1-1 16,1-1 1-16,1-3-3 15,3-1 0-15,3-2-6 0,3-2-3 0,4-3 3 16,-1-1-3-16,3-5-16 0,-1-1 10 15,2 0 4-15,0-4-6 16,0-7 5-16,1 0 7 0,-1-3 3 0,1-4 1 16,1 0 2-16,0-5 0 15,3 0-2-15,0-2 2 0,0 1-2 16,-3 2 2-16,-3 7-2 15,-5 4 2-15,-4 6 0 0,-1 4 0 0,-2 1-2 16,1 7-3-16,-8 7 0 0,0 7 8 16,-3 5 9-16,1-2-9 15,1 1-2-15,0-3 0 0,2-3-1 0,0-2-1 16,5-7 0-1,0 0 1-15,1-1-1 0,7 1-3 0,1-2 0 16,2-2 5-16,4-4-3 16,-2-1-2-16,3-1 4 0,1 0-2 15,-1-5-19-15,0 0 11 16,1-3-1-16,2-1-1 0,-1-2 6 0,1-3 6 15,0-4 0-15,-1-1-2 0,1-6 2 16,0 1 1-16,-1-1-4 16,0 2 4-16,-1 3 0 0,0 3-3 0,-1 4 2 15,0 3-2-15,-3 6 1 16,0 0 0-16,-4-1 0 0,2 5 0 15,-4 0 0-15,-1 0 5 16,-2 0-2-16,-1 0 2 0,-1 0 2 0,-1 0 6 16,0 0 7-1,0-2-3-15,0-4-8 0,-3 4-1 0,0-2 0 16,-1 1-4-16,0 3-3 0,-3 0-1 0,-2 4 0 15,-2 5 0 1,-3 8 3-16,-3 4 0 0,2 2 4 0,-1 2-7 16,2-3 0-16,3-1 6 15,2-1-4-15,1-1 3 0,5-3 3 16,1-2-4-16,2-2-4 15,0-1 0-15,4 0 1 0,1-2-3 0,2 0 2 16,5-1 0-16,4-3-5 0,3-3 7 16,5 0-2-16,-1-2 0 15,-1-2 2-15,1-6-2 0,0-4 2 0,2-3-2 16,2-3 3-16,1-2-1 15,0-2 0-15,-2-6-1 0,-1-2 0 16,-4-5 2-16,0-4-1 16,0 0-1-16,-2-4 2 0,0-1-3 0,-2 4 0 15,-1 0 0 1,-1 4 4-16,1 9 1 0,-6 5 2 0,-3 6 5 15,-3 9 5-15,-4 3-7 0,0 4-7 0,0 17-6 16,-4 10 0 0,-8 12 15-16,-3 10 1 0,-4 2-3 0,0 2-5 15,1-5-1-15,-2-2-2 16,2-5 0-16,0-3-3 0,1-6 2 15,4-5 0-15,2-4-4 16,2-2 1-16,2-5-3 0,2-2-7 0,4-5 0 16,0-2-8-16,1-3-9 15,1-1 2-15,5-3-2 0,4 0 6 16,4-8 13-16,6-5-2 0,2-6 0 0,8-5 8 15,1-2 1-15,0-8-3 16,4 2 6-16,-2 1 0 0,-3 1-4 16,-3 2 3-16,-9 6 2 15,-2 3-1-15,-5 1 0 0,0 2 13 0,-2 4-5 16,-4 5 0-1,-3 2 3-15,0 2 9 0,-2 3-1 0,-2 0-11 16,-8 10-16-16,-6 9 10 0,-3 6 2 0,-3 4-2 16,0 1 2-1,1 1-3-15,3-2 1 0,2-1 0 0,5-3-1 16,2-2 0-16,4 0 0 15,4-5-1-15,1 0 0 0,1-2-2 16,5-1 2-16,3-3-3 16,1-2 2-16,3-2 2 0,0-1-2 0,5-3 1 15,-1 1-1-15,0 0-3 16,2-5-13-16,-1 3-12 0,-1-3-22 15,0-3-38-15,-2-3-54 0,-4-3-65 0,-4-5-207 16</inkml:trace>
  <inkml:trace contextRef="#ctx0" brushRef="#br0" timeOffset="1980.002">19044 3160 783 0,'10'-18'0'0,"1"1"-59"0,0-5-59 16,-3 3-341-16</inkml:trace>
  <inkml:trace contextRef="#ctx0" brushRef="#br0" timeOffset="2560.003">20312 3181 854 0,'7'-6'0'0,"-4"4"157"0,-3 2-73 16,-2 11-25-16,-10 12-17 15,-4 11-7-15,-6 8-8 0,-2 4-10 16,-1 1-6-16,3-5-1 0,3-1-4 0,3-8-1 16,6-2-1-16,6-6 0 15,3-2-3-15,2-2-2 0,7-1 2 16,7-3-1-16,5-1 0 15,8-3-2-15,5-4-5 0,6-2-16 0,5-6-4 16,-3-1-3-16,1-3-11 16,-3-3 8-16,-5-1 16 0,-4-2 0 15,-6-2 6-15,-3 0 1 16,-4-2-14-16,-3-2-41 0,-4-1-80 0,-3-2-155 15,-7-3-174-15</inkml:trace>
  <inkml:trace contextRef="#ctx0" brushRef="#br0" timeOffset="2760.003">20316 3132 632 0,'30'-16'0'0,"8"-2"276"0,2 1-155 16,1 0-22-16,0 2-12 0,-4-1-65 15,-6 4-18-15,-7 3-7 16,-8 3-16-16,-6 6-32 0,-8 6-52 0,-7 8-14 16,-13 7-67-16,-10 1-123 15,-9 5-21-15</inkml:trace>
  <inkml:trace contextRef="#ctx0" brushRef="#br0" timeOffset="2880.004">20270 3357 299 0,'26'3'0'0,"5"-3"173"0,6 0-107 0,1 0-17 16,3-7-38-1,1 2-20-15,0-4-146 0,-3-1-231 0</inkml:trace>
  <inkml:trace contextRef="#ctx0" brushRef="#br0" timeOffset="3100.004">20829 3195 627 0,'-4'0'0'0,"-1"7"235"0,-2 8-135 0,0 10-19 15,-1 8-20-15,-1 4-9 16,2 1-23-16,-3 3-10 0,-1 0-11 15,0-2-4-15,-1-4-2 16,-2 0-4-16,3-7-29 0,-2-4-22 0,3-3-30 16,2-4-5-1,3-5-17-15,0-3-71 0,5-3-39 0,0-5-113 16</inkml:trace>
  <inkml:trace contextRef="#ctx0" brushRef="#br0" timeOffset="3980.005">20823 3423 318 0,'17'-11'0'16,"-3"2"182"-16,1 4-152 15,-2 3-20-15,0 2 5 0,0 0 5 0,-1 2-12 16,0 1-6-16,0-1 4 0,0-2 17 16,1-2 16-16,0-5 6 15,0-3-13-15,1 0-4 0,-3-5 14 0,2-2 4 16,-1-2-10-16,-3-2-3 15,2 1-9-15,-2 0-1 0,-1 0 12 16,0 2-4-16,-2-1-8 16,2 2-3-16,-1-2-4 0,-2 5 0 0,-3 5-4 15,-1 1 1 1,1 8-1-16,-2-1 0 0,0 1-1 0,-5 14-5 15,-5 6 7-15,-3 14 6 0,-2 9 0 0,-1 5-7 16,-2 3 0 0,-1 0-3-16,3 1-5 0,-2-4 0 0,5-3-2 15,1-6-1-15,2-6 1 16,4-6-1-16,0-6-2 0,1-6-3 15,3-5-2-15,2-6 2 16,-2-3 4-16,2 1 0 0,0-2-10 0,3-2-6 16,3-7 4-16,4-7-12 15,2-2-3-15,2-4 2 0,4-4-4 16,1-3 10-16,0-2 2 0,1-4-3 0,-1 2 18 15,1 6 0-15,-3 10 2 16,-6 7 0-16,0 9 3 0,-4 5 0 16,-2 11 3-16,0 9 3 15,-5 2-4-15,1 0-2 0,0 3-1 0,0-4 0 16,1-1 13-1,1-4 3-15,2-6-17 0,-1-2 1 0,2-2-1 16,2-2-1-16,2-1 0 0,6 0 5 0,4-3 6 16,3-1 21-1,1-3-30-15,-2-2-4 0,0-9-1 0,-3-1 2 16,1-5-5-16,-2-2 8 15,0-2-1-15,-3-4 0 0,-1-3 1 16,-1 0-2-16,-4-1 0 16,-5 6 4-16,-2 6-1 0,-2 4 1 0,-3 8 0 15,-2 5-4-15,-6 1 0 16,-2 12-8-16,-1 6 10 0,-3 3-1 15,1 1 0-15,5 0 0 0,0-1-2 0,3-1 2 16,3 0-1-16,1-4 0 16,1-1 0-16,3-2 0 0,0-1 0 15,0-2-2-15,3-3 2 16,2-1 0-16,3-1-12 0,1-3 0 0,1-2-6 15,3-1 0 1,3 0 0-16,3-4-3 0,2-1 11 0,1-3-13 16,-1-3-19-16,-1-7 6 15,0-1 36-15,-2-3 0 0,-2-2 0 16,-1 2 2-16,-4 4 6 0,-3 3 6 0,0 7-3 15,-3 3-5-15,-2 5-4 16,-2 3-1-16,-1 9 6 0,0 9 8 16,-4 2-9-16,2 1-1 15,-1-3-2-15,1 0-1 0,1-5-1 0,-1 1-1 16,2-3 0-16,2-3-83 15,1-1-10-15,6 1-76 0,2-6-160 16,-1-2 209-16</inkml:trace>
  <inkml:trace contextRef="#ctx0" brushRef="#br0" timeOffset="4880.006">21727 3512 582 0,'0'1'0'15,"-2"10"129"-15,-2 6 15 16,-1 2-53-16,0 3-15 0,-1 2-31 15,-1-1-11-15,-1-2 4 0,1-1 1 0,2-3-19 16,-1-4-7-16,0-3-6 16,2-3-3-16,3-4-1 0,-2 0 3 15,3-2-2-15,0 0-4 16,0-1 0-16,0 0-4 0,3-4-12 0,3-4 8 15,2-1-7-15,3-2-5 16,1-2 2-16,1-4-3 0,2-3-13 16,2-2 5-16,2-3 12 15,0 4 5-15,2 1 7 0,-3 6 4 0,-1 3 2 16,-4 5 0-16,-3 6 6 0,-2 1 6 15,-2 11 2-15,-2 4 0 16,-2 6-1-16,-2 0-8 0,0 5-3 0,0-5-1 16,0-4 1-1,3 2-2-15,1-8 0 0,1 1 1 0,0-4-2 16,0-2 0-16,6-1 9 15,-2-1-4-15,4-3-3 0,2-2 1 16,3 0-3-16,0-3 0 0,2-7-11 0,-2 1 3 16,-2-6-4-16,1-2 5 15,-3-3 5-15,0-3 1 0,0-5 2 16,-3 3 0-16,-1-3 1 15,-2 6 2-15,-4 1 4 0,-1 9 6 0,-3 5 6 16,0 6-9-16,-6 1-8 16,-3 8-6-16,-3 4 5 0,-1 8-1 15,-1 1 1-15,3 1-1 16,-2 0 1-16,3 1-1 0,3 0-1 0,0-4 0 15,3 1 1-15,0-4-1 0,2-2-1 16,2-3 1-16,1-1-1 16,4-2 1-16,2-2-4 0,0-3 4 0,4 1 0 15,4-4 1 1,1 0 0-16,4-3 3 0,-3-7-1 0,6-4 2 15,-2-2-1-15,4-7 3 16,0-3 3-16,0-6-6 0,1-4 0 16,-1-7 5-16,-1-4 0 15,0-3-6-15,-2-4-1 0,0 1 0 0,-4 5 4 16,-1 2 2-16,-1 5 3 0,-3 4 2 15,0 1-2-15,-2 4 5 16,-3 4 0-16,-1 6-2 0,-2 8-4 0,-4 7 2 16,-1 5 1-16,0 3-5 15,-5 14-9-15,-8 12 2 0,-7 10 6 16,-3 10 1-16,-3 4-4 15,1 4-1-15,6-2 4 0,0-4-2 0,2 0-4 16,3-4 2-16,-2-3-1 0,4-2-2 16,-1-4 0-16,3-2 3 15,2-4-4-15,1-3 2 0,5-4-1 0,0-5 0 16,2-4-11-1,2-4 0-15,4-2-11 0,3-3 4 0,3-4-3 16,4-1-9-16,3-2-1 16,-1-4-15-16,3-3-51 0,-3-3-22 15,-4-2-68-15,-3-3-170 16</inkml:trace>
  <inkml:trace contextRef="#ctx0" brushRef="#br0" timeOffset="5080.007">22162 3452 841 0,'25'-10'0'16,"3"0"232"-1,1-2-144-15,0 0-28 0,0 0-35 0,1 0-21 16,-5 2-3-16,-1 2-2 0,-6 1-45 0,-1 3-32 15,-3-1-34 1,-5 0-115-16,-7-2-340 0</inkml:trace>
  <inkml:trace contextRef="#ctx0" brushRef="#br0" timeOffset="6000.008">18123 4313 745 0,'21'-10'0'0,"10"0"196"16,3-1-89-16,5-1 2 15,2 0-36-15,4 4-25 0,-1 0-11 16,-5-1-19-16,-3 2-13 0,-6 2-4 0,-7-1 0 16,-6 5 0-16,-5 1-2 15,-6 0-78-15,-6 0-27 0,0 3-92 16,-14 0-107-16,-4 1-322 15</inkml:trace>
  <inkml:trace contextRef="#ctx0" brushRef="#br0" timeOffset="6200.008">18341 4262 827 0,'-3'12'0'0,"-2"7"220"16,-5 12-99-16,-2 6-36 0,-3 7-34 0,1 2-10 15,-3 0-4 1,3-1-13-16,1-3-5 0,1-4-8 0,1-3-5 15,3-1-5-15,0-5-2 16,0-3-14-16,5-2-38 0,-2-2-39 16,1-3-22-16,3-4-71 15,-2-3-167-15,1-9-96 0</inkml:trace>
  <inkml:trace contextRef="#ctx0" brushRef="#br0" timeOffset="6850.009">18459 4361 693 0,'0'-4'0'0,"0"4"314"16,0 2-234-16,0 13 10 0,-4 11-10 0,-3 10-11 16,0 8-19-16,-4 0-18 15,-1 3-9-15,-3-2 8 0,0-6-1 16,1-1-5-16,-3-7-7 15,5-4-11-15,0-3-4 0,1-4 0 0,2-4-1 16,2-3-1-16,0-3-2 16,2-3 2-16,3-2-1 0,-1-2 0 15,3-3-5-15,0 0-7 16,2-1-9-16,5-6 6 0,2-5 6 0,6-6-10 15,3-6 0-15,0-2 1 0,4-6-2 16,1-3 7-16,-1 1 4 16,1 2 2-16,-3 3 9 0,1 8-3 0,-4 6 1 15,-4 5 0 1,-1 5 0-16,0 5 0 0,-1 0 0 0,0 12 0 15,-4 3 0-15,0 9 0 16,-4 5 2-16,-3 2-1 0,0-2 3 16,-8 3-1-16,0-6 0 15,1-3 5-15,2-2 0 0,3-4-4 0,2-3-3 16,0-1-2-16,7-1-1 0,3-5 1 0,3 1-3 15,2-4-6 1,0-4-5-16,3 0-3 0,-1-7-6 0,-2-5 10 16,-2 2 11-16,1-5-1 15,0-5 7-15,-3-3-3 0,3-4 0 16,1-4 1-16,0 2-1 15,0 4 0-15,-3 2 0 0,-4 10 2 0,-5 4-2 16,-2 6 2-16,-1 5-3 0,-6 11 2 16,-1 7 10-16,-5 8-3 15,1 1-1-15,-2 1 0 0,4-1-1 0,0-5-4 16,6-3-1-16,1-1-1 15,2-6 0-15,1-2-1 0,3-2 1 16,4-2-10-16,0-4-9 16,4 1-5-16,2-3-41 0,2-2-22 0,2 0-21 15,1-5-92 1,-1-5-47-16,-2-2-59 0</inkml:trace>
  <inkml:trace contextRef="#ctx0" brushRef="#br0" timeOffset="6960.009">18896 4374 624 0,'0'-12'0'0,"1"4"178"15,7 0-117-15,-1 4-32 16,1 1-24-16,0 3-4 0,0 3-2 0,-2 12-139 16,-4-1-135-1</inkml:trace>
  <inkml:trace contextRef="#ctx0" brushRef="#br0" timeOffset="8550.012">19062 4593 895 0,'-8'-11'0'15,"0"3"290"-15,-1 4-180 0,-3 4-35 0,-1 0-29 16,-3 12-15-16,-4 5-3 0,-1 7-6 0,0 7-8 16,-1-1 1-1,3 1-5-15,4-3-7 0,4-1-4 0,6-2 2 16,4-1-2-16,1-2-2 15,6-3-2-15,4 0 1 0,4-6-15 16,1-2-6-16,4-1-15 16,0-4 24-16,2-2 3 0,3-2 5 0,0-2-9 15,3-5 14-15,-2-2 3 16,-1-6 0-16,0-5 0 0,0-4 1 15,-3-7-1-15,-1-7 0 0,1-7 2 0,2-6-1 16,-1-12 0-16,-1 0 0 16,2-3-1-16,-2 1 0 0,-4 8 6 15,-3 8 8-15,-5 8 3 16,-2 14 1-16,-2 11 1 0,-4 7-4 0,0 7-5 15,-1 0-4 1,-2 15-5-16,-5 16 1 0,-4 11 10 0,-4 12-4 16,-1 8-3-16,-2 3-2 15,-1-1 6-15,-1 0-5 0,0-8-2 16,1-10 2-16,4-6-3 0,2-8-1 0,3-9 0 15,5-2-13-15,-1-7-5 16,4-4 6-16,-1-2-4 0,2-2-14 16,1-5 1-16,4-1-1 15,3 0 0-15,5-8 12 0,3-4-12 0,5-4-19 16,3-5 10-16,5-5 7 15,1-5 0-15,6-5-3 0,1-1 15 16,-2-4 16-16,-1 3 7 0,-9 4 9 0,-7 6 17 16,-3 5 8-16,-5 3 4 15,-3 8 2-15,-4 1-4 0,-2 8-4 16,0 3-3-16,-8 0-12 15,-4 12-16-15,-6 7 0 0,-2 7 3 0,-1 4-3 16,3 1-2 0,2-2-1-16,4 0 0 0,1-1 3 0,4-2 0 15,4 0-3-15,2-1-1 16,1-5 0-16,2 1 2 0,5-3-2 15,0 0-1-15,4-4 1 0,1-2-29 0,1-4 17 16,3-3-2-16,1-1 0 16,6-4 11-16,-2 0-2 0,4-6-6 15,-1-5-3-15,0-3-8 16,0-1-4-16,-4-8 4 0,-1 0-2 0,-5-3 9 15,-2-3 12-15,-3 2 3 16,-3 3 0-16,0 2 3 0,-2 3 8 16,0 3 12-16,-2 3-2 15,0 8-7-15,-2 4 1 0,0 1 2 0,0 5-2 16,-3 7 0-16,-5 8 6 0,-2 9-7 15,-3 0-6-15,-1 2 0 16,1-1 0-16,0-4-2 0,4-4 0 0,-2-2-1 16,1-4 1-1,3-7-3-15,0 0 1 0,4-2 1 0,0-6 0 16,2 2-1-16,1-3-2 15,0 0 2-15,0-4-3 0,1-2-2 16,5-5-21-16,1-4 8 0,6-2-15 0,4-6 6 16,1-2 6-16,9-4-5 15,2-3 4-15,3-1-3 0,0 4 1 16,-4 4 13-16,-4 10 6 15,-6 5 1-15,-4 2 0 0,-3 7 5 0,-2 1 1 16,-1 8-2-16,-2 4-1 16,-2 7 2-16,-4 3 6 0,0 6-4 15,-3 1-4-15,-5-1 3 16,-2 2 1-16,1-4-4 0,1-2 2 0,3-3-3 15,3-4-2-15,2-2 0 0,2-1 2 16,3-2-2-16,4-5 0 16,4-2 2-16,3-2-3 0,6-3 2 0,1-2 3 15,5-5-3 1,-1-4 1-16,2-1-2 0,-1-4 0 0,1-8 2 15,0-3-2-15,-2-6 0 16,-2-5 0-16,-3 0 0 0,-6 0 0 16,-3 4 0-16,-8 9 3 15,-3 5 1-15,-3 7 17 0,-5 7-3 0,-2 6-9 16,-6 4-4-16,-2 12-1 0,-2 6-3 15,-2 4 2-15,2 2-2 16,2 2-2-16,2-1 2 0,2-1-1 0,5-3 0 16,2-3 0-16,4-2 0 15,1-3-3-15,3-3 4 0,4-2-2 16,4-2-1-16,2-3 2 15,1 0 0-15,5-7 1 0,0 0-1 0,1 0 4 16,4-5-4-16,0-4 0 0,1-4 2 16,0-4-1-16,-1-4 0 15,3-5 0-15,1-4 0 0,1-10 0 0,0-2 0 16,1-8-1-1,-2-6 0-15,1-1 0 0,-2-5 2 0,0 1-2 16,-7 8 5-16,-3 7 0 16,-6 11 10-16,-5 12 2 0,-2 9 3 15,-3 8-6-15,-1 6-1 16,-3 7-7-16,-8 17-9 0,-4 9 3 0,-4 12 0 15,-2 7 16-15,-2 5-8 0,2 11 1 16,-1-1 5-16,-1 0 1 16,2-5-5-16,-1-11-1 0,3-5-4 0,4-7-2 15,4-8-2-15,4-4 0 16,7-5-2-16,0-6-8 0,8-1-8 15,4-5-7-15,5-6 2 16,2 1-13-16,5-5-31 0,1-2-5 0,1-4-30 16,-1-3-90-1,-3-7-77-15,-2-4-180 0</inkml:trace>
  <inkml:trace contextRef="#ctx0" brushRef="#br0" timeOffset="8710.012">20387 4659 770 0,'22'-5'0'0,"-1"-1"87"0,2 0 5 16,0-2-31-16,4 4-41 0,2-3-17 16,0 0-6-16,-4-1-59 15,0-1-54-15,-4-6-112 0,-5-2-293 0</inkml:trace>
  <inkml:trace contextRef="#ctx0" brushRef="#br0" timeOffset="9360.013">17150 3335 478 0,'-9'-2'0'0,"2"-1"248"16,4 1-128-16,2-2-26 0,0 1 0 15,1 1-14-15,0 2-21 0,2-2-4 0,4 1 0 16,6 0-1-16,8 0-7 16,8 0 1-16,9 1-3 0,7 0-5 15,8 0 4-15,7 6-3 16,1-4-6-16,1 2-3 0,-1-1-13 0,-7 0-5 15,-3 1-5 1,-8 2 1-16,-7-2-6 0,-6-1-3 0,-11-1 2 16,-5 0-2-16,-3 1-2 15,-5-3-38-15,-3 3-10 0,-1-2-41 16,-1 2-25-16,0 2-14 0,-1 0-67 0,-4 0-89 15,-4-4-328-15</inkml:trace>
  <inkml:trace contextRef="#ctx0" brushRef="#br0" timeOffset="9860.013">17074 4676 1050 0,'9'-5'0'0,"6"2"175"15,4 0-69-15,8-1-40 16,8 0-3-16,7 0-3 0,5-1-19 0,2 2-12 16,-1 0-6-1,-3-1-5-15,-4 4-13 0,-4 0-3 0,-4-1 1 16,-3 0-1-16,-2 0-2 15,-4 0 0-15,-4 1 1 0,-5 0-34 16,-2 0-13-16,-2 0-28 0,-1 0-26 0,4 1 8 16,-1 4-23-16,0-3-93 15,2 1-185-15</inkml:trace>
  <inkml:trace contextRef="#ctx0" brushRef="#br0" timeOffset="41740.058">9169 12175 486 0,'-6'-5'0'0,"1"-3"246"0,-2 1-161 15,1 0-1-15,-3-2-10 0,2-1-7 16,2 1-6-16,0 0-5 15,1-1-19-15,1 0-1 0,-2-1 0 0,2-3-8 16,-1-1 2 0,-4 0-12-16,1-2-2 0,0 3-6 0,-4-2 1 15,2 2-4-15,-4 0-4 16,-2 0 0-16,-4 2 0 0,-2 0-1 15,0 5 6-15,-4 1 0 16,2 2-1-16,-4 2 7 0,2-1-3 0,2 3-3 16,-1 0-1-16,-1 0 2 0,2-3 0 15,-2 1 1-15,4 1 2 16,-1-1-3-16,-2-2 1 0,0-2-3 0,-2 0 0 15,-3-2 2-15,0 1-4 16,0 3-3-16,2-1 7 0,-1 1-6 16,3 1-4-16,0 0 2 15,2 3 3-15,0 0-4 0,2 0 0 0,3 0 3 16,3 3-3-16,0 2 0 0,0 2 7 15,0 2-10-15,-2 2 6 16,0 3-1-16,-2 0-2 0,-1 3 0 0,0 1 2 16,0 2-3-1,-1 0 2-15,2-1 3 0,1 0-5 0,-2 1 2 16,0 0 6-16,2 1-6 15,-3 2 1-15,2 0 0 0,1 5-1 16,-2-3-2-16,2 1 2 16,0-1 0-16,0-1-1 0,1 2 0 0,4-1 0 15,-1 0 1-15,3 0 0 0,2 3-2 16,-2-1 2-16,1 1-1 15,0 1 0-15,-1 1 0 0,1 3 2 0,0-1-2 16,-2 2 0-16,2-2 2 16,1 1-3-16,-2 0 2 0,4-3 0 15,-1 0-1-15,3-3 0 16,-1 0 5-16,1-1-5 0,2 2 0 0,-1-2 12 15,2-1-7 1,1 1 1-16,0-1-1 0,1-1-3 0,0 2 2 16,1 1-2-16,4 0 0 0,-2-2 3 0,5 0-2 15,-1 0-2 1,-1 1 3-16,1 1 2 0,1-1-9 0,-1 0 6 15,-1-1 0-15,1 0-3 16,0-1-1-16,-1 0 1 0,1-1 3 16,0-1-1-16,1 6 7 15,-4 0 2-15,3 1 8 0,-2-3-12 0,1-3-9 16,2 1 4-16,1 0 1 0,-1 0-2 15,3-2-2-15,-2-2 2 16,3-1-3-16,0-4 3 0,3 2 1 0,0-6-4 16,3 1 1-16,-4-3 1 15,3-1 0-15,1 0 0 0,1-1 0 16,1-4 1-16,1 3 1 15,1-2 0-15,1-1-2 0,-1 0 0 0,1-1 1 16,-1-2-2 0,2 0 2-16,0 0 2 0,3-2-3 0,-1-3 0 15,-1 4 1-15,-3-2-1 0,-2 2 0 0,0 1 3 16,-1-3-4-1,-2 2 2-15,2-2-1 0,-2 2 0 0,-1 0 0 16,1 1 2-16,-4-2-2 16,0 1 0-16,-2 0 1 0,2-1-1 15,-2-1-1-15,0 0 2 16,1 0-2-16,-3 1 2 0,3-1-1 0,0-3 0 15,2 1 0-15,0 1 1 16,2-2-1-16,1 1 0 0,0-2 1 16,1 2-2-16,-1-4 1 0,0 3 2 0,-1-5-4 15,-2 1 3-15,1 2 1 16,-2-1-4-16,-1 0 4 0,1 0-2 15,0-4 0-15,0-2 0 16,-1 3 2-16,3-2-3 0,1 1 1 0,-2-2 0 16,3 0 0-1,-1 1 0-15,0 0 3 0,1 2-5 0,-3-2 2 16,0 2 1-16,0-1-2 0,-3 0 2 0,-1 1 0 15,-1-2-1 1,1 0 0-16,1-1 1 0,2-2-4 0,0 1 6 16,1-2-3-16,1-1 0 15,0 1-1-15,2 0 2 0,1 1-2 16,-2-3 2-16,1 3-1 15,-1 1 0-15,-2-1 0 0,-3 4-1 0,-1-1 1 16,-3 4 0-16,-2-4 4 16,-1 1-5-16,-2-1 2 0,1-3 1 15,0 5-3-15,-1-5 2 0,2 1 0 0,1-4-1 16,1-2 0-16,-2-1 0 15,1-1-1-15,1 1 2 0,-3 0-2 16,1 3-2-16,-1 0 6 16,0 3 0-16,1 0-4 0,0-2 2 0,0-1 4 15,2 1-5 1,-1-2 0-16,0-1 9 0,0-1-6 0,0-3 2 15,-1 0-2-15,0-2-2 16,-1 0 5-16,-2-3-5 0,3 3-2 16,-2 1 2-16,-1 0-1 0,1 2 0 0,-2 4 0 15,0 1 5-15,-1 1-6 16,-2-1 2-16,0 2 8 0,0 0-9 15,-1 0 0-15,-3 0 8 16,2-1-9-16,-4-1 2 0,2-1 0 0,-3 2-1 16,-3-3 0-16,-1 2 0 15,-2-1-3-15,-3 1 5 0,-1-3-2 16,-1 5 0-16,-3-2-4 0,0 3 0 0,1 3-20 15,-3 2-6-15,5 7-19 16,0 3-32-16,1 2-20 0,3 5-11 16,2 6-41-16,-1 4-27 15,-1-4-71-15,-4-3-423 0</inkml:trace>
  <inkml:trace contextRef="#ctx0" brushRef="#br0" timeOffset="47770.066">10242 12114 232 0,'-7'-3'0'0,"-1"-1"90"0,2 4-53 15,3 0-11-15,-4-2 1 0,0 0 16 0,0-1 13 16,-1 0 10-1,1-1 27-15,1 1-9 0,1 0-4 0,0 1-11 16,0-3-25-16,3 5-11 16,0 0-11-16,1-2-8 0,1 2-6 15,0-1 2-15,0 0 2 16,0 1 0-16,0 0 3 0,0 0 3 0,0 0-2 15,0 0-3-15,3 0 7 16,0 0 8-16,4 0-2 0,0 0-9 16,2 0-2-16,1 2 10 0,-1 0-2 0,4 1-3 15,-1-1-1-15,4 0-3 16,0-2 0-16,2 1-1 0,3-1 0 15,0 0-4-15,3 0-3 16,2 0 2-16,1 0-4 0,0 3-3 0,3-1 0 16,-1 1-2-1,1 1 0-15,-2-2 1 0,-3 2-2 0,-1-3 0 16,-2-1 3-16,-2 1-1 0,-1-1 3 0,0 1 3 15,0 0-4 1,0-1-3-16,4 4 2 0,0-4-3 0,1 1 0 16,1-1 2-16,2 0-1 15,0 2-2-15,0-2 2 0,1 0 4 16,-3 0-6-16,1 2 2 15,-1-2 2-15,-3 0-4 0,1 0 2 0,-2 0 2 16,-2 0-2-16,2 0 2 16,-2-2 1-16,2-1 0 0,1 1 7 15,0 0-2-15,1 1-5 0,0 1 3 0,5 0-2 16,-3 0-2-16,4 0-1 15,0 0 0-15,-1 2-4 0,3 1 4 16,2-3-1-16,-5 0-1 16,2 0 0-16,-3 0 1 0,-3 0-2 0,-2 0 2 15,-4 0-2 1,-2 0 2-16,2 0 3 0,-1 0 4 0,-2 0 5 15,7 0-3-15,-3 0-5 16,2 1-2-16,4 3-1 0,-2-2 0 16,4 0-4-16,1-2 4 0,1 0 0 0,-1 0-2 15,0-3 0-15,0-1 5 16,-1 0 4-16,0 1 5 0,-2-1-2 15,-3 2-3-15,2-1-5 16,-1 0 0-16,-1 0-3 0,1 1 2 0,0 1-2 16,-4 1-2-16,4 0 2 15,-3 1 0-15,-2 1-2 0,3 1 1 16,0 0 1-16,-3-3-2 0,5 4 2 0,0-1-1 15,-1 1 0-15,2-1 0 16,0-3 0-16,-3 0 0 0,3 0 0 16,0 0 1-16,-3 0-1 15,3 0 0-15,-3-2 1 0,-1-2-3 0,2 3 4 16,1 0 0-1,1 1-3-15,0-1 2 0,1 0 0 0,-2 1-1 16,-3-2 0-16,-1 2 0 16,0 0 0-16,-2 1 0 0,1-1 1 15,-2 1-1-15,3 2 0 0,0-1 0 0,0 1 0 16,5 0 0-16,-1-2-1 15,1 1 0-15,2-2 2 0,-2 0 2 16,0 0-1-16,0 0 1 16,-1 0 1-16,-2 0 1 0,-3 0 0 0,1 0-3 15,-3-1-2-15,3 1 0 16,-1 0 3-16,-1 0-3 0,1 1 0 15,-1 0 2-15,1-1-3 16,0 0 2-16,1 0 0 0,2-3-2 0,1-1 2 16,1-1 0-16,0-1-1 0,0 2 0 15,0-1 5-15,-2 2-6 16,0 2 2-16,-2 1 3 0,-1 0-4 0,0 0 0 15,-2-3 1 1,0 3-4-16,-2 0 6 0,-1 0-2 0,1 0-1 16,-1-2 0-16,0 2 7 15,2 2-5-15,0-4 4 0,3 2 1 16,-4 0-4-16,4-3 4 0,-3 3 0 0,1-2-2 15,0-1 3-15,2 2-1 16,-1-1-1-16,3 1 2 0,-3-2-4 16,1 0-5-16,2-1 2 15,-2-2 9-15,-3 2-8 0,2 1 7 0,-5 3-7 16,0 0-4-16,-2-1 4 15,-1 0-1-15,-2-1-1 0,-1 1 0 16,-1-2 3-16,1 2-3 16,1-2 0-16,-2-1 5 0,2 1-8 0,3-1 4 15,-3-2 0-15,0 3-2 0,0-1 2 16,-4 2-1-16,-1 2 0 15,0 0-1-15,-2-2 0 0,0 2-10 0,0 0-10 16,0 0-24 0,0 0-28-16,0 0-11 0,-2 0-8 0,0 0 5 15,-3 0 5-15,-1 0-17 16,-4 0-51-16,-3 0-85 0,1 0-182 15</inkml:trace>
  <inkml:trace contextRef="#ctx0" brushRef="#br0" timeOffset="62290.087">11952 3871 317 0,'0'-8'0'0,"0"3"159"15,0-4-93-15,0 2 6 16,0 2 7-16,0-3-19 0,-2 3-11 0,0-1-1 16,1 0-6-1,-3 0-5-15,0 2 10 0,1-2-11 0,-2 2-5 16,2-1-2-16,-1-2-6 15,1 1 0-15,-1 0-6 0,-2 0-7 16,0-1 4-16,-3 1 2 0,0-1-4 0,-1 0-5 16,-3 2 3-16,1-4 0 15,-2 5-2-15,0 0 0 0,3-1 0 16,-2 2 0-16,1-2 4 15,2 1 5-15,1 0-4 0,-1 1-2 0,2-2-1 16,1 5-1-16,-2-3 2 16,0 1 0-16,0 1-4 0,-1 0-1 15,-2 0 2-15,-1 1-1 16,-1 0 0-16,-1 0-2 0,1 0-1 0,-2 1-3 15,0 2 1-15,2 2-2 0,-3 1 0 16,1 2 0-16,1-1 2 16,-2 3-2-16,2-3 0 0,-1 0 4 0,-1-1 2 15,3 0 5 1,0 2 1-16,-1-1-5 0,0 4-2 0,1 2 0 15,1 0-2-15,0 0 0 16,0 2-1-16,0 2-1 0,1 0 3 16,-1 2-3-16,0 1 0 15,2-1-1-15,-1 1 0 0,0 1 5 0,2 0-2 16,1-1-2-16,0 0-1 0,4-2 0 15,0 0 6-15,-2 1-8 16,3-1 4-16,-1 2 4 0,-1 0-5 0,1 0 0 16,1 1 2-16,-1 0-3 15,3-3 0-15,-2 0 4 0,1 0-4 16,1 0 0-16,2-1 2 15,0 1-2-15,0-3 0 0,0 0 3 0,0 2-3 16,0-3 0-16,0 1 3 0,0-1-3 16,2 1 0-16,1-1 2 15,-3-1-2-15,4-2 0 0,-2 1 1 0,0-2-1 16,1 0 0-1,1 0 2-15,-1 0-3 0,3 1 2 0,-2-1 5 16,1 1-6-16,1-1 0 16,-2 0 6-16,-1 0-7 0,1-3 2 15,-2 1 4-15,1-1-5 16,1 0 0-16,0 0 5 0,1 1-2 0,0-3 4 15,2 4 1-15,-1-3-1 0,2 2 0 16,-1-1-2-16,-1 0-2 16,1-2 2-16,-2 2-1 0,1-1 0 0,1 0 2 15,-3-1-3-15,1 0 0 16,1-1 1-16,-1 3-1 0,-1-2-1 15,5 1 0-15,-1 2 2 16,-2-2-3-16,4 0 3 0,-4 1-1 0,0-2-1 16,4-2 5-1,-3 2-4-15,2-2 1 0,1 0 4 0,0 0-2 16,0 0-4-16,0-2 5 0,0 2-2 0,0-2-3 15,-2 0 3 1,4 1-2-16,-3-1-1 0,3-1 4 0,-3 0-1 16,0 1-2-16,1-1 2 15,-1 0-2-15,-1 0-1 0,1 0 3 16,-1 0 0-16,-1-1-2 15,2-1 2-15,-1 1-1 0,0 0-2 0,1 0 1 16,0-1-1-16,0 1-2 0,0-1 0 16,1 0 6-16,-2 2-7 15,2-3 2-15,-2 3 3 0,0-1-4 0,0-1 0 16,0 2 3-16,-1-1-3 15,-2-2 0-15,2 3 5 0,0-2-4 16,1 0 5-16,-1 1-2 16,-1-1-1-16,1-3 2 0,-2 3-1 0,4 0-1 15,-2-3 3 1,0 3-2-16,-1-3-1 0,1 0 3 0,0 0-1 15,1-2 3-15,-3 2 3 0,0 0-3 0,2 0-5 16,-2 0 1 0,1 0-2-16,-1-2-2 0,2-2 0 0,1 1 5 15,-1 2-5-15,0-2 0 16,0 1 8-16,-3 2-5 0,3-4 5 15,-4 1-3-15,4 1-3 16,1-1 2-16,-2-1-1 0,0 1-3 0,1 1 0 16,0-3 4-16,0 5-3 15,1-4 2-15,-2 1-1 0,0 1-3 16,1-3 2-16,-3 3 12 0,0-1-10 0,1-1 4 15,0 0-3-15,-1-1-5 16,2 0 2-16,-2 1 8 0,-1-3-6 16,2 0 4-16,-2 3-3 15,0 0-4-15,2-2 0 0,-2 0 7 0,2 0-7 16,-2-1 0-1,1 2 4-15,-2 0-5 0,1 0 2 0,0 2 4 16,-3-3-4-16,3 1 4 0,-3 0-1 0,0 1 1 16,2-3 4-1,-1 0 0-15,-1-1-1 0,0-1-1 0,0-2-4 16,0 1-3-16,-1-2 0 15,-1-1 5-15,-1 1-6 0,-1-2 2 16,0 1 1-16,-1 0-2 16,0 0 0-16,-2 3 2 0,2-1-3 0,0 0 2 15,-1 4 0-15,1 0-2 16,2-1 2-16,0 4 1 0,-1 0-3 15,2 0 2-15,-1 0 1 0,-2-1-2 0,0 1 0 16,-2-4 3-16,-2 2-3 16,1-1 0-16,-5-2 3 0,5 1-4 15,-1 1 2-15,1 1 0 16,7 2-1-16,-9 0 0 0,5 2 0 0,-2 0-1 15,-1-2 2 1,1 3-2-16,-3-2-2 0,1-1 4 0,-2 3 0 16,1-2-2-16,-1 1 0 15,1 2 0-15,0-1-1 0,3 2-3 16,-1 2-16-16,-3 0-23 0,0 2-6 0,-3 0-11 15,-4 6-41-15,-2 6 2 16,-4 2-38-16,-2 4-30 0,-4 1-5 16,-5 2-101-16,-3-7-313 15</inkml:trace>
  <inkml:trace contextRef="#ctx0" brushRef="#br0" timeOffset="65940.091">8273 6015 283 0,'-9'0'0'15,"1"0"108"-15,0 0 3 16,1 0-31-16,1 0-14 0,1 0 2 0,0 0-8 15,1 0-8-15,0 0-4 0,2 0-9 16,1 0-5-16,1 0 11 16,0 0-7-16,0 0-8 0,0 0-1 0,0 0-7 15,3 1 10-15,2 0 16 16,1 2-7-16,2 1-9 0,1-2-3 15,3 0 0-15,-1 1-3 16,1 0 2-16,1-1-2 0,2 0-2 0,1-1 2 16,1 1 1-16,3-2-6 15,1 2 0-15,3-2 0 0,1 0 0 16,1 0 3-16,2 0-1 0,1-1-2 0,-1 0 2 15,2 1-4 1,-1 0 0-16,3 0-1 0,1 0-6 0,-2 0-2 16,3 0-3-16,-2 2 1 15,-1 0-1-15,0-1-7 0,-4 1 0 0,0-1 14 16,-3 0-11-1,-1-1 5-15,-1 0-4 0,1 0-4 0,0 0 0 16,3 2 6-16,2-1-7 0,1 1 2 16,3 0 1-16,1 1-2 15,-1-1 0-15,0-1 3 0,0 3-4 0,-4-3 2 16,-1 1 1-16,-2 0-3 15,-4 0 2-15,1-2 0 0,-3 0-1 16,3 1 0-16,-1-1 2 16,1 0-3-16,0 0 2 0,1 0 0 0,3 0-1 15,-1 0 0-15,3 0 2 16,2 0-3-16,0-1 2 0,3-1 0 15,-2 0-1-15,0 2 0 0,-3-3 5 0,-1 0-7 16,-5 0 4-16,0 2 2 16,-3 1-4-16,1 0 0 0,-1 0 3 15,2 0-4-15,-1 3 2 16,0 1-1-16,0-1 0 0,-2-1-1 0,2 0 1 15,-1-1 0 1,4 1 0-16,1-1 2 0,0-1-2 0,4 0 0 16,-1 0 3-16,1 0-5 15,-4 0 4-15,-2 0-1 0,-4 0-2 16,-3 0 2-16,-3 0 1 0,0 0-3 0,-4 0 2 15,-1 0-2-15,0 0 1 16,2 0 0-16,-2 0 1 0,0 0-1 16,1 0 0-16,-2 0 2 15,-1 0-3-15,0 0 2 0,2 0 0 0,0-1-1 16,5-1 0-16,-4 1 0 15,0-1 0-15,-2 2-1 0,-3 0 1 16,-1 0 0-16,0 0 0 0,-2 0-1 0,0 0-6 16,0 0-9-1,0 0-6-15,0 0-12 0,0 0 0 0,0 0-2 16,-2-2-22-16,-1-1 3 15,-4 1-40-15,-2-1-20 0,-2 3-4 0,-1 0-47 16,-2 0-109 0,0-2-138-16</inkml:trace>
  <inkml:trace contextRef="#ctx0" brushRef="#br0" timeOffset="70390.098">11293 7424 315 0,'0'-4'0'0,"-1"1"185"16,0 1-107-16,1 1-1 0,-1 1-11 16,1 0-43-16,0 0 5 15,-1 1 24-15,1-1-4 0,1 0 2 0,2 2 24 16,4-2-12-16,-2 0-13 15,3 0-4-15,0 0-15 0,2 0-6 16,1 0 0-16,4 0-3 0,0 0-3 0,0 3-4 16,4-3-1-16,-1 0 3 15,0 0 5-15,2 0-1 0,0 0-4 16,-1 0-1-16,2 0-3 15,-1 0 0-15,-1 0 1 0,2 0-3 0,1 2-5 16,-2 1 1 0,3 1-1-16,-1-4 0 0,1 3-3 0,2-3 7 15,-2 0-1-15,-1 1 2 16,5-1 1-16,-2 2-1 0,-1-2-1 15,4 1-1-15,0 0-5 0,0-1-1 0,5 4 2 16,-2-4-2-16,-2 0 0 16,2 0 2-16,-1 0 0 0,-1 0-4 15,2 0 0-15,1 0 6 16,0-2-6-16,2 0 0 0,0 1 3 0,1 0-3 15,2-2 3-15,1-2-4 16,-2 3 2-16,2-1 0 0,-1 3 0 16,-5-2-2-16,2 2 2 15,0 0 1-15,-2-5-3 0,5 5 2 0,-3-1 2 16,1-2-1-16,0 3 1 0,-5-1-2 15,3 1-2-15,-3 0 2 16,0-1 4-16,-1 1-6 0,0 0 2 0,-1 0 0 16,-1 0-1-1,1 0 0-15,-1 0 3 0,0 0-5 0,2 0 4 16,0 0 5-16,1-1-5 15,2 1 3-15,2 0-3 0,0 0 2 16,4 0-3-16,0-1 3 0,1 1-2 0,2 0 4 16,1 0-2-16,0 0-2 15,2 0 2-15,-3 0-2 0,-2 0 0 16,0 0 1-16,-3 0-1 15,-4 0-1-15,1 0 6 0,-2 0-4 0,0 0 0 16,0 1 1-16,0-1-2 16,-1 0 0-16,1 1 3 0,-3-1-3 15,1 0 0-15,-3 0 2 16,-1 0-1-16,-4-2-1 0,1 2 0 0,-4-1 1 15,0-1-3-15,-3 1 0 0,-3-2 4 16,0 1-5-16,-4-1 2 16,-3-1 2-16,0 3-3 0,-3-3 0 0,0 1 4 15,-1 2-3 1,-1-2 2-16,0 1-6 0,-2-4-44 0,-2 2-27 15,1 3-34-15,-5 1-25 16,-3 0-11-16,-5 0-83 0,-5-2-305 16</inkml:trace>
  <inkml:trace contextRef="#ctx0" brushRef="#br0" timeOffset="71470.1">11560 8240 396 0,'1'0'0'16,"0"2"112"-16,-1-1-40 15,0 1-11-15,0-1 7 0,1 0 10 16,5 0 0-16,1 1 8 15,3-2 1-15,4 2-35 0,3 0-9 0,2-2-2 16,1 3-14-16,1 0-2 0,2-1 2 16,2 1-2-16,3 1-2 15,2-1 8-15,2-3-2 0,1 0-5 0,3 0 8 16,-1-4-4-16,3 1-6 15,-2 1 0-15,3 1-4 0,1 1-5 16,-1-2 1-16,5-1-3 16,1 2 1-16,-1-2 1 0,1 1 0 0,-2 0-3 15,-1 0-2 1,0 2-2-16,1 0-3 0,-2 0-3 0,1 2 0 15,-1 3 7-15,0 1-9 0,0-1 4 0,-1-1-1 16,0-1-1 0,-2 1 3-16,-4-2-3 0,-1 0 0 0,-3 0 0 15,-2-1 4-15,1 1-1 16,0-1 3-16,1-1 1 0,0 3-2 15,-1-3 3-15,0 0-2 16,-3 0-2-16,4 0 4 0,-3 0-4 0,0 0-2 16,0 0 4-16,-7 0-4 15,1 0-2-15,-4 0 0 0,-3 0 9 16,3 0-7-16,-1 0 4 0,3 0-5 0,0 0 2 15,2 0 3-15,-1 0-4 16,-1-1-1-16,1-1 3 0,1-1-1 16,-3 0-2-16,0-1 2 15,1 2 0-15,-5-2-3 0,4 2 0 0,-4 0 6 16,3 1-6-1,0-1 0-15,-2 0 2 0,2 1-2 0,-2-2 0 16,0 0 2-16,-1 0-2 0,0-1 0 0,-2 0 0 16,-3 0 1-1,1 0-1-15,-4 2 4 0,1 0-6 0,0 0 2 16,-3 1 0-16,0 1 0 15,1 0-2-15,-1 0 3 0,-1 0-2 16,-1 0 1-16,0 0-1 16,-2 0-11-16,0 0 2 0,0 0-6 0,0-2-13 15,0 2-5-15,-3 0-22 16,-1 0-40-16,-5 0 22 0,-2 5-15 15,-3-4-48-15,-2 1-15 0,-2-2-121 0,-1-6-441 16</inkml:trace>
  <inkml:trace contextRef="#ctx0" brushRef="#br0" timeOffset="79670.111">14430 6022 414 0,'0'0'0'0,"0"0"128"15,0 0-103-15,-1 4 13 16,1-2 22-16,0 3-14 0,0-2 4 16,2-1 22-16,3 1-2 15,-2-2 5-15,5 2-7 0,0 1-25 0,0 0-8 16,0 5-4-16,-1-1-9 0,1 3-3 15,5 1-2-15,-1-1 3 16,3 1-1-16,0 0 4 0,1-4-1 0,0-2 1 16,-2-3 9-1,6 2-9-15,-3-1-9 0,4-1 2 0,2 4-5 16,-1-1-5-16,4-1-4 15,-1 2 1-15,2-3-2 0,0 1 0 16,-1-1 1-16,0-1 0 0,0-1-4 0,0 0 4 16,0-1 0-16,-1 1-2 15,1 1 0-15,-2-1 5 0,0 0-5 16,-3 0 0-16,0 0 5 15,1 0-1-15,0 2-1 0,-1-1-1 0,0 1-2 16,0 1 0-16,0-2 2 16,2 2-2-16,-2-1 0 0,1 1 2 15,-1-2-3-15,-1 2 2 16,0 0 0-16,1-2-2 0,0 1 2 0,-2-2 0 15,1 0-1-15,1 1 0 0,-3-1 1 16,5 0-1-16,-3-2 0 16,1 0 2-16,1 0-3 0,-2 0 2 0,0 0 0 15,1 0-1 1,-1-1 0-16,3-2 1 0,0 3-1 0,-1-3 0 15,2 2 1-15,0 0-2 16,-1-1 2-16,0 1 0 0,0-3-1 16,-3 1 0-16,-2 1 0 15,2-1 0-15,-1 1 0 0,-1 1 2 0,0-2-3 16,0 0 2-16,2 0 0 0,-1-1-2 15,1-2 2-15,-1 1 0 16,2-4-1-16,-3 2 0 0,1-1 4 0,-1 1-2 16,1-2 11-16,2 0 1 15,-1-2 1-15,2 2-3 0,1 1-4 16,-1-1-2-16,0-1 3 15,2 0-1-15,-3-2 6 0,-3 0 1 0,0 1-2 16,-2-1 2-16,-1-1-5 0,-2 1 2 16,0-3-4-16,-3 2 7 15,1-3 1-15,1 2-12 0,-1-2 4 0,0 3-6 16,-2-4-2-1,0 0 0-15,-1 2 10 0,-1-4-9 0,-2 0 8 16,0 1 0-16,0-2 0 16,0 1 3-16,-2 0-5 0,1 2-4 15,0 1 4-15,-2-1-3 16,1 0-3-16,-1 0 3 0,-1-1-1 0,0 0-4 15,-1-2 2-15,-1 3 6 0,-3-5-4 16,-3 1 2-16,0 1-4 16,1-2 1-16,-4 1 0 0,3-3-1 0,-1 2-1 15,-2-2 0-15,0-1 3 16,0 4-3-16,0-1 0 0,0 0 1 15,-1 5-2-15,-1-3 1 16,0 1 0-16,2 0 0 0,-3 0 0 0,2 2 1 16,1 0-2-1,-2 2 2-15,3 1 0 0,-2 0-1 0,-3-3 0 16,0 1 0-16,-4-2 0 0,-1-2-2 0,-2 2 1 15,-6-3-2 1,0 1 5-16,-2 2-4 0,-2-2 1 0,-2 1 1 16,2 4 0-16,1 1 0 15,0 0 0-15,5 2-1 0,1 0-1 16,1 2 3-16,2-1-2 15,3 1 1-15,-2-1 0 0,-1-1 2 0,2-1-2 16,1 0-1-16,-3 1 1 0,3-1 0 16,0 1 0-16,-4 2 0 15,1-1 0-15,-4 3-1 0,0-2 0 0,-1 3 0 16,-2 0 1-16,1 0 0 15,-1 2-4-15,0-2 7 0,8 2-4 16,0 2-1-16,4 1 3 16,2 2-2-16,-1 0 0 0,2 0 2 0,1 0-2 15,-2 2-1 1,1 1 2-16,-2 0 0 0,1-1 0 0,-3-2 0 15,-1 1 1-15,0 0-2 0,-1-1 2 0,-3 2-1 16,3 0 0 0,-3 0-1-16,0 2 1 0,5 1 0 0,-1 0 0 15,4 0-2-15,3 2 0 16,-1 0 2-16,3 1 0 0,1 1-4 15,0-3 5-15,-3 2 0 16,3-2-2-16,-1-2 2 0,-1 3 0 0,0-2-1 16,-1-1 0-16,-3 2 0 15,0-2 0-15,-1 2 0 0,0 1 0 16,3-1 0-16,-1 1 0 0,0 1 1 0,2-2-2 15,-1 2 1-15,1 0 0 16,1-4 0-16,2 4-1 0,0-1 1 16,0-1 0-16,0 1 0 15,1 0 1-15,0-2-1 0,-1 0 0 0,0 2 0 16,1 0 0-1,-1 0-1-15,-1 1 3 0,0 0-4 0,-1 0 3 16,-1 2-1-16,1-2 0 0,0 1-2 0,1 1 2 16,1-3 0-1,0 0 1-15,2 1-2 0,0 0 0 0,2-1 2 16,0 2-2-16,0-2-2 15,-1 0 6-15,0 4-3 0,-3-2 0 16,1-2 0-16,-1 2 1 16,1-3-2-16,2 3 2 0,-3 0-1 0,3-1-1 15,-2 2 2-15,-1-2-1 16,3 1 0-16,0 0 0 0,0 1-1 15,1 2-2-15,1-2 5 0,0 1-3 0,0-1-2 16,1 1 5-16,0 2-1 16,-2 0-2-16,0-2 2 0,-1 0 0 15,0 1-2-15,0 0 2 16,-3 1 0-16,2 5-1 0,-3-6 0 0,1 5 0 15,2 0 0 1,-1-2 0-16,0 2 0 0,2-3 0 0,0 1 0 16,-2-3 0-16,3 2 0 15,-1-2 0-15,1 0 1 0,0 2-2 16,0-3 1-16,-1 1 0 0,3 1 0 0,0-1 0 15,1 0-1-15,1 2-1 16,-3-1 4-16,1 0 0 0,1-1-3 16,-1 0 2-16,0 1-2 15,-1 3-1-15,1-2 4 0,-3 1 0 0,1 0-3 16,1 0 2-16,0-1-1 15,0 0 0-15,1-1 0 0,-3-1 0 16,2 0-1-16,0-1 2 0,0 2 0 0,3-1-1 16,-2 3 0-16,2-2 0 15,0 1 0-15,0 0-1 0,0 0 1 16,0-2 0-16,0 1 1 15,3-2-2-15,-3-1 1 0,0-2 0 0,0-1 1 16,0 1-2 0,0 1 2-16,2-3-2 0,-1 2-6 0,1-1-4 15,0-2-11-15,1 4-23 16,2-1-2-16,1-1-23 0,0 1-33 0,2-1 21 15,1 0-8-15,-1-4-56 0,0-2-37 16,-2-1-131-16</inkml:trace>
  <inkml:trace contextRef="#ctx0" brushRef="#br0" timeOffset="107440.15">17129 6325 644 0,'9'-4'0'16,"4"4"186"-16,3 0-86 0,4 0-21 16,5-1-8-16,4-1-14 0,5 2-8 0,3-2-5 15,3-2-4-15,2-1 3 16,5-4-6-16,-2 2-13 0,-3-1-13 15,-8 2-10-15,-10 0 3 16,-10 1-3-16,-7 2-2 0,-6 3-12 0,-1 0-39 16,-4 1-45-1,-4 6-41-15,0-1-86 0,-2-1-244 0</inkml:trace>
  <inkml:trace contextRef="#ctx0" brushRef="#br0" timeOffset="108190.151">18373 5889 828 0,'0'-5'0'0,"-3"5"261"15,-2 9-192-15,-6 11-18 16,-3 13 3-16,-4 11-5 0,0 7-12 16,-4 7-15-16,1 0-4 0,1-2-3 0,1-1-6 15,1-5-6-15,2-5 0 16,0-5 0-16,5-6-3 0,-2-7 0 15,6-7-5-15,2-4-6 16,0-7-9-16,2-1 1 0,2-3 1 0,0-5-3 16,1 0 12-16,0-10 5 15,1-9-7-15,3-5 11 0,2-9 0 16,3-7-5-16,3-6 8 15,2-9-1-15,2-8 7 0,5-6 2 0,6-5-2 16,5-3-5-16,4-3-2 0,2 5 1 16,2 2-6-16,4 6 5 15,-2 11 1-15,-1 8 7 0,-3 11 4 0,-3 12-2 16,-5 11 0-1,-1 9 4-15,-3 5 9 0,-3 13 6 0,0 13-5 16,-6 10-3-16,-4 9-6 16,-6 5-5-16,-4 3-2 0,-4 0-6 15,-10 0 0-15,-5-1-1 0,-10-4 1 0,-5-2 3 16,-8-3-5-16,-6-3-4 15,0-5-48-15,0-3 11 0,2-3-5 16,4-7 4-16,3-1-3 16,4-7-9-16,7-4 20 0,8-3 10 0,4-6-2 15,7-1 2-15,5 0 12 16,1-7 3-16,1-4 2 0,7 0 4 15,0-1-2-15,3 5 6 16,1 4 10-16,-1 3 9 0,1 15 8 0,0 9 4 16,-2 5 12-16,1 5-17 0,-1 3-6 15,1-2-5-15,-1-3-2 16,0 0-8-16,-2-6-5 0,-2-5 2 0,2-1-4 15,-4-6-1 1,2 2 0-16,0-3-33 0,-1-6-56 0,5 2-33 16,-3-9-72-16,3 0-269 15</inkml:trace>
  <inkml:trace contextRef="#ctx0" brushRef="#br0" timeOffset="108990.152">18623 6425 601 0,'14'0'0'0,"1"0"297"0,5 0-142 16,0-6-53-16,5 0-40 15,-2-3-28-15,-2-1 11 0,-1-5-28 16,-7 0-13-16,-4-3 4 16,-3-1 13-16,-5 1-5 0,-1 0-10 0,-8 2-1 15,-5 2-7-15,-4 7 3 0,-7 4-1 16,1 3 0-16,-3 10-3 15,-1 4 3-15,5 11 0 0,0 2-3 0,1 6 2 16,5 0-5 0,1 1 3-16,6-2-1 0,1-3 2 0,6 0 4 15,2-4-2-15,4-1 0 16,9-2-6-16,2-6 7 0,6 1 20 15,3-2-13-15,4-5-4 16,1-3 8-16,2-3-7 0,0-3-2 0,-1-1-6 16,0-5 2-16,-2-7-10 0,-1-3 3 15,1-4 5-15,-4-6 3 16,1-5 0-16,-2-5 4 0,-4-6-4 0,-2 0 0 15,-2 0 0-15,-2 2 4 16,-4 6-4-16,-4 6 0 0,-2 10 1 16,-2 7-1-16,-1 5 0 15,0 5 0-15,1 1-9 0,-7 18-1 0,-3 14 8 16,-6 14 4-1,-3 13 4-15,-7 8 0 0,-2 9-6 0,-2 7 0 16,-5 1 11-16,1-2 1 0,1-3 6 0,3-10-15 16,2-7-3-1,4-8 0-15,2-8 6 0,2-7-8 0,4-6 0 16,4-7-7-16,2-3-10 15,4-6 7-15,1-10-2 0,2-2-9 16,2-6 15-16,0-3-2 16,5-10 11-16,4-9 0 0,1-8 1 0,2-7-2 15,4-12 0-15,4-10 14 0,4-7-9 16,5-12-1-16,1-5-3 15,6-7-2-15,4-2 2 0,1-3 2 0,1 0-4 16,3 5 2-16,-1 7-1 16,-8 13 0-16,-2 16 0 0,-4 13 0 15,-2 15 0-15,-1 6 11 16,-2 13-8-16,-1 7-2 0,-1 3 4 0,-3 15-2 15,-6 7-6 1,-5 11 6-16,-3 3-4 0,-6 0 2 0,-10 4 1 16,-4-4-3-16,-7-3-2 0,-3-2 6 0,-4-5 1 15,-5-3-4 1,1-6 0-16,-2-3 6 0,1-2-6 0,3-3 0 15,1-4 0-15,6-1-10 16,4-2-6-16,7-2-18 0,2-2-38 16,6 0-25-16,3-1-42 15,1 0-131-15,0-4-184 0</inkml:trace>
  <inkml:trace contextRef="#ctx0" brushRef="#br0" timeOffset="110330.154">19417 6416 855 0,'21'-9'0'0,"2"-2"170"0,-6-1-102 0,1-2-18 16,-2-2-11 0,-1-2-12-16,-1-2-15 0,-4-1-6 0,-1-1 6 15,-4 1 4-15,-5-2 20 0,0 4-8 0,-6 0-9 16,-2 4-10-1,-3 6 0-15,-4 4-4 0,0 5-5 0,-6 10 0 16,1 10 5-16,-5 8-5 16,4 3 0-16,1 2 2 0,3-1-3 15,6 0 1-15,4-5 0 16,3-1 0-16,3-2 0 0,1 1 0 0,3-4 0 15,4-1 0-15,3 1 0 16,1-5-1-16,4-1 2 0,3-2-1 16,4-1 0-16,4-5-40 0,4-2 8 0,2-5-12 15,6 0 2-15,3-2 9 16,1-3 15-16,1-7-39 0,-3-10 10 15,-2-3 43-15,-4-8 4 16,-7-3 0-16,-3-4 0 0,-6 1 0 0,-7-1 6 16,-5 6 17-1,-6 5 11-15,-1 7 11 0,-6 6 8 0,-4 5-8 16,-4 4-10-16,-1 5-11 15,-5 2-4-15,-1 7-4 0,-2 5 1 16,-4 7-6-16,2 4-3 0,-1 8-2 0,1 6-1 16,1 3-1-16,2 2-4 15,2-1 0-15,7-5 4 0,4-4-6 16,6-8 1-16,6-3 0 15,1-9-4-15,9-2 5 0,2-3 0 0,5-7-2 16,6-2 6-16,2-8-3 16,2-4-2-16,0-5-2 0,0-3-4 15,-4-2 1-15,-1-2 7 0,-2-6-1 0,-1 0 0 16,0-7 0-16,-2-1 2 15,-1-2-4-15,-1 6 3 0,-7 7-2 16,-2 9 0-16,-4 11 1 16,-4 9 0-16,-2 7-11 0,-8 17 3 0,-3 10 6 15,-2 9 4 1,-2 4-1-16,5-1 2 0,1-4-4 0,4-4 2 15,3-5 1-15,4-5-4 16,5-5 3-16,7-5 0 0,2-7 6 16,6-4 1-16,4-4-6 0,4-3 1 0,6-3 4 15,1-9-5-15,0-5-3 16,-2-2 2-16,-2-6 0 0,-2-6-1 15,-1-6 0-15,-3-9 4 16,1-4-5-16,1-10 2 0,4-6 1 0,0-5-2 16,3-3 0-16,-1 4 2 15,-2 1-2-15,-4 11 0 0,-8 11 1 16,-7 16-2-16,-5 13 2 15,-5 11-1-15,-2 7 0 0,-2 3 6 0,-9 15-11 16,-6 14 8-16,-8 12 12 0,-1 9-6 16,-2 5 1-16,3 5-2 15,-2 2 1-15,2 0-5 0,2-3 1 0,2-5-2 16,2-10-3-1,5-2 0-15,4-10 4 0,4-3-5 0,5-4 1 16,1-4 0-16,4-5 0 16,5-2-5-16,4-5-2 0,4-3-7 15,2-3 9-15,3-6-2 0,3 0-12 0,4-10 8 16,1-4-14-16,1-3 10 15,2-7 9-15,-3-6 3 0,-1-5-1 16,-4-5 4-16,-5-1 0 16,-4 0 0-16,-8 3 1 0,-4 8 2 0,-4 7 1 15,-2 10 10-15,-4 8-4 16,-4 5-7-16,-3 3-2 0,-2 11-2 15,-3 6-1-15,1 6 4 16,-1 6 0-16,3 2-3 0,3 3 2 0,1-5 4 16,3-2-6-16,2-4 2 0,2-2 1 15,1-2-3-15,4-2 2 16,-1-3 0-16,2-5-1 0,4 0-2 0,2-5 0 15,2-2 0 1,3-3 3-16,1-2 2 0,3-4-4 0,1-6 2 16,4-2-2-16,1-3-10 15,1-7 4-15,0-2-8 0,2-5-9 16,-4-5 8-16,-1 0 6 15,-3-2 6-15,-2 2 3 0,-2 3 2 0,-2 3-2 16,-5 6 2-16,-2 6 14 0,1 8 1 16,-4 4-6-16,1 4-5 15,-3 8-4-15,0 9 2 0,-3 8 4 0,-3 6 4 16,-3 2-4-16,2 0 0 15,-1-2 0-15,2-1-1 0,1-5-3 16,0-2-1-16,2 0 0 16,2-6-4-16,1-2-12 0,0-4-6 0,1-3-19 15,0-1-38-15,3 2-36 0,0-6-51 16,1-1-151-16,2-2-163 15</inkml:trace>
  <inkml:trace contextRef="#ctx0" brushRef="#br0" timeOffset="110680.154">21013 6174 606 0,'4'-10'0'16,"-4"5"335"-16,0 0-179 0,0 5-36 0,-4 0-32 16,-5 5-52-16,-3 6-12 0,-1 5 1 15,-4 0 4-15,5-1 3 16,0 2 7-16,0 1-9 0,5 1-8 0,2 0-11 15,0-2-4-15,3 2-5 16,1 0-1-16,1-1 4 0,0 0-4 16,0 0-2-16,3-1 2 15,2-4-3-15,2 0-14 0,0-1 7 0,2 0-2 16,0 1 4-1,0-2 7-15,0 2 0 0,-4-5-5 0,0 1 7 16,-2 0-3-16,-3-1-5 0,0 2 3 0,0-2-1 16,-5 0-1-1,-5-1 8-15,0-3-2 0,-4 0-2 0,-2-2-10 16,-2-2-14-16,-2 0-23 15,-1 0-2-15,-2-3-29 0,-1-1-68 16,-1-3-55-16,-2-1-103 16</inkml:trace>
  <inkml:trace contextRef="#ctx0" brushRef="#br0" timeOffset="110890.155">20369 6058 915 0,'16'-8'0'15,"6"0"153"1,6-3-52-16,2 1-19 0,4-2-17 0,0 3-36 16,-1 1-17-16,-4 4-12 0,-5 0 0 0,-6 0 0 15,-4 4-68 1,-4 0-28-16,-5 0-72 0,-5 0-184 0</inkml:trace>
</inkml:ink>
</file>

<file path=ppt/ink/ink1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38:04.649"/>
    </inkml:context>
    <inkml:brush xml:id="br0">
      <inkml:brushProperty name="width" value="0.05292" units="cm"/>
      <inkml:brushProperty name="height" value="0.05292" units="cm"/>
      <inkml:brushProperty name="color" value="#FF0000"/>
    </inkml:brush>
  </inkml:definitions>
  <inkml:trace contextRef="#ctx0" brushRef="#br0">15849 3655 780 0,'-2'0'0'0,"2"0"164"0,0 2-80 16,0 2-26 0,4-1-8-16,3 0-18 0,6 2 1 0,4-3-3 15,5 0 0-15,4-1 2 0,3-1 0 16,2 0-10-16,3 0 3 15,1-3-3-15,3-1-5 0,-1 1-1 0,-2 0-6 16,0-1 0-16,-4-1-7 16,-4 0 1-16,-1-1 0 0,-8 0 3 15,-6 2 0-15,-2 0 6 16,-5 3 0-16,-4-1 0 0,0 1-6 0,-1 1-5 15,0 0-4-15,3 0-2 0,-2 0-26 16,3 0-20-16,2 2 10 16,-2 0-21-16,2 0-39 0,-1 0-16 0,-4 1-54 15,-1-2-110 1,0-1-71-16</inkml:trace>
  <inkml:trace contextRef="#ctx0" brushRef="#br0" timeOffset="350">16375 3449 730 0,'-4'-6'0'0,"3"2"301"0,-1 2-187 0,1 1-16 16,1 0-32-16,0 1-33 15,0 0-16-15,3 0-7 0,5 3 7 16,5 4 3-16,5 1 2 15,4-1-2-15,2 1-9 0,2 2-3 0,-1 0-6 16,-2 0-4-16,-3-1 4 16,-5 1 3-16,-6 1-6 0,-5 1-6 15,-3 1 4-15,-1 1-1 0,-3 0 8 0,-5 1-3 16,-2 1-1-1,-1 2 0-15,-4 2 6 0,-2 1-6 0,-1-1 0 16,-4-1 6-16,2 1-7 16,0-2 2-16,3-1 2 0,4-1-5 15,4-4 3-15,2 2-2 16,1-1-25-16,4-2-28 0,0 0-26 0,-1-2-55 15,3-1-52-15,0-4-132 0</inkml:trace>
  <inkml:trace contextRef="#ctx0" brushRef="#br0" timeOffset="900.001">17042 3117 644 0,'0'0'0'15,"2"0"207"-15,8 0-107 16,10-3 3-16,8-2-21 0,11-3-8 0,10-1-33 15,7-3 2 1,4-4-7-16,0 4-9 0,-2-1-4 0,-7 4-5 16,-8 2-10-16,-6 2-6 15,-7 2-1-15,-5 3 1 0,-6 0 0 16,-4 3-4-16,-4 0-78 0,-2 2-1 0,-5-1-54 15,-4 0-37-15,-2-4-95 16,-8 0-393-16</inkml:trace>
  <inkml:trace contextRef="#ctx0" brushRef="#br0" timeOffset="1150.001">17339 3142 741 0,'-5'24'0'0,"-3"10"326"15,-5 7-217-15,-3 7-34 0,-1 10-2 0,-1 0-25 16,4 1-22 0,1-1-8-16,2-7-1 0,1-6-8 0,2-3-8 15,1-9 2-15,0-1-2 16,1-5-2-16,1-4-17 0,-1-2-19 15,3-1-34-15,-1-5-8 0,4 0-24 0,0-6-88 16,0-6-122-16,4-3-198 16</inkml:trace>
  <inkml:trace contextRef="#ctx0" brushRef="#br0" timeOffset="2200.003">17475 3205 770 0,'0'0'0'0,"0"14"213"0,-2 11-94 15,-3 11-22-15,-3 7-26 16,-1 5-28-16,2 4-4 0,-3-4-13 0,-1-3-7 16,2-5-3-1,-2-7-1-15,0-2-1 0,2-5-4 0,-2-2-3 16,0-5 0-16,1 0-4 15,-3-4-1-15,4-2 2 0,2-2-3 16,2-4 0-16,1-5-2 0,4 1-7 0,0-3-6 16,2-3-2-16,5-7-2 15,2-6 14-15,4-9 6 0,5-5-4 16,1-4 0-16,5-8 4 15,2 1-1-15,0-3-1 0,2 1-16 0,0 9 6 16,-4 5 3-16,-3 9 7 16,-6 9 0-16,-4 5 0 0,-3 6-5 15,2 3 2-15,-2 10 1 16,-1 5 4-16,0 7 1 0,-1 4-1 0,-5 7 0 15,3 3 1-15,-4-1-4 0,-1-1 2 16,-4-5 3-16,-2-3-2 16,0 0 2-16,2-7-2 0,2-1-4 0,2-3 3 15,3-4-2 1,5-3-1-16,1-4 2 0,3-1 0 0,2-4 0 15,0-2-14-15,2-1 0 16,1-7-12-16,0-3 9 0,1-4 4 16,1-4 0-16,2-6 9 15,0-1 2-15,3-5-4 0,2 0 6 0,-3 3 0 16,-2 3-10-16,-6 5-969 0,-5 10 1955 15,-5 2-977-15,-2 8 2 16,-2 0 3-16,-2 13 1 0,-6 6 11 0,0 6-5 16,-3 4-6-16,0 1-1 15,1-4-2-15,2-1-1 0,2-2 3 16,4-4-4-16,2-3 0 15,2-3 0-15,7-5 2 0,-1-1-2 0,5-2 0 16,2-3 5-16,-1-2-7 0,3 0 4 16,0-5-2-16,-1-4 1 15,-1 0 2-15,0-4-4 0,2-3 0 0,2-3 1 16,1-2 0-1,0-1-12-15,0-2 11 0,-1 3 1 0,-4 4 0 16,-2 3 0-16,-4 6 0 16,-4 3 0-16,-2 3 0 0,-2 2 0 15,-1 12 0-15,0 5 0 16,-1 9 15-16,-5 2-10 0,1 1-3 0,2-3 1 15,-1-5-4-15,-1-2 2 0,2-2 4 16,-2-3-3-16,-1-2 0 16,1-3 2-16,0-2 2 0,2-3-2 0,2-1-1 15,1-3-2-15,0 0 2 16,0 0 0-16,0-2-2 0,2-6 1 15,5-1-4-15,2-5-1 16,3-5 4-16,1 1-2 0,3-4 0 0,3-4 1 16,3-4 0-1,3-2-17-15,3 1 11 0,-2 2-5 0,-2 5-1 16,-5 7 11-16,-2 5 1 0,-4 6 0 0,0 5-2 15,-1 1 5 1,-4 10-1-16,1 7 4 0,-6 7-1 0,0 4 1 16,-3 2-1-16,0 0-4 15,-5-2-1-15,0-4 0 0,3-2 6 16,1-5-7-16,1 0 2 15,1-3-1-15,6-2 0 0,1-2-3 0,7-2 3 16,0-2-6-16,2-2-2 0,3-1-19 16,1-3-34-16,-1 0-8 15,3-4-30-15,-6-3-40 0,0-5-17 0,-3-5-133 16</inkml:trace>
  <inkml:trace contextRef="#ctx0" brushRef="#br0" timeOffset="2350.003">17975 3230 988 0,'0'0'0'0,"7"0"53"0,4 1-49 0,5 2 49 15,2-3-47-15,2 0-12 16,-4 0-254-16,-4-5-269 0</inkml:trace>
  <inkml:trace contextRef="#ctx0" brushRef="#br0" timeOffset="3160.004">19056 3139 646 0,'-4'-9'0'16,"1"-2"331"-16,-2 4-233 15,1-2-20-15,2 4-2 0,-1 1-21 0,1 2-19 16,2 2-14-16,0 0-16 15,0 0-6-15,0 0 0 0,0-1 0 16,0 1 29-16,0 0 3 0,0 0 12 0,0-1-3 16,0 1 3-16,0 1-12 15,-1 8-16-15,-3 9-8 0,-4 11 10 16,-3 13 3-16,-3 7-3 15,0 2-3-15,1 4-7 0,-1-1-6 0,2-3 4 16,-2 0-3 0,3-8-4-16,0-1 2 0,-1-1 5 0,1-3-8 15,1-1 4-15,4-4 2 16,3-8-5-16,3-1-1 0,2-5 2 15,7-4-10-15,5-5 7 0,3-2 0 0,8-5-2 16,6-3 6-16,5-1-2 16,6-7-6-16,3-1-2 0,1 0-11 15,1-2-12-15,-3 2 0 16,-8 0-4-16,-6 0-13 0,-5 2 4 0,-5 0-7 15,-9 2-31-15,-3-4 2 16,-4 2-46-16,-4-4-131 0,0 0-137 16</inkml:trace>
  <inkml:trace contextRef="#ctx0" brushRef="#br0" timeOffset="3410.004">19073 3127 984 0,'30'-14'0'15,"4"-3"260"-15,2 3-195 0,3 2-47 16,0 2-17-16,0 2 3 15,-6 3-3-15,-8 4-2 0,-8 1-95 0,-10 4 0 16,-7 6-78-16,-5 1 1 16,-12 5-44-16,-5 0-97 0</inkml:trace>
  <inkml:trace contextRef="#ctx0" brushRef="#br0" timeOffset="3580.005">18956 3409 474 0,'9'11'0'0,"7"-4"254"0,3 0-123 15,6-5-22 1,3-2-12-16,5 0-41 0,5-2-15 0,3-2-16 15,1-3-16-15,2 3-6 16,-4 1-6-16,-3-3-59 0,-2 2-46 16,-4-2-108-16,-4-4-93 15,-2-1-39-15</inkml:trace>
  <inkml:trace contextRef="#ctx0" brushRef="#br0" timeOffset="3800.005">19580 3202 386 0,'6'-6'0'0,"-2"2"246"16,-2 1-93-16,-2 3-35 15,0 0-18-15,0 11-40 0,-3 13 13 16,-4 12-6-16,-3 9-13 15,1 9-20-15,0 3-2 0,2 0-5 0,0 1-14 16,1-2-7-16,-3-9-4 0,2-6 2 16,-2-7-5-16,1-8-8 15,2-5-17-15,0-6-8 0,1-4-3 0,3-5 14 16,-2-1-6-1,4-3-25-15,0-2-34 0,0 0-27 0,1-7-60 16,2-5-54-16,3 0-26 16</inkml:trace>
  <inkml:trace contextRef="#ctx0" brushRef="#br0" timeOffset="4650.006">19570 3609 180 0,'20'-24'0'0,"3"2"154"0,-2 5-81 15,-2 5 7-15,2-1-28 0,-3 2-11 16,2 1-2-16,-3-2-15 16,0-3-12-16,-1 1 5 0,2-6 12 0,-2 1 29 15,-3-5-10-15,0-2 14 16,-4 0 1-16,0-2 4 0,-2 3-17 15,-1 0-6-15,0 0 2 16,0 1-14-16,-1 1-5 0,1 5-2 0,-4 6-4 16,0 7-8-1,-2 2-1-15,0 3-11 0,-3 7-2 0,-5 9 1 16,-2 10 0-16,-2 14 22 0,0 4-3 0,0 6 2 15,2 3-5 1,-2 0-4-16,3 1-4 0,1-5-2 0,1-4-6 16,3-7 0-16,2-5 6 15,1-5-5-15,0-6 1 0,1-4 0 16,-2-7-3-16,2-4 2 15,0-3 2-15,0-4-4 0,0 0 2 0,0 0 1 16,3 0-2-16,5-9-11 0,3-4 2 16,4-6-17-16,3-3-3 15,2-2-6-15,2-5 2 0,1-3 4 0,0-1 6 16,1 2 3-16,-5 5 15 15,-4 8 4-15,-6 7 0 0,-1 8 1 16,-4 3 0-16,0 8 0 16,0 9 0-16,-3 8 9 0,-1 4-6 0,-1 5 1 15,-2-1-3 1,0-2 0-16,3-3 3 0,0-4-3 0,1-4-1 15,8-3 0-15,0-3 3 0,6-3-4 0,2-2 2 16,3-2 7 0,2-5-6-16,1-2 0 0,3 0-2 0,-4-5 0 15,1-3 0-15,-3-5 4 16,-4-2-6-16,0-7 4 0,0-2 1 15,-3-5-3-15,-1-4 0 16,-4-1 6-16,-3 1-4 0,-1 2 4 0,-4 7 8 16,0 7 0-16,0 7-4 15,0 3-4-15,-6 7-9 0,-2 12 2 16,-5 11-4-16,-4 10 7 0,1 3-1 0,4 3 1 15,0-2-3-15,4-4 2 16,4-3 1-16,2-6-2 0,2-6-2 16,3-3 1-16,4-3-3 15,4-6 4-15,1-2 0 0,3-3-3 0,3-1 5 16,-2-4 0-1,5-5-3-15,0-5 2 0,0-2 0 0,2-3-1 16,-3-3-8-16,0-2 6 0,-1-4-3 0,-1-4 1 16,-2 1-1-1,0 1 2-15,-1 6 3 0,-4 5 0 0,-3 8 0 16,-3 8-3-16,-2 5 3 15,-3 13-8-15,0 9 13 0,0 5 1 16,-3 4-4-16,2-2 1 16,-2-3-1-16,3-2-3 0,0-5 2 0,3-4-2 15,3-5-12-15,2-4-1 16,3-4-8-16,-1-1-10 0,6-3-6 15,-1 0-32-15,0 0-57 0,1-7-3 0,-2-2-58 16,-1-4-74-16,-3-3 2 16</inkml:trace>
  <inkml:trace contextRef="#ctx0" brushRef="#br0" timeOffset="5450.007">20674 3612 287 0,'1'-15'0'0,"1"2"242"0,-1 6-125 15,0 1-7 1,-1 4-13-16,0 2-39 0,0 6 0 0,-2 7 2 16,-3 8 12-16,0 5-24 15,-1 3-14-15,0-2-8 0,1-1-5 16,-1-4 6-16,2-2-8 0,-3-5-4 0,2-1-6 15,0-6-4-15,2-2-3 16,2-2 3-16,-1-4-1 0,1 1-1 16,1-1 2-16,0 0 1 15,0-2-3-15,1-4-6 0,3-5 3 0,0 1 0 16,3-1-31-16,2-3 13 15,2-3 0-15,2-3-16 0,4-3 1 16,-1 1 4-16,3-1-5 0,0 0 16 0,0 5 14 16,-1 6 5-16,-4 6-2 15,-2 6 2-15,-5 3 11 0,-1 10 8 16,-4 7 3-16,-2 5-6 15,0 4-11-15,2 0 1 0,-2-6-6 0,0-2 2 16,3-2-4-16,3-6 2 16,6-3 0-16,0 1 1 0,3-9 0 15,3-2 11-15,2 0-2 16,3-1-11-16,2-7 0 0,-1-2 5 15,0-2-5-15,1-4 0 0,-3-1 3 0,-2-3-4 16,-2-4-1-16,-3-4 2 16,-4-2-1-16,-1-4 1 0,-3 5 3 15,-3 6-3-15,-1 6 0 16,-3 9 3-16,-3 3-3 0,-4 5-4 0,-3 6 0 15,-4 12-1-15,-2 8 5 16,1 8 0-16,1-1 1 0,6 0-1 16,2-2 2-16,3-3-2 15,2-5 0-15,2 0 2 0,-1-7-2 0,4 1 0 16,5-4 13-16,2-5-13 0,5-1 0 15,3-5 11-15,6-2-6 16,5 0-1-16,0-5-2 0,0-5-3 0,-1-6 2 16,-1-1 4-1,-6-7 0-15,1-4 2 0,-6-6 0 0,-1-8 2 16,2-7-3-16,-2 0-2 15,0-6-4-15,2-2 0 0,-1 0 4 16,0-2-1-16,-2 6 4 0,-4 10-1 0,-4 11 10 16,-5 14 7-16,0 11 1 15,-2 7-3-15,-3 7-15 0,-5 15-6 16,-9 9 0-16,0 13 16 15,0 3-9-15,0 3 0 0,2 3 4 0,2 1-3 16,3-1-3-16,2-1 3 16,2-7-4-16,3-6-3 0,3-6 1 15,0-4-1-15,2-5-2 16,2-4 2-16,2-4-2 0,2-3-19 0,2-3-7 15,4-3-10-15,2-4-12 0,2-3 1 16,2 0-21-16,-2-6-48 16,0-5-58-16,-4-5-114 0,-4-6-367 0</inkml:trace>
  <inkml:trace contextRef="#ctx0" brushRef="#br0" timeOffset="5610.007">21288 3455 949 0,'27'-10'0'0,"5"4"104"15,-1 0-4-15,5 0-41 16,2-1-31-16,-2 3-21 0,0-3-3 0,-5 1-8 16,-3 2-106-16,-2-1-6 15,-2-2-155-15</inkml:trace>
  <inkml:trace contextRef="#ctx0" brushRef="#br0" timeOffset="7760.01">19053 12391 511 0,'1'-8'0'0,"-1"2"231"0,0 4-115 0,0 2-47 16,0 0-17-16,0 2-19 0,-3 13-23 16,-3 12 11-16,-3 16 28 15,-2 14 6-15,-1 10-8 0,0 5-4 0,0 2-24 16,1 3-3-16,2-1-8 15,1-1-3-15,-2 4-1 0,0-3-4 16,-1 0 0-16,1-3 5 16,0-6-7-16,1-6-2 0,0-8 0 0,4-7-16 15,0-7 12 1,1-5-7-16,3-6-43 0,-2-6 8 0,1-3-24 15,-1-5-54-15,0-3 17 0,1-4-3 0,-2-4-48 16,-1-3-1 0</inkml:trace>
  <inkml:trace contextRef="#ctx0" brushRef="#br0" timeOffset="8150.011">18739 13401 731 0,'7'24'0'0,"2"3"277"15,1 2-184-15,0 1-34 0,-2-2-12 0,0-1-16 16,2-2-20-1,-5-2-8-15,1-1-1 0,-2-3 0 0,0 1 2 16,-1-1-7-16,1-1 6 0,-1 0-5 0,1-5-2 16,0-2 3-1,1-3 1-15,-1-3 0 0,2-3-6 0,0-2 1 16,2-5-2-16,3-7 11 15,3-5 14-15,4-7 6 0,4-5-4 16,4-5-2-16,1-5-2 16,-2-1-4-16,1 1-6 0,-4-2-4 0,-1-1 2 15,-2 1-3-15,-1 1-2 16,0 3 0-16,-4 8-22 0,-2 5-38 15,-4 11-28-15,-6 6-65 0,-3 7-274 0</inkml:trace>
  <inkml:trace contextRef="#ctx0" brushRef="#br0" timeOffset="12000.016">19623 15516 655 0,'-3'2'0'0,"2"0"223"15,0-2-165-15,0 1-15 16,1 1 13-16,0-2-12 0,-1 2 3 0,1-2 14 16,0 0 0-1,0 1-7-15,0-1-3 0,1 3-22 0,0-2-2 16,1 5 6-16,1-1-8 0,1 1-6 0,0 1-2 15,3-2 1 1,1 1-2-16,2 2 0 0,2-2-3 0,3 1 4 16,3-2-3-16,3-1 1 15,1 0 0-15,4-1-6 0,0 0 3 16,-2 0-6-16,-1-2-3 15,-1 1 6-15,0-2-8 0,-2 0-1 0,0-2 0 16,0 4 7-16,1-5-9 0,1 3 4 16,1 0 1-16,-2 0-3 15,0 0 0-15,1 1 4 0,1 2-5 0,0-2 2 16,0 1 2-16,0-2-5 15,-1 0 4-15,1 0 0 0,-2 0-3 16,2 0 2-16,-2 0 1 16,1 0-2-16,1-1 0 0,0 0 16 0,0 1-7 15,-1 0-1 1,-1 0-3-16,-1 0-3 0,1 0 1 0,-1 1-2 15,0 2-1-15,2-2 0 0,-2 1 6 0,1-2-5 16,0 0 5 0,2 0 0-16,0 0 4 0,0-1 9 0,-2-1-5 15,1 2 3-15,-1 1 2 16,-1-1-10-16,0 0 2 0,0 0 2 15,-3 0-11-15,-1 0-3 16,-1 0 2-16,-1 0 2 0,3 0-3 0,-4 0 0 16,-1-2 7-16,-2-1-6 15,-3 1 6-15,-2 0-3 0,-1 1 1 16,-3 1 5-16,3-1-1 0,-3-2-10 0,3 2 2 15,1 1 4-15,-1-4-5 16,2 4-2-16,-2-1 3 0,3-2-2 16,-4 2 2-16,1-2 3 15,-4 0-6-15,2 3 4 0,-1-1 1 0,-1 0-4 16,0 1 2-1,0 0-1-15,0 0-6 0,1 0 0 0,-1 0-4 16,0 0-9-16,2 0 4 0,-2 0-1 0,0-1 2 16,0 1 1-1,0 0-11-15,0 0-8 0,0 0 9 0,0 0 2 16,0-1-2-16,0 1 1 15,0 0-12-15,-3 0-36 0,-1-1-19 16,-1 0-12-16,-3 1-20 16,0-3-16-16,-2 3-98 0,-3-2-288 0</inkml:trace>
  <inkml:trace contextRef="#ctx0" brushRef="#br0" timeOffset="15560.021">5993 3903 497 0,'-3'-21'0'16,"-4"-1"192"-16,1 4-124 0,-3 0 16 0,-1 2-18 15,-2 3-11-15,-3 0-8 16,-3 2-10-16,1 2-9 0,-6 2-7 15,-1 5-8-15,-5 2-6 16,-4 10 0-16,0 8-3 0,-3 7 0 0,2 8-8 16,1 6 5-1,2 8 2-15,2 6-3 0,4 4 0 0,5 4 9 16,6-1 4-16,4 0 6 0,6-2-3 0,4-4-3 15,3-4-8 1,8-3-1-16,3-6-3 0,6-4 4 0,4-5-3 16,6-3-3-16,7-6 2 15,4-4 7-15,2-4-6 0,0-8 2 16,-1-4-1-16,0-3-2 15,-2-6 2-15,-6-6 2 0,2-5-2 0,0-5 1 16,-5-5 2-16,-2-2 16 0,-2-4-2 16,-5-3-5-16,-3-3 2 15,-2-8 3-15,-6-5-4 0,-4-3 2 0,-5-6-6 16,-3 0-4-16,-10 1-4 15,-5 2-1-15,-3 3 1 0,-6 3-4 16,1 6 0-16,-2 4 4 16,2 6-6-16,-1 6-1 0,1 7 0 0,0 8-15 15,-3 6-9 1,2 9-7-16,-6 5-27 0,1 14-10 0,1 11-11 15,2 6-75-15,-1 4-97 0,3-3-189 0</inkml:trace>
  <inkml:trace contextRef="#ctx0" brushRef="#br0" timeOffset="17930.025">5694 7031 241 0,'-1'-3'0'0,"1"0"148"0,-2 1-114 0,2-2 7 15,-1 0 8-15,-1 2 10 0,2-3-23 0,0 1 13 16,0-1-6 0,0 1-4-16,2 0-8 0,-1-1 0 0,1 1-6 15,0 0 0-15,2 2-1 16,0 0-5-16,2 0-3 0,1 3-7 15,2-1 2-15,5 2 2 16,3 1 8-16,3 0 1 0,3-2 13 0,4-1-4 16,4 0 4-16,0-4 0 15,3-1-11-15,-1 2 2 0,-3-2-2 16,2 5-6-16,0-1-10 0,-1 1-2 0,5 0 1 15,2-1 3-15,4 0-2 16,4-1 3-16,2-1-5 0,3-2 7 16,2 0 0-16,2 1-1 15,2-1-4-15,3 2-4 0,1-1 7 0,2-3-4 16,3 2 0-1,-3 0 0-15,-2-2-4 0,-2 4 3 0,-4-1-6 16,-2-1 0-16,-1 0 10 0,-3-2-7 0,-3 2 2 16,-2-1 1-1,-5 1-3-15,-2-1-5 0,-1 6 4 0,-1-2 0 16,-3 1-3-16,0 0 1 15,-3-1 3-15,1-1-5 0,-4 1 3 16,-4-1 1-16,-1 0-3 16,-2 0 2-16,-3-1 1 0,2 1-1 0,-3 0 0 15,-4-1-1-15,0 0 0 16,-3 1 0-16,0-2 2 0,-1 3-3 15,-4 1-9-15,-2-2-10 0,0 3-11 0,-1 0 2 16,0-1-14-16,-2 1-49 16,-6 0-50-16,-4 0-104 0,-5 0-110 15</inkml:trace>
  <inkml:trace contextRef="#ctx0" brushRef="#br0" timeOffset="18530.026">5875 7720 591 0,'-9'-2'0'0,"5"2"141"16,2 0-76-16,2 0 0 0,4-3-23 0,9 1-39 15,7 0 52-15,14-1 15 16,11 1-12-16,11-5-8 0,9-1 5 16,8-3-10-16,10-5-3 15,3-1 3-15,7 1-12 0,3-2-11 0,4 4-12 16,1 2-2-16,-5 2-1 0,-7 0-6 15,-9 6 1-15,-7-2 2 16,-10-5-5-16,-9 1 2 0,-8-4 2 0,-7 2-3 16,-9 4 0-1,-4 1 4-15,-6 2-6 0,-6 5-4 0,-6 0-12 16,-2 0-16-16,-2 0 1 15,-1 3-19-15,-1 3-31 0,-2-1-15 16,-3 3-19-16,-6-1-73 0,-5-2-85 0</inkml:trace>
  <inkml:trace contextRef="#ctx0" brushRef="#br0" timeOffset="20900.029">9665 4921 454 0,'1'-11'0'15,"-1"-1"160"-15,0-1-88 0,-5 0-6 0,-1-2-14 16,-2 1 7-16,1-1 5 15,-2-1-27-15,0 2 5 0,-1-1 1 16,-3-2-10-16,-2 1-4 0,-2 0-2 0,-4 2-7 16,-1 1-2-16,-1 4-5 15,-5-1-2-15,-3 1-7 0,0 3 2 16,-3-2 0-16,-4 2 0 15,3 2 3-15,-3-1 4 0,0 3-5 0,2-1 1 16,-4 0-1 0,2 2-6-16,0-2 1 0,-3 0 2 0,1 1-2 15,-1-1-3-15,1 1 0 16,-2-1 12-16,0 3-11 0,5-2 4 0,0 2-2 15,3 0-3-15,3 1 0 0,3 3 5 16,2 1-5-16,0 0 0 16,-2 3-1-16,0 1-1 0,-2 2 3 15,-2 3 1-15,-2 4-4 16,-1 1 1-16,-2 7 3 0,1 1-4 0,3-2 4 15,2 3-2-15,1-3 0 16,5 1 0-16,-2 2 1 0,5-2-1 16,1 0 0-16,1 1 0 15,2 0-1-15,1 0 1 0,1 4 0 0,2-4 0 16,3 4-1-16,1-1 1 0,2 3 0 15,2 1 0-15,-1 2 9 16,4 0-9-16,-1 2 0 0,4 1 3 0,0 0-5 16,0-1 3-16,7-1 0 15,1-1-2-15,1-4 1 0,2-1 0 16,3-6 0-16,0 1 0 15,3-2 2-15,1-2-1 0,1 1 5 0,2-2-4 16,4 0-1-16,2 1 3 0,3-3 2 16,4-1-1-16,3-2 3 15,5 0 5-15,3-2-2 0,1 2 0 0,2-2-5 16,2-1-2-1,1-3 1-15,-3 4-2 0,3-2-2 0,-2-3 4 16,2-1-5-16,-3 0 0 16,-1-6 0-16,-2 1 4 0,0-3-4 15,0 0 0-15,1-4 3 16,2-7-3-16,0-1 0 0,2-2 5 0,2-2-5 15,-2-5 0-15,-1-1 2 0,-2-2-2 16,-4 0 6-16,-6-1-7 16,-3 0 2-16,-5-3 7 0,-2-1 2 0,-3 2-6 15,0-4 3-15,-3 2-5 16,2 0-4-16,-5 0 4 0,0 0 0 15,-2-2-2-15,-3-1 0 16,-2 1 6-16,-2-5 6 0,-4 4 15 0,-4 1 0 16,0 0-2-1,-1 1-5-15,-2 2-7 0,-3 1-11 0,-1-2 2 16,-1 2-2-16,1-3-4 0,-2-4 4 15,-2 1 0-15,2-3-3 16,-7 1 0-16,-2 2 1 0,-4 1 0 0,-8 1-3 16,-4 3 2-16,-3 3-1 15,-4-2 4-15,-3 6-1 0,0 3-1 16,1-1 0-16,2 6-1 15,4 2-7-15,3 1-17 0,-2 4-18 0,3 3-16 16,-2 0 6-16,0 3-15 0,2 10-47 16,-5 6-45-16,-2 7-110 15,-4-6-287-15</inkml:trace>
</inkml:ink>
</file>

<file path=ppt/ink/ink1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38:56.509"/>
    </inkml:context>
    <inkml:brush xml:id="br0">
      <inkml:brushProperty name="width" value="0.05292" units="cm"/>
      <inkml:brushProperty name="height" value="0.05292" units="cm"/>
      <inkml:brushProperty name="color" value="#FF0000"/>
    </inkml:brush>
  </inkml:definitions>
  <inkml:trace contextRef="#ctx0" brushRef="#br0">7214 4035 309 0,'0'-13'0'15,"-1"-1"161"-15,-1 2-102 16,-3 0-2-16,-2-1 5 0,2 3 1 0,1-1-16 15,2 2-13-15,-2 2-3 16,1-1-1-16,0 0 1 0,-2 3 1 16,4 1 7-16,-5 1-14 0,-1 2-21 0,-3 1-6 15,-4 1 3-15,-4 7-2 16,-2 2-9-16,-2-1 12 0,1 4 1 15,-1 1-5-15,-1 4 4 16,1 3 0-16,0 3-1 0,2 3 3 0,1 5-3 16,-1 0 0-1,-1 4 1-15,0 6 0 0,-1-4 1 0,5 3 3 16,1 1 3-16,4-5 5 15,5-3-4-15,5 2-2 0,2-8 0 16,3 2 8-16,3 2 1 0,3-1-1 0,2 0-3 16,-1-1-5-16,-1-2-3 15,1-1-1-15,0-3-1 0,0-2-3 16,1-3 0-16,1 1 0 15,3-3 5-15,1-2-3 0,3-2-1 0,2-5-1 16,2-4 0-16,2 0 4 16,0-4-4-16,1-1 0 0,-1-6 7 15,-1-5-8-15,-2-5 2 0,-2 0 6 0,0-5 15 16,-3-5 1-16,-3 1-2 15,0-6-1-15,-1-1-9 0,-5-2-2 16,2-3-3-16,-5-5-1 16,-2-1-1-16,-3-2 0 0,-2 0 2 0,-6-1-2 15,-2 1-4 1,-3 0 0-16,0 3 6 0,2 2-6 0,3 3 0 15,3 6 4-15,-2 3-5 16,2 2 1-16,-1 6-1 0,-4 0-9 16,3 5 2-16,-2 4-7 0,1 5-16 0,0 5-8 15,-1 3-23-15,0 11-70 16,-4 10-28-16,-3 5-46 0,-1 0-241 15</inkml:trace>
  <inkml:trace contextRef="#ctx0" brushRef="#br0" timeOffset="1970.002">9869 4945 502 0,'0'-9'0'0,"0"-2"209"15,-5 3-143-15,-2-2-1 16,-4-1-15-16,0 0-6 0,-1 1 3 15,-2-3-9-15,-1 1-6 16,-2-2 14-16,-2 1-28 0,-4 1 1 0,1 3-3 16,-4-1-6-16,-2 3-3 0,-3 0-4 15,0-1 0-15,-5 4 1 16,1-3 0-16,0 2 4 0,-2 2-4 0,1 1 8 15,-3-1-6-15,-1 2 2 16,3-1 3-16,-1 1 0 0,1 1-3 16,1 0 1-16,0 0-4 15,-1 0 0-15,-1 0 1 0,1 0 0 0,2 0 1 16,3 0-2-1,1 1 0-15,3 2-2 0,1 0 0 0,0-2 1 16,1 3-2-16,0-1 1 0,0-1 1 0,1 5-2 16,0-1-2-1,-1 0 0-15,2 4 4 0,0-2-5 0,1 2 2 16,2 0 2-16,1-1-4 15,0 0 1-15,1 0 0 0,-1-2 1 16,-2 1-1-16,0 1 0 16,2-2 2-16,-1 0-2 0,0 0 2 0,-2 1-2 15,0 0 0-15,-1 1 1 0,-1-4-1 16,2 2 0-16,0-2 1 15,4-3-1-15,-1 0 0 0,2 1 4 0,0-2-3 16,-1 1 1-16,2 0-1 16,0 1-2-16,-2 2 2 0,1 2-1 15,0-2 0-15,-1 0 0 16,-1 2 0-16,2 0 0 0,-1 0 0 0,0 1 0 15,0 0 0 1,2 3-1-16,-3-1 1 0,3 1 0 0,-1-1 0 16,3 1 0-16,0-2 0 0,0-1 0 0,0 2 1 15,-4 1-1 1,1-2-1-16,-3 6 1 0,0-1 0 0,-1 2 0 15,-1 0 0-15,2 3 0 16,1-3 0-16,2 5 0 0,2 0 0 16,-1-1-1-16,3 4 0 15,-1-4 0-15,5 2 2 0,1 3 0 0,1 0-2 16,5 0 1-16,-2 0 0 15,3 0 0-15,2 1 0 0,0-1 2 16,0-1 0-16,0 0 0 0,2-1 1 0,0 2 0 16,1 0 3-16,2 0-4 15,2 0-1-15,2 0 0 0,2-1 1 16,4 0 1-16,3-2 1 15,2 0-1-15,5-1 0 0,3-5 3 0,0 0 0 16,5-4-2 0,-1 0 3-16,3-2 0 0,3-1 2 0,-1 2-1 15,0 0-5-15,-1-1 0 0,-4-3-1 0,1 0-1 16,2-3 1-1,-1 0-1-15,1 0 1 0,2-1-2 0,1-3 0 16,2 0 4-16,2 0-5 16,0 0 1-16,1 0 0 0,1 0 0 15,-3-5 1-15,-3 0 0 16,0 0-1-16,-3-1 0 0,0 2 2 0,-1 0-2 15,-4 4 0-15,1 0 1 16,-2 0-1-16,-2 0 0 0,3 0 0 16,-2 2 0-16,1 0 0 0,2-1 0 0,2-1 0 15,1 2 0-15,1-2 0 16,3 0 0-16,3 2 0 0,2 1 1 15,1-1-2-15,0 3 1 16,-4-1 1-16,0 2-2 0,-6-1 2 0,-3 0-1 16,-3 0 0-1,-1 1 0-15,-3-1 0 0,2 2 0 0,3-1-2 16,-1-2 4-16,7-4-4 15,1 3 2-15,1-3 0 0,3 0 0 16,-1 0-1-16,1-3 1 0,-1 1 0 0,-1-5 0 16,-2 2 0-16,-3 1 0 15,-2-1 1-15,-1 0-1 0,-4 0 0 16,1-1 0-16,-2 0 2 15,3 0-3-15,-1-1 2 0,0-1-2 0,3-2 0 16,-1-4 2-16,1-2 1 16,-1-3-4-16,1-3 4 0,-3-2 0 15,-2-1-3-15,-2-4 2 0,-6 3 2 0,-4-4-2 16,-4 0 12-16,-5-1-19 15,-4 1 10-15,0-4 3 0,-3 0-2 16,0 1-1-16,1-1 1 16,2 3-3-16,-1-2-3 0,-2 0 2 0,0 1-1 15,0-1 0 1,-4 1-2-16,-1 0 2 0,-7-2-4 0,-3 0 3 15,-4 3-1-15,-7-2-1 16,-6 1 2-16,-7 3-1 0,-6-3-1 16,-8 2 3-16,-2 4 0 0,-4 0-4 0,0 4 3 15,0 5-3-15,1 0-26 16,2 5-3-16,5 6-5 0,5 6-42 15,3 4-32-15,1 10-69 16,2-1-193-16</inkml:trace>
  <inkml:trace contextRef="#ctx0" brushRef="#br0" timeOffset="9900.013">15910 3796 660 0,'2'-1'0'16,"2"-1"199"-16,1 1-96 0,2 0-17 0,3-2-27 16,2 3-6-1,3-3 10-15,1 1-11 0,4 0 1 0,0-1 3 16,3 0-3-16,1 2-5 15,-3 1-4-15,-2-1-21 0,0 1-15 16,-2 0-5-16,2 0 0 16,-1 0-2-16,-2 0-1 0,-1 0 0 0,-6 0 4 15,0 0-5-15,-3-2-4 0,-4 2-11 16,-1 0-37-16,-1-3-5 15,0 3-4-15,-3-1-46 0,-2 1-48 0,-5 0-113 16,1 0-287-16</inkml:trace>
  <inkml:trace contextRef="#ctx0" brushRef="#br0" timeOffset="10610.014">16587 3425 935 0,'7'-2'0'0,"4"0"212"16,8-2-95-16,6-3-37 0,7 1-14 0,10 0-5 15,2-1-8 1,5 0-11-16,2-1-11 0,-4-1-7 0,0 0-8 16,-2-1-4-16,-5 1-10 15,-7 0-4-15,-3 0 4 0,-8 4 2 16,-3 2-5-16,-5 2 0 15,-6 1 0-15,-1 0-64 0,-5 0-14 0,-1 5-20 16,-1 6-6-16,-3 2-13 16,-3 2-38-16,-6 0-121 0,-5-2-95 15</inkml:trace>
  <inkml:trace contextRef="#ctx0" brushRef="#br0" timeOffset="10880.015">16868 3459 859 0,'0'-3'0'0,"4"1"309"0,-4 2-197 16,0 0-45 0,0 2-29-16,-4 17-4 0,-5 11 23 0,-5 8 3 15,-2 6-18-15,-2 0-18 16,0 2-9-16,0-2 0 0,3-1-8 15,1-5 1-15,1-3-3 16,2-5-3-16,0-2-3 0,3-2 0 0,1-4-15 16,4-1-29-16,-1-4-16 15,3 1-17-15,1-1-21 0,5-5-19 16,0-1-46-16,3-3-157 0,-1-6-235 0</inkml:trace>
  <inkml:trace contextRef="#ctx0" brushRef="#br0" timeOffset="12660.017">17071 3837 915 0,'0'-3'0'16,"0"3"223"-16,0 0-143 15,0 0-6-15,0 3-35 0,-2 6-15 16,-3 4 15-16,-3 6-4 16,-1 3-7-16,-2 2 1 0,2-1-5 0,-1-3-11 15,2 2-8-15,3-5-1 16,4 0-1-16,1-2-6 0,3-4 3 15,3-1 0-15,2-4-8 0,3-5 6 0,4 0-7 16,0-1-7-16,3-5-2 16,2-2-3-16,-1-6-5 0,0 1 14 15,0-4-2-15,-1-2 4 16,0 1 6-16,2-1 1 0,-5 1-1 0,-1 3 4 15,-3 5 0 1,-6 4 0-16,-2 4 1 0,-2 1-2 0,-1 1-3 16,0 7 0-16,0 1 6 15,0 5-3-15,1-1 2 0,2-1 1 16,3 0-2-16,1-3 0 0,5 1 5 0,1-3-6 15,2-1 2-15,4-2 0 16,1 0-1-16,-1-3 0 0,1-1 1 16,-2 0-2-16,-1-4 1 15,-3-1-1-15,-4-3-4 0,-3-4 5 0,-2 0 0 16,-3-1 3-16,-2-3-1 15,0 0 1-15,0 1-1 0,-2 0 1 16,-2 4 1-16,1 2 8 16,0 0-4-16,3 4-4 0,0 1-6 0,2 0 0 15,3 3 0-15,0-2-1 0,4 0 3 16,2 2 0-16,3-2 0 15,4-1 0-15,2 1 0 0,0-3 0 0,2 1-2 16,1 1 2 0,-1-5 0-16,-2 1 0 0,-2 0 2 0,-2-1-4 15,-5 2 4-15,0 2-1 16,-3 0-1-16,-1 1 0 0,-2 2 3 15,-2 1-4-15,-1 1 0 0,-1 0 1 0,-1 2-6 16,-3 8 5-16,-2 4 2 16,-8 4 9-16,1 3-3 0,3 1 1 15,-4 0-2-15,5-2-2 16,3-1-2-16,0-2-4 0,4-5 4 0,1 1-2 15,0-3 0-15,1-2-1 16,3-1 1-16,2-2-4 0,2-2 5 16,1-2-2-16,1-1 1 15,3 0 0-15,3-4 0 0,0-5-4 0,5-1 7 16,0-4-4-16,1-1-1 0,1-3 3 15,1-2-2-15,-1-1-2 16,1-2 1-16,0 0-1 0,-1 1-1 0,-1 3-2 16,-1 5 2-1,-4 4 0-15,-5 6 2 0,-1 4-1 0,-4 0 0 16,0 4 1-16,-1 10 4 15,-2 4 3-15,-1 6 2 0,-1 0-2 16,-1-2-2-16,-1-2 1 16,0 1 0-16,-2-4-1 0,-6-2 3 0,-2 0-2 15,-4-2-1-15,3-1 0 0,-2-2-1 16,2 0-1-16,2-5 1 15,2 0-3-15,5-3-6 0,1-2-1 0,1 0-7 16,4 0-15-16,5 0 26 16,1 0 2-16,7-7-7 0,3-3 7 15,3 1-2-15,6-3-2 16,2-4-5-16,3-2 8 0,0-6 1 0,1-6 3 15,-1-3-1-15,1-4 0 0,-1-5 0 16,-2-6 12-16,-2 0-8 16,-4-4 5-16,-4 5 0 0,-4 1 0 0,-3 12 1 15,-4 3 4 1,-3 4-2-16,-3 8 2 0,-2 3 2 0,-5 6 5 15,2 5-1-15,-2 5-6 16,-3 2-7-16,-9 16-9 0,-4 13-2 16,-3 14 5-16,-2 9 4 15,-4 6-4-15,3-1-1 0,5-7 0 0,2-6 4 16,7-10-6-16,6-5 3 0,3-5-2 15,1-3-5-15,5-5 2 16,7-2-4-16,3-5-1 0,6-2 5 0,3-3-8 16,1-3 1-16,2-1-3 15,1-2-13-15,-3-2-3 0,1-5 11 16,-2-4-2-16,-1-5 0 15,0-5 2-15,-4-2 7 0,-5-4 3 0,-2-1 11 16,-5 4-2 0,-6 5 0-16,-1 2 0 0,-5 9 8 0,-5 4 10 15,-2 4-8-15,-4 9-4 0,-1 8-3 0,1 7-2 16,1 1 0-1,2-2-2-15,5-3 2 0,4-1-1 0,1-1 0 16,3-3-2-16,0 0 2 16,6-4 0-16,2-2 1 0,4 1 5 15,4-6 3-15,8 2 0 16,4-2-3-16,8-2-5 0,6-1 3 0,1-1-2 15,2 0-3-15,-3-10 2 0,-5-1 0 16,-3-4-1-16,-3-6 0 16,-5-3 0-16,-5 2-2 0,-10-3 3 0,-6 5 1 15,-5 2-2-15,-5 1 0 16,-7 7 7-16,-4 1-7 0,-3 8 0 15,-2 1 13-15,0 4-10 16,-1 6 0-16,0 7-2 0,0 2-2 0,4 3 1 16,2 2 0-1,5-2 0-15,6-2-14 0,3-3-2 0,5-2 6 16,5-3 6-16,3-4 2 0,3-1 0 0,4-6 3 15,0-1 1 1,3-1 1-16,2-7 6 0,-1-3 0 0,2-3 1 16,1-10 1-16,0-1-5 15,1-4-1-15,0-6 0 0,-1-3 0 16,0-7 1-16,-1-8 2 15,0-1-4-15,-3-3-1 0,-4 7 4 0,-3 7 8 16,-7 14 6-16,-2 9 8 16,-2 9 1-16,-3 8-3 0,0 3-5 15,0 5-5-15,-8 13-19 0,-4 14 4 0,-4 13 23 16,-3 8-12-16,1 1-6 15,2-2-4-15,1-3-3 0,2-8 0 16,1-6 1-16,3-4-23 16,0-2-17-16,0-4-40 0,-4-3-39 0,1-4 18 15,-3-2-25 1,-4-4-122-16,-1-8-223 0</inkml:trace>
  <inkml:trace contextRef="#ctx0" brushRef="#br0" timeOffset="12810.018">18565 3623 705 0,'32'-14'0'0,"5"3"152"0,9 0-74 0,-7 1-29 16,-3 1-29-16,-1 1-23 15,-9-1-89-15,-5 0-106 0,-12 1-84 16</inkml:trace>
  <inkml:trace contextRef="#ctx0" brushRef="#br0" timeOffset="12980.018">17744 3445 1111 0,'-5'0'0'16,"9"0"27"-16,12 1-24 0,12 2-2 15,10 1-1-15,5-3 0 0,2-1-588 0</inkml:trace>
  <inkml:trace contextRef="#ctx0" brushRef="#br0" timeOffset="13750.019">19715 3580 482 0,'-7'-5'0'0,"-2"3"190"0,1-1-47 0,0 3-25 16,0 0-14 0,-2 7-23-16,1 9-26 0,-1 8 3 0,0 7 7 15,-3 8-19-15,0 5-12 16,1 1-14-16,-4 0-9 0,1-6-3 15,2-3-6-15,-3-9 4 0,3-3-2 0,4-7-6 16,0-6 4-16,7-4 2 16,-2-5-2-16,4-2 10 0,-1 0 16 15,1-3 2-15,1-11-7 16,5-6-10-16,7-13-16 0,1-6 6 0,1-6 1 15,1-4-5-15,4-5 2 16,2-3-1-16,5-4-4 0,7-3 2 16,2 1-8-16,4 3-7 15,2 4 4-15,-1 8 6 0,-3 11 1 0,-3 14 5 16,-5 9-3-16,-2 12-1 0,-3 2 10 15,-4 14 11-15,-3 7-5 16,-5 4-1-16,-6 6 0 0,-7 3-1 0,-3 0 2 16,-10-1-3-1,-5-1 0-15,-8-4-1 0,-2 0-2 0,-3-4 1 16,-5 0-2-16,2-2-3 15,-1-2-2-15,2 1 2 0,6 1-2 16,0 2-88-16,5-1 2 16,4 2-22-16,2-1-90 0,6-4-51 0,6-6-114 15</inkml:trace>
  <inkml:trace contextRef="#ctx0" brushRef="#br0" timeOffset="14500.02">20113 3794 752 0,'0'-13'0'15,"0"0"284"-15,-4 0-156 0,-5 0-44 16,-4 1-13-16,-3 1-25 16,-4 5-15-16,-2 2-4 0,-3 4 0 0,1 9-3 15,-2 7-6 1,-1 6-3-16,2 3 1 0,3 3-5 0,2 3-6 15,4-2 0-15,6 1-4 16,3-5-2-16,7-3 1 0,0-4 0 16,7-4-12-16,2-5 7 15,6-4-1-15,2-5 1 0,6-4 4 0,2-4-11 16,3-5-11-16,2-1 8 0,-2-4 4 15,0-1 1-15,-3-2 3 16,-1-2 1-16,-1 0 2 0,-4 2 2 0,-3 5 2 16,-6 4 0-16,-4 5 0 15,-5 6 1-15,-1 1-2 0,-3 6 2 16,-6 10 6-16,-2 7 2 15,0-1 1-15,1 3-1 0,2-3-4 0,3-3 1 16,3-2-2 0,2-4-3-16,0-4 0 0,0-1-1 0,5-5 0 15,6 1 0-15,1-4 4 0,5 0-4 0,1-5 0 16,4-3-13-1,-1-2-14-15,1-2 8 0,0-1 2 0,-3-1 1 16,2-5 4-16,-6 1 4 16,1-2 3-16,1-1 5 0,-4 3 0 15,-1 2-12-15,-5 5 7 16,-4 5 4-16,-1 6-1 0,-2 0-1 0,-6 12 2 15,-3 5 2-15,-2 7 15 0,-2 1-7 0,2 1 0 16,0-5 0 0,4-1-1-16,4-3 0 0,3-3 2 0,1-3-3 15,6-2-6-15,1-2 3 16,5-2-2-16,1-5 0 0,6 0 2 15,2-5-2-15,0-5-3 16,0-1-3-16,1-1-9 0,-5-3-6 0,0-2 10 16,-1-3 1-1,-2-2-1-15,0-3 6 0,1 0 1 0,-3 1-2 16,-1 3 3-16,-8 10 0 0,0 7-1 0,-4 3 3 15,0 3-1-15,-2 11 0 16,-6 5 0-16,0 7 18 0,0 3-9 16,1-1 0-16,3-1-1 15,2-4 3-15,1-4-4 0,1-3-5 16,0-1-3-16,4-4 2 15,4-1-2-15,1-4-41 0,2-3-5 0,-1-1-51 16,-3-1-98-16,0-9-193 16</inkml:trace>
  <inkml:trace contextRef="#ctx0" brushRef="#br0" timeOffset="14630.02">20437 3491 993 0,'-1'-10'0'0,"2"2"200"15,2 3-181 1,0 3-20-16,1 2-13 0,0 2-85 0,-4 3-186 15,-6 2-273-15</inkml:trace>
  <inkml:trace contextRef="#ctx0" brushRef="#br0" timeOffset="15310.021">19220 4896 848 0,'0'5'0'16,"-1"3"240"-16,-1 4-134 0,-1 2-11 0,-1 5-38 15,-2 5-18-15,-6 3-1 16,-2 7-7-16,-3 1-5 0,-1 0-6 16,1-2-9-16,1-2-5 15,7-2-4-15,-1-6 1 0,8 1-4 0,2-4-1 16,0-5 0-16,5-1-1 0,4-4 1 15,1 2 3-15,5-3 1 16,1-3-4-16,7-2 4 0,3-2 2 0,1-2-4 16,5-2 0-1,1-3 0-15,1 0-10 0,-1-1 3 0,-3-2-3 16,-3-2 2-16,-2-4 7 15,-2 1-8-15,-1-2-12 0,-2-1 5 16,-2 0-8-16,-3 1-28 16,-5-5-10-16,-5 5-34 0,-3-2-71 0,-4 1-49 15,-12 0-146-15</inkml:trace>
  <inkml:trace contextRef="#ctx0" brushRef="#br0" timeOffset="15510.021">19157 4890 631 0,'7'-10'0'0,"7"0"232"0,4-2-114 15,6 0-40-15,6 1-10 0,5-3 4 16,3 0-14-16,3-1-6 16,-2 3-7-16,-4 0-26 0,-6 5-14 0,-8 2-2 15,-6 3-1 1,-6 2-4-16,-4 1-43 0,-4 5-29 0,-3 6-13 15,-8 2-42-15,-9 4-41 16,-7 2-79-16,-7 2-197 0</inkml:trace>
  <inkml:trace contextRef="#ctx0" brushRef="#br0" timeOffset="15650.021">19130 5147 600 0,'25'0'0'16,"6"-2"226"-16,3-4-156 15,7 1-40-15,1 0-22 0,-4 0-9 16,1 2-54-16,-5 0-95 15,0-1-94-15,-4-1-25 0</inkml:trace>
  <inkml:trace contextRef="#ctx0" brushRef="#br0" timeOffset="17410.024">19719 4935 610 0,'0'0'0'16,"0"2"208"-16,-4 11-101 0,-3 8-4 15,-4 10-32-15,-1 4-10 16,1-1-12-16,-2-1-1 0,2-1-1 0,1-2-16 15,-2-2-20-15,3-3-8 0,-1-4 0 16,4-2-1-16,-2 0-4 16,1-5-4-16,1 2-12 0,-1-4-14 0,2-1 3 15,2-5-7-15,1-2-7 16,1-4 25-16,1 0 7 0,0-3 0 15,5-8-7-15,4-1-1 16,5-9 13-16,3 1 7 0,4-3-2 0,1-5 1 16,3 3 2-1,-1 3-1-15,-3 1 2 0,1 9 5 0,-2-2 4 16,0 2 0-16,1-1 2 0,-1 1 2 0,4-2 0 15,0-1 2 1,2 0-4-16,1-2-1 0,-1-2 2 0,-3-2 6 16,-3 0-6-16,-5-4 4 15,-4-2 6-15,-4-2-2 0,-2-4-4 16,-3 3 1-16,0 0-3 15,-2 8-2-15,1 7-1 0,0 7 0 0,-1 6-3 16,0 2-7-16,-2 14-8 16,-8 12 0-16,-3 13 7 0,-5 10 11 15,0 4-7-15,-1 5-3 0,0-7-3 0,0-1 2 16,1-7-2-16,2-5 0 15,2-6 1-15,3-5-1 0,0-4-2 16,4-6 2-16,3-3-2 16,1-5-7-16,3-4 1 0,0-2-1 0,0 0-11 15,3-3-1 1,4 0 4-16,4-3-3 0,4-9 1 0,1-2-3 15,3-1-3-15,1-10 10 0,3 2-1 0,0-2-11 16,1 1 14 0,-1 5 6-16,-3 4 3 0,-1 6 3 0,-4 9 0 15,-7 0-7-15,-2 12 6 16,-2 9 2-16,-2 4 12 0,-2 4-7 15,0 0-2-15,0-1-3 16,3-5 0-16,5-1 0 0,6-6-2 0,3-6 2 16,7-2-1-16,3-8 0 15,5-3 11-15,0-4-5 0,-1-4-3 16,-2-2-1-16,-4-1 6 0,-8-4 2 0,0 1-1 15,-4-4-4-15,-1-1 0 16,-2-1 2-16,-3-3-5 0,-2 3 0 16,-1 2 0-16,-4 5 1 15,-2 4-1-15,-5 7-2 0,-4 5 0 0,-6 5-10 16,-3 14 10-1,-1 5 0-15,4 5 0 0,5 3 0 0,3-3-1 16,5 2-2-16,3-7 5 16,1-3-2-16,7-1 0 0,4-6-3 15,0-1 3-15,6-3-4 0,3-5 6 0,5-2-3 16,3-3 0-16,5-3-7 15,-1-2-15-15,2-3-16 0,0-6 9 16,-4 0-3-16,-3-3 3 16,-2-3 18-16,-2 0 6 0,-6-6 4 0,0 1 1 15,-5 4 2-15,-5 0 0 16,-1 8-1-16,-5 6 21 0,0 5-4 15,-1 3-9-15,-4 13-11 0,-4 7 6 0,-1 6 20 16,1 0-17-16,1 0-5 16,2-4 1-16,4 1-1 0,1-5-2 15,0-4-17-15,2-3-12 16,3-2-9-16,3-2-8 0,1-4-5 0,3-1-19 15,2-3-3 1,-1-5-8-16,1-3-47 0,-3-1 11 0,2-4 16 16,1-1-33-16,-3-3 20 15,2-1 19-15,-4 0 80 0,2-5 32 16,-2 5 42-16,-1 2 38 0,-4 5 24 0,-3 6-6 15,-1 5 35-15,-4 0-37 16,-1 10-43-16,-5 4-4 0,0 3-8 16,0 6-15-16,2 0 0 15,-1-3-17-15,5-1-3 0,-1-3 9 0,1-5-11 16,2-3-7-16,-2-4-1 15,3-2 5-15,0 1 0 0,0-3-2 16,1 1-9-16,0-1-3 16,2-4-6-16,4-3-2 0,5-3-4 0,2-1-7 15,2-4 0-15,3 0-7 0,1-2 1 16,5-2 4-16,1-1 1 15,-1-1-2-15,1 1-2 0,-3 2 17 0,-2 7 4 16,-4 6 0 0,-6 4 2-16,-3 3 11 0,-4 9 10 0,-2 9 9 15,0 2 2-15,1 4-10 16,-1 1-7-16,2-5-3 0,5-2-1 15,1-2-6-15,8-5 0 0,6-4 0 0,3-4-1 16,7-4 3-16,1-1 1 16,0-6-7-16,0-4-1 0,-2-4 0 15,0-3 1-15,-7-2-2 16,-4-3 3-16,-4-2 2 0,-4 0 0 0,-5-4-1 15,0 5 0-15,-4 0-4 16,-1 3 2-16,-3 9-2 0,0 2-2 16,-6 8-3-16,-5 4-4 15,-5 9 6-15,-2 10 1 0,-2 7 1 0,4 2 0 16,2 2 0-16,4 0 0 0,5-2 0 15,5-3 5-15,0-5-2 16,5-1 4-16,7-5 4 0,2-6-2 0,7-2 5 16,4-7 2-1,2-2 0-15,3 0-6 0,2-12-4 0,0-3-4 16,0-4-1-16,-2-7-1 15,-3-3 0-15,-1-3 2 0,-4-5-1 16,1-5-1-16,-2-5 0 16,0-5-2-16,-1-1 2 0,0-2 0 0,-2 2 0 15,-1 6 0-15,-2 9 0 0,-3 7 0 16,-2 14 0-16,-7 9 0 15,-3 8 0-15,0 10 0 0,-11 13-2 0,-5 15 4 16,-7 12 37-16,-6 6-23 16,-3 7 16-16,3 0 7 0,3-7 1 15,8-5-23-15,6-8-12 16,6-7-4-16,6-8 1 0,0-3-3 0,9-5-2 15,7-6 1-15,4-1-11 0,5-6-33 16,6-3-23-16,-1-4-12 16,0-5-65-16,-4-9-44 0,-9-9-161 0</inkml:trace>
  <inkml:trace contextRef="#ctx0" brushRef="#br0" timeOffset="17550.024">21630 5058 872 0,'13'-5'0'0,"10"-2"165"0,3 1-79 16,5 0-15-16,2 4-43 0,1-1-26 15,-1 3-4-15,-5 0-102 16,-4 3-44-16,-4-3-179 0</inkml:trace>
  <inkml:trace contextRef="#ctx0" brushRef="#br0" timeOffset="33370.046">18620 13335 381 0,'-4'0'0'0,"0"0"214"16,-1-1-119-1,2 0-22-15,2 1 3 0,-2 0-7 0,2-2-7 16,-1 2 0-16,1-2 4 0,1 2-19 0,0 0-16 15,0 0-8 1,0 0 1-16,0 0-1 0,1 0 1 0,1-1-12 16,4-2-7-16,4-3 11 15,5-2 11-15,7 0-2 0,6-4 2 16,2-1-6-16,6-1 4 15,4-4 8-15,5 0 0 0,6-2-10 0,1-3 11 16,1 0-14-16,1-4-7 0,1 0-8 16,0-4 2-16,0 0 0 15,3 1 8-15,-1-1-1 0,-3 1-3 0,1 0-3 16,0 2-1-16,-3 1-2 15,-1 4-5-15,-4 2 0 0,-4 3 3 16,-6 4-3-16,-6 1 0 16,-7 4-1-16,-8 2-6 0,-7 4-9 0,-8 2-8 15,-2 1-2 1,-9 1-2-16,-8 9-75 0,-7 7-19 0,-6 5 30 15,-5 5-25-15,-4 2-104 0,-3 2-65 0,-6 1-182 16</inkml:trace>
  <inkml:trace contextRef="#ctx0" brushRef="#br0" timeOffset="33760.047">18678 13762 713 0,'0'0'0'0,"0"0"185"0,0 0-93 16,0 0-32-16,0 0-27 15,0 0-7-15,0 0 2 0,0 0 7 0,0 0 11 16,0 0-6-1,3-4-16-15,2-3-5 0,5-1 14 0,4-6-2 16,7-1-1-16,9-4 12 0,5-1 2 0,10-5 4 16,8-3 0-1,7-2-7-15,2-1-9 0,6-3 10 0,2-2-15 16,1-1-5-16,2-1-4 15,-3 1-4-15,-1 2-7 0,-5 0-3 16,-6 3 2-16,-8 2-3 16,-8 1-6-16,-4 4 6 0,-7 8 0 0,-4 0-3 15,-7 6 0-15,-4 7-21 16,-7 0-24-16,-5 4-16 0,-2 0-14 15,-2 4-46-15,0 6 25 0,-9 6 0 0,-3 3-103 16,-7 0-142-16</inkml:trace>
  <inkml:trace contextRef="#ctx0" brushRef="#br0" timeOffset="49060.068">17955 14350 647 0,'3'-10'0'0,"0"0"123"0,-2 5-70 0,1 0-5 16,-2 3 7-16,0 2-6 15,0-2-24-15,0 2-17 0,0 0-6 16,-4 4 0-16,-3 6 11 15,-5 7 6-15,-4 7-2 0,-3 5 11 0,-4 5 10 16,1 8-8 0,-6 6-3-16,-2 8-5 0,-5 7-1 0,-6 6-8 15,0 7-3-15,-4 6-5 0,-1 1 3 0,-1 2 3 16,2 0-2-1,0 0 1-15,4 1 3 0,0 0 1 0,1-1 4 16,0 0-4-16,-2-1 1 16,-2 1-2-16,1-2 3 0,-3-6-1 15,-1-1-3-15,-1-4-1 16,0-3 0-16,1 0-2 0,2-5-1 0,0-2-3 15,3-3-3-15,5-3 3 16,-2-4-1-16,9 1-4 0,-3-3 0 16,4-3 9-16,7-4-9 0,4-4 0 0,5-6 10 15,2-5-11-15,3-2 2 16,1-5 2-16,1-5-3 0,1 2 0 15,-2-5 2-15,3-2-3 16,1 2 0-16,-3-6 0 0,3 0-17 0,2-4 0 16,-1 0-6-1,2-2-14-15,0-1-2 0,0 0-17 0,3 0-21 16</inkml:trace>
  <inkml:trace contextRef="#ctx0" brushRef="#br0" timeOffset="50080.07">16712 14427 818 0,'-3'-11'0'16,"1"6"109"-16,1 2-54 0,1 2-8 15,-3-1-14-15,3 2-4 16,0 0-18-16,0 10-14 0,0 8-2 0,0 6 10 15,0 4 45 1,4 4-4-16,7 2-8 0,5-1-6 0,4 7 5 16,4 1-5-16,3 5-5 15,4 5 2-15,3 6 1 0,2 7-2 16,-1 4-7-16,2 6-5 15,-2 1 4-15,1 1-1 0,0 3 0 0,0 0-6 16,0-1-5-16,4-2 13 0,6-2-2 16,-1-2-3-16,3-4-3 15,0 0-4-15,-1 0-1 0,-1-1 3 0,-2-2-4 16,0-1-4-16,0-1 4 15,-2 1-3-15,-1 0-2 0,-1 0 8 16,-2-2-4-16,1-6-3 16,-3-1 7-16,-2-4 0 0,-2-3-8 0,-2 3 2 15,-5-4 0-15,0-2-5 0,-4-2 2 16,-2-11 2-16,-1-3-3 15,-6-5 0-15,-1-4 0 0,-3-1-3 0,-1-4 2 16,-2-2-9 0,0-4-13-16,-2-2-11 0,0-2-33 0,-3-2-71 15,0-2 12-15,0-1-31 16,-2 0-102-16,-4-12-174 0</inkml:trace>
  <inkml:trace contextRef="#ctx0" brushRef="#br0" timeOffset="51290.071">15412 13396 858 0,'-4'-2'0'15,"2"0"137"-15,2 1-101 0,0 1-21 0,0-2-5 16,11-5 7-16,9-3 24 16,11-7-12-16,14-2 2 0,11-3-14 15,9-1-5-15,7 0-1 0,8-5-4 0,1 2 3 16,4-3 6-16,3-1 7 15,0 0-1-15,-4-5-1 0,-2 3-2 16,-10-2-2-16,-7 4-6 16,-8 4-4-16,-12 3-4 0,-9 5-5 0,-8 3 4 15,-7 3 2-15,-7 5-5 16,-6 1 2-16,-4 3-4 0,-4 3-44 15,0 0-19-15,-3 0-17 16,-7 3-40-16,-8 6-63 0,-6 5-36 0,-7 4-56 16,-3 2-5-16</inkml:trace>
  <inkml:trace contextRef="#ctx0" brushRef="#br0" timeOffset="51560.072">15399 13725 711 0,'-15'13'0'0,"13"-4"159"15,4-2-125-15,7-2 6 0,10-3 27 0,13-4 0 16,13-11-2-16,18-10-12 0,11-7-15 16,12-6-5-16,7-6 3 15,7-2-5-15,3-2-6 0,2 2-5 0,-3 0-1 16,-5 4-6-16,-9 4-1 15,-9 1-7-15,-11 4-1 0,-13 4-6 16,-11 3 3-16,-10 10-1 16,-10 4 0-16,-8 5-29 0,-6 3-25 0,-4 2-47 15,-6 0-25-15,0 7-80 0,-13-1-101 16,-7 2-116-16</inkml:trace>
  <inkml:trace contextRef="#ctx0" brushRef="#br0" timeOffset="52080.072">13850 13641 729 0,'0'-8'0'16,"0"1"162"-16,2-2-74 16,2-4-18-16,3 1-25 0,5-3 8 0,6-2-8 15,7-2-10-15,8-3-2 0,8-3-12 16,11-1-1-16,6-2 2 15,11-2-5-15,5 0-6 0,8-1-3 0,3 0-2 16,-3 1-3-16,-3 4-4 16,-9-2 2-16,-10 5-1 0,-12 3 0 15,-11 5 0-15,-8 3-12 16,-12 3-25-16,-6 4-8 0,-5 2-16 0,-5 3-45 15,-1 5-31 1,-8 9 0-16,-7 4-12 0,-7 8-49 0,-6 0-60 16</inkml:trace>
  <inkml:trace contextRef="#ctx0" brushRef="#br0" timeOffset="52330.073">13837 13993 864 0,'-11'11'0'0,"11"-7"151"16,5-1-135-16,10-3 55 15,10-6 3-15,13-10 0 0,11-8-8 16,14-8-23-16,9-3-19 0,6-3-3 0,8-4-5 16,-1-1-4-16,-1-2-9 15,1 4 3-15,-7 2-5 0,-2 3-2 16,-7 2-1-16,-8 4-6 15,-7 1-10-15,-10 4-1 0,-10 8-13 0,-5 2-28 16,-9 9-1 0,-9 2-22-16,-4 4-44 0,-5 3-25 0,-4 7-41 15,-9 4-86-15</inkml:trace>
</inkml:ink>
</file>

<file path=ppt/ink/ink1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40:10.729"/>
    </inkml:context>
    <inkml:brush xml:id="br0">
      <inkml:brushProperty name="width" value="0.05292" units="cm"/>
      <inkml:brushProperty name="height" value="0.05292" units="cm"/>
      <inkml:brushProperty name="color" value="#FF0000"/>
    </inkml:brush>
  </inkml:definitions>
  <inkml:trace contextRef="#ctx0" brushRef="#br0">16393 12477 435 0,'0'0'0'15,"0"0"113"1,0 0-85-16,0 0 7 0,-2 0 20 0,2 0-6 16,0 0-13-16,0 0-17 15,0 0 7-15,2-1 19 0,1-3 34 16,4-1-5-16,1 0-25 0,4 0-8 0,4-2-9 15,3-2-3-15,4 1-1 16,9-3-3-16,6-2-1 0,8-3-2 16,9-4 5-16,6-2-3 15,5 0 10-15,6-3-9 0,2-1-4 0,-2-1 1 16,1-1-2-16,-2-3-1 15,0 1 0-15,0-3-3 0,3-2-3 16,1 1-4-16,5-1-2 16,4 0-3-16,4 0-2 0,3 2 3 0,-1 1-2 15,0 2-1-15,-3-1 1 0,-4 2 3 16,-4 3-2-16,-4 2-2 15,-6 1 2-15,-4 4-5 0,-10 0 2 0,-4 3 2 16,-12 4-3 0,-9 1 0-16,-9 1 2 0,-10 3-3 0,-7 4 2 15,-1 2 1-15,-3 1-4 16,0 0 4-16,0 0-4 0,-4 0-33 15,-2 1 0-15,-5 6-5 0,-4 4-15 0,-6 2 15 16,-3 2-12-16,-5 5-34 16,-3 2-10-16,-6 2-18 0,-4 2-51 15,-5 3-29-15,-4-3-63 16</inkml:trace>
  <inkml:trace contextRef="#ctx0" brushRef="#br0" timeOffset="520">16491 12791 280 0,'-5'3'0'16,"5"-1"181"-16,0-1-106 0,0-1-19 0,0 0 10 15,-1 0-7-15,1 0-7 0,0 0-5 16,0 0-2-16,1 0-9 15,5 0-17-15,5-5 36 0,6 0-10 0,7-4-3 16,9-1-6-16,5 0-6 16,9-5 6-16,8-2-3 0,9-2 2 15,10-3 1-15,8-5-2 16,5-2 0-16,4-4-3 0,1-1-3 0,-4-4 2 15,-2 0 2-15,1-2-4 0,-3-1-6 16,-1 2-6-16,2-2-5 16,-2-1-3-16,-3 4-5 0,1 1 0 0,-3 1 0 15,-3 5-5 1,-3 2 4-16,-1 0 0 0,-4 2-3 0,-4 2 2 15,-2 4-1-15,-6 0 0 16,-3 4 0-16,-8 2 1 0,-9 2-1 16,-9 4 0-16,-9 0 1 15,-9 4-1-15,-4 0 0 0,-4 1 11 0,0 3-12 16,-2-2 0-16,-1 0-11 0,-1 3-29 15,-2 0-3-15,-3 0-26 16,-5 9-31-16,-6 4 4 0,0 4-41 0,-5 0-86 16,-4-3-100-16</inkml:trace>
  <inkml:trace contextRef="#ctx0" brushRef="#br0" timeOffset="3250.004">7459 3687 275 0,'-3'-14'0'0,"-1"0"154"15,-2 0-108-15,5 0 2 0,-1-1-6 16,2 1-4-16,0-2-1 16,2 1 8-16,-1-1 5 0,2 0 3 0,-3-1 7 15,0 0-9-15,-1 0-7 16,-5 2-2-16,-3-1-10 0,1 4-18 15,-2 1-7-15,-2 2-4 16,-1 4-3-16,-2 2 0 0,1-2 0 0,2 2 4 16,2-1-4-1,-1-1 0-15,0 1 6 0,2-4 1 0,-5 1 7 16,2 0-4-16,-4 0-5 0,-2 2-3 0,-2 5-3 15,0 0-3 1,-2 5 5-16,-1 5-2 0,1 2 0 0,-1 2 2 16,2 0 1-16,-1 0-2 15,3 0 0-15,1 0 3 0,1-2-1 16,1 2 8-16,2 1-5 15,1 2-5-15,0 5 0 0,-1 2 3 0,2 5-4 16,1 3 2-16,-2 1-1 16,4 2 0-16,-2 3 0 0,4 2 6 15,1 0-1-15,5 3 3 0,1 1-2 0,3 1-4 16,6 1 1-16,-1-1-2 15,5-5 0-15,1-6 1 0,0-3 0 16,2-3 0-16,1-2 0 16,1 0-1-16,0-2-1 0,3-5 0 0,-1-2 4 15,3-7-2 1,3-5 0-16,3-5-2 0,4-5 0 0,3-9 6 15,1-5 6-15,4-6 1 0,-1-1 0 0,-1-5-5 16,2-3 1 0,-6-3 1-16,-3-2-1 0,-5-2-1 0,-5 1 8 15,-5-1-1-15,-5-2-1 16,-3 2-1-16,-6-3-7 0,-3-1-2 15,0 0 2-15,-3-1-3 16,-6-1-5-16,-3 2 4 0,-5 3-2 0,-1 4-6 16,-4 4 8-16,1 8-4 15,0 5-2-15,-2 6 1 0,0 4-12 16,2 9-11-16,-2 2-1 0,-1 7-15 0,0 10-16 15,-2 5-7-15,4 9-25 16,1 5-94-16,1 3-37 0,1-2-75 16</inkml:trace>
  <inkml:trace contextRef="#ctx0" brushRef="#br0" timeOffset="3850.005">7732 5438 639 0,'-2'-2'0'15,"2"2"197"-15,5-1-136 0,11-3-36 0,16-3 30 16,13-5 6-16,12-1-20 15,10-2 1-15,9-3-1 0,9-2-4 16,4-1 1-16,5 0-14 16,6 3-8-16,1 3-6 0,1-3 2 0,-4 4-8 15,-8 2-3-15,-12 1 3 0,-8 4-3 16,-11 3-2-16,-8 0 1 15,-7 3 1-15,-11 0-2 0,-10-2 1 0,-9 2-1 16,-7 0-11 0,-5 1-9-16,-2 0-15 0,-5 2-7 0,-9 3 22 15,-3 7-21-15,-9-1-32 16,-5 2 17-16,-7 2-25 0,-11 4-49 15,-8 2-46-15,-11 4-43 0</inkml:trace>
  <inkml:trace contextRef="#ctx0" brushRef="#br0" timeOffset="4090.005">7770 5699 418 0,'-8'12'0'16,"8"-3"146"-16,6-5-82 0,14-2 30 16,10-2 39-16,19-9-41 15,12-5-22-15,10-6-15 0,10-3-4 0,8-3-5 16,8-4-12-16,9 0-7 0,6-2-5 15,7-1-1-15,-1-3-4 16,-5-1-5-16,-5 0-8 0,-11 2 3 0,-8 5-8 16,-9 3 1-1,-12 4 0-15,-10 6 3 0,-18 4-4 0,-13 6-3 16,-12 7-25-16,-8 4-52 15,-7 12-51-15,-8 5-61 0,-10 3-199 16</inkml:trace>
</inkml:ink>
</file>

<file path=ppt/ink/ink1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43:36.899"/>
    </inkml:context>
    <inkml:brush xml:id="br0">
      <inkml:brushProperty name="width" value="0.05292" units="cm"/>
      <inkml:brushProperty name="height" value="0.05292" units="cm"/>
      <inkml:brushProperty name="color" value="#FF0000"/>
    </inkml:brush>
  </inkml:definitions>
  <inkml:trace contextRef="#ctx0" brushRef="#br0">15586 3062 468 0,'0'-10'0'0,"1"3"200"0,1 0-104 16,-2 2-17-16,0 2-4 15,0 0-19-15,0 2-13 0,0 1-7 0,0 0-7 16,0 0-5-16,0 1-6 0,0 7-17 15,0 5 4-15,-2 9 36 16,-2 6-7-16,-1 1-15 0,-1 3-10 0,-3 1 1 16,1 2-3-1,0-2-2-15,-1 1 3 0,2-5-3 0,2-2-4 16,-1-1 4-16,1-4-2 15,1-1-1-15,-2-1 0 0,4-3-1 16,-2 0-1-16,1-2 0 16,0-1 2-16,1 0-2 0,0-4 0 0,0-2 2 15,1 0-3-15,-1-4-8 0,0 0-5 16,2-1-12-16,0-1-12 15,0-1-22-15,4-1-40 0,1-1-39 0,1-5-44 16,1-5-149-16</inkml:trace>
  <inkml:trace contextRef="#ctx0" brushRef="#br0" timeOffset="480">15813 3094 537 0,'2'-10'0'0,"-2"3"234"15,0 2-116-15,0 0-36 16,0 5-13-16,-5-1-39 0,-2 1-9 16,0 6 7-16,-4 6 0 15,-2 5-3-15,-1 4-4 0,0 6 0 0,0 6-8 16,-3 2 1-16,4 4-1 0,-1-1-2 15,3-2-5-15,2 1-3 16,5-4 0-16,4-2-3 0,0-3 0 0,7-2 2 16,3-6-4-16,6-1 4 15,1-2-1-15,3-3-1 0,3-5 0 16,4-4 5-16,-1-3-4 15,2-2 2-15,-2-3-1 0,-2-6-3 0,-1 0 2 16,-3-1 0-16,-3-3-2 16,0-2 2-16,-1-4 1 0,-1-3-2 15,-1-4 0-15,-3-5 9 0,-4-1-8 0,-2-2 1 16,-5 2-1-1,-3 0-1-15,-3 1 0 0,-6 2 3 0,-2 4-3 16,-1 2-2-16,-3 3 2 16,1 8-4-16,-2 2 2 0,1 3-2 0,0 7 1 15,1 0 3 1,1 8 0-16,5 3-9 0,-2 2-12 0,0-1-16 15,2 5-30-15,0-3-11 0,1 1-13 0,5 2-55 16,0-5-7 0,2 1-52-16,4-3-156 0</inkml:trace>
  <inkml:trace contextRef="#ctx0" brushRef="#br0" timeOffset="800.001">16291 3098 731 0,'0'-2'0'0,"3"2"180"16,-3 0-92-1,0 7-61-15,1 10-16 0,-1 7 27 0,-4 12 1 16,-1 3-4-16,-2 4-6 16,0 1-4-16,-1-4-7 0,-1-2-7 15,3-3-2-15,-2-6-7 0,3-4 3 0,1-2-4 16,2-5-2-16,1-1 2 15,1-2-2-15,0-2-23 0,1-4-5 16,-1-2-17-16,1-4-28 16,4-1-20-16,-2-2-36 0,2-9-99 0,0-3-61 15</inkml:trace>
  <inkml:trace contextRef="#ctx0" brushRef="#br0" timeOffset="1010.001">16319 3048 622 0,'1'-13'0'16,"3"7"188"-16,0 0-90 0,1 4 5 0,3 4-38 15,3 9-16 1,-1 7-1-16,3 10-19 0,1 4-5 0,1 3 2 16,-1 6-7-16,1-4-9 15,-6 0-7-15,0-5-3 0,-2 0 0 16,-2-3 3-16,-2-3-3 0,-1-3-35 0,-1 0-3 15,2-5-44-15,-1-1 3 16,0-6-45-16,4-4-74 0,1-6-95 16</inkml:trace>
  <inkml:trace contextRef="#ctx0" brushRef="#br0" timeOffset="1480.002">16806 2972 583 0,'-10'8'0'15,"-1"16"99"-15,-6 10 19 0,-3 2-29 0,-1 10-13 16,-3 2-27 0,-1-2-22-16,2 0-7 0,-2-4-10 0,2-6-5 15,3-3-1-15,3-6 0 16,3-3-2-16,2-4-3 0,4-5 2 15,4-2-1-15,1-5-3 0,2-1-2 0,1-3-15 16,0-2-34-16,6-2-14 16,4-3 25-16,2-9 18 0,4-2-20 15,-2-9-4-15,2-3 2 16,2-7 30-16,-1-5 3 0,1-3 2 0,3-6 11 15,-2-2 0-15,-2-4 2 16,-1 4 7-16,-3 8 18 0,-1 7 25 16,0 8-2-16,-4 7-7 15,-1 9 5-15,-1 4-3 0,-3 6 10 0,1 5-18 16,-3 10-11-16,1 11 8 0,-2 9 12 15,-5 9 0-15,-5 6-4 16,-3 1-6-16,-2 1-10 0,0-5-8 0,0-4-6 16,2-3-4-1,2-5-3-15,2-6-5 0,3-3 1 0,3-6 0 16,2-5 0-16,1-1-59 15,2-3 3-15,2-2-81 0,-2-3-76 16,-1-6-204-16</inkml:trace>
  <inkml:trace contextRef="#ctx0" brushRef="#br0" timeOffset="2310.003">17058 2950 606 0,'-4'-9'0'15,"1"2"258"-15,0 0-137 0,1 2-46 0,2 0-10 16,0 5 0-16,0 0-30 16,0 11-24-16,-2 10-9 0,0 15 25 15,-3 14 6-15,-3 11-3 16,-1 3-11-16,-3 1-5 0,-1-4-5 0,-2-9-1 15,2-6-5-15,-1-9-1 0,2-7 1 16,4-6-3-16,2-10 0 16,4-5 0-16,2-5 3 0,0-1-4 0,0-3 0 15,0 0 2-15,2-5-1 16,4-7 0-16,5-1 13 0,-1-6-13 15,2-1 0-15,2-3 0 16,2-3-13-16,1-3 5 0,4-1-2 0,-1-6-4 16,-1 0 4-1,1 1 5-15,-3 5-5 0,0 7 7 0,-3 9 2 16,-4 7-3-16,0 7 1 0,4 7-1 0,-3 8-2 15,-1 8 4 1,1 4 0-16,-4 2 1 0,-1 3 2 0,-2-3-1 16,-4 0-2-16,-3-3 4 15,-4-2 0-15,-5 1-3 0,-4-4 2 16,-5-3 4-16,-1 1-3 15,-4-3 2-15,-3-3-2 0,-1-2-3 0,0-2 2 16,2-2 3-16,6 0-6 16,3 1-10-16,8-2-20 0,0 0-25 15,5-3 1-15,5-1-17 0,1-2-38 0,3 0-17 16,5-5-87-16,0-4-112 15</inkml:trace>
  <inkml:trace contextRef="#ctx0" brushRef="#br0" timeOffset="2830.003">17348 3245 804 0,'0'0'0'0,"0"7"90"15,0 11-3-15,-2 7-11 16,-2 10-18-16,-2 6-10 0,-1 8-7 15,-2 4-9-15,-3 3-8 16,-1 0-8-16,-1 2-3 0,0-5-10 0,1-4 4 16,0-6-4-16,2-4-4 15,1-3 2-15,0-3 0 0,2 0-2 16,1-5 1-16,1-1-1 0,2-6-16 0,-2-5 6 15,4-4 1-15,0-6 4 16,0-2 7-16,1-4-2 0,-1 0 1 16,0-4 6-16,1-7-8 15,-1-4-2-15,2-7 8 0,0-5 6 0,0-4-7 16,3-7 0-1,4-5-3-15,3-7 0 0,0-5-2 0,5-4 1 16,0 1-5-16,4-4 0 16,2 4-6-16,-1 2 4 0,2 0-2 15,1 6 5-15,-2 5-3 0,1 8 8 0,-1 11 0 16,-3 6-4-16,1 10 7 15,-5 7 2-15,1 3 11 0,-2 10-6 16,0 7-4-16,-4 8 4 16,-3 4-1-16,-2 3-1 0,-4 0-5 0,-4 0 0 15,-5-3-1-15,-6-1-1 16,-4-4 3-16,-2-4-1 0,-3 0-3 15,0-1 0-15,0-3 1 0,1-2-13 0,3-1-12 16,4-3-17-16,1 1-49 16,6-3-28-16,3-3-75 0,5-5-177 15</inkml:trace>
  <inkml:trace contextRef="#ctx0" brushRef="#br0" timeOffset="3160.004">17729 3200 866 0,'10'-11'0'0,"-1"5"68"15,-6 0 45-15,-3 4-14 16,0 0-33-16,-2 2-37 0,-5 0-25 16,-5 0-2-16,-2 14 6 15,-6 2 12-15,0 7-1 0,2 4-10 0,4 0-3 16,1-3-3-16,8-3-4 15,2-4 2-15,3-2 1 0,0-2-2 16,6-2-1-16,4 2 0 16,0-4-1-16,6 1 4 0,1 0-4 0,0-1-6 15,2 1 9-15,-3-1 2 0,-2-1-2 16,-3 4 5-16,-2-3-3 15,-2-1 0-15,-4 4 1 0,-2-2-6 0,-1 0-1 16,-4 0 4 0,-4 2 1-16,-8-1-4 0,-4-1-17 0,-2 4-19 15,-8-3-68-15,-1-1-58 16,-4 1-142-16</inkml:trace>
  <inkml:trace contextRef="#ctx0" brushRef="#br0" timeOffset="3610.005">15773 4004 793 0,'0'0'0'15,"3"0"0"-15,5 1 114 0,5 1-42 16,6 1-8-16,9 1-8 16,11 0-11-16,10-2-6 0,11 1 1 0,11-3-9 15,10 2-8-15,9 1 3 0,3-3-1 16,5 0-1-16,4 0-12 15,1 0-3-15,1-3-3 0,1-2-1 0,-2-2 5 16,-4 1-1-16,-4-1-1 16,-7 0-2-16,-6 2-4 0,-6 1-1 15,-9-2 0-15,-6 3 1 16,-13 2-4-16,-6 0 1 0,-8 1-8 0,-8 0-15 15,-7 0-3-15,-7 2-10 0,-9-1-9 16,-3 0-14-16,-8-1-25 16,-7 1-45-16,-3-1-61 0,-6 0-72 0</inkml:trace>
  <inkml:trace contextRef="#ctx0" brushRef="#br0" timeOffset="3980.005">15844 4266 619 0,'29'0'0'0,"7"0"307"0,10-3-133 16,9-5-57 0,10 1-36-16,8 0 4 0,10-4-22 0,5 5 0 15,3-3-6-15,1 3-19 0,1 4-17 0,-4 0-6 16,0 2-7-1,-6 0-7-15,-6 0 0 0,-4 2 0 0,-4 2 0 16,-8-2-2-16,-5 0-14 16,-4-2-8-16,-6 0-12 0,-2 0 7 15,-5-3-13-15,-6 0 1 16,-7-2-5-16,-7 3 6 0,-8-1-11 0,-4 1-12 15,-4 2-28-15,-3-1-96 0,0-2-86 16,-7-1-301-16</inkml:trace>
  <inkml:trace contextRef="#ctx0" brushRef="#br0" timeOffset="7550.01">18152 3471 472 0,'-6'-1'0'0,"1"-2"205"0,-1 0-103 0,-2 2-33 16,1 1-16-16,2 0-11 15,2 0-10-15,1 0 12 0,2 0 11 16,0 0-6-16,0 0-11 16,0 0-2-16,0 0 3 0,0 0-5 0,0 0-6 15,0 0-11-15,0 0-4 0,3 0-5 16,2 0 5-16,4 1-2 15,1 1 2-15,1-2 6 0,2 1 5 0,1-1 5 16,1 0-2 0,1 0-6-16,-3-2 3 0,2 0-1 0,0 2-8 15,3-1-5-15,1 1 1 16,5 0-3-16,3 0-3 0,3 0 1 15,2 0-1-15,-1 0-6 0,1-3 2 0,-1 3 4 16,-3 0-6-16,0 0 2 16,-1 0 2-16,-4 0-3 0,1-2-1 15,-1 1 4-15,-2 0-5 16,0-2 4-16,0 0 1 0,-2 0-6 0,4 0 6 15,-1 2-5-15,1 1 0 16,0 0 0-16,-4 0-4 0,0 0-5 16,-5 0 2-16,-3 0-4 15,-1 0-5-15,-5 0 8 0,-3 0-2 0,-1 0 1 16,-1 0 10-16,0 0 2 0,-3-5-2 15,-2-2-6-15,-1 0-3 16,-5-3 3-16,0 0 6 0,-4 3-2 0,-1-5-2 16,-1 3 4-1,-2 0-3-15,1 0-2 0,0 0 6 0,3 2 0 16,3-1 0-16,3 0 1 15,4 4 2-15,1 2-5 0,3-1 3 16,1 3-2-16,0 0-11 16,5 0 6-16,3 3 4 0,4 1 3 0,3 4 0 15,3 0 0-15,-1 0-2 0,2 0 2 16,-1-4-1-16,-2 1 0 15,-3-2 0-15,-3 0 6 0,-1 1-7 0,-2-1 2 16,-3 1 2-16,1 2-3 16,-2 1 0-16,0 1 0 0,-3 3-2 15,-1 0 4-15,-6 2 1 16,0 2-1-16,-5 1 5 0,-3 3-1 0,-2-1 0 15,2 1 2-15,1-1-5 0,0 0-6 16,2-1 6-16,1-2-2 16,1 2-1-16,2-1-16 0,0 0-20 0,1-2-48 15,1-2-1 1,1 1-25-16,2-3-87 0,-1-2-67 0,1-5-214 15</inkml:trace>
  <inkml:trace contextRef="#ctx0" brushRef="#br0" timeOffset="8580.012">19637 3033 420 0,'0'-7'0'0,"-1"2"203"16,-1 1-122-16,2-1-18 15,-2 2-19-15,1 0 0 0,0 0-12 16,1 1 2-16,0-2 5 15,0 1 0-15,0 1-3 0,0-2 0 0,0 1-3 16,0 2 1-16,0 1 3 16,0-2-10-16,0 2-7 0,0 0-5 15,0-2-1-15,0 2-4 0,-2 0-2 0,2 0 4 16,0 0 4-16,0 0 1 16,0 0 0-16,0 0-3 0,0 0 2 15,0-2 2-15,0 1-3 16,0-1-5-16,0 2 1 0,0 0-3 0,0 0-3 15,0-2 4 1,0 0 0-16,0 1-2 0,0 1 3 0,0 0-7 16,-1 0-2-16,-3 0 1 0,2 3-3 0,-5-1 0 15,-1 5 2 1,-2 0 3-16,-4 3-5 0,0 3 2 0,-3-2 0 15,1 8-1-15,-2 6 0 16,-3 4 3-16,2 6-3 0,-2 5 0 16,2 0 0-16,3 1 0 15,6-5 1-15,3-6 0 0,7-5-2 0,2-7 1 16,6-2-1-16,3-5 1 15,5-3 0-15,4-6 22 0,2-2-13 16,2 0 0-16,3-5-5 0,1-3-2 0,-1-3 2 16,0-1-2-16,-2-4-1 15,-1-4 2-15,-3-1 1 0,-3 0 1 16,-1-3 3-16,-4-2 0 15,-5-3 3-15,1-3 3 0,-6-4-9 0,-2 0-2 16,-1 2-1 0,-1 5-1-16,-6 7-2 0,1 3-2 0,-5 4 1 15,1 5-5-15,-1 1 5 16,0 5-4-16,-2 4-7 0,3 3-6 15,-1 8-18-15,3 2-14 0,0 5 7 0,0 5-12 16,4 2-20-16,2 7 5 16,2-3-33-16,0-3-67 0,4 1-35 15,4-10-60-15</inkml:trace>
  <inkml:trace contextRef="#ctx0" brushRef="#br0" timeOffset="9030.012">19895 3118 423 0,'10'-13'0'15,"-5"4"209"-15,1 4-82 16,-6-1-13-16,0 5-8 0,0 1-22 15,-3 3-57-15,-2 10-5 16,-2 6 17-16,-2 8 4 0,0 3-11 0,1 0-9 16,0 1-6-1,1-2-1-15,1-1-8 0,-1-6-1 0,0-1-3 16,0-6-3-16,1 0 3 15,1-4-3-15,2-2-2 0,-1-4 2 16,2-1 4-16,0-2-5 0,1-2 0 0,1 0 5 16,0 0-7-16,3 0-3 15,1-5 3-15,4-4 4 0,2-2 7 16,2-3-5-16,3-4-4 15,0-6 0-15,1-1 2 0,1-1-10 0,3-3 3 16,-2 1-3-16,1 3-6 16,-1 3 11-16,-2 7 0 0,-3 5-1 15,0 7 5-15,-2 3-2 16,0 4-5-16,1 13 6 0,-1 2 0 0,-1 9 0 15,-1 0 4-15,-4 0 0 0,-2 1-2 16,-3-7 6-16,0 2-4 16,0-7 0-16,-4 0 1 0,-2-3-4 0,2 0 2 15,1 0 0 1,-1 0-3-16,1 0 0 0,2 0 0 0,1-2-22 15,0-2-29-15,3 1-31 16,3-7-46-16,3-3-76 0,1-1-9 16,-1-2-109-16</inkml:trace>
  <inkml:trace contextRef="#ctx0" brushRef="#br0" timeOffset="9360.013">20253 3321 495 0,'18'-9'0'0,"0"-1"274"15,0 0-146-15,-1-1-19 0,0 1-41 16,-2-1-33-16,-3-3-1 15,0 2-9-15,-3-3-3 0,0-1-5 0,-5 1 7 16,-5-4-2-16,1 0 2 0,-6 2-9 16,-4 2-1-16,0 3-8 15,-3 7-4-15,-1 4 2 0,-4 1-4 0,2 8 0 16,-5 9 0-1,2 5 0-15,-2 9-2 0,1 4 4 0,0 2-1 16,3 2 0-16,4-2-1 16,5-2 0-16,5-5 0 0,3-5 1 15,8-5 5-15,3-4-1 16,3-4 10-16,0-2 3 0,4-2 0 0,2-2-4 15,3-6-12-15,4 0 1 0,1 0-1 16,1-3 0-16,2-2-4 16,-3-4-72-16,0 3 11 0,-1-3-30 0,-4-4-19 15,-2 0-47-15,-2-7-124 16,-1-3-80-16</inkml:trace>
  <inkml:trace contextRef="#ctx0" brushRef="#br0" timeOffset="11680.016">20781 3090 681 0,'0'-6'0'0,"-3"1"280"15,-3-3-170 1,-3 7-36-16,-4 1-18 0,-2 3-29 0,-3 11-10 16,0-2-8-16,1 7-3 15,4-3-4-15,3-1 0 0,2 1-1 16,3-3 1-16,2 0-2 15,2 1 0-15,1 0 3 0,2 1-4 0,4-1 2 16,3 4-1-16,0-4 0 0,3 1 0 16,3 2-5-16,-1-3 1 15,2 1 7-15,1-4-4 0,1 1-1 0,0-1 4 16,-1 2 1-16,0 0-3 15,-6-1 0-15,-1-1 3 0,-5 0-4 16,-4-1 0-16,-1 1-3 16,-6 0 1-16,-6-1 6 0,-3-2-2 0,-4-1 0 15,-3-1 2 1,-2-4-1-16,1 1-2 0,1-1 0 0,3-1 1 15,4 0-2-15,3-1 0 0,4 0-14 0,4 0-3 16,3 0-1 0,1 0-14-16,3 0-24 0,7 0 30 0,-1 0 20 15,4-2 0-15,4-5 0 16,0 0 9-16,3-1-4 0,3-1 3 15,3 0-3-15,2-4 4 16,2-1-3-16,1-2 2 0,1-1 4 0,-2-4-1 16,2-1 4-16,-1-7-2 0,-4 0 3 15,-3-3-1-15,-3-6-4 16,-2 0 5-16,-3-4 4 0,-1 1-4 0,-4-3 0 15,-2 5 1-15,-1 4 2 16,-3 8 0-16,-1 9 2 0,-2 6-2 16,-1 5 2-16,-1 5-10 15,0 2-1-15,0 0-2 0,0 8-1 0,-2 10 0 16,-6 10 0-1,0 10 15-15,-4 8-4 0,0 4-2 0,-2 1-1 16,1 0-5-16,-1-6 1 0,0-2-2 0,0-5-2 16,2-7 0-1,4-4 3-15,1-3-3 0,2-4-4 0,3-3-4 16,1-3-4-16,0-1 2 15,1-4-5-15,0-4-10 0,0-2 5 16,0-1-2-16,0-2 3 16,0 0 19-16,0-5 0 0,0-6 0 0,2-3-25 15,5-3 15-15,0-3-9 16,3-3 2-16,2-1 9 0,1-2-1 15,0-2 6-15,1 5 0 0,-3 0-2 0,-1 7 5 16,0 6 0-16,-1 3-4 16,2 3 3-16,2 2-1 0,0-1 0 15,5 1 3-15,2-2-2 16,2 1-26-16,3 0-29 0,-1 0 6 0,0 1 17 15,0-1 11 1,-3 3-11-16,-2 0 2 0,-6 0 26 0,-1 0 3 16,-6 0 3-16,-3 0 2 0,0 0 11 0,-3 0 33 15,0-3 9 1,-4 1-24-16,0-3-11 0,-6 2 12 0,0 3-14 15,-1 5-13-15,-7 8 0 16,1 11 1-16,-3 1 6 0,1 5 4 16,3 2-8-16,2-4-7 15,4-1 0-15,3-5 0 0,2-2-3 0,2-3 2 16,3-4-1-16,0-2-1 15,0-3 1-15,5-2 0 0,2-5-6 16,4 1 7-16,3-2 1 0,-1-3-2 0,3-3 0 16,1-1 1-16,-2-4-1 15,2-1-10-15,-4-4 7 0,-1-2 3 16,0-4 0-16,-1 2 3 15,0 0-5-15,-3-2 4 0,1 6-4 0,-3 2-13 16,-2 5 8 0,-1 5 3-16,-3 3 1 0,0 1-5 0,0 10-17 15,-6 7 21-15,1 4 8 16,-1 1 3-16,1-1-3 0,2-3-1 15,3-1 3-15,1-5-4 0,2 0 4 0,3-3-1 16,1-2 0-16,5-4 7 16,4 1-3-16,3-4-4 0,5 0-1 15,-1-1-1-15,0-4-2 16,1-3 2-16,-1-3-3 0,-2-3 0 0,-1-4 2 15,-6-2 1-15,0-4 0 16,-2-5 1-16,-3-3-4 0,2-3 0 16,-1-4 0-16,3-4 4 0,1-1-5 0,0-2 2 15,0 1 0-15,-1 3-2 16,-2 6-5-16,-2 7 4 0,-5 7 0 15,-2 9 3-15,0 9-2 16,-2 4 1-16,-2 5 0 0,-4 13 14 0,-4 6 16 16,-3 15 4-1,-1 4-11-15,-1 5 1 0,0 2-3 0,3-3-4 16,2-1-2-16,0-8-4 15,3-4-8-15,4-5-2 0,1-5 1 16,2-2-1-16,0-2-1 0,5-3 0 0,-1-2 0 16,2-5 0-16,1-2-10 15,0-2-2-15,2-2-13 0,-1-2 0 16,3-2-11-16,-1 0-10 15,3-7 5-15,0-1-2 0,1-7-28 0,1-3 16 16,1-2 14-16,0-4-2 16,2-1 19-16,-2-3 10 0,0 1 8 15,-1 3 6-15,-5 4 0 16,-3 9 9-16,-3 6 11 0,-3 5-3 0,-1 5-4 15,0 11 22-15,-5 4 23 0,-2 4-3 16,0 2-26-16,2-1-5 16,0-4 2-16,0-2-2 0,4-2-3 0,0-3-4 15,1-1-4 1,0-2-9-16,2-4-5 0,4-2 2 0,0 0 4 15,1-3-5-15,0-2 0 16,3 0 6-16,0 0-6 0,2-4-2 16,4-1-5-16,-2-3-7 0,3-4 8 0,-1-3-6 15,3-2 3-15,-2-4 5 16,0 0 5-16,0-2-2 0,-1 1 2 15,-4 2-2-15,-2 4 2 16,-3 2 1-16,-4 5 1 0,-1 2-3 0,-2 5 0 16,0 2 10-16,-2 0-13 15,-1 7 3-15,-3 5 0 0,-1 4 12 16,2 3-6-16,-1 0-2 15,1-2 1-15,3 0 5 0,1-2-3 0,-2-1-3 16,3-2 1-16,0 2-2 0,4-1-2 16,0 0 2-16,0-2-1 15,4-2-4-15,2-2 2 0,1-2 3 0,2-2-3 16,2-3 0-1,-4 0 6-15,3-3-7 0,-3-3 2 0,-1-3 3 16,-3-5 0-16,-2 2 0 16,-3-3-2-16,-2-3-4 0,0-2 1 15,-2 1 1-15,-4-1-13 16,0 0 6-16,0 3-5 0,1 0-7 0,0 2 5 15,2 2-5-15,0 5-3 0,1 1 13 16,2 6 3-16,-1-2 2 16,1 3 3-16,1 0-17 0,5 0 6 0,6 3 15 15,-1 2-4-15,3-1 1 16,1 5 0-16,0-4 3 0,1 3-3 15,-1 1 0-15,-2-1 18 16,-1 2-2-16,-4 4 4 0,-1-2 1 0,-1 5 0 16,-3 4-7-16,-2-1-4 0,-1-1-8 15,0 0 3-15,-4-4-3 16,-2-1-2-16,1-1 0 0,-1-4 4 0,0 0-2 15,-2-2-1 1,2-3 2-16,-1 1-2 0,0-4 1 0,0 1 0 16,2-2-3-16,3 0 2 15,1 0 4-15,1-1-4 0,0-5-1 16,5-1 0-16,5-4-25 15,4-5 17-15,1-1-9 0,3-4-9 0,1-2 3 16,1-4 4-16,3 1-7 0,2-6 7 16,0 3-5-16,-4 6 14 15,0 4 11-15,-5 8-1 0,-3 6 0 0,-3 2 0 16,1 3 16-16,-1 6 6 15,-2 6-5-15,-3 8-4 0,-2 0-3 16,-3 5 3-16,0-1-1 16,-7-1 13-16,2-1-8 0,-3-1 0 0,0 0-6 15,2-4-9 1,1-1 0-16,2-3-2 0,2-1 0 0,-1-2 1 15,0-3-27-15,2 0-28 0,-1-4-23 0,0-1-80 16,1-2-74 0,0-4-164-16</inkml:trace>
  <inkml:trace contextRef="#ctx0" brushRef="#br0" timeOffset="11850.016">22540 2950 664 0,'1'-5'0'0,"-1"-1"14"16,0 1 0-16,-3 2-13 0,-3 2-2 16,-7 1-236-16,-3-1-93 15</inkml:trace>
  <inkml:trace contextRef="#ctx0" brushRef="#br0" timeOffset="12010.016">21792 3062 620 0,'0'2'0'16,"0"-2"126"-16,3 0-42 15,8 0 19-15,4-4-20 0,8-1-62 16,1-2-11-16,5-2-7 16,1 1 1-16,2 3-3 0,-3 0-2 0,-3 5-17 15,0 0-55-15,-9 0-86 16,-3 0-107-16</inkml:trace>
  <inkml:trace contextRef="#ctx0" brushRef="#br0" timeOffset="23450.032">15616 4683 414 0,'-8'-5'0'0,"2"5"178"0,1-1-68 16,2-1-30-16,2 1-8 16,1 1-10-16,1 0-46 0,5 0-4 0,4 0 73 15,6-3-8-15,5-2-10 16,4 0-5-16,3-2-19 0,2 0-6 15,-1 2 1-15,1 3-15 0,-2 1-14 0,-1 0-9 16,0 0 0-16,-4 0 3 16,0 0-3-16,-3 0 0 0,-3 1 1 15,-2-1-6-15,-2 0-10 16,-6 1-7-16,0 0-17 0,-6 0-9 0,-1 0-29 15,-1 0-53 1,-7 6-31-16,-4 3-45 0,-6-1-233 0</inkml:trace>
  <inkml:trace contextRef="#ctx0" brushRef="#br0" timeOffset="23690.033">15775 4700 646 0,'0'7'0'0,"-3"10"139"0,-1 5 1 16,-2 10-53-16,-4 7-24 15,-1 2 1-15,-2 1-19 0,-2 0-14 16,1 0-8-16,-3-4-7 0,1-1-3 0,4-4-5 16,-3-1-2-16,3-2-5 15,3 0-2-15,1-3 2 0,0 0-2 16,2-1-35-16,2-6-5 15,1-4-19-15,2-1-35 0,1-7-16 0,5-2-8 16,5-3-76 0,4-6-27-16,0-6-153 0</inkml:trace>
  <inkml:trace contextRef="#ctx0" brushRef="#br0" timeOffset="24250.033">15887 5015 677 0,'0'0'0'0,"-2"5"110"0,-5 9-17 0,-2 8 26 15,-2 2-49-15,1 3-19 16,1-1-5-16,1-4-18 0,0-2-8 16,5 0-8-16,0-6 1 0,2 0-9 0,1-4-3 15,1-3-1-15,3 0 0 16,1-3 0-16,2-2 0 0,-2 2 0 15,4-2 0-15,1-2-10 16,2 0-6-16,0-2-14 0,1-8 3 0,2 0 10 16,0-5-6-1,-1-1 15-15,2-3 2 0,-4-3-3 0,1 0 2 16,-1 0 0-16,-1 5-10 15,-1 4 1-15,-5 5-4 0,1 5 7 16,-5 3 5-16,1 8-1 0,-2 4-2 0,1 5 9 16,-1 2 4-16,0-2 5 15,0 0 1-15,1-3-1 0,2 1 4 16,3-1-4-16,1-3-3 15,4-2-4-15,0-3 0 0,1-3 8 0,4 0-4 16,-2-3 1-16,2 1-4 16,1-1 0-16,-4-1 1 0,1-3 1 15,-2-2-4-15,-1-1 2 16,-3-1 4-16,-1-1-1 0,-3-4 6 0,-1-3 6 15,-1-1 2-15,-1-4-2 0,-1 1-4 16,-1-4-3-16,-2-1-1 16,-2 4 0-16,0 1 5 0,-1 3-1 0,3 7-6 15,-1 6-6 1,3 1 0-16,0 3 0 0,0 0-19 0,0 8 2 15,0 4-8-15,1 2-30 16,0-2-8-16,0 3-40 0,0-1-36 16,2-3-21-16,5-1-20 0,0-3-115 0</inkml:trace>
  <inkml:trace contextRef="#ctx0" brushRef="#br0" timeOffset="24610.034">16389 5037 386 0,'0'-8'0'0,"0"1"238"0,-3 2-133 16,-1 2-24-16,-2 2-20 15,0 1-12-15,-1 4-1 0,-1 8-24 0,-2 4 0 16,2 5 5-16,-2 1 0 0,-2 1-8 16,5 2 0-16,0-3-6 15,3-1-9-15,4-1-6 0,0-6 0 0,5 1 0 16,5-2-4-1,0-4 6-15,2-2-2 0,2 0 0 0,2-5 7 16,2-1-5-16,0-1-3 16,2-4 2-16,1-5 4 0,-4 1-4 15,1-5 3-15,-2-4 0 16,-2 0 0-16,-2-7 11 0,-2 2-2 0,-2-4-1 15,-3-3 2-15,-2-1-7 0,-3-1-1 16,-3 0-3-16,-6 5-1 16,-3 6-2-16,-2 2 0 0,-3 10 7 0,1 6 1 15,-1 2-7-15,-1 10-1 16,1 7 0-16,0 7-13 0,1 2-33 15,3 1-59-15,0-2-27 16,3-4-67-16,2-3-190 0</inkml:trace>
  <inkml:trace contextRef="#ctx0" brushRef="#br0" timeOffset="25360.035">17004 4916 855 0,'8'-10'0'0,"-3"3"121"0,-5 4-38 0,0 1 4 16,-2 0-43-16,-4 2-35 0,-6 4-9 16,-3 6 0-16,-2 3 15 15,-3 2-4-15,2 0 3 0,3-2-7 0,2-1-6 16,3-2 4-16,6 0-4 15,1 0-2-15,3-1 2 0,0 2 0 16,5 0-1-16,4-1-6 16,5 3-1-16,3-2 0 0,4 1 4 0,-3 2-2 15,2-3-1 1,-3 1 6-16,0 0 0 0,-3 0-2 0,-2-1 3 15,-3 0-1-15,-2-1 0 0,-2 0 0 0,-2 0-3 16,-2-1-1 0,-1 1 4-16,-6-2 0 0,-6 2-9 0,-5-1 12 15,-3 1-3-15,-6-6 0 16,0 3 0-16,-1-2 6 0,5 0-4 15,2-3-1-15,4 0-1 16,5 1 0-16,3-3-32 0,6 1 13 0,1-1 0 16,1 0 9-16,1 0-22 0,5 0-4 15,5 0 31-15,3 0 4 16,-1 0-18-16,5-1-1 0,-1-3 4 0,3 4 10 15,1-3 7-15,0-4-2 16,5 2-1-16,0-7 2 0,2 0 11 16,2-2 10-16,-2-1-3 15,2-3-10-15,-5-2 3 0,2-4 3 0,-2-2 7 16,-2-2-5-1,-2-4-6-15,-2-1-3 0,-2-4-1 0,-3-2 2 16,0-2 0-16,-1-2-3 0,-2-1 4 0,-1 1-5 16,-4 5-1-1,-1 6 4-15,-1 10 1 0,-4 6 5 0,0 5-1 16,0 7-7-16,0 1-3 15,0 3-4-15,-2 5-5 0,-3 12-5 16,-3 12 18-16,-3 8 5 16,-3 10-2-16,-1 2 0 0,-3 1 1 0,-1 3 2 15,2-4-2-15,3-5-4 16,4-5-4-16,2-6-2 0,5-6 0 15,1-3 3-15,2-3-4 0,3-2 1 0,2-3 0 16,3-2-11-16,2-3-13 16,0-1-34-16,-1-4-16 0,4-4-12 15,0-2-61-15,-2-3-49 16,3-6-14-16,-7-6-163 0</inkml:trace>
  <inkml:trace contextRef="#ctx0" brushRef="#br0" timeOffset="25510.035">17344 4991 739 0,'10'-8'0'0,"3"0"176"16,1 1-120-16,4 0-25 0,3 1-16 16,3 0-11-16,0 2-3 15,-1 0-2-15,1 0-52 0,-2 2-33 0,1 1-87 16,-3-1-63-16</inkml:trace>
  <inkml:trace contextRef="#ctx0" brushRef="#br0" timeOffset="27390.038">17634 5027 633 0,'0'-14'0'16,"0"0"111"-16,-1 3-42 15,-2-1-12-15,-1 7 0 0,-2 1 1 16,-4 3-33-16,-1 1-17 0,-3 5 9 0,-5 7 12 16,1 8 8-16,-4 6 0 15,1 3-9-15,4 3-18 0,1-1-6 16,4-4 0-16,4 0-4 15,3-7 0-15,3-6-1 0,2-3 1 0,1-3-5 16,4-4 4-16,4-1-4 16,3-3 6-16,3-2 4 0,5-7 0 15,1-4-5-15,1-3 0 16,0-1 0-16,-3-3-17 0,1-2 13 0,-1 2 4 15,-2-4 0-15,0 1 0 0,1 0 2 16,-6-1-3-16,0 2 2 16,-4 8 2-16,-4 6-4 0,0 4 2 0,-4 4 0 15,-2 7-1 1,-3 8-18-16,-4 7 23 0,1 6 6 0,1 1-2 15,0-4-5-15,5-1-3 16,-2-3-2-16,4-3-5 0,0-2 7 16,4-4 1-16,3-3-2 0,2-3 0 0,3-1 10 15,3-3 2-15,2-2 11 16,3 0-9-16,3-7-9 0,-1 0-5 15,1-6 0-15,-2-1 2 16,1-3-1-16,1-4 2 0,-1-4-3 0,0-4 0 16,-4-5 0-16,4-2 4 15,-3-3-4-15,-2-4 0 0,1-3 2 16,-3 0-2-16,1 0-3 15,-1 2 0-15,-5 8-1 0,-1 7 1 0,-4 10 2 16,-2 9-1-16,-3 5 2 0,0 5 0 16,-4 9-11-16,-7 10 7 15,-2 13 8-15,-5 7 12 0,-2 7-5 0,1 0-5 16,-2 0 1-1,2-2-2-15,1-3-2 0,3-6-2 0,3-3 3 16,5-2-2-16,1-4-3 16,2-3 2-16,0 0 1 0,3-1-2 15,1-3 0-15,2-2 0 16,3-4-4-16,2-1 2 0,3-4-3 0,0-2-9 15,3-4 8-15,0-2 0 0,1 0-6 16,1-7-5-16,1-2-6 16,-2-4-7-16,1 0 10 0,0-3 5 0,-3-2 3 15,0-2 10-15,-1-2 1 16,0-2-1-16,-1 0 0 0,-2 3-4 15,-2 3-3-15,-1 6 7 16,-1 5 2-16,-3 5 0 0,-1 2-2 0,0 9 2 16,-4 5-1-16,-3 8 24 0,1 4-5 15,-1-1-2-15,0-3 0 16,4-1-2-16,-1-3-1 0,2-2-4 0,2-1-4 15,0-3-4 1,4-3 1-16,1 0 1 0,0-3-6 0,0-2 6 16,3-1-1-16,0 0-4 15,1-2 4-15,2-1-1 0,0 0-1 16,0-5-9-16,1-3 5 15,1-1-1-15,-3-5 7 0,4-2 0 0,-3-4-4 16,1-4 4-16,0 0-1 0,1-2-1 16,0-1 0-16,0 3-6 15,-4 2-2-15,1 5 6 0,-3 7 2 0,-5 5 0 16,-1 3 0-16,-1 2 0 15,0 10-10-15,-3 4 11 0,-3 5 11 16,0 4-1-16,0 1 1 16,1-3-4-16,1 1 0 0,1-5 0 0,3 0-5 15,0-3-1 1,2-2 3-16,3 1-1 0,2-6-1 0,2 0 1 15,2 0 0-15,1 0-4 0,1-4 0 0,3 0 8 16,-3-3-8 0,2 0 0-16,-3-5 4 0,0-5-6 0,-1-1 4 15,-2-3 2-15,-2-4-2 16,-2-3 3-16,-1-3-5 0,-3-2 0 15,-1-1 0-15,0 2 2 16,-3 1-3-16,0 2-10 0,-3 7 2 0,0 4-6 16,1 5 8-16,-1 3-3 0,-1 3-4 15,4 0 1-15,-2 2-1 16,1 2-2-16,3-1 4 0,2 2-3 0,-1-2 1 15,4 0 8-15,2 0 2 16,1-1 0-16,5 0 6 0,-2 0-2 16,6 2 0-16,-4 0 0 15,1 5 0-15,0 3 0 0,-3 1 0 0,0 4 0 16,-1-1 0-1,0 1 6-15,-3-2 1 0,0-1 4 0,-3-3 4 16,0 1-3-16,-1-2-5 0,-2 0 0 0,0-2-3 16,-2-1-3-1,-2 1 3-15,-3 1 2 0,1-2-4 0,-2-2 9 16,2 0-4-16,-1-4-6 15,6-1 1-15,0 2 2 0,1-2-6 16,0 0 4-16,1 0 1 16,3-5-4-16,2-7 2 0,4 2 2 0,0-5-3 15,2-2 0-15,2-4 0 16,-2-1-11-16,4-1 1 0,1-2-4 15,-2 1 3-15,1-1 9 0,1 4 0 0,-4 1-3 16,2 6 2-16,-1 6 1 16,-5 6-2-16,-1 2 4 0,-1 7 0 15,-3 8 0-15,-3 5 0 16,-1 4 8-16,0 3 0 0,-2-2 1 0,-1-3 2 15,1 1-1 1,-2-4 0-16,3-1-8 0,0-3-3 0,1 0 2 16,0-2 2-16,0-5-3 0,4 0-17 0,0-1-2 15,-2 0-20 1,0-4-10-16,0 1-36 0,0-4-142 0,0 0-141 15</inkml:trace>
  <inkml:trace contextRef="#ctx0" brushRef="#br0" timeOffset="27590.038">18596 4716 1044 0,'0'-14'0'0,"0"3"101"16,0 1-59-16,3 0-24 15,1 5-14-15,-2-1-8 0,-2 3-2 0,0 3-60 16,-4 0-56 0,-8 0-60-16,-8 4-48 0,-9 2-95 0</inkml:trace>
  <inkml:trace contextRef="#ctx0" brushRef="#br0" timeOffset="27760.038">17925 4850 813 0,'10'0'0'0,"6"-4"106"0,8-4-16 0,6-3-32 15,5 0-20-15,6 2-26 16,-1-1-7-16,-2 3-2 0,-3 2-6 16,-8 3-76-16,-4 2-25 0,-3 0-76 0,-12 0-221 15</inkml:trace>
  <inkml:trace contextRef="#ctx0" brushRef="#br0" timeOffset="49660.068">19099 4971 175 0,'-4'0'0'0,"0"-1"93"0,-1 0-41 15,2 1-2-15,1-1 8 0,0 0-23 16,1 1 0-16,1 0 16 15,0-1 14-15,-1 1 16 0,-1 0 1 0,0 0-35 16,1 0 0-16,-3-2 3 16,3 0-15-16,-1 2-13 0,0 0-5 15,1 0-7-15,1 0-1 16,0 0-4-16,0 0 3 0,0 0 6 0,0 0 4 15,0-1 2 1,1 1 6-16,4 0 14 0,2 0 5 0,4 2-6 16,4-2-4-16,3 0-10 0,4 1 2 0,2-1 2 15,3 0-2 1,4-3-1-16,4-1 1 0,-1-1-1 0,2 1 1 15,2-2-4-15,-1 0-10 16,1 2 5-16,-2-1-4 0,-6 2-4 16,-2 3-8-16,-2 0-4 15,-4 0 4-15,1 1 0 0,-6 4-3 0,-1-1 1 16,-3 2-2-16,-1-1-24 0,-2-3 5 15,-1 2-14-15,-6-2-7 16,0 0 7-16,-3 0-14 0,0 0-26 0,0-1 12 16,-6 3-17-16,-3-1-37 15,-7 1-41-15,-4-1-21 0,-2 0-72 16,-2-2-62-16</inkml:trace>
  <inkml:trace contextRef="#ctx0" brushRef="#br0" timeOffset="50030.07">19062 5150 482 0,'-4'3'0'0,"2"-1"277"15,2 0-172-15,0 0-11 16,6-1-27-16,2 2 6 0,3-1 15 0,5-2-33 15,3 0-10-15,4 0 3 16,3-2-13-16,3 1-13 0,2-1-7 16,2 0-2-16,-1 2-7 0,-1 0-3 0,0 2 1 15,2 1-4-15,-2 1 0 16,0-3 0-16,-1 2 3 0,-2-2-4 15,-3 0 2-15,-1 2 1 16,-5-3-4-16,-1 0 4 0,-3 0-1 0,-5 0-2 16,-1 0 2-1,-2 0 1-15,-3 0-3 0,0-2-10 0,-1 1-3 16,-1 1-13-16,0-1 0 0,-2-1-8 0,1 0-19 15,-1-3-10 1,0 0-36-16,-4 0-35 0,-1-2-4 0,-3-1-51 16,0-2-135-16</inkml:trace>
  <inkml:trace contextRef="#ctx0" brushRef="#br0" timeOffset="50540.07">19582 4790 524 0,'-6'-10'0'0,"0"0"249"16,1 0-144-16,3 4-10 16,0 3-12-16,2 1-29 0,0 2-20 0,0-1-10 15,4-1-1 1,3 2 10-16,2 0-7 0,2 0-11 0,0 6-3 15,3 0 5-15,3 2 3 16,0 4-5-16,2 2-7 0,1 1 0 16,-2 3-6-16,-2 0-3 0,1 0 2 0,-4 0 3 15,-3-3-6-15,-1-1 3 16,-3-3-3-16,-2 0-7 0,-2-4 4 15,0 2-2-15,-1-1 3 16,-1 0 0-16,-1 1 1 0,-3 4-1 0,-2-2 6 16,-3 4 0-16,0 0-4 15,-4 1 4-15,-3 4 0 0,1 2-4 16,-2 2 4-16,1-2 3 0,0 2-5 0,2 2 0 15,2-1 0-15,3-1 0 16,1-1 0-16,-1 0 2 0,2-2-3 16,-1-2 2-16,1 1-2 15,-2-3-11-15,1-2 7 0,0 2-3 0,-1-1 1 16,-2-5 8-16,4 0-2 15,-3 1-1-15,3-6 2 0,2 1 0 16,-1-1-14-16,3-4 7 16,1 1-5-16,0 0-11 0,2-1 3 15,-1-1-6-15,1 1-20 0,0-2-13 0,0 0-23 16,1 0-99-16,1-5-62 15,0-2-138-15</inkml:trace>
  <inkml:trace contextRef="#ctx0" brushRef="#br0" timeOffset="56190.078">20332 4633 441 0,'1'-8'0'15,"1"0"269"-15,0-1-168 16,-2 0-3-16,1 1-19 0,1 1-15 0,-1 5 2 16,0 0-12-16,1 2-6 15,-2 5-36-15,0 9-2 0,-5 10 17 16,-2 6 0-16,-3 3-2 0,-1-1-10 0,1-4 4 15,1-3-4-15,2-4 0 16,0-4-5-16,3-5 3 0,-2-3 0 16,3-3-3-16,2-4 4 15,1 1-6-15,0-3-6 0,0 0 1 0,0 0-2 16,4 0-2-1,5 0 2-15,3 0 8 0,1 0-7 0,4-6 3 16,-2-1-2-16,3 0-3 16,1-3 0-16,1 5 3 0,-1 1-3 15,0 1 0-15,-5 3 0 0,1 1-4 0,-5 6 6 16,-1 7-4-16,1 1-5 15,-2 7 8-15,0 2-2 0,0 3 0 16,-2-2 2-16,-3 2 1 16,-1-2-2-16,-2-3 0 0,0-1-1 0,-6 0-1 15,-3-1 4-15,-2 0-2 16,-2-3 0-16,-5 0-1 0,0 0 2 15,-4-2-2-15,1-3 1 16,1 2 0-16,2-4 0 0,1-3 0 0,1-3 4 16,3-3-5-16,-1-1 2 0,0 0 3 15,2-3-6-15,0-2-2 16,0-4-6-16,3 1-19 0,2-4-4 0,1 3-13 15,4-2-26-15,0-2-6 16,2 0-40-16,0-1-88 0,5-1-63 16,0-2-249-16</inkml:trace>
  <inkml:trace contextRef="#ctx0" brushRef="#br0" timeOffset="56440.079">20386 4641 643 0,'1'-9'0'0,"7"2"233"16,1-2-129-16,6-3-32 16,1 3-10-16,2-2-2 0,0-2-12 0,-1 4-6 15,1 0-7-15,-1-1-9 0,1 5-14 16,-1 1-11-16,-1 1 1 15,0 3 0-15,-3 0-4 0,0 0-2 0,-5 2-19 16,-2 3-29-16,-6-1-10 16,0 4-38-16,0 3-26 0,-5-1-3 15,-1 3-57-15,-1 2-135 16</inkml:trace>
  <inkml:trace contextRef="#ctx0" brushRef="#br0" timeOffset="56780.079">20834 4654 655 0,'5'-9'0'0,"0"6"249"15,-3 3-112-15,2 4-70 16,-4 14-41-16,0 9 20 0,-3 10-5 0,-4 9-9 16,-3 1-9-1,-4 3 4-15,-2-2-9 0,-1-5-10 0,3-5-1 16,1-6-3-16,2-3-4 15,4-3 0-15,2-4 4 0,3-3-5 16,2-4-39-16,0-1-3 16,0-4-35-16,0-3-12 0,0-2 2 0,0-3-57 15,0-2-5-15,0-8-4 0,2-4-63 16,0-8 80-16,0 0 33 15</inkml:trace>
  <inkml:trace contextRef="#ctx0" brushRef="#br0" timeOffset="56970.079">20789 4899 205 0,'14'-46'0'0,"-1"2"216"0,1 3-135 15,-3 5 32-15,-1 4-7 16,-2 10-6-16,-4 9 6 0,-1 3-21 0,0 8-11 15,-2 2 0 1,4 4-34-16,0 10-5 0,1 8 22 0,5 7-6 16,-2 6-18-16,0 0-14 0,0 3-5 0,-1-2-7 15,-3-3-3 1,0-7-2-16,-3 0 0 0,0-3-4 0,-1-4-4 15,-1 1-22-15,0-2-26 16,0-4-7-16,0-1-22 0,0-2-44 16,4-5-36-16,2-4-101 15</inkml:trace>
  <inkml:trace contextRef="#ctx0" brushRef="#br0" timeOffset="57420.08">21284 4607 713 0,'2'-3'0'0,"-2"2"263"15,0 1-177-15,-3 10-67 0,-5 7 34 0,-6 8 1 16,-5 8-7 0,-4 3-10-16,-3 3-5 0,-3 3-5 0,-2-1-10 15,1-3-8-15,2-3-7 0,6-3 2 0,2-7-3 16,6-4-1-1,4-3 0-15,6-4 0 0,1-3-13 0,2-2-1 16,1-3-8-16,0-2-10 16,0-3 11-16,4-1 1 0,4-2 7 15,1-10 8-15,4-2-5 16,5-5-10-16,0-6 7 0,4-1 0 0,1-6 2 15,1-6 8-15,0-2-1 16,1-5 2-16,-3-2 4 0,-1 3-1 16,-1 1-1-16,-2 5 0 0,-3 7 9 0,-5 11 4 15,-3 7 6-15,-1 9-1 16,-5 4-8-16,-1 13-2 0,0 10 9 15,-7 12 15-15,-3 11-5 16,-2 5-11-16,-2 2-3 0,-1 0 2 0,1-2-7 16,-1-6-3-1,1-4 2-15,2-2-6 0,1-7-1 0,0-6 0 16,5 1 0-16,1-5-49 0,3-5 15 0,2 2-16 15,0-9-40 1,0-1-10-16,6 0-60 0,1-7-109 0,-1-2-121 16</inkml:trace>
  <inkml:trace contextRef="#ctx0" brushRef="#br0" timeOffset="57920.081">21475 4630 604 0,'13'-26'0'0,"-2"11"326"0,-3 5-194 16,-4 5-36-16,-2 5-10 15,0 5-39-15,-2 15-28 0,-5 11 20 16,-3 14 6-16,-4 6-13 16,0 4-9-16,-1-3-6 0,-2-6-2 0,1-5-4 15,-2-4-4 1,4-8 3-16,3-3-3 0,-1-4-6 0,3-7 4 15,0-1-3-15,1-2-4 16,1-7 4-16,2 3 1 0,0-4-4 16,1-1-9-16,2-2-13 0,0-1-8 0,0-1 18 15,6-6-4-15,3-6-7 16,3-4 8-16,4-4 2 0,1-4-11 15,3-3 6-15,1 1-3 16,0 1-11-16,0 3 14 0,-1 4 5 0,-5 5 3 16,-2 3 10-16,-3 9-1 15,1 2-1-15,0 0 3 0,0 8 0 16,-2 6 9-16,0 4 3 0,-3 5 1 0,-1 2-5 15,-5-1 0-15,1-1-1 16,-2 0-2-16,-5-4 4 0,-5 0-2 16,-3-2-1-16,-3-4 5 15,-4 2-3-15,-4-6-2 0,-1 0 3 0,2-2-1 16,3-2-2-16,3-2-4 15,4-1-1-15,3 1-2 0,2-3-6 16,3 0-33-16,3 0-26 16,2 0-14-16,1 0-47 0,0-3-97 15,3-2-76-15,3 0-215 0</inkml:trace>
  <inkml:trace contextRef="#ctx0" brushRef="#br0" timeOffset="58490.081">21751 4900 806 0,'6'-9'0'0,"-2"2"222"16,-1 5-114-16,-1 0-17 0,-1 2-54 0,-1 2-25 16,0 10 11-16,0 5 13 0,-6 7 1 15,-2 7 4-15,-4 6-13 16,0 3-2-16,-3 4 5 0,1-1 1 0,-1 3-2 15,1 0-14 1,-1 0-4-16,0 1-5 0,0-1-3 0,3-3 2 16,0-2-6-16,1-4 0 15,0-3 3-15,4-1-3 0,2-4 0 16,-2-4-48-16,2-1 10 0,0-5 1 0,1-6 13 15,0-2 9-15,1-6-2 16,1-2 8-16,1-3 3 0,-1 0 0 0,2 0 12 16,-1-6-1-1,1-5-7-15,0-6 2 0,3-3 0 0,4-5 0 16,4-8-6-16,2-6 6 15,1-6-2-15,1-8 2 0,1-1 4 16,-3-1-6-16,1-4 4 16,0 2 1-16,0 1-5 0,1 0 4 0,5 5-4 15,6 1-3-15,-1 4 3 0,5 5 1 16,-3 4 1-16,-3 8 0 15,-2 8 0-15,-1 7 0 0,-1 6-4 0,-2 8 3 16,-1 0-1 0,-1 10 3-16,-3 6-1 0,-3 2 0 0,-2 3 0 15,-5 3 3-15,-3 0-3 16,-5 1-1-16,-5 1 2 0,-3-1-2 0,-4-2 2 15,-1 1 1 1,-4-4-3-16,-1-2 2 0,1 0-2 0,-1-6-30 16,3 0 11-16,2-2-20 0,2-6-25 0,4 0 7 15,2 0-15 1,7-3-33-16,1 0-31 0,2-1-39 0,1-7-130 15</inkml:trace>
  <inkml:trace contextRef="#ctx0" brushRef="#br0" timeOffset="58910.082">22299 4767 787 0,'25'-12'0'16,"-5"3"266"-1,-6-1-140-15,-7 6-33 0,-3 2-16 0,-4-2-35 16,-6 4-13-16,-6 0-8 15,-7 2-14-15,-2 6-1 0,-3 2-1 16,1 0-2-16,3 0-3 16,3-1 0-16,3-1 0 0,2 4 3 0,3 0-3 15,1-1 0-15,2 4 0 0,2-2-1 16,0 5 1-16,3 0 0 15,1-1-11-15,1-2 4 0,3 1-3 0,2-4-1 16,4 1 8-16,1-1 0 16,1-1 2-16,1-1 2 0,-4 2 2 15,0-2-4-15,-3 2 2 16,-5 0-2-16,1 0-1 0,-2 0 3 0,-5 0-2 15,-5 0-1-15,-2-2 4 16,-6 2 3-16,-4-5-2 0,-2 1 9 16,-1-2 2-16,-3-2-2 0,0 0-1 0,0-1-7 15,2-1 0-15,2-2-1 16,-1 1-3-16,6 1 0 0,0-2-13 15,-1 0-41-15,2 0-65 16,-1-3 10-16,0-2-49 0,0-2-172 16,-3-3-195-16</inkml:trace>
  <inkml:trace contextRef="#ctx0" brushRef="#br0" timeOffset="61840.086">18248 5648 804 0,'0'-6'0'0,"0"1"212"15,0 4-157-15,-1 1-1 16,-2 0-21-16,0 4-33 0,-2 5 0 15,0-1 19-15,2 1-3 16,0-2 2-16,2 0 2 0,1 3-4 0,0-3-2 16,4 0 0-16,2 0-2 15,1-1 1-15,1 1-6 0,3-3-2 16,-2-1-1-16,4-2-1 0,-6-1 1 0,3-1 1 15,0-5 1-15,-3-3 12 16,2-3 10-16,-3 0-1 0,-1-2-6 0,-1-1-8 16,-2-2 1-1,1 2-4-15,-2 1-3 0,0 2 8 0,-1 3-2 16,0 1-4-1,-3-1 1-15,-1 4-5 0,-5-2-4 0,0 1 2 16,-1 2-5-16,0 3 0 16,2 1 4-16,0 4-4 0,2 7-8 0,-1 6-3 15,1 5-40-15,0 5-38 0,2 2-12 16,-1 2-77-16,0-4-223 15</inkml:trace>
  <inkml:trace contextRef="#ctx0" brushRef="#br0" timeOffset="62360.087">18229 6141 627 0,'1'-5'0'0,"-1"-1"252"0,3 1-149 16,-2 0-29-1,-1 1-30-15,0 1-18 0,0 3-1 0,0 0 2 16,0 3-26-16,-1 6-2 15,-2 0-3-15,1 2 13 0,2-2-6 16,0-2-2-16,3 0 12 16,4-4 9-16,1 0 6 0,-1-3 0 0,1 0-4 15,0 0-6-15,-1 0-2 0,-1-3-10 16,-2-2 3-16,-1-2 7 15,2-1 2-15,-2-1 2 0,-2-1-4 0,-1-2 0 16,0 0-4 0,-1 0 3-16,-2-2-3 0,-2 2-1 0,-2 0 1 15,0 4 0-15,0 2-1 16,0 3-2-16,5 3-8 0,-3 0-2 0,0 3-8 15,2 6 7-15,-1 1-2 16,2 2-6-16,2 5-27 0,0 0-30 16,0 2-7-16,1 2-23 0,0-1-131 0,-1-1-212 15</inkml:trace>
  <inkml:trace contextRef="#ctx0" brushRef="#br0" timeOffset="62890.088">18239 6497 746 0,'-3'-2'0'16,"1"2"214"-16,-2 2-151 0,-1 7-32 15,0 5-6-15,-2 5-4 16,4 1-8-16,0-1-5 0,2-1-2 0,1-4-1 15,3 0 2 1,1-5 9-16,7-2 3 0,-1-2 5 0,2-1 4 16,-1-4-6-16,0 0-2 0,0 0-9 0,-3 0-6 15,-2-6-2 1,-1-2 7-16,-2-3 5 0,0-1 10 0,-1-1-4 15,-2-4-1-15,0 1 2 16,0-1-5-16,-2-3-4 0,-6 6-2 0,-1-1 1 16,-2 6-1-16,0 4 0 15,1 5-5-15,-1 0-8 0,2 0-2 16,2 8 7-16,-1 1-6 0,1 5-18 0,3 0-20 15,1 0-29-15,0 2-36 16,2-2-25-16,2 0-89 0,-1-1-357 16</inkml:trace>
  <inkml:trace contextRef="#ctx0" brushRef="#br0" timeOffset="63470.088">18213 7006 639 0,'0'0'0'16,"0"0"100"-16,0 5-10 15,0-1-6-15,-1 4 4 0,-2 1-35 16,0-1-10-16,1 1 8 0,1-1-7 0,1 2-15 15,0-3-16 1,0 1-7-16,3-2-5 0,0 0-2 0,1-2 2 16,4-2 6-16,-1 0-5 15,-1-1 4-15,2-1 0 0,-4 0-3 16,1 0 4-16,0 0 2 15,-1-3 1-15,0-2 8 0,0-5 0 0,-2-1-7 16,0 1-4-16,0-2-3 16,-2 0-2-16,0 0 2 0,-1 0-3 0,-3 4-1 15,0-1 0-15,-2 2 5 0,-2 3 1 16,1 4 5-16,-2 0-6 15,-1 1-4-15,1 6 3 0,2 1-4 0,1 1 0 16,-1 1 0 0,3-2 1-16,0 1-2 0,0 1-27 0,4-1-3 15,-1 3-18-15,1 1-9 16,1 0-55-16,4-1-160 0,0 2-258 15</inkml:trace>
  <inkml:trace contextRef="#ctx0" brushRef="#br0" timeOffset="63990.089">18180 7435 622 0,'4'6'0'0,"0"0"72"0,-1 0 4 0,1-1-12 16,-3 1-12-16,0 0-25 15,1-3-7-15,-2-2 22 0,0 0 15 16,2-1 5-16,-2 0 1 16,0 0-30-16,1 0-8 0,0-1-3 0,2 0-8 15,1-2-8-15,-1-2-3 0,1 0 0 16,-1-1 0-16,-1 1-1 15,-1 0 0-15,-1-1-1 0,-1 3-2 16,-2 0 2-16,-3 0 3 16,0 3-2-16,0 0 0 0,-1 2-1 0,1 2 0 15,-3 3 1-15,3 0-1 16,1-2-2-16,2-1 1 0,1 1 0 15,0-3 0-15,2 1-4 16,0 0 1-16,1-2-3 0,2 1 6 0,4 1 0 16,-2-3 0-16,1 0-9 0,0 0 3 15,-3 0-2-15,1 0 5 16,1-3-5-16,-5 2-5 0,1 0 4 0,-1-1 1 15,0 0-13-15,0 0-18 16,-3 1-35-16,0-3-75 0,-2 1-62 16,2 0-179-16</inkml:trace>
</inkml:ink>
</file>

<file path=ppt/ink/ink1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45:58.819"/>
    </inkml:context>
    <inkml:brush xml:id="br0">
      <inkml:brushProperty name="width" value="0.05292" units="cm"/>
      <inkml:brushProperty name="height" value="0.05292" units="cm"/>
      <inkml:brushProperty name="color" value="#FF0000"/>
    </inkml:brush>
  </inkml:definitions>
  <inkml:trace contextRef="#ctx0" brushRef="#br0">2402 4405 289 0,'0'-7'0'16,"-2"-3"99"-16,1 3-48 15,-1-3 12-15,0-4-2 0,2 2-5 0,0-3-10 16,0-2 2-16,0 3 8 0,0-1 3 16,0-2-6-16,0 3-11 15,0-1-3-15,-1 0-7 0,1 1-8 0,-2 1-2 16,1 0-12-1,-1 0-1-15,1 0 1 0,-2-1-1 0,3 2-5 16,0-2 1-16,0 2 10 16,2-4-6-16,0 3-7 0,-2-1 2 15,2 5-2-15,1 2-4 16,-1 2 3-16,1 2-1 0,0 1 0 0,0 1-6 15,0 1 6-15,1 0 0 0,3 0-3 16,-1 0 2-16,1 3-2 16,1 1 4-16,0 0-1 0,1 1 0 0,1-1 0 15,0-2 0-15,6 3 0 16,-2-4-1-16,5 0 1 0,1 0 0 15,1-1-4-15,1 0 5 16,1 0-2-16,-1-2 2 0,1 1 0 0,1-2-2 16,0 1 2-1,1 1-1-15,2-1-1 0,0-2 2 0,1 1 2 16,1 1-3-16,-1-2 0 0,2-1 1 0,0 0-1 15,1-1-4 1,0 0 3-16,1 0 1 0,0-2 6 0,2 3 0 16,0 0-2-16,2 1-1 15,-1 1-2-15,0-1-2 0,3 2 2 16,0 0 0-16,2-3-1 15,1 0 0-15,-1 1 2 0,0-2-2 0,-1 1-1 16,0 0 1-16,0 2 3 0,0-2-2 16,1 1 1-16,2 1-4 15,0 1 2-15,-1 0 0 0,3-1 0 0,-1-2 0 16,3-1 2-16,1 1-4 15,-1-1 4-15,1 4-4 0,1-2 2 16,1 1 3-16,-1 1-3 16,0-4 0-16,0 4 6 0,0-2-3 0,-3 1 0 15,0 3 5 1,1-3-1-16,0 1-2 0,-1 0 2 0,1-1-8 15,-1-1 2-15,0-2 5 0,0 2-5 0,-1-1-2 16,2 0 2 0,0 2 1-16,-2-1-4 0,2-1 3 0,-3 1 0 15,2-1 0-15,-1 1-1 16,-2 0 0-16,0-1 0 0,0 1 1 15,-2 1 0-15,2 3 0 16,2-3-1-16,1 1 0 0,0 2 0 0,1-2 2 16,0 2-4-16,0-2 1 15,4 1 2-15,0 0 0 0,2 0-2 16,2 0 2-16,2 1-1 0,2 0-1 0,0 0 2 15,-1 0-1-15,0 0 0 16,-2 0 0-16,-1 1 0 0,3 2 1 16,-2-3 2-16,0 4-1 15,0-4 0-15,1 3 1 0,0 0-2 0,1 0-2 16,0-1 2-1,2 0-2-15,2 2 1 0,0-4 0 0,1 0 2 16,-1 1-2-16,0-1 0 0,-3 2 0 0,3-1 0 16,-1 0 1-1,0 2 1-15,1-1-2 0,-2 0 0 0,4 0 5 16,0-1-7-16,4 1 4 15,2 1-1-15,0-3-2 0,0 0 2 16,-1 1 2-16,-1-1-3 16,-2-1 0-16,0 1 2 0,1 0-3 0,1 0 2 15,3 0 0-15,3-2-1 16,3 1 0-16,2 1 1 0,-1 0-2 15,0 0 2-15,-3 0 1 0,1 0-2 0,0-2 0 16,-2 2 4-16,0 2-2 16,-1-2 1-16,2 0-2 0,0 3 1 15,3-1 0-15,0 1-2 16,0 0 0-16,-1-2 0 0,0 3 2 0,-1-1-2 15,-2 2 0 1,2-1 2-16,-1 1-2 0,1 0 0 0,5 0 0 16,-1 0 0-16,0-1 0 15,1 2 2-15,-1-3-2 0,1-1 0 16,0 1 1-16,-2-2-1 0,1 1 5 0,1 1-3 15,2-2-4-15,1 1 4 16,0-2-2-16,1 0 0 0,-2 0 0 16,2 0 2-16,-3-3-2 15,1 1 0-15,1 0 2 0,-3-1-3 0,5 0 2 16,-3 2 1-16,2 1-1 15,-2-2 1-15,0 2-1 0,-1-1 0 16,-1 1 0-16,0 1 2 0,-3-1-4 0,2 2 2 16,-2-2 3-16,2 1-2 15,3-1 1-15,-2 1 0 0,0-1-6 16,0 0 6-16,1 0 8 15,-3 0-9-15,3 0 0 0,-2 0-1 0,0 0-2 16,0 0 1 0,3 0 1-16,-1-1 1 0,1 0 2 0,0 1 3 15,-2-3 4-15,0-1 0 16,-3 2-2-16,2-1-1 0,-1 0-2 15,-2 1-1-15,4-1-6 0,-1-4 2 0,3 5 4 16,-2-4-6-16,1 2 2 16,0 1 2-16,-2-2-2 0,-1-1-1 15,1 2 0-15,-2 0 0 16,2-2 2-16,2 3-1 0,1-1-2 0,1-1 1 15,0 1 0-15,-3-1 0 16,-3 0 0-16,-1 1 0 0,1 0 0 16,-1-2 0-16,-3 2 3 15,3 0-3-15,1 0 0 0,0 3 0 0,1 0 2 16,0 1 2-16,-3 0-2 0,1 0 1 15,-5 0 0-15,-1-1-1 16,-1 1-3-16,-2 1 2 0,5 1 1 0,-3 2-1 16,3-2 0-1,2 0-1-15,-2-1 0 0,1-1 2 0,-1 3-2 16,0-3 0-16,3 1 6 15,-1 1-4-15,2 1 2 0,1-2-3 16,3 2 2-16,1-1-6 0,2-2 5 0,1 5 0 16,-1-5-4-16,0 1 4 15,-1 1-2-15,-3-1 0 0,3-1 0 16,-2 2 2-16,0-1-2 15,3-1 0-15,-1 1 3 0,1-1-4 0,0 0 2 16,-1 0 5-16,-2 0-9 16,-1 0 6-16,1-1-1 0,-1-1-2 15,0 0 0-15,3 0 1 16,-2 1-1-16,1-2 0 0,0 3-1 0,-1-2 1 15,-2 1 0-15,-4 1 3 0,0-1-4 16,-2-1 2-16,0 2-1 16,0 0 0-16,1 0 0 0,1 0-1 0,-1-2 0 15,3 1 2 1,0 0 0-16,0 0-1 0,-1-2 0 0,-2 3 0 15,1-1-2-15,0-1 4 16,2 2-2-16,0 0 0 0,1-1 0 16,2 1 1-16,-1 0-1 15,-1-1-1-15,-1 6 1 0,-2-5 0 0,-3 5 0 16,-1-1 2-16,-1 1-3 0,-2-2 0 15,0 0 2-15,-1 1-2 16,-3-2 3-16,-2 1-2 0,-3 0 0 0,-3-2-1 16,-2 0 1-16,-3 1 0 15,-3-2-1-15,-5 2 1 0,-1 1 0 16,-4-1 3-16,-1 2-4 15,-2 2-1-15,-1-4 4 0,-2 4-2 0,-3-1 0 16,-1-1-1-16,-4 1 1 0,-4-2 0 16,-1 2 0-16,-3 1-1 15,-2-2-1-15,-2 3 1 0,1-3 0 0,-4 0 0 16,2 2 2-1,0-2-2-15,-2 2-1 0,2 0 4 0,1 0-2 16,0 1-3-16,1 0 4 16,1 2 1-16,1-1-4 0,0 0 4 15,0-1-2-15,-2-1 0 16,1-1 0-16,-1-1 0 0,-5-1 0 0,1-1 2 15,-2 0-2-15,-3-1 0 0,1 2-4 16,-4 0 3-16,0 1-10 16,0 1 9-16,0 0-1 0,0 2-1 0,0-2 6 15,0 3 0-15,0-2-4 16,0 1 4-16,0 0 1 0,1 0-4 15,2 1 2-15,0 3 1 16,0-2-3-16,-1 3 1 0,1 0 0 0,-1 0 0 16,-1-1 0-1,0 2 1-15,1-2-2 0,-1 0 1 0,1 1 0 16,1 1 0-16,-2-4 0 0,0 1 1 0,0 0-1 15,3-1 0 1,-1-1 2-16,0 1-2 0,-1-3 0 0,1 2 0 16,-3 0-1-16,3-4 2 15,-1 2 0-15,0-4-2 0,0 1 2 16,-1 1-2-16,0-2-3 15,1 1 3-15,-1 0-5 0,3-2-13 0,0 1-4 16,1 2-13-16,-1-2-12 0,0 0 10 16,-2 1-18-16,-2-3-68 15,0 4-48-15,-10-4-66 0,-3 0-333 0</inkml:trace>
  <inkml:trace contextRef="#ctx0" brushRef="#br0" timeOffset="8110.011">12848 9760 509 0,'-1'-5'0'15,"-1"2"202"1,2 1-126-16,0 2-17 0,0 0-10 0,0 0-22 15,0 0-15-15,0 4-20 0,0 6-1 0,0 12 7 16,-3 14 4 0,0 15 55-16,0 10-24 0,1 8 4 0,0 5-5 15,2 5-6-15,0 6-11 16,0 3 4-16,5-3-3 0,-2-6-5 15,2-8-5-15,-1-9-4 16,0 1 0-16,-1-5 2 0,2-5 1 0,-3-5-1 16,1-6 2-16,2-2-4 0,-4-6-2 15,2-4 0-15,-2-6 2 16,-1 0-1-16,0-5 0 0,0-5 0 0,0-1-2 15,0-5-2-15,0-2-3 16,1-1-7-16,-1-4-8 0,2-1-16 16,-2 0-9-16,4-3-1 15,2-5 12-15,2-9-18 0,1-6 3 0,0-6-24 16,2-6-16-1,0-5 21-15,3-4 7 0,-1-4 24 0,2-6 23 16,4-4 19-16,3-2 15 0,0-3 22 0,2 2-4 16,-4 8 3-1,-3 5-6-15,-2 8 4 0,-5 7 10 0,-3 10-3 16,-3 7-2-16,-2 7 11 15,0 6 0-15,-2 1-12 0,0 2-23 16,0 5-9-16,-2 16-10 16,-5 14 0-16,-4 13 65 0,-2 9-48 0,-1 7-7 15,0 2-5-15,0-1 0 16,0-2-3-16,1-6 0 0,-1-5-2 15,0-5 0-15,1-5-31 0,0-3 0 0,2-2-10 16,0-3 20-16,-2-2 8 16,4-2-29-16,0-9 7 0,3-5 14 15,1-6 13-15,1-4 7 16,2-5 2-16,-1-1 23 0,-1 0 19 0,-3-6-9 15,-3-2-8 1,-3-4-7-16,-2-5-2 0,-1-4-6 0,-2-4-2 16,-1-3-2-16,-1-2 6 0,0-4 3 0,0 1-7 15,-1 4-3 1,-5 4 8-16,0 8 3 0,0 7 16 0,4 1-1 15,3 3-9-15,6 1-1 16,4-1-1-16,5 1-9 0,1 0-8 16,0 1-2-16,0-2 0 15,3 4-4-15,0 2-39 0,0 0-58 0,6 8-178 16,-3 1-50-16</inkml:trace>
  <inkml:trace contextRef="#ctx0" brushRef="#br0" timeOffset="12810.017">2278 11155 530 0,'0'-9'0'0,"1"-6"162"15,3-2-75 1,-1-1-28-16,2 0-11 0,-4-2-1 0,1-1-16 16,2-3 0-16,-4-2 2 0,0 1-7 0,0-1-9 15,0-1 3 1,0-2-3-16,3 2-2 0,0-2 11 0,-2 1-18 15,2-1-4-15,1-1 4 16,3 4 4-16,-2 0-9 0,2 4-1 16,-2 4 7-16,1 1-2 15,2 7-4-15,-2 1 2 0,1-1-3 0,1 5-4 16,-2 0-1-16,1 1 5 15,0 1-4-15,2 1 1 0,1 0 1 16,6 1-1-16,3-1 1 0,3 0 2 0,1 2-3 16,2 0 2-16,4 0-1 15,2 0-4-15,6 0 8 0,1 3-5 16,2 3 0-16,2 1 2 15,3-2 0-15,3 0-1 0,2-3 0 0,2-2 2 16,4-2-2 0,2-4 0-16,3-2 8 0,5 0-6 0,2-1 0 15,3 1 3-15,0 1-4 16,4-2 5-16,-2 2-2 0,1 2 1 15,-1 2 1-15,-3 1-4 0,1 2-3 0,-1 0 2 16,2 0 7-16,1 0-2 16,4 1 0-16,4-2-1 0,2 1-3 15,1-3 8-15,2 0-4 16,-1 1-3-16,0 2 2 0,1-3-2 0,-1 2-2 15,-1 1 4-15,2-1-5 16,0 1 0-16,0 0 9 0,-1 0-2 16,1 0-1-16,-2 0-1 0,1 0-3 0,4 3-1 15,1-2 3-15,1-1-3 16,2 1-2-16,4-1 2 0,1 0 2 15,1-2-4-15,-1 0 2 16,0-2 9-16,1 3-3 0,0-1 0 0,0-1-6 16,3 3 1-1,1 0 3-15,0-1 0 0,-1 2-4 0,-2-1 2 16,1 0-3-16,-3 0 0 15,3 0 3-15,2 0-2 0,3 2-2 16,0-2 2-16,-2 1 1 0,-3 1-3 0,1-2 2 16,-1 0-1-16,1 0 0 15,3 0 0-15,0-2 1 0,0 1-1 16,-5 1 0-16,-2 0 1 15,-3 0-1-15,-3 0 0 0,2 0 1 0,-1 0-1 16,5-2 0-16,0 2 1 16,-4 0-2-16,2 0 2 0,-8-1 0 15,-1 0-2-15,-3 0-1 16,-3-1 3-16,-2 2-1 0,-1 0 0 0,-1 1 0 15,-3-1 0-15,-3 2 0 0,-4 0 1 16,-6 4-2-16,-2 0 2 16,-4-2-2-16,-2-1 1 0,-3 2 0 0,-1-3 0 15,-3 2 0 1,-2 0-1-16,-4 0 1 0,-3 2 0 0,-4-2 0 15,-5-2 0-15,-4 4 0 16,-3 3 0-16,-1-2-1 0,-4 3-2 16,1 2 5-16,-1-1-4 0,-5 7-10 0,1 1 5 15,-2 3-3-15,-2 6 2 16,-1 2 7-16,-1 2-2 0,-2 8-2 15,-3 3 7-15,1 1-2 16,1 3 0-16,-2-3 0 0,0-3 3 0,-1-3-4 16,0-5 0-16,0-3 1 15,0-5 0-15,-2-1-1 0,0-4 2 16,0-2-2-16,2-2-95 15,0-2-10-15,0-4-164 0,2-10-303 0</inkml:trace>
  <inkml:trace contextRef="#ctx0" brushRef="#br0" timeOffset="14010.019">14314 11023 667 0,'6'-15'0'0,"-4"-4"214"15,-2-1-112-15,0 2-24 0,0-3-21 0,-5-1-17 16,3-1-15-16,0-4-13 15,-1-2-9-15,3 1 1 0,0-6-3 16,0-1-1-16,7 0 0 16,3-2 4-16,1 3-6 0,3-2 4 0,-1 1 5 15,0 4-4 1,-1 4 6-16,-1 6-3 0,-4 6 1 0,-2 5 7 15,-3 5 0-15,-1 3-1 0,-1 0-6 0,1 2-6 16,3 0-2 0,5 0-4-16,5 1 6 0,2 3 0 0,6-2 0 15,5 1 0-15,4 0-2 16,8-2 2-16,4 1 2 0,8 0-4 15,3-1 2-15,7 3 6 16,3 0-8-16,4 1 2 0,1 0 3 0,4 2-3 16,4 0 2-16,1-1-2 0,5 2-2 15,1-2 2-15,7-3 3 16,1 0-3-16,3-3 3 0,7-4-2 0,3-1-3 15,5 0 2-15,4-2 1 16,2 4-1-16,-1 1 0 0,2-1 3 16,0 3 0-16,3 0 1 15,4 0-5-15,1 0 0 0,5 2 0 0,-1-1 4 16,-2 0-5-1,4 0 2-15,0 0 4 0,3-1-3 0,0 0 3 16,-1 1 2-16,-3-3-1 0,-1-1 0 0,-2-1-1 16,2 1-2-1,2-2 0-15,-1 1 0 0,0 0-4 0,-2 0 2 16,3 0 2-16,3 0-3 15,2 0 0-15,0 2 1 0,1 0-2 16,-4 2 2-16,-1-1-1 16,1 1 0-16,1 0 0 0,1 0 0 0,-3 0 0 15,0 0 0-15,-4 0 0 16,0 0 0-16,0 0 1 0,-1 0-1 15,-1 0-1-15,-1 0 1 0,-5 0 0 0,-1 0-1 16,-1 0 3-16,-2 3-2 16,0 2 0-16,-5 0-2 0,-2-1 2 15,-4 4 0-15,-4 0 1 16,-3-2 0-16,0 5-2 0,-2-2 1 0,-2-1-1 15,-1 0 0 1,-5-2 0-16,-6-3 1 0,-5 2 0 0,-7-2 0 16,-6-1 1-16,-4 4-2 0,-4-3 1 0,-3 3 0 15,-6 3 0 1,-6 2 1-16,-3 1-1 0,-11 5-1 0,-2 5 1 15,-8 5 0-15,-3 9-8 16,-3 7 9-16,-4 6 0 0,0 5-2 16,-2 3 2-16,-1-6 0 15,-2 1-2-15,1-3 2 0,-1-5 2 0,-1-2-4 16,0-4 1-16,-4-3-1 15,-4-4-12-15,-4-2-19 0,-1-2-28 16,-4-1-56-16,-6-7-52 0,-3-11-164 0</inkml:trace>
  <inkml:trace contextRef="#ctx0" brushRef="#br0" timeOffset="14730.02">11800 3366 499 0,'0'-2'0'0,"-2"2"194"0,2 0-94 0,-1 0-83 15,-3 13-11-15,-3 6 22 16,-4 10 6-16,2 5-3 0,1 0-5 16,5 4 2-16,1-2-1 0,2 3-3 0,2-3-13 15,3-1-7-15,0-2 0 16,-1-5 1-16,0-2-5 0,1-5 0 15,1-4-8-15,0-2-3 16,0-5-12-16,0-3 0 0,1-1-3 0,-2-5-21 16,3-1-20-16,-2 0-85 15,-3-11-203-15</inkml:trace>
  <inkml:trace contextRef="#ctx0" brushRef="#br0" timeOffset="15090.021">11979 3271 556 0,'-2'-11'0'0,"0"1"267"0,0 4-161 0,1 1-47 16,1 0-21-16,4 2-17 16,6-2-15-16,9 3-4 0,5 1 2 15,5 0 5-15,4 3-5 16,-1 6 1-16,-3 5 0 0,-5 2-3 0,-6 0-1 15,-5 2 7-15,-9 4-2 0,-4 3-12 16,-10 6 12-16,-7 4 32 16,-8 8-23-16,-5 3-11 0,-2 4 0 0,1 0-1 15,3-4 1-15,7-5-3 16,7-9 1-16,4-8-2 0,9-7 0 15,1-7 0-15,6-4-12 16,9-4 12-16,7-1 0 0,11-2 64 0,5-7-36 16,6-4-14-16,3-1-9 0,1-1-2 15,-1 1-4-15,-4 4 2 16,-2 1 1-16,-4 3-2 0,-3 4-79 0,-5 2 0 15,-5 1-64 1,-5 6-48-16,-7 1-63 0</inkml:trace>
  <inkml:trace contextRef="#ctx0" brushRef="#br0" timeOffset="15960.022">7186 9271 590 0,'5'-30'0'0,"-3"7"169"0,-2 11-74 16,-2 6-28-16,-2 5-32 16,-3 5-13-16,-5 20-23 0,-8 16 1 15,-9 17 0-15,-3 20 61 16,1 8-20-16,0 10 7 0,4-1-26 0,6-7-16 15,7-9-4 1,7-15 0-16,7-13-2 0,11-14 0 0,9-11-10 16,7-11 12-16,4-7 5 0,2-7 2 0,0-6-5 15,-4-4 1 1,-3-8 8-16,-6-1 11 0,-5-3 11 0,-3-3-5 15,-4-2-5-15,-4 1-5 16,-4-2-5-16,-7-4-8 0,-3-1-7 16,-4 1 0-16,-2 3 0 15,-2 7-4-15,1 8 3 0,-1 9 1 0,-3 7 0 16,-1 13-6-16,-1 9 4 15,2 10-11-15,2 2-17 0,4 3-26 16,5 2-68-16,0-1-43 0,1-7-132 0</inkml:trace>
  <inkml:trace contextRef="#ctx0" brushRef="#br0" timeOffset="16690.023">18253 9233 625 0,'0'-2'0'15,"0"2"162"-15,-2 4-113 0,-8 12-41 16,-11 14 28-16,-13 19 48 16,-8 15-24-16,-3 6-24 0,0 6-16 0,4-4-11 15,7-6-3 1,6-4 14-16,10-6-16 0,11-12-4 0,9-3 0 15,16-12 0-15,11-7-8 16,11-5 8-16,5-8 23 0,2-2-7 16,-2-4 15-16,-5-3-5 0,-3 0 11 0,-7-5-8 15,-4-2-5-15,-7 0-8 16,-7-1-5-16,-6-2-5 0,-5-2 2 15,-1-6-5-15,-9-4-4 16,-4 0-3-16,-6 0 4 0,-7 5 0 0,-4 9-5 16,-4 7 4-16,-4 7-12 15,-1 14-65-15,-4 4-34 0,-2 3-90 16,0-5-344-16</inkml:trace>
  <inkml:trace contextRef="#ctx0" brushRef="#br0" timeOffset="31490.044">16951 6881 678 0,'1'-12'0'0,"2"1"125"0,-3 2-14 15,0 3-31 1,0 2-7-16,0 3 15 0,0 1-43 0,0 3-31 16,0 8-15-16,0 8 2 15,0 9 71-15,0 7-28 0,-7 6-9 16,-2 3-7-16,-3 1-5 0,-2-2-6 0,2-4-6 15,-1-4-9-15,1-3 1 16,3-4 0-16,-2-4-3 0,6-6 0 16,0-5 0-16,2-3-34 15,2-5-7-15,1-1-24 0,1-4-38 0,7 0-12 16,1-7-65-16,4-9-269 15</inkml:trace>
  <inkml:trace contextRef="#ctx0" brushRef="#br0" timeOffset="31810.044">17172 6881 675 0,'-4'17'0'16,"-4"9"264"0,-3 6-170-16,-1 5-25 0,-1 2-22 0,1 0-7 15,1-3-11-15,3-2-11 16,4-6-8-16,4-5-6 0,5 1 0 15,6-6-5-15,3-2-1 16,1-6 4-16,6-5 2 0,1-5-1 0,3-2 0 16,0-11 3-16,1-3-2 0,0-6 4 15,1-5 3-15,-4-5-1 16,1-8-1-16,-2-6-1 0,-3-2-1 0,-6-1-5 15,-7 6 0-15,-6 6 2 16,-11 10-1-16,-7 9-4 0,-8 10-6 16,-2 8 6-16,-2 8-1 15,2 11 1-15,4 5 1 0,6 0 0 0,3 2-67 16,5 1-6-16,2-1-53 0,3-1-148 15,1-1-171-15</inkml:trace>
  <inkml:trace contextRef="#ctx0" brushRef="#br0" timeOffset="32230.045">17660 6849 812 0,'-2'0'0'15,"-3"12"196"-15,-4 12-126 0,-5 9 14 0,-1 8-29 16,-1 2-26-16,1 0-8 16,2-4-10-16,0-3-3 0,3-7-5 15,3-5-1-15,1-7 1 16,4-7-3-16,0-3 0 0,2-3 0 0,0-2-17 15,0-2-21 1,3 0-15-16,4-6-15 0,1-6 2 0,1-6 4 16,1-5 9-16,-1-6 44 0,2-5 9 0,-1-6 0 15,2-5 0 1,2-3 8-16,0 1 5 0,1 6-1 0,-2 8-1 15,-4 13 10-15,-2 11 12 16,-1 9-11-16,0 6-2 0,0 14 4 16,0 10 11-16,-2 10-2 15,-2 6-14-15,1-1-6 0,2-3-2 0,0-5-4 16,3-8-2-16,0-7-5 0,1-3 0 15,1-7-41-15,2-5-51 16,4-4-39-16,3-3-56 0,2-12-253 0</inkml:trace>
  <inkml:trace contextRef="#ctx0" brushRef="#br0" timeOffset="32610.045">18137 6751 622 0,'-3'0'0'0,"-6"3"276"0,-4 17-174 15,-8 6 5-15,-5 11-30 0,-2 4-28 0,-2 5-11 16,2-2-8-1,0-1-5-15,1-5-8 0,2-5-6 0,4-3-7 16,2-5-3-16,4-2 2 16,4-5-6-16,4-4-23 0,2-3-9 15,4-5-22-15,1-4-67 16,7-2 4-16,3-4 26 0,4-11-1 0,2-5 24 15,2-10 20-15,1-5 16 16,5-5 32-16,2-9 2 0,3-4 2 16,2-5 2-16,2 3 9 0,-5 5 21 0,-4 11 21 15,-9 15 21-15,-7 10 23 16,-5 13-12-16,-2 4-30 0,-1 12-14 15,-3 13 15-15,-5 12-4 16,-4 9-14-16,-1 6-14 0,-1 1-8 0,1-1-1 16,-1-6-4-1,2-3-7-15,2-8-2 0,0-4-2 0,2-2-2 16,0-7-53-16,3-3 3 0,2-5-34 0,3-3-72 15,0-8-50 1,3-6-114-16</inkml:trace>
  <inkml:trace contextRef="#ctx0" brushRef="#br0" timeOffset="33030.046">18301 6702 623 0,'1'-11'0'0,"0"9"294"0,-1 5-228 15,-2 16-47-15,-6 12 38 0,-3 15 25 0,-3 12-33 16,-2 3-20-16,0-1-7 15,0-3 5-15,2-9-2 0,-1-6 0 16,2-7-5-16,2-6-11 16,1-7 0-16,2-1-3 0,0-4-3 0,3-5-2 15,2 1 0 1,1-6 0-16,2-3-2 0,0-1-35 0,1-3-4 15,4-5 5-15,6-7 28 16,2-8-6-16,1-5-5 0,6-5 7 16,1-5 7-16,-1 0 1 0,2 4 2 0,-5 4 1 15,-1 10 0-15,-3 9-2 16,-2 7 0-16,-1 1-2 0,-1 9 4 15,0 4 0-15,-3 5 0 16,-3 2 1-16,-3-2-2 0,0 1 0 0,-4-1 2 16,-7-1 10-16,-4-2 9 15,-5 2-6-15,-4-5-2 0,-5 1-6 16,3-2 0-16,-1-2-3 0,2 0-3 0,2 1 0 15,3-4-12-15,6 3-24 16,3-1-27-16,4-5-56 0,3 1-130 16,2-4-45-16,2 0-175 15</inkml:trace>
  <inkml:trace contextRef="#ctx0" brushRef="#br0" timeOffset="33490.046">18461 7046 596 0,'-3'21'0'0,"-4"8"97"16,-1 7-14-16,-4 4 6 16,-1 4-14-16,1 3-14 0,-2-2-7 0,2 1-21 15,-1-2-3-15,-2-6-7 16,3-1-8-16,-3-3-5 0,2-5-6 15,2-2-2-15,-1-1 0 16,3-4-2-16,1-2 0 0,1-3 0 0,3-7-34 16,1-2 13-16,1-8 7 0,2 0 3 15,0-6 3-15,0-9 0 16,3-2 7-16,0-11 2 0,2-7 5 0,1-6-8 15,3-9 4 1,3-7-3-16,6-6 1 0,4-2 0 0,5-3 11 16,0 1-5-16,1 6-3 15,0 8-2-15,-5 12 3 0,-1 12 3 16,-4 9 3-16,0 11 7 0,-2 4-1 0,2 5 2 15,-2 3-2-15,-2 11-4 16,0 7 0-16,-5 4-1 0,-4 7-4 16,-5-3-1-16,-1-1 0 15,-9-1-1-15,-4-1-1 0,-6-6-2 0,-4 3 4 16,-2-5-3-16,-4-2-6 15,3-2-32-15,3-4-8 0,3-2-22 16,5-5 5-16,4-3-29 16,5 0-55-16,7-12-29 0,3-4-64 0</inkml:trace>
  <inkml:trace contextRef="#ctx0" brushRef="#br0" timeOffset="33790.047">18788 6873 791 0,'21'-12'0'15,"-3"6"293"-15,-8 3-200 16,-6 0-29-16,-4 3-13 0,0 0-13 15,-8 5-14-15,-5 4-10 16,-4 2-4-16,0 1-1 0,3-1 8 0,3 1-2 16,2 3-11-16,2-1-4 0,1 4 0 15,1 1 5-15,2 2-6 16,3 3 2-16,0-2-1 0,5 1-2 0,2-2 2 15,0-1 0-15,1-3-4 16,0-2 6-16,1-1-1 0,-2-3-2 16,-3-1 2-16,-2-4 3 15,-2-2-5-15,-2 1 2 0,-6-3 4 0,-5 3 1 16,-6-1-1-16,-4 0-4 0,-1 0-2 15,0 2-45-15,-2-2-45 16,1 0-84-16,0-1-92 0,2-3-211 0</inkml:trace>
  <inkml:trace contextRef="#ctx0" brushRef="#br0" timeOffset="34290.048">19627 6421 731 0,'12'-22'0'16,"-7"7"257"-16,-5 10-126 15,-1 3-57-15,-12 7-23 0,-7 21-17 0,-10 20 9 16,-10 20 14-16,-8 18-4 0,-4 14-13 15,-3 10-3-15,0 11 2 16,-2 3-16-16,-2-2-9 0,-1-5-8 0,-3-5 4 16,0-4-7-16,0-9-1 15,2-6 2-15,1-12-2 0,5-9-2 16,5-12 0-16,9-9 3 15,10-9-4-15,10-9 0 0,9-9-10 0,10-5-23 16,2-8-23 0,2-3-9-16,8-6-1 0,0 0 9 0,4-10-17 15,3-6-48-15,1-4-37 0,-2-2-105 0</inkml:trace>
  <inkml:trace contextRef="#ctx0" brushRef="#br0" timeOffset="34560.048">19589 7011 925 0,'2'2'0'15,"-1"10"106"-15,-1 8 39 16,0 9-48-16,-5 9-31 0,-2 9-9 15,-3 8-17-15,0 4-14 16,-3-1-5-16,-1 0-3 0,-2-8-5 0,3-4-6 16,1-6-1-1,2-4-2-15,1-4-4 0,1-5 0 0,3-2 0 16,0-8-57-16,4-1-6 0,1-5-24 0,0-6-95 15,0-5-110 1,4-4-266-16</inkml:trace>
  <inkml:trace contextRef="#ctx0" brushRef="#br0" timeOffset="34910.048">19818 7023 876 0,'26'-10'0'0,"6"3"246"16,-5 0-146-16,0 7-15 15,-4 3-36-15,-5 11-30 0,-4 12-8 16,-6 11-1-16,-8 6-1 16,-5 6 3-16,-11 1-1 0,-5 0-3 0,-4-2 3 15,-5-3 0 1,2-6-2-16,-2-5-1 0,5-4-2 0,4-5-2 15,6-4-5-15,6-3 2 16,5-6 1-16,2-2-3 0,2-3-2 16,4-2 1-16,7-3-2 0,4-2 8 0,4-4 4 15,5-9-5-15,3 2 2 16,4-6-1-16,1 1-4 0,4-1 0 15,-3 1 3-15,0 4-4 16,-1 3 0-16,-4 3-26 0,-2 2-34 0,-4 1-1 16,-4 1-19-16,-7 2-46 15,-5 0-48-15,-6 0-97 0</inkml:trace>
  <inkml:trace contextRef="#ctx0" brushRef="#br0" timeOffset="37960.053">5071 13580 557 0,'-3'-6'0'0,"0"1"256"0,2 2-177 15,1 0-10-15,0 2 12 0,0-2-34 16,0 3-3-16,0 0-4 15,0 0-2-15,0 0 1 0,0 0-4 0,0 0-12 16,0 7-7-16,-1 10-8 16,-2 9 25-16,2 12 3 0,-3 7-3 15,-1 2-15-15,4 0-8 16,-2-5-3-16,2-4-1 0,1-6-1 0,0-4-4 15,0-6 0 1,0-2 0-16,0-4-2 0,0-3 2 0,1-1-2 16,0-3-20-16,-1-1-14 0,2-1-20 0,2-3-47 15,-3 1-26-15,4-5-85 16,-2-1-289-16</inkml:trace>
  <inkml:trace contextRef="#ctx0" brushRef="#br0" timeOffset="38980.054">5315 13520 598 0,'-1'-3'0'0,"-2"0"255"15,1 1-161-15,2 2-29 0,0-2-19 16,0 2-15-16,0 0-12 16,0 0-10-16,0 0-1 0,0 0 4 15,0 0 2-15,0 0 9 16,0 0 3-16,0 0 5 0,0 0-5 0,0 0-12 15,0 0-2-15,0 0-3 16,1 0-1-16,1 0 1 0,3 1 10 16,0-1-1-16,-1 0-1 0,0 0-2 0,-3 0-5 15,-1 0-3-15,0 0-1 16,0 0 4-16,0 0 0 0,1 0 1 15,-1 0-4-15,1 0-3 16,1 0-3-16,1 0 1 0,1 0 4 0,1 0 4 16,1-1 2-1,-5 0-6-15,1 0-1 0,-1 0-2 0,-1 1-1 16,0 0-2-16,0 0 0 0,0 1 1 0,0-1-1 15,0 0 0 1,0 0 7-16,0 0-5 0,0 0 2 0,0 0-1 16,0 0-1-16,0 0 7 15,0 0-3-15,0 0 8 0,0 0 1 16,0 0-6-16,-1 0-8 15,1 0 1-15,-1 0-3 0,1 0-2 0,0 0 4 16,0 0 0-16,0 0-2 16,0 0 1-16,0 0 0 0,0 0 0 15,0 0 0-15,0 0 4 0,0 0-2 0,0 0 0 16,0 0-1-16,0 0-2 15,0 0-1-15,0 0 2 0,0 0-3 16,0 0 3-16,0 0 0 16,0 0 0-16,0 0 0 0,0 0 1 0,0 0-2 15,0 0 0 1,0 0 1-16,-1 0-6 0,1 0 4 0,-1 0-3 15,1 0-1-15,-2 0 5 16,-2 0-1-16,-1 4 0 0,0-2 4 16,-1 2-2-16,-3 0 0 0,0 7-4 0,0 7 2 15,-1 7-4-15,-1 11 3 16,2 11 2-16,-1 6-3 0,1 0-4 0,3-2-13 15,3-9-7 1,3-9 15-16,3-10 7 0,4-4 2 0,3-6-2 16,3-5 0-16,3-5-2 15,3-3 7-15,0-2 0 0,1-10 0 16,0 0 0-16,1-3 1 0,-3-1 0 0,-2-4 0 15,0-1 3-15,-4-1-4 16,-5-4 2-16,-2-1 5 0,-2-2 1 16,-3-4 3-16,0-2-2 15,-4-2-7-15,-2-1 3 0,-2 3-4 0,-1 4 0 16,-2 5 0-16,0 6 1 15,0 6-1-15,-2 4 0 0,5 8-6 16,-1 2-4-16,1 2-8 16,2 6-18-16,-1 4-27 0,4 2-7 0,3 2-31 15,-1 3-87-15,0-3-82 0,1 1-224 16</inkml:trace>
  <inkml:trace contextRef="#ctx0" brushRef="#br0" timeOffset="39290.055">5847 13477 764 0,'0'9'0'0,"-1"15"202"0,-6 13-105 16,0 11-33-16,-6 5-28 0,4 3-16 15,-2-3-10-15,1-5-4 16,2-4-6-16,2-6 0 0,0-6 0 16,4-8-20-16,-2-2-24 15,4-7-20-15,0-3-13 0,0-5-64 0,0-6-68 16,0-1-57-16</inkml:trace>
  <inkml:trace contextRef="#ctx0" brushRef="#br0" timeOffset="39480.055">5819 13502 423 0,'4'-38'0'0,"-2"14"262"15,-1 12-117-15,1 9-18 0,0 3-48 0,1 9-58 16,3 14 32 0,2 9 11-16,-1 5-21 0,3 6-23 0,-2 2-7 15,-2-4-8-15,0-2-3 16,0-3 2-16,-2-4-4 0,-1-3 0 15,2-4-66-15,-2-4-48 16,3-7-49-16,0-1-123 0</inkml:trace>
  <inkml:trace contextRef="#ctx0" brushRef="#br0" timeOffset="39680.055">6244 13315 636 0,'-6'-10'0'15,"-2"10"301"-15,-7 7-238 0,0 16-35 0,-5 14 33 16,-3 4-12-16,1 5-15 0,-1-1-10 15,1 0-6-15,2-1-2 16,3-2-7-16,0-5-5 0,6-3-2 0,1-7-4 16,4-5-36-16,5-6-25 15,1-7-35-15,1-3-34 0,7-4-23 16,1-2-68-16,4-9-60 15</inkml:trace>
  <inkml:trace contextRef="#ctx0" brushRef="#br0" timeOffset="39860.055">6209 13476 365 0,'19'-55'0'0,"-5"-3"225"0,-1 7-134 0,-5 10-6 16,-4 11 17-1,-2 16-7-15,-2 12-4 0,0 7-34 0,-7 19-62 16,-2 22 10-16,-3 9 48 16,-1 13-33-16,0 2-7 0,2 1-3 15,-3-2-2-15,2-5-2 16,2-8-4-16,2-10-1 0,4-8-2 0,2-11-28 15,2-5-21-15,0-4-49 16,0-6-112-16,0-4-86 0</inkml:trace>
  <inkml:trace contextRef="#ctx0" brushRef="#br0" timeOffset="40290.056">6370 13376 683 0,'0'20'0'0,"0"11"179"0,-3 10-56 0,-2 9-71 15,-1 0-13 1,-1 3-11-16,-1-4-1 0,2-6-9 0,-1-3-3 16,0-5 0-16,-3-6-7 15,2-4-4-15,-1-4-1 0,2-8-4 16,2-3 2-16,1-4 2 15,3-5-4-15,1-1 0 0,0 0-22 0,1 0-34 16,4-5 40 0,3-5 17-16,2-6 0 0,3-5-23 0,-1-4 13 15,2-4 2-15,0 1 8 0,2-1 0 0,-1 6-3 16,1 2 2-16,-1 3 2 15,-2 5 0-15,0 6 2 0,0 5 3 16,-2 4 0-16,-3 15 1 16,-1 5 6-16,-2 7 1 0,-1 2-4 0,-4 1 9 15,0-3-4 1,-5-3-12-16,-7-2 2 0,0-2 0 0,-5-2 9 15,-2-5-5-15,-2 1-1 16,-3-1 0-16,0-3-4 0,-1 2-4 16,3-2 0-16,3-3 0 0,5-1-64 0,4-1-41 15,4-4-86-15,3-3-169 16</inkml:trace>
  <inkml:trace contextRef="#ctx0" brushRef="#br0" timeOffset="40780.057">6646 13639 713 0,'0'9'0'16,"-4"11"102"-16,-3 12-7 15,0 6-25-15,-1 9-17 0,-1 5-10 0,-1 6-1 16,0 2-20-1,1 1-12-15,-3 2-4 0,2-3-4 0,-1-5-2 16,1-6 0-16,2-8-35 16,0-7 21-16,0-7-24 0,4-8 8 15,1-4 18-15,-1-8 9 0,1-3 0 0,1-4 6 16,-2 0 13-16,3-8-16 15,-1-6 0-15,2-3 0 0,1-5 4 16,3-7-2-16,3-3-1 16,1-7-2-16,0-10-3 0,3-5-2 0,0-8 6 15,3-3 0-15,0-7 0 16,3-1-2-16,0-1 3 0,4 5 9 15,-2 6-1-15,3 10 4 16,3 9 0-16,-1 13 6 0,0 10 7 0,-1 11 3 16,-1 7-2-16,-5 4 2 0,0 10-6 15,-4 3-1-15,-6 7-8 16,-3 2 2-16,-4 4 5 0,-6 2-5 0,-5 2-5 15,-6-2-2 1,-1-1-1-16,-5 0-3 0,1-4-5 0,-1 0 0 16,3-2 0-16,2-6-49 15,3-1-10-15,2-3-24 0,3-3-75 16,5-5-70-16,2-4-129 0</inkml:trace>
  <inkml:trace contextRef="#ctx0" brushRef="#br0" timeOffset="41110.057">7100 13376 788 0,'3'-10'0'16,"-3"3"279"-16,-2 3-173 0,-3 1-62 0,-4 3-25 15,-3 3-13-15,-1 10-1 0,-3 3 3 16,2 4 6-16,3-3 3 15,1 1 2-15,3-2-4 0,4-1-1 16,0 1-4-16,2 0-1 16,1 3-4-16,2 1-3 0,6 3-1 0,2 0 1 15,2 2 0-15,2 1-3 16,0-3 2-16,-1 0 0 0,-1-6-1 15,-4 0 0-15,-2-3 2 16,-5-4-3-16,-1-2 1 0,-4 1-1 0,-4 0 2 16,-8 2 45-16,-4 3-34 0,-4-2-12 15,-2 3 0-15,0-1 3 16,4 0-4-16,-2-3-67 0,3 1-25 0,2-3-105 15,-2-2-119-15,0 0-303 16</inkml:trace>
  <inkml:trace contextRef="#ctx0" brushRef="#br0" timeOffset="41630.058">7546 13464 527 0,'13'-48'0'16,"0"4"245"-16,-2 5-146 0,-1 10-26 0,-4 5-1 15,-1 13-5 1,-1 8-5-16,-3 3-19 0,-1 21-30 0,-5 21 28 15,-11 28 36-15,-9 24-8 16,-11 16-30-16,-5 10-16 0,-7 3-11 16,-5 1-2-16,-7-1-6 15,-3-1-2-15,-2 0 1 0,0-4-1 0,3-5-4 16,1-7-10-16,5-11 2 0,6-3-3 15,6-9 5-15,3-5-6 16,8-7-13-16,5-9-8 0,9-2-6 0,5-10-27 16,5-2 0-16,3-11-34 15,5-8-109-15,1-11-26 0,7-13-26 16</inkml:trace>
  <inkml:trace contextRef="#ctx0" brushRef="#br0" timeOffset="42090.058">7663 13968 687 0,'6'-15'0'0,"-3"8"206"0,-3 2-92 15,0 4-19-15,-6 1-21 16,-8 13-39-16,-8 17-21 0,-11 20 14 15,-8 18 16-15,-7 9-5 16,4 8-8-16,7 6-6 0,5-3-13 0,10-1-6 16,5-8-6-1,6-15 0-15,8-11 4 0,4-10-4 0,12-11-15 16,4-8 3-16,7-5-5 0,0-7 0 0,4-5-1 15,-4-7 3 1,1-4 12-16,-2-6 1 0,-2-6 0 0,-1-4 4 16,-5-2-2-16,-2-4 0 15,-2-4 10-15,-6-1-6 0,-1-5 1 16,-4-1-2-16,0 0 2 15,-6 5 0-15,-4 5-1 0,-4 10-1 0,-2 6 0 16,-6 7-3-16,-2 4 0 16,-3 6-5-16,-1 6-18 0,2 5-42 15,2 0-87-15,4 1-68 0,2-3-149 0</inkml:trace>
  <inkml:trace contextRef="#ctx0" brushRef="#br0" timeOffset="46410.064">17671 13575 644 0,'0'-6'0'15,"1"1"269"-15,-1 2-177 16,0 0-3-16,0 2-22 0,0 1-13 16,0 0-16-16,0 0-19 15,-2 9-9-15,0 12-3 0,-2 13 20 0,-2 7 4 16,0 4-10-1,2-2-6-15,0-2-5 0,1-2-1 0,-1-5-5 16,1-2-1-16,-1-7-2 16,-2-5 2-16,4-1-2 0,-2-4-1 15,2-3 0-15,-1-4-13 0,3-2-14 0,-1-3-12 16,1-3-32-16,0 0-59 15,1 0-39-15,3-10-75 0,1-2-265 16</inkml:trace>
  <inkml:trace contextRef="#ctx0" brushRef="#br0" timeOffset="46790.064">17934 13552 652 0,'-1'0'0'16,"-4"11"209"-16,-2 6-142 0,-2 11-10 0,-2 4-12 15,-1 1-1 1,1 0-10-16,3 0-8 0,3-5-8 0,2-4-8 16,3-3-2-16,3-6-6 15,3-3-2-15,4 0 0 0,3-5-1 16,3-2 1-16,3-3 2 0,1-2 0 0,2-2 1 15,1-4-3-15,0 0 0 16,1-5 1-16,0 0-1 0,-2-5 5 16,-2-3 7-16,-2-2 3 15,-4-6 2-15,-3-3 5 0,-3 0 0 0,-4-3 1 16,-3 3-3-16,-2 5 3 15,-7 3-1-15,-5 6-9 0,-3 2-9 16,-5 2-2-16,0 6-1 16,-1 3-1-16,1 3 0 0,0 2-25 0,3 8-10 15,4-1-30-15,3 1-9 0,5 5-38 16,2-1-82-16,2 1-91 15,0-3-191-15</inkml:trace>
  <inkml:trace contextRef="#ctx0" brushRef="#br0" timeOffset="47180.066">18575 13477 964 0,'-8'0'0'15,"2"11"205"-15,-1 9-163 0,0 11-7 0,-2 6-11 16,1 9-16-16,1-1-6 15,0-1 0-15,1-3-1 0,-1-7-2 16,3-5-8-16,1-7-6 16,0-8 1-16,2-7 8 0,1-3 0 0,-1-4-3 15,1 0 1-15,-1-3-23 0,1-5-93 16,0-4-30-16,0-5-24 15,0-4-62-15,0-4 20 0</inkml:trace>
  <inkml:trace contextRef="#ctx0" brushRef="#br0" timeOffset="47360.066">18510 13617 225 0,'10'-39'0'0,"1"0"128"15,4-1-39-15,-1 3-22 16,1 8-11-16,-3 7 2 0,-3 12-8 0,-4 6-4 15,-2 4-13 1,-2 12 15-16,1 9 48 0,2 10-9 0,2 5-41 16,0 3-11-16,1-4-5 0,4 0-8 0,2-2-10 15,-3-6-5-15,3 0-3 16,-4-5-2-16,-3-7-4 0,1-2-39 15,-5-5-30-15,2-2-78 16,1-4-78-16,-1-2-138 0</inkml:trace>
  <inkml:trace contextRef="#ctx0" brushRef="#br0" timeOffset="47560.066">18958 13368 700 0,'-7'7'0'0,"-2"17"257"0,-6 11-168 16,-5 10-47-16,-2 4-22 15,-2-2-9-15,0-2-2 0,-1-5-4 0,2-4-2 16,4-7-2-16,4-7-2 16,4-7-29-16,5-6-14 0,2-4-15 15,4-5-23-15,3 0-86 0,5-6 4 0,2-5-54 16</inkml:trace>
  <inkml:trace contextRef="#ctx0" brushRef="#br0" timeOffset="47740.066">19046 13300 512 0,'10'-22'0'0,"-7"9"318"15,-1 7-180-15,-2 6-26 16,0 7-36-16,-7 16-63 0,-4 14 12 16,-2 10 5-16,-1 5-18 0,4-3-6 0,2-4-7 15,-1-4 2-15,2-1 3 16,2-6-5-16,-4-3-65 0,3-2-39 15,-4-4-80-15,1-2-55 16,0-6-171-16</inkml:trace>
  <inkml:trace contextRef="#ctx0" brushRef="#br0" timeOffset="48160.066">19306 13293 719 0,'1'-3'0'16,"0"4"238"-1,-1 13-201-15,0 15 21 0,-4 12 16 0,-2 10-27 16,-4 3-34-16,0 0-7 16,0-5-4-16,0-6 1 0,1-2-1 15,0-7 0-15,-2-7-1 0,2-5 1 0,-1-8-1 16,4-2 3-16,1-8-4 15,4-1 0-15,-1-3 0 0,2 0 0 16,0-3-60-16,7-6 18 16,2-4 37-16,3-5-11 0,4-1 6 0,2-4-1 15,4 0 2 1,3 1 7-16,-2 1 1 0,3 7 0 0,-4 3 1 15,-1 8 0-15,-3 3 19 16,-3 1 15-16,-2 11-15 0,-5 3 3 0,-2 6-5 16,-3 1-4-16,-3 3-5 0,-2-2-3 15,-7-1-2-15,-3-5-2 16,-5 1 3-16,-2 0-3 0,-7-5 2 0,-1-2-1 15,-3 1-1 1,-1-7-2-16,2 3-11 0,1-1-17 0,7 0-36 16,5-2-10-16,5-2-71 15,3-1-134-15,6-2-113 0</inkml:trace>
  <inkml:trace contextRef="#ctx0" brushRef="#br0" timeOffset="48660.068">19651 13571 614 0,'-2'0'0'15,"-6"13"203"-15,-2 7-103 0,-1 7-19 16,-3 10-24-16,3 4 2 15,-2 4-12-15,1 4-11 0,3-3-2 0,-1-2-13 16,2-3-6 0,0-3-10-16,0-2-2 0,1-4-2 0,-1-2 0 15,3-2 1-15,-3-6-1 16,4 0-2-16,-5-5 1 0,1-5 0 15,1-3-14-15,0-6 10 16,2-3 1-16,1 0 3 0,2-6 0 0,2-7-7 16,0-4 0-16,3-5 6 0,5-5 2 15,1-4-2-15,3-4 2 16,3-8-1-16,2-5-2 0,3-6-2 0,3-4-1 15,3-4 3-15,4 3 1 16,0 2 1-16,2 6 0 0,-1 8 0 16,-2 11 1-16,-6 7-1 15,-2 11 6-15,-5 7-3 0,-1 7 11 0,-4 4 2 16,-1 11-6-16,-4 7-1 0,-3 6-1 15,-3 4 0-15,-2 4-5 16,-7-1 3-16,-3 1-4 0,-6-4-1 0,-1-1 2 16,-3-2 1-1,0-8-8-15,-1-1-14 0,1-3-17 0,2-4-27 16,3-5-15-16,0-2-34 15,7-6-123-15,0-2-135 0</inkml:trace>
  <inkml:trace contextRef="#ctx0" brushRef="#br0" timeOffset="48990.068">20088 13446 883 0,'7'-6'0'0,"-5"4"251"15,-2 2-178-15,-4 0-11 16,-6 8-41-16,-4 5-16 0,-2 1-4 0,0 4 1 15,1-1 2 1,7-3-6-16,0 0 3 0,3-3-2 0,3-4 0 16,2 5 2-16,0 1 2 0,2 3-1 0,4 3 3 15,2 1-3 1,0 1-3-16,1 1 2 0,-4 0 1 0,-1-2-2 15,-2 1 0-15,-2-3 1 16,-4-1-1-16,-3-2 0 0,-3-2 6 16,0-1-2-16,-3-2 0 15,-2-1-2-15,-1-3-1 0,-1 2 2 0,0-4-3 16,-5 0 0-16,3 1-71 0,-1-2-12 15,0-2-96-15,2-1-119 16,0 0-265-16</inkml:trace>
  <inkml:trace contextRef="#ctx0" brushRef="#br0" timeOffset="49340.068">20661 13534 600 0,'3'-17'0'0,"-1"8"229"15,-2 5-107-15,0 4-36 16,-4 4-45-16,-8 13-11 0,-11 12 16 0,-6 12 7 15,-7 8 1-15,-4 12-9 16,-4 7-3-16,-4 5-10 0,-5 7-14 16,-4 1-11-16,-2 1-3 0,1-3 2 0,8-6-4 15,1-3-4-15,5-2-25 16,4-5 7-16,2-1-23 0,4-5 1 15,2-3 3-15,4-5 8 16,4-5 17-16,0-5-6 0,8-9-28 0,5-7 2 16,3-8 2-1,3-6-48-15,4-6-16 0,1-3-66 0,2-2-101 16,3-8-93-16</inkml:trace>
  <inkml:trace contextRef="#ctx0" brushRef="#br0" timeOffset="49760.068">20785 13827 641 0,'1'-2'0'0,"-1"2"232"0,0 0-69 0,-5 9-85 16,-11 17-18-16,-8 14 5 16,-10 13-19-16,-4 10-6 0,-3 10-13 0,1 4-15 15,3 0-9 1,5-6-1-16,6-9 1 0,8-10-5 0,7-12-12 15,5-5 0-15,6-6-8 16,5-8-8-16,5-4 10 0,5-3 2 16,4-5-10-16,4-5 5 0,0-4 14 0,3 0 8 15,-1-7 1-15,1-3 0 16,-1-3 5-16,-1-6 4 0,-3-2 1 15,-1-6-2-15,0-4-3 16,-2-2-2-16,-1-4-1 0,-6 5 3 0,-7 0 0 16,-4 6 7-16,-12 6 4 15,-8 3-7-15,-11 5-6 0,-4 7-1 16,-3 3-1-16,1 2-2 0,5 2-39 0,5 6-55 15,3 1-193-15,3-2-275 16</inkml:trace>
  <inkml:trace contextRef="#ctx0" brushRef="#br0" timeOffset="73470.102">10956 14578 968 0,'0'-6'0'16,"0"4"208"-16,0 2-143 0,0 0-13 16,-3 6-27-16,-7 14-11 15,-5 12-1-15,-6 9 7 0,-3 7-2 0,1 3-5 16,0-1-4-1,1 0-5-15,0-2-3 0,2-5 2 0,1-6-2 16,5-1-1-16,4-8 0 16,1-5-20-16,7-4 0 0,2-3-13 15,10-5 8-15,7-4 3 16,8-6 4-16,8-2 2 0,5-9-4 0,3-3 8 15,-1-3 10-15,-2 1 2 0,-4-4 0 16,-5 2 0-16,-7 0 1 16,-2 0-1-16,-10 1 2 0,-1 2 2 0,-4 1 3 15,-3 2 6-15,-1 3 1 16,-1 3 2-16,0 2-1 0,0 2 0 15,0 1-5-15,-1 4-8 16,-4 13-4-16,-2 8 4 0,-3 8 12 0,-1 6-3 16,-2 2 0-1,1 0-3-15,-4-3-7 0,2-1 2 0,3-6-1 16,0 1-1-16,3-6-1 0,2-4 0 0,0-2 1 15,4-5-1 1,2-3-48-16,0 0-25 0,1-3-69 0,5-4-78 16,3-5-216-16</inkml:trace>
  <inkml:trace contextRef="#ctx0" brushRef="#br0" timeOffset="74110.103">11714 15276 807 0,'-8'-4'0'0,"0"4"283"0,-3 4-181 15,-4 14-53-15,-5 15-6 16,-3 10 1-16,1 11-16 0,1 5-10 0,2 3-6 16,1-2-3-16,3-6-4 15,2-5-4-15,0-7 2 0,2-2-1 16,0-8-2-16,-1-2 0 0,0-3 0 0,2-3-7 15,0-4-3-15,0-3-10 16,2-7-10-16,4-4 8 0,1-1 7 16,2-5-3-16,1-1 6 15,0-11-5-15,5-8-31 0,6-9 29 0,5-8 13 16,5-7-1-1,3-11 1-15,4-8-4 0,-1-7 6 0,2-7 6 16,-1-1-1-16,1 1 1 0,-1 4 9 0,-1 9-1 16,-1 7 0-1,-1 8-2-15,-1 10-2 0,1 9 2 0,0 5 0 16,2 8 2-16,3 7-1 15,-1 9 8-15,-5 5 8 0,-5 13-9 16,-4 8 0-16,-7 5 1 16,-6 6-1-16,-4 2-5 0,-9 3-6 0,-7-4-2 15,-5-4 1-15,-6-2 0 16,-4-5 0-16,-5-1-3 0,-1-1 0 15,3-5-2-15,2-3-39 0,4-3-4 0,7-3-17 16,5-5-4-16,3 0-27 16,9-4-60-16,4-1-33 0,2-6-84 15</inkml:trace>
  <inkml:trace contextRef="#ctx0" brushRef="#br0" timeOffset="74940.104">12162 15054 708 0,'-1'-4'0'16,"-2"2"289"-16,-4 2-199 0,-3 6-46 16,-2 6-5-16,-2 5 1 15,-4 7 3-15,1 5-20 0,0 4-6 0,1 2-7 16,4 4-6-16,3-3-2 15,4-4-2-15,5-2 0 0,0-5 0 16,7-4 0-16,5-6-3 0,1-4 3 0,3-4-3 16,3-5 4-16,1-2 1 15,0-4-1-15,3-7 2 0,0-5-1 16,-1-2-3-16,-1-6 2 15,-2-5-2-15,-3-3 0 0,-1-5 1 0,-5-2-1 16,-4-1 1 0,-3 1 0-16,-4 3 0 0,-7 5 2 0,-3 10-2 15,-5 6 2-15,-3 8-3 16,-1 7 1-16,-2 6 0 0,1 9 0 15,1 7-2-15,3 5 1 0,5 0-3 0,7-2 3 16,4-3-4-16,1-2-3 16,8-3 5-16,2-5-1 0,3-2-1 15,3-6 3-15,2-4-3 16,1 0 1-16,2-7 0 0,1-7 2 0,0-2-5 15,2-1 5-15,-3-1 1 16,0-2-3-16,-4 0 6 0,-1-1-4 16,-6 0 2-16,-1 2 0 15,-3 2 1-15,-2 2-1 0,1 2 2 0,0 5-3 16,-1 3-1-16,2 2 0 0,3 3-1 15,-1 7-3-15,2 9 3 16,-3 7 1-16,-1 6 2 0,-1 5 0 0,-5-1 0 16,0 1 0-1,-1-1 1-15,-5-1 0 0,-2-6-1 0,2-2 0 16,0-6 1-16,1-5-1 15,5-2 0-15,0-3-1 0,3-1-1 16,4-6 0-16,2-1 1 0,5-4 0 0,7-6 0 16,4-5-4-16,4-2-10 15,6-7 10-15,4-6 4 0,-2-3-11 16,2-7-2-16,-5 0 13 15,-4-8 0-15,-1-3 2 0,-3-3 2 0,-2-3 7 16,-4 4-1-16,-7 5-2 16,-5 13 2-16,-10 9 10 0,0 7 3 15,-4 10 2-15,-1 4-5 16,-3 5-4-16,0 12-6 0,-5 11-2 0,-1 10 1 15,-2 9 4-15,5 5-3 0,2 2-4 16,1 4-3-16,3-2 1 16,0-5-3-16,-1-2 0 0,3-3 0 0,1-4 1 15,3-1-1 1,1-7-28-16,3-3 3 0,8-4-16 0,0-6 2 15,5-2-10-15,-1-8-51 16,7-6-37-16,-1-3-49 0,-1-8-146 16</inkml:trace>
  <inkml:trace contextRef="#ctx0" brushRef="#br0" timeOffset="75090.105">12764 15047 662 0,'2'0'0'0,"8"2"71"16,9-2 9-16,4 0-38 15,7-2-27-15,2-1-11 0,1-1-8 0,-4 1-183 16,-3-2-87-16,-1 0-135 0</inkml:trace>
  <inkml:trace contextRef="#ctx0" brushRef="#br0" timeOffset="75720.106">13760 14750 847 0,'2'-8'0'15,"1"7"221"-15,-3 6-188 0,0 15-29 16,-5 14 45-16,-6 12-14 15,0 5-24-15,-6 2-5 0,1-2-3 0,-2-4-2 16,0-6 1-16,1-4-1 0,-4-8 1 16,6-6 1-16,2-8-2 15,3-4-1-15,5-6 0 0,3-3 3 0,0-2-4 16,2 0-24-16,5-6-25 15,7-5 10-15,5-5 12 0,4-1 9 16,2-6 3-16,2 3 10 16,2-3 4-16,1 0 2 0,2 2 0 0,4 2-2 15,-4 7 2 1,0 6 24-16,-3 6-2 0,-6 3 10 0,-4 12-18 15,-7 10 5-15,-5 5 7 0,-4 4-9 0,-4 0-8 16,-8-2-6 0,-5-3 2-16,-2-5 0 0,-7-3 4 0,-1-5 6 15,-3-2-5-15,-1-3-7 16,-4-1-2-16,1-4-2 0,1-1-47 15,1-3-15-15,6-2-17 16,8 0-74-16,7-5-53 0,8-3-88 0</inkml:trace>
  <inkml:trace contextRef="#ctx0" brushRef="#br0" timeOffset="76080.106">14000 15005 414 0,'24'2'0'16,"0"6"392"-16,0 7-251 15,-6 2-52-15,0 4-23 0,-6 1-19 0,-4 1-8 16,-5 1 8-1,-3-2-30-15,-6 1-2 0,-5-1 9 0,-3-5-8 16,-1 0-10-16,1-4-1 0,1-3 0 0,3-2-3 16,5-3-2-1,2-3 0-15,2-2 3 0,1 0-3 0,1 0 0 16,4-5-30-16,7-4 12 15,6-3 0-15,0-4-16 0,4-2-17 16,1-7 6-16,-1 2-1 16,1-1 6-16,-2 1 15 0,-3 5 16 0,-1 2 6 15,-3 4 6-15,-3 3 3 16,-2 2 11-16,-3 6-1 0,-2 2-5 15,-1 10-8-15,-2 6 8 0,-1 5 3 0,-1 5-3 16,-4 0-6-16,-4 1-3 16,-1 0 0-16,-3-4-2 0,3-2 0 15,-2-5 0-15,4-5-54 16,2-4-19-16,0-5-47 0,2-3-50 0,0 0-192 15</inkml:trace>
  <inkml:trace contextRef="#ctx0" brushRef="#br0" timeOffset="76220.106">14400 14786 592 0,'8'2'0'15,"-1"12"15"-15,-1 6-21 0,-1 4-184 0</inkml:trace>
  <inkml:trace contextRef="#ctx0" brushRef="#br0" timeOffset="77320.108">14591 15041 761 0,'-11'-13'0'16,"-2"3"259"-16,-6 6-219 0,-2 4-6 0,-7 4 9 15,0 12-4-15,-2 7-12 16,2 3-13-16,4 2-5 0,2-1-1 15,7 3 0-15,4-4-6 0,4-2-2 0,5-4 0 16,2-2 0-16,3-2 0 16,5-4-6-16,2-2-4 0,4-3-4 15,2-5 5-15,2-2 6 16,4-2-1-16,1-8 5 0,2-2 0 0,0-4 1 15,2-2-1-15,-2-2-1 16,3-6 0-16,-1-10 0 0,-3-3 2 16,4-6-1-16,-2-7 0 15,-1-2 3-15,0-1-3 0,-4 0 4 0,-2 7 2 16,-4 6-1-16,-6 11 2 0,-4 14 2 15,-3 10 10-15,-2 7 8 16,-2 7-11-16,-9 12-16 0,-7 13 5 0,-5 11 0 16,-1 6-2-1,0 1-2-15,2-1 0 0,4 0-3 0,3-5 2 16,9-4-1-16,6-8-11 15,3-5-2-15,7-3-4 0,6-2-11 16,6-4 2-16,6-3 8 0,2-3 13 0,1-7-13 16,3-4 2-16,-2-1 4 15,-1-6 12-15,0-6 0 0,-4-6 0 16,-4-4 0-16,-2-4 0 15,-6-5 5-15,-3-2 2 0,-5-1 0 0,-5 2-2 16,-4 5 0-16,-7 6 3 16,-4 6 13-16,-4 7-3 0,-1 6-1 15,-3 2-4-15,2 13-9 16,-3 2-2-16,5 4-2 0,4-1 0 0,4 2 0 15,5-3 0-15,3-1-4 0,1-1-9 16,0-5-9-16,3-1 7 16,0-1-3-16,4-3-10 0,0-2 7 0,1-3 1 15,4 0 1 1,1-1 16-16,0-3 0 0,-1 1 2 0,4 0 1 15,-3 3 0-15,-1 0-2 16,-1 7 2-16,-4 6 0 0,-3 9-7 16,-2 6 6-16,-2 9 2 15,-7 6 1-15,-7 6 2 0,-3 3-4 0,-3 3 0 16,-4 0 1-16,0-3-5 0,-2 0-22 15,0-6 20-15,-1-2-23 16,-1-5-16-16,3-3-11 0,-4-5-14 0,3-5 15 16,0-3 4-16,1-4 5 15,3-7-39-15,3-4 45 0,3-6 27 16,4-2 18-16,5-3 1 15,4-6-3-15,2-6-1 0,2-1 0 0,5-5 26 16,6-1 18-16,3-8 3 0,3-4 12 16,4-4 10-16,4-7-24 15,6-3-8-15,7-7-19 0,6-3-14 0,5-3-3 16,6 1-2-1,3 3 0-15,2 2-1 0,-3 3 0 0,-2 4 0 16,-3 3 33-16,-10 6-6 16,-11 6-10-16,-11 5 9 0,-10 5 14 15,-8 6-12-15,-3 2-2 16,-6 6 0-16,-9 5-6 0,-6 4-12 0,-3 13 2 15,-6 9-1-15,-3 6 2 0,2 6-1 16,0 3-2-16,5 1 3 16,7-2 4-16,4 0 1 0,5-1-2 0,8-1 1 15,-1-5 2-15,3 0-1 16,3-3-8-16,2-2-2 0,4-2-4 15,4-4-1-15,8 0 1 16,3-4 1-16,2-6-3 0,4-2 0 0,0-4 0 16,0-2-35-1,0 0 0-15,-4-3-21 0,-1-4-63 0,-5-8-59 16,-5-1-247-16</inkml:trace>
  <inkml:trace contextRef="#ctx0" brushRef="#br0" timeOffset="81300.113">15811 15349 708 0,'14'0'0'0,"4"0"241"15,2 0-150-15,6-2-48 0,2-1-9 16,4 0 11-16,3-1-13 15,3-1-3-15,2-2 3 0,0 0-5 0,-1 1-8 16,-1-1-3-16,-3-1-4 0,0 2-7 16,-5-3-2-16,-3 1 0 15,-3 0-2-15,-6 4-1 0,-1-1 0 0,-6 0 2 16,-3 0-2-1,-4 0 0-15,-3-1 0 0,-1-2 6 0,0-1-4 16,-4-2-4-16,-2-2-4 16,-3 1 3-16,-1-1 0 0,-1-2-2 15,-1 0 0-15,-1 1-1 16,2 0 1-16,0 2 5 0,3 2 0 0,-2 0 0 15,5 4 0-15,0 1 0 0,3 2-2 16,0 3 3-16,2 0-1 16,2 0-11-16,5 0 5 0,3 3 5 0,4 1 1 15,3 3 0-15,0 0 11 16,4 1-6-16,-2 4 1 0,0-2-1 15,-3 2-2-15,-2 0-1 16,-5 0 2-16,-1-2 2 0,-3 2-1 0,-2-3 2 16,-2 6 0-1,-1-1 2-15,-3 3-1 0,-4 3 2 0,-4 2-2 16,-5 6 0-16,-3 2 2 0,-6 2 0 0,-2 0-4 15,0-2-1 1,-3-1-2-16,1 0-2 0,1-1-2 0,0-2 2 16,1-1 0-16,3-4-8 15,2 1-13-15,1-3-24 0,4 1-35 16,1-1-15-16,-1-2-52 15,0-1-142-15,0-3-181 0</inkml:trace>
  <inkml:trace contextRef="#ctx0" brushRef="#br0" timeOffset="82770.115">17068 14808 623 0,'-17'29'0'16,"-1"11"229"-16,-3 11-154 0,0 3-19 0,3 1-25 15,0-1-11-15,3-4-8 16,-1-1-7-16,2-6-2 0,0-6-3 16,3-5 0-16,1-6 0 15,5-4-59-15,3-6-4 0,1-6-21 0,1-3-141 16,0-7-163-16</inkml:trace>
  <inkml:trace contextRef="#ctx0" brushRef="#br0" timeOffset="83170.116">17241 14861 638 0,'-8'14'0'0,"-4"10"244"0,-2 5-119 0,-1 5-43 16,-1 0 4-16,-1 2-32 15,0-2-15-15,2 0-14 0,2-2-13 16,4-6-7-16,3-4-5 16,6-1 0-16,1-4 0 0,8-2-5 15,6-1 2-15,4-5 3 16,3-4 0-16,3-4 0 0,4-1 7 0,0-5-7 15,-2-7 0-15,-2-1 4 0,-1-6-2 16,-2-3 10-16,-3-6 4 16,-2-3 2-16,0-7-3 0,-4-2-6 0,-3-3-2 15,-3 0-1-15,-5 3 1 16,-2 5 6-16,-8 6 3 0,-4 4-4 15,-2 7 0-15,-4 2-8 16,-3 9-3-16,1 7-2 0,-1 2 2 0,0 10-2 16,3 5-27-1,5 5-35-15,3 2-23 0,5 2-75 0,0-1-92 16,1-1-277-16</inkml:trace>
  <inkml:trace contextRef="#ctx0" brushRef="#br0" timeOffset="83740.117">17809 14974 700 0,'0'-8'0'15,"0"4"280"-15,-2 4-174 16,-6 14-50-16,-8 11-28 0,-10 16 11 16,-6 12 8-16,-9 7-24 15,-4 11-10-15,-1 3 3 0,-3 5 2 0,0 0-2 16,0 2-1-16,0-5-1 15,-1-1-6-15,1-4-5 0,1-8 0 16,2-3-3-16,5-7 0 0,5-6 0 0,2-2-26 16,3-5-12-16,3-5 3 15,5-3-9-15,3-6-20 0,6-1-12 16,5-4-19-16,3-7-93 15,6-6-67-15,2-8-229 0</inkml:trace>
  <inkml:trace contextRef="#ctx0" brushRef="#br0" timeOffset="84650.118">17603 15748 660 0,'0'-11'0'0,"0"6"303"15,0 2-207-15,0 1-3 0,0 2-54 0,0 10-26 16,-7 14-3-16,-4 14 36 0,-6 10-6 15,-3 6-19-15,-1-1-9 16,0-3-8-16,2-5-2 0,4-7 0 0,5-6-2 16,5-8 0-16,5-5-10 15,0-4 2-15,8-2-3 0,2-6-4 16,6-4-5-16,2-3 6 15,4-1 9-15,2-7-2 0,3-1-9 0,-3-3 4 16,-2 1 2-16,-2-3-3 0,0-4 11 16,-2-3 2-16,0 0 0 15,0-6 0-15,-4 0 2 0,1-1 2 16,-4 1 6-16,-1 3 2 15,-6 4 3-15,-1 5 2 0,-3 6 6 0,0 5 3 16,0 3-2-16,0 1-5 16,-4 8-17-16,-4 11 1 0,-3 8 3 15,-4 9 0-15,2 5 5 16,-3 4-3-16,0 6 3 0,2 5 0 0,-1 1-1 15,2 0-6-15,2-8-1 0,2-6-2 16,2-5-2-16,4-6 0 16,1-5 1-16,2-5-45 0,0-4-10 0,2-3-33 15,2-7-85 1,-3-4-133-16,0-4-309 0</inkml:trace>
  <inkml:trace contextRef="#ctx0" brushRef="#br0" timeOffset="86320.12">18202 15445 643 0,'-1'-7'0'0,"-1"6"312"0,0 1-195 16,-1 1-75-16,-3 12-28 15,-3 6 13-15,-3 6 4 0,-1 6-4 16,0 0 0-16,-1-3-7 16,4-2-9-16,2-4-7 0,2 1-2 0,-1-5-1 15,3-1-1-15,0-3 0 16,1-4 0-16,1-3-21 0,1-2-1 15,1-3-16-15,0 0-28 16,0-2-9-16,0 0-37 0,5-2-41 0,0-10 54 16,6-5-24-16,-1-7 6 0,2-2 66 15,-2-1 32-15,0-5 21 16,0-2 8-16,1 1 20 0,-1 0 20 0,0 3-1 15,-1 5-5 1,-2 4-1-16,-3 6-3 0,-1 5 9 0,-1 6 5 16,0 4-15-16,-2 4-9 15,3 14 14-15,-3 8 24 0,1 8-11 16,-1 3-12-16,2-1-19 0,-1-3-3 0,-1-4-3 15,1-3-9-15,-1-3-8 16,0-4-1-16,0-4-1 0,0-3-2 16,0-3-56-16,1-3-36 15,2-2-93-15,0-4-125 0</inkml:trace>
  <inkml:trace contextRef="#ctx0" brushRef="#br0" timeOffset="86520.121">18493 15349 477 0,'1'-4'0'15,"-1"4"291"-15,-3 4-194 0,-5 13-71 0,-7 9 18 16,-2 8-5 0,-4 7-10-16,-3-3-8 0,3 2-1 0,-3-6-5 15,3-2-5-15,1-2-6 16,4-8-2-16,3-2-1 0,4-5-2 15,1-7-54-15,4 1-29 16,3-6-56-16,1-3-111 0,4 0-5 0</inkml:trace>
  <inkml:trace contextRef="#ctx0" brushRef="#br0" timeOffset="86740.121">18475 15388 477 0,'13'-30'0'0,"-2"5"284"16,-2 10-191-16,-6 8-12 15,-1 4-20-15,-2 4-20 0,0 13-29 0,-4 10 23 16,-4 12 18-16,-2 7-15 0,1 4-17 15,-2 1-7-15,1-3-3 16,0-4-2-16,-1-5-5 0,4-3-3 0,1-4 2 16,2-3-3-1,1-1 0-15,-1-1 0 0,3-3-34 0,-1-2-28 16,2-3-28-16,-1-4-81 15,-1-3-148-15,0-8-165 0</inkml:trace>
  <inkml:trace contextRef="#ctx0" brushRef="#br0" timeOffset="87200.122">18744 15272 704 0,'3'-5'0'0,"-1"5"227"0,0 8-174 0,-2 8-5 15,-1 13 20 1,-6 10-13-16,-6 9-24 0,-2 3-17 0,-1 2 0 16,-2-2-1-16,1-4-4 0,-1-4-6 0,2-5-2 15,4-5 3 1,1-7-5-16,5-5 2 0,2-4 0 0,1-7-1 15,3-1-4-15,0-5-11 16,4-2-18-16,2-2-1 0,0-3-4 16,4-7 5-16,4-5 2 15,-1-5 0-15,8-3-1 0,-2-3 15 0,3-2 8 16,3-1 3-16,0 2 7 0,-1 7-2 15,-3 3 1-15,-4 9 0 16,-4 5 21-16,-5 3 15 0,-3 5-6 0,-3 11-10 16,-2 5 12-16,-3 3-6 15,-2 4-8-15,-2-4-11 0,-2 0-3 16,0-3-1-16,-4-2 2 15,-4-1 9-15,-2-2-7 0,-4-4 1 0,-3 0-5 16,-2-2-1 0,2-3-1-16,-1-2 0 0,3 2-2 0,7-3-39 15,4-1-4-15,6 0-35 0,5-3-107 0,2 0-75 16,2-4-206-1</inkml:trace>
  <inkml:trace contextRef="#ctx0" brushRef="#br0" timeOffset="87700.122">18991 15522 605 0,'1'-4'0'16,"-1"2"282"-16,0 2-157 0,-1 9-89 0,-8 9-14 15,-3 12 47-15,-6 9-28 16,2 7-17-16,-2 5 8 0,-2 8-8 15,0 2-12-15,0 1-8 16,-1-3 1-16,0-4-4 0,2-5-2 0,4-5-13 16,1-5 8-1,5-4 2-15,2-4 0 0,1-4-22 0,3-3 10 16,-1-5-31-16,1-4-7 0,-2-6 21 0,1-2 18 15,-1-5-2 1,-2-3 6-16,5 0 15 0,-2-2 1 0,0-9-3 16,2-2 11-16,2-6 3 15,0-7 2-15,7-8-9 0,0-2-5 16,3-10-3-16,2-3 0 15,1-6-2-15,3-6 0 0,2-4 2 0,5 0 0 16,1-2 0-16,4 1 11 16,3 4-2-16,2 6-3 0,1 9 0 15,-1 11 0-15,-2 9 1 0,-4 13 4 0,-2 5 0 16,-4 7 11-16,-5 3 1 15,-2 9-9-15,-3 8-4 0,-6 5-1 16,-3 5-4-16,0 3-2 16,-7 3 1-16,-5-1-1 0,-5-2-3 0,-4-2 4 15,-3-2-4 1,-6-4-1-16,0 1 0 0,-1-3-31 0,2-4-19 15,4-1-1-15,3-8-29 16,6 1-41-16,4-5-56 0,3-4-103 16</inkml:trace>
  <inkml:trace contextRef="#ctx0" brushRef="#br0" timeOffset="88040.123">19403 15407 730 0,'17'-12'0'0,"-6"1"253"0,-3 6-178 0,-6 2-19 15,-2 3-7-15,-4 4-24 16,-7 6-26-16,-8 7 2 0,-3 5 22 16,-4 0-5-16,5-1 8 15,4-5-5-15,5 0-8 0,7-1-3 0,1-1-2 16,3 3-4-1,1 3-1-15,0 4 2 0,4 0 1 0,0 2-3 16,2-1 0-16,-1 1-1 16,0-2-2-16,0-2 0 0,-3-2 4 0,-2 0-5 15,0-1 0-15,-3-4 1 0,-6-4 6 16,0-1 4-16,-2-3-3 15,-2 0-1-15,-3-3-4 0,-1 0 0 16,-2-3-2-16,-2 1 0 16,1-2-50-16,0-2-24 0,2 2-18 0,2 0-44 15,2-5-157-15,3-4-215 16</inkml:trace>
  <inkml:trace contextRef="#ctx0" brushRef="#br0" timeOffset="88800.124">19671 15598 553 0,'14'-8'0'0,"2"-3"308"15,3 1-173-15,3 0-42 16,0 2-7-16,3 2-25 0,1 3-17 15,2 1-7-15,1 3-14 16,3-1-1-16,2 1 2 0,2 0-6 0,-1 1-6 16,0-2-5-16,3 0 0 0,-7 0-1 0,0 0-3 15,-5 0-1 1,-3 0-1-16,-3-1-1 0,-6 0 0 0,0 1 1 15,-6-2-1-15,-3 1 0 16,-1-1 0-16,-4 0-11 0,0 0 7 16,0-3 1-16,-6-2-31 15,-5-4 8-15,-2-2-2 0,-2-1 9 0,-2-2 18 16,-1 1 0-16,4 0 1 0,3 3 0 15,1 3 1-15,7 4-1 16,0 1 0-16,3 3 10 0,0 1-13 0,3 0-4 16,4 0 9-1,1 2 7-15,2 5-1 0,1 2-4 0,3 2-3 16,-3-4 4-16,1 2-3 15,-2-3 1-15,-3 0 6 0,-2-2 1 0,-1 3 2 16,-3 2-2 0,-1 2 0-16,-3 5 6 0,-7 2-3 0,-5 3-3 15,-4 4-4-15,-4 0-3 0,0 2-1 16,1 0-2-16,-1-3 0 15,4-2 0-15,2-3-86 0,2-1 6 0,3-3-30 16,1-4-100-16,0-5-106 16,2-5-286-16</inkml:trace>
  <inkml:trace contextRef="#ctx0" brushRef="#br0" timeOffset="89490.125">20747 15184 651 0,'-2'-2'0'0,"2"-3"318"16,4-2-251-16,8 0-31 16,8-2 22-16,3 0-4 0,4 1-5 15,0 3-18-15,1 2-4 0,-5 3 7 0,-6 0-7 16,-3 8-10-16,-10 8-8 15,-4 6 2-15,-4 8 4 0,-10 7 1 16,0 1-7-16,-5 2-8 16,1-3 0-16,-4-6 2 0,0-2-1 15,-1-5-4-15,0-6-14 16,-1-2 0-16,4-4-5 0,2-5 5 0,6-3 6 15,5-3 3-15,4-1 6 16,3 0-5-16,4-3-20 0,6-6 0 16,3 1 20-16,6-4 4 0,2 2 2 0,3 2 0 15,0 0 0-15,0 5-1 16,-1 3 1-16,-2 0 0 0,-3 0 0 15,-3 5 5-15,-2 5 1 16,-3 7 3-16,-4 3 2 0,-2 6 6 0,-3 3-4 16,-1 2-4-1,-1 2-3-15,-5-2 2 0,-4-5-2 0,-2-2-4 16,-4-3-1-16,-4-1 2 0,-2-1-3 0,-4-3 0 15,-3-3 5-15,-2-1-5 16,-2-3 0-16,1-3 2 0,-1-5-2 16,4-1 0-16,5-1 1 15,3-5-1-15,4-2-13 0,6-1-2 0,4-1-18 16,4-5-23-1,3-2-36-15,3-1-71 0,5-4-55 0,5 4-143 16</inkml:trace>
  <inkml:trace contextRef="#ctx0" brushRef="#br0" timeOffset="90050.126">21426 15050 754 0,'5'-13'0'15,"-4"6"301"-15,0 3-205 16,-1 4-24-16,0 3-6 0,-7 14-61 0,-6 12 4 16,-5 14 18-16,-2 9-9 15,-1 3-8-15,3 4-3 0,1-1-3 16,0-2-1-16,5-6-3 0,-3-6 0 0,2-3 3 15,2-5-5-15,2-8-18 16,4-5-14-16,-2-7-5 0,3-6 8 16,0-4-3-16,2-4-6 15,2-2 19-15,0 0 21 0,0-10 0 0,2-4-24 16,6-5 16-1,3-6 5-15,5-2 3 0,7-2 0 0,1-1-2 16,2 0 2-16,-1 6 2 16,-3 4 0-16,0 6 4 0,-3 2 1 15,-1 3 1-15,0 1 0 0,-1 0-2 0,0-1 2 16,-1 4 0-16,-3 1 0 15,0 1 1-15,-4 0-3 0,-2 3-2 16,-2 3 3-16,-2 6 2 16,-3 8-2-16,0 7 8 0,-6 4 0 0,-3 3-5 15,-3-1-9-15,0-2 2 16,1-4-1-16,1-4-1 0,1-1 2 15,1-5-3-15,1-1 0 16,2-6-47-16,1 0-2 0,0-1-71 0,0-5-112 16,-1-1-190-16</inkml:trace>
  <inkml:trace contextRef="#ctx0" brushRef="#br0" timeOffset="90200.126">21649 15082 874 0,'2'-4'0'0,"1"3"163"15,-1 1-162-15,3 6-2 16,0 5-138-16,0 2-107 0,-4 2-268 16</inkml:trace>
  <inkml:trace contextRef="#ctx0" brushRef="#br0" timeOffset="91140.127">21656 15518 509 0,'-5'22'0'16,"-2"0"298"-16,1-2-171 15,-2-5-51-15,1-1-24 0,2-3 1 0,0-5-6 16,1-1-3-16,0-1 12 16,1-4-12-16,1 3-19 0,0-3-12 15,2 0-9-15,0 0-2 16,0-3-4-16,0-2-3 0,3 1 1 15,1-8-12-15,2 1-3 16,2-6-1-16,3-3-4 0,2-4 7 0,4-1 3 16,1-6-2-16,3 1 9 0,-1 5 2 15,0 1 3-15,-2 13 1 16,-4 3 0-16,-2 8 2 0,-3 1 10 0,-3 10 11 15,-2 6 8-15,-1 5-2 16,-2 7-1-16,-1 1-9 0,-3-1-9 16,-1-3-3-16,-1-5-1 15,-1-2 4-15,2-6-1 0,-1-6-2 0,1-2-1 16,1-3-1-16,1-2 4 0,-1 0 1 15,1 0-4-15,1-2-4 16,1-3 0-16,0-3-2 0,3-3-13 0,5-2 3 16,1-2-4-16,5-1-3 15,2-3 4-15,0-5 2 0,4-1-3 16,0-4 5-16,2 0 4 15,-1 4 3-15,-3 4 4 0,-4 10-2 0,-3 5 0 16,-3 6 2 0,-4 3 7-16,2 10 1 0,-4 6 3 0,-2 5 3 15,0 3-6-15,-2 3-2 0,-1-5-2 16,3-3-4-16,0-3 2 15,0-3-2-15,4 0-2 0,3-2 1 0,4-4 0 16,1-3-2-16,2-4 3 16,3-1-1-16,-1-2 0 0,2-1 0 15,0-4-2-15,0-4 2 16,1-3-13-16,1-4 9 0,-1-4-9 0,1-6 1 15,-2-4 3-15,-4-3-5 16,0-2 9-16,-4 1 2 0,-4 5 0 16,-4 6 5-16,-2 6-1 0,-1 6 0 0,-6 10 2 15,-2 3-4 1,-4 16-1-16,-1 10 4 0,-3 6 4 0,2 2-5 15,0 1 0-15,0-1 0 16,5-6-1-16,0-3 0 0,4-6 3 0,5-4-4 16,1-3 2-1,0-3-2-15,2-3-1 0,3-5 0 0,1-2 1 16,3-1-3-16,4-1 7 0,-1-6-6 15,6-1-14-15,2-5 5 16,3-1-5-16,3-4 4 0,2-7 9 0,1-2 0 16,2-6 2-16,0-1 1 15,0-1 1-15,0 2 0 0,-1 6 0 16,-2 5 2-16,-3 10 11 15,-2 3 10-15,-3 10 7 0,-3 4 9 0,-3 11-13 16,-3 7-10-16,-2 7 2 16,-2 1 0-16,-2 1-9 0,-3 1-4 15,-3-8 1-15,-7 2-2 0,-2-4-1 0,-2-6 5 16,-4-1-5-1,-2-4-3-15,-2-3 0 0,-7 0 0 0,-2-3-46 16,0-3-12-16,1 4-30 16,-3-3-94-16,3-4-153 0</inkml:trace>
  <inkml:trace contextRef="#ctx0" brushRef="#br0" timeOffset="92120.128">20038 16592 963 0,'3'-9'0'0,"5"-4"175"0,5-1-132 15,5-2-21-15,2-1-5 16,3 0-6-16,1 4-3 0,-2-1 1 15,-1 5 18-15,-5 2 12 16,-4 4 3-16,-4 3-8 0,-3 2-5 0,-2 10-10 16,-1 5 2-16,-1 9-1 0,-1 3-2 15,-4 3-8-15,-1-5-6 16,-2-2-5-16,-2-3 2 0,0-4 5 0,-1-3-8 15,-1-3 4 1,3-2 3-16,-2-4-3 0,4-3 4 0,2-3-2 16,3 0-6-16,1 0 4 15,0 0-4-15,5-5-36 0,1-4 17 16,1-6 17-16,5-2-5 0,4-2 5 0,1-2 0 15,3-2 1-15,2-5 3 16,-1-2 0-16,2 1 0 0,2 2-3 16,-3 5 2-16,-4 6-2 15,-3 8 6-15,-8 5-4 0,0 4 1 0,-2 7 0 16,0 9 16-16,-2 4-10 15,1 5 0-15,-4 2-2 0,-2-3-1 16,-3-2 1-16,-2-3-4 16,-1-3 0-16,-1-3 6 0,-1-3-3 0,0-5 2 15,2 0 2-15,1-3-4 0,2-3-3 16,3 3 0-16,0-3 2 15,2 0-13-15,0 0-8 0,0 0-2 0,0-3-4 16,2-5 13 0,6-1-4-16,3-8 3 0,1-1 9 0,3-2 0 15,1-7-3-15,4 2-1 16,1-4-9-16,-1-1-2 0,0 3 12 15,0 0 2-15,-2 4 2 16,0 5 4-16,-3 8-2 0,-4 3 0 0,2 7 2 16,-3 0 8-16,1 5 3 0,-3 9-2 15,0 5-2-15,-3 4-2 16,-4 3-1-16,-1 3 1 0,-1-4-1 0,-6 3 0 15,-2-2-2-15,1-4 0 16,-2 1 1-16,2-2-2 0,-2-4-2 16,1 3 0-16,3-3 0 15,-1-3-43-15,2 0-10 0,2-3-32 0,0-4-63 16,0-2-22-16,-1-1-35 0,3-4-182 15</inkml:trace>
  <inkml:trace contextRef="#ctx0" brushRef="#br0" timeOffset="92520.129">20761 16436 672 0,'4'-8'0'0,"0"4"309"15,-2 3-206-15,-2 1-35 0,0 8-35 16,-7 9 2-16,-3 7 18 15,-3 3-27-15,-1 1-11 0,4-1 2 0,0 0-7 16,5-5-1-16,3-1-4 16,2-1-2-16,0-1-2 0,2-3-2 15,3 0 2-15,2-2-2 16,2-7-11-16,1 0-5 0,1-2-2 0,1-5-2 15,-3 0 10 1,4-1 4-16,-1-4 4 0,-2-7 5 0,1-2-1 16,-3-7 0-16,-1-3 1 0,-1-3-2 0,-2-2 0 15,-1-4-14 1,-2-1-8-16,-1 1-1 0,0 4 12 0,-2 4 6 15,-4 5 4-15,0 1 1 16,-1 4 0-16,2 3 5 0,2 2-3 16,1 3 0-16,1 3-2 15,1 1 0-15,0 0-13 0,1 1-62 0,4 2-23 16,3 0-16-16,2 0-34 0,-1 5-12 15,4-1-2-15,-2 0-13 16,2 2 26-16</inkml:trace>
  <inkml:trace contextRef="#ctx0" brushRef="#br0" timeOffset="92920.13">21086 16579 390 0,'0'21'0'0,"1"-4"329"0,-6-1-196 0,-2-2-16 15,0-3-16-15,-3 3-52 0,2-1-13 0,-2-4-7 16,1 1-13-1,2-3-7-15,0-4-8 0,3 2 1 0,0-4-2 16,3-1 0-16,1 0-5 16,0-4-13-16,6-8-16 0,4-2 29 15,6-2 3-15,1-5-5 16,4 1-7-16,5-3 0 0,0-4-7 0,1 1 8 15,-2 0 1-15,-4 1 8 16,-2 1 6-16,-4 4 0 0,-6-1 6 16,-3 3 12-16,-4 2 20 0,-2 5 11 0,0 3-12 15,0 5 0-15,-3 3-4 16,-4 2-17-16,-3 10-14 0,-1 9 1 15,-1 4 10-15,2 3 0 16,1-5-6-16,2 1 5 0,4-4-4 0,-2-2-4 16,5-1-3-1,0-3-2-15,0-3-1 0,5 1 0 0,5-2 0 16,-3-3-55-16,6-4-11 0,5 0-36 0,2-3-94 15,5-4-69 1,2-7-161-16</inkml:trace>
  <inkml:trace contextRef="#ctx0" brushRef="#br0" timeOffset="94350.132">21938 16612 841 0,'0'0'0'16,"5"0"174"-16,0-4-68 15,5-4-46-15,1-1-23 0,1-6-14 16,1 0-6-16,-2-3 0 0,1-1 4 0,0-3 0 15,-3-3 0-15,0-2-3 16,-2-1-5-16,3-2 0 0,1-1-5 16,-1 0-4-16,3 1-1 15,-3 3-3-15,1 6 0 0,-5 6 2 0,-3 8-2 16,-2 7 0-1,-1 0-1-15,-6 11-5 0,-6 14 9 0,-5 9 2 16,-3 9-1-16,-3 4-2 16,5 0-1-16,1-5-1 0,6-2 0 15,4-8 0-15,2-5-10 0,5-4 8 0,2-4-2 16,2-3-7-16,6-5 3 15,-2-2-2-15,2-4-9 0,4-1 5 16,2-3-6-16,4-1-6 16,2-1 5-16,0-8 2 0,-1-3 9 0,1-3 4 15,-1-2 6-15,2-8 0 16,-4-4 0-16,3-6-3 0,-3-9 5 15,1-4 0-15,0-3-1 16,-1-2 0-16,2 2 3 0,0 5-3 0,-5 4 1 16,-2 10 5-16,-4 12 5 0,-5 5 8 15,-3 10 1-15,-2 5 2 16,0 4-5-16,-8 17-20 0,-5 14 4 0,-7 9 50 15,-1 6-38 1,3-1-10-16,1-3-1 0,1-4 1 0,4-1-3 16,-1-7-1-16,4-4 0 15,1-5 2-15,0-6-2 0,2-4 0 16,3-3 0-16,-1-7-8 0,2-2 1 0,2-2-7 15,0-1-14-15,0 0 2 16,8-2-5-16,-1-7 3 0,7-3 2 16,3-2-14-16,0-4-27 15,2-2 25-15,1-3 11 0,-2-4 2 0,0 0 16 16,-2-2 10-16,-3 1 3 15,-2 6 0-15,1 5 7 0,-3 7 10 16,-1 10 6-16,-3 5-9 16,-1 14-1-16,1 6 7 0,-3 7-4 0,0 1-8 15,-2-2-4-15,0-6-3 0,0-4 1 16,0-6 0-16,5-1 6 15,5-6 10-15,2 0-3 0,6-4-2 0,2 0-5 16,3-3-5 0,1-1-1-16,1 1-2 0,-2-4 0 0,-4-4 0 15,-2-1 1-15,-4-2 0 16,-1-5 0-16,-2-2-1 0,-3-3 5 15,-2-3-2-15,-4-6-2 16,-1 1 2-16,-1-2-2 0,-6 7 0 0,-2 6 0 16,-1 7-1-16,-1 6 0 0,-2 4-3 15,0 12 2-15,0 7 0 16,-1 8 2-16,0 2 2 0,1 0-4 0,1-2-15 15,2-2 2-15,4-6 6 16,2-5 9-16,4 1-2 0,0-8-2 16,4 0 0-16,2-2-2 15,5-5-7-15,1 1 0 0,3-1-3 0,0-2-4 16,2-3 4-16,-3-3 2 0,3-2-4 15,-1 0 11-15,-1 0 4 16,3-3-1-16,0 1 5 0,-1 1 0 0,-1 3 7 16,-2 2 11-1,-5 6 8-15,-2 2 12 0,-2 10-20 0,-4 5-7 16,-1 5 4-16,0 2-4 15,-6 1-3-15,-1-4-5 0,1-4 0 16,-1-4 3-16,3-4-2 16,2-4 4-16,2-5 3 0,0 0-4 0,0 0-3 15,1-4-8-15,4-5-17 0,3-3 1 16,6 1-5-16,-2-6-11 15,4 4 6-15,1-3 13 0,0-1 2 0,2 0 11 16,2-2 3-16,-2 1-2 16,0 6 1-16,-2 5 0 0,-3 7 0 15,-3 5 24-15,-4 9 5 16,-4 6 3-16,-3 6-13 0,-4 5-7 0,-6-2-8 15,-1-2 4 1,1-1-4-16,0-6-7 0,1 0-16 0,0-4-34 16,-2-3-49-16,-4-6-33 0,-1-7-127 0,-4-6-450 15</inkml:trace>
  <inkml:trace contextRef="#ctx0" brushRef="#br0" timeOffset="94540.132">22223 16145 731 0,'38'-8'0'0,"1"2"322"16,-2-1-243-16,-5 2-57 15,-7-1-22-15,-7 3 0 0,-1 0-148 16,-8 3-20-16,-5 0-136 15</inkml:trace>
  <inkml:trace contextRef="#ctx0" brushRef="#br0" timeOffset="96400.134">19837 17253 770 0,'0'-7'0'15,"0"3"272"-15,-3 2-176 0,-1-1-21 0,-1 3-28 16,-2 7-6-16,-2 10-21 15,-2 6 2-15,-2 4 1 0,3 2-2 16,0 5-2-16,1-2-6 16,2 7-6-16,2-3-2 0,0-10-3 0,3-1-2 15,-1-8 0-15,4-5 1 0,1-1-5 16,5-5-12-16,5-6-10 15,7-1-2-15,5-6-3 0,4-8-14 0,5 1-3 16,-1-3 13 0,-4-7 13-16,-2-3 6 0,-4-4 13 0,-4-2 2 15,-1 3 1-15,-5 3 0 16,-2 3 11-16,-3 0 2 0,-1-2 4 15,-2 2 1-15,-2 4-1 16,0 5 0-16,-2 11 4 0,0 0 4 0,0 4-7 16,-5 7-17-16,-4 12 1 0,-2 10 5 15,-1 3-3-15,1 1-3 16,2-2 2-16,3-1-1 0,2-2-3 0,3 4 2 15,1-6-2-15,4-6 0 16,5 0-4-16,2-14-15 0,3-1-5 16,4-5-3-16,1-2-8 15,0-3-27-15,1 0 6 0,-3-6 6 0,-2-4-16 16,-1-7 20-16,-1-5 27 0,-3 2 15 15,-1 2 6-15,1-2 0 16,-1 4-2-16,1-4 2 0,0 4 0 0,1 2-1 16,-4 6 0-1,-4 4 0-15,-1 7 23 0,-2 4 11 0,-5 14-10 16,-3 9 45-16,-4 6-40 15,3 3-5-15,-4 5 10 0,3 1-13 16,2-5-8-16,-1-1-1 16,-2-10 4-16,2-7 2 0,1 0 0 0,-2-7-5 15,4-2-8-15,1-4-2 0,2 0-1 16,1 1 0-16,0-5-2 15,2 0 0-15,0 0 0 0,0-2-8 0,4-3-1 16,3-5 5-16,0-7-3 16,8-1-1-16,-1-8-12 0,4-12-13 15,1-1 18-15,1-2-3 16,2 1-1-16,1 8 12 0,-2 0 6 0,0 6-1 15,0 6 4 1,-5 6 17-16,2 6 8 0,0 2-6 0,0 6 5 16,0 4 4-16,0 11-12 0,-1 6-2 0,-7 5 0 15,1 4-2 1,-6 4-7-16,-3 3-1 0,-2 3 1 0,0-4 3 15,-3-2-4-15,-1-5 3 16,-1-9-8-16,-1 1 1 0,4-4 0 16,0-2-2-16,1-2 0 15,1-2-58-15,0-4-2 0,0-2-42 0,0 0-37 16,2-5-118-16,0 0-289 0</inkml:trace>
  <inkml:trace contextRef="#ctx0" brushRef="#br0" timeOffset="97120.135">20838 17023 789 0,'12'-14'0'16,"-4"7"267"-1,-5 2-187-15,-3 5-12 0,-2 7-17 0,-9 15-40 16,-4 9 51-16,-5 11-21 0,2 2-21 0,1 1-1 15,1 1-3 1,3-8-6-16,1-5-8 0,2-4 0 0,2-3 0 16,-2 0-2-16,1-1 0 15,1-6 2-15,1 3-3 0,0-5-14 16,3-3 3-16,1-3-4 15,1-10 1-15,2 2-11 0,0-3-3 0,5-3 10 16,4-6 17-16,4-16 1 16,4-1-1-16,3-5-2 0,3-3-8 15,3 5 7-15,1-2 0 0,2-4 0 0,-2 2 1 16,-3 6 4-16,-2 2 0 15,-3 11 0-15,-5 7 2 0,1 2 4 16,-4 5 5-16,-3 10-1 16,-1 9 2-16,-1 5-1 0,-5 7 2 0,-1 0 2 15,1 1-5 1,-5-2-5-16,-5 3-3 0,-2 8 8 0,-5-9-5 15,-4 0 3-15,-2-11-1 16,-3-5-5-16,1-3 0 0,0-1 0 16,-1-2-1-16,1-8-2 0,3 1-15 0,4-1-8 15,4-2-22-15,5 0-15 16,2-4-27-16,5-6-59 0,1 1-62 15,2-3-104-15</inkml:trace>
  <inkml:trace contextRef="#ctx0" brushRef="#br0" timeOffset="97570.136">21100 17244 735 0,'5'2'0'0,"1"10"270"0,-1 4-180 0,-2 2-17 16,0 9-31-1,1-1-10-15,0 3-10 0,0-3-13 0,1 4-4 16,-3-2 2-16,-2-3 2 16,-3 4 2-16,-4-10 2 0,-1-4 5 15,1 1 1-15,-3-5-4 0,2-1-7 0,-1 1-4 16,1-6-2-16,2 0 0 15,2-3-3-15,4-2 0 0,0 3-4 16,0-3-10-16,4 0-10 16,-1-5 6-16,6-9 14 0,3-3-1 0,1-2 4 15,1-3 1-15,1-3 0 16,3-6 2-16,1-1-1 0,2-1-3 15,0 4-1-15,0 4-1 16,0 4 1-16,1 4 5 0,0 3-1 0,-5 8 0 16,-3 4-2-16,-2 2 5 0,-5 0 4 15,-3 12 2-15,0 7 3 16,-4 10 3-16,-4 8-3 0,-2 2-9 0,-1-1-2 15,0-4 3 1,0-5-5-16,0-10 2 0,1 0 1 0,2-5-1 16,1-3-2-16,-2 3-28 15,-2-6-24-15,3-1-58 0,-1-2-36 16,0-5-88-16,-2 0-190 0</inkml:trace>
  <inkml:trace contextRef="#ctx0" brushRef="#br0" timeOffset="97720.136">21477 17128 707 0,'5'-13'0'0,"0"11"189"16,-2 0-154-16,2 3-35 0,-1 12 0 0,-1-3-140 15,-1 9-94-15,-2-3-180 0</inkml:trace>
  <inkml:trace contextRef="#ctx0" brushRef="#br0" timeOffset="98740.138">21668 17464 769 0,'0'-22'0'0,"-2"-5"241"0,-4 6-137 0,-3 1-46 16,-1 7-18-16,-1 5 2 0,0 0-14 15,-4 8-7-15,-1 0 14 16,-3 8-10-16,1 13-5 0,0 0-5 0,1 11-7 15,0 7-3-15,5-10-3 16,1 3-1-16,5-5-1 0,4-11 0 16,2 1-8-16,3 0-4 15,4-7-6-15,3 0 6 0,3-4 1 0,0-5 5 16,2-1 5-16,0-9 1 0,-2-1 0 15,5 0 0-15,-2-6 1 16,2 0-2-16,-1-6 1 0,1-7-1 0,0-9-4 16,1-8 6-1,-1 2-1-15,-1-4 0 0,1 6 0 0,2 4 3 16,0-5-3-16,-1 4 5 15,-3 7 0-15,-2 3-2 0,-5 11 3 16,-4 7 5-16,-2 6 8 16,-3 5-3-16,-5 11-9 0,-5 7-9 0,-6 14 4 15,-3 9 18-15,0 1-17 0,2 1 1 16,3 0-1-16,3-7-3 15,2 3 0-15,5-1 1 0,4-1-1 0,0-3 2 16,1-7-1-16,5-2-2 16,1-5 1-16,1 0 0 0,1-2-11 15,2-5-1-15,1-2-8 16,0-4-3-16,1-3 5 0,2-2-8 0,2-2 5 15,3-4 4 1,1-3 4-16,-3-8-2 0,2-2 15 0,0-7 0 16,-3-5 0-16,0-11 3 0,-3-2 0 0,-3-4 1 15,-3 3 0 1,-5 14 0-16,-1 4 1 0,-4 7 3 0,-2 12 4 15,-3 3-4-15,-5 3-7 16,-7 15 4-16,2 2 4 0,-4 7-3 16,0 5-2-16,4 5-1 15,3 2 1-15,3-2-2 0,3-5 0 0,3-5-1 16,2-9-1-16,1-1 0 0,4-2-1 15,-1-4 1-15,4 0-8 16,2-4-3-16,0-4 2 0,4 0 6 0,0-3 3 16,2 0 0-16,3-3 0 15,-2-2 1-15,1-4-1 0,1 0-1 16,2-2 0-16,-4-3 0 15,2-2-2-15,-4-3 3 0,-5 8 0 0,-2 4 0 16,-4 7 0 0,-1 5 4-16,-1 11-4 0,-3 8 0 0,-4 10 0 15,0 1 21-15,-4 9-13 0,-3 1-4 0,3 8-4 16,-5 3 0-1,1 1 6-15,2-1-8 0,-3-2 0 0,0-1 1 16,-3-4-20-16,0 0 6 16,0-4-8-16,-2-2-11 0,1-3 3 15,1-5 3-15,2-4 6 16,1-3 14-16,1-5 0 0,0-5-12 0,-1-6 0 15,0-4 5-15,4-5 13 16,-3-6 4-16,2-4 0 0,2-6-2 16,1-4 0-16,3-2 27 0,6-3-12 0,2-4 1 15,6-5 4-15,5-3 4 16,9-7-9-16,5-4-3 0,3-7 1 15,6-6-1-15,6-7-5 16,5-2-3-16,5 3-3 0,1 7-2 0,-3 12-25 16,-3 15-14-1,-3 9-26-15,-3 2-45 0,-2 14-49 0,-3 1-20 16,-3 5-131-16</inkml:trace>
  <inkml:trace contextRef="#ctx0" brushRef="#br0" timeOffset="99340.139">22227 17544 566 0,'-1'0'0'15,"1"-3"239"-15,3-4-130 0,6-1-20 16,4-3-38-16,5-11-3 15,1-5-31-15,-1 1-12 0,-5 0-2 0,-2 9 2 16,-4 8-1-16,-3-2 21 16,-1 7 5-16,-3-1-3 0,-3-1 1 15,-2 3-9-15,-4 2-4 0,-2 1 1 0,-4 3 0 16,-2 7-4-16,-1 6-8 15,0 11 1-15,1 8-4 0,4-1-1 16,4 4 0-16,2-5 0 16,5-9 0-16,2 2-1 0,2-7 1 0,9-2-4 15,3-4 4 1,7-1 0-16,5-5 1 0,7-2-1 0,1-5 0 15,6 2-15-15,-1-7 10 16,-2-7-1-16,-1 0 1 0,-1-2 6 16,-3-3-2-16,-7-3 1 0,-6-5 0 0,-5-5 3 15,-6-8 0-15,-5-2-1 16,-3 7 0-16,-5 8-2 0,-6 15 0 15,-3 8-4-15,-7 2-1 16,-3 15 6-16,-2 11 1 0,0 8 1 0,3 2-3 16,7-7 0-16,3-3 2 15,8-7-2-15,3-3 0 0,2 1 0 16,2-3-5-16,6-5-9 0,2-1 1 0,2-5 9 15,5-3 1-15,1-7-6 16,2-3 4-16,0-2 5 0,2-5 0 16,1 2 0-16,1-7-1 15,0-5 1-15,0-9 0 0,-3 0 2 0,0-10-2 16,-1 3 0-1,-1 8 6-15,-2-2 3 0,-2 10 5 0,-5 4 0 16,-5 8 10-16,-2 7 8 16,-3 5 0-16,0 3-1 0,-5 15-24 15,-8 9-6-15,-6 12 11 0,-5 11-2 0,-1 13-4 16,2 1-4-16,3 3 0 15,2-8-4-15,7-12-64 0,2-6 3 16,4-8-23-16,1-6-75 16,-2-7-35-16,-1-8-127 0</inkml:trace>
  <inkml:trace contextRef="#ctx0" brushRef="#br0" timeOffset="99550.139">22027 16436 888 0,'44'-7'0'16,"4"0"199"-16,2-1-147 0,-3 1-40 0,-4 4-10 15,-3-2-4-15,-2 1-234 16,-6 0-113-16</inkml:trace>
  <inkml:trace contextRef="#ctx0" brushRef="#br0" timeOffset="108140.151">2327 15579 742 0,'-4'-6'0'0,"-3"6"195"15,-4 2-96-15,-3 11-57 16,-4 12-4-16,-3 8 7 0,-2 8-16 0,-1 3-13 16,-1 2 0-1,-2 1-2-15,1-2-7 0,-1-3-4 0,1-2-1 16,-2-4 0-16,1-3-1 0,0-3-2 0,4-5-31 15,2-3-49 1,4-3-38-16,4-6-99 0,2-9-247 0</inkml:trace>
  <inkml:trace contextRef="#ctx0" brushRef="#br0" timeOffset="108390.151">2040 15669 619 0,'-11'1'0'0,"0"10"272"16,0 8-173-16,2 3-29 15,2 4 7-15,0 6-16 0,7 1-9 16,0 4 3-16,10 1-7 16,6-3-9-16,3-1-6 0,2-2-9 0,-2-4-2 15,-2-4-14 1,-2-4-4-16,-3-4-1 0,0-3-1 0,-5-4-4 15,0-2-18-15,-1 0-22 16,-1 0-17-16,-2-3-34 0,-3-4-90 16,0 0-66-16,-3-9-214 0</inkml:trace>
  <inkml:trace contextRef="#ctx0" brushRef="#br0" timeOffset="108600.152">2177 15566 584 0,'0'-5'0'0,"0"2"384"0,0 3-258 0,0 11-58 15,0 15 1-15,0 13 16 16,-7 10-7-16,-1 9-36 0,-2-2-13 16,1-5-1-16,0-4-11 15,1-4-10-15,0-3-4 0,0-6 1 0,1-2-4 16,-1-3 0-1,0-3-68-15,-2-2-3 0,2-2-38 0,-4 0-32 16,0-5-104-16,-2-7-310 16</inkml:trace>
  <inkml:trace contextRef="#ctx0" brushRef="#br0" timeOffset="108800.152">1916 15933 657 0,'17'-3'0'15,"3"-1"311"-15,3 1-211 16,-1-1-27-16,4-1-19 0,-1 4-37 0,0 1-14 16,-3 0-6-16,1 3-43 0,1 1-49 15,0 1-96-15,-3-3-78 16,-3-1-212-16</inkml:trace>
  <inkml:trace contextRef="#ctx0" brushRef="#br0" timeOffset="111650.156">3310 15570 712 0,'6'-43'0'0,"1"3"226"15,-2 5-116-15,-2-1-49 16,-2 6 8-16,-1 3-7 0,-2 4-22 0,-3 3-7 16,-3 6 10-1,-2 0-10-15,-5 6-7 0,-3 7-8 0,-9-1-2 16,-7 13-6-16,-8 16 1 15,-6 15 4-15,-5 18-1 0,-3 17 4 16,-2 11-3-16,3 9-4 16,6-3-9-16,5-4 3 0,9-6-2 0,7-9-4 15,8-9 2-15,10-4 0 0,10-6-2 16,5-8-1-16,7-4 2 15,8-12 0-15,5-7-12 0,6-10-7 0,4-3 2 16,4-11 0-16,1-1 8 16,-2-10-13-16,2-7 11 0,-4-3-6 15,1-4 6-15,-3-5 9 16,-2-2-2-16,-4-4 3 0,-2-3 2 0,-1 0 0 15,-3 1-2 1,-3 3 2-16,-5 7 3 0,-4 9-5 0,-6 9 2 16,-1 5 6-16,-3 4 4 0,-6 7 8 0,-8 11-15 15,-6 7-5 1,-2 8 2-16,-1 5 12 0,0 1-5 0,4 0-1 15,5 0-2-15,6-6-5 16,4-3 0-16,4-2 0 0,4-3-3 16,7-4 1-16,4-3 0 15,1-5-9-15,3-6 2 0,4-6 1 0,-2 0-2 16,3-5 7-16,1-9-2 0,1-1 3 15,0-4 0-15,-1-6 2 16,-2-3 0-16,-1-5 0 0,-2-4 1 0,-4-5-4 16,-1-5-1-16,-2-2 0 15,-7-1 0-15,-6 3 4 0,-1 3 0 16,-14 5 0-16,0 8 1 15,-5 10-1-15,-3 10 1 0,-2 10-1 0,-2 11 7 16,2 15-8 0,-1 7 2-16,6 7-1 0,4 0 1 0,6-1 2 15,6-5-2-15,4-3-2 0,4-7-1 0,8-2 1 16,3-2-4-1,4-8 7-15,9-3-3 0,1-7-1 0,9-2 4 16,3-6 0-16,2-6-3 16,2-5 2-16,2 0 1 0,-1-5-3 15,-3-2-1-15,-1-2 4 16,-1-3 0-16,-3-5-2 0,-1-7 16 0,0-6-6 15,0-5-3-15,-1-7-3 16,-6 2-1-16,-5 1 1 0,-6 4-2 16,-8 8 1-16,-8 4-2 0,-3 7 7 0,-2 8 11 15,-9 10 0-15,-1 8-1 16,-8 7-7-16,-1 14-1 0,-7 15-2 15,1 12 1-15,-4 13-1 16,1 5-4-16,-2 11-2 0,-1 3 2 0,0 1-2 16,2-4-3-1,7-9 2-15,4-9-2 0,7-7 2 0,8-7-2 16,5-5-4-16,9-7-4 0,7-3-5 0,5-6-7 15,6-7-8 1,6-3 8-16,2-7-6 0,5 0 11 0,2-9 7 16,0-4 7-16,0-5-18 15,-1-4 15-15,-1-8 6 0,0-3-1 16,-2-7 0-16,2-8 3 15,1-7-1-15,-2-6 1 0,0-9-3 0,-5 2 0 16,-4-4 5-16,-5 6-4 16,-8 6-2-16,-3 8 2 0,-7 11 6 15,-7 10 0-15,0 12 13 0,-7 7 7 0,-5 12-6 16,-8 13-11-16,-5 15-5 15,-10 19 1-15,-3 13 5 0,0 8-5 16,0 11-3-16,3 0 0 16,0 0-1-16,4-7-3 0,2-7 2 0,8-11-2 15,6-9 0 1,8-6 1-16,7-9 0 0,4-6-22 0,4-3 6 15,5-6-4-15,3-3-4 16,5-2 3-16,2-5 5 0,1-3 8 16,4-2-19-16,-1-2 12 0,5-8-15 0,1-5 18 15,-3-2-8-15,-1-5 4 16,-2-3 12-16,-1-7-1 0,-2-7 3 15,2-2 3-15,-4-4 0 16,-3 2 0-16,-3 7 3 0,-6 7 3 0,-5 8 6 16,-2 11 2-16,-3 7 8 15,0 3 4-15,-3 5-18 0,-6 15-18 16,-4 10 18-16,-4 9-1 0,2 1-7 0,-2 1-2 15,4-2 2-15,-1-1 3 16,4-6-5-16,1-4 2 0,3-5-1 16,3-5-8-16,3-2 4 15,3-5 1-15,1-2-5 0,4-3 0 0,4-4 4 16,1-2-7-1,2 0 5-15,3-5 4 0,-1-2-11 0,1-7 7 16,0-1 4-16,0-4-9 16,3-5 6-16,1-2 0 0,2-5 2 15,2 0 2-15,-1 0 0 0,-1 4-1 0,-2 4 3 16,-2 5-1-16,-3 6 0 15,-6 5 0-15,-3 7 15 0,-1 2-5 16,-2 12-2-16,0 5 2 16,0 8-3-16,0 3 3 0,1 1-7 0,-2 1-2 15,-2-2 4-15,-2-2 0 16,-1-6-2-16,-8-1-2 0,-3-4 4 15,-3-2 9-15,-5-3 1 16,5-3-4-16,2-4-5 0,2 0-3 0,7-5-1 16,1 0-1-16,2 0-2 0,1 0-9 15,5-5-8-15,2-4 11 16,3-5-7-16,4-2 2 0,0 0 2 0,4-4 1 15,0-2 2 1,3-1-1-16,3-2-3 0,0-2 1 0,4-1 3 16,-3-1 2-16,-2 3 0 15,-1 3 7-15,-4 4-2 0,-3 7 0 16,-7 4 0-16,-2 4-1 0,-2 3 1 0,-3 1 0 15,-1 8 0-15,-3 6-9 16,-5 10 11-16,-4 5 1 0,-2 1-1 16,-1 4 1-16,4-1-6 15,0-4 6-15,4-4 4 0,4-4-7 0,1-6 0 16,2-1 0-16,4-4 0 15,2-3 0-15,1 0-2 0,1-3 2 16,1-2-11-16,1-2 3 16,4 0-14-16,0-2-21 0,2-5 2 0,4-2 7 15,0-3 3-15,1-4 5 0,-2-3-10 16,3-4 11-16,-2-2 20 15,-1-3 3-15,1-1-2 0,-4-2 2 0,-2 6 4 16,0 3 2 0,-8 8 4-16,0 9 11 0,-5 4-1 0,-1 1-1 15,-3 8-8-15,-7 9 16 16,-1 6-10-16,-4 5-4 0,2 0 0 15,0 0 1-15,0-2 1 16,5-4-7-16,1 0-1 0,3-3-4 0,4-5 0 16,0 0 0-16,3-3-1 0,4-3 0 15,1-1 0-15,5-4 1 16,2-1 2-16,2 0-1 0,4-2-2 0,-1-2 0 15,1-6 0-15,3-1 1 16,-3-5-2-16,-2-3 2 0,-3-6-2 16,-3-2 1-16,-3-1 0 15,-4-5 3-15,-4 0-4 0,-2 0 2 0,0 4 0 16,-1 4-1-16,-5 7 0 0,0 6 7 15,0 3 0-15,-2 5-5 16,0 1-3-16,3 1-3 0,3 0 5 0,-1 4-2 16,3 0-3-1,0 0 3-15,4 1-1 0,1 0 0 0,4-2 3 16,1-1-1-16,6 0 0 15,1-2-5-15,4 0 1 0,1 0-4 16,1 0 1-16,1 0 6 16,-3 0 0-16,-2 3 2 0,-4 4 0 0,-2 4-2 15,-3 2 1-15,-3 1 6 0,-2 4 8 16,-2 1-3-16,-1-1 1 15,-2 2 0-15,0-1 3 0,-5-1-6 0,-6-3-1 16,-2 0 6-16,-2-1 3 16,-2-4 6-16,2-1 3 0,1-2-2 15,2-2-2-15,2 0-7 16,4-3-9-16,2 0-4 0,4-2 1 0,0 0-3 15,0-2 0 1,2-5 0-16,5-3 1 0,4-5-6 0,4-1 3 16,3-3-12-16,3-4-16 0,4-3 3 0,4-3 0 15,4 0 2 1,1-2 5-16,1 5 8 0,0 4 8 0,-4 4 5 15,-3 7-1-15,-4 3 0 16,-3 7 15-16,-4 1 3 0,-4 9-9 16,-5 7-4-16,-3 4 1 15,-4 6-1-15,-1 1 2 0,-5 1 0 0,-2-1 0 16,-2-2 3-16,-1-2-7 0,-1-4 0 15,0-1-1-15,1-3-2 16,1-3 0-16,1-1-100 0,0-2-35 0,-1-5-213 16,-2-4-331-16</inkml:trace>
  <inkml:trace contextRef="#ctx0" brushRef="#br0" timeOffset="111870.156">5478 15640 1072 0,'0'-12'0'0,"2"4"209"15,5 0-182-15,3-3-14 16,2 4-10-16,1 1-6 0,1 5-60 0,-4 1-100 15,-7 4-46-15,-4 1-71 16,-12 2-200-16</inkml:trace>
  <inkml:trace contextRef="#ctx0" brushRef="#br0" timeOffset="112020.156">4688 15709 825 0,'3'-19'0'0,"11"4"78"16,6 3-78-16,4 1 0 0,0 5-146 0,1 0-142 15</inkml:trace>
  <inkml:trace contextRef="#ctx0" brushRef="#br0" timeOffset="112790.157">6469 15833 631 0,'5'-6'0'0,"-4"5"323"15,-1 1-198-15,-5 11-29 16,-9 11-19-16,-7 19-6 0,-6 11-19 16,-5 8-14-16,3 3-17 15,3-2-9-15,2-9-4 0,4-6-3 0,5-11-3 16,2-9-2-1,2-5 0-15,4-10 2 0,3-4-1 0,2-5 1 16,2-2 6-16,0-5 4 16,0-8-7-16,5-7-9 0,5-8-2 15,6-5 7-15,3-3-2 0,2-5-2 0,0-3 1 16,0-4 2-16,0-4 0 15,-1-8 0-15,0-5 3 0,0-2-4 16,0-1 1-16,0 12-1 16,0 13 0-16,0 14 2 0,1 15-2 0,3 12 2 15,2 6 5-15,1 16 5 16,1 10 0-16,1 6 13 0,-3 8-6 15,-4 2-2-15,-2 3-1 16,-3 1-3-16,-2 1 0 0,-6 5 1 0,-2-1-7 16,-7-1-3-16,-3 0 1 0,-8-3-1 15,-6-6-4-15,-6-2 2 16,-2-7-1-16,-7-9-9 0,0-3 10 0,-4-9-2 15,1-5-9 1,-3-3 13-16,1-7-6 0,-2 0-16 0,1-7 2 16,-1-3-8-16,1-2-11 15,4 0-4-15,4 2-28 0,9-2-21 16,7 2-1-16,9 0-31 0,6 0-93 0,10-4-174 15</inkml:trace>
  <inkml:trace contextRef="#ctx0" brushRef="#br0" timeOffset="113170.158">7148 16070 953 0,'-11'-14'0'0,"-1"5"288"15,-5 6-194-15,-3 4-29 0,-2 15-11 0,-2 6-10 16,3 8-5 0,3 7-24-16,3-1-5 0,6-2 5 0,6-2-8 15,3-5-5-15,2-5-4 16,7 0 3-16,5-4-1 0,2-6 0 15,8-1 0-15,0-5 4 16,2-3-2-16,3-3 0 0,-1-3-1 0,1-6 0 16,-3-1 2-16,-4-5 0 0,-3-3-1 15,-5-2 2-15,-6-6 1 16,-3-4 0-16,-5-4-1 0,-1-6-2 0,-7 1-2 15,-5 2 0-15,-4 6 0 16,-1 7 0-16,0 8 0 0,2 8-1 16,2 6-5-16,4 2-4 15,0 5-49-15,4 6-65 0,2 6-21 0,0-2-78 16,-3-1-351-16</inkml:trace>
  <inkml:trace contextRef="#ctx0" brushRef="#br0" timeOffset="114000.159">7533 16153 617 0,'1'-5'0'0,"-1"4"360"16,0 1-225-16,-2 3-52 15,-5 10-56-15,-2 12 15 0,-1 7 6 0,-3 2-14 16,2-1-21-16,0-4-5 0,3-6 0 15,1-6 6-15,-1-3 2 16,0-4 10-16,0-3-9 0,-1-4-3 0,1-1-2 16,2 0-3-16,2-1-5 15,2-1-1-15,0 0 1 0,1-5-3 16,1-2-2-16,6-3-36 15,3-7 16-15,7 0 8 0,2-4 6 0,3-2 0 16,0-3 1 0,5-6 5-16,-1-1 2 0,0-1-2 0,2 5 2 15,-7 9-1-15,0 6 0 0,-5 12 0 0,-5 3 8 16,-2 15 1-1,-5 7 7-15,-1 9 4 0,-2 2 0 0,-5 2-9 16,1-5-4-16,-5-4-3 16,0-5 2-16,-1-5 2 0,-2-5 3 15,0-3 6-15,2-4 0 16,3-5 4-16,0 0-5 0,2-1-9 0,2-7-5 15,3 0-2-15,0-4 0 16,9-2-21-16,4-3-4 0,5-3-7 16,5-4-3-16,4 0 15 0,1-3 3 0,1-5 6 15,1-1 7-15,-2 3 3 16,-3 2-2-16,0 8 5 0,-6 9-4 15,-3 5 1-15,-5 6 2 16,-1 10 27-16,0 8-8 0,-3 8 2 0,-3 8-2 16,-1 4-5-1,-3 1-4-15,-4-4-6 0,-3-4-3 0,-2-5 3 16,-2-3-3-16,2-5-1 0,1-3-2 0,1-1-38 15,5-3-32 1,2 0-14-16,4 1-41 0,5-6-96 0,4-1-87 16,0-3-231-16</inkml:trace>
  <inkml:trace contextRef="#ctx0" brushRef="#br0" timeOffset="114950.16">8174 16254 561 0,'22'-41'0'16,"-4"1"381"-16,-5 3-256 0,-10 9-33 15,-3 7 0-15,-10 4-24 0,-2 6-14 0,-5 6-4 16,-4 5-8-16,-2 4-12 15,0 13-5-15,-5 8-3 0,2 6-7 16,1 3-4-16,1 2 0 16,3 0-7-16,2-7-3 0,4 0 2 0,5-4-2 15,3-4-2 1,4-4 2-16,3-3-1 0,0-3-7 0,8-2-10 15,2-1-9-15,5-4-11 16,2-3 3-16,4-1-2 0,3-1-7 16,4-7 10-16,0-1 3 0,3-5-4 0,-5-3 16 15,2-3 10-15,-2-6 4 16,-4-3 6-16,-2-1-2 0,-5-1 0 15,-5 5 6-15,-3 5 8 16,-4 8 17-16,-3 8 0 0,0 4-2 0,0 4-5 16,-6 16-28-16,-4 8 8 15,-2 7 45-15,0 0-37 0,2-3-6 16,3-3-2-16,4-4 2 0,2-5-3 0,1-2-2 15,3-5 0-15,2-3-1 16,1-4 0-16,2-2 0 0,2-3 4 16,2 0-4-16,0-7 0 15,3-3-17-15,1-2-13 0,1-3 7 0,1-1-2 16,2-2 0-1,-1-4 12-15,0-2 8 0,1-2 3 0,-2-3 3 16,0-3-1-16,-1 4 0 16,-7 8 0-16,-4 8 0 0,-5 6 0 15,-1 6 25-15,-3 9-15 0,-5 11 0 0,-4 7 13 16,-2 3-8-16,0 2-9 15,2-4-3-15,2-4-1 0,2-4-1 16,4-3 2-16,4-4-4 16,0-3 0-16,3-3 1 0,3-1 0 0,2-4-2 15,1-2 3-15,5 0-2 16,2-1-18-16,1-3 2 0,1-3-11 15,0-2-8-15,-1-1 10 16,0-2-1-16,1-3 4 0,0 1 10 0,0-6 4 16,-1 1 5-16,-1-2 5 0,0 4-2 15,-4 4 1-15,-3 4 0 16,-5 5 10-16,-2 4 6 0,-2 0-5 0,0 10 1 15,0 5 11 1,-2 9-3-16,-5 1-7 0,-3 1 0 0,2 3 0 16,-1-5 1-16,2-2 0 15,0-3 6-15,1-4-5 0,1-5-12 16,2-5 2-16,2-3 3 0,1-2 8 0,-3 0 8 15,2 0-4-15,0-1-14 16,1-3-2-16,0 0-5 0,0-4-10 16,6-2-18-16,1-1 2 15,6-4-1-15,2-3 10 0,3-2 1 0,2-3-2 16,3-3 10-16,2-3 2 15,2 0 5-15,-1-3 0 0,1 1 0 16,0 5-1-16,-4 9 2 16,-2 8 1-16,-2 9 0 0,-5 6-4 0,-2 11 5 15,-3 8 14-15,-7 5-1 0,-2 2 0 16,-2-1-3-16,-7 1-3 15,-2-5-4-15,1-4-2 0,1-5 1 0,3-3-5 16,2-5-11 0,2-1-8-16,1-2-23 0,1-2-50 0,4-1-48 15,3-4-74-15,4 0-229 16</inkml:trace>
  <inkml:trace contextRef="#ctx0" brushRef="#br0" timeOffset="115220.161">9321 16162 428 0,'19'-22'0'16,"-8"8"436"-16,-11 1-266 0,-6 6-48 0,-8 5-38 15,-8 2-38-15,-3 3-16 16,0 10-10-16,-2 3-10 0,7 2-2 16,7 1-5-16,4 2 1 15,2 1-1-15,4-1 9 0,0 4 14 0,2-3-5 16,1 1-9-16,1 0-3 0,2 1 0 15,2-1 1-15,-2 2-2 16,1-1-1-16,-1-2 3 0,-3-2-4 0,0-2-2 16,-2-3-7-1,-4 0 6-15,-5-2-6 0,-2-2-22 0,-8-2-6 16,-2-3-21-16,-3-2-35 15,-4-2-41-15,-2-2-121 0,0-12-383 16</inkml:trace>
  <inkml:trace contextRef="#ctx0" brushRef="#br0" timeOffset="115380.161">8733 15544 887 0,'20'-18'0'0,"0"4"288"0,-8 4-264 0,-3 2-17 15,-5 4-9 1,-4 2-41-16,-8 1-104 0,-8-2-504 0</inkml:trace>
  <inkml:trace contextRef="#ctx0" brushRef="#br0" timeOffset="116450.163">2215 16781 1040 0,'7'0'0'0,"2"0"142"0,3 0-79 15,2 0-48-15,3 1-10 16,7-1-3-16,4 2 0 0,5-2 0 15,4 0 0-15,3-1 23 16,3-1 18-16,2 0-6 0,1 0-10 0,3 1 4 16,-1-2-2-1,2 0-7-15,0 2-9 0,0-3-4 0,1 1-5 16,-1 0-3-16,-1 1-2 0,1 2 2 0,0 0 2 16,0 2-5-1,1 4 3-15,3 0 0 0,2 0-2 0,5-4 2 16,5 3 0-16,3-3-1 15,4 3 0-15,5-2 1 0,0-1-1 16,1 0 0-16,1-2 2 16,-3 1-2-16,2-1 0 0,2 0 2 0,-2 0-3 15,3 2 2-15,0 0 0 16,1 1-1-16,-3-1 0 0,1 1 1 15,0-1-2-15,-1 3 2 0,0-3 19 0,1 1-1 16,0 1-6-16,1-1 14 16,-2-1-10-16,1 1-6 0,-3-3-2 15,-1 0-5-15,2 0 1 16,-1 2-3-16,4-2 3 0,3 0 2 0,1 0-4 15,8 0-1 1,0 0 2-16,4 0 0 0,3 0 4 0,-1 1 3 16,3 1-3-16,0 2-1 15,-4 1-2-15,2 0-2 0,-4 0 0 16,0 1 2-16,-1-2-2 0,-1-2 4 0,-3 1 6 15,-2-2 0-15,1 0-2 16,-1 1-2-16,-2 0-3 0,3 1-5 16,-3-3 3-16,3 3-1 15,0-1-4-15,3 3 2 0,0 0 4 0,2-2-4 16,0 4 1-16,-1 0 1 15,-3-2 0-15,-4 2 2 0,-2-3-1 16,-3 0-2-16,-1 0 6 0,-5-2-3 0,3-2-1 16,-5 2 3-16,1-2 0 15,-1 0-4-15,-2 1 4 0,-3-1-5 16,-4 0-2-16,-6 0 0 15,-2 0 8-15,-5 0-9 0,-5 0 2 0,-3 0 2 16,-2 0-4 0,-5 0 2-16,-1-1 0 0,-4 1-2 0,-5 0 2 15,-2-2-1-15,-6 2 0 16,-4 0-7-16,-8 0-8 0,-4-3-24 15,-4 1-5-15,-3 0 2 0,-6 0-76 0,-5 2-78 16,-3 0-3-16,-5-1-268 16</inkml:trace>
  <inkml:trace contextRef="#ctx0" brushRef="#br0" timeOffset="126500.177">12472 3372 579 0,'4'-20'0'0,"-2"2"107"15,-2-3-57-15,-2 0-9 0,-3-2-2 16,-1 0 0-16,0-1-6 0,1-3-23 0,-1 0 0 16,-1-4 3-16,0-3 4 15,-4-2 4-15,-4-5 10 0,-5 0-6 16,-4 2 2-16,-2 0-10 15,-2 6-5-15,-2 4 4 0,2 2 0 0,-1 5-2 16,1 5-4-16,-1 2-3 16,1 6-5-16,-1 2 5 0,-2 2 7 15,-1 2 3-15,-3 3 2 16,-2 0 6-16,-2 3 3 0,-5 7 5 0,-2 6 0 15,-2 3-15-15,-4 6-10 0,0 6-4 16,0 5-1-16,1 3 3 16,-1 2-6-16,7 5 0 0,0 4 3 0,1 3-3 15,4 4 0 1,2 2 1-16,3 2-1 0,3 1 0 0,2 3 1 15,3-1-1-15,3 2 0 16,4 3 3-16,4-6-3 0,5 0 14 16,1-3-3-16,5 1-3 15,4-2 1-15,1 3-11 0,4-1 4 0,6 0 17 16,0-3-16-16,3 2-2 0,4-5 4 15,3 0 0-15,2-4 12 16,5-2-2-16,1-1-6 0,2 0-1 0,2-2-4 16,2-1-2-16,1-6-2 15,5-4 0-15,1-1 4 0,3-3-6 16,3-3 4-16,2-1-3 15,2-4 1-15,1-4 0 0,0-2 4 0,-1-5-4 16,1-4 4-16,-2 2-2 0,-1-6 2 16,4-2 6-16,-3-2 0 15,3-1-9-15,-1-8 2 0,-3 0-1 0,2 0-2 16,-3-6 0-1,-4-2 4-15,-3-2-5 0,-3-6 2 0,-3 1 10 16,-3-4 0-16,-1-2 4 16,0 1-2-16,-4-5-8 0,0-1-1 15,-1-2-5-15,-1-1 0 16,0-4 2-16,0 0-1 0,-4-1-2 0,0-3 4 15,-1 0-1-15,-6-1-2 0,1 0 2 16,-3 0-1-16,-3-1 0 16,1 0 0-16,-4 2 1 0,-1 0-2 0,-1 0 2 15,-3 5-1-15,-1-3-1 16,0 1 2-16,-4 2-1 0,1-1-1 15,-3-1 2-15,2-1-1 16,-2-1-2-16,-2-2 2 0,-5 2 0 0,-2 0-5 16,-3-1 6-1,-2 3-2-15,0 0-1 0,-3 1 3 0,-2 3 0 16,-2 2-1-16,-4 1-3 0,2 3 0 0,-5 0 1 15,3-1 2 1,-1 2 0-16,-1-2 0 0,2 0-2 0,-1 2 4 16,1-2-4-16,0 1 4 15,-1 0-2-15,1 1 0 0,-3 5-1 16,-3 3 0-16,-1 2-2 15,-1 4 1-15,-2 4 1 0,0 2-2 0,0 2 4 16,3 3-1-16,0 2 0 0,0 1-1 16,-1-1 1-16,1 3 0 15,2-1-1-15,1 1-1 0,1 2-33 0,0 0-18 16,0 2-17-16,-2 6-59 15,0 1-70-15,-4-4-263 0</inkml:trace>
  <inkml:trace contextRef="#ctx0" brushRef="#br0" timeOffset="134570.188">7957 9221 216 0,'-6'-10'0'15</inkml:trace>
  <inkml:trace contextRef="#ctx0" brushRef="#br0" timeOffset="135370.188">7866 9105 354 0,'-14'-15'0'0,"1"0"228"0,0 0-126 0,4 1 11 16,1-1-34-1,5 1-24-15,-2-4-11 0,2 3-20 0,0-4-12 16,1-2 3-16,-3 1 4 15,-5-3-2-15,-1 0 3 0,-7 0 2 16,-3-1 2-16,-3 2 1 16,-3-1 0-16,-1 5-4 0,-3-3-4 0,1 5-5 15,-2 0-5-15,3 0-7 16,1 3 0-16,-1 0 2 0,1 1-2 15,-2 2 0-15,-2 1 0 0,-2 2-1 0,-3 0 2 16,0 1-1-16,-3 4 0 16,-2 2 0-16,-3 4 3 0,-3 4 6 15,-1 4 4-15,0 0-4 16,2 2-3-16,1 4-2 0,2 0-1 0,2 2-6 15,3 3 4 1,1 4 0-16,2-1-2 0,0 3 1 0,0 4 0 16,0 0 0-16,-1 3 0 15,0 5 0-15,2-1 0 0,-4 6 0 16,2 2 1-16,-4 1-1 0,4 4-1 0,2 1 1 15,3-1 0-15,5-1-1 16,3 3 1-16,3 0-3 0,4 4 4 16,3 3-2-16,3 1-1 15,5 2 3-15,3-4 0 0,3 1-2 0,3-1 1 16,4-3 0-16,2 3 0 15,4-3 0-15,3-3 0 0,3 1-1 16,4 0 2-16,4-2-2 0,4 1 1 0,2-1 4 16,3-3-4-16,0 1 0 15,4-4 3-15,1 1-2 0,1-1-2 16,2-2 2-16,4-6 10 15,4-1 3-15,3-6 6 0,1-3-1 0,5 0-4 16,-3-6-8 0,-1-3-4-16,1 0-5 0,-1-5 4 0,-2-5 1 15,2-3-2-15,-2-5 6 16,0-3-2-16,0-3-1 0,-3-6 4 15,0-6-2-15,2-3 7 0,-1-2-1 0,-2-7-1 16,-1 3 0-16,-1-6 2 16,-4-3-1-16,2-2-5 0,-1-3-2 15,-3-2-4-15,0-2-2 16,-5-2 2-16,-3-6 1 0,-5 0-2 0,-2-5 0 15,-6-5 3-15,-1-2-4 16,-3-5 2-16,-4-3 4 0,2 0-2 16,-6-4 8-16,-2-4 3 15,-2 0-8-15,-2-4-1 0,-1 0-4 0,-2 5-2 16,-1 2 2-16,-4 9-2 0,-5 8 0 15,-3 5 2-15,-5 5-2 16,-8 4-5-16,-5 5-11 0,-8 6-19 0,-7 8-22 16,-4 3 1-1,-8 7-13-15,1 4-35 0,-4 4-36 0,0 3-65 16,1-6-215-16</inkml:trace>
  <inkml:trace contextRef="#ctx0" brushRef="#br0" timeOffset="136830.191">18768 9235 762 0,'-4'-24'0'0,"1"3"119"16,-3 0-92-1,2 0-1-15,-4-1-10 0,0-5-4 0,0 3-6 16,-2-2-3-16,-1-1-1 0,1-2-3 0,-3 0-1 15,-2-3 4 1,-2 1-1-16,-1-1-2 0,-5 1-1 0,-1 3 2 16,-1-1 0-16,-1 2 0 15,0 5 0-15,-1 1 0 0,0 5 0 16,-1 4 4-16,1 0-4 15,-3 5 0-15,1 0 5 0,-1 2-2 0,-3 3 7 16,-3 1 0-16,-3 1 5 0,-2 0-1 16,-1 0 0-16,-1 0 4 15,-2 0 1-15,2 3-3 0,1 2-1 0,2 4-4 16,1 3-2-16,1 0-9 15,-3 4 0-15,3 2 4 0,0-2-4 16,3 7 0-16,1 1 1 16,3 3-1-16,-2 2 0 0,3 2 14 0,-1 1-6 15,0 1 2 1,0 2-1-16,1 1 3 0,2 3-2 0,4 1 2 15,0-1 0-15,6 2-4 0,1 2-3 0,1-1-1 16,5 1-1 0,0-1 0-16,3 1-1 0,-3 3 8 0,3 0-5 15,1 2 4-15,-1-1 1 16,2 3-2-16,0-4-2 0,-1 1 4 15,2 3 2-15,1 1 1 16,3 2-1-16,1 0-1 0,5-4-4 0,3 3-1 16,5-5-2-16,2 1-3 15,4-3 5-15,2-3 2 0,1 2-1 16,2-3 6-16,3-2-5 0,-1 3-4 0,2-4 3 15,1 0-3-15,3-2 1 16,2-1 5-16,4 1-7 0,3 0 1 16,4 0 1-16,3-4-5 15,2-3 0-15,4-2 0 0,1-3 3 0,2 1-3 16,-1-4 0-1,0-1 3-15,-1-4-4 0,-3-2 1 0,-3-5 0 16,-2 0 3-16,1-5 4 0,-3-3 9 0,-1 0 8 16,-2-1-10-1,-1-6 2-15,-1-4-6 0,0-2 0 0,1-5-6 16,-1-3-5-16,-2-5 2 15,-2-4 2-15,0-3-3 0,-4-5 0 16,0-2 3-16,-4 1-3 16,0-3 0-16,-1-5 1 0,-4 0-1 0,0-5 0 15,-2-3 3-15,-1 1-3 16,0-2 0-16,-3 1 1 0,-2-3-1 15,-2 1 9-15,-3-5-6 0,-2 1 2 0,-4-4 5 16,-2-2-7-16,-3 2 1 16,-3-1 6-16,-6 0-7 0,-4 2 3 15,-6 2 1-15,0 2-1 16,-4 7 0-16,1 0-3 0,-4 4-3 0,-4 2 0 15,-2 1-6 1,-6 6-8-16,-3 0-26 0,-3 5-4 0,-7 5-23 16,-2 3-23-16,-8 8-11 15,-6 4-44-15,-7 1-157 0,-8-7-189 16</inkml:trace>
</inkml:ink>
</file>

<file path=ppt/ink/ink1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53:31.624"/>
    </inkml:context>
    <inkml:brush xml:id="br0">
      <inkml:brushProperty name="width" value="0.05292" units="cm"/>
      <inkml:brushProperty name="height" value="0.05292" units="cm"/>
      <inkml:brushProperty name="color" value="#FF0000"/>
    </inkml:brush>
  </inkml:definitions>
  <inkml:trace contextRef="#ctx0" brushRef="#br0">15193 2958 735 0,'5'-24'0'0,"0"4"159"15,-3 6-82-15,1 1-14 0,-3 6-10 0,1 4-4 16,0 2-10-16,-1 1-30 16,0 0-8-16,0 8-2 0,-3 8 2 15,-1 10 39-15,-3 11-19 16,-3 9 11-16,0 6-16 0,-6 0-5 0,3 2-6 15,-5-4 0-15,4 0-4 16,-2-4 0-16,1-3 5 0,3-3-6 16,1-9 0-16,4-4 3 15,1-6-3-15,6-5-5 0,0-2 5 0,3-2-9 16,3-5 6-16,3 3 0 0,1-5 0 15,3-1 3-15,3 1 0 16,0-3 1-16,3-2-1 0,3 1 4 0,2-1-5 16,5 0 2-1,-4-1 5-15,1-1-7 0,-1-3 2 0,-6 4 1 16,-1-2-2-16,-3-1 0 15,-3 3 2-15,-2-3-2 0,-1 1-26 16,-1-1-17-16,1 1-45 16,0 0-20-16,-1 0-57 0,1 2-127 0,-5-3-145 15</inkml:trace>
  <inkml:trace contextRef="#ctx0" brushRef="#br0" timeOffset="960.001">15703 3301 668 0,'0'-19'0'16,"-3"0"251"-16,-2-1-116 0,-2 1-51 0,0 0-28 15,1 2-8-15,-3 2-12 16,1 6-11-16,-1 4 0 0,-4 5-7 16,-2 4-3-16,-3 14-1 15,-1 13-3-15,-2 5-2 0,0 8-2 0,0-2-2 16,3-5-3-16,4 2-3 0,4-4 2 15,3-5 4-15,6-5-6 16,1-3-4-16,4-3-2 0,5-5-4 0,3-2 1 16,0-2-3-16,4-5-4 15,2-4 4-15,1-1 2 0,1-6-7 16,0-7 5-16,-1-2 4 15,0-3 2-15,0-6 7 0,-2 1 0 0,0-5 0 16,-4-1 0 0,-1 1 0-16,-1 0 0 0,-3 5 4 0,-3 4-3 15,-2 6-1-15,-3 6 0 0,0 5 4 0,0 2 0 16,-3 6 4-1,-5 7-3-15,-1 8 3 0,0 2 7 0,0 0-6 16,4 0-4-16,0-1 0 16,0-1-3-16,4-4-3 0,0-1 2 15,1-3 0-15,1-5-4 16,3-1 4-16,1-1-2 0,1-2-6 0,2-3 2 15,1-1-1-15,2 0-7 0,0-1 8 16,2-5-1-16,0-5-3 16,2-2 3-16,0-3-1 0,1-3 3 0,-1-4 6 15,1 1-4-15,-1-4 2 16,-3-1 2-16,0 2-1 0,-4 3-2 15,-3 4 2-15,-1 8 4 16,-4 6-7-16,0 2 4 0,0 2 0 0,0 2-3 16,-4 7-11-1,1 7 17-15,-1 2 4 0,-2 3-4 0,1 0-2 16,2 0-2-16,-1-2 2 0,4-2-2 0,0-2 0 15,0-4 0 1,2 0-1-16,4-2 0 0,3-2-3 0,3-5 3 16,2 1-5-16,2-3 8 15,0 0-1-15,1-5-3 0,1-3-1 16,1-4 4-16,1-2 6 15,-2-3-6-15,-2-2-1 0,-3 0-2 0,-3-5 1 16,-1 1 3-16,0-1-4 16,-4 3 2-16,-2 4 0 0,-1 4 1 15,-2 4 0-15,0 4 0 0,0 3 1 0,0 2 1 16,0 0-3-16,-3 7-2 15,-3 8 0-15,-4 9 2 0,0 6 4 16,-3 8 1-16,-1 5-3 16,-3 10-1-16,-1 3 3 0,-4 6-1 0,3 2-4 15,0-2 0 1,-1-1 5-16,3-4-7 0,0-8 0 0,2-5-10 15,5-7-5-15,-2-6 9 0,3-2-5 0,-1-4-12 16,-1-4 7 0,0-2-9-16,1-5-26 0,0-4 8 0,3 0-15 15,5-7-50-15,1-3-21 16,1-3-49-16,3-8-195 0</inkml:trace>
  <inkml:trace contextRef="#ctx0" brushRef="#br0" timeOffset="1530.002">16154 3508 838 0,'18'-13'0'15,"-1"2"120"-15,0-2-36 0,0-2-44 0,-2 1-6 16,2-3-5-16,-3 0-8 16,-1-2-3-16,-3 3 4 0,-2-2 7 15,-2 1-6-15,-2 0-2 0,-2 0-8 0,-1 5-6 16,-1-3-4-16,0 4 0 15,0 4-2-15,0-1-2 0,-5 7-6 16,-3 1 2-16,-6 13-3 16,-5 9 8-16,-6 11 0 0,0 8 0 0,1 1 0 15,4 2 6-15,2-5-7 16,7-6 2-16,3-2 1 0,5-6-3 15,3-3 2-15,0-5-2 0,2-1 0 0,4-6 2 16,4-2-2-16,1-4-5 16,2-4 7-16,4 0 2 0,4-4-2 15,2-7 3-15,3-3-1 16,2-5-1-16,2-3 1 0,-1-6 0 0,0-4-2 15,-4-6 3 1,0-5-4-16,-2 0 0 0,-6-1 0 0,-4 6 6 16,-5 6-7-16,-4 13 2 15,-3 7 2-15,-1 9-2 0,0 3 15 16,-5 5-4-16,-3 14-12 0,0 5 0 0,-3 9 25 15,3 2-13-15,0-4-5 16,5-1-4-16,1-4 0 0,2-6 3 16,0 1-5-16,3-4 0 15,2-2 1-15,1-2 0 0,2-4-4 0,1-1-11 16,-1-2-20-16,3 1-32 15,-2-4-33-15,0-2-96 0,-3-1-350 16</inkml:trace>
  <inkml:trace contextRef="#ctx0" brushRef="#br0" timeOffset="2210.003">16780 3118 675 0,'-4'-18'0'0,"4"2"297"15,0-1-212-15,3 5-35 0,5 0-18 16,1-1-7-16,4 2 4 16,2 4 3-16,0-3-7 0,5 6 1 0,0 1 1 15,-2 2 0-15,2 1-2 0,-3 6-8 16,-3 6-5-16,-2 4-2 15,-2 6 1-15,-4 6-2 0,-2 3-2 0,-4 4-2 16,1 1 0-16,-6 1-3 16,-4 1 2-16,-3 1 0 0,-6-3-2 15,1-2 0-15,-2 0 1 16,-3-2-2-16,0-5 3 0,1 1-3 0,2-7-2 15,3-2 1-15,3-3 0 0,3-5 1 16,5-3 0-16,2-2-1 16,2-1 0-16,1-2-3 0,1-2-3 0,5 1 0 15,1-2 3 1,4 0 4-16,4 0-2 0,1 0 2 0,4-4 4 15,3-1-6-15,0 0 2 16,1 4 7-16,-3-1-3 0,-2 1-2 16,-1 1 0-16,-2 0-5 15,-2 0 1-15,0 0-20 0,-3 0-43 0,-1 0-20 16,0 0-52-16,-3 0-171 0,-2 0-242 15</inkml:trace>
  <inkml:trace contextRef="#ctx0" brushRef="#br0" timeOffset="4560.006">17600 2955 791 0,'9'-26'0'0,"0"3"221"16,-4 0-103-16,0-1-50 0,-3 2-21 0,-2 2-1 16,0 1-8-1,-4 5-7-15,-4 0-3 0,1 4-1 0,-1 2-6 16,-4 5-7-16,1 3-1 0,-2 1-8 0,-5 13-6 15,-1 9 2 1,-4 7 1-16,-2 7-3 0,0 3 2 0,4 3 2 16,3 1-4-16,6 0 2 15,5-2-2-15,6-6-8 0,1-1 4 16,3-6 0-16,6-3-2 15,1-2 2-15,3-1 1 0,3 0-3 0,0-3 6 16,-3 1-7-16,-1-1 3 16,-3-1 2-16,-2 2 0 0,-4-3-2 15,-2 0 3-15,-1-2-6 0,-3 1-2 0,-1-2 9 16,-4-1 0-16,-1-3-3 15,-2 0 6-15,1-2 1 0,-6-2-2 16,-2-2 3-16,-3-5 0 16,-2 0 2-16,0 0 3 0,0 0-4 0,0-6-2 15,7-2 1 1,3 1-1-16,2-4-2 0,4 1 2 0,2-2-3 15,1-1 0-15,2 0-1 0,2 1 1 0,-1 5 0 16,1 2 0 0,0 3 2-16,0 2-2 0,3 0-9 0,3 7 3 15,-1 5-1-15,5 5 6 16,0 2 2-16,3-2-2 0,-1 0 2 15,1-2 1-15,3-4-2 16,-1 0 0-16,1-2 0 0,-2-4 0 0,1-2 0 16,-2-2 0-16,1-1-4 15,1-1 5-15,-2-7-2 0,2-3-3 16,0-3 6-16,2-3-4 0,1 0-4 0,0-3 3 15,1-1-1-15,1-3-4 16,-2-2 8-16,-2 1 0 0,-1 3-7 16,-4 2 8-16,-4 9-2 15,-4 7 0-15,-3 1 2 0,0 3-1 0,0 0-6 16,0 4 0-1,-3 6 1-15,-4 1 7 0,2 3 5 0,0 5-1 16,-1-4-5-16,2 2 4 16,3 0-4-16,-4-3-2 0,5 1 2 15,-2-3 0-15,1 0-1 0,2 0 0 0,-1-2-1 16,2 0-3-16,3-2-2 15,2-2-3-15,0-1-3 0,4-2 2 16,-1-2-2-16,2-1-2 16,2-4 5-16,1-4 1 0,-1-3 2 0,3-1 3 15,-2-3 4-15,-2 0-2 16,1-3-2-16,-3 1 3 0,-2-1-3 15,2 1 5-15,-2 0-2 0,-3 0 0 0,1 2 0 16,-2 4 0-16,-2 2 0 16,-1 4 0-16,-2 4 2 0,0 0-3 15,0 0-2-15,0 1-1 16,-2 4-6-16,-3 6 6 0,0 7 1 0,-1 2 3 15,2 3 0 1,0 0 1-16,0 0-5 0,3-1-3 0,1-4 0 16,0-2-5-16,2-1 6 15,2-2-2-15,5-2-2 0,0-1 5 16,2-4-4-16,1-3-1 0,2-2 8 0,1 0-2 15,1-2-1-15,1-5 0 16,0-5 5-16,-1-2 0 0,-4-3 0 16,-2 0 0-16,-2-3 0 15,-2-1 0-15,-3-2 8 0,-3 0-8 0,0 5 0 16,0 0 5-16,-2 6-6 15,1 5 2-15,-2 4-2 0,0 3-3 16,3 0 2-16,0 0 2 16,0 0 0-16,0 8-13 0,0 3 12 0,0 0 2 15,0 0 3-15,3-2-4 0,1-4 0 16,4-2-6-16,2 0 4 15,2-3 0-15,5-1 4 0,0-6-1 0,1-3-1 16,0 1 0 0,2-4 4-16,-5-2-4 0,2-2 0 0,-1-3 3 15,-1 2-1-15,2-4-1 16,-3-2 3-16,1 1-4 0,0-5 0 15,-2-3 4-15,1-1-4 0,-1-5 0 0,-1 0 7 16,-2 2-5-16,0 3 6 16,-3 7 0-16,-3 8 0 0,-2 8 8 15,-2 7-2-15,0 2-15 16,0 3-5-16,-7 14 3 0,-5 7 5 0,-1 11 4 15,-3 4 1-15,-2 4-6 16,1 3 8-16,0-2-4 0,3 1-4 16,1-1 5-16,0-3-6 15,2-2 0-15,0 1 2 0,4-6-2 0,0-3 1 16,4-6 0-16,3-4-2 0,0-3-10 15,4-6 7-15,3-5 0 16,2-1-2-16,2-2 3 0,1-4 4 0,2 0-2 16,2-2 2-1,1-6 0-15,2-1 0 0,0-5-1 0,0-2 0 16,-2-3 0-16,1-3 0 15,0-6 6-15,1-2-7 0,3-2 2 16,-4 1 1-16,0 5-2 16,-1 6 0-16,-5 7 0 0,-1 5 1 0,-3 8-2 15,-2 0-2-15,0 2 2 0,0 8 1 16,-2-2 0-16,1 0 0 15,-1-5 1-15,-2 2 3 0,-1-3-5 0,-1-2 2 16,0 0 5-16,0 0 9 16,-1-2 10-16,0-2-13 0,-1 0-1 15,2-1 4-15,-3 0-6 16,2 1-5-16,0 2-1 0,-1 1-2 0,-2-1-2 15,0-2 2-15,-1 2 1 0,-2-2-3 16,1 1 2-16,-2 3 1 16,1 0 0-16,-3 2 1 0,-2 11-2 0,0 5-2 15,-2 9 1 1,1 1 1-16,3 6 1 0,3-4-1 0,-1-3 2 15,8-2-5-15,0-5 3 16,3-5-1-16,7-3 0 0,-1-3-2 16,5-4 1-16,3-3 1 15,2-2 0-15,2 0 6 0,7-7-1 0,3-3 0 16,1-1 1-16,2-6-4 0,0-2 4 15,-3-1-2-15,0-7 1 16,-1-2 0-16,-3-7-2 0,-1-5-3 0,0-8 0 16,-4-5 5-16,-1-3-6 15,-3-1 2-15,-3 2-2 0,-4 9-3 16,-7 8 6-16,-2 12-2 15,-2 10 0-15,-2 10-4 0,-4 7 2 0,-3 9-8 16,-7 15 8 0,-5 11 2-16,-2 15 0 0,-2 6 11 0,2 5-8 15,1-4-1-15,5-2 5 0,3-6-6 0,4-5-1 16,5-7 0-1,0-7 4-15,2-5-6 0,1-3 3 0,-1-5-1 16,0-4 0-16,0-3 0 16,3-4-1-16,0-2-3 0,0-1-2 15,0-3-7-15,2 0-10 16,3-4 5-16,3-5 2 0,5-3-13 0,4-4 2 15,0-4-3-15,3-4-1 0,2-3 15 16,1 3 3-16,1 5 2 16,-4 5 5-16,-3 8 8 0,-3 6-4 0,-2 4-2 15,-4 14 6-15,1 7 17 16,-4 0-9-16,0 3-3 0,-1-4-5 15,-1-2 5-15,2-8-2 16,1 1-4-16,2-7 3 0,3-2-2 0,4-3 0 16,3-3 0-1,2-5 2-15,3-7-4 0,-2-1 0 0,0 0-36 16,-4-4-28-16,-3-1-38 0,-4-4-61 0,-6-4-117 15,-2-8-167 1</inkml:trace>
  <inkml:trace contextRef="#ctx0" brushRef="#br0" timeOffset="4760.006">18404 3101 569 0,'18'-11'0'0,"-1"0"103"16,2 1-84-16,-4 4-16 16,1-1-6-16,-1 3-145 0,-3 4-266 0</inkml:trace>
  <inkml:trace contextRef="#ctx0" brushRef="#br0" timeOffset="5230.007">18077 3166 330 0,'4'-2'0'15,"-2"-3"202"-15,1 0-99 0,0 1-25 16,-1-2-7-16,-1 4 17 16,-1 1-8-16,0-1-6 0,0 2-16 0,0 0-22 15,-2 3-28-15,-2 7-1 16,0 2 5-16,1 1-1 0,-2 2-7 15,3 0 0-15,-1 0-1 0,1 0-4 0,0-4-4 16,0-1-35-16,0-1-40 16,0-1-36-16,1-3-53 0,0-1-156 15</inkml:trace>
  <inkml:trace contextRef="#ctx0" brushRef="#br0" timeOffset="5460.007">18091 2934 637 0,'-2'-13'0'0,"0"5"234"0,2 0-129 16,0 2-33-16,0 2-25 15,0 1-30-15,2 2-17 0,1 1 0 16,2 4-6-16,2 3-29 16,1 2-84-16,-1-1-108 0,-3 0-344 0</inkml:trace>
  <inkml:trace contextRef="#ctx0" brushRef="#br0" timeOffset="6700.009">19276 3223 583 0,'0'-4'0'0,"4"-2"187"0,4 2-58 16,3 2-5-16,6 0-54 16,0-3 3-16,7 2-11 0,3 1-14 15,-2-1-12-15,5 3-7 16,-2-3-13-16,-2 2-6 0,-1 0-2 0,-5-4 0 16,0 4-6-16,-6 0-3 0,-1-1 2 15,-4 2 0-15,0-2-1 16,-5-1 0-16,2 1 1 0,-3-5-1 0,1-1-4 15,-1 1 3-15,-3-4-9 16,0-2 6-16,-1 2-5 0,-5 0-8 16,-4 1 2-16,-1 2 3 15,-3 2 1-15,0 1 7 0,2 2 2 0,3 3-3 16,1-1 5-1,6 1 0-15,1 0-4 0,1 0 4 0,0 2 0 16,1-2-10-16,3 4 11 0,-1 0-1 0,0-3 0 16,2 5 23-1,2 0-8-15,2 2 0 0,1 1-3 0,2 3-5 16,2-2-1-16,-1 0 3 15,-2 2-1-15,1-2-3 0,-3 0 0 16,-1-2-2-16,-2-1-2 16,-2 1 2-16,-4 0 1 0,0 0 0 0,-5 5 11 15,-6-1 1-15,-3 5-3 16,-4-2-4-16,-1 0-4 0,1-2-3 15,-1 1 3-15,3-3-6 0,0 0 1 0,4-2 0 16,3 0 0-16,3-1-78 16,2-1 5-16,1 3-28 0,3 0-81 15,0-3-76-15,0-3-220 16</inkml:trace>
  <inkml:trace contextRef="#ctx0" brushRef="#br0" timeOffset="8730.012">20049 2910 738 0,'-5'0'0'0,"-4"13"188"0,-3 12-93 0,-2 15-17 15,-1 10-8-15,-1 10-21 16,1 1-15-16,0-3-9 0,1-5-4 16,0-4-1-16,0-4-9 15,2-8-8-15,1-3 1 0,1-6-3 0,2-8 1 16,2-7 0-16,1-4-3 15,4-7 2-15,-1-2 3 0,2 1-1 16,0-1-3-16,2-3 0 0,1-9 0 0,3-7-40 16,2-3 26-16,2-6-3 15,-2-5-2-15,2-8 14 0,-1-3 5 16,3-4 0-16,-1-8 0 15,3 0 2-15,-1 2-1 0,-2 4 6 0,-1 10 7 16,-4 8 3 0,-1 8 0-16,-1 7-4 0,-1 5 4 0,-2 7 3 15,1 5-4-15,0 0-5 16,3 7-5-16,3 11 8 0,4 10 18 15,3 13 8-15,2 8 6 0,2 1 8 0,1 4-19 16,1-4-6-16,1-3-10 16,-1-1-7-16,-4-5-7 0,-2-5-5 15,-3-5 0-15,-3-2 5 16,-1-2-7-16,0-5 4 0,-3 0-2 0,0-8 0 15,-4-4-11-15,2-1-4 16,-3-4-19-16,3-4-10 0,3 0-26 16,-2-3-24-16,3-7 24 0,-1-5-28 0,-2-6-71 15,3-4-27-15,-3-5-37 16,4-7-76-16</inkml:trace>
  <inkml:trace contextRef="#ctx0" brushRef="#br0" timeOffset="8950.012">20395 3013 386 0,'6'-50'0'15,"0"9"201"-15,1 6-83 0,-1 4 2 0,-1 10-15 16,-3 6-2-16,0 8-5 15,-1 7-17-15,-1 0-21 0,0 9-26 16,-6 15 3-16,-5 18 19 0,-4 12 2 0,-4 9-16 16,1 4 4-16,1-2-9 15,-3-5-11-15,3-2-7 0,-1-10-7 16,4-2-1-16,3-4-6 15,0-6-6-15,6-4 2 0,1-6 3 0,3-3-5 16,1-6-25-16,1-3-28 16,5-5-64-16,0-2 6 0,-1-6-64 15,-1-2-261-15</inkml:trace>
  <inkml:trace contextRef="#ctx0" brushRef="#br0" timeOffset="9560.013">20498 3281 720 0,'0'0'0'0,"0"0"240"16,1 0-167-16,4 1-5 0,2 1 7 15,1-1-26-15,3-1-19 16,0 1-3-16,2 0-5 0,3-1-9 0,-1 0-10 15,-1 0-4 1,0 0 2-16,-4 0-2 0,-1 5-103 0,-3 0-10 16,-1 3-55-16,-4-1-149 15,-1 0-179-15</inkml:trace>
  <inkml:trace contextRef="#ctx0" brushRef="#br0" timeOffset="10100.014">20816 3296 780 0,'0'1'0'0,"-2"12"138"0,-4 11-7 0,-3 12-44 15,-5 11-17 1,-2 9-25-16,0 5-13 0,-4 2-8 0,1 0-5 15,0-5-6-15,1-5-11 0,1-7 2 0,3-8-2 16,3-6-3 0,2-4 1-16,2-4 0 0,2-4-16 0,0-4 2 15,2-4-2-15,1-4-10 16,1-4 10-16,1-3 4 0,0-1-4 15,1-4 1-15,7-11 13 16,0-3 1-16,2-10 2 0,2-5 5 0,0-6-8 16,1-10 4-16,4-6 4 0,1-6-3 15,5-9 7-15,1 0 2 16,2-3-4-16,2 1 0 0,0 7-2 0,-1 3 0 15,0 10 2-15,-6 11-4 16,-2 13 4-16,-2 9 3 0,-2 8 0 16,-1 4-5-16,0 7 4 15,-1 5 4-15,2 11-4 0,-4 9 0 0,-2 6 1 16,-2 3 1-1,-3 2-1-15,-4-2-9 0,0-5 2 0,-3 0 3 16,-8-5-3-16,-3-2 0 0,-6-1 4 0,-4-3-4 16,-2-2-2-1,-3-3 1-15,2-3-3 0,2-2 0 0,3-2-17 16,2-4-22-16,8 0-41 15,1-1 6-15,6-1-22 0,5 0-50 16,0-4-69-16,5-4-141 16</inkml:trace>
  <inkml:trace contextRef="#ctx0" brushRef="#br0" timeOffset="10980.015">21220 3246 809 0,'2'-4'0'0,"-2"1"260"0,-1 3-136 0,-4 1-52 15,-4 10-30 1,-3 10-17-16,-5 4-3 0,2 6 0 0,-2-2-3 16,4 1-1-16,2-4-6 0,2-4-3 0,5-2 0 15,6-2-8 1,-2 0 4-16,6-3-5 0,3-1 0 0,0-5 0 15,2-1 1-15,2-6-1 16,2-2-9-16,-1 0 3 0,0-8 0 16,1-3 6-16,1-4 0 15,-2-6-4-15,0-6 4 0,-3 0 0 0,-1-5 0 16,-2-3-2-16,-3-4 2 15,1 1-13-15,-1 0 9 0,-3 7 1 16,-2 9-3-16,-2 7 4 0,-5 6-1 0,0 9-6 16,-3 0 5-16,-1 2-2 15,1 12-1-15,0 6 7 0,1 3 0 16,2 3-5-16,2-1 8 15,2-4-3-15,3 0 0 0,0-6 0 0,3 0 0 16,5-4 0 0,2-3-3-16,1-3 2 0,5-5-2 0,2 0 6 15,3-6-3-15,1-4 0 16,0-4 5-16,-2-3-5 0,1-1 0 15,-4-2 5-15,-4-2-4 0,-3-2-1 0,-2 3 0 16,-6 1 3-16,-1 6-3 16,-1 4-2-16,0 5 1 0,0 2-2 15,0 3 0-15,1 0-3 16,0 0-9-16,1 3-2 0,0 9-10 0,1 9 20 15,2 7 12-15,1-1-4 16,-1 4-2-16,1-5 2 0,-3-2-1 16,0-5-2-16,-2-3 4 0,1-2-1 0,3-3 0 15,-1-3 2-15,1-2-1 16,3-2 0-16,-1-2 2 0,3-2-2 15,2 0 1-15,-1 0-3 16,2-1 0-16,1-5 1 0,-1-4-7 0,1-2-6 16,-1-5 2-1,3-5 3-15,-1-5 2 0,1-6 1 0,1-4 4 16,1-10 0-16,0-3 0 15,1-8 0-15,1-6 0 0,0 3 0 16,0 4 0-16,-2 12 3 0,-4 11-3 0,-6 9 12 16,-3 11-4-16,-3 5 2 15,-2 6 4-15,0 3 1 0,0 5-6 16,-8 14-10-16,-3 13 2 15,-7 13 29-15,-2 11-14 0,0 7-5 0,-1 0-5 16,3-1 0-16,1-3-5 16,3-10 0-16,4-6 3 0,5-9-2 15,5-4-4-15,0-3 4 16,4-6-2-16,4-2 0 0,3-5-16 0,4-3-5 15,3-7-19-15,4-2-4 0,2-2-8 16,1-2-26-16,3-8 12 16,-2-2-1-16,-2-6-110 0,-3-4 29 0,-4-4-44 15,-6-3-110 1</inkml:trace>
  <inkml:trace contextRef="#ctx0" brushRef="#br0" timeOffset="11110.015">21762 3117 507 0,'14'-10'0'0,"4"-2"187"16,5 1-96-16,5-1-6 0,-1 2-22 15,3 3-36-15,1 1-18 16,-2 0-8-16,-3 1-2 0,-1 1-75 0,-6 0-76 16,-2-2-143-16</inkml:trace>
  <inkml:trace contextRef="#ctx0" brushRef="#br0" timeOffset="11930.016">20092 4071 844 0,'0'-3'0'0,"0"6"225"15,-3 11-156-15,-4 12 9 0,-5 12-13 0,-1 9-20 16,-2 3-19-16,-1 3-8 15,-1-3-1-15,0-6 0 0,2-3-8 16,2-7-6-16,2-7 3 16,3-6-4-16,3-8-2 0,3-4 0 0,2-6 3 15,0-3-4 1,0 0-4-16,3 0 2 0,6-10 2 0,3-5 2 15,4-5 9-15,3-5-12 0,3-3 4 0,-2 1-3 16,2-6-8 0,2 1 4-16,-2 1-4 0,1 6-1 0,0 3 8 15,-4 9-1-15,0 6 1 16,-2 4 3-16,-4 5-2 0,-1 8-6 15,-4 10 5-15,-3 7-3 16,-3 6 5-16,0 3 0 0,-2 0 5 0,-4-4-6 16,-3-5 2-16,-2 1 4 0,-7-5-2 15,-3-2 2-15,-6 1 0 16,-3-5-4-16,-1-2 3 0,-2-1-2 0,-2-6-3 15,3-2 2-15,6-3 0 16,5-1-2-16,7-1-10 0,5 0-21 16,4-1-32-16,2 0-3 15,1 0-28-15,5-4-125 0,4-8-38 0,2 1-140 16</inkml:trace>
  <inkml:trace contextRef="#ctx0" brushRef="#br0" timeOffset="12360.017">20383 4328 716 0,'6'7'0'16,"1"9"168"-16,-1 4-59 0,1 9-28 0,-2 1-4 15,1 1-26-15,-2-3-19 16,-1-3-14-16,-3-6 7 0,-2-2-6 15,-3 0-3-15,-2-4 5 0,-1-2 1 0,-1-3-1 16,-2-3 0-16,1 4-4 16,1-5-10-16,2 0-1 0,2 0-6 15,2-4 0-15,3 0 0 16,0 0 4-16,0-1-6 0,3-6-11 0,3-4-2 15,2-3-7 1,6-4 7-16,0-1-7 0,1-3-7 0,4-4 14 16,-2-3 4-16,5 1 3 0,-3-1 4 0,-1 8 2 15,-1 4 1 1,-2 5 2-16,-5 9-1 0,0 2-3 0,-1 1 2 15,-1 4-1-15,-1 7-3 16,-3 5 5-16,2 3 0 0,-4 5 0 16,-1 1 0-16,-1-3 6 15,1 1-6-15,-5-3 0 0,-2-1 2 0,2 1-2 16,-3-4 0-16,0 2 0 15,0-3-41-15,0-2-29 0,-1-3-25 16,3 0-66-16,-1-8-115 0,3-1-282 0</inkml:trace>
  <inkml:trace contextRef="#ctx0" brushRef="#br0" timeOffset="12510.017">20710 4152 505 0,'1'-10'0'16,"1"5"253"-16,-2 3-167 0,0 2-33 15,0 0-55-15,0 13-12 0,0 5-70 0,0 4-104 16,0 7-176-16</inkml:trace>
  <inkml:trace contextRef="#ctx0" brushRef="#br0" timeOffset="13750.019">20846 4500 670 0,'3'-20'0'0,"-1"1"186"15,0 0-80-15,-2 3-33 16,0 3-29-16,-2 5-7 0,-3 1-3 0,-3 5-14 16,-3 2-6-1,-3 7 2-15,-3 7 2 0,-1 10-5 0,-2 3-1 16,-2 6-7-16,2 2-1 15,2-3-1-15,4 0-2 0,5-7-2 16,6-5-1-16,3-4-5 0,3-6 0 0,2-2 4 16,5-2-2-16,-1-3 1 15,5-3 5-15,0-3-1 0,2-5 0 16,0-3 0-16,0-3 3 15,-1-4-3-15,1-5 0 0,-1-3 10 0,0-3 4 16,0-3 5-16,2-4-7 16,0-4 1-16,0-8-3 0,2 0-4 15,0-5-2-15,0 2-2 16,-1 3 5-16,-2 7-9 0,-4 2 4 0,-3 7 9 15,-3 8-10-15,-1 2 2 0,-3 8-3 16,-1 3 0-16,-2 4 7 16,1 4-8-16,0 3-4 0,-3 2 4 0,-4 12-8 15,-2 9 7 1,-4 9 4-16,-2 10 1 0,-1 4-4 0,-1 3 2 15,-2 3 3-15,2 1-5 16,3-2 2-16,2-6 1 0,5-4-3 16,4-7 2-16,3-7-2 0,3-3-3 0,4-7 2 15,0-2-2-15,3-5-2 16,1-2-1-16,2-1 3 0,1-3-5 15,4-3 1-15,2 1-2 16,4-2-4-16,2-3 6 0,3-4-5 0,1-3-2 16,1-3 7-16,-1-3 3 15,0-3 3-15,-1-5 4 0,-3-2-2 16,-2-4 0-16,-3-5 4 15,-7 3-3-15,-5 0 6 0,-8 3 8 0,-1 6 3 16,-2 6 3-16,-8 2-2 0,-1 11-9 16,-4 4-2-16,-5 6 1 15,2 10-5-15,-5 7-6 0,2 0 4 0,-2 3-1 16,5 1-1-1,2-2 0-15,4-5 2 0,4 0-2 0,3-6 0 16,4 2-1-16,0-7-1 16,1 0 1-16,3-3-4 0,4-4-9 15,5 0 6-15,1-1 3 16,5-1-3-16,0-6 4 0,-1-3 1 0,1 0-5 15,-1-5 7-15,1 2 2 0,-3-2-1 16,-1-1 1-16,-3 3 2 16,-2 3-4-16,-1 1 2 0,-3 5-1 0,-4 3 0 15,1 0-5-15,-2 13-1 16,-3 10 9-16,-6 11 6 0,-5 12-4 15,-3 8-3-15,-4 3 1 16,1 4 1-16,2 1-5 0,-1-4 2 0,0-1 3 16,3-7-5-16,0-3-3 0,3-1-4 15,0-5-5-15,2-3 6 16,-1-1-2-16,0-5-5 0,-2-4 8 0,-3-1-6 15,0-8 2 1,0-3 4-16,1-4-2 0,1-6 3 0,2-6 7 16,2 0 0-16,2-7-1 15,0-7 2-15,2-3-2 0,6-3-1 16,0-7 0-16,5 0 3 15,7-6-3-15,4-9-1 0,6-1 0 0,5-8-1 16,5-7 4-16,5-2-1 0,5-5-1 16,4-8 0-16,5 0 1 15,3-2-3-15,-1 2 4 0,-3 8 0 0,-5 7 11 16,-5 8 12-16,-6 5-3 15,-8 7-13-15,-7 7-4 0,-3 4 0 16,-7 5 0-16,-4 9 4 16,-2 3-6-16,-2 4 7 0,-7 6-2 0,-4 3-3 15,-5 15-6 1,-4 11 2-16,-3 14 29 0,-1 8-3 0,6 4-2 15,5 0-11-15,6-3-4 0,7-4-2 0,0-2-3 16,9-8-6 0,1-9 2-16,5-4 1 0,6-6-4 0,4-5 3 15,5-5-2-15,3-8-42 16,1-1-10-16,0-8-26 0,1-3-70 15,-5-6-115-15,-4 0-271 16</inkml:trace>
  <inkml:trace contextRef="#ctx0" brushRef="#br0" timeOffset="19860.027">11990 6027 452 0,'0'0'0'16,"0"0"42"-16,0 0-27 0,-4 0 35 0,-2 0 10 15,2 0-21-15,-1 0 0 16,0 0-9-16,-2 0-7 0,2-1-4 15,-4-1-4-15,0-2-4 16,-4 0-1-16,-1-1-4 0,-1 3 0 0,-1-1-2 16,-3 0-2-16,1-1 1 15,-3-2 0-15,-1 1 7 0,3-3 17 16,-5 1 14-16,3-2-15 15,-3 1-12-15,-5-2-4 0,-3-2-2 0,-3 1-1 16,-6 1-7-16,-1-3 0 0,0 2 3 16,-5-2-4-16,-1-2 2 15,-1 1 1-15,-3-2-3 0,1 2 2 0,-3 2-1 16,-2 1 1-1,-1-1 2-15,-2 1-2 0,-2 0-2 0,2-1 2 16,1 2 0-16,1-2-2 16,2 1 1-16,0 0 2 0,-2-1-2 15,-1-1 0-15,1 1 3 16,-1 2-3-16,2-2 0 0,2 1 5 0,0-1-6 15,-1-1 2-15,2 1 2 0,3-1-4 16,0 0 2-16,2 1 0 16,1-2-2-16,0 1 2 0,2 1 0 0,0 0-2 15,-2 0 2-15,0 1-1 16,1 1 0-16,-2-1 0 0,1 0 1 15,1-1-2-15,0-3 1 16,-1 3 1-16,2 2-2 0,-3-3 1 0,-1 1 1 16,0 1-2-16,0-1 1 0,0 2 0 15,0 2-1-15,1-3 1 16,-3 1 1-16,1-2-1 0,-3-1 0 0,-1 3 0 15,1-2 0 1,-1-1 0-16,-1 3 1 0,1-1-1 0,1 0 0 16,-1 2 3-16,0-1-3 15,-2 0 0-15,0-1 0 0,0 0 0 16,-1-3 0-16,2 4 0 15,0-4 0-15,0 2-1 0,-2 0 2 0,0 2-2 16,1-1 2-16,-3 1 1 0,2 0-3 16,-3 0 1-16,-1 0 0 15,-1 0 0-15,-1 1-1 0,0 2 0 0,1-1 0 16,2 0 2-16,-2 2-2 15,1-2 2-15,-1-1-1 0,-2 1 0 16,0-1-2-16,-3 0 3 16,1 2-1-16,-4-1 0 0,-2-2 0 0,2 3 0 15,-4 1 0 1,1-2 1-16,1 2-2 0,3-1 0 0,-3-1 2 15,0 1 0-15,1 1-1 0,-1 0-2 0,1 2 3 16,1 0-2 0,-3 0 2-16,0 2 0 0,-1-2-2 0,1 1 2 15,1 0 1-15,0 1 3 16,2 0 2-16,-2 2-3 0,-1 0-2 15,0-1 1-15,1 1-4 16,-2 0 1-16,-1-2 0 0,3 2 3 0,1-1-3 16,-1 0 0-16,6 1 2 0,-3 0-3 15,2 0 2-15,-3 0-1 16,0 0 0-16,-2 0 0 0,-2 2 5 0,-2 3 4 15,-1 0 0-15,0 0-4 16,2 1-2-16,1 0-3 0,0 4 0 16,3-3 2-16,1 2-1 15,3 1 1-15,4 0-2 0,-1-1 0 0,2 2 2 16,-1 0 1-1,0 2 0-15,0 2-2 0,2-1-2 0,1 2 2 16,2 1 6-16,2 1-5 0,0 1 0 0,2 0-1 16,0 4-2-1,1 0 2-15,1-1-1 0,3 5 0 0,0-2 0 16,1 0 0-16,0-1-1 15,-1 0 2-15,2 0-1 0,3-1 0 16,2 0 0-16,1 4 0 16,2-3 0-16,0 3 1 0,4 1-1 0,-1-3 0 15,4 2 0-15,0-1 2 16,-2 3-2-16,4 0 0 0,-3 1 0 15,5-1 0-15,0 1 0 0,4-1 0 0,0 1-1 16,3-1 2-16,0 0-1 16,1 2 0-16,-1 0 0 0,2 1 5 15,0-1 4-15,2-1 1 16,0-1 3-16,-1 1 0 0,1-2-6 0,1 1-2 15,1 2-3 1,0-3 1-16,2 3-2 0,0-1-2 0,0-2 2 16,1 3 0-16,2-2-1 0,2-1 0 0,-1 1 1 15,2-2-1 1,1 0 0-16,3 0 0 0,2-1-2 0,1 1 4 15,0 0-3-15,0 2-1 16,4 1 4-16,1 0-2 0,0-1 0 16,0 1 0-16,2-1 0 15,1-1 0-15,-1-1 0 0,4-2-2 0,0 0-2 16,3 0 6-16,-1-1 0 15,1 1-4-15,1 0 2 0,0 0 0 16,1-1 0-16,0 0 2 0,1-1-2 0,0-1 0 16,3 1 0-16,1-2 3 15,2-2 1-15,2 0-1 0,0-2 5 16,2-1-1-16,1-1-2 15,-2-1-1-15,3-1-5 0,2 0 2 0,-2 0 2 16,1-3-4 0,0 2 2-16,1-3 1 0,1-1-3 0,0 1 2 15,3-1 2-15,-1 1-2 16,1 1 4-16,0 0-1 0,0-2 2 15,3 1 0-15,-2-2-2 0,1-1-3 0,0 4 2 16,-3-1-5-16,3 0 4 16,-3-1 0-16,3 0-1 0,-2-1-2 15,3 1 1-15,-1-2 2 16,0-1-4-16,0 3 4 0,-3-1-2 0,2-1 0 15,0 1 0-15,2-2 1 16,-1 2-2-16,2 2 2 0,1 0 4 16,-1 0-6-16,0 2 2 0,1-2 1 0,4 0-3 15,0 0 2-15,1-1 1 16,0 0-3-16,-1 0 2 0,1-2 21 15,-2-2-3-15,-2 3-2 16,3-2-3-16,-2 1-6 0,0-1 1 0,1 0-4 16,0-1-3-1,4 1 1-15,-1-1-1 0,-1-1-3 0,0-1 2 16,0 0 1-16,0 0-3 15,2 0 2-15,2 0 2 0,-1 1-4 16,1-2 1-16,-2 2 0 0,0-3 0 0,0 0 0 16,1 0 0-16,1 0-1 15,-1-3 2-15,1 2 2 0,-2 0-3 16,-2-1 0-16,1 2 0 15,1 0 1-15,2 0 0 0,1 0 0 0,-2 2-1 16,1-1-1-16,-1 0 3 16,-2 2-4-16,-1-2 3 0,1 1-1 15,-2-2 0-15,0 0 0 16,0 0 2-16,-2 0-3 0,1 0 2 0,2 2 0 15,-1 0-1-15,2 3 0 0,1 0 2 16,-2-2-3-16,3 3 2 16,0-2-1-16,1 3 0 0,1-2 0 0,-3 2 1 15,1-3 0 1,-4 3 3-16,-1-2-3 0,0 0 0 0,0 0 7 15,0-2 3-15,-1 1-7 16,1 1 3-16,0-3-5 0,-1 1-3 16,1-3 2-16,2 1-2 0,1 0 4 0,-1-1 1 15,-1 0-4-15,2 0 0 16,2 0 0-16,0-2 9 0,3-3-5 15,0 2 4-15,-2-2-6 16,2-2-3-16,-1 1 2 0,1-2 4 0,0-3-6 16,1 4 2-16,0-3 1 15,-1 2-2-15,0-2 0 0,2-2-2 16,0 2 4-16,4 0 3 15,-1 1-4-15,3 2-2 0,-1-3 2 0,0 1 4 16,0 1-4-16,-1-1 3 0,0-2-1 16,0 2-2-16,-2 4 3 15,0-5-5-15,1 2 2 0,-2-3 0 0,1 1-2 16,0 1 0-16,1 1 2 15,3-1 3-15,-1 1-4 0,-1-1 0 16,-1-2 0-16,-1 1 0 16,-2-1 7-16,2 2 0 0,-4 0-3 15,0 0 4-15,-3 1-4 16,1-3-2-16,-3 1 1 0,-1 1-1 0,4-3-2 15,-4 3 0-15,2-2 3 0,1 2-4 16,-2-2 2-16,1 0 2 16,0 0-4-16,-1 0 2 0,2 2 2 0,1 0-5 15,-3 0 4-15,2 1 2 16,1 3-5-16,0-2 2 0,-4-1 0 15,2 0-4-15,-4 1 5 16,2-2-2-16,1 2 0 0,-1 0 0 0,2-1 0 16,-1 1 0-16,1 0 0 0,0-1 1 15,-1 0-1-15,2 0 0 16,0 1 1-16,-3 0-1 0,0 0 0 0,-2 3 0 15,-1-1-2 1,2-1 4-16,-2 0-2 0,0 1 1 0,0 1 4 16,1-2-3-16,0 4-3 15,0-4 2-15,2 0-2 0,-3 2 2 16,2-4-1-16,1 1 0 15,1 1 0-15,0-1 1 0,0 1 1 0,-2 0-3 16,-2 1 2-16,0-1-2 0,-3-1-1 16,-1 2 4-16,0-3-1 15,-2 2-1-15,0 0 0 0,-1 0 0 0,0-1 0 16,-1 0 0-16,0 2 2 15,-4-2-2-15,0 2 0 0,0-1 1 16,-2-2-1-16,3 1-2 16,-2-1 4-16,-1-1-2 0,-2 2 0 0,1-2 2 15,0 0-2 1,-2-1 0-16,-1 0 1 0,-4-1-1 0,-2 1 0 15,-1-2 3-15,-3 0-3 0,0 0 0 0,1 1 16 16,-3 0-12 0,2 0 2-16,0-2-1 0,-3 1-5 0,1 0 0 15,-1-3 3-15,-3 1-3 16,1-2 0-16,-1 1 2 0,-4-2-2 0,2 0 0 15,-1 0 3 1,0 0-4-16,0 1 2 0,1 0 1 0,0 2-2 16,-1-3-1-16,0 0 1 0,-1 0 0 0,0 2 0 15,-1-3 0 1,0 0 0-16,-2-1-2 0,-1 0 1 0,0 0-3 15,-3-1 3-15,-2 0-2 16,-2 1 1-16,0 1 2 0,-4 0 0 16,-1 1-6-16,0-2 4 15,-2 2 0-15,0 0-3 0,-5 0 5 0,1 2 0 16,-3-1-7-16,-3-1 4 15,1 2-1-15,-5 0-2 0,-3 1 5 16,0 0-2-16,-6-1-4 0,-1 1 4 0,-3-1-3 16,-1 3-9-16,-6-3 11 15,0 0-8-15,-3 1-4 0,-1-1 8 16,-1-1-1-16,-5 1-5 15,-2 0 7-15,-1 0-8 0,-5 1-10 16,-2 0 3-16,-5 2-9 16,-4 0-20-16,-4 3-14 0,-1 1-57 0,-7-3-160 15,-3-7-294-15</inkml:trace>
  <inkml:trace contextRef="#ctx0" brushRef="#br0" timeOffset="24690.034">1695 7321 179 0,'-6'-14'0'0,"3"0"45"0,-4-1 7 16,-1 2-26-16,0 4-10 16,-2-4-2-16,-3 4 0 0,4-1 12 15,-1 2 11-15,1-1-1 16,1-6 4-16,1 2 11 0,0 2-2 0,1-1 10 15,3 5 29-15,-1 0-9 0,4 4-17 16,0 2-7-16,0 1-28 16,0 1-18-16,0 10-12 0,0 10 6 0,2 7 42 15,1 7 0-15,3 5-10 16,-1 1-10-16,1 4-5 0,2 1-8 15,-2 0-9-15,3 4-1 16,2 1 3-16,0-4-10 0,3-2-42 0,2-4-26 16,1-6-64-16,0-9-175 0</inkml:trace>
  <inkml:trace contextRef="#ctx0" brushRef="#br0" timeOffset="25430.035">2397 11101 816 0,'13'-37'0'15,"7"1"0"-15,3 4 35 0,0 2 0 0,-6 8 0 16,2 10-3-16,0 6-5 0,0 6 4 0,2 3-1 16,1 6-11-1,-2 5 1-15,-4 5-13 0,-1-1-5 0,-4 4-1 16,-3 2 1-16,-4 5-2 15,-4 4 0-15,0 10 3 0,-5 7 2 16,-5 4-4-16,-3 9 1 16,-4-3 1-16,0-2-2 0,0-7 2 0,3-10-4 15,4-9 2-15,3-6 2 16,3-8-4-16,2-3 0 0,2-6 0 15,2-4-3-15,7-2-1 0,4-3 4 0,4-11 1 16,6-8 0-16,6-8 15 16,4-4-9-16,2-4-5 0,2 2 0 15,2 0-2-15,-1 2-49 16,3 2-37-16,0 1-54 0,1 5-142 0,-1 2-79 15</inkml:trace>
  <inkml:trace contextRef="#ctx0" brushRef="#br0" timeOffset="26340.036">7043 14764 820 0,'-10'-14'0'0,"9"-2"143"0,1-3-134 16,7-3-1-16,3-4-4 15,3 2 4-15,0 1 14 0,4 0-6 16,1 4 6-16,4 3 6 0,1 9-9 0,0 7-10 16,-3 3-1-16,-1 17-5 15,-6 6 0-15,-4 6 6 0,-2 4 2 16,-5 3-3-16,-2 1-3 15,-1-1-2-15,-6 0-3 0,-4-3 0 0,-3 0 5 16,-1-1-5-16,-1-4 0 16,-2-2 5-16,4-5-5 0,3-7-1 15,3-3 1-15,3-5 0 16,2-4-40-16,3-4 25 0,0-1 2 0,0 0 6 15,7 0-23-15,5-9 17 0,3-6 15 16,6 0 2-16,2 0-2 16,-1 0-4-16,2 6 4 0,-1 4 0 0,1 5 7 15,2 3-1 1,0 12 5-16,-1 7-2 0,-2 6-6 0,-4 4-7 15,-6 0 4-15,0-2 3 16,-6-3-5-16,-2-2 0 0,-5-6 16 16,0 2 5-16,-8 0 0 0,-6 3-3 0,-6 5-2 15,-4 1-3-15,-4 0-9 16,-4 2 5-16,-3-1-1 0,1-4-2 15,3-1-4-15,2-6 2 16,4-4-5-16,4-3 1 0,4-7 0 0,1-3 0 16,5-3-55-16,4-6-12 15,5-12-41-15,2-10-198 0,2-11-193 16</inkml:trace>
  <inkml:trace contextRef="#ctx0" brushRef="#br0" timeOffset="27080.037">12433 15263 788 0,'-2'-1'0'0,"2"1"33"15,1 11 8-15,-1 10 22 0,0 8 16 0,-1 14-12 16,-4 7-15-16,-1 4-30 15,0 1-12-15,0-1-6 0,1 0-1 16,2-3 1-16,0-3-6 16,3-7 4-16,5-7-4 0,3-5-16 0,10-7-1 15,2-8-1 1,6-7-2-16,10-7 12 0,1-2-3 0,4-12-2 15,1-4 9-15,-2-4-1 0,-1-3 9 0,-6-3 6 16,-3 2 16 0,-4-3 2-16,-3 0-3 0,-2 2-4 0,-1 2-7 15,-2 7-2-15,2 7-6 16,-3 10 3-16,-2 4 2 0,0 15 2 15,-4 12 0-15,-1 16 5 16,-3 11 11-16,-3 9 1 0,-4 1-7 0,0-2-3 16,2-2-9-16,-2-7-4 0,0-8-3 15,5-6-4-15,4-6-60 16,4-4-21-16,3-5-62 0,1-8-93 0,4-12-220 15</inkml:trace>
  <inkml:trace contextRef="#ctx0" brushRef="#br0" timeOffset="27590.038">16363 15000 613 0,'-14'1'0'15,"2"9"157"1,-1 1-86-16,-1 4-31 0,1 7-5 0,2 2 1 16,1-2-11-16,4 2-11 0,5-2-10 0,1-3-2 15,10-2-3-15,4 0 0 16,6 2 2-16,4-1 26 0,7 2 0 15,1 1-4-15,1 2-10 16,-1 1-1-16,-4-2-3 0,-7 2-2 0,-3 1-1 16,-5-1 16-1,-3-1 16-15,-3 0-28 0,-5-3-7 0,-2-1 2 16,-4-2 2-16,-6 2 3 15,-6 3-8-15,-3-1 0 0,-7 4-2 16,-5-1 0-16,-1 0-50 0,-1-2-17 0,0-5-13 16,1-5-113-16,5-9-83 15,3-6-154-15</inkml:trace>
  <inkml:trace contextRef="#ctx0" brushRef="#br0" timeOffset="27760.038">16344 14912 858 0,'38'-37'0'0,"7"1"228"0,3-1-162 16,1 3-25-16,4 3-18 16,0 2-17-16,-4 4-5 0,-2 6-2 0,-4 2-80 15,-2 3-32 1,-2 1-89-16,-2-3-196 0</inkml:trace>
  <inkml:trace contextRef="#ctx0" brushRef="#br0" timeOffset="28440.038">19719 11533 792 0,'-3'18'0'0,"-9"16"0"15,-4 16 160 1,-8 14-72-16,-3 9-24 0,0 3-7 0,3-1-25 16,3-1-16-16,5-8-11 15,5-10-4-15,8-13-1 0,4-11 0 16,10-12-5-16,10-6-1 15,3-9 7-15,5-5-1 0,3-10 0 0,0-8 8 16,-1-1-4-16,0-4-3 0,-4-2 2 16,-5 1 4-16,-4-3 5 15,-7 1-2-15,-4 0-4 0,-4 1 1 0,-3-4-4 16,-7 2-3-16,-2 3 0 15,-5 2-1-15,-3 8 1 0,-4 7-5 16,-2 7 5-16,-1 7 0 16,-3 8-44-16,1 6-16 0,2-1-45 0,-1 1-141 15,-1-5-165 1</inkml:trace>
  <inkml:trace contextRef="#ctx0" brushRef="#br0" timeOffset="31830.044">20475 9108 987 0,'-4'0'0'0,"2"0"40"16,2 0-15-16,0 0 8 15,0 0-28-15,2 0-10 0,3-2-83 16,1-5-57-16,0-5-138 15</inkml:trace>
  <inkml:trace contextRef="#ctx0" brushRef="#br0" timeOffset="31960.044">20589 8920 791 0,'0'6'0'0,"0"0"33"0,0-3-16 0,-1-3-13 15,-1 0-8-15,2 0-138 16,0-13-176-16</inkml:trace>
  <inkml:trace contextRef="#ctx0" brushRef="#br0" timeOffset="32130.045">20660 8659 969 0,'-1'-2'0'0,"1"1"102"0,0 0-67 0,-1-1-14 16,1-1-20-16,-1-1-2 0,3-5-131 15,3-2-78-15,-1-4-141 16</inkml:trace>
  <inkml:trace contextRef="#ctx0" brushRef="#br0" timeOffset="32260.045">20715 8461 812 0,'0'4'0'0,"1"1"48"0,0-2-22 16,2-1-24-16,1-2-4 0,2-3-139 16,1-6-59-16,0-10-212 15</inkml:trace>
  <inkml:trace contextRef="#ctx0" brushRef="#br0" timeOffset="32890.046">21010 7274 709 0,'-5'34'0'0,"2"5"94"16,-4 3-49-16,3-2-17 0,-1 1-5 0,-1-1-13 15,0-9-8-15,0-1-3 16,-1-7-2-16,1-6-5 0,1-5 6 16,-1-7 4-16,0-2-4 15,2-3-18-15,2-2 0 0,2-6-11 0,0-5-15 16,0-4 24-1,0-4-10-15,0-6-19 0,5-2 20 0,-3-4 20 16,3-4 11-16,-1-4 0 0,3 4 23 0,3-4 11 16,2 4-2-1,0 2-1-15,-3 6 7 0,3 11 0 0,-2 4-7 16,2 9-7-16,2 5-2 15,-2 8 5-15,5 12-5 0,2 9 3 16,3 5-1-16,0 2-16 16,4 0 2-16,-1-3 0 0,1-4 7 0,-1-2-2 15,-4-5-3-15,-3-4-6 16,-4-2 11-16,-3-5 0 0,-2-4-7 15,-4-1 3-15,-3-4-3 0,1 1-2 0,-3-3 7 16,0 0 9-16,0-7 20 16,-5-8-21-16,0-9-7 0,-3-5 5 15,2-9 0-15,2-7 5 16,4-6 9-16,1-6-6 0,7-6-11 0,4-1-6 15,2-1-9 1,4 3-1-16,-2 7-4 0,2 9-9 0,-4 12-20 16,-2 12-31-16,-3 15-28 0,-3 7-68 0,-6 6-193 15,-1 2-293 1</inkml:trace>
</inkml:ink>
</file>

<file path=ppt/ink/ink1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55:51.704"/>
    </inkml:context>
    <inkml:brush xml:id="br0">
      <inkml:brushProperty name="width" value="0.05292" units="cm"/>
      <inkml:brushProperty name="height" value="0.05292" units="cm"/>
      <inkml:brushProperty name="color" value="#FF0000"/>
    </inkml:brush>
  </inkml:definitions>
  <inkml:trace contextRef="#ctx0" brushRef="#br0">8730 4812 296 0,'-15'-13'0'0,"1"-2"132"0,0 2-95 0,0 0-7 15,2-3-24-15,0 1-2 0,-2-2 2 16,0-2 0-16,-3 2-4 16,0-4 2-16,-1-1-1 0,-2 2 8 0,-1-2 5 15,-2 0 4 1,1 8-1-16,-3-4 2 0,2 1-11 0,0 4 0 15,1-3-3-15,1 2-4 16,-2-1 4-16,1-2 0 0,-3-2 3 16,-1 0 4-16,-1 0 12 0,0-3-1 0,2 1-1 15,1 0 0-15,0 0 5 16,2 2-12-16,-3 0 2 0,-1 2-2 15,1 1 0-15,-2 2-7 16,0 0-4-16,0 1-4 0,0-1 0 0,-2 2-1 16,1 0 0-16,-1 3-1 15,2 1 0-15,-4 1 1 0,1 0-1 16,-3 0-1-16,0 0 1 15,0 3 0-15,-1-2 1 0,0 2-2 0,0 1 1 16,-1-1 0-16,0 4 0 0,0 0 0 16,1 0 0-16,1 2 0 15,-3-1 6-15,4 3 1 0,-2 0 1 0,-1 3 4 16,3-1-5-1,-4 2 0-15,1 0-3 0,0 1 3 0,1 3-2 16,-1-3 3-16,-2 0-4 16,2 5-1-16,-2-1-3 0,0-2 0 15,0 1 3-15,-3 1-3 16,2 1 0-16,-1 0 4 0,1 2-3 0,0-2 0 15,3 5-1-15,1-2 0 0,0-1 0 16,2 2 8-16,0-3-5 16,1 1 3-16,2 1-2 0,0 0 3 0,3 1-1 15,-2 2 1-15,1-3 2 16,0 0 2-16,-1 5-6 0,0-1-2 15,-1 2 1-15,-1 3-1 16,-1 1 1-16,2-1-2 0,-1 3 0 0,-1 0-2 16,2 1 0-16,0 3 1 0,1-3-1 15,0 1 0-15,1 0 0 16,3-2 0-16,-2 1 2 0,3 1-1 0,1 0-1 15,-3-2 0 1,3 5 3-16,-2 0-3 0,-1 2 0 0,1 1 2 16,0 1-1-16,1 1 2 15,0 3 0-15,1 1 1 0,-1-4-1 16,2 3 2-16,1 0-3 15,2-2 2-15,1 2-3 0,2-2 1 0,1 0-1 16,0 1-1-16,1-1 0 0,2 0 0 0,1 1 3 16,0 0-4-1,0 0 2-15,-1 1-1 0,1 4 0 0,0-5 3 16,-1 1-1-16,1-1-1 15,2-1 5-15,-1 4-1 0,0-3-4 16,2 3 1-16,1-3-3 16,3 0 0-16,-2 0 2 0,1 1 0 0,2 0-1 15,-2-1 0 1,1 1 1-16,-1-1-1 0,-1 0 0 0,1 0 1 15,1 1-1-15,-2 1 0 0,1 0 0 0,0 2 1 16,0-1 2 0,3-1-1-16,0 1 2 0,0 1 2 0,0 0-2 15,1 1-1-15,0-2-1 16,1-1-2-16,2 0 0 0,0 4-2 15,0 1 2-15,0-1 3 16,2 3-3-16,1-3 0 0,1 0 0 0,2 0 0 16,1-1-1-16,-1 0-1 0,3 2 2 15,-1-2 0-15,2 0 0 16,-1 0 8-16,0 0-1 0,3 0 2 0,-3-2 2 15,1 2 5-15,-1-2-7 16,0-1-1-16,-1 1-2 0,1-4-4 16,1 1 6-16,-1-2-3 15,2 0 0-15,0-3-1 0,0 1 0 0,-1-4-3 16,2 1 2-16,0-2-2 15,0-3-1-15,-1 2 0 0,2-2 1 16,-2 0-1-16,1-1 0 0,3-2 1 0,-3 1-2 16,0-1 2-16,2 1-2 15,0-3 1-15,1 2 0 0,2 0 0 16,-3-3 0-16,2 3 0 15,1-6 1-15,-2 1-1 0,2-2-2 0,0-1 2 16,1 1 0 0,3-1-1-16,0 0 1 0,0-3 0 0,2 1 0 15,-1-1 3-15,0 0-3 16,0-3 0-16,1-3 2 0,1 1-3 15,0 0 2-15,1-1 0 0,1 1-1 0,-2 0 0 16,0-1 1-16,-1-1-1 16,-1 0 3-16,-2-1 1 0,2 0 0 15,-1 1 4-15,-1-2 1 16,1 1 0-16,-1 1-4 0,-1 1-3 0,2-1-1 15,-1 1 0-15,2-2-1 16,0-1 0-16,2-1 0 0,-1 0 0 16,1-1 0-16,0 0 0 0,0 0 1 0,-2-1-2 15,1 2 2-15,0-2 1 16,-2 0-2-16,2 1-2 0,-1 1 3 15,-1-2-1-15,1-3 0 16,1 2 0-16,-1-1 1 0,-2 0-1 0,-1-1 0 16,2 0-2-1,0 0 3-15,-1 0-2 0,2 0-1 0,-1-4 4 16,-1-3-3-16,1-1 1 15,1-2 0-15,3 2 2 0,2-2 0 16,-1 2 2-16,-1-2-5 0,1-2 1 0,0 2 0 16,-1-1 0-16,2 1-1 15,-1-1 2-15,1 1 2 0,-1-1-3 16,0 2 0-16,0-1 0 15,-2-2 0-15,0 1 1 0,-2 0 1 0,1 0-3 16,0-1 2-16,0-1-2 16,1-2 2-16,1 1 0 0,1-1-2 15,1 1 1-15,2-1 0 16,1 1 1-16,-2-2-1 0,-2 1 0 0,1 0-1 15,-3-2-1-15,1 2 3 0,-1 0 1 16,2-1-2-16,-1 0 0 16,0-2 0-16,0-1 1 0,2-1-1 0,0 3 0 15,3-3 0 1,1 1 0-16,-3-3 0 0,3-1 0 0,-1-2 0 15,0-2 2-15,1 1-3 16,-3-1 1-16,-4 2 1 0,2 0 1 16,-2-2 3-16,1 1 1 0,1 1 3 0,-3-2-2 15,1-1-3-15,0 0 2 16,1-2-2-16,1 0-1 0,-1-1-3 15,2-4 0-15,-4 0 7 16,3-1-8-16,-2-1 2 0,-1 1 2 0,0 1-3 16,-1-3 0-16,0 2 3 15,-2-2-3-15,-3 1 7 0,1 0-3 16,-2-1-3-16,-2-1 1 15,2 0 0-15,1-1-3 0,-2 0 2 0,2 2 0 16,-3-6-1-16,1 1 0 0,0-2 0 16,-3 1 1-16,3-2-1 15,-3 2 0-15,-1-2 2 0,-3 4-2 0,2-2 2 16,-3 3-1-1,0-2 10-15,-3-2-4 0,4 1-6 0,-4-2 1 16,3 0 0-16,-3 1 0 16,1-1 1-16,-2 0-1 0,1 1 2 15,-4 0-2-15,0-2 1 16,0 1 2-16,-2 2 3 0,0-1-2 0,1 1 0 15,-2-1-3-15,-2-1 0 0,2 2-3 16,0 0 0-16,-1-1 4 16,0 1-4-16,-1 2 0 0,1 0 0 0,-2 2 1 15,-2 1 0-15,2 0-1 16,-5 0 3-16,1-2 10 0,2 0-5 15,-3 1-4-15,2 1 5 16,-2 0-1-16,-1 0-5 0,0 1 0 0,1 2-2 16,0-1-2-16,-2 1 2 0,-2 1-2 15,0-2-2-15,-3 1 5 16,0 0-2-16,-2 3 0 0,-3-2 0 15,2 2 1-15,-2 2-2 16,-2-2 2-16,4 1 1 0,-4 1-2 0,4 1 0 16,-4-1 0-16,3 2-3 15,-3 0 4-15,-1 2-2 0,0 0 0 16,-1-1 0-16,-2 4 1 15,2-2 0-15,-2 1-3 0,0 3 3 0,1 0 0 16,0 0-1-16,-1 1 0 0,2 0-8 16,0-2-6-16,2-1-10 15,0 0-5-15,0 0 9 0,-2-1 0 0,-2 4-14 16,-1 0 17-16,-4 6-2 15,1 3-20-15,-1 3-10 0,-3 5-24 16,-1 4-63-16,-6 0-46 16,-2 0-142-16</inkml:trace>
  <inkml:trace contextRef="#ctx0" brushRef="#br0" timeOffset="29770.041">15119 14134 522 0,'9'-30'0'0,"2"1"284"16,-4-1-189-16,0 1 8 0,-2 4-31 15,-3 4-4-15,3 6-7 16,-5 4-13-16,0 6-2 0,2 4 6 0,-2 1-9 16,0 2-20-16,-2 16-25 15,-8 16 4-15,-4 19 27 0,-5 17 2 16,-6 8-14-16,0 4-7 0,-1 0-2 0,-2-6-4 15,0-4-1-15,3-7-2 16,1-6 1-16,5-9-2 0,2-7 0 16,5-7-11-16,1-8-6 15,5-6-5-15,2-8 0 0,3-4-8 0,1-5-5 16,0-4 6-1,0-1-7-15,4-2-2 0,0-10 24 0,4-5-9 16,2-7-21-16,1-5 4 16,1-10 10-16,1-7 1 0,2-11 20 15,0-10 8-15,3-8 1 0,0-5 0 0,-1-1 20 16,-1 4 1-16,0 8-1 15,-1 8 0-15,-3 9-1 0,-4 15-1 16,-2 11 1-16,-3 11 7 16,-2 7-2-16,0 6-8 0,1 2-11 0,2 10-10 15,2 14 10-15,1 10 31 16,-3 15-7-16,0 9-7 0,-3 8-7 15,-1 4-2-15,0 2-5 16,-4 0-1-16,-1-6-3 0,2-3-4 0,-2-8 0 16,1-6 5-16,4-8-5 0,-1-10 0 15,1-4-17-15,0-7-3 16,1-5-11-16,1-4-5 0,0-4-11 0,0-2-10 15,1-5-6 1,2-2-10-16,4-8-39 0,3-10-30 0,0-5-65 16,2-7-136-16</inkml:trace>
  <inkml:trace contextRef="#ctx0" brushRef="#br0" timeOffset="30020.042">15382 14108 288 0,'25'-60'0'0,"0"6"189"0,-2 3-100 16,-3 10-3-16,-6 10 7 15,-3 6-19-15,-4 12 0 0,-2 5-5 0,-2 4-14 16,-3 4-7-16,0 0-3 15,0 13-38-15,-10 15 17 0,-1 11 34 16,-8 13-15-16,-1 8-16 16,-4 7-7-16,-5 7-1 0,2 10-7 0,-4 0-6 15,0 2-2-15,4-6-1 0,-1-7-6 16,5-12 5-16,5-11-5 15,4-10-6-15,4-8-3 0,6-8-7 0,2-4-17 16,2-6-11 0,2-4-39-16,3-3-92 0,0-5-83 0,-4-2-198 15</inkml:trace>
  <inkml:trace contextRef="#ctx0" brushRef="#br0" timeOffset="30420.042">15510 14377 679 0,'0'-13'0'15,"0"4"343"-15,-7 1-241 0,-3 6-32 0,-1 4-9 16,-5 15-32-16,0 12-4 0,-2 11-3 15,3 5-3-15,0-2-4 16,7-2-5-16,2-6-4 0,2-4-5 0,4-3-1 16,0-5 0-1,4-3 2-15,4-4-2 0,3-3-1 0,1-5 2 16,4-5-2-16,4-3 1 15,0-2 3-15,5-8-2 0,-2-5 0 16,-1-6 1-16,3-4-2 16,-2-5 0-16,0-7 5 0,0-7-3 0,-2-7 5 15,-3 1-2-15,-5 4 13 0,-5 7-12 16,-8 10 4-16,-3 7 20 15,-9 8 1-15,-2 2-13 0,-1 9-14 0,-4 3-2 16,1 3-3-16,1 6-4 16,2 2-16-16,1 2-36 0,0 1-25 15,4 2-13-15,1 1-41 16,1-1-134-16,-3-3-176 0</inkml:trace>
  <inkml:trace contextRef="#ctx0" brushRef="#br0" timeOffset="34120.047">16209 14388 755 0,'0'-9'0'0,"3"-2"214"16,3 0-154-16,4 1-14 0,1-4-4 16,1 7-9-16,2-3-6 15,0 3-11-15,2 5 0 0,-1-1 2 0,-2 3 2 16,1 12-2-16,-2 6-3 15,-3 7 3-15,-4 4 0 0,-4 1 0 16,-3 2-3-16,-9 1-2 16,-3-2 1-16,-1-4-3 0,-3 1-5 0,0-1-2 15,0-5 0-15,0-3-2 0,4-1-1 16,2-9 0-16,4-2 0 15,4-3-1-15,1-3 0 0,3-1 0 0,0 0 1 16,0-1 0 0,4-8-2-16,3-3 0 0,4-9 1 0,2-1 0 15,5-6 1-15,-1-4-1 16,5-3 0-16,1-2-3 0,1 2 1 15,3 2 0-15,-2 5-1 16,3 7 4-16,-1 9-2 0,-3 4-2 0,-2 5 2 16,-3 3 1-16,-2 2 0 0,-5 7 0 15,-4 7 3-15,-3 4-1 16,-4 14 4-16,-2-4-1 0,-4 5 2 0,-3 1-2 15,-4-9-2-15,2 7-3 16,0-2 0-16,2-2 2 0,-2-3-2 16,2-3 0-16,-2-4 0 15,4-2-38-15,1-4 7 0,2-4-10 0,3-2-30 16,0-5-26-16,3-3-32 0,5-2-86 15,3-10-100-15,-1-3-151 16</inkml:trace>
  <inkml:trace contextRef="#ctx0" brushRef="#br0" timeOffset="35220.049">16655 14505 465 0,'7'0'0'0,"-1"0"286"0,1 0-180 16,2 0-26-16,3 4 10 16,0-1-35-16,2-3-10 0,0 0-6 0,3 0-17 15,3-7-7-15,-2-3-3 0,0 0-5 16,-2-4-1-16,1 0 5 15,-2-1 13-15,0-4 0 0,-2 4-4 0,-1-2-7 16,-3-3-1-16,-2 5-6 16,-1-3-2-16,-3 4 0 0,0 4-2 15,-3 0 0-15,0 4 1 16,-6 1-2-16,-6 2-1 0,-4 2 0 0,-7 3-7 15,-4 11 8 1,-1 6-2-16,-1 8 1 0,1 5 0 0,2 4 0 16,3 5 3-16,5 1-1 0,1-5-1 0,7-3 0 15,3-6 0 1,7-6 1-16,0 0 1 0,7-7-2 0,3 1 0 15,6-4-1-15,6-3 0 16,7-3 4-16,6-4-4 0,6-2 0 16,1-1-60-16,3-3-28 15,-1-4 13-15,-2 0 25 0,-6-3-75 0,-6-6 4 16,-4-2 103-16,-5-2 16 0,-5-5-1 0,-1-1 5 15,-6 4-3 1,-1 0 2-16,-6 7 5 0,-2 6 4 0,-3 3 3 16,-6 7-11-16,-1 0-1 15,-1 4 15-15,2 4 13 0,1 1 21 16,4-2-5-16,4-1-13 15,2-1-11-15,8-4-1 0,4 0 2 0,4-1 9 16,4-6-7 0,1-3-9-16,3 0-6 0,-1-3-1 0,2 0-1 15,-3 0-1-15,-2-2-4 0,-3-2 9 0,-2 2 5 16,-3-3-11-1,-3-1 9-15,-3 1 5 0,-6-1-8 0,-1-2-1 16,-1 4-5-16,-8 2-1 16,-2 3-1-16,-8 6-5 0,-4 5 4 15,-3 0-3-15,-2 7 0 16,-1 10 2-16,-1 5 0 0,2 10-1 0,0 4-1 15,4 0 0-15,5 3 0 16,4-4 1-16,8-2 2 0,4-4-2 16,2-6 0-16,3-2-1 0,6-2 1 0,8-5-3 15,3 1 2-15,6-5 1 16,7-3 0-16,4-4 4 0,3-2-5 15,7-1 1-15,5-4 0 16,5-1-3-16,0-7 4 0,-2 0-2 0,0-4-15 16,-5-2 16-1,-2-5 0-15,-5 0 0 0,-8-4-1 0,-12 0 1 16,-10-1 0-16,-9 1 2 0,-6 2-1 0,-11 4 1 15,-6 8 0 1,-10 7 1-16,-7 5 2 0,-1 2 2 0,0 8 4 16,1 6-5-16,7 2 0 15,2 3-5-15,7 3-2 0,6 1 2 0,4 1 0 16,6-3-1-1,3-1-9-15,1-2 1 0,5-1-2 0,5-1 0 16,2-5 3-16,1 0 3 16,3-4 4-16,1-5 0 0,1-2 0 15,1-1 0-15,2-8 0 0,0-2 0 0,1-8 1 16,0-4-1-16,3-3 1 15,4-9-1-15,5-4 2 0,1-6-2 16,3-10 0-16,3-4 8 16,-4-6 1-16,-1-2 3 0,-3 2-2 0,-7 5 3 15,-7 11 4-15,-8 14 8 16,-6 11-2-16,-3 12 12 0,-2 8 5 15,-2 5-15-15,-9 18-22 16,-10 18 1-16,-7 14 12 0,-2 13 1 16,-2 8-6-16,1 2-3 0,5-2-4 0,-1-6-1 15,8-8-3-15,4-11 0 16,7-8-31-16,5-5-29 0,3-6-13 15,3-7-30-15,4-5-49 16,2-7-93-16,0-9-299 0</inkml:trace>
  <inkml:trace contextRef="#ctx0" brushRef="#br0" timeOffset="35780.05">18513 14558 948 0,'41'-17'0'15,"8"-6"210"-15,-2-2-131 16,1-2-33-16,-2-5-17 0,0-2-7 0,-2-5 0 15,-1-8-9 1,-3-6 3-16,-5-4 13 0,-1-4-9 0,-4-2-5 16,-5 1-6-16,-5 3 4 15,-3 6-6-15,-5 8 2 0,-1 4-2 16,-4 9-2-16,-3 10-3 0,-3 10 3 0,-1 6 0 15,0 5-2-15,-1 1-5 16,-9 12-6-16,-9 18 0 0,-12 15 13 0,-9 19-3 16,-4 13 0-1,-1 9 3-15,2 8-4 0,4 6-1 0,1 3 0 16,3-3 1-16,6-3-1 15,4-7-17-15,3-10-21 0,6-10-19 16,2-7 3-16,1-8-27 16,2-6-48-16,2-7-5 0,-3-4-76 0,0-7-157 15</inkml:trace>
  <inkml:trace contextRef="#ctx0" brushRef="#br0" timeOffset="36380.05">18717 14582 591 0,'30'-39'0'0,"2"4"219"16,-2 5-155-16,-2 1-6 0,-4 5-18 15,-3 2-2-15,0 7-7 16,-4 4-14-16,-3 7 4 0,-3 2 10 0,-4 2-4 15,0 2-7-15,-3 8-2 16,-3 10 9-16,-1 9 8 0,-6 7-2 16,-3 3-14-16,0 1-7 15,-2 0-8-15,4-7 0 0,0-3-2 0,4-4-2 16,3-6 0-16,0-3 0 0,5-5-2 15,3-3 1-15,1-3-1 16,2-4 2-16,2-2 0 0,1-5 0 0,1-7 3 16,1-5-3-16,-2-8 6 15,-1-6-7-15,0-5 2 0,-2-5 2 16,-1-4-4-16,-2 1 2 15,-5 0 0-15,-2 7 0 0,-1 8-1 0,-1 9 0 16,-4 9 1 0,0 7-1-16,-1 4 0 0,0 11-13 0,-1 6 14 15,4 2-1-15,0 4 0 0,3-3 0 0,4-1 0 16,3-4 0-1,3-8-8-15,2-2-2 0,1-5 1 0,5-2 6 16,-1-7 3-16,-1-3 0 16,0-5 0-16,-2-1 1 0,1-4-1 15,-1-4 0-15,1 5 1 16,1 0-1-16,-1 3 0 0,1 6 0 0,-6 4 0 15,0 7-1-15,-3 1 2 16,-5 11 1-16,-2 9 6 0,-2 7 6 16,-8 11 8-16,0 1-8 0,-1 0-7 0,2-1-5 15,4-3 0-15,3-3 0 16,2-6-4-16,2-5-50 0,2-4-4 15,4-3-49-15,5-2 19 16,0-4-170-16,1-3-314 0</inkml:trace>
  <inkml:trace contextRef="#ctx0" brushRef="#br0" timeOffset="36870.051">20392 14065 768 0,'14'-35'0'0,"-4"6"283"15,-9 6-181 1,-4 4-31-16,-6 6-10 0,-8 6-2 0,-9 4-24 15,-6 3-7-15,-8 10 1 16,-4 13 3-16,-2 9 1 0,2 10-5 16,3 5-9-16,4 3-9 0,3 5-6 0,5-1 1 15,4-1-4-15,6-1-1 16,6-6 0-16,6-5 5 0,5-5-7 15,2-4 3-15,9-2-1 16,5-2 0-16,5-5-1 0,5-5 2 0,5-3 1 16,9-4 3-16,3-2-4 15,1-5 0-15,4-1 2 0,0-3-2 16,-4-3-2-16,-1 0-28 0,-4-3 1 0,-7 1-14 15,-5 0-11-15,-6 3-11 16,-6-2-53-16,-4 0-49 0,-2 0-113 16,-5-2-415-16</inkml:trace>
  <inkml:trace contextRef="#ctx0" brushRef="#br0" timeOffset="37280.052">20950 13994 939 0,'-13'-19'0'16,"-4"5"208"-16,-5 1-139 0,-5 4-32 0,0 4 10 15,-4 5-12-15,0 0-14 16,-1 9-11-16,0 5-4 0,4 0-2 15,5 2 0-15,7 1 2 16,7 0-3-16,4 0 0 0,5 4-1 0,1 2-1 16,8 5 1-16,5 3 1 0,5 4 0 15,3 1-3-15,2 3 0 16,3 1 3-16,-2-2-3 0,0 1 0 0,-1-2 3 15,-2 2-3 1,-4-5 0-16,-5-5 0 0,-1-3 1 0,-8-5-1 16,-3-3 0-16,-2 0 0 15,-10-3 1-15,-5 0 6 0,-7-1-5 16,-6-3 1-16,-6-1 0 0,-3-3-4 0,-2-7 2 15,0 0-2-15,3 0-1 16,2-8 0-16,9-1-6 0,6-3-22 16,7 0-10-16,7 0-24 15,6-3-59-15,-1-3-54 0,8-1-113 0,1-3-297 16</inkml:trace>
  <inkml:trace contextRef="#ctx0" brushRef="#br0" timeOffset="37930.053">21298 14067 1005 0,'0'-8'0'0,"0"4"258"15,-1 3-175-15,-4 1-33 16,-3 15-22-16,-6 12-11 0,-5 11 16 15,-2 10-2-15,1 4-6 16,3 3-7-16,0 1-9 0,3-7-6 0,3-4-2 16,1-11 0-16,4-5-1 0,1-9 0 15,1-4 0-15,1-6-1 16,1-4-15-16,2-2-2 0,-1-4-8 0,1 0 9 15,0-4 8-15,0-9-28 16,0-9 8-16,6-7 20 0,3-3 4 16,2-8-1-16,7-3 4 15,0-6 0-15,3-5-1 0,3-1 3 0,0 4 0 16,0 2-2-16,-1 12 1 0,-1 16 2 15,-5 9 0-15,-1 12 5 16,-4 12 4-16,1 9 2 0,1 13 7 0,-3 6-1 16,2 6-9-1,-4 1 1-15,2-3 4 0,-3-5-3 0,-2-2-4 16,-2-9-3-16,-4-6-1 15,2-5-1-15,-2-7-1 0,0 0-1 16,0-7 0-16,1-2 0 16,-1 1-2-16,0-2 2 0,2 0 0 0,5-9 0 15,2-5-1-15,4-9-8 0,3-8-5 16,4-5 6-16,3-4 0 15,2-7-3-15,1-1 5 0,0-3 0 0,1 2-1 16,-2 7 7-16,-3 7 0 16,-3 9-2-16,-4 8 3 0,0 8 3 15,-8 6 3-15,2 4 3 16,-3 12 0-16,-6 14 1 0,0 14 9 0,-10 13 6 15,-8 9 0 1,-7 7-6-16,0 1-1 0,-2 0 0 0,1-9-9 16,5-8-6-16,6-10-5 0,3-10 2 0,4-5-2 15,3-7-47 1,3-2-18-16,-1-6-23 0,2-4-82 0,-1-3-80 15,2-6-314-15</inkml:trace>
  <inkml:trace contextRef="#ctx0" brushRef="#br0" timeOffset="38570.054">22008 14108 776 0,'3'-3'0'0,"-1"2"259"0,-2 1-169 0,-4 9-32 15,-6 15-47-15,-4 10 46 16,-3 12-9-16,2 4-30 0,0-3-1 16,3-4-6-16,-1-7 0 0,2-4-2 0,-1-6-3 15,-3-4 2-15,0-2-1 16,-1-7-3-16,0 0 0 0,3-3-2 15,0-1-2-15,3-2 0 16,2-2 2-16,4-3-8 0,4 0 2 0,-1-2 2 16,1 0-6-1,1-6 3-15,6-7 5 0,4-6 0 0,5-8-1 16,4-8 3-16,5-4-3 0,2-9 1 0,4-5 0 15,2-4 0 1,0-5 2-16,3 4-2 0,-4 1 0 0,-3 7 0 16,-4 14 8-16,-9 13 1 15,-5 10 3-15,-3 13 0 0,-2 6-9 16,-2 17 12-16,2 14 6 15,-5 14 14-15,3 8-10 0,-3 7-8 0,5 0-7 16,1-5-4-16,0-4-3 16,2-7-1-16,-5-9 1 0,-1-7-3 15,-2-4 0-15,-1-7-38 0,-2-1-11 0,-2-5-24 16,2-2-3-16,-4-3-32 15,-4-4-90-15,-1-6-68 0,-3-2-204 16</inkml:trace>
  <inkml:trace contextRef="#ctx0" brushRef="#br0" timeOffset="38720.054">21906 14390 620 0,'14'-5'0'0,"9"0"249"16,2-2-139-16,3-4-36 0,6 2-7 0,1 0-42 15,2 0-20-15,1 1-7 16,-3-5-28-16,3 3-25 0,-1-1-25 15,-1 0-33-15,-1 1-49 16,0-4-42-16,-3-1 14 0</inkml:trace>
  <inkml:trace contextRef="#ctx0" brushRef="#br0" timeOffset="38970.054">22705 13880 416 0,'11'-29'0'0,"-1"3"269"16,-4 1-133-16,-3 5-22 0,-1 7-6 16,-1 2-7-16,0 5-29 15,0 4-1-15,-1 1 1 0,0 4-34 0,0 14-24 16,-10 13 25-1,-9 16 30-15,-7 16-12 0,-6 13-24 0,-5 11-9 16,-5 8-5-16,1 4-9 16,0-2-4-16,0-6-3 0,4-10-6 15,2-12 4-15,8-8-3 0,4-8-20 0,5-5 2 16,5-3-18-16,3-5-32 15,6-4-2-15,1-8-29 0,3-7-26 16,0-6 0-16,4-6-80 16,3-5-230-16</inkml:trace>
  <inkml:trace contextRef="#ctx0" brushRef="#br0" timeOffset="39720.055">23023 14089 884 0,'2'-25'0'16,"-3"7"234"-16,-8 0-158 0,-6 4-14 0,-5 5-11 16,-6 8-8-16,-2 8-15 15,-6 15-14-15,-7 11-4 0,2 12 2 16,1 7-2-16,7 2-1 0,5 4-5 0,10-10 1 15,8-2-4-15,9-4-2 16,7-4 0-16,9-4 2 0,2-8-1 16,7-2 0-16,3-6 5 15,8-3-4-15,4-4-2 0,-1-5-12 0,3-2-30 16,0-4-14-16,-3-3-10 15,-2-6-26-15,-2-5-40 0,-3-8-71 16,-1-8-88-16,-2-7 105 16,-4-4 54-16,2-5 51 0,-4-3 85 0,-3 0 49 15,-2 3 52-15,-6 8-11 0,-3 8 1 16,-7 13 14-16,-3 5-13 15,0 5 15-15,-7 4 0 0,-1 3-32 0,-2 5-13 16,-3 16 16 0,-2 7-18-16,0 9-15 0,-1 5-9 0,3 1-4 15,2 4-3-15,1-1 2 16,2-3-11-16,-3-2-7 0,0-6-10 15,-2-6-2-15,2-5-1 16,-1-6-3-16,4-4 0 0,4-7 0 0,1-3-14 16,3-1 6-16,0-3-1 0,0-3 2 15,0-8-6-15,3-7-5 16,1-3 11-16,4-8 7 0,3-5 0 0,2-7-3 15,5-8 3-15,4-4 0 16,5-5 0-16,0-5-1 0,1 4 1 16,0 2 0-16,-4 6-2 15,-3 10 3-15,-5 12 3 0,-6 9 2 0,0 8 2 16,-5 7 1-16,2 2-1 0,0 3-4 15,4 4 0-15,2 7 6 16,1 5 0-16,3 5-4 0,0 6-1 0,2 7 3 16,-1 5 25-1,-3 6-5-15,-4 1-2 0,-3 2 0 0,-7 1 9 16,-3-2-18-16,-9 3-11 15,-8-5 1-15,-3-4-2 0,-4-4-2 16,-5-6 1-16,-2-4-1 16,-2-5-3-16,-2-5 0 0,-1-1-22 0,2-3-35 15,-2-1-13-15,-2-2-9 0,2-3-54 16,-5-2-51-16,-4-3-146 15</inkml:trace>
  <inkml:trace contextRef="#ctx0" brushRef="#br0" timeOffset="40450.056">15189 15743 773 0,'-16'-9'0'0,"3"-2"131"0,6-3-85 16,-1-1-39-1,5-1-9-15,2-1 0 0,2 1 0 0,6-3 2 16,4 2 0-16,8 3 40 16,6-2 3-16,9 2 4 0,7 1 7 15,8 0-19-15,9 3-11 16,9 1-2-16,9-1-8 0,8 2 1 0,9 1 12 15,10 2 3-15,9-2 5 16,15 2 6-16,9 0 1 0,10-1 4 16,7 1 10-16,8 0-14 0,5 1-14 0,10-1-5 15,5-2-4-15,6 3-9 16,9 0-6-16,6 0 0 0,7 4-3 15,3 0 0-15,6-2 1 16,1 4-2-16,1-2 0 0,4 0 0 0,0 0 16 16,3 3 2-1,1 0 1-15,-3 0 1 0,-2 3 2 0,-2 1-2 16,-1-3-4-16,-4 2 1 0,-4 1-5 0,-5 0-6 15,-5 5-2 1,-7-3 1-16,-4 4-4 0,-11-2-2 0,-8-1 2 16,-8-2 2-16,-14-3-4 15,-11 0-1-15,-12-3-3 0,-10 2-8 16,-13-3-1-16,-15 2-13 15,-13 0-20-15,-17-2-12 0,-16-1-26 0,-16 0-69 16,-14 0 25-16,-13 0-33 16,-17 0-84-16,-17-5-144 0</inkml:trace>
  <inkml:trace contextRef="#ctx0" brushRef="#br0" timeOffset="41050.057">14954 15842 728 0,'-16'1'0'0,"16"-1"163"16,17 0-132-16,13-3-13 0,12-4-2 0,13-2 3 15,10 0 29-15,11 0 0 16,9 0-8-16,6-1-11 0,8-1 9 16,6 1 18-16,9 0-17 15,10 5-13-15,10-2-2 0,12 4-3 0,10 3 4 16,8-4 0-16,8 2 0 15,11-1 11-15,7 0 11 0,10-1-7 16,10 1-5-16,4-2 2 16,6 0 1-16,1 1-5 0,0-1-5 15,2 0-6-15,1 0-12 0,0-1-2 0,2-1-2 16,1 1-5-16,-2 2 0 15,-3 0 1-15,-4 1-3 0,-4-1 2 0,-6 0 5 16,-1 3 3 0,-9-2 9-16,-3 4 0 0,-5-1-8 0,-6 0-2 15,-5 2-3-15,-9 4-3 16,-10 0-3-16,-7-1 2 0,-8 0 0 15,-10 0-1-15,-6 1-7 16,-6-2 0-16,-9 3-8 0,-6-2 7 0,-9 3-3 16,-8 0-7-16,-11-2 2 0,-14 2-7 15,-10-1-15-15,-14-1 1 16,-11 1-21-16,-12-2-54 0,-8-1-11 0,-11 2-45 15,-18-1-161 1,-13-5-157-16</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6:45:48.970"/>
    </inkml:context>
    <inkml:brush xml:id="br0">
      <inkml:brushProperty name="width" value="0.05292" units="cm"/>
      <inkml:brushProperty name="height" value="0.05292" units="cm"/>
      <inkml:brushProperty name="color" value="#FF0000"/>
    </inkml:brush>
  </inkml:definitions>
  <inkml:trace contextRef="#ctx0" brushRef="#br0">3220 11323 220 0,'9'1'0'0,"5"0"42"0,-2-1 21 16,1-1-2-16,3-2-22 0,2-1 18 0,0 1 25 15,1-1-22-15,1 0-8 16,-3 2 1-16,-2-1-27 0,-2 0-2 15,-4 2-9-15,2 0 8 16,-1-1 0-16,2 1 12 0,-2-2-14 0,1-1-9 16,2 3-2-16,1-1 2 15,3 0-1-15,1 2 5 0,2 1-7 16,-1-1 0-16,2 0 2 0,2 0 0 0,3 0 0 15,1 0 3 1,2-3-3-16,3 0 3 0,1-1 0 0,-1-1 1 16,2-2 2-16,-2-1-9 15,-2-1-2-15,1 3-1 0,0-1 0 0,-1 3-1 16,-1-1-1-1,-1 1 0-15,-1 1-2 0,1 0 2 0,0 1-4 16,2 1 2-16,1 1 3 16,1 0-1-16,-1 0 1 0,1-1 1 15,-2 2-3-15,-3-1-1 0,1-1 1 0,-1 1-2 16,-3-3 0-16,4 0 2 15,-2-1-2-15,0-1 0 0,1 0 9 16,-1 0-3-16,1 1 1 16,0 1 1-16,0 0-1 0,-2-1-5 0,-1 0 1 15,1 0-1-15,1-1-3 16,2 3 2-16,-1-1 7 0,0-1-3 15,-1 1-4-15,0-1-2 16,-1 1 2-16,2-1-1 0,-1 0 0 0,1-2 7 16,0 1-2-16,2 0 3 0,0-2-1 15,0 3-1-15,0 1-1 16,-3 1-4-16,-1-1 1 0,0 3-3 0,-3 0 2 15,-1-5 2 1,2 4-1-16,-4-1 1 0,3-1-1 0,1 2 0 16,-1-4 1-16,3 2-3 15,1-1 0-15,0 2 0 0,1-3 3 16,-1 3-4-16,0-3 2 0,0 0 0 0,-1 2-1 15,-3-3-2-15,0 0 3 16,-2 0-2-16,0-1 2 0,1 0 9 16,0 5-8-16,1-1 2 15,-1-2-5-15,-2 3 0 0,0 0 2 0,-1-3 1 16,-1 5-3-16,-4-3 2 15,1 4 0-15,-6-2-2 0,-1 0 1 16,-1 1 1-16,-5-3-1 16,1 3 0-16,-2-2 5 0,0 2-2 0,0 0 0 15,0 0-3-15,0 0 0 0,0-1 4 16,0 0-4-16,0 1 0 15,0 0 0-15,0 0 0 0,0 0 0 0,-2 0-15 16,-1-1-30 0,-2-1-64-16,-3-1-29 0,0 2-104 0,-4 0-232 15</inkml:trace>
  <inkml:trace contextRef="#ctx0" brushRef="#br0" timeOffset="6450.009">8518 11426 369 0,'0'-1'0'0,"0"-1"150"16,0 2-80-16,0 0-10 0,0-1 10 0,0 1 14 15,0-1-10 1,0-1-7-16,0 2 7 0,0-2-29 0,0 2-7 16,0 0-7-16,0 0-23 0,2 0-12 0,3-1-4 15,7 1 12 1,3-2-2-16,3 2-1 0,4-2-1 0,0-2 0 15,6 1 5-15,-1-1 2 16,2 0 0-16,5 1 3 0,-2-1 1 16,2 2-5-16,0 0 1 15,1 1 1-15,1-1-4 0,1 2 0 0,2-2 2 16,-2 0-1-16,1-1 0 0,5 2 3 15,1-2 0-15,1 0 2 16,4 1 4-16,-1-1-3 0,4 3-4 0,-2 0 0 16,0 0-3-16,1 0-3 15,-2 3 1-15,1-3-1 0,2 1-1 16,-2 1 0-16,-2-2 3 15,-3 2-4-15,-3-1 2 0,-1-1 2 0,-3 3-4 16,-1-3 2 0,-2 3 10-16,-1-3-9 0,1 0 6 0,2 0-3 15,1 0-2-15,1 0-1 0,0 0 0 0,1 0-1 16,-1 1 0-1,2-1 3-15,0 0 1 0,2 0 1 0,3 0-1 16,1 1-5-16,0-1 0 16,1 0 5-16,-1 1-2 0,-3-3 2 15,-3 0 2-15,-1-1 1 16,-2-1-1-16,-1 0 1 0,-3 1-3 0,-2 0-1 15,-1-1-3-15,-2 1-1 16,2 0 0-16,1 0 2 0,-1 2-2 16,1 0 0-16,-1-1 4 0,-2 1-2 0,0 1 1 15,-2-1 0-15,-7 0-3 16,-1 0 0-16,-5 0 4 0,-3 1-4 15,-4-1 0-15,-1 0 3 16,-5 1-3-16,0 0 0 0,-1 0 4 0,0 0-3 16,0 0 1-1,0-2-1-15,0 2-2 0,0 0 2 0,0 0-2 16,-1 0-24-16,-3-3-4 0,-1 0-20 0,-5 0-31 15,-4-1-2 1,-2 1-40-16,-2 1-114 0,-4-3-119 0</inkml:trace>
  <inkml:trace contextRef="#ctx0" brushRef="#br0" timeOffset="21050.029">14229 11347 228 0,'0'0'0'0,"-1"-3"128"16,0 3-46-16,-2 0-31 0,3-2-6 0,-1 2 10 15,-1-2-11-15,2 1-2 16,-2 1-4-16,0-2-4 0,2 0 4 16,-2 2 0-16,2-3-11 15,0 3-8-15,0 0-10 0,0 0-8 0,0 0-2 16,0 0-2-16,0 0 1 0,0 0 1 15,0 0-3-15,0 0 1 16,0 0 4-16,0 0 6 0,4 3 6 16,-2-1 8-16,4 4 3 15,1-2 5-15,-1-1-2 0,6 2-3 0,-2-3-7 16,3 1-1-16,2 2-7 15,0-3-1-15,4-1 2 0,1 1-1 16,1-1 2-16,1 0 6 0,2 0-1 0,-1-1 0 16,0 0-1-16,1-1 1 15,-2-2-2-15,3 1 0 0,2-1 1 16,0 3-5-16,1-3 0 15,1 3-1-15,2 0-3 0,2-1 0 0,0 1 1 16,0-3-1 0,0-1-1-16,0 2 0 0,-2-2 2 0,0 1 0 15,-2 2-3-15,-1 0 0 16,-1-1-1-16,2 2-3 0,-2 0 0 0,1 0 2 15,0 0-2-15,1 4 0 0,1 0 1 16,0 2 0-16,1 1 1 16,-3 0-2-16,1 0 0 0,-3-2 0 0,-1-1 0 15,0 1 0 1,-2-1 0-16,2-1 0 0,-1 1 0 0,0 0 0 15,0-1 1-15,-1 3-1 16,-1-3-2-16,1-1 3 0,-1 1-2 16,1-2 2-16,1 2-2 15,-1-1 0-15,2-1 1 0,0 0 0 0,0 0 0 16,0 0-1-16,1-1 1 0,0 0 0 15,0 0 0-15,0 0-1 16,-2 1 2-16,0-1-2 0,-2-1 2 0,2 1-2 16,1-1 2-16,0 0 0 15,1 1-1-15,0 0-1 0,3 0 1 16,1 0 0-16,-2 0 1 15,-2 0-2-15,-2 0 0 0,0 0 2 16,-4-2-1-16,0 2 0 0,-3 0 1 0,-1-1-1 16,0 2 0-16,-3-1 0 15,-2-1 0-15,1 1 0 0,-4 0 0 0,-2 0 0 16,-1 0 0-1,-2 0 0-15,-2-1 0 0,1 1 1 0,-2-2-1 16,4 2 2-16,-3 0-2 16,3 0-2-16,0 0 2 0,3 0 0 15,1-1 2-15,0 1 0 16,0-1-1-16,-1-1 0 0,-2 0 1 0,-3 0-3 15,-1 2 2-15,-1-1 4 0,0 1 2 16,0-3 2-16,0-1-3 16,-3 0-10-16,-1-2-10 0,-3 2-21 0,4 1-29 15,-1 2-24-15,-3 0-60 16,-1 1-178-16,-2 0-259 0</inkml:trace>
  <inkml:trace contextRef="#ctx0" brushRef="#br0" timeOffset="25630.035">19551 11485 475 0,'-1'0'0'0,"1"0"177"16,0 0-106-16,0 0-11 16,0 0-19-16,0-2-7 0,0 2-1 15,0 0-4-15,0-3 9 16,0 3 11-16,0 0-7 0,1 0-3 0,3-1-4 15,0-1-13-15,0-2-4 0,1 3 0 16,0 1-5-16,2-1-3 16,1 1 3-16,2 0-3 0,-2 0-3 0,5 0 4 15,-1 0 2-15,1 0 5 16,1 0 1-16,-1 1-5 0,1-1-4 15,0 1-3-15,2 2-2 16,-1-3 0-16,-1 2-2 0,3 0 2 0,-3-2-2 16,0 3-1-16,3-1 3 0,-1-2-1 15,2 2 1-15,2 1 1 16,0-3-1-16,2 3 0 0,4-2 0 0,2-1 0 15,2 2 2 1,3-2 2-16,-4 0-1 0,3 0 0 0,-2 0 0 16,0 1-1-16,-5-1 0 15,3 0 0-15,-3-3-2 0,3 3-3 16,1 0 4-16,-2 0-4 15,3 0-1-15,-2 0 1 0,0 0-2 0,2 2 0 16,-1-2 0-16,4 1 1 0,0-1-1 16,2 0 0-16,0 0 11 15,1 0 0-15,0 0 2 0,-1 0-3 0,-1 1 1 16,0 1 1-16,-4-2-5 15,2 0 0-15,-1 0 0 0,3 0-3 16,0 1 0-16,2 0 1 16,1-1 1-16,1 3-3 0,0-1 3 0,0 0-1 15,2-1 2 1,-2 0 0-16,3-1 3 0,-1 3 3 0,1-2-3 15,-2 1 0-15,-1-1-1 0,-1 0-1 0,-1 0-1 16,0 2-6 0,-3-1 4-16,-1-1-4 0,1 2 0 0,-3-2 1 15,1-1-2-15,0 0 0 16,-1 0 3-16,-1-2-1 0,4 0-1 15,-1 2 6-15,-1-1-2 16,4 1-3-16,-1 0 3 0,0 0-1 0,1 1-2 16,-1 2 3-16,0-2-2 0,-2 1 0 15,-2-1 5-15,-5-1-3 16,-5 0 0-16,-1 1 4 0,-5-1-4 0,-1 1-4 15,0-1 4-15,-4 0-4 16,-1 0-2-16,1 0 2 0,0 0 1 16,1 1-3-16,4 1 1 15,-1-2 2-15,1 1-4 0,0-1 4 0,2 0-1 16,-1 0-1-1,1 0 0-15,-4 0 2 0,-3 0-3 0,-3 0 2 16,-1 0 3-16,-1 0-5 0,-1-1 2 0,-3 0 2 16,0 1-3-1,0-1 0-15,0 1 1 0,0 0-8 0,0 0-3 16,0 0-9-16,0-1-27 15,-3 0-7-15,-4-2-20 0,-3 2-48 16,-3 0 31-16,-2-2 3 16,-3 3-33-16,0-3 2 0,-2-1-40 0,0-1-121 15,-1-4-189-15</inkml:trace>
</inkml:ink>
</file>

<file path=ppt/ink/ink2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8:04:27.235"/>
    </inkml:context>
    <inkml:brush xml:id="br0">
      <inkml:brushProperty name="width" value="0.05292" units="cm"/>
      <inkml:brushProperty name="height" value="0.05292" units="cm"/>
      <inkml:brushProperty name="color" value="#FF0000"/>
    </inkml:brush>
  </inkml:definitions>
  <inkml:trace contextRef="#ctx0" brushRef="#br0">7511 3066 460 0,'-3'-7'0'0,"-1"3"106"0,0-4-54 16,-2-1-9-16,-1 2 22 15,-2-4-14-15,-3 3-5 0,-1-2-6 16,-5 0-9-16,-2 0 0 0,-4 0 1 0,-3-2-2 15,-3 0-6-15,-3-1-1 16,-4 0-7-16,0-2-1 0,-5 4 4 16,-2-1-10-16,-3-1 1 15,-1 2 1-15,1-3 3 0,0 1 4 0,1 2 0 16,-1-2-7-16,3 2-4 15,1 2-1-15,-1-1 1 0,1-2 2 16,1 2 4-16,3-1 0 16,1 0-1-16,-3 1-1 0,2 1-1 0,-1 2-5 15,-2 0 2-15,-1 3-1 0,-3 2-1 16,0 2-5-16,-3 0 0 15,2 5 7-15,1 3-11 0,-2-3 7 0,4 4-2 16,2-2-1 0,2 3 0-16,4-1 0 0,2-1 0 0,7 2-1 15,3-1 1-15,1-1 0 16,3 1-1-16,1-1 1 0,0 1 0 15,1 2 0-15,-3 0 1 0,0 1-1 0,-5 3 0 16,1-3 1-16,0 4-1 16,0-1 0-16,0 2 0 0,1-2-1 15,0 3 1-15,1-3 1 16,0 0-1-16,1 0 0 0,4-3 0 0,-2 2 0 15,2 0 0-15,-2-1 0 16,3 3 0-16,0-2 0 0,-2 2 0 16,3-2 0-16,-1 3 0 15,0-2 0-15,-2 2 0 0,1-2 0 0,2 3 0 16,0 0 0-16,1-1-3 0,1 2 3 15,0-2-2-15,1 3 3 16,3 1-2-16,-2-2 0 0,0 3 2 0,2-1-2 16,-1 0 1-1,1 0 0-15,0 1-1 0,0 0 1 0,3-1-2 16,1-1 2-16,1-1 0 15,-1-1-1-15,1 0 1 0,0 0 0 16,1-3-1-16,1 1 1 0,2 1 0 16,-2-1-1-16,3 0 1 0,0 0 0 15,-1-3-3-15,1 1 1 0,1 0 0 0,2-1 1 16,1-1 0-1,0 2 0-15,3-2 2 0,0 2 1 0,0-1-1 16,-1-1 1-16,0 0-1 16,0 0-1-16,1 0 0 0,1 1 4 15,-1 1-4-15,0-3 0 16,0 0 4-16,0-1-3 0,0-2 0 0,1 3 2 15,2-2-1-15,-2 0 2 0,4 1-1 0,1 0-1 16,2 0 3 0,2 1-3-16,0 0 1 0,0-4 0 0,-1 2-1 15,0-1 1 1,-1-2-2-16,0 0 3 0,-3-1-3 0,-1 0 2 15,2 2 1-15,-4-2-3 16,3 1 3-16,1 0-3 0,0 1-2 16,0-2 2-16,1 1 1 15,-2-3-2-15,4 0 0 0,-2 0 0 0,-1 1 1 16,3-3 3-16,0 2-2 0,-2-1-2 15,2-2 0-15,-1 0 5 16,-1 0-4-16,-1 0 0 0,1 0 1 0,1 1-3 16,-2-1 2-16,1 0 0 15,0 2-1-15,0-2 0 0,1 0 0 16,0 0 1-16,2 0-1 15,-2-2 0-15,2 2-2 0,0 0 4 0,2 0-3 16,0 0 0 0,1 0 2-16,0 0 1 0,-2 0-3 0,0 0 2 15,-2 0 0-15,2 0-2 0,-1 0 2 0,1 0 0 16,1 3-2-1,-2-3 1-15,1 0 0 0,-2 0 0 0,3 0 0 16,0 0 1-16,0 0-2 16,1 0 2-16,1 0 0 0,0 0-2 0,1-4 2 15,0 2-2-15,-1-2-1 16,0 1 4-16,0 2-1 0,-2-5-1 15,0 3 0-15,-1 2 1 0,-1-1-1 0,0 2-2 16,1 0 3-16,1-3-2 16,1 3 2-16,1-2-1 0,0 0 0 15,0 1 0-15,0 0 0 16,-1-1 0-16,0-1 0 0,2 2 1 15,0 0-2-15,1 1 1 16,1 0 0-16,0 0 0 0,0 0-3 0,-2 0 6 16,1 5-6-1,-4-3 4-15,0 4 0 0,1-2-2 0,-1 0 2 16,1 2 0-16,0-1-2 0,1 1 2 0,-1 2-2 15,3-2 0-15,-1 1 2 16,1-1 0-16,1 0-1 0,0 0 0 16,0 0-1-16,0-1-1 15,1 3 0-15,0-1 0 0,0 1 0 16,-2-5 1-16,2 3 1 15,-3-1 0-15,-2-3-2 0,0 2 2 0,-3-1 0 16,0 0 0-16,3 1 0 16,-2-2 0-16,3 2 0 0,-1 0 0 15,0 1 0-15,1-3-1 0,-3 1 2 0,1-1-2 16,2 1 2-16,-2 2-1 15,4 2 0-15,-2-2-4 0,3 1 4 16,1 3 0-16,-1-3-3 16,3 1 2-16,1-2 2 0,-3-3-1 0,1 1 0 15,-1 0 0-15,-3-3 0 16,1 0 1-16,-1 0-1 0,-1-2 0 15,3-2 1-15,0 2-1 0,5-2 0 0,-1 1 0 16,3 1 0-16,-2-2 0 16,0 0 1-16,-1 0-1 0,-4 1 0 15,0 0-1-15,0-3 1 16,-3 2 2-16,0-4-2 0,0 4 0 0,-2 0 0 15,0 0 0 1,-2-1 0-16,0-3 0 0,-3 0 1 0,2-1-1 16,1 1 0-16,-2-1 2 15,4-3-3-15,-1 0 2 0,-1 0-1 16,1 0 0-16,-1-1 0 0,-2 1 0 0,2 1 0 15,-4-3 0-15,2 4 0 16,1-3 0-16,-2 1 0 0,1 1 0 16,-2-1 0-16,-1 1 1 15,-1-1-1-15,0-3 0 0,-3 1 0 0,1-1 2 16,-2-2-2-1,1-1 0-15,-1 0 2 0,-1-1-2 0,-2-2 0 16,-1 2 0-16,2 1 1 16,-5-2-1-16,0 3 0 0,0 1 1 0,-2-2-1 15,-1 2 0-15,-2-1 0 0,2 1 1 16,-5 2-1-16,1 1 0 15,0-2 0-15,0 1 1 0,2-2-1 16,-1 2 0-16,-4 0 0 16,3 0-1-16,-3-2 1 0,-2-1 0 0,2 2 0 15,-3-2 0-15,2 4 0 16,1 1 0-16,-3-1 1 0,2 1-2 0,0 1 1 15,1-2 0-15,-1 1 1 0,-1 1-1 16,0 0-1-16,0 0 1 16,3 1 0-16,-3 2 0 0,0-2 1 15,0 1-1-15,-3-3 0 16,1 1 0-16,-2 0 0 0,-1 0 0 0,0 2-1 15,1 1-1-15,0 2 2 16,0 1 0-16,1 0-1 0,1 0 1 16,-1 0 0-16,2 1-1 15,-1-1 2-15,-1 0 1 0,-1 3-3 0,-1-4 1 16,-1 0 1-16,-4-3-2 0,1-2 2 15,1 2-2-15,-2-2 1 16,4 2 0-16,-3 0 2 0,1-1-3 0,-3-1 0 16,1 0 1-1,-2-1 0-15,-3 3-20 0,-3-1-5 0,1-2-11 16,-2 4 7-16,-1-1-12 15,2 2-58-15,-1 4-38 0,2 0-90 16,-4-4-200-16</inkml:trace>
  <inkml:trace contextRef="#ctx0" brushRef="#br0" timeOffset="5900.008">9072 3125 498 0,'-3'0'0'15,"0"5"142"-15,-3 4-41 0,-1 4-21 0,0 5-13 16,-1 3-36-16,-3 7-9 16,3 3-2-16,-2 4-3 0,1 0 6 15,3-3 1-15,0 0-7 16,1-7-7-16,5 2-3 0,0-4-3 0,3-2-2 15,5-1-4-15,-1-4 1 16,1-3 1-16,4-2-2 0,2-3 2 16,0-1 0-16,3-4 0 15,1-3 4-15,2-2 6 0,1-8 1 0,2-1 4 16,1-1 3-16,-3-4-6 0,-2 0 6 15,-3-2-5-15,-1 1 0 16,-3-3 10-16,-1 0-5 0,-1-8-4 0,-1 0 1 16,0-1 1-16,-2-2-8 15,1 3-2-15,-3 2-3 0,0 2-2 16,0 7 4-16,-4 4-2 15,1 4-2-15,0-1 2 0,-1 6-1 0,0-2-4 16,-1 0 4 0,0 6 0-16,0 0-2 0,0 0-20 0,0 7-32 15,0 5-18-15,2 5-21 0,-2 4-63 0,1-4-153 16,-1-2-239-1</inkml:trace>
  <inkml:trace contextRef="#ctx0" brushRef="#br0" timeOffset="6200.008">9480 3173 572 0,'0'-5'0'0,"5"0"115"16,2-3-7-16,4 0-2 15,4-1-17-15,2-2-27 0,5 0-8 16,2-4 0-16,2 3-13 15,-2 1-8-15,0 0-12 0,-2 0-8 0,-3 3-6 16,-1-2-3-16,-3 2-2 0,-1 3 0 0,-1 1-2 16,0 2 0-1,-5 1-54-15,0 1-21 0,-3 0-2 0,-4 0-54 16,-1 5-70-16,-5 2-5 15,-8 2-67-15</inkml:trace>
  <inkml:trace contextRef="#ctx0" brushRef="#br0" timeOffset="6400.009">9691 3078 556 0,'-1'0'0'0,"-2"9"187"16,-1 5-117-16,0 10 32 16,-2 8-14-16,-5 7-34 0,5 2-9 15,-2-1-24-15,2-4-7 16,-1-3-4-16,2-4-3 0,0-6-4 0,2-3-3 15,1-3 0 1,1-5 5-16,1 0-6 0,0-3-8 0,0-2-34 16,2 1-42-16,4-6-44 0,2 0-43 0,1-2-140 15</inkml:trace>
  <inkml:trace contextRef="#ctx0" brushRef="#br0" timeOffset="6890.009">9922 3130 470 0,'0'0'0'0,"-1"9"144"16,-5 11-64-16,-2 5 0 0,3 8 0 0,-4 1-32 16,3 4-10-16,1-1 2 15,-2-1-14-15,1-2-8 0,0-6-6 16,1-1-3-16,1-5-6 15,1-2-3-15,0-3 0 0,0-3 3 0,2-4-3 16,-1-4 0 0,2-3 1-16,0 0-1 0,0-3 2 0,0 0 1 15,0 0 5-15,-4-4-2 16,1-7-5-16,-1-4-1 0,1-6 0 15,2-1 1-15,1-5-3 0,3-7 1 0,4-6-2 16,5-4 3-16,1-7 0 16,1 1 5-16,3-1-7 0,-2 5 4 15,-1 4 0-15,1 9 1 16,-3 5-2-16,0 4 3 0,1 6-3 0,1 4 4 15,-2 3-2-15,2 7-3 16,0-1 0-16,-2 5 13 0,1 0-8 16,-1 0-1-16,-1 9 0 0,-2 6-1 0,-2 4 4 15,-5 5 6-15,-1 4 1 16,-9-1-8-16,-7 1 10 0,-6 1 5 15,-5-4-11-15,1 1-3 16,2-2-7-16,-1-4 0 0,6-3 4 0,0-1-10 16,5-2-26-1,1-4-35-15,1 0-52 0,2-1-62 0,-1-1-106 16</inkml:trace>
  <inkml:trace contextRef="#ctx0" brushRef="#br0" timeOffset="7440.01">10445 2816 595 0,'4'-11'0'0,"-1"6"207"16,-1 3-120-16,-2 2-26 15,1 0-27-15,-1 15-38 0,-6 17 8 16,-4 15 82-16,-6 18-35 0,-3 11-22 0,-4 7-5 16,0 0-3-16,-1-5-5 15,1-5-7-15,-1-9-4 0,2-5-2 0,1-9-2 16,1-7 4-1,2-3-4-15,2-8-2 0,2-3-8 0,2-3-6 16,6-6-5-16,2-6 0 16,2-2-13-16,2-4-20 0,4-6 12 15,3-2-8-15,5 0-38 16,0-11 4-16,3-3-24 0,2-7-79 0,-3-4-132 15</inkml:trace>
  <inkml:trace contextRef="#ctx0" brushRef="#br0" timeOffset="7950.011">10782 3024 693 0,'-5'-5'0'0,"-1"4"182"0,-4-3-49 15,-2 3-61 1,-3 0-10-16,-1 1-1 0,1 0-21 0,-2 1-16 16,3 5-6-16,-2 3-7 15,1 4-5-15,-1 5-4 0,2 4 0 16,0 3-1-16,2-1-2 15,4 1 2-15,2-4-2 0,2-4 0 0,3 0 0 16,1-2-1-16,0-3-2 0,4-3 3 16,3 0-2-16,1-2-3 15,4-2 5-15,2 0 1 0,4-2 0 0,0 2 0 16,0-2 2-16,-1 1-3 15,-1 1 1-15,-1 1-1 0,-1 3-1 16,-3 3 4-16,-1-3-3 16,-2 5-2-16,-2-1 5 0,-2-1-2 0,1 1 0 15,-4-3 0 1,-1 1-1-16,0-2 2 0,-6 4 2 0,-4-2-1 15,-3 2 0-15,-4-1 4 0,-3 0-4 0,0 1-2 16,-3-3 0 0,2-2 4-16,3 0-4 0,1-4 0 0,2-1 2 15,3-2-2-15,1-1 0 16,-1 0-11-16,4-1-2 0,-2-2-1 15,1-3-7-15,1-2-14 16,1 2-5-16,0 0-20 0,3-1-44 0,2 1-64 16,0-3-124-16</inkml:trace>
  <inkml:trace contextRef="#ctx0" brushRef="#br0" timeOffset="9170.012">10860 3084 485 0,'0'-3'0'16,"6"-1"69"-16,4 1 18 0,2-2 3 0,7 3 3 15,2-6-14 1,6-1 1-16,3-1-6 0,-2-4-15 0,1 5-17 15,-4-2-22-15,-3 0-12 16,-4 4-3-16,-6-1-2 0,-1 3 1 16,-3 1-5-16,-1 1 2 0,-2 3-2 0,-2 0-41 15,-1 0-14-15,-2 2 5 16,0 5-25-16,-2 0-63 0,-6 1-48 15,-2 2-41-15</inkml:trace>
  <inkml:trace contextRef="#ctx0" brushRef="#br0" timeOffset="9400.013">11016 3050 496 0,'0'5'0'16,"-3"7"189"-16,0 9-75 15,-2 7-12-15,-2 3-25 0,-1 6-22 0,1-1-8 16,-2 2-4-1,2-4-14-15,1 0-11 0,1-5-8 0,2-3-5 16,-1-2-5-16,0-2 0 16,0 0 5-16,1 0-5 0,-1-2 0 15,1-3 0-15,0 0-37 16,0-4-5-16,3-3-7 0,0-2-38 0,6-5-4 15,1-3-10-15,6-1-86 0,-2-9-37 16</inkml:trace>
  <inkml:trace contextRef="#ctx0" brushRef="#br0" timeOffset="9990.014">11308 3081 589 0,'5'3'0'0,"-1"6"156"0,-2 6-30 15,-2 7-32 1,-1 4-13-16,-4 9-28 0,-3 1-20 0,1 0-16 16,0-5-4-16,-1-2 4 15,3-2-8-15,-1-4-7 0,1 2 2 16,-1-6-4-16,3 1 0 15,0-3 4-15,1-1-4 0,-1-2 0 0,0-4-4 16,1 1-4-16,0-3-5 0,0-1 3 16,2-1 2-16,-1-3-7 15,1-2 8-15,0-1 2 0,0 0 2 0,0-5 3 16,0-6 0-16,-2-3-10 15,5-2 12-15,-1-3 2 0,1-1-2 16,-1-5 1-16,3-3-2 16,-2-4 0-16,2-4 1 0,2-1 0 0,-1-4-1 15,1 0 7 1,2-5-5-16,0 0-2 0,2 0 4 0,0 2-3 15,0 3-1-15,-1 5 4 0,1 6-1 0,0 3-4 16,1 8 0 0,0 1 7-16,0 3-7 0,-1 3 0 0,0 4 4 15,-1 0-3-15,1 5 1 16,-2 2 2-16,0 1-2 0,-1 5 1 15,-3 5-2-15,-1 3 2 16,-3 3 0-16,-1 6 2 0,0 2 0 0,-5 2 3 16,-3-1-3-16,-2 0 3 0,-4 0-1 15,0-1 1-15,-3 2-3 16,-2-2 0-16,-6 0-3 0,-5 1 1 0,-2-2-1 15,-2 2-4-15,-1-3-49 16,-1 2-7-16,1 0-19 0,2-4-80 16,2-2-49-16,3-4-113 15</inkml:trace>
  <inkml:trace contextRef="#ctx0" brushRef="#br0" timeOffset="18520.026">2208 7308 289 0,'-8'0'0'0,"0"-1"146"0,1 1-81 16,1 0-9-16,0 0 7 0,1 0-16 0,0-1-4 16,1 1 9-1,-1 0-6-15,3 0 1 0,0 0 1 0,1 1 2 16,-1-1 3-16,2 0-3 15,0 0-22-15,0 0-12 0,0 0-5 16,0 0-4-16,0 0-3 16,2 0-4-16,2 0 0 0,3 0 39 0,3 1-10 15,-1 1-19-15,1-2 21 0,1 0-14 16,2 1 3-16,0-1-3 15,1 0-1-15,3-4 0 0,0 3-4 0,3 1-4 16,1 0-2-16,1 0-2 16,1 0-3-16,-2 2 5 0,0-2-2 15,-1 0 0-15,-1 2 8 16,0-2-1-16,1 0 2 0,1-2 4 0,0 1-7 15,3-2-5 1,0 2 4-16,0-2-4 0,1-1-3 0,-1 3 5 16,-4-1-2-16,2 1-4 0,-3 1 4 0,-2 0-5 15,1 0 0 1,-3 0 0-16,1 0 2 0,-2 0-2 0,0 0 0 15,1 0 2-15,0 0-1 16,-1 0 1-16,-1-1-2 0,-1 1 0 16,-1 0 0-16,-1 0 0 15,1 0 0-15,-1 3 0 0,0-3 0 0,0 0 0 16,0 0 0-16,0 0 0 15,-1 0-1-15,2 0 1 0,0 0 3 16,0 0-3-16,3 0 0 0,-2 0 2 0,0-2-4 16,-1 0 3-16,-1 0 1 15,-3 1-3-15,-1 0 2 0,1 1 0 16,-2-1-2-16,-1 1 2 15,0 0 0-15,1 0-1 0,-1 0-1 0,1 0 1 16,2 0 0 0,-1-2-1-16,0 1 1 0,1 1-6 0,-2 0 8 15,-1 0-1-15,0 0-2 0,-2 0-1 0,-1 0 1 16,-1 0 1-1,0 0 0-15,0 0 2 0,0-3-3 0,0 3 2 16,0 0 0-16,0 0-1 16,0 0 0-16,0-1 3 0,0-3-1 15,0-2-4-15,-1 0-1 16,-1 0 0-16,-3-2 1 0,2 0 1 0,-2 1-2 15,1-2 3-15,-2 2 0 16,1-3-2-16,-2 0 2 0,0 0 2 16,1-3-3-16,-2 2 2 0,1-2 0 0,0 3-1 15,0 2-3-15,1 1 3 16,2 2 0-16,0 0-3 0,0 2 3 15,0-1 0-15,2 2 0 16,-2-1 2-16,1 0-2 0,1 2 0 0,1 0 0 16,1-1-3-1,0 1 6-15,0 1-5 0,0 0-2 0,0 0 1 16,0 0-3-16,1 1-5 15,2 5 11-15,3 0 0 0,2 3-5 16,-1-1 7-16,3-1-2 0,2 2 0 0,0 2 0 16,3-3 2-16,-1-1-2 15,2 1 0-15,-2-1 3 0,-1 0-3 16,-1-1 0-16,-3 3 0 15,0-2 1-15,0 1-1 0,0-3 1 0,-1 4-1 16,2-2 0-16,-3-2 1 16,0-1-1-16,-1 0 0 0,-2 0 1 15,1-1-1-15,0 2 0 0,-3-3 0 0,-1 1 0 16,-1 1-5-16,-3-1 2 15,-2 3 1-15,-4 3 4 0,-4 1 4 16,-1-1-6-16,-2 1 0 16,1 3 7-16,1 0-8 0,1 1 2 0,2 0 1 15,-4 1-2 1,3 2 0-16,1 0 0 0,0 0 1 0,-1 0-1 15,2-2 0-15,1 0 0 16,-2-2 1-16,3-3-1 0,0 0-1 16,1-4 2-16,3 0-1 0,1 2-2 0,-2-3-10 15,1 2-24-15,1 0-42 16,-1 0-6-16,0 2-36 0,-1 0-98 15,-1-3-76-15</inkml:trace>
  <inkml:trace contextRef="#ctx0" brushRef="#br0" timeOffset="24600.034">1479 7661 582 0,'0'-11'0'0,"0"1"209"16,0 4-112-16,-1 3-25 0,0 0-4 16,-2 3-19-16,3 0-20 0,0 0-21 0,0 3-16 15,0 11 16-15,0 5 28 16,-1 6-12-16,0 4-6 0,0-2-1 15,1-1 0-15,0-4-9 16,0-2-1-16,0-1-5 0,0-2 0 0,0-1-1 16,0-3-1-1,0-4 0-15,0-1 2 0,0-1-2 0,1-4 0 16,-1-2 3-16,0-1-4 15,0 0 2-15,0 0 13 0,0-3 3 16,0-3 18-16,0-6-14 0,-1-3-19 0,-2-3 3 16,2-2-2-16,1-2-3 15,0-3 0-15,0-2 2 0,2-2-2 16,3-2-4-16,3-3 4 15,0 1 0-15,1 1 0 0,2-2-1 0,-2 5 0 16,2 3 2-16,1 6 0 16,-1 3-1-16,1 5-1 0,0 4 4 15,2 1-3-15,0 5 0 0,1-2 5 0,0 4-6 16,-2 0 2-16,-1 6 0 15,-2 5-1-15,-2 4-2 0,-2 3 2 16,-2 0 0-16,-1 3 5 16,-3-2-5-16,0 0 0 0,-8 2 0 0,-2-5 5 15,-3 1-4 1,-3-4 3-16,3-2-1 0,2-4-1 0,3-1 2 15,4-1-5-15,1-3 2 16,3-2 2-16,0 0-5 0,0 0-1 16,0 0 0-16,0 0-4 0,3-2-3 0,1-4 0 15,3 1 9-15,3 0-3 16,-1 0 3-16,3 3 0 0,-1 2-4 15,-1 0 4-15,0 0 1 16,0 5 0-16,-3 4-5 0,3 3 5 0,0 4 0 16,-2-1-1-16,0 3 2 15,0-4-2-15,-1 2 1 0,-3 0 0 16,0-5 0-16,-4 3-4 15,-2 2 2-15,-3-3-1 0,-6 3 5 0,-2 1-2 16,0-4 0-16,-7 3 0 0,2 1 7 16,-2-4-7-16,1-2 3 15,3-1-4-15,1-5-6 0,2-2 8 0,2-3 2 16,4 0-6-1,-1 0 6-15,1-5-2 0,1-2-1 0,1-3 0 16,0 1 0-16,1-1-10 16,2-3-15-16,1 2-24 0,1 1-31 15,0 2-9-15,3 0-26 0,3 3-83 0,1 0-63 16,-2 2-128-16</inkml:trace>
  <inkml:trace contextRef="#ctx0" brushRef="#br0" timeOffset="25240.035">1870 7542 670 0,'0'-1'0'0,"0"1"233"15,-3 12-180-15,1 5-19 0,1 12 31 16,-1 3-26-16,0 1-17 15,2 1-12-15,0-4-2 0,0-5-5 0,4-4-1 16,-2-5 1-16,2-2-2 0,-3-4 0 16,1-2 2-16,-1-2-2 15,0-3-1-15,0 1 0 0,0-3 0 0,1-1-1 16,0 0 2-16,1 0-2 15,2-3-20-15,1-2 12 0,-1-4-9 16,0-3-1-16,3-2 9 16,1-5 0-16,-1-1-1 0,2-6 5 0,0 1-1 15,-3 4 4-15,0 3 4 0,-1 5-1 16,-1 7 0-16,-2 4-1 15,0 2 1-15,2 0-6 0,0 9 3 0,-2 6 0 16,4 4 2 0,0 5 2-16,0-3 1 0,2-3-2 0,1 2 0 15,0-1 4-15,0-3 7 16,0 0-4-16,-1-6-4 0,-3-1-1 15,0-5 3-15,-1-1-1 16,-3-1-4-16,1-2 0 0,-3 0 3 0,0 0-3 16,0 0 0-16,0 0 20 0,0-7 8 15,1-1-3-15,0-5-18 16,3-3 3-16,0-3 5 0,0-5 0 0,0-4 2 15,2-5 2-15,1-5 2 16,-1-2 3-16,5-3-10 0,-2 3-10 16,-1 5-3-16,-1 6 3 15,-1 12-3-15,-2 5-2 0,0 9 1 0,-2 1-2 16,1 2-67-1,-1 5-2-15,-2 7-31 0,0 3-137 0,-5 2-157 16</inkml:trace>
  <inkml:trace contextRef="#ctx0" brushRef="#br0" timeOffset="26040.036">1490 8413 465 0,'0'-3'0'16,"1"0"216"-16,2 3-97 0,0 1-56 0,-1 10-10 16,0 9 12-16,-1 11-10 15,1 5 0-15,-1 7-16 0,1 3-18 16,-1-4-3-16,1 2-8 15,0-4-5-15,-2-5-3 0,1-4 1 0,-1-4-1 16,0-6-1 0,0-4 2-16,0-2-2 0,-1-4-2 0,-3-3 2 15,1 1 4-15,0-5-3 0,0-2 4 0,0 0-1 16,1-2 1-1,-2-2-1-15,1-6-1 0,0-5-2 0,0-5 1 16,1-1-2-16,2-8-2 16,0-3 2-16,0-3-1 0,0-6 0 15,5-4-2-15,0 2 1 16,1-4-1-16,3 3 3 0,-1 2 0 0,1 1-2 15,1 1 0-15,0 7 2 16,-1 1-2-16,1 5 1 0,0 7 0 16,-3 3 0-16,0 7-1 0,-2 5 1 0,1 1 2 15,1 2-2-15,1 5 3 16,0 2-3-16,-2 2 0 0,-1 4 2 15,1 1-2-15,-5 1 0 16,0 3 2-16,0-3-2 0,-1 2-1 0,-2-2 1 16,-3-1 0-1,-6 1 0-15,1 1 2 0,-2-3 1 0,-1 1-4 16,2-1-5-16,1-2-16 15,0 2-16-15,3-2-26 0,2-4-42 16,0 1-48-16,3-3-79 0,-1-3-155 0</inkml:trace>
  <inkml:trace contextRef="#ctx0" brushRef="#br0" timeOffset="27600.038">1725 8426 730 0,'4'-6'0'0,"-1"0"163"15,1-2-56-15,1-2-47 0,0 1-18 16,5-4-21-16,1 3-11 16,-1-2-8-16,3 0 1 0,-2 1 4 0,-3-1 1 15,-1-2 6 1,-1 1 1-16,-2 0-1 0,-1 0 7 0,-2-1-3 15,-1 2-8-15,0 2-5 16,0 3 1-16,0 1-5 0,-1 5-2 16,-3 1-5-16,-2 1 0 0,-1 10-2 0,-1 1 12 15,-1 4-3-15,3 2-2 16,-2-1-3-16,1 4-2 0,1-4 0 15,2 2 6-15,1-1 0 16,2-4-4-16,1-2 5 0,1 1-2 0,3-4-5 16,2 3 7-16,1-3-2 15,0-1 0-15,2 2 1 0,-2-4 1 16,-1-2-1-16,2-2-3 15,-2-2 3-15,0 0 0 0,0-2-1 0,1-5 2 16,1-3 0-16,-1-2 5 0,1-3-5 16,-1 0-1-16,0-3 0 15,0 2 4-15,1 0-5 0,-2-1 2 0,0 2-1 16,0 1 1-1,-1-1 1-15,-1 2-1 0,0 2-2 0,1 2 1 16,-2 4 0-16,0 0 0 16,0 5-4-16,-1 0-4 0,2 2-7 15,-1 8 7-15,-1 2 1 0,0 2 2 0,1 4 2 16,-1-1 1-16,1-2 0 15,-1-1 3-15,0-3-1 0,0-1 0 16,-1-3 0-16,2 0 1 16,2-2-1-16,1-2-5 0,1-1 3 0,1-2-4 15,3 0 4-15,3-5-6 16,1-2-6-16,2-5 7 0,-1-1-2 15,-2-1 6-15,-3-5-2 16,-4 1 4-16,-2-3 1 0,-2-2 0 0,-3-2 8 16,0-2-1-16,0-5 0 0,0 3-1 15,0-4-2-15,2 1-4 16,4 1 0-16,-2 3 0 0,2 5 1 0,-3 5-2 15,-1 7 1 1,0 4 0-16,-2 5 3 0,0 2-3 0,0 3-5 16,-1 11-14-16,-4 11 21 15,0 8 9-15,-1 12-2 0,-2 6 0 16,0 8-5-16,1 7 4 15,-1 0-5-15,1 2 1 0,1 2-3 0,2-2-2 16,-3 0 2-16,4-8-2 0,-1-7-29 16,3-8 2-16,1-5-1 15,0-8-8-15,1-6 10 0,4-4-2 0,1-5-25 16,-1-6 3-16,3-1-5 15,-2-7-5-15,0-3 20 0,2-2 9 16,-1-6 10-16,-2-4 22 16,-2-4 0-16,-1-3 0 0,-2-6 70 0,0-4-25 15,0-7-9-15,0-3-10 0,0-5-11 16,-1-2-2-16,0-2 2 15,-3-1 0-15,0 5 8 0,-1 4 2 0,2 5 19 16,1 5-19 0,2 3-6-16,1 2-15 0,4 0-5 0,7 3 1 15,-3-2 0-15,2 1 1 16,0 0 0-16,3 5-1 0,1-2 0 15,1 6 0-15,-6 2-2 16,2 6 1-16,-4 5 1 0,-3 1 0 0,2 7 4 16,-1 5-4-16,-3 0 3 0,1 3-3 15,-3 2 0-15,1 2 7 16,-2-2-6-16,0 2 5 0,0 0-3 0,0-1 1 15,1 1 0-15,1-2-3 16,-2-1-1-16,2-2 0 0,0-3 5 16,1-2-7-16,1-2 3 15,-1-2-2-15,-3-5-2 0,3 1 1 0,-1-1 2 16,0-1 0-1,3-3 0-15,-1-8 10 0,1-2-7 0,-1-6 1 16,-1-2 1-16,0-2 4 0,3-1-3 0,-1-4-3 16,1-3-4-1,-1 2 2-15,1-1-1 0,-3 3-1 0,-1 2-2 16,-2 4-1-16,0 8-3 15,-3 4 7-15,-2 7 0 0,-2 3-20 16,-4 10 11-16,1 10 7 16,-2 4 1-16,1 5 2 0,3 0 0 0,4-1 1 15,0-4-1-15,3-1 0 0,1-8-2 16,0-3 0-16,4-5 1 15,1-1-6-15,2-2 6 0,2-4 0 0,1 0 0 16,1-3 0-16,3-4 3 16,-2-3-2-16,-1-1 0 0,1 0 0 15,-3-3 0-15,-1 2 2 16,0-2-3-16,0-3 0 0,-2 2 0 0,1 0 0 15,0-1-4 1,-1 4 3-16,-1 4 1 0,-3 3 0 0,-2 5-5 16,0 0 2-16,0 4-9 0,0 6 2 0,0 6 7 15,0 3 1 1,0 3 4-16,2 0 1 0,0-2-2 0,1-2 1 15,3-4-2-15,0-3 0 16,0-2-2-16,5-1 2 0,3-6 0 16,1-2-14-16,5 0 10 15,1-4-67-15,-3-4 35 0,-1 1 11 0,-2-1-66 16,-2-4 36-16,-3-2-2 15,-3-1-108-15,-1-3 48 0,-5 0 11 16,0-2-6-16,-1 1 28 0,0-3-3 0</inkml:trace>
  <inkml:trace contextRef="#ctx0" brushRef="#br0" timeOffset="28720.04">2606 8069 135 0,'-1'-5'114'0,"-2"1"-4"16,2 2-6-16,1 2-27 15,-3 0-5-15,2 8-26 0,-2 7-2 0,0 7 32 16,0 4-9 0,1 3-33-16,-2 0-11 0,1-1 16 0,0-3-1 15,1-4-2-15,-1-3-7 0,2-6 0 0,-1 0-9 16,0-7-1-1,2 0-8-15,-1-3-8 0,1-2-1 0,0 0 3 16,0 0 0-16,0 0-8 16,0 0-5-16,2-5-9 0,2-6-9 15,4-5 4-15,0 1 8 16,-1-6 0-16,3-2 1 0,-2-2 0 0,2-3 5 15,2 3 0-15,-2 3 2 16,-2 5 3-16,2 5 3 0,-3 6 0 16,-2 3 0-16,2 3 17 0,-2 9-5 0,0 6 9 15,-2 6 3-15,0 4-5 16,-3 1-4-16,1 0 6 0,-1-3 7 15,0-6-2-15,0-3-7 16,0-4-12-16,1-3-4 0,-1-4 3 0,0-2 3 16,0 1 2-1,0-2-1-15,0 0-4 0,0 0-3 0,0-2 5 16,0-1-11-16,0-5-23 15,3-4 4-15,2-5 11 0,0-2-8 16,3-4 1-16,0-1-3 0,1-2-9 0,1 1 8 16,0 3 7-16,-2 4 1 15,-1 5 11-15,0 5 1 0,-2 3-2 16,2 5 3-16,0 0-1 15,-2 6-3-15,0 7 5 0,-2 4 0 0,-1 1 19 16,2 3-5-16,-2-3-3 16,0-1-7-16,0-2 0 0,1-1-2 15,0-3-2-15,3 0 0 0,0-1 2 0,2-2-15 16,1-1-12-16,4-1-17 15,3-4-74-15,1-2 10 0,-1-2-142 16,0-7 64-16,-1 0 123 16,-1-1-14-16,-2-4-3 0,-1-5 33 0,-2-1-14 15,-1-3 62 1,0-3 60-16,-2 0 4 0,-3-4 10 0,0 0 3 15,-3 4 5-15,0 2 21 16,-3 10-14-16,-2 2-8 0,0 6-3 16,0 4-30-16,-2 2-21 0,-2 8-6 0,-2 4 1 15,-2 7 3-15,1 5-3 16,1 1-1-16,1 3-6 0,3-1-5 15,2-5-4-15,-1 1-2 16,3-5-4-16,2 1-2 0,1-4 0 0,0-3-2 16,1-1 1-16,2-3 0 15,3-3-16-15,-2-1-4 0,2-3-10 16,1-1-13-16,3 0 12 15,-1-4-4-15,2-6-10 0,1-1 10 0,-1-1 2 16,2-5-30-16,0 1 3 0,-1-5 18 16,-1-2 26-16,0-3 16 15,0 0 0-15,-3-2 0 0,2 7 5 0,-2 6 4 16,-3 5 15-1,2 8-1-15,-2 2 4 0,-3 0 21 0,3 9-5 16,-3 6 1-16,2 2-3 16,-3 6-13-16,0 0-11 0,-1-3-3 15,0 2 22-15,0-6-5 0,-2 1-3 0,2-5-6 16,-3-1-15-16,2-5 9 15,1-2-8-15,0-2-4 0,0-1 1 16,-2-1-3-16,2 1-1 16,0-1 0-16,0 0-1 0,0 0 0 0,0-1-22 15,2-6 6-15,2 0 3 16,0-8-23-16,4-2 12 0,2-2-2 15,0-7-19-15,2-1 15 16,0 1-3-16,0-2 17 0,0 4 7 0,-3 6 7 16,-1 5 1-16,0 8 1 0,-3 2 0 15,3 3 19-15,-1 8-6 16,-2 5 1-16,1 5-7 0,1 1 0 0,-2 1-2 15,1-3-1 1,1 0 0-16,-6-1-8 0,2-1-16 0,-1-1 6 16,-1-3-33-16,-1-4 17 15,3 0-36-15,-1-4-26 0,1-2-68 16,2-1-127-16</inkml:trace>
  <inkml:trace contextRef="#ctx0" brushRef="#br0" timeOffset="29140.04">3479 7846 455 0,'-1'0'0'16,"-3"7"64"-16,-6 10-13 16,-1 7 19-16,-3 3-11 0,1 2-21 0,4 0-1 15,0-5 9-15,5 2-26 0,1-5-4 16,0-2-1-16,3 1-7 15,0-5-7-15,0 1-1 0,6-3 0 0,2-5-7 16,3-1-3 0,0-4-16-16,6-3-12 0,2-2-8 0,-1-6 13 15,2-3 5-15,-2-3 8 16,-1-2 10-16,-3-3-23 0,1-4 45 15,-2 0-6-15,0-5-12 16,-4 0 12-16,0-2-4 0,0 4 1 0,-5 2-4 16,-1 7 2-16,-3 7 3 0,0 6 29 15,-2 4-1-15,-6 4-21 16,-2 11 18-16,-4 9 22 0,-1 3 5 0,2 2-8 15,2 2-13-15,2-5 2 16,5-1 4-16,2-3-7 0,2-3-14 16,0 1-17-16,0-4 3 15,3-1-6-15,3-5 0 0,1-1-5 0,0-1-19 16,0-4-54-16,3-3-56 15,-3-1-77-15,0-5-280 0</inkml:trace>
  <inkml:trace contextRef="#ctx0" brushRef="#br0" timeOffset="52070.072">6485 5249 153 0,'-5'-7'0'16,"2"-1"84"-16,-1 3-58 15,1 1-1-15,2 0 20 0,0 1-9 16,-1 1-9-16,1 0 3 16,-2-2 6-16,1 0 10 0,-1-1 7 0,-1 0-4 15,1 3-3-15,0-1 12 0,2 1-18 16,1 2-11-16,0-1-13 15,0 1-13-15,0 0-1 0,0 0 5 0,0 0 8 16,0 0 4-16,0 0 14 16,2 0 4-16,-1 0 3 0,3 0-2 15,0 0-14-15,1 0-9 16,1-1 0-16,1 0-6 0,1 1-2 0,0 0-3 15,2-1 2-15,0 1-2 0,-1-1 1 16,2-1 5-16,-2 2-3 16,1-3 0-16,-1 1 3 0,1 1 1 0,-2-2 0 15,0 1-5 1,0 2-4-16,-3 0-1 0,1 0 1 0,-4 0 0 15,0 0-3-15,-1 0 2 16,-1 0 4-16,2 0 5 0,-2 0 3 16,0 0 0-16,0 0-9 15,0 0 0-15,0 0-6 0,0 1 1 0,2 2 2 16,0 1 0-16,0 1-1 0,-1-2 0 15,1 2 3-15,-1-1-4 16,0 1 2-16,0 0 6 0,1-1-4 0,-2 0 1 16,1 2-1-16,0-1-1 15,0 3 0-15,-1 1 1 0,0-2 0 16,0 1 3-16,0-1 1 15,0 0 1-15,0 3 4 0,0 0-4 0,-1-1-1 16,1 1 1-16,0 2-2 16,-1-2-1-16,0-1-1 0,1 2-2 15,-2 0 1-15,2 1 0 0,0 1-1 0,0-3-1 16,0 1 3-16,0 0-1 15,2 0-1-15,0 1 2 0,0-1-1 16,-1 2-1-16,0-4 1 16,0 1-1-16,-1 0-1 0,1 2 2 0,0-1-2 15,-1-1-1 1,1 1 0-16,-1-2 3 0,3 1-3 0,0 0 0 15,-1-1 2-15,3 1-2 0,-2-3 0 0,-1 1 3 16,1-3-3 0,-2 3 0-16,1-3 3 0,-1 1-3 0,1-1 0 15,-1-1 3-15,-1 1-3 16,0 0-2-16,2 0 2 0,-1 2 0 15,-1-2 0-15,0 2 0 16,0-2 0-16,0 0 0 0,0 2 0 0,0-2 0 16,0 2 1-16,0 1-1 15,0 0 0-15,0 1 2 0,1 0-1 16,1-1 0-16,-2-1 3 0,0 1-5 0,0-2 2 15,0 2 0-15,1 1 0 16,-1 1 0-16,1-2 0 0,-1 1 0 16,0 1 0-16,0-3 0 15,0 2 0-15,0 0-2 0,0 0 2 0,1 1 2 16,0 1-4-1,-1-3 2-15,0 1-1 0,0-1 0 0,0 0 0 16,0 1 2-16,2-2-2 16,-2 1 0-16,0 0 3 0,1 0-3 15,-1 0 0-15,0 1 2 0,0-1-1 0,0-2 2 16,0 3-4-16,0-1 2 15,0-2 1-15,0 0-1 0,1 1-2 16,-1 2 2-16,0-1 1 16,-1 2-2-16,-2-3 0 0,2 1 2 0,-1 0-3 15,1-1 2-15,1 2 0 16,0-2-2-16,0 1 1 0,0 1 1 15,1 1-1-15,-1 0 0 0,0 0 1 0,0-1-1 16,-1-1 0-16,1 0 2 16,-2-2-2-16,1 0 3 0,1 0-1 15,0 3-2-15,0 0 0 16,0 2 4-16,0-5-4 0,0 2 0 0,0-3 3 15,0 2-4 1,0-1 2-16,0 0 2 0,0-1-1 0,0 3 4 16,0-1 0-16,-1 0 0 15,1 0 0-15,0 1-2 0,-2-2-1 16,2 0-1-16,0 2-1 0,0-2 0 0,0 2 1 15,0-4 0-15,0 3 0 16,0-1 0-16,0-1 1 0,0 2-3 16,0-3 0-16,0 6 2 15,0-5-2-15,0 2 0 0,0 0 5 0,-2-2-5 16,2 2 0-16,0-2 2 15,0 2-3-15,0 1 2 0,0-3-1 16,0 2 0-16,0-2 0 16,0-1 1-16,0 4-1 0,0-1 0 0,0-2 1 15,0 2-1-15,0 0 0 0,0-2 0 16,0 3 0-16,0-1 1 15,0 0 0-15,0 0-1 0,0 0 0 0,0 1 1 16,2 1-2 0,-2-1 2-16,0 2-1 0,2 1 0 0,-2-1 0 15,0-1 0-15,1-3 0 16,-1 1 0-16,0-2 2 0,1 0-3 15,1 4 2-15,-1-4-1 0,1 2 0 0,-1 1 0 16,-1-4 1-16,0 2-1 16,0-2 0-16,0 1 3 0,0 1-3 15,0-2 0-15,0 4 5 16,-1-2-4-16,0 6 1 0,0-3 1 0,1-1 33 15,0 1-25-15,0-3-8 16,0 2-2-16,2-2 1 0,-2 2-1 16,1 1-2-16,-1 0 2 15,2 2 16-15,0-2-15 0,0-2 4 0,-1-1-6 16,-1-4 0-16,0 1 0 0,0 0 4 15,0 0-4-15,0 1 0 16,0 0 3-16,0-2-4 0,0 3 2 0,0 0 2 16,0 0-5-1,0-3 4-15,0 4-2 0,0 2 0 0,0 2 0 16,1 5-2-16,2-3 4 15,0 0 13-15,-1-5-13 0,-2-4 0 16,0 2 0-16,0-2-1 16,0 1 1-16,0 1 0 0,0 4-2 0,0 1 0 15,0-1 6-15,2-1-5 0,-2-2-1 16,1 0 0-16,-1-1 4 15,1-2-5-15,-1 3 2 0,0-2 0 0,1 2-2 16,-1 4 2-16,0 0 0 16,0 1-1-16,0 2 0 0,0-4 6 15,0-1-7-15,0 1 2 16,0-1 0-16,0-1-1 0,0-2 3 0,3 0-1 15,-3 0-1-15,0-1 0 0,0 0 2 16,0-1-6-16,0 2 5 16,0 2-1-16,0 0-2 0,0 1 2 0,1-3 1 15,0 0-3 1,-1 0 2-16,0-2 0 0,0 2-2 0,2-1 2 15,-2 1 0-15,0-1-1 16,0 1 0-16,0 0 2 0,0-1-4 16,0 2 3-16,1-3-1 15,0 1 0-15,-1 0 0 0,0-1 0 0,0 2 0 16,0 1 0-16,1-2 1 0,-1 3-2 15,0 0 2-15,0-1-1 16,0 3 0-16,0-1 0 0,0-2 2 0,0 0-3 16,0-2 2-16,0-1-1 15,0 1 0-15,0 0 0 0,0 1 2 16,0 0-3-16,0 0 0 15,-2 1 2-15,2 1-2 0,0-1 2 0,0 0-2 16,0 1 0 0,0-1 2-16,0-1 0 0,0 0-1 0,0 1 0 15,0-3 1-15,0 3-2 0,0-1 2 0,0 1-2 16,-1-2 0-1,1-1 2-15,-2 1 0 0,2 0-1 0,0 1 0 16,0-2 1-16,-1 4-1 16,0-3 0-16,1 1 2 0,0-1-4 15,0 0 2-15,0-1 0 16,-3 1 0-16,3 0 0 0,0 2 0 0,-1-1 0 15,-1 1-2-15,1-2 3 0,1-2-2 16,0 1 2-16,-1-2-1 16,1 3-2-16,0-1 3 0,0-1-2 0,0 1 0 15,0-2 2-15,0 2-1 16,-1 0 0-16,0 0-3 0,1-1 3 15,0 0-5-15,0 0 5 16,0 0 0-16,0 1 0 0,0 0-1 0,0-3 0 16,0 2 0-1,0 2 1-15,0 2 0 0,0 5-2 0,0 3 3 16,3 1-2-16,1-2-7 0,-1-3 9 0,-1-4-1 15,0-3 0 1,-2 2 0-16,0-1 1 0,0-1-1 0,0 1 0 16,0 2 1-16,0 1-2 15,0 1 0-15,0 1 1 0,0-5 0 16,0 1 0-16,0 0 1 15,-2-3-1-15,2 2 0 0,0-3 0 0,-1 2 0 16,1 1 0-16,-1-3 1 16,0 4-1-16,-1-3 0 0,1 0-1 15,1 2 0-15,-1-3 1 0,1 3 0 0,-1-2-3 16,-1 0 4-16,0 1-2 15,0-1 0-15,1 2 1 0,-2-1 0 16,2 0 0-16,-2 1-1 16,2-2 1-16,-2 1-3 0,2 0 3 0,-1 0 0 15,1 0-4 1,-2 0 4-16,0 1 0 0,-1-2-3 0,1 1 3 15,-2 2 0-15,0-2-3 0,0 2 3 0,-1-2 0 16,0 1 0 0,0 0 0-16,-1-3 0 0,2 2 0 0,-5-2 0 15,3 0 0-15,1-1 0 16,-2 3-1-16,1 1 1 0,0-3 0 15,1 3-2-15,-1-1 2 16,0-2-13-16,-2 0 4 0,2 1-6 0,-3-1 1 16,2 2 0-16,-2-2-3 15,2-1-1-15,-1 0 6 0,-1 3 0 16,5-3-9-16,-1 0 3 0,1 1-14 0,2-1-17 15,1 0-6-15,-2 0-22 16,0 0-54-16,0 2-10 0,-2-1-49 16,2-1-143-16</inkml:trace>
  <inkml:trace contextRef="#ctx0" brushRef="#br0" timeOffset="65660.091">19600 3212 160 0,'12'-10'0'0,"-1"3"56"16,0 0-17-16,0 0-4 15,-2 1 4-15,0 1 6 0,-1-3-17 0,-1 0-1 16,0-4 6-16,0 0 3 0,0 0 0 15,-2 2 19-15,0-2-3 16,-1 3 5-16,-1 3 4 0,-3-1-15 0,0 0-11 16,0 4 2-1,-2-1-12-15,-2-1-2 0,0 2 5 0,-1-2-3 16,0 0-3-16,-2-2-1 15,-1 0-6-15,-2-1-4 0,-4 0-4 16,-6-3-4-16,-4-1 0 16,-6 3-2-16,-6-1 0 0,-7 0 0 0,-7 2-1 15,-5 0 0-15,-1 2 2 0,-2 2-2 16,-2 0 0-16,2-1 4 15,0 1-4-15,1 0 0 0,1 0 7 0,2 1-1 16,3 0-1-16,-1 1 0 16,3 2-3-16,-1 2 1 0,0 4-1 15,2 2 0-15,-2-1 0 16,2-1-1-16,-2 1-1 0,-1-2 0 0,0-1 3 15,3 1-3-15,-2 0 0 0,3 2 4 16,1 3-2-16,0 1 1 16,3 1 1-16,1 1-1 0,2 2 5 0,1-1-5 15,2 3-3 1,0-2 0-16,-2 3 6 0,0 0-6 0,-3 2 3 15,1 0-3-15,0 0 0 16,-2-1 3-16,1 0-3 0,-2 4 0 16,1-3 0-16,-1 3 4 15,1-1-4-15,1 2 0 0,2-2 2 0,2 0-2 16,4-2 0-16,2-3 5 0,3 2-8 15,1-2 6-15,4 1-4 16,2-2 1-16,2 4 0 0,4-2 6 0,2 3-4 16,2-1-3-16,3-2 2 15,0 3-1-15,3-3 0 0,1 1 0 16,1 3 4-16,-1-3-4 15,-1 3 0-15,0 2 11 0,2 0-4 0,-3 3-4 16,3 0-2 0,0-1 1-16,2 0-1 0,1-1-2 0,2-1 1 15,3 2 0-15,4-1 2 0,4 0-2 0,5 3 8 16,4-4-4-16,4 1 4 15,5-2 0-15,4-3 3 0,5 1 2 16,2-2 1-16,0-1 0 16,1-1-5-16,-3-2-3 0,1 2-3 0,0-3 3 15,0 2-4 1,1 1-1-16,1-4 1 0,-1 0-1 0,4 1 0 15,6-4 0-15,-2 1 2 0,5-1-5 0,2-1 4 16,2-1 0 0,4 1-3-16,4 1 2 0,-1-2 0 0,-1 2-1 15,-1-3 0-15,-5 0 2 16,0 0-3-16,1-4 2 0,-2-2-1 15,1 2 0-15,5-2 0 16,0 1 0-16,2-2 0 0,6 0 3 0,0 1-3 16,3-1 0-1,1 0 0-15,-2-2 4 0,-4-1 1 0,-3-2 0 16,-5 4-3-16,0 1-2 0,-2-2 0 0,1 0 3 15,-1 1-3-15,-2-6 0 16,-2 2 1-16,-2 0-1 0,-3-2 0 16,-2 0 1-16,-1 0-1 15,-1-2 0-15,0-2 1 0,-1 3-2 0,1-5 2 16,-1 1-1-1,-2-1 0-15,0-2 0 0,-5 0 3 0,1-1-4 16,-2-1 2-16,0-2 7 16,-2 0-1-16,0-2 0 0,-1-2-1 15,1-1-2-15,-2-3 0 0,-2 0-2 0,-4 1-2 16,-2-4 0-16,-4 5 6 15,-5-1-2-15,-5-2 6 0,-3 3-3 16,-4-4 0-16,-4-1 0 16,0-5-2-16,-8 0-2 0,-6-5 1 0,-3 0 1 15,-3-1-5-15,-1-2 0 16,1 0 3-16,-1 0-5 0,-3-1 3 15,3-1-3-15,-4 1 1 0,-2-5 2 0,-4 3-2 16,-7-1-4 0,-6 2 4-16,-7-2-1 0,-5 2-1 0,-5-1 5 15,-1 0-4-15,1 6 1 16,-1 1 2-16,2 7-1 0,-1 1 0 0,-1 6-4 15,-1-1 4 1,2 2-34-16,0 3 23 0,3 1-2 0,4 3-7 16,4 6-8-16,5 5-10 15,7 4-31-15,1 3-19 0,2 13-51 16,1 1-148-16,-3-2-150 0</inkml:trace>
  <inkml:trace contextRef="#ctx0" brushRef="#br0" timeOffset="79450.111">13492 7524 475 0,'13'-2'0'16,"0"2"180"-16,-5-1-104 0,0 1-17 15,-3-1 12-15,1-2 12 0,1 0-13 0,0-3-15 16,-3 1 15-16,4-3-17 16,2-1-8-16,2 1-13 0,1 1-13 15,2 2-8-15,1 3-3 16,4 2-2-16,-1 0-3 0,1 0 2 0,1 2 3 15,0-2 2-15,-1 1 5 16,2-1 2-16,0 0-1 0,0-2 2 16,2-2 0-16,3 0-1 0,-2 1-2 0,1 1-1 15,1-1-5-15,-1 1-4 16,2 1-1-16,-1-2 0 0,1 1-3 15,-1-1 3-15,0 0-1 16,-1 0 1-16,1 3-1 0,-1-3 1 0,-2 2-2 16,2-1 0-1,1 0 0-15,3 1-2 0,0-2 0 0,3 1 4 16,-1-1-5-16,1-1 2 15,-4 1 0-15,-4 1-1 0,0-1 2 16,-7 0-2-16,-3 2 0 0,-4 1 2 0,-2 0-1 16,-6 0-1-16,1 0 0 15,-1 0 6-15,0 0-4 0,0 1 0 16,2-1-2-16,-1-1 0 15,1-1 0-15,1 1 0 0,-2 0 1 0,-3-1 0 16,1 0 4-16,-2-1-2 16,0-2 2-16,-1-1 0 0,-3-2-3 15,-4-1 5-15,0-2-4 16,0 2-2-16,-3-3 1 0,3 1 0 0,-2 0 1 15,0-3 0-15,2 1-1 0,1-1-2 16,2 2 0-16,-2 0 4 16,1-1-3-16,2 4 2 0,-2-1-1 0,1 3-1 15,2 1 3 1,1 3 2-16,1 2-3 0,0-1 2 0,1 2-3 15,0 0-4-15,0 0 0 16,1 2-1-16,2 3-1 0,5 2 5 16,1 1-1-16,2 4 0 0,6 0 0 0,-3 2 3 15,6 1-4-15,-1-1 2 16,0 3 1-16,0-5-2 0,0 3 0 15,-4-3 2-15,0-2-2 16,-1-1 0-16,-2 0 0 0,-1-3 0 0,-1-1 0 16,-2 2 4-16,-2-5-6 15,-2 4 2-15,-2-2 0 0,-2 2 0 16,-1 1-5-16,-8 2 3 15,-5 3 2-15,-4 2 0 0,-5 2 5 0,-2 0-3 16,-1 1 5-16,1 6-4 0,0-3 0 16,0 6 0-16,2-3-1 15,-1 1-1-15,2 1 1 0,1-4-2 0,-2-1 0 16,3 1 0-1,2-4 3-15,-2-3-4 0,5-1 2 0,3-1 1 16,3-6-3-16,3 4-4 16,3-2-40-16,1 0-55 0,2 4 5 15,0-4-13-15,0 1-71 16,0-2-60-16,-6-4-150 0</inkml:trace>
  <inkml:trace contextRef="#ctx0" brushRef="#br0" timeOffset="84500.118">13731 6217 422 0,'0'-2'0'0,"0"0"190"0,-1 1-112 0,1-1-16 15,0 2 20-15,0-1-28 0,0 0-25 0,0 1-13 16,0 0 2 0,2 0 13-16,4 0 12 0,1 0-17 0,1 0-1 15,4-1 9-15,-1 0-2 16,3 0-1-16,1-1-4 0,3 2-4 15,1-3 0-15,3 3-1 16,1-4-1-16,4 1-5 0,0-2 0 0,4 0 1 16,0-2-2-16,1-1 1 0,-2 2 3 15,1-2-6-15,-3 4-3 16,0 0 0-16,1 0-5 0,-1 0 1 0,1 1-2 15,-2 2-1-15,1 1-3 16,0 0 0-16,0 0 3 0,-1 2-4 16,3 1 2-16,-4-1-1 15,0 2 0-15,-1-2 2 0,-2-1-1 0,-2 0-1 16,-1-1 0-1,-1 0 5-15,-3 0-3 0,-2 0 1 0,-3 0-1 16,-2-4 1-16,0 4 1 0,-1-3-2 0,0 2-3 16,-4 0 2-1,1 0 1-15,-2-1-2 0,-1 1 0 0,1 1 3 16,-1-2-3-16,0 0 0 15,-1-2 8-15,1-1-6 0,-1-2 2 16,-1 1-1-16,0-2-2 16,-4-1 4-16,-2-2-3 0,-2 1-2 0,-2 0 0 15,-2-2 4-15,0 0-5 16,1 1 2-16,-1 1 2 0,4 2-3 15,0-1 0-15,1 2 3 0,1 1-4 0,1-3 2 16,-1 5 2-16,0-1-4 16,2-1 2-16,1 4 0 0,0-2-1 15,0 3 0-15,3 0 4 16,-1 0-5-16,1 1 2 0,0 0-2 0,0 0-2 15,1 0 2 1,1 2-6-16,4 3 3 0,1 3 6 0,6 1-1 16,2 3-1-16,-1-3 0 0,4 1 3 0,-3 2-3 15,2 0 0 1,-1-2 2-16,-3 0-3 0,-2-3 2 0,-1-1 1 15,-1-2-3-15,0 0 2 16,-2 1 1-16,-1-2-2 0,-2 1 0 16,-1 2 1-16,-1-2-1 15,-1 0-3-15,-1 1 3 0,-4 3-4 0,-4 4 5 16,-7 3 8-16,-2-1 14 15,-4 3 5-15,-2-2-4 0,1 2-6 16,-1 0-6-16,2-1-6 0,2-3-3 0,2 1-1 16,1 1-1-16,1-3-2 15,0 1 2-15,3 0 1 0,-1-4-3 16,4 0 1-16,3 0 0 15,-1-2-24-15,1-1-8 0,1 3-24 0,0-1-25 16,-1-2-1-16,1 7-20 16,-2-1-59-16,-3 0-59 0,-3-3-155 15</inkml:trace>
  <inkml:trace contextRef="#ctx0" brushRef="#br0" timeOffset="127710.178">13644 10167 433 0,'-9'-1'0'0,"1"0"140"16,-2 0-86-16,-2-2-10 15,-3 3 4-15,0-2-5 0,1-1-3 16,-2-1-6-16,1-2-7 16,-2-3-1-16,-3 2 10 0,-1-3-9 0,-4 3-5 15,-6 0-8-15,-1-1-8 0,-4 2-3 16,-2 3-3-16,-3 0 0 15,-3 3 1-15,-2 0-1 0,-2-2 0 0,-1-2 3 16,-2 2-3-16,-1-4 16 16,1-1 0-16,-5-1 6 0,1-2-5 15,0 3 2-15,-5-1-3 16,5 2-7-16,3 5-3 0,2-5-4 0,3 5-1 15,-1-3 0-15,2 2-1 0,3 1 0 16,-1-1 2-16,4 1 2 16,0-1 6-16,-1 1-3 0,1 1 0 0,-2 0-1 15,-1 2-2 1,0 2-1-16,-4 2-1 0,3 0 1 0,1-1-1 15,1 2-1-15,1-2 0 16,3 1 0-16,0 0 0 0,6-1-1 16,1-1 0-16,2 2 2 15,0 1-1-15,4 2 1 0,-3 1 0 0,2 0-2 16,0 2 0-16,-3 4 5 0,2 0-3 15,-2 1 1-15,0 2 0 16,0 0 2-16,0 0 1 0,-1-1-1 0,2 1-1 16,-1 1-1-16,-1-1-1 15,2 2 1-15,1 1-2 0,-1 1 2 16,2 1 0-16,1 0-2 15,1 1 1-15,4 0-1 0,-1-1-2 0,4 1 2 16,2-2 0 0,2-1-1-16,1-2 0 0,2-1 3 0,-1 4-3 15,-1 0 0-15,2 2 5 0,-2-1 2 0,1 0 1 16,3-4-5-1,0-3-1-15,3 0-1 0,3-4 1 0,2 3-2 16,1 0 0-16,3 1 3 16,5 3-2-16,0-1 1 0,6-1-2 15,0 3 0-15,3-2 4 16,2-2-1-16,-1 0 0 0,1-5 3 0,-1 3 0 15,2-1-2-15,-2 3 1 0,2 0-3 16,0-2-1-16,1 2 2 16,0-4-2-16,1 0 0 0,-1 1 3 0,-1-2 1 15,3 3-2-15,-2-1 1 16,2-1 0-16,1 0-1 0,0-2 2 15,2 0 1-15,2 0 2 16,-1-1 0-16,4-4 1 0,5 2 0 0,2 1-1 16,6-6 0-1,3 4-3-15,0-2 3 0,5-3-1 0,4 2 0 16,2 0 0-16,2-1-3 0,-2 1-1 0,-2 0 0 15,2 0-2 1,-2 3-2-16,1 1 2 0,-5-5 0 0,2 5-2 16,-2-3 2-16,-2-2 0 15,0 1-2-15,-1-1 2 0,1-3 1 16,-1 2-3-16,2-2 1 15,-3 0 0-15,-1 1 1 0,-1-1 0 0,-1 0 0 16,-1-1-2-16,0-1 1 16,1-2 0-16,-1 1 0 0,0 0 0 15,-2-4 0-15,3 1 0 0,-3 1 0 0,2-3 1 16,2 2-1-16,-1-1 0 15,2-1 2-15,-1 2-3 0,0-2 1 16,3-2 0-16,-4 2 0 16,-2-2 1-16,-1 0-1 0,-4 3 0 0,1-1 0 15,3 0 2 1,-4 1-2-16,3-2 0 0,0 4 2 0,-2-3-2 15,-1 1 0-15,-2-2 1 0,-2 1-1 0,1 0 0 16,-3-1 6 0,0 0-1-16,2 1 0 0,-7-1 1 0,2 3-3 15,-1-1 3-15,-4-3-1 16,0 1-1-16,-3 0 1 0,-1 0 0 15,-4-2 0-15,-1 0 3 16,-1-2-1-16,-1-1 0 0,0 0-1 0,0-1-2 16,-4-3-1-16,0-3 2 15,-3 2 0-15,-4-6-1 0,-3 0 0 16,0-3-1-16,-5 2-3 0,-3-2 0 0,-1 0 3 15,-4-1-4-15,-3-2 2 16,2 4-1-16,-1-3-2 0,-1 1 3 16,1-2-2-16,-3 3-1 15,0-2 2-15,-2-1 0 0,-2 2-4 0,-2-3 3 16,-4 2-1-1,-6 4-2-15,-1 0 2 0,-6 3 0 0,-1 5-2 16,-2 0 0-16,-4 2-20 16,1 2-12-16,-2 1 5 0,-3-1-2 15,0-1-14-15,-2-2 10 0,-4 0-10 0,-3-1-22 16,-3 3-27-16,-3 1-75 15,-1 0-230-15</inkml:trace>
  <inkml:trace contextRef="#ctx0" brushRef="#br0" timeOffset="144360.202">7981 13482 66 0,'-6'-6'10'0,"1"-1"9"0,4 0 22 0,-1-2-19 15,-1 3-14-15,2-3 22 16,-2 1-4-16,0 0 8 0,1 0 6 16,-3-1-8-16,0 2-7 15,0 0-5-15,-2 2-13 0,1-1-2 0,1 3-5 16,0 1 0-1,5 0 0-15,0 1-17 0,0 1-19 0,3-2-13 16,2-2 21-16,3-1 37 0,1 2-10 0,1 0 2 16,1-1-1-1,-4 1 1-15,4-2-2 0,0 3-19 0,-2 1-68 16,0-3-59-16</inkml:trace>
  <inkml:trace contextRef="#ctx0" brushRef="#br0" timeOffset="145590.203">7891 13336 147 0,'-4'2'0'0,"-3"1"15"16,2 2 0-16,-1-4-2 0,1 2 1 16,0-2-5-16,2-1 2 15,-1 0 14-15,1 0 26 0,0-1 2 0,1 0-4 16,-2-2-17-16,0 0 9 15,-1 0-3-15,-1 1-14 0,2 1-5 16,1 1 8-16,0 0-5 0,2 0-1 0,0 0 4 16,-1 0 7-16,2 0 13 15,0 0 1-15,0 0-3 0,0 0-1 16,0 0-7-16,0 0-12 15,0 0-11-15,1 2-11 0,1-2 0 0,6 2 17 16,1 1-5 0,2-1-1-16,3 0-5 0,-1-1 3 0,3 1-2 15,2-2 5-15,1 0 4 16,2 3 0-16,3-3-2 0,2 1 2 15,3 2-1-15,1-3 4 0,2 2-4 0,1 0-3 16,-1-2 1-16,-1 0 5 16,0 1-3-16,-1 1 1 0,-1 0-4 15,2 1-4-15,0 2-5 16,-2-3-2-16,0 3 0 0,0 0-3 0,-1-3 2 15,1 1 1-15,1 1-1 16,1 0 0-16,0 0-1 0,0-2 0 16,0 2 4-16,0-1-1 0,-2 0-3 0,0-1 0 15,-2 1 8-15,-1-3-5 16,-4 1 2-16,0 2-3 0,-3-2 0 15,-2 1 0-15,-2 0-1 16,0 0 0-16,-1 1 0 0,0-1-2 0,0-1 2 16,1 2 0-1,0-2-2-15,2 1 1 0,2 1 0 0,-1-2 2 16,3 1-3-16,-1-1 2 15,0 2-1-15,1-3 0 0,-4 0 0 16,0 0 1-16,-1 0-1 0,-4 0 0 0,-1 0 1 16,-1 0-1-16,-2 0 0 15,1 0 0-15,1 1-1 0,1-2 2 16,0 1 0-16,4-1-2 15,-3 0 1-15,1 1 0 0,-2 0 0 0,-3 0 1 16,-2 0-1-16,-2 0 1 16,-1 0-1-16,-3 0 0 0,0 0 4 15,0-2 5-15,-1-3-2 16,-3-3-7-16,-2 1 0 0,-1 0 2 0,-1-2-2 15,-2-1-1-15,-2 2 1 0,-2-6 0 16,0 2-1-16,-1-1 1 16,0-1 0-16,3 0-1 0,-3-1 1 0,2 1 0 15,0-1 0 1,0 3 0-16,1 0-1 0,2 2 2 0,2 4-1 15,3-2 0-15,1 1 2 16,0 0-2-16,2 1 0 0,1 4 0 16,0-1 3-16,0 3-5 0,1 0 1 0,2 0-4 15,4 5-5-15,2 3 12 16,6 4-2-16,1 2 0 0,2 3 0 15,-1 2 1-15,5-2-1 16,-2 1 0-16,0 0 1 0,-2-3-2 0,-1 0 2 16,-4-2-1-16,1-3 0 15,-2-1 0-15,-3 2 1 0,1-3-1 16,-2 1 0-16,-2-1 0 15,-1 1 0-15,-3-2-1 0,-1 1-1 0,0-1-4 16,-5 3 8-16,-5 1-2 0,-6 0 0 16,-8 6 3-16,-3-1-1 15,-5 1-2-15,-2 3 0 0,0-3 8 0,2 1-5 16,1 0-1-1,1-1-1-15,3 0-1 0,4 0 0 0,2-1 1 16,4-1-1-16,4-2-18 16,5 0-5-16,3-1-31 0,3 1-23 15,2 3-45-15,0-3-97 16,2-3-113-16</inkml:trace>
</inkml:ink>
</file>

<file path=ppt/ink/ink2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8:07:06.825"/>
    </inkml:context>
    <inkml:brush xml:id="br0">
      <inkml:brushProperty name="width" value="0.05292" units="cm"/>
      <inkml:brushProperty name="height" value="0.05292" units="cm"/>
      <inkml:brushProperty name="color" value="#FF0000"/>
    </inkml:brush>
  </inkml:definitions>
  <inkml:trace contextRef="#ctx0" brushRef="#br0">6051 7695 483 0,'-2'-6'0'15,"2"0"199"-15,-1 3-126 0,0 1-4 16,0 2 4-16,1 0-37 16,0 0-31-16,0 0-6 0,0 3 2 0,0 2 18 15,0 1 18 1,0 2-6-16,1 3-5 0,0-2 0 0,0 6 1 15,-1 2-6-15,2 0 0 0,-1 3-4 0,3 1-3 16,-2 0-3 0,1 1-1-16,1-5-5 0,-2 1 2 0,1-3-2 15,0-4-1-15,2 3 2 16,-3-8 1-16,2 0 1 0,-1-1-1 15,-3-3 1-15,4 1 2 16,-3-1-8-16,1 0 2 0,1 0 1 0,-2-2 1 16,3 0 6-16,-1 0 2 0,2-3 7 15,2-3 0-15,3-5-1 16,0-3 2-16,3-6-3 0,2-3-7 0,2-3-2 15,2-7 1-15,3-5 3 16,3-6-1-16,0-5 6 0,2 0-5 16,0-5 2-16,0 1 1 15,-1 5-2-15,2-2-4 0,-1 5-2 0,0 6-1 16,-2 4-3-1,-4 6-3-15,-1 2 1 0,-2 5-1 0,-1-2 1 16,-2 5-1-16,-3 2-4 0,0 2 4 0,-3 2-1 16,-2 4-1-1,0 0-1-15,-5 4-1 0,1 2-14 0,0 3-36 16,-2 0-40-16,0 10-28 15,-1 8 9-15,-6 5-52 0,-10 6-213 16</inkml:trace>
  <inkml:trace contextRef="#ctx0" brushRef="#br0" timeOffset="2250.003">9188 7797 562 0,'-1'-2'0'16,"1"2"239"-1,0 0-180-15,0 0-15 0,0 0-9 0,0 0-24 16,0 1-9-16,0 2 2 15,0 1 25-15,0 3 4 0,1-1-1 16,1 6-3-16,-1 3-5 16,-1 0 0-16,2 5-7 0,0-3-5 0,1 2-5 15,0-1-1-15,-1-2 1 16,1 0-6-16,0-3 1 0,-1-4 0 15,1 0-1-15,0-1 2 0,1-3-2 0,0 2-2 16,1-4 2-16,0 1 1 16,0-3-2-16,0 0 0 0,2-1 7 15,3-4 10-15,4-7 9 16,4-7 2-16,4-8-5 0,7-4 1 0,4-6 4 15,4-7-3 1,6-3-1-16,-3-6 2 0,0-2-1 0,-1 0-2 16,-2 0-9-16,-2 2-7 0,-1 0 1 0,1 3 1 15,-4 5-10-15,0 3 2 16,-1 5 6-16,-3 4-5 0,-2 5 0 15,-2 3-2-15,-2 4 0 16,-2 3 0-16,-2 1 3 0,-3 3-4 16,-3 3 0-16,1 2 0 15,-4 2-12-15,-4 6-25 0,-3-3-16 0,0 3-19 16,-1 3-13-16,-8 5-41 15,-4 8-101-15,-9 1-75 0</inkml:trace>
  <inkml:trace contextRef="#ctx0" brushRef="#br0" timeOffset="5480.007">13568 7861 273 0,'-2'-4'0'16,"2"0"228"-16,-1-3-146 0,1 3 10 0,0 1-9 16,0 0-19-1,0 0 1-15,0 0-11 0,0 1-8 0,0 1 7 16,-1-1-12-16,1 2-1 15,0-1-6-15,-1 1 1 0,1 0-7 16,0 0-7-16,0 0-10 16,0 0-10-16,0 3-2 0,0 0-4 0,0 7 7 15,0 3 1-15,0 2 7 0,3 4-2 16,2 1 0-16,-1 0 3 15,0 0 0-15,1-3-4 0,-2-2 3 0,2-1-4 16,-4-3-1-16,2 0 6 16,0-2 0-16,-2 2-4 0,1-1 1 15,-1-1-3-15,1 2-3 16,0-2 3-16,0-1-5 0,0 0 0 0,0-3 3 15,1 0-1 1,-2-1-3-16,0-1 2 0,1 0 1 0,-1-2-4 16,1 0 4-16,-1 1 1 0,-1-1-4 0,0 1 2 15,2-2 1 1,-1 2-2-16,1-1 0 0,0-1 1 0,1 1-1 15,-1-1 0-15,1 0 9 16,3-3-1-16,-1-3 10 0,2-2-3 16,1-1-5-16,-1-1-1 15,5-2-2-15,0-1-5 0,2 0 3 0,5-2-2 16,2-2-4-16,4-4 2 0,2-1 5 15,2-3-6-15,4-3 0 16,2-1 19-16,-2-2-6 0,3-1 9 0,-2-5-4 16,0 3 1-16,0 1 2 15,-1 1-2-15,-2 4-6 0,-1 0-2 16,-3 4-7-16,-1-1-5 15,2 0 2-15,-1 3 5 0,-1 0-4 0,-1 2-1 16,-3 4 0 0,-2-4-2-16,-1 5 2 0,-2 1 1 0,-1-1-3 15,-3 4 1-15,-1-1 2 0,-3 1-3 0,-3 3 2 16,1 0-1-1,-3 2-2-15,-1 2 4 0,-1 1-3 0,-2 1-16 16,0 1-12-16,0 1-26 16,-5 0-47-16,-4 6 14 0,-5 4-12 15,-5 5-55-15,-4 3-30 16,-4-1-136-16</inkml:trace>
  <inkml:trace contextRef="#ctx0" brushRef="#br0" timeOffset="10450.014">17175 7824 546 0,'2'-6'0'0,"-1"3"209"16,0 1-105 0,-1 2-23-16,0 0-21 0,0 0-28 0,2 2-13 15,-1 4 31-15,3 4 1 16,-1 0-17-16,-1-1 2 0,1 2-6 15,0 0-1-15,1 2-3 16,1 2-2-16,-1 0-5 0,1 2-5 0,2 0 2 16,-1-1-5-16,-1-1-5 0,1-1 4 15,-1-1-2-15,1-2-2 16,-2-3 0-16,1-1 0 0,1-2 3 0,-1 2 5 15,0-5 1-15,-1 0 4 16,1-2-1-16,1 0-1 0,3 0-1 16,0-6-1-16,4-5-3 15,5-3 2-15,7-9 0 0,2-4-6 0,5-6-2 16,4-5 4-16,2-3-2 0,2-8-6 15,2 2 5-15,-1-3-2 16,-3 2-5-16,0 3 0 0,-5 6 6 0,-5 7-7 16,-6 6 2-1,-2 4 3-15,-6 5-6 0,-4 4 4 0,0 3 0 16,-6 4-3-16,3 0-11 15,-3 3-26-15,-1 1-49 0,0 2-11 16,1 1-8-16,-1 6-61 16,-3 2-48-16,-3 3-117 0</inkml:trace>
  <inkml:trace contextRef="#ctx0" brushRef="#br0" timeOffset="11980.016">22526 7752 369 0,'0'-6'0'0,"0"2"190"0,0-2-94 0,1 1-28 15,0-1 12-15,0 1-3 16,0 2-17-16,1-1-9 0,-2-1-1 16,1 0-6-16,-1 5-6 15,0-1 3-15,0 1-16 0,0 0-13 0,0 0-11 16,0 6-1-1,0 1 0-15,4 4 11 0,-3 2-3 0,2 2 3 16,0 1 3-16,1 2 7 16,-1 1-6-16,2 1-5 0,0-1 5 15,0 0-5-15,0 1 1 0,0-2-4 0,0-1-3 16,1-2-1-16,-1-1 1 15,1-1-2-15,-2-1-1 0,1-3 2 16,-1 0-2-16,1-1-1 16,-1-1 0-16,0-3 5 0,-1 0-6 0,0-2 2 15,2-1 3-15,-1 1-4 16,0-2 0-16,0 0 10 0,2-2-2 15,2-5 13-15,3-4 1 16,5-1 1-16,1-4 2 0,1-5-6 0,6-2-1 16,4-3-2-16,6-6-6 0,4-2-7 15,3-9 7-15,6-4-4 16,2-3 0-16,0-3 6 0,1-2-2 0,-3 6 0 15,-5 5 3 1,-2 7-6-16,-4 2-2 0,-4 2 2 0,2 4-4 16,-2-1-6-16,-3 7 6 15,1 1-4-15,-5 1 0 0,-1 3 2 16,-2-1 1-16,-3 3-2 0,-2 0 0 0,-5 4 0 15,-4 0 0-15,-4 3-1 16,-2 0 0-16,-2 1-8 0,0 3 4 16,-2-1-11-16,0 3-20 15,-3-1-9-15,-3 2-15 0,-1 2-19 0,-1 3-5 16,-5 8-21-16,-3 3-59 15,-1 6-32-15,-3 1-61 0,0-1-286 16</inkml:trace>
  <inkml:trace contextRef="#ctx0" brushRef="#br0" timeOffset="16050.022">5769 9039 461 0,'-3'-4'0'0,"0"0"197"15,1 2-134-15,1 2-22 0,0 0-20 16,1 2-25-16,0 7-1 0,0 7 6 0,-2 1 1 15,1 1 13-15,-2-1 2 16,3-1 0-16,0-2 7 0,0 2-3 16,3-3-5-16,1 1-3 15,2-2-3-15,1-1-1 0,0 0-1 0,-1-6-1 16,2 1-4-16,-1-2 1 15,-1-2 6-15,1-2 9 0,-1 0 1 16,4-7 6-16,3-4-4 16,1-6-2-16,8-6-4 0,3-5-11 0,3-4 2 15,3-5-1-15,0-4 0 0,1-2 5 16,1-3 2-16,0-2 3 15,-1 1 1-15,-4 2-1 0,0 6-6 0,-6 0-4 16,0 7 3 0,-1 2-2-16,-2 3-5 0,1 5 2 0,-4 1-6 15,-4 6 1-15,-4 7 2 16,-3 3-1-16,-5 5-19 0,0 0-39 15,0 7-28-15,0 8-26 16,-2 9-7-16,-4 0-98 0,-5 1-265 0</inkml:trace>
  <inkml:trace contextRef="#ctx0" brushRef="#br0" timeOffset="17650.024">9250 9154 309 0,'0'-8'0'0,"0"2"168"16,0 0-113-16,1 0 8 0,-1 2-15 15,0 1-2-15,0 0 0 16,0 1-15-16,0 0 4 0,-1-1-1 0,-3 3-8 16,4-2 3-16,-1 1 6 15,1 1-11-15,0 0 4 0,0 0-12 16,0 2-15-16,0 5-2 0,0 4-12 0,0 8 16 15,0 0 16-15,0 1-11 16,4 0 2-16,-1-3-4 0,2 0-2 16,1 0-2-16,-3-4 0 15,2-1-1-15,-2-4 1 0,2-2 1 0,-2 0 0 16,2-1 4-1,-2-2-3-15,1 1-2 0,0-1 2 0,-1-2-2 16,0-1-3-16,2 0 2 16,2 0 6-16,2-3 1 0,1-5 6 15,4-3 0-15,2-4-4 0,4-7-3 0,6-5 3 16,1-2-2-16,2-3 0 15,1-3 0-15,-2 0 0 0,2 1 6 16,-3-1-2-16,-2 2-5 16,-1 3 3-16,-3 4-6 0,-3 1-6 0,-1 3 4 15,-1 0 0-15,-1 1-3 16,-1 0 2-16,-3 3 0 0,0 3-2 15,-4 1-1-15,-1 9 2 0,0 1 0 0,-1 4-42 16,2 0-5-16,-2 1-23 16,2 4-4-16,-3 5-21 0,1-3-17 15,0 5-2-15,-2 5-24 16,-3-2-121-16</inkml:trace>
  <inkml:trace contextRef="#ctx0" brushRef="#br0" timeOffset="20010.028">13544 8957 497 0,'0'-5'0'16,"0"2"134"-16,0 1-89 15,0 1 0-15,0 1 2 0,0 0-7 16,0 0-18-16,0 1-31 0,0 4-3 0,1 4 23 15,2 4 23-15,1 3-2 16,-1 4-5-16,-2-2 1 0,2 2-8 16,-2 0-7-16,2-3-9 15,2 2 1-15,-2 0-3 0,3-4-1 0,-1 0 1 16,-1-3 0-16,3-3-4 15,0-2 4-15,0-3 1 0,1-3-1 16,3-1 5-16,-1 0-1 16,2-2 7-16,2-4 3 0,0-1-4 0,2-4-3 15,1-3 2-15,6-1-2 0,2-6 2 16,6-4 2-16,5-6 3 15,5-4 6-15,1-6 1 0,5-5 0 0,1-5 2 16,0-2-4 0,4-2-5-16,-1 3 1 0,-3 0-3 0,-3 3-3 15,-5 5-1-15,-3 4-5 16,-7 3-2-16,-4 6-1 0,-3 4 1 15,-5 5-2-15,-4 2-2 0,-2 4 2 0,-3 5 1 16,-3 3-2-16,-2 4-1 16,-3 2 1-16,2 1-21 0,-3 1-15 15,1 0-21-15,0 1-34 16,1 6 27-16,-2 6-17 0,0 2-66 0,-7 6-21 15,-4 1-13-15,-3 2-212 16</inkml:trace>
  <inkml:trace contextRef="#ctx0" brushRef="#br0" timeOffset="21780.03">17321 9107 455 0,'-3'-13'0'0,"2"5"188"0,-3 2-114 16,4-1-17-16,-4 4-14 15,2 1-12-15,-1-1-4 0,-1 0-1 16,3 1-7-16,-2 0 9 16,2 2-4-16,1 0-15 0,0 0-5 0,0 0-4 15,0 2 0-15,0 5 0 16,1 1 1-16,-1 6 18 0,2-1-12 15,0 2-1-15,1-1 0 0,0 0 1 0,1-2 3 16,-1 0-1-16,1 0 4 16,-3-3-3-16,3 0-1 0,0 0 1 15,-1-2 0-15,1-1-1 16,-1-2-3-16,-1-1-1 0,0-1-4 0,-1 0 1 15,2-2 4 1,1 0 2-16,2-1 14 0,7-9 8 0,1-2-10 16,6-6-7-16,2-1-4 15,4-3-1-15,4-4-1 0,4-4 3 16,7-2-6-16,1-6 0 0,4 0 0 0,1-1-2 15,1-2-2-15,-3 3 0 16,-4 1 11-16,-5 0-10 0,-5 6 4 16,-4 2 1-16,-5 0-1 15,-3 2 1-15,-3 4-2 0,-4 3-2 0,-4 6 1 16,-3 6-2-16,-2 1-2 15,-2 4 2-15,0 3 0 0,-1 0-1 16,0 0-16-16,0 0-21 16,1 3-40-16,-1 4-18 0,0 5 22 0,-3 7-59 15,-7 2-19-15,-3 1-70 0,-8-4-245 16</inkml:trace>
  <inkml:trace contextRef="#ctx0" brushRef="#br0" timeOffset="26570.037">22409 8988 456 0,'1'-7'0'0,"0"-1"213"0,0 1-119 0,-1 0-18 15,0 0-6-15,0 4 0 16,0-2-20-16,2 3-11 0,-2 2-14 15,0 0-17-15,0 0-12 16,0 2-7-16,0 5-8 0,1 3 16 0,0 5 4 16,2-1 1-1,1 1 2-15,-2-2-1 0,3-1-1 0,-1-3 2 16,3 2 0-16,-1-2-1 0,2 0 2 0,-2-1-3 15,1-2-1 1,0 1 4-16,-3-2-4 0,2 0-2 0,-1-2 2 16,0-1 1-16,0-2-3 15,3 1 2-15,2-1 4 0,2-6 1 16,6-1 0-16,0-4 0 15,6-2 3-15,3-2-3 0,3-4 3 0,2 0 8 16,1-4-2-16,3-1-5 16,4-1 2-16,3-3 1 0,3-2-4 15,1-2 2-15,0-1-2 0,-3 3-1 0,-5 1-2 16,-1 4-3-16,-4 3-1 15,-4 1-1-15,-1 2 0 0,-2 3-1 16,-2 4 0-16,-1 1 0 16,-2-1 2-16,0 3-2 0,-2-2-3 0,2 3 3 15,-1 1-14 1,-2 1 2-16,-4 4-9 0,-6 3-24 0,-1-1-16 15,-6 8-25-15,-2 4-49 0,-7 5-48 0,-8-2-53 16</inkml:trace>
  <inkml:trace contextRef="#ctx0" brushRef="#br0" timeOffset="29300.041">5680 10267 347 0,'-3'-6'0'0,"1"-2"157"0,0 4-84 15,-1-3-13-15,2 1-6 16,-2 3 6-16,2-3-19 0,-1 3-5 15,-1 1 2-15,2 2-8 0,0-1-9 0,0-1 6 16,1 2-11-16,-1 0-7 16,1 0-9-16,0 0 0 0,0 5 0 15,0 2-15-15,1 3 20 16,2 3 0-16,0 1 1 0,3 0 2 0,-2-2 1 15,1 3 1 1,0-1 3-16,0-1-1 0,-2 1 0 0,1-2-2 16,-1 0-3-16,-1-1-2 15,0 0 1-15,0-6-4 0,-1 2-2 16,2-2 0-16,0-3 8 0,-2 1-7 0,2-3 0 15,0 2 2-15,1-1 3 16,-1-1 9-16,1 0-5 0,1-3 7 16,2-4 0-16,3-5-6 15,0-3-1-15,6-6 0 0,3-4-6 0,1-2 1 16,6-6-1-16,1-4 0 15,1 0-3-15,5-6 12 0,-3 0 2 16,1 2 7-16,0-3 0 16,-4 4-9-16,-3 4-2 0,-4 5-5 0,-4 8-2 15,-5 6-2-15,-3 4 0 0,0 1 0 16,-2 4-4-16,1-2 2 15,1-1 0-15,-1 4 0 0,4 0-11 0,1 2-11 16,-2-2-8 0,1 4-1-16,-1 1-1 0,-2 0-4 0,-1 2 5 15,-2 0-16-15,-2 5-24 16,-2 6-3-16,-1 5-5 0,0 4-80 15,-9 5-11-15,-4-3-118 0</inkml:trace>
  <inkml:trace contextRef="#ctx0" brushRef="#br0" timeOffset="32430.045">9152 10144 311 0,'0'-9'0'16,"0"3"193"0,0 0-136-16,0-2 0 0,0 6-2 0,0-3-17 15,0 1-7-15,-1 1 9 0,-2-2-7 0,2-1 5 16,-1 2-2-1,-1-3-2-15,1 3 2 0,2 0 0 0,-2 2-9 16,1 0-5-16,1 2-7 16,-1 0-10-16,1 0-2 0,0 0-6 15,0 0 4-15,0 0-2 16,0 0-16-16,0 0 3 0,0 5 2 0,0 4 15 15,2 3 15-15,-2 1-5 0,3 0 2 16,-2 3-2-16,2-1 3 16,-2 3-3-16,1-3-4 0,2 0-3 0,0 2-2 15,-1-1 1-15,1 0-5 16,-1 1 0-16,1-1 5 0,-1-4-3 15,3 0-3-15,-2-5 2 16,0-1 0-16,1-1-1 0,-2-1 0 0,1-2 3 16,0 1 0-1,-1 1-1-15,2-1-3 0,-2-2 1 0,4-1 0 16,-1 0 7-16,2-4-3 0,5-5 4 0,2-3-6 15,5-5-1 1,1-3 2-16,5-4 0 0,1-5-5 0,3-2 3 16,1-1 1-16,0-1-3 15,3-1 2-15,0 0-1 0,1 0 0 16,2-1 0-16,-1 0 2 15,1-2-1-15,-1-1 4 0,-1-3 1 0,-2 2-2 16,-2 5 2-16,-6 7 1 16,-2 1-7-16,-2 6 0 0,-1 1 4 15,-4 5-5-15,-2 1 2 0,-2 1 1 0,2 3-3 16,-4 1 1-16,2-1 0 15,1 1 0-15,-2 0-2 0,1 2 2 16,-1 2 0-16,-1 1-2 16,-3-2 0-16,0 3-11 0,-2 1 7 0,-2 1-3 15,1 0-11 1,-1 0 0-16,-2 1-9 0,0 3-8 0,-1 0-4 15,0 1-23-15,-4 6 0 0,-3 3-9 0,-3 1-75 16,-3 1-128 0</inkml:trace>
  <inkml:trace contextRef="#ctx0" brushRef="#br0" timeOffset="34230.047">16962 10181 666 0,'0'0'0'0,"0"0"166"0,1 0-109 15,-1-3-16-15,3 3-27 16,1 0-12-16,4 1 6 0,0 3-2 0,0 1 6 16,-2 0 3-16,2 1-5 0,-3 1 2 15,4 0 1-15,-1-1 0 16,-1 4 1-16,2 0-1 0,-4 0-4 0,1 2-6 15,-2 0 0-15,2 0-1 16,-2-1 0-16,-1-1-1 0,-1-2 1 16,1 1 0-16,-1-4 1 15,1 2-2-15,-1-2-2 0,0-2 2 0,1 1 2 16,-1-2-2-1,2-1 2-15,4-1 2 0,3-2 6 0,7-9 10 16,7-5-3-16,5-8-3 0,8-5-2 0,7-7 2 16,5-6 8-1,8-4 1-15,3-5-6 0,3-2 1 0,1 1-4 16,-2 1-4-16,-8 7-2 15,-6 7-3-15,-10 5-3 0,-9 8-5 16,-8 5 4-16,-7 5 1 16,-7 7-3-16,-6 0-11 0,-2 5-16 0,0 2-40 15,-2 0-30-15,-5 3-42 16,-7 8-141-16,-6 1 12 0</inkml:trace>
  <inkml:trace contextRef="#ctx0" brushRef="#br0" timeOffset="35310.049">13409 10260 248 0,'1'-4'0'0,"-1"4"143"0,0 0-49 16,0 0-37-16,0 0 9 15,0 0-2-15,1 0-15 0,-1-3-3 0,0 3-16 16,0 0-11-16,0 0-1 16,1 1-4-16,-1 5-18 0,2 3-8 15,-2 7 24-15,3 7 28 16,2 1-14-16,-3 5 2 0,1 1-5 0,2-3-1 15,1-2 1-15,0-4-9 0,0-7-4 16,2-3-3-16,-1-3 4 16,0-2 3-16,0-2 7 0,1 0-2 0,-2-2-7 15,2-1-2 1,2-1 1-16,2 0-1 0,0-2 1 0,6-6-1 15,2-3-1-15,4-4 0 16,5-5 5-16,0-3-6 0,2-3 4 16,4-3-1-16,-1-3 1 0,3-1 2 0,2-2 4 15,1-3-3-15,2 1-2 16,-2-1-1-16,-1 1-6 0,-4 2 1 15,1 2-3-15,-3 0-2 16,0 3-1-16,1-1 1 0,-1 2 1 0,0 0-4 16,-3 0 2-16,-5 8 2 15,-5 5-4-15,-6 4 2 0,-5 7-1 16,-4 2 0-16,-2 1-2 15,-2 1 1-15,1 1-20 0,-2 0-1 0,0 0-12 16,0 0-22-16,0 1-8 0,1 5-19 16,-1 5 7-16,-1 7-26 15,-10 3-43-15,-2 3-120 0,-9-4-180 0</inkml:trace>
  <inkml:trace contextRef="#ctx0" brushRef="#br0" timeOffset="41280.057">22057 10188 307 0,'0'-7'0'16,"0"-1"131"-1,0 1-61-15,-3 0-14 0,2 0-8 0,-1 4-7 16,1 0-14-16,-1 1-2 16,2 2 3-16,-1-1 1 0,1 0-3 15,-3 1-9-15,3 0-7 16,0 0 2-16,0 0 14 0,0 0-3 0,0 0-2 15,0 0-9-15,3 0-7 0,-3 4 0 16,1-1 7-16,3 2-5 16,-2-1-1-16,1 0-1 0,1 2 8 0,-3 0 1 15,1 5 9 1,0-1 1-16,1 1-9 0,-2 1 2 0,1-3 0 15,1 3-6-15,-1-3-2 16,2-1-2-16,0 1-5 0,-2 1-1 0,3 0 3 16,-2-1-3-16,1 4-1 0,-1-4 0 15,2 1 2-15,-1 1-2 16,1-2 2-16,0-1-2 0,-1-2 0 0,1-3-1 15,-2 0 1 1,1 0 3-16,0-3-3 0,0 2 3 0,1-1-3 16,-2-1 0-16,1 0 5 15,5 0-5-15,-3-3 0 0,3-3 3 16,2-2-3-16,2-4 7 15,2-5-5-15,5-7-3 0,6-3 2 0,0-6 0 16,5-4-1-16,4-4 0 0,2-5 0 16,5-5 0-16,2-2 19 15,3-4-12-15,2-2 2 0,3 1 2 0,-1-1-1 16,-1 4-3-16,2 4 2 15,-4 7-4-15,-4 6-4 0,-9 5 3 16,-7 6-3-16,-8 9-2 16,-6 4 2-16,-3 6 1 0,-5 4-3 0,-2 1-5 15,-1 3-10 1,0 0-17-16,1 3-3 0,0 6-13 0,0 1-27 15,-2 3-20-15,-2 5-21 0,-2 3-110 0,-11 0-85 16</inkml:trace>
</inkml:ink>
</file>

<file path=ppt/ink/ink2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8:13:28.436"/>
    </inkml:context>
    <inkml:brush xml:id="br0">
      <inkml:brushProperty name="width" value="0.05292" units="cm"/>
      <inkml:brushProperty name="height" value="0.05292" units="cm"/>
      <inkml:brushProperty name="color" value="#FF0000"/>
    </inkml:brush>
  </inkml:definitions>
  <inkml:trace contextRef="#ctx0" brushRef="#br0">13765 3255 462 0,'1'-6'0'0,"0"2"131"0,-1 2-51 0,0 1-2 15,0 1-16-15,0 1-46 16,-1 6-11-16,-2 6 22 0,-2 7 18 16,1 2-11-16,0 1 2 15,-1-1-8-15,2 4-10 0,-1-1-7 0,-2 4-4 16,3-3-4-16,-2 1-2 15,-2-1 1-15,1-1-1 0,2-3-1 16,-1-3 0-16,1-2 2 0,1-4-2 0,0-2-14 16,2-3-5-16,1-3-28 15,0-3-28-15,3-2-41 0,2-1-105 16,1-11-84-16</inkml:trace>
  <inkml:trace contextRef="#ctx0" brushRef="#br0" timeOffset="220">13785 3178 480 0,'5'-27'0'0,"3"-1"319"0,1 0-204 0,2-3-5 16,0 5-24-16,-1 5-37 16,3 1-20-16,-1 5-5 0,2 1-8 15,4 2-3-15,1 2 2 16,4 2-5-16,1 2-7 0,0 1-1 0,4 5-1 15,-2 0 0-15,1 0-2 16,-2 0-29-16,-1 2-15 0,-6 0-48 16,-8 6-32-16,-6 3-94 0,-4-1-151 0</inkml:trace>
  <inkml:trace contextRef="#ctx0" brushRef="#br0" timeOffset="400">13783 3345 623 0,'17'-7'0'0,"6"-2"184"16,5-3-82-16,4-2-3 0,2 0-52 0,0 3-35 16,-1 1-11-16,0 2-2 15,-1-3-17-15,-3 5-35 0,-4 4-50 16,-5 2-68-16,-7 0-166 15</inkml:trace>
  <inkml:trace contextRef="#ctx0" brushRef="#br0" timeOffset="600">14106 3475 529 0,'-3'10'0'0,"1"2"108"0,1 0-47 0,1 1 1 15,-3 2-12 1,2-1-24-16,1 1-14 0,-6-4-5 0,6-1-5 15,-1-5 0-15,1-1 0 16,0-1-2-16,0-2 0 0,4-1-86 16,1 0-26-16,2-4-180 0</inkml:trace>
  <inkml:trace contextRef="#ctx0" brushRef="#br0" timeOffset="770.001">14181 3125 662 0,'-2'-8'0'16,"2"3"116"-16,0 1-103 0,4 3-21 16,-1 2-30-16,1 10-71 15,-4 3-234-15</inkml:trace>
  <inkml:trace contextRef="#ctx0" brushRef="#br0" timeOffset="1330.001">14380 2963 643 0,'3'-9'0'0,"-1"4"223"16,-1 4-124-16,0 1-21 0,-1 10-51 15,0 12 4-15,-1 12 13 16,-6 11-3-16,-3 8-14 0,-2-1-6 0,-4 1-3 16,-1-3-2-16,3-2-10 0,0-4 2 15,2-5-2-15,3-3-3 16,1-6-2-16,3-3 1 0,0-4-2 0,1-5 0 15,2-4 0 1,1-5 2-16,1-5-3 0,0-3 2 0,0-1-1 16,2-2-1-16,4-8 2 15,3-4 10-15,3-6-11 0,-1-2 0 16,2-5 4-16,4-3-5 15,-1-3-4-15,3 1-5 0,0 0-5 0,0 3 3 16,-2 6 1-16,-2 3 3 0,1 5 8 16,-2 6 0-16,0 5-6 15,0 4 5-15,-2 4-2 0,0 10-2 0,-2 7 5 16,-1 3 0-16,-2 5-3 15,-1 1 5-15,-1-2-2 0,-2 0 0 16,-1-2 0-16,-2-3 3 16,0 0-3-16,-8-2 0 0,-2 0 2 0,-4 0-1 15,-4 0-1-15,-3-1 0 0,-1 0 1 16,-3-4 0-16,1-2 1 15,-2-3-3-15,3-3 2 0,6-3 2 0,3-4-4 16,7-1 0 0,4 0-10-16,1 0-11 0,2-4-6 0,0-2-43 15,5-3-55-15,2-4-17 16,2 2-44-16,-1-3-130 0</inkml:trace>
  <inkml:trace contextRef="#ctx0" brushRef="#br0" timeOffset="1870.002">14666 3538 687 0,'16'-8'0'0,"1"0"181"0,2-1-105 16,-1-2-25-16,0-3-10 15,1 1-10-15,-3-2-15 0,-3 0-1 0,-2-3-5 16,-3-1 7-1,-5 0 5-15,0 0-1 0,-3-1-2 0,0 5-6 16,-1 0-4-16,-4 2-6 0,1 5-2 0,-4 1-2 16,-2 7-4-1,0 0-2-15,-3 10 1 0,-2 9 6 0,-2 5 0 16,-1 7 3-16,2 3 0 15,0 1-3-15,4-1 0 0,1-2 0 16,3-5 2-16,5-2-3 16,0-3 2-16,3-4-1 0,4-3 0 0,3-2-1 15,3-5 1-15,2-1 4 0,5-7 3 16,0 0 0-16,2-4 1 15,2-7-2-15,-1-2-5 0,3 0 2 0,-2-5 0 16,-1-3-2-16,1-3 0 16,-1-1 1-16,1-4-3 0,-1-3-1 15,-2-1-4-15,-1 1-4 16,-4 2-8-16,-5 4 12 0,-1 7 2 0,-4 5 1 15,-3 8 2 1,0 5-2-16,0 1-8 0,-7 14-1 0,-2 7 8 16,0 9 5-16,-2 6 8 0,1 2-1 0,4-1 1 15,0-8-1 1,6 0 3-16,0-8-1 0,2-4 2 0,6 0-2 15,2-4-3-15,3-1-2 16,5 0-5-16,3-3 0 0,3-4 3 16,4 2-2-16,-1-5-2 15,2-2-84-15,0-1-15 0,-1 1-110 0,-4-5-130 16</inkml:trace>
  <inkml:trace contextRef="#ctx0" brushRef="#br0" timeOffset="3230.004">15624 3460 600 0,'0'0'0'16,"2"-1"139"-16,4-3-39 15,3 0-6-15,0-1-9 0,3 1-30 16,1 1-27-16,1 3-2 15,3 0 9-15,7 0-4 0,1 2-5 0,7-1 0 16,6 2-2-16,6-3-4 0,3 0-3 16,5 0 0-16,3 0-4 15,1 0-4-15,1 0-2 0,-1 0-5 0,-3 0-4 16,-2-3 4-1,-3 3 0-15,-4-5-2 0,-7 2 0 0,-4-1 2 16,-6-1-3-16,-3 3 1 16,-2-1 0-16,-2 1 0 0,1 0-2 15,-5-1 2-15,-1 3-11 0,0-3 0 0,-2 2-4 16,-2-1-5-16,-1 0 1 15,-3 1 4-15,-4-1-9 0,1 1 9 16,-4 1 0-16,0-1-4 16,0-1 8-16,-4-1-15 0,-4 0-19 0,-4 0 18 15,2 1 12-15,-2-1-5 16,1-1 4-16,1 1-6 0,0 0-1 15,0-1 13-15,3-2 4 16,-3 1 2-16,2-4 7 0,-2 4-3 0,0-5 0 16,1 2 0-16,1 0 11 0,3 1 15 15,2 0 0-15,0 1-2 16,2 3 1-16,-1 1-1 0,2 2-7 0,0-2-2 15,0 2-3 1,0-1-6-16,3-1-7 0,2 2 2 0,1 0 14 16,4 3-4-16,0 0 5 15,2 1-1-15,1 1 4 0,1 0-2 16,-1-1-5-16,1-1-4 15,0 2-1-15,-1 3-5 0,-2 0-2 0,0 0 0 16,0-1 3-16,-2 3-3 0,-3-1 0 16,-2 1 0-16,-1 0-3 15,-2-1 4-15,-1 1-2 0,0 2-5 0,-4 0 8 16,-2 0-1-16,-5 1-2 15,-3-1 2-15,-3 4 6 0,-2-4-5 16,1 0-1-16,0 1-2 16,1 1 2-16,-1-1 0 0,3 2 0 0,2-4-1 15,0 1 0-15,3 1 0 0,0-2-26 16,2 0-1-16,3-1-10 15,0-1-35-15,1-2-3 0,1 2-53 0,0-2-93 16,-1-3-67 0</inkml:trace>
  <inkml:trace contextRef="#ctx0" brushRef="#br0" timeOffset="4880.006">17041 3173 664 0,'2'-10'0'0,"1"2"262"15,-2 4-165-15,0 4-7 0,0 0-32 0,-1 11-48 16,-3 10-3-16,-5 12 34 15,-2 9 2-15,-3 2-16 0,2 2-10 16,1-4-5-16,2-2-4 16,0-4-1-16,1-2-5 0,0-2-2 0,-2-1 0 15,2-5 2-15,1-1-18 16,-2-6-13-16,4-2-13 0,1-7-24 15,4 0-10-15,-1-5-32 16,3-4-89-16,5-1-35 0,-2-12-252 0</inkml:trace>
  <inkml:trace contextRef="#ctx0" brushRef="#br0" timeOffset="5320.007">17312 3249 714 0,'-2'0'0'0,"-5"5"203"0,-7 13-110 16,-5 6-29-16,-3 11-2 15,-2 4-28-15,3 0-15 0,4-2-5 0,3-3 0 16,7-4-6-16,3-3-3 15,4-5 1-15,4-3-2 0,3-1-2 16,3-2 5-16,3 0-4 16,2-2-1-16,3-3 1 0,2-1-5 0,-3-3 4 15,1-5 1-15,-2-2-3 0,0-1 0 16,-1-9 0-16,2-3 8 15,-2-5-4-15,2-5 0 0,0-2-2 0,-3-5-1 16,0-2 2 0,-2-3-1-16,-4-3 0 0,-4 0 0 0,-5 1-3 15,-2 3-2-15,-8 1 3 16,-4 8 0-16,-4 3-7 0,-4 6 7 15,2 8 0-15,0 2-5 16,2 6 5-16,3 4 0 0,5 4-5 0,0 2 6 16,4 0-2-16,-1 3-76 0,3-2 21 15,1 2-19-15,0 3-33 16,3 1 9-16,1 1-75 0,1-3-195 0</inkml:trace>
  <inkml:trace contextRef="#ctx0" brushRef="#br0" timeOffset="5740.008">17612 3288 698 0,'-2'-8'0'0,"-1"3"249"0,-1 0-159 0,1 5-29 16,-2 0-12-16,-4 10-37 15,-2 11 3-15,-6 6 24 0,-2 8-5 16,2 0-9-16,0 3-4 16,4-3-7-16,3 0-7 0,5-4-5 0,5-5 3 15,1-2-2-15,4-2-6 0,4-4 6 16,5-2-1-16,0-3-1 15,2-5 1-15,3-2 0 0,-2-5-2 0,1-1 0 16,0-1 6-16,-2-7-5 16,3-4 1-16,-1-1 1 0,0-6-1 15,-1 0 3-15,-2-5-1 16,1-3-3-16,-4-4 3 0,-2-5-3 0,-2-2 0 15,-4 1 2 1,-3 2-3-16,-1 3 0 0,-8 5 0 0,0 4 3 16,-5 7-5-16,0 3 3 0,2 7-2 0,-2 2-6 15,3 4 6 1,0 0 0-16,2 8-12 0,0 1-17 0,1 4-17 15,1 2-41-15,0 3-7 16,1 7-25-16,0 1-75 0,2 0-49 16,2 0-151-16</inkml:trace>
  <inkml:trace contextRef="#ctx0" brushRef="#br0" timeOffset="6170.008">17942 3321 636 0,'0'-15'0'0,"-1"3"225"0,-4 2-111 16,2 4-33 0,-2 5-26-16,-3 1-11 0,-3 5-22 0,-2 10-11 15,-5 8 14-15,-1 5 3 0,1 3-2 0,2 3-5 16,3 1-4-1,4 1-5-15,3-3-8 0,6-4 2 0,0-1-4 16,4-3-3-16,4-3 2 16,3-1 1-16,1-3-2 0,4-6 0 15,4 0 6-15,-2-3-8 16,3-3 4-16,2-5 2 0,0-1-4 0,0-1 0 15,1-8 5-15,-2-1-6 16,-2-6 2-16,0-1 8 0,-2-6-9 16,-3-2 0-16,-2-3 11 0,-4-4-7 0,-4-5 7 15,-4 0-6-15,-4-3 0 16,-7 2-1-16,-5 3-2 0,-7 2-2 15,0 5 0-15,-2 5 1 16,2 5-1-16,4 9-2 0,3 2 2 0,4 4 0 16,1 3-19-1,1 6-24-15,-2 6-52 0,-2 5-19 0,2 3-37 16,-1-2-182-16,-1-5-267 15</inkml:trace>
  <inkml:trace contextRef="#ctx0" brushRef="#br0" timeOffset="12870.018">18453 3221 561 0,'2'-13'0'0,"2"5"196"0,-2-4-84 16,0 5-33-16,-2 4-11 0,0 0-14 15,0 3-30-15,0 1-11 16,-2 8-17-16,-5 6 8 0,-3 8 35 0,-1 4-11 15,-2 3-6-15,-1-1 0 16,0 1-2-16,3-2-2 0,-1 1-8 16,1 0-3-16,1-2-2 15,2-1-1-15,0-2-5 0,3-3 2 0,0-2 3 16,-1 1-5-1,4-4 2-15,0 1 1 0,-1-3-3 0,0-2-1 16,2-2-6-16,0-3-14 0,0-4 2 0,1-2-16 16,0-1-44-1,2-7 6-15,5-7-7 0,1-5-135 0,-1-8-112 16</inkml:trace>
  <inkml:trace contextRef="#ctx0" brushRef="#br0" timeOffset="13430.018">18418 3096 532 0,'-3'-16'0'0,"3"-1"321"0,5 3-227 0,3 0-9 16,5 2-23-16,1 2-12 16,3 3-22-16,2 0-7 0,1 2 2 15,3 5 8-15,-3 0-11 16,0 5-1-16,-2 6-4 0,-4 4-5 0,-3 2 2 15,-4 7-1 1,-2 3 3-16,-4-2-3 0,-1 1-2 0,-3 1 0 16,-5-5-3-16,-2 2-5 0,-7-1 2 0,-2 0-1 15,-5-4 1 1,-1 0 1-16,2-5-2 0,1-2-4 0,1-1 4 15,6-5-2-15,5 0-7 16,4-4 2-16,4-2-5 0,2 0-3 16,0 0 7-16,0 0-7 15,3 0-14-15,6-3 19 0,2 0 5 0,3-2 0 16,3 2 6-16,-2 0-5 15,0 3 1-15,0 0 1 0,-2 6 0 16,-1 5 0-16,0 4-7 0,-1 5 4 0,-1 6 1 16,-3 0 4-16,2 1 0 15,-3-1-3-15,-3 2 2 0,1-5 1 16,-4 0-3-16,0-2 2 15,-5-2-1-15,-3 0-1 0,-7 2 2 0,-3 0 2 16,-1 0-3 0,-3-1 9-16,-1 2-4 0,2-7-1 0,-2-3 3 15,1-2-1-15,1-6 3 0,-1-4 4 0,3 0 2 16,0 0 1-1,2-11-2-15,2-1-5 0,-1-4-3 0,3-2-1 16,3 0-5-16,2 2 0 16,4-2-2-16,2 1 2 0,1-2-31 15,1 2-1-15,7 4-27 16,3 3-39-16,1 6-20 0,0 4-41 0,0 2-131 15,-1 6-136-15</inkml:trace>
  <inkml:trace contextRef="#ctx0" brushRef="#br0" timeOffset="13930.019">18773 3539 621 0,'8'-26'0'15,"2"1"285"-15,0-1-162 0,-2 2-19 16,-2 4-41-16,-5 3-18 0,-1 3 7 0,0 1-4 16,-7 6-9-16,-1 2-1 15,-7 5-11-15,-1 2-7 0,-6 11-8 16,-1 6-6-16,-1 7 2 15,1 3-5-15,4 0 1 0,4-2-3 0,3 0-1 16,3-4 0-16,4-3 4 16,4-2-6-16,0-4 3 0,1 2-1 15,2-3 0-15,3-1-13 0,3-2-5 0,2-3-8 16,0-2 1-16,3-1-6 15,-1-4-12-15,4 0 12 0,1-9 2 16,1-3 3-16,1-5 9 16,0-3 4-16,-2-1 5 0,0-2 9 0,-3-3 1 15,0 2-4 1,-4 0 3-16,-1 5 1 0,-4 4-3 0,-2 5 2 15,-2 7-1-15,-1 1 0 16,0 2 9-16,0 4-12 0,-2 9-6 16,-2 6 16-16,2 1 1 0,-1 0-4 0,2-1 2 15,1 1-2-15,0-5-3 16,0 0 3-16,4 1-3 0,-2-4-2 15,3-2-15-15,0-1-11 16,0-2-48-16,3-1-33 0,0-2-77 0,0-4-197 16</inkml:trace>
  <inkml:trace contextRef="#ctx0" brushRef="#br0" timeOffset="14280.02">19126 3306 665 0,'1'-12'0'0,"-1"-1"336"0,0 5-239 0,0 3-19 16,-5 3-10-1,-2 0-29-15,-1 4-21 0,-2 6-3 0,-3 4 6 16,1 5-9-16,1 3-2 16,1-1 0-16,2 2-6 0,1 0-3 15,3-3 3-15,2 4-3 0,2-1 0 0,0 1 0 16,1-1 0-16,2-3-2 15,4 0 1-15,-2-3 2 0,2 1-4 16,-2-1-1-16,-2 0 2 16,-1 1-1-16,-2-2 0 0,0 2-1 0,-6-2-4 15,-5-2 6-15,0-2 1 16,-4 2 0-16,0-4 0 0,-2 1 3 15,2-2-4-15,0-2 2 16,0 0 0-16,0-2-4 0,4-3-10 0,0 1-20 16,3-1-27-16,4 0-2 0,3-4-23 15,1-1-73-15,3-4-55 16,6-1-72-16</inkml:trace>
  <inkml:trace contextRef="#ctx0" brushRef="#br0" timeOffset="14580.02">19168 3540 469 0,'29'-20'0'16,"-1"0"282"-16,-3-3-178 15,-5 2-42-15,-5 2-2 0,-4 0-2 0,-6 2-5 16,-3 0-1-16,-2 4-9 0,-4 3-4 16,-4 2-9-16,-1 4-4 15,-6 3-8-15,-1 1-1 0,0 7-7 0,-3 9-5 16,1 2 2-16,2 6-1 15,-1-1-3-15,3 0 1 0,2 3 0 16,3-3 0-16,2 0 5 16,5-2-3-16,2 0-3 0,0-2 3 0,5-2-3 15,3-3-2-15,2-2 4 0,2-3-1 16,4-3-4-16,1 0 0 15,3-2 8-15,1-2-8 0,1 0 0 0,2-2 0 16,0 0-55 0,-1 0 9-16,3 0-13 0,-3-2-49 0,-3-1-43 15,-2-4-174-15</inkml:trace>
  <inkml:trace contextRef="#ctx0" brushRef="#br0" timeOffset="15300.021">20127 3177 769 0,'-4'-11'0'15,"-5"1"238"-15,-6 0-154 16,-4 3-6-16,-4 5-19 0,-5 2-15 0,-2 1-20 15,-1 10-1 1,2 4-2-16,3 1-4 0,5 3-5 0,6-6 1 16,3-1-1-16,5-2-3 0,0-2 3 0,3 2-6 15,0 1-5 1,3 1 2-16,-1 1-3 0,2-1 0 0,0 1 0 15,0-1 0-15,2 1-2 16,3 2 2-16,6-1 0 0,-1 3 0 16,5-3 0-16,3 0 1 15,1-2-1-15,2 2-2 0,-1 0 0 0,-4 2 0 16,-2 0 0-16,-3 2-1 15,-4-3-5-15,-1 2 7 0,-2-1-3 16,-4-3-1-16,1 4 4 0,-1-5 1 0,-1 1 0 16,-6-2-5-16,-4-1 5 15,-5-2 0-15,-4 0 0 0,-4-2 6 16,-1-2-7-16,-3-1 2 15,1-3 2-15,1 1-5 0,4-1 3 0,4 0-1 16,3 0 0 0,5-1 0-16,2-4 2 0,3 1-3 0,2-4-16 15,1 1-17-15,2 0-37 0,1-3-10 0,5 2-50 16,2-1-105-1,4 1-70-15</inkml:trace>
  <inkml:trace contextRef="#ctx0" brushRef="#br0" timeOffset="15620.021">20419 3208 748 0,'9'-17'0'0,"-1"6"203"16,-3 2-84-16,-3 7-39 0,1 2-21 15,-3 0-21-15,-4 12-32 16,-8 7 20-16,-7 10 31 0,-4 8-14 0,-6 0-4 16,2 4-4-1,1-4-1-15,-2 0-8 0,4-1-3 0,1-5-14 16,3 1-6-16,2-6-3 15,0-3 0-15,4 0 3 0,2-3-13 16,1-3-9-16,3-1-10 0,3-3-7 0,3-4 4 16,1-1-5-16,1-1-9 15,2-4 0-15,4 0-16 0,2-3-36 16,1 0-1-16,2-7-51 15,0-7-96-15,-4-3-56 0</inkml:trace>
  <inkml:trace contextRef="#ctx0" brushRef="#br0" timeOffset="15850.022">20251 3224 463 0,'6'-11'0'0,"-2"5"274"16,-1 4-122-16,-3 2-39 16,3 0-39-16,0 8-22 0,-2 8 10 0,2 10-3 15,-2 6-10 1,-1 4 1-16,1 3-11 0,-1-1-1 0,0-2-6 15,0-1-4-15,3-6-5 16,2-2-5-16,1-4-6 0,1 0-6 16,0-4-1-16,1 2-3 0,-3-3-2 0,1 0 0 15,-2-3 0-15,-2-1-93 16,-1-1 5-16,1-1-29 0,-4-2-88 15,-5-4-163-15</inkml:trace>
  <inkml:trace contextRef="#ctx0" brushRef="#br0" timeOffset="20160.028">16936 4117 537 0,'0'-4'0'0,"-1"4"204"0,-1-1-97 15,-1 1-39-15,-2 5-3 16,-3 5-17-16,-1 8 5 0,-3 10 13 15,-2 6-2-15,-1 4-18 16,-2 3-10-16,1 6 1 0,2-5-13 0,0 0-7 16,2-5-10-16,2-6-2 0,1-2-4 15,1-5 0-15,3-4 1 16,0-2-1-16,1-3-2 0,0-3-24 0,1-1-9 15,1-3-44 1,2-2-28-16,2-4-78 0,3-2-159 0,2-10-213 16</inkml:trace>
  <inkml:trace contextRef="#ctx0" brushRef="#br0" timeOffset="20580.028">17217 4152 669 0,'0'-2'0'0,"0"2"243"16,-5 1-123-16,-8 11-51 16,-4 10 1-16,-4 6 2 0,-1 5-20 0,2 5-14 15,2-1-5-15,2 1-14 0,4-3-7 16,0-3-4-16,5-4-3 15,1-2-1-15,4-3-3 0,0-5 0 0,2-1-2 16,4-2 0 0,3-2 0-16,4 0-2 0,2-5-7 0,4-3 3 15,1-1 3-15,2-4-6 16,1-7 5-16,2-3 3 0,-2-6 2 15,1-4 0-15,-2-2 3 16,-4-4-2-16,-1-6 2 0,-1-1-1 0,-4-3-1 16,-2-3 1-16,-4 1-2 0,-5 1 0 15,-6 4-2-15,-4 4 2 16,-6 10 0-16,-4 2-10 0,-2 9 8 0,-1 4 0 15,1 4 0-15,3 3-9 16,2 6-30-16,3 4-12 0,4 5-20 16,0 4-52-16,4 2-12 15,2 6-46-15,4-2-186 0</inkml:trace>
  <inkml:trace contextRef="#ctx0" brushRef="#br0" timeOffset="21010.029">17470 4253 741 0,'-9'-6'0'15,"0"4"265"-15,2 2-186 0,-1 5-7 16,-2 9-28-16,0 6-8 15,-2 5 1-15,-1 3-12 0,2 3-5 0,-1-1-8 16,4-2-4-16,1-1-7 16,4-5-2-16,3-2 2 0,1-4 0 15,5 0-1-15,4-5-7 16,2 1 1-16,2-5-6 0,2-4 0 0,1-1-4 15,2-2-3 1,0-2 10-16,-1-3-2 0,0-7 7 0,-2 1 7 16,0-3-4-16,0-2-1 0,-1-5 4 0,-3-2 1 15,0-3-2 1,-4-7 4-16,-1-2-1 0,-3 1 1 0,-1-3-1 15,-3 4-2-15,-4 3-1 16,-6 7 2-16,0 8 0 0,-3 7-1 16,-2 7 1-16,-2 3 1 15,1 11-3-15,1 5-2 0,4 4-1 0,1 2-33 16,6-1-27-16,1 2-32 15,0-3-61-15,3-5-45 0,2-3-125 16</inkml:trace>
  <inkml:trace contextRef="#ctx0" brushRef="#br0" timeOffset="21380.029">17906 4253 615 0,'-4'-15'0'0,"0"9"236"16,-3-1-99-1,2 3-44-15,-2 4-10 0,-2 5-20 0,-6 12-36 16,1 8 2-16,-4 8 6 16,2 4-6-16,1 4-7 0,2-2-2 15,6 1-8-15,3-6-6 16,3-6-7-16,2-3 2 0,4-6 0 0,7-1-1 15,0-1 0-15,6-8 1 16,1-1-1-16,1-7 0 0,3-1 5 16,2-1-3-16,1-6 1 0,-1-2-1 0,-2-5-2 15,-2-2 0-15,-5-4 7 16,0-4-4-16,-4-7 3 0,-2-4-3 15,-2-4-3-15,-3-6 0 16,-6 4 1-16,0 2-1 0,-9 2-4 0,-4 8 0 16,-2 8-2-1,-6 10 3-15,2 9-8 0,-2 4-29 0,5 9-22 16,0 8-32-16,1-1-120 15,3-4-131-15</inkml:trace>
  <inkml:trace contextRef="#ctx0" brushRef="#br0" timeOffset="22400.031">18501 4217 685 0,'-13'21'0'15,"-2"8"201"-15,3 8-86 0,-2 4-45 0,3 0-3 16,1-1-29-1,1-3-25-15,2-5-4 0,0-6-1 0,0-5-2 16,3-6-3-16,-1-5-3 16,1-2 0-16,1-3 5 0,-1-3-2 15,0-2 3-15,1 0-3 0,1-2-2 0,2-8-2 16,0-3-59-16,7-3 5 15,4-8 22-15,1-2 16 0,4-4 10 16,-1-6 6-16,2-1 2 16,-1-6 6-16,0-3-5 0,2-1-1 0,-1 2 0 15,2 4 1-15,-1 3 0 16,4 9 3-16,0 5 4 0,-1 8 10 15,2 4 13-15,-2 4-3 16,-3 7 2-16,2 1 1 0,-6 4-17 0,-5 3-1 16,-1 3-2-16,-4 2 1 0,-2 2-2 15,-2 3 0-15,-2 2 6 16,-8 3 2-16,-3 3-2 0,-5-1-5 0,-2-1-7 15,0 0-2 1,-5-4 0-16,4 3-2 0,-1-5-1 0,6-2 0 16,5-3 0-16,3-5-3 15,5-2-3-15,0-1-8 0,3-1-10 16,0 0 3-16,3-1-1 15,2-2 4-15,4 0 6 0,3 0 1 0,2-1 1 16,4 0 7-16,2 1 0 0,-4 0 0 16,1 8 3-16,0 6 0 15,-4 4-9-15,0 2 7 0,-1 6 1 0,-2-1-2 16,-2-1 3-16,-2 0 0 15,-4-3-1-15,-2-3 1 0,-1 0 0 16,-6-1-1-16,-4-2 7 16,-3 1 7-16,-7-1 2 0,-3-4-1 0,-2 3 1 15,-2-4-4-15,-4-2-2 0,2-1-3 16,1-1-4-16,4-5 0 15,1-1 0-15,3 0 0 0,1-6-1 0,6-1 2 16,1-2-2 0,5-3 3-16,5 0-4 0,3-2 0 0,0-3-90 15,10 1-23-15,2-2-104 16,6 3-67-16,0 1-175 0</inkml:trace>
  <inkml:trace contextRef="#ctx0" brushRef="#br0" timeOffset="22830.032">19025 4377 797 0,'-6'-14'0'0,"-1"3"237"0,-2 1-165 16,1 5-6-1,-2 1-24-15,-3 4-16 0,-1 0 0 0,-4 6 0 16,-3 11-1-16,1 2 0 0,1 6-9 0,3 1-7 16,-1 1-5-1,3 0 0-15,3 0-3 0,2-3-1 0,5-5 0 16,4 2 0-16,0-4-35 15,0-1 4-15,7-2-7 0,0-4-10 16,4-5 4-16,2-2-11 16,2-3-16-16,1-3 1 0,2-5 6 0,-2-6 28 15,1-4 14-15,-1-1 8 0,0-3 7 16,0-2 8-16,-1-3 2 15,1 4-2-15,-1-1 0 0,-5 6 0 0,-2 7-2 16,-3 3 2-16,-4 8 15 16,-1 0 4-16,0 10-20 0,-2 6 0 15,-2 5 48-15,0 2-28 16,0 1-10-16,-1-2-3 0,3-5-2 0,1 4-3 15,1-8-4 1,2 2-76-16,4-6-3 0,2-4-81 0,1-2-42 16,0-3-159-16</inkml:trace>
  <inkml:trace contextRef="#ctx0" brushRef="#br0" timeOffset="23500.032">19333 4226 716 0,'-10'-2'0'15,"1"2"192"-15,-2 3-114 0,0 11-27 16,1 2-13-16,-2 4-18 0,2 3-9 0,0-1 7 16,0 2 5-16,1-2-10 15,3-2-2-15,1-3-3 0,3 1-1 16,1 0-1-16,1-3-2 15,5 4 0-15,3-1-2 0,2 0 1 0,-3 0-1 16,4-2 1 0,-4-1 2-16,0 2-5 0,-3-1 0 0,-4-1 0 15,0 0 2-15,-3 0-2 0,-6-1 7 0,-3 0 0 16,-3-4-1-1,-2 0-1-15,1-3 0 0,-3-1-1 0,1-3 3 16,-2 0-7-16,2-3 0 16,-1 0 0-16,2 0 0 0,3 0 0 15,3 0 2-15,4-5 0 16,3 1-2-16,1-1 0 0,3 0 0 0,2-3-23 15,4-2 15-15,5 1 2 16,5-2-1-16,4-2 4 0,2 1 1 16,6-2-1-16,0-2 6 0,3 0-5 0,0-4 4 15,2-1 0-15,-2 1-4 16,2-3 4-16,-1 3 5 0,-1 1-3 15,-3 2 1-15,-4 0-3 16,-3 2-1-16,-4-2 4 0,-4 0-3 0,-3 3 4 16,-5 2 3-1,-5-3 2-15,0 3 2 0,-4 2 8 0,-5 2-3 16,-4 6-6-16,-3 2-3 15,-4 3 2-15,-1 13-5 0,0 5-3 16,1 3-1-16,2 2 0 0,5 3-2 0,3-4 0 16,2 1 9-16,5-2-2 15,3-3 1-15,0 0-1 0,3 0 0 16,5-1 0-16,1-3-1 15,3 1-3-15,1-5 1 0,2 1-2 0,2-2-2 16,2-4 0-16,0 2 4 16,1-3-4-16,3-2 0 0,0 0-31 15,3-3-18-15,-1 0-17 0,1-2-23 0,-1 0-93 16,-5-4-120-16,-3-9-384 15</inkml:trace>
  <inkml:trace contextRef="#ctx0" brushRef="#br0" timeOffset="26700.037">19881 4160 590 0,'1'-4'0'0,"-1"2"284"0,0 2-172 16,0 3-47-16,-2 10-43 15,-6 9 38-15,0 10 7 0,-3 8-23 16,-2 1-13-16,1 2-2 15,1-3-3-15,-1-4-5 0,-1-2-4 0,3-5-5 16,3-3-5 0,3-6 1-16,4-3 0 0,0-2-2 0,6-2-1 15,3-3-1-15,4 1 1 0,5-4 1 0,3-2 2 16,3-3 0 0,2 1-2-16,0-3-1 0,0 0-3 0,-3 0-2 15,-1-3 0-15,-3 3 5 16,-1-3-6-16,-3 1 2 0,-3 0-2 15,-1 2-41-15,-4 0 1 16,-1 0-17-16,-2 0-27 0,-3 0-4 0,-1 1-30 16,0 0-124-16,-1-1-99 15</inkml:trace>
  <inkml:trace contextRef="#ctx0" brushRef="#br0" timeOffset="27050.037">20516 4107 643 0,'0'-5'0'15,"0"1"319"-15,-4 2-193 0,-2 2-40 16,-2 9-41-16,-7 11-8 16,-4 7 4-16,-3 9 4 0,-4 3-8 0,-1 1-7 15,2 3 3-15,-2-3-12 16,-3-1-7-16,1-2-6 0,2-4-4 15,3 0-2-15,2-4-2 0,2-2 0 0,3-2 0 16,3-5-54-16,0-4 15 16,4-2-6-16,2-6-22 0,4-2-13 15,3-2-34-15,1-4-71 16,1-1-11-16,1-9-52 0</inkml:trace>
  <inkml:trace contextRef="#ctx0" brushRef="#br0" timeOffset="27310.038">20257 4120 656 0,'4'-10'0'0,"-2"5"305"16,0 0-167-16,1 3-41 15,-3 2-24-15,6 0-11 0,-3 7-13 0,4 8 6 16,1 6 12-16,2 7 1 15,2 4-12-15,-2 2-11 0,3 1-16 16,-3 1-11-16,4 0-4 16,0-4-5-16,2-1-4 0,-1-7-3 0,1-2 2 15,-1 1-2-15,-1-5 0 0,-1-1-1 16,-2-5-2-16,-1 0-21 15,-3-3-11-15,-5-1-35 0,-2 4-76 0,0-3-16 16,-6 2-98 0,-5-5-437-16</inkml:trace>
  <inkml:trace contextRef="#ctx0" brushRef="#br0" timeOffset="29760.041">14176 5679 536 0,'0'-20'0'0,"3"-1"139"0,-1 3-52 15,-2-2-15 1,0 3 5-16,-2 3 9 0,-3-3-33 0,0 7-9 15,-3 1 3-15,-5 4-17 16,-2 5-11-16,-5 0 1 0,-4 1 1 16,-2 12-6-16,-2 2 3 15,-2 2-5-15,6 1-2 0,1 0-3 0,5-3 2 16,5 2-1-16,5-2-3 0,3 0-3 15,2 2-1-15,3 3-1 16,0 0 2-16,6 1-2 0,-2 3 0 0,4-2 0 16,4 2 0-16,1-2-2 15,4-2 2-15,4 2 3 0,1-6-3 16,2 4 2-16,1-6 1 15,-2 3-4-15,-1-2 0 0,-4-1 5 0,-3 1-5 16,-4-4 0 0,-2-1 3-16,-4 1-4 0,-2-2 0 0,-2 5 1 15,-1-2 0-15,-4-1 0 0,-2 2 4 0,-3 0-2 16,-4 1 0-1,-2-2 0-15,-3 1 1 0,-1-2-2 0,0-1 1 16,0-2 1-16,-2-4 7 16,-1-1 4-16,1-3 2 0,-1 0 0 15,1 0-6-15,0-6 2 16,0-2-1-16,1-1-3 0,2-2-3 0,2-1-2 15,1 0-2-15,3-3-2 0,2 4-2 16,5 0-30-16,3 4-35 16,2 2-11-16,9 0-40 0,5 3-79 0,3-2-49 15,5-2-215-15</inkml:trace>
  <inkml:trace contextRef="#ctx0" brushRef="#br0" timeOffset="30050.042">14304 5711 679 0,'-2'-2'0'15,"2"-1"272"-15,0 1-171 0,5-3-44 0,8 1-14 16,5-1 3-16,7 0 11 16,8 0-19-16,7 2-1 0,2 0-1 15,0-4-8-15,-2 1-13 0,-3 2-10 0,-7-3-3 16,-2 3 0-16,-7-3-1 15,-7 2 1-15,-2 3-4 0,-6 2-51 16,-3-1-31-16,-3 1-44 16,-4 0-112-16,-7 1-169 0</inkml:trace>
  <inkml:trace contextRef="#ctx0" brushRef="#br0" timeOffset="30300.042">14524 5685 751 0,'0'0'0'0,"2"7"213"15,-2 10-103-15,0 3-7 16,0 9-31-16,0 4-17 0,-4 1-5 0,-1 3-12 16,-2 1-7-16,0 1-7 15,0-3-11-15,0-2-6 0,-1 0-4 16,-4-5 0-16,1 0-1 0,1 0-4 0,-1-2-24 15,-2 0-15-15,3-3-32 16,-1-3-3-16,4-1-17 0,1-3-65 16,4-5-55-16,2-5-94 15</inkml:trace>
  <inkml:trace contextRef="#ctx0" brushRef="#br0" timeOffset="30810.043">14876 5784 758 0,'1'0'0'16,"-1"10"148"-16,-1 12-59 16,-6 8 1-16,-4 8-14 0,0 3-27 0,2 2-8 15,-2-4-4-15,3-1-7 16,-1-4-3-16,1-2-5 0,2-5-11 15,-1-4-7-15,0-3-1 0,1-1-2 0,-1-3 2 16,2-3-3-16,-1-2 0 16,0-5-1-16,2-2 1 0,1-2-9 15,1-2 6-15,0 0 1 16,2-2-4-16,0-7-5 0,0-6 4 0,6-5 0 15,1-3 6 1,4-8-1-16,2-4-3 0,3-3 3 0,1-8-1 16,5-2 3-16,0-5 0 15,2 2 0-15,-1 0-3 0,-2 3 4 16,1 7-2-16,-1 0-3 0,0 7 8 0,0 3-6 15,0 6 1-15,0 4 2 16,-2 7-2-16,0 5-3 0,-4 2 5 16,-1 5 4-16,-3 2 1 15,0 11-2-15,-1 7-1 0,0 8-2 0,-1 4 5 16,-5 5-3-16,-1-1 4 15,-3 0-5-15,-6-5 1 0,-4-1 0 16,-7-2 4-16,-3-1-1 16,-6-3 1-16,-1 0-4 0,2-2-1 0,-1-5-1 15,1-1-1-15,4-2 0 0,1-2 0 16,4-4-29-16,3-2-14 15,5-3-50-15,0-1-32 0,1-1-82 0,-2-11-291 16</inkml:trace>
  <inkml:trace contextRef="#ctx0" brushRef="#br0" timeOffset="31880.044">15665 6021 578 0,'-1'0'0'15,"-1"1"252"-15,2-1-130 16,0 0-5-16,0 0-36 0,4 0-24 0,6-1 11 15,4-4-8-15,6 2-6 0,5 1 2 16,5 1-8-16,2 1-7 16,6 0-7-16,5-1 1 0,0-1-7 0,8 2-8 15,1-3-8 1,2 3-6-16,3-2 1 0,-1-3-2 0,-3 0-2 15,-3 1-2-15,-3-2 2 16,-6 3-2-16,-5-1-2 0,-7 3 2 16,-8 1 1-16,-3 0-3 15,-5 0 2-15,-3 0 0 0,-2 0-2 0,-1 0-2 16,-2 1-2-16,-1-1-6 0,-3 0 4 15,1 0-1-15,-2 0 0 16,0 0 8-16,0-3 0 0,-2-1-21 0,-1-1 5 16,-1 3 1-16,0-3-4 15,-1 2-3-15,-1-1 2 0,0-1-4 16,-1-1 11-16,0 0 5 15,1-1 2-15,1-1 4 0,0-1-4 0,2 1-4 16,1-1 5 0,-1-3-1-16,3 2-1 0,-2-2 5 0,1 0 0 15,1 0-1-15,-2 2 5 0,1 0-2 0,0 2 0 16,0 2-1-1,1 3 1-15,0 2 0 0,0 0 0 0,0-1 5 16,0 1-3-16,1-2 1 16,3 2-4-16,2 1-1 0,2 0 4 15,2 0-1-15,2 2-2 16,3 2 2-16,0 0 3 0,-1 2-3 0,1-1 3 15,-2 0-3-15,0 0 1 0,0 2 0 16,-2 0 2-16,-1-1-5 16,0 1 2-16,-5-1 1 0,2 0-4 0,-3 2 2 15,-1-2 0-15,-2 4-2 16,-1 0 3-16,-2 2 1 0,-9 2 1 15,2 3 3-15,-6 5 3 16,1-3-6-16,-3 4 3 0,-3-1 0 0,1-4-2 16,-1 3 2-1,2-4-4-15,0 0 2 0,0-2-3 0,1 0 4 16,1 0-5-16,0-2 0 0,-1 1 4 0,0 0-3 15,3-2 1 1,0 1-1-16,4 0-2 0,3-1-1 0,0-2 2 16,4 0-82-16,2 0 4 15,1-3-31-15,0 0-73 0,2-5-48 16,1-2-191-16</inkml:trace>
  <inkml:trace contextRef="#ctx0" brushRef="#br0" timeOffset="32850.046">17479 5755 484 0,'3'-3'0'15,"-3"-1"264"-15,1 3-141 0,-1 0-23 16,0 1-41-16,0 0-35 16,0 9-9-16,-2 6 34 0,-3 7 6 0,1 6 1 15,-4 6-8-15,-1 3-4 0,-1 4 2 16,-1 2-13-16,0-2-6 15,0-2-10-15,1-3-4 0,0-4-7 0,2-3-3 16,0-4 1 0,3-3-2-16,-2-5-2 0,1-1 0 0,3-5 2 15,-1 0-2-15,0-2-26 16,1-2-5-16,0-2-26 0,1 0-16 15,2-2-27-15,0-3-82 0,5 0-33 0,2-8-87 16</inkml:trace>
  <inkml:trace contextRef="#ctx0" brushRef="#br0" timeOffset="33300.046">17711 5874 825 0,'-11'0'0'0,"2"12"245"0,-6 5-157 0,1 0-15 16,0 9-27-1,0 0-15-15,3 2-2 0,1 0-8 0,0-1-3 16,5-3-6-16,-1 0-5 15,3-3-3-15,2-4-2 0,1-1 0 16,0-1-1-16,2-1-2 16,6 0 2-16,3-3 1 0,3-2-3 0,4-4 2 15,3-2 0-15,-1-3-2 0,2-1-5 16,1-6 2-16,-1-3 2 15,1-2 2-15,-1-2 0 0,-2-3 0 0,-2-3 3 16,-2 1 0-16,-5-5-2 16,-3-1 3-16,-3-1-2 0,-4-1-1 15,-1-1 2-15,-7 2-1 16,-4 0-2-16,-5 1 0 0,-3 3 11 0,-1 1 0 15,-1 2-3-15,0 5-3 0,5 6 2 16,1 3-3-16,5 3-3 16,0 2-2-16,2 3-5 0,1 6-10 0,1 3-31 15,2 1-8 1,1 3-15-16,2 0-38 0,1-1-9 0,4 0-61 15,3-3-116-15,1-2-77 16</inkml:trace>
  <inkml:trace contextRef="#ctx0" brushRef="#br0" timeOffset="33730.047">18107 5837 745 0,'0'-9'0'16,"0"2"274"-16,-2 2-169 15,-3 0-11-15,0 2-27 0,-2 3-17 0,-3 8-15 16,-3 5-8 0,0 9-2-16,-2 1 0 0,1 6-2 0,4 0-7 15,0 0-4-15,3 0-5 0,3-2-4 0,3-3-2 16,1-1 1-1,0-1 0-15,1-4-2 0,3-1 0 0,3-1 1 16,1-3-1-16,5-2-4 16,3-3-1-16,-1-3-6 0,6-3 2 15,0-2-1-15,3 0 3 16,0-5 6-16,-1-1 2 0,0-6-2 0,-3-2 2 15,0-2 0-15,-3-3-1 0,-3-1 0 16,-2-5 7-16,-2-2-5 16,-3-3 0-16,-1-4 1 0,-4 0-5 0,-2 0 4 15,0 1-2-15,-7 4 0 16,-2 4-1-16,1 8 2 0,-2 3-2 15,1 6-1-15,1 6 2 16,1 2-13-16,0 1-21 0,-1 8-33 0,1 4-26 16,-3 1-9-1,2 2-46-15,-4-1-148 0,0-2-170 0</inkml:trace>
  <inkml:trace contextRef="#ctx0" brushRef="#br0" timeOffset="34530.048">18503 5859 515 0,'-4'-5'0'0,"0"0"247"16,0 1-117-16,-2-2-22 16,2 1-22-16,-2 3 12 0,-1 2-28 15,0 1-18-15,-3 9-2 0,-3 8-4 0,-3 7-6 16,-1 2-7-16,0 4-10 15,4 0-7-15,0 0-6 0,2-5-3 16,4-1-3-16,3-3-4 16,4-5 0-16,1 3 0 0,6-6 0 0,5 1 0 15,3-3 4-15,4-2-3 16,2-3 3-16,-1-3-3 0,-1-3 0 15,-1-1 0-15,1 0-1 0,-1-5 0 0,2-1 0 16,0-5 0-16,-1-1 0 16,0-5 0-16,-2-1 7 0,-4-1-5 15,-1-5 2-15,-3 1-2 16,-3 0-1-16,-4-6 1 0,-3 3-2 0,1-1 0 15,-7 0-5 1,-2 3-2-16,-2 7-11 0,-3 0-2 0,-1 8-8 16,2 6-23-16,-1 3-18 15,1 3-27-15,1 11-65 0,-2-2-63 16,0 0-179-16</inkml:trace>
  <inkml:trace contextRef="#ctx0" brushRef="#br0" timeOffset="35750.05">19333 5843 581 0,'3'-3'0'0,"-1"-1"140"16,0 4-64-16,1 0-17 0,-3 7-43 0,0 7 33 16,-4 3 24-16,-4 7-10 15,-3 6 2-15,0 5 4 0,-3 2-18 16,-1 1-11-16,0-1-6 15,1-1-10-15,0 0-9 0,0-2-7 0,2-5-2 16,0-3-4-16,0-5 0 16,5-5-1-16,2-4 0 0,2-5 0 15,3-4 2-15,0-1-1 16,0-2 1-16,0 0 4 0,0 0 4 0,0-4 16 15,0-2-3-15,2-7-20 0,1-2-3 16,2-5 0-16,1 1 0 16,0-7-1-16,6-1 0 0,-1-3 0 0,0-4 0 15,2-2 0 1,-2-2 1-16,2-1-2 0,-2-4 2 0,0 4-3 15,0 0 2-15,0 2 0 16,0 1 0-16,1 5-2 0,2 2 1 16,-2 4-1-16,3 3 0 15,-2 2 3-15,4 4-2 0,-1 3-2 0,0 2 4 16,2 4 0-16,0 2-2 0,0 5 2 15,0 0 8-15,-1 7-6 16,-3 5 1-16,-3 3 0 0,-2 3-2 0,-3 3 4 16,-5 1-3-16,1 2 0 15,-2 1 1-15,-4-4 0 0,-4 1-3 16,-5 1 2-16,-2-1 0 15,-8 0-2-15,-3-2 3 0,-3 1-5 0,0-2 0 16,1-4-1-16,4-2-6 0,4-3 1 16,7-4 5-16,6-2-2 15,2-1-11-15,5-2 0 0,0-1 1 0,0 0-7 16,3 0 7-1,1 0 4-15,4 0 10 0,2-1 0 0,3-1 0 16,2 0 1-16,4 2-1 16,0 0 2-16,1 0-2 0,0 8 0 15,-3 3 2-15,1 4-3 16,-1 4 2-16,-4 4 0 0,-2 2-1 0,-4-1 3 15,-3 1-1-15,-2-1-1 0,-2 2 2 16,0-2-1-16,-5-2-1 16,-3 0 1-16,-3-1 1 0,-3-1 0 0,-5-3 2 15,-3-1-1-15,-5-2 2 16,1 0 0-16,-1-2-2 0,0-2-3 15,1-1 2-15,2-4-4 16,2-2 2-16,2-1 0 0,5-2 0 0,0 0-1 16,2-5 0-1,2-1 2-15,2-5-3 0,1 0 2 0,3-2-2 16,0-4-15-16,1 1-1 0,2-1-14 0,2 2-26 15,0 3-8 1,7 2-30-16,1 3-59 0,3 2-28 0,0 2-101 16</inkml:trace>
  <inkml:trace contextRef="#ctx0" brushRef="#br0" timeOffset="36230.05">19854 6104 619 0,'7'-17'0'16,"-5"2"313"-16,-2 0-189 16,-1 0-10-16,-7 2-41 0,-2 4-16 0,-2-2-14 15,-3 6-12 1,-3 3-8-16,-2 2 3 0,0 2-5 0,-1 11-10 15,-1 3-7-15,1 5 1 0,0 4-2 0,3 1 0 16,1 0-1 0,5 0-2-16,4-3 0 0,5-3 0 0,3 0-1 15,0-6-22-15,2-2 7 16,3-2-5-16,4-3-5 0,3-2 5 15,2-2 0-15,3-3-5 16,0 0-1-16,2-5-1 0,0-4 3 0,-2-2 2 16,0-1 2-16,-3-2 4 15,0-6 10-15,-2 1 5 0,-1-3 4 16,-1-1-1-16,-1 4 0 0,-3 2-1 0,-2 7 0 15,-2 4 12-15,-1 4 0 16,-1 2 5-16,-2 4-11 0,-3 9-8 16,-1 4 4-16,-4 4 27 15,2 3-19-15,-2 0 1 0,3-4-3 0,0 2-4 16,2-5-1-1,2 0 0-15,2-3-5 0,1-2 4 0,0-2-4 16,1 0-33-16,2-1-16 0,2-1-37 0,1-4-101 16,0-1-69-1,-1-1-212-15</inkml:trace>
  <inkml:trace contextRef="#ctx0" brushRef="#br0" timeOffset="36600.051">20200 5987 544 0,'-1'-7'0'0,"-5"4"176"16,-2 1-85-16,-1 1 1 16,-2 1-7-16,0 1-26 0,0 6-13 15,0 3-4-15,1 2 2 16,2 3-4-16,0 0-17 0,2 4-11 0,2-4-1 15,4 4-4 1,-1-3-2-16,1 1-2 0,0-4-1 0,0-1-1 16,1 0 0-16,4 1 0 15,1 0 0-15,3-3 1 0,-2 0 0 16,1 3 1-16,-1-2 0 0,0 1 2 0,-2 0-3 15,-1 0 0-15,-3 0-1 16,-1-2 0-16,0-2 0 0,-2 1 1 16,-8-2 1-16,-4 0 3 15,-2-2 2-15,-5-1-4 0,1-2-2 0,0 0-1 16,2-2 0-16,4 0-2 15,2 0-1-15,5 0-14 0,2-4-35 16,3 0-16-16,2-1-47 0,4-2-151 0,2-3-44 16</inkml:trace>
  <inkml:trace contextRef="#ctx0" brushRef="#br0" timeOffset="36910.051">20340 6164 636 0,'19'-12'0'15,"-5"-2"256"-15,-1 1-154 16,-3-1-39-16,-4-1-23 0,-2 3 1 15,-4-2-6-15,-1 2-5 0,-7 2-5 0,-3 1-4 16,-1 4-1-16,-5 3 1 16,0 2-2-16,-3 4 0 0,-1 8-9 15,0 7-7-15,1 4-1 16,-1 4 2-16,1 2-1 0,4-1-1 0,3-2 2 15,5-1-2-15,3-4 3 16,5-1 1-16,0-2-1 0,7-4 1 16,4 0 1-16,1-2-1 15,3-6 3-15,5 0 0 0,1-4-3 0,4 1-5 16,3-3 3-16,-3 0-4 0,2 0 0 15,-4-2-77-15,2-1 3 16,-2-5-66-16,-4 0-100 0,-2-3-323 0</inkml:trace>
  <inkml:trace contextRef="#ctx0" brushRef="#br0" timeOffset="37860.053">21027 5918 424 0,'6'-10'0'0,"-2"2"212"0,-1-1-82 16,-3 2-28-1,0-1-18-15,0 2 2 0,0-2-29 0,0 0 3 16,-2 1 1-16,-1-1-11 0,1 2-3 0,-5-2 7 15,1 3-14 1,-6 2-10-16,-5 3-3 0,-9 6-4 0,-7 10-6 16,-6 10 8-16,-1 5 0 15,3 4-9-15,4-2-2 0,9-1 0 16,6-2-1-16,8-3-3 15,6-1 1-15,4 0-4 0,3-3-4 0,5 0 4 16,5-4-1-16,1-3-4 0,6-2 5 16,1-3-3-16,3-2-1 15,4-1 0-15,0-4-1 0,2-2-1 0,-2 0 3 16,1-2-3-16,-1 0-1 15,-2 0 0-15,0-2-19 0,-4 0-25 16,-2-1-16-16,-1-1-19 16,0-1-28-16,-2 2-11 0,-3-1-39 0,-3-4-124 15,-4 0-128 1</inkml:trace>
  <inkml:trace contextRef="#ctx0" brushRef="#br0" timeOffset="38210.053">21683 5731 623 0,'0'-7'0'0,"0"4"316"16,0 2-161-16,-5 1-49 0,-2 4-40 16,-9 10-29-16,-4 8 1 15,-6 8 5-15,-1 5-9 0,-1 3-8 0,2 2 4 16,1-1-4-1,4-3-10-15,1-2-5 0,2-2-3 0,1-2-4 16,3-3-3-16,1-1 0 0,2-4 0 0,2-1-1 16,1-2 0-1,0-1-44-15,0-5-4 0,1-1 0 0,-2-2-14 16,0-2-43-16,1-1-22 15,2-5-56-15,2-2-119 0,1 0-44 16</inkml:trace>
  <inkml:trace contextRef="#ctx0" brushRef="#br0" timeOffset="38500.053">21411 5784 593 0,'3'-2'0'0,"2"2"227"0,-1 0-86 15,3 6-62 1,2 9 0-16,0 6 16 0,0 5-23 0,1 5-14 16,-1 3 0-16,0 0-10 15,1-1-4-15,1 0-2 0,-1-3-12 16,-2-1-8-16,1-3-13 0,0 1-4 0,0-4-1 15,1-2-5-15,0-1 2 16,-2-4-2-16,1-1-62 0,-2-2 1 16,0-2-4-16,-1-2-41 15,-5-1-53-15,-1-2-121 0</inkml:trace>
  <inkml:trace contextRef="#ctx0" brushRef="#br0" timeOffset="46000.064">18596 9077 487 0,'0'-12'0'15,"0"0"219"1,-2-1-128-16,-5 1-10 0,-6-1-24 0,-4 0-7 15,-3 0-7-15,-1-2-10 0,-3 2-13 0,0 1-3 16,-1 0-2 0,-8 0-2-16,1 0-3 0,-6-2 0 0,-4 4-3 15,-4 1-1-15,-5 3-3 16,-5 1-1-16,-4 1 0 0,-3 2-2 15,-6 1 0-15,-5 1 3 16,-2 0-3-16,-4 2 0 0,1 3 0 0,0 0 1 16,5 3-1-16,2 1 2 15,2 1-2-15,4 1 0 0,3 2 1 16,4-1-1-16,8 3 0 0,-1 2 0 0,5 2 0 15,4 4 13-15,0 5-5 16,3-2-4-16,0 3 1 0,4 3-2 16,3-5-3-16,4 3 0 15,0 0 0-15,0-2 4 0,2 3 1 0,2 0 0 16,3-1 0-1,1 1 3-15,2 1-4 0,4 0 1 0,3 2-1 16,3-1 0-16,4 1-2 0,5 1 6 0,2-1 0 16,10 4 6-1,4-1 3-15,6 1 5 0,7 2 6 0,4-2-9 16,5 0-4-16,2-4-1 15,4-3 3-15,3-4-4 0,3 0-3 16,4-5 2-16,3-3-2 16,5-2 1-16,4-3-2 0,6-1-4 0,2-1 1 15,2-2-2-15,2-1-2 16,1 3-1-16,1 0 0 0,6-1 1 15,2 1-1-15,4-2 1 0,2-2-1 0,-2-2-2 16,-5-2 2-16,-2-2 1 16,-5-2-1-16,-3-2-1 0,-4-4 0 15,-4-3 0-15,-4 0 1 16,-5-3 1-16,-4 1-4 0,-3-2 4 0,-7-2-2 15,-1 0 0 1,-4-1 0-16,-1-4 1 0,0 2-2 0,-4-3 2 16,-1-3 0-16,-6-2-2 15,-2-3 2-15,-5-2-1 0,-6-1 0 16,-2-2 0-16,-6-1 1 0,-4 2-1 0,-3-3 0 15,-2 2 1-15,-1 2-1 16,-5 0 0-16,-1-1 2 0,-4 2-3 16,-4-3-1-16,-3 0 2 15,-6 0-4-15,-7-2 2 0,-4 0 1 0,-5-2-3 16,-7 1 5-16,-6 3-2 15,-3 2-3-15,-7 3 6 0,-6 3-3 16,1 2-4-16,-5 4-15 0,3 3-21 0,2 3-18 16,2 2 1-16,2 3-9 15,3 5-42-15,2 4-19 0,7-2-132 16,3-3-382-16</inkml:trace>
  <inkml:trace contextRef="#ctx0" brushRef="#br0" timeOffset="60210.084">5307 12864 258 0,'2'-8'0'15,"1"2"181"-15,-1-1-95 0,1-2-3 0,-2 3 4 16,-1-1 20-16,2 2-23 0,0 2-13 16,-1-2 4-16,0 2-13 15,-1 2-8-15,0 0 3 0,0 1-14 0,0 1-24 16,-4 11-30-16,-6 15 12 15,-4 11 19-15,-2 13-9 0,-3 2-2 16,4 2-5-16,2-5-4 16,3-5 0-16,4-4 4 0,3-9-5 0,3-3 0 15,0-2 1-15,4-4 0 0,7-1 1 16,6-5-3-16,4-4-1 15,9-3 4-15,3-6 0 0,4-4-2 0,1-4 2 16,0-6 4-16,-3-3-5 16,-5-1 0-16,-5-3 5 0,-3 0-7 15,-4-2 4-15,-3-6 5 16,-2 1 12-16,-2-7-3 0,-1 0-3 15,-2-1-2-15,-2-4-1 16,0 2-2-16,-2-3-5 0,-1 3 5 0,1 2-4 16,-3 2-3-16,0 5 6 0,0 2-5 0,0 5-4 15,-1 1 4 1,0 8 0-16,1 1-2 0,-1 4 0 0,0 4-2 15,0 2-38-15,0 10-24 16,0 11 19-16,-1 5-25 0,-2 6-52 16,0 0-63-16,1-1-159 15,-2-6-206-15</inkml:trace>
  <inkml:trace contextRef="#ctx0" brushRef="#br0" timeOffset="60490.084">5836 12823 662 0,'0'-4'0'15,"6"1"226"-15,8-4-151 0,7-1 8 16,4-4 6-16,5 0-29 15,1 0-10-15,0 0 2 0,-4-1-6 0,-2 2-9 16,-5 0-18-16,1 2-10 16,-7 0-4-16,-1 4-8 0,-3 2 6 15,-2 1-1-15,-1 2-2 16,0 0-31-16,-2 6-28 0,-1 3-54 0,-2 0-23 15,-2 2-57-15,-3-2-112 16,-5 0-58-16</inkml:trace>
  <inkml:trace contextRef="#ctx0" brushRef="#br0" timeOffset="60710.085">6042 12779 572 0,'0'-1'0'0,"0"1"287"15,-1 1-199-15,-4 10-21 0,-3 10 11 0,-3 11-2 16,-3 8-18-16,-1 6-19 15,-1 3-5-15,1 2-5 0,-1 0-14 16,3-1-10-16,2 0-4 0,0-5 1 0,2-4-4 16,3-4-23-16,-2-7-19 15,2-1-21-15,1-4-39 0,-1-6-7 16,2 0-59-16,3-9-141 15,0-5-79-15</inkml:trace>
  <inkml:trace contextRef="#ctx0" brushRef="#br0" timeOffset="61210.085">6288 12902 624 0,'1'7'0'0,"-1"9"164"0,0 8-73 0,-6 7-17 15,0 5-17-15,-2 3-20 16,-1 2-19-16,2 0 15 0,-4 1-4 16,4-6-10-16,-4-2-13 0,2-5-1 0,3-6-6 15,1-3 2-15,0-5 2 16,2-4-2-16,0-3-2 0,1-3 2 15,1-2-1-15,1-1 0 16,-2-2 0-16,-2 0 11 0,3 0-6 0,-3-7-1 16,2-3-6-16,0-10-2 15,1-3 7-15,2-7-2 0,5-6-1 16,4-7 0-16,3-6 8 15,2-5-4-15,4-4 0 0,3-2 0 0,0-2-4 16,2 3 0-16,-1 4 7 0,1 3-7 16,-3 5 0-16,-1 8 8 15,-2 7-6-15,0 7 8 0,-1 7 1 0,0 7-1 16,1 3-1-1,0 7 1-15,-1 1-4 0,1 15 6 0,-4 9 4 16,-6 10-19-16,-5 4 6 16,-4 2 25-16,-9 2-20 0,-4-3 0 15,-6-3-5-15,-4-3 0 0,-1-4 0 0,-2-2-2 16,-1-2-2-16,1-5-66 15,-1-1-19-15,4-1-66 0,-1-4-68 16,1-4-131-16</inkml:trace>
  <inkml:trace contextRef="#ctx0" brushRef="#br0" timeOffset="62440.087">7551 13029 670 0,'24'0'0'0,"10"-3"283"0,5-2-185 16,7-2-9-16,9 1-27 0,5 0-16 0,4 1-5 15,3 2-19 1,-1 1-14-16,-2 0-7 0,2 1 3 0,-2 1 1 15,-5 1-3-15,-4-3 1 16,-7 1-1-16,-9-1-4 0,-9-3 4 16,-7 4-2-16,-5-3 0 15,-6 1-1-15,-3 0 1 0,-4 0-25 0,-2-5 19 16,-3-1 5-16,-1-3-16 15,-7-3-4-15,-4 2-4 0,-2 0 5 16,-6-1 11-16,-2 2 5 0,-1 1-2 0,-1 2 8 16,3 1-3-16,0 1 0 15,4 2 2-15,3 3-1 0,3-1 1 16,4 1 14-16,3 2-4 15,3 0-1-15,1 0-10 0,6 6 0 16,5 1 0-16,6 4 33 16,4 1-11-16,1-3 1 0,0 4-7 0,-5-1-2 15,-3-2 0-15,-6 2 1 0,-2 0 0 0,-6 5 4 16,-3 3 3-1,-7 4 2-15,-8 4-4 0,-4-1-6 0,-2 2-5 16,-2 0-6-16,2-2 0 16,-1 1-2-16,0-3-2 0,0-1-15 15,3 2-28-15,0-3-24 16,2-2 3-16,0 1-17 0,3-5-50 0,2 0-35 15,-1-2-106-15</inkml:trace>
  <inkml:trace contextRef="#ctx0" brushRef="#br0" timeOffset="62910.088">9044 12744 775 0,'9'-6'0'0,"-2"4"253"15,-1 2-168 1,-3 8-30-16,-3 13 6 0,-6 14 23 0,-8 12-22 15,-3 4-28-15,-6 6-15 16,1 0-11-16,-1-7-5 0,4 0 4 16,0-8-4-16,3-6-5 0,3-4 4 0,3-4-4 15,2-5-24-15,2-2-25 16,5-6-34-16,1-1-58 0,0-6-59 15,2-2-152-15</inkml:trace>
  <inkml:trace contextRef="#ctx0" brushRef="#br0" timeOffset="63290.088">9287 12879 825 0,'-3'0'0'16,"-2"7"211"-16,-10 12-138 15,-4 10 0-15,-5 9-17 0,-2 8-17 0,4 1-8 16,3-1-6-16,5-4-11 16,6-4-11-16,6-7-2 0,4-6 0 15,7-6 0-15,5-2-2 0,0-5 0 0,7-4 2 16,0-3-2-16,3-4 2 15,2-1 7-15,0 0-9 0,-4-5 2 16,0-2 4-16,-1-5-6 16,-2-2 2-16,-1-6 1 0,-1-3-2 0,-1-5 4 15,2-3 2-15,-2-5 0 16,-2-2 1-16,-1-3-2 0,-6-1-4 15,-3 1 3-15,-4 3-1 16,-11 5 3-16,-3 5-1 0,-8 10-5 0,-3 7 0 16,-6 8-1-16,2 4 2 0,1 8-2 15,3 5-14-15,7 3-35 16,6 2-36-16,5 3-15 0,4-2-39 0,3 4-136 15,-1-5-79 1</inkml:trace>
  <inkml:trace contextRef="#ctx0" brushRef="#br0" timeOffset="63730.089">9740 12922 715 0,'-7'-13'0'0,"-1"3"282"0,1 4-185 0,-2 4-21 16,-3 2-20-16,-1 2-6 16,-2 8-11-16,-3 9-14 0,-2 10-4 0,-2 3 4 15,3 4-2-15,4 3-6 0,4-4-11 16,6 2-2-16,5-5-2 15,2-3-3-15,4-4 2 0,4-4-2 0,3-5-1 16,1-1 3 0,0-3-2-16,-1-5-8 0,3-2 9 0,-1-4 0 15,0-1-5-15,3-5 7 16,0-3 1-16,-1-6-4 0,2-5 2 15,-2-1 1-15,0-4-2 16,-2-3 0-16,-3-2 5 0,-1-5-6 0,-4-3 2 16,-1-1 1-16,-5 0-3 0,-1 4 2 15,-5 5 2-15,-4 7-3 16,-4 5-1-16,3 6-1 0,-1 3-2 0,2 5-1 15,1 3-24-15,2 7-43 16,1 4-6-16,0 2-30 0,2 0-89 16,-1 1-44-16,0 2-133 15</inkml:trace>
  <inkml:trace contextRef="#ctx0" brushRef="#br0" timeOffset="64330.09">10043 12943 446 0,'2'-7'0'0,"-2"1"263"0,0 1-135 16,0 2 9-16,-3-1-50 0,1 4-10 0,-6-1-21 15,-3 1-16 1,-3 13-13-16,-3 6 4 0,0 7 2 0,2 4-5 15,1 2-12-15,5 0-2 16,0 0-5-16,4-3-7 0,3-2 3 16,3-4-3-16,-1-2-2 15,5-2 0-15,3-5 5 0,2 3-7 0,4-6 4 16,2 0 0-16,4-4-2 15,3-4 0-15,1-3 8 0,2 0-7 16,-1-4 4-16,0-4-6 0,-2 0 2 0,-3-8 2 16,1 2-2-16,-6-4 0 15,1-4 1-15,-3 0 9 0,-3-7-6 16,-2-2 2-16,-1-3-2 15,-1 0-6-15,-6 0 2 0,-2 2 4 0,-6 3-5 16,-5 3 15 0,0 7-7-16,-2 0-6 0,-2 6 1 0,1 4-5 15,-1 2-2-15,1 4 4 0,1 3 0 0,3 0-59 16,-1 3 6-1,2 4-16-15,-2-1-28 0,0 2-11 0,2 1-24 16,1-1-112-16,-1 2-100 16</inkml:trace>
  <inkml:trace contextRef="#ctx0" brushRef="#br0" timeOffset="65710.091">10714 12800 708 0,'3'-11'0'0,"-2"6"298"0,-1 5-181 15,-6 5-58-15,-8 15-39 16,-5 14 14-16,-5 14 9 0,-2 8-18 0,2 2-9 16,4-2-5-16,2-3-8 0,3-8-4 15,3-8 2-15,0-7 5 16,3-7-7-16,0-4 2 0,1-7 2 0,3-7-4 15,1-3 2 1,4-1 6-16,0-1-4 0,0-3 0 0,1-8-5 16,4-8-5-16,2-4 7 15,3-7 0-15,1-3-1 0,2-3 1 16,4-7 2-16,2-6-2 15,3-2 0-15,4-3 0 0,3-1 0 0,3-1 0 16,1 0 0-16,-1 4-1 0,3 6 0 16,-3 7-1-16,-3 9 1 15,-2 10 2-15,-4 8 1 0,-6 6 9 0,-3 6 9 16,-3 2 0-16,0 11 2 15,0 6-6-15,-2 5-1 0,-2 5-6 16,-4 3-1-16,-3-1-6 16,-1-2 0-16,-8 0 2 0,-5 0-4 0,-7-1 0 15,-4 0 0-15,-4-1 0 0,-1-2-23 16,1-2 6-16,3-2 0 15,3-6-5-15,5 0 10 0,2-2-7 0,6-4-9 16,1-2-1 0,6-2-8-16,3-2-2 0,0 1 8 0,5 1 14 15,4-2 5-15,4 3 12 16,2-3 0-16,1 2 3 0,2 6-1 15,-2 0-2-15,0 8 0 16,-2-2 12-16,-2 8-6 0,-5 0 5 0,-2 0 0 16,-2 1 1-16,-3-4-3 0,-5 1-1 15,-4-4-1-15,-5-3 1 16,-1 2 0-16,-4-5-1 0,-5 0 2 0,-3-3-2 15,-3-3-5-15,-2-1 1 16,3-3 0-16,1-3-2 0,2 0-2 16,6 0-16-16,6-2-9 15,3-7-30-15,7 1-14 0,4-5-31 0,4-3-79 16,8 2-35-1,3-1-154-15</inkml:trace>
  <inkml:trace contextRef="#ctx0" brushRef="#br0" timeOffset="66090.091">11129 13084 615 0,'10'-22'0'0,"-2"3"312"16,-3 0-211-16,-5 2-36 0,-1 2 17 0,-5 3-24 15,-4 3-14-15,-3 4-13 0,-1 5-5 16,-5 5-7-16,-3 9-3 15,-3 10-1-15,2 6-5 0,0-1-7 0,4 4 3 16,3-1-6-16,4-4 0 16,6-4 0-16,3-1 3 0,1-8-4 15,2-4-21-15,3 2 4 16,3-6-14-16,6-1-4 0,2-2-4 0,4-4-20 15,4-5 7 1,2-3 2-16,-2-6-1 0,-1-1 22 0,-1-3 18 16,-3-2 8-16,0 0 5 0,-3-2 1 0,-3 2 6 15,-2 4 2 1,-4 6 1-16,-4 5 10 0,-1 5 6 0,-1 3 5 15,-6 11-38-15,-3 7 12 16,1 5 23-16,-1 0-24 0,4 1-2 16,3-6-3-16,-1-2 0 15,4-1-39-15,1-4-2 0,2-5-25 0,3-1-18 16,0-1-40-16,0-7-113 15,1 0-137-15</inkml:trace>
  <inkml:trace contextRef="#ctx0" brushRef="#br0" timeOffset="66680.092">11440 12909 677 0,'-1'-9'0'0,"-3"5"322"0,-2 1-240 0,-3 3-17 15,-1 0-14-15,-2 7-18 0,0 3-3 0,-1 5-10 16,2 1-10-1,3 4-5-15,2 3-4 0,3 2 2 0,2-1-3 16,1 1 0-16,0 1 0 16,3 0 6-16,-1-1-7 0,1 1 2 15,-1-3 3-15,-1-2-5 16,-1-3 2-16,0 0 3 0,-2-1-6 0,-1-2 3 15,-2-2 1-15,-3-3-4 16,-1-4 4-16,-2 0-1 0,-1-3-2 16,0-2-1-16,1-1 1 0,-2 0-13 0,3-1 6 15,2-5 0-15,3 1-4 16,4-3-4-16,1 0-14 0,3-3-17 15,8-1 22-15,3-1 17 16,3-2 3-16,6-1 5 0,-1 0 0 0,2-1-5 16,-1-1 7-1,2-1-1-15,-2 0-2 0,2-1 2 0,-3-1 19 16,1 1-7-16,-2-4 8 15,-4 2-13-15,0 1 3 0,-1 1 6 16,-6 5-4-16,-2 4-5 0,-3 6-2 0,-5 2 3 16,0 2 9-16,0 0 2 15,-5 1-9-15,-5 7-10 0,-6 6-1 16,-4 10 0-16,-2 2 12 15,4 4 0-15,1 3-4 0,2-2-2 0,5 1-1 16,1-3-3-16,5-6-1 16,4-1 1-16,0-3-1 0,0-2-2 15,7-4 2-15,0 1-1 0,5-6 0 0,2 0-1 16,1-2-1-16,0-4-24 15,4 0-13-15,0-1-25 0,3 0-21 16,3 0-40-16,-2-1-192 16</inkml:trace>
  <inkml:trace contextRef="#ctx0" brushRef="#br0" timeOffset="67130.094">11971 12678 713 0,'12'0'0'15,"10"-2"223"-15,5-2-80 0,12 0-38 0,6-2-27 16,5 0-8-16,6 1-18 15,-2 0-17-15,-2-1-7 0,-9 2-17 16,-4 0-4-16,-11 0-6 16,-4 3 4-16,-8 1-4 0,-5 0-2 0,-7 0-28 15,-3 0-21-15,0 1-29 16,-1 0 1-16,-3 2-24 0,-4-1-52 15,-6 1-31-15,-4-1-60 16,-3-2-193-16</inkml:trace>
  <inkml:trace contextRef="#ctx0" brushRef="#br0" timeOffset="67390.094">12259 12695 679 0,'2'-7'0'0,"0"2"283"0,1-1-197 16,-3 4-17-16,1 0-10 15,0 2-19-15,-1 0-10 0,0 0-10 0,0 7-14 16,0 9 4-16,-1 8 34 0,-4 9 1 16,-4 8-3-16,-2 8 0 15,-4 5-4-15,-1 0-5 0,0 2-6 0,0-4-4 16,3-5-11-16,2-3-10 15,2-9 2-15,4 0-3 0,1-5-2 16,-1-5-2-16,2 1-36 16,0-5-51-16,0 3-14 0,-1-2-52 0,-2-6-190 15,-1 1-301-15</inkml:trace>
</inkml:ink>
</file>

<file path=ppt/ink/ink2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8:14:49.276"/>
    </inkml:context>
    <inkml:brush xml:id="br0">
      <inkml:brushProperty name="width" value="0.05292" units="cm"/>
      <inkml:brushProperty name="height" value="0.05292" units="cm"/>
      <inkml:brushProperty name="color" value="#FF0000"/>
    </inkml:brush>
  </inkml:definitions>
  <inkml:trace contextRef="#ctx0" brushRef="#br0">5532 8519 196 0,'-6'-5'0'0,"4"1"78"16,-1 1-62-16,0-1 7 0,2 1 12 0,-1-2 12 16,2-1-8-16,0-1 3 0,-1-1 3 15,1 2 10-15,-2-3-2 16,2 1 1-16,0-1 10 0,0 3-8 0,-1 0-7 15,-1 2 7 1,2 2-13-16,-1 2-12 0,1 0-7 0,0 0-12 16,0 0-10-16,-1 0 5 15,1 0 9-15,0 0-3 0,0 2-11 16,0 10-2-16,0 4 0 15,0 5 28-15,0 4-16 0,1 3 0 0,0 1-2 16,1 0 1-16,1-4-6 0,-2-1 1 16,1-2-1-16,-2-3 1 15,1-5-1-15,-1-6 5 0,0 0-1 0,0-4 2 16,0-2 1-16,0-1-3 15,2-1-4-15,-2 0 6 0,1 0 5 16,0 0 3-16,3-5-2 16,5-4 4-16,3-4-6 0,3-7-1 0,4-1-5 15,1-4-1-15,3-7 0 0,3-3-1 16,2-7 4-16,5-1 3 15,2-3-1-15,-1-1-2 0,1 0 2 0,-1 1-2 16,-3 3-7 0,1 3 2-16,-2 2-6 0,-2 6 0 0,-2 5 0 15,-4 3 3-15,-2 1-4 16,-4 4 1-16,-1 3 1 0,-6 3-2 15,0 4 2-15,-5 2 0 16,-2 2-2-16,-2 2 1 0,0 3 0 0,0 0-22 16,0 3-29-16,-2 7-23 0,-4 4 13 15,-2 9-2-15,-6 2-31 16,0 10-67-16,-2 0-22 0,-6-3-118 0</inkml:trace>
  <inkml:trace contextRef="#ctx0" brushRef="#br0" timeOffset="2650.003">9725 8501 417 0,'0'-14'0'0,"0"3"231"0,0-3-144 16,0 3-14-16,-2 3 5 0,1 1-20 0,0 1-9 15,0 2-9 1,1 2-13-16,0 2 1 0,0 0-7 0,0 0-11 15,0 0-9-15,0 0-1 16,0 0 0-16,0 3-6 0,0 6-3 16,0 8 13-16,0 2 3 15,3 4 1-15,2 0 1 0,2-1-4 0,-2-1 0 16,1-2 1-16,-2 0-4 15,0-3 0-15,0 0 1 0,-2-4-2 16,1-3-1-16,1-2 0 0,-1-2 4 0,0-2-3 16,0 0 3-16,-1-3-2 15,0 0-1-15,1 0 5 0,1-4 6 16,2-6 17-16,5-4-1 15,3-8-6-15,3-1-8 0,0-5 1 0,5-4-4 16,2-6-1 0,5-3 4-16,3-6-6 0,5-3 2 0,2-3 1 15,2-1-2-15,0 0-1 0,-1 4 2 0,-5 2-7 16,-7 6 0-1,-6 7 0-15,-5 7-1 0,-5 5-1 0,-3 6 0 16,-6 3 0-16,-1 6-1 16,-2 4 0-16,0 2 0 0,0 2-8 15,0 0-36-15,2 4-34 16,-2 8-53-16,0 7 14 0,-3 7-55 0,-6 1-138 15,-5-4-197-15</inkml:trace>
  <inkml:trace contextRef="#ctx0" brushRef="#br0" timeOffset="4420.006">13610 8646 430 0,'0'-9'0'15,"1"1"218"-15,2 1-103 0,-2-2-39 0,0 0-14 16,0 4 6 0,-1-4 0-16,0 3-13 0,0 1-5 0,0 1-9 15,-1 3-9-15,1 1-7 0,-1-2 2 0,1 2-15 16,0 0-8-1,0 0-8-15,0 0-11 0,2 10 0 0,1 2 8 16,0 7 9-16,0 0-2 16,0 1 0-16,1 1 4 0,1-1-3 15,1-2 0-15,-1 3 0 16,0-2 1-16,1 0-1 0,-1-6 0 0,-2-2 0 15,2-1 0-15,1-3 3 16,0 0-5-16,0-3 2 0,0-3 5 16,0-1 5-16,3-1 11 0,3-7 4 0,2 0-3 15,1-8-7-15,4 1-6 16,5-3-5-16,3-3-1 0,3-5 2 15,6-1-4-15,2-7-2 16,4-5 0-16,6-4 5 0,3-7 2 0,5 0 4 16,1-3-7-1,-3 0-2-15,-2 3 2 0,-5 2-3 0,-9 4-2 16,-4 7 2-16,-6 6 3 15,-7 5-6-15,-5 11 1 0,-8 4 1 16,-3 7 1-16,-5 2-1 0,0 2 0 0,0 2-102 16,-5 10-22-16,-8 5-19 15,-5 9-88-15,-5-1-134 0</inkml:trace>
  <inkml:trace contextRef="#ctx0" brushRef="#br0" timeOffset="6220.008">17744 8387 451 0,'3'-14'0'0,"-1"2"171"16,0 2-96-16,-2 3-24 15,0 1 2-15,0 3 5 0,0 3-30 0,0-2-13 16,0 1-7-16,-1 1-8 15,1 0 0-15,-2 12-20 0,-2 5 23 16,1 7-2-16,0 3 7 0,2 4 9 0,1 3 2 16,5 0 7-16,1 0-5 15,2-5-8-15,0-7-5 0,-2-6 4 16,3-2 5-16,-6-8 9 15,4 1-4-15,0-2 2 0,-2-5 7 0,4 0 25 16,4-5 1 0,1-8-8-16,8-3-18 0,2-3-12 0,3-5-9 15,5-3 6-15,5-5-4 0,1-3 1 0,5-2 1 16,1-4-3-1,0-2-4-15,0-3 5 0,0-2-4 0,-2-2-4 16,-2 0 2-16,-4 2-5 16,-5 1-1-16,-6 6 0 0,-4 5 2 15,-4 7-4-15,-4 8 4 16,-6 6 0-16,-2 7-2 0,-1 2 0 0,-2 2 0 15,-2 1 0-15,0 2-8 16,0 1-19-16,0 0-43 0,1 0-28 16,0 8-55-16,-1 6-65 0,-2 5 28 0,-9-1-125 15</inkml:trace>
  <inkml:trace contextRef="#ctx0" brushRef="#br0" timeOffset="12670.017">23017 8443 368 0,'0'-4'0'0,"0"1"120"16,0 0-82-16,0 1 7 0,0-2 4 15,0 3 10-15,0-1-3 0,0 2-6 0,0 0-2 16,-1-2 15-16,1 2-17 16,0 0-10-16,0 0 11 0,0 0-20 15,-1 0-16-15,1 0-15 16,0 0-5-16,0 4-4 0,1 8 8 0,0 1 6 15,5 1 4-15,-2 3-3 16,-1-4 1-16,4-1 0 0,-4 0-3 16,3-2 0-16,0 1 7 15,-1-2-6-15,-1-1 1 0,1-1-1 0,-2 0-1 16,0-1 0-16,-1 0 2 0,2 0-2 15,-1-2 0-15,0-1 0 16,1 1 0-16,0-1 5 0,1-3 6 0,3 0 11 16,0-2 2-1,5-4 5-15,1-5-2 0,6-3-8 0,2-3 0 16,3-5-5-16,5-2-3 15,-2-1-4-15,5-6 2 0,4 0 2 16,1-3-4-16,5-3 1 16,-1 1-2-16,-1-3-4 0,-1 1-2 0,-3 1 0 15,-2 1 7-15,-3 4-10 0,0 3 3 16,-1 5 0-16,-1 2 0 15,-6 6 0-15,-6 5 0 0,-8 3-33 0,-3 5 11 16,0 3-11-16,-3 0-26 16,-1 7-19-16,-3 4-33 0,-1 5-57 15,-9 3-58-15,-7-2-108 16</inkml:trace>
  <inkml:trace contextRef="#ctx0" brushRef="#br0" timeOffset="15450.021">5535 9403 357 0,'-3'-4'0'0,"0"-2"192"0,2 2-128 16,-1 0-9-16,0 2 8 16,0 1-24-16,2-1-5 0,-1 0 1 0,0 0-13 15,-1 1 7-15,2 1 3 16,0 0-10-16,0 0-10 0,0 0-16 15,0 5-7-15,0 2 6 16,3 2 10-16,-2 1 7 0,2-2-6 0,1 2-2 16,0-1 2-1,0 3-1-15,1 0-1 0,-1 0-1 0,-1 3-1 16,1-4-2-16,-1 0 0 0,0-2 5 0,-1-4-6 15,-1 0 2 1,0-3 1-16,1-1-2 0,-1-1 0 0,3 0 12 16,0-4 18-16,4-3-5 15,1-4-13-15,1-3-8 0,1 1 0 16,0-4-4-16,3 0 0 15,2 0 0-15,1-5 3 0,4-2-4 0,1-5 2 16,4-2 4-16,0-3-2 16,2-2 4-16,1 2 9 0,-2-2 9 15,3-1-3-15,-1 5-5 0,-2 0-9 0,0 2-1 16,-4 5-5-16,0 2-3 15,0 1 2-15,-1 2 2 0,-1 2-4 16,-3 3 2-16,-1 4 0 16,-4 2-2-16,-3 2 1 0,-3 3 0 0,0 0 0 15,-3 1 0 1,0 2-1-16,-1 0 1 0,0 1-37 0,-1 1-11 15,0 5-15-15,0 3-28 0,-2 5-6 0,0 3-48 16,-5 1-29 0,-2 2-51-16</inkml:trace>
  <inkml:trace contextRef="#ctx0" brushRef="#br0" timeOffset="18180.025">9804 9404 371 0,'0'-2'0'0,"0"2"199"16,0 0-148-16,0 0-20 0,0 0-20 16,0 0-11-16,2 0 0 15,2 4-8-15,0 1 15 0,-2 2 2 0,3 3-3 16,-4 2-2-16,1 3 9 15,2-1-6-15,-2 1 0 0,0 0-3 16,1 1 3-16,0-6-4 16,0-2-3-16,1 0 0 0,0-3 13 0,-1 0-5 15,1-3 4-15,1 0-8 0,0 0 5 16,-1-2 6-16,3-1-2 15,3-6 13-15,5-7-4 0,4-3-2 0,2-3-3 16,4-9 2 0,1-1 13-16,1-2 7 0,3-3-5 0,0-1-7 15,1-3-4-15,0 2-9 16,-4 2-4-16,1 6-2 0,-10 5-3 15,-3 8-4-15,-6 6 0 0,-4 8 0 0,-2 2-2 16,-1 0-70-16,0 5-44 16,-1 6-8-16,-1 1-75 0,0 2-17 15</inkml:trace>
  <inkml:trace contextRef="#ctx0" brushRef="#br0" timeOffset="22370.031">13255 9117 450 0,'0'-3'0'0,"0"0"222"0,-2-1-149 16,0 0-7-16,-1 0 5 0,0-3-20 15,-1 1-5-15,0-2 4 16,0 2-14-16,0 1-6 0,0-2-9 0,-2 3-12 16,-1-1-6-16,-2 0 0 15,-1 2-2-15,0 2-1 0,-3 1 0 16,1 0 0-16,-1 0 8 15,-1 0-2-15,1 0 5 0,-1 0 3 0,0 0 1 16,0 0 0 0,0 0 0-16,0-3 0 0,2 3 0 0,-2-5-6 15,0 3-2-15,-4 1-1 0,-1-1-3 0,-1 0 0 16,-2 1 2-1,1-1-3-15,0 0 0 0,0-1 1 0,2 1 1 16,-2-3 3-16,2 3 1 16,-2-3-1-16,1 2 5 0,1-2-1 15,-1 2-1-15,-1-1-3 16,-2 4-2-16,1-1-1 0,-1 0-5 0,0 0 2 15,-2 1 4-15,0 0-3 0,-3 0 4 16,5 0 0-16,1-1 4 16,3-1 1-16,2 1-4 0,1 0 0 0,0 1-2 15,2 0-2-15,0 0-2 16,-2 1 2-16,2 2-2 0,-1 0-2 15,-1 1 1-15,2 0 2 16,-3 1-4-16,0 1 4 0,0 0-1 0,1-1-2 16,1-2 2-1,0-1 2-15,-1-2-3 0,0 2 0 0,0 3 2 16,1 0-2-16,-1-2 0 0,-1 1 1 0,0 0-1 15,2 0 4 1,-1 1-3-16,4-3-1 0,-3 1 0 0,2 1 5 16,1 0-5-16,0-1 0 15,1 2 7-15,-2 0-8 0,0-2 2 16,2 0 3-16,-2-2-1 15,1 2 1-15,-1-3-2 0,-1 1 3 0,-2 0 1 16,-2-1-1-16,-2 3 2 16,2 0 0-16,-3 1-1 0,0 1-2 15,2 0 1-15,0-1-3 0,1 1-2 0,1-2 0 16,1-1 3-16,1 1-2 15,0 2 1-15,1-1 1 0,1 0-3 16,0 0 0-16,1 3 7 16,0-2-5-16,0 2 3 0,2 1-2 0,-4 3-2 15,3 0 2 1,-2 2 2-16,-1 1-4 0,0 0 9 0,-1 2-1 15,0-2 2-15,3-1-2 0,2-1-3 0,0 2-6 16,2-2 0 0,-1 3 6-16,-1-2-6 0,3 0 0 0,0-1 3 15,0 1-4-15,1 1 2 16,1-2 1-16,-1 0-2 0,-1 0 0 15,3-2 1-15,0 2-2 16,0 2 2-16,3-1 0 0,-1 1-1 0,2-2-1 16,0-1 1-16,0 0 0 15,2-2 0-15,2-1 1 0,-2 4-2 16,0 0 2-16,-1 0 1 0,0 3-2 0,3-3 0 15,0 2 7-15,1-1-9 16,0-2 4-16,0 0 0 0,2 0-3 16,2-1 2-16,1-1 0 15,2-1-1-15,-1-2 3 0,2 0 1 0,-2 0-6 16,2 5 4-1,0 4-3-15,2-3 2 0,-1 0 2 0,1-4-1 16,-2-2-3-16,3-1 2 16,0 0 1-16,3 0-2 0,5 0 0 15,-1 0 13-15,0-3-14 0,-1 2 2 0,0-2 4 16,0 2-5-16,1 0 0 15,-2-3 4-15,-1 4-4 0,0-1 0 16,-2-3 2-16,3 5-3 16,-1-4 2-16,0-1 1 0,2 3-2 0,2-1 0 15,2-1 3-15,1 2-3 16,3-1 0-16,0-2 3 0,1 1-3 15,1-2 0-15,0 0 4 0,-2 0-5 0,-3-1 2 16,0-3 1-16,-1 0-2 16,3-1 0-16,0 2 2 0,-1 2-2 15,1 0 0-15,0 1 1 16,-1 0-1-16,2 0 0 0,-2 0 2 0,2 0-2 15,-1 0 0 1,0-1 1-16,-3 0-2 0,1-1 2 0,1-1 3 16,0 3-2-16,3 0 3 15,0 0-4-15,0 0 0 0,-1 0 0 16,1 0 0-16,-2 0-2 0,0 0 2 0,0 0 1 15,-1 2-3-15,-1-2 1 16,1 0 0-16,-2 0 0 0,1 0 1 16,-4-2 0-16,0-1-2 15,0 1 2-15,-2-1 0 0,1-1-1 0,3-1 0 16,-5 2 1-16,3-2-1 15,-1 2 0-15,1 0 0 0,0 0 0 16,0 0 0-16,0 0 1 16,-1-1-2-16,-2 0 2 0,2 1 0 0,-4-1-2 15,-1-1 2-15,2-1-1 0,-1 2 0 16,-2-4 0-16,2-1 3 15,-1 1-4-15,1-6 2 0,3 2-1 0,-1-3 0 16,-2-1 0 0,0 3 1-16,-2-1-1 0,-2 0 0 0,0 3 1 15,-4-2-1-15,-1 2 0 16,-4 0 2-16,-1 0-1 0,-1-1 4 15,-3 0 0-15,0-5-2 0,-1 4 5 0,-2-3-4 16,-3-1-2-16,1-2 0 16,0 0-1-16,0-1-1 0,2 1 0 15,0-1 3-15,0 1-5 16,-1 5 3-16,2-1 1 0,-2 2-4 0,-2 2 4 15,1 1-1-15,1-2-2 16,-3 3 2-16,0 1 1 0,0 2-4 16,-2-2 3-16,1 1-2 15,-3-1 1-15,1-2 0 0,-3 3 0 0,-1-2 0 16,-2-1-1-16,-6 0 1 0,-2-1 0 15,-4 1-2-15,-1 2 3 16,0-1-2-16,1 4-1 0,5 2 2 0,1 2 0 16,2 0-1-1,2 1 0-15,-1 0-1 0,0 0 3 0,-2 0-1 16,1 0 0-16,-1-2 0 15,-1-1 1-15,1-4-2 0,0-2 1 16,-1 1 2-16,-1-2-4 16,1-1 1-16,1 2 1 0,1 0-30 0,5 2 12 15,1 2-16-15,3 3-26 0,2 2-16 16,2 1-18-16,0 6-36 15,0 1-3-15,0 2-48 0,-4-1-126 0,-5-5-128 16</inkml:trace>
  <inkml:trace contextRef="#ctx0" brushRef="#br0" timeOffset="25850.036">17191 9087 347 0,'-5'-13'0'0,"-2"4"206"0,4 2-119 16,-1-1-20-16,-1 0-17 15,-2 0 5-15,-1-1-11 0,0 3-7 16,-2-1 7-16,-4 0-3 16,1 2-9-16,-3-2-6 0,-3 1 1 0,-2 2-1 15,-2-1 3-15,-5 5-9 0,1 0-8 16,-2 7-2-16,-3 6-2 15,-1 6-2-15,2 3-1 0,0 4 0 0,3 3-2 16,1 0 1 0,1-2 3-16,3 2-3 0,3 0 6 0,-1 0 7 15,4 3-3-15,1-1 3 16,4 2-7-16,0 2-5 0,5-2 3 15,1 2 0-15,0 1-3 0,4 0-3 0,1-2 2 16,1-3-3-16,3-2-2 16,8-4 1-16,2-2 0 0,9 0 0 15,6-4 8-15,5-1 1 16,3 0 7-16,1-3-8 0,2-5-5 0,0 1-1 15,0-4 0-15,-2-6-2 16,-2 1 0-16,0-2 4 0,-1-5-2 16,0-2-3-16,0-2 2 15,-2-4 2-15,1-3-4 0,-3-2 2 0,0-6 17 16,-3 0-2-16,-3-2 0 0,-2-4-4 15,-2-2-8-15,-3-3-2 16,-5 0 2-16,-3-2-4 0,-2-2 0 0,-5-3 4 16,-2 1-4-1,-2-1 0-15,-6-1 1 0,-3 4-1 0,-7 1-4 16,-3 3 2-16,-4 2-1 15,-7 5 3-15,-1 3 0 0,2 3-3 16,0 5-1-16,6 5-15 16,4 5-21-16,3 0-6 0,2 7-13 0,2 0-29 15,1 4-12-15,1 9-31 0,4 1-93 16,0 4-70-16</inkml:trace>
  <inkml:trace contextRef="#ctx0" brushRef="#br0" timeOffset="27500.038">23118 9383 540 0,'1'0'0'0,"1"5"140"0,0 4-15 0,1 2-39 16,0 0-7-16,3 3-9 15,0 0-24-15,2 0 5 0,1 2-4 16,1-4-12-16,0 2-5 0,1-4 2 0,-1-3-9 15,0 1-2-15,1-3-3 16,0-1-4-16,0-1 3 0,1-1 2 16,2-2-3-16,0 0-2 15,-1-2-4-15,3-3-1 0,3 2 0 0,4-4-2 16,2-3 2-16,2 3-6 15,1-3 2-15,3-2 3 0,3-3-1 16,0-1 3-16,3-3 1 16,3-1-3-16,4 1-1 0,7-1 1 0,1-1-4 15,-1 4-3-15,-5 2 1 0,-7-2-3 16,-5 3 0-16,-4 2 2 15,-2 0 0-15,-6 2-1 0,-2 0-2 0,-4 3 0 16,-7 2-31 0,-1 4-7-16,-5 0-8 0,-2 1-35 0,-3 5-25 15,-11 4-16-15,-5 1-78 16,-6 0-84-16,-4-1-177 0</inkml:trace>
  <inkml:trace contextRef="#ctx0" brushRef="#br0" timeOffset="32120.045">8563 9857 359 0,'-5'-10'0'0,"-1"6"203"15,2-4-141-15,-1 3-3 16,2 0 17-16,-2-5-5 0,-1 1-10 0,1 0-1 16,-5-5-13-16,1 2-7 15,-2 1 0-15,0-4-6 0,-1 7-9 16,0 2-6-16,-1-1-7 0,-2 3-3 0,0 1-2 15,-5 0-3-15,3 3-1 16,-4 0 1-16,-1 0 1 0,0 0 0 16,-2 0 4-16,1 0 2 15,-1-3 1-15,1 3 0 0,0 0-3 0,-2 0-1 16,0 5-3-1,-2 4-1-15,-2-2-3 0,1 4 1 0,-2 1 6 16,1-5-2-16,-2 5 3 16,1-5 1-16,2 1-2 0,2 0 4 15,3-4 2-15,3 4-5 0,1-2-3 0,3 4-2 16,1 0-1-16,0-1-1 15,1 4 3-15,-1-1-4 0,1 2 1 16,1 1 3-16,-1 0-3 16,0 0 3-16,2 0 5 0,-1 0-5 0,4 0 0 15,-2 1 0-15,4-3-1 16,1 1-1-16,1 1 5 0,-1-3-2 15,3 0 0-15,-1 2 0 0,0-1-1 0,1 4-1 16,-2-1-1-16,0-1-3 16,2 2 0-16,-1 0 1 0,3-3-1 15,-1 1 0-15,0-3 0 16,0-3 1-16,1 1-1 0,-1-3 0 0,2-1 1 15,-2 0-1 1,0 0 0-16,2 1 1 0,0-1-1 0,0 1 0 16,0 2 2-16,1-2-3 15,-1 2 2-15,0-1 0 0,1-1-1 16,1 2 0-16,-1-3 3 0,1 1-2 0,0 2 1 15,0-1-1-15,0 4 0 16,-1-3 2-16,1 0-2 0,1 2-1 16,-1-1 0-16,-1-1 4 15,1 1-4-15,0-1 0 0,0-1 3 0,3 1-3 16,0-2 0-16,1 2 6 15,-3-1-1-15,5 0 3 0,-1-1 0 16,0-1 0-16,2 2 0 16,-1-2 1-16,0 1-6 0,0 2 2 0,0-4-2 15,0 3-3-15,0-1 0 0,-2 0 3 16,1 0-4-16,2-3 2 15,-3 0 1-15,1 2-2 0,0-2 0 0,3-1 3 16,0 3-2 0,0-1 2-16,0-3-2 0,3 3-1 0,-2-3 0 15,1 1 4-15,0 3-3 16,-2-2 1-16,1-2 0 0,-1 0-2 15,-1 2 0-15,-1-1 6 0,1 2-6 0,2-4 0 16,-2-1 8-16,3 2-6 16,1-2 2-16,0 0 0 0,0 0 0 15,2 0-2-15,-1 0-1 16,-2 2-1-16,1-2 0 0,-2 0 3 0,-2 0-4 15,1 0 2-15,-2 0 1 16,-1 0-2-16,2 0 0 0,-1 0-1 16,3 0 1-16,1 0 0 15,0 0 3-15,1 0-5 0,2-2 4 0,0 0-2 16,0 1 0-16,0 0 0 0,1 0 2 15,-2 0-2-15,2 1 0 16,-1 0 0-16,-1 0 0 0,1 0 0 0,-2 0 1 16,3 0-1-1,-2 0 0-15,-1 0 1 0,1 0-1 0,2 0 0 16,0-1 0-16,3 1 0 15,0-1-1-15,-1 0 2 0,2 1-2 16,-2-3 2-16,-1 1-1 16,1 1 0-16,-2 0 0 0,1-2 0 0,-3 1 0 15,0-1 0-15,0 0 1 0,0 1-1 16,0-1 0-16,1-2 1 15,1 1-2-15,4-1 2 0,-3-2 0 0,1 2-2 16,2-1 2-16,-1-1-1 16,1 2 0-16,0-2 0 0,0 0 1 15,-2 2-1-15,-2-4 0 16,0 1 2-16,0 1-2 0,-2 0 0 0,-1-1 1 15,-2-1-1-15,-1 0 0 0,0-1 1 16,1-3-1-16,-1-1 0 16,1-2 3-16,-1-2-4 0,1 0 2 0,-1-2 1 15,-2 0-3 1,0 1 2-16,-4-1 0 0,0 0 0 0,-1 2 3 15,-3-1 1-15,0-1 2 16,0 1 0-16,0-3-2 0,0 2-2 16,0 1 1-16,-2-2-2 15,1-1-3-15,-3-3 2 0,0 0 2 0,-1 0-4 16,0 1 2-16,-2 2-1 0,0 0 0 15,-4-1 0-15,-1 1-1 16,-3-1-1-16,-4 3 4 0,-5 1-4 0,-1 1-1 16,-3 2 4-16,3 0-1 15,-1 0 0-15,1 3-1 0,2-2 0 16,1 0-2-16,0 2 4 15,1-2-1-15,3 3 0 0,-2-2-3 0,-2 1 0 16,-1 1-12 0,-5 1-4-16,3 5-7 0,-2 1-16 0,-3 5-7 15,2 0-14-15,-1 7-22 0,0 1 3 0,3 5-29 16,-1 3-91-1,0-2-69-15,-2 0-245 0</inkml:trace>
  <inkml:trace contextRef="#ctx0" brushRef="#br0" timeOffset="34230.047">11988 10612 334 0,'-8'-7'0'0,"1"1"271"15,-1 1-180-15,0 0-13 0,-1 1 9 16,2 1-22-16,0 1-14 15,2 2-5-15,-2 0-14 0,-1 0 4 0,3 5 8 16,-3 0-11-16,4-3-3 16,1 3 4-16,0-3-5 0,3 0-12 15,-1 0-3-15,1-1 0 16,0-1 0-16,0 2 10 0,3-1-2 0,1 1-3 15,0 0 10-15,5 1 0 0,4-2-2 16,2 3-2-16,6-1-2 16,1-2-2-16,4 0-4 0,1-1-4 0,2 0-1 15,1-3 3 1,1-4 4-16,3 2 0 0,-2-1 1 0,0 0-5 15,0 1-3-15,-3 1-5 16,-1 1 1-16,1-2-4 0,-3 3-1 16,1 1 4-16,-3 0-4 15,0 0 0-15,1-1 2 0,-2 1 0 0,0 1-1 16,1 0 0-16,-1-2-1 0,1 0-1 15,-1 1 2-15,0-3-3 16,1 3-1-16,2-1 0 0,-1-2 7 0,0 3-3 16,-2 1 2-16,2-2-2 15,-2 2-3-15,0 0 2 0,1-2 0 16,-2 2-1-16,-1 0 1 15,0-2-2-15,-2 1 0 0,-1 0 2 0,0 0 1 16,-1 1-5-16,2 0 2 0,-3 0 0 16,1 0-1-16,0 0 0 15,0 0 3-15,-1 0-5 0,1 0 4 0,-2 0-1 16,-1 0-2-1,-3-2 2-15,0 0 0 0,1 0-2 0,-1 1 2 16,-1-3 0-16,-1 3-2 16,3-1 2-16,0-2 0 0,0 3-1 15,-1-2 0-15,-1 1 1 16,0 2-1-16,-4-1 0 0,0-1 2 0,-2 0-3 15,-1 2 1-15,-3-2 2 0,0 2-4 16,0 0 4-16,0 0-2 16,0 0 0-16,0 0-1 0,0-2-1 0,0 2-32 15,0 0 6-15,0-1-10 16,0 1-19-16,-2 0-11 0,-1 0-30 15,-3 0-26-15,-5 7 7 16,-4 0-29-16,-6 2-112 0,-3-5-134 0</inkml:trace>
  <inkml:trace contextRef="#ctx0" brushRef="#br0" timeOffset="35550.049">16615 10660 456 0,'-6'-5'0'15,"1"2"258"-15,0-1-140 16,2 2-35-16,2 1-12 0,0 1-12 15,1 0-27-15,0 0-10 0,0 0 6 0,0 0 8 16,0 0 4-16,0 0 11 16,1 0-3-16,3-2-1 0,4 2 3 15,5-3-11-15,4 2-7 16,4 1-5-16,3-1-6 0,7 1-3 0,4 0-4 15,5 0-2-15,4 1 2 16,3-1-3-16,0 0-5 0,0 0-1 16,-2 0-3-16,-2 0 2 15,-5 0 2-15,-6-1-1 0,-6-2 1 0,-5 0-3 16,-4 1-1-16,-5 1 0 0,-4 0-2 15,0-1 0-15,-5 2 0 16,-1-1 0-16,0 1-2 0,-2 0-2 0,0 0-22 16,0 0-36-1,0 0-9-15,0-1 4 0,0 1-17 0,0 2 8 16,0 0-9-16,-3 4-68 15,-3-3-30-15,-2-3-121 0</inkml:trace>
  <inkml:trace contextRef="#ctx0" brushRef="#br0" timeOffset="37130.052">19863 10643 353 0,'-1'-3'0'0,"1"2"254"15,0 1-134-15,0-1-44 0,0-1-33 16,6 2-12-16,3-2 22 16,4-1 2-16,4 1-3 0,3-1-10 0,0 3 10 15,1 0-8 1,2 0-20-16,0 0-4 0,1 0 0 0,3 0-6 15,0 0-1-15,1 2-2 0,2-2 0 0,-3 0-2 16,1 0 3 0,0 0 0-16,0 0 1 0,3 0-1 0,0 2-1 15,0-1-2-15,6 3-1 16,-3-1-2-16,4-2-1 0,-2 3-2 15,0-4 3-15,-3 0-3 16,0 2 0-16,-4-2 0 0,0 0 2 0,-4 0-4 16,0 1 5-16,-2-1-2 15,0 0 0-15,0 1 2 0,2-1-3 16,2 1 2-16,0 1-1 0,1-2 0 0,2 1-2 15,2-1 4-15,-1 0-3 16,0 0 3-16,-3 0 1 0,-2 0-2 16,-2-1 0-16,-2-1 3 15,-1 0 1-15,1 1 5 0,0 0-7 0,0 0-2 16,-1 1-4-1,3 0 4-15,0 0-4 0,2 0-2 0,2 0 2 16,1 0 1-16,4 0-2 0,0 1 4 0,1-1-1 16,0 1 1-1,-2-1-1-15,-3 0 7 0,-3 0-6 0,0 0 3 16,-3 0 1-16,1 0-1 15,0 0-6-15,4 0 2 0,1 0-4 16,2 0 2-16,2 0 2 16,-3 0-3-16,0 0 0 0,1 0 3 0,-3 0-3 15,-1 0 0-15,4 0 8 16,-2 0-4-16,1 0 6 0,-2 0-3 15,-2 0-3-15,-1 0 4 0,0 0-3 0,0 0-3 16,0 3 1-16,0-1-1 16,1-2-2-16,2 1 0 0,1-1 2 15,2 2-2-15,4 0 0 16,-2-2 2-16,0 2-2 0,3 1 0 0,-1-2 4 15,-4 0-5 1,0-1 2-16,-3 0 4 0,-4 0-3 0,-2 0 4 16,-3 0-2-16,-3-1 1 15,0 0 4-15,-1 1-5 0,0 0-1 16,-3 0 3-16,0-5-5 0,2 5 0 0,-3-3 1 15,0 0-2-15,1 2 0 16,-4-1 0-16,-1-1 2 0,0 3-2 16,-2-3 0-16,0 1 1 15,-1 2-1-15,-1-2-4 0,0 0-3 0,-3 1-7 16,0-2-5-16,0 2-10 15,0 1-32-15,0 0-5 0,2 0-14 16,-2 0-33-16,0 2-15 0,-2 3-55 0,-7-1-52 16,-5-1-84-16</inkml:trace>
  <inkml:trace contextRef="#ctx0" brushRef="#br0" timeOffset="51800.072">11947 11621 382 0,'-6'2'0'0,"2"0"190"0,2-1-70 16,2 0-28-16,0-1-13 15,0 1-25-15,0-1-14 0,6 0 21 0,1 2 29 16,7-2-18 0,3 0-15-16,1 3-10 0,7-1-14 0,4 2-4 15,6 1-6-15,3-2-4 0,7 1-10 0,4 0-2 16,5-4-2-1,6 0 0-15,1-4-4 0,5-4 2 0,-1-5-2 16,1-2 2-16,2 1-2 16,-4-3 3-16,-2 2-4 0,-4 1 0 15,-3-1 11-15,-4 5-6 16,-1 2 2-16,-6 0-2 0,-5 8-4 0,-3-3 2 15,-5 3-2-15,-3 0-2 16,-3 0 2-16,-2 0-1 0,0 0 0 16,-2 0 0-16,-3 0 2 0,0 0-3 0,-3 0 2 15,-3 0 0-15,-1 0-2 16,-2 0 2-16,-4 0-1 0,1 0 0 15,-6 0 0-15,0-1 0 16,0 0-21-16,0 1 5 0,0-2-5 0,0 2-12 16,0 0-5-1,-2 0-14-15,-3 3-35 0,-5 1-16 0,-2 1-41 16,-1-1-125-16,0-4-146 15</inkml:trace>
  <inkml:trace contextRef="#ctx0" brushRef="#br0" timeOffset="53660.075">16640 11801 228 0,'-6'-1'0'16,"-1"-2"190"-16,1 3-108 0,0 0-4 16,3-3-7-16,-1 3 27 15,3 0-13-15,-1-1-19 0,2 1-5 0,-1 0-14 16,1-1-2-16,0 1-4 15,0 0-15-15,0 0-16 0,0 0-4 16,0 0-6-16,0 0 0 0,3 0-12 0,3 1 22 16,6 0 21-16,0 1 6 15,3-1-4-15,3-1-6 0,3 0-3 16,4 1-3-16,3 1-7 15,1-1 1-15,5 0-4 0,0-1-4 0,4 0-2 16,-3 0 3 0,3 0-2-16,-1-2 1 0,-2-6 6 0,1 1 2 15,-2-3 4-15,-1 0-2 0,0 0-4 0,-4 5 3 16,-4-1-5-1,-2 1-1-15,-5 5-6 0,-1 0 0 0,-3 0-4 16,-1 0 0-16,-2 3-1 16,-1-3 1-16,0 0 1 0,-5 0 0 15,1 0 0-15,-3 0-1 16,0 0 0-16,1 0 2 0,-4-3-2 0,0 3 0 15,0 0 0-15,1 0-18 16,-1 0-7-16,0 0-11 0,0 0-27 16,0 0-2-16,0 0-10 0,-1 1-48 0,-4 5-7 15,-1 2-23-15,-1-2-124 16,-2-1-147-16</inkml:trace>
  <inkml:trace contextRef="#ctx0" brushRef="#br0" timeOffset="55880.078">20141 11879 228 0,'-3'-4'0'0,"1"-2"180"0,-2 1-115 15,-1-1-13-15,0 3 8 16,-1-1-11-16,0 2-20 0,0 0 2 16,-2 1-6-16,1-2-13 15,2 3 7-15,-1 0 3 0,2 0 9 0,2-3 12 16,-2 2 7-1,3-2 6-15,0 1 12 0,1 0-27 0,0 1-11 16,0 1-12-16,0 0-13 0,0 0 0 0,1 0-3 16,2 0 7-1,0 0 0-15,2 3 2 0,-1-1 1 0,3 1 3 16,-1-2 2-16,-1 0 6 15,4 1 2-15,-1-2 2 0,3 0 1 16,1 0-2-16,1 3-3 16,2-3-7-16,2 3-6 0,4 1 1 0,1 1-2 15,2-2-4-15,1 1 0 0,-1 0 1 16,0-1 0-16,0 0 0 15,-1-2 2-15,0 0 0 0,-2-1 1 0,-2 0 1 16,1 0-1-16,2-1 0 16,-1 0-1-16,0-2-2 0,1 3-2 15,1-3 2-15,-1 2-3 16,3 1 0-16,-1-2 1 0,3 1 2 0,0 0 2 15,-1 0 2 1,0 0 4-16,-2-1 0 0,0 3-1 0,-1-1-3 16,-2 0-6-16,-3 0 0 0,1 0-1 0,-1 0-3 15,0 1 0 1,-1 1 4-16,0 1-5 0,3-1 2 0,-1 2 1 15,1-2-2-15,1 0 0 16,0 0 10-16,2 1-7 0,2 1 4 16,-1-1 3-16,2-1-2 15,-2 0 0-15,-2-2-3 0,-3 1-1 0,0-1 0 16,-2 0-2-16,0 0-3 15,1 0 2-15,0 0 4 0,2 0-5 16,0-3 0-16,2 2 4 0,1 0-3 0,-1-1 3 16,0 0-2-16,0 1 0 15,-2 1 2-15,1-2-1 0,-2 2-2 16,3 0 1-16,-4 1-2 15,3-1 0-15,-1 2 0 0,0 0 2 0,1-2-2 16,-2 0 0 0,2 0 3-16,0 0-3 0,1 0 0 0,-1 0 1 15,0 0-2-15,-1 0 2 0,1 0 0 0,1 2-1 16,-1-2 0-1,3 0 2-15,-3 0-3 0,4 0 2 0,-2 0 0 16,3 0-2-16,1 0 2 16,0 0-1-16,1 0 1 0,-1-2 3 15,-2-1-2-15,0 1-1 16,-1-1 2-16,1 1-1 0,0 0-1 0,-3-4 1 15,2 4-2-15,-1-2 0 16,-1 3 0-16,3-1 2 0,-2 2-2 16,1 0 0-16,0-5 1 0,1 5-2 0,-1-3 2 15,-1-1 2-15,0 2-4 16,0-4 2-16,-1 2 0 0,1 1-1 15,0-2 0-15,-2-1 2 16,0 2-2-16,0-2 0 0,0 1 4 0,1 2-4 16,0-1 0-1,-1 1 7-15,0-1-8 0,0 1 2 0,-1-1 4 16,-1 3-4-16,-3-4 2 15,-3 1-3-15,-1 1 0 0,-1-1 4 16,-3 0-4-16,-3 1 0 0,0-1 6 0,-1 0-5 16,3 1-2-16,-2-1 2 15,3 1-2-15,-3 1 1 0,1-1 0 16,-2 1 1-16,-1 1-2 15,-3 0 2-15,0 0 0 0,0 1-1 0,0 0 0 16,0-1 1-16,0 0-1 16,0 0-24-16,0-1-3 0,-3 0-25 15,-4-2-13-15,-1 0-11 0,-5 2-21 0,-1 2 5 16,3 0-33-16,-2 2-77 15,1 0-69-15,-1-2-147 0</inkml:trace>
</inkml:ink>
</file>

<file path=ppt/ink/ink2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8:17:04.016"/>
    </inkml:context>
    <inkml:brush xml:id="br0">
      <inkml:brushProperty name="width" value="0.05292" units="cm"/>
      <inkml:brushProperty name="height" value="0.05292" units="cm"/>
      <inkml:brushProperty name="color" value="#FF0000"/>
    </inkml:brush>
  </inkml:definitions>
  <inkml:trace contextRef="#ctx0" brushRef="#br0">9996 8032 372 0,'-1'-4'0'0,"1"1"159"16,-2-1-56-16,1 1-25 0,1 2 5 0,-1-1 4 15,1 2-30-15,0 0-26 0,-1 0-15 16,1 0-9-16,0 2-7 16,0 4 0-16,0 6 0 0,2 2 14 0,-1 3-4 15,2 0-3-15,-2 2-5 16,2-5-1-16,-3 1 3 0,3-4-4 15,-2-2 0-15,2-3 4 16,-3-3-4-16,3-2 0 0,0 0 16 0,-2-1-5 16,5 0 13-1,4-3 12-15,5-9 0 0,6-6-5 0,4-5-14 16,5-5 2-16,-1-3 0 0,2-3 8 0,0-1-2 15,-1-3-5-15,-2 1-3 16,-1-2-4-16,-1 2-2 0,-4 5-2 16,-6 8 0-16,-1 5-10 15,-5 7 2-15,-3 4-2 0,-2 3-3 16,-2 3 7-16,0 2-6 15,-2 0-64-15,1 7 9 0,0 5-19 0,-2 5-50 16,-5 7-66-16,-9-3-164 16</inkml:trace>
  <inkml:trace contextRef="#ctx0" brushRef="#br0" timeOffset="1310.001">13760 8127 487 0,'0'0'0'0,"0"3"51"0,0 2-13 16,2 1 26-16,-2 2-11 0,0 2-18 15,1 1 0-15,1-2-12 16,1 0-5-16,-1-1 3 0,0 0-2 0,2-1 3 16,-2-3 4-16,-1 2-2 15,0-2-4-15,0-1-6 0,1 2-1 16,1 1-4-16,-2-2 2 15,4 0-6-15,-3 1 0 0,2-4-3 0,1 0 6 16,0-1 6 0,5 0 27-16,2-7 5 0,3-5-14 0,3-6-7 15,5-2 4-15,1-4-13 0,6-6 6 0,-1 1-6 16,4-3 0-1,0-1 1-15,2 1-2 0,1-2 1 0,-1 1-5 16,-2 2-1-16,-4 2-5 16,-3 4-4-16,-1 0 0 0,-4 5 1 15,-2 0-4-15,-2 2 4 16,-1 4-1-16,-5 3-1 0,-1 6-13 0,-4 2-22 15,0 3-38-15,-1 0-22 0,-3 5-36 16,-1 6-58-16,-2-1-84 16</inkml:trace>
  <inkml:trace contextRef="#ctx0" brushRef="#br0" timeOffset="2730.003">18603 8081 309 0,'-2'-3'0'0,"2"-1"180"0,-1 2-105 0,1 1-18 15,-1-1 5-15,1 2 9 0,0 0-19 16,0-2-6-16,0 1 13 15,0 1-6-15,0-1-14 0,0 1-20 0,0 0-12 16,1 1-10 0,0 6-5-16,1 5 15 0,0 5 8 0,0 2-2 15,1 1 3-15,0-1 2 16,1-2 3-16,-1 0-7 0,4 0-1 15,-4 0-3-15,1-2-2 0,5-1-1 0,-3-1-4 16,1 0 3-16,1-1-4 16,-3-4-2-16,1 1 0 0,1-4 3 15,-1-4-3-15,2 1 0 16,0-2 11-16,3 0 6 0,2-7 10 0,5-5-5 15,0-3 0-15,3-1 2 16,2-4-3-16,3-4-1 0,4-5-3 16,2-3 0-16,1 0-7 15,0-1 1-15,-3-2-4 0,-2 2-7 0,-2 0 0 16,0 1 3-16,-2 5-3 0,-1 1-1 15,-3 1 1-15,1 4 0 16,-3-2 0-16,3 3 5 0,0 2-6 0,-1 1 1 16,1 1 1-1,-2 0-2-15,0 2 1 0,-2 2-1 0,-5 0-1 16,-2 5 2-16,-5 2 0 15,-4 3-21-15,0 2-2 0,-1 0-27 16,-4 6-46-16,-5 6 8 16,-7 4-25-16,-4 0-128 0,-2-1-94 0</inkml:trace>
  <inkml:trace contextRef="#ctx0" brushRef="#br0" timeOffset="6580.009">22682 8229 305 0,'0'-3'0'16,"0"3"159"-16,0-1-84 16,0 0-15-16,-1 1-17 0,1 0-17 0,-1 0-7 15,-1 4 2-15,2 1 23 0,-1 2 0 16,0 0-10-16,0 0 6 15,1 3-9-15,-1 0 0 0,1-2 3 0,0 3-12 16,-2-1-5 0,2 0-3-16,0 1-4 0,0 0-3 0,0-4-2 15,3 2 1-15,-3-2-1 16,0 0 3-16,2-1 1 0,0-3 0 15,1-1 1-15,0 0 8 0,0-2 0 0,1 0 6 16,3 0 5-16,6-4 1 16,5-5 5-16,9-4-5 0,4-3-2 15,5-2 4-15,6-3-4 16,1-2-2-16,5-4 1 0,-2-2-2 0,1-2-4 15,-2-2 4-15,-5 1-9 16,-3 0-11-16,-2 3-2 0,0 0 1 16,-1 0-3-16,2 3-2 15,-1-1 2-15,-1 5-1 0,-2 0-3 0,-2 4 5 16,-4 5-1-16,-1 2-2 0,-5 4-4 15,-2 0-12-15,-5 5-14 16,-4 2-5-16,-1 0-14 0,-4 5-25 0,-3 3 6 16,-1 2-18-1,0 4-35-15,-6 0-23 0,-8 0-68 0,-6-3-263 16</inkml:trace>
  <inkml:trace contextRef="#ctx0" brushRef="#br0" timeOffset="12610.017">10185 8895 116 0,'-1'-5'0'0,"-1"-3"169"15,0 0-98-15,-2-1-4 0,1 1-10 16,0 3-6-16,1 0 8 15,0 1-14-15,-1-1 1 0,2 2 3 0,-2-1 5 16,3 1-11-16,-1-2 5 16,0 0-6-16,0 3 0 0,1 0 3 15,-1 2-7-15,0 0-5 16,1 0-9-16,0 0-19 0,-1 0-10 0,1 7-10 15,0 3 17-15,0 6 11 0,0 2-4 16,0 1 1-16,2 0-1 16,-1-3-2-16,0 0 0 0,1-2-4 0,1-2-1 15,1 0 2 1,-1 0 0-16,-1-3-2 0,1 2 1 0,-1-3-3 15,1 1 0-15,-2-5 2 16,0 0-2-16,-1-2 0 0,2 0 0 16,0 0 0-16,0-2-4 15,1 3 5-15,0-3 1 0,1 0-2 0,3 0 0 16,-2-3 12-16,2-2-7 0,-1-1 6 15,3-1-9-15,-1-4 6 16,5-3-2-16,0-3 2 0,2-2 0 0,5-3-1 16,-1-2 1-16,2-4 0 15,0-2 0-15,1-2 1 0,1-2 0 16,2-2 3-16,-4 2-5 15,1 0 0-15,-2 2 3 0,-3 1-3 0,-1 3-1 16,-1 0 2 0,0 1-3-16,-1 3 0 0,0-2-1 0,1 4-1 15,-1 1-3-15,0 2 0 0,0 4 3 0,-3 1-3 16,-1 2 0-1,3 2 2-15,-6 2-2 0,0 3 0 0,-4 0 0 16,-2 2 0-16,0 3 0 16,-1 0 0-16,0 0-8 0,0-1 3 15,-2 1-17-15,-2 0-37 16,-3 4 1-16,1 6-14 0,-3 3-24 0,1 6-22 15,0 0-44-15,-5 0-125 0,0-2-166 16</inkml:trace>
  <inkml:trace contextRef="#ctx0" brushRef="#br0" timeOffset="13780.019">13876 8903 353 0,'0'-5'0'0,"0"0"204"15,0-2-119-15,2 3 17 0,-1 1-19 16,1 1-14-16,0 2-10 0,-2 0-23 0,0 0-18 15,3 4-18-15,-3 3 0 16,4 6 17-16,2 3-1 0,0 2-5 16,0 3-4-16,1-1-5 15,-1-1 1-15,-1 0-3 0,-2-2 0 0,2-5 0 16,-2-2 5-16,-1-3-6 15,0-2 2-15,2-2 1 0,1-3 2 16,3-3 19-16,8-6 11 16,6-8-8-16,6-7-6 0,6-1-6 0,4-8-5 15,3-2 5-15,0-1-2 0,2-4 3 16,-1-4-1-16,-3 2 1 15,-3 2 1-15,-6 3-7 0,-4 6-7 0,-4 5-1 16,-4 6 1 0,-5 4-2-16,-5 5 0 0,-3 6 0 0,-2 3-1 15,-2 2-26-15,0 7-28 16,-1 5-6-16,0 10-41 0,-5 1-52 15,-5 2-63-15,-2-1-181 0</inkml:trace>
  <inkml:trace contextRef="#ctx0" brushRef="#br0" timeOffset="14510.02">18278 8925 374 0,'4'-10'0'0,"-1"1"216"0,1 2-140 15,1-2-12-15,0 3-21 16,0 4 2-16,-4-1-3 0,0 3-22 16,0 0-14-16,3 5-10 15,0 5 8-15,0 2 18 0,-1 2-4 0,-1 1-3 16,1 1-3-16,-3-1-6 0,1 3 5 15,1-3-3-15,-1 0-2 16,2-1 2-16,0-2-3 0,1-2-3 0,3-4 5 16,1-3 5-16,3-2 7 15,2-1 7-15,3-4 0 0,3-6-1 16,4 0-4-16,3-5-7 15,3-3 1-15,5-2 4 0,3-2-2 0,0-2 1 16,3-1 2 0,-1-5-2-16,-2 0 3 0,-2-3-4 0,-5 2-8 15,-5 3-7-15,-6 4 1 0,-4 3-4 0,-2 8 1 16,-6 3 0-1,0 6 1-15,-3 2-1 0,-1 2-23 0,-1 1-23 16,0 7-41-16,1 5-18 16,-3 4-65-16,1-3-199 0</inkml:trace>
  <inkml:trace contextRef="#ctx0" brushRef="#br0" timeOffset="16030.022">22558 8997 60 0,'0'0'0'0,"0"0"0"0,0 0-8 0,0 0 11 15,0 2-6 1,1-1-15-16,0-1 17 0,0 0 1 0,-1 0 0 16,0 0 72-16,0-1-34 15,0-1 16-15,0-1-15 0,0 2-27 16,0 0-12-16,0 1 0 0,0-2-59 0,1 2 3 15,3-2 34-15,-1-1 13 16,-1 1 8-16,1-2 1 0,0 3 0 16,-2-3 109-16,-1-1-21 15,3 0-7-15,-3-2-22 0,3 2 10 0,-2 0-17 16,-1-2-1-16,2 2 0 15,-2 0-15-15,0-1-3 0,1 2 3 16,-1 1 4-16,0 1-7 16,0 0 3-16,0 1 0 0,0 1-12 0,0 0-8 15,0 0 3-15,0 0-3 0,0 0-4 16,0 0-7-16,0 0-9 15,0 3-7-15,0 1 14 0,0 5 1 0,0 0 2 16,0 1 4 0,0-1-1-16,0-1 2 0,0 1 1 0,0 0-5 15,2 2-2-15,-1-2 2 16,1-1-4-16,0 1-1 0,2-1 1 15,-1 1-1-15,-1 0-2 0,0 0 0 0,1 0 2 16,0-2-2-16,1 0 2 16,-1-2-2-16,-2-1 0 0,1 0 0 15,0-1 0-15,0-2 0 16,1 2 0-16,0-3 4 0,2 0 2 0,0 0 7 15,4 0 2-15,1-5-3 16,1-2 2-16,5 0-8 0,1-3 1 16,1-2 2-16,4-2 3 15,3-4 0-15,4-1 6 0,4-3 1 0,1-7 1 16,5 0 1-16,0 0-2 0,-1-3 0 15,-1 4-8-15,-3 3-4 16,-3-1-6-16,-2 3 4 0,1 1-6 0,-4 4 1 16,1 1 0-1,-1 2 3-15,-4 1-3 0,-1 1-1 0,-3 3 1 16,-5 2 0-16,-4 2 1 15,-2 4-2-15,-7 1 0 0,2 1-1 16,-2 0-15-16,0 0-21 16,0 0-13-16,-2 6-27 0,-1 6 17 0,-3 3-1 15,-2 4-51-15,-4 0-45 0,-1 0-17 16,-3 1-44-16</inkml:trace>
  <inkml:trace contextRef="#ctx0" brushRef="#br0" timeOffset="20360.028">9987 9712 395 0,'0'-4'0'16,"0"1"184"-16,0 2-132 0,0-1 0 0,0 2-18 15,0 0-21 1,0 0-7-16,0 0-2 0,3 5 23 0,0 2 6 15,0 5 6-15,1 2-13 16,1 3-5-16,0 0-10 0,3 1-5 16,-4-4-2-16,2 1-1 15,1-3 0-15,0-2-1 0,-3-3-3 0,-2 0 2 16,2-3 0-16,-4-1-1 0,0-3 0 15,1 1 0-15,-1-1 1 16,0 0-1-16,3 0 18 0,2-6 11 0,5-6 9 16,5-3-15-16,3-7 3 15,3-2-1-15,3-5 6 0,2-2 12 16,3-2-8-16,-3-2-3 15,0 1-5-15,-3 0-10 0,-1 2-3 0,0 0-1 16,-2 2-6 0,0 1-2-16,-1 2-2 0,-3 9-1 0,-3 3-1 15,-3 5-2-15,-5 4 2 0,-1 3 1 0,-3 0-3 16,2 3-10-1,-3 0-19-15,1 0-41 0,-1 7-10 0,0 2 14 16,0 4-70-16,-1 4-34 16,-5-2-69-16,2 0-259 0</inkml:trace>
  <inkml:trace contextRef="#ctx0" brushRef="#br0" timeOffset="21430.03">14186 9658 478 0,'-3'-5'0'0,"1"-2"220"0,-2 2-160 0,0 1-3 16,2 3 1 0,1-2-12-16,1 2-6 0,-1 0 12 0,0 0-15 15,1 1-5-15,0-1-6 16,0 1-10-16,1 2-14 0,1 6-4 15,5 9 4-15,-1 6 9 0,3 4-2 0,1 0-4 16,-2-3-2-16,2 0-2 16,-2-5 1-16,-1-4 1 0,1-1-3 15,-1-4 0-15,-1-2 1 16,2-1-1-16,-4-2 0 0,3-3 1 0,1-2-1 15,3-4 0 1,4-9 40-16,7 0-18 0,4-7-8 0,5-4-5 16,5-3 3-16,2-5 8 15,2-2 0-15,1-4 9 0,-1 1-2 16,-2-1-1-16,-4 1-4 0,-2 1-5 0,-4 2-7 15,-3 3-9-15,-4 2 3 16,-5 6-5-16,-4 5 0 0,-3 6 2 16,-6 7 0-16,-2 2-2 15,-1 3-1-15,0 0-5 0,0 5-31 0,0 6 1 16,-1 3-2-16,1 4-43 15,-2 0-9-15,-2 3-26 0,2-1-119 16,-5-1-63-16</inkml:trace>
  <inkml:trace contextRef="#ctx0" brushRef="#br0" timeOffset="24850.034">18667 9769 286 0,'0'0'0'16,"1"0"93"-16,-1 0-73 0,0-1 0 0,0 1-5 15,0 0-3-15,0 0-3 16,0 0-8-16,0 0 0 0,0 1 2 16,0 2 20-16,1 4 5 15,0-4-5-15,-1 4 1 0,2 2 1 0,-2-1-3 16,3 1 1-1,-1 2-5-15,1 0-1 0,0-1-3 0,0-2-2 16,0 1-2-16,2 0 2 16,0-1-2-16,1 0 0 0,-1-4 3 15,0 0 0-15,-1-3-1 0,0 0 3 0,-1 0 8 16,1 0-6-16,-1 0-3 15,1-1-5-15,0 0 1 0,1 0-5 16,0-5 6-16,5 1 11 16,-3-5 8-16,3-1-6 0,2-3 2 0,2 1 7 15,4-2-6-15,1-6-3 16,4 1 8-16,1-5-1 0,3-4-1 15,2 3 3-15,3-3-13 0,-1 0-3 0,0 1-3 16,-1-2 2-16,-2 0-4 16,-2 1-2-16,1 1 0 0,-1 2-4 15,0 1-3-15,0 2 0 16,-2 1 0-16,-1 4-4 0,-2-1 2 0,-4 5 2 15,-6 4-4 1,-1 3 1-16,-5 3-1 0,-3 3 1 0,-1 0 0 16,-1 0-32-16,0 0-24 15,-1 3-23-15,-5 8-11 0,0 2-35 16,-3 3-21-16,-4-3-91 0</inkml:trace>
  <inkml:trace contextRef="#ctx0" brushRef="#br0" timeOffset="26310.036">22896 9746 238 0,'0'-6'0'15,"0"1"165"-15,0 1-120 0,0-3 11 0,0 1-3 16,0-1-1-16,0 0 19 16,2-1-10-16,0 2-3 0,0-4 8 15,2 2-15-15,-3 1 5 16,1-1-1-16,-2 7-13 0,0-2-14 0,0 3-8 15,0 0-12-15,4 0-10 0,-1 3-7 16,0 3 9-16,3 2 0 16,-1 4 0-16,2-2 0 0,0-1 6 0,-1 1-1 15,1 1 4-15,-3-2-2 16,3 5-1-16,-1 1 2 0,-2-1-2 15,0-2 0-15,-1 1-3 16,0-2-3-16,-1-1 0 0,3 2 2 0,-2-4-1 16,-2 1-2-1,1-1 2-15,0 1 2 0,0-2-2 0,2 1 0 16,-3-3 0-16,1 2-2 0,3-1 2 0,-2-1-1 15,1-2-1 1,-2-2 2-16,-1-1 1 0,0 2-1 0,1-2 0 16,-2 0 1-16,2 0-1 15,-1 0 5-15,1-2 2 0,1-3 18 16,4-5-8-16,1-1-9 15,2 1 1-15,2-3 1 0,5-4-4 0,4-1 2 16,3-5 4-16,1 0-2 16,3 0 1-16,1-6-3 0,-1 0-2 15,1 0 0-15,-2 1-2 0,2 0 0 0,0-1-2 16,-2 0 1-16,3-1 0 15,-5 2 1-15,-1-1-1 0,-1 4-1 16,-1 0-3-16,-2 2 0 16,-2 6 4-16,-3-1-6 0,-2 4 4 0,-3 3-1 15,1 1-2 1,-5 5 2-16,-2 0-2 0,-2 1 0 0,-2 4-3 15,0 0-17-15,0 0-25 0,-2 0-7 0,-2 9-20 16,-2 0-6 0,-5 7-10-16,-1 1-39 0,-2 2-65 0,-5-2-46 15,0-3-161-15</inkml:trace>
  <inkml:trace contextRef="#ctx0" brushRef="#br0" timeOffset="32580.045">9517 11122 294 0,'0'-5'0'15,"1"2"203"-15,-1-6-123 0,0 3-3 0,0 0 7 16,0-2-4-16,0-1-12 15,0 0 2-15,1 2-12 0,1-3-14 16,-1 4 1-16,0 1-13 0,-1 3-7 0,0 2-10 16,1 0-9-16,0 0-8 15,2 6-5-15,3 1 6 0,-3 4 2 16,3 3 2-16,1 1 3 15,-1 0-1-15,0 2 0 0,-1-3 2 0,0-3-2 16,-1 0 1 0,0 0 0-16,0 0-3 0,-1-1 0 0,0-3 0 15,0 0-2-15,-2-3 1 16,2-1 1-16,-1 0-1 0,0-2-2 15,1 1 0-15,2-2 4 0,2 0-1 0,4-6 6 16,2-5 3-16,6-3-2 16,4-4 0-16,2-8 1 0,4-1-6 15,3-4 5-15,3-3-2 16,0-3 4-16,1-2-1 0,-2 1-2 0,-4 3 1 15,-1 6 0-15,-1 3-7 16,-4 2-1-16,-2 4-1 0,-3-1 0 16,-3 7 0-16,-2-1 0 0,-4 6-1 0,-3 3 0 15,-3 4-6-15,-1-1-10 16,-3 3-19-16,0 0 3 0,0 0-1 15,0 0-14-15,2 0-9 16,-2 3-24-16,0 3-43 0,0 2-37 0,0 0-72 16,-5-1-211-1</inkml:trace>
  <inkml:trace contextRef="#ctx0" brushRef="#br0" timeOffset="34630.048">11017 11132 576 0,'1'-2'0'0,"2"-2"212"0,2 4-152 15,1 0-16-15,3-1-14 16,5 1-6-16,5 4 1 0,2-1 4 16,3 1 12-16,4-1-5 0,1-3 3 0,6 0 3 15,2 0-7-15,7-5-1 16,2 2-1-16,9-2-8 0,4-3-1 15,5 1 0-15,6-3-9 16,3-2-3-16,2-1 1 0,-1-4-1 0,-5-2 3 16,-7 5 4-1,-12 2-6-15,-11 3-3 0,-9 5-5 0,-11 4-2 16,-5 0-2-16,-5 0-2 15,-3 4-1-15,-2 4-2 0,-3 0-3 16,1 3 2-16,-2 0-10 0,-2 2-19 0,-1 2-6 16,-3-2-21-16,-1 0-25 15,-1 2-20-15,0-5-46 0,-3 4-134 16,-2-6-152-16</inkml:trace>
  <inkml:trace contextRef="#ctx0" brushRef="#br0" timeOffset="35360.049">13093 11114 348 0,'-9'9'0'16,"2"-3"256"-16,3-3-152 16,3 1-9-16,1-4-23 0,4 0-40 0,7 3 46 15,9-3 11-15,7-2-12 16,8-2-10-16,7-4-18 0,8-1-6 15,3-2-1-15,7 3-9 16,6-4-5-16,4 3-3 0,3-5-5 0,3 4-6 16,-1 0-9-16,-4-4-1 0,-4 5-2 15,-8-3-1-15,-7 0 1 16,-8 3 1-16,-3 0-5 0,-9 3 3 0,-3 0-1 15,-5 1 0-15,-7 0 0 16,-3 4 1-16,-2 1-1 0,-5 0-3 16,-2 0-6-16,-3 0-15 15,-1-1-4-15,-1 1-5 0,0 0-20 16,3 0-5-16,-3 0-20 15,0 4-25-15,0 3-21 0,0 1-60 0,-5-1-139 16</inkml:trace>
  <inkml:trace contextRef="#ctx0" brushRef="#br0" timeOffset="36530.051">18141 10645 570 0,'2'-2'0'0,"3"2"136"16,1 0-42-16,2 0-25 16,1 2-23-16,-2 5-10 0,1 1-15 15,-2 0-10-15,1 1 0 16,-3 0-1-16,2 1 1 0,-2-3-2 0,-1 1 2 15,2-1-2-15,0-1 1 0,-1 2 0 16,2 1 0-16,0 2-1 16,1 2-7-16,0-2 0 0,1 2-2 0,0-6 0 15,-1-5 3 1,0 3 0-16,0-6 9 0,1-4 9 0,2 1 9 15,3-3-3-15,3-3-8 16,1-2 1-16,7-5-3 0,1-1-7 16,4 1 1-16,4-3-10 0,0-3 4 0,3-2-2 15,1-1-1-15,-1-2-1 16,-3 1-1-16,-2 0 0 0,-5 3 4 15,-5 4-5-15,-4 2 2 16,-2 2 1-16,-3 2-3 0,0 2 2 0,-3 3 1 16,0 4-4-16,-5 2-25 15,0 3-17-15,-3 0-44 0,1 3 6 16,-2 2-17-16,0 4-75 15,0 1-38-15,-5-5-83 0</inkml:trace>
  <inkml:trace contextRef="#ctx0" brushRef="#br0" timeOffset="39790.055">22503 10591 593 0,'0'-2'0'0,"-1"0"278"0,1 2-181 0,0 1-60 15,3 4-33 1,1 6 22-16,5 2 0 0,-1 0-5 0,6 0 4 15,1-1-1-15,2-2-2 16,-1-1-2-16,-1-1-6 0,-1-1-6 16,-5-2-4-16,2 0 0 15,-1-1-3-15,-4 2-1 0,2-1 0 0,2-1 3 16,-2-1-4-16,1-1 2 15,2-2-1-15,-1 0 0 0,4-6 7 16,3-6 5-16,4-1 12 0,5-7-7 0,3 0-5 16,5-4-7-16,7-2-2 15,2-3-1-15,3 0-1 0,0-1-1 16,-1 3 0-16,-4 2 0 15,-3 4 1-15,-4 3 0 0,-9 5-1 0,-3 2 0 16,-6 3 3 0,-2 2-4-16,-4 0-20 0,-4 2-7 0,-2 1-14 15,-3 0 0-15,-1-2-9 16,0 3-30-16,-6 0-54 0,-5-1-67 15,-5 1-168-15</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6:52:50.199"/>
    </inkml:context>
    <inkml:brush xml:id="br0">
      <inkml:brushProperty name="width" value="0.05292" units="cm"/>
      <inkml:brushProperty name="height" value="0.05292" units="cm"/>
      <inkml:brushProperty name="color" value="#FF0000"/>
    </inkml:brush>
  </inkml:definitions>
  <inkml:trace contextRef="#ctx0" brushRef="#br0">4405 8952 177 0,'2'-5'0'0,"-1"2"60"0,2-1-29 16,-3 1-5-16,2 1-9 16,-1-3-6-16,-1 0-7 0,-1 1-3 15,-2 2 0-15,1 0-1 16,0 2 0-16,0-2 5 0,0-1-4 0,1 1 6 15,0-2 18-15,1 2 5 0,0 1-6 16,0-2 2-16,0 1-2 16,0 0-8-16,0-1 2 0,0 0-3 0,0 1 4 15,0-1 7 1,0 0-7-16,-1-2-1 0,-1 2 3 0,1-2-1 15,0 2 1-15,0 1 1 16,-1 0-6-16,1 0-4 0,-1-1-2 16,2 3-1-16,0 0 1 0,0 0 0 0,0 0-5 15,0 0-2-15,0 0 3 16,0 0 0-16,0 0 1 0,0 0 7 15,0 0 4-15,0 0-2 16,0 0-8-16,0 0-7 0,2 0-1 0,-1 3 0 16,1-3-1-16,3 2 2 15,1 0 4-15,3 0 8 0,1-1 8 16,1-1 5-16,-2 0-7 15,0 0-4-15,1 0-1 0,-4 0-6 0,0-1-1 16,-1-1-3-16,-1 1 0 0,2 1-3 16,0 0 0-16,0 0-1 15,0 1 0-15,2-1 1 0,-1 0-1 0,2 0 4 16,-2-4 0-1,0 1 0-15,1 0 1 0,0 0 1 0,-2 2-1 16,3 1-1-16,-3 0-1 16,1 0-1-16,1 0 0 0,0-1-4 15,4 0 4-15,3 1-2 16,1 0 0-16,2 0 0 0,1-2 1 0,0 1-1 15,0 1 2-15,1-1-2 0,0 1 0 16,3-1 5-16,-2 1-4 16,4 0 2-16,-2 0-1 0,2 0-2 0,2 0 0 15,-1 0 0-15,1 0 5 16,1 0-3-16,1 0 1 0,-1 0 1 15,-1 0 0-15,-2 0 2 16,2 2 0-16,-3 0-2 0,2 3 1 0,-2 0-1 16,-1-1-2-16,-1 2 0 0,2 3 0 15,-2-1-2-15,3 1 0 16,0 1 2-16,2-3-2 0,-1 1 4 0,-1-3-1 15,3 2-1 1,-4-2 4-16,-3 0-2 0,0-1-2 0,-3 1-1 16,0-1 2-16,0 0-1 15,0 2-1-15,-1-2 1 0,-1 0-3 16,-3 3 2-16,-2 0-1 15,1 1-1-15,-2 1 2 0,2-1-1 0,-1 1 0 16,-1-1 0-16,-1 1 1 0,0 2-1 16,-1 0-2-16,-3 3 2 15,1 2-1-15,-1 0 1 0,-4 1 2 0,2 1-1 16,1 0-1-16,-2-3 0 15,-1-1 0-15,-1 0 0 0,0-1 0 16,0 0 0-16,0 3 1 16,0-2 0-16,0 0-1 0,-3 3 3 0,0-1-3 15,0 2 0 1,-2 0 0-16,1-1 3 0,-1 0-3 0,1 0 0 15,-2 0 2-15,2-1-3 0,0-2 2 0,0-1 1 16,0-1-3 0,-2 1 2-16,2-2 0 0,-3 0-1 0,-1 0 0 15,-2-1 3-15,1 3-4 16,-2-4 2-16,-1 2 1 0,-1-1 0 15,0 0 0-15,-1 0 0 16,-2-1-1-16,-1-1 0 0,-1-1 0 0,-2 2-1 16,0-1 0-16,-2 4 2 0,1-4-3 15,-2 3 2-15,1-2-1 16,-2-1 0-16,1 2 0 0,-2-1 1 0,1-1-1 15,-2 2 2-15,-1-3-2 16,-1 3 0-16,-1-2 0 0,-2 0 1 16,-2 2-1-16,-2 0 0 15,1-3 1-15,0 3-1 0,0-3 0 0,2 0 0 16,1 1 0-1,-2-1 1-15,3 1-1 0,2-3 0 0,-2 4 0 16,2-2 1-16,0-2-1 0,-2 4 0 0,0-3 0 16,-3 0 1-1,-2-1-1-15,0-2 1 0,-3 4-1 0,0-1 0 16,3 1 0-16,-1 0 0 15,1-1 0-15,2-1 0 0,3 0 0 16,0 0 0-16,2 0 1 16,-1-5-1-16,0 3 0 0,1-3 2 0,-2 0-1 15,2 0 4-15,0-3 5 16,-2-4-2-16,1 3-1 0,-2-1-3 15,0 3 1-15,1-1-3 0,-2 0-1 0,1 2 0 16,0-3-1-16,4 4 0 16,2 0 0-16,3 0 0 0,3 0 1 15,1 0-1-15,4 0 0 16,1 0 0-16,2 0 2 0,1-3 3 0,-2-1 1 15,2-1 2 1,-3-3 0-16,-4 1-4 0,-1 2-5 0,-1 0 2 16,1-1 2-16,-1 0-4 0,2-3 2 0,3 1 0 15,3-1 0 1,0-1 0-16,3-1 0 0,-1 0 0 0,2-1 1 15,2-5 2-15,-3 2 2 16,1-4-2-16,0 0-2 0,-1 2 0 16,2 0 1-16,-1 0-3 15,1 3 0-15,1-3 0 0,3 2 2 0,-3-2-2 16,2-1-1-16,-1 1 1 15,-2-3 0-15,4 0 0 0,-1 3 0 16,3-2 0-16,0-2 0 0,0 3 2 0,5-3-2 16,1 1 0-16,1 1 0 15,0-1-1-15,1-1 1 0,4 4 0 16,0 0-1-16,1-4 1 15,2 2 0-15,0-2 0 0,-1 4 0 0,1-2 0 16,0 0 0 0,1 2 0-16,-1-1 1 0,2 0-1 0,0 1 0 15,1 2-1-15,1 0 0 16,1 0 2-16,0 2-1 0,2 0 0 15,-1 1 0-15,1 0-1 0,3-1 1 0,0 0 0 16,0 3 0-16,2-2 0 16,3 3-2-16,-1-2 2 0,5 2 0 15,0 0 0-15,3 1 0 16,1 0 0-16,4-1 0 0,-2 2 0 0,2 0 0 15,3 4 0-15,-3-1 0 16,2 1 0-16,-3 0-1 0,-1 0 1 16,-2 1 0-16,-3-3-2 0,-1 3-2 0,-4-4-7 15,-2 2 1-15,-5 3 0 16,-2 0-10-16,-3 1-4 0,-3 0-11 15,0 3-17-15,-2 4 9 16,-1 4-24-16,-1 2-43 0,2-1-8 0,-6 2-39 16,2-1-133-1</inkml:trace>
  <inkml:trace contextRef="#ctx0" brushRef="#br0" timeOffset="2930.004">6842 8863 222 0,'-2'-9'0'16,"0"-1"95"-16,-1-1-55 15,0-1 11-15,3 0-10 0,0-3 1 16,0 4 7-16,0-1-9 0,0-3 7 0,0 6 20 16,0-2-14-16,0 1-25 15,-2 4-16-15,-3-2-6 0,-3 3-5 16,-1 2 0-16,-2 1 1 15,4 2 2-15,-1-2 7 0,-2-3 0 0,1 0 4 16,0-2 3 0,-3 2-2-16,2-4 1 0,-2 1 1 0,1 1-7 15,-1 0 0-15,2 2-2 0,-2-2-4 0,0 1-1 16,1-1-1-1,-1 2 1-15,1 0 2 0,0-1 4 0,1 3-2 16,0-2-2-16,0 0 1 16,-2-2 1-16,0 4 1 0,-2-1-1 15,2 0-1-15,-1 3 1 16,2 1-2-16,-2 0-2 0,2 0-1 0,1 2-2 15,-1 0 2-15,1 1 0 16,2 0 4-16,-1-1-1 0,2 1-1 16,0 1-2-16,0 2-1 0,-2 3 0 0,-2 3-3 15,1 3 2-15,-2 1 0 16,-1 0-1-16,0 1 1 0,0-1-1 15,1 3 0-15,1 0 1 16,0 1 0-16,3-2-2 0,-1 0 2 0,2 3 1 16,0 0 0-1,-3 1 2-15,4 2 0 0,0 0 1 0,-3 0-1 16,3 1-2-16,0-1 0 15,0 0 1-15,2-1-1 0,-3 1 0 0,3 0 0 16,-1 1 2-16,1 1 2 0,-1 0 0 16,3 0-1-16,-3 0-1 15,1 1 1-15,0-1-1 0,1-1-2 16,-1 0 0-16,2-2 0 15,-1-1-2-15,2 0 0 0,0-1 2 0,0 1-2 16,0 0 0-16,0-3 2 16,-1 3-1-16,0-2 1 0,0 0-1 15,-1 0-1-15,1 0 0 0,2-1 2 0,0 2-2 16,0-1 3-16,1 0-3 15,0 0 0-15,3-1 2 0,-1 0-1 16,2 0-2-16,0 1 2 16,1-3 0-16,-1 1-1 0,2-3 0 0,-1-1 0 15,1 1 2 1,0-2-1-16,-1 2 0 0,-1-1 0 0,1 3 0 15,-1-1-1-15,0 2 0 16,1-2 2-16,-1-1-2 0,1 2 0 16,-2-4 0-16,0 0 1 0,0 2-1 0,-1-1 0 15,0-1 1-15,0 1-1 16,-2-2 0-16,0 0 0 0,1 0 1 15,1 0-1-15,-1 1 0 16,1 1 0-16,2 1 0 0,-1-3 1 0,3-2-1 16,0 1-2-16,0-4 2 15,2 1 0-15,-1-2 1 0,1-2-1 16,-2 0 5-16,1 0-2 15,-1-1-3-15,1-1 0 0,2 0 0 0,0 0 2 16,2-2-2-16,3 0 0 0,0 0 4 16,1-1-5-16,-1-3 2 15,-1 0-1-15,0 3 0 0,0-4 0 0,-1 0 2 16,0 3-1-1,-2-3-1-15,0 3 0 0,-1 1 0 0,1 1 0 16,-1-2-1-16,2 2 1 16,0 0 0-16,1-3 2 0,2 2-3 0,1-2 2 15,0-1 0-15,1 1-2 0,-2-1 2 16,0 0-1-16,-2-1 0 15,-3 0 2-15,1 1-3 0,-5-3 2 16,2-1 2-16,-3 2 0 16,-2-5-2-16,5 2 1 0,-1-5-1 0,2 1-2 15,2-2 1-15,-1-5 0 16,2-1 0-16,1-3 0 0,-1-5 0 15,2 0 0-15,-1-3 0 16,-4 0 0-16,-1-1-1 0,-2 2 1 0,1 2 0 16,-3-3 0-16,3 2-1 0,-2-1 1 15,0 0 0-15,3 0 0 16,1 0 0-16,0-3 0 0,0 0-3 0,1-3 3 15,0-1 0 1,-1 1-1-16,-1 1 1 0,-3 4-2 0,-2 4 2 16,-1-1 0-16,-2 5-1 15,0-1 1-15,0 2 0 0,0-1 0 0,0 1 1 16,-2-1-1-1,2 0 0-15,0 0 1 0,0-1-1 0,2-1 0 16,0-3 0-16,0 0 0 0,1-2 0 16,0 0-1-16,-2 6 1 15,0-1 1-15,-1 2-1 0,-1 2-1 0,-2 1 1 16,-3 2-2-16,-2 0 2 15,-1 4-3-15,-2 1 2 0,-1 1 1 16,-2 0 0-16,-2 2 0 16,-1 0 0-16,-1 0 0 0,-2-1 0 0,-1 0 0 15,-3-3 0-15,-5 1-17 0,-1 2-13 16,-1 1-32-16,-1 7-24 15,-5 4-69-15,-1 2-125 0,-2 0-147 0</inkml:trace>
  <inkml:trace contextRef="#ctx0" brushRef="#br0" timeOffset="87240.122">10186 8424 169 0,'0'0'0'0,"0"0"84"0,1-2-56 16,1 2-3-16,-1-2 14 16,1-1-6-16,-2 3-13 0,0-1 0 15,1 0 1-15,3 1 0 16,-4 0-8-16,0 0-6 0,1 0 4 0,-1 0 7 15,2 0-8 1,-2 0 0-16,1 0 6 0,1 0 2 0,1 0 1 16,0 0 6-16,2 0-1 0,0 0-5 0,-2 0 0 15,4 1-4 1,1 0-1-16,-3-1 1 0,2 1-6 0,2 0 0 15,-1 0 2-15,3 0-2 16,-1 0-1-16,3 1 0 0,-3-2-1 16,0 0-1-16,1 2 1 15,-1-1-2-15,0 1 3 0,-1-2-1 0,0 1 1 16,1 1-3-16,-4-2-2 15,3 1 1-15,1 2 3 0,-2-3-2 16,2 0 1-16,0 0 1 0,0 0 2 0,0 0-1 16,2 0-3-16,0 0 3 15,1 0-3-15,-1-1-1 0,1 1-2 16,-1 0-1-16,0 0 0 15,-1 1-1-15,0-1 0 0,0 4 1 0,0-4-1 16,0 1 0 0,-1 2 1-16,-2-3-1 0,-1 2 0 0,0 0 1 15,0-2-1-15,-1 3 0 0,2-1-1 0,-1 1 2 16,2-2 0-1,1 0 0-15,-1 2-1 0,0-1 0 0,2 0 1 16,-1 1-1-16,0-1 5 16,1 0-7-16,-1-1 4 0,0-1-1 15,-3 2-1-15,1-2 0 16,1 0 1-16,1 0 3 0,1 0 1 0,-1 0 3 15,0 0 0-15,2-1-1 16,-2 0 3-16,1 0-5 0,-4 1-4 16,1-1 2-16,0 1-3 0,-2-1 0 0,2 1 0 15,-2 0 6-15,-1 0-2 16,3 0 0-16,0 0 1 0,-3 0-1 15,4 0 1-15,-2 0-4 16,0-2 1-16,2 2 3 0,1 0-2 0,0-3 1 16,-2 3 273-1,2-1-547-15,-4 1 272 0,2 0 2 0,-2 0-3 16,1 0 0-16,0 0 2 15,1 0-2-15,1 1 1 0,0-1 1 16,-1 0 0-16,-1 0-2 0,2 0 5 0,-2 0-2 16,0 0-2-16,0 0 3 15,0 0-1-15,-2-1-5 0,1 1 2 16,-1 0 0-16,0 0-1 15,1 0 0-15,1 0 1 0,-3 1-1 0,5 2 0 16,-2-1 1-16,0-2-2 16,0 0 2-16,1 0 0 0,0 0-1 15,3 0 0-15,-1 0 3 0,0-2-3 0,1-1 0 16,-1 2 3-16,0 0-3 15,1 1 0-15,-1 0 2 0,-2 0-2 16,1 0 0-16,-1 0 0 16,0 0 0-16,2 0 0 0,-2 0 0 0,1 0 0 15,0 0 0 1,1 0 0-16,-2 0 0 0,1 0 0 0,1 0 0 15,-4 0 0-15,2 0 0 16,1 0 0-16,-2 0 1 0,2 0-1 16,-1 0 0-16,-1 0 0 0,2 0 0 0,2 0 0 15,-4 0 0-15,4 0 0 16,-2-1 3-16,-1-1-3 0,1 1 0 15,-1 0 2-15,0 0-1 16,-2 1 2-16,2-1-3 0,-2 1 0 0,1 0 0 16,0 0 2-16,-1 0-2 15,1 0 0-15,0 0 0 0,-2 0 0 16,2 0 0-16,0 0 0 15,-2 0 0-15,2 0 0 0,-1 0 2 0,0 0-2 16,1 0 0-16,2 0 0 0,0-2 0 16,2 1 0-16,0 1 0 15,-1-4 1-15,3 1-1 0,-1 2 0 0,0-1 0 16,0 0 0-1,1 1 3-15,-3 0-4 0,1 0 1 0,-1 1 0 16,-1-2 0-16,1 2 0 16,-1 0 0-16,-2-1 0 0,0 1 0 15,0-2 1-15,-1 2-2 0,3 0 1 0,0 0 0 16,1 0 0-16,1 0 0 15,1 0 0-15,-2 0-2 0,-2 0 3 16,3 0 0-16,-4 0-1 16,0 0 0-16,0 0-1 0,-1 0 0 0,-1 0 2 15,1 0 0-15,-2 0-2 16,1 0 2-16,-1 0-1 0,0 0 0 15,1 0 0-15,0 0 0 16,-1 0 0-16,4 0 0 0,0 0 1 0,-1 0-1 16,1 0-1-16,-1 0 1 0,-2-1 0 15,3 1 0-15,-3 0 1 16,0-2-1-16,3 2 0 0,-4-1 0 0,-1 1 0 15,3 0 0 1,-1-2 0-16,-1 0 0 0,1 1 0 0,1 1 0 16,-1 0 0-16,-2 0-1 15,3 0 1-15,-2 0 0 0,0 0 0 16,1-2 2-16,0 1-3 15,-1-1 2-15,1 0-1 0,0 0 0 0,1-1 0 16,-2 2 1-16,2-2-1 0,0 2 1 16,1-1-1-16,-1 0 0 15,1 1 1-15,0 1 0 0,-2-2-1 0,1 0 0 16,-1 1 0-16,-3-3 2 15,1 1 2-15,-1 1 1 0,1 0 3 16,-1 1 3-16,1-1-2 16,0 0-2-16,2-1-1 0,0 1-3 0,0-1-2 15,1 1 0-15,0-1 0 0,0 1-1 16,0 0 0-16,0 1 1 15,-3-2-1-15,3 0 0 0,-2 1 2 0,1-1-3 16,1 2 2 0,-2-1-1-16,0 0 0 0,1 0 0 0,-1 1 0 15,1-2 0-15,-1 1 0 16,1 0 0-16,-2 0 0 0,1 0 0 15,2 1 1-15,-2-4-1 16,-1 1-1-16,1 1 3 0,-1 0-4 0,1-1 4 16,0 0 0-16,0-2-3 0,1 2 2 15,-1 0 3-15,-1-1-4 16,1 1 0-16,1 0 7 0,-2-2-7 0,0 0 0 15,2 1 7-15,-2-3-6 16,1-1 2-16,-1 4-1 0,0-5 0 16,-1 3 1-16,2 0 1 15,-2-1-2-15,-1-3 4 0,-1 0-4 0,0-2 3 16,0 1-1-1,0 1-1-15,0-1-2 0,0 2 2 0,0-1-1 16,0-2-1-16,-3 3 3 0,3-1-1 0,-1-1 2 16,-1 1 2-1,1-2-2-15,-2 0-1 0,0 1 1 0,1 1-2 16,-2-3 0-16,-1 3 0 15,1 0-2-15,-1 2-2 0,-1-3 2 16,1 3 1-16,0-3 0 16,0 4 0-16,0-3-1 0,0 1 2 0,-1 2-1 15,3-2-1-15,-2-1-2 0,-1 1 2 16,0-2 2-16,-1 1-5 15,-2-1 4-15,2 0 1 0,-2 2-5 0,1-2 4 16,2 2 1-16,-2 2-4 16,3 1 2-16,0 2 0 0,-3 0-1 15,1 1-2-15,-3 0 2 16,-2-3 0-16,-1 2-1 0,0-2 2 0,-1 2-2 15,0 2 2 1,2-2 0-16,-1 1-2 0,0-1 2 0,-1 1 1 16,-3 1-3-16,0 2 1 0,0 0-1 0,-4-2 1 15,1 3 0 1,-1-1 0-16,0 1 0 0,0 0 2 0,3 0-2 15,-1 0 0-15,1-2 0 16,1 2 1-16,-1 0-1 0,1 0-1 16,-1 0 2-16,-2 0-2 15,-2 0 2-15,1 0 0 0,-2 0-1 0,1 0-1 16,0 0 2-16,1 0-2 15,2 2 2-15,0-1 0 0,0-1-2 16,-1 0 2-16,1 0-1 0,-5-1 0 0,2-2 0 16,0 2 1-16,0-3-3 15,1 2 4-15,1 2-3 0,2 0 0 16,1 0 2-16,1 0 0 15,3 0-2-15,1 0 2 0,-4 0 0 0,1 0-2 16,-2 0 2 0,-1-2-1-16,-2 0 0 0,0 0 0 0,1 2-1 15,0 0 1-15,0 0 0 0,0 0 0 0,0 3-2 16,0-3 4-1,0 1-2-15,0 0 0 0,1 0 0 0,-2-1-1 16,-2 0 1-16,1 0 0 16,-1 1 1-16,0-1-3 0,2 3 3 15,-1-1 1-15,-3 0-4 16,5 2 3-16,0-2-2 0,3 1 1 0,0-2 0 15,2 1 0-15,-2 1-1 16,0 0 2-16,-1-1 1 0,-4 0-4 16,1 0 2-16,-1-1 1 0,-2 2-2 0,1-3 2 15,1 1 0-15,-1-1-1 16,-1 0 0-16,4 0 1 0,-2 2-1 15,3-1-1-15,2 2 1 16,2-2 0-16,1 0 0 0,0 2 0 0,1 1 0 16,-2-2 0-1,-2 1 0-15,-1-2-1 0,-2 2 2 0,1-1 0 16,-1 0-1-16,1 2 0 15,1-4-1-15,3 4 0 0,1 0 2 16,3-2-2-16,0 0 2 0,0 3-1 0,0-4 0 16,0 1 0-16,0 1 0 15,0-2 0-15,-1 2 0 0,-2-1 0 16,-1 3 0-16,-2 2-1 15,-1-2 2-15,0-1 0 0,-1 0-2 0,4 2 2 16,1 0 0-16,-1 0-2 16,4 1-2-16,-1 1 4 0,2 0-2 15,2-1 3-15,-1 4-4 0,-1-3 1 0,1 4 2 16,1-1 0-16,-1-1-1 15,0 3 0-15,1-3 1 0,2 0-1 16,-1 0 0-16,1-2 1 16,0 3-2-16,1-2 1 0,0 1-1 0,1 0-1 15,-2 2 4 1,0-1-2-16,-2 3 0 0,3-1 0 0,-1 2 1 15,0-1-1-15,1 1 0 16,0 1 0-16,2-1-1 0,-2 0 1 16,4 2-4-16,0-2-3 0,0 1-1 0,4-2-2 15,3 2 0-15,1-2 7 16,1 0-5-16,-1-1-5 0,0 1 4 15,0 0-3-15,-2 1-9 16,0 3-10-16,-1 1-8 0,1 0-24 0,0-2 1 16,3 1-14-16,0-2-26 15,1 1-15-15,1-5-46 0,1-3-148 16</inkml:trace>
  <inkml:trace contextRef="#ctx0" brushRef="#br0" timeOffset="211540.296">21586 5995 348 0,'-4'-5'0'16,"1"1"49"-16,1-2 8 0,-1 1 14 0,1-2 2 15,-2 0-20 1,-2 0-2-16,1-1-13 0,-2 1 1 0,-2 0 6 15,-2 2-13-15,0 0-13 16,-4 3-10-16,-1 2-4 0,-1 0 1 16,0 0 1-16,0 0-1 0,-2 0 1 0,2 0 5 15,-3 0 3-15,-1 0 9 16,-1-3 6-16,2 1-4 0,-2-1-8 15,0 1-7-15,-1-1-4 16,-1 0-3-16,-1 2 1 0,0-2-1 0,2 0-1 16,-1-1 1-16,1-1 3 15,-1 1 3-15,2 0 5 0,-2-1-1 16,0 4-1-16,1-3-2 15,-2 2-4-15,1 2-2 0,0 0-3 0,-1 0 0 16,3 0 1-16,-2 1-4 0,3 1 2 16,0-1 2-16,2 3-3 15,-2-3 0-15,0 2 3 0,1 0-2 0,-2-1 4 16,1-1-1-1,1 4 2-15,-1-3-1 0,-1 3-2 0,2 0-1 16,1-3 3-16,-1 4-3 16,2-1-2-16,1-1 0 0,1 1 3 15,2 2-3-15,-1 0 0 16,0 0 0-16,-1 1 0 0,2-2 1 0,-2 0 0 15,1-2 0-15,-2 1 3 0,2 0 0 16,1 3 1-16,1-1-2 16,2 0-6-16,-1 2 6 0,0 1-1 0,0-2-1 15,2 1-1-15,-1-1 0 16,-1 1 2-16,-1-1 0 0,-2 2 1 15,1-1 1-15,-1 3-1 16,2-1 0-16,1 0 0 0,1 1-3 0,2-1 0 16,1 1 0-16,-2 0 0 0,4-1 0 15,-2 1 2-15,-1-1-2 16,4-3 0-16,-3 3 3 0,3-3 1 0,-1 0 1 15,-1 2-1 1,3-1-1-16,1 1-1 0,-2 0 0 0,1-1-2 16,1 2 0-16,0 0 1 15,2-1-1-15,0 0 0 0,-2 0 0 16,3 2 0-16,-1-1 3 15,1 1-2-15,0 2-1 0,-1-1 0 0,1-2 1 16,0 3-1-16,0 0 0 0,2-2 0 16,3 0 0-16,-2-2 0 15,1-2 2-15,0 3-3 0,0-1 2 0,1-2 2 16,3 3-3-16,-4-2 0 15,-1 3 2-15,4-2-2 0,-1-1 0 16,-1 2 3-16,0-3-4 16,1 0 1-16,0 0 0 0,3 1-1 0,-1-1 1 15,1-2 0 1,2 2 1-16,0 2-1 0,0-1 3 0,1-1-3 15,-1 0 0-15,-2-1 3 0,2 0-3 0,-2-2 0 16,1-1 4 0,2 2-3-16,0 0 0 0,3-1 1 0,2-2-2 15,1 3 0-15,-1-2 3 16,1 0-3-16,1 4 3 0,-3-4-3 15,2 1 0-15,-1-2 0 16,-1-1 0-16,0 0 2 0,1 1-1 0,-1-1 0 16,1 1-2-16,0 0 2 0,-1-1 1 15,0 1-1-15,2-2-1 16,0 5 0-16,-1-3 0 0,0 1 1 0,1 3-1 15,1-3 0-15,-1 1 0 16,2-2 0-16,-1-1-1 0,2 0 2 16,-2-1 1-16,2-1-2 15,-1 3 0-15,2-2 5 0,-3 1-5 0,1 1 0 16,-2-1 2-1,0-1-2-15,-2-1 0 0,4 0 1 0,-2 0-1 16,3 0 2-16,-2 0-1 0,1 0 0 0,0 0 1 16,0-3-1-1,2 3 0-15,-2-1 1 0,0 1-1 0,1-1-1 16,0 1 0-16,0-1 2 15,2 1-2-15,-3 0 5 0,1-1-4 16,-1 0 1-16,-1 1 0 16,2-2 2-16,1 2-1 0,-3-2 1 0,1 1 0 15,-1 1 0-15,0-2-1 16,0 0-1-16,1 2 0 0,0-1 0 15,-3-1-1-15,3 1 0 0,-2 0 1 0,-1 1-1 16,-1-1-1-16,0 0 0 16,-3-1 2-16,1-1-3 0,1 3 2 15,-1-3 0-15,0 1-1 16,1 0 0-16,-1-1 3 0,1 0-3 0,0-1 0 15,0 1 3 1,0-1-3-16,2-1 2 0,1 0-2 0,-2-2 0 16,1 2 0-16,-3-3 3 0,2 1-2 0,-3-1 1 15,-1-1 3 1,2 2 5-16,-3-1 2 0,-2-2 1 0,2 1-1 15,0 0-6-15,0-4-3 16,2 1-2-16,-1-1 1 0,1-3-1 16,1 0-2-16,0-1 2 15,-2-2-1-15,-1 0 0 0,-1-2 1 0,-3 0-1 16,-3-3 0-16,-1 1 1 15,-3-3 3-15,-1-1-2 0,-5-2 3 16,0-2-1-16,-4 2-1 0,2 1-1 0,0-1-1 16,-2-1-2-16,0 2 1 15,0-2 0-15,-3-1-3 0,0 1 3 16,-6-3 0-16,-2-1-7 15,-6 0 6-15,-3 0-1 0,-5 0-3 0,-1 3 5 16,-2 5 0 0,-3 3-9-16,-1 6-1 0,-3 5-25 0,-3 3-25 15,-3 8-12-15,0 1-37 16,-2 6-59-16,-3 1-53 0,-1-4-145 15</inkml:trace>
  <inkml:trace contextRef="#ctx0" brushRef="#br0" timeOffset="-214556.43">20244 6834 321 0,'2'-2'0'0,"-2"-1"147"15,0-1-83-15,0 2-21 16,0-1-3-16,0 1 0 0,0 1-10 16,0-1 1-16,0-1 10 15,0 1 1-15,0-1 4 0,0-1 0 0,0 1-14 16,-2 0-2-1,1 1-9-15,-1 0-11 0,1 1-3 0,-1 1-3 16,-4-2-3-16,1 1 0 0,-4 0 1 0,-1-1 0 16,-2 0 0-1,-1 2 1-15,1-2 3 0,1 2 4 0,2-1 1 16,-1 0 0-16,1 1-6 15,1 0-2-15,-1 0-1 0,0 0-1 16,0 2 0-16,-1 1 0 16,1-2 2-16,1-1 1 0,0 2 3 0,0-2-2 15,0 2 2-15,-1 1-1 16,-1 0-2-16,2 1-2 0,-4 4 2 15,1-1-4-15,0 2 0 0,0-1 2 0,-1-1-1 16,2 1-2-16,-1 1 2 16,0-1 1-16,1 2 3 0,-1 1 6 15,-2 1 1-15,3 1-2 16,-1 2-1-16,1 1-3 0,-2-1-3 0,2-1 4 15,1-2-1 1,2-1-1-16,0 0 0 0,2-2-1 0,1 3-1 16,2 0 0-16,-1 0-3 0,-1 2 0 0,3 1 5 15,-3-1-1 1,3 0-1-16,-2-2 3 0,-1-1-2 0,4 1 0 15,0-1-1-15,-1-2-1 16,0 2 0-16,1-1 0 0,0 0-1 16,0 0 1-16,2 0 1 15,1 2 1-15,1-3-2 0,-1 2 2 0,0-2-2 16,1 3 0-16,0-3 3 15,-1 0-2-15,2 2-2 0,-1-3 3 16,-1-2-2-16,1 2-2 0,-1-1 0 0,1 1 6 16,0-1-5-16,3 3 2 15,0-1 0-15,1 0-2 0,-1 2 2 16,2-5-1-16,0 1-2 15,0 3 0-15,-1-3 4 0,2 1-1 0,-1 1 2 16,2-5 2 0,1 3-2-16,-1-1-1 0,-1 2-1 0,-1-1-3 15,1 1 0-15,0-1 3 16,-2-5-3-16,1 4 0 0,0 0 0 15,1-1 2-15,-2 0-2 0,0-1 2 0,2-1-1 16,-1 2 1-16,2-2-1 16,0 1-1-16,2 1 0 0,0 0 1 15,1-2-1-15,1 1 0 16,2-2 2-16,-1-2-3 0,-1 3 2 0,-1-3 0 15,0 0-1-15,-1 4 0 16,0-3 2-16,-1 0 0 0,1 2 0 16,0-2-2-16,-3 1 0 0,3 3 0 0,0-4 0 15,4 4 0-15,-1-3 0 16,-2-2 2-16,3 0-3 0,-2 0 2 15,2 0 3-15,0 0-2 16,0-1 2-16,0 1-2 0,1 0 1 0,-2 0-2 16,-1 0 0-16,-1 1 0 15,-1 1 0-15,0 0-1 0,-1-2 0 16,2 0 0-16,0 2 0 15,1-2 0-15,0 0 1 0,1 0 0 16,2 0-2-16,0 0 2 0,2 0-1 0,2 0 0 16,0 0 0-16,0 0 1 15,-1 0-1-15,1 0 0 0,-3 0 2 0,0 0-3 16,-1 1 1-1,0-1 0-15,0 2 0 0,-1-2 3 0,0 0-4 16,1 0 2-16,-1 0 1 16,3 0 1-16,0 0-1 0,-3 0 1 15,4 0-2-15,1 0 0 16,2 0 1-16,0 0 0 0,-1 0-2 0,-1 0 0 15,-2 0 2-15,1 0-3 0,-3 0 2 16,2 0-1-16,-3 0 0 16,1 3 1-16,-1-2-1 0,-1-1 0 0,0 1 1 15,0-1-1 1,0 0 0-16,0 0 0 0,1 0 1 0,0 0-1 15,0 0 0-15,1 0 2 16,2 0-1-16,-2 0 0 0,2-1 0 16,3 0-1-16,-2-2 0 0,1-2 3 0,1 5-3 15,-2-4 0-15,-1 0 1 16,2 0-1-16,-2-1 0 0,2 2 2 15,-2 0-2-15,0 0 0 16,-2 0 2-16,0-1-2 0,0 2 0 0,0 0 2 16,-2-1-2-16,0 2 0 15,-1-1 2-15,1 0-2 0,1 1 0 16,0-1 0-16,1 2 0 15,0 0 0-15,0-2 1 0,4 2-1 0,-2-2 0 16,0 1 0-16,2 1 0 0,-4 0 0 16,1-1 0-16,-2-3 0 15,0 1 0-15,-1 2 1 0,-3-6-1 0,-1 3 0 16,-2-3 2-1,2-1-2-15,-2 1 2 0,-1-2-1 0,1 1-1 16,0-1 0-16,3 0 2 16,-3-2-3-16,4 0 2 0,-3-2-1 15,2 2 0-15,1 0 0 16,-3 1 0-16,1-1 0 0,-4 0 0 0,0 1 2 15,-2-1-2-15,1-1 0 0,-3 1 6 16,0-1-4-16,1-1 3 16,-2 0-1-16,0-1-1 0,1 0 1 0,-2-1-1 15,2 3-2-15,-3-1 2 16,0 2 0-16,-1 0 0 0,0 0 0 15,-2 0-1-15,-2 0-3 16,-3 1 2-16,1-1 0 0,-2 0-1 0,-2 2-1 16,0-2 2-16,-2 1-2 0,-1 0 2 15,-1-2 0-15,0 1-1 16,-1 2 0-16,-3-3 0 0,0 3 0 0,1 3-1 15,-2-1 0 1,3 3-1-16,-2-2 3 0,0-1-1 0,1 2 0 16,-1-2 0-16,1 0 1 15,1 0-1-15,-4 0 0 0,2 0 2 16,-2-1-3-16,-1 1 0 15,-1 0 1-15,-1 2 0 0,-1 0 0 0,1 0 2 16,3 3-2-16,-1-1-1 0,2 1 1 0,2 0 0 16,0 1 0-1,0-2-1-15,-1 0 1 0,1 0 0 0,-1 0 2 16,-4-2-3-16,0 1 1 15,1 1 1-15,0 1-2 0,0 0 1 16,1 0 0-16,1 0 0 16,0 0-1-16,2 0 1 0,-2 2 0 0,0-2 0 15,0 2 0 1,-1 0 0-16,-1 0 0 0,-1 0 0 0,0 0 0 15,-2 0-2-15,-1 0 2 0,0-2 0 0,0 1-1 16,-1-1 1-16,3-1 0 16,-1-1-1-16,0 1 1 0,-3-1-2 15,-2-1 3-15,-1 0-2 16,0 0 1-16,-2 2 0 0,2-1 0 0,1 4-3 15,4 0 3 1,2 0 0-16,3 0-6 0,2 4 1 0,1-4 1 16,3 0 0-16,-1 1 3 0,-3-1 0 0,-1 0-1 15,-3 0 3 1,-4 0-1-16,-1-3 0 0,-1 3 0 0,-2 0-1 15,2 0-6-15,-1 0-2 16,2 3-4-16,3 4-5 0,-2-2 5 16,4 0 5-16,-3 0 3 15,0 0 4-15,-2-3 1 0,-4 1 0 0,-5-1-3 16,-2 0 3-16,-1-2-9 15,0 4-2-15,2 1-19 0,-1-1-34 16,3 2-3-16,-2 1-14 0,4-1-49 0,1 5-34 16,2-6-72-16,2-1-262 15</inkml:trace>
  <inkml:trace contextRef="#ctx0" brushRef="#br0" timeOffset="-206386.418">16335 8369 482 0,'9'-13'0'15,"2"-1"63"1,0-4 3-16,2-3 4 0,2-2-8 0,0-5-19 15,2-2-4-15,-2-3-13 16,-1-3 0-16,-1-3-2 0,2-2-9 16,-2 0-3-16,-2 0-6 15,-1 3 0-15,-3 2 9 0,-3 5-5 0,-1 5 4 16,-3 7-6-16,0 6 0 0,-3 7-1 15,-2 5-6-15,-4 1-2 16,-3 11-7-16,-6 10 7 0,-3 5 2 0,-3 9 9 16,0 1-8-16,-1 3 0 15,1 1 1-15,0 0-3 0,5-2 0 16,2 2 9-16,5-1-7 15,5-2 0-15,2-3 0 0,2 0-2 0,3-5 0 16,0 0 0 0,3-5 1-16,4-4-3 0,1-6-1 0,5 0-2 15,1-8 2-15,4-1 4 0,3-2 1 0,2-3-1 16,1-3 3-1,-1-4-5-15,0-3 2 0,1-2 1 0,-2-3-2 16,-1-5 1-16,-1-1 1 16,-3-1 3-16,-2-2-5 0,0 0 0 15,-4 1 8-15,0 1-3 16,-5 1 0-16,0 5 0 0,-3 0-1 0,0 5 0 15,-3 1-2-15,0 2 0 16,0 3 0-16,0 1-3 0,-5 2-2 16,-1 2-2-16,-1 1-1 0,-5 10 3 0,0 8 6 15,-1 2 2-15,1 3-4 16,0 4 3-16,0 1-4 0,2-2 0 15,1-4 3-15,4-2-2 16,3-3-2-16,2-3-1 0,0 2 1 0,7-3-5 16,1-2 5-1,1-1 0-15,3-2 1 0,-1-3 0 0,1 2 0 16,-1-5-2-16,2-3 4 0,-2 0 1 0,2 0-4 15,-2-6 2 1,0-3 0-16,2-1-1 0,0-3 4 0,1-2-1 16,0-4-1-16,1-1 0 15,0 0-2-15,0-3 0 0,0 3 2 16,-1 1-1-16,-2 1-1 15,-1 2 0-15,-1 6 0 0,-2 3-2 0,-1 2 2 16,0 3-1-16,0 2 1 16,0 0-3-16,2 5 3 0,-2 3 0 15,0 3-5-15,-1 4 5 0,-2 1 0 0,-1 2-2 16,-3 0 2-16,-3-1-8 15,-2 0 9-15,-3-1 0 0,0 0 0 16,-1-2-2-16,0-3 2 16,-1-2 1-16,1 0-2 0,1-1 3 0,2-2-2 15,2-3 1 1,0 0-2-16,1-3 0 0,3 0 0 0,0 0 5 15,0 0-4-15,0-3-2 16,3 1-8-16,-1-7-2 0,6-1 11 16,-1-3 0-16,4 1 0 0,1-2-4 0,0-2-3 15,1 0-3-15,2-5 5 16,-1 1 2-16,4 1 0 0,1 4 0 15,-1 1 1-15,1 2 0 16,-2 4 1-16,0 1 0 0,0 2-1 0,-3 1 4 16,2 3-3-16,-4 1 2 15,0 0 1-15,-1 6-1 0,-3 4 0 16,2 3 2-16,0 0-3 0,-2 3 0 0,-1-1 4 15,-2 0-5-15,-2-3-5 16,-3 0 3-16,-2-2 0 0,-4-1 1 16,-3 2 4-16,0-2 8 15,0 0-8-15,-3-2 4 0,1 1-4 0,0 1 4 16,-1-4-6-1,0 0 0-15,2-2 0 0,-1-1 0 0,2 0-2 16,-2-2-6-16,3 0-5 16,-1 0 0-16,0-2-23 0,2 2-22 15,2-1-23-15,2 0-112 0,3-2-70 0</inkml:trace>
  <inkml:trace contextRef="#ctx0" brushRef="#br0" timeOffset="-206056.418">17361 8064 526 0,'4'-6'0'16,"-3"2"228"-16,0 2-130 15,-1 2-11-15,0 0-22 0,0 9-70 16,-6 8-10-16,-3 12 30 0,-2 4 4 0,-2 4-10 15,-2-3-5-15,2 0-1 16,2-7 0-16,0-2 0 0,3-2-1 16,-2-3-1-16,3-4-2 15,2-1 0-15,1-1-2 0,1-1-12 0,2 0-31 16,-2 2-67-16,3-2-127 15,-2-1-123-15</inkml:trace>
  <inkml:trace contextRef="#ctx0" brushRef="#br0" timeOffset="-205016.416">17325 8277 437 0,'18'-7'0'15,"0"-2"113"-15,1 0-68 16,0 0-21-16,1-3 6 0,-1-1 0 15,1-3-11-15,-2-1 14 16,-2 0-10-16,1-1 3 0,-4-3 14 0,-1 2-12 16,-2-1-12-16,-1 3-2 0,-2 0-3 15,1 3-2-15,-3 4 4 16,0 1-2-16,-2 6 0 0,-3 1 5 0,0 2-13 15,0 2-6-15,-3 13-31 16,-5 6 42-16,-4 11 3 0,-2 4 1 16,0 5-7-16,-3 2-1 15,1-3 0-15,1-2-1 0,2-7-1 0,1-7-1 16,3-4 0-16,2-3 1 0,2-2 0 15,1-4-1-15,2-4-2 16,0-2 2-16,1-2-1 0,1-3 0 0,0 0 3 16,0 0-4-1,2 0-9-15,3-7-9 0,4-1 35 0,2-3-22 16,2-6-7-16,1-1 1 15,1 0-2-15,1-2 0 0,-1 1-3 16,1 0 4-16,-4 4-4 16,-3 5 14-16,-2 4 4 0,-5 6-1 0,0 5 0 15,-2 9-7-15,0 7 10 0,-2 6 11 16,1-1-4-16,1-3-8 15,0-1 3-15,0-4 0 0,6-1 4 0,4-5-4 16,2-5 7-16,6-5 15 16,5-2 4-16,6 0-8 0,0-3-11 15,-1-3-7-15,0-1-3 16,-5-2-2-16,-2 0 0 0,0-1 4 0,-9-3-3 15,0-1 3 1,-4-6-1-16,-3-1 0 0,-1-1 4 0,-4 1-1 16,0 1 3-16,0 4-3 0,-3 5-3 0,-2 4-4 15,-4 7-5 1,-2 0-1-16,-5 9 6 0,-4 9 2 0,2 2 2 15,-3 3-3-15,5-2 0 16,4-1 0-16,4-6 4 0,3-1-3 16,1-2 0-16,3-4-1 15,1-1-2-15,0-1 0 0,0-2-3 0,4-2-3 16,3 0 1-16,4-1 4 0,0 0-6 15,6-1-9-15,-3-5-14 16,2 0 8-16,2 1 0 0,-2-3 11 0,-1 1 20 16,-1 0-8-16,-1 3 2 15,-3 1 3-15,0 3 3 0,-6 0 7 16,1 6-8-16,-1 5-2 15,-1 1 6-15,-3 5 0 0,0 0 2 0,-3-1-6 16,-3-3 3 0,2-5 12-16,-1-4-4 0,-1-1 10 0,2-3-4 15,0 0-4-15,4 0-5 0,0 0-6 0,0 0-6 16,0-1-4-1,4-5-10-15,2-2-14 0,2-2 12 0,1-1 5 16,3-2 0-16,2-3 5 16,3-3 4-16,-1-4 0 0,5 1 0 15,0-2 0-15,-4 2-1 16,0 6 0-16,-4 4-3 0,-6 8 2 0,1 4 0 15,-2 4-1-15,-2 9-4 16,-2 6 4-16,-1 4 4 0,0 4 1 16,-1-2 3-16,-2-2-3 0,-2-4 1 0,2-1 1 15,1-2-3-15,-1-3-2 16,1-2-5-16,1-3-2 0,0-3-56 15,0 1-19-15,3-3-75 16,0-3-134-16</inkml:trace>
  <inkml:trace contextRef="#ctx0" brushRef="#br0" timeOffset="-204606.416">18310 8054 692 0,'0'-1'0'0,"0"2"187"0,-6 13-193 16,-2 8 12-16,-5 5 127 15,0 4-101-15,2-1-11 0,0-4 7 0,1-2-4 16,5-5-7-16,0-2-10 16,3-4-4-16,2-1-2 0,0-5-2 15,4 0-2-15,5-3 1 0,4-1 0 0,4-3 0 16,3 0-15-16,1 0-17 15,-2-4 9-15,1-3 3 0,-1-2 9 16,-1-2 14-16,0-1-2 16,-6-3 0-16,0 0 6 0,-5-2-1 0,-1 0 5 15,0-3 2 1,1 2-3-16,-3 1 0 0,0 5-4 0,-1 4-1 15,-3 4 5-15,0 4 0 16,0 0-2-16,-4 12-12 0,-3 8-5 16,0 6 14-16,-3 6 21 0,0 1-15 0,3-3-5 15,0-3 2-15,-1 1 1 16,0 0-3-16,1-3-5 0,-1-3 1 15,2-3 0-15,2-5 0 16,0 2-21-16,1-4-8 0,3 0-57 0,-2-3-13 16,4-3-57-16,3-4-107 15,7-2 3-15</inkml:trace>
  <inkml:trace contextRef="#ctx0" brushRef="#br0" timeOffset="-204236.415">18660 8054 485 0,'15'-32'0'0,"-5"9"212"0,-3 7-121 16,-1 7-13-1,-6 6-16-15,0 2 15 0,0 2-41 0,-6 11-49 16,-1 12 11-16,-8 11 4 16,-3 6 47-16,0 7-24 0,0-2 3 15,1-2-7-15,4-5-9 0,1-6-5 0,8-3-4 16,2-4-1-16,2-5 0 15,5-3-3-15,1-2 0 0,3-2 0 16,2-3-5-16,1-4-9 16,4-7 17-16,-1 0-1 0,1-3 0 0,-1-4-1 15,-1-4 0-15,-2-1-10 16,-2-3 11-16,-2-5 2 0,-2-1-3 15,-4-3 0-15,0 2 0 16,-2 1 0-16,0 2-1 0,-5 5 1 0,-4 1-4 16,-1 5 1-16,-4 8-8 0,-1 0 7 15,-4 5 4-15,-2 9 0 16,4 2 4-16,-1 1-6 0,5 0-65 0,2-2-59 15,3-2-40 1,2-3-91-16</inkml:trace>
  <inkml:trace contextRef="#ctx0" brushRef="#br0" timeOffset="-203266.414">18920 8231 486 0,'-11'-5'0'15,"1"4"250"-15,2 0-115 0,1 0-45 16,3 1-21-16,2 0-4 16,2 0-14-16,0 0-34 0,4-2-14 0,3 1 15 15,5 0 30-15,4 1-7 0,3 0-24 16,3 0-7-16,2 5-6 15,1 2 1-15,4 2-3 0,0-2 0 0,2 2 0 16,0-1-2-16,-1-5 0 16,2-1 0-16,-1-2 4 0,-5-2-3 15,-2-3 5-15,-7 0-5 16,-5-1-1-16,-5 2 0 0,-3 0 6 0,-4-1 2 15,-1-1-2 1,1 0-5-16,-4-2-2 0,-1 0 0 0,0-2 2 16,-2 0-2-16,1 2 0 0,-1-1 2 0,2 1 0 15,0 0 0 1,-1 2 0-16,1-1-2 0,-2 3-2 0,1 3-2 15,-1-2 0-15,-3 3 2 16,3 0 2-16,1 0-2 0,2 4 3 16,3-1 0-16,0 1-5 15,1 2 0-15,2 0 0 0,5 2 2 0,2 1 2 16,2 0 2-16,0 0 1 0,0 1 0 15,-2 0 0-15,0-1-2 16,-3 1 0-16,-4 2 1 0,-2-3-1 0,0 6-3 16,-2-2 3-16,-3 3 0 15,-2-1 4-15,0 1-2 0,-2 0-3 16,-2 0 2-16,-1 2-1 15,-1 0 0-15,-1 0-17 0,1-1-6 0,-1-1-31 16,5-1-11 0,2 0-28-16,2-4-78 0,4-3-40 0,1-4-123 15</inkml:trace>
  <inkml:trace contextRef="#ctx0" brushRef="#br0" timeOffset="-202766.413">19582 8229 664 0,'0'-3'0'0,"0"0"238"0,0 1-114 16,-2 2-60-16,-1 10-42 0,-4 11-19 0,-2 10 32 15,-5 13-2-15,1 3-13 16,-7 3-4-16,2 0-6 0,-3-4 0 15,5-4-5-15,1-5-3 16,4-6-2-16,1-5 0 0,3-6 3 0,2-1-3 16,0-4 0-1,1-5 1-15,1-3-1 0,2-2-7 0,0-3 0 16,1-2 2-16,0 0 4 0,-2-5 2 0,2-5-2 15,-1-6-9 1,0-5 8-16,3-5-1 0,5-6 3 0,3-6 0 16,7-3-4-16,2-8 5 15,4-2 0-15,6-2-1 0,0-2-22 16,1 4 6-16,-1-1-5 15,-1 5 13-15,-4 4 2 0,-3 6 3 0,-4 8 4 16,-4 4-1-16,0 9 0 16,-1 8 6-16,1 4 1 0,-1 4 3 15,0 4 0-15,-1 11-5 0,0 6-2 0,-4 7-1 16,-2 1-2-16,-3-1 0 15,-4-1 0-15,-6-3 1 0,-3-2 0 16,-4-3 2-16,-4-3 0 16,-3 0 0-16,-4 0-2 0,3 0 0 0,1-4-2 15,1-2-53 1,4 1-27-16,2-3-116 0,1-3-68 0,4-3-155 15</inkml:trace>
  <inkml:trace contextRef="#ctx0" brushRef="#br0" timeOffset="-200466.41">19993 8156 647 0,'-5'-9'0'0,"-2"1"216"16,1 1-151-16,-2 4-30 0,0 0-12 0,-1 3-2 15,-4 6-2-15,-4 7-2 16,-4 7 1-16,-1 4 6 0,-1 1 2 16,3 1-6-16,2-1-11 15,6-2-5-15,4-2-1 0,4-1-3 0,3-3 0 16,1-5-3-1,1 1 1-15,6-6-2 0,0-1-4 0,4-2-8 16,2-4-7-16,1 0 8 16,2-3-3-16,2-6 3 0,-2-2-6 15,-1-3-1-15,-1-4-4 0,1-2 18 0,-3-3 5 16,2-2 3-16,-1-1 0 15,-1 1 2-15,0 5-2 0,-4 5 0 16,-3 9 0-16,-4 3-1 16,-1 3 0-16,0 8-1 0,-3 9-18 0,-2 4 31 15,1 5-4-15,2-3-3 16,0-2 2-16,2-4 1 0,3-2 2 15,3-1 2-15,5-3-4 16,3-4-3-16,5-3 0 0,4-1 3 0,3-3-7 16,1 0 0-16,0-1-26 0,-1-4-6 15,-2-2 15-15,-4-2 10 16,-4-2 7-16,-3-2 0 0,-4 0 2 0,-5-4 7 15,-4-1-3 1,-1 0 5-16,-7 1 6 0,-4 3-5 0,-3 1-9 16,-2 3-3-16,-1 5 0 15,0 4-1-15,1 1 1 0,-1 7 0 16,2 6 6-16,0 1-2 0,3 5-1 0,2 3 1 15,2-4-2-15,3 2 1 16,1-3-2-16,3-4-1 0,2-1 0 16,0-1 1-16,1-4-1 15,5 0-10-15,4-3 10 0,1-2 0 0,5-2 0 16,0 0 11-16,2-3-9 15,1-4 0-15,-1-2 1 0,1-3 0 16,-1-1-1-16,-1-2-2 16,0-4 0-16,-4-2 9 0,-2-3-7 0,-2-5 1 15,-1-1 0-15,-1-3-2 0,1-1 0 16,1 1 1-16,-1 5-2 15,0 4 0-15,-3 9 0 0,-5 7 2 0,0 2-2 16,0 5-1 0,0 1 0-16,-2 7-20 0,-6 8 16 0,-3 9 5 15,1 5 0-15,-4 4 0 16,2 3 4-16,0-4-4 0,2 1 0 15,2-2 3-15,3-4-2 16,4-3 0-16,1-4-2 0,8-3-1 0,3-2 2 16,2-4-5-16,5-1 4 0,2-2 2 15,1-2 1-15,2-3-3 16,-1-3-8-16,2 1-8 0,0-1-5 0,-1-1 0 15,0-4 5-15,-4-4 13 16,0-4 2-16,-3-1 2 0,-3-5 0 16,-1-3 13-16,-4-3 3 15,-2-2 12-15,-3 4-9 0,-1-1-5 0,-2 6-7 16,0 3-4-16,-4 6-1 0,0 4-4 15,-2 4-2-15,-4 1-1 16,-2 6 3-16,-5 7 4 0,-2 6-1 0,1 2 0 16,0 3-1-1,5-1 0-15,5-2 3 0,2 0-2 0,2-3-1 16,4-3 0-16,0-2 0 15,0-2-2-15,4-3-1 0,0-2-1 16,2-3-3-16,5-2 5 16,-1-1 4-16,3 0 0 0,1-1 0 0,0-6 1 15,3-1-1-15,0-4-2 0,1 1 0 16,-2-4 0-16,1-3 4 15,-2-3-2-15,-1-5-1 0,0-5 0 0,-4-2 2 16,2-1-2-16,1-4-1 16,0 1 0-16,-1 0 6 0,0 4-6 15,-3 6 0-15,-2 8 2 16,-4 7-3-16,-1 7 2 0,-2 5-1 0,0 0-17 15,-5 8 8 1,-3 6 18-16,-2 5-2 0,-2 3-1 0,1 7 4 16,2-3-1-16,-2 6 0 0,1 0 1 0,0-1-3 15,3 0-2 1,-3 0-4-16,4-3 0 0,-2-3 3 0,1-2-4 15,3-4 0-15,1-3 0 16,3-5 0-16,0-4-6 0,4-2 3 16,2-2-2-16,4-3-2 15,-1 0 6-15,2 0-1 0,1-4-7 0,-1-3 0 16,4 0-1-16,-3-2-11 0,0-4 13 15,0-1 2-15,-2-1 9 16,0-3-3-16,-1 1 0 0,-1 2 1 0,-3 5-1 16,-1 5 0-16,-1 4-5 15,-1 1 0-15,-1 2 2 0,2 9 1 16,-3 3 2-16,0 7 0 15,0-2 0-15,0 0 11 0,0-4-4 0,3-4 5 16,2-3 1 0,1-1-5-16,3-4 1 0,1-3 4 0,2 0-3 15,4-6-5-15,0-3-1 0,1-3-1 0,2 1-1 16,-1-2-1-1,-2-2-1-15,1 0 0 0,-2 2 0 0,-1-1-1 16,-2 3-2-16,-1-1 2 16,-3 5 1-16,-2 3 0 0,-4 3-2 15,-2 1 2-15,0 3-9 16,0 7-1-16,-1 3 9 0,-2 4 2 0,-2 0 2 15,0-2 2-15,3-1-2 16,-2-2 5-16,1-3-2 0,1-4-1 16,0-1-1-16,1-1 0 0,1-2-2 0,0-1-1 15,-2 0 3-15,2 0-1 16,0 0 2-16,0 0-3 0,0 0-4 15,3-5-16-15,1 1 1 16,2-3-9-16,2-1 8 0,0-2-10 0,3-2-11 16,2-1 8-1,-1 0 0-15,1-2 0 0,-1 3 8 0,-1 2 7 16,-1 4-1-16,-2 3 11 0,-1 3 8 0,-1 0-3 15,1 5 2 1,-2 6 10-16,0 1-2 0,1 3 4 0,-1-2-6 16,4-1 6-16,-1-2 5 15,4 1-1-15,3-4 6 0,1-2-18 16,4-3 8-16,3-2 1 15,1-1 1-15,-1-4-8 0,-1-1-4 0,1-3-2 16,0 1 3-16,-3-2-4 16,0 1 0-16,-4-1 2 0,-1-1-2 15,-5-2 0-15,-3 1 4 0,-3-1-2 0,-3-1 3 16,-1 0 4-16,-4 2-4 15,-4 5-2-15,-1 2-3 0,-2 0 0 16,-2 5-1-16,2 0 1 16,-1 6 0-16,-1 5 4 0,0 4-5 0,-1 1 2 15,0 2 1 1,4-2-1-16,3-2-1 0,3-1 0 0,3-4 0 15,1-3-1-15,0-1 1 16,2 0-5-16,4-3 3 0,-1 1 4 16,3 1 5-16,0-4-12 0,1 0 7 0,-1 1 2 15,0-1 0-15,-2 2-2 16,1 2-1-16,-3 3-1 0,-1 6 0 15,-2 4-11-15,-1 4 7 16,-5 5 2-16,-4 2 4 0,-1 1 2 0,-1 0-2 16,-1 2 0-16,1 1-2 15,-2 3 0-15,-1 2-6 0,-2-5-6 16,-1 3-7-16,0 0-1 0,-3-4-10 0,2 3-2 15,-2-2-9-15,-2-5-3 16,1-1 18-16,-2-6 5 0,5-4 15 16,3-4 6-16,3-4 0 15,1-6 0-15,0-2 59 0,0 0-10 0,-1-4-2 16,2-3-8-1,-1-4 3-15,4-1 2 0,3-3-4 0,2-4 1 16,2-3-18-16,3-4-7 16,7-6-6-16,7-7 1 0,1-9 0 15,6 0-7-15,2-8-2 0,5 0 1 0,1 1-1 16,2 1-4-16,-2 6 3 15,-2 11-2-15,-2 9-28 0,-6 8-9 16,-4 8-12-16,-2 3-28 16,-1 2-26-16,-1 3-12 0,-2 0-120 0,-5-2-127 15</inkml:trace>
  <inkml:trace contextRef="#ctx0" brushRef="#br0" timeOffset="-200266.41">20914 7923 794 0,'2'-5'0'0,"4"2"49"0,-2 1-39 16,2 0-10-16,-5 2 0 0,-1 0-216 0,-3 3-211 15</inkml:trace>
  <inkml:trace contextRef="#ctx0" brushRef="#br0" timeOffset="-168886.366">22866 7864 448 0,'-3'-8'0'15,"-4"-5"173"-15,-1 6-103 0,-7-2-17 16,0 6 10-16,-4 1-16 0,0 2-1 0,-2 10 5 16,-3 4-18-16,1 8-7 15,-4 3-6-15,-1 6-7 0,1 2-6 16,0 3-3-16,5-1-1 15,4-2-2-15,6-4-2 0,5-7 2 0,6-1-2 16,1-3-4 0,8-4 6-16,7-1 2 0,3-4 4 0,6-1 7 15,4-4-5-15,3 1-3 16,1-3 1-16,1-1-7 0,-1-1 0 15,-1 0 0-15,-2 0-16 0,-5-7-9 0,-4 2 13 16,-3-1-5-16,-3 0-42 16,-2 2-2-16,-1 1-36 0,1 0-97 15,-2 0 7-15,0 3-117 16</inkml:trace>
  <inkml:trace contextRef="#ctx0" brushRef="#br0" timeOffset="-168326.365">23078 7974 450 0,'6'-20'0'16,"-2"1"227"-16,1 2-137 0,-2 5-9 15,0 3-10-15,-3 3-22 16,1 4-1-16,-1 0-1 0,-1 4-21 0,-2 13-37 16,-3 9 9-1,-2 9 4-15,-2 6 30 0,1 5-25 0,0-1-2 16,2-4-4-16,0-2 2 15,0-8 3-15,2-7-4 0,0-7-3 16,3-4 2-16,1-4-1 0,0-4-1 0,1-2 2 16,0-1-1-16,0 0 0 15,0-8 0-15,5-7-25 0,1-7 14 16,5-3 10-16,1-3-2 15,1-3 2-15,2-4 2 0,0-2-1 0,2-4 1 16,2-1 1-16,2-2-1 16,1-1-2-16,3 3-1 0,-1 3 1 15,-1 7 0-15,-3 10 2 16,-5 8-1-16,-2 8-2 0,-1 6 4 0,-2 2 4 15,0 9-3-15,-2 7 4 0,-4 3 2 16,-2 4-2-16,-2 3 2 16,-6 0-7-16,-4-5-1 0,-3 2 2 0,-5-4-1 15,-1-1 1 1,0-1 1-16,-3-4-3 0,2-2-2 0,0-2-3 15,4 1 2-15,2-1-16 16,3-1 3-16,1 1-1 0,3-4 2 16,1 3-2-16,2-1-4 0,1-3 1 0,3 3 9 15,0-2 1-15,0 2-2 16,7 1 8-16,1 1 4 0,4 3-2 15,1 0 2-15,-1 1 12 16,0-1-2-16,0 1-2 0,-2-4 5 0,0 4-9 16,0-4-4-16,-4 0 2 15,-1-5-3-15,-1 0 0 0,0 0 0 16,0-2-40-16,0 1-26 15,0-3-51-15,-3 0-96 0,4-2-40 0</inkml:trace>
  <inkml:trace contextRef="#ctx0" brushRef="#br0" timeOffset="-168036.364">23525 7886 354 0,'10'-25'0'16,"-2"7"237"-16,-4 3-120 0,-2 5 3 15,-2 2-27-15,-2 1-15 16,-3 3-18-16,-7 0-29 0,-4 4-5 0,-4 9 6 15,-5 7-4-15,3 7-11 0,-3 6-1 16,2 6-4-16,2 1-6 16,0 4-1-16,6-3-2 0,2-3-1 0,4-2-2 15,5-6 0-15,4-2 3 16,0-3-3-16,8-4-1 0,2 0 1 15,4-3 0-15,4-1 0 16,1 0 4-16,2-4-6 0,3-2-17 0,2-1-24 16,3-2-33-16,-2 0 15 0,-1-1-125 15,-3-3-155-15,-3 0 109 16</inkml:trace>
  <inkml:trace contextRef="#ctx0" brushRef="#br0" timeOffset="-167486.364">23772 7832 662 0,'3'-11'0'16,"3"0"245"-16,4 3-156 15,1-4-17-15,4 7-13 0,2-5-16 16,2 3-3-16,0 3-10 16,4-4-6-16,-6 6-9 0,1 2-7 0,-2 0-6 15,-5 10-3 1,-5 1 1-16,-3 6 0 0,-3 2-8 0,-1 2 8 15,-6 1 0-15,-3 0 3 0,-6-1-3 0,0 0 6 16,0-1-6 0,-2-2 0-16,3-2 6 0,5-5-7 0,3 0 2 15,0-2 2-15,4-4-5 16,1-2 1-16,2 1-7 0,0-4-7 15,0 2 4-15,6-1 1 16,0-1 5-16,4 0 6 0,0 0-2 0,1 0-6 16,0 0 0-16,-1 0 2 0,0 2 1 15,-1 0 4-15,3 3 0 16,-2 0-4-16,0 5 5 0,-2 3-2 0,-1 2-2 15,-3 5 1-15,-2 0 1 16,-2 1-2-16,0-1 3 0,-3 1 0 16,-3-3 0-16,-5-2-1 15,-3-2-1-15,-5-3 2 0,0-2 0 0,-2-1 5 16,0-2-4-1,-4 0 2-15,2-2 0 0,2-3-4 0,1 1 1 16,4 0 0-16,2-2 1 0,2 0-21 0,2 0-34 16,3-4-33-1,5-1-7-15,2-3-50 0,8-2-188 0,1-4-101 16</inkml:trace>
  <inkml:trace contextRef="#ctx0" brushRef="#br0" timeOffset="-167136.363">24060 7857 692 0,'19'-5'0'0,"0"1"241"16,2 4-132-16,-3 0-47 0,-2 5-17 15,-2 5-18-15,-5 5-8 16,-3 4-9-16,-4 2-3 0,-2 6 2 0,-2 2 1 15,-9 1 0 1,-6 4 0-16,-3 1 2 0,-3-1-5 0,-1-2 4 16,0 1-7-16,2-6-3 0,4-2 3 0,4-6-4 15,5-5 0 1,4-2 0-16,3 0 1 0,2-5-2 0,0-1-1 15,4-2 2-15,2-3-3 16,2-1 4-16,5 0 2 0,2-1 1 16,3-6-1-16,3-1 0 15,3-1-4-15,3-3 2 0,-2 3 0 0,-1-1-4 16,-5 2-8-16,0 2-19 15,-2 1-28-15,-3 3-22 0,-4 0-64 16,-6-1-246-16</inkml:trace>
  <inkml:trace contextRef="#ctx0" brushRef="#br0" timeOffset="-147156.335">9085 13926 496 0,'0'-2'0'0,"-1"-2"184"16,1-4-124-16,0 0-7 0,0-1 5 16,3-3-17-16,2 0-3 15,3-3 7-15,-1-4-2 0,5 1-2 0,3-3 1 16,0-1-8-1,2 3-12-15,0 2-1 0,0 2-8 0,-3 6-1 16,0 4-5-16,-2 5-3 16,-2 0-2-16,-1 3 0 0,-4 6-1 15,0 4 0-15,-2 4 3 0,-2 5 3 0,-1 1 0 16,-1 1-1-16,-3 1 1 15,-1 1-1-15,-2-1-3 0,-3 3 0 16,2 1-2-16,-2 0 1 16,-2-4 1-16,2 1-2 0,0-5-1 0,1-3 0 15,2-5 3-15,3-7-4 16,1-2 2-16,0-4 7 0,3 1 9 15,0-1-1-15,0 0 1 16,3-2 6-16,0-9-5 0,3-3-14 0,4-7-4 16,4-3 0-16,1-3 2 0,0-3-2 15,5-3 0-15,-2-1 2 16,5-2-1-16,-1-4-1 0,1 3 0 0,1 1 0 15,-2 5 0 1,0 6 2-16,-4 4-2 0,-1 7-1 0,-3 7 1 16,-4 2 0-16,0 5 0 15,-1 2-1-15,0 4-2 0,0 8 2 16,-1 1 0-16,-1 2 1 0,-1 4 0 0,-3 1 2 15,-2 0-2-15,-1 2 0 16,-7 0 4-16,1 0 0 0,-5 1 0 16,1-2-1-16,0-3-2 15,-1 0 1-15,1-3-2 0,3-4 0 0,0-2 0 16,1-4 2-16,2-2-2 15,0-3 3-15,1-2 0 0,1 0 3 16,1 0 6-16,-1-1-2 16,2-5-4-16,0-3-4 0,-1-4-2 0,4-4 0 15,5-7-4-15,2-3 4 0,4-2-2 16,2-4 2-16,5-1 0 15,-1 2 0-15,2 0-1 0,-2 1 1 0,1 3 0 16,-1 3 0 0,2 8 1-16,-3 0-1 0,-2 8 0 0,-2 1-1 15,-2 4-2-15,-1 4 4 16,-1 0-2-16,-4 5-6 0,-2 7 2 15,-2 5-2-15,-2 7 3 16,-1 3 6-16,-7 4 2 0,-2 2-4 0,-3 0 0 16,1 0 4-16,-1-2-3 0,1-5 1 15,3 0-2-15,1-4 0 16,2-1 0-16,3-4 0 0,1-1 0 0,0-2-1 15,2-1 1-15,-1-2-13 16,2-3 6-16,4-1-2 0,0-4-5 16,1 0 3-16,1-3 1 15,2-3 0-15,3-4 6 0,1-4 2 0,1-2-6 16,3-6 6-16,2-1-4 0,0-3 0 15,1-5-6-15,-1 2 0 16,-2-2-1-16,-5 5 7 0,-4 5-2 0,-4 5 8 16,-4 5 0-1,-1 4 6-15,0 3-8 0,-4 1-1 0,-3 8-6 16,-3 6 7-16,-3 5 3 15,0 3 3-15,2 0-4 0,0 0 0 16,5-2 2-16,-1-1-2 16,2-2 0-16,4-1 0 0,0-4-1 0,1 1 2 15,0-4-1-15,2 1 0 0,2-1-2 16,-1-4 1-16,1 1-2 15,1-1 3-15,0-1 0 0,2-2-14 0,0 1-16 16,-1-3-10-16,4 0-16 16,0-5-4-16,0-5-5 0,-1-3-55 15,0-5 12-15,-1-1-33 16,1-8-134-16,-3-2 39 0</inkml:trace>
  <inkml:trace contextRef="#ctx0" brushRef="#br0" timeOffset="-147056.335">9893 13410 222 0,'0'0'0'0</inkml:trace>
  <inkml:trace contextRef="#ctx0" brushRef="#br0" timeOffset="-146546.334">9998 13833 730 0,'-5'7'0'0,"-1"4"179"0,-1 1-122 0,1 1-5 15,-1 0-12-15,0 3-12 0,0 0-3 0,-1-3-4 16,0-1 9-1,-2-3-5-15,2 1 5 0,-2-2-9 0,-1-2-4 16,3-1 3-16,-1-2-5 16,3-3-3-16,3 0-5 0,1 0-4 15,1 0-1-15,1 0 0 16,0 0-2-16,0-7 0 0,4-3-6 0,3-5 6 15,3-6 0-15,4-4 0 16,6-4 1-16,1-4-1 0,1-1 0 16,2 0-16-16,-1 2 8 0,0 3 3 0,0 7 6 15,-1 3 0-15,-3 7-2 16,1 5-1-16,-6 4 2 0,0 3 0 15,-2 2 0-15,-2 9 9 16,-2 4-5-16,-3 7 0 0,-4 6 7 0,-1 4 3 16,-5 4 3-1,-2 0 0-15,-3-4-1 0,0 1-4 0,-1-6-6 16,1 1-3-16,3-5 0 0,3-3-2 0,-1-4-2 15,3-3 2 1,-1-3-1-16,3-3 0 0,-1-2-5 0,1 1-25 16,1-1-40-16,5-3-25 15,3 1-49-15,-1-3-144 0,-1-5-221 16</inkml:trace>
  <inkml:trace contextRef="#ctx0" brushRef="#br0" timeOffset="-145376.333">10743 13522 764 0,'-1'-2'0'16,"1"1"256"-16,3 1-211 0,4 0-7 0,7 1 20 15,8-1 2-15,7 0 0 16,5-3-21-16,7-2 3 0,-2-2 9 16,4 0 5-16,-1 2-17 15,-8-2-21-15,0 2-15 0,-5 0 0 0,-5 0-3 16,-1 1 0-16,-3 3 3 0,-2 1-3 15,-2 1-50-15,-5 0-12 16,-4 2-22-16,-4 0 11 0,-3 2-13 0,-4 0-29 16,-7 7 32-1,-7 0-92-15,-5-1-176 0</inkml:trace>
  <inkml:trace contextRef="#ctx0" brushRef="#br0" timeOffset="-145196.332">10643 13850 478 0,'15'1'0'0,"6"-1"340"15,7 0-215-15,8-10-38 0,3-1 4 0,3-2-26 16,3 4-10-16,-1-1-18 16,-5 3-31-16,-4-1-2 0,-6 4-3 15,-4 1-2-15,-4 3-29 16,-3 0-39-16,-3 0-34 0,-2 0-67 0,-4 0-182 15</inkml:trace>
  <inkml:trace contextRef="#ctx0" brushRef="#br0" timeOffset="-144456.331">11901 13322 661 0,'6'-10'0'0,"-3"7"213"16,-2 0-77-16,-1 2-68 16,0 1-13-16,0 7-41 0,-3 11-4 15,-1 10 42-15,-6 0-9 16,1 1-16-16,-2-1-3 0,-1-5 2 0,-2 0-6 15,-2-2-1-15,-3-2-4 16,1-1-6-16,-1 0-6 0,1-3-3 16,3-3 0-16,5-2 3 0,3-5-3 0,5 0-3 15,2-3 2-15,0-2-6 16,1 1-2-16,6-1-1 0,3-1 10 15,7-8 0-15,6-1 12 16,2-3-10-16,1-1-1 0,0 4-1 0,0 2 0 16,-2 2 0-1,-1 2 0-15,-1 4 0 0,-2 0 0 0,-2 7 0 16,0 5 0-16,-6 4 1 0,1 4 3 0,-3 4-2 15,0 3 1 1,-2 2 0-16,-3-2 0 0,-2 3 0 0,-3 0 0 16,1-5-1-16,-4 1 0 15,-4-2-1-15,-3 1 2 0,-3-1-5 16,-4-3 4-16,-2-2 8 15,-2-1-7-15,-2-1-1 0,0-3-2 0,-2-3 0 16,0-2 3-16,0-4-1 16,0-1-1-16,5-3 0 0,1-1 0 15,6 0 0-15,2-5-2 0,4-2-19 0,1-2-14 16,1-3-19-16,0-2-30 15,1-4 4-15,3 0-28 0,1-2-69 16,0-3-36-16,0-2-90 16</inkml:trace>
  <inkml:trace contextRef="#ctx0" brushRef="#br0" timeOffset="-144246.331">11921 13336 790 0,'0'-7'0'0,"6"-2"280"15,5-2-219-15,6-1 0 16,4 0-11-16,3 2 0 0,0 1-12 0,2 1-23 16,0 1-10-16,2 4-2 15,-1-1-1-15,1 4-1 0,-3 0-2 16,-1 2-25-16,-3 5-23 0,-3 2-51 0,-6 2-44 15,1-1-97-15,-2-1-304 16</inkml:trace>
  <inkml:trace contextRef="#ctx0" brushRef="#br0" timeOffset="-143906.331">12514 13302 763 0,'3'-7'0'16,"1"0"274"-16,-1 4-178 0,-3 1-13 0,0 2-29 15,0 0-32-15,0 10-23 16,-2 6-10-16,-6 13 22 0,1 8 36 15,-8 4-16-15,2 5-8 16,-1 1 0-16,1 1-3 0,-1-1-6 0,2-2-7 16,2-3-6-16,-1-3 4 0,1-5-5 15,1-2 0-15,1-6 0 16,0-1-40-16,3-4 3 0,-2 1 4 0,4-3-43 15,0-2 0 1,2-2-34-16,1-6-72 0,0-4-32 0,5-5-158 16</inkml:trace>
  <inkml:trace contextRef="#ctx0" brushRef="#br0" timeOffset="-143396.33">12741 13369 828 0,'18'-14'0'0,"2"-1"243"16,1 1-184-16,1 0-27 15,0 2-4-15,-1 5-1 0,0 2-8 0,-4 5-10 16,-3 0-1 0,-3 9 5-16,-4 6-1 0,0 7 2 0,-4 5 1 15,-3 6-2-15,0 1-2 16,-4 3-3-16,-3-1-4 0,1-3 1 15,-2 1-3-15,1-2 0 16,-3-2 0-16,-3 3-1 0,-5-2-1 0,-5 0 0 16,-4-1 2-16,-3 0 1 0,-3-2 0 15,1-1-4-15,-2-2 2 16,7-4 1-16,6-2 0 0,4-3-4 0,6-4 2 15,7-4 0-15,4-3-3 16,0 0 1-16,2-1-1 0,6 0 0 16,1-1 6-16,7-2 2 15,2-1 7-15,6-3 5 0,2-2-2 0,3-4 6 16,-1 2-8-16,2-1-2 0,-1 1 1 15,-1 0-2-15,-1 2-2 16,-3 1-4-16,0 2-2 0,-4 0-4 0,-3 2 4 16,-3 0-4-1,-5 0-19-15,-4 0-22 0,-5 0-21 0,0 0-29 16,-4 0-45-16,-6 1-130 15,-5-1-377-15</inkml:trace>
  <inkml:trace contextRef="#ctx0" brushRef="#br0" timeOffset="-141026.327">13374 13210 515 0,'2'20'0'0,"-2"9"231"15,-3 12-118-15,-4 9-45 16,-4 4 9-16,-3 6-21 0,-1-1-10 0,-3 0-5 16,-1-4-17-16,1-5-8 0,4-7-4 15,1-6-7-15,3-4 4 16,1-6-6-16,1-3 6 0,3-7-3 0,1-5-3 15,2-4-1 1,-1-4 2-16,3-1-5 0,0-3 2 0,-1 0-1 16,1 0 0-16,0-5 0 15,5-5 4-15,4-8 0 0,5-7-1 16,4-1-2-16,3-6-2 0,3-2 1 0,1-2 0 15,1 2 0-15,-2 5-2 16,-2 9 2-16,-2 6-3 0,-5 9 1 16,-4 5 0-16,0 9 1 15,-5 12 2-15,-1 4 8 0,-1 7 4 0,-4 2-4 16,0-3-3-16,0-1-5 15,0-5 2-15,0-2-1 0,-6-6 0 16,-5 0 5-16,-9-2 5 16,-3 0 0-16,-6-2-5 0,0-1-6 0,-2-3 1 15,1-3-3-15,6 1 2 0,6-4-2 16,5-1 1-16,8-2 0 15,3 0-2-15,2 0 0 0,0 0-9 0,7-3-12 16,2-4 23 0,5 2 0-16,3-4 4 0,1 2-2 0,3-3-3 15,0-1 2-15,3 0-1 16,1-1 0-16,1-1 2 0,3-1-2 15,2 0 2-15,1-2-2 16,0 0 0-16,0 0 0 0,-3 1 0 0,-3-2 1 16,-3 1-1-16,-3-3 0 0,-8 1 0 15,1-2 0-15,-5 1 0 16,-4 4 4-16,-1 4-2 0,-3 1 1 0,0 3 3 15,-1 5-1-15,-1-1 1 16,0 3-4-16,-1 5-4 0,-4 9-11 16,-3 7 19-16,0 4-4 15,0-1-2-15,2 3 0 0,0-3 3 0,3-1-4 16,-2 1 2-16,4-2 2 0,0-2-4 15,2-2 1-15,1-2 0 16,0-6-2-16,3 0 1 0,3-4-3 0,1-1-3 16,4-4 2-1,0-1 5-15,3 0 0 0,4-7 0 0,2-3 0 16,2-5 3-16,1-6-3 15,-1-4 0-15,2-4 1 0,1-7-1 16,-1-3 2-16,0-7-2 16,1-3 0-16,-1-3 1 0,0-4-1 0,-2 0 4 15,-1 3-5-15,-3 7 0 0,-3 8 2 16,-6 11 1-16,-2 10 3 15,-3 9 2-15,-3 5-2 0,-1 3-3 0,0 3-2 16,-3 15 0-16,-6 13-15 16,-3 13 15-16,-3 7 19 0,-3 2-14 15,-1 0-2-15,1-2 1 16,2-1-3-16,2-6 2 0,2-7-2 0,4-7-1 15,2-6 0 1,1-1 1-16,2-4-1 0,-1 1 0 0,3-3-1 16,1-3-8-16,0-4-1 0,0-1-7 0,5-5-4 15,0-2 4 1,3-2 6-16,5 0 4 0,2-6 9 0,5-3 0 15,0-8-4-15,3-1 0 16,4-5-1-16,0-1-5 0,1-3 7 16,2 5-5-16,-3 1-5 15,-1 6 3-15,-3 3 4 0,-3 4 2 0,-2 4 1 16,-3 3 0-16,-1 1 0 0,-1 2 1 15,-4 11 0-15,-1 4 0 16,-3 7 0-16,-3 3 7 0,-1 2-4 0,-1-1 1 16,-5-2-2-16,-3-5-3 15,-1-2 2-15,-1-3 3 0,0-3-3 16,-5 2 3-16,-2-4-2 15,-2-1 0-15,0-1 1 0,1 0-5 0,2-2-20 16,2-4-48 0,1-1-67-16,2-2-132 0,0-3-182 0</inkml:trace>
  <inkml:trace contextRef="#ctx0" brushRef="#br0" timeOffset="-140876.326">14202 13519 582 0,'30'-11'0'0,"0"1"101"16,-2 3-121-16,-3-3-161 0</inkml:trace>
  <inkml:trace contextRef="#ctx0" brushRef="#br0" timeOffset="-140726.326">13627 13282 621 0,'-9'-7'0'0,"10"0"108"0,13 2-120 0,8-2 24 15,2 2-22 1,8 0-78-16,-1-1-160 0</inkml:trace>
  <inkml:trace contextRef="#ctx0" brushRef="#br0" timeOffset="-140156.325">15140 13121 752 0,'1'-3'0'0,"-1"3"248"16,-5 0-162-16,-9 0-55 15,-6 8-14-15,-10 11 8 0,-5 7 0 0,-6 4 2 16,-2 8-6-1,1 6 0-15,2 3-1 0,3 7-6 0,6 6-1 16,6-4-1-16,9 5 4 16,5-1-5-16,8-2 1 0,5 2-6 15,8-3-5-15,4-9 3 0,2-6-4 0,1-6 0 16,0-7 0-16,-2-3-26 15,1-3-6-15,-2-5-3 0,-1-3-18 16,1-1-21-16,-2-4-47 16,0-5-76-16,-5-3-182 0</inkml:trace>
  <inkml:trace contextRef="#ctx0" brushRef="#br0" timeOffset="-139756.325">15400 13233 673 0,'0'-8'0'0,"-1"5"350"0,-4 3-253 16,-7 12-49-16,-5 15-4 0,-7 12 4 0,-6 7-11 15,0 6-6-15,0 1-19 16,2 1-5-16,7-3-2 0,1-5-3 16,9-2 1-16,5-7-4 15,4-2 1-15,2-2 0 0,6-5 0 0,7-2 0 16,1-6-2-16,3-5-4 15,0-4-11-15,0-3 4 0,1-4-4 16,-2-4 10-16,-1-3 2 16,2-6 1-16,-1-5 6 0,-1-5 0 0,-1-1-1 15,-3-6 2-15,-5 0-1 0,-3-2 1 16,-3 2 0-16,-6 3-2 15,-6 1-1-15,-2 8 0 0,-5 3-9 0,-1 5-3 16,-6 6-8 0,0 1-32-16,2 8-60 0,1 1-28 0,5 1-73 15,4-3-191-15</inkml:trace>
  <inkml:trace contextRef="#ctx0" brushRef="#br0" timeOffset="-139296.324">15720 13234 764 0,'1'-12'0'15,"-1"7"285"-15,0 1-191 0,0 4-32 0,0 7-36 16,-4 12-31-16,-7 13 10 0,-2 9 55 15,-5 4-37-15,-3-1-5 16,-2 0-4-16,2-4-9 0,0-3-3 0,7-8-2 16,2-4 0-1,7-4 3-15,5-6-4 0,2-1-4 0,6-2-4 16,6-6-4-16,5 0 1 15,3-4-1-15,3-2-5 0,0-3 10 16,1-5 0-16,-1-4 1 16,-2-5 3-16,-2 1 6 0,-2-5-4 0,-3 0 4 15,-3 1 0-15,-1 1-2 0,-4 1 0 16,-3 3 3-16,-2 2-3 15,-3 5 0-15,0 2 5 0,0 2 1 0,-1 3 3 16,-4 1-2-16,-4 7-3 16,-3 10 3-16,-2 11 6 0,0 4-1 15,2 5-4-15,1-1 0 16,2-2-3-16,-1-2-2 0,1-1-2 0,2-5 0 15,0-2 1 1,0-3-2-16,2-5 0 0,-1 1-15 0,2 0-24 16,3-3-46-16,1-2-71 0,0-4-125 0,3-4-465 15</inkml:trace>
  <inkml:trace contextRef="#ctx0" brushRef="#br0" timeOffset="-137656.322">16306 13186 915 0,'2'0'0'16,"-2"10"141"-16,0 10-90 15,-6 13 1-15,-5 6 0 0,-3 7-16 16,-3 0-21-16,-4 0-2 15,-1-4 1-15,-2-2 3 0,1-5-2 0,2-7-3 16,5-5-7 0,0-3-6-16,2-5 2 0,4-3 6 0,5-2-6 15,-1-4-1-15,6-3 0 0,-2-1 0 0,2-1-6 16,0-1-8-1,8 0-4-15,6-3 10 0,4-5 11 0,6-5-1 16,4-5-4-16,2-3 1 16,0-3-2-16,1 0 2 0,-3 3-1 15,-2 5 1-15,-6 2 0 16,-4 9-1-16,-4 2-2 0,-1 3 3 0,-1 5 2 15,-3 7 0-15,-1 7 0 16,-5 3 1-16,-1 5 0 0,0 0 2 16,-4-1 1-16,-4 0-4 0,-3-6 2 0,-6 0 1 15,-4-3 2-15,-4-3-4 16,-5-4 4-16,1-2-5 0,-1 1-1 15,1-2 0-15,4 0 3 16,6 0-4-16,5-2-3 0,7 2 1 0,4-2-2 16,3 0-2-1,0 0-5-15,6-3-2 0,7 1 3 0,3-3 11 16,6-5 0-16,5-4 4 0,0-1-2 0,6-1-2 15,-2-3 0 1,2 0 0-16,-1-5 0 0,3 1 2 0,-3-1-3 16,1-3 1-16,-3-4 0 15,-3 4 2-15,-3 0-2 0,-6 5 0 16,-6 3 0-16,-3 2 0 15,-5 5 0-15,-3 1 5 0,-1 4 3 0,-3 0 2 16,-4 2-7-16,-4 4-5 16,-4 9 4-16,-1 6 7 0,2 5-5 15,2 0 2-15,3-1-3 0,5-3-2 0,2 0 3 16,1-3-2-16,1-2-2 15,0-1 0-15,3-2 0 0,1-4-2 16,4-2 2-16,2-1 0 16,3-4 4-16,5-1 0 0,1 0-4 0,2 0 0 15,2-5-12 1,3-5 5-16,0 0-3 0,0-6 4 0,-1-1 3 15,-2-3 1-15,-2-3 1 16,-3 1 2-16,-3-1-1 0,-4 2 0 16,-5 4 3-16,-3 4-2 0,-3 4 2 0,0 7 2 15,0 2-3-15,-2 2-4 16,-8 10-12-16,-4 7 17 0,-4 8 2 15,-2 5-2-15,2 6 0 16,-1 5 0-16,-4 6-1 0,0 7-2 0,-3 2 0 16,0 0 5-16,1 0-5 15,1 0 0-15,-1-2-7 0,1 1-10 16,1-3 0-16,-1-1-16 0,1-4-17 0,0-3 4 15,-2-7-9-15,2-5-17 16,0-6 8-16,0-6 34 0,3-8 7 16,-1-9 20-16,0-5 2 15,0-2 2-15,1-8 12 0,2-4-10 0,3-1 2 16,3-7-2-1,5-2-2-15,6-2-2 0,2-3-7 0,11-7 7 16,7-5 2-16,10-7 16 16,5-6 5-16,8-7-2 0,5-5-4 15,7-2-8-15,3-4-3 0,4 0 0 0,4-1-2 16,1 6 3-16,0 4 15 15,1 9 7-15,-3 6 5 0,-2 9-27 16,-6 2-5-16,-5 4 0 16,-6 4 3-16,-4 0 4 0,-9-1 13 0,-4 2 3 15,-8 3-7-15,-5 3 5 16,-7 4-4-16,-2 3 2 0,-2 5 5 15,-4 5-8-15,1 3-6 16,-1 1-1-16,0 0-7 0,-4 1-6 0,-8 14-8 16,-6 9 11-16,-6 13 0 0,-6 9 18 15,0 4-12-15,3 3-4 16,-1 1 0-16,6-2 0 0,3-2-1 0,5-7-1 15,4-8 0 1,3-6-16-16,3-6 4 0,4-2 3 0,3-4 0 16,5-3-6-16,2-3-1 15,5-3 2-15,3-5-2 0,3 0 5 16,1-2-10-16,-2-2-2 0,0-7 2 0,0-1-1 15,0-5 5-15,0-2 14 16,-3-2 2-16,0-2 2 0,-5-2 0 16,-4 3 0-16,-4 3 3 15,-2 4 11-15,-2 5 9 0,-2 4 3 0,-2 4-13 16,-3 2-7-16,-6 12-5 15,0 5 5-15,-1 4-5 0,1 1-1 16,3-3 1-16,2 0-2 16,2-5 0-16,3-3-1 0,1-3 1 0,2-2-2 15,0-3 0-15,5 2 2 0,1-1 0 16,0-1-7-16,5 0 8 15,-4-4-2-15,5-1-18 0,-1 0 3 0,1 0-13 16,4-4 10 0,2-3 7-16,2-5 9 0,4-2 3 0,5-2 0 15,-1-3 0-15,2-1 0 16,1-1 2-16,-2-1-3 0,-1 5 1 15,-5 4 0-15,-5 4 0 16,-6 4 7-16,-2 5 4 0,-7 0 6 0,1 9-11 16,-2 4-5-16,-2 2 6 0,0 4 3 15,-6 0-1-15,-1 0 0 16,1 1-4-16,-4-4 0 0,1-3-3 0,0-1 0 15,-4-2-3-15,1-1 2 16,-4-1-2-16,-3 1-23 0,-3-2-59 16,-2-1-52-16,-1-4-161 15</inkml:trace>
  <inkml:trace contextRef="#ctx0" brushRef="#br0" timeOffset="-137496.322">17265 13346 634 0,'30'-6'0'0,"1"1"132"16,-1 1-120-16,-2 2-10 0,-2 2-4 0,1 1-181 15,-1 8-48-15</inkml:trace>
  <inkml:trace contextRef="#ctx0" brushRef="#br0" timeOffset="-137176.321">17971 12927 706 0,'2'0'0'0,"4"3"207"16,1 8-79-16,1 5-21 0,5 10-32 16,3 5-12-16,3 10-4 15,3 5-23-15,0 3-9 0,0 8 2 0,-7 1-6 16,-7 6-6-16,-7 1-9 0,-14 3 0 15,-10 2-3-15,-9-1-2 16,-5 2 1-16,-2-3-2 0,-3-6-4 0,-2-3-29 16,-5-6-27-16,-5-4-46 15,-2 1-8-15,-4-6-64 0,-2-3-251 16</inkml:trace>
  <inkml:trace contextRef="#ctx0" brushRef="#br0" timeOffset="-133626.316">9914 13268 647 0,'-2'-9'0'0,"-2"4"293"15,0 2-232-15,2 1-11 16,-2 2-22-16,-1 0-9 0,2 0-13 16,0 0-4-16,3 0 3 15,0 0 15-15,0 0-5 0,0 0-11 0,2-1-8 16,3-1 8-16,2 2 17 0,1-6-7 15,2 3-2-15,-2-4-4 16,-1-1-1-16,1-2-4 0,-5 0 1 0,1-1-2 16,-1 1 3-16,-3 1-3 15,0 3 4-15,0 4 2 0,-1 2-2 16,-1-2-6-16,1 2 0 15,-2 2-16-15,0 9-29 0,-1 5-39 0,3-2-108 16,-1-2-403 0</inkml:trace>
  <inkml:trace contextRef="#ctx0" brushRef="#br0" timeOffset="-133106.315">9567 14568 554 0,'2'-14'0'0,"2"1"304"0,-2 4-168 0,-1 2-19 16,0 3-34-16,1 4-12 16,-2-2-4-16,0 2-32 0,0 5-21 15,0 16-18-15,-3 14 8 0,-4 15 51 0,0 4-29 16,-3-1-17-16,0-2-6 15,-2-6-1-15,-1-5 2 0,-1-6-3 16,-1-8 0-16,3-4-2 16,1-5-25-16,0-3-13 0,2-5-5 0,2 0-20 15,3-4-33 1,3-2-33-16,4-3-70 0,7 0-90 0,7-9-22 15</inkml:trace>
  <inkml:trace contextRef="#ctx0" brushRef="#br0" timeOffset="-132646.315">9881 14716 791 0,'-7'13'0'0,"-5"8"260"0,-5 5-174 16,0 0-13-16,2 1-23 0,0-1-16 0,5-4-5 15,5-2-16-15,4-1-10 16,1-2-4-16,3-3 0 0,5 0 1 16,0-6 0-16,5-1 0 15,-1-6 0-15,1 1 0 0,1-5 5 0,1-4-1 16,-2-3-2-1,-1-2 0-15,-1-2 4 0,-3-3-1 0,0-5 2 16,-3-2-1-16,-3-3-3 16,-2-4 0-16,-2-4 0 0,-7-3-2 15,-4-1 1-15,-3-2 0 0,-1 2-2 0,3 1 0 16,-1 1 1-16,5 1-1 15,6 5 0-15,4 0-1 0,7 1-6 16,9 4 4-16,5 2-1 16,5 5 0-16,2 5 3 0,-1 6-1 0,-1 3 1 15,-4 5 0-15,-7 4 0 16,-5 9-4-16,-4 8 5 0,-4 9 0 15,-3 3 0-15,-6 6 4 16,0-2-1-16,-4 1-4 0,-1-7 2 0,1-2-1 16,1-1-14-16,1-2-21 0,1-2-32 15,6-1-69-15,-1-3-76 16,2-5-193-16</inkml:trace>
  <inkml:trace contextRef="#ctx0" brushRef="#br0" timeOffset="-130896.312">10627 14272 684 0,'0'-2'0'0,"-2"4"249"0,-2 13-212 15,-3 14 17-15,-7 17 26 16,0 12-15-16,1 12-21 0,-1 5-13 15,1-4-11-15,2-3-11 16,-4-11-2-16,1-9-2 0,0-10-2 0,-2-9-2 16,3-8 1-16,2-9 2 0,1-2 2 15,3-5 0-15,2-4-1 16,0-1-1-16,3-2 0 0,1-8-4 0,1-3 0 15,6-8-17-15,8-5 3 16,3-2 3-16,6-5 5 0,2-4-1 16,0-1 0-16,2-7 5 15,1-1 2-15,1 4 0 0,-2 4 0 0,-1 11 0 16,-2 9 0-16,-1 12 0 0,-4 6 4 15,-2 13-1-15,-3 11 2 16,-4 8-1-16,-4 11 1 0,-4 2 0 0,-2 0-3 16,-4 0-1-1,-6-8 1-15,-3-4 0 0,-5-5 0 0,-3-3 3 16,-2-6 2-16,-4-2-3 15,1-5-1-15,-1-1-1 0,2-2-1 16,1-3 0-16,3 0-2 16,2-1-18-16,7-3 3 0,5 1 3 0,4-3 8 15,3 0 2-15,2 0-9 0,6-1-6 16,3-6 20-16,6 0-2 15,-1-1 0-15,5-4 0 0,0-1 0 0,1-3 0 16,3-2 0-16,1 0 2 16,-3-1-2-16,2-1-18 0,-2 2-3 15,-1 0 1-15,-2 0 11 16,-2 0 6-16,-2 1 1 0,-1 1 2 0,-3 1 0 15,-1 1 0 1,0 1 0-16,-3 1 3 0,-3 5 5 0,-2 2 2 16,-3 5 4-16,0 0 10 0,0 0-7 0,-3 5-9 15,-5 9-9 1,-4 9 2-16,2 4 0 0,-2 0-1 0,4-2 0 15,3-3 2-15,2-3-3 16,3-3 2-16,3-3-2 0,3-3 0 16,3-1 0-16,5-5 1 15,1-1 0-15,4-3 0 0,2 0 2 0,0-7-2 16,3-3-3-16,1-3 3 0,-2-3-2 15,0-3 2-15,-2-4 0 16,-1-2 1-16,0-2-1 0,0-2 3 0,-3 0-1 16,-2 2 0-16,0 2 0 15,-8 5-2-15,-1 6 0 0,-4 6 2 16,-2 6-2-16,0 2 15 15,-1 0-7-15,-6 11-6 0,-4 9-4 0,-3 11 1 16,-2 8 1 0,1 7 0-16,1 9 2 0,-4 7-3 0,1 5 2 15,1 2 0-15,-3 0-1 0,2-1 0 0,1-3-21 16,-2-2 1-1,2-5 3-15,-1-4 1 0,0-6-2 0,0-3 6 16,-2-6-1-16,0-4-6 16,0-3 5-16,-2-7 6 0,-1-3-1 15,0-6-15-15,-1-8 1 16,3-3 7-16,4-5 11 0,4-3 1 0,2-7 0 15,9-9 1-15,1-6-2 16,5-5 1-16,8-8 8 0,4-7 20 16,7-7 1-16,3-9-4 0,7-4-9 0,4-6-6 15,6-4-4-15,7-2-1 16,2-3-1-16,2-1 0 0,4 1 3 15,-3 4-3-15,1 3 0 16,-1 4 0-16,-5 4 0 0,-4 3 8 0,-3 9 3 16,-9 7 4-1,-6 11-2-15,-8 8 2 0,-10 12 4 0,-5 4-2 16,-3 7-6-16,-3 4 6 0,-1 7-1 0,-8 13-14 15,-9 15 11 1,-6 13-1-16,-1 4-4 0,1 3-5 0,-1 3 0 16,2 0-1-16,0 1-3 15,3-5 2-15,5-8 2 0,2-5-4 16,4-3 2-16,6-6 0 15,3-5-1-15,4-5-8 0,7-4 2 0,4-4-6 16,3-5 2-16,3-4 0 16,1-5 2-16,2-4 6 0,2-6 0 15,0-4 0-15,0-7 4 0,0-1-4 0,-1-5 2 16,-2-4 0-16,-4-3 2 15,-2-2-2-15,-3 2 0 0,-6 5 2 16,-3 6-2-16,-5 6 3 16,0 8-1-16,-5 6-2 0,-5 3 0 0,-2 6 0 15,-4 11-3 1,-2 9 4-16,1 6 0 0,1 0-1 0,3 1 0 15,1-1 1-15,4-1-1 16,1-5 0-16,4-4-1 0,1-5-1 16,2-2 1-16,1-2 0 0,1-3-6 0,5-2 2 15,3-5-4-15,1-3 1 16,3 0 3-16,5-10-2 0,2 0-6 15,4-4 1-15,4 1-3 16,-2-3 0-16,5-7 6 0,1-2 4 0,-2-2 1 16,2-2 0-16,0 0 2 15,-3 3 0-15,-2 2 3 0,-4 8-1 16,-7 7 0-16,-5 4 0 0,-2 5 9 0,-6 9 3 15,0 11 6-15,-4 7-5 16,-2 7-1-16,-3 2-8 0,-2-3 1 16,-1-2 1-16,-1-4-2 15,1-4-1-15,-4-4-2 0,0-2 2 0,-3-3-1 16,-1-3 1-1,-1-3 0-15,0-1-5 0,0-3-33 0,-1 0-38 16,2-4-64-16,-5 0-303 16</inkml:trace>
  <inkml:trace contextRef="#ctx0" brushRef="#br0" timeOffset="-130756.312">11497 14511 708 0,'37'-16'0'16,"2"5"193"-16,-1-2-175 0,-2 6-16 15,-1 0-4-15,-3 1-307 16</inkml:trace>
  <inkml:trace contextRef="#ctx0" brushRef="#br0" timeOffset="-129896.311">12479 14609 720 0,'-10'-1'0'16,"0"7"217"0,-2 14-171-16,-1 12-14 0,1 9-1 0,0 1-13 15,5 0-8-15,4-6-8 16,3-5 0-16,7-3-3 0,3-7-1 15,4-8 2-15,3-5 0 16,0-7 8-16,2-1 6 0,0-11 2 0,-3-3-4 16,0-6-5-16,-6-1-1 0,-2-3-1 15,-3 0-2-15,-4-4 1 16,-1 2-1-16,-2-2-1 0,-3-1 0 0,0 4-1 15,1 1 4-15,-2 2 3 16,4 7 6-16,-1 4-2 0,2 2 1 16,1 5-8-16,0 1-4 15,0 3-2-15,7 0-20 0,7 3 22 0,3 2 1 16,6-2-4-16,2-3-3 0,3 0-1 15,-1-4 3-15,-1-7 4 16,-3-3-2-16,0-4 2 0,-4-4 11 0,0-3-1 16,-1 0 6-1,-1-4-4-15,0 1-6 0,1 6-4 0,-3 4-2 16,-3 7-1-16,-3 5 0 15,-7 3 0-15,1 3-5 0,-3 8-3 16,-10 13 7-16,-6 17 2 16,-10 14 52-16,-8 16-40 0,-4 12-3 0,-5 9-2 15,0 10 1-15,1 1-8 0,-2 1 1 16,6-6 2-16,6-8-3 15,5-7-2-15,9-12-11 0,9-8-1 0,8-14-2 16,5-9 1-16,9-9-3 16,1-10-9-16,6-6 13 0,1-8 6 15,1-4 2-15,2-9 4 16,0-6 0-16,0-2 1 0,-4-7 0 0,-2-5 2 15,-8-4-1 1,-6-6 2-16,-4-3-1 0,-8-3 0 0,-5-2 3 16,-6 2-3-16,-1 5-1 0,-2 6 0 0,2 8 0 15,4 4-1 1,3 5 0-16,3 6 0 0,3 1-90 0,2 5-30 15,0 0-124-15,0 0-484 16</inkml:trace>
  <inkml:trace contextRef="#ctx0" brushRef="#br0" timeOffset="-129246.31">13162 14737 859 0,'28'-17'0'0,"5"-2"193"16,-3-5-130-16,3-3-10 0,-3-2-7 15,-1-5-6-15,-2-3-8 16,-3-5-1-16,-4-3-2 0,-1-3-1 0,-5-1-1 15,-2 2-12-15,-4 7-10 16,-2 6-1-16,-2 11 1 0,-4 10-3 16,0 5 2-16,0 7-2 0,-5 1-4 0,-7 17-14 15,-7 11 18-15,-8 14 0 16,-3 14 0-16,-1 5 0 0,-1 8-3 15,2 6 1-15,0 2 0 16,2-2 1-16,6-7-1 0,2-7-23 0,4-13 14 16,4-9 2-1,2-10 3-15,3-7 2 0,3-7-1 0,2-6 3 16,1-4 0-16,1-4-4 0,0-1 3 0,1 0-3 15,5-6-4 1,6-9 14-16,3-2-5 0,3-2-2 0,2-3-7 16,1-2 1-16,4-2-2 15,0-4-3-15,2 1 3 0,1 0 0 16,-4 6 8-16,-2 3 1 15,-4 8 0-15,-1 7-3 0,-3 5 3 0,-1 2-5 16,-3 13 5-16,-2 7 0 16,-6 7-4-16,-2 7 5 0,-1-1 1 15,-6 0-1-15,0-3 0 0,0-4 0 0,0-6-1 16,1-2 0-16,3-3 2 15,-1-3-3-15,4-1-14 0,0-3-46 16,0-1-84-16,5-3-68 16,-1-5-194-16</inkml:trace>
  <inkml:trace contextRef="#ctx0" brushRef="#br0" timeOffset="-127756.308">13679 14866 601 0,'21'-11'0'0,"-1"-3"278"15,0-1-211-15,0 1-17 16,-4-1-6-16,1 0-9 0,-3-1-4 0,-5 0 1 16,-1 0-2-16,-5 4 0 15,-2 2 0-15,-1 3-8 0,-4 3-5 16,-5 3-10-16,-3 1-5 0,-3 5-2 0,-1 5 0 15,-1 5 0-15,-3 3 0 16,3 3 1-16,-1 4-1 0,0 2 0 16,0 1 1-16,1 1 0 15,4 1-2-15,3-1 1 0,4-1 0 0,2-3 0 16,4-2-8-1,4-4-2-15,5-2-12 0,8-5-2 0,3-4 12 16,3-5 2-16,8-2-5 16,5 0 8-16,3-5 3 0,4-3-2 15,-2-2-2-15,-1-4-9 0,-4 0 3 0,-5-7 8 16,-2 0 4-16,-4-6 1 15,-8-3 2-15,0 3 2 0,-6-4 0 16,-5 2 3-16,-3 0 3 16,-3 4 6-16,-2 4 2 0,-3 4-1 0,-2 5 3 15,-5 4-4-15,-2 4-7 16,-2 4-6-16,-6 12 4 0,-1 7-4 15,-2 9 0-15,0 3-1 16,1 1-1-16,7 0 0 0,3-4 2 0,2-1-2 16,7-7 0-16,2-4-19 0,3-5 8 15,0-4-7-15,4-4 9 16,3 1-3-16,3-5-7 0,5 0 6 0,4-5-6 15,1-4-30 1,1-1 8-16,1-1-18 0,-2-3-9 0,-1 0 44 16,-2-3 16-16,-2-1 4 15,0-1 4-15,-2 1 0 0,-4 3 0 16,-3 7 2-16,-2 3-2 0,-3 5 14 0,-1 1 2 15,0 11-16-15,-5 4 0 16,-3 5 66-16,4 0-60 0,-2 0-3 16,4-4-2-16,0-2 1 15,2-5 7-15,0-1 10 0,2-3 3 0,3-2-2 16,1 0-6-16,5-1-7 15,2 0-2-15,3-1-1 0,2 0-3 16,1 0-2-16,1 0-13 16,1-1 4-16,-1-1 1 0,0 0 3 0,-2-1 1 15,1-5 4-15,0-3 2 0,-1-1-1 16,1-3 1-16,-1-3 1 15,0-4 0-15,-1 2 7 0,1-2 0 0,-3 3-4 16,0-1-2 0,-5 0-1-16,-1 1 1 0,-5 0 2 0,-2 0 4 15,-2 1 11-15,0 1 2 16,-2-2-3-16,-3 5-3 0,0-1 1 15,-3 3-4-15,-4 1-5 16,-1 6-6-16,-3 3-2 0,-4 5 0 0,0 10 0 16,-3 7-1-16,1 3 2 0,4 5-2 15,2-3 1-15,2-1 0 16,6-5 0-16,3-5-2 0,4-2 1 0,1-4-2 15,4-2 2-15,3-2-1 16,4-1-1-16,1-2 4 0,6-3 0 16,-1 0 0-16,4 0-2 15,-1-5-11-15,2-1 4 0,1-2 4 0,1-5 2 16,-1-2-4-16,1-6 10 0,0-4-6 15,0-5 4-15,1-5 7 16,-2-5-1-16,4-5 4 0,1-5-3 0,2-3-3 16,1-1-1-1,-3-1 0-15,-2 6-4 0,-6 7 4 0,-8 10-1 16,-4 14 6-16,-5 7 12 15,-3 10 1-15,-4 4-15 0,-11 16-16 16,-8 13 14-16,-5 14-2 16,-3 9 5-16,0 5-4 0,4 4-3 0,2 1-1 15,5-6 0-15,6-7-2 0,5-8-10 16,6-8 5-16,3-7 1 15,4-4-6-15,7-9 3 0,3-1-3 0,2-6-5 16,3-3-1-16,2-6-1 16,3 1-8-16,1-8 8 0,1-4 3 15,-1-2-2-15,-4-3 0 16,-1-4 9-16,-3-4 6 0,-3-5 4 0,-5-1 1 15,1-1-2 1,-4 4 1-16,-5 6 0 0,0 8 10 0,-1 6 10 16,-5 7-7-16,-3 11-13 0,-2 10 6 0,-6 6-2 15,2 3-1 1,2-1-3-16,4-3-3 0,5-4 1 0,3-4 0 15,0-6 0-15,3-3-4 16,5-4 3-16,1-4-1 0,3-1 0 16,4-2 4-16,1-8-1 15,4-3-8-15,1 0-10 0,1-4-2 0,0 0 4 16,1-1 9-16,2-1 1 0,-1-1 1 15,0 2 3-15,-4 3-1 16,-2 8 3-16,-6 5 3 0,-8 3 14 0,-4 13 3 16,-3 8 4-16,-8 7-1 15,-4 4-9-15,-1 1-3 0,2-4-1 16,4-2 5-16,4-6-10 15,2-2-5-15,3-5-2 0,0-3-8 0,5-1-11 16,5-5-18 0,5 0-26-16,0-6-120 0,3-2-439 0</inkml:trace>
  <inkml:trace contextRef="#ctx0" brushRef="#br0" timeOffset="-117846.294">9063 15932 651 0,'3'-13'0'16,"5"3"113"-16,1-2-5 0,2 1-31 15,-3 2-12-15,2-5-14 16,2 1-8-16,2-1-11 0,0 1-2 0,3 1-7 16,0 2-9-1,1-1-2-15,-1 4-4 0,0 3 0 0,-4 2 1 16,0 2-1-16,-2 2 0 0,-3 6-3 0,-3 2-1 15,0 6-1 1,-5 4 2-16,0 2 7 0,-7 2-3 0,-3-2 4 16,0-1 0-16,-1-2-6 15,2-1-2-15,-1-3-4 0,1-3 3 16,1-3-4-16,0-2 0 15,1-2 4-15,2-3-4 0,1 0 3 0,3-1 0 16,0-1-1-16,1 0 0 0,0-2-3 16,5-6-6-16,4-3 10 15,3-5-4-15,4-3 1 0,3-1 0 0,3-3 3 16,2-2-3-16,1-1 0 15,1 0-1-15,0-1-4 0,-1 2 3 16,-2 7 1-16,-3 0-1 16,-2 7 1-16,-2 7 0 0,-1 4-2 0,-3 3 3 15,-2 10 0 1,-3 6 0-16,-2 5 0 0,-2 3 6 0,0-1-4 15,-3-2 2-15,0-2-2 0,-7-2-1 0,1-3 1 16,-4-1 1 0,2-1-1-16,-1-1 3 0,-2-1-1 0,2-2 0 15,1-4-2-15,3-1 0 16,2-4-1-16,1-1 2 0,1-1-1 15,1 0 1-15,1-3 3 16,6-7-3-16,3-3 4 0,4-5-3 0,4-2-3 16,0-4-1-16,2 1 0 15,-1-2 1-15,1-2-1 0,-1 2 0 16,1 1 0-16,1 1-1 0,2 4 1 0,-1 5 0 15,-2 6-2-15,1 5 2 16,-6 3 0-16,0 4 0 0,-10 9-5 16,-1 6 4-16,-4 3-1 15,-1 5 4-15,-6-2 2 0,-2 2-3 0,-3 0 2 16,-1-2 0-1,1-1-3-15,0-1 0 0,3-3 1 0,2-2-1 16,4-2 0-16,1-6 0 0,2-3-5 0,3-1 1 16,5-2-5-1,4-2-2-15,3-2 4 0,2 0 2 0,2-8-5 16,3-1 0-16,0-2-4 15,1-2-7-15,1 1 2 0,0-5 5 16,-1-1 3-16,1 0 3 16,-2-1 3-16,-1 2 0 0,-2 1 6 0,-4 2-1 15,-2 3 0-15,-4 3 3 16,-3 3 0-16,-3 3 4 0,-3 2 0 15,0 0-2-15,-3 7-7 0,-4 6 3 0,-1 3 5 16,-1 1-2-16,1 1-1 16,2-3-1-16,2-2-3 0,4-1 2 15,0 1-1-15,0-4 0 16,3 1-1-16,0-2 1 0,2-2-7 0,1 2-1 15,1-3-4 1,1-1-12-16,0-3-1 0,3-1-2 0,1-3-1 16,1-4-20-16,1-2-22 15,-1-2-51-15,-2-3-8 0,-1-3-29 16,-2-2-42-16,-1-2 25 0,0-2 30 0</inkml:trace>
  <inkml:trace contextRef="#ctx0" brushRef="#br0" timeOffset="-117766.294">10148 15507 285 0,'1'-3'0'0,"-1"3"48"0,0 0-57 16</inkml:trace>
  <inkml:trace contextRef="#ctx0" brushRef="#br0" timeOffset="-117266.293">10193 15858 622 0,'-5'17'0'0,"-1"2"237"0,-1-5-165 0,-1 3 14 16,0-4-32-16,-2 0 7 16,0-2-12-16,-1 0-9 0,2-1-14 15,1-3-7-15,1-2 1 16,2-5-6-16,4 2 2 0,1-2-4 0,0 0-7 15,0 0-2-15,0-2 0 16,1-3-3-16,6-2 0 0,3-7 0 16,1 0 0-16,4-1 1 15,2 0-2-15,0-4-4 0,4 1-21 0,1-1 2 16,-1 2 7-16,1 1 2 0,4 1 13 15,-3 3 0-15,-2 1 1 16,-1 3 2-16,-3 5-2 0,-3 3 1 0,3 0 0 16,-4 8 4-1,-2 4-4-15,-4 5 0 0,-4 3 0 0,-3 5 0 16,-3 0 0-16,-3-3 4 15,0-1-2-15,1-4-1 0,4-5 2 16,0-2-3-16,1-3 0 0,0-1 7 0,4 0 0 16,-1-3-4-16,5-1-2 15,0-1-1-15,1-1 0 0,3 0 2 16,0 0-25-16,2-1-9 15,1-5-32-15,-1-2-35 0,-3-2 12 0,2-3-10 16,-3-3-25-16,0-6-7 16,0-2-12-16,-5-4-61 0</inkml:trace>
  <inkml:trace contextRef="#ctx0" brushRef="#br0" timeOffset="-117076.293">10145 15470 898 0,'0'-4'0'0,"5"1"118"15,1 1-115-15,4-1 0 0,0 0-6 0,4 2-53 16,-2-2-137-16,1 0-128 0</inkml:trace>
  <inkml:trace contextRef="#ctx0" brushRef="#br0" timeOffset="-114326.289">10949 15983 481 0,'28'-20'0'15,"6"-3"314"-15,5-6-200 16,1-5-23-16,0-1-14 0,0-3-6 15,1-4-4-15,-7-2-1 0,-1-3-28 0,-4-1-13 16,-8-2-8-16,-2 0-9 16,-7 3-1-16,-3 8-1 0,-4 9-1 15,-4 9-1-15,-1 8 2 16,-5 6 7-16,-5 7-3 0,-4 3-13 0,-8 15 2 15,-6 14-1 1,-11 12 4-16,-1 13 1 0,-3 7-3 0,0 6 0 16,0 3 2-16,5-5-2 15,3-4 0-15,10-9-27 0,10-8 14 16,9-6 4-16,6-7 3 0,9-7 0 0,7-2-3 15,5-7-1-15,7-5 0 16,3-8-4-16,3-3 12 0,4-2-3 16,0-5-2-16,0-5 0 15,-3-4 4-15,-2-2 0 0,-5-3 3 0,-3-3 0 16,-5-3 0-16,-3-6 1 15,-3 1 1-15,-5-2-2 0,-3 1 0 16,-3 9 4-16,-3 6 0 0,-7 6 4 0,-2 7 1 16,-5 3-3-16,-5 8-4 15,-1 11 2-15,-5 7 0 0,3 1-2 16,3 3 1-16,2-1-3 15,6-5 0-15,5-1 1 0,2-5-1 0,4-3 0 16,0 1 0 0,2-5-2-16,3-2 2 0,4 0 0 0,1-6-5 15,5-1 0-15,6-2-5 16,0 0-2-16,3-7 7 0,3-4-2 15,-2-2 2-15,2 0 3 0,1-3 1 0,-2-1-2 16,2 0 2-16,-1-3 0 16,-1 1-2-16,-2-2 1 0,0 6 1 15,-7 2 2-15,-5 6-1 16,-3 7 0-16,-7 3 0 0,-2 11 0 0,-2 5 20 15,-6 6 0-15,-1-1-6 16,-3 0-10-16,0-1 4 0,0-3 0 16,2-4 5-16,-1-3-2 15,3-7 1-15,4-1-2 0,0-4 0 0,4-1-1 16,0 0-4-16,0 0-3 0,1 0-2 15,4-7 0-15,3-2-16 16,4-1 5-16,2-4-2 0,1 0-1 0,-1-1 4 16,4-3 5-1,1-2 2-15,1-3 3 0,1 2 0 0,-2 0-7 16,-1 3 1-16,-1 3 3 15,0 3 1-15,-4 9 1 0,-6 1 0 16,2 5-2-16,-4 9-3 0,-3 5 4 0,-2 5 1 16,0 4 2-16,0 0 3 15,-1-4-3-15,0-3 0 0,1-1-1 16,1-5 0-16,5-2 0 15,2-4 0-15,4-1 0 0,2 0 1 0,4-3 1 16,3-3-2-16,3 0 0 16,2 0 2-16,2 0-2 0,0-3-9 15,0-4 5-15,-2-2 1 16,-1-4 3-16,0-3 0 0,-1-5-2 0,0-2 3 15,-1-4 0-15,-2 0-2 0,-2-1 1 16,-5 3 0-16,-5 4 2 16,-5 5-2-16,-4 5 0 0,-6 4 16 0,-6 4-8 15,-4 3-7 1,-4 0-1-16,-2 10 0 0,1 1 0 0,0 2 1 15,2 2-1-15,4-3 0 16,4 0 0-16,3-4-8 0,4-1 4 16,3 0-1-16,1-5-5 15,1 2-3-15,4 0-8 0,2 0 9 0,1 2 4 16,3 0-6-16,2-1 4 0,-3 5 2 15,0 0 2-15,0 4 2 16,-3 1-1-16,-3 3 1 0,-2 6 0 0,-2 0 1 16,0 5 1-16,-6 4 1 15,-3 0-4-15,-3 4 2 0,-4-1-3 16,-6 0-7-16,-2-2-5 15,-4 0 1-15,-4-2 10 0,0-2-10 0,-2 0 6 16,1-3-4-16,0-4-11 0,1-3 2 16,4-4 16-16,2-5 2 15,6-6 5-15,7-3 2 0,3-2 23 0,4-5-2 16,6-4-3-1,0-2-9-15,7-5-3 0,7-3 2 0,2-3 3 16,4-5-3-16,6-4-3 16,4-5-4-16,4-4 0 0,7-4 1 15,2-6-4-15,5-1 2 16,3-4 3-16,2-1-3 0,5-1-1 0,0 0 0 15,-3 2 3-15,-5 4-2 0,-5 4 1 16,-8 8 9-16,-7 7 7 16,-5 9 8-16,-7 9-6 0,-6 5-14 0,-6 6-2 15,-3 0-1-15,-2 3-2 16,-1 8-2-16,-5 7 2 0,-5 8 25 15,-5 5-11-15,-3 4-5 16,-2 1-1-16,2 1 1 0,0-2-3 0,3 1-4 16,2-2-1-1,3-3-3-15,3-2 2 0,5-5 1 0,2-4-4 16,2-4-1-16,6-3-1 0,3-3-6 0,4-3 2 15,4-4 0-15,3 0-3 16,6-4 0-16,1-6 2 0,4-4 4 16,1-4 1-16,1-3 5 15,3-4-2-15,3-8 2 0,1-4-2 16,-1-9 0-16,-2 0 2 15,-3-1 2-15,-5 1-5 0,-3 4 4 0,-4 2-1 16,-6 9 1-16,-5 7 7 0,-6 11 2 16,-4 6 11-16,-3 7 0 15,-3 11-10-15,-7 13-15 0,-7 12 6 0,-4 10 27 16,-3 0-24-16,-3 2-3 15,2-2 0-15,1-7-2 0,-2 0 2 16,1-7-2-16,3-4-2 16,3-6 2-16,6-4 0 0,3-6-1 0,4-4 0 15,2-1 0 1,1-4-8-16,3 0-13 0,0-1-9 0,7-1-12 15,0-1 18-15,5-1-1 0,4-8-11 0,1-4 12 16,1-2 7 0,2-1 2-16,-1-1 10 0,0 4 4 0,-2 0 0 15,-1 8 1-15,-3 1 0 16,-1 4 15-16,-1 8 2 0,-2 6-3 15,0 7 4-15,-3 3-5 16,-2-3-4-16,-1-1-5 0,0-1-1 0,3-4-1 16,0-3-2-16,3-2 0 15,1-3 2-15,0-3-3 0,3-3 0 16,-1 0-10-16,1-1-25 0,-3 0-25 0,-2-2-59 15,-5-6-128-15,-3-3-126 16</inkml:trace>
  <inkml:trace contextRef="#ctx0" brushRef="#br0" timeOffset="-114176.289">12500 15802 778 0,'12'-5'0'0,"11"1"52"16,4-2 11-1,1 2-30-15,3-3-21 0,1 1-8 0,2 2-8 16,-5-3-178-16,-3 4-240 15</inkml:trace>
  <inkml:trace contextRef="#ctx0" brushRef="#br0" timeOffset="-113796.288">13752 15813 706 0,'-4'-1'0'15,"3"1"196"-15,1 0-145 0,11 4-34 0,9 2 42 16,7 0 15-16,11-3-21 15,5-3-20-15,4 0 2 0,0 2-12 16,-3-2-16-16,-3 0-4 0,-10 0 1 0,-7 0-8 16,-8 0-20-16,-10 0-34 15,-6 0-45-15,-4 0-50 0,-11 5-62 16,-9 1-160-16</inkml:trace>
  <inkml:trace contextRef="#ctx0" brushRef="#br0" timeOffset="-113646.288">13726 15963 743 0,'13'0'0'0,"11"0"217"0,8 0-69 15,9-1-63-15,5-1-28 0,3 1-5 16,-3 1-19-16,-2 0-17 16,-7 0-13-16,-5 2-2 0,-6 3-2 0,-6-2-100 15,-8-1 16 1,-3 0-38-16,-4-2-99 0,-2 0-157 0</inkml:trace>
  <inkml:trace contextRef="#ctx0" brushRef="#br0" timeOffset="-112976.287">14961 15611 656 0,'20'-20'0'0,"-5"2"293"16,-8 6-155-16,-5 1-35 0,-4 5 0 16,-5 3-39-16,-10 3-39 15,-10 15-7-15,-5 14 7 0,-7 12 9 0,-1 7-6 16,3 5-14-16,3 0-8 0,5-3-3 0,7-4-2 15,5-6 1 1,8-4-2-16,6-5 0 0,3-6-5 0,12-3-1 16,6-5-5-16,6-2 6 15,6-5-4-15,4-5-7 0,2-1-1 16,-4-4-3-16,-5 0 0 15,-3-5 13-15,-7-3 5 0,-5-4 2 0,-3-3 0 16,-6-2 6-16,-2-4-4 0,-1 1 1 16,-6 2-1-16,-2 2-2 15,-6 0 0-15,-5 6 7 0,-1 1-6 0,-4 6 1 16,-1 0-2-16,0 3 0 15,2 0-7-15,2 3-20 0,5-1-52 16,3 1-6-16,4 1-45 16,5-1-119-16,3-3-164 0</inkml:trace>
  <inkml:trace contextRef="#ctx0" brushRef="#br0" timeOffset="-112566.287">15336 15508 854 0,'0'-6'0'0,"-3"4"326"0,-6 2-251 16,-5 12-42-16,-4 9-9 15,-6 12 8-15,-3 4-6 0,3 1-12 16,1 1-6-16,1-2 0 0,7-3-3 0,2-4 0 15,4-7-4-15,8-5-2 16,1-2-1-16,5-3 1 0,7-2-3 16,3-2 3-16,5-3 0 15,4-2-6-15,4 0-4 0,-3-4-1 0,3 0-7 16,-1 0 5-1,-6-2-1-15,2-4 1 0,-4-2 11 0,-3-2 4 16,-3-2-1-16,-3 1 0 0,-4-3 3 0,-4 3 2 16,-2 2 11-1,-1 3 8-15,-6 4 0 0,0 2-8 0,-4 8-8 16,-1 9-3-16,1 5-2 15,-2 4 0-15,4 1-3 0,0-1 0 16,0-2 2-16,6-2-3 16,-2 0 2-16,0-3-2 0,3-2-44 0,-1-3-13 15,3 1-24-15,-3-4-86 16,2-3-151-16</inkml:trace>
  <inkml:trace contextRef="#ctx0" brushRef="#br0" timeOffset="-112066.286">15744 15925 788 0,'5'-2'0'0,"8"-1"198"0,7-2-120 0,7 1-28 16,7-2-5-16,8 0-3 16,2 1-5-16,1 2-15 0,-2 0-15 15,-12 2-5-15,-3 1-3 16,-8 0-5-16,-10 0-15 0,-1 3-21 0,-7 2-17 15,-2 0-49-15,-7 1-109 16,-3-1-241-16</inkml:trace>
  <inkml:trace contextRef="#ctx0" brushRef="#br0" timeOffset="-111776.286">16531 15570 897 0,'0'-1'0'0,"0"1"295"0,-4 6-214 16,-5 12-33-16,-4 11 1 15,-4 7-8-15,-1 4-17 0,3-2-16 16,1-1-4-16,1-5-2 15,0-1 0-15,2-5-2 0,0-3 0 0,0-3 0 16,4-2-9-16,-2-3-15 16,5 1-25-16,0-4-36 0,4 1-62 15,2-5-61-15,8-4-131 16</inkml:trace>
  <inkml:trace contextRef="#ctx0" brushRef="#br0" timeOffset="-111346.285">16721 15775 704 0,'-14'9'0'0,"-3"9"185"16,-3 6-109-16,0 4-14 0,4 0-21 16,4 1-6-16,5-4-1 15,5-4-23-15,2-3-4 0,0-2-1 0,8-2 0 16,5-1-3-16,3-4-3 0,4-2 0 15,3-6 3-15,0-1-1 16,0 0 0-16,0-3-2 0,-1-2 0 0,-7-6 0 16,-2-2 7-16,-6-4 6 15,-5-3 13-15,0-3-12 0,-4-5-10 16,1-3-1-16,-6-5-2 15,0-3-2-15,-2-5-7 0,1-3-7 0,-2-2 4 16,4 2 8-16,4 1 0 0,2 0 0 16,10 7 0-16,5 3 0 15,7 7-1-15,4 9 2 0,2 6 0 0,-3 9 0 16,-2 4 3-1,-2 1 8-15,-7 12 11 0,3 2-8 0,-7 10 2 16,1 1-4-16,-5 4-1 16,-5 4-3-16,-1 1 0 0,-4-4-2 15,-6-2-2-15,-6-3 0 16,-5-6 2-16,-2-1-2 0,-4-4 0 0,2 1 0 15,2-1-4-15,0-1-79 0,2-1-37 16,0-6-115-16,2-4-409 16</inkml:trace>
  <inkml:trace contextRef="#ctx0" brushRef="#br0" timeOffset="-110946.284">17463 15683 855 0,'23'3'0'16,"5"-3"277"-16,10 0-193 0,7-2-28 0,1 1-13 15,0-1-17 1,-5 2-17-16,-8-1-7 0,-7 1-2 0,-12 0 0 15,-7 0-48-15,-4 1-19 0,-3 2-25 0,-6 3-90 16,-9-1-14 0,-4 1-127-16</inkml:trace>
  <inkml:trace contextRef="#ctx0" brushRef="#br0" timeOffset="-110776.284">17434 15865 722 0,'15'2'0'15,"8"-1"310"-15,4-1-216 0,6 1-6 16,5-3-28-16,2 2-18 0,1-1-14 0,-4-2-19 15,-5 3-6-15,-6-1-6 16,-4 1-15-16,-5 0-43 0,-5 0-43 16,1-3-38-16,-5-1-148 15,-3-7-317-15</inkml:trace>
  <inkml:trace contextRef="#ctx0" brushRef="#br0" timeOffset="-110076.283">18395 15127 994 0,'4'0'0'0,"-4"9"216"0,-2 10-148 16,-10 13 2-16,-8 7-7 0,-8 10-27 0,-2 1-15 15,1-1-9-15,-1-6 1 16,3-2 0-16,2-5-7 0,4-5-2 16,7-3-4-16,5-5 0 15,6-5-1-15,3-1 1 0,5-3-10 0,6-2 3 16,7-4 0-16,6-2 2 15,5-5 7-15,7-1-4 0,-1-4 0 16,3-4 2-16,-1-1 0 0,-1-2-3 0,0-4 4 16,0 0-1-16,-3-4 0 15,-2-2 0-15,-3 1 2 0,-5-3-2 16,-5-3 0-16,-3 3 3 15,-6 0-2-15,-4 3 4 0,-2 3-3 0,-3 2 1 16,-4-2 2 0,0 6 1-16,-2 1 0 0,-1 3 1 0,0 3-2 15,2 3-3-15,-2 1 1 16,1 7-4-16,-4 7-2 0,-3 12 2 15,1 10 2-15,-1 6 1 0,0 5 4 0,0 0-2 16,-1 0-3-16,1-1 4 16,1-4-2-16,0-4-3 0,1-8 0 15,4-2 3-15,0-7-3 16,2-2 0-16,2-3-1 0,0-3-1 0,2-2-10 15,0-1-16-15,1-3-22 16,-2 0 0-16,2-3-14 0,-1 0-33 16,1-3-5-16,0-1-38 0,0 0-95 0,3-5-63 15</inkml:trace>
  <inkml:trace contextRef="#ctx0" brushRef="#br0" timeOffset="-109666.283">19031 15176 872 0,'0'-4'0'0,"0"4"319"0,-4 0-227 16,-6 7-32-16,-7 15-47 15,-8 14-3-15,-7 14 6 0,-2 9-6 0,0 4-4 16,2 3-2-16,4-3-2 16,4-6 1-16,8-11-3 0,9-7 0 15,6-10 0-15,4-1 0 16,8-6-3-16,4-3 3 0,5-6 0 0,1-2 0 15,3-5-6-15,1-2-3 0,-2-1 0 16,-2-2 9-16,-2-5 0 16,-3-4-1-16,0-4 1 0,-5-3 3 0,0-3-2 15,-5-3 4 1,-3-2 4-16,-3-4 1 0,-2 2 0 0,-5 2 0 15,-8 1-1-15,-4 7 4 16,-3 3-6-16,0 3-3 0,0 4-2 16,3 5-1-16,2 0-2 0,4 2-28 0,0 3-35 15,1 5-48-15,0 1-20 16,1 0-65-16,1-2-244 0</inkml:trace>
  <inkml:trace contextRef="#ctx0" brushRef="#br0" timeOffset="-107576.28">19954 15198 843 0,'-3'-16'0'0,"-2"9"294"15,-4 4-210-15,-5 3-31 16,-3 14-17-16,-2 9 2 0,0 11-6 0,2 2-9 16,1 5-8-16,3 0-1 0,0-2-1 15,1-1 4-15,0-1-7 16,-2-4-4-16,-2-1-1 0,-1-2-1 0,-1-1-2 15,2-1 1 1,2-3-2-16,2-1-1 0,2-6 0 0,1-3 1 16,4-4-1-16,3-4-1 15,1-5 1-15,1-1 0 0,0-1-3 16,0 0 1-16,0 0-1 15,0-5-8-15,2-4-24 0,3-4-15 0,5-3 19 16,0 0 7-16,1-3 3 0,2-3 8 16,-1-1 4-16,1-5 8 15,-1-6 2-15,1 2 0 0,-1-4 0 0,1-1 2 16,-3 1 0-16,2-3-1 15,2-1 1-15,2-1-1 0,4 0-1 16,4-1 0-16,2 2 1 16,3 2-3-16,1 2 2 0,0 4 1 0,-2 8 0 15,-1 7 9 1,-5 8 0-16,-1 9 5 0,0 10 8 0,-1 12-5 15,-1 7 0-15,-3 5-7 0,-4 2-7 0,-5 0-2 16,-6-4-1 0,-1-6 1-16,-9-1-1 0,-5-6 1 0,-5-2 1 15,-4 0-1-15,-5-3 1 16,0 0-3-16,0-4-2 0,5-2-3 15,6-1-4-15,6-2 0 16,4-2 1-16,6-2-5 0,1 1-10 0,0-2-1 16,4 3 14-16,3-1 6 0,7 0 5 15,1 1-2-15,1-2 0 16,1 3 0-16,1 3 0 0,-1 1-1 0,-1 6 2 15,-1 3-1-15,-4 5 0 16,0 4-1-16,-3 5 2 0,-4 2-2 16,-4 2 2-16,-2 0-1 15,-7-4 0-15,-4-5 0 0,-4-3 3 0,-4-6-3 16,-3 0 4-1,-4-2-2-15,-1-3-1 0,0-2 0 0,0-3 0 16,-1-4-1-16,2-1 0 0,3-2 3 0,3 0-3 16,4-3-3-1,5-2-2-15,5-2-3 0,5 2 6 0,3-2 1 16,0 0-6-16,7 1 0 15,2-1 3-15,4 1 3 0,2 0 0 16,1 2 1-16,6-2 0 16,1 2-4-16,4 2 5 0,3-1-1 0,3-2 1 15,2 0 0-15,2-2-2 16,2-2 2-16,-1 1-2 0,-3-4-15 15,-4 0 3-15,-5-2 0 0,-3-2 9 0,-4-1 4 16,-3-2 0-16,-3-2 2 16,-4-1-2-16,-2 5 6 0,-4 1 9 15,-2 3 5-15,-1 5-4 16,0 2 1-16,-2 3-2 0,0 2-3 0,1 1-2 15,-5 6-8 1,-2 11-3-16,0 6 2 0,-1 0 3 0,4 1-3 16,1-2-2-16,2-3 2 0,2-2-2 0,2-3-2 15,3-1 3 1,2-4 0-16,-1-4-3 0,7-3 4 0,0 0-1 15,2-2 0-15,6-4-8 16,-2-5-7-16,3-3-8 0,-1-3 7 16,-1 1 3-16,1-6 5 15,-3 2 7-15,-1-2 0 0,-3 0 0 0,-4 2 2 16,-1 0 0-16,-3 7-1 15,-3 2 0-15,-3 5 5 0,0 4 4 16,0 2-5-16,-5 10-7 0,-5 13 0 0,-7 11 6 16,0 7 3-16,-2 8-5 15,-3 2 1-15,1 3-1 0,0 1 0 16,1-3 0-16,4 0-2 15,1-4-2-15,-2-1-8 0,1-5 9 0,0-1-8 16,-4-3-4 0,-4-3-4-16,-1 0-11 0,-4-3-1 0,1-5-8 15,-1-6-21-15,2-5 3 16,-1-3 10-16,4-9 1 0,2-3 25 15,1-3 16-15,6-10 6 0,2-4 0 0,3-4 13 16,5-3 20-16,4-1-5 16,2-4-9-16,9-3 0 0,6-4 8 15,6-5 1-15,6-5-6 16,6-2-11-16,4-5-10 0,7-1-2 0,3-5 2 15,7-4-2-15,6-1 0 16,4-6 0-16,6 1-2 0,-1-1 2 16,2-1 1-16,-1-2-1 0,-3 3 1 0,-4 3 1 15,-7 5 0-15,-9 10-4 16,-8 10 2-16,-13 10-1 0,-9 11 1 15,-10 9 8-15,-5 5 19 16,-3 4 12-16,0 0-19 0,0 0-11 0,-8 4-5 16,-6 9 3-1,-10 8 3-15,-4 5 10 0,-4 9-3 0,2 1-5 16,2 7-2-16,0 2-6 15,1 2-4-15,3 1 1 0,0 1 0 16,6 0-1-16,3-6-2 0,7-6-5 0,6-5-3 16,3-6 0-16,8-5 6 15,4-4-1-15,5-5-4 0,1-6 3 16,7-5 2-16,1 0-4 15,1-4 2-15,2-6-2 0,-3-6-3 0,-1-3 5 16,-2-3 0-16,-3-5-2 16,-3-3 6-16,-3-5 0 0,-6-1 1 15,-1 5 0-15,-4 4 2 16,-2 7-2-16,-2 8 0 0,-5 3 5 0,-3 8 1 15,-7 5-5-15,-2 14 0 0,-3 6 0 16,0 6 0-16,2 3 0 16,3 0-1-16,0-2 0 0,4-3 0 0,7-5 0 15,1-3 0 1,3-3 0-16,0-2-4 0,5-1 4 0,0-7 0 15,4 0-8-15,2-1 5 16,4-3-1-16,5-2-9 0,1-2 1 16,3 0-5-16,1-7-8 0,2-2 12 0,1-1 4 15,3-6 4-15,1 0 4 16,-2-5 0-16,2-1 1 0,-2 0 0 15,-3 5 2-15,0 2-2 16,-5 7 0-16,-5 7 29 0,-4 1-3 0,-3 6-2 16,-8 9-13-16,-2 7-3 15,-6 7 3-15,-8 5-2 0,-4-2-1 16,-2-2-4-16,1-5-2 15,0-1-1-15,0-7 1 0,-4-1-1 0,1-5-2 16,-2-2-12-16,-1-4-30 0,1-4-78 16,-3-1-138-16,-1-11-455 15</inkml:trace>
  <inkml:trace contextRef="#ctx0" brushRef="#br0" timeOffset="-107446.28">20993 15369 760 0,'47'-8'0'0,"-4"1"263"15,-1 3-242-15,-3 4-18 0,-6 0-6 16,-6 0-123-16,-8 0-193 16</inkml:trace>
  <inkml:trace contextRef="#ctx0" brushRef="#br0" timeOffset="-82066.244">4848 3531 609 0,'5'-7'0'0,"-2"-3"159"16,1 1-44-16,-1-4-30 16,2 2-43-16,2-2-30 0,-1 0-3 0,3-1 1 15,0 0 1-15,-1 1 5 0,2 0 5 16,-1 1 3-16,1 3-2 15,0 0 0-15,0 4-1 0,2-2-3 0,2 3-7 16,-2 2 8-16,3 2-11 16,-1 2-5-16,-4 5-4 0,-1 6 0 15,-2 3 0-15,-5 3 1 16,-2 7 0-16,-2-2 13 0,-5 4-5 0,1-3-1 15,-4-1-4 1,2-3-1-16,1-4 2 0,0-4 0 0,0-2-3 16,2-1 1-16,0-5 4 0,0 1 1 0,1-5 1 15,3 1 1 1,-3-2 1-16,4 0 4 0,0 0-1 0,1-5-6 15,2-1-1-15,2-10-5 16,4 0-1-16,1-5 0 0,4-3 1 16,3 0 0-16,2-4 1 15,3-1-2-15,-1 0 0 0,3 4-5 0,-2 9 5 16,-4 2 0-16,-1 7-3 0,-5 6 3 15,0 1 0-15,-3 10-9 16,0 9 2-16,-4 6 0 0,-4 4 6 0,-1 1 1 16,-4 2 0-16,-4-5 0 15,-1-1 4-15,1-4-4 0,0-3 0 16,3-4 5-16,-1-6-5 15,1-1 0-15,2-3 8 0,-1-4-4 0,4-1 5 16,0 0 3 0,0-9-7-16,0-4-4 0,7-7-2 0,2 0-4 15,3-4 5-15,3-4 0 0,2 1-8 0,1-7 2 16,4 2-2-1,2-4 3-15,4-1 2 0,-1 6-5 0,-2 5 1 16,-1 6 8-16,-4 10-2 16,-6 5 0-16,-1 5 1 0,-5 8-3 15,-1 12-1-15,-2 5 7 16,-4 2 3-16,1 5-5 0,-2-2 4 0,0 0-1 15,-1-1-2-15,-3-2 0 16,-1-2 1-16,0-3-2 0,0-1 0 16,2-2 1-16,-2-2 0 0,1 0 0 0,2-3-4 15,0-2-15-15,2-4-22 16,0 1-18-16,0-2-39 0,1-2-25 15,6-4-64-15,3-1-152 16</inkml:trace>
  <inkml:trace contextRef="#ctx0" brushRef="#br0" timeOffset="-81636.243">5756 3413 686 0,'5'-17'0'0,"-3"0"191"16,-2 0-103-16,0 4-11 15,-4 2-22-15,-1 6-17 0,-3 2-16 16,-2 3-3-16,-4 5-5 15,-7 15-1-15,0 9 8 0,-4 5 3 0,2 4-9 16,6-3-5-16,1-4-2 16,8-4-6-16,1-6 0 0,7-6 1 15,0-1-1-15,3-3-2 0,5-3 0 0,1 0 2 16,2-5-1-16,5-3 3 15,-1 0-3-15,5-8-2 0,2-4-28 16,1 0 1-16,-1-5-11 16,-2 0 22-16,-1-4 14 0,1-4 3 0,-3-5 0 15,0-2 4 1,3 1-4-16,-6 5 0 0,-2 9 0 0,-7 7 4 15,-4 8 16-15,-1 2 15 16,-4 12-40-16,-7 8 6 0,-2 9 13 16,-3 5 13-16,-2-2-4 0,5-1-11 0,2-6-3 15,4-4-4-15,3-5-4 16,3-3 0-16,1-2 2 0,4-3-6 15,2-1-14-15,5-4-15 16,4-3-14-16,4 0-39 0,3 0-6 0,4-7-90 16,4-1-80-16,3-3 3 15,2-2 32-15</inkml:trace>
  <inkml:trace contextRef="#ctx0" brushRef="#br0" timeOffset="-81416.243">6249 3396 280 0,'29'-37'0'16,"-4"-1"149"-16,-10 5-54 0,-3 5-5 16,-7 7 35-16,-5 8 14 15,0 1-42-15,-2 5-27 0,-3 3-27 0,0 3-8 16,0 1 0-1,-5 10 1-15,-1 10-3 0,-4 7 2 0,-4 6-8 16,0 4-10-16,-3-2-6 16,1 2-3-16,-1-3-3 0,-1-2-2 15,2 0-4-15,1-4 2 0,3-3 1 0,0-2-4 16,3-3-2-16,3-1-15 15,-2-3-30-15,5-2-16 0,0-1-38 16,1-3-86-16,5-2-60 16,-1-8-114-16</inkml:trace>
  <inkml:trace contextRef="#ctx0" brushRef="#br0" timeOffset="-81196.243">6088 3286 445 0,'1'-20'0'0,"-1"5"236"0,0 8-117 15,0 2-8-15,0 5-6 16,0 5-92-16,1 11-10 0,2 8 71 0,1 4 0 15,2 3-19 1,1-2-13-16,0 2-12 0,4-1-4 0,-1-1-9 16,2-3-6-16,-1-4-7 15,-2-2-2-15,0-2 1 0,-1 0-6 16,-4-4-44-16,0 1 4 0,-2-4-37 0,1 0-44 15,-2-2-42-15,0-1-101 16</inkml:trace>
  <inkml:trace contextRef="#ctx0" brushRef="#br0" timeOffset="-80766.242">6725 3309 800 0,'-1'-3'0'15,"1"2"118"-15,0 1-15 16,3-3 1-16,4 2-14 0,5-5-42 16,9-2-11-16,7 1-1 15,9 1-13-15,4 0-1 0,7 4-2 0,0-1-7 16,-3 3-9-16,-5 0-1 0,-7 0 0 15,-5 1-2-15,-8 2-2 16,-5 0-2-16,-5-1-12 0,-3-1-24 0,-1 1-18 16,-6 0-27-1,0 2-80-15,-5 4-27 0,-11-3-59 0,-5 4-200 16</inkml:trace>
  <inkml:trace contextRef="#ctx0" brushRef="#br0" timeOffset="-80536.242">6768 3466 839 0,'0'0'0'0,"0"0"116"0,0 0-18 16,0 0 39-16,2-2-71 16,8 1-40-16,4 0 5 0,7-2-5 15,3-2-12-15,3 3-5 16,3 0-1-16,0 1 3 0,0 1 1 0,-2 0-8 15,-3 0 2 1,-1 2-5-16,-2-1 0 0,0 1-2 0,-2-1-44 16,2-1 4-16,-3 0-9 0,-2 0-30 0,-2 0-17 15,-3 0-34 1,-3-1-135-16,-1-4-221 0</inkml:trace>
  <inkml:trace contextRef="#ctx0" brushRef="#br0" timeOffset="-80066.241">7775 2927 957 0,'2'-2'0'0,"-1"2"121"15,1 5-38-15,-2 10-31 16,0 12 10-16,-5 11 11 0,-3 9-19 16,-3 3-15-16,1-2-4 0,-1-3-5 0,1-3-9 15,0-6-8-15,3-4-7 16,-2-7-3-16,1 0-3 0,0-6 0 15,2-2 2-15,-1 0-21 16,0-7-7-16,1-1-1 0,1-2-10 0,5-4-3 16,0-3-30-1,0 0-62-15,9-4-12 0,7-9-32 0,2-7-297 16</inkml:trace>
  <inkml:trace contextRef="#ctx0" brushRef="#br0" timeOffset="-79596.241">8089 2885 756 0,'7'-1'0'0,"0"1"220"0,-3 0-125 0,-3 4-21 16,-1 7-7-16,-4 6-15 16,-6 8-2-16,-4-3 1 0,-5 7-18 15,-2-2-8-15,0-3-8 0,3 4-10 0,-1-8-3 16,5-5-3-16,5-8 2 15,5-2 0-15,1-4-4 0,3-1 2 16,0 0-2-16,0 1-12 16,5-1-3-16,5 0 8 0,1 0 1 0,4-4 7 15,3-2 0 1,-1 6-13-16,0-1 11 0,0 1 2 0,-3 0 0 15,0 1-3-15,-1 5 4 16,-2-2-2-16,3 3 2 0,-2 4-1 16,1 0 0-16,1 6-2 0,1 2 1 0,-3 4-3 15,-2 4 4-15,-3 1 0 16,-2 3-6-16,-4 0 8 0,-1 0-2 15,-2-3 0-15,-5 1 0 16,-1-6 3-16,-3-2-5 0,-2-2 3 0,1-4 1 16,-3-1 1-16,-2-5 2 15,-6 1-4-15,0-4-1 0,-4-2 0 16,-4-1 4-16,4-3-5 0,-2 1-9 0,3-1-1 15,5-3-10-15,6-2 0 16,3-2-13-16,4-3-29 0,3-1-26 16,3-3-19-16,2-3-57 15,0-4-39-15,4-4-145 0</inkml:trace>
  <inkml:trace contextRef="#ctx0" brushRef="#br0" timeOffset="-79366.24">8067 2923 862 0,'5'-9'0'16,"4"0"187"-16,4 1-80 0,2-2-36 0,8 1-20 15,1 0-21-15,5-1-17 16,0 3-7-16,-2-1-8 0,0 3 4 15,-5 4 1-15,-1-1-4 16,-4 2 1-16,-4 0-1 0,0 0-27 0,1 0-9 16,1 2-29-16,2 1-55 0,4 0-35 15,3-2-83-15,0-1-210 16</inkml:trace>
  <inkml:trace contextRef="#ctx0" brushRef="#br0" timeOffset="-79016.24">8757 2917 870 0,'0'-3'0'0,"0"3"194"0,0 7-138 16,-3 13-25-16,-4 11 40 15,-5 13-16-15,-4 7-26 0,-2 1-17 0,-2 0 1 16,2-4-9 0,4-4 1-16,1-10-1 0,4-1-2 0,3-8-1 15,-1 0-1-15,2-4 0 16,1-2-55-16,2-2-5 0,-3-1-23 15,5-3-56-15,0-2-20 16,3-4-84-16,3-4-164 0</inkml:trace>
  <inkml:trace contextRef="#ctx0" brushRef="#br0" timeOffset="-78516.239">8987 3178 931 0,'-3'11'0'0,"-5"7"-2"0,-7 6 82 16,-3 3-16-16,-2-2-4 0,3 2-23 15,4 0-21-15,6-5-12 16,3-1-2-16,3-6-2 0,1-4 0 0,9 0-4 16,4-4 5-1,5-1 8-15,5-6 5 0,3 0-3 0,3 0-2 16,-1-3-3-16,-1-2 0 15,-3-1-4-15,-2-4 13 0,-8 0 13 16,-1-2-2-16,-4-3-6 16,-5-4-7-16,-4-3-4 0,-5-5-3 0,-7-4-5 15,-6-2-2-15,-4-2 0 0,-2 1 0 16,0 0 1-16,2-2 0 15,3 2 7-15,6-2-8 0,3 2 2 0,3 0-2 16,7 0-3-16,0 4 3 16,8 2-5-16,3 1 0 0,4 3-1 15,0 3 2-15,1 6-1 16,1 3 7-16,0 7-2 0,0 1-5 0,0 4 9 15,0 0 1-15,2 7 1 16,-3 6 4-16,-1 3-3 0,0 4-1 16,-4 3-1-16,-2 2-2 0,-2 1-1 0,-5 1 1 15,0 1 0 1,-2-1-1-16,-6-2 5 0,-7-1-1 0,-2 0 3 15,-5-2 1-15,-4-5-4 16,-1 1-2-16,2-2-1 0,-1-4-2 0,3 0 0 16,3 0-93-1,1-3-19-15,3-1-132 0,0-5-166 0</inkml:trace>
  <inkml:trace contextRef="#ctx0" brushRef="#br0" timeOffset="-74446.233">10345 3062 721 0,'14'-7'0'0,"5"2"180"15,3 2-77-15,2-4-47 0,1 4-25 0,0-3-19 16,1 3-6-16,-4-2-9 16,-2 1-38-16,-4-2-67 0,-5-2-90 15,-5 0-3-15,-5 0-32 0</inkml:trace>
  <inkml:trace contextRef="#ctx0" brushRef="#br0" timeOffset="-66536.222">9690 2738 683 0,'-5'-6'0'0,"3"3"237"16,-1 1-155-16,0 2-34 0,-4 6-19 15,-4 13-15-15,-6 17 25 16,-6 15 31-16,-6 17-20 0,0 5-17 0,2 5-10 15,0-2-13 1,3-10-5-16,6-8-3 0,3-12 0 0,5-12-1 16,3-6-1-16,3-10 0 15,3-10 1-15,0-2-3 0,1-6 1 16,0 0-2-16,3 0-5 0,5-10 11 0,4-4 8 15,4-8-6-15,1-2-4 16,0-3-1-16,4-4 0 0,1-5-1 16,1-3 4-16,2-1-4 15,1 1 2-15,-1 2 0 0,-5 8-1 0,1 10 0 16,-4 9 14-16,-2 8-5 15,-3 4 2-15,-2 12-5 0,-2 9-3 16,-5 6 6-16,-3 4-5 16,-1 1-1-16,-8-3 2 0,-1 3-1 0,-4-7-3 15,-5-1 3-15,-3-2-1 0,-7-4-1 16,-3-2 2-16,1-4-5 15,0-2 1-15,2-2 0 0,5 0-12 0,4-3-3 16,6-2 7-16,5-1-1 16,3-2-1-16,6-2 5 0,0 0-3 15,2 0-18-15,7-2-3 16,4-7 25-16,6-4 3 0,7-4 2 15,1-1 2-15,4 0-4 16,-2-5 2-16,4 2 2 0,-1 0-5 0,-3 2 1 16,-2-1 2-16,-3 3-1 0,-3 1-2 15,-3 0 4-15,-2 3-2 16,-4 0 0-16,-4 1 2 0,-1 1-2 0,-4 2 4 15,-2 2-3-15,0 7-1 16,-1 0 0-16,-1 10 0 0,-4 10-7 16,-4 9 11-16,-1 4 3 15,3 2-2-15,-1-2 0 0,4-8-4 0,4-1-1 16,0-11 0-16,4-4 2 0,3-5-3 15,2-4 1-15,5 0 4 16,3-9 1-16,2-4 1 0,2-6-4 0,0 0 0 16,-3-1 0-1,2-4-2-15,0 0 0 0,-2-1 0 0,3-1 4 16,-2-1-2-16,1 1 4 15,-4 2-1-15,-1 2-4 0,-5 7 2 16,-4 5 0-16,-3 6 0 16,-2 4 0-16,-1 4-2 0,-4 11-2 0,-7 12 0 15,-4 9 5-15,-1 5-2 0,-4 3 1 16,2 4-2-16,-2 1 0 15,0 6 1-15,0 0-2 0,-1 2 0 0,-1 3-2 16,1 2-16-16,-1 2 16 16,0-3-10-16,1-3-12 0,-1-5-6 15,2-7 11-15,0-3-19 16,2-10 5-16,0-5 14 0,0-6 9 0,1-4-3 15,-1-3-5 1,3-3-9-16,0-4 14 0,-1-6 9 0,1 0-3 16,0-2-2-16,3-4 9 0,1-4 0 0,4-4 0 15,2-5 0 1,3-6-1-16,2-2 2 0,8-7 27 0,6-4 0 15,7-6-6-15,2-8-6 16,6-2-1-16,2-4-6 0,7-2 3 16,0 1 2-16,4 4 7 15,0 4 3-15,1 4-7 0,3 4-8 0,-1-1-2 16,-1 1-7-16,2 1 0 0,-2-4 6 15,0 0-4-15,1-2 1 16,-7 1-1-16,0 0 1 0,-9 2-5 0,-4 4 4 16,-6 5 0-16,-6 5 0 15,-5 5 4-15,-2 5 9 0,-3 4 0 16,-3 1-6-16,2 5-5 15,-1 3-1-15,-1 2 3 0,0 1 2 0,0 3 4 16,0 0 0 0,-5 5-11-16,-4 12-2 0,-6 13-2 0,-3 10 3 15,-1 11 11-15,-1 5-7 0,-2 4-2 0,0 3-1 16,3-3 1-16,3-2-2 15,3-5 0-15,4-6 0 0,2-6 0 16,5-7-4-16,2-5 0 16,4-8-1-16,2-4-3 0,5-4 3 0,2-4 0 15,2 0-4 1,4-5 2-16,0-4-1 0,4 0-5 0,2-8-2 15,0-2-3-15,3-4-4 16,-1-3 16-16,-1-1-1 0,0-3 5 16,-2-4 3-16,-5 0-2 0,-1-2 2 0,-7 0 3 15,-1 0-1-15,-4 3 0 16,-4 3 0-16,0 4 4 0,-2 3 5 15,0 2-1-15,-2 6-8 16,1 1-1-16,0 5 2 0,0 0-2 0,-1 0-2 16,-4 10 0-1,-2 7-3-15,-3 8 3 0,-4 6 0 0,0 2 13 16,1-1-9-16,1-1-1 0,5-5-2 0,3-5-1 15,5-4 0 1,0-7 0-16,4-1 0 0,4-5-1 0,2-1 1 16,2-1 0-16,3-2 0 15,3 0 3-15,0-9-3 0,2-1 0 16,2-2 2-16,-1-5-2 15,1 1 0-15,0-1 2 0,-1-3-2 0,2 0 0 16,-4 1 3-16,2 2-4 16,-2 2 1-16,-1 3 0 0,-1 5 0 15,-1 0 0-15,-2 5 0 0,-3 2-2 0,-1 0 1 16,-1 4 0-16,-1 8 2 15,-1 5 7-15,-2 3 0 0,-3 3 3 16,-2 1-2-16,-1-1-1 16,-5-1-3-16,-2-1 3 0,-1-3-2 0,-3-1-1 15,-1 1-3 1,-4-3 1-16,-2-1-2 0,1-1 2 0,-3-1-6 15,-2-2-88-15,1-3-23 16,-1-4-48-16,0-3-242 0</inkml:trace>
  <inkml:trace contextRef="#ctx0" brushRef="#br0" timeOffset="-66346.222">10245 3060 692 0,'14'-22'0'15,"10"1"244"-15,0 0-112 0,9-1-12 16,1 1-39-16,3 2-24 0,1 4-26 0,0 2-23 15,-1 3-12-15,-1 2-28 16,-1 3-3-16,-1 2-15 0,-2 2-46 16,-1 1-8-16,0 0-52 15,-5 0-205-15</inkml:trace>
  <inkml:trace contextRef="#ctx0" brushRef="#br0" timeOffset="-65066.22">13252 2977 583 0,'0'0'0'0,"0"1"202"16,-5 12-150-16,-4 9-11 15,-1 11 35-15,-8 6-16 0,3 6-28 0,-1-2-5 16,0-2-1 0,1-3-7-16,1-5-1 0,2-5-7 0,2-3-4 15,1-4-5-15,1-6 2 0,0-1-3 0,1-1-2 16,3-1-38-1,1-7-34-15,4 2-123 0,-1-2-100 0</inkml:trace>
  <inkml:trace contextRef="#ctx0" brushRef="#br0" timeOffset="-64586.22">13465 3211 593 0,'-5'9'0'0,"-6"9"143"0,-2 7-71 15,-3 4-22-15,3 0-19 16,0-1-4-16,5-5 7 0,6-3-1 15,2-2-19-15,5-5-6 16,8-2 2-16,1-6-3 0,2-2 3 0,5-3 6 16,2-1-1-1,-1-6-3-15,1-2 4 0,0 0 5 0,-4-4 6 16,-3 0 7-16,-2-4-4 0,-6-1-1 0,-3-4 1 15,-6-1-7 1,-2-5-11-16,-7-3-9 0,-6-1-2 0,-5 0 2 16,1-1-5-16,-2-3 4 15,3 2 0-15,8 2 0 0,4 3 1 16,7 1-1-16,7 2-4 15,5-2 1-15,5 3 1 0,3 1 0 0,3 5 3 16,1 5-1-16,-1 3 1 16,-1 4 2-16,-2 4 5 0,-6 2 1 15,1 1-3-15,-4 11-5 0,0 5-5 0,-2 7 3 16,-1 0 2-16,-4 2 4 15,-2 0-1-15,-2 0 1 0,-1-4-2 16,-9 1 4-16,-3 0 0 16,-7-5 0-16,-2 3-1 0,-4-4-5 0,-3-1 0 15,1-3-2 1,2 0-2-16,3-2-34 0,2 0-14 0,5-1-27 15,0 1-73-15,3-2-66 16,0-4-169-16</inkml:trace>
  <inkml:trace contextRef="#ctx0" brushRef="#br0" timeOffset="-62746.217">14423 2813 723 0,'0'-7'0'0,"0"7"212"0,0 0-106 16,-6 11-72-16,-8 13-18 0,-3 13 41 15,-4 15-1-15,-2 5-26 16,1 2-13-16,1-5-1 0,4-6-5 0,2-8-1 15,3-7-2 1,2-8-4-16,2-8 0 0,0-5 3 0,3-7 1 16,2-1 5-16,0-3-2 15,2-1-4-15,1 1-1 0,0-1-1 16,0-6-2-16,0-4-6 0,5-6 0 0,4-1-1 15,6-6 1-15,4-3 2 16,2-3-1-16,5 0-1 0,3-3 3 16,-2 3 0-16,-1 8 0 15,-2 6-2-15,-6 9 2 0,0 7-4 0,-4 12 2 16,-1 10 1-16,-5 9-2 15,-3 4 6-15,0 3-1 0,-4-3-2 16,-1-3 0-16,-5-5 2 16,-6-2-2-16,-2-4 0 0,-7-3 3 0,-1-2 0 15,-6-3-1-15,2-3-3 0,-3-1-5 16,-2-3-5-16,3-1-11 15,2-1-7-15,4-1 12 0,8 0 4 0,5-1 2 16,5-3 10-16,3 0-4 16,4 0-13-16,8 0 14 0,6-6 4 15,6-1 0-15,3-4 0 16,5-2 1-16,-1-3-1 0,1-4 3 15,2 4-2-15,-2-2-1 16,-2-4 0-16,0 1 2 0,-4-1-2 0,-2 0 4 16,-4 3-1-16,-2 0 6 0,-1 3 3 0,-2 0-1 15,-2 2-7 1,-2 3-3-16,-5 4 0 0,-2 5 0 0,-3 1 10 15,-1 1 12-15,-1 2-2 16,-6 13-19-16,-4 5 11 0,-3 6 1 16,1 3-2-16,0-1-3 15,4-2-7-15,3-1 1 0,4-4-2 0,2-5-2 16,4-3 1-16,4-1 0 0,5-1 0 15,2-8-1-15,3-3 2 16,4 0 1-16,0-7 1 0,0-2 1 0,0-2-5 16,-2-5 2-16,-2-1 3 15,-1-3-3-15,0-1 3 0,-2-4-2 16,2 0-2-16,1 0 0 15,-4-4 4-15,1 6-6 0,-3 5 4 0,-4 4 5 16,-3 8 0 0,-2 6 5-16,-3 0-2 0,0 5-4 0,-6 11-4 15,-4 7 0-15,-3 11 3 0,-2 9-1 0,-3 1-1 16,1 5-3-1,-2 3 0-15,1 6 4 0,-3 5-5 0,1 0 1 16,-1 4 0-16,2-3-14 16,-1-2 2-16,-2-5-15 0,3-2-13 15,-4-7-2-15,1-2-2 16,-1-5 8-16,-2-4 19 0,0-3 4 0,-4-5-4 15,3-7-1-15,-1-5-8 16,2-5 5-16,-1-8 8 0,4-4-12 16,3 0-10-16,-1-9 26 0,9-2 9 0,2-7 0 15,6-4 11-15,3-6 8 16,8-7 32-16,9-5-9 0,5-5-4 15,8-5-5-15,3-4-12 16,4-2-7-16,5-3-8 0,2-7 6 0,3 0-12 16,3-2 0-1,3-2 4-15,-3-1-3 0,3 0-2 0,0-2 1 16,2 4 0-16,-2 0 0 0,4 6-1 0,-2 3 1 15,1 4-8 1,-4 11 5-16,-8 6 1 0,-9 7 1 0,-11 6 1 16,-8 6 0-16,-9 6 0 15,-4 4 1-15,-5 5 0 0,-3 5-3 16,-6 0 0-16,-5 12 2 15,-4 13 0-15,-7 7 0 0,-1 11 7 0,-2 6-2 16,0 9-2-16,2 5 0 16,-1 1-1-16,6 0 0 0,2-5-1 15,5-5 0-15,4-9 1 0,8-6-3 0,4-9-8 16,0-6 2-16,8-7 3 15,2-2-5-15,3-6 2 0,3-4-3 16,3-4-2-16,5-1-1 16,1-7 4-16,3-4-5 0,0-4 0 0,-2-4-1 15,1-3 11 1,-5-4 5-16,-1-3-1 0,-1 0 0 0,-2-2 0 15,-3 1 4-15,-4 6 0 16,-4 4 3-16,-3 8 6 0,-1 10 0 16,-3 2-2-16,0 5-9 0,-2 9-4 0,-3 8 4 15,-3 5 4-15,-1 3-2 16,1 0-2-16,-3-3 0 0,3-1-1 15,1-4 0-15,2-4-2 16,2-6-3-16,3-4 2 0,0-2-3 0,0-1-5 16,3-2 2-16,2 0-1 15,3-3-5-15,4 0 9 0,2 0-2 16,3-4-3-16,2-3 2 0,3 0-1 0,4-5 0 15,4-1 6-15,-2-1-1 16,1-3 1-16,-2 0 6 0,-2 5-3 16,-2 0 0-16,-5 4 19 15,-3 7 0-15,-3 1 5 0,-4 3-3 16,-5 9-14-16,-2 6-3 15,-1 7 0-15,-7 1-3 0,-3 0 0 0,-4-2 4 16,-3-4-5-16,0 0 0 16,-3-7-2-16,-2 0-13 0,2-4-57 15,-4-4-50-15,-1-5-145 0,0 0-469 0</inkml:trace>
  <inkml:trace contextRef="#ctx0" brushRef="#br0" timeOffset="-62616.217">15231 3014 890 0,'43'-20'0'16,"4"6"136"-16,-3 0-124 0,-2 7-14 0,-3 4-43 16,-3 2-128-16,-6 1-194 0</inkml:trace>
  <inkml:trace contextRef="#ctx0" brushRef="#br0" timeOffset="-61836.216">16182 3234 708 0,'-3'14'0'0,"-2"5"147"16,3-1-73-16,0 0-44 0,2-1-11 0,1-2-5 16,4-1-10-16,2-5-2 0,1-3 3 15,-1-3 8-15,-2-3 8 16,2 0 12-16,-4-9 5 0,0-6 8 0,0-3-8 15,-4-6-13-15,1-2-1 16,0-3-7-16,-1 0-6 0,1-4-7 16,0-3 1-16,10-4-1 15,2-5-5-15,9-2 0 0,2-4 2 16,6 0-1-16,4 6 0 0,0 3-2 0,0 9 2 15,-5 6 0-15,-5 10 0 16,-6 5 6-16,-4 9 8 0,-4 3-4 0,-4 8-3 16,-2 13-10-1,-3 13 4-15,-7 15 3 0,-6 13 3 0,-8 18-1 16,-7 10 0-16,-7 7-3 15,-2 7 2-15,-4 0-2 0,2-4-1 16,0-4-4-16,3-6-12 16,4-10-4-16,5-10 14 0,6-10-5 0,5-9-15 15,9-8-3-15,3-7-4 0,4-8-6 16,4-7 4-16,4-10 10 15,5-7 9-15,1-4 11 0,6-8 2 0,1-12-1 16,3-7 4-16,2-4 39 16,-3-7-19-16,0-6 6 0,-2-6 1 15,-4-11 4-15,-3-4-12 16,-4-1-7-16,-6 4-6 0,-4 8 0 0,-6 13-2 15,-5 9-5 1,0 8 2-16,-2 3-3 0,5 7 0 0,2 1-107 16,2 1-23-16,3 1-194 0,-1-2-251 0</inkml:trace>
  <inkml:trace contextRef="#ctx0" brushRef="#br0" timeOffset="-61186.215">17041 3232 882 0,'28'-25'0'0,"5"-8"167"16,-1-4-97-16,-1-4-15 16,-4 0-14-16,-4-8-7 0,-3 3-6 15,-4-7-9-15,-4 1-8 16,-4 6 1-16,-3 7 1 0,-3 12 2 0,-2 11 2 15,0 8-6-15,0 6-4 16,-5 6-11-16,-7 17-8 0,-5 14 10 16,-6 15 2-16,-6 13 0 0,1 10 12 0,-2 6-12 15,2-2 0-15,3-5 6 16,5-11-5-16,3-11 1 0,6-7-1 15,-2-9-2-15,4-10-1 16,1-3 2-16,4-8-14 0,2-5-1 0,1-4-1 16,1-4-8-1,1 0-1-15,5-3-4 0,4-4 18 0,5-7 6 16,3 2-5-16,2-5-8 0,3-2 6 0,-2-5-1 15,1 1-9 1,-2-7 9-16,1-2 13 0,-2 3 0 0,1 0-3 16,-2 12 4-16,-4 9 2 15,-3 8 9-15,0 11 0 0,-4 7 2 16,2 10 3-16,-2 3-8 15,-3-3-10-15,0 0 2 0,1-2 6 0,-1-8-6 16,-3 0 1-16,2-3-3 16,-1-3-22-16,-1-2-15 0,4-3-36 15,1-3-49-15,-3-1-4 0,1 0-2 0,1-3-88 16,1 0-76-16</inkml:trace>
  <inkml:trace contextRef="#ctx0" brushRef="#br0" timeOffset="-59946.213">17485 3301 437 0,'22'-16'0'0,"-2"3"142"0,-2 1-35 0,-4 1-19 15,0 1-3-15,-2-1-16 16,-4 0-13-16,-1 0-2 0,-4-2-8 16,-2 0-18-16,1-1-2 0,-2 2 0 0,-2 2-6 15,-5 4-6-15,-4 4-6 16,-2 4-5-16,-5 13-5 0,-4 10-2 15,-2 6 8-15,0 2 15 16,0 0-17-16,7-4 2 0,4-4-5 0,5-4 0 16,7 1 2-16,1-6-2 15,9 1-4-15,6-3 5 0,7-3 0 16,6-2-4-16,6-6 3 0,3 0-3 0,2-3-7 15,1 0 2-15,1-4-6 16,-4-2 9-16,0-4 6 0,-2-5 0 16,-4-1 0-16,-3-6 11 15,0-3-3-15,-7-1 0 0,-3-1 2 0,-7 3-2 16,-7 4 6-1,-4 4 7-15,-3 3-2 0,-8 4-7 0,-6 6-10 16,-5 4-4-16,-5 8 4 16,0 9 6-16,0 4-9 0,0-1 0 15,5 2 2-15,4-3-2 0,4-2 2 0,4-3 2 16,5 0-3-16,2-2 0 15,3-4-12-15,0-1 0 0,0-5-5 16,6-1 2-16,6-2 2 16,2 0-12-16,4 0 0 0,3-5-3 0,0 0-9 15,0-3 2-15,2 1 6 16,-1 2 6-16,2-1 19 0,-1 3 2 15,-1 2 2-15,1-1 0 16,-2 2 15-16,-2 5 9 0,1 3-6 0,0 0-10 16,2 3-1-16,2-4 1 0,2 0-6 15,3-4 2-15,2-3 3 16,2 0 4-16,-3-4-2 0,-3-4-1 0,-3-1 18 15,-4-3 2 1,-4-2-6-16,-1-2-5 0,-5-2-1 0,0-2-1 16,1 0-6-16,-3 2-5 15,1-1-2-15,-2 1-1 0,-4 2-2 16,-2 3 2-16,-3 5 1 0,-6 5-3 0,-5 3-8 15,-6 8 3-15,-5 8 3 16,-1 5 6-16,2 3 1 0,2 2-8 16,2-1-11-16,5 0-9 15,2-1-2-15,6-3 5 0,4-6 2 0,2-3 9 16,0-3 8-16,4-4 0 15,1-1-2-15,5-4 5 0,4 0-1 16,4-9 0-16,4-5 10 16,0-4-6-16,1-3 2 0,0-5 5 0,-1-5-1 15,1-2 4-15,-1-6 1 0,-2-8-3 16,1-5 1-16,1-6-3 15,4 0-5-15,-2 0-1 0,2 4-1 0,-3 4-1 16,-6 8-1 0,-2 9 3-16,-9 11-1 0,-3 12 16 0,-3 8 2 15,-3 4-9-15,-13 18-23 16,-7 13 14-16,-7 16 6 0,-5 9-2 15,4 9-5-15,3-1 1 16,4 0 0-16,10-8 0 0,8-6-4 0,6-7-3 16,7-10-2-16,8-3-2 0,4-7-3 15,5-4 6-15,3-6 3 16,1-4-6-16,1-4 7 0,1-6-2 0,-5-1-5 15,2-2 6-15,-2-8-3 16,-4-7-5-16,-3-5 7 0,-6-4 5 16,-3-6-1-16,-2-2 1 15,-3-1 0-15,-3 2-4 0,0 5 4 0,-1 5-2 16,-4 11 0-16,-2 7-2 0,-3 5-13 15,-3 16 2-15,-2 5 13 16,-1 8 0-16,2 1 8 0,5-1-5 0,1-2-1 16,7-4-1-1,0-3 1-15,3-5-2 0,6-3 0 0,-1-3 0 16,5-3 1-16,5-5-2 15,6-1-8-15,5-3-1 0,4-5 2 16,2 1 1-16,0-2 3 16,-1 1 4-16,-3 1 0 0,-5 2 7 0,-6 5 9 15,-5 0 6-15,-7 4 0 0,-4 7 3 16,-4 6-11-16,-3 5-2 15,-6 4-1-15,-3 3-2 0,5-5-5 0,-2-2-4 16,4-2 0-16,2-2-47 16,0-1-23-16,-1-2-57 0,-3-2-36 15,-7-6-296-15</inkml:trace>
  <inkml:trace contextRef="#ctx0" brushRef="#br0" timeOffset="-58886.212">5622 4572 1084 0,'8'-15'0'0,"6"0"27"16,2-1-3-16,4 0 5 0,1 1-1 0,0 3-16 15,1 4-4 1,-3 5 1-16,-1 3 1 0,-5 13-1 0,-3 8 8 16,-3 9 8-16,-3 4-1 15,-2 1-2-15,-2 2-11 0,-3-4-7 16,-4-3 1-16,-3-1 2 15,-1-5-5-15,0-4 0 0,-3-3 1 0,2-3 1 16,-2-9 2-16,5 2-1 16,1-4-3-16,5-3 3 0,2 0-2 15,0-7-6-15,1-6-2 0,7-3 1 0,4-4-1 16,4-5 6-16,5 4-2 15,0-3-2-15,3-3 5 0,0 2-2 16,-1-4 0-16,2 3 0 16,2 5 5-16,0 6-7 0,-3 5 4 0,-3 10 5 15,-4 0-1 1,-2 13 1-16,-3 13-3 0,-7 3-1 0,-4 6 5 15,-1 2 2-15,-11-2-5 16,-2-4 4-16,-2-4-6 0,-3-3 1 16,1-7 1-16,2-5 1 0,6-2-3 0,3-8 0 15,6 0 1-15,1-2-6 16,0-1 3-16,5-7-2 0,4-5-23 15,8-8 14-15,4-1-5 16,-1-4-6-16,4-2 10 0,-1-2 7 0,2-4 2 16,4-3 3-16,1 4 0 15,0 0-1-15,0 7 0 0,-3 8 0 16,-4 10 0-16,-3 8 6 0,-4 4 4 0,-3 16-7 15,-3 8 5-15,-6 12-1 16,-4-1 3-16,0 1-1 0,-5 0-6 16,-1-5-2-16,0-6 4 15,0-2-3-15,2-7-2 0,2-3 0 0,2-3 0 16,0-4-93-16,2-6 8 15,8 0-14-15,4-4-13 0,5-3-54 16,3-2-80-16,4-5-157 16</inkml:trace>
  <inkml:trace contextRef="#ctx0" brushRef="#br0" timeOffset="-58516.211">6676 4674 471 0,'18'-22'0'0,"-5"0"208"16,-3-1-98 0,-5 0-7-16,-3-2-25 0,-2 4-11 0,-7-1-4 15,-6 5-9-15,-4 7-4 16,-7 9-15-16,-4 5-12 0,-1 15 5 15,-2 11-6-15,0 7-5 16,2 8-7-16,4-2-5 0,5 0 0 0,3-3-7 16,6-9 4-16,4-6 4 0,6-4-7 15,1-8-1-15,4-4 4 16,2 0-1-16,3-6 0 0,3-3 1 0,4 0-4 15,0-7-22-15,6-5-13 16,3 0-10-16,-1-3-18 0,3-2 12 16,-2 0 6-16,-2-2 32 15,-1-1 15-15,-2 0 0 0,-2 2 5 0,-4 3 10 16,-4 8 15-16,-5 5 12 0,-5 2-5 15,0 14 1-15,-9 6-2 16,-2 6-16-16,0 3-11 0,-3-1-4 0,0-1-3 16,4-4 1-1,1-4-2-15,6-4-2 0,1-3-80 0,2-3-41 16,3-4-10-16,7-3-47 15,4-2-91-15,7-9-68 0</inkml:trace>
  <inkml:trace contextRef="#ctx0" brushRef="#br0" timeOffset="-58286.211">7170 4570 685 0,'7'-15'0'0,"-6"6"307"16,-1 9-171-16,-8 4-79 16,-6 11-39-16,-5 9 18 0,-4 8-5 15,-4 6-7-15,0 3-3 16,0-1-6-16,1 0-10 0,0-3-3 0,3-4 1 16,1-3 0-1,0-7-6-15,4-3 3 0,-1-5-2 0,5-4-50 16,2-8 20-16,2-1-9 0,2-2-37 15,5-5 2-15,1-4-8 16,1-4-16-16,6-4 13 0,4 0-5 0,-1-3 46 16</inkml:trace>
  <inkml:trace contextRef="#ctx0" brushRef="#br0" timeOffset="-58116.21">6870 4826 649 0,'11'-25'15'0,"3"-3"14"0,0-3 3 16,-1-3 7-16,0-3 5 15,0 2 13-15,-3 7 8 0,-2 7-1 0,-3 14 5 16,-2 7 1-16,0 8-41 0,-3 17 23 16,0 4 9-16,0 11-19 15,-4 0-14-15,3-1-9 0,0-4-5 0,0-3-7 16,1-5-4-16,2-7 0 15,3 0-1-15,2-4-4 0,0-6-90 16,1 2-21-16,1-6-59 16,0-4-56-16,1-1-115 0</inkml:trace>
  <inkml:trace contextRef="#ctx0" brushRef="#br0" timeOffset="-56066.208">7726 4884 970 0,'13'-11'0'0,"3"-5"120"0,2-8-53 16,3-3-29-1,0-4-6-15,0-7-19 0,1 3-7 0,-3-3-4 16,-3-1 1-16,-1-4-2 0,1-1 8 0,0-2 11 16,-2-3-2-1,-1 6 4-15,-3 4 0 0,-2 8-2 0,-5 9 0 16,-1 7 2-16,-2 14 0 15,-3 4-17-15,-9 19-10 0,-7 18 2 16,-7 13 3-16,-4 12 11 16,-4 5-8-16,0 3-4 0,-2 0 2 0,2-1 0 15,4-9 1-15,9-11 6 16,7-10-8-16,11-9 0 0,5-7-8 15,10-3-1-15,8-7-5 0,6-5 12 0,6-6-5 16,6-5-1-16,4-2 1 16,2-8 1-16,0-7 0 0,-2 0 7 15,-5-5-2-15,-2-2 0 16,-6-4 2-16,-5-4 6 0,-3-2 4 0,-7-5 0 15,-3-2-2 1,-4 3-7-16,-5 2 2 0,-2 10-1 0,-6 9-2 16,-6 8-1-16,-6 9 0 15,-6 7-17-15,-3 14 15 0,-1 9 2 16,3 4 0-16,3-2 8 0,5 1-2 0,3-1-3 15,5-5 1-15,3-1-4 16,4-3 0-16,3-5 0 0,-1 0 0 16,3-2 0-16,2-6-6 15,3-1-3-15,1-1-9 0,3-6 5 0,3-2-4 16,2 0-2-16,4-10 7 15,2-1 6-15,4-3 1 0,2-5-3 16,2 1-7-16,3 0 2 0,-1-5 5 0,-2 3 7 16,0 1-1-16,-2 4 4 15,-8 6-2-15,-4 7 0 0,-7 2 15 16,-6 10 3-16,-4 6-3 15,-5 4 3-15,-6 6-7 0,-2 1-7 0,-2-6-1 16,3 3 0 0,2-7-6-16,-1-3 6 0,2-2-2 0,1-5-2 15,2-1 2-15,1-2 5 16,3-3-5-16,2-1 3 0,0 0 0 15,0 0-2-15,3-8 0 0,3-1-4 0,5-3-10 16,3-5-7-16,3 0-17 16,4-2-11-16,0-3 17 0,4-2 11 15,5-4 6-15,1-3 9 16,0 2 6-16,0 2-4 0,-4 6 4 0,-2 7-1 15,-8 7 2-15,-3 7 8 16,-4 4 6-16,-3 11 0 0,-4 7-9 16,-3 12-7-16,-1 2-1 15,-6 3 0-15,-2-3 2 0,0-2 1 0,4-8 1 16,2-2-3-16,3-4-1 0,0-6 0 15,8-3 2-15,3-5-3 16,3-2 2-16,4-3 2 0,3-1-4 0,7-3-1 16,0-4 2-1,3-2 0-15,0-4-1 0,-3 2 2 0,-1-4-1 16,-3-4 0-16,-1 0 18 15,-3-6-4-15,-2-4-4 0,-4-1-4 16,-2-3-5-16,-2 1 2 0,-3 4 1 0,-3 6-4 16,-3 7 0-16,-2 7 3 15,-7 7-5-15,-6 3-9 0,-7 15 7 16,-5 5 2-16,-3 9 4 15,2 1-3-15,2-3 2 0,6-4 2 0,3-4-1 16,8-7-2-16,2-2 0 16,4-4 0-16,2-3-14 0,3-4-5 15,3-1 8-15,4-1 2 16,2-7-3-16,2 1-8 0,3-1 2 0,-1-1 5 15,0 2-2-15,-1 4 4 0,0 1 9 16,-3 2-1-16,0 0 1 16,-2 5 3-16,0 4-2 0,-2 1-2 0,-1 5 4 15,-5 5-2 1,-2 5 1-16,-3 5 0 0,-7 6 1 0,0 1-1 15,-9 3 0-15,-1 4 0 16,-3-1 0-16,-1 3-7 0,-1-2-11 16,0-5-23-16,-1-3 2 15,1-3-11-15,0-6-9 0,-1-2 25 0,1-6 21 16,0-2-6-16,1-5 5 0,1-4-15 15,1-1-37-15,2-7-4 16,6 0-6-16,5-1 53 0,5-8 28 0,4-3 26 16,0-8 24-16,8 1 12 15,5-6 5-15,4-3-1 0,6-5-10 16,6-9-2-16,5-2-6 15,7-5-7-15,1-6-5 0,6 0-16 0,1-3-8 16,2-1-10-16,1 8-3 0,0 1 1 16,-3 4-3-16,-2 5 0 15,-2 2 1-15,-4 3-3 0,-4 2 0 0,-2 1 8 16,-6 4-6-1,-6 5 8-15,-8 3 8 0,-5 4 6 0,-5 2 8 16,-1 2-6-16,-3 6-12 16,-1 2-3-16,0 3-2 0,-5 2-10 15,-3 7-6-15,-5 9 5 16,-6 12 2-16,-5 12 0 0,0 3 0 0,0 8 6 15,3-3-8-15,4-4 4 0,4-3 0 16,5-7-2-16,3-4 2 16,2-3-3-16,3-6-12 0,2-5 4 0,4-2 0 15,4-6-5-15,2-1 5 16,4-2 1-16,4-5-6 0,2 0 8 15,4-7-1-15,0-3 0 16,2-2 8-16,-1-5-2 0,-3-3 0 0,0-7 1 16,0-4 0-1,1-5 2-15,-1-7 0 0,0-5-2 0,3-1 0 16,-2-2 0-16,-1 3 3 0,-1 4-3 0,-3 8 0 15,-5 8 2 1,-6 14-2-16,-4 7 0 0,-5 7-1 0,-4 18-11 16,-9 13 11-16,-7 15 2 15,-5 7 10-15,-7 5-7 0,3 0 2 16,0-5-6-16,5-6 0 15,3-4 3-15,3-11-2 0,4-3-1 0,3-7 0 16,3-5 3-16,3-6-1 0,1-1-1 16,3-7-2-16,1-2-13 15,0-1-18-15,3 0-27 0,3-8 35 0,5-2-9 16,3-2-26-16,-1-5 18 15,7 2 8-15,-2-3 13 0,3 0 18 16,-2 5 2-16,-3 2 0 16,0 4 0-16,-6 7 27 0,-2 4 22 0,-3 7-17 15,-1 8-7 1,-2 5-9-16,1 0-7 0,-1 0-5 0,4-2 0 15,3-5 2-15,5 0-2 0,3-4-4 0,4-2 0 16,0-7 5 0,1-2-6-16,-3-2-53 0,-4 0-13 0,-3-3-48 15,-1-6-58-15,-7 0-158 16</inkml:trace>
  <inkml:trace contextRef="#ctx0" brushRef="#br0" timeOffset="-55916.207">9176 4764 852 0,'30'-15'0'16,"7"2"84"-16,0-1-59 15,-1-3-22-15,-1 0-6 0,-3-4-399 0</inkml:trace>
  <inkml:trace contextRef="#ctx0" brushRef="#br0" timeOffset="-55456.207">10426 4817 893 0,'38'-6'0'0,"9"-1"148"15,0 2-88-15,-3 2-6 0,-1-1-13 0,-6 4-25 16,-7 0-11-16,-6 0 3 15,-5 0-4-15,-8 0-3 0,-3 0 1 16,-5 3-4-16,-3-2-56 0,-1 0-6 0,-7 2-17 16,-5 2-110-16,-6 1-34 15,-3 2-79-15</inkml:trace>
  <inkml:trace contextRef="#ctx0" brushRef="#br0" timeOffset="-55256.206">10297 4988 952 0,'10'0'0'0,"7"0"132"0,7-2-31 0,4 0-30 16,3-2-22-16,7 3-17 16,0 1-13-16,1 0-9 0,0 0-7 15,-5 3-2-15,-5 1 3 16,-2-2-3-16,-4 3-2 0,-3-2-25 0,0 1-12 15,-3-1-53-15,1-3-57 16,2 0-121-16,-3-3-347 0</inkml:trace>
  <inkml:trace contextRef="#ctx0" brushRef="#br0" timeOffset="-54806.206">11647 4498 993 0,'5'-7'0'0,"-2"3"135"16,-3 4-63-16,0 6-28 0,-8 16-19 0,-5 9 20 15,-3 10-3 1,-2 6-13-16,4-2-3 0,2-1-3 0,2-4-4 15,1-5-9-15,2-2-7 16,-3-3-1-16,3-7 2 0,-1-1-2 16,-2-5-4-16,1-3-26 15,1-4-8-15,0-3-15 0,4-4-9 0,4-3-36 16,4 0-96-16,6-9-86 0,5-7-196 15</inkml:trace>
  <inkml:trace contextRef="#ctx0" brushRef="#br0" timeOffset="-54366.205">11994 4453 856 0,'-1'19'0'16,"-5"5"230"-16,-7 4-136 15,-6-2-38-15,0 1-1 0,-5-4 0 0,1-1-21 16,2-2-19-1,-1-6-9-15,7-3-2 0,4-4-2 0,1-5-2 16,8-1 0-16,0-1-7 16,2 0-7-16,4 0-5 0,3 0 9 15,7-1 6-15,0-2 5 16,2 0 0-16,2 3-2 0,1-2-2 0,0 2 3 15,2 0 0-15,0 3-2 0,1 5 2 16,-3 1-5-16,-2 1 5 16,-6 4 0-16,-4 3-6 0,0 3 9 0,-2 4 3 15,-4 2 0-15,2 1 2 16,-2 0 0-16,-1-3-2 0,0-2 0 15,0-1-1-15,0-1-3 16,-5-3 6-16,-2-1-1 0,-5-1 0 0,-6 0 3 16,-5 2-7-1,-5-5-2-15,0-3 3 0,-2 1-3 0,-2-4-2 16,3-3 2-16,3-2-2 0,4-1-9 0,3-2-2 15,6-3-12 1,3-3-32-16,0-4-3 0,7 1 6 0,-1-5-33 16,4-3-24-16,4 0-60 15,3-5-170-15,4-3-75 0</inkml:trace>
  <inkml:trace contextRef="#ctx0" brushRef="#br0" timeOffset="-54166.205">11936 4420 918 0,'5'0'0'0,"2"0"198"0,4 0-97 16,3 0-22-16,6 0-8 16,7 0-30-16,8-3-17 0,7 0-18 0,3 0-2 15,3-1-3 1,-3-1-2-16,-3-4-68 0,-5 4-18 0,-10 1-23 15,-7 1-5-15,-10 3-59 0,-5 0-188 0</inkml:trace>
  <inkml:trace contextRef="#ctx0" brushRef="#br0" timeOffset="-53786.204">12648 4373 842 0,'-6'2'0'0,"-2"15"151"0,-5 9-65 16,0 14-2-16,-3 5-19 15,-2 5-7-15,1 0-21 0,1-1-11 16,2-3-9-16,1-7-2 16,4-3-10-16,1-4-3 0,1-8 1 0,2 0-2 15,2-5-2-15,1-3 0 16,1 0 1-16,-2-2-82 0,3-2 2 15,-2 0-29-15,2-4-93 0,0-4-124 0</inkml:trace>
  <inkml:trace contextRef="#ctx0" brushRef="#br0" timeOffset="-53306.204">12889 4675 836 0,'-13'16'0'0,"-4"6"76"16,-6 6 12-16,-3 1-30 0,3 3-6 0,3-3-7 15,6-3-26-15,8-1-17 16,4-6-3-16,2-4 2 0,3-1-2 16,7-4-8-16,3-4 15 15,5 0 8-15,0-4 15 0,-1-2 2 0,2 0-8 16,-2 0-7-16,0-4 1 15,-1-1-2-15,-2-5 5 0,-2-2-2 16,-3-1-2-16,-4-5-2 0,-4-7-5 0,-1-1-4 16,-6-8-4-16,-5-6 1 15,1-3-4-15,-4-4-6 0,2-2 7 16,2 1-2-16,4-1 0 15,3 3 5-15,3 4-3 0,7 2-2 0,4 3 1 16,4 6-1 0,4 3 0-16,1 8 2 0,-1 5-1 0,0 7-2 15,1 3 5-15,-1 3-2 16,-1 2 2-16,-1 6 6 0,-1 3-2 0,-6 10-2 15,-3 1-1-15,-5 6-1 0,-2 7 7 16,-5 2 10-16,-6 1-9 16,-3 0-5-16,-5-1 1 0,-4-1-1 15,-3-3-2-15,-2-4 2 16,1-3-2-16,-1-5-4 0,0-4-16 0,6-1-29 15,1-2-60-15,2-7-59 16,4-3-168-16</inkml:trace>
  <inkml:trace contextRef="#ctx0" brushRef="#br0" timeOffset="-52956.203">13286 4713 1057 0,'10'-8'0'0,"4"-2"194"16,4 3-114-16,2-3-28 0,6 2-9 15,2 3-11-15,1 1-5 16,0 2-9-16,-2 2-12 0,-3 3-5 0,-4 2 2 15,-3 2-3-15,-5-5 0 0,-4 0-17 16,-2 1-7-16,-2-1-34 16,-3-2-18-16,-1 2-26 0,0-1-76 0,0-1-102 15,0 0-269 1</inkml:trace>
  <inkml:trace contextRef="#ctx0" brushRef="#br0" timeOffset="-52616.203">13968 4548 875 0,'8'-12'0'16,"0"6"224"-16,-5 4-100 15,-1 2-56-15,-2 13-35 0,-6 9-1 0,-6 13 10 16,-4 7-7-16,-3 3-15 15,0-4-8-15,2-1-5 0,0-5-2 16,3-3 0-16,2-5-4 16,3-3 0-16,0-5-2 0,3-2-25 0,1-2-31 15,1-3-11 1,3-2-17-16,-1-1-55 0,2-5-33 0,0 0-93 15,3-4-351-15</inkml:trace>
  <inkml:trace contextRef="#ctx0" brushRef="#br0" timeOffset="-52186.202">14203 4770 982 0,'-6'19'0'0,"-4"4"86"15,-2 6-16-15,-3-3-28 0,0 2-12 16,6-6-14-16,2 0-11 0,6-2-6 0,1-8 1 15,5 1 0 1,3-4-7-16,4-4 9 0,3-3 1 0,3-2 8 16,1 0 28-16,2-2-1 15,0-4-5-15,-2-3-5 0,-2 0-6 0,-3-4-4 16,-6-3-3-1,-3-1 1-15,-5-7-6 0,-8-4-2 0,-5-4-6 16,-4-5-4-16,-3-4 2 0,1-1 0 16,0 1-8-16,4 0 9 15,5 2 0-15,7 3-2 0,3 0-2 0,10 4-3 16,3 0 2-16,4 4 3 15,4 6 0-15,1 5-2 0,4 8 2 16,-1 2 0-16,0 5-2 16,-7 2 3-16,0 4 0 0,-3 10 0 0,-8 4 1 15,-3 10 1 1,-4 4-2-16,-5 1 0 0,-7 4 9 0,-7-3-5 15,-4 0 2-15,-3-3-2 0,-1-3-2 0,0-4 1 16,-1-3-6-16,5-2-56 16,-1-5-21-16,7 3-35 0,0-7-161 15,5-5-237-15</inkml:trace>
  <inkml:trace contextRef="#ctx0" brushRef="#br0" timeOffset="-51836.202">15011 4827 914 0,'4'-3'0'0,"7"-2"128"0,7-3-26 15,4-1-26-15,7-1-18 0,7 1-16 16,4-1-9-16,2 3-11 15,-1 0-4-15,-6 1-10 0,-8 4-6 0,-9 1-2 16,-6 1 0 0,-6 0 4-16,-3 3-4 0,-2 2-26 0,-1 3-38 15,-5 1-35-15,-4 4 5 16,-7 0-36-16,0 2-93 0,-6 2-48 15,-4-1-89-15</inkml:trace>
  <inkml:trace contextRef="#ctx0" brushRef="#br0" timeOffset="-51666.201">14933 5025 662 0,'8'0'0'0,"7"0"239"16,7-1-94-16,3-1-31 0,5-3-16 16,7 0-39-16,5 4-23 15,1-2-21-15,1 3-7 0,-5 0-7 0,-7 0-2 16,-3 0-11-16,-7 0-25 0,-2 0-43 15,-3 0-11-15,-3 0-46 16,-2 0-175-16,-4-3-188 0</inkml:trace>
  <inkml:trace contextRef="#ctx0" brushRef="#br0" timeOffset="-51206.201">16277 4691 880 0,'0'0'0'0,"0"0"167"15,0 4-82-15,-4 10-16 0,-2 8 13 0,-6 6-18 16,0 8-19-16,-1 1-8 0,-2-1-11 15,1-1-5-15,1-1-6 16,0-5-4-16,0-2-9 0,2-3 0 0,-1-5 0 16,1-2-1-16,1-4-2 15,2-1-26-15,0-3-2 0,1-4-18 16,1-1-4-16,3 0-24 15,2-4-64-15,1 0-70 0,0-5-171 0</inkml:trace>
  <inkml:trace contextRef="#ctx0" brushRef="#br0" timeOffset="-50756.2">16573 4593 1021 0,'0'3'0'0,"-1"10"113"0,-9 6-7 0,-4 5-34 15,-3 7-17-15,-2 0-14 0,0 0-17 16,-1-1-11-16,2-4-8 16,0-3-1-16,3-4-2 0,2-5 0 0,3-4 2 15,4-3-5-15,2-3 2 16,4-3 2-16,0 0-6 0,1-1-9 15,5 0-1-15,3 0 7 16,6 0 1-16,1 0-5 0,5-1-8 0,0-2-3 16,1 1 5-1,-1 0 1-15,1 0-2 0,0-1 16 0,-4 3 1 16,0 0 0-16,-4 0 0 0,-2 7 2 0,-2 3 6 15,-1 5 4 1,-1 6-1-16,-2 2-3 0,-1 3-4 0,-3 1 1 16,-1-1-3-16,-1-2 3 15,-5-1-2-15,-3-2-5 0,-5-4 4 16,-2 0 5-16,-4-2-4 15,-3-4 1-15,-3 3-4 0,-2-6 0 0,2-1 0 16,-2 0-17-16,3-6-17 0,1 1-9 16,3-2-16-16,4 0-30 15,2-5-3-15,4-3-14 0,5-3-3 0,2-5-24 16,2 0-99-16</inkml:trace>
  <inkml:trace contextRef="#ctx0" brushRef="#br0" timeOffset="-50556.2">16528 4654 857 0,'27'2'0'0,"7"1"244"15,4 0-123-15,-1-3-60 16,-4 0-18-16,-2 0-26 0,-5-3-12 15,-5-1-10-15,-4-2-38 16,-6-1-9-16,-2 3-14 0,-3 3-64 0,-3-1-63 16,0 2-111-16</inkml:trace>
  <inkml:trace contextRef="#ctx0" brushRef="#br0" timeOffset="-49516.198">17203 4778 813 0,'-1'0'0'0,"0"0"165"0,-3 5-76 0,-3 4-28 16,-4 4-12-16,-3 3-15 0,-2 1-6 0,-2 0-9 15,-1 0 3-15,5-2-3 16,2 2 1-16,1-5 0 0,5 0-8 16,1-3-3-16,2-1-7 15,2-2 0-15,1 2-2 0,1 2 0 0,3-1 0 16,3 2 1-16,-3 2-1 15,3-2 0-15,-1-1 4 0,2 1-7 16,1 0 6-16,2 0-4 0,-1-1 1 0,4-1 0 16,3-2 0-16,1-4-2 15,3-3 2-15,2 0 5 0,0-6-6 16,-1-2 2-16,-2-4 3 15,-5 2-2-15,-2-4 1 0,-4-1 1 0,-4-1 0 16,-4-2 1 0,-1-1-3-16,-2-2-3 0,-6-3 1 0,-1 1 0 15,-1-5-12-15,0-2 10 16,1 1 2-16,2 0 0 0,4 4 0 15,1 6 1-15,2 5-1 0,4 4 0 0,5 3 0 16,2 4-3-16,1-3 2 16,4 3-1-16,-1 2 0 0,2 1-6 15,1 0-14-15,1 0-14 16,-2 1 15-16,1 3 6 0,0-1 7 0,-1 1 8 15,-1 6 0-15,0 0 0 16,-4 1-2-16,-2 6 2 0,-3 3 0 16,-4 0 0-16,1 8-1 15,-4-1-3-15,0 1 6 0,-1 0 0 0,-5-1-4 16,3-3 4-16,0-2-1 0,2-1-2 15,1-4 2-15,2 0 0 16,3-5-1-16,5 1-2 0,-1-1 2 0,3-4 0 16,5 0 0-1,4-3-3-15,3-2 1 0,2-3 2 0,1 0 0 16,1 0-1-16,0-7 1 15,-2-3 2-15,-2-2 10 0,0-8 8 16,-5 0 1-16,-1-6 0 0,-5-4-4 0,-4 1-2 16,-6-1-3-16,-3 3-6 15,-10 3-1-15,-7 5-4 0,-7 1 2 16,-5 6-5-16,-4 7 0 15,0 3 4-15,4 2-3 0,3 7 2 0,4 3 1 16,4 0-4-16,3 2-47 16,4-2 3-16,4 4-20 0,1 1-90 15,3-3-80-15,1-2-180 16</inkml:trace>
  <inkml:trace contextRef="#ctx0" brushRef="#br0" timeOffset="-47606.196">18307 4632 896 0,'8'-7'0'0,"-3"6"249"0,-2 1-121 16,-3 1-63-16,0 16-37 15,-8 9 10-15,-3 12-5 0,-4 9-18 0,-3 0-9 16,0-2-1-16,2-4 0 0,1-5-7 16,2-6 4-16,3-4-4 15,1-6-30-15,2-8 14 0,-1 0-3 0,3-8-11 16,0-1 1-1,3-3-4-15,0 0-21 0,2-9-15 0,3-6 7 16,4-2 10-16,4-7 21 16,2 1 1-16,1-2 6 0,0-7 20 15,1 1 5-15,0-8 0 16,0-5 2-16,0-5 2 0,3-1 4 0,1-3 9 15,2 3 14-15,3 8 3 0,2 2-14 16,3 11 7-16,2 6 13 16,0 9-8-16,0 8-2 0,-1 6 4 0,-8 0 2 15,-5 13-4-15,-10 6-10 16,-7 7-7-16,-3 7 3 0,-15 0-3 15,-6 0-4-15,-4 1-4 16,-3-3-5-16,1-3 4 0,2-4-3 0,4-1 0 16,1-7 0-1,6-1-1-15,5-4-2 0,5-5 0 0,4 1-6 16,2-4-16-16,1 0-1 0,0 0-5 0,4 2 3 15,1-2 1 1,2 1 8-16,2-2 0 0,5 0 8 0,-1-1 6 16,5 5-2-16,-3 2 2 15,-2 3 0-15,-3 4 0 0,-3 3 2 16,-1 2-2-16,-2 5 0 15,-3-1 5-15,-1 2-1 0,-3-2-2 0,-5-4 2 16,1 0 1-16,-4-2-4 0,-6-5 4 16,-2 0 3-16,-3-3 2 15,-3-4 2-15,-2 0-1 0,-1-1-4 0,1-2-2 16,-1-1 0-16,3 0-3 15,2-2-2-15,5 0-13 0,5 0-18 16,3 0 8-16,9 1 21 16,1-1 4-16,1 0-18 0,10 0 17 0,3-4 3 15,5-3 2 1,2 0 3-16,3 0-1 0,5-2 8 0,1 0 0 15,0 1-1-15,1-4-3 0,-3 1-5 0,2 0-1 16,-1-3 4 0,-1 1-2-16,-1-3-5 0,-2-2 0 0,1 1 6 15,-1-2-6-15,-3 2 0 16,-4 5 10-16,-4 2-3 0,-5 2 6 15,-4 4 4-15,-4 2 9 16,0-1-4-16,-1 3-6 0,0 3-10 0,-3 3-7 16,-2 6 2-16,-2 2 1 15,4 1-2-15,2 1 10 0,1-4-10 16,1-3 0-16,6 1 0 0,2-2-5 0,2-4 7 15,1 1 1-15,2-3-4 16,2-2 2-16,-2 0 2 0,0-6-3 16,1-2 4-16,-2-2-1 15,1 0-4-15,-1-3 2 0,0 2 1 0,-2-1-2 16,0-2 0-1,-2 4 3-15,-4-1-3 0,0-2 0 0,-4 6 3 16,0 0-1-16,-1 1-1 0,0 5-2 0,0 1-5 16,-4 0 0-1,-4 11 3-15,-2 9 1 0,-4 6 4 0,-1 8 4 16,2 7-4-16,0 3 1 15,-4 4 0-15,0 5-4 0,-1 0 2 16,1 0 1-16,-1-2-3 16,2-2 2-16,-2-3-3 0,1-2-21 0,-3-5-2 15,-1-3-3-15,-1-4-4 16,-2-6 7-16,0-2 4 0,0-5 2 15,0-4-1-15,0-6-19 0,1-6-9 0,2-3 16 16,6-3 13-16,0-9 22 16,6-3 2-16,2-1-1 0,5-6 2 15,2-2 7-15,5-1 13 16,6-4 3-16,6-4-6 0,2-6-5 0,7 0-5 15,6-5 2 1,7-4 0-16,6-2 5 0,7-5-3 0,5-2-9 16,5 0-4-16,3-4 1 15,0 4-5-15,0 2 0 0,-5-3 0 16,-7 5 0-16,-6-1 0 0,-6 2 1 0,-3 6-2 15,-7 2 1-15,-7 6 0 16,-8 6 0-16,-7 5 4 0,-4 6 14 16,-4 6 2-16,0 7-3 15,-1 3-2-15,0 4-2 0,0 1-9 0,-4 0-1 16,-3 6-2-16,-6 7 1 15,-4 9 5-15,-6 12 0 0,-4 12 4 16,-4 7 2-16,1 7-7 0,0 1-2 0,0-3-2 16,5-2 0-16,6-6-1 15,9-11 1-15,6-3-4 0,5-7-1 16,8-5 3-16,3-3 0 15,4-5-2-15,1-4 2 0,1-4 0 0,2-2-7 16,2-6 3 0,-1 0-3-16,2-2 1 0,-2-8 4 0,0-1 0 15,-3-4-2-15,0-5 5 16,-3-1 2-16,0-5-3 0,-1-4 0 15,-1 2 3-15,0-2-4 0,-3 3 2 0,0 6-1 16,-2 5-1-16,-4 7 2 16,-1 5-1-16,-3 4-2 0,-1 0-2 15,-7 14-13-15,-8 8 11 16,-4 9 11-16,-1 1-3 0,0 2-1 0,5-5 2 15,7-3-1-15,2-3-4 16,5-5 3-16,2-3-2 0,0-2-1 16,4-3 2-16,0-1 0 15,2-2 0-15,0-3-2 0,2 0 2 0,0-3 0 16,4-1-1-16,-2 0 1 0,2-6 0 15,3-2-22-15,3-2 12 16,0-2 6-16,9-3 6 0,0 2-2 0,1-3 0 16,5-3-2-1,0 0 5-15,-2 3-4 0,0 3 2 0,-8 7 21 16,-5 3-1-16,-4 3 3 15,-6 1-4-15,-2 11-13 0,-3 2-1 16,-3 6-4-16,0 2 2 0,-4 1 2 0,-3-1-5 16,-1-3-1-16,0-3 0 15,-3-1 4-15,-2-1-6 0,-5-3 4 16,-5 0-1-16,-2-3-2 15,-1-2-27-15,-1 1-17 0,-1-2-74 0,-1-3-74 16,3-2-171-16</inkml:trace>
  <inkml:trace contextRef="#ctx0" brushRef="#br0" timeOffset="-47456.196">19327 4546 960 0,'41'-8'0'0,"5"4"122"0,-9-1-109 0,-5 5-11 15,-5 0-4-15,-4 0-142 16,-5 0-140-16</inkml:trace>
  <inkml:trace contextRef="#ctx0" brushRef="#br0" timeOffset="-46716.195">16206 5591 946 0,'19'-3'0'0,"6"1"189"15,2-2-113-15,6 1-18 0,5 3-11 16,7 0-8-16,4 0-8 15,9 0-3-15,9 0-3 0,8 0 10 0,13 0 2 16,10 0-5-16,11-3-5 0,12 1-6 16,12-1-6-16,10-2 6 15,9 0-4-15,6 1-6 0,6 1-3 0,-3 3 4 16,0 0 5-16,-4 7 12 15,-1 3 8-15,-5 5-12 0,-9-1-11 16,-12-1 0-16,-15-2-4 16,-18-3-6-16,-16-1 2 0,-17-2-3 0,-15-3-6 15,-11 1 5 1,-10-3-1-16,-7 0-2 0,-5 0-5 0,-6 0-4 15,-3 0-10-15,-3 0-6 0,-3 0-15 0,-1 0-21 16,-1-1-3 0,-6 1-68-16,-4 0-40 0,-5 0 8 0,-5 5-16 15,-3 1-120-15,-1-2-188 16</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04:04.530"/>
    </inkml:context>
    <inkml:brush xml:id="br0">
      <inkml:brushProperty name="width" value="0.05292" units="cm"/>
      <inkml:brushProperty name="height" value="0.05292" units="cm"/>
      <inkml:brushProperty name="color" value="#FF0000"/>
    </inkml:brush>
  </inkml:definitions>
  <inkml:trace contextRef="#ctx0" brushRef="#br0">8216 9143 441 0,'-4'-7'0'0,"2"-1"141"16,-1 3-89-16,0-3-11 16,1 3-1-16,0-3-9 0,-1 0-1 15,0 0 10-15,1-1-11 0,-1 0 5 0,1-2 13 16,-3 0-15-16,-1 1 4 15,2 0-2-15,-2 0-13 0,-1 1-8 16,2 1-3-16,0-1-5 16,-2 4 1-16,1-4 0 0,-2 4 4 0,0-2 1 15,0-1 0 1,-1 1 4-16,0-2-2 0,1 4 1 0,-1-2-3 15,0 3-6-15,-1 1 2 16,0-1 0-16,-3 0-3 0,0 1-1 16,2-1 3-16,1 4 2 0,-1-2 0 0,1 1 0 15,0-1-2-15,3 1-2 16,-2 0 0-16,0 1 0 0,-2 0 1 15,-1 0 3-15,-1 0-3 16,-2 0-2-16,-2 0-2 0,-1 4 1 0,-2 4-1 16,1 0 0-16,0 1 1 15,1-2-3-15,1 1 2 0,1 1 0 16,1 0-2-16,-2-1 2 15,3 1 0-15,-2-1 1 0,0 1 3 0,-1 3-1 16,-1 0 2-16,-2 1-2 0,0-1-1 16,1 2 0-16,0 0 0 15,2-1-2-15,1 3-1 0,1-1 0 0,-2 2 2 16,1 0-2-1,1 2 5-15,1 1-3 0,-2 0-1 0,2 0 4 16,0 0-4-16,-1 1-1 16,2 2 0-16,-1 3 2 0,0-1-2 15,1 0 0-15,2 0 0 0,-2 3 0 0,2-3 1 16,1 0 0-16,1-2-2 15,0-1 2-15,2-2-1 0,0 2 0 16,0-3 0-16,1 0 1 16,1 0-1-16,2 1 0 0,0-2 0 0,2 3 0 15,0 1 0-15,1-3 0 16,0 3 0-16,0 0 0 0,0-1 0 15,2 1 0-15,-1 1 0 16,1-2 1-16,0-2-1 0,0 2 0 0,1-2 0 16,-1 1 0-16,0 0 0 0,1-2 1 15,1 0-1-15,-1-3 0 16,2-1 0-16,0 1 0 0,-2 1 0 0,4-1 1 15,-3 0-2 1,4 4 2-16,0-4-1 0,0 2 0 0,1-3 0 16,0 0 0-16,-2 1 0 15,2-3 0-15,-1 0 1 0,0-3-1 16,4 0 0-16,-3-1 1 15,0-2-1-15,3 3 3 0,-3-4-2 0,3 0-1 16,1 2 0-16,0-2 2 0,0 0-2 16,1 0 0-16,1-3 2 15,0 3-2-15,0-3 0 0,1-1 2 0,1 2-3 16,-1-1 2-16,0 0 0 15,0 0-1-15,-1 1 0 0,-2-2 0 16,-1 2 1-16,1-2-1 16,-2 1 4-16,0 0-5 0,1-2 2 0,-1 0 1 15,3 3-3-15,1-3 2 0,1 0-1 16,0 0 0-16,-1 0 0 15,0 0 2-15,-1-3-1 0,-1 0 0 0,0-2 0 16,1 1 0 0,0-2 0-16,-1-2 0 0,1 1 0 0,0-1 2 15,3 1-2-15,-1 0-2 16,0-5 2-16,1 1 0 0,0-2-1 15,-1 3 0-15,-1-2 0 16,1-1 1-16,-3 0 0 0,-2 0 0 0,-1-1-1 16,-1 4 9-16,-2-2-1 0,1 1 2 15,-2 0-5-15,2-2 0 16,1-1-3-16,-1 0 3 0,1 0-3 0,-2 0-2 15,3 1 0-15,-5-1 5 16,2 0-3-16,0 0 7 0,-2 0 0 16,3-1 2-16,-3-4-2 15,0 2 0-15,0 1 4 0,0-1 3 0,-2 1-1 16,4-3-8-1,-2-5-4-15,0 3-1 0,3-1-3 0,-1-2 2 16,1-1 0-16,0 1-1 0,-3-2 0 0,0 1 3 16,-1 2-2-1,1-1 3-15,0 1 0 0,-1 1-1 0,-2-1 2 16,-2 1-1-16,1-1-1 15,-1 1 1-15,0-1-1 0,0-1-1 16,-2-1 1-16,-2-1-1 16,0-1-2-16,-2 0 0 0,-2-1 4 0,4 1-4 15,-3 0 0-15,2 3 4 0,1-3-4 16,1 3 0-16,-1 0 2 15,1-1-2-15,-2 2-1 0,2 0 1 0,0 3 0 16,-3 1 0-16,1 3 0 16,-2 3-1-16,1 1 2 0,-2 3-1 15,0 0 0-15,1 1 0 16,-4-1 0-16,0 1-3 0,-3-1 3 0,-1 0 0 15,-2 1 0 1,0 1-2-16,-3 1 2 0,0 0-15 0,-2 1-6 16,-1 3-14-16,2 1-14 0,0 1 5 0,3 0-6 15,1 0-19 1,4 4-7-16,0 4-30 0,1 1-98 0,-1-3-74 15,-5-1-347-15</inkml:trace>
  <inkml:trace contextRef="#ctx0" brushRef="#br0" timeOffset="6830.009">6822 11852 444 0,'1'-1'0'16,"-1"-1"184"-16,0 0-127 0,0 2 6 15,0-1 6-15,0 1-21 0,0 0-7 0,0 0 3 16,0 0 4-16,0 0-8 15,-1 0-29-15,0 0 18 0,0 0-17 16,1 1-9-16,-2 2 1 16,1 5-6-16,-2 3 4 0,-1 7 22 0,2 2-12 15,-4 3 2-15,1 6-2 16,2 1-2-16,-1 0-4 0,1 5 5 15,0-4 7-15,-1 1-8 16,3 1 4-16,-1-3-3 0,0 3 1 0,0-5 0 16,1-2-2-16,-1 1 4 0,2-3-1 15,0 0-5-15,0 0-1 16,-1-2-1-16,-1-1-1 0,0 3-3 0,-1 0 3 15,1-1-2 1,-1 2-1-16,0 0 2 0,-1-3-1 0,2 2-4 16,-1-2 2-16,3-1 0 15,-3 1 0-15,2-2 6 0,-1-2-4 16,2-2-5-16,0 1 4 15,0-3 0-15,0 3-3 0,-2-5 2 0,0 3 0 16,-1-5-1-16,0 2 0 0,1 0 2 16,-1-5-3-16,1 0 2 15,0 0 0-15,0-2-1 0,1-2 0 0,1 2 0 16,0-2 0-16,0 0 0 15,0 0 0-15,-2-3 0 0,2 3-16 16,-1-1-3-16,1-2-15 16,-2 0-2-16,1 0-11 0,1-2-48 0,0-5-49 15,0-6-100-15,0 1-278 0</inkml:trace>
  <inkml:trace contextRef="#ctx0" brushRef="#br0" timeOffset="7880.011">6778 11768 368 0,'1'-3'0'0,"-1"2"219"15,0 0-136-15,0-1 15 0,-1 1-30 0,0-1-9 16,-1 0-10-16,2 1-10 16,-2 0 6-16,1 1-2 0,1-3-10 15,-2 3 1-15,2 0-2 16,0 0-13-16,0 3-10 0,-3 7-11 0,-2 6 4 15,-3 5 27 1,-1 7-7-16,-3 3-2 0,1 1-9 0,1 2-4 16,-1 1-1-16,1-3-2 0,-1 0-2 0,1-3 0 15,-1 2 0 1,3-2-4-16,-4 0 4 0,4-2 0 0,-1-3-3 15,1-2 2-15,2-5-1 16,2 0 1-16,1-5 0 0,1-2-1 16,2-2 0-16,0-4-2 15,0-2 3-15,-1-2-2 0,1 1 1 0,0-1 0 16,0 1 0-16,0-1 0 15,0 0 6-15,0-2-1 0,1-8 7 16,4-2 3-16,2-2-10 0,2-6 2 0,0-1-5 16,-2-2-1-16,4-3 1 15,-2-4 1-15,0 1-4 0,1-3 2 16,-1 0 5-16,-1 0-4 15,1 3 1-15,1 0 1 0,0 0-6 0,2 2 4 16,0-2 1 0,-4 5-4-16,0 0 2 0,-1 2 1 0,-1 2 0 15,1 3 3-15,-1 1 2 0,-3 2 0 0,1 4 5 16,-1 3-4-1,0 2-2-15,-2 2 3 0,-1 2-3 0,0 1-3 16,0-1-1-16,0 1-1 16,0 0-2-16,0 0-6 0,3 2 2 15,-2 3 5-15,6 4 0 16,-4-1 6-16,2 9-2 0,2-1 3 0,-2 4 6 15,1 3 3-15,1 1 0 16,1-2 4-16,-3 1-8 0,0-1 1 16,-1-2-5-16,0 0-3 0,1-2 1 0,-1-1-4 15,0 0-1-15,2-2 4 16,-1 2-4-16,3 0-2 0,0 0 2 15,-1 0 6-15,-1-4-9 16,0 0 4-16,-1-1 0 0,0-2-3 0,-1-2 2 16,-2-2 1-1,1-2-3-15,-3 0 0 0,3-1-1 0,-2 1-66 16,-1-4 9-16,0 2-15 15,0 1-32-15,0-2-9 0,0 3-62 16,0-2-166-16,-5-2-219 0</inkml:trace>
  <inkml:trace contextRef="#ctx0" brushRef="#br0" timeOffset="9350.013">6151 13108 721 0,'0'-9'0'0,"0"1"291"15,-1 1-210-15,0 1-14 0,-1 3-4 0,1 3-19 16,1 0-12-1,-2 0-11-15,2 0-11 0,0 0-8 0,0 0-4 16,0 3-2-16,0 9-2 16,0 7 12-16,0 7 19 0,0 7-4 15,-2 4-4-15,-3-1-2 16,0 1-4-16,1-3-7 0,1 0-1 0,0-4-1 15,0-5-2-15,1 1 0 0,2-3 4 16,-1-9-6-16,1 1 4 16,1-3-2-16,1-4-2 0,2-2 3 0,1 0-2 15,1-5-3-15,2 0 6 16,2-1-1-16,3 0-2 0,2-3 2 15,1-3 4-15,2-1-4 16,0-2 1-16,-1 2-1 0,-1 0 0 0,-3 0 0 16,0 2 0-1,-3 2-2-15,-2-1 1 0,0 3 0 0,-2 1-17 16,3-2 1-16,-1 2-7 0,-2-2-14 0,1 2-6 15,-2 0-30 1,-1 0-60-16,-3 0-25 0,1 1-98 0,-2-1-346 16</inkml:trace>
  <inkml:trace contextRef="#ctx0" brushRef="#br0" timeOffset="9920.013">6684 13029 656 0,'0'-15'0'16,"0"3"270"-16,-3 1-204 0,-3 2-12 15,-3-1-9-15,-1 3-4 0,1 0-9 0,-2 3-6 16,0 4-6-16,2 0-6 16,-1 0-4-16,-1 5-5 0,-1 4-4 15,1 3 1-15,-1 5-1 16,5 3-2-16,-1 2 2 0,4-3 3 15,2 2-6-15,2-2 3 16,0-2 1-16,1-2-4 0,4-2 4 0,0-2-1 16,3-1-1-16,0-3 0 15,3 0 0-15,1-4 0 0,3 2 0 16,3-1 4-16,-1-1-5 0,2 0 2 0,-3 2 6 15,-2-1-7-15,-1 5 0 16,-3-1 3-16,-3 4-4 0,0 1 0 16,-4-1 2-16,1 2-2 15,-4-2 2-15,-2-2 1 0,1 4-2 0,-1-1 5 16,-1 0-5-16,3 2 0 15,-7-6 0-15,1 4 4 0,-1-5-5 16,-3 3 2-16,3-1 1 16,-4 0-4-16,1 0 4 0,0-1-2 15,0 0 0-15,-1-2-3 0,1-3 2 0,0-4 1 16,-1 0 0-16,2 0 6 15,-3 0-7-15,0-3 2 0,1 0 4 16,0-5-7-16,3 2 3 16,2-2-2-16,-1 2-22 0,3 0-29 0,0 2-62 15,2-1-116-15,-2 2-174 16</inkml:trace>
  <inkml:trace contextRef="#ctx0" brushRef="#br0" timeOffset="11380.015">8914 11590 410 0,'-3'-3'0'0,"-1"1"244"15,3 1-138-15,-1-1-16 0,1 0-12 0,-1 2 5 16,2-1-37 0,-2-1-11-16,2 2 6 0,0 0-1 0,-1 0-7 15,1 0 3-15,0 0-12 16,-1 0-8-16,-1 9-10 0,-3 9 2 15,-2 8-3-15,0 11 4 16,-1 4 0-16,0 5-1 0,2 4-2 0,-1 4 1 16,1 2-1-16,0 2-3 15,-1 2 1-15,1-4-1 0,-2-1-3 16,-1-6 0-16,1-3 5 0,0-2-6 0,1-7 2 15,2-2 1-15,2-6-2 16,1-2 0-16,1-4 1 0,0-1-1 16,0-1-4-16,-2-3 4 15,2-2-12-15,-1-5 8 0,-1-2-3 0,1-3-6 16,0 0-1-1,2-4-3-15,-2-1-24 0,2-1 2 0,0 0-17 16,0-3-58-16,-1-9-125 16,0 0-199-16</inkml:trace>
  <inkml:trace contextRef="#ctx0" brushRef="#br0" timeOffset="11920.016">8904 11539 570 0,'-5'-10'0'16,"2"3"284"-16,-2 4-183 0,0 3-47 0,-4 2-14 16,-1 12-14-16,-2 9-11 15,-2 4-4-15,1 6 2 0,0-3-2 16,2-2-2-16,3-3-5 0,-1-3 0 0,2-3-1 15,2-5-1-15,-1-2 0 16,3-4 0-16,1-4-1 0,0 1 1 16,1-3 0-16,1-2-2 15,0 0 0-15,0 0 0 0,3-7-15 0,2-1 9 16,3-7 12-16,5-3 5 15,-1-2-9-15,2-1-2 0,0-1 0 16,-2-6 0-16,-2 1 9 16,1-1 3-16,-4 0 3 0,-1 6 1 0,1 2 4 15,-3 8-8-15,-1 3 2 0,0 7 3 16,1 2-10-16,2 5-8 15,-3 11 2-15,5 6 17 0,-1 0 1 0,0 5 2 16,0-4-2 0,-2-3-5-16,0 1-2 0,-1-5-2 0,-1-2-6 15,2 2-3-15,-1-4 1 16,-1 0 0-16,2 2-4 0,2 0-48 15,-2 0-20-15,1 0-60 0,0-2-76 0,-4-1-185 16</inkml:trace>
  <inkml:trace contextRef="#ctx0" brushRef="#br0" timeOffset="13000.018">8409 13162 489 0,'2'-16'0'0,"-1"2"315"15,-1 0-189-15,0 4-26 0,-3 1-11 0,1 3-24 16,1 5-14-16,1 1-6 0,0 9-32 15,-2 11-22-15,2 9 16 16,-5 10 15-16,1 1-3 0,0-3-6 0,0-3-4 16,1-4-3-16,1-7-5 15,-1-4 3-15,1-4 1 0,0-5-1 16,0-1 2-16,0-5-5 15,0-3 0-15,2-1 1 0,0 0-1 0,0 0-1 16,0 0 0 0,0-3 0-16,3-5-8 0,2-6 9 0,4-5 8 15,-1-7-8-15,2-1 1 0,-5-4 1 0,4-4-4 16,-3-3 2-1,-1 0 1-15,1 1-3 0,-2 2 0 0,-1 5 1 16,-1 4 0-16,1 11 0 16,-1 9 0-16,-2 3-5 0,5 3 2 15,-2 1-3-15,4 7-1 16,2 6 7-16,1 5 0 0,1 8 0 0,0 0 4 15,-1 4 1-15,-2-2 2 0,-2 0 1 16,0 0-2-16,-3-7-2 16,-1 1-1-16,-2-5-2 0,1-1 0 0,-1-5 3 15,0-1-5-15,0-5 2 16,0-3 0-16,0-2-1 0,1-1 0 15,0 0-5-15,1-1-1 16,2-5-1-16,5-5 8 0,-1-7 5 0,1-8-3 16,2-1-3-1,0-6 0-15,0-3-8 0,2-3 8 0,-2-2 0 16,1-1-7-16,-1 4 8 0,-2 4-1 0,-1 7 0 15,-3 10-1 1,-2 8 0-16,-1 6 0 0,-2 3 2 0,0 0 0 16,1 11-16-16,1 5 12 15,3 8 6-15,-2 4-1 0,1 4 3 16,-2 0-3-16,0 1-4 15,0-1 4-15,-1 3 2 0,1 0-5 0,-2-3 2 16,0 1 2-16,0-6-3 16,0 0 0-16,0-5 3 0,0-5-3 15,0-5-13-15,0-2-8 0,1-3-23 0,0-2-13 16,2 0-36-16,2-1-61 15,-1-4-93-15,0 0-164 0</inkml:trace>
  <inkml:trace contextRef="#ctx0" brushRef="#br0" timeOffset="13480.018">9011 12912 562 0,'0'-12'0'0,"1"0"256"0,0 0-158 16,-1-2-36-16,0 3-9 15,-1 0-15-15,-4 1 0 0,-1 3 7 16,-2 0-8-16,-3 4-2 0,-2 3 4 0,-3 0-13 15,-1 12-10-15,-1 5-5 16,1 6-1-16,1 5-6 0,4 4-4 16,2-2 0-16,7 0 3 15,3-4-4-15,3-5 0 0,4 1 2 0,0-5-2 16,2-1 2-1,-1-2-1-15,2-1-2 0,2 2 4 0,-3 0 1 16,3 0-4-16,-1 2 2 16,0-2 3-16,-1 2-5 0,0-3 2 15,-4-2 2-15,-1 1-3 0,-1 0 0 0,-1-2-1 16,-3 1-2-16,0 1 5 15,-9-2 1-15,0 1-3 0,-6-1 0 16,1 2 7-16,-1-1-6 16,-2-2 0-16,2 0 2 0,2-1-4 0,0-4 2 15,2 1 0-15,4-3-1 16,0-3 0-16,0 1 5 0,0-1-7 15,-1-2-25-15,1-1-32 0,-1 1-73 0,-2-1-74 16,-1 1-156-16</inkml:trace>
  <inkml:trace contextRef="#ctx0" brushRef="#br0" timeOffset="43500.06">15782 12409 433 0,'5'-7'0'0,"1"-2"213"0,-1 4-96 16,0-3-8-16,-3 6-33 0,-1-3-3 16,0 3 11-16,-1-1-18 15,0-1-17-15,0 4-9 0,-1 0-5 0,0 0-13 16,1 0-7-1,-2 0-10-15,-3 7-4 0,-4 9 7 0,-2 6-1 16,-1 4-1-16,0 2-2 16,-1 3 2-16,2-2-2 0,0 1-3 0,2-1 2 15,0-4-3 1,4 0 0-16,1-3 0 0,3-1 2 0,1-2-5 15,3-4 4-15,3-1-2 0,4-3-2 16,2-2 4-16,2-2 0 16,0-3-2-16,2-3 2 0,0-1 0 0,1 0 0 15,1-6 0-15,-1-2-1 16,1-1 0-16,-1-3 0 0,1-3 0 15,-2-2 0-15,4-3 0 16,-5-2 1-16,2-2 0 0,0-2 0 0,-3-3 2 16,2 2-4-16,-1-1 2 0,-2 1 1 15,-1 2-2-15,1-3 0 16,-4 3 2-16,-1 3-2 0,-2 3 0 0,1 7 2 15,-4 1-2-15,-2 7 3 16,-1 1-4-16,0 1 1 0,0 2 0 16,0 0 0-16,0 0 0 15,0 3-5-15,-4 6-2 0,-2 9 8 0,-2 3 4 16,-3 3-2-1,6 5-3-15,-6-2 0 0,3 2 3 0,-1-2-4 16,3-1 2-16,2-3-1 0,2-5-3 0,2-1 0 16,0-2-3-1,2-3-2-15,5-2-1 0,3-1-2 0,0-1-6 16,4-1 1-16,-2-5 0 15,0-2-3-15,3 0 10 0,-1 0 1 16,0-5-3-16,1-3 5 16,-1-1 4-16,1-3-1 0,-2 0 0 0,1-5-1 15,1 1-5-15,-2-3 4 16,-1-1 2-16,-1 0 1 0,-2-4 1 15,-2 3 2-15,-1 1-2 0,-2 3 2 0,-1 6-1 16,0 3 0-16,-3 3 0 16,0 5 2-16,2 0-2 0,-2 1-4 15,0 8-6-15,0 7 8 16,-4 6 4-16,-1 1 11 0,0 3-11 0,-2-2 1 15,-1-4-1 1,0 1-1-16,0-3 1 0,0 0 1 0,0-1-3 16,0-1 0-16,1 0 0 0,-1-3 1 0,2-1 0 15,-1-4 1 1,3-1-3-16,0-4 2 0,3-2-1 0,1 0 0 15,0-1 6-15,0 0-2 16,1-5-2-16,5-6 3 0,1-5-3 16,2-2 5-16,2-1-2 15,0-1-4-15,1-2 1 0,1-3 0 0,1 0-2 16,3-2 0-16,0 0 0 15,2-1 1-15,-1 3 0 0,1 3-1 16,-1 3 0-16,0 5 0 0,-4 4-1 0,-1 6 1 16,-3 4-4-16,-1 0 3 15,-2 4-2-15,-1 6 0 0,1 1 2 16,-4 4 1-16,0 1 0 15,-2 4 0-15,-1 2 0 0,-1 4 0 0,-5 1 0 16,1-2 3 0,-2 0-2-16,2-2 1 0,0-3-2 0,1-3 0 15,2-1-12-15,1-6 6 16,1 0 0-16,0-3 4 0,1-3-2 15,4-1-3-15,1-1 3 0,1-1 1 0,3-1-6 16,0 0 4-16,2-5-3 16,2-3 1-16,0-4 5 0,2-2-11 15,-2-1 2-15,0-4 12 16,1-1-1-16,-2-1 0 0,0-3 0 0,0 2 0 15,0 0 0-15,-1 0 2 16,-2 5-1-16,-2 3-1 0,-2 4 0 16,-2 5 8-16,-1 3-3 0,-1 2-3 0,-1 0-1 15,-1 0-2-15,0 2-1 16,-1 10 4-16,-5 3 13 0,-3 4 0 15,1 4-5-15,-2 0 0 16,-1 2-4-16,3-3-1 0,0 0-4 0,2-3 0 16,1 1 1-1,1-4-3-15,1-2 2 0,3-1 0 0,0-2-1 16,3-2-8-16,1-1 4 15,4-1-1-15,0-3 2 0,2-3 1 16,2-1-1-16,1-1 4 0,4-7-1 0,0-1 0 16,1-3 0-16,0-4 3 15,-2 2-2-15,4-5 1 0,-1-3-2 16,1-2 0-16,3-5 0 15,3-1 3-15,2-5-4 0,1 0 1 0,-3 3 0 16,-3 0-5-16,-3 7 5 16,-5 5 0-16,-5 5 0 0,-3 8 0 15,0 3 1-15,0 4-2 16,1 0 1-16,-1 7-1 0,-1 4 2 0,-1 2 1 15,-1-3-1-15,-1 0 1 0,-3-4-1 16,1-4-1-16,-1-1 0 16,0-1 9-16,0 0 5 0,0 0 6 0,-4-1-4 15,-1-4-11 1,-3-1-2-16,1-1 0 0,0 1-3 0,-3 0 0 15,2 3 1-15,-2 0-1 16,0 3-7-16,0 1 4 0,0 6 0 16,-4 5-2-16,-2 1 4 0,0 6 2 0,2 2 0 15,1 1-1-15,1 5 0 16,3 0 0-16,-3-1-1 0,7 1 1 15,0-4 0-15,6 0-2 16,-1-5 2-16,1-2 0 0,3-1-1 0,2-3 0 16,1-4-2-16,4-2 2 15,2-2 1-15,0-3 0 0,5-1 2 16,3-4 0-16,2-5-3 15,5-1 2-15,-2-4 1 0,3-1-3 0,-2-3 2 16,0-4-2-16,0-4-2 0,0-2 2 16,0-3-1-16,0-1-1 15,-2 3-2-15,-4 5 2 0,-4 7-1 0,-2 8 4 16,0 2 0-1,-3 6-4-15,1 1 4 0,2 3 0 0,-7 6-7 16,2 1 6-16,-5-1 0 16,-2-2-2-16,1-3 5 0,-4 0-3 15,2-4-2-15,-2 0 6 16,0 0 11-16,0-4 10 0,-3-4-19 0,0 0-3 15,-3-3 1-15,2 4 0 0,0 0-1 16,-1 2-3-16,0 2 2 16,-1 1-2-16,-2 2-8 0,-4 0 8 0,-1 4 1 15,-1 2 0-15,-3 3 0 16,1 3 1-16,0 4-1 0,0 5-1 15,1 4 1-15,3 5 0 16,-1 1-2-16,0 0 4 0,3-1-3 0,3-3 1 16,3-5 0-16,3-3 0 0,1-5-5 15,2-3 2-15,3-2-1 16,3-5 3-16,5-4 0 0,3 0-2 0,2-7 6 15,1-2-3-15,0-2 0 16,-1-3 0-16,2-3-4 0,-3-4-2 16,0 0 6-16,-1-3 0 15,0-4-1-15,-2 1 1 0,0-2 0 16,-4 5 0-16,-4 7-2 15,-3 8 2-15,-2 4 1 0,-1 5-1 0,0 0 1 16,-5 14-21-16,-4 6 27 0,-1 6-3 16,-1 3-4-16,4-5 0 15,1 0 3-15,2-3-4 0,3-2 2 0,1-5 0 16,0-2-2-16,0-3 1 15,1-3-2-15,3-1-1 0,1-1 6 16,3-4-3-16,0 0 0 16,2 0 4-16,4-5-3 0,-1-2-2 0,2-1-3 15,0-3-6 1,0-1-3-16,1-4 10 0,0-2-2 0,0-3 4 15,2 1 0-15,0-3 0 0,-2 2 0 0,0 4 0 16,-1 4 2 0,-2 4-2-16,-2 5 1 0,0 4 2 0,-3 4 8 15,0 6 5-15,-1 3 0 16,-2 5-4-16,1 4-2 0,-1-2-2 15,0 2-2-15,-1-3 0 16,-2-1-3-16,-1 0-1 0,-1-1-1 0,-3-2 0 16,-6-1 0-16,-6 0 0 0,-3-1 1 15,-5-1-2-15,1 1-4 16,2-2-4-16,2-1-11 0,7-4-1 0,4 0 4 15,5-5-1-15,2 2 5 16,0-1 4-16,5-1-6 0,3-1 12 16,3 0 5-16,5-3-1 15,3-4 0-15,2-1 0 0,4-3-1 0,4-3 0 16,6-3 10-1,0-3 11-15,2-2 3 0,1-7-13 0,-3-3 2 16,0-8 0-16,4-6-5 0,-2-7-6 0,4-1 1 16,-1-2-4-16,-2 0 2 15,-6 4-1-15,-8 5 0 0,-6 7-2 16,-8 8 2-16,-5 8 2 15,-3 9 5-15,-2 6 16 0,0 3-4 16,0 6 1-16,-4 1-15 16,-5 11-10-16,-4 9 9 0,-3 9-1 0,-1 6 1 15,-2 7-3-15,3 6 1 16,-1 2 1-16,0 3-2 0,-2 2 3 15,0-4-2-15,-1-4 0 0,2-6 0 0,3-6 0 16,3-5-2-16,5-4 0 16,4-4 0-16,3-3-2 0,2-3 3 15,4-2-2-15,5-5 0 16,0-1 1-16,6-3 0 0,3-3-7 0,2-2-4 15,5-1-15-15,0-2-20 16,2-4-6-16,-3-5-15 0,-1-1-31 16,-1-5-16-16,0-3-118 0,-3-6-263 0</inkml:trace>
  <inkml:trace contextRef="#ctx0" brushRef="#br0" timeOffset="43680.06">17974 12426 534 0,'2'-10'0'15,"8"0"117"-15,0-1-10 0,4 1-39 16,0 1-24-16,2 1-11 0,1 1-8 0,1 1-4 16,1-1 3-16,0 1 0 15,1-1-9-15,-1-1-12 0,0 1-6 16,-1-5-223-16,-4 0-413 15</inkml:trace>
  <inkml:trace contextRef="#ctx0" brushRef="#br0" timeOffset="44510.062">14644 12621 841 0,'0'-1'0'0,"0"-2"196"0,6-3-151 0,2 0 24 16,3 0-2-16,6 0-27 15,2 1-11-15,4-1 3 0,6 0 4 16,5 2-1-16,7 2 0 15,7-1-2-15,6 2-7 0,6-1-3 0,5 2-4 16,0 0-1-16,4 1-7 0,-10 3-1 16,-11-1-8-16,-9 1-1 15,-13 0 1-15,-12-1-2 0,-5 0 0 0,-8-2-30 16,-1 1-12-1,-1 0-9-15,-5 3 11 0,0 1 1 0,-5 0-42 16,0 0 10-16,-2-2-11 16,-2-1-52-16,2-2-33 0,-2-1-80 15,-1-2-199-15</inkml:trace>
  <inkml:trace contextRef="#ctx0" brushRef="#br0" timeOffset="44800.062">15209 12411 686 0,'2'-7'0'16,"0"1"278"-16,0 3-187 0,-2 0-27 15,2 1-14-15,6 2-36 16,5 6-1-16,3 4 7 0,6 4-4 0,1 0-1 16,1-2-4-16,1 2 0 0,-4-2-1 15,-6 0-1-15,-4-2 1 16,-4-3-2-16,-2 2-2 0,-5 0-4 0,0 2 1 15,-8 6 7 1,-3 0 3-16,-2 2-1 0,-4 2-3 0,1-3-1 16,-1 3-2-16,0-1-3 15,3 0-2-15,-1 0-1 0,2 1 0 16,-2-2-69-16,2 4 7 15,-2-2-19-15,3 0-80 0,1-3-105 0,4-6-204 16</inkml:trace>
  <inkml:trace contextRef="#ctx0" brushRef="#br0" timeOffset="45560.062">16733 11980 548 0,'-10'-4'0'16,"0"4"202"-16,3 2-129 16,-3 8-39-16,4 7-22 0,4 1-6 15,2 1-4-15,5 0-4 16,2-4 3-16,3-4 16 0,-2-2 15 0,2-5 9 15,-3-4 14 1,2-6 12-16,-2-5-21 0,0-6-16 0,0-1-4 16,1-1-11-16,-5 0 0 0,2-1-5 0,-3 1-7 15,0 2-1 1,-2 4 0-16,0 4 0 0,0 2 0 0,-4 3 2 15,1 1 1-15,-5 3-5 16,-1 5 0-16,-3 9 0 0,1 3 7 16,1 1 0-16,2-2-2 15,3-5-3-15,2-3-2 0,1-3 0 0,1-5 0 16,1 1-3-16,0 1-17 15,2-2-38-15,5 3-98 0,-2-3-142 16</inkml:trace>
  <inkml:trace contextRef="#ctx0" brushRef="#br0" timeOffset="49330.068">14591 13766 512 0,'-5'0'0'16,"3"0"274"-1,1 0-167-15,1 0 10 0,0-1-55 0,0 1-22 16,0-1-11-16,4 1-2 0,0 0 1 0,4 0 9 16,2 2-10-1,1 3-9-15,3-1 5 0,1 0-1 0,3 1-7 16,2 0 2-16,1-1-3 15,5-1 1-15,1-1 2 0,1 0 1 16,4-2-1-16,0 0-3 16,2 0 1-16,1-3-6 0,-1-1-2 0,-1 2-1 15,-2-1-5-15,-3 1-2 0,1 0 2 16,-4 2 1-16,0 0-3 15,-4 0 2-15,0 0 1 0,-1 0-3 0,-1 2 0 16,-3-1 1-16,-2-1 0 16,-1 0-5-16,-4 1 5 0,-2-1 0 15,-1 0-5-15,-3 1 4 16,-1-1-6-16,-1 0 4 0,-1 0 1 0,0 0 1 15,0 0 2 1,0 0 7-16,-1 0-4 0,-4-6-1 0,0-1-4 16,-1 1-2-16,-1-2 3 0,-1-1 0 0,1 0 0 15,-2-1 0 1,3 3 1-16,1-4-1 0,-2 3 0 0,-1-2 0 15,3-1 0-15,-4-4 0 16,0 2 0-16,2 1 0 0,-3 1-1 16,5 4 1-16,2 1 0 15,1 5 0-15,0 0 2 0,1-1-3 0,1 2-4 16,0 0-2-16,0 0-4 15,3 0 2-15,0 3 8 0,1 4 0 16,3 2 1-16,0-1 0 0,1 1 0 0,1 0 0 16,1 2 2-16,3-2-3 15,0 0 1-15,-1-1 1 0,1-1-2 16,-2-1 1-16,-1 1-1 15,-3-3 0-15,-2 0 2 0,-1 0-1 0,1-1 0 16,-3 3 0 0,0-1 0-16,-2 3-8 0,0 1 5 0,-4 4 1 15,-5 1 3-15,-2 0 0 0,-2 1 0 0,1-1 2 16,-4 3-2-1,1-2 1-15,2-1-4 0,-1 1 4 0,-3-1 1 16,3 3-3-16,-2 3 0 16,-1-3 3-16,2 0-3 0,0 0 0 15,0-5 1-15,3 0-1 16,5-5 0-16,1-2 0 0,3-1-2 0,1-1 2 15,2 1 0-15,-2-1-78 16,2 0-7-16,2-1-50 0,1-2-166 16,2 0-310-16</inkml:trace>
  <inkml:trace contextRef="#ctx0" brushRef="#br0" timeOffset="53900.075">15797 13635 737 0,'7'-13'0'16,"2"0"191"-16,1 1-153 0,3 2-10 15,0 3-4-15,3 2-11 16,-1-1-2-16,1 3-1 0,-1 3 7 0,-2 2 8 15,-1 7-5 1,-4 5 2-16,-3 2 1 0,-4 6-1 0,-1 1 2 16,-1 0-1-16,-3 2-7 0,-3-3-9 0,0-2-2 15,-1-3-1 1,-4-3-2-16,2-2-1 0,0-1 3 0,0-4 1 15,3-2-2-15,2-3 3 16,1 0-1-16,4-2 1 0,0 0-1 16,0 0-5-16,1 0 0 15,3-5 0-15,2-4 32 0,3-5-19 0,2-3-4 16,2-2-5-16,1-3-1 15,2-2-2-15,4-1-1 0,3-1 0 16,1-1 0-16,2 5 0 0,2 0-2 0,0 5 1 16,-3 5 0-16,-3 3-1 15,-4 7 4-15,-5 2-2 0,-5 4 0 16,-3 6-6-16,-1 11 7 15,-3 4 0-15,-1 4 8 0,0 2-5 0,-3-2 0 16,-2-2-3 0,-1-1 1-16,-2-6-4 0,-1-2 4 0,-3-2 0 15,2-4 1-15,-3-3 1 0,1-1 4 0,4-4 6 16,-1-1-3-1,5-2-6-15,1-1-4 0,3 0 6 0,0 0-7 16,0 0 0-16,6-3 0 16,-1-8 3-16,6-4 2 0,3-6-3 15,2-3-3-15,3-2-1 16,2-3 4-16,1 0-1 0,1-3-2 0,2 3 0 15,-1 2-1-15,1 3 0 16,1 2 3-16,-1 8-2 0,-2 3-2 16,-2 4 4-16,-4 6-2 0,-1 1-2 0,-4 4 4 15,-3 7-2-15,0 3-2 16,-8 3 2-16,-1 6 0 0,0 0 0 15,-5 6 2-15,-6-1 3 16,1-3-2-16,-1 0 0 0,-2-3-1 0,4-4-2 16,2 0 2-1,2-3 1-15,2-2-2 0,3-3 0 0,0 0-1 16,0-1 1-16,0 0-2 15,4-3 2-15,3-1-6 0,0-2 0 16,2-2-3-16,2-1 0 0,2-2 7 0,1-8 1 16,1 1 1-16,1-3 0 15,1-3 0-15,1 0-1 0,0-6 0 16,0 1-3-16,2-1-6 15,1-7 0-15,-2 2 1 0,-1 0-1 0,-2-1 8 16,-4 3 0-16,-3 2 1 16,-3 5 2-16,-4 5 1 0,0 7 0 15,-1 3 7-15,-1 2 1 0,0 1-7 0,-1 8-6 16,-5 9-5-16,-3 5 9 15,-1 3 5-15,-1 4-4 0,1-4 0 16,-1 0-1-16,1-2 0 16,3-5-1-16,0-1 0 0,4-4 1 0,3-1-1 15,0-5 0 1,0-2-1-16,2 1-9 0,2-4 3 0,3 2-4 15,1-5-4-15,2 0 4 16,3 0-2-16,1-4-3 0,2-3 7 16,2 0 1-16,0-4-5 0,1-4 0 0,0 1 6 15,-1-6 2-15,0 1 5 16,1-1 0-16,-2-1 0 0,-3 0 0 15,-3-1 0-15,-5 1 3 16,0 1 0-16,-3 2 4 0,0 5 2 0,-2 5 0 16,-1 4 1-16,1 4-4 15,-1 0-6-15,0 8 0 0,-3 6-12 16,-4 6 15-16,0 7 0 15,0 2-2-15,0-1 1 0,-3-1-1 0,3-4-1 16,0-1 0-16,2-4 2 0,2-1-2 16,2-5 0-16,1-1 1 15,6-2-1-15,4 0-3 0,3-1-1 0,1-4-1 16,4-1 4-1,3-3-2-15,2 0-1 0,3-7 4 0,0-2 0 16,1-5 0-16,0-2-1 16,1-5 2-16,0-4 8 0,-2-5 0 15,0-5 1-15,0-4-4 0,-1-6-2 0,0-1-1 16,-1-3 1-16,-3 0 2 15,-2 3 0-15,-4 4 0 0,-3 5 0 0,-6 8 4 16,-2 5 3 0,-4 9 1-16,0 8-2 0,0 2 2 0,-5 5-2 15,-5 12-12-15,-8 12 0 16,-5 10 0-16,-7 12 4 0,1 4-1 15,-1 6-2-15,2 1 1 16,5-2-3-16,3-2 2 0,4-7 0 0,2-8-1 16,5-5-1-16,5-5 1 0,1-5-16 15,3-4 3-15,4-4-2 16,4-3-2-16,5-4 6 0,2-5 3 0,3-2 4 15,7-1 4 1,-2-4 0-16,5-5-9 0,2-2 6 0,0-3 3 16,1-6 0-16,2-5 0 15,0-5 2-15,-1-6-2 0,2-5 0 16,-2-5 0-16,-1-5 1 15,1-5 2-15,-4-1 3 0,-2 0 1 0,-3 2 3 16,-3 9 0-16,-4 5-1 0,-4 12 2 0,-4 12-4 16,-4 6-1-1,-1 8 2-15,-3 3-3 0,0 4-7 0,-7 13-9 16,-6 14 13-16,-7 9 8 15,-2 10 3-15,-4 3-9 0,0-2 2 16,0 0-2-16,2-1-1 16,2-6-2-16,4-2 0 0,5-8 1 0,4-4-4 15,3-4 2-15,4-1-1 0,1-5-6 16,-1-4-1-16,4 2-7 15,-2-8-6-15,4 0 3 0,3-2 1 0,2-4 2 16,2-3 8 0,2-1 3-16,1-2-2 0,4-7 3 0,0-2 0 15,2-2-2-15,3-4 0 16,5-3 2-16,-4-6-5 0,3-3 0 15,-1 0 1-15,-2-5 2 16,-2 2 3-16,-5 2 2 0,-4 5 0 0,-5 5 0 16,-3 8 10-16,-4 7 11 0,-1 3 5 0,0 2-12 15,-4 5-19 1,-8 14 0-16,-4 6 10 0,-4 7 4 0,2 1-6 15,2-2-1-15,5-1-2 16,4-5 0-16,3-3 0 0,2-5-1 16,2-3 1-16,0 0 0 15,2-3 0-15,2 1 0 0,2-3 0 0,2-3-1 16,2-1 1-1,2-3 3-15,4-2-3 0,0 0 0 0,2-4 0 16,1-5-3-16,0-5 4 0,5-2-1 0,-1-6 0 16,1-4 0-16,5-4 1 15,-4-4-2-15,6-1 2 0,-2 0-2 16,-3 4-4-16,-3 5 8 15,-3 6-2-15,-4 5-2 0,-1 4 2 0,-3 8 1 16,-3 3 0 0,-2 0 2-16,-3 2-3 0,-2 5-2 0,-2-1 2 15,2 1-1-15,-2-3 0 0,0-1 4 16,0-3 2-16,0 0 8 15,0 0 9-15,0 0 2 0,-1-2 2 0,-2 0-17 16,0 0-5-16,0 0-3 16,-2 1-1-16,-4 1-2 0,-2 0-12 15,-5 4 13-15,0 7 0 16,-3 2-3-16,1 4 4 0,1 2-2 0,0 2-1 15,3 1 3 1,3 1 0-16,-1-3-2 0,4 1 1 0,4 1 0 16,1-1 0-16,3-1-3 0,0-1 1 0,6-4-2 15,2-2 5 1,3-2-1-16,2-3 0 0,0-2-3 0,3-3 3 15,-1-3-3-15,0 0 4 16,3-5 1-16,0-3-2 0,1-2 0 16,0-1 3-16,0-1-4 15,2-5 1-15,2-3 0 0,1-6 3 0,2-1-3 16,2-4 0-16,1-1 0 15,2 1-6-15,-3 2-2 0,-2 4 2 16,-1 6 5-16,-6 5 0 0,-3 6 1 0,-5 5 0 16,-4 2 0-16,-3 1 12 15,-3 0-8-15,1 6-4 0,-1-1 0 16,-1-1-2-16,0-1 1 15,0-3-2-15,0 0 6 0,-3 1 4 0,0 0 2 16,-3 0-3-16,-3 3-2 16,-2 0-5-16,-6 5 2 0,-1 1 1 15,-3 5-2-15,-4 6-1 0,1 4 3 0,1 1-3 16,6 2 1-16,2-3 0 15,5-3 0-15,2-1-6 0,3-2-1 16,2-6 1-16,3 1-1 16,0-5-5-16,2-2 3 0,4 0 5 0,2-5 0 15,1 1-1 1,2-3 4-16,2 0-5 0,2 0-3 0,0-5 4 15,2-4-9-15,0-2-9 16,2-1 11-16,0-2 2 0,0-4 1 16,0-4 9-16,0-1 0 0,-1-4 0 0,0 1-3 15,-4 1 4-15,-1 4-2 16,-6 8 2-16,-2 6 0 0,-3 5-1 15,-2 2 0-15,-1 8 0 16,-5 8-16-16,-4 6 26 0,0 2-2 0,1-1-5 16,1-1-2-1,4-2 1-15,0-3-3 0,4-3 2 0,0-3-2 16,0-4-3-16,2-1 8 15,3-1-5-15,1-4 2 0,3 2 1 0,2-3 0 16,1 0 1-16,2-3-3 0,4-1 0 16,-1-4-8-16,2-2 2 15,2-2 1-15,-2-2-2 0,5 1 0 0,0-4 0 16,-1 2 2-1,-1-1 4-15,-2 3 0 0,-4 2-3 0,-4 5 8 16,-5 5-3-16,-2 1 8 16,-1 7-3-16,-3 7-2 0,-1 4 1 15,0 5-1-15,1 2-1 0,-5-4-1 0,0 5-1 16,0-3-1-16,-2-4 0 15,-3 0-5-15,-1-4 2 0,-1-2-1 16,-1-4 4-16,1 1 0 16,0-6 0-16,2 0 0 0,4-1-1 0,1-3-6 15,3 0-4-15,1 0 0 16,3 0-9-16,2-7 4 0,10-1 12 15,-3-5-4-15,9-4 9 16,4-3-2-16,-2-4 1 0,7-4 0 0,2-2 2 16,2-7 0-16,4 1 1 0,0-7 3 15,-1-3 7-15,3 0-1 16,-2-4-5-16,-2 2-2 0,-4 1 1 0,-7 8 0 15,-6 7 6 1,-5 8 4-16,-7 10 2 0,-4 2 5 0,-2 9-1 16,-1 2-1-16,-1 1-4 15,-9 4-13-15,-5 11-2 0,-9 9 1 16,-5 12 1-16,0 6-2 15,-3 5-1-15,0 3 1 0,1 2 0 0,3-3 0 16,4-2 0-16,4-5 3 0,6-5-4 16,6-5 2-16,5-6 0 15,3-3-2-15,0-6 3 0,6-1-3 0,2-3-2 16,4-2 2-16,3-4 2 15,3-1 2-15,3-3 0 0,3-3-2 16,1 0-6-16,1 0-21 16,0-5-4-16,-2-5-23 0,-2-1-7 0,-5-2-18 15,-2-4-43-15,-3-4-18 0,-4-1-100 16,-2-4-269-16</inkml:trace>
  <inkml:trace contextRef="#ctx0" brushRef="#br0" timeOffset="54050.075">18943 13457 633 0,'8'-11'0'15,"6"2"134"-15,3 0-42 16,2-1 14-16,3-2-47 0,5 0-27 0,3 0-17 16,2 2-11-16,0 2-2 0,-4 2-4 15,-3 0-96-15,-8 0-73 16,-6-2-342-16</inkml:trace>
  <inkml:trace contextRef="#ctx0" brushRef="#br0" timeOffset="54260.076">18233 13159 527 0,'13'-8'0'0,"-4"1"-79"0,-5 0-193 0</inkml:trace>
  <inkml:trace contextRef="#ctx0" brushRef="#br0" timeOffset="54450.076">17646 13287 649 0,'14'-4'0'0,"5"1"228"0,11 1-169 16,3 2-43-16,4 1-13 0,4 2-6 0,0 2-69 15,-3 0-93 1,-7 1-74-16,-10-4-208 0</inkml:trace>
  <inkml:trace contextRef="#ctx0" brushRef="#br0" timeOffset="55300.077">14441 15134 627 0,'-2'-1'0'16,"2"1"264"-1,0-1-171-15,-1 1-21 0,1 0-14 0,0 0-22 16,1-3-2-16,5 0 11 15,4 1-3-15,4-2-9 0,5 3-1 16,3-2-10-16,7 3-3 0,4 0 2 0,11-1-4 16,5 1 0-16,5 1-3 15,1-1-4-15,-2 0-5 0,-4-1-2 16,-2-2-1-16,-8-2-1 15,-5 2 1-15,-6-1 1 0,-7 1-1 0,-4 1-2 16,-3 0 0-16,-1 2 1 16,-1-1-1-16,2 1 0 0,-2-1-1 15,0-2-21-15,1-1 5 0,-7 0-1 0,-2-1 0 16,-3-4 20-16,-2-3 1 15,-6 0-4-15,-6-4-3 0,-5 3-4 16,-1 1-1-16,-4 2 7 16,-1 1 1-16,4 4-2 0,3 1 5 0,8 2-3 15,4 1 0 1,4-1 2-16,1 1 2 0,1 1-4 0,3 0-19 15,3 0 17-15,4 5 2 16,1-1 2-16,2 3 6 0,0 4-8 16,-1 0 2-16,-2 1 2 0,-2 1-3 0,-3 0 0 15,-4 2 8-15,-2 0 1 16,-5 2 8-16,-6 1-1 0,-4 1-6 15,-5 1 0-15,-2 2 0 16,-2-3-5-16,1 0-3 0,4-1-3 0,3-2-31 16,3 1-26-16,4-3-38 15,3 0-94-15,0-4-99 0,0-4-260 16</inkml:trace>
  <inkml:trace contextRef="#ctx0" brushRef="#br0" timeOffset="56530.079">16163 14425 495 0,'3'-10'0'16,"-3"7"314"-1,-3 4-185-15,-6 18-74 0,-10 17-11 0,-8 15 32 16,-4 11-16-16,-4 4-18 15,5 3-2-15,0-2-9 0,2-5-8 16,5-6-7-16,2-10-7 16,4-9-6-16,3-8 3 0,0-8 2 0,6-6 6 15,2-6-1-15,0-4-2 0,5-2-5 16,1-3-4-16,0 0-4 15,0-3-1-15,4-6 6 0,5-5 5 0,4-6-6 16,4-5 1-16,1-5-2 16,3-2-1-16,2-5 0 0,0-1 5 15,4 1-8-15,0 2 6 16,-1 3-2-16,-2 4-2 0,0 9-3 0,-4 5 4 15,-1 8-3 1,-1 6 5-16,-4 0 6 0,0 9-5 0,-1 7 5 16,-2 5-3-16,-2 6 0 0,-2 3 2 0,-3 4-1 15,-2 0-3 1,-2 2 3-16,0-3-4 0,-6-1-1 0,-2-4 2 15,-3-1-2-15,1-1-1 16,-8-7 0-16,-2 2 5 0,-4-4-5 16,-5-2 0-16,-1-1 5 15,-3-3-6-15,4-3 2 0,-1-3 1 0,4-2-2 16,2-3 0-16,3 0-2 15,5-2-14-15,2-6 5 0,4-1-4 16,3-1-5-16,0-2-9 0,6 2-29 0,0 1-48 16,1-1-46-16,5 0-109 15,3 0-288-15</inkml:trace>
  <inkml:trace contextRef="#ctx0" brushRef="#br0" timeOffset="56910.079">16388 14822 804 0,'5'-1'0'0,"2"1"290"0,0 2-142 15,1 8-77-15,0 6-25 16,0 7 0-16,0 3-11 0,-3 5-19 0,0-1-9 15,-3-3-2-15,-2-2-1 16,0-5-1-16,0-2 4 0,-7-4 1 16,-1 0 13-16,-3-4 9 0,-3 3-7 0,-2-6-8 15,-1 1-8-15,2-4-3 16,4-2-4-16,4-1 0 0,4-1 4 15,3 0-1-15,0-5 1 16,4-5-8-16,5-9-3 0,6-6 7 0,4-6 0 16,5-6 0-1,2-4 0-15,3-3 1 0,-1 1-1 0,-3 1 0 16,0 7 1-16,-3 8-1 15,-4 7-11-15,-1 9-26 0,-1 6-28 16,-2 5 0-16,-2 7-6 0,1 9-41 0,-3 7-36 16,-3 2-64-16,-1 3-213 15</inkml:trace>
  <inkml:trace contextRef="#ctx0" brushRef="#br0" timeOffset="57350.08">16781 14880 747 0,'3'-18'0'16,"-1"6"278"-16,-3 1-157 0,1 5-49 0,-4 3-10 15,-3 2-9 1,-2 4-10-16,-4 8-21 0,-3 8-3 0,0 6 3 15,0 1-6-15,1 4-7 16,5-3 1-16,3-2-8 0,3 0-2 16,3-4 0-16,2 0 3 0,1-3-3 0,4-1-2 15,4-2 2-15,3-3-35 16,1-3 15-16,3-4 4 0,-1-2 4 15,1-3 7-15,3 0 5 16,0-7 0-16,1-5-1 0,2-3 3 0,-2-2 5 16,1-4 5-16,-2-2-1 15,-5-5-1-15,-3-3-2 0,-1-4 0 16,-6-1 0-16,-3 0 2 15,-2 4-3-15,-7 5 3 0,-6 6 2 0,2 4 2 16,-3 8-7-16,1 6-3 0,1 3-8 16,-1 4 0-16,2 7-7 15,-1 3-20-15,2 1-26 0,2 2-7 0,-2 2-9 16,5 0-38-1,-1 3-8-15,2-1-42 0,4-1-128 0,0-2-71 16</inkml:trace>
  <inkml:trace contextRef="#ctx0" brushRef="#br0" timeOffset="59730.083">17192 14916 702 0,'9'-20'0'0,"-6"-1"334"0,-3 0-242 0,-2 3-16 15,-4 3-17-15,-1 5-19 16,-3 3-4-16,0 5-12 0,-2 2-7 15,-4 6 0-15,-4 9 3 16,1 6-10-16,-2 5-5 0,1 3-1 0,3 0-4 16,3 0 0-16,2-4 4 0,5-2-4 15,3-3 0-15,3-4-2 16,1 0-3-16,4-4-3 0,2-1-3 0,2-4-10 15,-1 0-13 1,3-1 5-16,2-5-1 0,0 0-10 0,1-1 4 16,0-2 10-16,0-6 8 15,2-1 10-15,0-3 5 0,0-1 1 16,0-5 4-16,0-3-3 15,0-2 2-15,-1 0 1 0,-1 0-1 0,-3 6 0 16,-4 4-1-16,-2 6 0 0,-4 5 7 16,0 2 3-16,0 2-2 15,-6 11-16-15,-2 6 16 0,-4 3 4 0,4 2-5 16,3-3-2-16,2-1-1 15,3-2-3-15,0-2 2 0,4-2-3 16,5-3 0-16,0 0 0 16,3-1 6-16,5-1-4 0,3-1 2 0,1-2-2 15,3-3-1-15,2 0 1 0,0-3-2 16,0 0 0-16,1-4-1 15,2-4 3-15,-5-4-1 0,-1-3 2 0,-5-3-3 16,-2-3 0 0,-1-5 6-16,-5-3-1 0,-2 0 3 0,-5-3 2 15,-3 3 1-15,-1 3 1 16,-6 4-3-16,0 5-4 0,-1 4-2 15,-2 5 0-15,-3 5-6 16,-4 3-4-16,-3 10 9 0,0 9-1 0,-4 5-2 16,4 5 2-16,1 3 0 0,3-2-2 15,4 0-15-15,5-5-10 16,2-2-10-16,3-4 10 0,2-3 9 0,2-2 7 15,3-5 6-15,2-1-2 16,0-1-1-16,5-5 4 0,0 1-1 16,2-3-2-16,3-3 1 15,1-4 1-15,2-4 2 0,0-2 2 0,3-6 0 16,-1-3 4-1,1-7 9-15,0-3 6 0,0-7 0 0,-2-6 2 16,1-5-2-16,0-1-2 0,3-3-1 0,1-2-8 16,-1 5-4-1,-2 3 2-15,-3 7-4 0,-6 12 1 0,-5 7 4 16,-5 10 6-16,-4 9 14 15,0 3-8-15,-4 11-18 0,-12 18-2 16,-2 12 2-16,-6 12 11 16,1 3-13-16,0 1 2 0,2 1 6 0,1-3-8 15,4-6 2-15,2-5 1 0,2-9-2 16,3-4-5-16,2-5 1 15,3-4-4-15,1-3-1 0,3-2 0 0,0-3-1 16,4-3-1-16,4-2-7 16,0 0-4-16,2-3 8 0,3-4 0 15,1-1-9-15,2-1 5 16,2-2 0-16,3-5 4 0,2-5 12 0,1-2 1 15,4-3 0 1,0-5 1-16,2-1 0 0,-1-4 8 0,-2-1-3 16,3 0-3-16,-3 1-2 0,0 2 0 0,-2 4 0 15,-2 5 1 1,-3 5-1-16,-2 5 2 0,-4 3 1 0,-3 4 8 15,-3 2-2-15,-2 5-5 16,-2 2-2-16,-1 1 0 0,-3-1-1 16,0-4 6-16,0-2 8 15,0-4 7-15,0 0 0 0,0 0 9 0,0 0 1 16,0-2-13-16,0-3-8 15,0 0-10-15,0-4 2 0,0-1 0 16,0 2-1-16,-3 1 0 0,-1 0-3 0,-2 4-3 16,-2 3-3-16,-6 0 1 15,-1 4 1-15,-4 10 7 0,-2 3-1 16,2 4-2-16,0 2 1 15,6 2 0-15,1-2-3 0,3 0 2 0,4 1 1 16,1-3 0 0,4-3-4-16,0-3 2 0,3-3-1 0,3-2 3 15,2 0 0-15,2-5-4 0,3-1 5 0,3-1-1 16,1-1 0-1,-2-1 0-15,5-1-23 0,-2 2-3 0,-1-4 4 16,3-4 3-16,-2-2 8 16,1-4 9-16,0-2 3 0,1-2-2 15,1-4 2-15,3-2 0 16,0-2-1-16,4-5 0 0,0 3 0 0,-1 2-4 15,-2 4-3-15,-5 5 6 16,-5 5-1-16,-1 1 1 0,-2 4 1 16,-1 2 0-16,-1 1 0 0,-2 2 3 0,0 0-1 15,0 0 0-15,-3 2-1 16,0-1 4-16,-1-1 4 0,0 0 5 15,-2 0-2-15,3-2-2 16,-4-2-4-16,1 3-5 0,0-1 3 0,-2 1 1 16,0-2-1-1,0 3-2-15,0-2-3 0,-5 2-9 0,-2-2 6 16,-3 2 1-16,-1 0 1 15,-2 3 4-15,1 5-2 0,-3 5 0 16,0 3-2-16,-1 1 2 0,-1 5 0 0,2 2 1 16,-2 1-1-16,2 1 0 15,2 0 0-15,3 0-1 0,2-5-11 16,4-2 9-16,3-1-1 15,1-4 0-15,4-2 1 0,2-3-3 0,3-1 1 16,5-3 3-16,-3-3-2 16,4-1-7-16,1-1 6 0,0-1 2 15,1-3 1-15,0-7 2 0,-1-1 0 0,-2-3 0 16,1-5 1-16,1 0-1 15,0-2 3-15,2-5 1 0,-1 1-2 16,-2-3-2-16,1 0 0 16,-3 4 4-16,-3 4-3 0,-4 9 0 0,-4 7 3 15,-1 4 11 1,-1 1-5-16,-5 8-18 0,-4 9-1 0,-2 5 14 15,0 2 4-15,2-1-5 16,3 1 0-16,0-3-1 0,3-2-3 16,2-3 0-16,1-3 1 0,1 0-1 0,4-4-1 15,0-2 1-15,2-2-2 16,0-3 3-16,5 1-1 0,1-3 0 15,1 0-9-15,3-3 0 16,0-2-9-16,1-4 3 0,2-2 0 0,0-3 0 16,3-2 10-16,0-5 4 15,-2-1 0-15,1-5 0 0,-2 1 1 16,-5 2 0-16,0 3-3 15,-4 8 3-15,-4 5-2 0,0 6 1 0,-2 2 2 16,0 2 1-16,-3 10-2 0,0 2 4 16,-1 9-3-16,0-2 3 15,-1 4-1-15,-1-1 0 0,-3-3 0 0,1 1 0 16,-2-3 1-1,-3-1-2-15,-1-2 0 0,-3-1-3 0,-1-3 2 16,-1-1 1-16,-4-1-3 16,1-3-22-16,-1 1-4 0,4-3-20 15,5-1-3-15,4-3 18 0,3 0 17 0,2-1 13 16,1 0-12-16,8 0-11 15,4-6 34-15,5 1-8 0,4-1-2 16,1-3-17-16,2 4 12 16,4-4 5-16,3 0 2 0,-1-2 0 0,1-5-1 15,0-3 22-15,1-5 11 16,-1-5 0-16,-1-4-2 0,1-5-5 15,0-4 0-15,-1-5-7 16,0 0-9-16,0 1-4 0,-6-2-2 0,-3 7-1 16,-4 4-2-16,-6 4 4 0,-2 5 6 15,-4 5 7-15,-1 4 10 16,-2 6-3-16,-1 1 6 0,-1 9 1 0,-1 1-7 15,0 2-16 1,0 0-9-16,-4 6 0 0,-4 13-11 0,-6 10 17 16,-3 9 1-16,-2 7-3 15,-1 2-1-15,-2 5 1 0,-1-4-3 16,2 0 2-16,0-4-2 15,3-5-1-15,2-4 0 0,3-3 4 0,5-5-5 16,3 0 2-16,3-1 0 0,1-2-2 16,1 1 2-16,0-4 0 15,4-2-1-15,3-1-1 0,1-4 0 0,5 1-11 16,2-6 8-16,4 0 0 15,3-3-1-15,1-2-3 0,1-4-17 16,1 1-21-16,-1-2 4 16,-3-6-16-16,0-3-55 0,-5 0-30 0,-3-6-102 15,-5-1-413-15</inkml:trace>
  <inkml:trace contextRef="#ctx0" brushRef="#br0" timeOffset="59950.083">19131 14850 570 0,'26'-9'0'15,"2"4"298"-15,2 1-211 16,2 1-31-16,1 3-31 0,0 0-16 0,-2 0-6 15,-4 0-6-15,-3 0-104 16,-5 0-56-16,-4 0-103 0,-4-4-182 16</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05:32.520"/>
    </inkml:context>
    <inkml:brush xml:id="br0">
      <inkml:brushProperty name="width" value="0.05292" units="cm"/>
      <inkml:brushProperty name="height" value="0.05292" units="cm"/>
      <inkml:brushProperty name="color" value="#FF0000"/>
    </inkml:brush>
  </inkml:definitions>
  <inkml:trace contextRef="#ctx0" brushRef="#br0">7619 9310 329 0,'-2'-3'0'0,"0"-1"171"0,-1-2-73 0,2 2-17 15,-1-3-6-15,0 2-1 0,1-2-19 16,-1-1-1-16,-1 2 8 15,0-1-18-15,-1 1-8 0,3 1 5 0,-2-2-5 16,0 3-10-16,-2-2-2 16,1 1 2-16,1 2-9 0,-2-1 1 15,4 1 0-15,-3-1-3 16,-1-1-1-16,4-1 2 0,-6-1 1 0,4 0-1 15,-3 0 1-15,1-2-3 0,1 1 0 16,-2 0 3-16,2 2-8 16,-3-2 1-16,1-1 4 0,-2 0-6 0,1 2-1 15,-1-2 1 1,2 5-5-16,-3-3-3 0,2-1 0 0,-1 3 9 15,-1-2-5-15,3 1 5 16,-4-2 0-16,2 2 0 0,2-1 7 16,-1 2-5-16,3-1-5 15,-3-2 0-15,1 3-1 0,1-3-4 0,0 4 7 16,1 2-6-16,0 0-3 0,0-1 2 15,-3 1 3-15,0-1-5 16,-3 1 2-16,2 2-1 0,0-3 0 0,-1 3 0 16,2-2 5-16,-1 0-7 15,0 2 4-15,1 0 1 0,0 0-5 16,-1 0 4-16,-1 3-1 15,-2 1-2-15,1 0 0 0,-1 2 1 0,1 1 0 16,-2 0 0 0,0 1 0-16,1 1 0 0,-2 0 0 0,-1-1 3 15,2 1-3-15,-1 1 0 0,0 2 3 0,-1-2-4 16,-1 0 2-1,3 1 2-15,0-1-4 0,4-2 2 0,-2 1 3 16,3-1-4-16,-1 4 0 16,-1 0 1-16,1 2-2 0,-2 0 2 15,2 1-1-15,-2 1-3 16,2 2 6-16,0-1-2 0,0 1-1 0,1 0 0 15,0-1 4-15,-1-3-4 0,1 2 0 16,-1 0 9-16,3 1-7 16,-2 0 2-16,-1 0 0 0,1 2-3 0,0-1 4 15,0 1-4-15,2-1-2 16,-1 2 2-16,0-2 2 0,1 1-5 15,1-2 4-15,1-2 0 16,-1-1-3-16,1 3 2 0,0-5 2 0,0 3-3 16,1 1 0-1,-3-1 6-15,1 3-3 0,-1 2 5 0,-1 0-1 16,1 4 0-16,-1 0 2 0,0 0-4 0,0-2-2 15,0 2 3 1,3-2-1-16,0 0-7 0,0 2 4 0,0 0 2 16,0-2-7-16,0 2 4 15,0-4 2-15,1 1-4 0,0-1 2 16,0-1-1-16,2-1-3 15,0 1 6-15,0-3-2 0,0 2-2 0,0 0 1 16,0-1-1-16,0 0 1 16,0 1 0-16,0-2 4 0,0 2-5 15,0-1 1-15,0-1 1 0,0-1-1 0,0-1 0 16,2 1 1-16,1 0-1 15,-2 1 0-15,0 0 2 0,1 2-3 16,-1-3 2-16,-1 1-1 16,1 1 0-16,0 0 2 0,2-1 1 0,-2 0-5 15,1 1 4 1,1-3 1-16,-2 3-4 0,4-4 2 0,1 1 2 15,-4 0-3-15,3-1-1 0,-1 2 4 0,0-2-6 16,1 1 6 0,0-1-2-16,0 0-2 0,2 2 2 0,-1-2-2 15,-1 2 1-15,2-3 0 16,-2 1 3-16,2 0-4 0,-1-2 2 15,1 0 1-15,-1 0-2 16,0-3-2-16,0 0 4 0,1 2-4 0,0-3 4 16,0 0-3-16,1-2-1 15,-1 2 4-15,2-1-2 0,-2-2-1 16,0 3 2-16,1-2 3 0,-1 0-6 0,0 0 4 15,0 0 0-15,1 1-4 16,1-1 3-16,0-2-1 0,-1 2 0 16,1 0-1-16,0-3 3 15,-3 2-4-15,3-1 4 0,-3 1 1 0,0 1-4 16,1-2 2-1,-2 2 0-15,1-3-1 0,0 3 0 0,1-2 0 16,1 0-1-16,-3 3 2 16,1-5 0-16,1 2-1 0,0-1 0 15,2-1 0-15,-2 0 0 0,-1-1 0 0,1 2 3 16,-3-2-4-16,-1 0 2 15,2 0 3-15,2 0-4 0,-1 0 0 16,2 0 3-16,0 0-4 16,-1 0 2-16,3 0 2 0,-1-2-3 0,-1-2 0 15,2 1 7-15,-5-2-6 16,1 2 5-16,-1-2-4 0,2 1 2 15,-1 1 3-15,1-2-5 0,-1 0-1 0,-1-2 6 16,2 2-3-16,-1-1-3 16,4-1 4-16,-2 0-4 0,2 1 2 15,0-2 3-15,-2-1-3 16,4 2-1-16,-4-1 4 0,1-1-1 0,-2 4-5 15,0-2 0 1,1-1 10-16,-1 3-9 0,0-2 7 0,1-3-4 16,-1 2-2-16,2-3 5 15,2-1-4-15,-1 2 2 0,0-3 4 16,-2 0-1-16,1 1-3 0,-2 0 8 0,1-1-4 15,-1 2-3-15,1 1 4 16,-2-5-3-16,3 4-3 0,-2-5 5 0,1 0-5 16,1-1-4-1,0 0 0-15,2-2 7 0,-1-1-8 0,1-2 2 16,-1 0 6-16,1-2-7 15,-1 2 0-15,1-3 9 0,-1 0-7 16,-1 0 4-16,-1 1-6 16,-1-2 0-16,-2 4 8 0,1 0-6 0,0-2-1 15,-2 1 7-15,3-2-1 0,-3-1-7 16,-1-1 0-16,3-3 12 15,-5 0-11-15,3-3 7 0,0-2-6 0,-2 0-3 16,-1 1 2 0,1 0 6-16,-2 3-10 0,0 0 6 0,0 4 3 15,0 4-6-15,0-1 0 16,-2 1 3-16,2-1-3 0,-2-1 0 0,1-1 0 15,-2 0 0-15,1-1 0 0,-2 0 0 16,1 0 0-16,-2-2 0 16,1 0 0-16,0 0 0 0,-1 3 0 15,0 1 0-15,0 0 0 16,-2 2 0-16,-1 1 0 0,3 3 0 0,0 2 0 15,-1 1 0-15,-1 2 0 16,0-2 0-16,-3 3 0 0,2 1 0 16,-4-2 0-16,0 1 0 15,-1-1 0-15,-1 0 0 0,-3 2 0 0,2-1 0 16,-1 0 0-16,5 4-36 0,2 1-11 15,5 3-12-15,1 4-22 16,3 1-66-16,0 3-50 0,0 9-38 0,0 3-56 16,-7-3-158-1</inkml:trace>
  <inkml:trace contextRef="#ctx0" brushRef="#br0" timeOffset="2090.002">4678 5181 620 0,'-3'-6'0'0,"-1"5"236"16,2 1-144-16,-1 0-41 0,0 3-28 15,0 5-10-15,2 6-2 16,-2 4 0-16,3 1 6 0,0 4-3 0,0 1 5 15,0-2 4-15,3 7 4 0,-2 0-8 16,1 3-3-16,0 4-5 16,0 3-4-16,-1-3-6 0,-1 0 2 0,0-7-1 15,0-3-3 1,1-6 2-16,1-6 5 0,2-6 3 0,0-1 2 15,2-4 0-15,4-3 2 16,3 0 3-16,7-10-2 0,7-5 7 16,6-10-8-16,10-6-6 15,5-5 1-15,6-9 1 0,7-1 1 0,8-7 4 16,7-7 5-16,8-2-3 0,4-5 11 15,3-4-10-15,-1 3 4 16,-3 1-4-16,-2 2-4 0,1 0-2 0,1 4-7 16,-1-2 2-1,3 6 2-15,-4 0-9 0,-3 3 2 0,-6 4 2 16,-7 4-3-16,-11 3 0 15,-6 4 1-15,-12 8-1 0,-7 4 0 0,-9 9 2 16,-10 5-4 0,-5 5 3-16,-6 5-3 0,-3 1-23 0,0 2-7 15,-2 5-17-15,-7 8-26 0,-6 9 8 0,-9 7-15 16,-5 10-87-1,-6 1-44-15,-6 2-131 0</inkml:trace>
  <inkml:trace contextRef="#ctx0" brushRef="#br0" timeOffset="6370.008">8666 4991 500 0,'-4'-8'0'0,"4"0"184"16,0 3-107-16,0 1-13 16,2-1-10-16,0 5-6 0,2 0-24 15,1 1 1-15,0 7 1 16,2 3 1-16,-1 4 1 0,0 6 8 0,1 2 9 15,-4 3-15-15,3 6-6 0,0 1 1 16,3 1-14-16,0 0-5 16,1-3-2-16,4-2-1 0,-1-4 0 0,1-5-1 15,3-2 0-15,-1-1 1 16,-1-1 0-16,2-3 1 0,-2-4 1 15,0 1-1-15,1-5 0 16,-3 2 2-16,1-2-5 0,2-5 2 0,1 0 1 16,2-4 8-1,4-12 7-15,3-7 0 0,6-6-9 0,4-9 12 16,9-4-8-16,6-5 0 0,7-10-3 0,5-1-2 15,3-8-7 1,2-4 5-16,5-2-2 0,0-4 1 0,0-3 0 16,0 5-1-16,-5 5 1 15,-2 6 5-15,-3 8-4 0,-5 3-3 16,-2 6 0-16,-6 8-3 15,-6 1-2-15,-7 7 2 0,-5 2-2 0,-6 4 0 16,-1 2 2-16,-5 5-2 16,-3 4-5-16,-3 3-2 0,-5 0-15 15,-3 6-15-15,-3 3 4 0,-2 1-24 0,-1 9-47 16,-4 11-1-16,-8 12-44 15,-12 2-134-15,-7 4-149 0</inkml:trace>
  <inkml:trace contextRef="#ctx0" brushRef="#br0" timeOffset="16880.023">13414 4339 497 0,'2'-4'0'0,"2"1"142"16,0-4-30-16,1-1-30 0,1 0-8 0,2-5 2 16,1-1-11-16,1-2-11 15,4-4 1-15,0-6-5 0,7-6-8 16,3-2 9-16,5-8-13 15,4-3-10-15,4-4 0 0,1-5-4 0,3 2-9 16,-1-1-3 0,-3-1-2-16,0 1 1 0,-5 1 5 0,-5 2 4 15,-6 12-2-15,-7 3 0 16,-3 12 1-16,-4 3-2 0,-4 6 0 15,0 1-7-15,-3 4-2 0,0 3-7 0,0-1 4 16,-1 3-1-16,-6-2-7 16,-3 2 5-16,-3 4-4 0,-2 2-7 0,-5 12 6 15,-1 4 2 1,-1 2-4-16,2 5 7 0,2 3-4 0,5 3-6 15,4-2 1-15,2 1-8 16,3 1-3-16,2-3 7 0,2 1-2 16,2 0 2-16,5-1 9 0,4 2 1 0,1 4-3 15,1-1 6-15,3 2-2 16,-2 0 0-16,-4-3 0 0,0-2 1 15,-5-1-2-15,-2-4 2 16,-1 0-1-16,-2-5 0 0,-2-1 0 0,-2-1 1 16,-3-1-2-1,-3-1 2-15,-1-1 0 0,-3 1-1 0,-3-3-15 16,-1 2 5-16,-4-6 2 15,1-4 5-15,-1 0 3 0,0-5 0 16,3 0 0-16,2-7 3 0,1-1-1 0,2-7 5 16,2-3 4-16,1-5-11 15,1-3 0-15,1-6 9 0,2 2-4 16,1-3 1-16,1 6-3 15,3 3 0-15,1 5-1 0,0 8 0 0,1 4 2 16,0 2 1-16,0 5-5 16,0 0 0-16,0 0 0 0,0 0-2 15,0 0-10-15,1 2 5 16,1 6 3-16,1 3-38 0,2 6-43 0,2 3-35 15,0 1-104-15,0-2-108 0,-2 1-365 16</inkml:trace>
  <inkml:trace contextRef="#ctx0" brushRef="#br0" timeOffset="18550.025">14065 3938 797 0,'0'-17'0'15,"0"5"221"-15,0 3-112 0,0 1-33 0,-3 5-16 16,-1 2-13-16,-2 1-17 0,-1 7-15 16,-3 10-11-16,-4 9 10 15,-4 8 3-15,2 7 0 0,2-1-5 0,3-2-7 16,4-2-4-1,3-4 2-15,2 0-2 0,2-6-2 0,2-2 2 16,4-5-2-16,2-5-1 16,1-3 2-16,3-3 0 0,2-5-8 0,2-3 9 15,-1 0-1 1,2-9 0-16,0-5 0 0,-1-2 3 0,-1-6-3 15,-1-2 0-15,-1-5 5 0,-4-4-4 0,0-9 3 16,-2 1 1 0,-3-3-6-16,-1 2 2 0,-3 5 5 0,0 6-7 15,-3 4 2-15,-5 10 2 16,0 6-4-16,-3 6 2 0,0 5 5 15,-1 8-7-15,-2 10-1 16,1 7 2-16,1 2-4 0,1 1 6 0,3 1-2 16,3-3 0-16,4-5-1 0,1-1-1 15,1-3-2-15,5-3 5 16,1 1-2-16,4-2-5 0,1-4 6 0,3 0 0 15,1-6-14-15,2-3 11 16,-1 0 0-16,2 0-6 0,0-7 4 16,-1-3 1-16,2-2 2 15,-1-5 2-15,0-3 0 0,-1-3 0 0,0-4 0 16,-1 2 3-1,0-4-4-15,0 2 2 0,-4 2 0 0,-3 0-1 16,-4 6 0-16,-5 9 4 0,1 2-4 0,-2 6 0 16,0 2 2-1,0 0-3-15,-6 5 1 0,-2 9 0 0,-2 7-5 16,-2 4 5-16,-2 4 8 15,0 0-8-15,2 0 0 0,1 2 7 16,2-3-7-16,3-2 0 16,3-1 0-16,2-1 0 0,1-4 0 0,0-3 0 15,1-3 0-15,6-4-3 16,1-1 3-16,0-3 0 0,4-3 0 15,4 0-1-15,-1-3 1 0,2-3 0 0,0-5 4 16,2-6-7-16,-2-7 6 16,-1 0-3-16,2-6 0 0,-1-3 6 15,1-3-5-15,2-2 0 16,-6-1 2-16,-1 5-3 0,-5 4 0 0,-1 4 0 15,-2 8 3 1,-1 3-5-16,-1 5 4 0,-4 3-1 0,3 3-2 16,-2 1 1-16,0 1 0 0,-2 10 0 0,-4 6-10 15,-2 11 11 1,1 3-1-16,-2 1 0 0,2 0 4 0,0-4-4 15,4-2 0-15,2-5 0 16,1-3 0-16,3-4-2 0,3-3 0 16,3-3-1-16,3-4 4 15,4-1-1-15,1-3 0 0,4-3 0 0,1-4 1 16,0-4-1-16,0-1 0 15,-3-5 6-15,-1-4-6 0,-1-7 0 16,-2-3 6-16,0-5-7 0,0-6 2 0,-3-2 4 16,1 1-7-16,-3 2 2 15,-3 7 0-15,-2 10 0 0,-3 12 0 16,-2 7-2-16,2 5 1 15,-2 0-2-15,0 8-6 0,-3 9-2 0,1 7 11 16,-2 2 0 0,2 3 0-16,1 2-1 0,0-2 1 0,1 3 0 15,-2-4-1-15,2-1 1 16,0-2 0-16,2-1 0 0,-2-2 0 15,0-3 0-15,0-2-8 0,0-4-10 0,0-1-22 16,4-2-12-16,1-2-8 16,2-1-50-16,2-4 2 0,3-3-46 15,3 0-99-15,1-11 38 16,-1-1 47-16,3-7 19 0,-2-4 80 0,1-6 76 15,-1-5 95-15,4-4-46 16,0-4 1-16,4-5-12 0,2-2 22 16,2-1-4-16,-3 5-21 0,-3 7 3 0,-8 10 13 15,-5 10 62-15,-6 7-2 16,-1 4-18-16,-2 4 0 0,-6 3-26 15,-7 8-37-15,-3 8 21 16,-4 10-2-16,-3 2-11 0,3 7-8 0,-1-1-11 16,1 0-5-1,6-1-5-15,3-4 6 0,2-3-8 0,5-2-8 16,3-2-2-16,1-2-1 15,1-4-5-15,7 1 4 0,-2-4 0 16,6-4-2-16,2 0-3 0,1-4 3 0,3-4 2 16,1-1-1-16,2-2 3 15,2-8-5-15,1-7 2 0,2-1 3 16,0-7-3-16,3-4 2 15,-2-6 0-15,0-1-3 0,-2-3 0 0,-6 1 4 16,-2 1-4-16,-5 4 0 16,-6 6 5-16,-1 4-6 0,-3 8 2 15,-2 7 3-15,0 1-3 16,-4 7 4-16,-6 3-2 0,-6 10-3 0,-6 9 0 15,-2 9 5-15,-3 2-5 0,0 6 0 16,0 3 13-16,3-2-3 16,7-2 1-16,5-2-6 0,6-6-6 0,3-3 2 15,3-2 8 1,3-6-6-16,4 1-1 0,3-2 0 0,3-3-2 15,5-1 0-15,1-6 8 16,4-2-10-16,4-3 4 0,1-3-4 16,6 0-67-16,-1-11-10 0,2-1-42 0,0-8-103 15,-3-6-286-15</inkml:trace>
  <inkml:trace contextRef="#ctx0" brushRef="#br0" timeOffset="20350.028">16282 3779 572 0,'-14'-15'0'16,"0"2"266"-16,-2 4-157 0,-2 4-12 0,1 5-17 16,2 8-41-16,-5 9-18 15,0 6-4-15,-5 9 12 0,-1 2-4 16,0 6-1-16,3-1-10 15,2-3-6-15,7-3-4 0,6-4 1 0,4-4-3 16,4-4-4-16,5-3 2 0,9-4 0 16,2-4-4-16,5-9 6 15,2-1 1-15,0-3-1 0,1-8 0 0,0-1-1 16,-2-6-1-16,1-3 0 15,-3-3 3-15,0-4-4 0,-1-4 2 16,-1 1 5-16,-1 0-6 16,-3 3 4-16,-5 9 0 0,-4 6 6 0,-3 6 17 15,-2 5 6 1,0 2 9-16,-5 6-16 0,-4 10-20 0,-3 5-3 15,0 8 7-15,2 0-6 0,3 0-4 0,5 2 0 16,1-5 4 0,2-2-6-16,9-1 1 0,5-1 0 0,7-3-5 15,5-4 5-15,4-3-6 16,4-6-1-16,0-3 3 0,0-3-3 15,-2 0 4-15,-2-7 3 16,0-4 1-16,-3-5 0 0,-2-5-2 0,-2-4 1 16,0-6 0-16,-1-5 2 0,-4-2-1 15,-3-4-1-15,-8 3 2 16,-3 5 1-16,-5 7-2 0,-5 6 0 0,-7 9 2 15,-4 12-5-15,-4 0 3 16,-8 17 0-16,0 5 0 0,-1 6 1 16,2 3 2-16,3 0-4 15,3-1 1-15,3 1 1 0,4-3-2 0,1 0 2 16,5-3-1-1,3-4-1-15,2-1 0 0,3-4 0 0,2-3-3 16,4-3 2-16,4-3-1 0,2-3-1 0,4-3 5 16,2-1 0-1,5-5-2-15,4-9 1 0,-1-1 1 0,3-6-1 16,-1-4 0-16,-1-7 5 15,0-3-8-15,0-7 6 0,-1-4 1 16,-1-4 0-16,-3-6 6 16,1 0-8-16,-2-5 2 0,-1 3 2 0,-5 6-1 15,-2 6-5-15,-3 11 0 16,-5 10 12-16,-3 11-5 0,-2 8 2 15,0 5-4-15,-3 8-6 0,-7 15-5 0,-6 17 3 16,-6 11 6-16,1 4 3 16,0 2-4-16,1-1-2 0,3-3 0 15,5-6 5-15,3-3-6 16,3-8 1-16,6-2 0 0,0-3 0 0,2-6-1 15,7 1-1 1,3-5-19-16,4-2-2 0,4-3 0 0,4-4-9 16,5-6 8-16,0-3 5 0,5-2-1 0,-4-2 5 15,2-6 4 1,-1-6 7-16,-4-5 3 0,-1-3 1 0,-2-5 0 15,-3-2-3-15,-1-5 3 16,-4 0 0-16,-8 0 5 0,-4 5-4 16,-4 7-1-16,-6 3 0 15,-5 3 19-15,-3 6 0 0,-1 2-4 0,-3 8 2 16,-1 0 3-16,-4 10-11 15,0 9-7-15,-1 5-4 0,2 7 4 16,1 2-2-16,1 0-2 0,2 1 4 0,5-5-3 16,3-3-1-16,7-3 3 15,3-2-2-15,0-4-1 0,0-3 3 16,6-3-2-16,2-2-3 15,3-5 3-15,5-1 2 0,5-3-1 0,1-4 0 16,2-4 4 0,1-4-3-16,-1-5-1 0,-2 0 0 0,1-7 1 15,-1-6-1-15,0-3 4 16,0-5-4-16,0-5 0 0,1-3 5 15,-2-6-5-15,1 1 0 0,-5-2 4 0,1 7-2 16,-5 3 1-16,-3 6-1 16,-3 10-2-16,-4 8 0 0,-2 7 12 15,-1 9-5-15,1 1 3 16,-1 2-3-16,-1 10-14 0,-5 9 2 0,-7 13 2 15,-3 11 3-15,-2 7 0 16,-1 3 7-16,0 0-5 0,2-1 2 16,3-3-3-16,2-3-2 0,6-6 2 0,1-5 2 15,4-5-4-15,1-5 2 16,6-4-2-16,2-4-1 0,5-7 0 15,2-2-2-15,2-5-3 16,3-3 9-16,-1-3-3 0,1-7-3 0,-3-4 4 16,0-4 0-1,-1-4 0-15,-1-3 0 0,0-7 5 0,-2-2-6 16,4-4 2-16,-2-1 2 15,1 3-4-15,-4 4 2 0,-3 14 1 16,-5 7-3-16,-3 6 1 0,0 5-1 0,-1 10-11 16,-6 10 3-16,-1 8 9 15,-4 6 0-15,5 0 4 0,-1-2-3 16,3-3-2-16,2-3 2 15,1-1 1-15,-1-4-3 0,2-2-10 0,0-3-16 16,0-1-23-16,4-4-12 16,3 0-45-16,3-3-88 0,2-3-59 15,1 0-93-15</inkml:trace>
  <inkml:trace contextRef="#ctx0" brushRef="#br0" timeOffset="21070.029">17617 3950 623 0,'8'-12'0'15,"3"1"206"1,1-3-89-16,4 1-45 0,0 2-30 0,2-1-15 15,1-2-6-15,-4 1-3 16,-2-2 7-16,-4 0 13 0,-3 1 0 16,-2 1-1-16,-3 1-5 0,-1 2 1 0,-1 5 0 15,-6-2-9-15,1 7-9 16,-7 0-7-16,-2 8 1 0,-3 10-8 15,-5 7-2-15,-2 6 2 16,-1 3 0-16,4 0-1 0,2-1 4 0,3-2-4 16,4-4 0-16,5-4 0 15,5-4 2-15,3-2-3 0,0-5 0 16,3 2 1-16,4-4 0 15,3-2 0-15,3-3 5 0,0-2-4 0,4-1 2 16,1-2-1-16,1 0-3 0,2-3 2 16,1-7-1-16,3-1-3 15,0-5 3-15,4-4 0 0,2-3-5 0,1-7 2 16,2 1-1-1,-2 1-9-15,-2 3 9 0,-5 7 2 0,-5 6-1 16,-7 6 3-16,-4 6 0 16,-5 2-6-16,-2 9 5 0,-2 10 2 0,0 4 3 15,-5 1 2 1,-3 3 0-16,1-2-1 0,-1-3 5 0,-1-1-7 15,-2-5-3-15,1-1 0 0,0-5 6 16,1 0 1-16,1-3 3 16,0-1-3-16,1-2-2 0,1-3-3 0,4 1-1 15,-1-3-1-15,3-1 0 16,0 0 0-16,0 0-14 0,3-6 8 15,6-2 2-15,5-6-3 16,-1-4 5-16,6-3-6 0,0-4-5 0,4-4 10 16,3 0-4-16,3-3-1 0,-1 0 8 15,1 2 0-15,-2 3-4 16,0 4 3-16,-1 6 1 0,0 2 0 0,2 5-2 15,-1 3 2 1,-4 7 3-16,0 0 9 0,-5 4-4 0,-2 7 6 16,-1 6 2-16,-4 4-3 15,-1 5 4-15,0 6 6 0,-4 2-8 16,-1 3 2-16,-2-2-4 15,-3-2-4-15,-3-3-7 0,-6-5 2 0,-3-2-1 16,-5-5-1-16,-3-4 4 0,-3-2-5 16,-4-3-2-16,-2-3-15 15,0-1-40-15,-2-1-36 0,2-4-13 0,3 0-68 16,0-4-245-16</inkml:trace>
  <inkml:trace contextRef="#ctx0" brushRef="#br0" timeOffset="21850.03">18777 4038 721 0,'-9'1'0'0,"9"2"199"16,0 0-105-16,4-1-18 0,7-2-12 15,5 0-1-15,10-1 2 0,8-8-18 0,8 0-2 16,4-2 5-16,1 0-3 16,-2 1-10-16,-3 2-18 0,-4 1-4 15,-4 2-2-15,-2 2-9 16,-3 2 0-16,-3 1 0 0,-1 0-6 0,-2 0 4 15,-2 0-3 1,-5 0-7-16,-2-5 4 0,-6 1 0 0,-3-4 0 16,-3-5 3-16,-2-1-2 0,-8-2-8 0,-1-1 6 15,-3 0 3 1,-3 2-4-16,1 2 7 0,-1 4-2 0,1 2-5 15,5 0 8-15,2 4-1 16,3 2-2-16,4 1 0 0,5 0 1 16,5 6-30-16,3 3 32 15,1 4 0-15,0 2-2 0,-3 2 0 0,-2 4 12 16,-5 0-3-16,-4 0 5 15,-4 0 5-15,-6 0-5 0,-3-2 3 16,-2-1 1-16,-2-1-6 0,0-2-3 0,1-1-5 16,0-2-6-16,1 1 3 15,3 0-2-15,2-2-122 0,-1 0 14 16,1-2-40-16,1-4-139 15,-1-4-254-15</inkml:trace>
  <inkml:trace contextRef="#ctx0" brushRef="#br0" timeOffset="23250.032">19784 3882 732 0,'1'-24'0'0,"-1"4"251"16,0 5-115-16,-7 5-54 15,-6 5-32-15,-4 5-9 0,-8 14 0 0,-9 13-11 16,-4 12-4-16,-3 5 0 16,2 6-2-16,8-1-3 0,7-6 1 15,9-3-11-15,10-8-9 16,5-10-2-16,11-2 0 0,5-7 0 0,7-7-4 15,1-4 3-15,4-4-13 0,-1-13 3 16,-2-2 2-16,0-6-3 16,-6-2 10-16,-2 1 1 0,-3-5 1 0,-2-3 0 15,-1 0 4 1,0 2-5-16,-2 0 2 0,0 10 2 0,-4 4-3 15,-2 8 0-15,-3 7 21 16,0 1-3-16,1 11-15 0,-4 11-2 0,-2 4 8 16,0 3-4-16,-1 1 0 0,4-4-3 15,1-4 1-15,1-1 0 16,4-5-6-16,3-4 5 0,4-7-2 15,3-1 0-15,6-4-3 16,4-3 4-16,7-6-1 0,4-8 0 0,0-3 4 16,0-3-2-16,-1-4 1 15,-4-3-1-15,1-6-3 0,-2-4 2 16,0-6 7-16,1-8-3 15,0-7 1-15,0-6-3 0,-2-3-4 0,-1 2 2 16,-6 6 5-16,-4 15-7 0,-8 11 2 16,-9 12 5-16,-3 13 1 15,-11 5 13-15,-6 8-3 0,-5 16-15 0,-8 11 2 16,-4 12-2-16,-2 10 0 15,0 10 2-15,1 6-5 0,1 4-1 16,3 0 4-16,4-5 1 16,6-3-4-16,4-9 1 0,7-4 0 0,4-7 0 15,9-10-3 1,2-3 3-16,9-6-8 0,4-4 4 0,5-6-9 15,3-6 6-15,2-5 3 0,3-3-12 0,-1-2-8 16,3-7 10 0,-1-3 8-16,1-7 2 0,0-4-2 0,1-3-6 15,-1-3-1-15,-3-3 10 16,1 2 1-16,-5 0-1 0,-5 1 4 15,-7 11-1-15,-5 6 0 16,-6 4 0-16,0 6 7 0,-7 2 1 0,-3 13-2 16,-6 7 0-16,1 8-2 0,1 3 2 15,2 2-4-15,3-1-4 16,2-3 4-16,4-5-1 0,0-5-1 0,3-3-1 15,0-5 1-15,6-2-3 16,4-3 1-16,-2-1 2 0,7-3 0 16,1-2-11-16,1 0 1 15,2-8-5-15,1-3 7 0,0-2 0 16,0-6-3-16,0-4 6 15,0 0 5-15,2-4 0 0,-3-2-4 0,0-2 4 16,0 1-3-16,-3 2 5 0,-2 6-1 0,-5 7-1 16,-5 6-2-1,-1 8 1-15,-3 1-4 0,-3 11 0 0,-2 9 5 16,-3 0 0-16,0 7 5 15,-1-1-5-15,3 1 0 0,2-2 0 16,1-3 0-16,3-2-1 16,2-7 1-16,3 0 0 0,3-4-5 0,3-3 6 15,2-1-2-15,2-2-3 16,2 0 4-16,3-3 0 0,-1 0 0 15,1-6 0-15,-3-3 0 0,0-3 0 0,-2-5 0 16,-2-3 2-16,-3-3 0 16,-2-4 2-16,-4-2 6 0,-3 0 4 15,1-3 0-15,0 0 0 16,-2 3-2-16,3 3 0 0,-2 9 2 0,1 4-4 15,-1 6-2 1,-1 4-8-16,1 3 0 0,-1 2-11 0,1 12 1 16,-1 5-20-16,-5 8-33 0,-1 2-45 0,1-1-90 15,-2-4-84 1,1-3-312-16</inkml:trace>
  <inkml:trace contextRef="#ctx0" brushRef="#br0" timeOffset="24480.034">21104 3887 692 0,'0'-21'0'15,"-3"-2"298"-15,-2 4-160 0,-2 2-44 0,-4 6-11 16,-3 3-31-16,-5 8-15 15,-3 5-2-15,-3 11-12 0,-1 5-2 0,0 5-6 16,2 1-4 0,6 2-8-16,3-4-4 0,4-2 2 0,3 1 1 15,3-2-2-15,3-4-4 16,3 0 4-16,-1-3-6 0,3-1 5 15,2-2-7-15,3-4-9 0,1 0 4 0,0-4-4 16,2-2-4-16,2-2 9 16,2-5-1-16,2 0 5 0,1-7 4 15,0-1-1-15,0-4-5 16,2-4 6-16,0 2-4 0,3-5-4 0,-3-2 8 15,0 0 3-15,-5 2 1 16,-4 3 0-16,-4 7 4 0,-5 7-4 16,-2 3 0-16,0 4 28 0,-2 3-14 0,-5 7-10 15,0 6 0-15,-2 6-2 16,1 2 2-16,1 1-3 0,2-2-2 15,2-3 2-15,1 0 0 16,2-5-2-16,0-3 2 0,5-1-2 16,-1-4-2-16,3-1 5 15,2-2-4-15,3-1 1 0,1-3-1 0,2 0-7 16,-1-3-9-16,0-6 11 15,1 0 0-15,-2-5-4 0,2-4 4 16,-3 0 3-16,-2-7-1 0,4 0 6 0,-3 1 0 16,0 5-2-16,-2 4-3 15,-3 5 4-15,-3 6-2 0,-3 4 2 16,0 1 0-16,-4 12-8 15,-2 2 15-15,1 6 2 0,3-2-7 0,1-1 2 16,1 0 1 0,5-5-6-16,2-2 2 0,4-3 1 0,1-4-1 15,4-3 5-15,1-1-7 16,3-1 2-16,-2-5 3 0,2-4-3 0,-2 0-2 15,-1-4 2-15,-4-1 7 0,0 0-2 16,-2-5 1-16,0-1 0 16,-1 0 0-16,-2-3-1 0,2 0-3 0,-2 3-1 15,0 2 0 1,-3 5-1-16,-2 4-2 0,-2 5 2 0,-1 5 3 15,-1 1 5-15,-8 11-3 16,-5 10-3-16,-5 9 2 0,-3 7 3 16,-3 5-5-16,3 4-2 0,-1 4 2 0,0 5-2 15,0 4-2-15,0 1 2 16,0 1-3-16,3-2-14 0,0 0-4 15,-1-2-9-15,1-2 5 16,0-4 8-16,0-3-16 0,1-3-1 0,-1-7 12 16,0-2 0-16,0-7-7 15,-4-6 11-15,3-4 7 0,-4-5-8 16,-1-4-15-16,-1-3-1 15,2-3 9-15,0-5 14 0,2 0 3 0,3-3 1 16,3-7 9-16,5-1-2 0,8-2 0 16,4-5-5-16,5-2-2 15,8-3 11-15,7-4 19 0,6-4 12 0,7-5 10 16,5-9-12-1,7-4-9-15,5-10-1 0,8-3-3 0,5-8-7 16,5-9 3-16,8-6-6 16,1-1 3-16,-1 5 0 0,-3 1-7 15,-4 8 4-15,-5 5-5 16,-6 5 0-16,-8 8 3 0,-10 9-1 0,-14 10 1 15,-7 12 5-15,-10 8 2 0,-8 3 10 16,-1 7-1-16,0 1-4 16,0 2-6-16,-3 2-11 0,-4 3-6 0,-1 7 0 15,-5 7 4-15,3 5-2 16,-2 4 1-16,0 3 0 0,3 3 0 15,-2 2-1-15,3 0 0 16,5 0-2-16,1-2 4 0,2 0-2 0,3-2-4 16,1-1 6-16,0-3-2 0,0 1-2 15,-4-3 3-15,0-4 0 16,0 3 0-16,-8-8 3 0,-1 0-2 15,-2-5-1-15,-6-3 5 16,-6-2 0-16,0-1-6 0,-1-1-9 0,0 0-37 16,-1-1-73-16,0-2-65 15,1-2-223-15</inkml:trace>
  <inkml:trace contextRef="#ctx0" brushRef="#br0" timeOffset="28680.04">19385 5494 658 0,'-4'9'0'0,"2"-3"195"16,2-5-82-16,0-1-27 0,0 0-10 0,4-4-14 15,3-3 0-15,2-4-2 0,2-5-21 16,2-3-8-16,4-2-13 16,0-4 0-16,1 0 0 0,-1-1 5 0,1-2-1 15,-1 0-3-15,-1-1-4 16,0 0-3-16,-3 1-2 0,-3 3-5 15,-2 6 3-15,-4 5-3 16,0 8 1-16,-4 2 4 0,0 4 0 0,-3 3-6 16,-5 9-5-16,-4 9-2 0,-3 10 2 15,-1-1 2-15,2 5 0 16,1-3-1-16,0-1 0 0,5 1-1 0,-1-6-14 15,4-1 2 1,2-1 0-16,2-4-4 0,1-1 2 0,5-1-10 16,3-3-3-16,3-5 11 15,1-3-1-15,3-3 2 0,0-4 8 16,1-1 1-16,1-7 1 15,-2-5 3-15,5 0 1 0,-1-6 0 0,2 2 4 16,1-7-1-16,-1-1-2 0,0-4 2 16,-3 0 1-16,-1 0-3 15,-2 1 2-15,-4 8 1 0,-6 4-3 0,-2 8 2 16,-3 5 1-16,0 3 0 15,-3 5 1-15,-5 7-5 0,-2 10 0 16,-3 0 4-16,2 2 0 16,0 0-3-16,3-2 1 0,2-1 1 0,1-3-2 15,2-1 2 1,3-3-1-16,0-3-2 0,2 0 2 0,5-1 0 15,3-2 0-15,1-1-2 0,1-3 1 0,3-2-12 16,0-2 3 0,1 0-4-16,2-6 2 0,-1-2 10 0,0-5-2 15,0-2-3-15,0-4 4 16,0-4-1-16,1-2 2 0,-2 0 3 15,-2 1 0-15,1 0-2 16,-4 3 2-16,-1 6 1 0,-4 4-4 0,-3 5 4 16,-2 4-2-16,0 2 0 0,-1 0-3 15,0 10 3-15,-2 8-13 16,0 3 16-16,-2 3 0 0,-1 2-5 0,0-6 4 15,-2 2-1-15,2-3-1 16,-1-3 4-16,0-1-2 0,-1-6-3 16,2-1 2-16,0-1 3 15,3-3-5-15,0-3 2 0,0-1 3 0,2 0-6 16,0 0 4-1,0 0 0-15,0 0-2 0,4-5 4 0,1-4-5 16,2-1-2-16,3-6 5 0,2-2 0 0,3-4-4 16,1-2 3-1,4-4 0-15,0 1-2 0,2-3 1 0,1 4-1 16,-4 4 1-16,-1 3 0 15,-2 7 1-15,-4 5-2 0,0 2 1 16,-1 3 0-16,1 2-4 16,1 0 6-16,-2 5-4 0,-1 5-2 0,-3 4 4 15,-3 4 0-15,-4 5-4 16,0 4 5-16,-8-1 1 0,0 3-3 15,-2-3 2-15,1 0 0 0,0 0 0 0,1-7 2 16,3 2-5-16,0-7 2 16,5-3 0-16,0 0 0 0,6-3-1 15,1-2-3-15,3-1 2 16,2-3-8-16,1-1 5 0,0-1-4 0,0 0 0 15,2-5 3 1,1-4 3-16,0-3 2 0,2-2 2 0,0-4-1 16,1-3 0-16,1-6 0 0,-1-2 1 0,3 0-1 15,-4-4 0 1,2 2 2-16,-4 5-2 0,-5 2 0 0,-3 10 5 15,-3 6-2-15,-4 4 9 16,-1 4 4-16,0 0-1 0,-4 7-9 16,-2 10-5-16,-7 7 2 15,1 5 3-15,-1 2-5 0,0 0 0 0,3-1 0 16,2-4-1-16,3-4 0 15,1-3 0-15,3-4 1 0,1 0-1 16,3-3-3-16,4-3 0 0,4-1-3 0,-2-2-2 16,2-3 1-16,2 0-5 15,0-3 6-15,1 0-1 0,2 0-1 16,-1-7 3-16,4-2 2 15,-2-6-4-15,2-4 7 0,3-6 0 0,-1-2 0 16,3-5 0 0,1-2 0-16,2-4 0 0,1-1 0 0,-3 3-1 15,-3 5 2-15,-4 7-1 16,-4 10 0-16,-1 5 0 0,-4 5 1 15,0 4 0-15,0 3 4 0,-2 4 1 0,-1 1-5 16,-1 0 0-16,-2-3 2 16,1 2-1-16,-3-6-1 0,-1-1 7 15,0 0 5-15,0-3 15 16,-2-2-16-16,-1-2-11 0,0 0 0 0,-1-1 2 15,-2 1-1-15,2 4-4 16,-8 3 1-16,0 0 1 0,-5 11-6 16,-3 1 6-16,-2 9 0 0,-2 3 0 0,2 1 0 15,1 4-1-15,4-3 0 16,2 3 2-16,5-3-2 0,3-1-2 15,2-3 1-15,3 0 2 16,2-1 0-16,2-2-3 0,5-1 2 0,1-4-4 16,2-2 5-1,1-3 0-15,0-3-8 0,1-4 5 0,0 1 0 16,1-3-1-16,1-1 5 15,-1-7-1-15,4 0 0 0,-2-9 0 16,3 0 2-16,4-3-3 0,2-5 2 0,3 0-2 16,3-4-9-16,3-3-13 15,1-2 11-15,0-1-2 0,-4 3 8 16,-4 7 4-16,-4 4 0 15,-5 6 3-15,-3 6 0 0,-5 6-1 0,-5 3 0 16,-2 0 28-16,0 7-14 16,0 1 0-16,-2-2-2 0,0 0-1 15,0-3-3-15,0-1-2 16,0-1 0-16,0-1 6 0,-1 0 9 0,0-3 4 15,-4-3-13-15,3 4-8 0,-1-4 0 16,-3 2-2-16,-1 4-3 16,-3 0-2-16,-4 0 2 0,-1 10-1 0,-4 4 1 15,-3 3 0 1,0 7 1-16,-2 1 0 0,4 3 0 0,1 0 1 15,3-1-4-15,3 0 4 16,4-1 0-16,4-2-2 0,3-1-3 16,2-4 4-16,0-3-12 0,6-2 10 0,1-2-3 15,3-3-3-15,1-3 7 16,4-2-4-16,-1-3-9 0,0-1 3 15,3-5 5-15,-2-4 1 16,2-2 5-16,1-3 0 0,-1-4 0 0,-1-6 1 16,2-1 2-16,0-8-6 15,3 0 6-15,1 1-2 0,-2 0-1 16,-2 5 0-16,-5 9 1 15,-6 6-2-15,-5 7 2 0,-2 5-1 0,-3 2 0 16,-7 13-9-16,-4 7 8 0,-2 7 0 16,1 2 2-16,0-3 1 15,6 2-3-15,0-6 2 0,2-2 0 0,5-2-1 16,1-6-2-1,1 0 2-15,5-4-3 0,0-3 3 0,3-2 0 16,1-4 0-16,0-1-1 16,4 0 2-16,1-1-2 0,0-6 2 15,3 0 0-15,-2-5-1 16,1-3 0-16,2-2 0 0,2-4-5 0,3-6 3 15,1-2-4-15,3-4 2 0,-1-2 1 16,-2 4-1-16,0 7 0 16,-4 4 4-16,-4 7 0 0,-2 4-5 0,-4 7 5 15,-2 2 0-15,0 8-11 16,-1 6 10-16,-4 5 0 0,1 3-1 15,-1 1 4-15,-3 4-2 16,1-2-2-16,-5 1 4 0,-3-2 0 0,-6-4-3 16,-5-1 2-16,-3 0 2 0,-2-4-3 15,1 0 0-15,2-3 3 16,2-1-3-16,6-1-5 0,4-3-9 0,2-3 0 15,5-2 3 1,1 0-2-16,0-2 0 0,7 0 10 0,2 0 3 16,4-3 0-16,1-4-8 15,2-1 7-15,2-1-1 0,2-3 4 16,3 0-1-16,2-2-1 15,2-7 0-15,3-3 17 0,-1-5-2 0,5-4-3 16,-2-7 2-16,5-2 3 0,-2-7-6 16,0-2-3-16,1-4 2 15,-4 1 1-15,-2 3-1 0,-5 4 1 0,-4 5 5 16,-4 9-3-16,-4 5 0 15,-5 9 8-15,-4 5-3 0,-2 8 0 16,-1 1-3-16,-1 5-3 16,-6 9-9-16,-7 13-5 0,-9 12 4 0,-4 10 0 15,-8 5 3 1,1 5-3-16,-2 2-2 0,2 1 0 0,5 0 7 15,1-4-8-15,8-8 2 0,5-4 1 0,5-7-2 16,5-4-2 0,4-4 2-16,0-2 0 0,8-7-2 0,2-4 2 15,3-4-20-15,4-4 3 16,3-2-1-16,3-3-8 0,0 0-2 15,1-4-6-15,1-2-21 16,-2-3-19-16,3 1-26 0,-6-4-77 0,-4-8-112 16,-2 4-215-16</inkml:trace>
  <inkml:trace contextRef="#ctx0" brushRef="#br0" timeOffset="28830.04">21765 5149 637 0,'23'-7'0'0,"2"1"175"16,0-2-76-1,-1 1-22-15,4 1-36 0,-1 0-28 0,-2 1-11 16,0 1-4-16,-9-1-152 0,-4-2-81 0</inkml:trace>
  <inkml:trace contextRef="#ctx0" brushRef="#br0" timeOffset="29000.04">20759 4867 978 0,'12'-3'0'0,"2"-1"-76"16,0-4-33-16,-5-3-108 0</inkml:trace>
  <inkml:trace contextRef="#ctx0" brushRef="#br0" timeOffset="34120.047">13417 6747 680 0,'0'-1'0'0,"0"-2"194"0,0 0-96 0,0-4-47 16,0-5-17-16,3-4 8 15,0-4-7-15,1-4-8 0,0-4 7 16,-1-3 1-16,1-3 0 16,-3 4-3-16,0 3-13 0,-1 4-2 0,0 9-1 15,-8 2 5 1,-3 7-11-16,-5 5-2 0,-9 0-3 0,-5 13-1 15,-6 5-5-15,-5 9 2 0,-1 3 4 0,1 6-3 16,1 4 1 0,4 2-1-16,8 2-3 0,8-2 2 0,6-1-2 15,10 1-3-15,4-1 5 16,2-5-2-16,7-2-4 0,4-7 4 15,4-4 0-15,1-8-2 16,3-8 0-16,3-7 0 0,3-4 1 0,1-11 4 16,2-3 4-16,-1-6-5 0,-2-3 6 15,0-4 2-15,-2-4 7 16,1-4 1-16,1-2 6 0,-1-7-17 0,3-1-2 15,-2-4-2-15,1-5-1 16,-1-4 3-16,-2 1-5 0,-2-2 2 16,-3 5 2-16,-1 8-3 15,-5 9 0-15,-5 12 0 0,-2 9 4 0,-7 10-4 16,1 5 0-1,-1 5 4-15,0 0-4 0,-3 10-14 0,-5 9 10 16,-2 7 2-16,-4 8 4 0,-2 7 1 0,-3 4-1 16,-3 3 6-1,-1 7-2-15,0 0-1 0,1 3 1 0,1 1-5 16,2-4-1-16,4-2 0 15,4-7 2-15,4-4-2 0,7-6 0 16,0-5 0-16,6-5-4 16,6-3 5-16,-2-7-2 0,4-4-12 0,2-5 7 15,1-2 1-15,3-4-4 16,0-1 4-16,4-4 3 0,-4-7-4 15,3-2 6-15,-1-4 0 0,-1-4-1 0,2-5 1 16,0-4 5-16,0-3-6 16,-2-3 2-16,-1 2 0 0,-3 0-1 15,-3 5 5-15,-4 5-4 16,-4 4-1-16,-3 6 0 0,-3 3 6 0,0 0-7 15,-6 8 1 1,-3 1 0-16,-5 2 0 0,-4 12-7 0,-6 8 1 16,0 11 7-16,-2 5 1 0,4 1 1 0,4 4-6 15,3-5 4 1,8-3 0-16,3-5-2 0,4-4-3 0,0-5 3 15,6-2-2-15,1-5 2 16,3-3 0-16,-1-3 0 0,3-1 2 16,0-2 1-16,3-1-3 15,-1-2 2-15,0-1-3 0,3-3-1 0,-1-4 3 16,1-4 0-16,2-2-10 15,0-3 9-15,0-5 0 0,2-1-10 16,-1-2 11-16,2-4 0 0,-1 0 0 0,0 6 1 16,-4 2-4-16,-1 7-5 15,-4 6 6-15,-2 6-1 0,-2 2-4 16,0 2 6-16,-3 8-2 15,0 6-3-15,-1 7 5 0,-1 2 1 0,-3 2 0 16,0 1 0 0,-3-1 3-16,-4-1-4 0,-3-3 2 0,-3-3 3 15,-2-2-3-15,0-1 6 16,-1-6-4-16,4 4-4 0,-1-5 2 15,3-3 0-15,2 0-2 0,2-3-2 0,3-3-5 16,3 1-2-16,0-2-5 16,3 0 1-16,4 0 8 0,4-3 7 15,3-5-1-15,0-2 0 16,3 0 0-16,0-6-1 0,3 0 2 0,1-5 1 15,3-3 0-15,0-6-2 16,3-2 0-16,4-5 2 0,-2-5-2 16,3-5 0-16,1-3 10 0,-2-6-1 0,4-2-1 15,-4-4-1-15,0 1-2 16,-6 2 3-16,-4 11-3 0,-5 8 1 15,-5 15 3-15,-5 9-1 16,-5 6 4-16,-1 7 3 0,-2 3-6 0,-8 5-13 16,-6 15 3-1,-5 11-2-15,-3 7 5 0,-3 9 2 0,0 6-4 16,0 4 0-16,1 5 6 15,2 1-3-15,2-4-2 0,5-7 1 16,5-4 0-16,4-7-4 0,5-9 3 0,3-6-3 16,1-3-4-16,9-4 2 15,-2-5-2-15,5-4-10 0,3-3 10 16,-1-2-3-16,4-5-3 15,-1 0-1-15,-1-5 1 0,4-6-1 0,-3-3 9 16,1-5 3-16,-1-1-2 16,0-7 4-16,2-1-1 0,-7-3 0 15,1 4 0-15,-4 5-1 16,-3 6-2-16,-4 8 6 0,-2 6-6 0,-1 2-4 15,-7 14-1-15,-5 6 4 0,-4 9 2 16,-5 4 4-16,4-3-2 16,4-1-1-16,6-3 2 0,0-3-1 0,7-3 0 15,0-6-1 1,0-3 1-16,5-1-4 0,3-5 6 0,2-1-2 15,1-1 0-15,3-3-1 16,-1 0 3-16,2 0-4 0,2-6 3 16,1-3 0-16,0-1-2 0,3-1-4 0,-2-1 5 15,3-4-15-15,1 0 7 16,-2-3-2-16,0 3 0 0,-3 3 5 15,-5 3 4-15,-4 5-2 16,-5 4 4-16,-4 1-2 0,0 7-8 0,0 9 15 16,-5 1 5-16,-1 5-6 15,-2-1 2-15,-1 1-1 0,3-1 3 16,-1-3-1-16,1-5-3 15,2-2-3-15,0-3 8 0,0-2-2 0,1-3-2 16,0-1 2-16,2-2-1 0,0 0-2 16,-1 0 0-16,2 0-1 15,0 0-1-15,0-3 0 0,0-3-6 0,5-3-2 16,3-3 3-1,1-2-5-15,4-2-2 0,4-4 1 0,0-4-2 16,3-1-6-16,2-1 5 16,2-1-2-16,2 1-6 0,-4 3 8 15,1 3-8-15,-4 3 12 16,-4 9 6-16,-3 7-1 0,-5 1-6 0,-4 17 5 15,-3 7 1-15,-3 10 4 0,-7 6 10 16,1 1-2-16,1-3-2 16,-2-3-4-16,4-6 0 0,0-4-5 0,4-4 2 15,1-6 1-15,1-2-3 16,7-2-22-16,1-5-15 0,7 0-83 15,3-4-54-15,4-2-108 16,1-3-177-16</inkml:trace>
  <inkml:trace contextRef="#ctx0" brushRef="#br0" timeOffset="35580.049">15086 6849 594 0,'9'-20'0'16,"-2"5"246"-16,-2 3-114 0,-4 1-35 0,-1 3-18 16,-4 0-14-16,-5 4-22 15,-5 3-12-15,-5 3 8 0,-6 12-8 16,-4 6-9-16,2 9-5 15,-1 3-5-15,2 1-6 0,3 1-4 0,4-4 0 16,3-2 0-16,6-5-3 0,3-2 2 16,2-4 2-16,4 0-3 15,1-3-21-15,2-2 7 0,5-2-8 0,2-3 8 16,2-2 0-16,1-3-5 15,1-1 5-15,2-2-4 0,1-7 5 16,1-4 7-16,1-2-5 16,2-4-15-16,-3-2 13 0,0-4 6 0,1-4 1 15,0-3 6 1,-2-2 0-16,0-1 0 0,-3 4-2 0,-1 3 2 15,-4 6 1-15,-5 9-1 0,0 4 7 0,-3 7 2 16,0 4-6 0,-1 10-6-16,-8 11 6 0,-2 10 15 0,1 0-10 15,-2 2-6-15,6-2 1 16,0-5-1-16,3-4-3 0,4-4 2 15,-1-6 3-15,0-3-4 16,4-3 0-16,3-4 12 0,1-3-4 0,5-2 1 16,0-1-2-16,6-7-5 0,2-4 4 15,4-5-4-15,3-3-3 16,0-4 2-16,-2-5 3 0,-1-3-5 0,-2-5 2 15,-1-7 3-15,1-5-3 16,-1-3 1-16,1-5 1 0,1 1-4 16,1 1 2-16,-3 2 3 15,-3 7-5-15,-6 8 1 0,-8 14 0 0,-3 11 4 16,-2 8 8-1,-5 5-5-15,-3 12-7 0,-9 14 0 0,-4 10 6 16,-1 10-2-16,-3 6 1 0,1 5-1 0,-1 2-3 16,0 2 2-1,2-2-2-15,4-5 0 0,2-8 2 0,3-6-1 16,4-8-4-16,3-7 4 15,4-6-2-15,3-6-6 0,2-3 4 16,3-6-4-16,3-1-6 16,3-3 7-16,3 0-1 0,2-8-8 0,1-2 3 15,3-3-8-15,-2-2-2 16,2-3 5-16,1-3 5 0,-1-4 0 15,-3-1 8-15,1-1 1 0,-5 0-2 0,-2 3 7 16,-5 10 0-16,-2 2 4 16,-4 10 15-16,0 2-4 0,0 4-12 15,-4 11-5-15,0 8 5 16,-3 4 2-16,-2 5-2 0,0-3-5 0,1 0 2 15,4-5 2 1,0-3-6-16,1-6 1 0,3-2 0 0,0-5 3 16,1-1-3-16,4-3 0 0,0-1 2 0,2-3-2 15,0 0 0 1,3 0 5-16,0-5-6 0,4-5-4 0,-2 0-6 15,3-4-5-15,3-3 8 16,-3-3-2-16,3-1 4 0,-1-6 5 16,-2 3-2-16,2 0-7 15,-1 0 14-15,-4 8-5 0,-4 4 0 0,-2 8 1 16,-6 4 0-16,0 7-14 15,0 11 13-15,-6 5 2 0,-1 4 10 16,0 2-6-16,1-2-2 0,4-4 3 0,2-2-1 16,0-5-4-16,2-4-1 15,1-5 0-15,4 1 2 0,1-4-2 16,0-3 0-16,2-1 5 15,2-2-4-15,4-3 1 0,-2-4 1 0,2-2-3 16,-2-3 0 0,-1-1 2-16,-3-4-2 0,-2-1 0 0,-4-4-3 15,1 4-2-15,-3-3 3 16,-2 2 1-16,0 1-3 0,0 2 5 15,-1 4 1-15,1-1-4 0,0 5 1 0,2 1 1 16,4 3-11-16,1 2 5 16,3 2 3-16,-2 2-6 0,4 4 6 15,-4 2-1-15,2 5-4 16,-3 3 7-16,0 3-1 0,0 3 1 0,-3 2 2 15,-1 0 21-15,0-1-5 16,-2 1 0-16,-1-3-6 0,0-4-5 16,0 2-1-16,0-5-4 0,0 0-1 0,1-4 0 15,-3-4 4-15,1 0-5 16,-4-3 2-16,1 1 9 0,-2-2-6 15,1 0 2-15,2 0-3 16,0-3-1-16,3-1 0 0,0-3-3 0,3-4-8 16,4-1-7-1,4-3-2-15,2-4-11 0,4-4 3 0,3-3 0 16,2-1 0-16,2-4 13 15,-2-1 0-15,-1 3 7 0,-2 5 5 16,0 8 1-16,-2 5 0 0,-2 4 8 0,3 7 1 16,-5 0 1-16,1 10 5 15,-6 4-4-15,-2 6 6 0,-3 5-1 16,-3 2-5-16,0 1 3 15,-6 1 2-15,1-2 0 0,-4-2-5 0,0 0-5 16,-6-3-4-16,4-2 0 16,-1-2 0-16,0-3 0 0,2 1-4 15,-1-2-39-15,1-2-19 16,3-3-57-16,3 0-31 0,1-6-66 0,3-3-181 15</inkml:trace>
  <inkml:trace contextRef="#ctx0" brushRef="#br0" timeOffset="35730.05">16206 6590 891 0,'14'-23'0'16,"-1"5"111"-16,-5 3-97 0,-5 2-11 15,0 7-3-15,-3 2 0 16,-9 0-123-16,-4 3-184 0,-9-2-15 15</inkml:trace>
  <inkml:trace contextRef="#ctx0" brushRef="#br0" timeOffset="35880.05">15602 6545 505 0,'8'0'0'0,"3"-7"285"16,5-3-206-16,3-1-28 0,4-2-14 16,1 4-26-16,0 2-10 15,-3 1-2-15,-3 5-84 0,-7-3-62 0,-6 1-169 16</inkml:trace>
  <inkml:trace contextRef="#ctx0" brushRef="#br0" timeOffset="36180.05">14461 6478 438 0,'-17'1'0'0,"9"0"242"15,5 0-186-15,3 1-13 16,5-1-32-16,5 1-13 0,8 1 4 16,5 2-2-16,5 4 0 15,0-7-345-15</inkml:trace>
  <inkml:trace contextRef="#ctx0" brushRef="#br0" timeOffset="37130.052">17011 6985 824 0,'-4'-3'0'0,"3"3"281"15,1 0-208-15,1 0-36 0,9 0-25 16,7-1 21-16,7-1 17 16,12 0-14-16,9-3-7 0,8 0 10 0,5-2 5 15,2 1-5-15,0 1-6 0,-1 1-2 16,-2 0-10-16,-6 4-15 15,-5 0-1-15,-6 0-1 0,-7 3-7 0,-5 0 6 16,-6-3-1-16,-4 0-2 16,-1 0 0-16,-6 0 0 0,1-1-3 15,-4-2 4-15,-3-2 0 16,-1-2-2-16,-4-4-5 0,0-2 3 0,-8-2-12 15,-5-3 7 1,-1 0-6-16,-5-1 3 0,-4 0 7 0,1 1 2 16,-3 2 0-16,4 1 4 0,3 5-1 0,6 1-2 15,5 6 2-15,4 2 2 16,3 1-6-16,3 2-14 0,5 4 11 15,5 3 3-15,2 0 2 16,4 2 2-16,-1-3-2 0,1 0 2 0,-4-2 0 16,-1 0-2-1,-2 0 2-15,-3-1 11 0,0 1-8 0,-2 1 1 16,1 3-1-16,-3 2-2 15,2 5 2-15,-3 1-5 0,-4 1 2 16,0 1 5-16,-6-1-4 0,-4 1 1 0,-4-1 4 16,-6 0 2-16,-2 1 6 15,-4 0 1-15,-1-2-6 0,-1 2-1 16,2 0-3-16,2-4-2 15,4 2-6-15,6-4 4 0,1 0-1 0,5-3-1 16,2 0-25-16,1-2-14 16,2 2-33-16,0-2 5 0,1-1-14 15,1 1-57-15,1-2-48 0,-2-3-135 0</inkml:trace>
  <inkml:trace contextRef="#ctx0" brushRef="#br0" timeOffset="41370.057">18479 7149 569 0,'1'-5'0'0,"2"-3"254"15,3-3-147-15,1-6-25 0,3-3-12 16,1-2-28-16,2-4-11 15,0 2 0-15,1 0-2 0,0-3-4 0,1 2 1 16,1-3-4-16,1 1-1 16,-2 1 3-16,0 1-7 0,-4 3-2 15,-3 7 4-15,-3 3 1 0,-3 7-1 0,-2 3-6 16,0 2-10-16,-1 6-6 15,-5 10-6-15,-4 8 10 0,-3 5 4 16,-1 4-5-16,0 0 0 16,-2-3 6-16,3-1-7 0,1-1 2 0,5-5 3 15,0-2-6 1,5 0 2-16,2-1 0 0,0-2 0 0,5-2-14 15,3-7 1-15,3-1-2 16,3-4 7-16,0-1-3 0,3-3-1 16,1 0 8-16,2-6 2 0,1-5 0 0,4-4 4 15,-2-2-1-15,2-5-3 16,-4-2 4-16,-1-2 0 0,-3-3-3 15,-2 1 2-15,0 0 1 16,-4 2-1-16,-1 4 3 0,-3 2-3 0,-2 4 3 16,-5 6 1-16,0 3 1 15,0 4 4-15,0 3-2 0,-5 0-4 16,-2 5-7-16,-5 7 5 15,0 7-1-15,-3 5-2 0,1 2 2 0,3 2 3 16,1-2-5-16,2 1 2 0,3-4 0 16,0-3-1-16,5-2-2 15,0-2 2-15,5-3 0 0,6-2-9 0,4-3 8 16,4-3-4-1,4-5 7-15,1 0-1 0,1-9-2 0,0-2 1 16,0-3 0-16,-3-4 0 16,-2-1 0-16,-2-3 3 0,-1-2-3 15,-1 0 0-15,-1 1 4 0,0-3-5 0,-2 3 2 16,-3 6 1-16,-3 2-2 15,-2 10 0-15,-4 2 1 0,0 3-1 16,-1 0-1-16,0 6 0 16,-2 6-10-16,-4 7 15 0,0 1 0 0,-1 2-3 15,0 0 2-15,-2-2-2 16,3-1-2-16,-2-1 2 0,0-3 6 15,1-2-8-15,0-1 2 16,1-6 1-16,3 1-2 0,2-2 0 0,0-4 0 16,0 0 0-16,-1 0 2 0,2-1-2 15,0 0 0-15,0 0 6 16,3-5-5-16,4-2-2 0,3-5 1 0,4-1 0 15,2-5 0 1,1-2 0-16,2 1 1 0,-1-6-1 0,2 1-2 16,0 0 0-16,-2-5-3 15,1 7 7-15,-3 1-4 0,-1 6 0 16,-1 3 3-16,-1 3-2 15,-2 5-2-15,-2 4 0 0,-2 3 1 0,-1 9-4 16,-3 8 4-16,-3 6 2 0,0 1 0 16,-6 5 0-16,-1-3 1 15,0-3-1-15,-1 0 3 0,1-3-1 0,2-2-4 16,5 1 4-16,-2-5-1 15,4-1-1-15,1-3-3 0,1-2 2 16,4-4-7-16,-1 1 4 16,1-5-1-16,3-3 1 0,3 0 5 0,0-5-1 15,5-5 0-15,2-4 0 0,-2-2 0 16,3-3 0-16,0-4-3 15,0-1 3-15,-1-1 0 0,-2-3-3 0,0 1 3 16,-5 2 0 0,-2 3 0-16,-6 6 1 0,-2 4-2 0,0 7 2 15,-4 2 0-15,0 3-1 16,0 7 0-16,-8 8-11 0,0 8 10 15,-4 5 2-15,1 1 5 16,2-3-7-16,2 0 2 0,0-2 1 0,5-3-3 16,2-3 2-16,0-3-1 0,5-2-3 15,2-5 5-15,5-1-4 16,0-3 2-16,2 1 0 0,1-5 0 0,1 1 1 15,1-1 0-15,1-3 1 16,-1-4-4-16,1-4 1 0,1-5 1 16,0-3 1-16,1-3 0 15,0-3 0-15,1-4-1 0,4 0-5 0,0-2 0 16,1 5-5-1,-2 3 2-15,-3 7 3 0,-4 2 2 0,-2 5 2 16,-1 3 0-16,-2 3-2 0,-3 3 4 0,0 0-2 16,-2 3-4-1,0 2 8-15,-2 1-5 0,-2-1 1 0,-1-2 1 16,-2-1 0-16,1 0 0 15,-1-2 5-15,0-1 6 0,-3-3-3 16,-2-3-7-16,-2 0 2 16,1 2-6-16,-1 2 4 0,-3 2-1 0,-1 1 0 15,-1 4-3-15,-4 5 3 0,-1 2 0 16,1 3 0-16,-2 1 2 15,0-1-3-15,1 1 2 0,1 2 19 0,3 3-9 16,4 2-1-16,2 3-4 16,2 2-3-16,5 1 5 0,0-1-7 15,7-4-2-15,2-1 2 16,3-4 2-16,2-2-3 0,0-7 0 0,3-4 2 15,1-5-2 1,3 0 0-16,1-8 6 0,1-4-4 0,2 0 1 16,3-5-2-16,0-1-1 0,2-3 0 0,0-2 2 15,4-1-2 1,-2-5 0-16,4-3 2 0,3-2-2 0,-1-3-13 15,0 6 6-15,-5 5-3 16,-8 7 8-16,-7 6 0 0,-8 6-1 16,-3 7 3-16,-2 0 0 15,-2 9-4-15,-1 3 3 0,-2-1 2 0,0 3 3 16,0-2 0-16,-2-5 0 15,1 0-2-15,-1-4 7 0,-3-3-1 16,0 0 7-16,0 0 3 0,-2-3-4 0,2 0-8 16,-3-2-2-16,0 4-3 15,0 1-2-15,-4 0-3 0,-3 2 1 16,-5 8 0-16,0 4 1 15,-1 6 3-15,-3 4-2 0,3 2 0 0,1 0 1 16,5-1 0 0,4-1 1-16,5-5-2 0,3-1-2 0,3 0 2 15,0-3-1-15,7-2-1 0,4-1 4 0,2-1-1 16,1-5 0-1,3 0 0-15,-1-4 2 0,0-1-6 0,0-1-2 16,-2 0-4-16,3-6-6 16,-1-3 6-16,1-4 4 0,0-3-2 15,-1-4 9-15,-1-4-1 16,2-4 0-16,-1-1 0 0,0 0-1 0,0 0-2 15,-3 7 4-15,-1 5-2 16,-4 8-2-16,-6 4 5 0,-1 5-4 16,-1 0-6-16,-5 9 0 0,-3 8 4 0,0 5 2 15,-1 6 4-15,-2-3 0 16,5-1-2-16,2-3 6 0,1-2 1 15,3-5-5-15,2 0 1 16,2-3-3-16,1-4 0 0,2 1-2 0,-1-4 2 16,4-2 1-1,0-2 1-15,0 0 0 0,3-2-2 0,-1-3-9 16,3-1-1-16,1-3-5 15,1-3 9-15,4-3 3 0,1-4-1 16,2 0 5-16,2-3-2 0,0-2-2 0,0 0 2 16,-2 2 2-16,-3 5-2 15,-2 5 1-15,-4 6 0 0,-4 4 0 16,-1 2-1-16,-3 4 6 15,-1 9-1-15,-2 2 2 0,0 5 0 0,0 3 3 16,-2 2-2-16,-2 2-2 16,2-1-4-16,-2-2 3 0,-3-4-5 15,-2-3 2-15,-6-1 2 0,-2-4-1 0,-2-4-1 16,0-1 3-16,1-2 2 15,4-3-8-15,3 1 4 0,3-3-2 16,2 0-12-16,2 0-1 16,0 0-3-16,6 0-6 0,6-5 23 0,4-4-2 15,6-2 0 1,2-4 2-16,1-3 0 0,5-4-1 0,0-6 0 15,3-5 4-15,1-8-5 16,3-5 2-16,1-4 2 0,2-4-2 16,4-1 3-16,-1-5 1 0,0 3-5 0,-5 6 0 15,-5 6 6-15,-11 13-2 16,-8 11 8-16,-9 9 4 0,-5 8 2 15,0 3-2-15,-6 5-8 16,-8 10-13-16,-8 13 9 0,-6 10 0 0,-5 7-2 16,-3 9 7-16,4 5-3 15,1 0-1-15,6 2-2 0,1-6-1 16,5-5-1-16,4-6 2 15,7-9-2-15,4-3-2 0,4-5 2 0,2-3 1 16,5-5-3-16,5-3 1 0,4-5 0 16,5-2 0-16,3-4 0 15,4-4 4-15,2 0-4 0,0 0 0 0,-1-7-49 16,-4-3-13-1,-4-2 3-15,-1-2-47 0,-4-8-100 0,-7-5-116 16</inkml:trace>
  <inkml:trace contextRef="#ctx0" brushRef="#br0" timeOffset="41520.058">21103 6834 784 0,'28'-10'0'0,"2"1"201"0,2-1-115 15,0 3-38-15,0-1-20 16,1 3-24-16,-6-2-8 0,-6-1-76 15,-5-2-99-15,-7 0-142 16</inkml:trace>
  <inkml:trace contextRef="#ctx0" brushRef="#br0" timeOffset="41700.058">19889 6454 872 0,'19'-2'0'0,"7"-2"0"16,1-4-1-16,-3-4-200 0,-5 0-229 16</inkml:trace>
  <inkml:trace contextRef="#ctx0" brushRef="#br0" timeOffset="45550.062">18451 7938 686 0,'-2'-5'0'0,"-1"0"331"0,2 0-230 0,-1-3-29 16,2 0-24-1,0 0-26-15,1 3-10 0,7-2-12 0,5 1 0 16,5 2 4-16,5 2-4 15,1 2 0-15,0 7 13 0,-2 4 0 16,-5 0 2-16,-4 4 3 0,-4 2-2 0,-6 0 2 16,-1 1-4-16,-2-3-5 15,-5 2 1-15,-4-2-3 0,-3 2-3 16,0-3 2-16,-2 1-4 15,2-3-2-15,0 2 0 0,2-2 4 0,3-7-5 16,2-1 1-16,3-3 0 16,2-1 1-16,0 0-1 0,0 0 3 15,3-5-4-15,2-4 2 0,2-4-1 0,4-3-1 16,0-2 2-16,3-1-1 15,4-1 0-15,0-1-2 0,5 2 2 16,-2 0-12-16,3 3 12 16,-1 1 0-16,-2 4-6 0,-2 2 7 0,-3 4-2 15,-4 4-2 1,-1 1 4-16,-4 11 0 0,-5 5 2 0,1 6 6 15,-4 5 0-15,-4 1-6 16,-2 1 4-16,-1-3-5 0,-2-3-1 16,0-3 5-16,0-4 1 0,0-2 0 0,3-2 2 15,-1-3-6-15,1-4 0 16,1-1 1-16,4-3-2 0,2-1-1 15,-2 0 3-15,2 0-1 16,0-3-5-16,7-5-2 0,3-4-7 0,4-5-2 16,3 0 9-16,0-6-5 15,5 0-1-15,-1-4 9 0,2-2-2 16,-1 0-1-16,4 1 7 15,-2 1-4-15,0 7-1 0,-2 3 1 0,-3 8 2 16,-2 7-2-16,-4 2-3 0,-4 3 4 16,-5 11-7-16,-4 5 7 15,-1 5 0-15,-7 4 7 0,-2-1 1 0,0-2-2 16,0-1-4-1,3-2 4-15,0-1-6 0,2-1 0 0,3-3 0 16,2-1 1-16,0-4-3 16,4 1 4-16,1-4-4 0,0-1-1 15,2-1 3-15,3-5 0 0,0 0-14 0,1-2 12 16,3-3-4-16,-1-5 2 15,4-2 2-15,-1-2-4 0,4-5-3 16,2-2 3-16,-2-3-3 16,3-3-3-16,-1-1 7 0,1-2-3 0,-2 0-1 15,-2 2 6-15,-4 3 1 16,-4 4-1-16,-4 6 4 0,-4 3 1 15,0 6-4-15,-3 3 4 16,0 1 10-16,-7 8-4 0,-7 5-5 0,0 10 1 16,-2 3 6-16,2 0-2 0,4 1-4 15,2-5-5-15,5 1 2 16,-2-3 2-16,3-2-3 0,1-4 0 0,0-1 0 15,1-5 0 1,2 0-2-16,2-2 2 0,3-2-17 0,1-1 2 16,4-3 3-16,2 0-6 15,3-1 0-15,0-4-8 0,2-2-8 16,0-5 10-16,3 0 5 15,0-4-3-15,0-2 10 0,-1-2 2 0,-3-1-1 16,-1-1 11-16,-4 1 0 0,-3 4 0 16,-3 1-1-16,-2 5 3 15,-3 6 2-15,0 2 6 0,-1 3-2 0,-1 6-4 16,-5 10 4-16,-3 9 15 15,-5 4-11-15,0 2-5 0,2 1-4 16,1-6-3-16,4 0 0 16,3-5 4-16,1-5-4 0,2-3 0 0,5-2 0 15,5-4 3-15,5-1 0 0,5-5 0 16,6-1 0-16,2-2-1 15,3-5 0-15,-2-5-2 0,1-2 0 0,-2-3 13 16,-2-6 3 0,1-3 1-16,-2-6-4 0,1-4 5 0,-1-5-4 15,0-4-6-15,-1-1-1 16,-1-3 1-16,-4 3-5 0,-3 2-1 15,-4 5 0-15,-6 10-1 16,-4 8 0-16,-2 9 5 0,-6 9 2 0,-4 3-8 16,-5 13 0-16,-8 10 4 0,-1 9 1 15,-2 7 7-15,-1 4-9 16,3 4-3-16,-1 2 0 0,2-2 2 0,4-1-2 15,3-6 0-15,6-4 2 16,5-4-3-16,4-4 2 0,3-6-2 16,6-4-11-16,6-2 8 15,2-4-3-15,4-5-4 0,2-5 5 0,3-2-4 16,1-2 1-1,1-7 9-15,2-3 0 0,0-6-6 0,0-4 5 16,-1-7-3-16,2-7 0 0,-1-8 5 0,4-5-1 16,0-7 0-1,3-4 0-15,-2 0 2 0,0-1-3 0,-2 6 2 16,-7 6-1-16,-5 10 0 15,-9 13 0-15,-6 11 2 0,-4 8-1 16,-3 10 12-16,-8 18-8 16,-12 12-3-16,-2 13 5 0,-4 6-1 0,1 4-5 15,2-1 3-15,4-3-2 0,0-1-2 16,0-4 0-16,5-5 5 15,-1-3-6-15,4-8 2 0,4-2-2 0,1-9-12 16,7-4 6-16,1-3-1 16,4-4-8-16,4-4 4 0,3-2-6 15,3-3-22-15,2-1 6 16,3-6-1-16,2-3-12 0,0-5 13 0,2-3-8 15,0-4 11 1,0-5 20-16,1-5 9 0,-2 0-1 0,-1 0 4 16,-3 0 1-16,-3 8-2 0,-5 7 0 0,-4 7 17 15,-1 7-9 1,-5 3-6-16,-1 16-3 0,-8 8 2 0,-2 11 40 15,-3 2-35-15,3-2-5 16,1-3 2-16,4-7-1 0,4-4 4 16,2-3 3-16,0-7-2 15,3-3 0-15,7-1-1 0,1-5-2 0,4-2 0 16,4 0 1-16,1 0-4 15,3-7-1-15,0-3 0 0,3-4 3 16,-2-2-4-16,2-3 2 0,-1-1 1 0,0-4-2 16,3-4-3-16,-1-2 1 15,2 0 4-15,1 5 0 0,-3 7-4 16,-6 7-2-16,-7 7 3 15,-6 4 0-15,-3 0-5 0,-3 8 2 0,-2 1 2 16,0-2 1 0,-4 0 2-16,1-1 6 0,-2-5 3 0,0-1 9 15,0-1 6-15,1-7-8 0,-3-1-8 0,2 0-6 16,0 3-2-1,-1 1 3-15,-1 5-2 0,-2 0-4 0,-6 9 1 16,-3 9-1-16,0 4 0 16,-2 5 3-16,6-1 0 0,1 0-2 15,6 1-1-15,3-5 2 16,4-1 0-16,0-1-1 0,6-3 0 0,2-3-1 15,2-1 2-15,1-5 0 16,2-2 0-16,1-2 0 0,0-1 0 16,4-2 0-16,-3-1-17 0,3 0 3 0,0-3-10 15,-2-4 8-15,3-1 0 16,0-6 10-16,1-2 4 0,4-4-4 15,1-5 3-15,3-3 6 16,4-6-6-16,4-3 1 0,2 1 1 0,1 5-4 16,-5 6 0-1,-5 8 5-15,-6 6 0 0,-7 6 0 0,-4 1 0 16,-5 3 19-16,-1 1-11 15,-3 0 3-15,-1 0-7 0,-2 0 2 16,0-2 20-16,0 1 9 0,-4 0-17 0,-3-2-11 16,0-1-2-16,-2 0-5 15,-2 2 0-15,1 2 3 0,-5 8-3 16,-5 8-5-16,-2 7 5 15,-1 2-2-15,-4 7 3 0,2 0 0 0,4-1-1 16,3-2-1-16,8-5 1 16,4-5 0-16,4 1 0 0,2-4 0 15,2-3-6-15,6-4 6 0,0-1 0 0,5-3-17 16,3-4-4-16,1 1-13 15,1-2-8-15,-1-2 5 0,0-4 5 16,0-3 5-16,-1-2 1 16,0-3-1-16,0-6 10 0,-2-4 14 0,1 0 3 15,-2-2 0 1,-2 2 0-16,2 5 13 0,-6 3 3 0,-3 11 5 15,-2 3 1-15,-2 2-12 16,0 7-2-16,-5 7 31 0,-1 6-4 16,-1 0-23-16,2 0-5 0,2-5-3 0,3-1 5 15,0-5 1-15,2-1-5 16,1-3 0-16,0-2-5 0,5-3 0 15,2 0 5-15,3 0-3 16,3-4 0-16,4-2 1 0,-1-3-5 0,3 0-7 16,1-2 2-16,-1-1-5 15,3 0-8-15,-1-2 7 0,1 3 1 16,-3 3-2-16,-4 1 8 15,-4 6 4-15,-6 1-1 0,-5 5 6 0,-3 6 15 16,0 7 10-16,-4 3-7 0,-3 4-11 16,0 2-1-16,-1-3 3 15,0 0-2-15,0-4-9 0,1-5 2 0,-1-4-1 16,2-4-2-1,0-2 0-15,2-4 12 0,3 0 0 0,0 0-3 16,1-1-8-16,2 0-2 16,8-3 1-16,1-6 3 0,6 1-6 15,3-4-2-15,3-3-2 0,5-1-6 0,0-6 9 16,2-7 2-16,3-5 1 15,0-6 2-15,1-7 2 0,1-8-3 16,-1-3 0-16,-1-3 18 16,-1 1-12-16,-4 5 5 0,-6 7 2 0,-6 10 13 15,-6 12 6-15,-4 12-7 16,-3 5-8-16,-3 9-7 0,0 6-12 15,-8 10-2-15,-8 12 8 16,-7 12 5-16,-4 3 0 0,1 4 6 0,1 4 1 16,0-3 0-16,4 1-1 0,2-5-7 15,3-4 0-15,4-5 1 16,4-4-8-16,3-5-1 0,5-4 0 0,0-3 1 15,4-5-3 1,6-2 4-16,1-6-4 0,6 0-26 0,2-3 0 16,3-3-18-16,-2-4-32 15,4-6-13-15,-6-3-37 0,-3-6-106 16,-6-5-128-16</inkml:trace>
  <inkml:trace contextRef="#ctx0" brushRef="#br0" timeOffset="45700.064">21565 7785 809 0,'20'-10'0'15,"4"-1"206"-15,0 3-170 0,2 1-22 16,-3 1-9-16,-3 0-2 16,-3 4-6-16,-6-4-139 0,-8-1-95 0,-3-5-236 15</inkml:trace>
  <inkml:trace contextRef="#ctx0" brushRef="#br0" timeOffset="45830.064">20864 7427 918 0,'11'0'0'15,"6"0"-70"-15,-3 0-52 0,-4 0-76 0,-9-5-238 16</inkml:trace>
  <inkml:trace contextRef="#ctx0" brushRef="#br0" timeOffset="45980.064">20458 7544 519 0,'7'-4'0'16,"5"-1"78"0,3-2-66-16,0 1-8 0,1 3-8 0,1-1-75 15,0 1-49-15,0 1-105 0</inkml:trace>
  <inkml:trace contextRef="#ctx0" brushRef="#br0" timeOffset="46730.064">18906 8547 941 0,'0'-2'0'0,"-5"11"199"16,-9 18-161-16,-6 18 10 16,-3 17 7-16,-1 3-26 0,3 3-12 0,2-7-8 15,0-8 8 1,1-10 1-16,0-6-2 0,0-9-2 0,3-6 0 15,1-5 0-15,3-5-1 0,2-6-1 0,3-1-5 16,6-1-4 0,-1-2 1-16,1-2-5 0,0 0-8 0,1-1 1 15,7-7 2-15,2-3 6 16,8-5 0-16,0-3 3 0,4-8-3 15,3-2-6-15,3-2 6 16,0-6 0-16,4 4 1 0,2 3-2 0,-3 6-2 16,-3 10 4-16,-1 11-1 15,-6 3 0-15,-5 12-7 0,-9 14 7 16,-5 7-9-16,-3 7 13 0,-9 2 5 0,-3-4-6 15,-2-4 4-15,-4-5-1 16,-1-4-2-16,-3-4 5 0,-1-4 0 16,-1-2-8-16,-2-1 3 15,1-4-1-15,1-1-6 0,0-3-8 0,4-1-21 16,2-1-27-1,4-2-6-15,4-2-16 0,5 0-61 0,6-6-16 16,1-6-45-16,8-4-94 16</inkml:trace>
  <inkml:trace contextRef="#ctx0" brushRef="#br0" timeOffset="47310.066">19085 8864 608 0,'16'-2'0'0,"-4"2"286"0,-2 7-170 15,1 8-33-15,-3 7-15 16,-1 4-9-16,-2 5-16 0,-2-1-6 15,-3-1-3-15,0-2-4 0,-2-3-3 0,-4-3-1 16,-2-4-2-16,-3 0 1 16,0-2 0-16,-4-3-4 0,2-4-11 15,4-2-7-15,0-3 2 16,4-1-1-16,5-2-4 0,0 0 0 0,0 0 4 15,2-5-4 1,6-6-12-16,5-4 13 0,6-8-2 0,4-3 2 16,3-3 1-16,-1-3-2 15,3-3-3-15,0 1-8 0,-1 0-6 16,-2 1 4-16,-3 5 4 0,-6 6 0 0,-1 8 5 15,-6 9-3-15,-2 2-11 16,0 3-6-16,-4 6 5 0,-1 6-2 16,2 3 0-16,-4 3-3 15,0 4-8-15,0-2 14 0,-2-1 0 0,-1 0-2 16,-1-2 16-16,-2-1 2 15,0 0 1-15,-3 1 2 0,2 0-1 16,2 2 0-16,1 0 6 16,3-2-2-16,1 0-3 0,1-2 0 0,6-3-1 15,1-3 0-15,7-1 7 0,0-6 0 16,5-2-3-16,3-2 6 15,0-8 2-15,2 1 4 0,0-3 4 0,-2-3 0 16,-3-1 3 0,-4-2-3-16,-4-1-1 0,-2-1 7 0,-3-2-9 15,-2-2-1-15,-4 0-5 16,-1 2 1-16,-3-2-3 0,-2 5 2 15,-5 0-4-15,-3 4-3 0,0 3-3 0,-2 2 3 16,3 7-4-16,1 3 0 16,2 4-13-16,0 12-31 0,0 3-23 15,1 9-8-15,3 4-38 16,1 1-137-16,2 0-161 0</inkml:trace>
  <inkml:trace contextRef="#ctx0" brushRef="#br0" timeOffset="49380.068">19836 9027 766 0,'4'-25'0'0,"-4"-1"314"0,0 1-208 0,-5 6-23 16,-5 5-4-1,-2 7-27-15,-4 3-9 0,-1 4-2 0,-2 8-14 16,-3 6-11-16,0 7-3 15,1 4-2-15,1 1-6 0,5-1-5 16,1 3 0-16,4-4 3 16,3-1-3-16,5-2-10 0,2-7-8 0,2-2-10 15,4 0 4-15,3-7-3 0,4-1-2 16,3 1 3-16,2-5-8 15,3 0-10-15,0-3 13 0,-1-4-3 0,1-1-3 16,-1-2 17-16,-2-2 8 16,-1-1 3-16,0-3 11 0,1-4-4 15,-1 3 3-15,-1-2 1 16,-4 3-1-16,-1 7 0 0,-5 4 4 0,-5 5 0 15,-1 3 4-15,0 9 1 0,0 8 5 16,-3 4-5-16,1 1-7 16,2 0-3-16,8-6 0 0,5-2 0 0,4-4 3 15,4-4-1 1,5-6 7-16,3-1 3 0,1-2-3 0,2-3-3 15,2-4-1-15,-2-3 5 16,2-3 5-16,-6-2-4 0,1 0-1 16,-7-4 3-16,-2 0-1 15,-3-3-3-15,-4-3-1 0,-2 1-2 0,-6-1-4 16,-2 5 4-16,-3 1-5 0,-8 8 1 15,-7 7 2-15,-5 3-6 16,-6 9-1-16,-6 9 3 0,0 8 0 0,1 5 0 16,3 4-1-16,3-2 1 15,6-3-37-15,6-1 18 0,4-7 9 16,7-5 5-16,2-2 4 15,2-4-2-15,7-2-3 0,2-4 6 0,7-4 0 16,2 0-2 0,3-4 3-16,3-4 1 0,1-1-2 0,-2-3 0 15,2-6 1-15,0-2-1 0,-2-6 8 0,2-4 2 16,1-2 5-1,-1-7 1-15,1-2-6 0,-1-4 0 0,2-4-2 16,-2-2-6-16,-1 2-4 16,-4 7 4-16,-5 9 1 0,-7 12-3 15,-6 11 0-15,-4 5 26 16,0 5-2-16,-7 10-13 0,-10 15-10 0,-4 9 1 15,-6 11 5-15,1 5-6 0,5-1 0 16,-3-1 0-16,5-2 0 16,2-7-1-16,4-3 0 0,5-4 0 0,4-8-21 15,4-4 14-15,0-2-2 16,7-5-3-16,0-4 7 0,4-1-2 15,0-3-2-15,0-5 0 16,1 0-4-16,2 0-4 0,0-5 12 0,4-3 0 16,1-1-3-1,1-6 1-15,-1-2 3 0,4-2-2 0,-1-8 6 16,2-2 0-16,2-2-2 0,-1-4 3 0,1 4-1 15,-3 5-1 1,-3 6 2-16,-2 9-1 0,-5 5-2 0,1 4 4 16,-5 2 1-16,-2 1 0 15,-2 2-2-15,-2 1-1 0,-2 0 0 16,0-1 0-16,-1-1 6 15,0-2 19-15,0 0 18 0,-2-2-9 0,-3-3-22 16,-1-1-5-16,-1 1-3 16,-1 4-5-16,-4 1 1 0,-2 9 0 15,-4 3-7-15,-4 8 7 0,0 2 0 0,0 1 0 16,3 2-1-16,2-3 2 15,7-1-2-15,4 1 0 0,4-2 0 16,2-3-4-16,1 1 5 16,5-2 0-16,1-1-7 0,4-2 0 0,-1-3-7 15,3-1-9 1,1-3 12-16,-1 1-5 0,0-4-1 0,-1-1 7 15,2-2 4-15,0 0-2 0,3-3 8 0,0-6 0 16,3-4-4 0,1-2 4-16,4-2 0 0,3-7-3 0,3 0 4 15,2-3-2-15,1-3-32 16,-1 1 13-16,-4 2 8 0,-3 3 4 15,-8 7 11-15,-3 6-5 16,-3 0 4-16,-3 6 9 0,-2 0 2 0,-4 2-2 16,-1 3-1-16,-2-1 3 15,0 1 10-15,-1 0-7 0,-2 0-5 16,-1-2-9-16,-3 1-2 0,-3 1 0 0,1 0 0 15,-6 0 0-15,1 4 0 16,-3 3 0-16,-4 2 1 0,-1 10 4 16,1 5-2-16,-3 5 2 15,5 1-2-15,2 1-6 0,4-6 6 0,5-2-5 16,3-4 0-1,4-5 2-15,1-3 0 0,1-2-6 0,4-5 6 16,2-1 0-16,0-2-4 16,3-1 5-16,3 0 2 0,2-1-5 15,-1-6-2-15,3 0-10 0,-1-3-14 0,-1 1 4 16,2-2-5-16,-1-3 2 15,-1 0 11-15,3-3 4 0,-4-1 5 16,1 0 4-16,-2 3-2 16,-4 1-4-16,-3 7 8 0,-1 5 2 0,-5 2-2 15,0 6-15-15,-6 6 9 16,-2 8 14-16,0 1-3 0,-3-1 0 15,5 0-5-15,3-2 2 0,1-4 1 0,2-2-1 16,2-3 3-16,0-4 0 16,1-1 0-16,0-2 4 0,2-2-3 15,3 0 3-15,1-2-3 16,5-3-1-16,1-5-7 0,3 3 6 0,4-4-6 15,-1 3-23 1,4-2 10-16,-1-2-2 0,0-2-6 0,2-1 11 16,-3 3 9-16,-2-2 0 15,-2 3 6-15,-6 3-4 0,-3 5 4 16,-6 3 25-16,-4 2-13 0,0 10-2 0,-2 5 15 15,-3 5-8-15,0 0-9 16,-2 2-3-16,1-2-3 0,2-1-3 16,-2-3 2-16,1-3-2 15,3-2-2-15,-3-4 1 0,-1 0 1 0,2-2-1 16,-3-3 0-16,1 0 4 15,3-1-6-15,1-2-3 0,1 1-14 16,1-2-17-16,2 0 8 16,7-2 1-16,3-3 28 0,5-2-2 0,2-5-5 15,3 1 3-15,2-3 4 0,3-4-1 16,-2-2 0-16,3-6 0 15,-2-5 15-15,0-4 7 0,1-7-4 0,2-2-3 16,-1-3-5 0,1-3-3-16,-2 2 2 0,-1 2 1 0,-2 6 3 15,-3 3-1-15,-2 4-2 16,-6 2 7-16,-3 6-2 0,-5 7-1 15,-2 9 8-15,-1 5 1 0,-2 4-5 0,-3 7-13 16,-10 12-10-16,-8 13 1 16,-9 11 14-16,-1 3-6 0,0 7-2 15,0-3 4-15,3 2-3 16,4-2-1-16,3-6 5 0,7-2-5 0,2-6 2 15,4-5 6-15,5-2-8 16,3-4-1-16,3-4 0 0,2-1 1 16,3-3-4-16,2-5 4 15,1 0-3-15,3-6-9 0,4-3 3 0,2-1-17 16,2-2-26-16,0 0-14 0,-1-5-16 15,0-3-20-15,-3-3-47 16,-4-5-113-16,-3-6-338 0</inkml:trace>
  <inkml:trace contextRef="#ctx0" brushRef="#br0" timeOffset="49530.068">21605 8932 852 0,'27'-7'0'0,"4"1"81"16,-2 0-65-16,2 3-11 15,0 1-10-15,0 1-121 0,-2 1-201 0</inkml:trace>
  <inkml:trace contextRef="#ctx0" brushRef="#br0" timeOffset="49650.068">21892 9111 808 0,'-9'0'0'0,"4"0"74"0,-1 0-73 0,-2-2-2 15,-2-8-449 1</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06:48.780"/>
    </inkml:context>
    <inkml:brush xml:id="br0">
      <inkml:brushProperty name="width" value="0.05292" units="cm"/>
      <inkml:brushProperty name="height" value="0.05292" units="cm"/>
      <inkml:brushProperty name="color" value="#FF0000"/>
    </inkml:brush>
  </inkml:definitions>
  <inkml:trace contextRef="#ctx0" brushRef="#br0">10811 4475 364 0,'-3'-17'0'0,"-1"0"173"15,0-3-78-15,1 2-20 0,-2 1-7 16,-1 2 3-16,3 1-11 15,1 6-8-15,-2 1-3 0,3 0-11 0,0 4-5 16,0-1 4 0,0 1-13-16,-1 3-13 0,2 0-12 0,0 5-8 15,0 7 2-15,2 3 4 0,1 4 4 0,2 1-2 16,0-3-2-1,1-1 6-15,0-2-3 0,0 1-4 0,2-2 6 16,0 3-2-16,0-3 0 16,2-1 0-16,-2 1 2 0,1-2-1 15,4-4 0-15,-1-2-1 16,1-3 0-16,5-2 0 0,2-5 8 0,7-7-4 15,4-8 5-15,5-1 14 0,5-4 0 16,5-5 1-16,6-4 7 16,4-3-2-16,4-6-12 0,0-4-2 0,-2 0-4 15,-1-4-4-15,-5 2-2 16,-3 4-4-16,-1 0 0 0,-3 9-1 15,-2 4 0-15,-7 3 2 16,-2 8-3-16,-6 4-3 0,-7 5 2 0,-1 4-12 16,-7 4-26-1,-3 4-19-15,-3 0-37 0,1 15-78 0,-8 2-20 16,0 2-96-16</inkml:trace>
  <inkml:trace contextRef="#ctx0" brushRef="#br0" timeOffset="6330.008">12574 12449 75 0,'0'0'0'0,"0"0"73"0,0 0 2 0,-2-1-25 15,1-4 7-15,0 1 15 16,0-1-13-16,-1 1 3 0,1 0 10 15,0 2-26-15,-1 0-12 0,2 1-10 0,0 1-10 16,0 0-10-16,0 0-7 16,0 0 1-16,0 0-1 0,0 0-4 15,0 0 4-15,0 0 3 16,0 1 0-16,2 1 48 0,-1 0-17 0,1 3 9 15,0 0-7-15,0 0-3 16,1-3-2-16,-1 1 1 0,0 0-4 16,2 1 9-16,1 0-7 0,2-1-7 0,1 0 3 15,1-1-3-15,2 0-6 16,0 1-3-16,1-3 0 0,1 0 5 15,-1 0 6-15,3 0-1 16,-3-2-1-16,-1 0 2 0,-1 1-3 0,-2-2-8 16,-1 1-1-16,0 2-2 15,0 0-5-15,4 0-2 0,1 0 2 16,3 0-1-16,3 0 4 15,2 0 4-15,-1 0 4 0,0 0 6 0,-2 0-2 16,-2 0-5-16,-1 0 0 0,-1 2 1 16,0 0-7-16,-1 2-2 15,0 0-1-15,-1-1 0 0,2-2-2 0,-2 3 5 16,4-2-5-1,-2 0 2-15,0-1 3 0,2-1-3 0,2 2 2 16,-2-2 6-16,0 0-4 16,1 0 1-16,-2 0-3 0,0 0-2 15,-2 2-2-15,2-2 0 16,-1 0 0-16,1 2-2 0,0-1 0 0,3-1 3 15,0 0-1-15,3 0 4 0,1-3 5 16,0 1 2-16,0 1-2 16,0-1-3-16,1 0-3 0,-3 0 2 0,2 1-3 15,-1 1-2-15,0 0 4 16,-2 0-3-16,-3 0 0 0,1 0 1 15,-2 0 0-15,0 0-3 16,0-1 7-16,-2 0-6 0,1 0 2 0,0 1 1 16,1 0 0-16,-1 0 0 0,0 1 1 15,0-2-1-15,-1 0-3 16,-3 1 4-16,3-2-1 0,-1 2-4 0,0 0 7 15,0 0-3 1,1 0 0-16,-1-1 1 0,2-1-3 0,1 2-2 16,-2-2 5-16,1 2-3 15,2 0-2-15,-1 0 3 0,2-1-2 16,1 1-2-16,3-1 0 15,-2-2 5-15,4 3-6 0,-1-1 2 0,-2-1 6 16,0 2-5-16,-3-2 2 0,0-1-1 16,-2 3 0-16,-1-2 4 15,3 0-5-15,-2 2-2 0,1-1 0 0,2 1 4 16,-3 0-3-16,2 0 2 15,0 0-1-15,0 0-1 0,2 0 3 16,1 1-2-16,0 2-4 16,0-2 4-16,-1-1 3 0,0 0-5 0,-3 0 0 15,0 0 7 1,-3 0-5-16,-1 0 5 0,0 0-2 0,0 0 0 15,1 0 0-15,1 0-1 0,0 0-3 0,1 0 3 16,3 3-2 0,0-3-4-16,2 0 4 0,3 0 2 0,-1 0-5 15,1 0 2-15,-2 0 3 16,-1 0-5-16,0 0 2 0,-3-3 3 15,-1 3-6-15,0 0 4 16,-4 0 0-16,1 0-3 0,-2 0 2 0,1 0 0 16,-2 0-2-16,1 3 2 0,0-3-1 15,1 0 0-15,0 2 0 16,0-2 0-16,3 0 0 0,-2 1 0 0,1 0 2 15,2-1-2-15,0 0 0 16,2 0 3-16,0 0-2 0,2 0 2 16,1 0-1-16,2 0-1 15,-1-2 0-15,1 2-2 0,-2-2 2 0,4-1 0 16,-2 3 0-1,1-3-2-15,-1 2 2 0,1 0 0 0,-1 1-1 16,3-1 0-16,-3 0 1 0,3 1-1 0,-1 0-1 16,-1 0 2-1,-1 0-2-15,1 0 2 0,-3 0-1 0,2 0 0 16,-3 0 0-16,-2 0 1 15,-1-2-2-15,1 2 2 0,-3 0-1 0,2 0 0 16,-2 0 0 0,1 0 0-16,1 0-3 0,2 0 6 0,0 0-2 15,3 0-3-15,-2 0 4 16,2 0-2-16,0 0-2 0,2 0 4 15,-3-3 0-15,-1 3-3 0,-2 0 1 0,-3-2-1 16,-1 2 2-16,-1-1 0 16,-1 0-1-16,-1 1 0 0,2 0 0 15,0-1 0-15,-1 1 0 16,2-1 0-16,1-1-1 0,1 1 1 0,1 0 0 15,0-1 1 1,1 2-1-16,0 0 0 0,0-1 1 0,0 1-1 16,-1 0 0-16,-1 0 1 0,-4 0-1 0,0-1 0 15,0 1 1-15,2 0-2 16,0-1 2-16,0-1 2 0,2 2-4 15,-1-1 2-15,1 0 1 16,3 1-3-16,0-2 2 0,-2-1 0 0,2 3-3 16,0-1 4-1,0 0 1-15,2 1-4 0,-2 0 2 0,-1-1 0 16,1 0-2-16,0 0 2 15,1 1 3-15,0-2-4 0,-1 2 0 16,-3-2 6-16,0 2-6 0,2-1 0 0,-1 0 4 16,4 1-6-16,-1-2 4 15,2 2-2-15,-1-1 0 0,0 0 0 16,-2-1 2-16,0 1-2 15,-1 0 0-15,-2-2 0 0,1 3 0 0,0-1 0 16,-1 0 0-16,1 1-1 16,0 0 2-16,1 0 1 0,-2 0-2 15,3 0-2-15,0-1 3 16,-1 0-2-16,4 0 2 0,-2-1 0 15,-1 0-2-15,0 1 2 0,-2-1 0 0,-1 0-2 16,-2 2 2-16,1 0-2 16,1 0 0-16,-1 0 2 0,2-3 0 0,2 3-4 15,2 0 6 1,0-2-2-16,0 0-1 0,1 0 0 0,3 1 1 15,-1-1-1-15,0 2 0 16,-3-3 1-16,1 1-2 0,1 0 2 16,0 1-1-16,2 1 0 0,1 0 0 0,0 0 1 15,3 0-1-15,-1 0 0 16,-1-2 0-16,1 0 0 0,-1-2 0 15,-3 3 3-15,-1-2-3 16,-3 0 0-16,-1 1 2 0,-2-1-2 0,1 0 0 16,-1 0 2-16,1 1-2 15,1-3 0-15,0 2 1 0,1 1-1 16,1-1 0-16,-1 3 1 15,-3 0-1-15,-2 0 0 0,1-2 2 16,-7 2-3-16,0-1 2 0,-3 1-2 0,-2 0-2 16,-1 0 6-16,-1 0-4 15,-1-1-5-15,0 1-2 0,0 0-14 16,0 0-14-16,0 0-5 15,0-1-16-15,0 1-30 0,0 0 1 0,0 0 8 16,-6 0-24-16,-6-4-24 16,-5-2-82-16,-8-5-266 0</inkml:trace>
  <inkml:trace contextRef="#ctx0" brushRef="#br0" timeOffset="8480.011">13045 4146 484 0,'3'-7'0'15,"1"0"156"-15,-1-3-72 16,1 4-6-16,-3 0-12 0,1 1-23 16,-1 5-12-16,0 0 5 0,-1 0 0 0,0 0-7 15,0 8-14-15,-2 8 11 16,-4 11 35-16,-2 9-2 0,-3 1-24 15,-2 9-8-15,-1-1-8 16,0-2-7-16,0-1-5 0,0-5-3 16,-1-4-2-16,4-4 0 0,3-7-2 15,2-3 0-15,4-6 3 0,2-3-4 16,0-4 0-16,5 2-1 15,2-6-1-15,3-2 4 0,6 0-1 0,3 0 0 16,2 0-5-16,2-5 1 0,0-3-3 16,0-1 8-16,0-3-2 15,-2-2-1-15,-2-1 3 0,-3-4 3 16,-2 2-3-16,-1-4 2 15,-5 3-1-15,0 1 0 0,-4 0 1 0,-1 3 1 16,-2 1 2-16,2 2 6 16,-2 3-2-16,-1-1-3 0,0 2-2 15,0 0 4-15,0 3-8 16,-2 1 2-16,0 2-3 0,2 1 0 0,0 0 5 15,-3 7-8-15,-1 8-2 0,-2 8 10 16,-1 7 5-16,0 1 4 16,0 3-3-16,3-2-4 0,-2 0 1 0,-1-1 1 15,3-1-4-15,1 0-5 16,1-6 0-16,1 0 3 0,0-2-4 15,-1-4 2-15,0 1-2 16,-1-3-12-16,0-3-3 0,1-1-15 0,-2-5-10 16,2 0 1-16,1-3-8 0,1-1-28 15,0-3-12-15,7 0-4 16,2-7-18-16,3-7-62 0,1-1-119 0</inkml:trace>
  <inkml:trace contextRef="#ctx0" brushRef="#br0" timeOffset="9020.012">13490 4166 621 0,'9'-13'0'0,"-2"6"243"16,-5 7-154-16,-2 3-33 15,-2 15-32-15,-5 14 49 0,-5 15 8 0,-3 8-40 16,1 3-13-16,-2 0-2 15,-2-7-4-15,1-2-10 0,0-4-4 16,-2-8-1-16,2-1-4 16,1-4-3-16,1-7 0 0,3 0 3 15,3-6-3-15,0-3 3 16,6-5-5-16,1-4-10 0,2-3 2 0,0-3-1 15,5-1-3-15,4-7 14 0,0-5 0 0,4-7 7 16,0-6-2 0,1-6-1-16,0-5-3 0,1-9 4 0,1-2-3 15,4-7-2-15,-4-2 0 16,2-1 3-16,0-2-4 0,1 2 2 15,1 5 0-15,-3 5-1 16,0 10 0-16,-2 6 0 0,-2 9-3 0,-3 8 4 16,-2 10-2-16,-2 4-3 0,3 8 7 15,-1 9-1-15,-2 11 8 16,-1 8 10-16,0 11-1 0,-2 4 1 0,0 3-4 15,1-3 6-15,0-3-7 16,-2-5-7-16,0-2-4 0,-2-4-1 16,0-3 3-16,1 1-5 15,-1-4-2-15,0-2 2 0,0-5 2 0,0-3-3 16,0-5-11-1,2-3 2-15,3-2-11 0,-2-6 0 0,0 1-2 16,-1-5-19-16,0-1 6 0,-2 0-5 0,0-4-3 16,0-6-26-1,0-1-20-15,-7-4-53 0,1-4-14 0,-1 2-69 16,-4-5-154-16</inkml:trace>
  <inkml:trace contextRef="#ctx0" brushRef="#br0" timeOffset="9200.012">13355 4517 826 0,'1'-6'0'0,"8"2"261"0,2-4-141 0,5 0-35 16,3 1-29-16,2-2-25 16,5 0-15-16,-1 1-5 0,3-1-3 15,0-1-4-15,-1 1-2 16,-4 1-4-16,-2 0-21 0,-4 2-32 0,-5 3-40 15,-1 3-10 1,-4 0-67-16,-6 2-173 0,-1 4-233 0</inkml:trace>
  <inkml:trace contextRef="#ctx0" brushRef="#br0" timeOffset="10820.015">15874 4368 459 0,'4'-7'0'16,"-1"2"196"-16,0 1-101 0,-1 2-7 0,-2-1-11 15,0 3-23 1,0 4-30-16,0 8-9 0,-3 13 48 0,-2 7-2 16,-3 8 0-16,-1 4-23 15,-1 0-11-15,0-2-13 0,0-5 0 16,0-3-6-16,1-6-4 15,0-4 0-15,0-1 0 0,2-6-2 0,-1-4 4 16,4-1-3-16,0-5-1 0,1-4 6 16,2 1-2-16,0-1-2 15,1-3 0-15,0 0 0 0,0 0 4 0,0-8 16 16,5-4-2-16,2-7-12 15,2-7 2-15,2-4-1 0,1-6-1 16,1-4-5-16,2-3-4 16,0-2-1-16,1-2 0 0,1 1 2 0,-1 5-3 15,-2-2 1 1,1 6 0-16,1 4 0 0,-1 4-3 0,2 7 2 15,0 8-2-15,-3 4 1 0,3 10-1 0,-4 0-1 16,0 7 0 0,0 13 1-16,-4 6 0 0,1 8 6 0,-4 7 3 15,-1 2 0-15,-3-3-1 16,-1 2-1-16,-1-4-2 0,0-2 0 15,0-2 1-15,0-1-4 16,1-4 2-16,-3-1 2 0,-2-5-3 0,0-4-2 16,2 0 2-16,-2-3-33 0,2-3 5 15,1 1-14-15,0-3-40 16,-1 0-19-16,-1-2-59 0,-2-5-170 0,-6-4-151 15</inkml:trace>
  <inkml:trace contextRef="#ctx0" brushRef="#br0" timeOffset="10980.015">15883 4643 542 0,'8'-7'0'16,"0"-1"210"-16,6-2-106 0,-1 1-13 0,3 0-1 16,4 1-23-1,-1 1-27-15,1 3-26 0,1 1-9 0,1 3-4 16,3 0-2-16,-1 3-40 15,3 0-67-15,-2-2-183 0,2-1-191 16</inkml:trace>
  <inkml:trace contextRef="#ctx0" brushRef="#br0" timeOffset="11480.016">16417 4497 748 0,'1'0'0'0,"3"0"164"16,3 0-33-16,3 0-42 0,4 2-23 0,5-2 10 15,3 0-24 1,4 0-10-16,5 0-4 0,1-1-8 0,0 0-11 16,-3-4-5-16,-2 2-1 0,-2 1-5 0,-3 0-5 15,2-2-1 1,1 3 0-16,1-1-3 0,-2-2 2 0,2 1-2 15,-4-1-9-15,-1-2-1 16,-5 3-4-16,-5-2-10 0,-4-2 3 16,-6 1 5-16,-1-2-5 15,-9-4-3-15,-4 1-1 0,-7 2-1 0,1-3 13 16,0 2 7-16,-1-1 5 15,5-1 3-15,3 4 0 0,4 0 0 16,2 3 1-16,4 2 1 0,2 2 4 0,0-1-8 16,2 4-3-16,5 2 8 15,3 4 25-15,5 5-12 0,-3-1-4 16,2 0 4-16,-1 1-3 15,-4 0 1-15,-1-4 6 0,-1 2-4 0,-3-1-5 16,-1 0 2 0,-3 2 0-16,-1-1 1 0,-5 1 5 0,-2 3 3 15,-3-1 3-15,-1 3-11 16,-2 3-8-16,-3-2-9 0,2 2 4 15,-3 2-2-15,1-3-36 0,1 1-23 0,-1-3-19 16,2 1-40-16,0-2-7 16,4-3-69-16,-1-2-244 0</inkml:trace>
  <inkml:trace contextRef="#ctx0" brushRef="#br0" timeOffset="12350.017">17834 4105 291 0,'6'-10'0'0,"2"2"214"0,-3 1-126 0,-1-2 14 16,0 5-10-1,-3-1-4-15,1 2 16 0,-1 3-22 0,-1 0-15 16,0 0-7-16,0 0-14 16,0 0-9-16,0 3-9 0,0 6-14 15,-4 12 10-15,-6 8 6 16,2 9-2-16,-4 5-7 0,0 3-3 0,-1 2 1 15,-1 2-5-15,3-1 1 0,0-3 0 16,2-5-5-16,2-2-3 16,-1-10 6-16,4 1-6 0,-1-7-9 0,1-3 4 15,1-1 7-15,1-6-6 16,2-2 1-16,0-3-3 0,0-5-2 15,0-2 2-15,0 0 0 16,0-1-1-16,0 0-62 0,4-2 0 0,2-7-27 16,5-4-35-16,2-6-87 0,-2-6-284 15</inkml:trace>
  <inkml:trace contextRef="#ctx0" brushRef="#br0" timeOffset="12820.018">18167 4138 741 0,'-4'-4'0'0,"0"2"260"0,-1 2-156 0,-3 0-34 16,-2 9-17-16,-3 10-6 15,-3 6-4-15,-2 6-1 0,1 6-1 16,1 3-13-16,4 1-8 16,2 1-9-16,6-4-7 0,2-3-2 0,2-4-4 15,4-4 4 1,4-3 1-16,1-3-4 0,4-3 2 0,1-4-1 15,2-5 0-15,5-3 0 0,-1-6 1 0,5-3 0 16,-1-6 5 0,-3-3-3-16,1-1-2 0,-3-6 5 0,-1-3 3 15,-2-3 3-15,-3-5 2 16,0-5-4-16,-5-4-1 0,0-4-3 15,-5-1-1-15,-3 3-3 16,-1 1 2-16,-7 4-2 0,-4 6-4 0,-5 3 4 16,-3 6-3-16,1 6 0 0,-2 5 1 15,2 8 0-15,1 2-5 16,0 0 5-16,2 6 0 0,2 5-29 0,-1-2-14 15,0 3 0-15,4-2-6 16,2-2 5-16,4 4-26 0,5 3-53 16,4 4-7-16,7 3-45 15,3-2-111-15,2-1-177 0</inkml:trace>
  <inkml:trace contextRef="#ctx0" brushRef="#br0" timeOffset="13200.018">18547 4093 651 0,'0'-14'0'16,"0"3"285"-16,0 2-164 16,0 4-27-16,0 2-19 0,0 1-16 15,0 2-15-15,0 0-14 16,0 0-4-16,0 3-6 0,0 10-10 0,-1 10 18 15,-6 10 9 1,-4 9-3-16,-1 6-6 0,2 2-6 0,-2 0-9 16,3-7-8-16,3-5 2 0,0-4-4 0,4-5-5 15,-1-6 4 1,0-5 2-16,4-2-5 0,-2-5 0 0,1-4 1 15,0 1-20-15,0-2-25 16,0 0-32-16,0-1-32 0,3-4-8 16,2 0-40-16,1-1-136 15,1-9-203-15</inkml:trace>
  <inkml:trace contextRef="#ctx0" brushRef="#br0" timeOffset="13620.019">18811 4117 653 0,'0'-8'0'16,"1"4"250"0,0 4-125-16,-1 0-16 0,-3 8-73 0,-5 13-7 15,-8 8 23-15,-2 9-5 16,-2 5-4-16,0-3-3 0,5-3-8 15,5-2-7-15,5-3-8 0,5-3-5 0,0-1-7 16,8-2-2-16,2-1 2 16,2 0-4-16,3-1-1 0,1-4 0 15,0-3 5-15,0-6-5 16,2-4 0-16,2-2 4 0,0-5-3 0,3 0 5 15,1-6-2-15,2-6-2 16,-1-4 3-16,0-2-1 0,-3-5 2 16,-3-5 3-16,-2 0 1 0,-4-6 1 0,-2-3 4 15,-4-5-2-15,-4-3-3 16,-3-3-5-16,-3 5-4 0,-7 5-2 15,-3 7 1-15,-2 5 0 16,-2 8-4-16,0 2 2 0,-2 8-1 0,1 4-6 16,0 3-23-1,2 1-38-15,0 5-38 0,3 7-34 0,-1 1-131 16,0-2-290-16</inkml:trace>
  <inkml:trace contextRef="#ctx0" brushRef="#br0" timeOffset="15750.022">19714 3910 419 0,'3'-5'0'16,"1"1"194"-16,-2 0-86 0,0-1-34 16,0 2-19-16,-2 1-4 15,1-1 0-15,-1 2-5 0,0 0 1 0,0-1-8 16,-1 2 0-16,1-2-1 15,-2 2-15-15,-1 0-9 0,1 0 1 16,-3 2-4-16,-1 2 0 0,1 1-1 0,0-1 5 16,1 2-1-16,-3-1 2 15,1 0 3-15,-2-1-2 0,-2 1-2 16,2 4 1-16,-3 1-4 15,0 1-2-15,0 3 1 0,-2 0-5 0,2 2 0 16,0-2-1 0,-2 0-2-16,3 1 2 0,1-1 4 0,0 0-1 15,2-1-1-15,-3-1 4 16,2 5-2-16,-3-5 1 0,1 5 3 15,-3 0-2-15,0 3-3 0,3-2 4 0,-2 4-2 16,3 1-2-16,-1 0 5 16,2 2-7-16,2 0 3 0,0-2-1 15,-2 1-1-15,3 1-2 16,-2-2 5-16,1-1-3 0,-1 0 1 0,-1-1 1 15,2 4 0-15,0-2-1 16,1 0 4-16,0 1-4 0,1-1-2 16,1 0 4-16,-1-1-5 0,4 0 0 0,-2-3 0 15,0 3-2-15,2-2-1 16,-2-1 3-16,2 0-1 0,-1-1-3 15,0-1 9-15,2 1-3 16,-1-3-2-16,0-2 5 0,0 3-2 0,0-2-4 16,0-1 6-1,1 1-6-15,2-3-1 0,-2 0 1 0,1 1-2 16,1-1-3-16,0 0 2 15,3-1 2-15,-1 0-5 0,0-1 4 16,1 0 1-16,-2-1-3 0,2 1 0 0,0 0 4 16,-2-1-5-16,2 2 2 15,-2 1 0-15,0-3 0 0,0-1 2 16,0 0-3-16,1-1 0 15,-1 1 0-15,0-1 1 0,0 0-2 0,0-2 2 16,2 0-1-16,-3 1 0 16,1 1 0-16,-2-1 0 0,0-3-1 15,1 1 2-15,-1 0-1 16,1 1-19-16,0-4-5 0,-3 3-20 0,2-3-46 15,1 0-30-15,-3 0-14 0,1 0-73 16,-1-8-114-16</inkml:trace>
  <inkml:trace contextRef="#ctx0" brushRef="#br0" timeOffset="17430.024">19823 4451 155 0,'4'-5'0'0,"0"-5"160"16,2 0-78-16,0-2 8 0,2-2-5 0,0 2 0 15,-2-5 0-15,0 5-19 16,-2-2-10-16,-1-3 9 0,2 2-10 16,-3 1-4-16,0 3 4 15,-1 2 0-15,-1 2-4 0,0 5 3 0,0-1-7 16,-2 3-8-16,-4 9-14 15,-5 8-17-15,-4 11 4 0,-3 8 7 16,0 2-3-16,1 2-6 0,1 0-2 0,6 1-2 16,1-4-3-16,3-5-2 15,5-3 0-15,1-3 0 0,2-4-1 16,5-1 0-16,3-4 2 15,4-5-3-15,0-4 2 0,3-3 2 0,2-3-1 16,0-2 2 0,0-2-1-16,1-6-1 0,0-4 2 0,0-1 0 15,-2-4-1-15,-1-4 4 16,-1 0 3-16,-4-6 5 0,-1-2 0 15,-1-2 0-15,-2-3-4 0,-1-3 1 0,-2 4-8 16,-5-2-2-16,0 2 2 16,-2 1-2-16,-7-1-2 0,-2 3 0 15,-2 4 1-15,0 4-1 16,-3 9-3-16,0 9 3 0,-1 4-8 0,0 2 6 15,0 10 0-15,2 4-20 16,2 3-30-16,3 2-14 0,3-1-36 16,1 3-10-16,4-4-30 0,2-4-83 0,2-5-26 15,4-6-124-15</inkml:trace>
  <inkml:trace contextRef="#ctx0" brushRef="#br0" timeOffset="18520.026">20261 4534 544 0,'0'-1'0'0,"0"1"313"0,-2-2-193 15,2 1-20-15,2 0-27 0,8-2-51 16,4 1 19-16,8-1 22 16,8-1-15-16,5 2-8 0,3-1 2 0,-1 3-6 15,2 0 0-15,-5 0-3 16,-3 0-14-16,-5 0-11 0,-6 1-6 15,-3 2 2-15,-3 2-2 16,-2 0-3-16,-1 0 2 0,-1 2 0 0,-1-4-1 16,-2-3 0-16,-1 1 1 0,-2-1-1 15,-3 0-1-15,0 0 0 16,-1-1 2-16,0-8 7 0,-4-2-12 0,-1-1-5 15,-3-1 4 1,0-1-3-16,-2 3-1 0,0-2 8 0,3 1-1 16,-3 2 1-16,3-3 2 15,0 4 1-15,0 0-2 0,2 2 0 16,0 0 3-16,1-1 2 15,1 0 7-15,0 4 1 0,2 4 0 0,-1-4 3 16,2 4-7-16,0 0-6 0,0-1 0 16,2 2-6-16,2 6-6 15,5 5 11-15,2 5-1 0,4 1-2 0,1 3 2 16,2 0-1-16,-4-2 0 15,-1-3 0-15,-5-1 3 0,-1-2-4 16,-2-1 2-16,-3 0-1 16,-2-2 0-16,0 0 0 0,-5 2 2 0,-7-2 0 15,-1 2 4 1,-5 1-3-16,-1-2-1 0,4-2 0 0,0 0-4 15,4 0-23-15,4 0-16 0,1 1-24 0,2-2-12 16,1-2 5 0,2 2-22-16,1-1-63 0,0-5-60 0,4 0-132 15</inkml:trace>
  <inkml:trace contextRef="#ctx0" brushRef="#br0" timeOffset="18880.026">21015 4321 696 0,'10'-10'0'0,"-3"3"291"16,-2 3-162-16,-4 0-38 0,-1 4-24 16,0 0-39-16,-1 12-15 15,-1 5 18-15,-4 11 6 0,-3 7-6 0,-1 2-8 16,-5 2-6-1,2-1-7-15,-2-6-2 0,3-2 0 0,1-5-1 16,4-3 0-16,0-3 2 0,3-2-3 0,2 0-4 16,1-3 1-1,1-1-2-15,3 1-1 0,5-7 0 0,4-1 0 16,1 0 1-16,6-2-1 15,3-2 6-15,1-2-5 0,5 0 1 16,-2-5 0-16,0 1-2 16,-3-3 0-16,1 2 3 0,-5 1-4 0,-2-1 2 15,-1 5 0-15,-4 0-6 16,-3 0-8-16,0 0-13 0,-4 0-11 15,2 0 8-15,-4 0-11 0,1 3-29 0,-4-3-22 16,0 0-37-16,-1 0-66 16,-7-4-164-16</inkml:trace>
  <inkml:trace contextRef="#ctx0" brushRef="#br0" timeOffset="19380.027">21559 4325 729 0,'0'-7'0'0,"0"0"270"16,0-1-162-16,0 4-17 15,-2-5-33-15,-1 3-12 0,-4-1-4 0,-1 2-16 16,-6 6-12-16,-5 8-8 15,-5 10-1-15,-2 7-2 0,-1-1-2 16,7-1 3-16,6 2-2 0,7-6-4 0,2-5 3 16,5 2-1-16,0-5 0 15,0-3-2-15,7 0 2 0,-1-2 0 16,5-2 0-16,2 1 1 15,3-1 0-15,0-1 2 0,2 2-2 0,-1-2-1 16,-2 3 0 0,-1 1 3-16,-1 1-3 0,-4-1 0 0,0 3 4 15,-2-2-4-15,-4 0 0 16,2 1 0-16,-3 0 0 0,-2 2 0 15,0 2 3-15,-4-2-3 0,-3 1 0 0,-3 1 5 16,-1-2-5-16,-2-3 0 16,-2 1 3-16,1-3-3 0,-4 0 3 15,0 1-3-15,-2-4 0 16,2-3 1-16,0 2-1 0,2-3 2 0,2 0-2 15,2 0 1-15,2-2-3 16,2-2-15-16,3-1-22 0,1 2-29 16,-1-4-7-16,1 2-36 0,3-4-78 0,-2 0-53 15,3-2-213-15</inkml:trace>
  <inkml:trace contextRef="#ctx0" brushRef="#br0" timeOffset="19830.027">21795 3971 589 0,'-3'-7'0'15,"0"1"337"-15,2 3-214 16,1 3-17-16,0 0-64 0,1 0-32 0,5 7 21 15,4 2 12-15,1 4-1 0,1 7 0 16,2 1-5-16,-2 7-1 16,3 3 8-16,-4 2-4 0,0 7-5 0,-2-1-4 15,-1 6-6 1,-3-2-9-16,-5-4-9 0,0 2 1 0,0-2-4 15,-5-1-3-15,-1 1 6 16,-1-1-4-16,2 1-3 0,-5-3 0 16,-1-1 8-16,-1 0-6 0,-6-2 2 0,0-1-3 15,-1-1-2-15,-1-2 2 16,-1 0 3-16,3-5-5 0,-2-2 0 15,4-1-11-15,0-4-21 16,-1-2-18-16,1 2-36 0,1-3-37 0,-2-2-28 16,0 3-119-16,-4-6-578 15</inkml:trace>
  <inkml:trace contextRef="#ctx0" brushRef="#br0" timeOffset="23870.033">10498 5281 436 0,'2'-10'0'0,"0"-2"162"0,0-2-96 0,-2 2 16 15,0 0-11-15,0 2-16 0,0 2 1 16,-2 1-19-16,-1 0-5 16,1 3-6-16,2 3-9 0,-2 1-12 0,-1 12-10 15,-2 5 3 1,-2 7 6-16,1 4 6 0,5 2 0 0,1 0 1 15,1-1 6-15,6 1 11 16,2 0 5-16,3 1-10 0,-1-1-14 0,0 1-3 16,0-1-3-16,-3-2 0 0,1-1-3 15,-2-6 0-15,0-4 2 16,1-7-3-16,-2 0 0 0,0-5 1 0,3-2 12 15,-2-3 13 1,5 0 10-16,2-8-5 0,3-5-10 0,5-3-5 16,3-5-8-16,6-7-5 15,5-5 4-15,5-2-5 0,5-6 2 16,4-3-2-16,3-3-1 15,-1-2 0-15,2 1 0 0,-5 3-1 0,-1 2 1 16,-4 4-1-16,-6 3 1 0,-5 5 0 16,-4 2-1-16,-6 3 1 15,-5 7 0-15,-3 2-14 0,-8 8-10 0,-2 4-18 16,-3 4-8-16,-2 3-34 15,0 10-90-15,-4 9 31 0,-3 2-108 16</inkml:trace>
  <inkml:trace contextRef="#ctx0" brushRef="#br0" timeOffset="26800.037">13342 13167 76 0,'-3'-1'0'0,"0"-1"176"15,1-3-93-15,-1 0-6 0,1 1-14 0,1 1-10 16,-1 0-19-16,2 1-10 0,-2 0-2 16,0 0 16-16,1 2-8 15,-1 0 18-15,1-1-4 0,0 1-2 0,1-1 5 16,0 1-20-16,0 0-12 15,0 0-1-15,0 0 1 0,4 0 7 16,-2 0 16-16,2-1-19 16,0 1-6-16,2 1-1 0,-1 1 3 0,1 0 0 15,2-2 6 1,2 1-2-16,0-1-1 0,0 0 0 0,3 0-1 15,2-3 5-15,2-1 5 0,2 0-5 0,3-1-4 16,0-1-2 0,-1 3-3-16,-1 3-2 0,-2 0-6 0,0 0 0 15,-2 0-2-15,-2 0-2 16,-1 0 3-16,0 2-2 0,0 1 2 15,2-3 7-15,-1 0 5 16,3 0 1-16,1 0-4 0,4 0-3 0,1 0-2 16,2-3 3-16,2 3-5 0,-2 0-4 15,2 0 4-15,-2 0-4 16,-1 0 2-16,-5 0-4 0,-1 0 0 0,0 0 9 15,-1-2-4-15,3 1 3 16,0-2-2-16,4 1-1 0,-1-1-3 16,2 3 1-16,2-1 1 15,1 1 0-15,-3 0-1 0,1 0 1 0,-3-2-2 16,1 2-1-1,-1-3 6-15,-1 2-1 0,-2-1-2 0,2 2 3 16,1 0-3-16,2 0-1 0,1-1 4 0,3-2-3 16,3 3-1-1,1-1 1-15,2 1-2 0,5 0-1 0,-2 1 4 16,3 1-4-16,1 1 0 15,1-1 0-15,0 1 1 0,-4-1-3 16,-3-2 2-16,-5 0 2 16,-5 0-2-16,-3 0 3 0,-4 0 3 0,-1 0-3 15,-1 0 0-15,1 0-1 16,0 1-2-16,5 0 2 0,3 4-2 15,4-2-2-15,1 0 2 0,3 1 2 0,1-2-3 16,3-1 0-16,-2 2 2 16,-2-3-2-16,2 1 0 0,-2-1 3 15,-5 0-4-15,0 0 2 16,-3 0 1-16,-1 0-1 0,1 0 3 0,2 0-3 15,0 0-1 1,3 0 0-16,2 0 3 0,-1-4-4 0,2 2 2 16,-2 0 0-16,0-2-1 0,2 4 0 0,0 0 1 15,-3-2-1 1,1 0 0-16,-1-1 1 0,0 2-1 0,-1-1 0 15,1-1 2-15,-4 2-3 16,2-2 2-16,1-2 0 0,0 3-1 16,2-3 0-16,0 2 2 15,2-2-3-15,-1 0 2 0,3 1 1 0,0-1-2 16,3-1 0-16,1 0 4 15,0 3-5-15,1-1 2 0,-1 2 1 16,-1-3-1-16,3 2-1 0,-1-1 0 0,0 3 0 16,1-1 1-16,-1 2 1 15,-2-2-3-15,4 1 2 0,-1-1-1 16,0 2 0-16,1 0 0 15,-1-1 1-15,-2 0-1 0,4-1 0 0,-3-3 2 16,-2 0-3 0,0 0 2-16,-5-2 2 0,-4 2-1 0,0 0 2 15,-2-1 1-15,0 2-2 16,4 2 1-16,2 0-2 0,5 2-3 15,0 0 2-15,3 0-1 0,-2 0 0 0,-1-1 0 16,-1-1 2-16,-4 0-2 16,-5-3 0-16,-2 1 2 0,-5-2-2 15,-5 3 0-15,-1 0 3 16,-2 0-3-16,-4 2-1 0,-2 0 1 0,-2 0 0 15,-3-1-2-15,-1 2 2 16,-2 0 0-16,0-1-17 0,0 1-9 16,0 0-25-16,0 0-5 0,-2-1-18 0,-5 1-56 15,-8 0-15-15,-8 0-75 16,-7 0-246-16</inkml:trace>
  <inkml:trace contextRef="#ctx0" brushRef="#br0" timeOffset="28920.04">13007 5473 495 0,'1'-10'0'15,"1"2"197"-15,-1 1-118 0,-1 2 4 0,0 5 2 16,0-2-2 0,0 2-43-16,0 0-19 0,-1 4-11 0,-4 4 10 15,-5 9 16-15,-2 6-10 16,-6 3-4-16,1 5-9 0,0 3-6 15,-1-2-3-15,3 0-2 0,4-5-2 0,3-5 0 16,5-3 2-16,3-3-2 16,0-2 2-16,7-3-1 0,4-3-2 15,5-5 2-15,6-1 4 16,5-2-4-16,6-3 5 0,3-5-3 0,2-3-1 15,-1-3-1-15,-3-4 0 16,-3-3 1-16,-4-3 1 0,-1 2-2 16,-6-1 0-16,-4 0 2 0,-4 4-2 0,-2-4 1 15,-5 4 0-15,-1 2-1 16,-3 2 0-16,-1 7 4 0,0 5 4 15,0 0 2-15,0 3-3 16,0 7-11-16,-3 10-7 0,-2 5 10 0,0 6 0 16,-1 2 2-1,1-2 1-15,1 1-1 0,-2-1-1 0,-1-2 2 16,4-1 2-16,-3-1-4 15,1-2 1-15,1 0-1 0,2-1-2 16,-1 1 2-16,3-2 0 0,0-1-1 0,3-1 0 16,3-2-18-16,1-2-15 15,2-4 8-15,2-2-16 0,1-3-42 16,2-5 2-16,0-2-37 15,1-11-88-15,0-7-73 0</inkml:trace>
  <inkml:trace contextRef="#ctx0" brushRef="#br0" timeOffset="29300.041">13476 5470 545 0,'-2'-9'0'0,"2"5"296"16,0 3-167-16,0 1-65 16,6 1-56-16,8 2 3 0,10 0 18 0,4-1 8 15,8 0 3 1,1-2-6-16,-1 0-8 0,-1-2-5 0,-7-3-10 15,-3-1-5-15,-5 2 3 16,-4-2 0-16,-5 3-3 0,-1 3-5 16,-3-2 1-16,-1 2-2 0,-2 0 0 0,-3 0-1 15,0 0 1-15,-1 2-6 16,0 3 2-16,-2 7 0 0,-5 7 1 15,-5 8 6-15,-2 9 0 16,-2 3 0-16,-2 6 3 0,2 3-2 0,-1-1 1 16,-2-1-1-16,0 0-2 15,-2-3 0-15,0-2 0 0,3-7-1 16,3-4-1-16,4-6 0 15,4-3 0-15,0-3 1 0,4-2-4 0,2-2-22 16,-1-2-37-16,2-2-16 0,3-3-4 16,0-4-62-16,4-3 15 15,-5-2 3-15,0-9-14 0,-2-6-48 0,0-3-79 16</inkml:trace>
  <inkml:trace contextRef="#ctx0" brushRef="#br0" timeOffset="29430.041">13529 5828 439 0,'-2'-14'0'0,"2"0"241"15,0 2-154-15,8 3 4 16,3 0 11-16,8-4-19 0,6 2-24 0,6 0 0 15,1-2-24-15,1 6-20 0,-3 1-11 16,-1 3-3-16,-2 1 0 16,-1 2-2-16,-1 0-47 0,-4 3-36 0,-1 1-110 15,-5-3-183-15</inkml:trace>
  <inkml:trace contextRef="#ctx0" brushRef="#br0" timeOffset="30170.042">15848 5591 663 0,'3'-5'0'16,"6"1"155"-16,4 4-118 0,5 0-2 15,1 4-12-15,5 2-1 16,4 2 15-16,4-4-3 0,1-1 6 0,-1-3 9 15,-2-4 3-15,-6 1-17 16,-4-4-6-16,-6 2-2 0,-6 3-7 16,-1 1-4-16,-4-1-6 15,-1 2-7-15,1 0-6 0,1 0 5 0,1 5-3 16,0 3 0-1,0 0 1-15,-1 5 0 0,-3 2-3 0,1 6 4 16,-9 6 5-16,-3 5 4 0,-3 6 6 0,-4 0-1 16,-4 2-3-1,-2 0 2-15,-2-3-2 0,2 2-2 0,0-6-2 16,4-3-4-16,4-3 0 15,3-4-1-15,0-1-3 0,2-5 0 16,6-2 1-16,-1-1-1 16,4-3 0-16,1-2 0 0,0 0 0 0,1-2-64 15,7 1-3-15,6-3-35 16,7-5-84-16,10 0-117 0,5-12-249 15</inkml:trace>
  <inkml:trace contextRef="#ctx0" brushRef="#br0" timeOffset="30650.042">16458 5881 813 0,'0'-7'0'0,"5"3"246"0,5-1-154 0,5-1-31 16,6 1-17-16,4 1-7 0,9-1-17 0,0 1-10 15,5-2 0 1,2 3 3-16,0 0-1 0,1 2 2 0,0 1-4 15,-2 0-1-15,-2 0-1 16,-5 0-3-16,-3 0-4 0,-5 0 0 16,-2 0 1-16,-3 0-2 15,-3 0 0-15,-6-3 0 0,-1 1 0 0,-6-3-1 16,-1-3 2-16,-3-3 4 15,-4-3-8-15,-6-1 0 0,-3 0-1 16,-4 2 1-16,0 0 3 0,5 5 0 0,0 1 0 16,6 2 1-16,1 3 1 15,5 2-2-15,0 0 0 0,0 0 0 16,1 0-3-16,1 0-2 15,3 0 2-15,2 0 2 0,2 4 1 0,2 6 0 16,1-1 0 0,1 2 1-16,-1 1 6 0,2 0-2 0,-4 0-1 15,-1 1-2-15,0-1-2 16,-4 2 0-16,2-2 8 0,-4 5-7 15,0-3 1-15,-3 3-2 0,-3 0 0 0,-5-1 5 16,-8 2-2-16,-3 0 1 16,-8 0-1-16,-1-2-1 0,-1 1-2 15,1-1 0-15,1 0 0 16,2 0-62-16,3-2-5 0,6 0-36 0,4 0-92 15,3-4-83-15,4-9-263 16</inkml:trace>
  <inkml:trace contextRef="#ctx0" brushRef="#br0" timeOffset="32120.045">17785 5709 689 0,'-23'0'0'0,"-5"10"190"15,-2 7-127-15,-6 9-6 16,-2 8-4-16,3 2-22 0,3 3-4 0,6 0 4 16,6-3-5-16,9-4-8 15,5-7 1-15,6-4-2 0,6-4-1 16,7-1 2-16,8-3 2 15,6-5-2-15,6-4 1 0,4-2-7 0,2-2-7 16,-2-3-2 0,0-8 1-16,-1 0-1 0,-5-5 0 0,0-3 5 15,-4-4 6-15,-4-3 8 0,-3-3-1 0,-5 0-6 16,-6-2-8-1,-3-5 2-15,-6 2-4 0,-4-3-2 0,-7 6-1 16,-7 4-2-16,-3 3 0 16,-5 5-3-16,-2 5 2 0,-2 4-2 15,-1 2 1-15,2 4 0 16,3 2-8-16,2 2-12 0,2 2-14 0,2 10-26 15,1 2-2-15,4 7-31 16,4 3-70-16,4 1-46 0,7-4-153 16</inkml:trace>
  <inkml:trace contextRef="#ctx0" brushRef="#br0" timeOffset="32430.045">18165 5670 485 0,'-1'-7'0'0,"-1"1"276"0,2 1-157 16,0 2-14-16,-1 3-3 15,1 0-37-15,-3 5-32 0,-4 5-11 16,-1 6 21-16,-5 8-2 15,2 1 3-15,-1 1-16 0,1 1-8 0,2 0-5 16,2-1-5-16,3 1-1 16,0-1-6-16,0 0 0 0,1-1-2 15,0-1 0-15,1 0 0 0,-2-2-2 0,0-2-3 16,2-3-18-16,-2 2-11 15,2-5-27-15,0-2-12 0,2-4-31 16,0-1-49-16,7-4-1 16,5-3-78-16,2-8-234 0</inkml:trace>
  <inkml:trace contextRef="#ctx0" brushRef="#br0" timeOffset="32730.045">18426 5591 576 0,'4'-11'0'15,"-2"1"249"-15,-1 5-157 16,-1 1 2-16,0 3-36 0,0 1-29 0,0 6-26 16,-1 6 0-16,-3 9 15 15,-2 4 13-15,-1 3 0 0,1 3-9 16,-4 0 7-16,1 0-1 0,-2 1-7 0,-1-1-8 15,-1 1-7-15,3-1-3 16,2-2-2-16,0 0 2 0,2 0-2 16,0-5-2-16,0-2 2 15,2-1 0-15,1-4-1 0,-1 0-9 0,3-3-6 16,0-3-12-1,1 1-11-15,2-2-16 0,3 0-55 0,3-2-51 16,0-4-78-16,-1-4-266 16</inkml:trace>
  <inkml:trace contextRef="#ctx0" brushRef="#br0" timeOffset="33050.046">18749 5632 531 0,'3'-5'0'16,"-2"3"288"-16,-1 2-207 0,0 1-41 15,-2 10-27-15,-2 5 29 16,-3 6 6-16,0 5-7 0,-3 0-4 0,2 3-3 15,0-2-6 1,-1 1-14-16,2 0-4 0,1 0-4 0,-2 0-3 16,1 0-1-16,2-1-3 15,0-3 2-15,-1-1 3 0,2-5-5 16,-1 1-11-16,0-2-6 0,-1-2-18 0,-1-1-18 15,2 1-25-15,0-1-105 16,0-5-54-16,2-6-122 0</inkml:trace>
  <inkml:trace contextRef="#ctx0" brushRef="#br0" timeOffset="33880.047">19604 5516 374 0,'5'-10'0'0,"-4"0"276"16,-1 2-150-16,0 4-8 0,-7-1-50 0,-2 5-33 15,-5 0-14 1,-4 10-8-16,-3 7-1 0,-3 5 8 0,-4 4 0 15,-1 6 1-15,-4 8 0 16,-2 5 1-16,0 5 3 0,-2 1 6 16,3 2 0-16,2-2-5 15,5-1-5-15,4-5-3 0,6-4-6 0,7-3-5 16,5-4-1-16,5-2-2 0,1-3-3 15,8-3 2-15,5 0 0 16,1-5-1-16,1-1 1 0,-2-2-2 0,-1-1 0 16,-2-2-2-16,-1-3-21 15,-3 1-27-15,-2 0-12 0,-2-1-39 16,1 0-96-16,0-5-75 15,-2-6-136-15</inkml:trace>
  <inkml:trace contextRef="#ctx0" brushRef="#br0" timeOffset="34770.048">19874 5711 353 0,'7'-11'0'16,"-5"3"214"-16,0 3-112 0,-2 3-1 0,0 2-28 16,-5 0-23-16,-7 4-21 15,-5 6-8-15,-7 4 11 0,-4 6 5 16,-3-3-11-16,1 3-3 15,0-4-1-15,1-2 1 0,6 0-6 0,5-4 2 16,8-4-4-16,5-1-2 16,5 0-10-16,0 0-5 0,5-2 1 15,5-1-2-15,2-2 6 0,5-1 1 0,2-6-3 16,3-2 5-16,-1-1-5 15,-3-2 0-15,0-2 3 0,-4 1-2 16,-1-4-1-16,0 0 2 16,-2-2-1-16,0 2-1 0,2 3 0 0,-6 4-1 15,4 2 0 1,-7 4-1-16,-2 4 1 0,-1 0-4 0,-1 1-1 15,-3 10 0-15,-4 6 8 16,-4 5 13-16,0 8 2 0,-3 2 6 16,1 2-5-16,2 3-6 0,-2-1-5 0,0-2-1 15,2-2-1-15,0-4-3 16,1-4 0-16,2-2 3 0,-2-2-2 15,0-3 2-15,2 1 0 16,1-5-4-16,2 1-1 0,0-3 0 0,0-3-1 16,3-2 0-16,0-4 2 15,2 0-3-15,-1-2 2 0,-2 0 4 16,-3 0-3-16,-2 0 0 0,-5 0-2 0,-3 0 0 15,-3 0-1-15,1 0 2 16,3 0-2-16,3 1 2 0,6 1 0 16,4-2-2-16,0 2 1 15,2-2 0-15,0 2-11 0,5 1 10 0,1-3 1 16,5 0 0-1,3 0 5-15,1 0-2 0,3 0-1 0,2 0 3 16,1 0 0-16,3-2-1 16,1 2 3-16,1 0-2 0,0 0-6 15,-2 0 2-15,0 0 3 0,-4 0-5 0,-4 0-4 16,-2 0-12-16,-4 0-19 15,-1-3-9-15,1 3-27 0,-3 0-46 16,3-2-39-16,-2-1-50 16,-2-4-224-16</inkml:trace>
  <inkml:trace contextRef="#ctx0" brushRef="#br0" timeOffset="35280.049">20069 5992 669 0,'13'-7'0'0,"4"1"263"15,7 0-152 1,6-1-33-16,7 0 1 0,7-2-5 0,6 1-15 16,3 2-8-16,-5-1-1 15,-2-2-12-15,-4 5-12 0,-7 0-17 16,-3 2-6-16,-1 1-2 0,0 1-1 0,0 0 0 15,2 0 0-15,-3 3 0 16,-1-3-8-16,-5 0-11 0,-5 0-9 16,-9 0 12-16,-3-6 8 15,-7-1 4-15,-2-6 1 0,-7 3-19 0,-7-2-15 16,-4-2 9-16,-3 6 3 15,0-4 3-15,0 3 18 0,5 4 4 16,4-2 0-16,4 3 0 16,6 2 2-16,3 0-3 0,1 2 2 0,1 0-2 15,5 0-3-15,2 0 5 0,1 3 19 16,4 6-13-16,0-2-2 15,2 3-2-15,0 2-2 0,-1-1 6 0,0 0-3 16,-3 0 0 0,1 0 0-16,-3 3-2 0,0-2-1 0,-5 1 1 15,-1 2-1-15,0 1-2 16,-3 1 2-16,0 2-1 0,-6-4 0 15,-4 2 2-15,-1 0 0 16,-5-2-2-16,-2-1 0 0,-1-2 5 0,-2 2-7 16,0-4 3-16,-1 1-2 0,1 0-43 15,1-1 4-15,3-1-39 16,2-2-58-16,1 1-35 0,4-4-70 0,3-4-212 15</inkml:trace>
  <inkml:trace contextRef="#ctx0" brushRef="#br0" timeOffset="35650.049">21030 5709 770 0,'1'-5'0'16,"0"3"248"-16,-1 2-166 15,0 7-51-15,1 8-15 0,-4 10 20 16,-4 5 3-16,-3 4-8 16,-4 1-5-16,0-2-10 0,1-1-2 0,-2-4 6 15,2-6-2-15,4-1-3 0,2-3 1 0,1 0-2 16,4-2-10-1,1 1-4-15,1 0 0 0,1-5 5 0,5 1-6 16,5-2 2-16,3-1 1 16,3-6-3-16,6 0 2 0,5-3 3 15,1-1-3-15,3 0 4 16,-1-3-5-16,-5-2 0 0,-2 4-12 0,-1-2-6 15,-5 3-15 1,-3 0-5-16,0 0-11 0,-6 0-36 0,0 0-1 16,-6 3-31-16,-2-2-94 0,-1-1-19 0,0-1-129 15</inkml:trace>
  <inkml:trace contextRef="#ctx0" brushRef="#br0" timeOffset="36050.05">21585 5736 581 0,'0'-12'0'16,"-2"4"194"-16,-2-1-99 15,0 4-6-15,1-1-16 0,0 5-23 16,-2 1-12-16,-2 0-9 15,-3 2-6-15,-7 10 5 0,-5 4-7 0,-3 4-11 16,1 1-5 0,2-2-2-16,8 1-2 0,4-4-1 0,4 0 0 15,6-3 1-15,0 1-1 0,2-4 1 0,5 2-1 16,3 0 0-1,3-3 1-15,4 1 0 0,1 0 0 0,2-1 7 16,-2 1-6-16,-1 0-3 16,-3 1 2-16,-4-3 2 0,-3 3-4 15,-5-2 1-15,-2-2 0 16,0 1-4-16,-3 3 4 0,-4-1 0 0,-2 2 0 15,-4-1 0-15,-1 1 0 16,-3-3 0-16,0-2-6 0,-2 0-3 16,0-2-9-16,-2-3-9 0,-1 1-25 0,-1-3-45 15,0 0-60-15,1 0-60 16,2-3-170-16</inkml:trace>
  <inkml:trace contextRef="#ctx0" brushRef="#br0" timeOffset="36380.051">21792 5482 589 0,'0'-4'0'0,"0"1"244"15,4 3-160-15,2 0-14 0,7 4-2 0,1 8-2 16,2 1-9-16,3 10-11 16,0 0-4-16,0 6-8 0,2 6-1 15,-4 0-5-15,-3 2-11 0,-5 2-6 0,-4 1-1 16,-5 1 0-16,0 3-4 15,-7 4-1-15,-1-1-4 0,-2 0 2 16,-3-5-3-16,-1-2 0 16,-2-3 4-16,-2-3-5 0,-2 2 2 0,-3-4 1 15,-1 1-3 1,-3-4 0-16,-2 0-20 0,0 3-48 0,-3-3-22 15,0 0-44-15,-4-6-148 16,-2-5-209-16</inkml:trace>
  <inkml:trace contextRef="#ctx0" brushRef="#br0" timeOffset="51310.071">4182 7061 490 0,'3'-9'0'0,"2"2"96"16,-3 2-22-16,0 0 2 0,2 2 8 0,-4 2-7 15,2-2-25 1,2-1-14-16,0 1 12 0,5 0-14 0,3 0-8 15,7 1 1-15,6 2-7 0,6-2-5 0,9 2-2 16,4-2 1 0,6-1 1-16,-1-1-6 0,3 1-2 0,-4-3-5 15,-5 0-2-15,-4 3 1 16,-8-3-2-16,-6 3-1 0,-8 2 0 15,-3 1 2-15,-7 0-2 16,-6 4-88-16,-1 4-22 0,-2 2-98 0,-4 2-81 16,0-9-215-16</inkml:trace>
  <inkml:trace contextRef="#ctx0" brushRef="#br0" timeOffset="51710.072">5167 7099 589 0,'-4'-4'0'16,"2"-1"149"-16,0 1-78 0,0 0 18 0,1 0 0 15,1 3-26-15,0-2-27 16,7 0-21-16,3-1-1 0,8 0 18 15,6-2-5-15,5 2-6 0,6-2-4 0,4-2 6 16,3 0-3-16,5-2-2 16,2 2-4-16,-4-1-4 0,0 1-5 15,-5 5 0-15,-4 0-5 16,-5 3 0-16,-6 0 0 0,-3 0 3 0,-7 1-4 15,-3 3 1 1,-4-3 0-16,-2 5-45 0,-4-2-13 0,0 1-17 16,-1 1-27-16,-1 1-43 15,-2-6-74-15,-3-1-344 0</inkml:trace>
  <inkml:trace contextRef="#ctx0" brushRef="#br0" timeOffset="52380.073">6300 7115 419 0,'-3'-3'0'0,"2"-2"204"16,1 4-122-16,0-2-11 0,3-1-14 0,7 0-34 15,6-3 3-15,8 0 22 0,6-3-3 16,8 3 0-16,8-3-6 15,6 1-6-15,2-1 1 0,-2 0-3 0,-6 3-9 16,-7 2-11-16,-9 3-11 16,-9 2 0-16,-8 0 8 0,-6 0-7 15,-4 4-2-15,-2 1-3 16,-1 3-16-16,0 1-17 0,0 1-15 0,0 2-18 15,3 3-55-15,-2-5-43 0,0-3-225 16</inkml:trace>
  <inkml:trace contextRef="#ctx0" brushRef="#br0" timeOffset="52710.073">7193 7100 654 0,'1'-2'0'0,"5"0"115"0,2-2-7 16,2 0-21-16,4 0-23 15,3-2-16-15,4 0-13 0,-1 2-4 0,1 1-2 16,0 2-4 0,-1-2-6-16,1 3-10 0,3-1-4 0,3-2-2 15,3 3-3-15,2 0 0 0,0-4 0 0,1 3 4 16,-6-1-3-1,-1 1-1-15,-6 1 0 0,-3 0-7 0,-6 0-29 16,0 4-35-16,-4 2-31 16,-2 0-84-16,2-2-171 0</inkml:trace>
  <inkml:trace contextRef="#ctx0" brushRef="#br0" timeOffset="53100.074">8164 7062 651 0,'-1'-5'0'16,"1"5"252"-16,0-3-157 15,3 1-35-15,3 0-15 0,5 1-18 16,6-1-5-16,1 0-4 15,4 2-7-15,1 0 0 0,-3 0-3 0,1-2 5 16,1 1-1-16,-2-1 0 16,3 2-6-16,1-2-4 0,1 2 0 15,-1 0-2-15,1 0 0 0,1-1 2 0,-3 1-2 16,-1 0 0-16,-1 0-40 15,-1 0-9-15,0 0-24 0,2 0-43 16,2 0-45-16,2-4-62 16,4-4-210-16</inkml:trace>
  <inkml:trace contextRef="#ctx0" brushRef="#br0" timeOffset="53400.074">9125 7049 564 0,'20'-4'0'16,"3"-1"190"-16,1 1-122 0,2-1 10 0,2 2-9 15,6-2-13-15,0 0-11 16,0 0-13-16,0 1-4 0,-5-1-3 16,0 0-5-16,-5 0-12 15,0 0-7-15,-1 0 0 0,0 3 0 0,-3-2-2 16,-1 4-5-1,-2 0-22-15,-1 0-36 0,-2 4-15 0,-3 1-63 16,-2 2-92-16,-4-5-50 16</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12:11.317"/>
    </inkml:context>
    <inkml:brush xml:id="br0">
      <inkml:brushProperty name="width" value="0.05292" units="cm"/>
      <inkml:brushProperty name="height" value="0.05292" units="cm"/>
      <inkml:brushProperty name="color" value="#FF0000"/>
    </inkml:brush>
  </inkml:definitions>
  <inkml:trace contextRef="#ctx0" brushRef="#br0">18547 15298 550 0,'1'0'0'0,"-1"-2"185"0,0 2-75 0,0 0-37 15,-2 0-18-15,2 4-27 16,-5 4-15-16,2 7 13 0,-4 3 7 16,1 2-1-16,0 5-6 15,0 1-1-15,-1 3-3 0,0 3-8 0,-3 0 5 16,1 5-6-16,0 0-8 0,-1 0 0 15,-1 1 0-15,-1-8-2 16,2-1-6-16,1-5 5 0,3-3-1 0,0-4-1 16,2-5 0-1,1-2 0-15,2-5-2 0,1-3 3 0,0-2-2 16,0 0-8-16,0 0 9 15,0 0 0-15,0-8-2 0,1-4 3 16,5-7 11-16,0-5-10 0,2-5 4 0,2-10 0 16,1-3 0-16,3-10 1 15,4-3-1-15,1-3-2 0,5-5 2 16,1 1-5-16,-1 0 2 15,0 4 1-15,-1 9 3 0,2 6 3 0,-3 7 3 16,0 9 2-16,0 8-6 16,2 5-5-16,0 4-3 0,2 5-2 15,-1 1 2-15,-2 4 0 16,-1 0-2-16,-4 1 2 0,1 6-2 0,-4 5-3 15,-2 8 5-15,-2 5-2 0,-6 5 1 16,-4 4 0-16,0 1 5 16,-8 0-5-16,-2 0 5 0,-4-4-4 0,-3-1-1 15,-4-5 0 1,1-2 4-16,-3-5-4 0,1-1 4 0,3-4-6 15,-1-1-4-15,4-4 0 16,3-4 0-16,3 0-3 0,4-3 4 16,3-1-5-16,2 0-1 15,0 0 6-15,0-2-3 0,0-4-3 0,3 1 7 16,4-1 0-16,4 3 1 0,0-3 3 15,2 1 0-15,1 2 0 16,2-6 0-16,-1 7 0 0,2 2 0 0,-1 1 0 16,-3 11 5-16,-1 0-6 15,0 8 2-15,-3 3 3 0,-3 1-5 16,-1 1 2-16,-2 1 1 15,-2 1-2-15,-1-1 0 0,-1 0 1 0,-4 1 0 16,-5 3 0-16,-3-1 1 0,-4 7-4 16,-2-2 4-16,-3 0 0 15,1 0-4-15,-2-8 4 0,1-1-3 0,-1-6 0 16,2-5 2-1,1-3 0-15,0-7-1 0,-1-3 5 0,-1-1 5 16,-5-8-2-16,1-1 1 16,3-5-9-16,-1-1 0 0,6-3 0 15,2-1 4-15,3 0-5 16,1-2-6-16,7 2-12 0,0 1-14 0,5 1-7 15,0 2-33-15,6 3-48 0,2 2-52 16,1-1-112-16</inkml:trace>
  <inkml:trace contextRef="#ctx0" brushRef="#br0" timeOffset="450">19086 15433 692 0,'-2'-7'0'0,"1"2"293"15,1 3-192-15,0 2-26 0,5 0-50 0,3 6 8 16,2 7-8-16,0 7-13 0,1 5-3 16,-1 4 2-16,-1 2-6 15,-2 3 5-15,-4-3-5 0,-3-2-2 0,0-1 1 16,-4-3 0-16,-2 0-5 15,-3-6 2-15,1 1 3 0,-2-4-4 16,0-4 0-16,2-2 6 16,2 0-8-16,1-6 4 0,4-3-1 0,1-1-1 15,0-1 6 1,3-7-10-16,6-6 8 0,3-8 6 0,5-6-1 15,4-6-1-15,3-10 0 0,5-4 0 0,1-5-5 16,1-2 2 0,2 8-2-16,-6 6-3 0,-6 12 0 0,-6 12 2 15,-3 8-2-15,-3 9-12 16,-2 1-25-16,0 12-44 0,-4 9-22 15,-1 5-80-15,-2 6-195 16,-5-2-195-16</inkml:trace>
  <inkml:trace contextRef="#ctx0" brushRef="#br0" timeOffset="880.001">19562 15504 701 0,'3'-27'0'0,"-3"2"297"0,0 5-201 16,-3 7-5-16,-4 2-25 0,-1 7-19 0,1 4-10 16,-8 2-17-1,2 15-9-15,-4 6 2 0,-3 8 6 0,3 5-9 16,0 3-3-16,3 0-5 15,1 0 0-15,5-6-2 0,3-4 0 16,5-2 0-16,0-6 0 16,2-3 0-16,9-3-9 0,0-2-6 0,5-6 7 15,5-3 0-15,1-2 0 16,1-2 7-16,1-8-4 0,-4-3-6 15,1-2 6-15,-1-6 7 0,1-4-3 0,0-7 2 16,-1-6 1-16,-3-5-2 16,-2-5 0-16,-2-1 5 0,-6 1-5 15,-4 8 0-15,-3 6 14 16,-3 12-4-16,-6 9 6 0,-2 5-7 0,-5 6-11 15,-1 7 0 1,-1 9 1-16,-1 6-5 0,3 2-16 0,4 3-26 16,2-2-54-16,3 3-35 15,4 1-58-15,-2-2-200 0</inkml:trace>
  <inkml:trace contextRef="#ctx0" brushRef="#br0" timeOffset="3220.004">19962 15454 743 0,'-5'-18'0'16,"-2"1"269"-16,-2 7-167 15,2 4-46-15,-4 5-17 0,-3 5-16 16,-2 9-17-16,-3 6 2 15,-2 6-2-15,-2 6 2 0,2-1-4 0,1 3-4 16,6-3 0 0,3-3 2-16,5-3-2 0,5-2-5 0,1-4-5 15,5-1-6-15,4-3 5 16,2-3-6-16,2-4-13 0,-1-1 10 15,3-2-7-15,-2-4-3 0,-1 0 10 0,4-7 7 16,-1-4-3-16,3-6 18 16,2-2-2-16,-2-9 0 0,-1-2 0 15,0-4 3-15,-3 1 0 16,0 3 7-16,-4 6 2 0,-2 7 9 0,-3 5 0 15,-4 7-6-15,-1 3 4 16,0 2 0-16,0 5-14 0,-4 9-10 16,-3 6 7-16,-1 3 2 15,1 4 0-15,3-2 0 0,3-2-2 0,1-1-4 16,0 0 4-16,7-3-3 0,3-1-6 15,3-4-3-15,2 1-3 16,3-6-5-16,2-2 5 0,-1-1 5 0,1-3 4 16,2-2 5-1,0-1-2-15,1 0-1 0,-1-7 1 0,-1-5 1 16,-2-2 0-16,2-7 0 15,-7-5 4-15,0-5-1 0,-2-4 6 16,-4-1-2-16,-1 1 3 0,-4 1 6 0,-5 6 4 16,0 6 1-16,-6 6 5 15,-2 7-11-15,-5 1-6 0,-3 8-3 16,-5 2-4-16,-2 11 0 15,1 5 2-15,0 4-5 0,0 3 0 0,3 1 2 16,4 4 2-16,0 0-4 16,6-2-6-16,5 1-2 0,6-5-4 15,0-4 4-15,5-2 1 16,4-6-4-16,4 0 7 0,2-4-1 0,4-5 5 15,1-1 2-15,0-2 0 0,1-10-2 16,1 0 2-16,1-4 0 16,1-6-1-16,2-3 0 0,-1-9 10 0,-2-5 3 15,2-6-3 1,1-5 1-16,-3-6 5 0,1-4-1 0,-3 1 0 15,-2-1-1-15,-1 9-1 16,-4 8-3-16,-5 11 2 0,-4 12 4 16,-3 8 4-16,0 5 5 15,-2 5-4-15,0 0-13 0,-2 10-16 0,-10 12-1 16,-6 13 15-16,-4 12-2 0,-2 6 1 15,1 4-4-15,0 0-2 16,2-4 2-16,3 0 2 0,5-4-6 0,4-9-4 16,4-1-4-16,3-8-4 15,2-5 8-15,4-1-3 0,3-7-10 16,0-4 5-16,1-5-4 15,2-4-6-15,1-4 9 0,1-1 3 0,3 0-3 16,3-11 11-16,0-3 3 0,4-5 0 16,1-7 3-16,3-2 0 15,1-8-1-15,3-6 0 0,0-1 1 0,2-3-2 16,0 4 2-1,-2 5 1-15,-1 5-2 0,-3 9-1 0,-4 3 1 16,-2 6 0-16,-5 4 0 16,-2 8 9-16,-3-1-3 0,-7 3 4 15,0 0-5-15,-2 0-1 16,-1 0 0-16,0 0 0 0,1 0 3 0,-1 0 12 15,0 0 6-15,0 0 2 0,-5-1-2 16,2-3-18-16,-5-1-8 16,2 1 2-16,-1 4-1 0,-3 0-6 0,-3 2 5 15,-4 10 0-15,-5 3 1 16,1 5 0-16,1 3 0 0,-1-3-1 15,3 3 1-15,2 0 1 16,2 2-1-16,1 0 0 0,3 3-1 0,0 1 0 16,4 0 2-1,2 1-2-15,2-2-2 0,2-2 4 0,0-5-2 16,6-4-8-16,2-4 7 0,2-1 0 0,3-5-3 15,5-4 6 1,-1-3 0-16,5-3-1 0,1-7 0 0,1-4 5 16,2-4-6-16,0-3 2 15,2-5 2-15,-1-2-4 0,2-2 2 16,1-5 2-16,3 2-5 15,-1-5 4-15,-1 1-4 0,-6 5-1 0,-1 5 6 16,-6 8-3-16,-4 8 0 0,-1 8-2 16,-7 0 2-16,2 3 1 15,-2 0-1-15,1 7 0 0,-1 3-9 0,-1 2 10 16,0-3 0-16,-1-1-2 15,-3-5 1-15,-1-2 0 0,0-1-3 16,0 0 5-16,0 0 14 16,0-1 3-16,-1-2-4 0,-3-1-13 0,2 1-4 15,-5 0 1 1,1 1-1-16,-4 1-6 0,-2 1 9 0,-2 0-1 15,-2 1 0-15,2 3-4 0,-2 1 3 0,1 3-4 16,-3 6 4 0,1 3 1-16,-1 5 0 0,2 6-1 0,2 0 1 15,-1 1 0-15,7 2-3 16,-2-3 3-16,7-2 0 0,1-5-6 15,2 1 6-15,2-6-8 16,3-3 6-16,1-1 0 0,3-5-2 0,2-2 3 16,1-3 1-16,2 1 0 15,0-3-1-15,-1 0 0 0,1-1-13 16,0-7 8-16,1-2-3 0,1-3 1 0,0-4 7 15,1-3 1-15,1-5 0 16,0-5 0-16,0-4 1 0,-1-1-2 16,0 2 2-16,-3 2-1 15,-4 10 0-15,-3 4 3 0,-5 9-3 0,-2 4 0 16,1 4 10-1,-1 0-8-15,-1 4-4 0,-7 9-16 0,-1 2 24 16,-2 6-6-16,0 1 0 0,4 2 5 0,-1-2-5 16,3 0 0-1,2-1 0-15,0-3-1 0,2 0 2 0,1-3 0 16,0-2-3-16,1-4 2 15,1-1 0-15,2-1-4 0,1-4 2 16,0-2-3-16,3-1 1 16,0-6 8-16,5-3-4 0,1-5 0 0,2-2 0 15,3 0 1-15,0-5-1 16,3-1-1-16,-2-5 0 0,2-3 0 15,-2 0 2-15,3 4-2 0,-5 1-1 0,-1 4 3 16,-3 7-1-16,1 5 0 16,-1 4 0-16,0 5 7 0,-2 1-6 15,-1 10 5-15,-4 2-3 16,0 8-6-16,-2 3 6 0,-4 2-2 0,-1 2-2 15,-1-3 2 1,-7-1 0-16,0-2-2 0,-4-1 2 0,0-2-1 16,-3-4 0-16,-1 2 5 15,1-7-3-15,-3-2-4 0,6 0 4 16,-1 0 0-16,4-1-3 0,5-2-5 0,1-4-10 15,2 1-11-15,1-2 11 16,2 0-3-16,6 0 2 0,5-3 18 16,5-6 4-16,5 0-4 15,3-2 2-15,2-3-5 0,5-1 4 0,-2-1-1 16,1-5-1-16,-1-4 0 15,1-4 0-15,-1-6 6 0,2-7-5 16,-1-3 11-16,1-1-2 0,-1-5-2 0,-1 1 3 16,-2 1 1-16,-4 5 4 15,-4 2 2-15,-4 5 0 0,-4 3-3 16,-5 5 6-16,-1 7-5 15,-4 5-2-15,1 8 4 0,-3 3-2 0,-1 6-2 16,0 0-11 0,-1 6-6-16,-5 13-16 0,-6 12 25 0,-7 9-4 15,-3 9-1-15,-6 2 5 16,-5 7-4-16,1 3-2 0,-1-3 0 15,4-2 7-15,5-6-8 0,5-1 2 0,5-5 1 16,4-4-2-16,2-3 0 16,5-3 2-16,2-6-2 0,1-3 0 15,2-5-2-15,5-4-8 16,1-2-4-16,5-3-8 0,2-3-3 0,4-2 3 15,2-3-6-15,4-3-13 16,2-4 4-16,1-4-23 0,3-1-63 16,-1-4-24-16,-2-2-79 15,-3-2-376-15</inkml:trace>
  <inkml:trace contextRef="#ctx0" brushRef="#br0" timeOffset="3420.004">21736 15316 590 0,'0'-11'0'16,"4"2"115"-16,7 4-32 0,1-4 7 0,3 1-28 16,5 3-8-16,1-2-32 15,5 3-12-15,1 3-9 0,0-1 0 16,0 2 0-16,-4 0-2 15,-1-1-141-15,-6-3-38 0,-4-3-160 0</inkml:trace>
  <inkml:trace contextRef="#ctx0" brushRef="#br0" timeOffset="4850.006">18534 16075 604 0,'-13'-2'0'0,"4"2"232"16,0 0-158-16,5 0-12 0,3 0-10 16,0-1-15-16,1 1-23 15,4-2-3-15,1 0 23 0,4-1 52 0,-1 0-13 16,-2-1-19-16,2 1-20 15,-2 1-10-15,-1-1-6 0,6 2-5 16,0 1-4-16,7 0-1 16,5 0-4-16,3 0 6 0,4 0-3 0,2 0 4 15,1 1 4 1,1 0 2-16,1-1-1 0,-2 0 0 0,3-1 0 15,-3-2 3-15,-2 0-3 0,0 0-8 0,0 0-6 16,-1 2 2 0,0 0 0-16,-1 1-4 0,1 0 0 0,1-1 5 15,0 0-3-15,-2 0 3 16,2-2 0-16,0 0 2 0,1-2 1 15,2 2-3-15,0-1-2 16,1 1 1-16,-3-2 1 0,0-1-6 0,-3 2 2 16,0-2 1-16,-2 1 0 15,-3-2 2-15,3 2 0 0,-2 2 1 16,4 1 1-16,0 1 0 0,4-1-5 0,-1 2 4 15,-1 0-2-15,0 0-4 16,1 0 2-16,0-1 6 0,0-3-5 16,-1 0 4-16,0-1 1 15,0 2-2-15,-1 0 2 0,-1 1-4 0,1 0-6 16,-1 1 6-1,2 2-3-15,1-1-1 0,-1 0 2 0,-1 0 1 16,1-1-2-16,-2 0 0 0,0-1 3 0,-1 1-3 16,0-2 0-1,0 1 0-15,0-2-1 0,2 1 2 0,2 1 4 16,1-1-5-16,5 1 0 15,-2-1 2-15,1 0-3 0,-1-1 2 16,-3 1 0-16,0-1-1 16,-4-1 0-16,0 3 2 0,-2-4-4 0,-1 4 4 15,2-3-1-15,0 1-2 16,3 0 1-16,1 0-1 0,0 1 0 15,1-1 2-15,0 1 1 0,2 0-2 0,-1 0-1 16,0 0 3-16,-1 1-4 16,1-2 3-16,-2 0 1 0,-1 2-4 15,-2-3 3-15,-1 3 0 16,2 0-2-16,-2-1 2 0,0 2 2 0,0 2-4 15,-3-3 2 1,0 2-1-16,0-1-2 0,-1 1 4 0,1 0-1 16,1-2-1-16,0 2 0 15,-4-2-1-15,1 1-3 0,-6-1-1 16,-1 1-4-16,-5-1-8 0,-5 1-1 0,-3-2-10 15,-3 2-21-15,0 0-4 16,0 0-43-16,-5 1-76 0,-8-1-62 16,-5 0-88-16,-6-2-245 15</inkml:trace>
  <inkml:trace contextRef="#ctx0" brushRef="#br0" timeOffset="5650.007">18699 16179 372 0,'-7'-2'0'0,"0"2"207"16,0-1-118-16,-1 1-9 15,1-1-3-15,2 0 4 0,-1 1-14 16,4 0-5-16,-1-2-7 0,3 2-3 0,0 0-28 16,5-2-18-16,8 0 28 15,5 0 15-15,8-2-8 0,4 4-11 16,9 0-3-16,4 0-7 15,8 3-5-15,6 1-6 0,2 2-5 0,3-2 0 16,1-1 2-16,1-2-2 16,-3 0 2-16,1 0-1 0,-3-1 1 15,2 0 8-15,4-3 3 16,0 0-2-16,3 3-3 0,2-2-1 0,1 2-3 15,1 0-1-15,0 0-4 0,0 3 0 16,-1-1-1-16,-3-1-1 16,0-1-2-16,0 0 2 0,1 1 5 0,-3-1-6 15,2-2 0 1,-3-1 6-16,0-2-7 0,-1 0 2 0,-2 1 2 15,0-3-5-15,-1 1 4 16,-1-1-1-16,-2 2-1 0,-2-2 0 16,-2 5 1-16,-2-1-1 15,0 1 0-15,-1 0 1 0,-5-1-1 0,-2-2 0 16,-6 1 3-16,-3-2-5 0,-4 1 3 15,-4-1 1-15,-6 1-4 16,-4 0 4-16,-6 0-3 0,-1 1-4 0,-6 0-16 16,0 2-29-16,-3 0-35 15,-1 2-20-15,-2 0-39 0,-8 2-165 16,-8-2-219-16</inkml:trace>
  <inkml:trace contextRef="#ctx0" brushRef="#br0" timeOffset="30910.043">4361 6435 70 0,'1'-3'0'16,"0"0"13"-16,-1 1 13 0,2-1 15 0,0 0-5 15,-2-2-12-15,3 0-16 16,1 0-3-16,-1 0-3 0,0 0 7 16,1-1-1-16,1 2-3 15,0 0-3-15,0-1-1 0,-2 3 2 0,1-1 4 16,0 2 4-1,-1-3 5-15,1 1 4 0,1-1 7 0,1-3 0 16,2 1-14-16,-1-3-8 0,1 0-3 0,-2 0 0 16,0-2-1-1,-1 2 4-15,0 0 8 0,-3-3 13 0,0 3 22 16,2-2-1-16,0-2-4 15,2-1-1-15,1-3 3 0,-2 1-7 16,0 1-10-16,2 2-7 16,-2 3 0-16,0 0 4 0,0 1-7 0,1 0 1 15,-3 4 12-15,0-3-3 0,-1 4 3 16,0-2 10-16,-2 1 0 15,0 3-5-15,0 1-6 0,0 1-13 0,-5 8-18 16,-3 10-2-16,-3 8 6 16,-6 13 23-16,-2 4 1 0,-3 6-3 15,-3-1 1-15,1-2-3 16,0 3-2-16,0-3-9 0,1 4 0 0,3-1-2 15,-1-1-4 1,1 1-1-16,-2-4 0 0,0 1-1 0,1-3-5 16,3-2 4-16,-1-6-1 0,5-5 0 0,0-4 1 15,5-4-1 1,3-3-2-16,1-6 2 0,1-4-1 0,4 0 0 15,0-4 0-15,-1-3 0 16,0-2-4-16,0 0 4 0,0 0 0 16,1 0 0-16,0-2 0 15,0-2 1-15,1-5-1 0,2-1-32 0,4-2-13 16,0-5-48-16,0-1 1 15,5-1-43-15,-4-7-86 0,2-1-35 16</inkml:trace>
  <inkml:trace contextRef="#ctx0" brushRef="#br0" timeOffset="31380.043">4139 6321 567 0,'-14'-10'0'0,"1"3"200"0,0 1-137 16,1 0-3-1,5 4 29-15,1-1-19 0,5 1-17 0,-1 0 2 16,2 2-13-16,0 0-7 16,0 0-12-16,3 9-18 0,0 3-1 15,2 5 12-15,0 7 9 16,3 1 5-16,1 1 0 0,0 5-2 0,5-1-12 15,0-1 1-15,4 7 15 16,1-3-7-16,1 0-12 0,0-2 3 16,2-1-7-16,1 0 2 0,0-2 1 0,2 1-4 15,-3-1-2-15,2 1 1 16,-1 1-2-16,-2 2-7 0,0 1 4 15,-2-2 2-15,-1-1-4 16,0-1 0-16,-5-5 4 0,-1-1-4 0,-4-3 0 16,0-5 3-1,-1-1-4-15,-3-3 2 0,0-3 2 0,-4-1-3 16,2-1 0-16,-1-4 2 15,-1 2-2-15,0-3 0 0,0-1 1 16,0 2-1-16,0-2-13 0,0 0-14 0,0 0-17 16,-1 0 2-16,0 0 1 15,-1-1-34-15,-3-1 10 0,1-2-12 16,-1 2-57-16,1-2-42 15,-3-4-57-15,-2-1-233 0</inkml:trace>
  <inkml:trace contextRef="#ctx0" brushRef="#br0" timeOffset="38030.053">4274 7232 361 0,'3'-8'0'16,"-2"4"249"-16,-1-2-152 0,1-1-8 0,1 2 1 15,0-2-29 1,1 0-14-16,0-2-10 0,2 2-6 0,-1-2 1 16,2 3 6-16,-2 1-4 15,0-2-7-15,-1 2 2 0,-3 1-3 16,1-3-6-16,-1 2 0 15,0 1-3-15,-1-3-8 0,-3 1-4 0,0 2 1 16,-2-1-3-16,1 0-3 0,-2 0 0 16,-1 1 3-16,0 1-5 15,1 1 4-15,-2 2-3 0,-1 0-2 0,-2 5 3 16,-3 2 0-16,-2 2-3 15,-2 6 4-15,-2 2 0 0,2 1-1 16,-1 2 0-16,4-1 3 16,5-4-3-16,3 0 0 0,3-3 0 0,3-2 0 15,0-1 0-15,2-1 1 0,0-1-1 16,1 0 0-16,5 0 8 15,-2 0-7-15,4 1 5 0,0 0-3 0,3-2-2 16,0 1 4 0,5 0-3-16,-1-1 3 0,2-3 2 0,1 2-4 15,-3-1 2-15,1-2 0 16,1 3-2-16,-4-2-2 0,-2 1 4 15,2 3-3-15,-3-2-4 16,-2 3 4-16,-1 1-2 0,-1-2 0 0,-2 2-2 16,1-1 4-16,-3 0-4 0,-1 3 4 0,0-1-4 15,-1 3-1 1,0 2 6-16,-3-1-1 0,-1 3-3 0,-1-2 2 15,0-1-1-15,-1-2 0 16,1 1 0-16,-5-5 3 0,3 0-3 16,-4-1 0-16,-1-2 5 15,1 0-2-15,-4 0 0 0,-1-2 2 0,0 2 1 16,-2-4-2-16,2 0-2 0,-1 1-1 15,2-2 2-15,2 0 0 16,0-5 2-16,1-4 6 0,0 1-5 0,-1-4 2 16,0-1-1-1,0-1-4-15,-1-3-5 0,2 3 4 0,2-1-4 16,1 5-1-16,5 2 3 15,0 4 0-15,3 0-45 0,1 3-15 16,0 1-46-16,1 5-157 16,-1-3-133-16</inkml:trace>
  <inkml:trace contextRef="#ctx0" brushRef="#br0" timeOffset="39660.055">18403 7216 681 0,'7'-9'0'15,"-2"4"134"1,-2-2-62-16,-1-3 20 0,-2 3-28 0,0 4-44 16,0 3-4-16,0 0-16 15,0 6 0-15,-5 8-4 0,-1 6 6 16,-3 8 23-16,0 3 4 0,-2 3 0 0,-1 0-14 15,1-2-6-15,1-3 1 16,0-3-1-16,3-2 2 0,4-4 0 16,-2-3-2-16,2-5-1 15,0-2-3-15,3-5 0 0,-1-3-3 0,1-1 2 16,0-1 1-16,0 0 3 15,0 0 7-15,0-2 10 0,1-6-13 16,2-6-10-16,2 1 5 16,2-4 1-16,0-3 4 0,2-5 5 0,-2-3-1 15,2-3-1-15,1-2 2 0,2 0-3 16,-3-2 4-16,2 1-3 15,-1 2-1-15,0 1 10 0,-4 4-5 0,0 5 7 16,-3 4-6 0,0 4-2-16,-2 2-9 0,0 3-8 0,0 1 5 15,0 3-6-15,0 1 0 16,2 2 0-16,-3 1 0 0,1 1 0 15,-1 0-5-15,2 0 2 16,-2 0-4-16,3 0 6 0,1 5 2 0,0 2-2 16,3 1 1-16,0 0 0 0,3 0 1 15,0 0 0-15,3 1 3 16,1 0-5-16,1 2 2 0,2 2 1 0,-3-2-3 15,3 3 2-15,0-2 0 16,0 1-1-16,1 1 0 0,1 0 2 16,-2-1-3-16,-2 1 2 15,2 1 0-15,-3-1-1 0,1 3 0 0,-2 0-1 16,-3 3 0-16,-1 2 2 0,-3-3-1 15,-4 1 0-15,0 1-3 16,-2-2 4-16,0 0-2 0,-3-2 2 0,-2 0 0 16,-2-4-1-1,0 1 0-15,-1-1 3 0,-2-2-5 0,-4 1 4 16,-2 0 0-16,-2-1-3 15,-6-2 2-15,-2 1 4 0,-4-4-1 16,2-1-1-16,2-2-3 16,1 0 0-16,3-3 0 0,1 0 3 0,3 0-3 15,-1 0 0-15,3-4-1 0,0-2 1 16,2 0 0-16,1 0-37 15,1-1-60-15,-2 2-6 0,-2 0-30 0,1 0-108 16,-2-4-177 0</inkml:trace>
  <inkml:trace contextRef="#ctx0" brushRef="#br0" timeOffset="55110.077">4383 6556 292 0,'-5'-10'0'0,"1"1"169"15,1 1-112-15,2 1 0 0,1 0 15 0,0-1-11 16,0 1-13-16,0 1-4 15,0 3 2-15,0 2-1 0,0-1 5 16,0 0-10-16,0 2-16 16,0 0-22-16,0 0-4 0,1 3-3 0,-1-1 4 15,3 2 2-15,0-2 7 16,0 1 2-16,1 0 6 0,0-3 3 16,1 0 10-16,1 2-5 15,0 1-14-15,0 0-1 0,2-1 3 0,2 0 0 16,-4-2 3-16,2 2 2 0,1-2 1 15,-1 0 0-15,3 0 0 16,-1 0-2-16,0 0 2 0,1-2-4 0,1 2-7 16,1 0 0-1,2 0 1-15,0 0 2 0,0 0 1 0,0 2 0 16,1 1-1-16,-1-3-5 15,1 0 4-15,0 0-2 0,1 0-1 16,-3 0 5-16,2 0-2 0,-1-3-4 0,0 1 2 16,0-1 0-16,3-1 1 15,-1 3 3-15,0-2-1 0,-1 2-2 16,0-2 0-16,3 1-3 15,-1 1-1-15,-1 1 2 0,1 0-2 0,-2 0-4 16,0 0 0-16,-2 0 6 16,3 0-5-16,-1 0 5 0,-2 0-2 15,1 0-1-15,-1 0 7 16,-2 0-4-16,0 0 2 0,2 0 5 0,-1 0-6 15,1 0-7-15,-1 0 0 0,3 0 10 16,-2 0-5-16,0 0 1 16,0 1-2-16,2 0-2 0,-1 3 3 0,2-3-2 15,-1 3-3 1,-1-1 0-16,0-2 4 0,0 2-5 0,-1-1 2 15,-2-1 4-15,-2 1-7 16,0 0 4-16,-1 0 4 0,1-1-6 0,-1 1 0 16,1-2 7-1,1 0-8-15,5 2 2 0,-1-2 5 0,-1 0-4 16,2 3 3-16,-2-3-4 0,0 0 4 0,0 0 0 15,3 0-1 1,-1 0-4-16,-3 0 0 0,-1 0 6 0,-1 0-6 16,-1 0 0-16,1 0 7 15,-1 0-8-15,0 0 2 0,1 0 3 16,0 0-6-16,1 0 4 15,0 0-1-15,1 0-2 0,0 2 2 0,2 1 1 16,0 0-1-16,0-1 2 0,-1 1-3 16,0-2 0-16,1 0 0 15,1 2 1-15,1 0-1 0,-2 0 0 0,0-1 4 16,-4-2-5-16,0 0 2 15,-3 0 2-15,2 0-5 0,-2 1 4 16,1-1-1-16,2 2-1 16,-2-2 0-16,0 2 1 0,0 0-1 0,2 1-1 15,4 1 2 1,-2-3-2-16,2 3 2 0,0-3 1 0,1 2-4 15,-1 1 4-15,-2-1-3 0,-2-1 0 0,0 0 2 16,-2 1 0 0,1-2-2-16,1 3 2 0,-2 0 0 0,1-2-1 15,2-1 0-15,-2-1 1 16,2 0-2-16,-4 2 2 0,3-2 1 15,0 0-3-15,1 2 0 16,0 1 1-16,0-1 0 0,3 1 0 0,-1-2 2 16,0-1-2-16,1 1-1 15,0-1 3-15,-4 0-4 0,3 0 4 16,-2 0-1-16,0 0-1 0,-1 1 0 0,-1-1 1 15,1 0-1-15,-1 2 0 16,-2-2-1-16,1 0-2 0,0 0 6 16,1 0-3-16,-1 0 0 15,1 0 0-15,0 0 2 0,-2 0-4 16,0 0 1-16,0 0 1 15,-1 1 0-15,0 1 1 0,0-2-1 0,0 1 0 16,2 1 0-16,1 1 1 0,0-2-2 16,2 1 1-16,1 0 1 15,-1-1-2-15,1 2 2 0,-3-2 0 0,-1-1-1 16,0 3 0-16,0-3 0 15,1 2 0-15,-2-1 0 0,0 0-1 16,0 2 0-16,0-3 2 16,-1 2 0-16,-2-1-1 0,0 1 0 0,-2-1 0 15,-2-1 0-15,-1 0 0 16,0 0 3-16,0 0-2 0,0-2 6 15,0-2-6-15,0-4-2 0,0 1 2 0,-1 0-2 16,0 0-2-16,1-1 5 16,-2-1-4-16,0 0-5 0,-1-1 3 15,2 2-7-15,-2-2-4 16,1 1 7-16,-1-1 0 0,0 1-1 0,0 1 9 15,0-1 0 1,1 4-6-16,0-2 7 0,2 1-2 0,-1 2-9 16,0-3 7-16,0 0-1 15,1 0-1-15,0-4 4 0,0-1-2 16,0-4-2-16,0-2 8 0,0 2-3 0,0-1 0 15,0 4 0-15,0-2 0 16,0 6 0-16,0 2-2 0,0 2 2 16,0 3 0-16,1-3-2 15,-1 2 2-15,0 0 0 0,-1-1-5 0,-3 2 5 16,0 2-12-16,-5-2 8 15,-2 2-4-15,-3 4-3 0,-4 8 9 16,0 3-2-16,0 4 0 0,0 5 6 0,3-1-3 16,-1-1-1-16,3-1 4 15,2 0-2-15,2-4-3 0,3 3 5 16,4-8-4-16,2 1 0 15,0-2 3-15,6-1-2 0,2 1 1 0,2-4 0 16,3-4 4 0,2-2-3-16,4-1 5 0,0-2-1 0,0-4-5 15,-1-3 0-15,-1-4 9 16,0 0-9-16,-3-5 0 0,-1-4 10 15,-4 1-9-15,-4-9 7 0,-4 4-5 0,-1-3-3 16,-7 0 0-16,-4 1 8 16,-5 3-10-16,0 6-1 0,-3 5 3 15,1 5 0-15,-1 8-8 16,0 1 2-16,-4 10 2 0,-1 6 4 0,-3 5 0 15,0 8-4-15,2 3 5 16,4 2 1-16,5 0-3 0,7 0 2 16,6-4 0-16,3-1-1 15,9-2 0-15,5-5 8 0,6-3-2 0,6-4 2 16,1-3-2-16,3-5-1 0,3-4 0 15,-1-3-1-15,0-1-2 16,-1-6 5-16,-3-3-5 0,-5 0-2 0,-2-6 0 16,-7-1 11-1,-5-2-7-15,-4-5 4 0,-5 0-2 0,-6-5-4 16,-6 2 0-16,-4 0-2 15,-4 3 0-15,-1 5-1 0,-1 0-2 16,0 9 0-16,-3 4 2 0,1 6-2 0,-2 1-2 16,-1 11 5-16,-2 8 0 15,1 5-4-15,0 7 5 0,6 0-2 16,5-3 0-16,6 2 2 15,7-5-2-15,4-4-3 0,8-4 5 0,6-4 1 16,5-4 2-16,4-2 2 16,3-4-1-16,4-4 0 0,-1 0-1 15,1-7 0-15,-1-3-3 16,1 0 5-16,-4-3-6 0,-3-2 0 0,-6-1 7 15,-5-4-3-15,-4 0-3 0,-5-7 6 16,-4 0-6-16,-9-1-2 16,-6 0 1-16,-6 2-2 0,-2 7-6 0,-7 5 7 15,2 9-2 1,-2 5-4-16,2 8 7 0,-1 8 0 0,2 7-4 15,3 5 4-15,4 5 0 16,4 1-5-16,5-2 7 0,3 1-2 16,7-8 0-16,2 2-2 15,9-8 0-15,5-5 0 0,3-3 4 0,4-7 6 16,1-4-6-16,2 0 5 0,2-8-1 15,-1-1-7-15,1-3 2 16,-1 0 4-16,-3-3-7 0,-1-2 4 0,-4 0 3 16,-3-3-5-16,-5-1 0 15,-6-3 8-15,-3 0-8 0,-6-5 0 16,-7 0 2-16,-5 4-8 15,-3 4 5-15,-3 9-4 0,-1 7-4 0,-2 5 7 16,-1 10-2-16,-2 10 2 0,0 7 2 16,1 5 0-16,3 7-5 15,5 0 7-15,6 1-2 0,6-5 0 0,7-1-2 16,6-7 2-1,10-4 0-15,8-6 0 0,6-8 9 0,4-3-6 16,4-6 3-16,2-7-2 16,2-3-2-16,-1-4 2 0,-2 1-2 15,-1-5-4-15,-6 0 4 16,-5-4 2-16,-3 1-6 0,-9-4 4 0,-3 0 4 15,-7-3-7-15,-3-4 2 0,-6-1 0 16,-6-1-8-16,-3 5 6 16,-2 5-5-16,-2 4-3 0,-3 13 5 0,-1 7-4 15,1 3-2-15,-6 11 9 16,1 5-2-16,-2 10 0 0,3 3 3 15,3 4 0-15,5 1 0 16,4-1 0-16,4-7 3 0,3 0-4 0,7-8 0 16,0-4 1-1,7-2 0-15,1-8 0 0,4-2 3 0,4-5 1 16,3 0 3-16,2-5-4 0,2-4-1 0,-2-3 0 15,1-3 0 1,-2-2-4-16,-2-2 4 0,-4-3 3 0,-5-2-6 16,-3-1 2-16,-5-3 3 15,-1 2-5-15,-8 6-5 0,-7 5 0 16,-1 9-8-16,-4 6 8 15,-3 6 1-15,-1 7 0 0,1 6 6 0,4 2-2 16,5 5-15-16,5 1-46 0,7 0-14 16,2 0-22-16,7-1-1 15,6-1-32-15,3-8-114 0,3-10-182 0</inkml:trace>
  <inkml:trace contextRef="#ctx0" brushRef="#br0" timeOffset="56730.079">6589 6539 292 0,'-11'0'0'0,"0"0"222"0,1 0-107 15,2 0 8-15,1 0-34 16,3 0-16-16,1 0-4 0,3 0-29 15,0 0-25-15,4 5-10 0,10 0 24 0,6 1 20 16,13 0 8-16,8-1-16 16,13-2-12-16,7 1 7 0,10-4 4 15,0 0-9-15,2 0 1 16,-4 0-1-16,-6 0-8 0,-2 1-4 0,-6 0-5 15,-3-1-4 1,-1 2 1-16,2-1-3 0,1-1 1 0,4 0 1 16,1 0 8-16,3-4 0 15,2 1-3-15,-2 2 6 0,-1 1-9 16,-3 0-5-16,0 4 0 0,-1 2-5 0,0 4-2 15,0 0 0-15,-2-1 3 16,0 0-4-16,-1-1 2 0,0-3 1 16,-5-1-2-16,-4-1 0 15,-6-3 3-15,-7 0-6 0,-5-4 6 0,-5-2 0 16,-2 2-4-16,-4 2 2 15,0 0 1-15,-1 2-3 0,3-1 1 16,1-1 1-16,1 0-2 0,-1 0 0 0,1-1 3 16,-2 0-4-16,-3-4 3 15,-2 2 1-15,-2-4-2 0,-4 1 0 16,-2 3 7-16,-5-3-8 15,0 2 2-15,-1-2 3 0,-6-2-4 0,-2-2-6 16,-1 3 6 0,0 1-9-16,2 1 10 0,2 5-2 0,-1-1-4 15,1 1 4-15,0 2-3 16,-1 4-4-16,-5 7 6 0,-2 7-1 15,-7 7 0-15,-1 2 4 0,3 1-1 0,2-3 0 16,7-4-1-16,2-8 0 16,6-4-2-16,2 1 3 0,1-5 0 15,9 0 0-15,-1-2 8 16,7-3 1-16,1 0-5 0,1-7 4 0,4-6-4 15,-3-2-3-15,2-4 6 16,-1-5-2-16,-3-5-4 0,0-1 6 16,-8 0-5-16,-3-2-1 15,-6 0 5-15,-3 6-5 0,-6 1-2 0,-6 6 1 16,-3 8-2-16,-6 5-4 0,-5 6 7 15,-3 7 0-15,-2 10-2 16,2 5 2-16,5 7-1 0,5 2 0 0,6 1 0 16,8 0 0-1,7-4-2-15,2-3 4 0,10-3-1 0,10-1 0 16,6-4 5-16,5-5-3 15,2-7 1-15,1-5 4 0,2 0-7 16,-3-8 1-16,-1-5 2 0,-2-3-1 0,-5-4-4 16,-6-3 2-16,-7-1 7 15,-8 0-5-15,-5-4 1 0,-2 0-1 16,-10-2-4-16,-7 5 0 15,-3 5-1-15,-1 6-5 0,-6 11 7 0,0 3 0 16,-4 5-7-16,-2 11 9 16,3 6-3-16,1 6-3 0,4 1 7 15,6 4-3-15,3-3 0 16,6 3-1-16,7-1 1 0,5-3 0 0,2 0-2 15,10-8 3-15,4-1-2 0,7-6 2 16,2-6 5-16,6-4-5 16,1-4 7-16,1-7-5 0,-2-7-2 0,2-5 2 15,-3-6 1 1,-3-1-5-16,-5-3 2 0,-6-1 5 0,-3-1-4 15,-6-3 1-15,-7-2-2 16,0 1-2-16,-12 1 0 0,-3 4 1 16,-7 7-11-16,-3 7 8 15,-3 9-2-15,-4 7-1 0,0 7 7 0,-4 8-2 16,-1 9-3-16,4 3 7 0,5 5-4 15,8 1-2-15,6-4 4 16,10-1-1-16,4-4 0 0,7-4-7 0,9-3 8 16,6-3-1-16,6-7 0 15,3-6 11-15,1-1-10 0,-2-7 3 16,1-5-3-16,-4-8-2 15,-6-1 2-15,-3-1 7 0,-6-3-8 0,-7 0 0 16,-2 0 6-16,-3 1-6 0,0 4 0 16,-7 3 1-16,1 8-7 15,-5 4 4-15,-3 5-4 0,-3 5-2 0,-4 8 5 16,0 7 2-1,-2 2-19-15,5 7-39 0,4-2-35 0,6 2-29 16,6 0 13-16,2-3-29 16,10-7-127-16,5-9-188 0</inkml:trace>
  <inkml:trace contextRef="#ctx0" brushRef="#br0" timeOffset="58580.082">8715 6529 111 0,'-8'3'0'15,"2"-3"194"-15,-1 0-94 16,0 0-8-16,0-3 18 0,2-1-18 0,1-1 1 16,1 5 6-16,1-5-22 15,2 3-10-15,0 0-20 0,0-1-22 16,6 3-18-16,2 0 6 0,3 0 5 0,4 3-7 15,1-2 2-15,4 1 10 16,1-1 3-16,0-1-1 0,2 0 2 16,2-1-2-16,-1-2 0 15,0 1-6-15,0 1-3 0,3-2 1 0,3 3-5 16,-1 0 1-1,3 0 6-15,2 5-10 0,3 2-5 0,0-2-5 16,3 2 2-16,3-2 6 0,0-3-4 0,2 1 5 16,0-1-1-1,-1-2-1-15,1 4 5 0,-3 0-2 0,2 0-4 16,-6 0 4-16,0 0-1 15,2-2-10-15,-1 1 4 0,0 0 21 16,2-1-19-16,0-2 6 16,1 0-2-16,3 0 0 0,1-1 8 0,0-2-2 15,-1 2-4-15,-1 1 4 16,-1-1-7-16,1 1-4 0,-1 0 2 15,-3 0-3-15,-2 0-4 0,0 0 4 0,-1 0 0 16,1 1-2-16,0 2 0 16,-1-3 2-16,-3 0-2 0,-1 0 0 15,-2 0 3-15,0 0-3 16,0-2 0-16,1 2 2 0,-2-1-1 0,0 1 5 15,-2 0-4 1,0 0-4-16,-2 1 4 0,-2-1 1 0,-3 0-4 16,-2-4 2-16,0 1 3 15,-4-2-4-15,0-1 0 0,-2 2 4 16,1-1-4-16,3-1 5 0,-1 1-5 0,-1 1 0 15,1-1 0-15,-4 2 1 16,-2-2-1-16,-1 0 0 0,-4 0 0 16,-4 0 0-16,-1-2 0 15,-6 3 0-15,-8-1-11 0,-7 5 7 0,-5 0 0 16,-5 2 0-16,1 5 6 15,2 1-2-15,4 4 0 0,3 2-1 16,5 3-1-16,1 2-1 0,6 1 4 0,4 2-2 16,1 0-2-16,4-3 4 15,0-2-2-15,7-2-3 0,4-2 7 16,4-4 0-16,4-1-2 15,5-5 6-15,3-3-2 0,0-2-3 0,-1-5 4 16,-2-3-3 0,-4-2-2-16,-6-3 7 0,-2-3 0 0,-7-1-2 15,-1-4 7-15,-4-1-9 16,0-3-2-16,-5 1 2 0,-5 1-2 15,1 5-4-15,-5 3 4 0,-1 5-2 0,-6 6-7 16,-4 6 7-16,-4 0 0 16,-2 12-4-16,-2 8 3 0,4 1 2 15,5 6-2-15,5 2 1 16,7-1-1-16,5 1-4 0,5-1 8 0,3-2-4 15,5 0-3-15,7-4 8 16,5-7-4-16,5-3 0 0,6-7 0 16,3-5 9-16,3 0-8 15,3-9 2-15,0-6 2 0,-6-3-6 0,-2-3 2 16,-7 0 9-16,-6-4-9 0,-6-2 6 15,-6-3-2-15,-5 1-4 16,-4-1 4-16,-8-2-2 0,-3 6-5 0,-7 1 4 16,-3 6-2-1,-3 10-7-15,-4 5 8 0,-4 5-2 0,-4 7-3 16,1 10 4-16,-1 4 0 15,4 7-3-15,3 5 4 0,6 2-2 16,5 3-3-16,5 2 6 0,10-4-3 0,8-5-2 16,5-9 1-16,12-1 2 15,10-8 0-15,7-5 0 0,6-7 9 16,4-2-9-16,0-2 0 15,0-11 8-15,0 1-8 0,-5-9 0 0,-3-4 7 16,-6-1-7-16,-7-4 0 16,-5-2 8-16,-7-1-9 0,-6-1 2 15,-6-3 5-15,-6 0-8 16,-8 3 4-16,-6 4-3 0,-8 6-8 0,-5 10 7 15,-5 7-3-15,-2 6 0 0,-3 3 7 16,4 12-4-16,0 6-1 16,3 9 3-16,8 3 0 0,7 2-4 0,8-1 3 15,9-2 0 1,4-1-3-16,7-8 5 0,7-1-2 0,7-6 0 15,6-5 2-15,4-6 6 16,3-4-3-16,1-8 0 0,-1-8-4 16,-2-3 0-16,-4-5 7 15,-5-2-4-15,-6-2-3 0,-6-3 0 0,-5 4 8 16,-5-1-9-16,-1 6 2 0,-7 4 1 0,0 4-4 15,-2 5 2 1,-1 6 0-16,-6 1-14 0,-1 2 12 0,-2 9-1 16,0 3-5-16,-2 2-5 15,1 2-27-15,0 4-37 0,1 1-26 16,3 4-1-16,1 1-44 15,5 1-28-15,5-6-88 0,3-7-437 0</inkml:trace>
  <inkml:trace contextRef="#ctx0" brushRef="#br0" timeOffset="60260.084">10951 6517 580 0,'5'-8'0'0,"0"-1"268"16,2 2-193-1,-2-2-14-15,3 3-3 0,0-1-18 0,1 3-1 16,4 1 3-16,0-2-5 15,4 3 2-15,4-1 6 0,5-1-4 16,1 3-6-16,4 0 1 16,1 1-5-16,-1 1-12 0,2 6-5 0,4 1-2 15,3 2-2 1,4-1 1-16,1-1-1 0,2 1-2 0,0-4 4 15,-1-1 7-15,1 0-4 0,-1-2-4 0,0 3 3 16,2-1-7-16,0-1 1 16,1 1 2-16,2-3 1 0,-3 3-5 15,-2-3 7-15,-1-1-4 16,-1 0-2-16,0 2 7 0,2 2-3 0,2-1-1 15,0 1 0 1,2-3-3-16,1 3-6 0,4-1 4 0,3 0-1 16,3-1-1-16,1 0 7 15,1 0-4-15,-2 1-4 0,-5 1 2 16,-1 0-3-16,-3 0-2 0,-4 0 2 0,-3-1 2 15,-3-3-4-15,-1 1 2 16,-3-1-1-16,-1 2 0 0,1 1 0 16,-2-1 1-16,1-1-1 15,-2 0 0-15,-3-1 2 0,-3 0-3 0,-4-1 2 16,-5-1-1-16,-3-2 0 15,1 4 0-15,-1-3 2 0,1 0-2 16,0 0 0-16,3 1 1 0,-1-1-1 0,1 0-1 16,-2 2 2-16,-1-2-2 15,-2 1 2-15,-6-2 0 0,-5 0-1 16,-3 2-1-16,-2-1 4 15,0 2-4-15,0-4 2 0,-9-1-1 16,-2-1-8-16,-6-1 7 16,-3 3-2-16,-1 1-2 0,-1 2 7 0,1 2-3 15,-3 0-6-15,1 11 11 16,-1 0-5-16,3 5-3 0,4 2 4 15,4 0 0-15,7-1 0 0,3-1-2 0,3-3 1 16,0-3-3-16,3-1 6 16,3-3-1-16,7-2 0 0,5-3 5 15,2-1-2-15,0 0-4 16,1-6 0-16,-1-3 6 0,-2-4-6 0,-4-3 7 15,-1-6-3-15,-3-2-4 16,-1 1 0-16,-3 0 2 0,-3-2-2 16,-3 4 0-16,0 3 0 15,-4 4-5-15,-3 5 5 0,-5 3 0 0,-7 4-18 16,-5 2 17-16,-6 0-2 0,-1 10-1 15,1 4 5-15,1 1-1 16,8 4 0-16,3 1-1 0,6-1 1 0,8 5 0 16,4-1-1-1,1 0 1-15,11-3 0 0,6 2 0 0,5-3 8 16,6-5-8-16,2-1 0 15,3-6 10-15,1-7-9 0,-4 0 3 16,-1 0-2-16,-2-10-2 0,-7-2 0 0,-3-8 8 16,-5-2-7-16,-8-6 4 15,-2 0-3-15,-3 0-4 0,-5-1 3 16,-4 3-2-16,-6 4-3 15,-4 5 0-15,-6 5 1 0,-4 7-5 0,-6 4 8 16,-3 1 0-16,1 6-7 16,-2 3 9-16,4 8-2 0,4 2 0 15,7 4 0-15,4 0 0 16,8-1 0-16,3 2-1 0,7-2 1 0,2 0 0 15,11-5-1-15,2-2 3 0,6-3 0 16,4-3 5-16,2-3-3 16,4-2-2-16,-1-4 1 0,5 0 0 0,0-5-5 15,1-5 4 1,-2-5 3-16,-4-4-4 0,-5-2 1 0,-7-5 0 15,-4 1-2-15,-5-1 0 16,-6-1 4-16,-1 5-5 0,-6 3-1 16,-10 4 0-16,-2 10-9 15,-10 5 5-15,-7 0 3 0,-5 10-2 0,0 6 6 16,4 4 0-16,7 3-2 0,6 1 2 15,8 1-2-15,9-5-3 16,6 0 5-16,3-3-2 0,7-3-1 0,6 0 4 16,0-8 4-16,5-4-3 15,2-2 5-15,1-3-5 0,2-7-2 16,-1-4 3-16,0-5-1 15,-2-3-4-15,-3-2 2 0,1-3 3 0,-8 1-4 16,0-2 0-16,-5 4 3 0,-3 1-4 16,-4 6 2-16,-2 2 0 15,-8 5-5-15,-11 1 2 0,-3 3-2 0,-9 3-3 16,0 3 10-1,0 1-4-15,1 8-3 0,3 0 7 0,4 3-6 16,3 3-31-16,5 4-26 16,3 2-41-16,6 3-56 0,2 1 15 15,2-4-65-15,3-4-203 16</inkml:trace>
  <inkml:trace contextRef="#ctx0" brushRef="#br0" timeOffset="61940.086">13383 6465 337 0,'-12'-1'0'0,"3"1"247"16,5 0-138-16,2 0-39 0,2 4-18 0,4 2 8 16,5-4 21-16,3 2 8 15,3 1-21-15,3-4-18 0,0 4-8 16,0 1-1-16,2-3-7 0,3 3-6 0,7 1 2 15,6 2-5-15,6 1 0 16,10-2 1-16,7-1 1 0,8-1 9 16,6-3-1-16,1-2-6 15,0 0 1-15,-2-1-8 0,-3 0-7 0,-2 0-6 16,-2 0 0-1,0-3-3-15,0 1-3 0,-2-5 1 0,2 2 5 16,-2 1-5-16,-1-1 6 0,0 2 1 0,-4 1-4 16,-2-1 3-1,-2-1 1-15,0 4-6 0,2 0 4 0,-2 2-5 16,1 5-4-16,2-1 0 15,1 3 5-15,1-2-6 0,0 2 2 16,-1-2 1-16,-3 1-4 16,-3 1 4-16,-4-3-1 0,-3 1-1 0,-4 0 0 15,-5-4 0-15,-3 0 1 16,-2 1 0-16,-5-2-1 0,-2 1 0 15,0-2 0-15,-1-1 2 0,3 1-2 0,2-1 0 16,1 0 2-16,1 1-3 16,-1 1 1-16,0-2 1 0,-4 0-2 15,-5-3 2-15,-5-2 1 16,-4 0-3-16,-5-2 2 0,-2-2 6 0,-1 0-5 15,-3-4 4 1,-5-1-6-16,-4 0 0 0,-6 1-2 0,-1 1 1 16,-1 0-4-16,-4 6 8 15,2-3-4-15,1 6-3 0,-2 2 6 16,1 1-2-16,-1 10 0 0,1 4-4 0,1 5 2 15,0 0-1-15,5 3 5 16,4-5-2-16,3 0 0 0,3 0-1 16,3-1 1-16,0-3 0 15,6-1 0-15,3-2 2 0,3-6 1 0,3 1 6 16,2-5-1-16,2 0-3 15,0-7 5-15,2-5-6 0,-2-7 2 16,1-2 0-16,-1-2-4 0,-2-5-3 0,0 3 2 16,-3-4 3-16,-2-1-5 15,-6 2 2-15,-3 3 0 0,-3 4-2 16,-6 4 2-16,-6 6-4 15,-8 2-3-15,-9 9 5 0,-4 2-1 0,-5 11-3 16,0 6 8 0,6 4-3-16,5 3 0 0,8 2-1 0,7 2 2 15,7-3-2-15,5 0 2 16,2 0 3-16,10-4-6 0,3-2 4 15,3-4 7-15,2-5-5 0,0-2 1 0,-2-5-1 16,0-1-4-16,0-4 0 16,0-1 10-16,1-7-9 0,2-3 5 15,-1-4-4-15,-1-2-2 16,-2-5 0-16,-1-2 4 0,-6-5-5 0,0 0 2 15,-8-3 2-15,-2 2-4 16,-5 5-1-16,-9 6 2 0,-8 6-14 16,-7 6 12-16,-4 7-1 15,-4 0-2-15,-1 7 7 0,4 9-3 0,4 4-4 16,6 3 7-16,6 3-3 0,7 0-4 15,4 0 8-15,7-1-4 16,2-1-2-16,7 0 6 0,7-3-2 0,4-3-2 16,2-6 2-1,5-4 9-15,1-4-9 0,1-4 6 0,1 0-5 16,2-6-2-16,-4-5 0 15,-1-6 5-15,-5-4-5 0,-4-2 0 16,-4-1 7-16,-5-2-8 0,-2-3 2 0,-3-2 0 16,-4 2-5-16,-2 0 4 15,-8 6 0-15,-5 5-13 0,-5 6 9 16,-4 6-1-16,-5 2-2 15,0 4 10-15,1 0-3 0,6 4 0 0,4 6-4 16,5 5 2-16,6 2-7 16,5 2 9-16,2 0 0 0,3-3-7 15,5-3 10-15,1-3-2 16,0-3-1-16,0-4 0 0,1-3 4 0,-4 0-2 15,1-7 5-15,-3-1-3 0,0-4-5 16,1 5 2-16,-4 0 3 16,-1 1-6-16,0 2 2 0,-1 0 0 0,-3 3-16 15,-3-1-11 1,2 2-24-16,-3 3-20 0,3 5-6 0,3 5-21 15,2 2-15-15,0 4-3 16,0-5-66-16,3-4-234 0</inkml:trace>
  <inkml:trace contextRef="#ctx0" brushRef="#br0" timeOffset="65260.09">18567 6653 457 0,'9'-5'0'0,"1"-2"178"0,0 2-128 0,1-2 12 15,2 3-9-15,0 0-6 0,1 1 14 16,1 1 5-16,-2-5-2 16,1 4 6-16,0-5-10 0,-1 0-19 0,4 3-6 15,1-1-11 1,4 2-2-16,6 2-2 0,0 1 1 0,4 1-5 15,3 0 1-15,1 0-4 16,4 1-4-16,1 4 1 0,2-1-1 16,2-1 0-16,1-1 3 15,3-1 3-15,-4-1 0 0,1 0-1 0,-3 0 5 16,-1 0-4-16,-2 0 0 0,-3 0-2 15,-1-1-1-15,-1-1 2 16,-3 1 0-16,1 1-1 0,-2 0-4 0,0 0 4 16,0 0-4-16,-2 0 1 15,1-2 5-15,-5 0-2 0,5 1-5 16,0 1 3-16,-1 0-5 15,3 0-3-15,5 4 1 0,1 1-2 0,5 2-3 16,3 5 2-16,3-2 5 0,2 3-4 16,1-1 5-16,0-1-1 15,-1-3-2-15,-4-4 5 0,-1-1-3 0,-6-1 1 16,-3-2 1-1,-3 0-3-15,-2-5-2 0,-2-1 4 0,-2-1-3 16,1-2-3-16,-2 2 3 16,-1 1-3-16,0 0-1 0,0 0 0 15,2-1 3-15,-3 0-3 16,3-1 0-16,-5 2 2 0,0-2-3 0,-5 0 2 15,-1 3 1-15,-5-1-3 0,0 1 2 16,-2 0 0-16,-2-1-2 16,1 4 2-16,0 1-3 0,0 1 0 0,1 0 4 15,-1 0-1-15,1 0-1 16,-3 0 0-16,-2 0 1 0,2-2-2 15,-5 2 2-15,0 0 0 16,-2 0-1-16,-4 0-5 0,-6 0 5 0,-6-1-21 16,-9 0 20-1,-3 1 0-15,-3 2-1 0,4 5 4 0,5 3 1 16,2-3-5-16,7 1 4 0,5-2-1 0,4-3-2 15,3 2 2 1,0-3-1-16,1-2 0 0,2 5 0 0,4-1 3 16,5 0-1-16,6 0 3 15,3-2-3-15,4 1-2 0,-1-3 0 16,-3-5 5-16,-2-6-5 15,0-3 0-15,-5-3 6 0,-2-2-7 0,-2 1 2 16,-6 0 1-16,-3 3-3 0,-3 4-2 16,-7-1-1-16,-8 4-7 15,-6 1 10-15,-5 0-1 0,0 6-1 0,3 1 4 16,4 5-2-16,4 8-2 15,5 2 4-15,3 0-1 0,7 3 0 16,3-1 0-16,0 0 4 16,6 2-3-16,6-2 6 0,2-4-3 0,2 1-1 15,8-2 4 1,1-6-3-16,1-1-4 0,-2-5 0 0,-3-2 7 15,-5-7-6-15,-3-6 5 0,-5-4-4 0,-4-3-4 16,-4-2 4 0,0 0-2-16,-5 4-4 0,-6 3 4 0,-1 3 0 15,-7 4-14-15,-4 1 14 16,-2 5 0-16,-2 3-7 0,1 1 9 15,2 2-3-15,5 5-2 16,2 6 4-16,6 0-2 0,6 5-2 0,4 1 5 16,1-2-1-16,5 4 0 15,5-3 3-15,1-1-2 0,5 0-1 16,0-5 5-16,5-2-3 0,0-4-3 0,4-3 0 15,-1-3 9-15,1-4-10 16,-4-6 2-16,-3-8 6 0,-6-6-7 16,-1-3 0-16,-7-3 5 15,-3-2-5-15,-1 1-1 0,-5 1 0 0,-6 4-5 16,-3 4 7-1,-7 4-2-15,-2 2-10 0,-7 4 12 0,-1 2-2 16,-1 6-2-16,1 4 2 0,4 2 0 0,5 11-3 16,4 6 4-1,7 5 0-15,6 5-5 0,6 2 7 0,4 1 0 16,8-1 0-16,2-1 3 15,4-2-1-15,2-4-2 0,1-4 3 16,4-3-3-16,3-5 2 16,3 0 0-16,1-5-2 0,0-4 0 0,0-3 1 15,-2-12 0-15,-4-6-4 16,-3-6 2-16,-3-3 6 0,-7-6-9 15,-5-3 4-15,-6-1 1 0,-3 1-5 0,-4 3 2 16,-10 4-2-16,-5 3-5 16,-10 6 5-16,-6 5-4 0,-6 6 0 15,-3 6 8-15,2 3-4 16,4 4-2-16,7 12 6 0,9 5-4 0,5 6-2 15,8 6 5 1,7-1 0-16,2 1-2 0,3-4 2 0,5-4 3 16,0-4-5-16,3-2 2 15,2-4 6-15,4 0-6 0,4-5 6 16,3-1-4-16,4-4-3 0,2-3 0 0,4-2 8 15,-1-7-9-15,0-3 2 16,-3-5 2-16,-7-8-3 0,-6-6 0 16,-7-3 5-16,-8-7-7 15,-3 1 2-15,-10 0-3 0,-7 5-3 0,-7 5 4 16,-5 4-2-16,-3 7-4 15,-2 6 9-15,0 5-2 0,2 6-33 16,0 3-7-16,-2 7-8 0,-2 6-39 0,-2 7-25 16,-7 0-6-16,-7 6-52 15,-7-3-40-15,-5-9-175 0</inkml:trace>
  <inkml:trace contextRef="#ctx0" brushRef="#br0" timeOffset="79760.111">6949 5785 519 0,'4'-18'0'15,"2"4"137"-15,-2 2-89 0,-1 1 0 0,-2 1-5 16,-1 2 8-16,0 3-3 0,0 2-14 0,0 3-12 15,-2-2-2 1,-1 2-7-16,-5 4 0 0,-4 11-5 0,-5 17 13 16,-5 14 11-16,-5 16 4 15,-4 9-2-15,-2 10-6 0,-4 5-8 16,-3 3-8-16,-5 3 3 15,-3 0-3-15,-1 1-4 0,-2-5-3 0,3-2-1 16,1-7 4-16,4-9-5 0,4-6 0 16,2-9 0-16,8-8-1 15,3-5-1-15,6-6 1 0,2-6 0 0,5-6-3 16,3-7 1-16,2-5 0 15,4-2 0-15,1-6-24 0,2-1-2 16,1-1-17-16,0-2 12 16,1-5 10-16,4-9-18 0,5-6-51 0,1-9-50 15,1-6-131 1,-2-9-113-16</inkml:trace>
  <inkml:trace contextRef="#ctx0" brushRef="#br0" timeOffset="80080.112">6286 6197 622 0,'-8'-3'0'0,"5"1"128"0,3 1-35 16,0 1-37-16,0-2-4 15,0 2 14-15,3 0-29 0,7 2-24 16,8 10 41-16,4 7-3 0,8 11-8 0,3 10-7 15,3 11-5-15,3 2-7 16,0 5 2-16,2 3-8 0,0-1-5 16,0-3-7-16,2-5 8 15,-3-6-5-15,-2-8-2 0,-4-3 0 0,-5-6-2 16,-8-3-6-1,1-2 2-15,-6-4 5 0,-3-3-7 0,-4-2 0 16,-3 0-13-16,-2-1-32 0,-4 1-8 0,0 1-25 16,-1-1-78-1,-2-1-69-15,1-9-178 0</inkml:trace>
  <inkml:trace contextRef="#ctx0" brushRef="#br0" timeOffset="80480.112">9032 6015 614 0,'-5'-8'0'0,"2"5"131"15,-2 3-56-15,-5 3-19 16,-2 11 1-16,-9 14 16 0,-6 15 2 16,-4 16-4-16,-5 14-17 15,-4 10-22-15,-1 7-5 0,-4 7-6 0,-2-1-4 16,-1-4-4-16,2 0-5 15,3-11-8-15,3-5 0 0,8-11 5 16,2-10-5-16,7-10-6 0,3-9-6 0,4-8-11 16,3-4 2-16,2-6-20 15,4-6-28-15,3-5-19 0,0-4-35 16,1-6-99-16,0-11-151 15</inkml:trace>
  <inkml:trace contextRef="#ctx0" brushRef="#br0" timeOffset="80760.113">8523 6038 684 0,'0'-16'0'16,"-1"10"371"-16,1 6-271 0,1 4-71 15,1 10-27-15,5 9 31 16,1 11 25-16,4 10-20 0,5 12 0 0,2 3 12 15,7 9-14-15,3 0-9 16,4 3-4-16,5 0 2 0,1-2-16 16,2-1-3-16,5-5 0 15,-1-6-3-15,1-7-4 0,0-7 2 0,1-8 5 16,-5-7-8-16,-4-5-20 0,-4-5-13 15,-6-1-21-15,-4-2-14 16,-3-1-33-16,-1 0-66 0,-1-7-57 0,1-7-133 16</inkml:trace>
  <inkml:trace contextRef="#ctx0" brushRef="#br0" timeOffset="81110.113">11438 5921 1051 0,'0'0'0'0,"-3"8"19"15,-13 14-21-15,-11 14 4 0,-12 15 89 16,-9 12-46-16,-2 16-9 16,-2 7-7-16,1 4-7 0,-3 8-1 0,-1 1 0 15,-1-2-2 1,2 0-4-16,1-8-10 0,8-4-5 0,2-9 0 15,7-11 0-15,8-10-1 16,5-11-18-16,7-10 5 0,4-8-5 16,6-7 1-16,3-7-1 15,3-6-13-15,0-4-3 0,0-2-10 0,5 0-57 16,1-10-16-16,0-11-117 0,-2-9-323 15</inkml:trace>
  <inkml:trace contextRef="#ctx0" brushRef="#br0" timeOffset="81380.113">10804 6169 850 0,'-5'-7'0'16,"5"7"161"-16,0 6-166 15,3 6 10-15,5 8 65 0,4 4-6 0,10 9-7 16,7 9 3-1,9 11-18-15,5 8 0 0,6 6-3 0,2 6-1 16,2-2-3-16,0 1-4 16,0-4-11-16,-1-7-13 0,-1-3-6 15,-3-8 4-15,-2-7-1 16,-1-6-8-16,-4-4-8 0,-2-7-13 0,0-2-13 15,-1-5-4-15,2-5-26 0,-5-3-56 16,-1-4-39-16,-7-7-117 16,-4-3-330-16</inkml:trace>
  <inkml:trace contextRef="#ctx0" brushRef="#br0" timeOffset="81760.114">13971 5863 928 0,'-13'6'0'0,"-16"18"69"0,-14 12 22 16,-17 13 1-16,-5 16-24 0,-2 10-8 16,0 14-16-16,3 6-13 15,1 4-9-15,5 3-7 0,3-4-7 0,8-4 6 16,3-5-4-16,3-7-2 15,3-4-3-15,4-9 0 0,3-5-3 16,5-13-2-16,3-8 0 16,4-10 2-16,7-9-3 0,5-7-10 0,4-8 1 15,3-5-15 1,0-2-9-16,0-2-10 0,0-11-20 0,7-10-32 15,3-8-65-15,0-9-75 0,-3-10-65 0,0-8-37 16</inkml:trace>
  <inkml:trace contextRef="#ctx0" brushRef="#br0" timeOffset="81990.114">13279 6016 799 0,'0'-14'0'16,"0"7"237"-16,0 7-179 15,0 0-31-15,3 2-8 0,2 10 9 16,7 13 26-16,4 11-2 0,6 14-8 0,8 12-1 15,6 7-4-15,8 4-6 16,6 2-8-16,4 1 1 0,1-2-7 16,-1-3-9-16,-4-7-5 15,-3-3-3-15,-4-6-1 0,-2-3-2 0,-4-9-29 16,-2-6-30-1,0-4-13-15,2-9-15 0,-1-7-56 0,0-8-60 16,0-9-146-16</inkml:trace>
  <inkml:trace contextRef="#ctx0" brushRef="#br0" timeOffset="82380.115">16400 5707 1073 0,'-18'17'0'0,"-11"11"0"16,-16 13 76-16,-11 13-15 0,-5 11-1 0,-2 12-21 16,0 8-7-16,4 8-14 15,4 6-5-15,3-1 3 0,5-3 5 16,3-5-3-16,3-7-1 0,4-4-2 0,2-6-5 15,4-10-4-15,5-8-5 16,3-7 1-16,4-4-1 0,3-7-1 16,2-7 0-16,3-7 0 15,4-8-44-15,2-6 8 0,1-5-13 0,3-4-31 16,-2-9 10-16,2-12-55 15,0-12-87-15,2-10-16 0,7-9 39 16,5-10-70-16</inkml:trace>
  <inkml:trace contextRef="#ctx0" brushRef="#br0" timeOffset="82530.115">15851 6012 936 0,'5'0'0'16,"1"14"232"0,5 13-159-16,-2 16 15 0,5 15-2 0,-1 13-31 15,2 4-23-15,3 4-21 16,2 4-4-16,-3-4-7 0,-2 1 0 15,-5 3-116-15,-6-1-16 0,-2 0-120 0,0-11-192 16</inkml:trace>
  <inkml:trace contextRef="#ctx0" brushRef="#br0" timeOffset="86930.121">18428 6639 396 0,'-7'5'0'0,"0"0"9"15,2 1-10-15,3-1-13 0,1 0-55 16,1-2-39-16,3-1-51 15</inkml:trace>
  <inkml:trace contextRef="#ctx0" brushRef="#br0" timeOffset="87220.122">18399 6520 321 0,'0'-3'0'0,"-2"1"3"16,1 2-103-16,-3 0-124 0</inkml:trace>
  <inkml:trace contextRef="#ctx0" brushRef="#br0" timeOffset="87910.123">17901 5946 695 0,'5'-34'0'15,"4"7"215"-15,-1 6-138 0,-4 9 3 16,-2 7-20-16,-2 5-16 15,0 0-6-15,0 0-8 0,0 2-9 0,0 3-6 16,-3 5 2-16,0 7 21 16,-2 5 6-16,3 2-5 0,-1 5-11 15,2 3-1-15,1 9-1 16,0 9 1-16,1 12 1 0,6 9-7 0,-3 8-4 15,1 4-3 1,-1 9 2-16,-3 0-4 0,-1-2-3 0,0-3 2 16,1-7-5-16,-2-10-4 0,1-6 7 0,-3-4-1 15,0-5-6 1,-2-2 10-16,2-3-4 0,-2-3-3 0,2-4 3 15,1-5-3-15,1-5-6 16,1-8 2-16,1-6 5 0,2-5-8 16,4-2 4-16,1-7 1 15,1-2-4-15,5-3 2 0,3-11 13 0,4-14-8 16,12-12 8-16,5-15-6 15,9-14-5-15,8-12 1 0,7-14-3 16,8-13 0-16,6-11 0 0,6-8 0 0,3-6-2 16,1-2 2-16,4 0-1 15,3 0-1-15,1 3 2 0,2 1 3 16,0 7-5-16,-2 3 1 15,-5 11 1-15,-6 15-2 0,-10 5 2 0,-12 12-1 16,-10 10 0 0,-11 9 0-16,-7 9 1 0,-11 8-2 0,-4 6 2 15,-9 9 0-15,-3 7-2 0,-3 3 1 0,-3 6 0 16,-6 1-30-1,0 0-8-15,-3 7-18 0,-4 0-50 0,-1 5-8 16,-5 11-5-16,-3 8-44 16,-3 4-8-16,1 6-45 0,-3 0-61 15,1 0-26-15</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18:57.047"/>
    </inkml:context>
    <inkml:brush xml:id="br0">
      <inkml:brushProperty name="width" value="0.05292" units="cm"/>
      <inkml:brushProperty name="height" value="0.05292" units="cm"/>
      <inkml:brushProperty name="color" value="#FF0000"/>
    </inkml:brush>
  </inkml:definitions>
  <inkml:trace contextRef="#ctx0" brushRef="#br0">4205 3709 389 0,'0'-7'0'0,"0"-3"173"16,0-2-77-16,0-1-12 0,0 1 12 0,0-1-26 16,0-1-20-16,0-2-12 15,0-4-14-15,0 1-1 0,0-6 5 16,0 1 1-16,0-2-1 15,-1-1 1-15,-4 1-8 0,0 0-4 0,-2 3-3 16,0 4-5 0,-3 2-2-16,2 5-2 0,-4 2-2 0,1 6-4 15,-3 4-2-15,-1 1 0 16,-1 13 0-16,-3 4 2 0,3 6 2 15,-2 3 1-15,3 4-2 0,2 2 2 0,3 2-1 16,1 0-1-16,3 2 0 16,2 4 0-16,-1 1 1 0,1-1 0 15,2 0 1-15,2-6-3 16,4-3 2-16,2-2-2 0,3-1-1 0,1-4 2 15,1-2 0-15,6-4 0 16,-1-2-9-16,1-3 9 0,1-1-2 16,-2-1 3-16,-1 2 0 0,2 3 0 0,-5-2 0 15,-1 7-1-15,-3 0 0 16,-3 2 0-16,0 1 1 0,-5-3-1 15,2-1 0-15,-2 1 0 16,0-4 0-16,-3-2 0 0,-4 0 1 0,-4-2-1 16,-3-1 5-1,-3-1-3-15,-4-2 0 0,-1-3 0 0,-3-3 1 16,-1-3-2-16,4-1 2 15,1-2 1-15,3-10 1 0,2-4 2 16,5-5-1-16,1-1-4 0,4-5-2 0,1-2 0 16,3 0-4-16,1-3 4 15,0 4 0-15,1-1-52 0,0 8-1 16,3 6-24-16,3 8-55 15,0 7-41-15,-2 0-65 0,0 9-127 0</inkml:trace>
  <inkml:trace contextRef="#ctx0" brushRef="#br0" timeOffset="480">4287 3977 596 0,'-7'-6'0'15,"4"5"160"-15,-1 1-92 16,-1 5-30-16,0 9-24 0,0 7 13 15,-1 6-4-15,0 2-12 16,4 0-7-16,2-2-3 0,0-6 1 0,5 2-2 16,2-5 0-16,-3-3 0 15,4-3 2-15,3 0-2 0,1-7-4 16,3-5 6-16,2 0 3 15,1-4 4-15,-2-8-5 0,1 0-5 0,-5-3-6 16,-2-6 13-16,-2-1 13 0,-4-3-11 16,-2-1 3-16,-2-1-2 15,-5 1 7-15,-4 1-7 0,-4 4-3 0,-2 1 2 16,0 3-4-1,0 6-2-15,1 1-2 0,1 4 0 0,3 3 0 16,-1 3-5-16,4 1 5 16,0 10 0-16,1 4-5 0,1 5 3 15,0 7-2-15,4-1-11 16,1 2-23-16,0-3-4 0,4-3-13 0,6-2-16 15,0-6-28-15,5-2-58 0,2-5 18 16,-1-6-42-16</inkml:trace>
  <inkml:trace contextRef="#ctx0" brushRef="#br0" timeOffset="1150.001">4483 3937 304 0,'-5'-13'0'0,"1"6"192"0,0 0-118 15,-1 4-12-15,3 3 1 16,-2 0 3-16,1 5-38 0,2 6-14 0,1 4 2 15,0 4 3 1,0 0-4-16,0 1-4 0,2-4-2 0,3-3-4 16,-2 1 1-16,2-1-1 15,1-3-3-15,-1-1 0 0,0-1-1 16,2-3-2-16,2-1-1 15,-1-4 0-15,4 3-9 0,-1-3-17 0,1 0-7 16,-1-6 2-16,0-3 4 0,-2-3 14 16,-1 1 14-16,-1-6-5 15,-2-1 11-15,-3-1-2 0,-1-4-3 0,1 0 0 16,-2-1 7-16,1 1-6 15,1 0 0-15,-1 7-1 0,-1 6 0 16,0 3 5-16,1 6-2 16,0 1 4-16,0 4-14 0,1 9-2 0,2 2 16 15,-1 3 9 1,1 1-9-16,0 1 0 0,0-3-1 0,-2-1-2 15,3-2 2-15,0 0 0 0,-2-3-3 0,1-2 0 16,1 0 0 0,1-2-2-16,-2 0-1 0,3-2 0 0,0-2-21 15,0-2-8-15,3-1 3 16,-2 0-4-16,0-4-9 0,-1-5 26 15,1 1 15-15,-2-6-2 16,-1-2 0-16,-1-3 2 0,-2-3-2 0,-2-2-4 16,0 1 3-16,0-2-1 0,0 1 2 15,0 3 0-15,0 5 0 16,0 2 0-16,-1 4 2 0,-1 4-2 0,1 1 0 15,1 2 25-15,0 3-3 16,0 0-4-16,0 0-9 0,0 3-15 16,1 4 12-16,2 1 14 15,2 6-8-15,-1 3-4 0,-1 0-3 0,1 4 3 16,0-1-3-1,-1 1-2-15,1-2 0 0,0 1 1 0,3-3-3 16,-1-2-2-16,1-3-9 0,1-3-11 0,0-4-21 16,4-4-12-1,2-1-4-15,1-5-58 0,2-8-44 0,0 1-67 16</inkml:trace>
  <inkml:trace contextRef="#ctx0" brushRef="#br0" timeOffset="1500.002">4984 3756 234 0,'7'-35'0'0,"0"1"123"15,-3 4-79-15,0 6 11 16,-3 8 3-16,-1 8 13 0,-2 5 5 15,-4 4-23-15,-6 13-20 0,2 9-13 0,-5 9 5 16,1 2 6-16,3 3-8 16,4-8-5-16,3-3 1 0,4-6 10 15,0-4-13-15,4-1-7 16,2-5-5-16,2 0-2 0,2-3-3 0,1-5 2 15,3-2 2 1,1 0-2-16,3-2 1 0,-1-10 1 0,3 2-2 16,-5-6 0-16,1-2 1 0,-6-1 0 0,-2-1 2 15,-5-1 4 1,-1 2-3-16,-1 4-2 0,-1 3 2 0,0 7-3 15,0 5 9-15,0 0 1 16,0 0-1-16,-1 11-21 0,-1 4 15 16,1 8 4-16,-1-2-4 15,2-1-2-15,0-1-1 0,0-1-2 0,0-3 0 16,2 0 0-16,0-1-14 15,1-2-22-15,3 1-27 0,0-1-28 16,-1-3-7-16,-2-1-24 0,-2-1-58 0,0-2-116 16</inkml:trace>
  <inkml:trace contextRef="#ctx0" brushRef="#br0" timeOffset="2360.003">4183 4649 464 0,'0'-17'0'0,"0"2"104"0,0 4-45 0,-2 5-4 16,1 2 25-16,-1 4-13 15,2 0-9-15,-1 0-23 0,1 3-29 16,0 7-2-16,3 8 27 0,1 9 8 0,2 10 0 16,2 6-4-16,-1 5-8 15,3 2-11-15,0-1-5 0,-3-5-9 16,-3-4 3-16,-1-3-4 15,-3-5-1-15,0-3 0 0,-3 0 7 0,-1-8-7 16,1-1 0-16,1-3-14 16,-3-2 0-16,1-3-6 0,0-4 0 15,0-3-3-15,1-1-26 16,1-4-50-16,1 0 12 0,0-9 0 0,1-4-12 15,0-9 30-15,0-2 24 0,2-9 27 16,0-4 14-16,1-5 3 16,-1-10 2-16,2-2 10 0,0-4 0 0,1-2 12 15,0 4-6 1,-1 3-5-16,-2 7 9 0,-2 7 7 0,0 8 1 15,0 11 14-15,-5 8-8 16,-4 12-11-16,-4 1 3 0,-1 18 5 16,-4 10-1-16,0 7 10 0,0 7-12 0,0 1-11 15,5-3-8-15,-2 0-2 16,4-3-6-16,0-3 2 0,1-7-2 15,0-5 1-15,5-6-2 16,0-7 0-16,1-1-2 0,1-5-4 0,3-3-8 16,0-1-11-16,0-1-11 15,5-12 21-15,5-7 18 0,3-7 3 16,4-9-5-16,1-3-4 15,1-3 4-15,-1-3-3 0,0 4 4 0,-1 1 25 16,-3 2-14-16,-1 9-2 0,-6 3 12 16,-2 12 6-16,0 9 1 15,-4 3 1-15,3 2-16 0,1 9-21 0,2 8 10 16,7 9 15-1,1 8-8-15,3 3-8 0,4-3 0 0,0 0-4 16,2-3 0-16,3-5-116 16,-4 1-68-16,-5-9-358 0</inkml:trace>
  <inkml:trace contextRef="#ctx0" brushRef="#br0" timeOffset="3930.005">10869 4079 507 0,'0'-3'0'15,"0"3"88"-15,0-1-40 0,0 1-28 0,2 3-23 16,0 7 3-16,2 7 0 15,-1 12 34-15,-3 8-2 0,0 9-13 16,-3 9 8-16,-3 8 18 0,1 2-8 0,1-2-25 16,1-5-3-16,2-5-6 15,1-7 1-15,-2-4-8 0,1-8 1 16,-2-6-10-16,2-3-8 15,1-7 1-15,-1-2-8 0,0-4-9 0,0-6 6 16,1-2-28-16,0-4-36 16,0-1-5-16,0-8-56 0</inkml:trace>
  <inkml:trace contextRef="#ctx0" brushRef="#br0" timeOffset="4330.006">10860 4095 464 0,'-7'-7'0'15,"0"7"177"-15,-1 0-125 16,0 15 0-16,-2 9-13 0,-2 6 1 16,1 6-11-16,-3 4-18 0,4-1-2 0,-1-2-2 15,-1-4 4-15,1-7 0 16,0-2-6-16,1-6-1 0,2-5-1 15,2-2 1-15,3-6-3 16,2-4 1-16,1-1-4 0,0 0-22 0,1-6-14 16,4-5 20-16,3-7 19 15,2-4-2-15,0-6 1 0,-1-2 4 16,0-5 3-16,-2-3 13 15,3-4 5-15,1 0 0 0,1 3-4 0,-1 5-2 16,2 7-3-16,-2 8 0 0,0 9-2 16,1 9-3-16,-2 2-2 15,3 15 14-15,2 6 14 0,2 8-4 0,-1 4 0 16,1 0-7-16,-1-4-14 15,-1-2-7-15,-1-4-1 0,0-3-3 16,-5-6 0-16,2-2-2 16,1-2-28-16,-4-3-41 0,4-3-30 15,-4-2-55-15,-1-3-182 16</inkml:trace>
  <inkml:trace contextRef="#ctx0" brushRef="#br0" timeOffset="5480.007">10235 3388 404 0,'0'-7'0'0,"-2"-1"232"15,0 2-114-15,0 1-22 0,0 2-9 16,1 1 0-16,0 2-33 15,1 0-21-15,0 10-26 0,0 10-9 0,1 12 4 16,1 15 63 0,2 3-44-16,1 5-9 0,0-1-7 0,1-7-1 15,-2-3-8-15,1-13 8 16,-2-7 0-16,-1-10-2 0,0-7-3 15,0-4 2-15,-1-3 5 0,-1 0-1 0,4-8 5 16,-1-8 12-16,1-1-18 16,0-7-1-16,-1-1-1 0,-1-2 1 15,-2-2-2-15,0 1 1 16,-4-1-1-16,0-4 0 0,-2 1 0 0,-2 0 0 15,0-4 0 1,2 2 0-16,-1 1-2 0,5 2 0 0,0 4 1 16,1 2 0-16,1 8 0 0,0 0 0 0,3 5 0 15,2 3-3 1,0 1 2-16,2 1-2 0,1 2 3 0,2 1 0 15,3 3-1-15,4 1 1 16,4 8 1-16,1 3-1 0,4 7 10 0,-2 0-8 16,0 7 1-1,-2 1-1-15,-2 3 0 0,-3 2 0 0,-3-1 1 16,-1 1-3-16,-4 1 0 15,-3 1 4-15,-1-1-3 0,-4 0-1 16,-1 0 0-16,-4 0-5 0,-6-1-2 0,-4-4 4 16,-2-1-5-16,-4-2-1 15,-2-1 2-15,-1-4 0 0,1-4-8 16,3-4-2-16,4-4-5 15,2-2-14-15,2-5-6 0,6-3-11 0,1-6-29 16,4-6-52-16,1-3-35 16,3-3-92-16,1-5-100 0</inkml:trace>
  <inkml:trace contextRef="#ctx0" brushRef="#br0" timeOffset="6850.009">10653 3592 529 0,'6'-12'0'16,"3"-1"201"-16,2-1-125 0,1-5-24 16,4-2-21-16,1-4-8 0,-3 3 6 0,0-1-1 15,-3 3 2-15,-4 3 12 16,-2-2-4-16,-3 2 6 0,-2 0-4 15,-1 2-17-15,-5 3-8 16,0 5-7-16,1 2-5 0,-2 4-4 0,0 1-6 16,-2 5 3-16,-1 7-1 15,0 8 3-15,-1 4 0 0,0 7-1 16,0 3-2-16,4 2 3 15,0-1-6-15,3-3-6 0,4-4-4 0,0-3-2 16,4-7 14-16,3-2 6 0,2-3 0 16,-1-5-4-16,2-1 2 15,0-4 0-15,-1-1 0 0,0-2 3 0,2-3 0 16,-1-4-2-1,0-1 1-15,3-3 0 0,-2-4 1 0,4-3-1 16,-1-5 0-16,2-3 0 16,-2-1 0-16,-1-5 2 0,2 2-1 15,-2-1-1-15,2 6 0 16,-1 3 0-16,-4 5 1 0,0 7-1 0,-3 5 0 15,0 5-3-15,-1 4 0 0,0 10-2 16,2 7 8-16,1 6 0 16,-1 1 1-16,0 1-1 0,2 1 0 0,-3-5-5 15,-1-4 4-15,-2 2-2 16,-4-8 0-16,-2 1-5 0,-1-3 5 15,-6-1 0-15,2-4 0 16,0 0 0-16,0-4 0 0,3-1-2 16,1-1-9-16,3-2-13 0,0 0-1 0,1 0-9 15,4 0 4-15,4-7 23 16,3-3 7-16,3-3 0 0,1-3 1 0,1-4-1 15,-1 2 3 1,0-7-1-16,0 1 10 0,-1-5 6 0,0-5 1 16,-4-1-2-16,-1-2 1 15,-2-3-2-15,-1-2 2 0,-2 0 1 16,-2-2-2-16,0-2-7 15,0 5-3-15,0 4-2 0,-2 5 2 0,-1 7 2 16,0 10-1-16,0 5-3 0,0 6 1 16,-1 4-1-16,-1 8-7 15,-4 13-10-15,-1 15 15 0,-1 9 0 0,1 5-3 16,3 0 0-16,-1-2 5 15,4-3-4-15,0-7 0 0,1-4 0 16,0-5-2-16,0-4-3 16,4-4-2-16,-1-2-3 0,2-3 2 0,1-5-7 15,0-2-5 1,2-3 4-16,1-4 3 0,1-1-10 0,1-1 3 15,-1 0-11-15,2-3-14 0,1-5 2 0,-1-4 4 16,-2 0 3 0,0-5 21-16,-3 0 8 0,-1-3 5 0,0-1 1 15,-1 2 0-15,-3-1 4 16,0 5-2-16,-2 5 3 0,0 3 6 15,0 6 8-15,0 1-1 16,0 5-21-16,0 8 2 0,3 4 2 0,-2 3 11 16,1-2-7-16,1 0-3 0,1-5-1 15,0-4-1-15,2-1 0 16,-1-2 0-16,0-3 0 0,0-1 0 0,1-2-4 15,1 0 6-15,2-2 0 16,-1-4-2-16,3-3-6 0,-1-1-10 16,-1 0-8-16,0-1 6 15,0-1 10-15,-2 2-2 0,2-4 7 0,-2 1-2 16,0 1 5-1,-1-2 0-15,-1 7 4 0,-2 1-5 0,-2 3 2 16,-1 3-2-16,0 1-3 0,3 6 7 0,0 6 5 16,-2 3 0-1,3 4 1-15,-2 2-4 0,-1-3-10 0,1 0 10 16,-1-6-1-16,-1-1 1 15,0-3 13-15,0-3 2 0,0-4 3 16,0-1-9-16,0 0-1 16,0-1 8-16,0 0-3 0,0 0-14 0,0-4-6 15,0 1-1-15,0-5-1 16,0-1-6-16,4-3 2 0,1-1 2 15,-1-3-3-15,2-4 10 0,1-1-2 0,1-1-6 16,0-3-3-16,2-1-4 16,-1 2-5-16,1 0 9 0,0 7 4 15,-1 7 2-15,-1 3 3 16,0 7 1-16,-1 4 0 0,1 6 24 15,0 5-13-15,1 3 0 16,0 2-3-16,0 0-3 0,-2 0-1 0,-1-4 0 16,0 1-2-16,-2-2-4 0,0-1-68 0,0 0-11 15,1-1-92 1,-1 2-31-16,0-4-55 0</inkml:trace>
  <inkml:trace contextRef="#ctx0" brushRef="#br0" timeOffset="8280.011">11856 3304 379 0,'3'-22'0'0,"-3"2"239"0,-3 2-138 0,-5 4 1 16,-2 1-29-16,0 3-10 15,-2 3 8-15,-1 5-30 0,0 2-20 16,-1 5-6-16,0 12-9 15,2 7-1-15,-3 4 2 0,6 4-3 0,0-3-1 16,6-1-1 0,0-1-2-16,3-5 0 0,0-1-39 0,4-5 20 15,3-7-4-15,0-1 7 16,2-4 9-16,1-1-2 0,1-3-7 15,4 0-9-15,1-8-19 0,-1-4-6 0,1-4 9 16,-1-1-19-16,-1-2 7 16,1 0 24-16,-6-5 18 0,3 3 6 15,-5 1 7-15,0 6-2 16,-4 5 0-16,-2 4 5 0,-1 5 5 0,0 1 13 15,0 10-28-15,-1 6 8 16,-2 5 7-16,0 2 0 0,2 1-3 16,2-6 0-16,-1 0-1 0,4-3 0 0,4-3 4 15,1-5 2-15,2-5 3 16,-2-1-8-16,2-2 3 0,-1-1-3 15,4-3-3-15,-1-6 1 16,-1 0-4-16,0-2 0 0,-1-2 1 0,0 0 0 16,-3-4 1-1,0-2 17-15,-3-2 7 0,-2-7 6 0,-2-2-6 16,-1-1-9-16,0-6 0 15,-2-3 3-15,-1-5-4 0,1 0 7 16,2-3-4-16,-2 2-8 0,2 3 0 0,0 4-5 16,0 8 0-16,0 9 0 15,0 11 7-15,0 5 3 0,0 7-5 16,0 9-14-16,-3 13-17 15,0 14 20-15,1 13 10 0,0 4-3 0,-1 2 0 16,3-1-5-16,0-5 0 16,3-6-3-16,1-4 0 0,1-7 3 15,-2-7-3-15,2-3-11 16,-1-5-5-16,1-3-11 0,0-3 8 0,0-4-1 15,0-2-7-15,2-2-5 0,-3-3-17 16,-1 0-33-16,2 0-5 16,1-7-16-16,0-1-3 0,0-8 16 0,-1 0 23 15,0-3 15 1,0-2 28-16,-2-2 24 0,1 3 0 0,-1 0 37 15,0 5-20-15,-2 8 21 16,0 4 6-16,0 3-20 0,0 7 6 16,0 4 16-16,-1 7-6 0,0 1-12 0,0 1-5 15,0-2-5-15,0-1-2 16,0-3-7-16,1-4 2 0,1-2 11 15,2-2-2-15,1-3-12 16,0-1-5-16,1-2-2 0,0 0 3 0,2 0-2 16,1-5-4-16,0 0-24 15,-1-3-4-15,-1-1 11 0,1 0 17 16,-4-4-2-16,1 2 8 15,1-2-3-15,-3-2-2 0,0 1 2 0,1 2 0 16,-4 2 1-16,3 2 3 0,-3 3 9 16,0 4 3-16,1 1-7 15,1 1 0-15,-1 7-1 0,3 3 13 0,-1 4-4 16,0 3-8-1,0-1-8-15,2-2 6 0,2-1-5 0,1-2-1 16,0-3 0-16,-1-1-1 16,3-3 1-16,-3-2-2 0,1-2 0 15,-1-1 0-15,-1 0 7 16,1-2-8-16,-2-2 2 0,1-3 4 0,-1-1-5 15,-3-4 0-15,1 1 0 0,-2-1 1 16,-1-4-2-16,-3 0 1 16,-2 1 0-16,-2-2 0 0,1 2 3 0,0 3-2 15,-1-4 0-15,2 5 0 16,4 2 1-16,-1 1-2 0,2 3 0 15,0 0 0-15,3-2-6 16,3 2 2-16,1-1 4 0,2 2 0 0,0 2 0 16,1 2 3-16,2 1 0 0,-3 6 3 15,-1 1 0-15,2 4 2 16,1 1 0-16,-2 4-3 0,2-2-5 0,-3 1 0 15,-2-1 29 1,1 0-10-16,-2-1-3 0,-1-2-3 0,-1-2-9 16,-2-3-4-16,0-2 0 15,0 0 3-15,-1-3 2 0,0 2 6 16,0-2 5-16,-3-2-2 15,1 0-9-15,1 0 1 0,-1 0-5 0,2-2-2 16,0-6-7-16,2-2-7 0,2-2-4 16,5-5 1-16,-1-2-8 15,6-2-11-15,-1-3 20 0,2 1 8 0,-1 1 3 16,-1 3 7-16,-2 6-1 15,-1 4 0-15,-2 6 16 0,4 3 9 16,-2 1 11-16,5 11-11 16,-1 5-5-16,-2 5-3 0,1 2-7 0,-3 2-6 15,-1-3-3 1,-2 0 1-16,-3-4-3 0,-2-2-3 0,-2 0-3 15,-2-4-11-15,-2 1-23 0,-4-1-32 0,-3-4-49 16,-1 0-216 0</inkml:trace>
  <inkml:trace contextRef="#ctx0" brushRef="#br0" timeOffset="8460.011">12575 2912 839 0,'0'-12'0'0,"4"0"60"15,-2 1-57-15,0 3 2 16,-2 2-4-16,0 2-2 0,0 0-53 16,-6 3-61-16,-5 0-71 15,-3 1 73-15,-9 0-55 0,-4 3-103 0</inkml:trace>
  <inkml:trace contextRef="#ctx0" brushRef="#br0" timeOffset="8610.012">12184 2959 548 0,'15'-15'0'0,"4"-1"198"15,3-1-134-15,3-1-26 0,0 2-16 16,2 1-18-16,-3 3-5 16,-2 3-40-16,-6 1-34 0,-6 5-28 0,-7-2-76 15,-4 2-113-15</inkml:trace>
  <inkml:trace contextRef="#ctx0" brushRef="#br0" timeOffset="8810.012">11451 3018 778 0,'0'-9'0'0,"0"-1"106"16,4-1-109-16,-2 0-12 0,-1 0-36 0,1 5-52 15,-2 2-52-15,0 2-123 16</inkml:trace>
  <inkml:trace contextRef="#ctx0" brushRef="#br0" timeOffset="8980.012">11066 3145 695 0,'0'-10'0'0,"11"-2"139"15,4-2-53-15,7-2-30 0,6-1-26 16,4 2-24-16,5 3-3 15,0 4-6-15,-3 5-93 0,-2 0-27 0,-4 3-69 16,-9 0-87 0</inkml:trace>
  <inkml:trace contextRef="#ctx0" brushRef="#br0" timeOffset="23130.032">18788 11630 654 0,'3'-12'0'0,"1"-1"168"16,-3 1-71-16,1-4-26 0,-1 0-19 16,-1 2 3-16,0-4-10 15,2-4-7-15,-1 0 3 0,0-2-5 0,2-2-5 16,-3 3 0-16,0 0-7 15,-2 2 2-15,-4 5 4 0,-2 3-8 16,-5 4-3-16,-3 9-7 16,-5 2-7-16,-5 13-2 0,-3 10 0 0,-1 10 0 15,2 5 1-15,1 7-4 0,2 5 0 16,4-1 4-16,3-1-4 15,1-1 0-15,4-3 0 0,1-3 1 0,3-3 1 16,3-2-2 0,2-1 0-16,4-4-1 0,1-2 1 0,7-6 0 15,7-1-2-15,2-5 1 16,6-3-1-16,4-3 4 0,5-6 14 15,4-6-9-15,2 1-1 16,3-5-1-16,-3-1-8 0,-1-2 6 0,-5-1-1 16,-5-1-2-16,-3 1-4 0,-8 0-13 15,-4 1-28-15,-5 4-16 16,-3-1-19-16,-4 2-51 0,0-2-33 0,-3 1-178 15</inkml:trace>
  <inkml:trace contextRef="#ctx0" brushRef="#br0" timeOffset="23660.033">19309 11451 816 0,'5'-26'0'0,"-1"5"295"0,-4-2-193 0,-1-1-24 15,-6 3-10-15,1 2-21 0,-2 3-5 16,-2 7-8-16,-1 4-14 15,-1 4-12-15,-5 1-5 0,-4 12 0 0,-3 5-2 16,-2 8-1-16,0 2 0 16,7-2 4-16,2 1-5 0,8-1 1 15,6 0 0-15,1 1 0 16,4-1-6-16,6-1 5 0,6 2-1 0,4-1 4 15,1-1-1 1,3-2-2-16,3 0 1 0,-1 0 0 0,0-1-22 16,-2 1 12-16,-4-1 3 0,-3 2 4 0,-2-3 3 15,-5 1 0 1,-1 1 0-16,-6-1-2 0,-1 1 1 0,0-1-1 15,0 3 3-15,1-4-2 16,-2 0-21-16,-5-4 21 0,-4-4 1 16,3 1 0-16,-6-3 0 15,-2-1 3-15,1 1-3 0,-6-5 0 0,1-2 3 16,-3-3-3-16,1 0 6 0,3-4 2 15,0-2 1-15,4-1-5 16,3-1 1-16,1 0-4 0,2-6 0 0,3 3-1 16,-1-5 0-16,2-2-67 15,2 0-14-15,-2 1-38 0,1 1-7 16,2 2-24-16,-2 3-98 15,0 1-119-15</inkml:trace>
  <inkml:trace contextRef="#ctx0" brushRef="#br0" timeOffset="24790.034">19775 11555 290 0,'7'-16'0'0,"-2"3"188"16,-3 5-88-16,-2 1-6 15,0 3 21-15,0 2 7 0,0 0-33 0,0 0-15 16,0 2-13-16,0 0-20 16,0 0-11-16,0 6-16 0,0 10-12 15,0 12 27-15,0 11 17 0,-5 9-14 0,0 2-11 16,0 1-9-16,2-4-3 15,2-4-5-15,0-8-2 0,1-4-1 16,1-8 1-16,0-5-4 16,2-4 4-16,-2-6-2 0,1-2 0 0,-2-6 0 15,0 0 1-15,0 0 4 16,0 0 6-16,0 0 7 0,0-3 5 15,-2-7-14-15,-3-4-7 16,1-1-1-16,0-6 0 0,1-3-1 0,0-3 0 16,1-6-1-16,1-8 0 0,0 0-2 15,6-5 2-15,2-1 1 16,2 1 0-16,2 1-1 0,0 1 2 15,0 8-2-15,2 2 0 16,-4 7 1-16,1 7 0 0,-4 9 1 0,-1 3-2 16,0 6-8-16,0 2 8 15,1 3-3-15,-1 9 0 0,3 7 4 16,0 3 0-16,1 7 0 0,-4 4 6 0,2-1-4 15,-1 4-2-15,0-2 0 16,0-5 4-16,0 0-4 0,1-3 0 16,-4-3 2-16,2-1-3 15,-2-3 1-15,-1-5 0 0,0 0 0 0,-1-1 2 16,1-3-2-16,-1 0 0 15,0 1 0-15,-1-1 1 0,1-3-1 16,1-1 0-16,-2-2 1 16,0-1-1-16,0-2-2 0,1-1 2 0,-1 0 0 15,0 0 0-15,0 0 8 0,0 0-3 16,1-2-2-16,0-3 0 15,0-2 0-15,2-5-2 0,0-5-1 0,1-1 0 16,1-6 0 0,0-2 0-16,2-2 0 0,2-4 0 0,-1-4 1 15,3-3-1-15,2-2-2 16,0-2 2-16,2 7 0 0,-1 4-1 15,-1 5 1-15,0 5 0 16,-1 5-1-16,-5 2 1 0,2 8-3 0,-1 3 1 16,-2 4-1-16,4 3-3 0,-2 11 4 15,0 8-1-15,1 12 2 16,-1 7 2-16,-1 4 3 0,1 4-4 0,-2-1 0 15,-1-2 6 1,-1 0-4-16,-3-4 1 0,-1-4-3 0,0-2 0 16,0-4 0-16,-3-6 3 15,2-1-3-15,-1-6-8 0,2-2-3 0,0-3-9 16,0-2-2-16,0-5-9 0,2-1-20 15,1-2-10-15,-1-1-22 16,3-3-60-16,-1 0-13 0,2-6-30 16,0-3-126-16</inkml:trace>
  <inkml:trace contextRef="#ctx0" brushRef="#br0" timeOffset="25410.035">20527 11442 501 0,'1'-6'0'0,"-1"4"258"16,2 2-171-16,-2 3-36 0,0 13-45 15,-3 11 66-15,-6 8-12 16,-2 12-28-16,0 2-12 0,0 0-2 0,1 1 3 15,-2-6-4 1,0-1-9-16,1-5-4 0,1-5 0 0,0-5-1 16,3-2-1-16,-1-7 0 0,3-1 0 0,1-6-2 15,1 0 0 1,2-4 0-16,1-2 0 0,0-3 0 0,0-3 0 15,0 0 0-15,0-4 9 16,0-7-3-16,0-3-9 0,3-6 4 16,0-4 0-16,4-5 0 15,1-6 0-15,-1-5 1 0,3-3-4 0,1-5 3 16,2-3 0-16,1-1-1 0,0-1 0 15,-1 5 0-15,-1 5 0 16,-1 5 0-16,-1 7 2 0,-2 5 1 0,0 3 3 16,-1 3 2-16,0 6 4 15,-2 3 0-15,0 3 2 0,-2 5-3 16,0 0-5-16,0 3-6 15,2 5 0-15,2 10 0 0,0 9 14 0,1 9 3 16,1 7-5 0,-2 3 1-16,1 4 3 0,-1-1 1 0,1-2-9 15,-4-2-2-15,0-5-3 0,0-2 0 0,-1-3-6 16,-1 0 6-1,-1-4 1-15,2-1-5 0,-3-2 2 0,0-3 2 16,3-1-3-16,0-3-1 16,-1-3 1-16,3 0-24 0,-2-5 4 15,1-4-3-15,-1 0-8 16,-1-6 0-16,0 2-12 0,-1-2-26 15,2 0-87-15,-3-7 156 0,0-2 0 16,0-5-474-16,-8-1 50 0</inkml:trace>
  <inkml:trace contextRef="#ctx0" brushRef="#br0" timeOffset="25630.035">20433 11729 660 0,'0'0'0'0,"7"0"175"0,4-3-53 0,6-1-18 15,4 1-29 1,4-3-17-16,1 3-5 0,1-2-25 0,-2 3-12 16,-1 0-11-16,-3 1-2 15,-4-2-3-15,-2 3 0 0,-4-1-65 16,2 1 8-16,-4 0-32 15,2 1-31-15,-5 3-102 0,-3-2-218 0</inkml:trace>
  <inkml:trace contextRef="#ctx0" brushRef="#br0" timeOffset="26110.036">21222 11201 842 0,'5'-29'0'16,"1"8"258"-16,-2 9-164 0,-4 5-13 16,2 7-15-16,-2 4-33 15,-2 15-36-15,-10 23 6 0,-6 16 54 0,-5 17-27 16,-5 9-7-1,2 4-9-15,4-1-2 0,3-5-2 0,4-5-5 16,4-2-4-16,1-9 2 16,2-7-1-16,0-6-4 0,-2-9 3 15,1-4-2-15,0-3-11 0,0-5-3 0,1-4-13 16,2-3-18-16,2-6 2 15,0-5-8-15,5-3-15 0,0-1-5 16,4-7-43-16,0-3-112 16,0-10-146-16</inkml:trace>
  <inkml:trace contextRef="#ctx0" brushRef="#br0" timeOffset="26440.037">21671 11385 848 0,'4'-21'0'16,"-4"3"242"-16,-3 7-146 0,-8 3-47 0,-7 8-3 16,-5 3-2-16,-7 18-12 15,-5 10-12-15,-3 9-6 0,2 6 0 16,3 0-8-16,7-2-3 0,5-6 1 0,10-4-3 15,4-4 8-15,6-1 1 16,1-1-1-16,10 0-1 0,4-1-1 16,3-2 0-16,5-4-1 15,-1-1-3-15,2-3-1 0,1-4-1 0,0-2 1 16,1-3 0-1,0-6-4-15,2 0-21 0,0-2-7 0,3-2-20 16,-2-5 4-16,-2-3-26 16,-2 0-42-16,-4 2-6 0,-4 0-39 0,-4 0-115 15,-3-2-162-15</inkml:trace>
  <inkml:trace contextRef="#ctx0" brushRef="#br0" timeOffset="26980.037">22006 11454 643 0,'5'-8'0'0,"-2"4"228"0,-1 4-103 0,-2 0-38 16,0 6-54-16,-7 15-5 0,-3 11 37 15,-6 7-21-15,1 5-22 16,1-2-8-16,0-4-5 0,2-2-2 0,0-4-2 15,4-7-1-15,-2-4 5 16,4-6 9-16,-1-4 1 0,1-3-6 16,2-2-6-16,1-3-5 15,2-1 0-15,-1-2 0 0,2 2 1 0,0-2 0 16,0 0 3-16,0-3-1 0,2-7-6 15,2-2-1-15,3-8 2 16,2-4 0-16,1-5 0 0,2-5 2 0,1-5-3 16,1-6 1-1,1-6 0-15,4 0 0 0,2-2-1 0,0 2 1 16,-1 12 0-16,-4 5 2 15,-4 10-3-15,-4 12 1 0,-2 4 0 16,-3 3 0-16,1 3-4 16,-1 2 3-16,-1 6-1 0,3 10 2 0,-1 12 0 15,-1 10 23-15,2 9-7 0,0 7 0 16,3 1-3-16,2-1-2 15,2 1-3-15,0-3-4 0,-2 1-2 0,-2-5 2 16,-1-4-3-16,-2-4-1 16,-3-9 0-16,0-5-4 0,0-5-3 15,-1-3-2-15,0-4-6 16,2-4-8-16,-2-3-2 0,1-5-4 0,-2-1-24 15,0-1-4 1,0-1 8-16,-3-8-39 0,-4-2-84 0,-6-7-99 16,0-3-246-16</inkml:trace>
  <inkml:trace contextRef="#ctx0" brushRef="#br0" timeOffset="27180.038">21892 11668 675 0,'0'-3'0'16,"6"-1"203"-16,5 0-69 0,2-3-42 15,7 1-15-15,4 2-9 16,2-1-28-16,2 3-16 0,-1-1-13 0,1 3-9 16,-6 0-3-1,-2 0-37-15,-3 0-14 0,-4 0-26 0,-3 5-62 16,-2-3-45-16,-4-1-112 15</inkml:trace>
  <inkml:trace contextRef="#ctx0" brushRef="#br0" timeOffset="29390.041">21978 11478 501 0,'-4'-15'0'0,"-2"5"250"15,-1 0-163-15,-3 1-21 0,2 4 9 16,1 1-13-16,1 1-10 15,5 2 23-15,0 1-21 0,-1 1-32 0,-1 14-12 16,-3 12 28 0,-2 9 12-16,-3 10 4 0,-2 4-18 0,0 1-4 15,0 2-6-15,1-3-9 16,0-7-10-16,4 0 1 0,-2-10-4 15,4-4-4-15,1-5 0 16,0-6 3-16,3-5-3 0,1-2 0 0,0-2 0 16,1-4 0-16,0-3 0 0,0-2-2 15,0 0 0-15,0 0 1 16,0-1 2-16,0-5 12 0,2-3 1 0,4-8-6 15,-3-7-7-15,-1-3 0 16,4-6 1-16,0-4-2 0,4-4 0 16,1-2-2-16,3-3 2 15,3-4-4-15,2-2 3 0,1-2-1 0,0 2 1 16,-3 3 0-16,-3 3 2 0,-2 5-2 15,-3 6 2-15,-2 7 0 16,-4 8-1-16,2 6 0 0,-1 3 4 0,-1 3-4 16,1 0 0-1,1 2 1-15,0 2-1 0,1 0-1 0,3 1-1 16,-1 2-1-16,2 1 5 15,5 1 5-15,-3-1-5 0,4 6 4 16,2 0-3-16,0 2 5 16,5 4 3-16,2-2 2 0,5 1 1 0,3 4 0 15,1-1-2-15,0 3-4 0,-2 2-2 16,-2 2-4-16,-5 5-1 15,-1 5 2-15,-6 1-3 0,-3 0 0 0,-3-2 0 16,-3-2 0-16,-3 1 1 16,-4 0-1-16,-2 2 4 0,0-1-3 15,-5 3 1-15,-4 2 0 16,-1 0-1-16,-4 1 1 0,-3-2 0 0,-2-3-4 15,-4-2 2 1,1-4 0-16,-4-3-5 0,-1-3 4 0,-1-2 0 16,-6-1 0-16,0 0 0 0,-3-4 2 0,-1-2-2 15,-2-3-4 1,1-2 4-16,-1-3-6 0,0-2 6 0,5 0-1 15,3-4-4-15,3 1 5 16,4-6-2-16,3 3-3 0,3-3 6 16,0-2 0-16,5 2-6 15,1-1 5-15,1 3 0 0,6 4 0 0,3 1 2 16,1 0 0-16,2 2-1 0,0 0-5 15,0 0 1-15,0 0-5 16,0 0 4-16,2 0-5 0,3 3-2 0,3 2 15 16,3 3-2-16,5 1-1 15,3 0 0-15,2 1 2 0,2-1-2 16,7 2 0-16,-1-4 3 15,3-1-3-15,1-1 0 0,-1-5 2 0,0 0-2 16,0 0 2 0,-2 0 0-16,0 0-3 0,-3-2 2 0,2-4 0 15,0-3-1-15,0-2 0 0,1-3 3 0,-2-3-4 16,-1-3 2-1,-2-7 7-15,-5 0 0 0,1-7 4 0,-3 0-4 16,-1-2-5-16,-6-2 0 16,-2 0-1-16,0 5-3 0,-5-1 2 15,-2 3 1-15,-3-1-3 16,-7 1 2-16,-3 0 1 0,-4 1-3 0,1 2 2 15,-4-1 3-15,0 1-1 16,-3-1 2-16,-1 3-3 0,-2 4-3 16,-1 2 1-16,-1 6 0 0,-2 4-2 0,0 4 2 15,0 3 0-15,0 3-2 16,3 0 3-16,1 0-2 0,1 4-22 15,2 4-8-15,2 4-26 16,4 5-49-16,2 8-11 0,2 4-53 0,0 1-259 16</inkml:trace>
  <inkml:trace contextRef="#ctx0" brushRef="#br0" timeOffset="30160.042">22078 11471 496 0,'3'-15'0'0,"-3"3"217"16,3 0-142-16,-3 2 11 15,0 6-21-15,0 0-2 0,0 4-11 16,0 0-22-16,0 4-13 0,-3 10-30 0,-4 9 26 15,-3 12 50-15,-2 5-27 16,-1 5-9-16,3-2 0 0,-1 0-2 16,2-4-14-16,-1-5-7 15,-1-1-3-15,0-7 2 0,-2-2-3 0,2-3 0 16,-2-4 2-1,3-3-1-15,0-3-2 0,5-2-3 0,0-4 0 16,3-3-5-16,2-1 7 16,-2-1 3-16,2 0-2 0,0-2 2 15,2-4 0-15,0-8-2 0,4-3 0 0,2-7 1 16,1-2 0-16,5-4 0 15,0-5 2-15,0-3-2 0,2-3 0 16,2-2 1-16,-1-1-1 16,4 1 0-16,-2 0 0 0,0 6 0 0,-2 2 0 15,-5 9 0-15,-3 9 1 16,-5 9 0-16,-3 4 5 0,-1 4 7 15,-4 12-9-15,-7 15-8 16,-6 15 8-16,-5 13 21 0,-2 2-14 0,0 0-5 16,2-3-3-16,1-5-2 0,2-6 1 15,3-6-1-15,1-11-2 16,4-6-7-16,2-3 0 0,2-6 1 0,3-2-8 15,0 0-16 1,2-2-35-16,1 2-108 0,1-5-164 0</inkml:trace>
  <inkml:trace contextRef="#ctx0" brushRef="#br0" timeOffset="31040.043">21851 11717 490 0,'0'0'0'16,"0"0"190"-16,0 0-127 0,0 0-58 0,0 4-10 16,0 3 10-16,0 1 55 0,0 0-24 0,1 2 12 15,1-1-13 1,0 0-6-16,1 4-10 0,0 0-13 0,-1 1-4 15,2-1 0-15,-4 0-1 16,0-1 1-16,0-1-4 0,-2 0-1 16,0-3 1-16,-1-1-2 15,-1-2 4-15,2-3 0 0,-1 0 0 0,1 0 0 16,2-2-4-16,0 0-15 0,-2 3-13 15,2-3-2-15,0 3-25 16,0 0 29-16,0 0-8 0,2 0-19 0,-2 2-16 16,1-2-36-16,2-2-70 15,0 0-77-15</inkml:trace>
  <inkml:trace contextRef="#ctx0" brushRef="#br0" timeOffset="33310.046">18243 12363 612 0,'-2'0'0'0,"2"0"234"15,0 0-178-15,7 0-11 16,6 2 62-16,6-2-12 0,7 0-13 15,8 0-32-15,5 0-3 0,3 0 0 0,9 0-9 16,2-1-7-16,5-3 7 16,4 1-4-16,2 0 2 0,-2 0-2 15,0-1-14-15,1 2-9 16,-1 2-3-16,0 0-1 0,0 2-4 0,-2 2-3 15,0 0 0 1,-4 1 6-16,-5-1-8 0,-4 0 4 0,-9 0 1 16,-8-1-4-16,-7-1 2 15,-10-2 1-15,-5 0-2 0,-5 0 0 16,0 0 2-16,0 0-3 0,-2 0 2 0,1 0 0 15,3 0-2-15,1 0 2 16,0-1 2-16,0 1-4 0,-2 0 0 16,1 0 1-16,-2 0 0 15,-1 0 0-15,-2 0 0 0,1 0 0 0,-1 0 2 16,0 0 1-16,0 0-2 15,-1 0 5-15,1 0-2 0,-2-2-1 16,0-1 4-16,-1-2-5 16,0-1-2-16,0-1 0 0,0-1 5 0,2 2-6 15,0-1 2-15,1 0 2 0,-1-3-3 16,-1 0 0-16,1 1 5 15,-2-3-7-15,-1-1 4 0,1 1-1 0,0-3-1 16,0-2 0 0,-1-3 2-16,0-3-3 0,0-3 1 0,2-3 0 15,2-3 0-15,0-2 0 16,2-4-1-16,2 0 0 0,0-5 2 15,-1 2 2-15,1-2-3 0,-1-3 0 0,-1 4 1 16,0 0-1-16,1 1 0 16,-3 0 0-16,0 2 0 0,0-1 0 15,0 1 1-15,4 2-1 16,-1-1 0-16,2 2 0 0,2 0 0 0,-1 3-1 15,1 1 1-15,-2 3 0 16,-1 2-1-16,-3 3 1 0,-1 3 0 16,-1 1-1-16,-4 5 0 15,-3 1-5-15,3 1 6 0,0 4 0 0,0 0 0 16,4 5 0-16,0 0 1 0,1 2 0 15,0 2 2-15,0-1-2 16,0-2-2-16,0 1 2 0,0-4 0 0,-2 1-2 16,0-4 1-1,0 4-1-15,0-2 0 0,-1 3 1 0,0 1 0 16,3 1-12-16,-2 0 13 15,0 0-2-15,2 2-3 0,0 0 6 16,0-1-2-16,-1-1 0 16,-1-2 0-16,-2 0 1 0,-1 0-2 0,-2-5 1 15,0 4 0-15,0-2 0 0,-2-1-3 16,-3-1 1-16,1 3-4 15,-5-1 2-15,-2-2-2 0,0 6-1 0,-7-1 5 16,-2 0-2-16,-3 1 1 16,-4 2 4-16,-1 1-2 0,-3 0-4 15,3 0 7-15,-1 0-1 16,0 3-2-16,2-2 2 0,-1 1 0 0,1-1-1 15,-1-1-3-15,3 0 3 0,-3 0-5 16,-1 0 2-16,3 0-5 16,-4 0-3-16,-1 1 7 0,0 2 0 0,0 3-2 15,2 3 3 1,0 0 1-16,3 0 0 0,2 0 0 0,2-1 1 15,-1 0-4-15,4-2 4 16,0 0-4-16,2 0-1 0,4-1 2 16,4-2 0-16,0 1-5 15,5-3 7-15,2 2-2 0,-2 2-1 0,0-1 2 16,0 1-4-16,-1-3-8 0,-3 0 3 15,4 2 4-15,-2-1 0 16,2 0 9-16,3-1-2 0,2 1-1 0,2-3 1 16,2 0 2-16,2 0-2 15,0 0 0-15,0 0 1 0,0 0-4 16,0 0 3-16,0 0 2 15,0 0 1-15,0 0 0 0,0 0 1 0,0 0-3 16,0 0 0 0,0 0 1-16,0 0-1 0,0 0-4 0,0 3 4 15,0 3-18-15,0 0 17 0,3 2 1 0,1 3 0 16,1 4 0-1,0 0 0-15,-1 6 0 0,2 3 6 0,-1 5-1 16,0 5 4-16,2 4 3 16,-2 2 1-16,1 5-3 0,3 1 2 15,-1 1-4-15,3 3-3 16,0-4 0-16,0 0-3 0,0 3 1 0,-2-2 2 15,0 1-4-15,-3-1 1 0,-2-1 1 16,-3-5-6-16,1 0 6 16,-2-7 0-16,0 0-2 0,0-2-1 0,1-6 0 15,-1-2 1-15,3-4-1 16,0-3-6-16,2-3 1 0,-2-3-2 15,0-3 1-15,-1-2-5 16,-1-2-10-16,1-1-6 0,0-2-18 0,-1-1-37 16,-1 0-4-1,1 0-36-15,1-4-151 0,0-6-320 0</inkml:trace>
  <inkml:trace contextRef="#ctx0" brushRef="#br0" timeOffset="46410.064">18807 12630 501 0,'0'-15'0'0,"0"3"295"15,0 2-184-15,1 0-21 0,1 3-7 16,1-3-13-16,-1 1-10 16,3 0-1-16,-1 3-11 0,2-1-16 0,-2 2 4 15,2 5-5-15,0 2-9 0,-3 11-13 16,2 10 20-16,-2 11 10 15,-1 10-5-15,-2 2-16 0,0 1-7 0,0-6-9 16,0-3 1-16,0-3-1 16,0-4-2-16,3-1 0 0,0-5 3 15,-1-5-3-15,1-2 0 16,-1-5-1-16,1 1-25 0,-1-4 10 0,-1-3-10 15,0-2-15-15,2-2 1 0,-2 0-13 16,3-1-26-16,2-2 19 16,3-5 5-16,1-9-20 0,2-1 9 0,2-3-4 15,-1-5-1 1,1-2 45-16,1-2 14 0,-1-4 13 0,0 0 0 15,-2 0 7-15,-1 3 30 16,-4 7 14-16,-4 6-2 0,-1 8 10 16,-2 5 4-16,0 2-20 15,0 0-9-15,-5 14-33 0,-3 10 10 0,-2 6 8 16,0 6-4-16,3-1-7 0,-2-3 3 15,0-1-2-15,1-3-4 16,-1-5 1-16,0-2-1 0,1 0-3 0,-2-2 0 16,1-3-1-16,0-1-3 15,2-4-3-15,-3 1 7 0,-2-3-6 16,0-2-11-16,0-3 11 15,0-3-1-15,1-1-1 0,-1 0 4 0,2-3 0 16,0-6-2 0,-1-5 6-16,1-1-3 0,-1-4 0 0,-1-7 0 15,2 1 6-15,-3-6 0 0,-1-1 6 0,1 2-9 16,-1 4-1-1,5 7 1-15,1 9 4 0,4 6-7 0,3 4 0 16,1 12 0-16,0 5-128 16,0 5-10-16,0-1-162 0</inkml:trace>
  <inkml:trace contextRef="#ctx0" brushRef="#br0" timeOffset="47610.066">17620 13791 615 0,'-4'-5'0'15,"-2"1"293"-15,2 1-195 0,1 0-29 16,2-1-9-16,-1-1-20 0,2 2-20 0,2-4 0 15,4-4-1-15,4-2 2 16,0-2 5-16,2-2-2 0,0 2 0 16,0-1-4-16,-1 4-2 15,-1 4-8-15,-2 2-4 0,-1 5 0 0,2 1-5 16,-3 3-1-1,1 6 0-15,-2 8 5 0,-3 0-3 0,0 7 6 16,-1 3-5-16,-1-1-1 16,-3 1 4-16,-3-1-2 0,0-6-3 15,-1-1 2-15,-2-4-1 0,0-3-2 0,1-2 0 16,-3-1 7-16,3-1-7 15,0-4 0-15,3 0 5 0,2-3-5 16,2-1 0-16,0 0 4 16,1 0-3-16,0 0 1 0,0-4-1 0,0-4-2 15,4-4-6-15,3-5 5 16,3-4-2-16,5-4 7 0,1 1-4 15,3-2-2-15,2 1-2 0,2 1-3 0,-4 0-2 16,-1 5 10-16,-2 6 0 16,-3 2-5-16,0 4 6 0,0 5-2 15,-2 1-3-15,-1 1 7 16,0 11-5-16,-6 4-3 0,1 6 6 0,-4 7 0 15,-1 1 0 1,-4 2 3-16,-1-2-1 0,-2-5-5 0,-1-4 4 16,1-3-1-16,-2-5-1 15,3-3 3-15,1-1-3 0,-2-3 0 16,3-1 0-16,2-2 6 0,-1-1-6 0,2-1 0 15,1 0 8-15,0-2-8 16,0-6 0-16,3-2-7 0,4-6-1 16,4-1 9-16,2-4-2 15,3-3-1-15,3-3 2 0,-2 0 0 0,1-3-8 16,0 0 7-16,1 5 0 15,-1 5-2-15,-3 6 4 0,-2 8-2 16,-3 6-6-16,0 0 8 16,-2 7 0-16,-1 3-1 0,-2 8 0 0,0 5 6 15,-3 5-6-15,-1 0 0 0,-1-2 6 16,-3-2-5-16,-1-3 0 15,0-3 0-15,-3-4-1 0,3-2 0 0,-2-2 2 16,-1 1-2 0,3-2-28-16,0 1-10 0,2-1-30 0,2 0 2 15,0-2-23-15,0 2-65 16,5-4-28-16,0-2-71 0,0-3-196 15</inkml:trace>
  <inkml:trace contextRef="#ctx0" brushRef="#br0" timeOffset="50340.07">18173 13801 568 0,'5'6'0'16,"2"-1"242"-16,3-1-156 15,2-3-33-15,2-1-11 0,4-2-10 0,0-6-13 16,0-1-12-16,-1-3-3 0,-3 0-3 15,0-3 2-15,-3-2 2 16,-2 1 15-16,-3-1 23 0,-4 0 1 0,1 0-15 16,-2 0-11-1,-1 2-3-15,2 3-6 0,-2 2-5 0,0 3-1 16,-6 2-1-16,-1 1-3 15,-4 4 1-15,-3 3 0 0,-3 9-5 16,-2 6 8-16,0 2-2 16,2 6-1-16,2 1 3 0,2 0-2 0,5 0 0 15,1-1 2-15,5-2-4 0,2-5 2 16,0 1 2-16,5-3-4 15,3-3-1-15,1-2 4 0,4-2-1 0,2-1-1 16,4-3 0-16,2-3 3 16,1-2-3-16,4-1 0 0,4 0 1 15,-1-5-1-15,1-2 0 16,1-2 3-16,-2-1-3 0,-2-3-1 0,0-3 2 15,-5-2-2-15,2-5 2 0,1-1-1 16,-2-3 0-16,1-4 0 16,-5 1 4-16,-4 0-5 0,-4 2 2 0,-9 2 4 15,-2 3-3 1,-2 4 14-16,-9 7 8 0,-1 1-4 0,-6 2-9 15,-3 5-7-15,-2 4-2 16,-1 5 2-16,2 11-1 0,-1 9-6 16,1 4 6-16,1 3-2 15,-1 3-2-15,1 0 2 0,5-1 0 0,4-7-1 16,2-3-7-16,5-4 4 0,2-4-1 15,4-5-1-15,-1 0 1 16,3-4-2-16,3-2 1 0,1-1-2 0,3-3-2 16,3-1 5-16,1 0-2 15,4-6-7-15,-1-5 2 0,3-1-2 16,0-2-9-16,-2-4 14 15,1-1 3-15,-2-3 2 0,0-2 4 0,-1 5-1 16,-2 0 0 0,-3 8 0-16,-5 4 0 0,-2 7-3 0,0 1 2 15,2 10 1-15,-4 4 0 0,1 4 6 0,-1 3-4 16,-2-3-2-1,0-4 0-15,0-1 3 0,0-4-4 0,0-5 1 16,0-1-1-16,4-2-3 16,1-1 5-16,1-1-2 0,4-4 0 15,0-2 2-15,3-2-2 16,1-2-9-16,4-3-5 0,-1-1-2 0,2-2 2 15,0-1 7-15,0-2 4 0,2-4 1 16,1 1 4-16,-3 2-2 16,-1 0-1-16,-3 7 4 0,-5 5 1 0,-3 3 2 15,-3 5 5-15,0 1-2 16,0 9 7-16,-2 8-3 0,-2 5-4 15,0 3 0-15,-4 3 1 16,-5-3-6-16,0 1-2 0,-4-5 2 0,-2 0 0 16,-1-5 0-1,0-3-1-15,0-3 1 0,3-3-2 0,5-2-2 16,0-2 0-16,4-2 0 0,3-1 2 0,1-1-2 15,0 0-24 1,0 0 3-16,5 0-6 0,4-6 11 0,1-1 16 16,4-2-4-16,1-2-5 15,2-2 6-15,3-2 1 0,2-4 0 16,1-1 4-16,1-4-1 15,-3 0 0-15,-1-6 0 0,1 1 0 0,-3 0 1 16,1-1 0-16,-4 7-2 16,-2 6 2-16,-5 4 2 0,-4 10 3 15,-1 0-4-15,-3 3 1 0,0 1-2 0,0 9-2 16,-4 4 2-16,-6 7 30 15,-1 4-21-15,0-2-6 0,-1 2 0 16,4-2-4-16,1-3 0 16,2 0 1-16,2-4-1 0,1-2 0 0,2-3 1 15,0-4-1 1,0 2-3-16,4-5-1 0,-1-2 2 0,2 0 1 15,3-2-1-15,0 0-2 0,2-2 3 0,3-3-5 16,2-3-9 0,1-1 0-16,1-3 3 0,0-5 0 0,0 1 9 15,0-5 2-15,-1-3-2 16,-1-1 3-16,1 0 0 0,-4-4 0 15,0 0 1-15,-2 4 3 16,-1 4 4-16,-1 8 2 0,-4 4-1 0,-3 6 3 16,-1 3-1-16,0 3-10 15,-5 9-2-15,-5 10-4 0,-2 10 14 16,-2-1-4-16,1 2-1 0,0-1-1 0,3-5-4 15,3 0 2-15,2-6 1 16,3-1-4-16,2-4 2 0,0-2 0 16,2-4 0-16,3-2-5 15,2-4 0-15,3 1 2 0,2-5 2 0,2 0 1 16,2-2 0-1,1-8-6-15,0 1-1 0,0-4-6 0,1-2 13 16,-3-5 0-16,2-4 0 16,-3-6 0-16,1 1 1 0,-1-5-2 15,2 0 2-15,-4 2 2 0,2 1-3 0,-4 5 0 16,-3 7 6-16,0 6-4 15,-5 6 4-15,0 4-1 0,-1 3-1 16,0 0 0-16,-1 8-8 16,2 6-5-16,-2 6 14 0,0 4-2 0,2 2-3 15,1 2 0-15,-2 2 10 16,3-3-8-16,-4 0 4 0,0-3 0 15,0-2-5-15,-1-3 4 0,-1-2-2 0,0-2-1 16,2-3 2-16,-1-1-4 16,1-5 0-16,0-2 0 0,1-1-1 15,4 0-1-15,0-3-1 16,-2 0 2-16,6 0 1 0,-2-6 0 0,1-1 0 15,1-4-6 1,0-2 6-16,1-3 0 0,1-3-6 0,1-2 4 16,0 0 2-16,-1-4 0 15,4 3-2-15,-2-2 1 0,0 3 0 16,-2 4 1-16,-3 6 0 0,-3 4 0 0,-3 3-3 15,-2 4 3-15,0 5 0 16,-4 12 1-16,-3 5 13 0,0 6-9 16,-1-3 0-16,2-1-4 15,2-3-1-15,-1-5 0 0,3 0 0 0,1-6-1 16,2 2 2-16,2-6-2 15,0-1-3-15,2-2 5 0,1-2-2 16,1-1-1-16,3-1 4 16,0-5 4-16,5-2-5 0,2-2-1 0,0-2 0 15,2-3-16-15,0-3 9 0,1-2 4 16,2-1-2-16,-2-4 4 15,0 3 1-15,0-2 0 0,-4 6-1 0,-4 4 0 16,-3 5-1 0,-3 6 3-16,-4 3 4 0,-2 3 4 0,0 11-2 15,-2 7 7-15,-4 3-4 16,-2 4-2-16,-2-2-5 0,-1-1 0 15,1-4 0-15,0-1-4 0,4-6 2 0,2 1 3 16,-1-5-4-16,5-3 0 16,-2-1 0-16,2-3-1 0,0-3-2 15,0 2 2-15,0-2-10 16,0 0-10-16,7-4 8 0,0-3 5 0,4-5-17 15,2-1-1-15,1-4 5 16,2-4 9-16,2-2 4 0,1-3 1 16,0-3-1-16,3-2 2 15,-3 4 5-15,-2 4 2 0,-6 7-1 0,-6 9 0 16,-2 5 0-16,-1 2 1 0,-2 10-1 15,0 9 0-15,-3 7 32 16,-5 4-23-16,2-1-4 0,-2-1-2 0,2-3 2 16,5-4 2-1,1-4 1-15,0 0-2 0,7-5 0 0,2 1 1 16,1-4-1-16,4-4 0 15,3 0-2-15,3-3 0 0,4-2-4 16,2 0 0-16,3 0 3 16,2-7-4-16,3-5 2 0,-2-4 1 0,1-7-3 15,-1-6 2-15,-5-4 3 0,2-6-5 16,-5 2 2-16,-4-1 2 15,-5 3-2-15,-6 7 2 0,-6 6 5 0,-3 7 20 16,-3 8-7-16,-7 5-12 16,-4 3-15-16,-7 12 11 0,-6 6-4 15,-6 4 0-15,1 5 1 16,4 1-1-16,3-2-2 0,7 0 2 0,5-7-1 15,4-3-1-15,5-2 1 0,1-3 0 16,3-1-4-16,0-1 3 16,4-3-1-16,2-2-2 0,1-3 4 0,5-2 0 15,2 0 0 1,6-7 5-16,2 1-3 0,1-5-4 0,1-1 1 15,-1-1-1-15,-3-3 1 16,1 2 2-16,-3 1 1 0,-3 1-4 16,-3 2 4-16,-5 5-2 15,-2 1 0-15,-5 4 0 0,0 0 3 0,0 12-5 16,-11 8-10-16,-5 11 15 0,-7 12 6 15,-8 10-5-15,-6 5-2 16,-3 5-4-16,-1 1-5 0,-2 0-15 0,4-3 9 16,1-3 8-16,2-2-4 15,6-6-23-15,-1-3 16 0,4-6-8 16,5 0-22-16,3-5 0 15,2-5 24-15,4-5-11 0,-2-9-25 0,0-4 56 16,-1-6 4 0,-3-7 3-16,1 0-4 0,-1-6 3 0,-1-7-2 15,3-4 3-15,5-5 0 0,3-2 14 0,7-6 16 16,4-3 1-1,10-5-20-15,8-6-1 0,10-5 3 0,8-8-1 16,9-4 4-16,8-4-5 16,5-3-9-16,2 4-4 0,-4 7-2 15,-5 11 1-15,-9 14-2 16,-5 11 0-16,-8 9-57 0,-2 5-55 0,-7 1-206 15,-8-1-283-15</inkml:trace>
  <inkml:trace contextRef="#ctx0" brushRef="#br0" timeOffset="50530.07">19792 13103 770 0,'15'-5'0'0,"3"3"-272"0,-3-4-129 16</inkml:trace>
  <inkml:trace contextRef="#ctx0" brushRef="#br0" timeOffset="51670.072">20885 13663 741 0,'0'-2'0'0,"0"2"287"0,5 0-245 0,3 0 28 15,3 0 0-15,2 0-25 16,5 1-3-16,0-3-9 0,1-3-17 15,-1-6 1-15,0-2 1 0,-7-3-7 0,1-2 0 16,-5-2 6-16,-2 2-4 16,-2 4-4-16,-3 1-2 0,0 3 0 15,-4 1-5-15,-6 3 3 16,-3 4-8-16,-5 2-5 0,-6 5 8 0,-2 7 0 15,-2 0 0 1,-1 3-17-16,5-1 5 0,2-1 3 0,7-1 8 16,6 2-2-16,3-4-3 15,6 2 6-15,0 0 0 0,6 0-7 16,4 1 6-16,1 1 1 0,2-2 0 0,1-1-1 15,1-3 1-15,-1-1 0 16,3-4-11-16,-1-1-3 0,3-2 4 16,0 0 6-16,2-5 2 15,1-4-3-15,2-2 6 0,1-1-1 0,-1-2 0 16,1 0-6-16,-2 2 0 15,0 1-6-15,-6 5 6 0,-6 3-2 16,-5 1 2-16,-5 2 5 16,-1 7-7-16,0 5 0 0,0 5 9 0,-3 4-1 15,-3 3 0-15,0-3 5 0,-2 1-4 16,2-6-1-16,-1-2 0 15,2-4 7-15,-1-3 1 0,0-1 2 0,0-4-2 16,1-1-5 0,1 0 2-16,3-1-2 0,1 0-2 0,0 0 2 15,3-4-5-15,3-6-10 16,2-5-3-16,4 0 5 0,3-4-7 15,3 0 8-15,2 1 1 0,2-5-10 0,3 3 13 16,0-3-1-16,0 3 2 16,-2 3 7-16,-1 5-5 0,-3 5-2 15,-2 0 8-15,-1 7 0 16,-3 0 6-16,-2 7 6 0,-4 12-8 0,-3 5-2 15,-4 4 6-15,0 4-6 16,-3-3-3-16,-2-2 1 0,1-5-2 16,-2-4-4-16,2-2 3 15,1-4-2-15,3-1-52 0,0-1-1 0,0-2-45 16,2-3-107-16,1-2-80 0,-1-1-194 15</inkml:trace>
  <inkml:trace contextRef="#ctx0" brushRef="#br0" timeOffset="52120.073">21641 13638 550 0,'21'-21'0'0,"0"1"320"16,-4 1-218-16,-4 2-41 0,-4 2-15 0,-4-1 5 15,-2 0-11-15,0 3-9 0,-3 1 1 16,0 2-7-16,0 6 0 15,-4-2-7-15,-4 6-6 0,-4 6-9 0,-5 9-4 16,-4 9 2-16,0 5 4 16,-2 4-3-16,1 0-4 0,2 1 4 15,3-5-4-15,6-4-18 16,5-4 15-16,5-3 0 0,1-4 3 0,4-2-1 15,6-2-2-15,6-3 6 0,4-2-1 16,3-5 0-16,1 0-2 16,-2-1 1-16,2-6-1 0,-1-5 0 0,2 0 2 15,-2-6 0 1,1-2-1-16,1-5 2 0,-1-4-2 0,0-4 2 15,0 2 1-15,1-2-3 16,-5 4 2-16,-6 7 1 0,-4 7-3 16,-7 8 2-16,-2 5 8 15,-1 2-1-15,-2 8-7 0,-9 10-2 0,-1 7 2 16,-2 5 8-16,1 1-8 0,2-2 0 15,1 0 0-15,5-3 1 16,2-4-3-16,1 0 1 0,2-6 0 0,0-3-43 16,5-1-3-16,3-1-22 15,6-2-70-15,0-2-86 0,3-4-174 16</inkml:trace>
  <inkml:trace contextRef="#ctx0" brushRef="#br0" timeOffset="53070.074">22238 13544 618 0,'6'-31'0'16,"-3"6"312"-1,-3 5-209-15,-3 7-43 0,-8 1 5 0,-2 6-23 16,-4 6-8-16,-5 3-4 16,-3 10-12-16,-2 8-1 0,0 1-6 15,1 4-4-15,3 3 1 16,2-1-10-16,3 0 4 0,5-1 1 0,4-6-3 15,2 0 0-15,5-4 0 0,2-2-20 16,0-5 5-16,9 0-2 16,0-5-2-16,7-5 13 0,4 1 0 0,1-6 4 15,2-6 4-15,1 0 0 16,-2-5-3-16,-1-3 2 0,1-3 1 15,-1-2-3-15,1 1 2 16,-5 3 0-16,-3 3-2 0,-5 5 2 0,-5 9 12 16,-2 1 0-1,-1 3-5-15,-1 13-12 0,0 7 6 0,-5 13 12 16,-2 7-5-16,-5 8-8 0,-4 7 4 0,-1 4-3 15,-4 1-2 1,0-4 0-16,0-6 0 0,0-4-18 0,1-8 12 16,-2-4 4-16,-1-4-12 15,1-5 4-15,-1-3 4 0,-1-4-15 16,2-6 3-16,0-5 3 16,7-3 3-16,2-5 1 0,0-1 7 0,8-7 4 15,2-6 0-15,3-3 0 16,3-5-3-16,4-6 2 0,7-4 2 15,3-7 6-15,7-5-1 0,7-5-3 0,8-8-5 16,8-8 4-16,2-3-1 16,6 0-1-16,0 4-11 0,0 7 1 15,-3 8-3-15,-4 8 10 16,-6 5-3-16,-6 9 6 0,-9 6 0 0,-6 6 6 15,-9 8 10 1,-5 6 7-16,-3 2-12 0,-4 16 8 0,0 7 4 16,0 9 0-16,1 0-14 0,-2 0-5 0,1-7-3 15,3-6 1 1,2-5-2-16,0-5 0 0,-1-3 0 0,-1-4-2 15,1-1 2-15,1-2 0 16,1 0 4-16,3 0-4 0,1-5 0 16,3-2-12-16,0 1-6 15,2-5-7-15,0 1 6 0,1-5-1 0,-1-3 4 16,1-4 15-16,-1-1-1 15,-1-1 1-15,-2 1 2 0,-4 6 4 16,-1 4 7-16,-5 6 7 0,-1 4-1 0,0 3-5 16,-1 4-5-16,-4 12-16 15,-7 11 16-15,-4 10 17 0,-2 7-15 16,0 6-1-16,-1 5 3 15,0 8-7-15,-1 0-3 0,-4 2 3 0,-1-1-3 16,-3-2-4 0,-1-3-2-16,3-1-6 0,-2-4-12 0,3-5-2 15,1-1-10-15,1-7-10 16,2-4 4-16,-3-4 1 0,-2-9-12 15,5-3 12-15,-2-8 11 0,4-8 20 0,3-5 16 16,1-3 25-16,4-11 11 16,3-6-4-16,2-3-20 0,5-3-5 15,4-8 10-15,9-1-10 16,6-7-13-16,7-3 1 0,5-3-2 0,6-5-2 15,6-1-3-15,1-1-15 16,3 4-26-16,-1 3-15 0,-2 8-61 16,-8 6-150-16,-11 4-362 0</inkml:trace>
  <inkml:trace contextRef="#ctx0" brushRef="#br0" timeOffset="54120.075">17701 14679 541 0,'3'-9'0'0,"-1"1"233"0,-1 5-130 0,1 2-4 16,-2 0-19-16,0 1-11 15,0 0-11-15,0 4-28 0,-4 7-13 16,-2 7 9-16,-1 5-1 15,0 1-17-15,4 1-5 0,0-4-1 0,3 0-3 16,0-4 0-16,3-2-1 0,1-2-10 16,-1-4-6-16,2-1 7 15,0-4-1-15,-1-4 5 0,-1 0 4 0,3 0 1 16,2-8 2-1,4-6 0-15,4-2 7 0,3-4-7 0,2-5 0 16,-1 1 1-16,-1-2-10 16,2-3 4-16,-8 3 3 0,-6 3-2 15,-3 0 5-15,-4 1-1 16,-4 4 0-16,-5 2 0 0,1 6-1 0,-3 1-1 15,5 3 2-15,2 3 0 0,4 2 0 16,0 1 0-16,0 0 0 16,6 0-18-16,4 2 18 0,5 3 0 0,-1-1 3 15,0 1 0-15,0 0 0 16,-5 1 1-16,4 7 0 0,-2 0-4 15,-1 9 0-15,-1 0 4 16,0 5 2-16,-2 1-5 0,1-3 3 0,-3-1-4 16,-1-3 0-16,-1-2 3 0,-2-4-3 15,-1-3 0-15,-3-2-1 16,-1-4 1-16,-5 0 5 0,1-2 2 0,-2 1-4 15,3-4-1 1,-2 1 1-16,3-2 0 0,1 0-2 0,2-7 1 16,1 2 3-16,2-6-9 15,4-3 3-15,7-1 0 0,3-6 0 16,6 0 2-16,4-4 0 15,0 2-1-15,4-2 0 0,0-2 2 0,-2 4-4 16,-1 1 3-16,-2 3-1 0,-4 7 0 16,0 4 19-16,-1 5-10 15,-1 3 1-15,-2 8-1 0,-2 8 0 0,-2 8-4 16,-6 8 1-16,-4 3-1 15,-3 3-3-15,-6-2 2 0,-4-3-1 16,0-2-3-16,-1-5 0 16,2-5 3-16,0-3-3 0,3-4-17 0,3-5-29 15,4-1-54 1,1-6-69-16,0-2-188 0</inkml:trace>
  <inkml:trace contextRef="#ctx0" brushRef="#br0" timeOffset="54920.076">18866 14854 795 0,'0'-11'0'0,"0"1"270"0,9-2-216 0,0-1-24 16,3 0-4-1,2 1-5-15,3 4-10 0,0-1-1 0,-1 2-2 16,-1 2 4-16,-2 2 7 15,-3 3 3-15,-2 0 4 0,-4 8-4 16,2 4-8-16,-6 6 2 16,0 5-2-16,-3 2 0 0,-4 2-6 0,-3 0-6 15,-1-3 1-15,1-3-1 16,-3-7-2-16,2-5 0 0,2-2 6 15,1-3-6-15,1-3 0 0,3-1 11 0,3 0-9 16,1-5 0-16,0-4-4 16,5-6-22-16,8-3 18 0,3-2 2 15,3-2 0-15,4 1 2 16,-1-2 2-16,2 0 0 0,0-1-2 0,2-1 2 15,-4 8 0 1,-3 0 0-16,-6 10-1 0,-4 4 1 0,-2 3 0 16,-4 5 17-16,-3 12-5 0,0 4 9 0,0 4-9 15,-3 2-4 1,-3-3-3-16,-1-3-3 0,2-3-3 0,-1-5 2 15,0-2 2-15,-2-3 0 16,-1-2 1-16,4-3 1 0,-1 0-6 16,4-1 2-16,2-2 3 15,0 0-5-15,0 0-14 0,0-1-9 0,5-4-9 16,5-2 22-16,2-5 7 15,5-2-9-15,2-3 7 0,3-2-2 16,1-3 1-16,2-2 7 0,3 1 0 0,2-1-3 16,-2 3 4-16,-1 6-1 15,-5 5-4-15,-5 6 5 0,-4 4 0 16,-6 5 2-16,-3 11 6 15,-4 6 1-15,-3 7 6 0,-4 3-4 0,-1-1-9 16,-1-1-2 0,4-3 3-16,-1-3-3 0,-1-5-2 0,3-4 2 15,-1-2 1-15,4-2-2 16,1-3-43-16,0-2-7 0,0 2-47 15,1-4-42-15,5-3-102 0,1-1-359 0</inkml:trace>
  <inkml:trace contextRef="#ctx0" brushRef="#br0" timeOffset="56920.079">19613 14855 595 0,'17'-12'0'0,"1"-1"321"0,-1 2-216 16,0 0-32-16,-3-2-23 0,-1 4-16 0,-1-5-19 15,-3 1-6-15,-2-2 1 16,-3 0 2-16,-3-1 11 0,-1 3 0 15,-5 2 2-15,-3 4-7 16,-5 4-8-16,-1 3-6 0,-6 14-1 0,-1 9-2 16,0 4-1-1,1 2 0-15,3 0 4 0,2-1-5 0,2-4-1 16,6-2 2-16,4-4-11 15,2-2 11-15,1 0 0 0,5-3-4 16,4-1 4-16,5 0 0 0,4-2-5 0,6-3-12 16,0-2-25-16,4-1-45 15,2-4-20-15,-2 3-49 0,1-3-76 16,-1 0 9-16,-2-5 36 15,0-2 91-15,-1-3 89 0,0-2 14 0,0-3 113 16,0-4-19-16,-3-4-17 16,-1-1 4-16,-3-1 0 0,-6 0-6 15,-3 3 0-15,-5 1-4 16,-5 6-2-16,0 4 0 0,-6 3-28 0,-3 3-10 15,-4 4-4-15,-3 1 0 0,-4 4-2 16,-1 6-5-16,-1 3-10 16,1 4-6-16,4 1-3 0,3 0-2 0,1 2-1 15,7 2-6 1,2-1 2-16,3 0 1 0,2-3-2 0,2-1 0 15,3 0-2-15,3-2-14 16,2-5 2-16,-1-1-2 0,3-6 2 16,2-3 10-16,2 0 3 0,2-3-2 0,2-10 4 15,1-1 0-15,3-2-2 16,-1-8 2-16,3-1-1 0,1-4 0 15,0-3 6-15,0-6-1 16,0-1 2-16,-1-9 4 0,1-1 0 0,0-4-5 16,-2-2 3-16,-1 3 1 15,-6 3-1-15,-1 2 2 0,-5 9 1 16,-2 9-6-16,-3 7 3 15,-3 13-1-15,-3 6 1 0,-1 3-3 0,-7 18-12 16,-10 14 2-16,-7 17 6 0,-6 6 15 16,2 3-16-16,2-4-1 15,4 1 0-15,5-5 0 0,2-5 1 0,5-6 2 16,-1-8-4-1,4-4 2-15,0-4-2 0,6-4-10 0,1-3-4 16,1-2-11-16,6-1-12 16,2-4 13-16,0-4-8 0,3-2-15 15,1-3 7-15,4 0-3 16,-1-2-4-16,1-4 16 0,0-3-2 0,-3-3 15 15,4-3 14-15,-4-3 6 0,1-3-1 16,1-3 0-16,-1 0 23 16,0-1 0-16,-2 0-3 0,-3 7-2 0,-2 2-7 15,-4 10 3-15,-1 3 8 16,-3 3-3-16,0 3-13 0,-6 9-9 15,-3 7 6-15,-1 5 24 16,-1 1-21-16,1-2-6 0,5-3 0 0,1 0 5 16,2-2-6-16,1-5 1 0,1 0 0 15,0-6 0-15,3 0-10 16,3 0-3-16,3-2-17 0,3-3-1 0,0-2-8 15,5 0-33 1,-2 0 11-16,1-2-11 0,-2-3-31 0,3-2 15 16,-4-6 20-16,1-1 29 15,0-2 35-15,0-4 4 0,0 0 0 16,-1-4 18-16,3 0 5 15,-2-3 15-15,-1-1 0 0,0 1-1 0,0 6 2 16,-3 6-14-16,-5 5-3 0,-2 8 5 16,-3 1 9-16,0 3-9 15,-7 9-11-15,-6 6 34 0,0 6-21 0,0 1-19 16,-1-1 1-16,4 3-5 15,0-4-3-15,3-1 0 0,3-3-2 16,1 0-2-16,3-2 1 16,0-1 0-16,2-2 0 0,3-3-8 0,-1 0-11 15,3-3-6 1,3-3 3-16,1-1-1 0,2-1-26 0,1-2-4 15,1 0 10-15,1-5-28 0,0-5 17 0,-1-1-2 16,1-3 8 0,-3-5 25-16,-1 1 22 0,2-3 1 0,-4-3 0 15,4 2 2-15,-1 1 0 16,-1-2 3-16,0 3 4 0,-3 2 14 15,-1 2 13-15,-4 5 15 16,-2 5 27-16,-2 2 1 0,0 2-8 0,0 2-6 16,-1 2-23-16,-5 10-36 0,0 3 39 15,-5 6-22-15,0 0-10 16,5-2-4-16,0-1-4 0,3-2 0 0,2-2-4 15,1-2 1-15,0 0-2 16,0-4 0-16,4-2-5 0,-1-3-3 16,2 1 0-16,1-1 2 15,1-1-10-15,2-1-11 0,2-1-15 0,1 0-13 16,1 0-46-16,1-2 9 15,-1-2-13-15,2-1-23 0,-2-3 30 16,-1-5 46-16,1-1 46 0,-1-3 12 0,-1 0 35 16,0 0 25-1,0-3-9-15,0 2-4 0,1 0-11 0,-1 3-16 16,-2 4-13-16,-1 5-2 15,-5 2 7-15,-1 4-4 0,0 0 3 16,-2 0 7-16,0 5 1 16,0 3 39-16,-2 2-16 0,-1 3-10 0,-3 2 9 15,0 4 0-15,-2 0-9 16,-2 3-12-16,1 0-5 0,1 1-9 15,2-3-5-15,1-3-2 0,3-2-2 0,-2-6-4 16,3-4 2-16,-1-2-1 16,0 0 0-16,2-3 50 0,-2 0-5 15,2-6-24-15,0-1-16 16,-1-2-3-16,1-1-4 0,3 0 2 0,3-1 0 15,4 0 0 1,1-3-16-16,1-1 4 0,3-2-8 0,1-2 12 16,1-1 5-16,1-1-3 0,0 1 6 0,-1 3 0 15,-2 6 0 1,-3 3 0-16,-3 6-1 0,-4 2 2 0,-1 0 3 15,-1 12 0-15,-3 3 3 16,0 7 3-16,0 0-2 0,-3 2-1 16,-1-1-2-16,-2-3-1 15,2-4-3-15,0-2 3 0,0-4 1 0,2-4-4 16,-1-2 0-16,3-3 3 15,-1 0-3-15,1 0 6 0,0-1-5 16,0 0-2-16,0 0 0 0,0 0 0 0,4-3-25 16,2-3 15-16,2-1-4 15,5-1-7-15,1-3 2 0,2-2 5 16,0 0-2-16,-1-3 12 15,2 0-1-15,-2 2 4 0,-1 0 2 0,0 2-2 16,0 4 0 0,-1 4 2-16,-3 1 10 0,0 3-5 0,-3 10 6 15,-3 7-4-15,-3 5 1 16,0 0-1-16,-3 0-3 0,-1 0-4 15,-1-3 4-15,2-3-3 0,1-1-1 0,0-2 1 16,0-5-4-16,0 0-1 16,1-5-2-16,0 2-23 0,0-2-46 0,-3-2-91 15,-1-1-162 1</inkml:trace>
  <inkml:trace contextRef="#ctx0" brushRef="#br0" timeOffset="57140.08">20702 14328 825 0,'2'-4'0'0,"7"1"133"16,1 0-130-16,0 3-6 0,-2 0-113 0,-2 0-64 16,-6 0-85-16</inkml:trace>
  <inkml:trace contextRef="#ctx0" brushRef="#br0" timeOffset="60640.084">21774 14362 342 0,'5'-9'0'0,"4"1"222"0,1 0-132 0,1-1 4 15,-1-1-25-15,1 0-2 16,-2-1-9-16,-1 1-10 0,1 1-6 15,-3 1-1-15,1 1-3 0,-2 3-4 0,-4 2 1 16,1 0-4-16,-2 2-7 16,0-1-1-16,0 1-2 0,0 0-13 15,-3 0-1-15,-3 7 1 16,-5 4 15-16,-1 1-8 0,-6 3-2 0,0 4-1 15,-3 4 2-15,-3 7 2 16,1 3-7-16,-1 5-4 0,0 3 1 16,2-1-1-16,4 2-5 0,0-6 0 0,3 0 4 15,4-4-4-15,0 0 0 16,5 0 8-16,0 0-4 0,4 0 4 15,0-3-1-15,2 0-4 16,0 0 5-16,3-2-4 0,2-2-4 0,-2-6 0 16,2-1 7-1,-1-4-8-15,0-1 2 0,-1-1 1 0,1-4-3 16,-3 1 2-16,2-1-2 15,-1-3-35-15,-1 3 3 0,1-4-14 16,-1 0-40-16,-1 0-8 0,1-1-39 0,1-3-139 16,-2 0-120-16</inkml:trace>
  <inkml:trace contextRef="#ctx0" brushRef="#br0" timeOffset="60960.085">21898 14544 548 0,'-1'-5'0'16,"-3"1"306"-16,1 3-186 0,-2 2-45 0,-1 10-36 15,-1 7 16-15,-3 5 0 16,2 2-5-16,-1-1-11 0,-1-2-9 16,2-1-14-16,0 1-7 0,1-1-3 0,0-1-5 15,-2 0 3-15,1-2-1 16,3 0-5-16,-1-4 4 0,0-1-4 15,4-3-43-15,-1-2 0 16,1 0-10-16,2-4-41 0,0-1-26 0,2-3-77 16,3 0-147-16,-1-7-100 15</inkml:trace>
  <inkml:trace contextRef="#ctx0" brushRef="#br0" timeOffset="61770.086">22029 14558 675 0,'-2'0'0'0,"-2"0"262"16,-5 11-207-16,-6 7-9 16,-1 9 9-16,-3 4-9 0,1 3-8 15,0 1-12-15,3-3-8 16,2-3-12-16,3-4-1 0,4-6-2 0,2-2-3 15,4 0 0-15,3-3-2 0,6-2 1 16,3-1-2-16,3-5 5 16,4-1-3-16,3-4 0 0,1 1 2 0,0-2 1 15,1-2-2-15,-4-4 0 16,-2-2-1-16,-1-1 1 0,-3-3 0 15,-2-4 4-15,-1-3-3 16,0-5 4-16,-4-1-3 0,1-4 3 0,-3 2 3 16,-5-1 5-16,0 3-2 0,-5 1-3 15,-6-1-2-15,-3 4-1 16,-2 1-1-16,1 6-2 0,-1 6-1 0,4 1 3 15,5 7-5 1,2 0 0-16,4 0 2 0,-1 0-2 0,2 0-15 16,-1 0 11-16,1 2 2 15,0 2-4-15,0-2 2 0,2 2-9 16,2-1-3-16,8-1 10 15,3-1-3-15,3 1 4 0,5-2 0 0,1 1-7 16,0 2 0-16,-2-3 7 0,0 1 1 16,-3 1 0-16,-4-2 6 15,-2 2-2-15,-3-2-2 0,-5 0 4 0,-1 0-1 16,-3 0 0-16,0 0 24 15,1 0-4-15,-2 2-6 0,0-1-6 16,0 4-5-16,-3 4 3 16,-1 6 16-16,-2 6-8 0,-2 1-7 0,1 2-1 15,0-3-3 1,2 0-2-16,1-5 1 0,4 2-1 0,0-1-2 15,4 0 1-15,0-1 2 0,4 0-4 0,3-3 4 16,0 0-2 0,1-3 0-16,3-1-2 0,-2-1 1 0,1-2-4 15,1-2 4-15,0-1 2 16,0-3-2-16,0 0 1 0,0-1 1 15,-1-7-2-15,-2-2 1 16,-2-3 4-16,-3 0-5 0,-2-4 2 0,-3-3 17 16,1-2 3-16,-2-3-1 0,-1-3-6 15,0-1-3-15,-4-2-6 16,-1-3-1-16,-2 3-3 0,-4 1 3 0,0 4-3 15,-1 5-2-15,0 5 2 16,-2 8 1-16,3 7-2 0,1 1-4 16,0 9-9-16,1 4-15 15,1 4-4-15,3 4-11 0,-1 4-31 0,4 5-40 16,0-2-80-1,-1-1-256-15</inkml:trace>
  <inkml:trace contextRef="#ctx0" brushRef="#br0" timeOffset="62570.087">22594 14965 644 0,'-2'0'0'15,"2"0"210"-15,0 0-113 16,0-2-63-16,0 1-23 0,0 1 1 0,0-1 12 15,0-3 13 1,1-1 20-16,-1-2-39 0,2 0 0 0,1-2 4 16,1-4 7-16,-1 1-3 0,3-2-3 0,2-4-10 15,3 1-4 1,2-4-1-16,2-4 0 0,-1-1-1 0,3-6-2 15,0-1 6-15,0-1-2 16,-1-3 3-16,0 4 2 0,0 0-7 16,-2 2 1-16,0 1-1 15,-2 5 0-15,-2 6-5 0,-3 7 1 0,-2 5 1 16,-5 4-3-16,2 0 6 15,-2 3-4-15,0 0-1 0,-5 9-2 16,-4 10 0-16,-2 10-2 0,-1 6 6 0,-1 2-2 16,0-1-4-16,0-2 4 15,-1 0 1-15,3-7-5 0,1-4 3 16,3 0-2-16,2-7-10 15,3 1 2-15,2-4-1 0,1-1-1 0,2-5 5 16,2-2 0 0,3 0 0-16,2-4 5 0,3 0-3 0,-2-1-3 15,2-2 2-15,-1-4 2 16,0-1-1-16,-2-5 5 0,-2 0 1 15,2-4-3-15,1-1 2 0,-1-4 0 0,-1-5-1 16,3 0 0-16,1-4 0 16,2 1 0-16,0-2 7 0,0 2-6 15,-1 0 3-15,-3 4 2 16,-1 4-2-16,-2 8-2 0,-5 2 3 0,-1 6-2 15,-1 3 0-15,-1 2 2 16,0 0-3-16,0 2-4 0,-5 10-7 16,-6 7 12-16,-1 5 0 0,-1 3 1 0,2-2-1 15,1 2-3-15,0-1 0 16,3 0 3-16,2-2-4 0,-1-4 1 15,2 1 2-15,1-4-4 16,2-1 2-16,1-3 0 0,0-3 0 0,1 0 0 16,2-1-1-1,1-1-1-15,4-3-2 0,1 1-18 0,2-2-24 16,3-3-28-16,-1-1-36 15,1 0-83-15,-3-1-70 0,-2-7-115 16</inkml:trace>
  <inkml:trace contextRef="#ctx0" brushRef="#br0" timeOffset="62970.088">23243 14505 711 0,'0'-7'0'0,"-1"1"237"0,-3 0-150 0,0 5-43 15,-4-2-19-15,1 1-8 0,-3 1 2 16,0 1-1-16,1 0 2 16,0 0-6-16,2 4-3 0,-1 1 2 0,-2 5-4 15,1 1-5 1,-1 6-1-16,0 3 0 0,2 1-3 0,2 1 0 15,2-2 0-15,1-3 1 16,2-1-1-16,1-3-3 0,4-1 3 16,3 0-10-16,3-4 9 0,4 1 1 0,-3-2 0 15,4-2 0-15,-5 0 0 16,0 0 0-16,-1-1 0 0,-2 2 3 15,-1 0-3-15,-2 1 0 16,-2 1 0-16,-2-3-3 0,0 6 4 0,-1-5-1 16,-4 5 0-16,-3-4 0 15,-2 1 7-15,-2 0-9 0,-2-2 4 16,-1-1-3-16,-1-1-15 15,0-2-11-15,2 2-22 0,-1-1-38 0,2-3-49 16,1 0-92-16,-1 0-327 0</inkml:trace>
  <inkml:trace contextRef="#ctx0" brushRef="#br0" timeOffset="63310.088">23441 14166 649 0,'9'-3'0'0,"2"-1"266"16,1 4-166-16,0 6-30 0,-2 12-8 15,2 8-10-15,-3 11 1 16,0 8-15-16,-4 3 0 0,0 4-6 0,-1 2-8 16,-3-2-14-16,-1 0-6 0,-1-2 3 15,-5 1-5-15,-1-1-1 16,-1 0 4-16,-4 0-4 0,-2-4 0 0,-4-2 0 15,-2-4-2 1,-5-2-21-16,-5-6-11 0,-5 0-22 0,-1-2-30 16,-5-1-58-16,-4-2-125 15,-4-4-413-15</inkml:trace>
  <inkml:trace contextRef="#ctx0" brushRef="#br0" timeOffset="153130.214">5598 11938 701 0,'-3'0'0'0,"-1"0"242"0,-1 2-153 0,-3 8-49 15,-1 5 9 1,0 9-3-16,-3 5-12 0,2 4-2 0,-3 4-8 15,0 1-2-15,-1-2 1 16,-1 3-5-16,-2-2-2 0,2 1-8 16,-2-6 1-16,3-1-8 0,2-4 2 0,2-3 0 15,-1-3-2-15,6-3-2 16,0-6-11-16,1 0-9 0,1-4-22 15,3-2-18-15,0-5-53 16,3-1-121-16,7-10-17 0,3-7-126 0</inkml:trace>
  <inkml:trace contextRef="#ctx0" brushRef="#br0" timeOffset="153580.215">5628 11708 590 0,'-26'0'0'0,"-1"2"260"0,-2 7-134 0,-3 5-61 16,-1 1-8-16,3 5 13 16,1 3-27-16,2 5-13 0,2 6-4 15,2 6-6-15,1 4-6 0,4 5 0 0,1 4-2 16,4 2-4-16,-1 4-4 15,4-5 2-15,3-1-4 0,0-5-2 16,4-5 0-16,3-2 2 16,3-4-3-16,7-6 1 0,3-2 0 0,5-8 0 15,6-4-4-15,4-7 2 16,5-5-4-16,5-5 6 0,3-7 0 15,1-7-2-15,2-3 2 16,0-8 0-16,0-3-1 0,-2-4 2 0,-1-7 4 16,-4-1-6-16,-5-7 2 0,-3-4 25 15,-6-2-3-15,-4-1 4 16,-7 1-1-16,-8 2 2 0,-4 0-2 0,-8 3-2 15,-5 5-2 1,-8 4-6-16,2 7-7 0,-5 5-3 0,0 4 2 16,1 5-7-16,-1 3-2 15,0 5 2-15,3 2-2 0,0 3-3 16,1 5-18-16,1 0-28 0,3 7-34 0,-1 11-18 15,3 1-58-15,-3 8-234 16</inkml:trace>
  <inkml:trace contextRef="#ctx0" brushRef="#br0" timeOffset="165010.231">6755 11698 416 0,'0'-2'0'0,"0"-2"167"16,0 0-103-16,0 2 0 16,0-1-17-16,0 0-3 0,0 1-2 0,1-3-4 15,-1 3-6-15,0 0-9 16,0 0-6-16,0-1-2 0,0 0 0 15,0 2 0-15,0-1 0 16,0 1 4-16,0 1-5 0,0-2 3 0,0 2-1 16,0 0-5-16,0 0-2 0,0 0-3 15,0 0-1-15,0 0 0 16,0 0-2-16,0 0 2 0,0-1 2 0,0 0 4 15,-1 0 2 1,1 0 2-16,0 0-1 0,0 1-3 0,1-2-1 16,-1 2 2-16,0-1-3 15,0 1-3-15,0 0 2 0,0 0-1 16,1-3-1-16,-1 3-2 0,0 0 2 0,0 0 0 15,0 0 3-15,0 0 2 16,0 0-1-16,2 0 0 0,-1-1 0 16,1-1 0-16,0-1 0 15,-1 0-3-15,0 1-1 0,0 2-2 0,0-3 4 16,-1 3 0-16,2-1 2 15,-2 0-1-15,0-1 0 0,2 1-1 16,-2 0 2-16,0-2-1 16,0 0-1-16,0-2 0 0,0-2 2 0,1 1 0 15,-1-1-1-15,0-1-4 0,0 2-1 16,0-1 2-16,0 0-3 15,-1 2-1-15,-1 0 1 0,-1 0-2 0,-1 1-2 16,0 1 2 0,0-1-1-16,-2 3-5 0,-4 1 3 0,-1 2-4 15,-6 12-1-15,-7 7 7 16,0 7 0-16,-4 5-3 0,2 3 4 15,4-1-1-15,2 1 0 16,6-6-1-16,3 1 1 0,4-6 0 0,4 1-2 16,3-1 2-16,0-1-5 0,0 2 6 15,5 3-2-15,0-1-1 16,3 3 2-16,1 5 0 0,-1-2-3 0,1 4 0 15,-1 1-2-15,-2 0-4 16,-1-3 0-16,-4-3 0 0,-1-2-1 16,-2-3 7-16,-5-5-1 15,-3-2-1-15,-1-2 3 0,0-3 1 0,-4-3-2 16,0-3 3-16,2-3 0 0,-5-2 1 15,2-3-1-15,-1-2 0 16,-2 0-5-16,0-2 4 0,0-5 0 0,2-4 0 16,2-3 1-1,1-5 0-15,2-1 0 0,2-7-3 0,2-1 2 16,1-1 0-16,1 2 0 15,3 6 2-15,2 5-2 0,1 5-1 16,0 8-4-16,4 3-56 16,2 3-18-16,1 7-13 0,3 2-91 0,-2 0-42 15,2-1-94-15</inkml:trace>
  <inkml:trace contextRef="#ctx0" brushRef="#br0" timeOffset="165300.231">7016 11672 591 0,'3'-28'0'0,"-1"9"286"0,-2 7-177 15,0 7-13-15,-2 5-25 16,-2 3-31-16,-6 16-30 0,-1 16 10 16,-6 13 15-16,-4 13-4 15,-2 11-10-15,-2 4-11 0,-2 2-4 0,2-4-5 16,2-2 1-16,0-5-4 0,3-8-28 15,2-9-18-15,2-4-41 16,1-12-14-16,4-4-35 0,2-7-113 0,2-6-118 16</inkml:trace>
  <inkml:trace contextRef="#ctx0" brushRef="#br0" timeOffset="165460.231">6837 12065 530 0,'14'-20'0'15,"1"7"315"-15,-1-1-203 0,2 4-33 0,2 2-46 16,2 1-17-1,2 2-9-15,-1 1-6 0,0 3-2 0,0 1-14 16,-3 4-30-16,-3 10-46 16,-4 8-70-16,-4 6-200 0</inkml:trace>
  <inkml:trace contextRef="#ctx0" brushRef="#br0" timeOffset="166960.233">7241 12080 709 0,'-5'-24'0'0,"-1"2"289"0,-4 3-197 15,-4 3-22-15,-1 5-13 16,1 8-8-16,-4 3-20 0,2 6 0 0,-4 13-2 16,1 6-9-1,-1 6-6-15,-2 9-7 0,2 3-1 0,2 4-2 16,2-1-1-16,4-7 1 0,6-3-4 0,3-8-30 15,3-5 7 1,7-3-4-16,3-6-8 0,3-6-3 0,2-4 5 16,-1-4 2-16,5-5 5 15,1-7-12-15,-1-2-2 0,1-5 10 16,-1-3 2-16,-2-3 19 15,1-5 10-15,-2-3 1 0,-2-3 0 0,-1 0 6 16,1 4 4-16,-3 4-2 16,-3 7-1-16,-3 10 7 0,-5 6 10 15,0 5-2-15,0 9-10 0,-5 12-13 0,-1 10 2 16,-2 2 26-16,0 6-24 15,1-3 1-15,6-4-3 0,1-3-1 16,0-7 0-16,7-3 1 16,1-3-1-16,4-3-1 0,2-9 1 0,5-2 0 15,4-2 0 1,2-6 4-16,2-6-2 0,1-2-1 0,0-4-1 15,3-1 0-15,1-7 3 16,1-5-2-16,-4-4 0 0,1-8 1 16,-3-6-1-16,-1-4 0 0,0-9 1 0,-3-1-1 15,0-1 0-15,-4 1 1 16,-2 3 0-16,-5 13 0 0,-4 9 5 15,-5 14 6-15,-2 10 16 16,-1 8-1-16,0 6-3 0,-5 6-13 0,-4 15-23 16,-7 13 22-16,-5 15 7 15,-3 6-11-15,-2 4-1 0,1 6-1 16,0 2-2-16,3-4-1 0,4-3 0 0,1-8-4 15,6-11-2-15,5-5-8 16,4-8 6-16,2-4-4 0,0-6-17 16,6-1 2-16,2-5 0 15,1-4-5-15,3-3 5 0,1-3-9 0,1-2 3 16,3-5-8-1,1-3-27-15,2-6-17 0,0-3-5 0,0-5 15 16,3-6 5-16,-1-8 60 16,-1-4-2-16,1-3 17 0,1-1 5 15,-6 7 17-15,-5 11 15 0,-5 11 15 0,-4 11-14 16,-3 4-8-16,0 14-11 15,-7 11 45-15,-5 5-7 0,0 7-47 16,-1 1-10-16,3-6 4 16,2-2-3-16,2-6-1 0,5-2 0 0,1-4-4 15,0-3-2-15,1-2 1 16,4-4-2-16,1-2 0 0,1-2 0 15,2-1-1-15,3-3 1 16,-1-1 0-16,3-3-8 0,0-6-9 0,0 0-5 16,4-3 9-16,-2-6-1 0,2-3 1 15,1-8-3-15,2-5 11 16,2-3-3-16,0 1-9 0,-2-2-7 0,-3 5 11 15,-5 8 9 1,-5 7 8-16,-4 11 30 0,-4 3 3 0,0 4 4 16,-3 10-16-16,-6 10-13 15,0 8-2-15,-4 8-4 0,3 0 0 16,1-4-12-16,4 2 10 0,-1-6-1 0,6-5-2 15,0-2-1-15,0-6 0 16,6-3 0-16,-1-3 0 0,1-4-1 16,4-2 1-16,1-3-2 15,2 0 3-15,2-3 2 0,1-6 1 0,1-1-3 16,0-5 1-16,0-2-2 15,-2-3 0-15,-3-3 0 0,-4 0 2 16,-4-1-2-16,-3-2 2 16,-1 4-2-16,0 0 3 0,0 0-2 0,0 5-1 15,0-2 0-15,3 0 0 0,4 2-3 16,4 3 2-16,1 0-2 15,0 8-7-15,1 2 4 0,-3 3 3 0,2 1 1 16,-2 10 1 0,2 2-2-16,1 9 4 0,-4 4 2 0,0 3 4 15,-1 5 1-15,-4 2 5 16,-1 3 1-16,-3 0-3 0,0-4-5 15,-1-3-3-15,-2-6-1 16,0-2 2-16,-2-5 2 0,2-1 14 0,-2-5-3 16,1-4-7-16,1-2-1 0,0-3-1 15,2-3-3-15,1 0 1 16,0 0 1-16,0-3-4 0,0-4-6 0,3-3-9 15,7-2-7-15,1-8 9 16,5-3-5-16,0-6-6 0,4-7-6 16,5-3 3-16,2-6 2 15,4 0 10-15,0 4 11 0,-3 6-8 0,-5 8 15 16,-6 11-1-16,-3 9 7 0,-5 7 5 15,-2 11 2-15,-3 10-6 16,-4 8 8-16,-2 10-6 0,-8 4 0 0,1 3 2 16,-4-2-2-1,3-6-7-15,2-6-4 0,2-6-3 0,3-6 1 16,4-3-2-16,-1-2 0 15,4-3 1-15,1-1-1 0,1-5-3 16,1-1-10-16,2-3-13 16,4-2-10-16,0 0-37 0,3-5-88 0,0-6-83 15,0-7-237-15</inkml:trace>
  <inkml:trace contextRef="#ctx0" brushRef="#br0" timeOffset="167110.233">8552 11563 912 0,'0'-8'0'0,"7"-3"43"0,-3 0-44 16,2 1-63-16,-2-2-42 0,-4 1-89 0,-3 1-261 15</inkml:trace>
  <inkml:trace contextRef="#ctx0" brushRef="#br0" timeOffset="167260.234">7759 11748 451 0,'21'-1'0'16,"8"-4"197"-16,6-2-164 0,1 1-24 0,3 0-15 16,-1 2-99-16,-1-1-296 15</inkml:trace>
  <inkml:trace contextRef="#ctx0" brushRef="#br0" timeOffset="167980.235">9331 11831 728 0,'18'-30'0'0,"0"9"219"0,-3 10-117 15,-5 5-54 1,-4 6-20-16,-4 5-2 0,-2 19 0 0,-13 14 27 16,-7 17-8-16,-7 12-18 15,-6 4-10-15,-2 3-2 0,-1-6-8 16,-1-7-3-16,3-6-1 15,2-11-2-15,5-8 2 0,5-7-3 0,7-8 0 16,3-6 0-16,7-7 0 16,2-1 0-16,3-5-1 0,4-2-29 15,7-3 20-15,2-13 8 0,3-7 4 0,3-7 2 16,-1-6-2-16,4-6-1 15,0-7 0-15,3-8 0 0,3-5-2 16,2-8 2-16,2-2 0 16,3 2-1-16,-2 0 3 0,0 7-1 0,-4 10 0 15,-5 10 2 1,-3 10 3-16,-7 10 5 0,-5 9 3 0,-4 8-2 15,-3 6 0-15,0 3-10 16,0 14-4-16,-2 14 2 0,0 14 31 16,-4 14-6-16,-4 9-6 0,0 5-5 0,2 1-1 15,0-2-6-15,3-4 1 16,1-7-5-16,1-7-3 0,1-8 2 15,3-8-2-15,3-7-2 16,1-6-11-16,0-5-9 0,1-4-13 0,-2-4 2 16,-2-5-8-16,-1-2-32 15,-1-1-2-15,-2-4-32 0,-3-3-84 16,-10-7-308-16</inkml:trace>
  <inkml:trace contextRef="#ctx0" brushRef="#br0" timeOffset="168130.235">9140 12088 578 0,'23'-5'0'0,"2"5"274"16,4-4-188-16,3 4-41 16,0-2-32-16,1 0-10 0,-2 1-6 15,1-2-98-15,-2 3-108 0,-2-2-89 0</inkml:trace>
  <inkml:trace contextRef="#ctx0" brushRef="#br0" timeOffset="169110.236">10034 12121 662 0,'-3'-6'0'0,"0"3"266"0,3 1-199 15,0 1-12-15,-1-1-17 16,1 2-5-16,0-3-17 0,0 2-8 0,4 1 4 16,3-5 3-16,5 1 29 0,4 0-6 15,6 1-7-15,8 3 3 16,8 1 4-16,8 5-1 0,8 1 1 0,8-1-3 15,3 1-4-15,6-1-1 16,2-3-4-16,3 0-3 0,-3-1-3 16,-5-2-10-16,-4 0-2 15,-7-2-6-15,-5-1 5 0,-7 0-4 0,-4 1 0 16,-6-2 1-16,-2 2-1 0,-4 2-3 15,-4-2 0-15,-2 2 1 16,-2 0-1-16,-4 0 0 0,-1 0-1 0,-7 0-12 16,-4 0 4-1,-3 0-2-15,-2-2 6 0,-5-5 10 0,-5-3-10 16,-3-2-39-16,-8-3 26 15,-1-1-3-15,-6 0-7 0,1-1 10 16,-1 0 4-16,1-2 6 16,9 5 5-16,5 3 0 0,4 1 1 0,8 6 1 15,1-1 0-15,-1 3-2 0,1-1 3 16,0 3 0-16,1 0-7 15,3 0 4-15,2 0 3 0,4 0 0 0,2 0 0 16,3 5 0-16,4 3 0 16,1 3 7-16,2 0-3 0,-1 0-1 15,-2 1 0-15,-5-4-1 16,-6 1-1-16,-1-1 1 0,-5-2-2 0,-2 5 0 15,0 2 0 1,-6 0 8-16,-7 7-3 0,-3 4 2 0,-4 2-3 16,-6 3-2-16,-2 3 3 0,-1-3-2 0,-2 2-3 15,4-5 0 1,3-2 1-16,3-3-2 0,4-2-9 0,2-2-22 15,3-3-52-15,4 3-30 16,3-7-53-16,1-1-237 0</inkml:trace>
  <inkml:trace contextRef="#ctx0" brushRef="#br0" timeOffset="172230.241">11437 12412 740 0,'-2'0'0'16,"2"-2"258"-16,0-6-189 16,3-2-36-16,1-6-7 0,4-4 9 0,0-2-10 15,4-5-9-15,4-1 2 0,1-1 6 16,4 0 0-16,3-5-1 15,0-3 3-15,4-3-3 0,1-2-8 0,1-1-6 16,-2 6-4 0,-2 3-2-16,-2 10-3 0,-5 9 0 0,-4 6 1 15,0 9-1-15,-3 7-2 16,3 13 1-16,-1 11-3 0,0 9 7 15,0 4 4-15,0 5-5 16,-3-3 1-16,-2-6-3 0,-5-4 0 0,-4-5 0 16,-3-8-1-16,-8 0-1 0,-2-5 3 15,-5-2 7-15,-2 0-7 16,-1-3 0-16,0-1 1 0,1-5-4 0,2-5-1 15,7-2 3-15,2 0-5 16,6-2 4-16,3-5-7 0,10-6-17 16,8-6 15-16,9 0 8 15,6-3-1-15,5-1 3 0,1-2 0 0,1-2-12 16,-1-2 12-16,-3-2 0 0,-3 2 0 15,-3 0 0-15,-5 1 3 16,-1 2-5-16,-4 2 4 0,-5 5-1 0,-6 2 1 16,-4 5 6-1,-3 1 4-15,-2 5 5 0,-4 3-4 0,-5 1-9 16,-5 2-8-16,-3 9 5 15,-5 9 0-15,0 10-1 0,2 3 0 16,2 6 2-16,4 2-1 16,3 0 0-16,4-1 0 0,2-2-1 0,5-6 0 15,0-4 0-15,0-6 0 0,5-6 0 16,2-4 0-16,4-3-9 15,6-7 8-15,3 0 0 0,2-5 0 0,5-9 0 16,3-3-4-16,-2-3-6 16,1-1 5-16,1-5 1 0,-2-2 3 15,2-1 2-15,-2-3 0 16,0-1-3-16,-2 4 3 0,-4-2-6 0,-4 11-1 15,-6 5 7 1,-7 8 0-16,-2 7-5 0,-3 6 8 0,-4 13-6 16,-5 12 6-16,-1 6 13 0,-5 1-9 0,2-1 0 15,-1-3 6 1,1-7-4-16,0-4 1 0,3-6-2 0,3-5 1 15,0-5 4-15,4-4-2 16,3-3-4-16,-1 0-2 0,1 0-2 16,0 0-5-16,5-7-3 15,3-5 8-15,5-3-2 0,2-4-2 0,3-2-10 16,2-4 1-16,3-4 1 0,1-6 7 15,2-3-3-15,1-1-4 16,1 1 0-16,0 7-1 0,-4 9 3 0,-6 8 6 16,-6 11-2-16,-3 3-2 15,-6 16 3-15,-3 11-3 0,0 8 9 16,-3 5 3-16,-4 1-3 15,-2-2-2-15,-1-5 0 0,0-3-2 0,2-8 0 16,3-2 0 0,1-7 3-16,2-4-2 0,2-3 1 0,0-2-1 15,0-3-2-15,6 2-1 0,0-4 0 0,2 0 2 16,3-2 0-1,-2-9 6-15,6 0-9 0,4-5-2 0,-1-4-2 16,6-2-2-16,0-7-3 16,3-1-2-16,3-2-11 0,-1-1 7 15,-2 4 3-15,-3 1 3 16,-3 8 9-16,-5 9 4 0,-5 4-2 0,-1 7 2 15,-3 2 2-15,-2 8 3 16,-1 6 1-16,0 7-1 0,0 3-1 16,-1 4 2-16,-1 1-3 0,-2-2 0 0,0-1 1 15,-4-1-2-15,-4-5 0 16,-2 0 4-16,-4-4-3 0,-1-5 2 15,0-1-4-15,1-2 2 16,1-5-3-16,5 1 0 0,4-6 2 0,2 0-3 16,2 0 0-1,0-1 0-15,5-6-38 0,7-2 31 0,1-7 4 16,5-1 0-16,2-2 0 0,2-6-2 0,4-1 2 15,-1-3 2 1,1 0 2-16,3 0-2 0,-3 0 2 0,-1 3 3 16,-3 6 4-16,-3 3-2 15,-2 5 0-15,-3 3 0 0,-1 4-1 16,-2 1-2-16,-1 3-2 15,-3 1 0-15,0 0 1 0,-3 2-3 0,2 3 2 16,-2 0 0-16,3-2-2 16,1 1 2-16,1-1 2 0,3-3 1 15,0 2-2-15,0-2-1 0,-2 0-1 0,-2-2 0 16,-1-4 2-16,-2 1-2 15,-2-1 3-15,-3-2 0 0,0 1-2 16,0-1 0-16,0 2 0 16,-4 0-2-16,-1 4-1 0,-1-3 2 0,0 4-6 15,0 1 4 1,-5 0 0-16,-2 8 1 0,-1 6 1 0,-2 3 0 15,0 5 4-15,-1 3 4 16,4 2-4-16,2 0 1 0,3-2-2 16,3 0 0-16,4-5-1 0,1 0 1 0,2-2 0 15,6-2-2-15,2-3 0 16,4-2 0-16,2-5 2 0,5-1-2 15,3-2 2-15,6-3-4 16,2 1 2-16,4-3 5 0,3-4-8 0,2-4-10 16,2-2 4-16,-1-4-6 15,-5-5 9-15,-3-4 1 0,-5-1-5 16,-6-4 7-16,-6-2-1 0,-8 4 3 0,-6 2 0 15,-6 2 5-15,-7 10 9 16,-6 4 3-16,-3 7-8 0,-2 6-3 16,-6 11 4-16,2 5-6 15,-2 10 0-15,-1 0-2 0,2 1-1 0,4 1-1 16,2-4 0-1,6-3 2-15,8-2-3 0,4-4-2 0,2-3 3 16,4 0-7-16,4-3 6 16,4-5-2-16,3-2 3 0,0-2 0 15,6-3 6-15,1-3-6 0,1-8 0 0,5-2 7 16,-1-5-6-16,3-7 2 15,-2-6 1-15,0-6 1 0,2-6 1 16,-1-8-2-16,2-4-4 16,0-7 0-16,-1-2 3 0,-2 2-2 0,-5 5 8 15,-6 8 2-15,-6 13 5 16,-6 15 14-16,-4 12 2 0,-1 7 3 15,-2 7-23-15,-8 15-13 16,-5 14 2-16,-7 12 27 0,1 5-14 0,0 5-7 16,2 0-4-16,2-2-2 0,1-3 1 15,5-7 0-15,3-5-4 16,3-4-34-16,1-5-32 0,4-4-26 0,1-5-44 15,1-5-59 1,2-7-205-16</inkml:trace>
  <inkml:trace contextRef="#ctx0" brushRef="#br0" timeOffset="175370.245">14229 12068 838 0,'7'-15'0'0,"-1"1"161"16,1 4-89-16,1 6-15 0,-3 1-12 16,1 3-11-16,1 0 8 15,0 5-16-15,-2 5-10 0,1 7 8 0,0 0 6 16,-2 4-5-16,-2-1-4 0,-2-3-10 15,-1 2-4-15,-4 0-2 16,-5 3 3-16,-4 2-1 0,1 5-5 0,-4 0 1 16,-1-2-2-16,5 0-2 15,-1-7 2-15,4-6-2 0,7-2-3 16,0-10 2-16,3-2-2 15,5-2-3-15,3-14 10 0,4-4 10 0,2-10-6 16,2-2-2 0,-1 0-1-16,0-3-5 0,1 1 2 0,2 1 0 15,3-1-2-15,3 2 0 0,3-2 1 0,0 3 0 16,0 4-1-1,-2 4 0-15,-3 8-2 0,-4 7 4 0,-6 8-2 16,-4 3 1-16,-3 14 0 16,-3 9 9-16,-2 5 4 0,1 5-2 15,-6 1-5-15,-3 0-3 16,-2-5 0-16,-2-3 1 0,1-5-3 0,0-5 1 15,2-3 1-15,1-6-3 16,3-2 0-16,3-4 1 0,2-4-4 16,0 0 6-16,0 0-4 0,3 0-16 0,5-5-10 15,5-7 24-15,3-5-8 16,3-4 1-16,-2-4-6 0,1-2-3 15,-2-7 17-15,2-1 1 16,0 3-1-16,0 5 3 0,0 8-2 0,-1 6-5 16,-5 7 4-1,-2 6 0-15,-4 9-3 0,-2 9-1 0,-3 10 6 16,-1 4 0-16,-5 4 30 0,-2-1-21 0,0-4-1 15,1 0-2 1,0-7-2-16,3-2-1 0,2-3-1 0,-1-2-1 16,2-6-2-16,0 0-26 15,2-3-24-15,2-1-48 0,1-1-9 16,0-3-20-16,3-3-81 15,-2 0-56-15,4-3-21 0,-1-7 83 0,2-1 185 16,0-4 22-16,5 0 75 16,-1-3 31-16,2 2-9 0,2-2 41 15,1-1-23-15,0 2-11 0,0 1-8 0,-2 2-20 16,-3 1-1-16,-3-1 7 15,-4-3-30-15,-1 3-4 0,-2-3-7 16,-2-2-10-16,-3 3-6 16,-2 0-6-16,-1 5-5 0,-4 3-4 0,-1 5-5 15,-5 3-7 1,-2 6 0-16,-1 12 1 0,-1 5 2 0,3 3-2 15,1 5-1-15,1 0 1 16,4-2-1-16,3 0 0 0,5-4-1 16,2-3-1-16,9-1 0 0,3-1 2 0,4-4 0 15,7 0-3-15,5-6 2 16,5-2 1-16,6-3-2 0,3-5-13 15,1 0 9-15,0 0 2 16,-3-1 2-16,-3-7 0 0,-3-4 0 0,-5-5 0 16,-1-4-2-16,-7-4 2 15,-3-7 0-15,-7-2 3 0,-5 1-2 16,-8 2 1-16,-3 4-1 0,-10 10-2 0,-6 5-3 15,-4 12 1-15,-4 0 0 16,-2 12 5-16,0 7-3 0,1 6 1 16,2 2 0-16,6 1 3 15,2-2-3-15,6-1 0 0,3-1 0 0,5-2 0 16,5-3 0-1,-1-3 0-15,4-4 0 0,7-1-2 0,1-3 1 16,6-3-2-16,2-3 5 16,0-2 3-16,4-7-3 0,1-4 2 15,0-2-3-15,5-5 0 0,-2-6-1 0,1-5 0 16,2-2 2-16,0-10 0 15,0-5-1-15,-1-7-1 0,1-4 0 16,-4-3 2-16,1-2-2 16,-6 8 2-16,-3 4-1 0,-9 14-2 0,-5 12 2 15,-5 8 14-15,0 9 2 16,-5 7-3-16,-7 4-9 0,-5 16-4 15,-9 11 9-15,-2 10-3 16,-2 8 2-16,3 3-3 0,1 0-2 0,6 4-2 16,3-3 0-16,3-4 0 0,5-4-3 15,3-6 2-15,4-3-1 16,2-7 0-16,0-1 0 0,5-5 0 0,4-3-14 15,-1-3 3 1,5-5-6-16,0-5-4 0,4-5 5 0,2-1 1 16,2-2-5-16,2-6 0 15,0-5 5-15,-1-4-3 0,2-4 8 16,-2-5 7-16,0-3 0 0,1-5 3 0,-2-2 0 15,-2-3-2-15,-2 1 3 16,-6 3 0-16,-1 5-1 0,-3 6 0 16,-4 9 3-16,-3 7 1 15,0 2 13-15,0 5-4 0,-2 8-11 0,-5 11-4 16,-4 8 4-16,1 7 16 15,1 1-13-15,1-3-3 0,3-3-2 16,1-5 0-16,0-2 2 16,2-5-2-16,-1 0 0 0,3-2 2 0,0-5-3 15,2-2 0-15,1 0 1 0,4-3-7 16,1-1 2-16,5-4-4 15,-1 0-4-15,4-2 4 0,1-6-4 0,-3 0-3 16,3-7 2 0,0-4 3-16,2-4 3 0,-1-3 5 0,-2-4 0 15,2-5 2-15,-1-1 1 16,-1 2 0-16,-4 1 0 0,0 5 2 15,-6 8-1-15,-1 5 0 16,0 9 5-16,-5 3 5 0,0 3 3 0,0 3-6 16,-6 10-16-16,-4 6 15 0,-2 8 4 15,-2 2-5-15,0-1-2 16,2-1-1-16,2 0 0 0,2-4-4 0,2 0 2 15,4-3 0-15,0-5 0 16,2 0 0-16,1-2-1 0,3-4 0 16,3 1-2-16,2-5 2 15,3-2-3-15,2-1 1 0,1-2-2 0,1 0-5 16,2-3 0-16,0-7-1 0,1 1-6 15,2-3-1-15,-2-5 2 16,0-3 0-16,-2-4 11 0,0-1 1 0,-1-5-1 16,-2 1 6-1,-3 0-1-15,-2 4-1 0,-2 8 0 0,-3 5 0 16,0 8 0-16,-4 2 0 15,0 2 7-15,0 6-10 0,-7 9-14 16,-3 4 28-16,-2 5 4 16,0 1-10-16,3-2-2 0,4-2-1 0,2-2 2 15,1-3-3-15,2-2-2 0,0-3 2 16,0-2-1-16,4-2 0 15,1-3-3-15,2-1 3 0,4-2 0 0,2-1 0 16,3 0 0-16,1-1-26 16,1-6 5-16,1 0-18 0,0-2-4 15,2 1 19-15,-1-6 8 16,-3-1 6-16,1-4 8 0,-2-1 2 0,0 1 0 15,-3 2 0 1,-3 5 0-16,-2 6 0 0,-3 5 2 0,-2 1 3 16,1 0 8-16,-3 9 4 0,-1 8 1 0,0 5 21 15,-6 6-3 1,-1 0-14-16,2-1 1 0,-2-1-3 0,1-6 2 15,-2-4 2-15,2-1-3 16,1-7-6-16,2 1-5 0,0-4-2 16,1-3-4-16,1-2-3 15,1 0 1-15,0 0-1 0,0 0-2 0,0 0-3 16,0-2-4-16,2-2-8 0,3-3 6 15,1-4-4-15,3-1 2 16,3-5-2-16,2-1 1 0,2 0-4 0,0-4-4 16,1 0 4-16,1-2-2 15,-1 2 9-15,-1 3 5 0,-3 9 3 16,-5 4 1-16,-1 4 2 15,-2 2 7-15,-1 10 9 0,-2 4-7 0,-1 6 3 16,-1 2-4 0,0 2 1-16,1-4-2 0,-1-2 1 0,1-3 2 15,-1-2-2-15,1-3-2 0,-1 0-4 0,0-4-2 16,1 1-1-1,-1-4 0-15,0-3 0 0,0 2-4 0,0-2 4 16,0 0-10-16,0 0 0 16,0 0-7-16,3-2-11 0,1-5-6 0,4-4-17 15,0-3 6 1,4 1 19-16,2-6-8 0,-2-2-8 0,2-2 17 15,0 0 10-15,1 0 6 16,-2 8 8-16,-2 3 2 0,-1 8-1 16,-2 4 0-16,-1 6 48 0,-1 8 3 0,-1 6-15 15,-2 4-11-15,-3 0 3 16,0 1-2-16,0-4-5 0,0-2 0 15,0-5-10-15,-1-1-6 16,1-4-4-16,0-1-1 0,0-3 0 0,0 0-70 16,0-5-54-1,-1 0-185-15</inkml:trace>
  <inkml:trace contextRef="#ctx0" brushRef="#br0" timeOffset="175550.245">16110 11635 925 0,'-3'-10'0'16,"6"3"257"-16,7 3-246 16,4 1-2-16,-3-2-18 0,2 5-65 15,-1-1-91-15,-7-3-218 0</inkml:trace>
  <inkml:trace contextRef="#ctx0" brushRef="#br0" timeOffset="176260.246">11187 13202 763 0,'8'-3'0'0,"5"-3"147"15,3-1-42-15,3 0-28 16,0 0-27-16,2-1-9 0,3-4 5 15,4-3-4-15,-1-1-1 16,3-4 6-16,0-6-8 0,1-3-3 0,-1-1-7 16,0-6-3-16,-5 0-9 0,-1-3-2 15,-3-4-6-15,-1 2-7 16,-4-3 0-16,-4 4 1 0,-3 4-3 0,-4 7 0 15,-5 10 0 1,0 5 0-16,0 9 0 0,-1 1-2 0,-2 4 2 16,-4 4-12-16,-6 13 5 15,-5 12 5-15,-7 12 4 0,-3 14 0 16,-2 11 0-16,-3 10-2 0,1 10 0 0,3 7 2 15,1 1-2-15,6-5 0 16,5-9-14-16,6-12-31 0,5-12 12 16,1-6-7-16,2-6-33 15,0-6-4-15,1-4-18 0,-1-5-64 0,-2-3-17 16,-3-3-13-16,-5-5-123 15</inkml:trace>
  <inkml:trace contextRef="#ctx0" brushRef="#br0" timeOffset="176830.247">11327 13411 422 0,'25'-44'0'16,"0"5"159"-16,0 4-78 16,-5 2 5-16,2 7-24 0,-1 2-14 15,0 7-13-15,1 0-2 16,-3 5 6-16,-3 1 11 0,-3 5-14 0,-2 6-1 15,-5 3 9 1,-6 16-23-16,0 11 6 0,-8 7 11 0,-3 7-19 16,0-2-10-16,3-6-7 0,2-4 1 15,4-6-1-15,2-9-2 16,1 0 0-16,6-8 3 0,0-2-5 0,6-4 4 15,1-3 2-15,2-3 1 16,0-6-1-16,0-5-2 0,-3-4 1 16,-2-6 2-16,-2-2-2 15,-3-6 0-15,-3-5 0 0,-3 2-1 0,0-4 0 16,0-2 0-16,-1 4 0 0,-2 1-3 15,0 8 2-15,-1 11 1 16,3 8-3-16,-1 5 2 0,2 4 22 0,0 3-22 16,0 9-2-16,3 3-8 15,1 3 9-15,2-1 0 0,2-4 2 16,0-4-2-16,4-2-3 15,-1-3-1-15,0-4 0 0,2 0 5 0,-1-6-1 16,0-3 0 0,3-4 2-16,1-1-2 0,1-2 0 0,3-1 0 15,-2 2 1-15,0 2-1 0,-3 4 0 0,-6 4 0 16,0 5 0-1,-5 2-6-15,-1 13-3 0,-3 7 2 0,-4 7 14 16,-4 5 16-16,-2-1-5 16,2 0 0-16,0-3 2 0,1-5-6 15,3-4-3-15,1-6-8 16,3-1-3-16,3-4 0 0,6-1 0 0,2-3-9 15,3-5-25-15,4-1-53 16,0-4-118-16,1-9-190 0</inkml:trace>
  <inkml:trace contextRef="#ctx0" brushRef="#br0" timeOffset="178230.249">12510 13164 890 0,'8'-19'0'0,"6"-8"107"16,3-2-32-16,3-9-24 16,0 1-1-16,4-5 13 0,1 1-16 0,1-2-6 15,-1-2 6 1,0-1-5-16,-2 1-8 0,-4 2-14 0,1 5-11 15,-10 1-5-15,-1 12-1 16,-6 9 3-16,-3 7 2 0,0 8 10 16,-8 7-8-16,-8 20-14 0,-14 18 1 0,-11 20 6 15,-6 14 13-15,-4 12-10 16,4 11 2-16,3 6-5 0,2 2-2 15,7-5 2-15,1-8-2 16,7-13-2-16,4-13-6 0,8-10-3 0,5-13-9 16,6-8-1-16,4-8-6 15,4-10-6-15,5-5 9 0,4-10-4 16,3-6 2-16,4-2 15 0,4-12 8 0,1-6 3 16,2-4-2-16,-4-6 2 15,-1-6-2-15,-7-3 2 0,-6-6 2 16,-3-5-2-16,-6-5 2 15,0-5-2-15,-9 0-2 0,-5 1 2 0,0 6 2 16,-1 6 0 0,2 7 6-16,3 7-2 0,4 3-3 0,6 4-3 15,6 4-2-15,5 2-5 16,8 2 5-16,5 4 1 0,2 1 0 15,1 4-1-15,-3 2 1 0,0 3 0 0,-3-2 0 16,-1 3 0-16,-6 0 0 16,1 1-1-16,-2 2 1 0,-3 2 0 15,0 9-2-15,-2 4 1 16,1 4 1-16,-2 4 0 0,-4 6 7 0,-1-1-4 15,-1 0 2-15,-1-2-1 16,0-7-2-16,0 1 4 0,0-5-3 16,2-4-3-16,-2-1 0 15,2 0 4-15,0-5-4 0,-2-1 0 0,3 0 0 16,-2-3 0-16,1 0-26 0,4-1 7 15,0-1 3-15,4-8 14 16,1-6 2-16,3-6 0 0,-1-4-6 0,1-3 3 16,0-2 0-1,1-2 4-15,-1 3-2 0,-1 4-17 0,-4 9 8 16,-3 6 6-16,-3 6-1 15,-1 4-1-15,-2 12-5 0,0 8 0 16,-2 5 15-16,-2 4-2 0,-1 1 0 0,1-6-1 16,0-1 1-16,4-5-2 15,0-3 0-15,1-1 0 0,5-6 0 16,4 0 0-16,3 0 4 15,3-6-4-15,5 0 0 0,1-2 7 0,2-4-6 16,-1-5 3-16,3-6-6 16,-2-2 4-16,-1-6-1 0,2-8 1 15,0-1 0-15,2-5 2 16,1-6-3-16,0 0 1 0,5-4 1 0,-5 1-2 15,-3-2-1-15,-5 7 0 0,-8 5 3 16,-6 9-2-16,-3 8 1 16,-3 9 7-16,-6 7 8 0,-3 3-11 0,-4 16-6 15,0 7 0 1,-5 10 8-16,2 6-2 0,0 3-5 0,0 6 3 15,-1 2-2-15,2-1-2 16,-2-5 0-16,3-4 2 0,5-8-2 16,3-7-7-16,6-3 3 15,6-6-2-15,4-5 2 0,5-2-2 0,5-6-3 16,5-2 2-16,1-1-8 0,2-2-1 15,-2-7 3-15,-1-4 1 16,-1-3 5-16,-1-6 5 0,-2-5 1 0,0-5 1 16,-3-4 0-16,0-5 3 15,4-1-3-15,-4-3 0 0,3 1 1 16,-2 1-1-16,-4 4 0 15,-4 8 1-15,-3 8-1 0,-6 10 4 0,-2 8 10 16,0 5-1-16,-9 16-15 0,-3 14 0 16,-6 15 4-16,-4 9 21 15,0 6-20-15,0 4-1 0,3-1 0 0,-1-6 0 16,7-5-3-1,5-9-3-15,1-5-7 0,7-6-16 0,0-6-16 16,0-4-46-16,4-4-76 16,3-7-107-16,0-3-353 0</inkml:trace>
  <inkml:trace contextRef="#ctx0" brushRef="#br0" timeOffset="179480.251">14052 13204 683 0,'13'-19'0'15,"0"-2"290"-15,-4-3-183 0,-4-2-34 0,-4 2-5 16,-2 1-11-16,-8 5-9 15,-6 8-4-15,-3 5-20 0,-1 6-8 16,-4 10-6-16,-2 7-1 16,0 9-5-16,-1 0-4 0,1 5 0 0,4 1 1 15,0-4 0 1,4-2 5-16,7-1-5 0,8-8-2 0,2 2-1 15,3-5-2-15,9-2-3 0,1-3 2 0,5-4 1 16,3-4-5 0,2-3 6-16,3-6-3 0,-1-6 2 0,0-1 6 15,0-4-3-15,0-5 2 16,-1-1 1-16,0-7-1 0,-1-6 0 15,-1-1 2-15,1-5-1 16,-2-6-4-16,1-2 4 0,-4 1 1 0,-1 0-3 16,-5 5 0-16,-1 5 5 15,-3 6 0-15,-2 8 1 0,-2 12-1 16,-2 5 0-16,-2 8 2 0,0 4-12 0,-5 17-14 15,-10 12 21-15,-3 12 6 16,-6 10-2-16,-1 1-3 0,2 3-1 16,1-4 0-16,2-4 1 15,4-4-1-15,5-7-2 0,7-8 0 0,4-6 1 16,0-4-1-1,6-6-2-15,2-1 2 0,5-6-7 0,2-1 2 16,2-5-2-16,4-2-8 0,0-2 0 0,1-5-3 16,-1-5-2-1,-2-1 6-15,-1-5 7 0,0-2 2 0,0-4 8 16,-3-5-3-16,0-3 0 15,-2-4 0-15,0 7 3 0,-3 3-4 16,-6 9 2-16,-1 10 3 16,-2 5 6-16,-1 2 4 0,-1 11-16 0,-6 9 0 15,-3 7 4-15,-1 3 7 16,1 1-7-16,2-5-1 0,3-2 1 15,2-6-3-15,1 1 2 0,0-6 1 0,3-1-2 16,-1-3-1-16,2-4 1 16,5 0-5-16,2-3 6 0,2-2-1 15,5 0 0-15,0-3-14 16,0-5-1-16,2 0-9 0,0-6 4 0,0-1 3 15,1-2 3 1,-1-3 11-16,-1-3 0 0,0-4 3 0,-1-2 0 16,-4-2 0-16,1 4 0 15,-3 2 1-15,-2 7 0 0,-3 8-2 16,-3 5 2-16,-2 5 4 0,0 5-4 0,-2 9-2 15,-4 11 2-15,-3 7 27 16,-1 1-23-16,-1-2-2 0,4-2-3 16,0-5 0-16,2-3 2 15,2-5-2-15,3 0 1 0,0-5-1 0,2-3 0 16,3 0-1-16,-1-5 1 15,4-3-3-15,2 0 4 0,1-7 3 16,4-1-7-16,0-5-15 0,1 3-3 0,1-3-2 16,1-2 7-16,0-3 4 15,1-2 2-15,-1-7 11 0,0 3-2 16,-2-5 0-16,-2 2 2 15,-3 5-1-15,-4 3 0 0,-2 10 3 0,-5 5 4 16,0 4 11 0,0 6-6-16,-7 13-24 0,-1 7 23 0,-3 6 1 15,1 5-8-15,0-4-3 16,5-2 1-16,1-4-1 0,3-5-2 15,1-2 2-15,3-1-2 0,4-5-42 0,2-2 1 16,3 1-24-16,3-2-58 16,3-3-52-16,3-3-111 0</inkml:trace>
  <inkml:trace contextRef="#ctx0" brushRef="#br0" timeOffset="180900.253">15136 13126 572 0,'0'-22'0'0,"-5"7"315"0,-5 3-215 16,-1 6-35-16,-3 3-33 0,-3 3 1 15,0 4 4-15,-4 8-16 16,0 4-2-16,-2 3 2 0,1 5-1 0,0 2-5 16,2 3-4-1,2 2-7-15,0-2-1 0,5-1-2 0,2-5-1 16,6-4 0-16,2-6-8 15,3-2-4-15,0-3-5 0,4-5-11 16,4-1 9-16,2-2 5 0,7-5-8 0,2-2-4 16,2-6 7-16,1-1 2 15,1-4 8-15,1 2 4 0,-3-5 3 16,0 4 3-16,-1-3-2 15,-2-1 1-15,-2 4 0 0,-4 2 3 0,-4 6-2 16,-2 5 3-16,-2 4 3 16,-2 7 1-16,-2 9 2 0,0 3 10 15,-3 5-1-15,-1 3-12 16,-1-5-5-16,5-3 0 0,0-5 0 0,0-2-1 15,3-4-2-15,5-4 2 0,-1-1 3 16,5-3 8-16,5 0 0 16,2 0-7-16,4-7-3 0,0-1 0 0,1-3 1 15,0 1-4 1,-1-3 1-16,1-3 0 0,-2-3-5 0,-1-3 7 15,2-5-1-15,-1-4-2 16,-4-7 2-16,2-4 2 0,0-3-4 16,1-4 2-16,1 1 1 15,1-1-2-15,-1 2 0 0,-1 4 0 0,-5 9 2 16,-4 9-1-16,-5 10 10 0,-5 10 11 15,-2 2 9-15,0 3-20 16,-1 7-16-16,-7 10-1 0,-6 14 12 0,-5 8 14 16,-2 7-11-16,-2 5-2 15,1 2 1-15,-1 3-3 0,1-1-2 16,4-4-2-16,0-7 1 15,5-5-1-15,4-9-2 0,4-3-2 0,5-4-12 16,0-7-2-16,5-2 6 0,2-6-3 16,2-3-7-16,3-3 0 15,3-1-4-15,0-2-9 0,4-6-16 0,-2-1 8 16,1-5-2-1,1 0 5-15,0-3 5 0,0-4 12 0,-2-2 16 16,0-2 4-16,-1 0 4 16,-1-3 0-16,-4 6 3 0,-1 5 16 15,-6 6 14-15,-3 7 0 16,-1 4-11-16,-1 11-22 0,-6 6 31 0,0 9 12 15,-3 2-31-15,2 0-11 0,3-2-2 16,3-3 2-16,-1-3-3 16,3-6 0-16,0-1 0 0,2-6-1 0,1-1-2 15,3-4 3-15,0-1 0 16,3-2 3-16,1 0 2 0,1-5-3 15,1-3-3-15,1-1 2 16,2-1 1-16,3-3-2 0,1-1-25 0,-2-5-1 16,2 0 0-1,0-1 18-15,-4 2 2 0,0 3-1 0,-4 2 8 16,-5 9-1-16,-4-1 0 0,-1 7 0 0,-1 3 4 15,0 7-4 1,2 3 13-16,-2 3-8 0,0 3-5 0,0-2 0 16,0-1 5-16,1-4-4 15,6 0 0-15,-1-3 0 0,3-4-2 16,2-2 2-16,0-3 7 15,-1-1-3-15,2-1-3 0,-3-1-1 0,-1-7 3 16,0 0-1-16,-3-4-1 0,-1 0 1 16,0 0 0-16,-2-7-2 15,-2 1 0-15,0-5-1 0,-4 0 0 0,-1 1 5 16,0-2-4-16,2 5 0 15,2 0 0-15,1 6-1 0,0 5 0 16,0 0 0-16,3 3-6 16,-1 1 3-16,4 1 1 0,-1 3 3 0,2 0 3 15,-1 5 0 1,1 4-1-16,-1 4-2 0,1 2-1 0,0 6 0 15,0-2 10-15,-1 4-7 0,1-2 0 0,-1 1-1 16,0-3 0 0,0 0 0-16,-3-4-1 0,-2-5-2 0,2-1 0 15,-3-3-1-15,0-3 0 16,0-1 4-16,0-1 7 0,0-1 4 15,0 0-2-15,-1 0-5 16,-1 0-1-16,1 0 1 0,0-2-1 0,1-1-4 16,0-4-2-16,1 0-5 15,6-3-1-15,3-4 2 0,2-1-1 16,3-4-5-16,3-3-1 0,3 2 3 0,-1-6 6 15,2 6 3-15,0-1 0 16,-3 6-2-16,0 8 8 0,-4 4 6 16,-3 3 4-16,0 3-4 15,-4 11-1-15,-2 1-4 0,-2 7 2 0,-3 5-2 16,-1-3-2-1,0 0-1-15,-1-2-2 0,-3-5 1 0,-1-3-2 16,0-2 2-16,0-4-3 0,0 3 0 0,-1-3 0 16,1 2-76-1,-2-2-58-15,-3-4-174 0</inkml:trace>
  <inkml:trace contextRef="#ctx0" brushRef="#br0" timeOffset="181060.253">16307 12913 866 0,'7'-5'0'0,"-1"2"103"15,-2 1-101-15,2 0-4 16,-5 2-203-16,-1-2-225 0</inkml:trace>
  <inkml:trace contextRef="#ctx0" brushRef="#br0" timeOffset="181200.253">15820 12876 359 0,'16'-7'0'16,"-1"2"55"-16,-3-2-60 15,-1 0-312-15</inkml:trace>
  <inkml:trace contextRef="#ctx0" brushRef="#br0" timeOffset="182960.256">11501 14037 624 0,'-11'-2'0'16,"-3"2"292"-16,-1 4-194 0,-4 14-9 16,-1 10-32-16,-1 12-22 15,1 6-16-15,2 4-12 0,4-1-4 0,4-6-2 16,6-9 1-16,4-2-3 15,0-13-2-15,10-4 0 0,4-6 0 16,2-9-3-16,4-4 10 16,2-10 1-16,0-6 0 0,-2-2-5 0,-2-6 0 15,-4-1 5 1,-4-1-1-16,-4 1 0 0,-3 3-3 0,-3-2 2 15,0 0-2-15,-4-2-1 0,0 1 0 0,2 1 2 16,-1 5-2 0,3 2 0-16,0 7 2 0,0 4-2 0,0 2 2 15,1 4 0-15,4 0-3 16,5 3 1-16,3-1 0 0,3 1 2 15,4-1-1-15,1-2 0 16,3-4-2-16,3-4 2 0,-3-3-1 0,0 1 0 16,0-3 0-16,-2 0 2 15,-2-1-2-15,-2 2 8 0,-1 1-2 16,-3 3 4-16,-2 4-2 0,-4 2-2 0,-1 6-2 15,-3 0-1-15,-4 9-4 16,0 9-2-16,-7 13 6 0,-6 12 14 16,-7 14-4-16,-6 10-6 15,-3 12-2-15,-7 4-4 0,-2 7 5 0,0 1-4 16,2-5-1-1,4-7 0-15,5-11-2 0,8-8-24 0,7-12-8 16,7-6 11-16,3-9 5 0,3-4-10 0,6-9-3 16,1-3 9-1,3-8 14-15,1-7-1 0,1-2 0 0,2-9 6 16,1-7 4-16,2-2 12 15,-3-8 9-15,-1 0 4 0,-3-6-3 16,-3-5-1-16,-4 0-7 16,-3-3-6-16,-1 0-5 0,-7 5-2 0,-3 4-3 15,-1-1 0-15,-3 5 0 16,3 2-23-16,0 2-16 0,6 2-21 15,1 1-60-15,4 2-55 0,-1 0-85 0</inkml:trace>
  <inkml:trace contextRef="#ctx0" brushRef="#br0" timeOffset="183450.256">12192 14343 677 0,'8'-4'0'0,"1"0"279"0,0-2-152 16,0-5-43-16,1 1-15 15,0-7 2-15,2 1-17 0,1-4-14 16,1-5 1-16,1-1-4 15,1-5-13-15,0-3-11 0,2-4-7 0,-3-4-1 16,-1-1-5 0,-3-2 0-16,-2 3 2 0,-4 7-3 0,-5 7 2 15,0 11 0-15,-5 7-1 16,-2 8 6-16,-2 6-6 0,-6 14 0 15,-2 10-7-15,-3 12 7 0,0 11 1 0,1 9 0 16,-2 10 3-16,-2 9-4 16,-1 7 0-16,-2 5 3 0,-1 2-3 15,-1-7 0-15,-2-3 0 16,0-9-17-16,2-8 1 0,4-6-10 0,3-7-11 15,5-7 1-15,5-8-10 16,3-6-33-16,3-7-21 0,0-4-40 16,4-5-151-16,-2-7-188 15</inkml:trace>
  <inkml:trace contextRef="#ctx0" brushRef="#br0" timeOffset="185640.259">12090 14379 741 0,'18'-15'0'0,"2"1"258"0,2 7-172 16,2 0-10-16,2 4-13 0,1 2-3 0,-2-1-19 16,-5 4-15-16,2 6-14 15,-6 9-4-15,-3 2 1 0,-5 9 1 16,-6 1-1-16,-1 3 0 15,-1-2-2-15,-2 1-2 0,-2-4-2 0,1-4-2 16,1-3 1-16,0-7-1 16,2-4-2-16,-1-4 2 0,1-3-1 15,0-1 0-15,0-1 0 16,0 0 2-16,0 0-3 0,1-6-10 0,6-6-6 15,0-4 0-15,6-3 8 0,4-3-6 16,1-3-6-16,3-4 11 16,3-2 0-16,2-2 0 0,-3 0 1 0,2 4 3 15,-6 5 5 1,-3 7 2-16,-3 7-1 0,-7 5 0 0,-3 4 18 15,-3 1-4-15,0 6-10 16,0 9-2-16,-4 7 13 0,-1 1-4 16,2 5-6-16,1-3-3 15,0-1-1-15,1-2 1 0,0-4-2 0,0-3 0 16,1-2 0-16,0-3 1 0,0-2-4 15,5 1 5-15,0-4-4 16,3 0-7-16,-1-4 4 0,-1-1-5 0,0 0-2 16,0-2 3-16,1-5 8 15,-2-4 0-15,1-2 2 0,-2-3 0 16,1-1-1-16,0-1 0 15,0-2 1-15,1 2-1 0,-1-1 0 0,-1 1-1 16,2 5-1-16,-2 1 3 0,1 1 0 16,-3 5-1-16,-2-2 0 15,0 4 6-15,0 1-6 0,0 1 0 0,0 2 7 16,0 0-7-1,0 0 0-15,0 0 0 0,0 0-13 0,1 0 10 16,1-1 1-16,0 0 1 16,-1-1 1-16,1 2 0 0,-2 0 0 15,1-1 1-15,1 1-1 16,-1 0 0-16,3 0 0 0,-3-2 2 0,1-3-1 15,3 2 0-15,-2 0 1 0,0-2-2 16,1-1 0-16,0 0 7 16,-2 0-3-16,-1-2 3 0,-1 1-1 0,0 0 2 15,0 0-2-15,0 4-1 16,0-2-1-16,0 2 1 0,0 0-2 15,0 2-4-15,0-1 2 16,0 1 1-16,0-1-2 0,0 0 0 0,0 2 3 16,0-1-4-1,0 1-1-15,0-2 2 0,2 2-11 0,1 0 9 16,2 0 1-16,0 0 1 0,-3 0 0 0,2 0 1 15,-2-2-1 1,1 2 0-16,1 0 0 0,1-2 0 0,3 2 0 16,0-3-1-16,1 1-5 15,2-1 1-15,-2-2-4 0,2 1-1 16,-1 2 7-16,-1 0 2 15,-1 2-2-15,0 0 4 0,0 0-2 0,-3 2-1 16,1 0 3-16,1 1 4 0,-3-1-2 16,2 2 1-16,1-2 0 15,-2 1-1-15,3 0 2 0,-3-1-4 0,-1-1-1 16,-1-1 0-16,-3 0 3 15,0 0 1-15,0 0 15 0,-4-1-1 16,-4-4-18-16,-2 2 0 16,-2-3 4-16,-1 1-1 0,1-1 3 0,-2-2-3 15,3 2 1 1,-2-1 0-16,0 0-3 0,1 7-2 0,-4-3 0 15,1 3-1-15,-2 6 1 0,-2 5 2 0,3 6 2 16,-3 5 0 0,3 2 6-16,2 4 1 0,2-3 1 0,4 0-4 15,3 0-3-15,4-2-2 16,1-1-1-16,1-3-1 0,3-1 0 15,0-7 0-15,3 3 0 16,0-6-2-16,1-1-1 0,1-3-8 0,3-1-8 16,1-3-1-16,1 0-2 15,3-1-3-15,-2-7 12 0,1 0 7 16,2 0 1-16,-4-5 4 0,0-3-2 0,0-2-1 15,-4-4 3-15,0 1 0 16,0-2-1-16,-2 2 3 0,0 2-1 16,-3 3 0-16,-2 6 0 15,-3 4 1-15,0 3 0 0,0 2 3 0,-1 1-2 16,-9 8-4-1,0 7 2-15,-3 5 4 0,2 2 2 0,0-1-3 16,6 0-2-16,2-1-1 0,2-3 0 0,1-4 1 16,0-1-1-1,3-5-2-15,3-2 2 0,2 0-4 0,2-5 6 16,5 0 0-16,1 0-3 15,3-8 0-15,-2-1-6 0,4 0-5 16,-2-4 2-16,-1-2-1 16,-1-2 1-16,-1 0 9 0,-2-4 0 0,-1-1 1 15,0 1 0-15,-4-2 3 16,2 4-3-16,-4 3 0 0,-2 7 0 15,-3 6 0-15,-2 2-1 0,2 1 1 0,-1 6 1 16,-1 7-1-16,0 6 12 16,0 4-4-16,0-1-1 0,0 1-4 15,-4-3 1-15,0-2 3 16,-1 0 3-16,1-4 0 0,0-2-2 0,0-2-1 15,0 0-4 1,3-3-2-16,0-3 1 0,1 2-3 0,-1-6 2 16,1 0-2-16,0 0-10 15,0 0-2-15,1 0-2 0,3 0 1 16,4-5 12-16,3-2 4 0,0-5-4 0,1-5-9 15,2-1 5-15,3-4-3 16,2-3 3-16,1-2-2 0,2 1-4 16,-2-2 6-16,-2 4 5 15,0 2-2-15,-3 6 3 0,-4 8 0 0,-4 5 0 16,-1 3 0-16,0 8 0 15,-2 7 7-15,-1 9 2 0,0 1-3 16,-3 3-1-16,1-1-2 0,-1-3-1 0,0-2 0 16,0-3 0-16,-1-2 0 15,-1-5 7-15,-3-1 2 0,1-4 1 16,-1-3-1-16,-1 1-3 15,3-3 1-15,-1 0-1 0,2-2-3 0,0 0-4 16,1 0 2 0,1 0 2-16,0-2-2 0,2-5-6 0,2-4-11 15,5-6 10-15,0-1-4 16,3-4 5-16,4 1-7 0,-1-4-1 15,3 3-2-15,-1-3 4 0,2 1-1 0,-2 1 5 16,0 3 2-16,-1 1 1 16,1 7 3-16,-2 5-1 0,0 1 0 15,-4 6 0-15,-2 1 0 16,-4 9 0-16,-1 8-4 0,-1 3 4 0,-2 4 0 15,-1 3 5-15,0 0-4 16,-4-3-1-16,-4 2 0 0,2-5 8 16,0 1-5-16,0-3 1 15,4 0-3-15,2-3 0 0,0-3 0 0,0 0 0 16,6-4-2-16,1-3 2 0,3-3-2 15,2-3 0-15,5-1 2 16,6 0 3-16,0-6-6 0,2-3 1 0,-1 0 2 16,-2-3-2-1,-3-3 1-15,-3-4 0 0,-1-2 0 0,0-4 2 16,-3-4-4-16,-1 1-1 15,-2 0 1-15,-2-1-2 0,-1 7-1 16,-2 7 5-16,-4 5 0 0,-1 6 0 0,-5 4-8 16,-5 12 4-16,-3 8 3 15,-4 5 2-15,3 8 5 0,1-2-2 16,3 2-1-16,4-1-1 15,2-7-3-15,5-3 2 0,0-3 0 0,6-2-1 16,4-5-2-16,0-4 1 16,4-4-71-16,4-2-82 0,5-2-182 15</inkml:trace>
  <inkml:trace contextRef="#ctx0" brushRef="#br0" timeOffset="186290.26">14217 14309 509 0,'-6'0'0'16,"4"0"235"-16,-2 0-142 0,0-2-8 15,3 2 28-15,0 0-31 16,1 0-10-16,0 0-14 0,0 0-23 0,4-3-14 16,8 3 12-1,7-2 30-15,10 0-6 0,8-4 5 0,8-2-11 16,7 1-18-16,1-4-9 0,-4 1-7 0,-6 1-6 15,-9 0-10 1,-7 2 2-16,-9 3-2 0,-8 0-2 0,-6 2 2 16,-3 1 0-16,-1 1-1 15,0 0-55-15,0 0-21 0,2 0-47 16,-1 0-10-16,2 1-78 15,-2-1-202-15</inkml:trace>
  <inkml:trace contextRef="#ctx0" brushRef="#br0" timeOffset="186880.261">15460 12917 519 0,'9'-2'0'16,"1"0"209"-16,4-1-105 0,1 0-21 0,2-1 3 15,1-2-31-15,0 0-21 16,-1 1-13-16,1 0-16 0,-4 0-3 15,1 3-3-15,-2 0-4 0,-2 2-32 0,-3 0-80 16,-3 4-75-16,-5 1-196 16</inkml:trace>
  <inkml:trace contextRef="#ctx0" brushRef="#br0" timeOffset="187590.262">14941 13971 635 0,'7'-13'0'16,"5"1"165"0,-1 3-96-16,0 1-39 0,1 5 10 0,-3 3 6 15,1 0-8-15,-3 3-9 16,-2 7-6-16,-3 4 7 0,1 6 8 15,-3 3-9-15,0 5-11 0,-2 0-6 0,-2-1 0 16,-1 1-5-16,-1-3-3 16,0-1 0-16,-1 2-2 0,-3-4 0 15,-1-1 0-15,-3-1 1 16,0-3-3-16,1-4 0 0,-2 1 8 0,3-7 2 15,4-2 1-15,5-2-2 16,1-3 7-16,2 0-1 0,0 0-7 16,2-4-3-16,3-7 5 15,2-3-7-15,4-3-2 0,1-3 3 0,2-3-3 16,2-3-1-16,1-1 0 0,1-2 0 15,2-2 0-15,2 0 0 16,0 2-1-16,0 1 1 0,-1 4 1 0,1 6-1 16,-4 4 0-1,0 4 0-15,-3 5 2 0,-2 3 0 0,-4 2 1 16,-1 5 0-16,-2 6-2 15,-2 4 1-15,-1 5 3 0,-1 6 1 16,-1 4 4-16,-1 3-5 0,0-1-3 0,-5-2 1 16,0-3-1-16,-1-3-1 15,-1-3 0-15,1-3-1 0,-2-2 0 16,1-3 0-16,0-2 0 15,1-3-17-15,2 0-4 0,-1-3-8 0,4 1-26 16,1-2-14-16,0-4-40 16,0 0-65-16,6 0-17 0,4-10-36 15,1-2-17-15</inkml:trace>
  <inkml:trace contextRef="#ctx0" brushRef="#br0" timeOffset="187930.263">15360 14073 438 0,'12'-30'0'16,"0"3"241"-16,-2 3-127 0,-3 7-26 0,-5 9-8 15,0 4 1 1,-2 4-25-16,0 0-3 0,-1 8-35 0,-4 8-9 15,-5 6 32-15,-2 7-6 16,-1 0-17-16,0 0-3 0,3-5 3 16,3 3-6-16,1-5-5 15,4 1-5-15,2-6 0 0,2 3-1 0,6-8-2 16,2 2 2-16,2-3 0 0,3-5-1 15,6-1 0-15,2-2 7 16,1-3-6-16,1 0 4 0,-1-5-6 0,1-6 2 16,-5-2 3-16,1 0-4 15,-2-7 0-15,-3-3 9 0,-1 1 3 16,-3-6-2-16,-1-3 0 15,-3-3 0-15,-3 0-4 0,-5 1 1 0,-4 4-2 16,-7 4-5-16,-4 7 0 0,-4 3 0 16,1 5-2-16,-4 6-1 15,0 4-17-15,1 6-42 0,4 5-19 0,2 3-57 16,2 2-128-1,-1 0-155-15</inkml:trace>
  <inkml:trace contextRef="#ctx0" brushRef="#br0" timeOffset="190790.267">14432 14840 593 0,'-4'-14'0'16,"-1"-1"321"-16,2 1-201 15,-1 0-26-15,-1 1-29 0,0 4-13 0,-1 2-2 16,-2 2-13-16,-1 4-13 15,-3 3-6-15,-2 12 0 0,-3 8-7 16,1 8 2-16,-3 2-2 16,6 2-7-16,2 0-4 0,3-5 0 0,4 1 3 15,3-7-3 1,1-2 0-16,4-4 0 0,4-3-24 0,1-3 5 15,2-4-4-15,3-2-9 0,3-2 7 0,-1-2-3 16,5 0-8 0,0-3 0-16,2-5-6 0,1 0-4 0,-2-5 18 15,2-1 0-15,-3-2-8 16,3-4 10-16,-2-1 4 0,-2-1 14 15,-2-1 6-15,-3 2-1 16,-5 7 3-16,-5 2 0 0,-2 7 5 0,-3 4 39 16,-3 0-2-16,-4 12-47 15,-3 4 10-15,-3 7 7 0,3 5-2 16,0-2-9-16,5 0 3 0,3-2-3 0,2-5-1 15,2-1 0-15,5-4-2 16,3-3 0-16,3-3 3 0,-1-4 1 16,2-2 3-16,2-2 5 15,-2 1-3-15,1-6-4 0,2-3 1 0,-1-1-2 16,0-3 1-1,-1-3 1-15,-1-1 2 0,-4-3 4 0,-1-3 8 16,-4-1 0-16,-1-2-2 0,-4-4-3 0,-4 0-6 16,-5 3-2-1,-3 3 2-15,-1 6 1 0,1 9 1 0,-2 3-5 16,-1 5-3-16,3 4-1 15,-3 11 0-15,2 3 0 0,5 5 1 16,0 0-1-16,5-1 2 16,2-1-3-16,2-5 1 0,1-3 0 0,5-4-4 15,4-3 2-15,4-1 0 16,5-5 2-16,6 0 0 0,3-6 6 15,6-5-5-15,0-4 1 0,1 1-2 0,-1-7 0 16,0-2 0-16,-4 0 3 16,-1-4 1-16,-5-3 8 0,-2-3 2 15,-3-4 5-15,-4-1-1 16,-2-1-4-16,-2-2-6 0,-1 5 1 0,-5 2-3 15,-2 7-2 1,-3 4 0-16,-1 7 1 0,-1 5 0 0,-6 5 1 16,-2 6-5-16,-5 5-2 15,-7 14 2-15,-5 11 6 0,1 11-2 16,0 7 2-16,4 3-5 0,4 3-1 0,0-1 0 15,2-1 0-15,3-5-2 16,1-6-9-16,4-8-7 0,4-6-12 16,3-5 16-16,0-5 11 15,7-3-4-15,1-2 2 0,5-3-6 0,3-2 1 16,3-3 2-16,2-4-2 15,3 0 0-15,2 0 3 0,2-8-1 16,-1-5 2-16,1-2 3 0,0-5 2 0,3-2 0 16,-4-6 0-16,1-4 0 15,-3-6 4-15,0-4 5 0,-4-6 4 16,3-1 1-16,-3-2-3 15,-1 0-5-15,-1 5-5 0,-3 2 1 0,-4 11 0 16,-5 7-2 0,-5 9 0-16,-2 5 6 0,-2 4-2 0,-6 6 4 15,-6 3-7-15,-6 12-2 16,-6 13 2-16,-3 10 7 0,1 7 0 15,-2 5-3-15,8 6-3 0,2 1-1 0,-1 0 1 16,8-3-1-16,1-6-1 16,0-8 0-16,5-4 2 0,2-8-2 15,3-4-1-15,2-3 0 16,0-4-5-16,4-4 0 0,2-1 1 0,3-4-4 15,1-1 3-15,6-3-5 16,1 0-5-16,2-2-1 0,2-2-3 16,-3-3 0-16,4-5 7 15,-2-1 2-15,0-4-3 0,3-3 10 0,-4-5 0 16,2-2 3-16,2-2 2 0,-5-4 1 15,3 2-4-15,-4 3 4 16,-3 1 0-16,-4 8-2 0,-3 5 0 0,-4 7 6 16,-2 5 0-1,-1 0 2-15,-4 7-9 0,-5 8 2 0,-3 5 8 16,-4 6-4-16,4-2-2 15,2 1-1-15,1-2-2 0,3 0 0 16,1-4 0-16,3-2 0 0,-1-3 0 0,4-3-3 16,-1-3 1-16,0-1-1 15,5-1 1-15,0-1-1 0,3-2-3 16,2-3 4-16,1 0-2 15,4 0-4-15,-2-6-2 0,1 0-2 0,2-2-13 16,1-4 2-16,0 0 4 16,3-1 5-16,-1-6 6 0,1 2 4 15,0-3 2-15,-2 0 3 16,0 4-1-16,-4 3 0 0,1 0 0 0,-2 6 11 15,0 3-6-15,-2 4-1 0,-2 0-1 16,-2 7 4-16,-2 3 0 16,-3 6-1-16,-2 5 3 0,0 0 0 0,-4-2-3 15,1 0 2 1,-2-3 0-16,-1-1-4 0,1-1-2 0,-2-1 0 15,0-4 0-15,0 0-1 16,1-3 2-16,0-1-1 0,3-5 0 16,2 0 2-16,-1 0-1 15,2 0-1-15,-1 0 2 0,1 0-5 0,0 0-6 16,4-5-2-16,1-4 9 0,6 2 0 15,2-4 2-15,0 0-1 16,5-2-1-16,0-3 0 0,0-2 1 0,0-3-3 16,2-1 0-16,2-4 2 15,1 1 0-15,2-4-3 0,-2 4 2 16,-1 5 1-16,-3 2 0 15,-6 6-1-15,-3 3 1 0,-2 6 0 0,-7 0 5 16,-1 3-1-16,0 0 3 0,-2 3-7 16,-5 8 0-16,-1 6 0 15,-5 5 12-15,2 3-8 0,1 4-2 0,-1 0 1 16,4-2-3-1,0-4 0-15,0-2 1 0,4-3-1 0,1-3 0 16,0-1 0-16,2-4 0 16,2-3-8-16,3-1 4 0,0-2-3 15,4-3 2-15,1-1 2 16,1 0-3-16,2-1 2 0,1-5-1 0,3-1 2 15,1-4 0-15,-1-1-4 0,3-1-1 16,-2-4 6-16,-1 1-3 16,0-6 4-16,3-2 2 0,-2-1-1 0,-3-1 0 15,1-1 0-15,-4 5 3 16,0 4 2-16,-4 5 1 0,-3 6 3 15,-2 5 5-15,-3 2-3 16,0 2-11-16,-5 9 0 0,-5 8 0 0,-1 4 16 16,0 1-13-1,1 1-1-15,1-4 1 0,2-1-3 0,2-2 0 16,2-2 1-16,3-2-1 0,0-4 0 0,0-1 0 15,3 1 0 1,2-2 0-16,0-1 0 0,2 0-1 0,0-4 1 16,-1 0 0-16,3-2 1 15,2-1 0-15,1 0 3 0,3-4-4 16,2-3 0-16,-1-1 0 15,2-1-6-15,-1-4 7 0,-1-2-2 0,0 2-1 16,-4-5 2-16,0-1 2 0,-3-1-1 16,-1 0 1-16,-5-1-2 15,1 3 0-15,-4 0 0 0,0 3 1 0,-6 4-2 16,-1 2-3-16,-1 3 2 15,-2 3-5-15,0 1 1 0,0 2 1 16,4 0 0-16,-1 0 5 16,1 0 0-16,0 7-4 0,1 2 3 0,-1 2 0 15,2 4 2 1,2-1-1-16,1-2 0 0,1 0 0 0,1-3-2 15,2-1 2-15,4-3-7 0,3-4 5 0,-1-1 1 16,6-1 2 0,-1-8 1-16,4-2-1 0,1 1-2 0,1-3 2 15,3 0 3-15,-3 1-5 16,2 0 2-16,-2-1-1 0,0 2 0 15,-2 1 0-15,-2-2 3 16,-4 7-4-16,-2 1 2 0,-7 4 4 0,1 0 2 16,-3 7-1-16,-1 7 1 15,0 4 6-15,-2 5 0 0,-4 1-4 16,2 0-3-16,-3-4 0 0,0-2-2 0,3-2-3 15,-4-4 1-15,1-2 0 16,2 0 2-16,-2-3 0 0,4-2-1 16,0-1-3-16,1-2 0 15,1 1 2-15,1-3-2 0,0 0-1 0,0 0 0 16,0 0-7-1,0 0-1-15,5-4-2 0,2-5 11 0,4-2 0 16,2-3-18-16,1-1 2 0,2-4 12 0,1-4-5 16,2 1 1-1,1-3 4-15,-1 0 3 0,4 0-6 0,-2 6 2 16,-3 2 1-16,2 10 1 15,-5 4 1-15,0 3 1 0,-5 5-2 16,-2 6 3-16,-1 4 0 16,-2 8-2-16,-3 3 9 0,-2-1-2 0,-2 2 2 15,-3-3 0-15,-2-3 0 16,2-1-4-16,2-3 0 0,1-4-3 15,2-2 0-15,-1-2 1 0,1-2-1 0,0-1-36 16,0-2-23-16,0-1-16 16,0-3-84-16,-2 0-7 0,-1 0-56 15</inkml:trace>
  <inkml:trace contextRef="#ctx0" brushRef="#br0" timeOffset="190990.267">16295 14405 1084 0,'-1'-5'0'0,"1"2"193"15,0 1-157-15,0-3-32 0,0-3-7 0,0 5-22 16,0-3-50-16,0 1-37 15,-5 4-18-15,-7-1-97 0,-5 1-76 16</inkml:trace>
  <inkml:trace contextRef="#ctx0" brushRef="#br0" timeOffset="191130.267">15678 14440 730 0,'0'-6'0'0,"1"2"269"15,7-1-246-15,4 2-14 16,2 3-11-16,0 0-76 0,-2 3-188 15,-7 3-150-15</inkml:trace>
  <inkml:trace contextRef="#ctx0" brushRef="#br0" timeOffset="203840.285">5172 15343 540 0,'-2'-6'0'0,"2"-1"276"0,0-3-163 0,-2 1-22 15,2-2 0-15,0-1-15 16,0 1-19-16,4 0-9 0,-3-1-9 15,1 1-9-15,1 1-1 16,0-2-11-16,2 4-2 0,3-1-3 0,0 0-4 16,2 1 0-16,3-2-3 0,1 1 1 15,6 0-2-15,-4 3-2 16,2 1 1-16,0 1-3 0,-2 3 0 0,-1 1 2 15,0 0-2-15,-3 5-2 16,-3 5 2-16,0 5 0 0,-2 6 0 16,-3 4 5-16,-2 0-1 15,-2 0-1-15,0-1 0 0,-2-2-2 0,-2-3-2 16,-3 2 0-1,0 1 4-15,-3 1-2 0,-4 2 0 0,-2 5-2 16,0 1 0-16,-4 2-11 0,3 0-1 0,-3-3-4 16,2-3 5-1,3-3-1-15,1-6 3 0,2-3 6 0,3-2 2 16,1-4-3-16,2 1 6 15,0-5 0-15,0 1-2 0,3 0 0 16,-1-4 2-16,1-1-2 16,0 0-1-16,2-1 2 0,0 0-1 0,0 0 0 15,1 1 0-15,0-1 0 16,0 0-3-16,1 0 3 0,-1 0-11 15,1-1 8-15,2-2-3 0,3-4 5 0,1 0 2 16,4-2 5-16,-1-4-6 16,1 3 6-16,0-1-4 0,1 1-3 15,2 1 2-15,-2 0 2 16,4 3-3-16,-4-2 0 0,3 4 3 0,0 2-4 15,-4 2 1 1,2 0 0-16,-2 4 0 0,0 1-1 0,1 2 2 16,-3 0 0-16,1-3 0 0,-1 2 0 0,0-4-2 15,0 1 2 1,1 0 4-16,-3-3-5 0,2 2 0 0,-2-2 3 15,-2 2-4-15,2-1 2 16,0 0 0-16,-2-1-2 0,1 0 0 16,0 0 1-16,-2 0-12 15,-1 0-1-15,0-4-12 0,-1-1-30 0,-2-4-18 16,3 0-31-16,-1-2-116 15,-2-6-124-15</inkml:trace>
  <inkml:trace contextRef="#ctx0" brushRef="#br0" timeOffset="204460.286">5497 14783 654 0,'-11'-20'0'16,"1"2"287"-16,-1 2-200 0,-3 1-32 0,-2 2-11 15,-4 1-2-15,-1 2-20 16,-3 10-10-16,-4 0-3 0,0 4 0 16,-6 10-3-16,-2 7 2 0,-1 8-1 0,-2 10 5 15,3 7 0-15,-2 9 5 16,3 8 0-16,4 6-2 0,2 5-2 15,3 5-5-15,5 6-5 16,1-2 1-16,3 1 1 0,3-6-4 0,3-4 0 16,6-7 0-1,5-8-1-15,1-5 0 0,11-8-2 0,1-6 3 16,5-5 0-16,2-4 0 15,3-5 0-15,4-3-2 0,3-4 2 16,6-8 1-16,2-4-2 0,4-7-7 0,1-5 1 16,5-8 1-16,-1-5 9 15,1-3-7-15,-2-3 6 0,-1-5 1 16,-2-5-4-16,-4-4 0 15,-1-4 9-15,-3-6 0 0,-5-4 0 0,-1-6-2 16,-5-4-1-16,-6-6-1 16,-5 1 6-16,-6-3 4 0,-7 1-3 15,-10 1 4-15,-6 3-1 16,-7 1 5-16,-3 0-16 0,-2 2-4 0,1 1 0 15,1 5 4-15,5 6-3 0,3 11 0 16,3 12-1-16,6 11 0 16,3 12 0-16,1 4-23 0,2 14-43 0,-5 11-38 15,-1 9-16 1,-1 5-137-16,-3-4-312 0</inkml:trace>
  <inkml:trace contextRef="#ctx0" brushRef="#br0" timeOffset="210890.295">6520 15135 508 0,'0'-6'0'0,"0"2"221"0,0-2-115 16,0 2-58-16,0-2 0 16,0-1 1-16,0 0-9 0,0-1-10 0,0-1 3 15,3-6-1-15,2 1 9 0,-1-7-1 16,-1-2-3-16,0 0-3 15,-2-2-5-15,-1-2-8 0,-4 4 7 0,-3-2-11 16,-3 5-14 0,0 4-2-16,-5 8 5 0,-4 7-3 0,0 1-3 15,-4 11 0-15,-3 8 0 16,0 4 5-16,0 5-3 0,1 4 2 15,3-3-2-15,2 1-3 16,1-2 2-16,5-2 2 0,2-1-3 0,7 2 6 16,3 1-5-16,2 1-2 0,0 4 2 15,7 0 2-15,4-2-4 16,1-2 1-16,3-1 2 0,1-3-3 0,0 0 2 15,0-1 0-15,-2-5-2 16,0-1 2-16,0 3 2 0,-4-3-3 16,1 3 0-16,-4 2 2 15,-1-2-3-15,-3 3 2 0,-1-1-1 0,-2 0 1 16,0-1 0-16,-1-1-1 0,-6-2 0 15,0-2 0-15,-3-1 4 16,-2-6-2-16,-2 1 0 0,-4 0 2 0,-1 0-3 16,-3-2 1-1,0-3 1-15,0-3-1 0,-1-3 3 0,2-1 0 16,0-7-1-16,3-2 3 15,2-1-1-15,3-2 0 0,5 0 0 16,1-3-6-16,3 1 0 16,2 1 0-16,2 2 0 0,0 6-5 0,0 3 5 15,3 3 0-15,2 2-11 0,3 8 9 16,2 6 0-16,2 4 2 15,1 2 0-15,2-1 4 0,1-4-4 0,2-2 0 16,0-5 2-16,1 0-3 16,2-2 2-16,-1-5 0 0,1-2-2 15,-1-2 2-15,2-8 0 16,-4-5-1-16,3-1 2 0,-1-5-1 0,-3-2-1 15,0-4 0 1,0-1 2-16,4-5-2 0,0-6 0 0,3-3 1 16,1-7-1-16,2-5-1 0,-2-1 2 0,0-4-2 15,-3 2 2 1,-4 3-1-16,-2 3 0 0,-4 5 2 0,-4 7-1 15,-1 8-1-15,-3 9 0 16,0 6 3-16,-4 9-3 0,0 4 0 16,0 2 2-16,0 11-2 15,-5 14-21-15,-7 11 32 0,-2 11 1 0,-4 6 0 16,-2 5-5-16,0 1 1 0,-2 3 1 15,0-6-3-15,0-2-3 16,4-5-2-16,1-6 0 0,5-2-1 0,0-7 0 16,4-5 2-16,3-4-2 15,1-6-25-15,3-1 5 0,0-5-3 16,1-3-2-16,0-3-2 15,0-5-1-15,1-2-4 0,1 0-14 0,4-2-2 16,-2-8 36 0,4-4 3-16,0-7-8 0,2-2 3 0,-2-5 7 15,0-2 2-15,1-6 8 0,-2-2-3 0,-2-4 0 16,0 0 0-1,-1 4 4-15,0 2 4 0,-3 2 9 0,1 8-1 16,0 3 5-16,-1 9 0 16,4 6-5-16,0 1-7 0,3 3-7 15,2 3 0-15,1 1-3 16,3 0 2-16,2 5-1 0,1 3 0 0,4-1 0 15,0 0 1-15,2-2-24 16,2-3-8-16,0-2-7 0,0 0-12 16,-3 0-21-16,-1 3-13 0,-2 0-35 0,-4-1 19 15,-1 1-8-15,-3-1-21 16,-1-2 78-16,-1 0-1 0,1 0 15 15,-5-3 36-15,-1-3 2 16,-2 0 114-16,-2-3 20 0,-2 1-5 0,-5 2 1 16,-5 2-34-1,-1 3-28-15,-4 1 6 0,-4 7-21 0,-1 8-9 16,-2 4-8-16,1 5-12 0,4 4-7 0,0-1-9 15,1 4 0 1,4-3-3-16,2-3-5 0,2 0 3 0,8-4-2 16,-2-2-2-16,4-5 0 15,2 0 0-15,2-3-5 0,6-5 3 16,-1-4-13-16,2-2-13 15,4 0 11-15,1-9-5 0,2-3-6 0,-2-3 11 16,-1-1 1-16,1-2-8 16,-1-2 17-16,0-2 6 0,1-2-2 15,-4-1 3-15,-1 1 0 0,-1 1 0 0,-3 6 0 16,-2 5 0-16,-3 2 10 15,-2 6 10-15,0 4 1 0,-1 2-8 16,-4 11-23-16,-1 7 19 16,2 5-5-16,0 1-2 0,3 3-1 0,1-4 20 15,1 2 3 1,6-7-21-16,2-4-2 0,1 0 1 0,2-7-2 15,-1-1 0-15,2-2 3 16,1-5-1-16,2-1-4 0,3 0 2 16,1-5 0-16,1-6-7 0,2-2 8 0,-1-1-1 15,-1-10 0-15,0-1-2 16,0-8 2-16,-2-7 0 0,1-5 0 15,-3-3 1-15,-1-5-1 16,1-3 0-16,-3 3 1 0,0 2 0 0,-2 7 1 16,-4 12-2-16,-4 8 0 15,-1 11 4-15,-3 7 9 0,0 6 8 16,-4 5-8-16,-8 17-23 0,-5 12 20 0,-4 12 8 15,-1 9-9-15,-1 6-1 16,1 3 0-16,-1 1-4 0,1-4-3 16,5-6 1-16,3-7-1 15,4-7-1-15,4-9 0 0,4-6 2 0,2-5-7 16,1-9-2-1,6 1-4-15,0-4-10 0,4-4 0 0,1-2-8 16,1-3-9-16,3 0 4 16,1-5 4-16,2-4 1 0,1-3 24 15,-1-1-40-15,0-3 9 0,-1-4 23 0,-2-4 10 16,0-1 2-16,-5-3 0 15,-1 8 2-15,-3 3 0 0,-4 8 12 16,-3 4 16-16,0 5 15 16,0 0-15-16,-2 0-12 0,-3 11-31 0,-1 6 27 15,-1 3-8-15,0 5 0 16,2-4-2-16,0-4-2 0,2 0-1 15,3-2 0-15,0-5 0 16,3 1-1-16,2-3 1 0,-2-4 0 0,2 1-20 16,2-3-1-16,1-2 0 0,3 0-15 15,1 0-8-15,2-6-2 16,0-2-34-16,0-2 13 0,1-1-5 0,0-4-12 15,-1-3 39 1,0 0 18-16,1-2 25 0,-1 3 4 0,-3 1 13 16,-6 5 13-16,1 6-1 15,-6 4 8-15,0 1 10 0,0 5-10 16,-6 9-17-16,0 5 28 0,-2 3-34 0,1 2-6 15,3-2-6-15,1-3 0 16,3-2 1-16,1 0-1 0,7-7 0 16,1-1 49-16,-2-2-45 15,4-1 5-15,-1-3 0 0,3-2-3 0,2-1-1 16,-2 0-4-16,3-4 0 15,-2-6 1-15,0 0-1 0,-2-4-1 16,-2-1 0-16,-1 1 6 16,-5-4-4-16,-1-1 5 0,-3-2 2 0,-4-4-2 15,-1 1-5-15,0 0 0 0,1 3-2 16,2 3 0-16,2 1 0 15,0 2-3-15,7 2 0 0,3 2-3 0,1 3-6 16,3 2 7 0,1 1 2-16,1 2 1 0,2 1 2 0,-2 2 0 15,1 3-1-15,-2 7 1 16,-2 5 11-16,2 4 7 0,-3 4-2 15,-3 3-5-15,-1 0-4 16,-4 3-1-16,-3-3 1 0,-1 2 4 0,0-3 1 16,-4-5-5-16,-2 0-3 0,-2-5 0 15,0-2-2-15,1-4 9 16,1-3-8-16,-1-4 19 0,2 0-11 0,1-1-2 15,2-1-7-15,2 2-1 16,0-2-1-16,0 0 0 0,0-4-34 16,5-5 4-16,2 0 1 15,4-5 7-15,1-3-5 0,3-3-8 0,1-4-8 16,4-5 12-16,0-2 12 0,2-1 3 15,0 0-3-15,1 1 13 16,-2 9 4-16,-2 6 1 0,-4 6 2 0,-2 7 4 16,-5 3 9-1,-1 10 24-15,-3 9 13 0,-4 6 1 0,-2 6-18 16,-7 3-2-16,-2 2-8 15,3-6-3-15,-1-3-12 0,5-4-5 16,0-6-3-16,1-2-2 16,2-1-15-16,0-3-24 0,0-3-37 0,-1 0-22 15,-1-5-37-15,-5-4-179 16</inkml:trace>
  <inkml:trace contextRef="#ctx0" brushRef="#br0" timeOffset="211130.295">7333 15025 373 0,'-11'5'0'15,"11"1"52"-15,10 1-60 0,10-1-77 0,9-1 6 16</inkml:trace>
  <inkml:trace contextRef="#ctx0" brushRef="#br0" timeOffset="211880.296">8896 15337 721 0,'-9'7'0'15,"-6"15"262"1,-5 13-178-16,-5 9-1 0,-1 6-38 0,-1 5-18 16,2-1-9-16,-3-3-9 15,2-5-1-15,2-10 6 0,2-3-2 16,4-7-5-16,2-3-1 15,6-6-1-15,4-8-3 0,3-3-2 0,2-4 0 16,1-2-5-16,0 0 1 16,2 0 2-16,4-3 4 0,1-8 10 15,4-6-3-15,3-4-4 0,1-7-2 0,4-7 3 16,0-3-4-16,4-11 0 15,4-7 0-15,2-3-2 0,4-7 0 16,-3 0 0-16,3 2 1 16,0 0-1-16,-2 7 0 0,-3 8 2 0,-2 11-3 15,-6 9 2 1,-3 13 7-16,-5 9 0 0,0 7-1 0,-5 4 1 15,2 14 5-15,-1 16 10 16,-4 14 5-16,-2 13-2 0,-2 9-7 16,0 4-8-16,-1 0-7 0,-1-4 1 0,-1-8-4 15,0-5 1-15,0-9-1 16,0-10-2-16,0-3-34 0,1-8-6 15,-1-3-15-15,3-3-36 16,-3-4-23-16,0-3-53 0,-3-7-228 0</inkml:trace>
  <inkml:trace contextRef="#ctx0" brushRef="#br0" timeOffset="212040.296">8835 15584 660 0,'11'-2'0'16,"6"0"215"-1,5 1-132-15,5-1-44 0,4 0-33 0,5 2-6 16,0 0 0-16,2 0-324 16,-2 0-14-16</inkml:trace>
  <inkml:trace contextRef="#ctx0" brushRef="#br0" timeOffset="212740.297">9965 15784 633 0,'-7'0'0'16,"1"2"269"-16,3-1-159 0,3 2-48 0,3-1-44 15,9 3-3-15,9 0 29 16,12-1 2-16,10-1 14 0,13-1-12 16,7 0-11-16,8 1-1 15,2 0-11-15,0 1-2 0,-4-1-9 0,-6-1-2 16,-6 3-5-16,-8-4-4 15,-7 3 0-15,-3-3-1 0,-3 1-2 16,-4-2 0-16,1 0 2 16,-5 0-3-16,-4 0-7 0,-5 0-7 0,-7 0-3 15,-4 0 8-15,-2 0-1 0,-6 0 2 16,0-3 10-16,-1-2 5 15,-4-4-12-15,-1 1-6 0,-3-4 3 0,-4 2 2 16,2-3 3 0,-3-1-1-16,-2 0 2 0,1-1 3 0,1 4 0 15,-3-1-2-15,4 3 1 16,3 3 2-16,-1 1-2 0,6 3 1 15,3 1 2-15,-1-1 5 16,3 0 0-16,0 2-5 0,0 0-4 0,5 0-4 16,5 0 7-16,6 2 7 0,2-1 1 15,3 6-3-15,-1 0-4 16,-2 3 0-16,0 2-1 0,-7-2-1 0,1 1 0 15,-6-1 2-15,-3 2-3 16,-2 1 1-16,-2 1 3 0,-8 2-1 16,-5 4 3-16,-5-1 0 15,-2 0-2-15,-2 1 0 0,1 0-1 0,0-3-2 16,1 2 0-16,0-4 0 0,2 1-7 15,1 1-38-15,1-2-35 16,2 0-73-16,-1-4-83 0,1-3-240 0</inkml:trace>
  <inkml:trace contextRef="#ctx0" brushRef="#br0" timeOffset="-214706.43">11528 16111 715 0,'-4'-3'0'0,"3"2"307"16,1 0-226-1,0 0-27-15,1-2-9 0,6-2 0 0,-3-1 1 16,4-1-4-16,1-2-11 16,0-1-4-16,3-5 1 0,0-4 1 0,4-4-6 15,1-4 6 1,3-2-10-16,1-3-8 0,2-1-3 0,0 4-1 15,1 4-2-15,2 5-3 16,-1 9 0-16,1 4 0 0,-1 7 1 16,2 0 0-16,-4 11-2 0,0 7-2 0,-2 6-1 15,-5 8 1-15,-4 4 2 16,-6 0 10-16,-6 1-7 0,-7-3-2 15,-8-1 2-15,-4-4 1 16,-4-5-3-16,-1-2 2 0,-3-5 1 0,2 0-4 16,2-3 1-1,0-2-2-15,6-6 0 0,5 0 4 0,5-4-6 16,5-2-4-16,4 0-11 0,6-5-19 0,7-5 28 15,9-3 9 1,6-4-2-16,5-3-1 0,2-1 4 0,2-1-2 16,1-3 0-16,-2-3 0 15,-2-1 1-15,-1-3-1 0,-3-1 0 16,-2-2 0-16,-3 1 0 15,-4-2 1-15,-5 7 0 0,-5 3-2 0,-5 9 2 16,-4 6 2-16,-4 5 2 16,0 3 5-16,-8 3-3 0,-2 0-7 15,-6 10 0-15,-3 11-7 0,-3 3 7 0,-1 1 0 16,0 4 2-16,-1-1-2 15,5 2 0-15,5-1 0 0,2-4 0 16,6 2-1-16,3-3 1 16,1-3 0-16,2-3-3 0,1-4-3 0,5-2-8 15,2-3 2 1,2-2-3-16,3-5-3 0,3-2 11 0,0 0 3 15,5-3-3-15,0-4-7 16,0-1-8-16,3-5-2 0,-2 1 7 16,3-2 1-16,-1-2-3 0,0 0 9 0,-1-2 2 15,-3 1 3-15,-3 2 6 16,-4 3-1-16,-3 4 0 0,-4 1 0 0,-4 5 9 15,-2 0 4 1,0 4-3-16,0 8-6 0,0 5 16 0,-2 3-9 16,-1 1-7-16,-2-1 0 15,0 0 1-15,0-4 5 0,-1-3 0 16,0-1 4-16,1-4-4 0,-1 1 1 0,1-3 0 15,-1-3-5-15,4-1-2 16,0 0-1-16,2 0-1 0,0 0-3 16,0-4-2-16,4-3-3 15,3-3-12-15,3-2 10 0,1-2-4 0,0-6-2 16,2-1 8-16,4-1-1 15,0-5-1-15,4-2-1 0,3 3-2 16,0 2 0-16,2 2 8 16,-1 7 2-16,-5 5-1 0,-1 6 1 0,-4 4-1 15,0 6-2-15,-5 7 4 0,-1 6 0 16,-4 5-2-16,-4 3 3 15,-1 0 4-15,-4-4-3 0,1-3 0 0,-4-1-1 16,3-2 0 0,0-2 0-16,1-3 1 0,1 0-3 0,1-2 1 15,0-3 0-15,1 0 0 16,0-2-1-16,0-1-4 0,1-1-6 15,0 0 3-15,-1-1-2 16,2-2 2-16,1 0 2 0,3-5 5 0,3-3 2 16,1-3 1-16,1-3-1 0,2-1-1 15,2-2 0-15,2-4 1 16,0 1-1-16,0-2-5 0,2 3-2 0,0-1 0 15,0 1 5-15,1 2 1 16,0 2 1-16,1 1 0 0,-1 4 0 16,2 1 9-16,1 5-1 15,-3 4-4-15,1 1 5 0,-7 9 2 0,-3 8-6 16,-2 5-3-16,-8 1 2 0,-1 3 0 15,-1 1 0-15,-5-3 0 16,-5-1 0-16,-1-3-3 0,-2-5 2 0,-1 0 0 16,2-4 0-1,0-2 2-15,4-2 0 0,3-4-1 0,2 1-3 16,2-4-1-16,2 0 0 15,0-1-10-15,3 0 2 0,6 0-1 16,3-3 10-16,4-3-1 16,6-6 0-16,1 0-2 0,3-1 2 0,1-3-3 15,1-3 3-15,1-1 0 0,0-4 0 16,-2-2 0-16,-1-2 0 15,-4-2 0-15,-3 0 1 0,-6 1 1 0,-4 9-1 16,-2 4 0-16,-6 7 5 16,0 3 4-16,-1 3-1 0,-2 2-3 15,-6 1-6-15,-7 12 0 16,-2 7-6-16,-1 8 6 0,0 2 0 0,4 2 3 15,1-5-3 1,2 1-2-16,6-5 2 0,3-3 0 0,-1-2 0 16,3-2-1-16,0-3-8 0,3-3 4 0,0-2-4 15,1-1-5 1,7-2 2-16,-2-3 0 0,2-1-3 0,2 0-2 15,2-1-6-15,1-6-2 16,3-2 12-16,5-3 1 0,3-3 1 16,3-3 7-16,1-5 3 15,0 1-1-15,0 0 4 0,-2-2-2 0,-1 4 0 16,-4 2 0-16,-4 5 3 0,-6 6 5 15,-3 4 3-15,-1 3 3 16,-2 8 6-16,0 4-8 0,-4 7-2 0,-1 3-5 16,-2 3 3-16,-1-1-4 15,0-2 2-15,-3-1-1 0,-2-3-1 16,-3-2 0-16,0 0 0 15,-5-3-2-15,1-2-1 0,-5-3 5 0,-1 0-7 16,-2-3-16 0,-4 0-18-16,4-1-21 0,-1-4-65 0,4 0-78 15,0-5-176-15</inkml:trace>
  <inkml:trace contextRef="#ctx0" brushRef="#br0" timeOffset="-213906.429">14053 15959 729 0,'-1'-5'0'0,"1"0"320"15,0-4-230-15,0-4-13 16,0 1-17-16,0-3-9 0,0-1 1 16,-4-2-15-16,-4 2-17 0,-3 0-8 0,-4 8 9 15,-5 5-8-15,-3 4-9 16,-3 15 4-16,0 6-3 0,0 7 0 15,7 5 1-15,1 0-4 16,5-2-2-16,3-1 0 0,3-6 3 0,7-4-4 16,0-3 1-16,3-5-1 15,6-3-1-15,1-3-4 0,4-4-4 16,1-3-3-16,1-3 4 0,2-4-5 0,3-2-12 15,-1-4 13-15,-3-1-3 16,1-1 5-16,-2-2 9 0,-2-2 1 16,1-2 0-16,-2 1 2 15,0 0 1-15,-2 4-2 0,-2 8 0 0,-4 4 4 16,-1 4-2-1,-2 5 2-15,-2 9 1 0,0 3 9 0,0 6-3 16,-1 0-8-16,-2-3-1 16,-2-1 0-16,5-3-4 0,0-4-17 15,5-2-12-15,4 0-19 0,4-6-38 0,-1 0-20 16,1-4-70-16,0 1-304 15</inkml:trace>
  <inkml:trace contextRef="#ctx0" brushRef="#br0" timeOffset="-211026.425">14804 15847 661 0,'4'-26'0'0,"-4"5"379"0,0 3-275 15,-8 8-10-15,-4 3-28 0,-4 7-19 16,-4 3-13-16,-3 13-4 15,-3 6-6-15,3 8 11 0,1 4-1 0,-1 4-4 16,5-2 4 0,0 3-8-16,2-3-11 0,2 0-7 0,3-3-4 15,4-5-3-15,6-2-2 16,1-3 2-16,8-4-2 0,5-2-7 15,5-4-1-15,6-4-4 16,5-7-6-16,4-2-10 0,2-7-14 0,-1-5-14 16,1-4 20-16,-5-5 7 0,-3-3 4 15,-3-1 21-15,-2-5 2 16,-1-2 1-16,-2 1 4 0,-3 1-2 0,-2 4 0 15,-3 7 1-15,-5 5-1 16,-3 10 8-16,-3 3 7 0,0 1 3 16,-4 15-15-16,-3 8 2 15,-3 9 13-15,0 3-8 0,0-1-6 0,5-4-2 16,2-6-3-16,3 0 2 0,4-5-1 15,3-4 0-15,3-4-1 16,1-5 1-16,2-3-2 0,2-3 2 0,1 0 0 16,0-5 0-1,-1-4-9-15,-2-2 5 0,-1-5-2 0,-4 1 2 16,-1-4 3-16,-2-2-1 15,-4-2 4-15,-1-4-2 0,0-2 0 16,-4 0-5-16,-3-2-2 16,0 4-7-16,-3 5 8 0,3 6 2 0,-3 6 3 15,-1 4-1-15,1 6 1 0,3 6-2 16,0 8 0-16,0 6 1 15,4 6 2-15,2-2 0 0,1-1 2 0,8-2-2 16,2-5 0-16,3-1-1 16,3-7 0-16,3-3 2 0,2-5 0 15,7-1 2-15,-1-10 3 16,4-2 2-16,2-7 6 0,0-3 1 0,3-4-2 15,0-2-1 1,2 0-3-16,0-5-4 0,-1 0-3 0,-1-3 1 16,-2-3-2-16,-6-1-1 0,-6-3 0 0,-7 9 4 15,-8 5-3 1,-7 7 5-16,-4 10 20 0,-9 8 8 0,-6 5-15 15,-7 10-11-15,-5 14-2 16,-3 10 0-16,3 7-2 0,0 9-1 16,3 1 0-16,1 0-2 15,5 2-2-15,2-4 2 0,6-3 1 0,4-6-2 16,5-5 0-16,4-6 0 0,1-6 0 15,6 0-5-15,4-4 0 16,4-5-3-16,2-2 1 0,3-5 5 0,1-5-7 16,4-1-4-16,2-5-1 15,3-6-1-15,2-4 2 0,2-4 4 16,1-6-5-16,2-5 7 15,-4-5 2-15,1-8 3 0,-3-4 3 0,-4-8-1 16,-1-6 0 0,-1-3 0-16,-1 0 2 0,0 2-2 0,0 4 0 15,-5 4 0-15,1 7 0 0,-6 10 0 0,-5 14 0 16,-4 11 0-1,-4 5 4-15,-3 8-3 0,-11 13-2 0,-8 17 0 16,-10 9 1-16,-1 11 11 16,-2 5-2-16,2 1-3 0,3 1-2 15,5-2-1-15,2-3-3 16,6-7 0-16,4-3 3 0,1-2-4 0,4-8-1 15,4-2 4-15,-1-4-3 16,3-4-9-16,2 1-2 0,0-6-7 16,0-3-16-16,4-5 9 0,3-2 6 0,3-4 1 15,1-2 5-15,3-3-1 16,3-3-9-16,2-4 4 0,2-5-8 15,1-1-10-15,2-4 13 16,-1-2 17-16,0-2 4 0,-1-3 5 0,-4-2-2 16,1-4-1-1,-1-1 2-15,-3-1 4 0,-1 0-4 0,-3 4 0 16,-2 7 9-16,-5 10 6 0,-1 7 7 0,-3 4-3 15,0 4-15 1,-7 13-8-16,-4 7 8 0,-4 6 15 0,0 0-17 16,-1-3 1-16,4-2-2 15,3-3 0-15,1-4-1 0,7-1 0 16,1-4-1-16,0-1 1 15,0-2-1-15,3 1 1 0,3-3-1 0,0-1 1 16,3-2-11-16,-1 0 4 16,3-5-1-16,1 0 2 0,-1 0-2 15,4-6-5-15,1-1 6 0,3-5-4 0,1-2 1 16,2-3 8-16,-1-5 1 15,1 0 1-15,-1-5 0 0,-3 1 2 16,2 1-2-16,-7-1 0 16,-1 2 0-16,-2 2 1 0,0 5-1 0,-2 3 3 15,-3 4 4 1,0 5 0-16,-3 2-3 0,-2 2-4 0,3 1 0 15,0 4-5-15,-3 6 3 16,0 6 4-16,0 4 2 0,0 0-4 16,0 1 0-16,0-4 3 0,1 0-3 0,1-5 0 15,2-1 0-15,1-5 0 16,2 1 0-16,1-2 0 0,1-3 1 15,3 1-1-15,0-3 6 16,2 0-6-16,0 0 0 0,-2 1-6 0,-3 1 4 16,-1 2 2-16,-4 4 0 15,-3 1-7-15,-1 4 8 0,-3 3 1 16,-2-1 0-16,-1 1 1 0,1-1-1 0,-2-2-3 15,-1 3 2-15,-1-4-1 16,-1-1 1-16,-5 0 0 0,1-2-1 16,-3-1 6-16,0-3-2 15,0 2-3-15,2-4 1 0,4 0 0 0,0-1-3 16,6-2 0-1,4 0 2-15,1 0-1 0,0-2 0 0,8-4-17 16,2-2 17-16,7-2 0 16,2-2 2-16,2-1-2 0,1-2 0 15,2 0 0-15,0 1 1 0,-2 0-1 0,1 1 0 16,1-1 0-16,0 2 0 15,0-1 1-15,0-1-1 0,1 2 0 16,0-3 0-16,-2-1 2 16,-3-1-2-16,0-2 0 0,-4 4 2 0,-3 1-1 15,-5 3 6-15,-5 5 10 16,-3 3 18-16,0 1-3 0,0 2-12 15,-5 0-17-15,-3 11-3 16,-3 3 0-16,-1 4 4 0,1 2-2 0,0-1-1 16,1 1-2-16,0-2 2 0,1 0 0 15,1-2-1-15,0-1 0 16,3-1 1-16,0-1-2 0,3-1 1 0,1-2 0 15,-1-1-17 1,2-1 2-16,0-1-5 0,0-3-10 0,4-1 4 16,1-1 1-16,3-2 6 15,2 0 10-15,1-5 2 0,4-4-2 16,-1-1 4-16,0-1 6 0,2-3-2 0,-3-2 2 15,1-2-1-15,0 0 0 16,-1-1 0-16,0 0 3 0,-1 1 0 16,1 2 0-16,-3 4 1 15,-2 6 5-15,-2 1 3 0,-2 3-1 0,-2 2 0 16,-2 7-1-16,1 7-1 15,-6 4 16-15,-2 3-5 0,0-1-9 16,1 1-3-16,0-4-3 16,3 0-4-16,1-4-1 0,1 1 0 0,1-2 2 15,0 0-3-15,3-2 1 0,0-2 0 16,3-1 1-16,0 0-1 15,1-3 3-15,3-2-4 0,0 0 2 0,2-2-1 16,-1 1-4 0,2-8 0-16,0-1 4 0,0-3 0 0,0-4 0 15,-3 1 0-15,-3-3 0 16,-2-1 1-16,-3-1-1 0,1 0-10 15,-2 0 1-15,-1 1 4 16,0 3 1-16,-1 2 2 0,-2 1-3 0,0 1 1 16,-1 3 3-16,0-1 1 0,-2 5 0 15,1 0-3-15,3 1 3 16,-1 1 0-16,3 1 0 0,0 1 0 0,0 0-6 15,5 0-7-15,5 0 3 16,2 0 11-16,4 0-2 0,-1 3-14 16,0 1 1-16,1-1 11 15,-2 6 2-15,0-1-1 0,0 4 2 0,-2 3 0 16,0 0 0-16,2-2 6 0,-2 3-1 15,-1-1-1-15,-2-1 4 16,-3-2 1-16,-4-3-5 0,-2 3 2 0,-4 1 2 16,-5-1 17-1,-4 4-4-15,0-4-6 0,1-2-7 0,0 1-5 16,3-3-1-16,2-3-2 15,3 0 0-15,3-4 3 0,0-1-3 16,1 0 0-16,0 0 7 16,0 0-2-16,0 0-1 0,2-3-2 0,3-2-4 15,5-1-13-15,1-3-7 0,3-1-12 16,4-4-1-16,0 0 6 15,4-3 12-15,1-2 5 0,2-3 3 0,3-1-1 16,6-3 4-16,-5 5 5 16,0 2 0-16,-5 6 2 0,-6 5 0 15,-4 4-1-15,-5 4 0 16,-3 5 0-16,-4 8 0 0,-2 6 12 0,-3 5 3 15,-8 0-8 1,-2 0-1-16,0-3 11 0,-1-3 2 0,2 1-8 16,4-2-5-16,-1-2-6 0,5-2 0 0,4 0 0 15,-2-2-70 1,1-3-67-16,-1-5-171 0</inkml:trace>
  <inkml:trace contextRef="#ctx0" brushRef="#br0" timeOffset="-210836.424">16652 15611 1184 0,'0'-3'0'0,"3"-1"146"15,1-1-141-15,5 2-10 0,0 1-71 0,-4 2-70 16,-1-1-268 0</inkml:trace>
  <inkml:trace contextRef="#ctx0" brushRef="#br0" timeOffset="-210716.424">16300 15698 636 0,'0'0'0'15,"0"0"60"-15,0 0-61 16,0 0-139-16,0-3-83 0</inkml:trace>
  <inkml:trace contextRef="#ctx0" brushRef="#br0" timeOffset="-197436.406">12124 16474 608 0,'0'-4'0'0,"0"-1"210"0,0 0-113 0,2 0-25 16,0 2-11-16,-2 0-1 0,0 3-22 15,0 0-8-15,0 0 6 16,0 0-10-16,0 0-12 0,0 6-5 0,0 8-5 16,-4 6 16-1,-2 8 13-15,-1 6-15 0,0 2-9 0,0 7-7 16,-3 3 1-16,2 2 0 15,-3-1-4-15,-1-4 2 0,1-3 3 16,-3-4-4-16,0-4 0 16,3-2 3-16,-3-5-3 0,3 0 0 0,3-4 3 15,1-3-3-15,3-3 0 0,3-6 0 0,1 0 0 16,0 0-1-1,1-3 1-15,3-2-6 0,-1-3 6 0,1-1 0 16,2 0-5-16,3 0 6 16,3 1 0-16,5-1 1 0,5-2 0 15,7-2-1-15,4-5 1 16,8 5 3-16,3-2-5 0,2-2 0 0,5 2 0 15,-3-2 13-15,3 2-10 16,-2 0 0-16,-1 1-1 0,-4-3-4 16,-5 4 4-16,-2-2-1 0,-8-1-2 0,-2 3 0 15,-3 1 0-15,-2-4-2 16,-5 5 1-16,-4-1-4 0,-6-3-3 15,-1 0 3-15,-5 1 0 16,0-4-1-16,-1 2 0 0,0 1-11 0,-2-4-11 16,-2 3 1-1,0-1-13-15,0-3-3 0,3 4 12 0,-6-3 11 16,4 1 3-16,-4 2 12 0,-3-2 3 0,-1 1 3 15,1-2 0 1,-2 0 0-16,1-1 3 0,-1 2 4 0,2 1 6 16,2 2 13-16,3 1 6 15,4 3-8-15,-2 0-4 0,3 2-11 16,0 0-7-16,3 0-4 15,4 0 2-15,3 0 11 0,4 4 15 0,4 1 2 16,1 0-4-16,-1 2-2 16,0 1-7-16,-2 1-10 0,-4-3-3 15,-2 3-1-15,-5 0-2 0,-2-1-2 0,0 6 6 16,-3-2 4-16,-1 0 1 15,-7 5 2-15,-4 0 0 0,0 3 0 16,-4 0 0-16,-2-2-5 16,1-4-2-16,0 0 0 0,2-1-1 0,2-2-3 15,2 0 1 1,2-3 0-16,2-1-60 0,3 1-18 0,4-2-43 15,-5 1-143-15,0-2-135 16</inkml:trace>
  <inkml:trace contextRef="#ctx0" brushRef="#br0" timeOffset="-196436.404">13168 16765 811 0,'4'-2'0'0,"1"5"230"16,-2 18-186-16,-3 11 38 0,-1 10-16 15,-6 7-26-15,0 2-21 16,-4-7-11-16,0 0 0 0,-1 0 4 0,1-10-1 16,-2-4 0-16,-1-6-6 0,5-7-1 15,-3-7 9-15,4-1-3 16,2-7-2-16,0-2-2 0,3-1-2 15,1-13-4-15,1-4 0 16,1-4 0-16,2-6-3 0,2-2 5 0,3-3-2 16,2-7 0-16,2-1-1 15,6-2 1-15,5-7 0 0,5-1-1 16,4-7 0-16,4-5 1 0,2 3 0 0,1 6 4 15,-1 12 2-15,-5 13 7 16,-1 11 5-16,-6 6 8 0,-2 8 0 16,-3 4 0-16,-2 3-6 15,2 11-8-15,-4 5-4 0,0 3-2 0,-3 6-2 16,-5 2-1-16,-2 2-1 15,-5 2 4-15,-3-1-4 0,-7-7 2 16,-9 2 1-16,-4-5-1 16,-1-3-3-16,-3 0 2 0,1-4-6 0,2-6-4 15,5 2 2-15,1-6-2 0,8-4-13 16,4 2 1-16,2-4 4 15,3 0 4-15,0 0 4 0,0 0-11 0,3-2-8 16,5-3 19 0,5-4 6-16,3 1 0 0,3 1 1 0,-1 2 0 15,0 0 0-15,-4 5-2 16,1 0 2-16,-2 8-4 0,1 5 7 15,-1 5 0-15,-1 5 0 16,-2 2 1-16,0 2-1 0,-3-3-2 0,-2 3 1 16,-5-2-1-16,0-2 1 0,-8-1 1 15,-6 0 0-15,-3-5 0 16,-4 0 0-16,-4-1 0 0,0-3-3 0,-1 1 0 15,-5 1 4-15,3-5-4 16,-4 1 0-16,1-3 3 0,3-3-3 16,0-1 0-16,5-4 3 15,3-4-3-15,3-4 0 0,3-7 3 0,2 1-2 16,0-7 2-16,3-1-4 0,2-3-4 15,3-2 6-15,3 4-2 16,1-3-14-16,5 9-6 0,5 4-14 0,2 4-25 16,2 9-15-1,4 0-29-15,-1 10-72 0,4 6-38 0,-2 3-104 16</inkml:trace>
  <inkml:trace contextRef="#ctx0" brushRef="#br0" timeOffset="-195976.404">13838 17043 742 0,'3'-24'0'0,"-3"2"236"16,0 0-142-16,0 6-27 0,-9 2-11 0,-2 3 4 15,-5 4-13 1,-3 4-10-16,-5 3 1 0,-6 5-2 0,3 3-3 16,-2 10-3-16,3 2-13 0,2 4-8 0,1 5-7 15,6-4 1 1,2-1-3-16,9 0 0 0,2-5-1 0,3 4 1 15,1-7-7-15,6 1-2 16,4-4-7-16,2-4-5 0,2 0 6 16,4-6-1-16,1-3-8 15,4-1 1-15,1-9-6 0,2 1-7 0,0-5 9 16,-2-1 7-16,-1-6 8 0,-1-3 8 15,-3 2 3-15,0-7-1 16,-4 1 4-16,-2 2 3 0,-3 1 8 0,-3 5 3 16,-1 9 1-16,-5 4 0 15,1 7-2-15,-2 1-4 0,-3 11-12 16,-2 9 2-16,0 6 23 15,-4 3-16-15,2-3-4 0,2-2-1 0,1-5-5 16,2 1 2 0,2-1 0-16,1-6-69 0,4 3 7 0,6-7-35 15,1-4-71-15,3-2-27 0,1-4-90 0</inkml:trace>
  <inkml:trace contextRef="#ctx0" brushRef="#br0" timeOffset="-195286.403">14197 17004 441 0,'10'-32'0'16,"-7"6"263"-16,-3 7-146 0,-4 4 3 0,-10 10-30 15,-2 1-24-15,-5 4-6 16,0 7-13-16,-1 5 1 0,0 6-4 16,3 3-15-16,0 1-15 0,5 1-8 0,0 4-2 15,3-2-3-15,5-1-1 16,2 2 0-16,4-3 1 0,0-5-4 15,8-1 4-15,5-5-2 16,1-4 0-16,3-1 2 0,0-5-2 0,7-2 0 16,-2-1 2-1,5-7 1-15,1-3-2 0,3-2-2 0,-1-1 2 16,3-3 1-16,-2-3-2 0,0-5 1 0,-2-3 0 15,1-4 0 1,-4-4 1-16,-2-4-1 0,-1-5 0 0,-3-3 3 16,-1-3-3-16,-2-6 0 15,-2-1 6-15,-1 3-4 0,0 5-1 16,-5 12 2-16,-2 13-2 15,-3 10 0-15,-1 10 0 0,-2 8-2 0,-1 21-5 16,-7 20 12-16,-6 16 23 16,-4 8-12-16,-3 0-7 0,3-5-1 15,0-6-1-15,0-6-4 0,2-5-3 0,-2-6 2 16,3-6-2-16,2-4-1 15,0-5 0-15,4-4 1 0,6-6-1 16,-2-4 0-16,2-3-5 16,2-5-4-16,0 1 1 0,0-1-9 0,4-3-3 15,3 0 9 1,4-7 0-16,5-10-7 0,2 0 3 0,4-6-7 15,4-3-6-15,0 0 12 16,2-6 0-16,2-2 10 0,-3-4 4 16,1 1 2-16,-5 5 0 0,-3 6 3 0,-7 5 1 15,-4 8 3-15,-6 4 8 16,-3 4 9-16,0 2 0 0,-1 3-6 15,-5 3-9-15,-5 9-11 16,-4 10 3-16,-2 7 0 0,-1 5-1 0,1 1 0 16,3-2 2-16,3-4-2 15,3-3 0-15,4-2-1 0,3-5 0 16,1 0 0-16,0-2 1 0,5-5 0 0,2 1-6 15,3-3-1-15,3-3 2 16,1 0-7-16,8-2-8 0,2-1-17 16,5 0-22-16,3-4-67 15,3 0-112-15,-2-8-161 0</inkml:trace>
  <inkml:trace contextRef="#ctx0" brushRef="#br0" timeOffset="-193926.401">15097 16886 676 0,'6'-14'0'16,"-4"4"298"-16,-2 2-163 0,-5 6-65 0,-7 2-24 15,-4 8-7-15,-8 15-18 16,-4 6-6-16,2 7-2 0,0 3-2 16,5-2-4-16,7-3-6 15,4-3 0-15,5-7 1 0,7-2-4 0,5-2 2 16,8-2 0-16,5-5 0 15,1-4 0-15,3-9 5 0,3-2-5 16,-2-8 0-16,4-4 7 16,-3-3-7-16,-1-1 0 0,-4-3 5 0,-5-1-4 15,-5-2 3-15,-7 0-1 0,-2-3-1 16,-2-2 1-16,-11 5-1 15,-2-3-1-15,-8 6 2 0,-3 5-2 0,0 3-1 16,-1 8 0 0,0 3 1-16,1 2-1 0,5 2-2 0,2 5 2 15,8 3 0-15,7 2-4 16,2-1 0-16,7 4 0 0,7 1 3 15,2-3 0-15,6-2-1 16,2-4 3-16,2-4-1 0,3-3 0 0,1-1 0 16,2-7 1-16,2-4-1 0,0-4 0 15,3-2 1-15,0-6-2 16,3 0 2-16,-1-5 0 0,-2-2-2 0,-1-3 2 15,-4 0 1-15,1-5-1 16,-6 3 2-16,-6 2-2 0,-6 5 0 16,-6 10 2-16,-8 7 2 15,-1 4 20-15,-4 6 7 0,-7 2-20 0,-5 14-13 16,-6 13 2-16,-7 14 5 0,-2 10-2 15,0 9 5-15,-1 3-2 16,4 2-2-16,2 4 0 0,0-2-2 0,4 0-3 16,-5 9 0-1,2-11 0-15,2-1-5 0,1 0 4 0,6-7-8 16,0 0-5-16,2 1-4 15,6-11-10-15,2-12 0 0,6-4 6 16,0-8-5-16,0-9-15 16,6-3 6-16,-1-9 0 0,6-2 3 0,-2-13 11 15,0-8 0-15,0-9 5 0,0-8 9 16,-1-6 5-16,1-16 4 15,-2 2 1-15,1-5-2 0,0 2 0 0,-2 7 6 16,2-3-2-16,-4 4 0 16,0 2 0-16,-4 9 0 0,0 11-2 15,0 14 0-15,0 8 9 16,0 6 13-16,0 3-5 0,0 5-17 0,4 7-3 15,4 5 2 1,5 1 11-16,7-2-9 0,4-4-1 0,5-4 0 16,4-4-2-16,2-4 0 0,3-5 8 0,1-9 0 15,1-3 3 1,-3-5 4-16,-4 0-6 0,-1-6-2 0,-7-3 5 15,1-4 3-15,-3-4 3 16,-3 1-4-16,-2-4-4 0,2-3-4 16,-2-2-4-16,-4 2 0 15,-3 6-1-15,-4 12 1 0,-1 11 0 0,-6 7 10 16,0 8 15-16,-4 1-5 0,-10 20-17 15,-6 15-3-15,-6 18 3 16,-4 11 2-16,-3 6-4 0,1 2-3 0,-3 3 0 16,-2 5 5-16,0-5-6 15,4 2 1-15,4-3 0 0,3 0-26 16,2 8-2-16,0-4 9 15,6-8 9-15,8-14-12 0,8-20-4 0,6-8-4 16,9-10 13 0,5-8 12-16,2-8 2 0,1-3 4 0,1-8-2 15,1-8 0-15,-1-2 2 0,-4-5-1 0,-2-5 0 16,-7-4 0-1,-2-12 23-15,-3-3-8 0,-3-8-3 0,-1 1-7 16,-2 4-2-16,-5 0 0 16,-3 4-3-16,-2 2 0 0,-1 6 0 15,-3 8 7-15,3 7-9 16,0 14 4-16,0 9-4 0,0 5-45 0,-3 14-22 15,-2 5-76-15,-4 3-210 16</inkml:trace>
  <inkml:trace contextRef="#ctx0" brushRef="#br0" timeOffset="-178176.379">16359 16641 245 0,'8'-17'0'0,"1"-4"160"16,3 4-94-16,-3-3-6 16,1 1 23-16,-1 5-16 0,-5 1-6 0,1 4 19 15,-2 1-12-15,-1 0-5 16,-1 0 0-16,2 3-24 0,-3 2-8 15,0-2 6-15,-3 5-8 0,-1-1-11 0,-3 1-9 16,-1 0 1-16,-1 1 2 16,-3 2 5-16,-1 6 0 0,-2 3-1 15,-3 5 2-15,0 5-1 16,-3 3 0-16,-1 3-6 0,0 9 2 0,-1 2-2 15,5 3-1 1,2 1 0-16,2-3-1 0,3-4 5 0,3 2 6 16,1-3-5-16,4 0-3 15,-1 0 2-15,4-1-5 0,0-5-1 16,0 7-1-16,0-4-1 0,0-5-3 0,0-1 0 15,0-3-2-15,0-2-2 16,5-2 2-16,0 2-1 0,2-5 0 16,3 3-1-16,2-5 0 15,3 1 0-15,2 0 2 0,1-3 3 0,0 4-7 16,-1-6-3-16,1 2-18 15,-3-2-20-15,-2-3 4 0,-2 3-26 16,-2-9-52-16,0 5-31 0,-3-3-111 0,-1-4-302 16</inkml:trace>
  <inkml:trace contextRef="#ctx0" brushRef="#br0" timeOffset="-177376.378">16827 16588 709 0,'0'0'0'15,"0"7"265"-15,-7 10-196 0,-4 16-3 0,-2 8 5 16,-2 4-30-16,-1 1-18 16,2-8-10-16,-1 1-7 0,1-2-2 15,2-8-3-15,-1 1 0 16,4-4-1-16,2-7 0 0,4-1-12 0,3-8 5 15,4-2-2-15,8 1 2 0,4-4 1 16,5-1 0-16,5-3 3 16,2 0-2-16,1-1 0 0,1-4-2 0,-2-3-6 15,-3-2-6 1,-1-1 11-16,-3 1-3 0,-4-4 4 0,-1 1 5 15,-3-5 3-15,-2 0 0 16,-2 0-1-16,-4 3 0 0,0-3 14 16,-3 6-5-16,2 0-2 15,-3 3 4-15,0 4 3 0,1 2 2 0,-2-1 3 16,0 3-3-16,0 0 1 0,-1 0-1 15,0 0-4-15,-1 6-8 16,-1 5-3-16,-1 6 10 0,-1 6 3 0,-1 1-6 16,-1 2 0-16,-1 5-2 15,-1-4-2-15,-1 2-1 0,2-3-1 16,-1-6-2-16,3 1 0 15,3-5 1-15,1-3-1 0,2-3-2 0,0-2-15 16,4-1-26-16,0-2-10 0,-1-1-25 16,0-1-64-16,0-2-81 15,-2-1-105-15</inkml:trace>
  <inkml:trace contextRef="#ctx0" brushRef="#br0" timeOffset="-176896.377">17289 16895 827 0,'-5'3'0'0,"-3"10"226"16,-4 5-142-16,-3 6-23 0,-1 5-20 0,1-3-8 15,0 0-16-15,4 0-9 16,2-7-4-16,4 0-1 0,4-2-4 15,1-3-1-15,5-3 2 16,5 1 0-16,0-7-5 0,5-1 4 0,-2-2-1 16,2-2 0-1,1-2 4-15,0-5-3 0,-1 2 0 0,-3 0 2 16,1-3-1-16,-3-2 0 0,-3-3 0 0,1-2 4 15,-4-3-2 1,-3 0 2-16,-1-5-3 0,-7 0-2 0,-4-3-6 16,-5-1 5-16,0 0 0 15,-3-2 4-15,-1-1-1 0,1-3-1 16,1 0 0-16,5-1-1 15,2-3 0-15,6 1 1 0,5-2 0 0,5 4-4 16,10 4 1-16,6 7 0 0,5 4 0 16,6 5 2-16,1 3 2 15,-1 4-2-15,0 7 2 0,-5 1 4 0,-5 13 5 16,-3 9 2-16,-8 3 1 15,-5 6 3-15,-6 5-4 0,-4 1-3 16,-7-3-5-16,-4 0 0 16,-3-3-2-16,-2-5-1 0,1 2-2 0,-2-5-24 15,4-1-37 1,0 0-26-16,4-6-44 0,5-3-144 0,0-6-151 15</inkml:trace>
  <inkml:trace contextRef="#ctx0" brushRef="#br0" timeOffset="-176496.376">17520 17015 649 0,'0'-3'0'15,"0"3"224"-15,1 0-129 0,1-1-28 0,2 1-23 16,3 0 12-16,4 0-2 15,3 0-18-15,4 0-1 0,4-2 0 16,3-3-10-16,-2 5-10 16,0-5-11-16,-1 2-3 0,-5 3-2 0,-2-4-73 15,-5 4 5-15,-6 0-24 16,0 0-57-16,-3 0-49 0,0 2-69 15</inkml:trace>
  <inkml:trace contextRef="#ctx0" brushRef="#br0" timeOffset="-175456.375">18067 16692 629 0,'0'-7'0'0,"0"2"294"16,0 5-166-16,0 2-33 0,-4 10-29 0,-5 12-35 15,-2 7 12-15,-4 10-6 16,-1 1-20-16,1-1-10 0,0-2 0 16,1-5-2-16,0-1-4 15,0-8 0-15,-1 0 0 0,3-4 1 0,2-4-2 16,-2 1 0-16,7-4-6 15,-3-5-10-15,5 2-8 0,3-3-5 16,0-3-13-16,0 3 4 0,7-8 6 0,2 0 6 16,6-6 21-16,2-6 5 15,-1-4 0-15,3 1 0 0,3-6 0 16,2-1-9-16,-1-1 8 15,1 0 2-15,-1 3-1 0,-5 4 0 0,0 6 0 16,-5 7 1 0,-4 3-1-16,0 8 14 0,-4 1-4 0,-1 9 5 15,0-1-6-15,-1 1-1 16,-2 0-4-16,-1 0 0 0,0-3-5 0,0 1 2 15,-5-2 1-15,-4-5-2 0,-3 5 7 16,0-4-3-16,-4-2-2 16,-1 3 4-16,-2-1-4 0,-2-3-2 0,1 3 0 15,0-5 4 1,2 1-5-16,4-5 2 0,4 3-1 0,3-4 0 15,1 0 0-15,3 0 3 16,3-1-2-16,0 1-2 0,4-3-14 16,4-1 18-16,4 1-2 15,2-2 0-15,3 0-2 0,2-1 1 0,1-2 0 16,2 2-5-16,3-1 1 0,4 0-2 15,3-2 1-15,2-1 5 16,3 1 0-16,-2-2 0 0,-3 0-1 0,2-2 1 16,-5-2 0-16,-3 1 0 15,-5-2 0-15,-7-1-2 0,-7 4 4 16,-4 2 1-16,-3 1 1 15,0 2 8-15,-2 3-4 0,0-1-3 0,-1 4-1 16,1 2 0-16,-2 0 0 0,0 10-3 16,-3 3 1-16,0 5 4 15,0 3-1-15,1 0-1 0,-1-1-3 16,0-1 3-16,3 1-4 15,-1-6 0-15,3 2 0 0,2-3 1 0,0-5-1 16,3 4-1-16,2-7-1 16,3-3-2-16,4 2 4 0,2-4 0 15,3-1 0-15,5-5 1 16,2-2 0-16,1-1-2 0,1 0 1 0,-1-6 0 15,1-2 0-15,-2-1 1 0,-2-5 0 16,-2-3 0-16,-1-2 0 16,-2-5-1-16,-2-4 0 0,-1-1 3 0,0-2-2 15,-1 1 0 1,0 2 0-16,-2 6 0 0,-5 7 1 0,-2 11 0 15,-2 8 2-15,-2 4 3 16,0 5-3-16,-1 15-3 0,-9 10 24 16,-1 12 7-16,-6 3-20 15,1-3-1-15,1 2 1 0,2-4-2 0,-1-3-2 16,3-2-2-16,1-6-2 0,2-2-3 15,2-2 3-15,3-5-5 16,1 1 1-16,2-3 0 0,0-5 0 0,2-2 0 16,3-3-1-16,4 0 1 15,0-2-11-15,3-5 6 0,5 0-2 16,1-4-10-16,4-2-18 15,-1-1-26-15,1-4-43 0,0 0-35 0,-1-3-90 16,-3-6-216-16</inkml:trace>
  <inkml:trace contextRef="#ctx0" brushRef="#br0" timeOffset="-175276.375">18637 16924 554 0,'19'-3'0'16,"5"-1"212"-16,3 2-79 0,3-5-39 0,-1 1-20 15,1 2-28-15,-1-5-23 0,-3 1-20 0,-2 0-6 16,-5 1-54 0,-3 0-31-16,-4 2-94 0,-4-3-115 0</inkml:trace>
  <inkml:trace contextRef="#ctx0" brushRef="#br0" timeOffset="-175146.374">18289 16724 878 0,'2'-5'0'15,"14"1"87"-15,8-5-88 16,7-2-104-16,3-6-217 0</inkml:trace>
  <inkml:trace contextRef="#ctx0" brushRef="#br0" timeOffset="-174556.374">19668 16748 724 0,'3'-1'0'15,"0"1"270"-15,-2 6-173 0,1 11-41 16,-2 9 27-16,0 11-25 0,-6 11-19 0,-1 1-19 15,0 4-12-15,-3-5-4 16,1-5-4-16,-3-3 0 0,-4-5 5 16,2-5-3-16,-1-1 1 15,-3-4-3-15,2-2 0 0,1-3 2 0,2-3-2 16,3-2 0-16,0-3-16 15,0-1 6-15,-1-4-3 0,1-4 11 16,-1-3 0-16,-2 0 1 0,-1-1 2 0,-2-5 3 16,-2-5 0-16,-5-7 7 15,0-4 2-15,-6-5-2 0,-2 0 0 16,-1 0-4-16,1 3-1 15,1 0 3-15,3 7-4 0,4 5-7 0,3 3 4 16,3 4-1 0,6 2-9-16,3-1-6 0,6 1-25 0,2 1-38 15,0 1-28-15,8-3-118 16,4-2-85-16,2-5-127 0</inkml:trace>
  <inkml:trace contextRef="#ctx0" brushRef="#br0" timeOffset="-174296.373">19501 16629 962 0,'12'-17'0'0,"11"0"265"0,8 3-188 15,7-1-21-15,7 3-6 16,3 2-14-16,0 1-19 0,1 0-17 0,-6 3 0 16,-6 1 7-1,-6 2-7-15,-6 3-28 0,-6 0-14 0,-5 0-26 16,-3 1-3-16,-4 6-21 15,-3 2-54-15,-1 2-45 0,-3 0-141 16</inkml:trace>
  <inkml:trace contextRef="#ctx0" brushRef="#br0" timeOffset="-173126.372">19964 16999 776 0,'-10'-12'0'15,"-3"1"271"-15,-1 4-170 0,-6-1-29 0,-2 6-9 16,-1 2-3-16,-1 2-14 0,-1 7-8 15,1 6-9-15,0 4-14 16,3 2-10-16,3 3-4 0,4 3 0 0,4-5 0 16,6-4-2-16,4-1 0 15,0-1 1-15,5 1 0 0,4-2-7 16,1-1 5-16,5-9-2 15,1-3-2-15,1 3-9 0,2-4-20 0,-1-1 0 16,2 0-2-16,-1-5-15 0,0 0 4 16,-1-5-3-16,1-5-10 15,-1-6 25-15,0 1 20 0,-2-8 14 0,-2 1 4 16,0-2-1-1,-2 0 7-15,-2 0 11 0,-2 9 1 0,-4 8 1 16,-1 6 4-16,-3 6 3 16,0 4-12-16,-6 10-9 0,-3 12 24 15,0 3-3-15,-1 6-14 16,1-5-6-16,5-7-1 0,2 1 0 0,2-9-3 15,1-2-1-15,5-2-3 0,3-6 0 16,4-3 0-16,2-2 1 16,4-2-1-16,2-3 0 0,2-5-47 0,-2 3 12 15,-1-5-7-15,-3-3 15 16,-2 1 18-16,-1-7 5 0,0 0 7 15,-2-3-3-15,-1-4 0 16,0 3 0-16,-3 6 8 0,-1 2-5 0,-4 10 1 16,-2 4 7-1,-1 3 9-15,-1 8 0 0,-6 8-10 0,-3 9 31 16,-4 6-16-16,2 1-12 0,3-2 4 0,-1 2 3 15,3-7-7 1,1 1-3-16,1-6 3 0,0-6-3 0,2-2-6 16,-2-2 1-16,3-3-2 15,-2 0-2-15,0-5 3 0,2 1-2 16,0-3 0-16,1 0 1 15,1 0-1-15,0-7-4 0,3 2-9 0,4-9 4 16,1 0 0-16,6-4 0 0,1-5-1 16,4-1-5-16,2-1 4 15,1-3-1-15,0 0-1 0,0 0 9 0,-1-2-3 16,-1 8 4-16,-4 5 2 15,-5 9-2-15,-2 7 0 0,-5 1-1 16,1 9 4-16,-2 8 10 16,-3 5 3-16,0 5-6 0,-3 0-2 0,-5 3-3 15,1-5-1 1,1-2-1-16,-2-2 0 0,1-4-2 0,2-4 0 15,-1-3 5-15,-2 0 0 0,1-3-4 0,2-4 4 16,3 1 1 0,0-4-1-16,1 0 2 0,1-2-4 0,0-2-2 15,0-1-2-15,6-8-9 16,2 2-4-16,5-6-1 0,1-5-6 15,3 3-6-15,5-3 6 16,-2-4 5-16,5-1 3 0,1-3 14 0,-2 4-1 16,-1 3 0-16,-4 10-1 15,-4 10 1-15,-3 2 4 0,-4 5 15 16,-1 12 0-16,-4 6 3 0,-1 5-3 0,-2 2-9 15,-2 0-6-15,-2 0 0 16,1-5-2-16,-1-2-1 0,2-2 0 16,1-4 0-16,1 1-2 15,0-7 2-15,0 1-2 0,3-5-36 0,1-1-17 16,1 1-28-1,2-5-84-15,-2-1-106 0,0 0-217 0</inkml:trace>
  <inkml:trace contextRef="#ctx0" brushRef="#br0" timeOffset="-172296.37">21083 16811 757 0,'9'0'0'0,"-5"0"312"15,-2 0-214-15,-2 0-47 0,-2 0-20 0,-3 2-9 16,-9 8 1-16,-8 7-7 15,-5 1-7-15,-4-2 2 0,-2 0-2 16,1-1-4-16,2-1-4 0,6 2 4 0,7-3 0 16,8-3-3-16,8 2-2 15,1-3 0-15,8-1 0 0,7 2-2 16,4-3 3-16,4 0-2 15,2 1 2-15,0 2 1 0,-2 2-2 0,-4 2 0 16,-2 1 2 0,-5-1-3-16,-6 1 1 0,-4 0 1 0,-2-1-2 15,-1 1 2-15,-5-1 0 16,0-4 0-16,-3 0 1 0,-1-6 1 15,-5 3-3-15,-3-2 0 0,-2-3 5 0,-2 1-6 16,-1-3 2-16,4 0 1 16,3 0-2-16,5-3 0 0,5 3-1 15,6-6-4-15,2 1 2 16,9-3-7-16,8-2 6 0,3 5 5 0,5-2-1 15,3-2 0-15,2 1 0 16,0-4 0-16,1 2 0 0,1 0 0 16,-2-4 1-16,0 0-2 15,-2-2 0-15,-4 0-1 0,-3 0 3 0,-1 2-2 16,-5-2 2-16,-2 2-1 0,-1 2 1 15,-5 5 0-15,-1 2-1 16,-4 5 0-16,-3 0 0 0,-1 4 0 0,-3 13 0 16,-9 5 11-1,-2 3-5-15,-3 3 0 0,3-3-3 0,0-1 4 16,3-2-3-16,2-3-2 15,5-4-3-15,3-1 2 0,1-2-2 16,3-2-2-16,6 1 2 0,1-5-9 0,4-3-20 16,2-3-23-16,1 1-34 15,-1-10-55-15,0-2-44 0,-2-5-66 16,-5-3-247-16</inkml:trace>
  <inkml:trace contextRef="#ctx0" brushRef="#br0" timeOffset="-172176.37">21411 16704 576 0,'0'0'0'0,"1"9"149"0,3 6-120 16,-2 2-35-16,0 3-127 16,1-1-178-16</inkml:trace>
  <inkml:trace contextRef="#ctx0" brushRef="#br0" timeOffset="-171276.369">21661 17015 865 0,'0'-13'0'0,"-4"-2"287"15,-2 1-161-15,-2 2-41 16,-2 2-23-16,0 3-12 0,-4 4-17 0,0 3-17 16,-4 3-5-16,-2 9 5 15,2 2-3-15,1 3-10 0,1 3 0 16,2-1-1-16,4-1-4 15,3-1 4-15,4-1-4 0,3-6-4 0,2 0-2 16,2 1-6-16,5-4-13 0,-1 2 2 16,1-1-6-16,3-3-17 15,-1 1 6-15,1-2-2 0,0-4-6 0,5-1 25 16,-5-5 4-1,3-6 13-15,-1 2 10 0,-3 1 0 0,0-4-3 16,-5 6 2-16,-3-3 7 16,-3 5 11-16,0 1 4 0,-2 4-3 15,-1 0-6-15,-4 12-9 16,-3 9-1-16,-2 3 6 0,-2 13-3 0,0 2-1 15,0 4 1-15,-2 8-5 0,0 6 1 16,-3 5-4-16,-1 3 2 16,-1 1-1-16,0-11-9 0,-1-6-1 0,-4-6-12 15,1-4-7-15,0-5 2 16,-2-4 2-16,1-7 3 0,3-2 7 15,-3-6 0-15,4-1-11 16,1-7 6-16,-2-2-4 0,6-5 5 0,1 0 12 16,4-9 2-1,6-3 1-15,4-8 2 0,3-4-2 0,7-6 7 16,7-8 19-16,4-5 12 0,5-8-3 0,7-10-10 15,5-13 0 1,4-2-8-16,2 4-2 0,4 4-3 0,-1 9-3 16,3 8 3-16,-2 1-5 15,0 2-1-15,-1 14 4 0,-2 2 5 16,-4 9 9-16,0 7-1 15,-5 8-2-15,-4 6 5 0,-6 3-1 0,-7 11-1 16,-3 6-1-16,-7 6-2 0,-6 2-3 16,0 3-7-16,-5 0-1 15,-4 0-3-15,0-8-2 0,-5 0 5 0,2-4-4 16,-1-6-4-16,1 2 4 15,3-4 1-15,-1-6-3 0,3 4 0 16,2-5 3-16,2-2-3 16,2 0-22-16,0 0-4 0,0-2-10 0,0-4 11 15,7 0-14 1,5-9-1-16,6-2 28 0,1-4 6 0,2-1-2 15,3-1 8-15,3-3 0 0,1-2-4 0,3 1 5 16,0 0 0 0,0 5-2-16,-3 8 2 0,-5 2 0 0,-4 9 4 15,-4 3 11-15,-4 8-1 16,-1 8-3-16,-5 8 1 0,1 2-3 15,-4 0-4-15,-2 3-2 16,-4-2-2-16,0-1-2 0,-1-1 0 0,-1-2 0 16,1-4-53-16,1-2 1 15,2-4-58-15,2-6-90 0,0-2-111 16,2 1-298-16</inkml:trace>
  <inkml:trace contextRef="#ctx0" brushRef="#br0" timeOffset="-170676.368">22381 17159 541 0,'4'-22'0'0,"-2"3"272"0,-2 2-145 16,-2 5-40-16,-4 4-27 0,-2 1 7 0,-1 6-18 16,-4 1-10-1,-3 1-6-15,-3 11-4 0,-2 6-4 0,0 1-9 16,-2 3-5-16,1 4-7 15,3-2-4-15,2 1 0 0,4 1 3 16,3-8-4-16,3 5-53 16,7-8 20-16,0-8 3 0,5 1 18 0,4-3-10 15,3-5-6-15,4 0 12 16,1 0 0-16,3-6-12 0,0 1-9 15,1-4-1-15,-1-3-14 0,1-4 12 0,-2 0 10 16,1-4 12-16,-1 2 14 16,-4 2-3-16,-3 3 7 0,-4 8 2 15,-4 2 41-15,0 3 0 16,-1 10-25-16,-1 1 4 0,2 2-9 0,-1-3-9 15,1 2 0 1,4-3 0-16,2-4 2 0,5-2 6 0,1-3-3 16,-1-1-2-16,1-6-2 15,-2-6 22-15,2-3 5 0,-1-5-18 16,-1 3-7-16,2 0-5 0,-2-2 0 0,2-2 0 15,-1-4 0-15,0-3 1 16,1 0-2-16,-3-3 0 0,0-2 4 16,-3 0-3-16,-5-1-1 15,-4 0 0-15,-1 2 0 0,0 2 4 0,-6 8 0 16,-2 9-6-16,-3 11 1 15,-6 6-1-15,-1 15 3 0,-4 12 11 16,1 8 8-16,3 2-5 0,2 4-2 0,5 2-4 16,3-4-3-16,2 0-3 15,1-5-3-15,3-6 0 0,2-3 0 16,3-2 0-16,2-4 0 15,5-4-13-15,0 3-8 0,1-6-9 0,3-2-6 16,2-2-18 0,-1-4-56-16,2-4-21 0,-2 1-109 0,1-4-238 15</inkml:trace>
  <inkml:trace contextRef="#ctx0" brushRef="#br0" timeOffset="-170346.368">22967 16349 687 0,'16'-13'0'0,"-1"0"197"0,-1 5-99 16,2 4-12-16,1 4-9 0,2 7-27 15,1 11-4-15,0 11 7 16,-1 12-7-16,1 11 6 0,-2 13 3 0,-3 15-13 16,-6 7-12-1,-7 2-5-15,-1 1-6 0,-9-3-5 0,-4-7-10 16,-2-3 5-16,-3-2-10 15,-1-9-22-15,-2-1 10 0,-4-4-13 16,-3 0-24-16,-7 0 13 0,-8-5 6 0,-6-3-6 16,-7-6-6-16,-6-6-24 15,-5 0-60-15,-4-6-106 0,-3-7-297 16</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cm"/>
          <inkml:channel name="T" type="integer" max="2.14748E9" units="dev"/>
        </inkml:traceFormat>
        <inkml:channelProperties>
          <inkml:channelProperty channel="X" name="resolution" value="1100.44995" units="1/cm"/>
          <inkml:channelProperty channel="Y" name="resolution" value="1936.1261" units="1/cm"/>
          <inkml:channelProperty channel="F" name="resolution" value="5.68611" units="1/cm"/>
          <inkml:channelProperty channel="T" name="resolution" value="1" units="1/dev"/>
        </inkml:channelProperties>
      </inkml:inkSource>
      <inkml:timestamp xml:id="ts0" timeString="2017-09-19T07:27:22.448"/>
    </inkml:context>
    <inkml:brush xml:id="br0">
      <inkml:brushProperty name="width" value="0.05292" units="cm"/>
      <inkml:brushProperty name="height" value="0.05292" units="cm"/>
      <inkml:brushProperty name="color" value="#FF0000"/>
    </inkml:brush>
  </inkml:definitions>
  <inkml:trace contextRef="#ctx0" brushRef="#br0">4885 5719 243 0,'1'-2'0'0,"-1"1"48"0,0 0 18 15,0 1 12-15,0 0 12 16,0 0 4-16,0 0-1 0,2-1-14 15,-2-1-27-15,0 0-11 0,2 1-9 0,0 1-16 16,2 0-2-16,1 0-1 16,-1 0-4-16,3 0-6 0,3 0 2 15,0 1 1-15,1 4 4 16,3 1 3-16,2-3 2 0,4-2 11 0,0 0 10 15,2-1-3 1,-1 0-6-16,-2 0-3 0,-1 0-11 0,0 0-4 16,1 0-2-16,-1 2-3 15,2 1-1-15,0 0-3 0,3-3 0 16,2 1 11-16,-1-1 4 0,3-1-2 0,0 0-5 15,0-4-2-15,0 1 1 16,-1 1 0-16,0 1-2 0,-1-2-1 16,-2 1-1-16,1 1 0 15,-2-1 1-15,-4 0 0 0,-1 2-3 0,-2-1 2 16,-2 2-1-16,2 0-2 15,0 3 0-15,-2 0 5 0,3-1-1 16,1-2 3-16,-1 0-1 16,2 2 2-16,-1-2-3 0,2 0-1 0,1 0 0 15,0 0 2-15,-3 0-2 0,-1-2 3 16,-1 0 0-16,3 2-2 15,-4-3-1-15,3 3 2 0,2-1-1 0,-1 0-1 16,2-1-2 0,1 2-1-16,0-2 0 0,1 1 1 0,0 1 0 15,-2-5 2-15,2 5 2 16,-2-2 4-16,-1-2-4 0,1 3-1 15,-2 1-1-15,1-1-2 0,0 0 3 0,-1 0-4 16,1 1-1-16,1 0 0 16,1 0 1-16,0 1-1 0,2-1 0 15,1 2 1-15,0-2-1 16,2 0 0-16,-2 0 4 0,0-4-4 0,0 0 0 15,1 2 0-15,-1 2 0 16,0 0 0-16,-1 0 3 0,1-2-4 16,-1-1 1-16,0-1 0 15,1 1 3-15,-3 0 2 0,2 2-3 0,-2-4-3 16,0 2 2-16,2 1 1 0,-2-1-2 15,1 2 0-15,0 1 1 16,-4-1-1-16,0 1 0 0,-4 0-1 0,0 1 0 16,2 3 2-1,-2 0-1-15,-1-1 0 0,2 2 0 0,0 0 0 16,1-3 0-16,2 1 1 15,-1-1 0-15,2-2-1 0,3 0 0 16,-4 0 3-16,4 0-3 16,-2 0 0-16,0 0 1 0,-2-1-1 0,-1-1 0 15,-1 1 1-15,1 1-3 0,-2-1 4 0,2 1-2 16,-1-4 0-1,1 1 0-15,0 0 2 0,-1-1-2 0,1 2 0 16,0 0 1-16,-1 0-2 16,-1 0 0-16,1-1 1 0,-1-3 0 15,1 3 0-15,0-2 2 16,1-1-2-16,2 3 0 0,-2 0 1 0,1-1-1 15,-1 4-1-15,1 0 1 0,-1 0-4 16,-2 0 4-16,0 0 0 16,-2 2 1-16,-2-2-1 0,-1 2 0 0,-4-1 0 15,3 1 0 1,1 2-1-16,0-2-3 0,3-1 6 0,-1 0-1 15,1-1-1-15,-1 0 2 16,-2 0 0-16,-2 0-4 0,-2-1 3 16,0 1-2-16,0-1 0 15,1 0 1-15,0 1 1 0,1-1-1 0,-1-1-5 16,-2 1 1-16,1 0-5 0,-1 1 3 15,-2 0-5-15,0 0-4 16,-1 0-1-16,-2 0-15 0,3 0 1 0,-1 0 17 16,0 0-4-16,2 0-20 15,1 0-20-15,0 0-27 0,1 1-32 16,0 1-10-16,-1 2-23 15,-2 0-116-15,-1-3-78 0</inkml:trace>
  <inkml:trace contextRef="#ctx0" brushRef="#br0" timeOffset="9350.013">7692 6747 333 0,'-13'-13'0'0,"0"6"169"15,-1 1-104-15,3 1-13 16,-2 2-13-16,2 1-19 0,2-1-2 0,0-2 19 15,6 1-1-15,0 1 6 16,2-1 5-16,1 1-13 0,0 1-3 16,0-1 3-16,0 3-14 15,1-2-7-15,3 2-1 0,1 0-5 0,1 0 0 16,0 4-1-16,2-3 2 0,2 1 2 15,3 3 7-15,2-3 9 16,3-2 2-16,7 4 3 0,2-4-6 0,1 0-4 16,4 0-4-1,3-1-3-15,0 1-5 0,5-3-5 0,0 1 7 16,2-1-1-16,1 0 2 15,-2 0-4-15,-3 0-1 0,1 0-5 16,-2-1 4-16,2 3-2 0,-1-3 1 0,3 1 0 16,-2 0 0-16,0-1 0 15,6-1 0-15,-1 0-1 0,1 2 0 16,1 0 0-16,-1 2-2 15,-1-1 2-15,1 1 1 0,0-1 0 0,-3 0 0 16,-1 2 0-16,-4-3-2 16,-4 1 3-16,0 0 1 0,-3-1 0 15,-1 3-3-15,0 0-2 16,0 0 1-16,0 0-2 0,2 0 1 0,3 0-1 15,3 0 0-15,4 0 1 0,0 0-1 16,1 0 2-16,-2 0 0 16,-1 0 2-16,-1-2 5 0,-2-1-2 0,-2 2-3 15,-2-2-2 1,-3 3 0-16,-3 0-3 0,0 0 0 0,-2 0 0 15,-2-1 2-15,-2 1-2 16,-5-2 2-16,-1 1-1 0,-2 0 0 16,-5 1 3-16,-1 0-2 15,-3 0-1-15,1 0 0 0,-2 0-1 0,1 0 0 16,-3 0 0-16,2 0 1 0,-2 0-1 15,0 0 0-15,0 0 3 16,0 0-3-16,0 0 0 0,0 0 3 0,0 0-3 16,-2 0-65-16,-5 2-1 15,-6 5-38-15,-7 3-8 0,-3 2-54 16,-4-2-166-16</inkml:trace>
  <inkml:trace contextRef="#ctx0" brushRef="#br0" timeOffset="12350.017">19902 6767 293 0,'-1'0'0'0,"-1"-5"157"16,1 2-100-16,-1 1 0 15,1-1 10-15,0 3-5 0,0-5-3 0,1 3 5 16,0 0-11-16,0-1-8 15,0 1 3-15,-1-1-9 0,1 2-15 16,0 0-8-16,-1 0-3 16,1 0 0-16,0 0-3 0,0 1-4 0,0 0-5 15,0 0-2 1,0 0-1-16,0 0 2 0,0 0 3 0,0 0 7 15,0 0 7-15,0 0 3 0,0 0-3 0,0 0-4 16,0 0-1 0,1 0 0-16,0 0-1 0,0 0-2 0,1 1 3 15,0-1-1-15,-1 1 0 16,1 0 4-16,0-1 1 0,1 0 0 15,-1 0 2-15,2 0-1 16,0 0 1-16,0 0-5 0,1 0-5 0,1-1-4 16,1 1 1-16,0-1-1 15,1 0-1-15,0 1 2 0,2 0-1 16,2 0-2-16,2 3 3 0,2-3 2 0,1 0 0 15,4 2 3-15,3 1-2 16,3-3 1-16,4 2 4 0,6-2 3 16,2 0 5-16,4 0 1 15,1-2 0-15,0-1 4 0,-1-2-8 0,-1 2 2 16,-4-1-2-1,-2 1-9-15,-1 0-3 0,1-1-1 0,0 2 1 16,1-2-4-16,-2 1-3 0,0 2 2 0,-1 0 2 16,0-1-4-1,1 0 2-15,-2 1 0 0,3-2-1 0,1 2 0 16,0-2 2-16,-1 0-2 15,-3 1 0-15,-4 1 4 0,-3 1-2 16,0 0 0-16,-5 0 0 16,1 0-3-16,-3 0 2 0,-1 0-1 0,-1 0 0 15,0 0 0-15,0 0 2 16,-1-1-2-16,-1 0 0 0,-2-4 3 15,1 3-3-15,-3-2 0 0,0-1 2 0,0 2-3 16,-1 1 2-16,0 0-1 16,-2-2 0-16,1 0-6 0,1 0-5 15,-5-1-12-15,1 2 1 16,-2-2-12-16,-3 2-23 0,-1-2-10 0,0 1-13 15,-5 1-57 1,-9 1-54-16,-6-3-117 0,-6-2-416 0</inkml:trace>
  <inkml:trace contextRef="#ctx0" brushRef="#br0" timeOffset="13710.019">3943 7795 355 0,'0'0'0'16,"-3"-2"157"-16,2 1-80 15,0-1 0-15,1 1 18 0,0 1-26 0,0-1-19 16,0-1-10-16,0 1-10 0,2 0-6 16,4 0 2-16,2 1-8 15,1 0-9-15,3 4 0 0,2 2-1 0,0 2 2 16,2-2 7-1,4 0 7-15,0 1 5 0,2-3 7 0,4 0-8 16,-1-2-4-16,1 1 5 16,0 0-7-16,3 1-7 0,-2 1-6 15,1 2-3-15,2-2 1 16,0 1-1-16,3 1 2 0,0-2-2 0,2-1 3 15,-1-1 0-15,1 0-1 0,-1-3 0 16,1 3 2-16,-1-1-2 16,-2 2-5-16,2-2 0 0,-2-1-1 0,1-1-1 15,0 0 3-15,0 0-4 16,-4-1 0-16,0-3 0 0,-5 1 4 15,-2 0-3-15,-2-1 2 16,-1 1 2-16,-4-2 3 0,-1 1-3 0,3 4 0 16,-5-5-5-1,-1 5 0-15,2-1 2 0,-1-2-2 0,0 2 0 16,1-1 2-16,-3 1-2 0,0 0 0 0,-3 1 0 15,0 0 0 1,0-2 0-16,1 2 1 0,-4 0-2 0,1 0 2 16,-1 0-1-16,-3 0 0 15,-1 0 0-15,0 0 1 0,0 0-1 16,0 0 4-16,0 0 1 15,-1-2-2-15,-1-1-2 0,-3-4-2 0,1 1-4 16,-4 1-1-16,0 1-19 0,0-2-19 16,1 5-6-16,-3 1-22 15,0 0-57-15,-3 1-30 0,-2 2-73 0,0-2-229 16</inkml:trace>
  <inkml:trace contextRef="#ctx0" brushRef="#br0" timeOffset="22010.03">7115 8746 260 0,'-3'-5'0'0,"0"3"160"16,0-1-81-16,0 0-12 0,3 1-1 0,-2-1 2 16,2 3-17-1,0 0-13-15,0 0 3 0,0 0-2 0,0 0-4 16,0 0-1-16,0-2-10 15,0 2-11-15,0 0-12 0,0 0 2 16,0 0 1-16,2 0 1 16,1 3 7-16,0 0-1 0,1-1 3 0,-2 0 5 15,2 0 0-15,1-1 10 0,1 0-2 16,1 3 2-16,2-2-8 15,3 1-1-15,0-2-6 0,2-1 5 0,2 0-3 16,-1-1 1-16,1-4-3 16,2 1-2-16,-1 3 3 0,2-4 4 15,1 0-1-15,-2 3-7 16,-2-1-5-16,1-1-1 0,-1 3-2 0,2-2 1 15,-2 1 4 1,1 2-3-16,2-2-1 0,-1 2 4 0,0-2-1 16,1 2-1-16,1-3 5 0,-1 2-2 15,3 0-4-15,0 0 2 16,1 0-2-16,2-1-1 0,-3-2 5 0,1 2-2 15,1 0 3-15,-4-2 2 16,-2 1-2-16,2 0 1 0,-2-2 1 16,0 3-1-16,2 0-3 15,-1 2-2-15,0 0-3 0,2 0-3 0,0 0 0 16,0 0 5-1,2 1-6-15,-1-1 2 0,2 0 2 0,-1 0-3 16,1-1 0-16,-2 0 3 0,-1-3-1 0,-2 3 1 16,-1 1-3-1,-1 0 0-15,0 1 2 0,0 0-2 0,0-1 0 16,1 0 0-16,0 0 3 15,2 0-4-15,-1 0 2 0,2 0 9 0,-1-1-8 16,2 0 3 0,-1 1-2-16,1-2-1 0,1 2 1 0,-1-1-2 15,1 0 2-15,-1 1 0 0,-2 0-1 0,0 0-2 16,-3 0 0-1,1 0 3-15,-2 0-4 0,1 0 2 0,-2 0 1 16,2 0-3-16,-1 0 2 16,-1 0 1-16,2 0-3 0,1-3 2 15,-2 2 1-15,2-2-2 16,-2 0 0-16,0 1 3 0,0 0-3 0,-2 1 0 15,1 1 2-15,-1 0-2 16,0 0 0-16,1 0 0 0,0 0 0 16,0 0 0-16,-1 1 0 0,-1-1 0 0,0 0 0 15,0 1 0-15,0-1 0 16,-2 0 2-16,2 0-1 0,1-2-2 15,-1 0 2-15,2 1 0 16,-1 1-2-16,0-1 2 0,-2 1-1 0,3 0 0 16,-4 0 0-1,1 0 0-15,0 0 0 0,3 0-1 0,-2-1 2 16,2 0-2-16,1 0 2 15,0 1 1-15,0-1-3 0,0 2 2 16,-3-2-1-16,1 1 0 0,-1 0 0 0,0 0 1 16,1 0-2-16,-2 0 2 15,2 0-2-15,-1 0 1 0,0 0 0 16,2 3 1-16,-1-2-1 15,0 1-1-15,0 0 1 0,0-2 0 0,-1 1 0 16,0 3 1-16,2-4-1 16,-1 2 0-16,3 1 0 0,-2-3 0 15,2 0 0-15,0 0 1 0,1 0-1 0,0 0 0 16,-3 0 1-16,3 0-2 15,-3 0 2-15,-1 0-1 0,-1 0 0 16,0 0 0-16,-1 0 1 16,0 0-2-16,0 0 1 0,0 0 0 0,1 0 0 15,3 0 0 1,-1 0 0-16,1 0-1 0,0 0 2 0,2-2 8 15,0 0-18-15,1 0 10 16,-2 1 0-16,0 1-2 0,0-3 1 16,0 3 0-16,-2-2 0 0,2 0 0 0,0 2 0 15,-2-1 0-15,2 1 0 16,-1 0 0-16,-1-2 0 0,0 2 0 15,0 0 1-15,-2-1-1 16,2 1 0-16,-2 0 0 0,1 0 0 0,0 0 0 16,0 0 0-16,-1 0 0 15,1 0 0-15,-1 0 0 0,-1 0-2 16,1 0 4-16,-2 0-2 15,2 0 0-15,0 1 0 0,-1-1 0 0,-2 2-3 16,0-1 4-16,2 1-1 0,0 0 0 16,-1 0 0-16,2-1 2 15,-2 0-2-15,-1-1 0 0,-1 0 1 0,3 0-2 16,1 0-1-1,0 0 3-15,4 0-1 0,-2 0 0 0,4 0 1 16,-1 1-1-16,0-1 0 16,0 0 1-16,-1-2-2 0,-1 1 2 15,-1-1-1-15,-1 2-1 0,0-2 2 0,-4 2-1 16,0 0-2-16,0 0 4 15,-4 0-3-15,0 0 1 0,0 0 0 16,-3 2 0-16,0 0-5 16,-1-1 6-16,-2-1-1 0,0 0 0 0,0 0-13 15,0 0-6 1,0 0-16-16,0 0 7 0,0 0 6 0,0 0-8 15,0 0 1-15,0 0-7 16,0-3-14-16,0 3 7 0,-1-4-46 0,-6-2-46 16,-5 2-19-16,-3-3-58 0,-6-3-130 15</inkml:trace>
  <inkml:trace contextRef="#ctx0" brushRef="#br0" timeOffset="40480.056">4986 9388 526 0,'2'-18'0'16,"-2"1"209"-16,0 4-117 0,0 6-24 0,-4 1 9 15,4 6-17-15,-1 0-22 16,-2 5-35-16,-3 11-6 0,-2 10 6 16,-4 11 93-16,-1 9-58 0,0 6-8 0,0 3-5 15,-1 0-8-15,3 0-1 16,-1-5-7-16,1-3 2 0,4-5-9 15,0-5-1-15,0-2 0 16,2-8 0-16,-1-2 0 0,1-3 2 0,1-6-2 16,1-1-2-1,3-4 2-15,0-3-1 0,0-3 0 0,0-1-23 16,2-2-6-16,0-2-21 15,4-3-14-15,2-8-26 0,1-8-91 16,0-5-92-16,-2-4-254 0</inkml:trace>
  <inkml:trace contextRef="#ctx0" brushRef="#br0" timeOffset="40790.057">5027 9179 525 0,'2'-17'0'0,"7"-1"206"0,2-3-92 16,0-1-20-16,4 0-12 15,3 1-4-15,0 2-18 0,1 1-7 16,2 4-5-16,-4 2-11 16,1 7-7-16,0 5-10 0,-2 0-8 0,3 15-4 15,-1 4-1 1,2 8-1-16,-4 4-1 0,0 1-3 0,-3 1 2 15,-4 2-2-15,-5 3-3 16,-4 2 2-16,-7 2 5 0,-7-1-5 16,-7 1 3-16,-2-4 0 0,-6-4-5 0,-4-2 2 15,3-6 1-15,-3-1-3 16,2-5 2-16,4-4 3 0,4-4-7 15,5-3-3-15,7-2-17 16,3-4-44-16,3 0-22 0,5-3-74 0,-3 0-256 16</inkml:trace>
  <inkml:trace contextRef="#ctx0" brushRef="#br0" timeOffset="41460.058">5149 9694 539 0,'10'-9'0'0,"-1"1"202"15,1 1-100-15,-1 5-29 0,3 2-5 16,1 4-25-16,3 9-13 15,-2 6 0-15,-1 3-5 0,-1 3 3 0,-2 0-1 16,-4 2-11-16,-2-2-2 0,0-2 1 16,-4-1-7-16,0-5-4 15,0-1-3-15,-5-1 4 0,-1 0-2 0,0-2-5 16,-1-2 4-16,1 1 3 15,1-4-3-15,0-1-1 0,3-4 1 16,0-3 3-16,2 1 1 16,0-1 3-16,0-8 20 0,4-7-2 0,4-9-19 15,2-5 2-15,2-5 6 0,3-6-8 16,2-2-2-16,0-2-4 15,0 0 1-15,1 7-5 0,-3 7 4 0,1 7-3 16,-1 9-12 0,-4 5-9-16,2 8-22 0,-2 1-34 0,-1 9-6 15,-1 4-30-15,-1 4-83 16,-3 0-51-16,-2 0-98 0</inkml:trace>
  <inkml:trace contextRef="#ctx0" brushRef="#br0" timeOffset="41840.058">5559 9718 650 0,'0'-12'0'0,"-5"3"243"15,0 2-145-15,-2 2-22 0,-2 5-10 0,0 7-13 16,-1 8-19-1,-5 9-11-15,2 7 0 0,1 2-5 0,1 2-6 16,4-4-5-16,2-4-8 0,3-3 2 0,2-4 1 16,5-3-5-1,3-3 4-15,2-4-2 0,2-2 0 0,5-4 2 16,-1-4 4-16,2 0-5 15,2-10 0-15,0-6 6 0,1-3-3 16,0-2 5-16,-5-3 2 16,0-2-4-16,-5-3 5 0,-2-5 4 0,-5-1-2 15,-2-1-6-15,-2 4-3 0,-8 5-1 16,-4 7 2-16,-2 3-4 15,-2 5 0-15,-1 7 0 0,2 5-2 0,-1 5-5 16,-1 9 0-16,3 3-17 16,0 4-18-16,3 2-6 0,4 1-24 15,0-1-57-15,4 2-15 16,3 0-64-16,0-2-149 0</inkml:trace>
  <inkml:trace contextRef="#ctx0" brushRef="#br0" timeOffset="42360.059">5866 9707 536 0,'3'-11'0'0,"-3"4"190"0,0 3-74 16,0 4-43-16,-5 0-13 15,-3 12-30-15,-4 11-2 0,-2 9 7 0,-1 10 15 16,1 7-16-16,-1 3-9 15,2 9-10-15,1-3-6 0,-1 0-10 16,3-3 2-16,-5-6 1 0,4-6-2 0,0-3 0 16,1-3 0-16,1-7-9 15,0-3 6-15,1-4-6 0,3-8-12 16,0-2 23-16,3-3 1 15,2-7-6-15,-3-2-10 0,3-1 8 0,0-3 2 16,0-4-4 0,3-7 12-16,2-9-3 0,2-5 10 0,3-4 1 15,1-7-6-15,3-7 1 0,3-7-2 0,5-9-3 16,2-5 0-1,1-4-2-15,2-2 3 0,0 1-6 0,-3 4 4 16,2 5-1-16,-1 7-1 16,-3 8 0-16,3 5 0 0,-1 11 2 15,-4 13-2-15,-2 10 5 16,-3 9-6-16,0 3 2 0,-1 13 19 0,-1 8-12 15,-2 9 8-15,-6 5-11 16,-1 1 11-16,-4 0-10 0,-2-3-4 16,-3-4 0-16,-7-2 1 0,-1-4-1 0,-5-3 5 15,-3-1 2-15,-4-5-5 16,-2-2-2-16,0-3 1 0,-4-2-2 15,6-3-2-15,5-2-42 16,2-3-20-16,6-2-82 0,0-5-81 0,2-8-188 16</inkml:trace>
  <inkml:trace contextRef="#ctx0" brushRef="#br0" timeOffset="43530.06">6443 9679 494 0,'10'-20'0'16,"-3"0"244"-16,-1 0-134 0,-5 3-16 15,-1 2-9-15,-2 3-15 16,-4 2 2-16,-3 4-22 0,-3 3-8 0,-5 3-14 16,-3 3-9-16,-2 11 3 15,0 6-5-15,-2 8-5 0,-1 2-6 16,2 1-2-16,2 1 0 15,5-2-4-15,3-2 0 0,5-4 0 0,4-5 0 16,4-2-3-16,4 0 3 0,4-2 0 16,5-3-7-16,2-2 5 15,3-8-1-15,2-2-6 0,2-3 9 0,2-11 0 16,0 0 0-1,-1-5-4-15,-3-4 3 0,-1 1-6 0,-3-3 6 16,-2-3 1-16,-2 2 0 16,-2 1 0-16,-3 1 3 0,-2 10-3 15,-2 4 0-15,-3 5 2 0,0 5-2 0,0 0 0 16,-1 8-10-16,-4 8 0 15,-2 7 15-15,0 4-2 0,2-2-3 16,3 0 0-16,2-6 2 16,0 0-2-16,4-3-1 0,6-3 1 0,3-5 0 15,7-1-2-15,2-5 3 16,5-2-2-16,1 0-2 0,4-7-4 15,0-3 1-15,1-2 6 16,0-4 0-16,-3-2-3 0,0 0 4 0,-4-3 0 16,-3-6-2-16,-4 1 2 0,-5-4 3 15,-6 0-2-15,-8 4 0 16,-1 4 2-16,-12 5-3 0,-8 5 5 0,-3 7 0 15,-4 5-1 1,-5 6 2-16,1 7 3 0,4 7-8 0,2 1 0 16,2 3-1-16,6 1-2 15,2 1 2-15,4 1 0 0,7-4-1 16,3-2-2-16,2-6 2 15,3-2-17-15,8-5 11 0,2-5 0 0,4-3-2 16,5-1 6-16,5-11 2 0,2-2 0 16,2-4 2-16,-3-3-3 15,1 2 0-15,-2-3 2 0,-2 2 0 0,-3 3-2 16,-4 1 1-16,-3 6 0 15,-8 4 0-15,-4 3 0 0,0 3-4 16,-3 6-5-16,-2 11 4 16,-5 12 4-16,-4 15 2 0,-3 8 1 0,-1 7 1 15,-1 7-3-15,-2 4 0 0,1-2 3 16,-3-2-3-16,2-3-70 15,-1-3 50-15,-3-3-20 0,0-6 5 0,0-7 9 16,-1-3 5 0,1-5 10-16,1-9-3 0,0-3 1 0,1-5 4 15,1-5 2-15,1 0 13 16,1-6 2-16,4-7-5 0,3-1 3 15,3-7 18-15,1-9 7 16,4-3 4-16,2-7-4 0,6-8-6 0,5-5-2 16,5-9-6-16,3-8-1 0,7-5-6 15,6-8-3-15,8-5-5 16,5-3-3-16,3 5 2 0,-1 6 5 0,-3 11-7 15,-3 14-16-15,-4 9-15 16,0 14-14-16,-4 10-24 0,-2 8-61 16,-1 0-180-16,-3 7-225 15</inkml:trace>
  <inkml:trace contextRef="#ctx0" brushRef="#br0" timeOffset="45080.062">7235 9704 654 0,'-2'-21'0'16,"-4"3"258"-16,-3 4-137 0,-1-1-28 0,-4 5-3 15,0 2-32-15,-2 2-18 0,-2 6-5 16,-1 0-7-16,-2 10-11 15,0 11-5-15,0 6-5 0,2 6-4 0,2 4-3 16,4-3 0-16,5-2 3 16,3-5-3-16,5-4-6 0,0-8-6 15,7-1 0-15,2-4 2 16,5-4-2-16,0-3 0 0,6-3 3 0,0-5 4 15,3-4-11 1,0-5 3-16,-2-1 2 0,-1-2-4 0,1-3 6 16,-4-1 5-16,-3 0-1 0,-1-1 4 0,-2-1 1 15,-3 0 0 1,-1 2 0-16,-4 6 3 0,0 5-3 0,-3 7 0 15,0 3 4-15,0 3-5 16,-7 11-14-16,-3 10 18 0,-3 1-6 16,0 5 6-16,2-2-2 15,3-2-2-15,4-5 2 0,2-4 0 0,2-4-2 16,1-3-1-16,4-3 2 15,4-4 0-15,6-1-5 0,2-2 5 16,6-6 0-16,4-4 0 0,1-5 6 0,1-2-7 16,2-5-3-16,0-7 5 15,0-2-2-15,-2-6 2 0,0-4 3 16,-1-5-1-16,-2-5 5 15,0-4-2-15,-1-4-3 0,1 0 0 0,-1 0-2 16,-6 8-1 0,-5 12 0-16,-6 13 3 0,-4 12-2 0,-4 8 7 15,0 6 8-15,-3 0-6 0,-3 10-7 0,-10 14-4 16,-4 14 2-1,-1 9 13-15,-5 4-6 0,2 4-7 0,1 0 1 16,0-3-2-16,4-2 0 16,3-7 4-16,4-1-4 0,1-6 0 15,5-4 0-15,2-5 0 16,3-6 0-16,1-4-14 0,1-2 6 0,4-6-5 15,2-2-1-15,4-3-4 16,2-3-6-16,2-1 7 0,3-4-14 16,2-7-32-16,1-4 22 0,0-3 5 0,-2-3 7 15,0-4 13-15,-3-4 10 16,-1 0 4-16,-3-2 1 0,-2 4 2 15,-4 5 1-15,-2 9 0 16,-2 6 15-16,-2 5 20 0,0 2-12 0,-2 10-27 16,-4 9 4-1,-1 6 20-15,1 4-14 0,1-1-7 0,1-2 2 16,1-3-3-16,1-4 0 15,0-4 0-15,2-3 1 0,0 2-2 16,2-3 1-16,4-4 0 0,1 1 0 0,0-4-6 16,4-4 3-16,-1 2-10 15,4-2-11-15,2-2-2 0,2-8-21 16,0-2 1-16,5-1-7 15,0-5 0-15,-1-4 9 0,-1-2 19 0,0 0 9 16,-3-3 14-16,-3 3 4 16,-5 4 2-16,-2 3 14 0,-6 7 16 15,-1 6 8-15,-1 1 9 0,0 5-1 0,-3 6-22 16,-5 7-15-16,-1 5-3 15,1 1 2-15,-1 2-5 0,1 0-3 16,1-1-1-16,2-1 1 16,1-4-1-16,4 0-3 0,0-3 0 0,0-3 2 15,3 0-3 1,3-3 2-16,2-1 1 0,2-2-2 0,3-2 0 15,0-2 2-15,3-1 0 16,1-4 0-16,0-4-1 0,1-6-2 16,-3-5 2-16,-2-1 2 0,-4-2-2 0,-3-2 4 15,-3 1 1-15,-3 0 3 16,-2 2 2-16,-5 1-4 0,-2 3-2 15,-2 3 1-15,0 2-2 16,3 4 3-16,2 1-2 0,3 2-4 0,2 5 0 16,1-2 0-16,0 1-2 15,1 0-13-15,7 0 13 0,1-1-6 16,2 0-12-16,2 2 1 15,0 0 8-15,2 0 5 0,2 0 4 0,2 5 2 16,1 0-2-16,1 3 0 0,-1 1 1 16,-3 2 0-16,-3 2-2 15,-2 1 3-15,-3 0 0 0,-2 1-1 0,-4 0 9 16,-1 0-3-1,-2-1 4-15,0 2 0 0,-5-3 1 0,-3 3 0 16,-1-3-6-16,-2-1-1 16,2-3 2-16,-1-3 0 0,1-2 1 15,4-2-4-15,2-2 2 0,1 0 6 0,2 0-3 16,0-1-5-16,0-5-6 15,7-4-1-15,2-3 6 0,6-3-4 16,-1-3-1-16,3-3-11 16,4-3-5-16,1 0 1 0,3-2 0 0,2 1-4 15,2 3 18-15,-2 3 3 16,-2 7-1-16,-5 2 4 0,-1 6-1 15,-3 5 13-15,-2 0 0 16,-5 10-7-16,-1 4-4 0,-5 4 3 0,-3 5 3 16,0 3-1-16,-5-2-3 0,-1 1-4 15,-2-4 2-15,0 0-3 16,1-2 0-16,0-4 2 0,1 0-2 0,0-4 0 15,2 0-7 1,2-2-7-16,-2-4-26 0,3 4-59 0,-1-6-67 16,1 0-79-16,-1-3-210 15</inkml:trace>
  <inkml:trace contextRef="#ctx0" brushRef="#br0" timeOffset="45280.062">8465 9307 900 0,'0'-10'0'0,"0"-2"34"0,2-2-29 0,1 2-7 15,0 0-39-15,2 2-79 0,-3 3-74 16,-2 0-228-16</inkml:trace>
  <inkml:trace contextRef="#ctx0" brushRef="#br0" timeOffset="45440.062">7670 9407 771 0,'15'-8'0'0,"8"-2"38"15,1 1 22-15,3-1-16 16,4 2-21-16,5 2-24 0,2-1-98 0,-4-1-264 15</inkml:trace>
  <inkml:trace contextRef="#ctx0" brushRef="#br0" timeOffset="46240.064">9097 9356 724 0,'0'-3'0'0,"0"1"263"0,0 2-194 15,-7 12-20-15,-6 10-4 16,-7 14 5-16,-5 8-4 0,0 6-15 16,-2-1-6-16,1 0-3 15,2-6 4-15,2-2-8 0,4-5-8 0,4-5-9 16,4-6 4-16,3-13-5 15,4 0 0-15,3-7 0 0,0-2-2 16,0-1-6-16,0-2 6 0,4 0-1 0,2-6 0 16,4-7 6-16,0-6 9 15,2-4-9-15,3-8 2 0,-1-3 0 16,2-5-3-16,0-9 3 15,1-2-1-15,2-6-5 0,2 0 2 0,0-1 5 16,-1 2-8 0,0 7 4-16,-5 7 0 0,-3 14-2 0,-4 10 0 15,1 10 1-15,-1 6-5 0,1 1 5 0,2 6-2 16,3 8-5-1,0 4 5-15,5 6 2 0,-1 4 2 0,5 1 5 16,2 6 1-16,-3 1 1 16,0 5-2-16,-3 2-3 0,-4 3 0 15,-2 0 0-15,-5-3-2 16,-5 1-2-16,-3-5 2 0,-5-2-2 0,-7-1-1 15,-5-5 0-15,-6-2 2 16,-4-5-2-16,-4-6-3 0,-5-4 3 16,-1-4 0-16,-1-3-1 0,-3-7 1 0,0 0 0 15,0 0-17-15,5 0-6 16,6-7-7-16,9 2 0 0,7 0-25 15,5 3-51-15,7-2-22 16,2 0-52-16,4-5-236 0</inkml:trace>
  <inkml:trace contextRef="#ctx0" brushRef="#br0" timeOffset="48010.066">9476 9791 634 0,'0'5'0'0,"4"-1"225"0,3-3-126 16,5-1-26-16,3-2-11 15,7-8-15-15,3-5-23 0,1-4-3 0,2-7 8 16,-1-6-3-16,-2-4 6 15,-5-1 3-15,-4-2-7 0,-5 1-4 16,-3 0 1-16,-2 4-9 16,-3 4-7-16,-1 8 0 0,-2 8-4 0,0 5-5 15,0 6 0-15,-5 3 1 0,-5 5-5 16,-5 9 0-16,-6 9 8 15,-3 5-4-15,-3 4 0 0,0 4 0 0,2 1 4 16,2-1-4 0,5 0 0-16,8-5 0 0,5 0 0 0,5-2-4 15,8-3 1-15,4-1-1 16,6-3 1-16,2-3-6 0,3-7-4 15,3-4 5-15,0-8 0 0,2-1 5 0,2-12 5 16,-2-5 1-16,3-4-6 16,-3-6 6-16,-1-5-2 0,1-2-1 15,-4-6 4-15,0-3 0 16,1-2-2-16,-2-6 1 0,-2-2 0 0,-1-1-1 15,-2 0 0-15,-1 4-1 16,-5 6-2-16,-6 9 2 0,-3 9 2 16,-3 10-1-16,0 8 2 15,0 4 6-15,0 5-3 0,-7 8-6 0,-6 14-2 16,-9 15-2-16,-3 11 10 0,-2 4-4 15,-3 3-1-15,2 1-1 16,1 2 1-16,2-2-3 0,5-2 2 0,8-7 0 16,5-7-1-1,7-5-8-15,7-6 4 0,8-3-2 0,6-5 2 16,7-4-3-16,6-3-3 15,0-6-5-15,5-4 2 0,0-4 2 16,-1 0 9-16,1-4-2 16,-7-7-4-16,-1-3 5 0,-5-6 2 0,-6-4 1 15,-1-3 0-15,-5-5 4 0,-4-1-3 16,-3 2 4-16,-4 1 2 15,-3 6 4-15,0 6 2 0,-5 5-1 0,-1 6-4 16,-5 4-3-16,0 3-7 16,-4 3 1-16,-5 9 2 0,-1 3 0 15,0 9-2-15,-1 1 2 16,-1 3-1-16,4 1 0 0,2 0 0 0,2-3 0 15,7-1 0-15,3-2-1 0,4-5 1 16,1-3-6-16,3-3 3 16,5-3-2-16,0-2-1 0,0-5 3 0,3-1-1 15,2-1-4 1,2 0-1-16,5 0-9 0,-2-4-9 0,4-2 1 15,-1-6 1-15,-1 0-2 16,3-2 13-16,-3-6 7 0,1 1 2 16,-5-5 6-16,-1-4-1 15,0 0 0-15,-3 1 0 0,-3 7 2 0,-4 9-2 16,-2 3 0-16,-3 6 8 0,0 2-7 15,-3 12-2-15,-4 6-1 16,0 8 14-16,-3 3 1 0,3-4-9 0,0-2-2 16,4-8 6-16,2-2 2 15,1-5-2-15,0-3 0 0,0 0-2 16,3-1-1-16,2 0-3 15,4-2 1-15,0-2-2 0,4 0 3 0,3-5-2 16,2 0-4 0,-1-4-22-16,3-4 6 0,1-1-1 0,0-3 12 15,-2-2 5-15,1-2 0 0,-3-4 4 0,-3-4-3 16,0 3 1-1,-3 0 0-15,-4 8 2 0,-2 5-2 0,-5 9 0 16,3 4 0-16,-3 4 0 16,-1 13-16-16,-6 7 16 0,-2 5 0 15,-1 3 6-15,0-5-6 16,4-3 0-16,2-6 0 0,1-2 0 0,3-7 0 15,1 3-2-15,4-4 2 0,3-4 0 16,3 1 0-16,6-5 3 16,2-4-3-16,3-4 0 0,4-4 3 0,-4-2-2 15,0 1-1-15,-4-6 0 16,-1-1 1-16,-2-3 0 0,-4-6 1 15,0 3 1-15,1 1-1 16,-3 1-1-16,-1 7-1 0,-3 5 0 0,-3 6 2 16,-1 4-2-1,-1 2 0-15,-1 7-7 0,-6 11 6 0,-6 9 2 16,-1 8 30-16,-4 7-25 0,0 6-2 0,-2 5 0 15,-1 4-2 1,-1 5 3-16,1 1-5 0,0 6 0 0,0 0 0 16,-1 1-1-16,2-2-35 15,2-4 6-15,1-5-6 0,1-3-19 16,2-7 10-16,0-7 1 15,-2-5-7-15,1-8 26 0,-1 0-2 0,1-5 0 16,-3-5 23-16,1-2 7 16,0-5-2-16,1-4 1 0,3-4 1 15,0-3 1-15,1-1 11 0,1-7 8 0,0-4 10 16,4-6 2-16,1-4 10 15,6-4 17-15,1-6-31 0,8-5-19 16,5-5-10-16,6-13 5 16,4-3 1-16,5-6-2 0,1-3-2 0,1-1-3 15,1 1-1 1,-2 6 0-16,1 6 0 0,1 6-25 0,2 12-23 15,-1 9-43-15,2 5-55 0,1 7-8 0,3-1-91 16</inkml:trace>
  <inkml:trace contextRef="#ctx0" brushRef="#br0" timeOffset="48370.066">11061 9568 651 0,'5'-3'0'0,"1"-1"274"0,3 2-125 15,5-4-57-15,3 0-20 0,8 1-8 0,3-2-25 16,4 3-19-16,4 0-10 15,0-3-4-15,0 2-3 0,-3 1-2 16,-5-1 2-16,-7 0-2 16,-5 2-2-16,-5 1 1 0,-5-1-1 0,-2 3-76 15,-3 0-11-15,-1 0-43 16,0 4-83-16,-4 0-59 0,-7 1-49 15</inkml:trace>
  <inkml:trace contextRef="#ctx0" brushRef="#br0" timeOffset="48610.068">11052 9753 836 0,'12'0'0'0,"1"0"270"16,4-1-187-16,3-3-18 0,1 2-6 0,4-1-18 15,2-2-11-15,0 0-7 16,1 1 2-16,-1 1-1 0,-3 0-10 16,-3 0-8-16,-4-1-2 15,-5 4-8-15,-3-2-32 0,-2 2-22 0,-3 0-45 16,-3 3-27-16,-1 1-89 15,-2-2-281-15</inkml:trace>
  <inkml:trace contextRef="#ctx0" brushRef="#br0" timeOffset="52010.072">11924 9206 596 0,'0'-3'0'0,"0"1"205"16,0 2-138-16,1-2-9 0,8 2-46 0,2-3 5 15,3-1 1 1,6 1 3-16,1-1 3 0,0-2 14 0,3 1 5 16,-1 0-2-16,-4 2 7 15,-2 3-8-15,-3 0-14 0,-3 5-4 0,-2 3-9 16,-1 5-3-1,-1 1-5-15,-1 5 1 0,-1 0-4 0,-1 1-3 16,-3 0 2-16,-1 2-1 16,-4 1 0-16,-6 1 0 0,-3 2 12 15,-3-1-6-15,-2-1 2 0,-4 0-5 0,-1-1 2 16,0 1 0-16,0-5-5 15,1 0 0-15,1-4 0 0,2 1 4 16,1-3-5-16,7-1 2 16,3-1 0-16,3-4-3 0,3 1 2 0,0-3 0 15,2 0 0-15,0 1-7 16,2-5 3-16,1 2 1 0,5-3 4 15,4 0 5-15,1 0 6 0,6-3 4 0,3-2-4 16,3 1-5-16,4-1-3 16,2 4 1-16,2-1-2 0,-1 2 2 15,-3 0-1-15,-6 0-3 16,-6 0 0-16,-7 0-1 0,-5 0 0 0,-2 2-10 15,-1-1-10 1,-2 1-18-16,0-2-5 0,-1 2-20 0,-1-1-53 16,-3 1-20-16,-1 0-112 15,-2-2-406-15</inkml:trace>
  <inkml:trace contextRef="#ctx0" brushRef="#br0" timeOffset="52590.073">12583 9064 799 0,'4'-5'0'15,"-4"2"279"-15,0 1-164 0,0 2-31 0,-3 6-54 16,-5 11-28 0,-3 10 35-16,-6 9 9 0,-2 0-17 0,0-2-13 15,0-4-3-15,4-6-4 16,1-3-3-16,5-4 3 0,3-7-2 15,3-3-7-15,0-2 0 0,2-3 1 0,1-1-1 16,0-1-8-16,0 0 4 16,4 0 1-16,1 0 2 0,4-3 2 15,2-3 0-15,3-5-1 16,2 2 0-16,-1-2-12 0,0 0 10 0,1-1 1 15,1 3-2-15,4 3 3 16,-4 1 0-16,0 5-5 0,-3 0 5 16,-4 7 0-16,1 6-7 15,-1 5 5-15,-3 3 0 0,0 0 0 0,-2 1 3 16,0-1 0-16,-2-3-2 0,-1-1 2 15,0-1 0-15,-2-1-1 16,0 2 0-16,0 2 0 0,-3 1 0 0,-4 1 3 16,-3 1-1-1,-1-3-2-15,-3 0 0 0,0-1 4 0,-1-2-4 16,-1-5 0-16,0-2 6 15,-2-2-5-15,1-3 3 0,-4-3-2 16,-2-1 0-16,0 0 1 16,0-1-2-16,2-3-2 0,4-1-6 0,6 1-10 15,4 1-31-15,2-1-21 0,4-3-6 16,1 3-35-16,0-5-7 15,5-1-54-15,1-4-85 0,3-2-82 0</inkml:trace>
  <inkml:trace contextRef="#ctx0" brushRef="#br0" timeOffset="52870.074">12610 9128 786 0,'5'-17'0'16,"1"0"279"-16,1 1-187 0,2 0-10 16,4 0-15-16,1 3-26 15,3 2-9-15,5-3-7 0,3 4-7 0,1 2-8 16,2 0-4-16,-1 2-3 0,-2 4-1 15,-6 1-3-15,-3 0 2 16,-6 1-2-16,-3 0-47 0,-4 1-5 0,-3 4-40 16,0 4-65-16,-5 3 4 15,-2 2-103-15,-1-1-281 0</inkml:trace>
  <inkml:trace contextRef="#ctx0" brushRef="#br0" timeOffset="53670.075">13098 9217 760 0,'-6'-7'0'16,"-2"4"244"-16,-2 3-174 0,-5 3-18 15,0 10-8-15,-3 8-11 16,0 3-9-16,3 5-9 0,1-2-4 0,3 2 0 16,2 0-6-1,3-2-4-15,1-1 0 0,4-1 0 0,1-3-2 16,0-1 1-16,3-4 0 0,3 0-19 0,4-3 8 15,1-1-4 1,1-4 0-16,2-4 0 0,-3-4 5 0,2-1 2 16,-2-1 9-16,-1-8 0 15,0-4-2-15,-2-3 2 0,-1-2 6 16,-1-4 6-16,-2-3 0 15,-1-3-5-15,0-1-6 0,-3-4 3 0,0-1-4 16,0 1 1-16,-4 1 2 16,2 5 2-16,-2 5 6 0,3 4 5 15,1 5-6-15,1 1-6 0,5 4-6 0,5-1-1 16,2 1-1-16,3 1 4 15,2 2-1-15,-1 1 0 0,0 1 0 16,-1 3 0-16,-1 0 0 16,1 7-1-16,-2 4 0 0,0 2-4 0,2 7 4 15,-5 2-2 1,1 4-4-16,-3 1-4 0,-4 1-4 0,-4-1-5 15,-1-1 12-15,-1-1-1 0,-4 1 6 0,0-2 4 16,0-1-2 0,1-2-17-16,2-1 6 0,2-3-2 0,0-3-19 15,4-3 5-15,4 0 15 16,-2-4 4-16,3 1 3 0,4-4 1 15,-1-3 2-15,3 0 3 16,0-1 0-16,-1-2 0 0,2-7 11 0,1-1 1 16,-1-4 21-16,0-4 4 15,1-3-4-15,-1-4-3 0,-2-4-7 16,-3-4-4-16,-1-6 4 0,-2 1-9 0,-8 1 0 15,0 3 2-15,-3 5-4 16,-7 3-4-16,-3 6-3 0,-2 3-3 16,0 8-1-16,-3 4-2 15,-2 5-7-15,0 7-22 0,-1 8-36 0,-2 3-12 16,0 2-40-1,-1 3-163-15,-3 0-261 0</inkml:trace>
  <inkml:trace contextRef="#ctx0" brushRef="#br0" timeOffset="54390.076">11820 9888 558 0,'1'-2'0'0,"2"1"148"0,2-1-43 0,-1 0-35 15,3 2-1-15,1-3 10 0,5 1-15 16,5 1-13-16,2-3 3 15,6 2-6-15,7 1-16 0,4 1 9 0,8 0-5 16,5 0 1 0,6 0-1-16,3 0 2 0,5 0 4 0,2 0-8 15,9 0-11-15,4 0-1 16,4-4 5-16,9-1-1 0,0-2-4 15,-1-1-6-15,-4-1-2 0,-5-4-7 0,-2 2 0 16,-1-1 3-16,-3 2-2 16,0 2-7-16,-1-4 3 0,-3 6-3 15,-2 0-1-15,-4 2 0 16,-4-2 3-16,-5 2-4 0,-5-4 0 0,-7 1 1 15,-8 5-7-15,-8-2 4 16,-8 0-5-16,-6 2-5 0,-4 0-2 16,-5-1-10-16,-2 3-2 15,-2 0 3-15,-1 0-5 0,-1 0-19 0,0 0-8 16,-4 0-22-16,-4 0-68 0,-4 0-53 15,-3 0-128-15</inkml:trace>
  <inkml:trace contextRef="#ctx0" brushRef="#br0" timeOffset="66540.092">11840 10551 605 0,'0'-12'0'0,"4"-3"252"0,0 1-150 0,1-1 1 15,0 3-3-15,3 1-39 0,3 0-22 0,2 4-9 16,4 0-7-1,4 4 0-15,3 3-1 0,3 0-5 0,4 8-6 16,-3 4 0-16,0 0-3 16,-4-2-5-16,-6 4 1 0,-3 1 1 15,-7 0-3-15,-4 5-1 16,-4 3 6-16,-4 1-3 0,-12 7 2 0,-4 6 2 15,-7 1-3-15,-3 5-3 0,-4-4 3 16,-2-2-6-16,0 1-5 16,1-6 3-16,1-3-3 0,4-3-2 0,3-5 5 15,5-4-1-15,6-5 0 16,6-4 7-16,4-2-4 0,4-3-3 15,2-2 3-15,0 2-4 16,1-3-5-16,5 0 6 0,5 3 3 0,1-3 1 16,12 0 0-1,3 0 13-15,2-9 1 0,4 1 6 0,-1 1 0 16,-1 2-2-16,-1 2-11 0,-5 3-6 0,-4 0-2 15,-3 0 2 1,-7 0-1-16,-3 0 0 0,-2 0-54 0,-3 3 9 16,-2-1-36-16,-1 2 7 15,0-2-28-15,0 4-56 0,0-2-38 16,0-1-119-16</inkml:trace>
  <inkml:trace contextRef="#ctx0" brushRef="#br0" timeOffset="66840.092">12579 10645 706 0,'0'-6'0'0,"-3"-1"315"0,-3 3-211 0,1 4-28 16,-5 3-30 0,-5 13-26-16,-1 8 6 0,-5 5-1 0,2 3-10 15,-2 5-1-15,2-1-6 16,-1-1-3-16,4-2-4 0,0-4 2 15,3-3-2-15,0-1-2 16,0-3-7-16,3-4-11 0,1-1-20 0,3-4-5 16,1-1-28-16,1-3-64 15,2-3-54-15,2-6-127 0</inkml:trace>
  <inkml:trace contextRef="#ctx0" brushRef="#br0" timeOffset="67060.092">12340 10681 527 0,'2'-7'0'0,"0"5"312"0,0-1-182 0,4 3-26 16,1 3-38-16,4 6 17 16,5 9-9-16,0 7-16 0,3 5-16 15,1 1-14-15,-1 2-4 0,-2-2-12 0,-1-3-8 16,-1-2-2-16,-1-3 1 15,-1-3-2-15,-3-1-2 0,0-4-44 16,0-2 2-16,-3-1-30 16,0-2-12-16,0-3-60 0,-3-4-140 0,0-3-253 15</inkml:trace>
  <inkml:trace contextRef="#ctx0" brushRef="#br0" timeOffset="67310.094">12863 10488 775 0,'2'-2'0'0,"-2"2"219"16,0 7-150-16,0 10 18 15,-5 9 1-15,-3 9-23 0,-2 3-30 16,0 1-18-16,2-1-6 0,-2-3-2 0,3-3-6 15,0-2-2-15,1-3 1 16,2-2-2-16,0-2 0 0,1 1-26 16,-1-2-20-16,2 0-29 15,-1-2-37-15,3-6-47 0,-1 1-126 0,1-9-48 16</inkml:trace>
  <inkml:trace contextRef="#ctx0" brushRef="#br0" timeOffset="67740.094">13135 10519 795 0,'0'-6'0'15,"-3"4"255"-15,-3 2-191 16,-6 0-11-16,1 13-8 0,-6 10-2 15,-1 9-6-15,-2 10-9 0,0 4-7 0,-1 2-7 16,1 1-5-16,5-3-5 16,4-8-2-16,5-1-3 0,4-5 2 15,2-6-2-15,4-1-2 16,5-7-2-16,4-1-2 0,1-3-6 0,1-7 6 15,1-1 2-15,-1-6 1 16,1 0 4-16,0 0 0 0,0-9-1 16,1-7 3-16,-1-2-2 15,-1-1 0-15,-1-9 4 0,0-6-3 0,-1-3 1 16,0-8 2-16,-2-3-2 0,1 2-2 15,-3-4 0-15,-2 6 3 16,-7 7-3-16,0 8 0 0,-5 5 1 0,-6 10-2 16,-1 4 2-1,-4 4-2-15,-3 6-10 0,-2 0-13 0,-2 3-5 16,2 4-26-16,0 2-4 15,1-2-20-15,5 2-46 0,2 0-35 16,3-2-85-16,2-1-233 16</inkml:trace>
  <inkml:trace contextRef="#ctx0" brushRef="#br0" timeOffset="68340.095">13447 10239 725 0,'0'-8'0'15,"2"1"181"1,-2 5-109-16,0 2 15 0,-1 0-39 0,-9 11-37 15,-4 7 6-15,-2 7 11 16,0-1-10-16,3 1 1 0,6-6-2 16,3-1-5-16,2-1-6 15,2-3-3-15,3-4-1 0,5 2 1 0,2-2 0 16,6-3 1-16,1-2 0 0,1-3 0 15,-3-2-1-15,-1 0-2 16,-1-4 1-16,-4-3 2 0,1-3 4 0,-2-2 5 16,-3-4-1-16,1 0 1 15,-3-3-1-15,-3 0-3 0,2 1-3 16,-4-3-4-16,-7-1 0 15,-4 0-3-15,-10-4 2 0,-1 2-1 0,-4-3 0 16,0 0 0 0,1 1 2-16,4 2-2 0,5-1 0 0,6 3 2 15,7 1-3-15,5 4 2 0,4-3-2 0,7 5-6 16,-1-1 8-1,3 2-2-15,2 4-2 0,3 2 3 0,2 3 0 16,0 3-4-16,2 2 5 16,-1 0-2-16,-3 2-1 0,-2 3 3 15,-2 0-2-15,-3 0 0 16,-5 2 0-16,-3 1-4 0,-3 4-1 0,-4 2 6 15,-5 6 0-15,-4 3 14 0,-1-1-8 16,0 0-4-16,-2-2-1 16,3 1 2-16,1-1-4 0,-3-3-5 0,1 2-22 15,1-4-34-15,1-1-72 16,-1-2-95-16,-2-5-250 0</inkml:trace>
  <inkml:trace contextRef="#ctx0" brushRef="#br0" timeOffset="71090.099">13823 9305 709 0,'2'-9'0'0,"2"0"219"15,0 3-151-15,1-1-13 0,1 1-9 0,-2-1-20 16,5 0 1-16,-2 2 2 16,1-2-6-16,1 2-2 0,-3 3 1 15,0-1-5-15,0 0-4 0,-2 3 0 0,0 0-4 16,0 3-7-16,0 8-3 15,-1 5 2-15,-1 3 5 0,-1 1-2 16,-1 1 0-16,-1-1-1 16,-2-3-3-16,-1-3 0 0,-1-2 5 0,-1-3-2 15,0-1-2 1,1-1 1-16,0-2-1 0,1 2 4 0,1-1-5 15,0-2 0-15,2-1 0 0,-1-1 0 0,2-2-8 16,0 1 6 0,0-1 2-16,0 0 0 0,0 0 0 0,0-1 3 15,3-4 1-15,2-5 4 16,1-2-4-16,3-1-2 0,0-3 3 15,1-1-3-15,1-2-3 16,0 0 2-16,0 1 1 0,1 1-3 0,0 1 0 16,0 3 2-16,0 4-2 15,-3 2 0-15,-4 3 0 0,-1 4 0 16,-1 0 1-16,0 1 6 0,0 7-5 0,1 4 3 15,-1 5 5-15,1 0-2 16,-2 2-2-16,1 0-3 0,-1-2-1 16,-1-2 1-16,-1-2-1 15,0-3-2-15,0-2 1 0,-4 0 2 0,0 1-1 16,-3-5 2-1,3 0 1-15,-1-2 0 0,1-2 1 0,4 0 0 16,-1 0 1-16,1 0 3 16,0-2-1-16,0-6-5 0,0-3-3 15,4-2 0-15,3-6-7 0,3-1 9 0,1-4-2 16,1-2 0-16,2-2-1 15,1-1 2-15,2 2-2 0,1-1-1 16,2 7 2-16,-2 4-4 16,0 5 4-16,-3 5 0 0,-1 4-8 0,-2 3 8 15,-1 0 0-15,-1 5-7 16,-2 4 7-16,2 1 0 0,-4 4 0 15,0 4 0-15,-2 1 7 0,-1 2-3 0,-2 1 1 16,0 2-1-16,-1-2 0 16,-2 0 2-16,-2-1-3 0,3-3-2 15,-1-1 2-15,2-5-2 16,0 1-2-16,-2-2-12 0,0 0-34 0,2 0-52 15,-3-1-34 1,1-3-122-16,-1-4-408 0</inkml:trace>
  <inkml:trace contextRef="#ctx0" brushRef="#br0" timeOffset="72220.101">13710 10493 648 0,'0'-5'0'0,"1"-1"214"16,2 0-178-16,4 0 8 16,-1 0-2-16,1 2 5 0,2-1 2 0,2 0-8 15,-3 2-1-15,-2 0 6 0,1 3-18 16,-3 0-18-16,0 3-5 15,-3 10-4-15,-1 3 3 0,0 6 8 0,0 4-2 16,-3-1-5-16,-2-2-1 16,-1-1-3-16,1-2 0 0,-2-4 1 15,1-1 0-15,-1-5-2 16,0 0 0-16,0-1 0 0,0-4 5 0,0 1-3 15,0-2-1-15,4-4 2 0,0 3-2 16,2-3 3-16,1 0-1 16,0 0-4-16,1-2-2 0,2-4-3 0,4-2 6 15,0-3 0-15,2-3 2 16,3-2-1-16,1-2 0 0,0-2 1 15,2-2-2-15,0 2 0 16,0 1 1-16,-3 5-1 0,-1 4 0 0,-3 2-1 16,0 7-1-1,-2 1 2-15,1 0 0 0,-1 9 0 0,-3 3 1 16,0 4-1-16,-1 4 0 0,-2 0 9 15,-1-3-8-15,-3 1 0 16,-1-2 1-16,-1-4-2 0,-2 2 0 0,1-4 7 16,0-3-3-16,0 0 0 15,4-3-1-15,-2-3-1 0,3 0-1 16,2-1 3-16,0 0-3 15,0 0-1-15,0 0 0 0,0-1 0 0,3-5-4 16,3-5 6 0,4-3-3-16,0-1 1 0,2-3 0 0,2-2 1 15,2-2-1-15,-1-2 2 0,2 0-3 0,0 0-4 16,-2 4 4-1,0 1 0-15,-2 7-3 0,-3 6 5 0,-2 2-2 16,-3 4-4-16,2 0 4 16,-3 9-1-16,1 7 0 0,-1 5 3 0,-3 5 3 15,0-1-2 1,-1 1 0-16,0-3-1 0,-1-2-1 0,-1-3 0 15,0-3 0-15,-2 0 0 0,1-3-12 16,0-2-13-16,-1 0-31 16,-1-1-10-16,1-1-33 0,-1-1-94 0,-1-2-76 15,3-3-205-15</inkml:trace>
  <inkml:trace contextRef="#ctx0" brushRef="#br0" timeOffset="72490.101">14279 10405 668 0,'0'-2'0'16,"0"2"315"-16,0 8-249 15,-3 8-26-15,-5 9 60 0,-5 8-46 0,-2 3-23 16,-1 2-2-1,-3 4 3-15,-2 4-2 0,-2 3-12 0,-2 1-12 16,0-3-2-16,2-1-2 16,3-7-1-16,4 1-2 0,2-3-44 15,1 0 10-15,4-1 21 0,2-5-41 0,1-4-12 16,3-5-19-16,-2-4-28 15,2 0-22-15,0-7-27 0,0-1-123 16,1-4-96-16</inkml:trace>
  <inkml:trace contextRef="#ctx0" brushRef="#br0" timeOffset="72990.102">14407 10677 879 0,'8'-14'0'0,"0"4"281"0,-5 4-196 0,-3 4-27 16,0 1-4-16,-1 1-11 15,-9 10-29-15,-8 8-7 0,-8 7-3 16,-4 0 6-16,-1 0-1 0,7-2 0 0,3-5 3 15,8-3 2-15,6-3-2 16,2-1-3-16,4 0-5 0,1 2-4 16,0 0 0-16,6 0 2 15,0 1-1-15,1 0 0 0,1 0 0 0,2-1-2 16,0-1 2-16,1 3 0 15,0-1-8-15,1-1 3 0,-5-2 1 16,5-2 0-16,-6 0 4 16,3 0 0-16,-2 0-2 0,0 1 2 0,-3-1-1 15,0 1 0-15,-1 2-1 0,-3 1-1 16,0 1-3-16,0 1 1 15,-7-2 1-15,-2-1 1 0,-1 1 1 0,-2-1 1 16,-2 0 0 0,1 0 0-16,-5-1 2 0,2-2-4 0,-1 0 4 15,0-1-1-15,0-2-1 16,2 0-5-16,1-2-2 0,-2-2-3 15,4 0 1-15,2-2 1 0,-1 0-6 0,4-3-4 16,0-1-11-16,2-5-24 16,0 2-26-16,2-5-46 0,2 2-98 15,-4-4-102-15</inkml:trace>
  <inkml:trace contextRef="#ctx0" brushRef="#br0" timeOffset="73860.103">15023 9588 594 0,'-2'0'0'0,"2"0"227"0,0 0-136 0,0 0-35 16,0 0-16-16,3 0-13 16,2 2 15-16,3 1 15 0,5 1 0 15,3-3-10-15,7 1 4 16,5-1-2-16,4-1-11 0,5 1-8 0,0-1 8 15,2 0-10-15,-3 0-14 0,-3 0-12 16,-2 0 2-16,-4 0-1 16,-4 0-4-16,-4 0 2 0,-4 0 0 0,-3 0-2 15,-1 0 2-15,-3-2-1 16,-3 2 0-16,0-2 0 0,1 1-1 15,-2 0-6-15,-1 0-8 16,2-1-16-16,-1 2-19 0,-1 0-10 0,-2 0-20 16,-1 2-40-1,0 3 4-15,-2 1-18 0,-5-2-88 0,-4 1-111 16</inkml:trace>
  <inkml:trace contextRef="#ctx0" brushRef="#br0" timeOffset="74360.104">15000 9844 571 0,'0'0'0'0,"0"3"246"0,0-3-138 0,0 2-13 15,0-1-13 1,0 0-12-16,3 0-17 0,1 1 8 0,1-1-6 15,1 0-7-15,0-1 3 0,2 1-10 0,-2-1-8 16,2 1-1 0,1 0 4-16,1-1-8 0,1 0-8 0,2 0 1 15,3 0-8-15,0 0-9 16,2 0 7-16,1 0-3 0,4-3-2 15,3-2 6-15,1 1-2 16,1 0-5-16,-1-1 5 0,-2 2-8 0,-1-1-1 16,-4 1 2-16,-1 0-3 15,-3 1 0-15,-3 1 0 0,-2-2-1 16,-4 3-5-16,1-1 2 0,-3 1-4 0,-1 0-3 15,-1 0 1-15,-2 0-8 16,1 0-19-16,-2 0 10 0,0 0-7 16,0 2-18-16,0-2 5 15,0 0 0-15,0 1-13 0,0-1-11 0,0 1-17 16,-3 2-47-1,0-1-42-15,-4-1-172 0</inkml:trace>
  <inkml:trace contextRef="#ctx0" brushRef="#br0" timeOffset="77460.108">16093 9135 585 0,'4'-7'0'16,"-1"3"232"-16,-3 3-123 16,0 1-24-16,0 0-34 0,0 2-16 15,0 5-13-15,-6 7 5 16,-6 4 44-16,-4 4-28 0,-2 2-13 0,-3-2-6 15,-2-2-5-15,1 1-11 16,2-4-3-16,2 0-1 0,4-5-3 16,4-5-1-16,6-2 0 15,1-4 4-15,3-1-5 0,0 0 0 0,0 0-2 16,7-3-7-16,1-4 12 0,6-7 4 15,2-1-4-15,2-2 1 16,1-3-2-16,-1 0-1 0,3-1 0 0,-1-2 3 16,-2-3-5-1,-1 0 4-15,0 0 0 0,-2 3-2 0,-3 4 7 16,-3 7 0-16,-3 5 5 15,-3 3 7-15,-3 3-2 0,0 1-6 16,0 0-5-16,0 10-10 16,0 8 6-16,-6 8 13 0,1 8-1 0,-4 4-4 15,-2 6 1-15,-1 2 1 0,1 0-2 16,-1 1-4-16,2-3-5 15,-1-3 0-15,1-7 1 0,1 0 0 0,0-5-4 16,1-3 0-16,1-3 2 16,1-6 0-16,0-3-14 0,0-5 6 15,0-1-1-15,3-4 7 16,-2 1-2-16,-1 0-3 0,0-2 5 0,-2 0 0 15,-2 1 1-15,0-1 2 0,-2-1-1 16,1 1 0-16,1-3 0 16,0 3 2-16,1-2-3 0,1-1 2 0,2 1-1 15,1 1 0 1,0 0 0-16,-2 1-1 0,3-1 0 0,-1 1 2 15,2-3 0-15,2 0-2 16,1 0 0-16,0 0 1 0,2 0-21 16,4 1 16-16,5 0 8 15,3-1 1-15,3 0 3 0,0 0-1 0,4-2-1 16,0 2 1-16,0 0-3 0,-1 0-2 0,0-2 1 15,-1 2-1 1,-1-1-2-16,0 1 2 0,-3-4-2 0,-2 2-35 16,-2 0-27-16,-5-2-23 15,0 2-76-15,-2-5-76 0,-4 2-198 16</inkml:trace>
  <inkml:trace contextRef="#ctx0" brushRef="#br0" timeOffset="77900.109">16449 9092 931 0,'16'-15'0'0,"-1"5"253"16,1 1-174-16,1 8-19 0,1 1 1 15,-1 8-10-15,-3 8-13 16,-3 5-10-16,-2 8-4 0,-5 4 1 0,-4 6-2 15,-4 5-3-15,-6-1-10 16,-5 1-5-16,-3-2 1 0,-2-4-4 16,-5 0-1-16,-1-4 2 15,-3-2 0-15,0 1-6 0,-2-6-6 0,5-3-2 16,3-4-6-16,3-3 7 15,7-3 2-15,5-4-2 0,5-3 2 16,3-2-7-16,0-1-1 0,0-1 7 0,5 0 2 16,5-3 2-16,4 0 6 15,3-3 3-15,5-2-3 0,2-4 3 16,3 1-1-16,2 1-1 15,-2 2 13-15,0 0 9 0,-4 3-10 16,0 0-12-16,-3 2-1 16,-4 0-2-16,-3 0-9 0,-3 1-25 0,-4 3-49 15,-3 0-15-15,0-1-32 16,-1 0-92-16,-2-1-70 0,0-2-214 15</inkml:trace>
  <inkml:trace contextRef="#ctx0" brushRef="#br0" timeOffset="78110.109">16845 9368 935 0,'5'-3'0'0,"0"0"223"15,-5 2-150-15,1 1-24 16,0 0-2-16,-1 0-18 0,0 0-24 15,0 0-5-15,-1 4 0 16,0 0 0-16,1 0-108 0,-1 0-76 16,-1-4-126-16,1 0-420 15</inkml:trace>
  <inkml:trace contextRef="#ctx0" brushRef="#br0" timeOffset="78650.11">17213 8998 872 0,'0'-4'0'16,"1"3"242"0,0 0-136-16,-1 1-22 0,-5 7-32 0,-9 13-38 15,-5 14 18-15,-7 5-2 16,0 3-17-16,0-2-3 0,2-6 2 15,7-5-1-15,3-5-4 0,5-4 2 0,3-8 6 16,5-3-7-16,-1-4-5 16,2 2 0-16,0-3-3 0,2 0 0 15,0-2-3-15,2-2 2 16,2 0-1-16,2 0 4 0,1-5 4 0,4-2-6 15,1-3 0-15,4 0 6 16,0-1-8-16,1-1 3 0,0 3-2 16,-1 1-1-16,-2 5 2 0,1-2 0 0,-2 5 0 15,-2 0-3-15,0 5 1 16,-2 5 1-16,0 1 2 0,-1 2 2 15,-3-1-4-15,0 4 2 16,-3 3 3-16,2-1-1 0,-2 2 3 0,-1-1-2 16,-3 3 1-16,0 0 2 15,0-1-3-15,0 1-3 0,-3-1 3 16,-1-1-1-16,-6-2-2 15,0 0 3-15,-3-1-2 0,-2-2 2 16,-2-3-2-16,-3 0 2 0,-1-1-4 0,-2-3 0 16,-2 2 3-16,2-3-4 15,0 1-1-15,2-3 2 0,3-1-22 0,2-1 10 16,2-3-11-1,3 0-13-15,1 0 10 0,1-1-15 0,1-3-20 16,2-1-5-16,-1-2-17 16,-1-3-66-16,1 1-36 0,1-3-112 15</inkml:trace>
  <inkml:trace contextRef="#ctx0" brushRef="#br0" timeOffset="78910.11">17195 8986 828 0,'17'-12'0'0,"4"-1"288"16,6-1-183-16,3 2-27 0,4-3-7 15,3 5-25-15,1 0-26 16,0 1-13-16,-3 2-4 0,-4 0-1 0,-4 2-4 16,-6 0-38-16,-4 2-12 15,-3 1-55-15,-8 0-41 0,-3 2-65 16,-3 0-228-16</inkml:trace>
  <inkml:trace contextRef="#ctx0" brushRef="#br0" timeOffset="79840.111">17432 9919 679 0,'4'-5'0'0,"1"-3"204"16,1-5-93-16,2 2-31 0,2-5 7 16,2-3-21-16,2-5-16 15,2-3-4-15,2-7-3 0,5-4-2 0,0-8 4 16,4-5-10-16,2-3-9 15,-2-5 2-15,1 0 3 0,0 0-19 16,-4 3-7-16,1 5 0 16,-3 6-2-16,-4 9-4 0,-4 10 2 0,-4 11 1 15,-5 5-4 1,-3 9 2-16,-1 1-1 0,-1 0-8 0,0 1 8 15,-4 9-6-15,-3 9 5 0,-6 10 4 0,-2 8 6 16,-1 4-9-16,-1 5 2 16,1-4 2-16,0 1-3 0,1-3 0 15,3-1 0-15,3-4-39 16,4-5 11-16,2-8 3 0,3-5 9 0,4-5 9 15,6-4 4 1,2-1 0-16,3-5 4 0,2-2-2 0,2-2 1 16,0-8 0-16,3-1 0 0,-1-4 0 0,1-2 1 15,2-5-2 1,-2-4 0-16,0-4 2 0,-3-2-1 0,2-4 0 15,-3-5 0-15,-1-2 1 16,-3 2-2-16,-3-1 2 0,-1 9 1 16,-5 7-1-16,-1 8 2 15,-1 8 2-15,-3 4-1 0,3 5-1 0,-3 1-1 16,0-2-3-16,0 2 0 15,-1 0-2-15,-3 5-3 0,-3 14 0 16,-4 8 10-16,-2 10 0 0,-1 6 2 0,1-2-1 16,0 0-3-1,1 0 2-15,3-5-3 0,0-2-1 0,6-3 0 16,0-7 2-16,2-2-3 15,1-5 0-15,0-2 1 0,4-4-14 16,1-3 9-16,3 0-5 16,2-3-5-16,1-3 3 0,3 1-10 0,3-2-31 15,2-1-14-15,2 0-29 16,2-4-82-16,0-3-86 0,-2-3-238 15</inkml:trace>
  <inkml:trace contextRef="#ctx0" brushRef="#br0" timeOffset="80300.112">18561 9160 784 0,'0'-11'0'0,"0"2"260"0,0 3-146 0,-9 3-55 15,-4 3-26-15,-7 5-14 16,-7 7-6-16,0 3 1 0,0 1 2 16,5-1-1-16,6-3-3 15,6 0 2-15,3-3-1 0,4-1-3 0,1 3-6 16,2 0-4-16,0 1 0 15,2 5 0-15,3 0 1 0,0-1 0 16,4 0-1-16,-1-2 0 0,2-3-7 0,1 0 0 16,2-1 7-16,1 0 0 15,3 0-2-15,-1 0 3 0,-1 4-1 16,-1-1 0-16,-4 1 0 15,-1 2 0-15,-4 0 0 0,-3 3-1 0,-2-3 1 16,-5 2-1-16,-3-1 1 16,-3-2 0-16,-4-2 2 0,0-2-2 15,-4-1 4-15,0-3-5 16,-2 1 2-16,0-4 3 0,-1-1-4 15,0-1 0-15,3-2 3 0,3 0-4 0,2 0 1 16,8 0 0-16,0-1-61 16,1-1 20-16,5-1-18 0,0-4-58 0,1 0-42 15,5-2-48 1,1-1-95-16</inkml:trace>
  <inkml:trace contextRef="#ctx0" brushRef="#br0" timeOffset="80700.113">18632 9467 701 0,'22'-7'0'16,"1"0"316"-16,3-1-206 0,-3 3-49 0,-3-4-22 16,1 2-9-1,-3-3-14-15,-4-1-2 0,-2-1-2 0,-3 0 4 16,-2-2 4-16,-4 0 3 15,-2-1-8-15,-1-2-1 0,0 1-1 16,-2 0-4-16,-2 2 0 0,-1 2 0 0,0 5-2 16,-2 2-2-16,-2 3-8 15,-2 2 3-15,-4 8 0 0,-4 6-4 16,-1 9 4-16,-1 2 0 15,0 1 1-15,4 3-1 0,0-2 0 0,2-1 1 16,2-3 0-16,3-2-1 16,2-1 0-16,5-2 0 0,1-2-1 15,2 0-1-15,3-3 2 16,3-1 0-16,1 0-2 0,3-2 3 0,1-3 0 15,3 0-1-15,4-4 0 0,4-3 4 16,1 0-4-16,3 0 0 16,2-3 0-16,0 0-96 0,0-1-12 0,0-1-44 15,1 0-107 1,0-4-52-16,-1-1-71 0</inkml:trace>
  <inkml:trace contextRef="#ctx0" brushRef="#br0" timeOffset="80970.113">19247 9253 434 0,'5'-18'0'16,"-5"3"395"-16,0 5-238 0,-1 3-8 15,-5 3-44-15,-5 3-29 16,-6 1-19-16,-8 10-19 0,-2 8-5 0,-4 5 0 16,-2 6-7-16,2 0-4 15,2 3-4-15,4 1-1 0,3-1-3 16,5-2-2-16,3-2-1 15,3-2-4-15,6-4-2 0,2 0-3 0,3-5 0 16,0 0-3-16,8-2 2 0,5-4-1 16,4-1 0-16,5-2 0 15,4-3 10-15,2-1-9 0,3-4 2 0,-1 0-6 16,-1 0-30-16,0-5-22 15,-4-2-22-15,-2 2-30 0,-1-1-27 16,-7-2-78-16,-7-2-467 16</inkml:trace>
  <inkml:trace contextRef="#ctx0" brushRef="#br0" timeOffset="89430.125">4594 11439 475 0,'-8'0'0'0,"5"1"255"0,0-1-142 15,3 0-10-15,0 0-8 16,0 0-43-16,4 0-22 0,5-3-17 16,6-2 19-16,10-2 19 0,9-1-10 0,8-1-12 15,6 0-2-15,3 0 0 16,2-1-8-16,0-1-6 0,-7 3-6 15,-4 1 1-15,-5 1-7 16,-9 5-1-16,-8 2 0 0,-6-2 0 0,-8 1-47 16,-5 0-9-1,-1 1-19-15,0 5-48 0,-3 4-2 0,-4-2-19 16,-6 2-206-16</inkml:trace>
  <inkml:trace contextRef="#ctx0" brushRef="#br0" timeOffset="89670.125">4932 11376 586 0,'-4'-5'0'0,"1"3"311"0,0 1-199 16,1 1-29-16,0 0 0 16,-4 11-39-16,-2 10-12 0,-4 15 14 15,-4 17-2-15,-4 9-10 0,-1 11-4 0,-4 4-6 16,2-1-7-16,1-3-10 15,3-7 2-15,5-9-4 0,4-8-5 16,2-10 0-16,3-7 6 16,3-5-8-16,1-7 3 0,1-2-2 0,0-4-64 15,1-3-24 1,6-5-37-16,-1-6-186 0,3-12-335 0</inkml:trace>
  <inkml:trace contextRef="#ctx0" brushRef="#br0" timeOffset="90300.126">5198 11797 746 0,'6'-9'0'0,"1"1"245"0,-2 1-159 0,1 6-12 15,0 1-32-15,4 6-24 16,1 8 3-16,2 6-6 0,2 7 1 0,-5 2-5 16,1 4-2-16,-3-1-1 0,-5-3-3 15,-3 0 1-15,-1-5-3 16,-6-2 0-16,-3-1 6 0,-1-4-1 0,-2-2-5 15,1-3 3 1,1-4-5-16,3-2 1 0,1-2 3 0,3-3-2 16,3-1 1-16,1-5 5 15,2-10 3-15,6-10-9 0,5-4 6 16,4-8 7-16,3-6 3 15,3-5 1-15,1-2-5 0,1-1-6 0,-3 1-7 16,4 7 0-16,-3 7-3 0,-2 9-9 16,-1 12-19-16,0 11-32 15,1 4-3-15,0 4-13 0,0 10-45 0,0 1-16 16,-3 3-59-16,-6 2-171 15</inkml:trace>
  <inkml:trace contextRef="#ctx0" brushRef="#br0" timeOffset="91650.128">5739 11822 653 0,'-1'-22'0'0,"-4"0"260"16,-1 1-155-16,-1 3-18 0,-2 6-11 15,-1 2-14-15,0 3-7 16,-6 7-22-16,-1 0-13 0,-4 15 3 0,-4 10-5 16,0 5-7-16,1 12-3 0,3 1-2 15,4-2-4-15,8 0-4 16,4-7 4-16,5-5-3 0,0 0-3 0,7-6 3 15,1-3-2-15,4-5-7 16,-1-7-4-16,2-3-1 0,3-3 0 16,4-2 9-16,4-5-16 15,1-9-13-15,3-4 8 0,-3-6 4 0,0 2 14 16,-1-6 9-1,-2-2 0-15,-3-1-4 0,-2-2 6 0,-2-2 3 16,-4 6-6-16,-2 3 2 0,-4 6 8 0,-3 11-4 16,-2 6 9-1,0 3 1-15,-2 2-2 0,-6 11-5 0,-1 6-6 16,-4 8-3-16,0-1 2 15,6 2 2-15,0-4-5 0,3-4 4 16,4 1-3-16,0-5-2 16,4-4 4-16,3-1-2 0,0-5-8 0,4 1-1 15,4-5-7-15,1 1-9 0,4-3-2 16,1 0-15-16,1-8-8 15,1-5 14-15,-2 1 12 0,1-4 5 0,-4-2 15 16,0-1 2-16,-6-1 5 16,1 0 0-16,-3-1-1 0,-3 0-1 15,-2 1 0-15,-2 5 7 16,-1 5-4-16,-2 6 3 0,0 2-3 0,0 2-4 15,0 4 2 1,-1 11-2-16,-5 6 2 0,-1 8 53 0,-1 3-38 16,2-1 6-16,1 0-2 0,-2-1-2 0,2-7 5 15,0-3-4 1,0-5-2-16,-2-6 2 0,2-1-2 0,2-4-4 15,0 1-4-15,1-5 2 16,2 0-3-16,0 0-2 0,0-2-1 16,0-5-3-16,6-5-4 15,1-4-8-15,3-5 9 0,1 1-2 0,2-4 1 16,3-3-5-16,-2 0 0 15,2-1 4-15,4-4-4 0,-2 2-1 16,2 2 6-16,-2 2 0 0,0 7-4 0,0 6 7 16,-1 7-2-16,1 3-5 15,2 3 4-15,-2 3 4 0,-1 6-3 16,-4 4 1-16,-3 3 0 15,-5 7 5-15,-5 3-1 0,0 3 1 0,-8 2 0 16,1 1 3 0,-1-3-7-16,0 1 1 0,3-5 3 0,0-4-4 15,4-3-1-15,1-5 0 0,1-2 0 0,5 1-3 16,1-5 3-1,1-2 0-15,3-4-7 0,2-1 9 0,0-1-2 16,1-11 0-16,2 0 1 16,-1-10-1-16,-1 2 0 0,1-5 2 15,-1-4-1-15,-2-1 0 16,-1-5 2-16,4 1-4 0,-4 1-2 0,-1 3 3 15,1 2 0-15,0 4-7 16,-2 5 5-16,0 5 1 0,-4 7-1 16,3 1 2-16,-3 2 0 0,0 4-9 0,1 4 7 15,-1 9-3-15,0 9 0 16,1 6 8-16,2 5-2 0,1 2 0 15,3 1 3-15,-2-3-2 16,-1-2-2-16,-5-1 0 0,-3-5 4 0,-1-1-5 16,-9-2 2-1,-2-3 3-15,-4-2-6 0,0 0-1 0,-2-2-6 16,4-4-8-16,2-5 10 15,4-2 6-15,5-4-5 0,1 0-5 16,1 0-10-16,3-5-2 0,4-3 7 0,4-5 16 16,2-1 0-16,3-1-15 15,-1-3-5-15,2 0 2 0,3-2 9 16,0-2 3-16,0 0 1 15,2-2 5-15,-4 0 0 0,-1 0 0 0,0-1 0 16,-3 2 0-16,0-2 0 16,0 6 18-16,-4 3-12 0,0 7-2 15,-4 5 0-15,-2 4-3 0,-3 0-2 0,-1 12-9 16,-1 8 15-16,-7 7 9 15,0 5-2-15,-3 0-8 0,0-2-3 16,3-3 4-16,1-3-3 16,2-3-3-16,2-4 2 0,3-4-1 0,0 1-9 15,0-5-4 1,7-1-7-16,2-1-17 0,3-2-17 0,4-3-38 15,2-2-12-15,3 0-26 16,2-5-26-16,-1-4-132 0,0-4 33 16</inkml:trace>
  <inkml:trace contextRef="#ctx0" brushRef="#br0" timeOffset="92520.129">6999 11833 371 0,'0'-8'0'0,"0"1"212"0,0 6-132 0,0 1-21 16,2 0-25-16,-2 0-11 15,0 5-3-15,0 8-1 0,-5 7 61 16,0 7-32-16,-3-1-25 15,1-1 3-15,0-1-9 0,-3-2-4 0,2-5-3 16,0-1 6-16,1-5-2 0,4-1 6 16,-2-4 0-16,3-6-12 15,1 1-7-15,0 0 0 0,1-1 1 0,0 1-4 16,3-1-6-1,2-3-11-15,2-4 13 0,3-3-11 0,1-1-7 16,0-4-7-16,2-2 19 16,-1-2-8-16,-1-4 4 0,1-1 9 15,-1 0 6-15,1 3-1 0,-2 3 0 0,1 3-1 16,-2 6 5-16,-2 2 3 15,-1 5 3-15,-3 2 1 0,1 0 0 16,-3 8-2-16,0 3 9 16,-1 6 7-16,0-1-4 0,-1 4-7 0,0-2-6 15,-1-3-2-15,-1 0 3 16,0 0 0-16,-1-2 0 0,-2 1 2 15,1-3-5-15,-2-3 0 16,1 1 4-16,1-2 1 0,0-3-3 0,0 0 0 16,3-1 2-16,1-3-4 0,1 0-5 15,0 0 0-15,3 0-5 16,3-4 0-16,3-4 12 0,1 0 0 0,-1-4-5 15,3-2 2 1,-2-3-5-16,4-1 3 0,0-1-1 0,3-5 0 16,0 2-8-16,1-2 9 15,0 0-2-15,0 5-17 0,-3 4 14 16,0 5 4-16,-4 5 0 15,-2 3 2-15,-3 2 0 0,-3 5-1 0,0 7 2 16,-2 5 0-16,-1 3-4 0,-2 3 2 16,-2-1 6-16,-2 0-7 15,1-5 12-15,2 2-10 0,1-5-3 0,2-3 2 16,0-1 0-16,0-3-2 15,2 0 2-15,0-2-1 0,4 1 0 16,-1-2 0-16,1-2 0 16,3 0-1-16,1-2-2 0,5 0-4 0,-2-2-27 15,0-5 9-15,1-5 19 0,0 1-7 16,2-2 9-16,0-4-2 15,1-1-13-15,-1-3 1 0,2-1-8 0,-5 0-6 16,1 2 7 0,-4 5 6-16,-5 5 11 0,-2 5 13 0,-3 4 0 15,0 1 12-15,0 0-2 16,-3 5-10-16,-5 6 3 0,-2 7 10 15,-1 2 12-15,2 6-5 16,1-2-8-16,-1 0-9 0,4-1-7 0,1-3 2 16,0-4-2-16,4-4-1 0,0-2 0 15,0-3 0-15,4-2-4 16,3-1 5-16,0-3-1 0,4-1 0 0,0 0 5 15,4-2-8-15,0-3-101 16,4-2 2-16,1-4-97 0,0-2-77 16</inkml:trace>
  <inkml:trace contextRef="#ctx0" brushRef="#br0" timeOffset="92670.129">7587 11403 750 0,'-7'-9'0'0,"4"4"273"16,3 5-205-16,0 0-60 15,5 5-16-15,3 6-4 0,3 6-51 16,-1-5-141-16,-1-2-348 16</inkml:trace>
  <inkml:trace contextRef="#ctx0" brushRef="#br0" timeOffset="94640.132">7834 11742 579 0,'1'-9'0'15,"-1"1"296"-15,0 2-191 0,0 1-13 0,-2 1 8 16,-2-1-33-1,-1 4-20-15,-5 1-16 0,-3 1-13 0,-4 12-10 16,-1 3-5-16,0 4 5 16,0-3-5-16,6 0-3 0,4-3 0 15,4 1 2-15,4-2-5 16,2 0 4-16,7 2-2 0,4-1-3 0,3 0 4 15,0 0 0-15,2 2-20 16,-2-2 16-16,-1 3 0 0,-4 0-7 16,-3-1 3-16,-3 0 2 0,-5-2-3 0,0-1 7 15,-7 1-2-15,-3 2 2 16,-5-1 4-16,-2-3 1 0,-1 1-4 15,-2-6 1-15,-2-1 0 16,4-2-4-16,0-2 7 0,3 0-2 0,6-1-2 16,3-1-8-1,3 0 2-15,3-3 0 0,6-3-3 0,4-2-9 16,5-2 8-16,5 0 9 15,2-2-7-15,3-3-4 0,2 0 10 16,2-2 1-16,2-4-9 0,0-4 4 0,1-1 0 16,1-3-2-16,-1-2 6 15,-1-1 4-15,-1-3-2 0,-4 2 2 16,0 1-1-16,-5 8 0 15,-4 5 0-15,-6 7 10 0,-5 5-7 0,-5 4 2 16,-1 3 2-16,-7 0 15 16,-8 3-21-16,-6 5-1 0,-3 6 0 15,0 0 12-15,4 0-1 0,3-2 4 0,6 1-6 16,5-1-7-16,5 5-4 15,4 1 1-15,5 3 1 0,6 1-2 16,1 0 3-16,3 2-2 16,0 2-18-16,-3-2 8 0,0 1 1 0,-5-3-1 15,-2-1 11 1,-4 1 0-16,-3-6-3 0,-1 2 2 0,-3-3-1 15,-5-4-1-15,-1 1 3 16,-3-3 0-16,-2-1 0 0,-1 2 2 16,-1-4 2-16,2 0-4 0,4-1 0 0,2-2 0 15,4-1-38-15,3-1-4 16,1-1 8-16,0 0 3 0,5 0 8 15,3-4 8-15,1-4 17 16,4-5-4-16,0 1-15 0,1-2 1 0,4-1 15 16,0-2 0-16,1-2 0 15,3-1-3-15,-2-2-7 0,5 1 3 16,-1 0 10-16,1 1-1 15,0 3-1-15,-1 2 0 0,-5 5 0 0,-3 5 8 16,-5 2 6-16,-6 3-2 0,-4 1-5 16,-3 7 12-16,-5 9 21 15,-3 4-16-15,-2 2-10 0,1-1-3 0,-1 1 0 16,3-2-1-1,0-1-5-15,4-3-6 0,1-2 2 0,2-2 1 16,2-3-2-16,0-5 0 16,0 0-2-16,4 2-9 0,0-4-2 15,3-3-1-15,4 2-10 0,-1-2 8 0,6-2-6 16,0-6 5-16,2-2 9 15,3-1 5-15,1-3-1 0,2-2 5 16,3-2-2-16,-2-4-20 16,1-1 9-16,0-3 4 0,-2-1 8 0,-4 2 0 15,-5 2 2-15,-3 9 1 16,-6 6 17-16,-5 5 16 0,-1 3 7 15,-2 0-23-15,-5 5-21 16,-4 11 2-16,0 3 9 0,-2 3-4 0,3 5-5 16,-2 1 2-16,2-1-2 0,-1 0-2 15,4 1 2-15,1-3 0 16,3 1-1-16,3-6 0 0,2-2 0 0,6-5-14 15,2-3 12 1,4-1-1-16,2-4-4 0,2-1 2 0,1-3-1 16,-1-1-3-16,0 0 0 15,0-7 2-15,0-1 1 0,-1-4 7 16,-1-2-1-16,-4-3 0 15,-3-5 4-15,-6-3-1 0,-1 0-4 0,-2 0 2 16,-1-3 1-16,-1 1-4 0,-3 0-2 16,2 5-4-16,0 1-1 15,-1 7 2-15,2 3-2 0,-2 5 3 0,1 4 4 16,0 1 4-16,0 1-2 15,-1 4 0-15,0 1 0 0,0 3-2 16,3 1 4-16,1-1-2 16,0 0 0-16,3 1 0 0,4-5 0 0,6-2-5 15,3 0 8-15,6-2-3 0,3 0 0 16,1-2 0-16,0 0 4 15,-2-2-4-15,0 1 0 0,-5 3 0 0,-2 0 6 16,-7 5 4 0,-2 5-9-16,-5 4 10 0,1 5 7 0,-3 2-9 15,-1 0-5-15,0 3-2 16,-2-5 1-16,-1 1-3 0,0-1 0 15,-1-2 2-15,-1-3-2 16,1-2 0-16,-1-3 9 0,-3-1 11 0,0 0 2 16,2-4-2-16,-2 1-2 0,2-1-7 15,3-1-8-15,2-3-2 16,1 0 0-16,0 0-2 0,3-5-16 0,5-2 17 15,1-5 0-15,3-5 3 16,3 0-3-16,-1-1 2 0,3-3-2 16,2-1 0-16,2-1 2 15,3 0-2-15,1 0-7 0,5 8 3 0,-8 2-2 16,-3 2 7-1,-5 6-2-15,-5-3 1 0,-1 8 0 0,-1 6 7 16,-3 8-8-16,-4 3 2 0,0 3 6 0,-2 3-1 16,-3-3-1-1,1 1-4-15,2-1-1 0,1-3 0 0,1-2 2 16,0-1-2-16,0-3-1 15,3-1 1-15,1-1 0 0,-1-1-38 16,-1 1-6-16,0-2-32 16,0 0-27-16,-1-3-22 0,0-3-72 0,0-1-73 15</inkml:trace>
  <inkml:trace contextRef="#ctx0" brushRef="#br0" timeOffset="94850.132">8625 11497 880 0,'0'-5'0'0,"8"2"131"0,2-1-117 15,-1 1-7-15,2 0-2 16,-1 1-10-16,-1 0-226 0,-2-1-135 16</inkml:trace>
  <inkml:trace contextRef="#ctx0" brushRef="#br0" timeOffset="99170.138">9671 11514 462 0,'3'-13'0'0,"-3"6"268"15,0 3-155-15,0 3-23 16,-4 1 6-16,-4 11-62 0,-1 10-18 16,-6 16 14-16,-2 10 3 0,-1 10-6 0,2 8-5 15,-1 2-9-15,2 2-6 16,1-4-2-16,-1-7 2 0,1-9-1 15,1-5-3-15,0-11 2 16,3-6-2-16,2-6-3 0,1-11 0 0,4-2 0 16,1-6 5-1,2 0-1-15,0-2 0 0,0 0 0 0,2-5 6 16,0-9 0-16,4-2 3 15,1-5-9-15,1-2 0 0,2-2-5 16,-1-8 2-16,1-7 1 0,2-1-2 0,1-5 0 16,2-7 12-16,-1 0-5 15,2-4 4-15,1 2-7 0,-5 2 0 16,0 7 4-16,-3 5-4 15,-2 10-1-15,-2 13 3 0,-3 4 4 0,-1 10 4 16,-1 2-2-16,1 1-9 16,1 1-3-16,1-1 0 0,4-1 0 15,1 2 16-15,3 0-1 0,4 4 3 0,0 7 9 16,6 4 0-16,0 7 0 15,0 11-4-15,2 6-4 0,-2 5-5 16,-4 6-9-16,-2-1 1 16,-2-3-3-16,-3 1-4 0,-4-5 2 0,-1-3 3 15,-4-3-4 1,-1-3 5-16,0-3-4 0,-6-3-2 0,-3-1 2 15,-5-2 2-15,-4 1-3 16,-5 0 0-16,-5 0 8 0,-3-3-8 16,-3 1 0-16,-1-4 3 0,0-5-3 0,2-3 0 15,4-3 3-15,4-5-4 16,6-3 2-16,5 0 2 0,4-3-5 15,6-3-5-15,1 0-12 16,3-5-46-16,1-1-37 0,5-4-27 0,3-2-84 16,-1-2-88-16,1-3-310 15</inkml:trace>
  <inkml:trace contextRef="#ctx0" brushRef="#br0" timeOffset="101270.141">10011 12027 658 0,'-1'1'0'16,"1"1"190"-16,0 0-147 15,0 0 19-15,0 1 4 0,3 0-6 16,-2 0-4-16,3 0-17 16,2-1-11-16,1-2-2 0,4 2 0 0,5-1-2 15,2-2-4-15,0-6-5 0,4-3 3 16,-3-2 1-16,2-4 2 15,-2-1-1-15,-4-5-12 0,-1 0 0 0,-4-1-1 16,-3-1-6 0,-2 4 3-16,-4 1 0 0,-1 4-3 0,-1 4 3 15,-6 2-2-15,-1 5-4 16,-3 2-4-16,-2 2-2 0,0 0-4 15,-2 9 9-15,1 3 0 16,-3 4-3-16,0 2 6 0,0 7 0 0,-1 6-5 16,1 3 8-16,1 5-3 0,2-3 0 15,4-1 0-15,5-1-2 16,4-8-1-16,3-1 5 0,8-7-4 0,3-4-1 15,8-5 4-15,3-1 15 16,4-4-8-16,2-3-4 0,0-2 0 16,2-6 8-16,-1-4-5 15,-3-2-4-15,-3 1 0 0,-1-7 5 0,-3-3 4 16,2-2 5-1,-2-6 3-15,2-3-5 0,-3-4-6 0,1-6 1 16,0-6-5-16,-2-3-3 0,0-2 2 0,-2 1-2 16,-4 2-4-1,-2 3 4-15,-3 4 1 0,-4 8-5 0,-1 7 4 16,-3 9 1-16,0 9-3 15,0 7 0-15,-2 3 2 0,-3 3-12 16,-6 10 6-16,-5 7-4 16,-5 13 7-16,-3 4 2 0,0 6 0 0,-1 7-2 15,-1 6 2-15,1 5-1 0,3 3-1 16,3-2 2-16,5-6-1 15,6-6-5-15,4-6 0 0,4-8-3 0,5-2-8 16,8-7 2-16,3-1 2 16,3-4 0-16,2-7 7 0,5-3-1 15,0-7-1-15,1-1 6 16,1-3 2-16,-1-4-2 0,0-4 0 0,-1-7 3 15,-1-1-4 1,0-4 3-16,-3-2 0 0,-3-2-2 0,0-2 2 16,-3-2 2-16,-3 0-4 0,-5 1 2 0,-6 2 5 15,-2 4-5 1,0 1 7-16,-7 5-4 0,-4 1-4 0,-1 5 0 15,-6 4 4-15,1 2-5 16,-2 2-1-16,0 3 2 0,-1 10 0 16,2 5-3-16,-1 9 2 15,0 5-3-15,4 3 6 0,1 3-3 0,4-4-1 16,4-1 4-16,4-4-4 15,2-5-12-15,4-3 5 0,3-6-3 16,3-2 1-16,2-5 11 0,1-1 0 0,0-4-5 16,2-2 7-16,2 0-3 15,-1-3-9-15,5-4-8 0,-4 0-5 16,4-3 3-16,-1-2 6 15,-1-2 7-15,-3-1 0 0,1-4 8 0,-3-3 1 16,-1-5-4 0,1-1 4-16,-2 1-1 0,1-3-2 0,-6 4 2 15,0 4 4-15,-4 9-2 0,-2 5 7 0,-1 7 1 16,0 1-5-1,-3 8-5-15,-6 6-2 0,-2 9 0 0,-1 0 1 16,2 1 5-16,2-4-6 16,4-2 1-16,3-4 0 0,1-1 0 15,0 0-3-15,2-6 4 16,1 0-2-16,4-2-1 0,-2-1 4 0,2-3-4 15,2 0 3-15,0-1 1 16,2 0-4-16,0-3 1 0,5-3 1 16,0 0-8-16,1-5 9 0,1-1-2 0,0-2-5 15,-2-6 8-15,2 1-1 16,-2-5-2-16,-1-4 2 0,0 1 1 15,-3-3-2-15,-2 4 0 16,-1 4 0-16,-5 8 0 0,-1 5 1 0,-3 5 1 16,0 4-4-1,0 3 2-15,-5 10-1 0,-5 8-13 0,1 5 17 16,-1 1 2-16,3-3-7 15,2 0 3-15,0-6-1 0,3-2 0 16,0-3 0-16,2-3 1 0,0 0-1 0,5-2-1 16,0-4 0-16,5 2-3 15,1-3 5-15,1-3 1 0,4 0-1 16,-2 0-1-16,1-3 0 15,0-5 0-15,1-1 0 0,0-2 0 0,1-4 0 16,-1-2 0-16,0-1 2 16,2-4-2-16,-2-1 0 0,0 3 3 15,-2-1-3-15,-3 1 0 0,-3 3 2 0,-2-1-2 16,-3 5 0-16,-3 3 15 15,2 1-2-15,-2 6 2 0,0-2-5 16,0 5-1-16,0 0-3 16,0 0-5-16,0 0-2 0,0 0 1 0,-1 5-2 15,-3 7-7 1,-4 9 16-16,-3 7-1 0,-1 5 2 0,-4 4 5 15,1 0-6-15,-3 0 0 16,3 1 4-16,0 0-7 0,0 0 1 16,0 5 2-16,0 2-4 0,0 0 1 0,0 2 33 15,1-1-34-15,-1-4-1 16,3 0 1-16,0-1 0 0,1-1-5 15,1-3 3-15,0-4-1 16,-2-2 0-16,2-5-2 0,-3-2 3 0,2-2-2 16,-2-4 2-16,-1-2 2 15,-1 0-4-15,1-3 2 0,-2-1 2 16,0 0-4-16,-2 0 2 15,1-4 2-15,-4 1-4 0,0-4-1 0,-1 1 2 16,0-2-21-16,0-3 20 0,2-2-5 16,-1 1-2-16,2-5 7 15,1 0-1-15,1-5-5 0,1-1-7 0,2 1-6 16,-2-5-13-1,3 2-4-15,0-2-3 0,3 0-8 0,2 1-7 16,1 3-43-16,2 0-83 16,-1-3-83-16,-3 1-272 0</inkml:trace>
  <inkml:trace contextRef="#ctx0" brushRef="#br0" timeOffset="109390.153">11547 12078 706 0,'-1'0'0'0,"1"0"251"16,-1 0-144-16,1 0-20 0,0 0-15 16,-2 0-20-16,2 0-24 15,0-1-13-15,4 1-7 0,3 0 6 0,4 0 20 16,6 0 3-16,5 0 5 0,3 0-4 15,7-2 2-15,1-2-4 16,3 1-5-16,4 1-4 0,-1 0-5 0,-1 2-6 16,-1 0-8-1,-5-1 0-15,-3-1-6 0,-7-2-1 0,-2 0 2 16,-2-1-1-16,-6 0-3 15,-1 1 2-15,-2 2 2 0,-1-1-4 16,-1 3 2-16,-3 0-2 16,0 0-39-16,-1 0 0 0,-1 0-24 0,-1 1-43 15,-1 3 19-15,0 2-9 0,-6 2-25 16,-2-1-27-16,-6 1-81 15,0-3-136-15</inkml:trace>
  <inkml:trace contextRef="#ctx0" brushRef="#br0" timeOffset="109700.153">11556 12237 830 0,'8'0'0'0,"4"0"217"16,5 0-108-16,1 0-21 0,2-4-7 16,7-1-22-16,1-1-4 15,3 2 5-15,2-2-3 0,-3 0-9 0,0 0-8 16,-2 0-6-16,0 3-9 0,-3 1-11 15,-2 2-8-15,-2-2-2 16,-3 2-5-16,-3 0 2 0,-4 0 0 0,-1 2-1 16,-4-2-29-16,-2 2-1 15,-1-1-23-15,-1 1-10 0,-1 0-22 16,-1-1-25-16,0 2-4 15,0-2-31-15,0 2-98 0,-7-2-88 0</inkml:trace>
  <inkml:trace contextRef="#ctx0" brushRef="#br0" timeOffset="115100.161">12748 11754 589 0,'3'-6'0'16,"-1"2"230"-16,0-1-128 16,-1 3 4-16,1-1-27 0,-1-1-12 15,2 1-7-15,-3 2-12 16,2-2 2-16,-1 2 1 0,-1 1-9 0,0 0 0 15,0 0 0-15,0 0-1 16,0 0-13-16,0 4-13 0,-5 6-9 16,-5 5-5-16,-3 7 15 15,-9 2-1-15,5 2-9 0,0-1-2 0,-1-1 2 16,7-5-5-16,-2-4-1 0,5-5 0 15,1-2 4-15,3-2-4 16,1-3 0-16,2-1 4 0,0-2-4 0,-1 0 0 16,2 0 2-1,0 0-4-15,0 0 1 0,2 0-2 0,0 0-1 16,0-2 4-16,3-5 0 15,4 0 0-15,1-3 6 0,3 2-2 16,0 1-5-16,2 0 2 16,-1 1-1-16,2 2 0 0,1 2 0 0,0 0 1 15,-1 2-2-15,-1 2 2 0,2 1-1 16,-3 3 0-16,1 1 0 15,-1 3 2-15,-1-1-2 0,0 3 0 0,-2-1 2 16,-1 3-2-16,-1 1 0 16,-1 2 3-16,-3 2-3 0,-3 1 0 15,0 1 8-15,-1-2-5 16,-1 1-1-16,0-1-1 0,0-2 0 0,0 0 1 15,-1 0-1-15,-1 1 0 0,-3 1 0 16,-2 0 1-16,-1-2-2 16,-5-1 0-16,1 1 5 0,-3-4-5 0,-1 3 0 15,1-3 4 1,-4-4-6-16,2 3 4 0,-4-7 1 0,4 0-4 15,-4 0 2-15,1-3 1 16,-3 0-1-16,0-2-1 0,0 0 0 16,1 0 0-16,6 0 0 15,-2-4 0-15,6 0 0 0,3-2-6 0,1 2-10 16,5 1-18-16,-1-2-25 0,3-2-39 15,1 0-40-15,5-6-12 16,2 1-42-16,2 0-156 0,-1-2-185 0</inkml:trace>
  <inkml:trace contextRef="#ctx0" brushRef="#br0" timeOffset="115420.161">12814 11684 811 0,'5'-8'0'0,"4"0"291"0,0 0-192 0,7-2-15 15,3 2-11-15,8-1-13 0,5 0-8 16,1 3-27-16,3 1-13 16,-2 1-6-16,-1 3-6 0,-5-1 0 0,-5 0 5 15,-5 2-4-15,-4 0 1 16,-3 0-4-16,-4 1-53 0,-3 3-6 15,0 0-22-15,-4 4-64 16,0 1-55-16,0-1-127 0</inkml:trace>
  <inkml:trace contextRef="#ctx0" brushRef="#br0" timeOffset="115770.162">13390 11689 927 0,'0'-5'0'0,"0"4"266"15,0 1-194-15,0 1-32 0,0 12-30 16,-3 9 16-16,-5 12 23 16,-2 7-12-16,0 6-18 0,-3 1 3 0,0-2-5 15,-2-3-9 1,0 1-4-16,3-4 1 0,2-5 11 0,1-3-11 15,3-8-1-15,2-4-4 0,1 1 0 0,-3-2-32 16,4-4 9 0,-1-1-13-16,1-4 0 0,2-1 13 0,-1-4-67 15,1 2 6-15,0-4-47 16,0-3-156-16,0 0-151 0</inkml:trace>
  <inkml:trace contextRef="#ctx0" brushRef="#br0" timeOffset="116280.162">13629 11757 879 0,'8'-13'0'0,"3"1"259"0,1 1-150 16,2 0-36-16,2 1-17 16,1 3-1-16,3 4-11 0,1 1-4 15,-1 2-7-15,-2 4-4 0,-2 5-16 0,-4 4-2 16,-2 7-3-16,-3 0-2 15,-6 6-1-15,0 6 4 0,-8 2-2 16,-6 5-1-16,-5 0 0 16,-1 1-1-16,-4-3-5 0,0 1 0 0,0-2 6 15,-2-2-7-15,0-3 2 16,-3-4 3-16,2-4-4 0,2 0 0 15,4-6 0-15,2 0 0 0,4-2-9 0,5-5 6 16,1-2-1-16,4 0 3 16,3-3-2-16,1-2-1 0,0-1 2 15,0 0-4-15,0 0-4 16,3-1 8-16,7-1 2 0,5 0 0 0,4-6 0 15,4-2 5 1,1 0-4-16,3-1 0 0,-1 1 0 0,1 0-1 16,2 2 0-16,1 3 14 15,-3 2-5-15,-2 0-6 0,-2 1-1 16,-4 0-4-16,-3 0-6 0,-3 0-9 0,-5 0-30 15,0-2-14-15,-3 2-1 16,-3 0-23-16,0 0-11 0,-2 0-55 16,0 0-146-16,-5 0-125 15</inkml:trace>
  <inkml:trace contextRef="#ctx0" brushRef="#br0" timeOffset="122590.171">12407 12491 544 0,'-11'0'0'0,"-2"0"238"16,2 0-150-16,2 0-12 16,-1 0-4-16,3 0-26 0,3 0-11 0,1 0-3 15,2 0 5-15,1 0 7 0,0 0-7 16,0 0-11-16,0 0-1 15,0 0 2-15,0 0-7 0,0 0-8 0,0 0-4 16,0 0-4-16,0 0-1 16,0 0 2-16,0 0 1 0,0 0-3 15,0 0 4-15,1 2-1 16,2 0-7-16,3 2 2 0,2 1 35 0,5-2-7 15,4 2 3-15,3-2-4 0,8 0 6 16,5 0-4-16,7 1-2 16,5-3-2-16,8 0-3 0,3-1-4 0,7 0-2 15,10-4 0 1,2-1-2-16,5-1-5 0,-1-2 4 0,-2 0-3 15,-2-1-7-15,-3 2 9 16,-1 2-5-16,-1 1-1 0,4 2-1 16,-1 1-2-16,-1 1-1 15,-3-2 0-15,0-1-1 0,-2 0-3 0,-1 1 2 16,-5-4 4-16,-4 0-8 0,-6-1 6 15,-4-2-2-15,-8 0-2 16,-6-1 2-16,-8 2 0 0,-11 1-1 0,-5 1 0 16,-7 3 5-16,-2-1-5 15,0 1 0-15,-1-2-29 0,-5 1-22 16,-4 4-6-16,-6 0-20 15,-2 0-44-15,-5 1 28 0,-1 5-24 0,-2 3-91 16,-2 0-119 0,-1-3-366-16</inkml:trace>
  <inkml:trace contextRef="#ctx0" brushRef="#br0" timeOffset="125050.175">12941 13142 330 0,'2'-9'0'0,"0"2"160"16,-2-1-116-16,1 3 0 0,-1 1 17 15,1-1-15-15,-1 4 4 16,0-4 4-16,0 1-7 0,0 1-4 0,0-1-2 16,0 1-13-1,0 1 4-15,0-1 5 0,0 1-1 0,0 0-8 16,0-1 4-16,0 3 2 0,0 0 1 0,0-2 0 15,0 2 0 1,0 0-7-16,0 0-11 0,0 0-8 0,-1 7-7 16,-3 5-3-16,0 10 2 15,-3 8 52-15,-1 5-30 0,-2 6-6 16,2-1-2-16,0 3-1 15,0-2-6-15,3 4-1 0,0-1 4 0,-2 2 0 16,2-2-7-16,-2-5-1 16,-1-1 1-16,1-4-2 0,-2-3-3 15,2-3 2-15,-1-6 4 0,1-4-7 0,3-5 4 16,1-3-2-16,0-1 0 15,1-2 0-15,0-2-1 0,2-3-1 16,0 1-14-16,0-3-13 16,0 0-21-16,0 0-9 0,0 0-14 0,2-5-38 15,5-5-51 1,1-7-91-16,3-2-216 0</inkml:trace>
  <inkml:trace contextRef="#ctx0" brushRef="#br0" timeOffset="125580.175">13283 13140 655 0,'3'-17'0'16,"0"3"323"-16,1 1-224 0,-2 1-10 0,-1 3-30 15,-1 1-4-15,0 1 1 16,-4 2-13-16,-4 3 1 0,0 1-9 16,-5 1-7-16,-2 12-10 15,-1 7 3-15,-2 9 5 0,1 7-4 0,3 6 2 16,-1 4-7-1,2 6-3-15,5 4-9 0,0-4 3 0,3 0-2 16,3-5-5-16,2-5 2 16,0-2-2-16,2-7-2 0,7-4 2 15,1-4 0-15,5-2-5 0,4-7 7 0,2-1-3 16,5-5 0-16,3-6 0 15,1-3 3-15,3 0-2 0,-4-9 2 16,0-3 0-16,-2-4-4 16,-2-3 2-16,-1-3 3 0,0-4-4 0,-3-6 0 15,-1-2 6-15,-3-5-6 16,0-4 0-16,-5 0 5 0,-2-3-4 15,-7 0 3-15,-4 4-2 0,-3 5-2 0,-9 5 0 16,-5 3 7-16,-3 7-5 16,-8 1 0-16,-3 3-3 0,-2-1 0 15,-2 2 2-15,6 1-2 16,3 5-1-16,4 3 4 0,9 2-4 0,5 6-16 15,4 0-18 1,3 10-51-16,2 7-39 0,0 0 32 0,0 5-15 16,0-1-77-16,2 0-71 15,-1-3-255-15</inkml:trace>
  <inkml:trace contextRef="#ctx0" brushRef="#br0" timeOffset="126400.177">13821 12769 469 0,'-8'0'0'0,"2"1"220"16,0 1-145-1,3-1 5-15,2 1 2 0,1-2-21 0,0 0-27 16,0 0-10-16,2-2 7 15,2 1 11-15,3-1 32 0,4-2-15 16,4 0-10-16,4 0-3 16,3 1-9-16,2 0-11 0,1 2-9 0,0 0-7 15,-2-1 3-15,0 0-5 0,-3-1 7 16,-2 1 1-16,-1 0 0 15,-4-1 0-15,-4 1-7 0,-3 2 1 0,-3 0-2 16,-3 0 0-16,0 0-2 16,0 6 5-16,-3 4-3 0,-1 7 4 15,-4 5 0-15,0 1-7 16,-2 3-5-16,1 1 0 0,0 1 4 0,1 1-5 15,-2 0 2-15,1 0 3 0,-1 0-6 16,-1-2 4-16,-1-1 1 16,2 1-4-16,-1-3 2 0,1-4 2 0,3-3-3 15,2-3 0 1,3-4-1-16,1-4-2 0,1-2 6 0,0-2-5 15,0 0-3-15,0-1 2 16,0 1 1-16,0 0-3 0,0-2 4 16,2 3-5-16,-1-3-18 15,1 0-4-15,0 0-19 0,-1 0-39 0,1 0 2 16,1-3-19-16,-1-1-43 0,1-2-3 15,-1-1-53-15,-2-2-107 16,0-2-97-16</inkml:trace>
  <inkml:trace contextRef="#ctx0" brushRef="#br0" timeOffset="126700.177">13865 12979 600 0,'-1'-2'0'16,"1"1"321"-1,0 0-216-15,1-1-11 0,4 0-8 0,4-3 4 16,4-3-16-16,3 1-23 16,5-2 6-16,3-1 9 0,4 0-13 15,1 2-14-15,1-1-15 16,-2 5-7-16,0 1-9 0,-3 1-3 0,-3 2 1 15,-2 0-6-15,-5 3 0 0,-4 1 0 16,-3 0 1-16,-3-2-19 16,-2 0-13-16,-2 2-24 0,-1-2-54 0,0 1 24 15,0 2-11-15,-3 3-46 16,-7-1-50-16,-2-1-117 0</inkml:trace>
  <inkml:trace contextRef="#ctx0" brushRef="#br0" timeOffset="135150.188">14885 12100 298 0,'-1'-3'0'0,"-1"0"182"15,2 2-107-15,0 1-25 16,0-2 3-16,0 0 33 0,0 1-12 0,0-4 14 15,0 5 12 1,0-3-37-16,0 1-13 0,0 2 10 0,0 0-11 16,-1 0-6-16,1 0-7 15,0 0-14-15,0 0-16 0,0 2-4 16,1 1 4-16,3 2 12 0,3 1-1 0,0-3 4 15,3 0 7-15,4-2 13 16,6 0 0-16,4-1 3 0,8 0-7 16,4 0-6-16,3-5-8 15,1 2-4-15,0-3 0 0,1 0-7 0,-3 0-5 16,-3-1 2-16,-2 4-1 15,-6-2-1-15,-2 2-4 0,-7 0-1 16,-1 2-2-16,-4-2 0 16,0 3 3-16,-2 0-3 0,-2 0-2 0,0 0 1 15,-4 0-25-15,1 3-1 0,-3-3-16 16,-1 1-34-16,-2 1-10 15,0-1-6-15,0 2-19 0,-6 2 11 0,-4-2-56 16,-3 3-172 0,-6-5-100-16</inkml:trace>
  <inkml:trace contextRef="#ctx0" brushRef="#br0" timeOffset="135520.188">14897 12267 687 0,'0'0'0'16,"0"3"199"-16,0-1-149 15,3 2 6-15,2-1-11 0,3-2 3 0,2 0-5 16,2-1 2-16,2 0-2 0,3 0-2 15,2-1 8-15,-1-3-11 16,4-1-2-16,0 0 1 0,3 1-1 0,2-1-3 16,1 0 0-1,4 0-10-15,2 1-8 0,0 1-3 0,-3-2 3 16,-3 3-7-16,-2 2-7 15,-5-1 2-15,0-1-2 0,-3 2-1 16,-3 0 0-16,0 0 3 16,-4 0-4-16,-2 0-6 0,-3 0-7 0,-1 0-18 15,0 3-12-15,-2-1-21 0,-2 0-17 16,1 0-18-16,-2 1-38 15,0-1-107-15,0-2-133 0</inkml:trace>
  <inkml:trace contextRef="#ctx0" brushRef="#br0" timeOffset="139400.195">16115 11751 538 0,'3'-4'0'15,"2"-1"245"-15,-4 2-131 0,-1-1-10 16,0 3 5-16,0 1-28 16,0 0-27-16,0 0-11 0,-3 0-5 0,-3 8-9 15,-6 4-11-15,-9 8 4 0,3 6 8 16,-5 0-2-16,2-1-6 15,3-1-8-15,3-6 0 0,5 0-2 0,3-3-3 16,1-4-2 0,2-1-1-16,1-5-3 0,1-1-3 0,2 0 0 15,-1-3 1-15,1 0-1 16,0-1-2-16,0 0 2 0,0 0-5 15,0 0 3-15,5 0-3 0,2 0 8 0,4-8 8 16,6 0-3-16,1-3-4 16,4 2 0-16,4-1-2 0,-1 2-2 15,-2 1 0-15,-2 1 2 16,-2 4-3-16,-2 2 1 0,0 1 0 0,0 6 0 15,1 5 0-15,-2 0 9 16,1 3-7-16,-2 2 1 0,-1 2-1 16,-1-1-1-16,-5 0-1 15,-5 3 0-15,0 0 0 0,-3 1 0 0,-4-1 6 16,-2 4-3-16,-4-1 2 0,0-2-3 15,-1-1-1-15,-3-1 4 16,-1-1-4-16,-1-2-1 0,-1 0 0 0,-2-6 5 16,-2 1-6-1,1-1 2-15,-1-4 3 0,-1-3-5 0,-2-1 2 16,0-3 2-16,2 0-3 15,-2 0 0-15,6 0 1 0,2-3-1 16,1-1-17-16,3-3-17 16,5 1-40-16,5 0 0 0,0-2-12 0,2 1-41 15,5-5-43-15,2-3-101 0,2-2-338 16</inkml:trace>
  <inkml:trace contextRef="#ctx0" brushRef="#br0" timeOffset="139670.195">16128 11704 843 0,'0'-7'0'16,"8"0"255"-16,5-1-195 0,6-1 13 0,4 0-14 15,3-1-13-15,5 2-2 16,-1-3-5-16,-1-2 8 0,-1 3-9 16,-3-1-24-16,0-1-11 15,-4 7-3-15,-1-1 0 0,-6 5 0 0,-3 1-54 16,-4 9-29-16,-2 6-29 0,-1 1-87 15,-4 2-51-15,-4-2-192 16</inkml:trace>
  <inkml:trace contextRef="#ctx0" brushRef="#br0" timeOffset="139970.196">16707 11596 869 0,'5'-7'0'0,"0"3"312"16,-4 3-235-16,-1 6-36 16,0 12-7-16,0 10 17 0,-1 12-1 15,-6 8-13-15,-3 7-12 16,-2 4 1-16,-4 4-6 0,1-1-10 0,-1-3-4 15,1-4 0-15,3-8-6 0,2-6 0 16,2-3 0-16,4-5 2 16,0-6-2-16,0-1 0 0,2-4-2 0,1-6-58 15,-1 0 8-15,0-3-18 16,2-1-49-16,0-3-60 0,0-8-152 15</inkml:trace>
  <inkml:trace contextRef="#ctx0" brushRef="#br0" timeOffset="140130.196">16815 12111 975 0,'2'-4'0'0,"-2"3"237"15,0-1-183-15,4 2-35 0,-1-1-18 16,1 1-2-16,2 0-55 16,-2 0-117-16,0-1-132 0,-3-4-369 0</inkml:trace>
  <inkml:trace contextRef="#ctx0" brushRef="#br0" timeOffset="140570.196">17144 11680 891 0,'8'-13'0'16,"4"-2"262"-16,0 4-157 0,1 0-34 0,1 2-13 15,1 3-4 1,0 5-15-16,0 1-17 0,-1 9-1 0,0 7-1 15,0 5-2-15,-4 8 5 16,-1 4-4-16,-5 5-1 0,-4 3-5 16,0 1-1-16,0 2-4 15,-5-1-7-15,-3-1 5 0,0-2-2 0,-2-1-5 16,-4-3 2-16,-3 0 3 15,-4-2-3-15,-2-2 3 0,-2 0-8 16,-2-3-2-16,2 0 0 0,1-4-3 0,4-4-7 16,7-4 11-16,2-4 2 15,7-3 0-15,3-4 1 0,1-1-2 16,4-1-6-16,5-1 7 15,2-3 4-15,4 0 1 0,4-7 1 0,3 0-1 16,2-1-2 0,4-2 0-16,0 0 1 0,1-1-1 0,1 3 0 15,0-1 0-15,-3 4-73 16,-5 0-20-16,-4 3-21 0,-6 1-101 15,-6-3-130-15,-5-1-427 0</inkml:trace>
  <inkml:trace contextRef="#ctx0" brushRef="#br0" timeOffset="141380.198">17754 12493 736 0,'6'-8'0'16,"3"-1"239"-16,-2-2-102 0,2 0-54 0,-2-3-26 15,1-2-1-15,1-1-20 0,-4-5-10 16,3 0 3-16,1-7-1 16,4-5-3-16,2-5-1 0,4-8-7 0,2-4-1 15,1-4 0 1,-1-2-4-16,1 0-4 0,-4 7-4 0,-2 7 2 15,-4 11-2-15,-5 12 2 16,-4 10 5-16,-3 5-2 0,0 5-4 16,0 5-7-16,-7 9-6 0,-5 14 7 0,-4 10 2 15,-4 7 11-15,2 2-12 16,1-1 0-16,2-5 3 0,3-2-3 15,5-9 0-15,2-3 0 16,4-5-5-16,1-3 2 0,1-2-6 0,4-5-9 16,3-5 3-16,5-2 1 15,4-5-1-15,6 0 5 0,2-5 0 16,3-7 0-16,2-5 5 15,-3-6 0-15,-2-4 2 0,3-5 5 0,-5-6-1 16,-1-4-2-16,-1-2 2 0,-1-4 1 16,0 2-3-16,-2 2 2 15,-2 9 1-15,-4 11-1 0,-8 8 4 0,0 10 5 16,-4 3 12-1,0 3-8-15,-5 12-14 0,-5 10 0 0,-6 8 0 16,1 6 12-16,-2 4-11 16,2 2 3-16,2-2-5 0,2 0 2 15,3-4 1-15,2-5 0 16,3-1-4-16,1-5 1 0,2-1-7 0,0-4-21 15,5-1-6-15,1-4 2 0,2-3-21 16,0-2-2-16,4-5-8 16,2-3-31-16,2-2-18 0,3-5-67 0,-1-6-204 15</inkml:trace>
  <inkml:trace contextRef="#ctx0" brushRef="#br0" timeOffset="141730.198">18564 11804 490 0,'0'-7'0'0,"-2"3"340"0,-2 1-221 0,-5 2-22 15,1 1-25 1,-3 0-24-16,1 4-21 0,1 4-3 0,2 1-7 16,2 3-2-16,2 3-7 15,-1 0 3-15,1 2-2 0,2 3-3 16,1 0 1-16,0 3-4 15,0 0-2-15,4 1 1 0,3-2 0 0,2-2-3 16,2 2 2-16,-2-4 0 0,1 1-2 16,-1-2 2-16,-2 0 0 15,-1-2-1-15,-1-1 0 0,-3 0 0 0,-2-3 0 16,-5 0-1-16,-5-1 2 15,-5 1 1-15,-3-3 0 0,-2 0 1 16,-2-3-3-16,0-1 0 16,6-1-4-16,0-2-2 0,6-1-1 0,4 0-15 15,2 0-31 1,4-1-7-16,0-4-26 0,5-2-119 0,2-2-72 15,4-1-3-15</inkml:trace>
  <inkml:trace contextRef="#ctx0" brushRef="#br0" timeOffset="142020.198">18618 12114 347 0,'32'-12'0'16,"-1"-2"301"-16,-2-2-166 0,2-2 1 15,-4-4-19-15,-6-5-37 16,-2-2-19-16,-5 0-13 0,-5-2-2 0,-3 4-4 16,-2 4-11-16,-4 4 0 0,0 5 0 15,-1 4-5-15,-2 6-3 16,-3 2-10-16,-1 2-9 0,-6 1-4 0,-4 10 0 15,-5 6 0-15,-2 5 9 16,-2 6-7-16,2 4 1 0,0 0-1 16,5 1-1-16,8-1 3 15,4-3-5-15,7-3-1 0,0-4 2 0,6-2 0 16,3-3-4-1,3-5 4-15,2 1 0 0,3-4-12 0,2 0-4 16,4-2-11-16,-2-6-14 0,0 1 0 0,2 0-18 16,-4-2-35-1,2 0-11-15,1-5-36 0,-4-7-156 0,4 0-225 16</inkml:trace>
  <inkml:trace contextRef="#ctx0" brushRef="#br0" timeOffset="142270.199">19147 11840 694 0,'-13'10'0'0,"-4"6"294"0,-1 3-174 16,-3 4-40-16,-1 4-23 16,0 2-7-16,-2 0-12 0,3 1-11 15,1 0-4-15,2-5-9 16,7 1-5-16,1-7-9 0,5 1 0 0,5-1 3 15,0-5-4 1,2 1 0-16,5-2 1 0,2-1-2 0,2-2 2 16,0-6 0-16,4 5 0 0,1-6-22 0,1-2-5 15,2 0-28 1,2-1-23-16,1-8-72 0,-1 1-185 0,0-6-211 15</inkml:trace>
  <inkml:trace contextRef="#ctx0" brushRef="#br0" timeOffset="149530.209">5642 13984 524 0,'-1'0'0'15,"0"0"197"-15,1 0-130 0,0 0-11 16,0 0 3-16,0-1-3 16,0 1 0-16,0-2-11 0,0 0-8 0,-1 0-9 15,1 0 9 1,-1 0-8-16,1 1-5 0,0 0 6 0,-1-2-5 15,0 1-5-15,0-1 1 16,1 0-4-16,0 1-4 0,-2-3-5 16,1-1 1-16,1-1-1 0,0-2-2 0,0-3 4 15,0 0-1-15,-1-2-1 16,1 1-2-16,-1-1-2 0,0 2-2 15,1 2 4-15,-1 0-3 16,1 2 1-16,-1-1 2 0,0 1-4 0,0-1 1 16,-1 0 3-16,-1 0 13 15,1-2 7-15,-4 1-21 0,-2 0-1 16,1 3-6-16,-6 1 2 15,2 4 0-15,-2 2 0 0,-3 4-10 0,-2 7 8 16,1 5-1-16,-5 5 2 0,1 2 2 16,1 0-1-16,1 1 1 15,3 1 1-15,0 1-2 0,1 3 0 0,4 0 9 16,-1 1-6-1,4 1-2-15,1-2 0 0,3-2-1 0,1-2 0 16,1-4 1-16,4-4-1 16,-2-3-3-16,4-3 1 0,3 0-2 15,4-2 6-15,2-4-4 16,3-2 2-16,1-1 0 0,2-2 3 0,1 0-2 15,1-2 5-15,-3-6-3 0,0-1-5 16,-2 0 3-16,-2-3 0 16,-1 0-1-16,1-4 0 0,-2-1 5 0,-1-3-4 15,1-1 3-15,-2-3-4 16,1 0 0-16,2-3 0 0,-2 1 1 15,2 3-3-15,-2-2 4 16,-1 4-4-16,-2 2-3 0,-2 3 6 0,-2 7 2 16,-1 1-6-16,-3 3 6 0,0 2-2 15,2-1 0-15,-2 3 1 16,0-1-1-16,0 2-1 0,0 0 0 0,0 0 1 15,0 0-4 1,-2 0 0-16,1 5-4 0,-3 2-1 0,0 4 9 16,-1 4 0-16,-2 3 1 15,1 4 4-15,-1 4 0 0,0 2 3 0,-1 0 1 16,3 1 0-1,0-2-5-15,1-2 0 0,1 0-3 0,0-3 2 16,3-2 0-16,0-1-1 0,0-2-1 16,2-3 1-16,1 1-1 15,2-3-2-15,1 2 0 0,2-3 5 0,1-2-5 16,1-2 0-16,2 0 7 15,2-4-5-15,2-1 3 0,-1 0-1 16,2-2-2-16,0-3 2 16,0-3-1-16,-2 0-2 0,0 0 1 0,-1 0-4 15,-1-1-36-15,-1 3-28 16,0 2-31-16,-2 2-47 0,0-1-24 15,-1-3-109-15,-2-1-350 0</inkml:trace>
  <inkml:trace contextRef="#ctx0" brushRef="#br0" timeOffset="155000.217">6316 13930 490 0,'-3'-1'0'0,"1"-2"287"0,-1 1-185 15,1 0-17 1,0 0 0-16,2 1-29 0,0 0-6 0,0-1-15 16,0 2-21-16,0 0-12 15,0 0-4-15,5 0 4 0,1 3 22 0,2 0 8 16,4 1 2-1,0-1-2-15,4-3 0 0,1 0-1 0,4 0 3 16,5-3 8-16,2-5-4 0,3-1 0 16,2 1-2-16,4-1-12 15,0 3-9-15,1 2-11 0,0-2 0 0,-1 3-2 16,-4-1-2-16,0 1 0 15,-6 1 4-15,-4 0-5 0,-3-1-5 16,-6 1-4-16,-3 0-8 16,-5 1 5-16,-3 1-12 0,-2 0-22 0,-1 0 4 15,-4 0 3-15,-3 0-33 16,-3 4-32-16,-4 1-9 0,4-2-58 15,-4 3-60-15,-2-1-99 0</inkml:trace>
  <inkml:trace contextRef="#ctx0" brushRef="#br0" timeOffset="155600.217">6387 14093 344 0,'-3'0'0'0,"0"0"247"16,2 0-158-16,-1 0-16 0,0-2-4 0,-1 0-8 16,-1 1-6-1,-2 0-6-15,2 0-17 0,-2 1-3 0,0 0-5 16,0 3-4-16,3-1-3 15,0-2 4-15,2 0-1 0,1 0 6 16,0 0-3-16,0 2-2 16,0-2-3-16,0 0 1 0,0 0 6 0,-1 0 4 15,1 0 2-15,0 0-5 16,0 0-7-16,0 0-8 0,0 0-4 15,3 1-6-15,3 1 7 0,5-2 15 0,2 0-4 16,2 0 1-16,5 0-3 16,0 0-3-16,2 0-3 0,4 0-1 15,-1 0-1-15,1 0-4 16,5 0 1-16,0-3-1 0,1-1 0 0,3 0 5 15,0 0 0-15,-2 2-2 16,-1-4-1-16,-1 0-4 0,-2 1-2 16,-3-1 1-16,-2 2 0 0,-5 2-3 0,-1-1 1 15,-3 2 0-15,-2 0 0 16,-2-1 1-16,0 2-2 0,-4-1-6 15,0 1-3-15,-3 0-7 16,1 0-11-16,-4 0-4 0,-1 0-10 0,0 0-11 16,0 0 11-1,0 0-3-15,-3 1-26 0,-5 2-22 0,0 1-39 16,-5 1-111-16,-1 2-61 15</inkml:trace>
  <inkml:trace contextRef="#ctx0" brushRef="#br0" timeOffset="160960.225">7912 13534 592 0,'7'-24'0'15,"-2"5"244"-15,-1 4-146 16,0 4-6-16,-2 4-4 0,0 4-20 15,-1 2-9-15,-1 1-6 16,0 5-35-16,-4 15-17 0,-4 15 39 0,-3 16-2 16,-2 10-16-16,-1 4-8 0,-3 1-4 15,1-2-5-15,4-7-3 16,-2-8 2-16,4-8-3 0,-1-7-1 0,3-3 0 15,-1-5 0-15,4-6-8 16,0-3 3-16,2-5 0 0,2-3 1 16,0-6 2-16,-1-1-1 15,2-2-4-15,0 0 3 0,0 0 1 0,0-2-2 16,4-10 10-1,1-6 0-15,3-6-4 0,0-5 2 0,1-4-2 16,1-6-1-16,0-4 0 0,-2-4 0 0,3-6 1 16,-1-3-1-1,1-1 1-15,2 0-1 0,1 0 0 0,3 1 2 16,2-2-3-16,3 3 0 15,0 1 1-15,1 3 0 0,1 5-1 16,-2 7 3-16,1 4-4 16,1 9 2-16,-1 4 0 0,3 5 0 0,-1 4 0 15,0 6 2-15,0 4 1 16,-3 3 5-16,-1 8-1 0,-2 6-2 15,-2 6 0-15,-3 4 0 0,-4 2-2 0,-6 3 3 16,-3 5 0-16,-1 0-1 16,-10 1 2-16,-4 0-2 0,-8-5-1 15,-5 1 3-15,-3 0-1 16,-6-6-3-16,0 1 0 0,1-2-2 0,2-2-2 15,5-3 2 1,3-2 1-16,7-2-3 0,2-1-54 0,3 1 2 16,1 2-41-16,2 3-2 0,3-2-41 0,2-1-112 15,2-5-113 1</inkml:trace>
  <inkml:trace contextRef="#ctx0" brushRef="#br0" timeOffset="161650.226">8212 13759 816 0,'8'-8'0'0,"2"3"198"0,0-1-88 16,0 4-42-16,-1 2-30 15,1 8-4-15,-1 7-9 0,-2 4-6 0,-2 6 8 16,-2 2 1 0,-3 2-3-16,1-2-3 0,-1 0-7 0,0-1-7 15,-3-5-3-15,-1 0 3 16,-2-3-1-16,-1-3-1 0,0 2 0 15,-1-3-3-15,1-2-3 0,1-4 0 0,1 0 5 16,2-4-5-16,2-3 0 16,-1-1 3-16,2 0 0 0,0-4 2 15,4-6-6-15,2-6-6 16,5-5 4-16,2-3 0 0,3-1-6 0,0-2 0 15,1-3-3-15,2 3-1 16,0-1 5-16,-2 6 0 0,0 2 3 16,0 6 4-16,-5 2 1 0,-1 5 0 0,-2 4-3 15,-4 1 3-15,0 2-5 16,0 3 2-16,-3 11-1 0,-1 6-1 15,-1 6 6-15,-1 6 0 16,-3-1-1-16,1 1 0 0,0-2 3 0,3-4-4 16,0-3 1-1,1-3 0-15,4-6 0 0,4-2-3 0,2-3 1 16,4-3-5-16,0-4 5 15,3-2 0-15,0 0 1 0,0-7 2 16,0-3-1-16,0-4 0 0,-2-3 0 0,0-5 3 16,-5-1-3-16,-2-4 0 15,-2-5 15-15,0-4-8 0,-4-3-2 16,-1 0-3-16,-2 5-1 15,0 3 2-15,-7 7 1 0,0 7-1 0,-4 7 1 16,0 6-2-16,-3 4-4 16,-5 7 1-16,0 12 0 0,-4 3-1 15,3 7 2-15,2 0 0 16,2 0-50-16,5 0 3 0,2-2-16 0,5-4-33 15,4-3-4-15,4-6-7 0,7-3-26 16,2-3-25-16,4-4-54 16,2-2-238-16</inkml:trace>
  <inkml:trace contextRef="#ctx0" brushRef="#br0" timeOffset="162130.227">8828 13844 524 0,'5'-22'0'0,"-2"-1"311"0,-3 3-203 0,-1 5-9 15,-2 7-5-15,-1 2-36 16,1 6-19-16,1 0-4 0,-3 12-13 15,-1 12-9-15,-3 8 18 16,-3 11-2-16,0 5-8 0,-2 6-11 0,-2 9-5 16,-1 4-1-16,-2 1 0 15,0 0-2-15,0-6 2 0,3-3-6 16,1-5 4-16,3-8-4 15,4-5-1-15,-1-7-8 0,5-4-2 0,0-5 0 16,1-6 4-16,0-8 1 0,2-3 3 16,-1-6 2-16,1-2 4 15,-1 0 3-15,-2-8 2 0,1-4-8 0,0-8 0 16,-2-6 4-1,2-5-2-15,0-8 0 0,3-6 0 0,3-6-1 16,8-7-5-16,6-4 7 16,5-4-2-16,3-2-6 0,3-2 6 15,-1 3-1-15,1 3 2 16,-3 2 0-16,-2 7 3 0,0 6-4 0,-4 10 2 15,1 10 5-15,-2 8-5 0,0 10 3 16,4 4-3-16,-2 7 1 16,2 5 0-16,-3 12-1 0,-1 5-2 0,-3 7 0 15,-6 6 1-15,-4-2 0 16,-3 0 0-16,-3 1 3 0,-7-2-2 15,-5-3 1-15,1-3-3 16,-4-2-7-16,-2-4-10 0,3-3-20 0,2 0-49 16,2-4-50-16,6-4-91 0,2-2-275 15</inkml:trace>
  <inkml:trace contextRef="#ctx0" brushRef="#br0" timeOffset="162280.227">9082 14001 837 0,'1'0'0'0,"1"1"310"15,-2-1-234-15,0 0-26 0,0 0-23 0,0 5-22 16,2 0-2-16,-2 2-6 0,0-2-120 16,0-2-49-16,0-3-416 15</inkml:trace>
  <inkml:trace contextRef="#ctx0" brushRef="#br0" timeOffset="163030.228">9585 13462 846 0,'0'0'0'0,"-2"10"168"16,-4 14-156-1,-2 19 51-15,-2 10 9 0,1 5-36 0,-1 2-10 16,0-5-5-16,1-7-4 15,-2-10-5-15,2-6-3 0,0-10 2 16,0-5 5-16,4-8 6 16,-1-6 2-16,3-1 0 0,0-2 0 0,0-1-7 15,1-5-11-15,-1-2-6 16,1-6 0-16,2-2-3 0,2-7 1 15,3-6 1-15,5-5 2 0,0-6-2 0,4-4-2 16,2-2 3-16,1-8 0 16,3-1-2-16,2 2 2 0,0-1 0 15,1 6-1-15,-3 9 1 16,-2 7 0-16,-4 11 0 0,-3 11-1 0,-1 7-5 15,0 4 5 1,4 14 2-16,1 6 1 0,1 11 5 0,3 7 0 16,0 6 1-16,1 4-3 0,-1 1-3 0,-4 1 1 15,-3-2 2 1,-3-3-4-16,-6-4 1 0,-3-2 2 0,-10-5-2 15,-4-5 0-15,-7-1 4 16,-4-4-5-16,-4-1 0 0,-3-4 3 16,-1-3-3-16,-2-4-2 15,4-2-8-15,4-4-7 0,5-2-5 0,7-3-19 16,5-2-43-16,5 0-46 15,5-4-6-15,4-4-88 0,6-4-162 16</inkml:trace>
  <inkml:trace contextRef="#ctx0" brushRef="#br0" timeOffset="164350.23">9899 13900 562 0,'35'-5'0'0,"1"-2"360"16,-1 1-236 0,-4-3-55-16,-1 2-13 0,-6-5-26 0,-3-1-5 15,-2-3 1-15,-3-4-4 16,-3 0 1-16,-3-3 5 0,-7 1-3 15,-3-2 1-15,-5 2-5 0,-3 0-1 0,-2 5-8 16,-3 2-3-16,1 5-3 16,-1 9-4-16,0 1-3 0,-2 14 0 15,-2 10 0-15,0 5 1 16,1 8 0-16,1 2 3 0,4-2-5 0,4 0-1 15,7-5-1-15,0-5-1 16,10-3 3-16,4-2-1 0,2-5 2 16,4-3 2-16,3-4-2 0,2-3 3 0,3-5 0 15,2-2-1-15,1-4 0 16,2-6 0-16,1-5 0 0,-2-2-1 15,-1-9 0-15,-2-1 0 16,-3-7 5-16,-2-5 5 0,-2-6 0 0,-1-6 4 16,-3-5-2-1,0 0-10-15,-2-1-1 0,0 2 1 0,-5 8 0 16,-2 6-2-16,-4 9 0 15,-4 12 2-15,-1 6-2 0,-1 9 0 16,-7 5-1-16,-5 15-6 0,-6 10 5 0,-3 14 2 16,1 8 0-16,0 6 5 15,2 3-1-15,3 5-3 0,1-3 2 16,4-5-3-16,0-5 0 15,3-2 0-15,3-9 2 0,0-4-2 0,5-7 1 16,3-2-1-16,5-4 0 16,5-2-1-16,2-4 0 0,4-4-10 15,3-1 2-15,3-3-1 16,2-4-5-16,0-2 5 0,3 0-2 0,-5-8-4 15,1-2 8-15,-3-4 3 0,-1-2 2 16,-2-4 4-16,-2-1-2 16,-6-2-1-16,-2-6 4 0,-5 4-1 0,-5-3-1 15,0 2 0 1,0 4 2-16,-5 0-3 0,-2 7 2 0,-3 6 6 15,2 6 0-15,-1 3-4 16,-2 3-1-16,-2 9-4 0,-1 5 1 16,-1 8 1-16,0 1 0 0,1 3 0 0,-1 0-1 15,3 0 2-15,1-3-2 16,3-1-10-16,3-4-7 0,3-4 6 15,2-2-4-15,0-2-1 16,4-4 11-16,1-2 0 0,1-2 0 0,1-3 4 16,2-2-4-16,0 0-7 15,0-2-1-15,4-6 1 0,1-1-3 16,0-3 7-16,3-3 3 15,-5-1-2-15,4-4 6 0,-3-1-4 0,-2-2-3 16,1-2-3-16,-2 3-4 0,-1-3 8 16,-4 5 6-16,0 3 3 15,-3 5-2-15,-2 7 2 0,0 3 1 0,0 2-4 16,-1 8 0-1,-3 8 3-15,-1 4 8 0,-2 4-4 0,3-3-5 16,0 1 0-16,3-2 0 16,-1-4 3-16,2-1-4 0,0-3 1 15,2-3 1-15,3-2-1 16,1-3 0-16,1 0 9 0,0-1-7 0,2-3 0 15,1 0 1-15,2 0-3 0,-1-3 0 16,2-4 0-16,1-1-21 16,-1-3 10-16,1-1-3 0,0-3 1 0,-3-2 6 15,1-1 3-15,-1-1 0 16,-2 1 2-16,-2 3 3 0,-2 5 0 15,-2 3 3-15,-3 5 11 16,0 0 2-16,0 2-4 0,-5 11-13 0,-3 4 0 16,1 4 21-16,2 1-18 0,-2 1-1 15,4-5 1-15,3 0 0 16,1-4 2-16,2-2 3 0,3-1 0 0,1-4 3 15,0-2-1 1,1 1-4-16,3-2-3 0,2-2 0 0,4 0-1 16,3 0-1-16,0-1-2 15,1-2-3-15,-2-4-3 0,-1-1 4 16,-2-4-1-16,-2-3-1 15,-4-4 7-15,0-1 1 0,-5-1-3 0,0 3 0 16,-2 5 3-16,-3 3 2 0,0 8 14 16,0 1-1-16,0 1-8 15,-2 3-13-15,-5 12 6 0,-2 5 11 0,-1 8-1 16,-4 4-3-16,-1 6 1 15,-1 6 1-15,-4 2-2 0,1 6-1 16,-1 0-3-16,1 0-3 16,2 0-3-16,1-6 0 0,5 0 4 0,-1-7-4 15,6-3 0 1,0-5 0-16,4-2-36 0,2-3-19 0,0-5-24 15,2-3-69-15,-2-9-175 0</inkml:trace>
  <inkml:trace contextRef="#ctx0" brushRef="#br0" timeOffset="165410.231">7713 14366 593 0,'-5'-4'0'16,"1"-1"225"-16,3 2-145 15,-2-1-23-15,2 4-17 0,1 0 0 0,0-3-19 16,0 1-10-16,0 2-3 15,2 0-6-15,5 0 11 0,6 5 36 16,1-1-7-16,6 0 2 0,3-1 2 0,5-2-1 16,5-1-3-16,3 0 4 15,6 0 5-15,4 0-7 0,-1-7-6 16,3 0-16-16,2 4-8 15,1-3-3-15,4 7-4 0,0-1-2 0,3 0-3 16,1 5 6 0,1-2-4-16,1 6-1 0,-1-4-1 0,0 0 0 15,5-1 0-15,-1-2 5 0,3-2 3 0,2 1 5 16,-1-5 5-1,0-2-7-15,0 4-2 0,-4-1-3 0,2 3-5 16,-4-1-2-16,-3 0 3 16,-2-2 0-16,-3 0-3 0,1 2 2 15,0-2-2-15,0 3 0 16,0-2 2-16,-2 0-3 0,1-4 0 0,0-1 0 15,2 2 2-15,-2-4-3 16,2 5 2-16,1-1 0 0,1-3-1 16,0 0 0-16,0 1 2 0,-2 0-2 0,-1 2 0 15,0 0 3-15,1 0-4 16,-2 1 2-16,-2 3-1 0,-1-1-1 15,-5 1 2-15,-1 0 0 16,-5-2-1-16,-7-1 0 0,0 1-1 0,-9 1-5 16,-3 0 0-1,-1 2-2-15,-6-2-8 0,0 0 2 0,-3 2-6 16,-2-1-8-16,-1 1 1 15,-5 0-7-15,-2-1-22 0,-1 0 3 16,0-2 12-16,-4 0-29 0,-3-1-30 0,-2 1-9 16,-2 3-72-16,-4 0-82 15,-1 0-182-15</inkml:trace>
  <inkml:trace contextRef="#ctx0" brushRef="#br0" timeOffset="166050.232">7786 14795 740 0,'20'-7'0'0,"2"1"342"0,2-1-252 15,-2 2-51-15,4 1-20 16,-1-1 4-16,2 1-4 0,2-2-12 15,1 2-3-15,0-1-2 16,-2 0 3-16,-1 1-1 0,-6 2-1 0,-6 0-3 16,-5 2 0-16,-5 0-40 0,-4 0-56 15,-1 4-43-15,-5 4-44 16,-5-1-111-16,-4-4-67 0</inkml:trace>
  <inkml:trace contextRef="#ctx0" brushRef="#br0" timeOffset="166260.232">7956 14759 604 0,'-7'5'0'0,"-2"5"350"0,-3 8-258 16,1 11-23-16,-2 11 9 0,-1 7-28 16,-1 10-10-16,0-2-2 15,2-1-13-15,1-6-4 0,2-8-3 0,0-7-8 16,3-5-4-16,2-7-1 15,-1-3-1-15,3-1-4 0,0-5 0 16,3 0-34-16,0-4-39 16,2-2-66-16,2-3-67 0,3-3-137 0</inkml:trace>
  <inkml:trace contextRef="#ctx0" brushRef="#br0" timeOffset="166560.233">8049 15001 677 0,'5'19'0'15,"0"9"269"-15,-2 6-180 16,-1 2-40-16,-2 1 8 0,0 0-4 0,-1-1-23 16,-3-2-7-16,-2-3 4 0,1-8-4 15,-3-3-9-15,1-10 5 16,0-5 11-16,-1 2 7 0,-1-7-8 0,1 0-11 15,0-4-5-15,3-10-4 16,5-1-4-16,2-5-5 0,5-2 0 16,7-4-1-16,3-6 0 15,3-5 0-15,5-4 2 0,4-4 1 0,1 0-3 16,-3 3 0-1,-1 10-19-15,-7 14-34 0,-2 10-5 0,-3 8-39 16,-1 8-64-16,2 7-28 0,-3 5-177 0</inkml:trace>
  <inkml:trace contextRef="#ctx0" brushRef="#br0" timeOffset="167230.234">8388 15117 845 0,'-5'-13'0'0,"-2"-2"243"15,-1 4-172-15,1-1-21 0,0 5-6 0,2 5-12 16,-3-1-12-16,-1 6-5 16,-5 9-2-16,-1 7-2 0,-3 8 4 15,2 1 2-15,1 1-6 16,3 3-5-16,4-4-4 0,1-1-1 0,2-2-1 15,5-4 0 1,0-4 0-16,0-2-35 0,3-6 19 0,2-1-4 16,0-2-11-16,2-3 5 0,3-3-8 0,4 0-7 15,0-4 15 1,1-6 0-16,-2-5-2 0,0-3 16 0,-2-2 13 15,2-1-1-15,0-1 0 16,-2-2 2-16,2 0-2 0,-1 2 0 16,0 0 4-16,-4 5-2 15,-1 6 2-15,-2 4 4 0,-1 6 5 0,-1 1 1 16,0 4 5-16,0 11 6 15,0 4 11-15,-3 6-9 0,0 0-4 16,1 2-5-16,0-4 0 0,-1-3 4 0,0-3-6 16,0-4-1-16,-1-3 6 15,-2-1-3-15,2-3-6 0,-3-2-6 16,2 0-2-16,0-2 0 15,-2-1-2-15,2-1 1 0,2 0-1 0,0 0-3 16,0 0 2 0,0 0-1-16,0-4 0 0,5-8-8 0,1-2 6 15,6-4 2-15,3-4 0 0,1-2 1 0,3-3-1 16,1-4 0-1,-1 2 0-15,2-2-7 0,-4 3 5 0,3 3 1 16,-3 4-1-16,-1 1 2 16,1 7 0-16,-4 3 0 0,-2 6-4 15,-1 4 3-15,-3 10 1 16,1 6 0-16,-3 8 15 0,-2 1-9 0,-1 2 0 15,-2-1-4-15,0 0-1 16,0-5 1-16,0-1 0 0,0-1-3 16,0-5 2-16,0-1 0 0,0-5-2 0,0-1-28 15,0 0-6-15,0-3-42 16,-1 0-1-16,-1 0-30 0,0-1-121 15,2-3-149-15</inkml:trace>
  <inkml:trace contextRef="#ctx0" brushRef="#br0" timeOffset="167610.234">8918 14991 563 0,'3'-11'0'0,"-2"5"366"0,-1 2-232 16,0 3-26-16,-4 1-52 15,-1 0-26-15,-4 5-2 0,1-2 7 16,-2 4 1-16,1 0-6 15,2 2-11-15,0-1-8 0,3 4-7 0,-3 2-1 16,3 2-3-16,-2 0 0 16,0 2 0-16,2-1 4 0,0-2-5 15,4-2-2-15,0-1-4 0,1-2-2 0,5-2 5 16,1 0 3-16,2 0-3 15,3-1 5-15,-2 1-1 0,0 2 0 16,0 0-6-16,-2 0 1 16,-3 3-1-16,0-3 4 0,-5-2-1 0,0 2-1 15,0-4 4 1,-5 2 0-16,-3-1 0 0,-2 1 13 0,-4 0-1 15,-4-1-4-15,-1-1-3 16,-2-3-2-16,1-1-2 0,1 1 1 16,3-2-4-16,4-1-18 0,2 2-17 0,3-2-23 15,4 0-38-15,1 0-29 16,2-6-73-16,0-2-261 0</inkml:trace>
  <inkml:trace contextRef="#ctx0" brushRef="#br0" timeOffset="169830.237">9528 14797 914 0,'0'-2'0'0,"0"2"202"0,0 13-176 16,0 14 0-16,-3 11 41 15,-1 7-25-15,1 4-22 0,-1-1-5 0,-2-2 1 16,-1-4-3-16,1-4-2 15,-2-7-3-15,-1-4-4 0,0-6-1 16,-1-5 2-16,2-7-3 16,3-4 3-16,2-5 2 0,0 0 2 0,1-5-1 15,1-3-4-15,0-6-3 0,1-5-2 16,2-6 0-16,5-4 1 15,0-4 0-15,5-5-1 0,0-5 1 0,2-2 0 16,1-5 1 0,1-1-2-16,0 2 0 0,-2 1 2 0,-2 6-2 15,0 11 0-15,-4 9 1 16,-1 8 2-16,1 7-2 0,-2 3 3 15,4 3-3-15,2 1 0 16,4 4 5-16,0 6-2 0,3 7-1 0,0 6 2 16,3 8 2-16,-2 7 2 0,-2 8 0 15,-2 3 0-15,-5 1-2 16,-4-2 2-16,-5-4-1 0,-2-2-4 0,-7-4 3 15,-5-4-3-15,-1-4-3 16,-5 1 0-16,-2-8 7 0,-2 0-7 16,-4-3 0-16,-2-5 2 15,-2-4-9-15,-1-2-4 0,-3-6-5 0,4-3-5 16,3 0 4-1,3-3 0-15,10-1-17 0,6-5-22 0,5 0-7 16,6-4-43-16,12-1-13 0,2-2-5 0,7 2-29 16,0 1 7-1,2 4 28-15,0 2 48 0,-2 0 8 0,-1 6 29 16,-1 1 27-16,-1 5 7 15,-1 5 18-15,3 1 6 0,-3-3 6 16,6-1 10-16,0-2 57 16,2-5 15-16,-1 0-6 0,2-4 4 0,-4-5-8 15,-3 0-12-15,-1-6-29 0,-5 2-16 16,0-3-12-16,-2-1-7 15,-4-1-11-15,0 0-5 0,-3-1 0 0,-3 2-1 16,0 0-2-16,-3 0 2 16,-1 0-1-16,0 2-1 0,-1 5-5 15,-3 1 1-15,-3 5-2 16,0 4-2-16,-5 0 0 0,-1 8-2 0,-3 10 0 15,-1 5 2 1,-3 9 0-16,4 0-7 0,0 2 1 0,6-3 0 16,5-2 0-16,5-3 3 0,2-6 1 0,8-2-2 15,3-4 4 1,1-5 0-16,-1-1 0 0,3-6 2 0,0-2 2 15,2-1-2-15,2-5 0 16,1-6-1-16,1-1-1 0,3-3 0 16,0-5 2-16,1 0 1 15,-2-5 4-15,-3-3 5 0,-1-3 6 0,-4-6-4 16,1-7-1-16,-4-2-4 15,0-5-2-15,-2 0-5 0,0 2 0 16,0 1-1-16,-2 8 0 0,-2 9-1 0,-3 11 0 16,-2 11 4-16,-2 9 3 15,-2 2 2-15,-11 16-7 0,-5 14-1 16,-6 15 1-16,-5 9 0 15,4 4-1-15,2 3 1 0,3-5-2 0,7-2 0 16,6-12 1 0,7-6-1-16,0-6 0 0,9-7-3 0,3-2 3 15,5-4-2-15,3-6 3 0,1 0-2 0,1-5-11 16,5-3-1-1,0-3 1-15,-1-1-6 0,1-2 1 0,-3-6 7 16,-1-1 0-16,0-6 8 16,-4-2 2-16,-2-2 0 0,-2-5 0 15,-2-1 1-15,-2-1 0 16,0-3 0-16,-3 1 1 0,-2 2-4 0,-5 3 1 15,-1 8 1-15,-3 5 0 16,-7 4 0-16,-1 4 1 0,-6 2-1 16,1 4-1-16,-3 11 4 0,0 4 0 0,2 4 1 15,1 3-2-15,3 3-3 16,1-1 1-16,2 0 0 0,2-3 0 15,3-2 0-15,2-3 0 16,2-2-14-16,1-3 8 0,1-2-4 0,1-4-1 16,2-3 4-1,2-3 0-15,1-1 0 0,2-2 1 0,3 0-7 16,0 0-17-16,2-3 1 15,0 0-1-15,1-5-5 0,-1-1 4 16,-2-2 5-16,0-3 13 0,-2-1 12 0,0-2 1 16,-4-1 0-16,3-4 0 15,-1 2 1-15,-1 1-1 0,3 1 3 16,-3 5-5-16,-1 4 2 15,-2 3 0-15,-2 3 6 0,-2 3 0 0,0 4 6 16,0 8-1-16,-1 6 25 16,-5 3-13-16,-1 3-9 0,0-4-3 15,2-1-6-15,0-2 0 0,3-3-5 0,2-2 0 16,0-2 0-16,4-2 0 15,2 1 0-15,1-4 2 0,2-2-1 16,0-2 3-16,2-1-5 16,0 0-12-16,-1-2-4 0,1-5 5 0,-3 1-7 15,2-6 10 1,-2-1 5-16,1-2 4 0,-1-2 0 0,0 1 0 15,1-2 2-15,-1 5-2 16,-1 1 4-16,-1 6-5 0,-4 5 1 16,-1 1 0-16,-1 5-3 0,0 6 4 0,-1 3 36 15,-1 3-29-15,-2-1-5 16,4-3-2-16,0-1-1 0,1-3 0 15,4-1 4-15,2-1-2 16,1-7 3-16,2 0 3 0,2 0 2 0,1-3-1 16,0-3-2-16,0 0-5 15,-1-2 2-15,0-1-2 0,0 0 0 16,-2-3 0-16,0 2-1 15,1 1-1-15,-1-3 0 0,0 2 3 0,-2 3-3 16,-3-1 0-16,-2 3 3 0,-1 2 3 16,-2 2 11-16,0 0 3 15,0 1-4-15,-2 1-12 0,-3 8-7 0,-4 5 2 16,-1 9 2-1,-2 3 1-15,0 9-2 0,-1 5 0 0,0 6 2 16,-4 3-2-16,0 3 0 16,-1 4 1-16,-2 0-1 0,2 1 0 0,0-3 3 15,1-6-4-15,1-3-16 0,6-7 4 16,2-7-13-16,2-6-6 15,2-6-12-15,3-5-29 0,-2-4-40 16,1-6-98-16,-3-4-361 16</inkml:trace>
  <inkml:trace contextRef="#ctx0" brushRef="#br0" timeOffset="170480.238">11457 14400 473 0,'-1'0'0'0,"1"0"227"16,0 0-195-16,2 0 11 0,5 0 68 0,4 4-26 15,5-4-6-15,6 0 5 16,7 0-12-16,7-3 1 0,3-3-1 16,5 0-19-16,-1 2-9 15,-8-2-19-15,-2 6-17 0,-6-2-8 0,-6 1 0 16,-1 1 5-1,-3 0-7-15,-6 0-27 0,-2 3-8 0,-5 2-7 16,-2-1-38-16,-2-1 0 0,-3-3-18 0,-4 4-67 16,-6 1-80-1,-3 0-200-15</inkml:trace>
  <inkml:trace contextRef="#ctx0" brushRef="#br0" timeOffset="170660.239">11480 14587 677 0,'4'0'0'16,"7"2"251"-1,4-1-114-15,6 0-36 0,3 0-4 0,7-1-32 16,2 1-17-16,2-1-2 16,-2-2-18-16,-3 1-15 0,-3 0-10 15,-5-1 0-15,-5 2-6 16,0 0-86-16,-6 0 12 0,-2 0-34 0,-3 0-112 15,-4 2-121-15</inkml:trace>
  <inkml:trace contextRef="#ctx0" brushRef="#br0" timeOffset="171300.239">12333 14096 631 0,'4'-12'0'16,"-3"7"390"-16,1 2-278 15,-2 3-24-15,0 5-53 0,0 14-7 16,0 8 38-16,-5 10-17 15,-2 3-11-15,-1 1-6 0,0-2-2 0,1-7 2 16,-1-3 1-16,1-2-13 0,-2-5-12 16,0 0-5-16,3-5 0 15,-3 0-1-15,4-3-4 0,-2-3-59 0,2 1-16 16,3-2-36 0,2-3-10-16,0-5-85 0,5-2-224 0</inkml:trace>
  <inkml:trace contextRef="#ctx0" brushRef="#br0" timeOffset="171650.24">12554 14077 534 0,'17'-9'0'0,"0"6"377"0,0 3-239 0,1 10-29 15,-6 6-35-15,1 3-19 16,-1 5-10-16,-4 2-10 0,-2 0-4 16,-3 0-1-16,-1-2-10 15,0 0-9-15,-2 0-8 0,-9-1 1 0,-1 0 0 16,-6 1 0-16,-2-2 0 0,-3 2-3 15,-1-4-2-15,-1-1-25 16,6-1 9-16,1-7-1 0,8-1 8 0,5-4 9 16,3-3-6-1,4 2 2-15,5-2 1 0,5 2 4 0,3-5 0 16,1 0 6-16,3 0-3 15,2 0 2-15,1 0 0 0,2-2 2 16,0-1 0-16,0-2 0 16,-3 2 3-16,-3 1-5 0,-2 0-4 0,-3 2-1 15,-5 0 0-15,-4 0 0 0,0 0-64 16,-4 0-5-16,1 0-45 15,-2 0-114-15,-1 0-199 0</inkml:trace>
  <inkml:trace contextRef="#ctx0" brushRef="#br0" timeOffset="171830.24">13062 14231 811 0,'4'-7'0'15,"-2"1"241"1,-1 2-156-16,1 4-29 0,-2-2-34 0,0 2-19 15,0 0-6-15,0 0-76 16,0 0-8-16,0 0-26 0,0 0-151 16,-2 0-211-16</inkml:trace>
  <inkml:trace contextRef="#ctx0" brushRef="#br0" timeOffset="172300.241">13376 14023 895 0,'6'-10'0'15,"-2"5"293"-15,-3 3-176 0,-1 1-43 0,0 1-37 16,-1 6-24 0,-4 8-3-16,-4 4 18 0,-1 1 7 0,-5 2-12 15,4-5-9-15,1-4-8 0,0-1-2 0,2 1-2 16,1-2-2-1,2 1 0-15,1 0 1 0,1-3-5 0,3 1-1 16,0-2-8-16,4 0-2 16,3 0 8-16,3 1 4 0,6 0 2 15,-1-3 2-15,3-1-1 16,3-3 0-16,1 2-2 0,-3-2 2 0,2 4 0 15,-6 1 0-15,-2 2-1 0,0 2-1 16,-6 2 3-16,2 0-2 16,-1 2 1-16,-2-1 0 0,-2 1 0 0,-1-2 0 15,-2 2 1-15,-1-3-1 16,0 3 0-16,-3 2 0 0,-5-3 2 15,-1 2-1-15,-4-4 1 16,-1 4 1-16,-2-5-3 0,-1-1 0 0,0 0 4 16,3-2-4-1,2-2 0-15,0-2 1 0,3 0-2 0,1-3-2 16,1 2-17-16,-3-2-24 0,4 0-16 0,-1-4-13 15,2-3-35 1,0-1-21-16,2-5-59 0,1-3-203 0</inkml:trace>
  <inkml:trace contextRef="#ctx0" brushRef="#br0" timeOffset="172480.241">13426 14006 592 0,'12'-9'0'0,"7"4"258"0,4 0-117 0,4 2-22 16,4-2-31-16,2 1-12 15,3-2-12-15,-1 0-24 0,-4 2-14 16,-2 0-17-16,-6 2-6 16,-1 2-6-16,-3 0-46 0,-2 0-37 0,-4 2-39 15,-3 0-180 1,-3-2-268-16</inkml:trace>
  <inkml:trace contextRef="#ctx0" brushRef="#br0" timeOffset="173310.242">12072 14778 570 0,'0'-1'0'0,"0"0"312"0,4-2-223 0,6-2 10 16,8-1-12-16,2 1-8 15,7 2 5-15,9-1-22 0,6 2-12 16,12 2 21-16,8-1-3 16,8 1-18-16,10 1-10 0,6-1-13 0,3 1-6 15,3 1-8-15,-2 1-4 0,0-2-5 16,-1-1-3-16,-3-1 2 15,-1-4-1-15,-6-3-2 0,-5-1 0 0,-6-1 5 16,-8 4-6 0,-9-2 2-16,-6 4 2 0,-9 0-4 0,-6 0 2 15,-6 4-1-15,-3 0-26 16,-4 0-21-16,-3 0-17 0,-6 0-24 15,-3 0 0-15,-5 1-2 0,0-1-27 0,-7 2-6 16,-9 0-184-16,-5-2-402 16</inkml:trace>
  <inkml:trace contextRef="#ctx0" brushRef="#br0" timeOffset="174350.244">12124 15112 711 0,'0'-1'0'0,"0"1"375"0,-2 0-272 16,-1 4-30-1,-3 6-30-15,-3 3 1 0,-3 7-12 0,-1-1-8 16,2-2-2-16,-1-2-9 16,2-1-6-16,2-4-4 0,1-1-3 15,0-4 0-15,4-1 5 16,-1-1-6-16,4-1 2 0,0 1-2 0,0 3-6 15,2 0 5-15,3 2-4 0,3-3-10 16,0-2 6-16,4 1 0 16,1-4 1-16,1 0 8 0,0-4 1 0,3-4 0 15,-1 1 0-15,2 1 0 16,-2 1 0-16,1 2 0 0,-2 2 1 15,2 1-1-15,-2 1-2 16,-1 6 2-16,0 5 3 0,-3 2 1 0,-2 3-2 16,2 0 2-1,-2-2-1-15,-4-1 2 0,-2 1-2 0,-2-1 3 16,-1 1 0-16,-1 6 1 0,-5 1 2 0,-2 2-5 15,-2 1-3 1,-3-4 1-16,-2 1 1 0,-2-1-2 0,0-3 1 16,-1-5 0-16,0-3 0 15,0-1 3-15,-2-5 0 0,-1-1 0 16,0-3 2-16,2 0-4 15,-1 0-4-15,1-3-1 0,3-1-13 0,2-2-33 16,3-1-4-16,2-1-14 16,3-3-30-16,4-3-23 0,2-2-55 15,0-5-149-15,5-3-137 0</inkml:trace>
  <inkml:trace contextRef="#ctx0" brushRef="#br0" timeOffset="174600.244">12119 15083 719 0,'-6'-3'0'0,"6"3"288"15,0 0-249-15,6 0-41 16,9 3 4-16,7-2 94 0,7-1-37 15,7-1-10-15,2-4-5 16,2-4-7-16,-4 1-15 0,-2 1-15 0,-7 0-4 16,-7 3-4-16,-5 4-18 15,-6 0-48-15,-3 1-29 0,-3 5-78 16,-1 1-182-16,-1-1-294 0</inkml:trace>
  <inkml:trace contextRef="#ctx0" brushRef="#br0" timeOffset="174860.244">12634 15068 579 0,'1'0'0'15,"2"0"291"-15,-3 2-190 0,0 7 2 0,0 5-9 16,0 5-15-16,-3 5-8 15,-2 6-22-15,-4 3-12 0,0 5-7 16,-2 1-15-16,-1 0-4 16,0-2-6-16,1-2 1 0,1-3-3 0,3-3-3 15,0-4 0-15,2-3 2 16,2-2-2-16,0-5-33 0,2 2-19 15,0-5-38-15,-2 1-32 0,1-5-161 0</inkml:trace>
  <inkml:trace contextRef="#ctx0" brushRef="#br0" timeOffset="175030.245">12790 15305 998 0,'0'0'0'0,"0"0"119"0,0 0-118 15,0 6 0-15,4 1-2 16,2-2-105-16,-2-5-83 0,0 0-225 16</inkml:trace>
  <inkml:trace contextRef="#ctx0" brushRef="#br0" timeOffset="175430.245">13034 15033 803 0,'19'-11'0'16,"2"0"294"0,3 2-203-16,-2 4-17 0,-5 5-7 0,0 4-24 15,-5 9-16-15,-2 5-7 16,-3 2-4-16,-3 6 1 0,-1 0 2 15,-3 2-4-15,0-2-6 0,-3 0-3 0,-4-2-1 16,-1 1-1-16,-2 1-3 16,-5 1 3-16,-1 2-1 0,-4 0-1 15,-2 1 0-15,-2-1 0 16,0 0-4-16,2-4-14 0,3-4 6 0,8-4-6 15,3-5 7-15,5-6 3 16,3 0-1-16,1-4 4 0,6-2 1 16,3 1 0-16,3-1 4 15,4-3 7-15,-1-3-6 0,4 0 0 0,1-4-2 16,0 3-2-16,4-1 1 0,-2-1 0 15,-1 4 1-15,1-1-2 16,-3 2-39-16,0 1-39 0,-2 2-27 0,-3-4-79 16,-2 1-194-1,-3-4-292-15</inkml:trace>
  <inkml:trace contextRef="#ctx0" brushRef="#br0" timeOffset="176280.246">14253 14501 652 0,'0'0'0'16,"2"2"175"-1,5-1-98-15,2 0 16 0,4 0 3 0,5-1-16 16,4 0-13-16,4 0 6 0,7 1-18 0,4-3-13 15,2 0 8 1,4-1-7-16,0 0-2 0,-2-1-3 0,-2-2-15 16,-4 2-12-16,-5-1-9 15,-2 1 3-15,-8 2-4 0,-4 1-2 16,-5-1 2-16,-4 1-2 15,-3 1-49-15,-2-2-8 0,-1 2-21 0,-1 0-20 16,0 0-8-16,-2 3-46 16,-9 3-163-16,-3 2-156 0</inkml:trace>
  <inkml:trace contextRef="#ctx0" brushRef="#br0" timeOffset="176530.247">14324 14729 819 0,'2'1'0'15,"7"1"189"-15,6 0-40 0,6-2-56 0,1 0-18 16,3 0-16 0,1 0-12-16,1-2-7 0,-1-1-1 0,1-4-6 15,0 0-7-15,-3 0-9 16,-4 1-9-16,-2 1-5 0,-4 1-2 15,1 0 0-15,-4 1-2 16,-3 1-84-16,-2 2-7 0,-1 0-8 0,-2 0-65 16,0 2-47-16,-3 0-155 15</inkml:trace>
  <inkml:trace contextRef="#ctx0" brushRef="#br0" timeOffset="177760.248">15538 14130 525 0,'3'-14'0'0,"1"-1"335"16,-4 1-212-16,0 2-29 16,0 1 4-16,-4 4-28 0,-1 1-6 0,-4 1-7 15,2 2-12-15,-3 1-3 0,-2 2 13 16,-4 1-6-16,-1 11-10 15,-4 11-9-15,-3 10 3 0,0 11 0 0,1 6-6 16,1 3-8-16,2 1-3 16,5-1-10-16,2-5 0 0,9-3-3 15,2-7-3-15,4-7 0 16,9 1 0-16,5-7-1 0,6-4 2 0,7-6-1 15,6-7 0-15,2-6 0 0,4-1 5 16,2-10-5-16,-3-5 0 16,-3-6 4-16,-4 0-5 0,-4-6 2 0,-5 2 2 15,-3-2-3 1,-2-6 0-16,-8-2 6 0,0-5-4 0,-4-3 2 15,-3-2-2-15,-3-1-3 16,-3 2 2-16,-8 1 0 0,-6 5-1 16,-6 2 0-16,-6 2 0 15,-6 6-10-15,-3 5 5 0,2 10-2 0,1 5-5 16,9 7-5-16,6 9-12 0,8 10-40 15,7 8-35-15,4 6-39 16,2 2-79-16,5-1-82 0,0-5-314 0</inkml:trace>
  <inkml:trace contextRef="#ctx0" brushRef="#br0" timeOffset="178160.249">16005 14254 1057 0,'-4'0'0'15,"0"6"178"-15,1 1-157 16,3 1-6-16,0 0-9 0,0-2-3 0,2-1 1 15,3-2 1-15,-1-3-1 0,1 0 3 16,2 0 7-16,-1-4 3 16,2-2-5-16,0-1-2 0,-1-1 0 0,-1 1-3 15,-3 0 2-15,-1 2-1 16,-2 1 1-16,0 1-3 0,0 2-2 15,0 1-2-15,0 0 0 16,0-1-2-16,0 1 0 0,-2 0-6 0,-2 0 7 16,-1 2-2-1,-2 1 2-15,0 0 2 0,5-1-4 0,-1-1 2 16,3-1 0-16,0 0-5 0,0 0 2 0,0 0-2 15,0 0-10 1,0 0-5-16,3 0-8 0,-1 0-26 0,3-2-20 16,2 1-50-16,1-1-103 15,0-2-170-15</inkml:trace>
  <inkml:trace contextRef="#ctx0" brushRef="#br0" timeOffset="178630.25">16289 13989 760 0,'0'-20'0'0,"2"4"357"0,8 1-276 15,4 1-33 1,5 4-12-16,2 1 6 0,2 4 13 0,2 3-7 15,-5 2 10-15,1 8-4 0,-2 5-11 0,-3 6-8 16,-3 2-9 0,-4 4-7-16,-4 5-1 0,-1 2 0 0,-4 3-4 15,-4 4-5-15,-5-1-5 16,-4 2 3-16,-3 1-6 0,-4-3 0 15,-4 1 2-15,-4 0-4 16,-2-3-4-16,-3-2 3 0,0 0 0 0,2-6-2 16,4-4 6-16,3-3-3 15,7-4-3-15,5-5 4 0,6-3 0 16,4-4-8-16,2-3 5 0,2 0-3 0,4 0 0 15,3-2 6-15,4 0 0 16,7 0 5-16,4-6-1 0,2-1-1 16,5 0-2-16,-2-2 3 15,0 0 4-15,-2 2-3 0,-3 0 0 0,-2 0-4 16,-2 3-1-1,-2 0 0-15,-3-1 1 0,-6 4-13 0,-2 0-16 16,-2 1-39-16,-3 0-71 16,-1 0 11-16,-1 0-37 0,0 0-145 15,-3 0-219-15</inkml:trace>
  <inkml:trace contextRef="#ctx0" brushRef="#br0" timeOffset="179130.25">16920 13771 960 0,'1'-9'0'0,"0"9"337"0,-1 0-244 15,0 6-33 1,-5 16-38-16,-6 10 43 0,-3 10-2 0,-3 6-40 16,-1 3-16-16,2 2-2 15,-4-7-2-15,8-3 2 0,-3-5-5 16,6-7 0-16,3-3 3 0,2-7-4 0,4-3-12 15,7-2-3-15,7-5-1 16,3-1 5-16,4-4 2 0,0-3-6 16,3-3 5-16,0 0 3 15,0-1 0-15,1-7 4 0,-4-5-3 0,2-2 3 16,-2-4 4-16,2-4 0 15,-2-2-4-15,-1-4 6 0,-3 5-2 16,-5 4 0-16,-7 6 0 16,-2 6 2-16,-2 3-1 0,-1 3 3 0,0 2-1 15,-1 0-2-15,-6 10 0 0,-3 11 0 16,-3 4 9-16,-1 6 5 15,1 5 1-15,0-3 5 0,3 2-5 0,1-3-9 16,1-2-4 0,2 0 0-16,0-3-2 0,1 2-1 0,0-3 0 15,0-1 0-15,0 1-75 16,-4-2-38-16,-3 0-51 0,-4-2-164 15,-5-2-503-15</inkml:trace>
  <inkml:trace contextRef="#ctx0" brushRef="#br0" timeOffset="185560.259">6219 16508 657 0,'-4'-2'0'0,"4"1"359"16,0 0-259-16,0 0-41 0,3-1-9 0,7-3-4 15,7 0 21-15,6-4-15 0,5-1-12 16,6 0-9-16,3-4-2 16,6-3-7-16,3-2-2 0,2-3 1 0,2-1-1 15,-3-3-5 1,-2 0-3-16,-4-3 5 0,-1-3-2 0,-5 1 2 15,-2-1-4-15,-7 3-5 16,-5 3-5-16,-9 2 2 0,-4 4-2 16,-4 3-1-16,-4 3 3 15,0 1-2-15,-8 2-5 0,-8 3 2 0,-6 6 0 16,-8 2-20-16,-10 9 19 0,-7 9 1 15,-5 6 0-15,-5 10 0 16,-4 7-1-16,5 7 0 0,1 5 2 0,6-4-2 16,11-1-27-16,10-6 22 15,12-6 1-15,9-3 0 0,7-1 1 16,9-6-2-16,6 1-2 15,7-4 4-15,6-5 0 0,5-4 1 0,3-6 5 16,4-3-3 0,1-5 0-16,0 0 2 0,-2-7-2 0,-2 1-12 15,-6 2 9-15,-3 1 0 0,-5 1 1 0,-8 2 3 16,-5-1 0-1,-7 0-4-15,-3 1 2 0,0 0-2 0,-10 6 1 16,-6 4 5-16,-6 5-1 16,-7 0 0-16,-4 6 1 0,-7 1-1 15,-3 0-2-15,-5 5 1 16,-4 3 0-16,1 5 0 0,-4 3 0 0,6 3 2 15,4 1-3-15,5 4 0 0,8-2 1 16,4 1 0-16,3 3 0 16,4-2 1-16,8-7 2 0,9-4 0 0,4-2-2 15,10-8 2 1,5 4 1-16,4-3 4 0,4 0 6 0,3 3-1 15,3-4 1-15,5 1 8 16,3-11-7-16,2-6-1 0,6-4-6 16,0-2 1-16,5-3-7 15,0-5 0-15,2-12 2 0,1-7-3 0,-5-1-1 16,0 0 0-16,-7 2-23 0,-7 0-39 15,-7 2-22-15,-7 5-35 16,-6-1-84-16,-2 2-122 0,-3-7-424 0</inkml:trace>
  <inkml:trace contextRef="#ctx0" brushRef="#br0" timeOffset="186060.26">7963 16978 644 0,'0'0'0'0,"-2"0"257"15,2 1-163-15,0 0-56 16,6 2-19-16,4 1 48 0,10-1 2 16,8-3-8-16,8 0 8 15,6 0-17-15,4-3-8 0,-1 3 5 0,-1-4-3 16,-7 3-19-1,-7-1-21-15,-7 2-3 0,-7 0-3 0,-7 0 0 16,-3 2 0-16,-6-2-54 16,2 0-32-16,-2 0 9 0,0 1-10 15,0-1-46-15,-7 2-39 0,-2 0-93 0,-4-2-111 16</inkml:trace>
  <inkml:trace contextRef="#ctx0" brushRef="#br0" timeOffset="186260.26">7946 17117 774 0,'1'6'0'0,"3"0"278"0,8 0-177 16,10-1 3-16,6-1-22 16,7-4-18-16,5 0-1 0,6 1-17 15,-1-1-5-15,0 0-5 16,-6 0-18-16,-7-3-14 0,-6 4-3 0,-8-1-2 15,-4 1-50 1,-6 3-46-16,-1-1 9 0,-4 1-27 0,-3-1-118 16,0-1-136-16</inkml:trace>
  <inkml:trace contextRef="#ctx0" brushRef="#br0" timeOffset="187610.262">10052 16354 470 0,'-2'-14'0'16,"-2"3"255"-16,1 1-159 0,-2 1 19 0,1 2-25 16,1 4-13-1,2 0 7-15,-1 3-22 0,2 0-22 0,0 6-29 16,0 14 6-16,2 11 37 0,0 9 2 0,1 8-9 15,-1 6-9 1,-2 6-4-16,0 2-4 0,0 1-4 0,-2-3-4 16,-2-7-6-16,1-3-6 15,0-8-5-15,-2-6 2 0,3-7-4 16,2-2-2-16,0-6 1 15,1-2-3-15,2-4 1 0,-1-3 0 0,-1-5 0 16,-1-1-47-16,0-2-25 16,0-1-29-16,0 0-25 0,0-2 6 15,0-1-35-15,0 0-141 0,-2-7-194 0</inkml:trace>
  <inkml:trace contextRef="#ctx0" brushRef="#br0" timeOffset="188440.263">8870 17057 725 0,'0'0'0'0,"0"1"244"0,6 3-178 0,1 1 40 16,3 2-36-16,4 3-13 15,7-1-8-15,3 1-15 0,5-2-9 16,4-8 9-16,4 4-2 0,4-4 0 0,2 0 4 15,5 0-2-15,5 1-7 16,8-1-7-16,16 0-6 0,17 0-3 16,13 1-6-16,13 2-5 15,11 0 0-15,10 1 4 0,13-1-4 0,10 4 3 16,7 0-3-16,7 3 0 15,2 5 4-15,-1-3-5 0,1 2 2 16,-8 1-2-16,-6-3 0 16,-11-1 2-16,-8-3 1 0,-15 2-3 0,-11 0 2 15,-16-5 0-15,-15-1-1 0,-16-1-53 16,-16 1-23-16,-16-1-22 15,-13 1 11-15,-14-2-23 0,-11-1-68 0,-9-1-59 16,-14 0-137 0</inkml:trace>
  <inkml:trace contextRef="#ctx0" brushRef="#br0" timeOffset="189480.265">9445 17371 631 0,'11'-18'0'0,"-4"13"269"0,-4-3-147 0,-3 8-38 15,0 0 6 1,-1 0-3-16,-9 8-45 0,-4 11-34 0,-7 10-5 15,-3 5 5-15,0 2 3 16,0-7-2-16,2-2-2 0,3-3-4 16,2-7-3-16,7 0 0 15,4-10 3-15,2-4-3 0,4 3 0 0,2-6 0 16,5 0-21-16,3 0 15 0,5-9 0 15,2-5-7-15,0-3 1 16,1 1 0-16,-1-3 1 0,0 0 8 0,-1-5 1 16,0-9 2-16,-4 1 0 15,-1 0 2-15,0 6-3 0,-1 9 2 16,-4 3 1-16,-2 6-1 15,0 3 5-15,-4 3 0 0,0 2-5 0,0 10-1 16,0 18 0 0,-6 11 0-16,-1 12 46 0,-1 11-37 0,0-3-1 15,0 2 2-15,1-1-2 0,0-5-5 0,-1 0 0 16,-1-4 0-1,0-5-3-15,-3-4 0 0,3-5 0 0,0-4-10 16,0-1 1-16,2-4-2 16,2-5 2-16,2-5 8 0,1-5-7 15,1-5-1-15,1-2 6 16,-1-3 3-16,0-1 0 0,-5 2-4 0,-5 0 2 15,-5 1-16-15,-5 0 2 0,-1 0 8 16,-1-1 3-16,1 3 6 16,2-2-2-16,3-2-16 0,3 1 18 0,5-2-2 15,4-2-1-15,2 1 3 16,0-1 0-16,3 0 1 0,4 0-3 15,3 0 2-15,4 0 9 16,8-2 4-16,4-2 0 0,2-1 5 0,8 2-7 16,1-1 1-1,4 0 3-15,4 0-9 0,-2 0 7 0,0 1 7 16,-3 0-4-16,-5 3-13 0,-8 0-8 0,-6 0 1 15,-6 0-19 1,-3 0-24-16,-5 0-17 0,-4 0-25 0,0 0-63 16,-3 0-64-16,-4 0-220 15</inkml:trace>
  <inkml:trace contextRef="#ctx0" brushRef="#br0" timeOffset="191240.267">9073 17093 497 0,'-1'-10'0'0,"1"4"246"0,-2 3-149 16,1 0 0-16,-1 3-25 15,-2 0-10-15,-3 6-10 0,-6 11-13 16,-3 9 15-16,-4 6-4 15,-3 7-11-15,0 7-2 0,-1 4-7 0,-2 12-6 16,3 12-10 0,0 1-4-16,3 9-4 0,0-5-3 0,5-4-4 15,1-1 2-15,1 2 3 0,4-5-3 0,1 0 6 16,3-1 3-16,3-5 4 15,2-3 2-15,2-5-1 0,4-8 0 16,6-4-1-16,0-9-7 16,2-4-1-16,3-4-3 0,-1-4-1 15,-2-4-1-15,3-2 2 16,0-3-6-16,-2-5-28 0,0-2-20 0,-3-1-20 15,3-4-76-15,-5-3-50 0,1-3-212 0</inkml:trace>
  <inkml:trace contextRef="#ctx0" brushRef="#br0" timeOffset="191710.268">9798 17851 770 0,'8'5'0'0,"7"1"208"0,2 0-88 15,4-4-42-15,5 1-11 0,3-3-5 0,4 0-22 16,2 0-16-16,-2-3-6 16,-3-1-7-16,-4 2-6 0,-9 0-4 15,-5 2-2-15,-5 0-37 16,-3-1-15-16,-4 1-9 0,-2 0-4 0,-4 0-66 15,-5 4-90 1,0-4-133-16</inkml:trace>
  <inkml:trace contextRef="#ctx0" brushRef="#br0" timeOffset="191940.268">10030 17555 685 0,'1'-11'0'0,"2"5"323"0,-3 4-229 16,0 2-16-1,1 4-20-15,-1 17-31 0,0 14 40 0,-4 17 0 16,-2 11-12-16,-1 6-4 16,0-4 5-16,-1-1-25 0,2-8-17 0,0-11-10 15,2-4 0-15,0-9-1 0,1-7-6 16,2-2-56-16,0-6-17 15,1-3-22-15,1-2-7 0,2-1-40 0,2-8-153 16,5-3-219 0</inkml:trace>
  <inkml:trace contextRef="#ctx0" brushRef="#br0" timeOffset="192340.269">10546 17447 845 0,'3'-9'0'15,"-2"4"233"1,0 5-112-16,0 8-46 0,-11 17-37 0,-5 12 5 16,-8 24-7-16,-4 8-11 15,2 4-8-15,-1 2 1 0,4-7-2 0,3-8-7 16,2-7-3-16,7-7-4 0,3-8-2 15,6-3 0-15,1-6 3 16,5-3-3-16,6-6-7 0,1-1-7 0,2-7-8 16,4 0 5-1,2-5 3-15,4-2-3 0,1-3 19 0,-1-2-4 16,0-4-12-16,-2-3 2 15,-4-5 1-15,-2-4-1 0,-4 1 5 16,-4-3 1-16,-4-3 0 16,-1-1 8-16,-3 0-2 0,-7-2 0 0,-4 7 0 15,-3 2 0-15,-4 5 0 0,-2 6-1 16,0 1 0-16,0 2-9 15,3 1-12-15,5 0-19 0,3 4-56 0,2 1-32 16,4 2-54-16,0-7-172 16</inkml:trace>
  <inkml:trace contextRef="#ctx0" brushRef="#br0" timeOffset="192510.269">10784 17869 952 0,'-4'0'0'0,"-1"0"168"16,-1 1-149-16,-2 4-21 0,-1 6-28 16,2-7-48-16,-1-2-253 15,3-2-296-15</inkml:trace>
  <inkml:trace contextRef="#ctx0" brushRef="#br0" timeOffset="192990.27">11014 17507 800 0,'2'-10'0'16,"-2"6"274"-16,0-1-138 0,0 5-54 0,-5 13-43 15,-5 12-22-15,-5 17 1 0,-2 6-6 0,-2 2-6 16,2 2-1-1,1-8-2-15,2-3-2 0,3-3 1 0,3-7-1 16,2-5-1-16,4-5 0 16,2-5 0-16,0-3-12 0,4-1-1 15,4-5-5-15,2 0-5 16,3-2 8-16,0 0 1 0,4-2-6 0,-2 0 0 15,2-3-11-15,0 0-2 0,0-1 10 16,0-8 5-16,2-3 12 16,-3-4 4-16,1-3-10 0,-3-5 7 0,-3-2 5 15,-1-1 0-15,-4 0 1 16,-2 6-1-16,-1 4 10 0,-3 5 11 15,0 6 7-15,0 4 2 16,0 2-3-16,0 12-12 0,-3 9-12 0,-4 11 28 16,0 7-7-1,-3 6-8-15,1 0 5 0,0 1-3 0,-2 0-4 16,2-3 12-16,3-2-7 0,2-5-14 0,1-4-3 15,3-4 2 1,0-3-4-16,0-5 0 0,3-1-53 0,0-3-10 16,0-5-65-16,-1-2-50 15,-1-9-177-15</inkml:trace>
  <inkml:trace contextRef="#ctx0" brushRef="#br0" timeOffset="193810.271">11650 17752 332 0,'4'-7'0'15,"-2"3"170"1,-1 0-79-16,-1 4 24 0,0-1-16 0,0-2-4 16,-2 0-6-16,-3 1-23 15,0 2-11-15,-3 4 11 0,0 8-24 16,-3 11-13-16,-3 8 2 0,0 8-6 0,-3 6-6 15,-1 1-6-15,1 3-4 16,1-6-4-16,2-4-6 0,1-3 2 16,2-7 2-16,3-6-4 15,1-3-27-15,3-5 4 0,0-4-3 0,1-2 1 16,2-2-11-16,0-4-30 15,1-3-19-15,0 0-69 0,-1-5-156 16,1-6-281-16</inkml:trace>
  <inkml:trace contextRef="#ctx0" brushRef="#br0" timeOffset="194060.271">11476 17878 612 0,'0'-1'0'15,"0"-1"290"-15,0 2-187 16,0 0-22-16,2 3-9 0,4 9-8 15,3 4 0-15,4 7-10 0,2 5-20 0,-1 0-5 16,-1-1-3-16,-2 1-13 16,-1-5-6-16,-1 0-6 0,-1-1 1 15,1-4 1-15,0-3-5 16,1-3 3-16,1-4-2 0,-1 0-58 0,0-2 0 15,1-2-34-15,1-2-49 16,-1-2-111-16,0-2-244 0</inkml:trace>
  <inkml:trace contextRef="#ctx0" brushRef="#br0" timeOffset="194530.272">12022 17931 748 0,'0'-15'0'16,"-2"-2"229"-16,1-4-106 16,-3 1-55-16,-1 2-18 0,-1 1 5 0,-5 4-20 15,-1 3-19-15,-4 5 1 0,-2 5 1 16,-6 13 2-16,1 6-4 15,0 10-5-15,2 6-3 0,5 1-4 0,3 2-1 16,4-5-2-16,4-2-2 16,1-3 1-16,2-4-1 0,1-3-2 15,1-1 2-15,4-6-12 16,1-2-1-16,2-2 10 0,0-4-14 0,2-3-12 15,2-2 5-15,1-1-14 0,1-3-23 16,2-4 3-16,-1-3 1 16,0-4 7-16,-1 0 28 0,0-2 15 0,-1-3 8 15,2 0 0 1,-3 0 0-16,-1-2 0 0,-2 4 0 0,-4 4 7 15,-1 4 3-15,-3 7 9 16,0 2 5-16,0 3-3 0,0 8-12 16,-2 7 21-16,-1 2-17 15,3 3-8-15,0-2 2 0,0-2-9 0,5 0 4 16,0-4 2-16,-2-2-5 0,3-5-4 15,-3-3-27-15,1-3-21 16,1 1-10-16,-1-2-47 0,-1-1-117 0,0 0-89 16</inkml:trace>
  <inkml:trace contextRef="#ctx0" brushRef="#br0" timeOffset="194840.272">12163 17549 711 0,'0'-7'0'16,"3"6"238"-16,-1 1-130 0,1 0-23 15,2 0-29-15,3 7 7 16,3 4-7-16,3 12-16 0,2 2-2 0,3 11-1 15,0 6 1-15,1 8 14 0,-3 9-3 16,-2 2-14-16,-4 0-3 16,-5 2-8-16,-3-5-8 0,-3-2-11 0,-3-1 2 15,-1-5-4-15,-7-6-2 16,1-3 0-16,-2-6-2 0,0-5-18 15,-4-3 0-15,-3-4-20 16,-2-5-46-16,-5 0-10 0,-1-3-32 0,1-10-137 16,-2-5-275-1</inkml:trace>
  <inkml:trace contextRef="#ctx0" brushRef="#br0" timeOffset="195510.273">13031 16944 571 0,'-5'0'0'15,"3"0"297"-15,2 0-172 0,0 0-54 0,0 2-31 16,7 1 6-16,6 3 20 16,7 0-6-16,7-6 4 0,9 0-10 15,5-2-4-15,7-5 1 0,2 0-14 0,-1-1-5 16,-5 1-3-16,-12 1-17 15,-6 4-9-15,-8-3-2 0,-5 5 1 16,-3 0-2-16,-3 0 0 16,-2 0-54-16,1 0-1 0,1 0-31 0,-4 2 22 15,0-2-21-15,-3 4-60 16,-2 0-60-16,-6-1-42 0,-6 1-158 15</inkml:trace>
  <inkml:trace contextRef="#ctx0" brushRef="#br0" timeOffset="195810.274">13031 17116 861 0,'0'0'0'0,"3"1"183"0,5 2-105 0,4-1-10 15,1-1-2-15,4-1-10 16,1 0-13-16,1 0 6 0,5 0 0 16,3 0 0-16,3-3 4 15,2-1-11-15,3-3-7 0,2-3-2 0,-2 2-10 16,3-3-10-16,-3 5-9 15,-1 0-1-15,-3 0-3 0,-3 4 0 16,-4 0 0-16,-3 1-1 16,-5 1-51-16,-5 1-14 0,-2 0-32 0,-4 2-26 15,-5 0 4-15,2-3-43 0,-2 1-103 16,-3-1-130-16</inkml:trace>
  <inkml:trace contextRef="#ctx0" brushRef="#br0" timeOffset="197410.276">14696 16370 807 0,'6'-16'0'16,"3"3"254"-16,1-3-191 0,2 1-20 15,3 0-17-15,5 1 4 0,1-1-5 0,5 5-2 16,0 3 3-16,2 2 14 15,0 4-1-15,-4 1-2 0,-2 7-4 16,-7 6-12-16,-4 2-3 16,-2 2 6-16,-8 3-5 0,-1 1-3 0,-7 4 1 15,-7 1-4 1,-2 0-6-16,-5-2-5 0,-4 4 1 0,-3-3 0 15,-3-2-6-15,-3-1-17 0,2-3 2 0,3-7-3 16,5 0 9 0,7-7 10-16,6-5 2 0,5 0 0 0,4 0 4 15,1 0-5-15,1 0-1 16,1-2-3-16,4-7-1 0,4 1 7 15,1-2-2-15,3 0-2 16,4 2 4-16,1 0-2 0,4 3-1 0,2 2 2 16,0 3 0-16,-1 3-5 15,-1 9 7-15,-4 5 2 0,0 2-1 16,-1 8 3-16,-5-1-2 0,1 6-3 0,-5 0 1 15,-1 1 0-15,-3 1-2 16,-4-4 0-16,1 0 5 0,-8-1-3 16,-5-1 2-16,-3-1 5 15,-3-2-1-15,-3 0 1 0,-1-4-2 0,1-4 1 16,-2 0 4-1,-3-9 1-15,2-1 7 0,-4-3 2 0,-1-4-1 16,1 0 3-16,-2-5-10 16,0-4-4-16,-3-4-2 0,2 0-4 15,0 0-3-15,3-4-2 0,4 3 2 0,7-1-1 16,6 1-10-16,4 2-18 15,7-3-25-15,1 0-49 0,11-1-14 16,5 4-12-16,3-3-105 16,2 3-146-16</inkml:trace>
  <inkml:trace contextRef="#ctx0" brushRef="#br0" timeOffset="197940.277">15562 16420 878 0,'-7'-28'0'0,"-3"6"245"15,-4 1-136-15,-5 7-45 16,-6 6-18-16,-3 7-7 0,-4 2-14 16,-4 10-9-16,0 5-7 15,-1 5 4-15,1 6-2 0,5 4-3 0,5 1-3 16,6 1-3-16,10-1-3 15,6-4 1-15,4-3 0 0,6-1 0 16,5-2-9-16,4-3-12 16,5-2-9-16,2-7 2 0,2-2 4 0,0-8-7 15,1-5 3-15,-1-5 2 0,-2-3 2 16,1 1 15-16,-3-5 6 15,-1-2 1-15,-3-2 4 0,-2 1-1 0,-3-6 3 16,-1 6 8 0,-2-1-1-16,-1 6-5 0,-2 8 0 0,-4 4 2 15,1 3-1-15,-2 6 2 16,0 18 8-16,-3 9 23 0,-2 16-12 15,-3 8-2-15,1 1 4 0,-4 0-10 0,0-3-7 16,3-7-9-16,0-3 1 16,4-5-4-16,1-9-2 0,2 0 2 15,-1-4 2-15,2-6-3 16,0-1-58-16,0-4-13 0,0-6-60 0,-2-2-88 15,-3-8-300-15</inkml:trace>
  <inkml:trace contextRef="#ctx0" brushRef="#br0" timeOffset="198360.277">17110 15961 759 0,'-4'-3'0'0,"-5"3"290"16,-3 8-223-16,-6 16 2 0,-5 15 18 15,-4 15-23-15,-5 15-10 16,-4 14 3-16,-4 16 1 0,-4 10-8 0,-1 11-20 15,-4 7-14-15,-2-1-9 0,-5-8 12 16,-1-7 4-16,-5-9 0 16,3-4 8-16,1 5-4 0,2 3-6 0,4-6-10 15,6-4-3 1,2-11-5-16,5-16-2 0,4-9 1 0,5-13-4 15,7-10-46-15,2-11-9 16,9-12-43-16,2-6-60 0,7-8-17 16,-1-10-135-16</inkml:trace>
  <inkml:trace contextRef="#ctx0" brushRef="#br0" timeOffset="198790.278">16257 16849 738 0,'-1'5'0'0,"1"5"56"15,1-5-5-15,0-3-40 16,5 1-13-16,0-1 3 0,3-2 7 0,2 0 17 15,2 0 4-15,3-1 22 0,-1-4-7 16,2 0-4-16,-2-6-11 16,-2 2-8-16,-4-3 11 0,-3-3 13 0,-4 0-9 15,-2-1-2-15,0-2 0 16,-3 2-8-16,-4 1-9 0,-1 0-5 15,0 3 0-15,-2 3-2 16,-1 5 0-16,1 3-2 0,1 1-2 0,-2 9-5 16,2 4-1-16,1 4 0 15,2 4 0-15,1-1-115 0,2 2-5 16,1-1-73-16,-3 1-64 0,-1-5-316 0</inkml:trace>
  <inkml:trace contextRef="#ctx0" brushRef="#br0" timeOffset="199180.278">16753 17162 1016 0,'-7'-3'0'0,"0"2"201"16,-1 1-112-16,-3 11-47 0,1 1-12 0,-2 4-5 15,2-1-8 1,2 0-10-16,0-1-5 0,3 3 2 0,2-5-3 15,3 1-2-15,0 1 1 0,2-2-1 0,4-4-1 16,1 1 3 0,2-4-1-16,3-3 0 0,1 1 0 0,1-3 1 15,-3 0-1-15,2-5 0 16,-1-4 2-16,-2-2-2 0,1-2 0 15,-2-4 7-15,-3-2 5 16,-2-1 14-16,0-3-9 0,-2 4-9 0,-2 2-4 16,0 3 0-16,-7 9-1 15,1-3-1-15,-1 8-4 0,-1 0-52 16,0 5-28-16,-3 3-51 0,-3-3-171 0,-4 4-387 15</inkml:trace>
  <inkml:trace contextRef="#ctx0" brushRef="#br0" timeOffset="208030.291">17537 14162 605 0,'-4'-3'0'0,"4"3"243"0,0 0-144 15,0-1-61-15,0-1-24 16,1 2-10-16,6-2 24 0,1 0 16 0,3 1 14 15,4-2-17-15,0 0-5 0,4 0-2 16,3 0-4-16,2 1-2 16,3-1 3-16,6 3-4 0,3-2-4 0,4 1-3 15,6-1 1-15,3 0-6 16,2 0-6-16,6-3 0 0,1 2-4 15,0 1-4-15,0-3 2 16,-4 3-2-16,-8-3-1 0,-7 2 0 0,-6 1 2 16,-8 0-2-16,-5 2 0 0,-4 0 1 15,-5 0-2-15,-3 0 2 16,-3 0 1-16,-2 0-2 0,-1 0-1 0,0 0 0 15,-1 0-2 1,-1 0 3-16,0-3 0 0,0-4 7 0,0-3-8 16,0 0-1-16,-3-2 0 15,-4 0 1-15,0-2 1 0,0 1 0 16,1-1 0-16,-5 2-4 15,4 0-2-15,-3 2 5 0,2 1-1 0,-2-1 0 16,1 2 3-16,1-1-1 0,-2 3 0 16,2-1-2-16,2 3 5 15,0-1 1-15,2 0 9 0,4 5-1 0,-1-2-1 16,1 2-9-16,5 0-4 15,5 1-19-15,4 5 26 0,4 2 2 16,5 1-2-16,1 2 0 16,-1-2-2-16,-1 0-1 0,-4-3 0 0,-4 1-1 15,-4 0 0 1,-1-2 3-16,-5-1-1 0,0 1-2 0,-4-1 1 15,0 3 0-15,0 2 0 0,-4 5 5 0,-4 5 2 16,-4 1-3 0,-6 5 2-16,-2 0-6 0,-3 2 2 0,1 2-1 15,-1-2-2-15,1-1-1 16,3-1 0-16,2-2 2 0,1-3-2 15,3 0 0-15,-1-3 1 16,1-3-1-16,0-2-21 0,3 0-4 0,2-4-25 16,3-1-10-16,3 0-31 0,2-3-79 15,0-3-74-15,0-1-182 16</inkml:trace>
  <inkml:trace contextRef="#ctx0" brushRef="#br0" timeOffset="209910.293">19261 13358 656 0,'-7'0'0'15,"0"0"294"-15,-5 7-199 16,-3 5-43-16,-1 7 10 0,-2 3-20 16,1-3-10-16,4 3-4 15,1-2-6-15,3-1-6 0,4 3-6 0,1 0-2 16,3 2-1-1,1 3-3-15,0-2 1 0,2 0-1 0,5 1-2 16,1-6 0-16,3 0-3 0,3-6 0 16,1-5 2-16,4-4 1 15,2-5-1-15,1-2 5 0,2-8 1 0,2-5 7 16,0-6-1-16,0 0-1 15,-4-6 6-15,0-2 1 0,-4 0-4 16,-4-3 3-16,-3 3-1 16,-6-3 2-16,-4-1-1 0,-1 1-3 0,-4-1-4 15,-7 4-3-15,-5-1-2 16,-3 6-3-16,-6 4-2 0,-1 7 2 15,-2 8-2-15,3 3-1 0,-2 2 0 0,6 4 1 16,2 6-1-16,2-1-8 16,5 6-20-16,5 0-31 0,0 6 7 15,4 1-21-15,3 0-55 16,0 0-60-16,6-1-123 0</inkml:trace>
  <inkml:trace contextRef="#ctx0" brushRef="#br0" timeOffset="210090.294">19572 13509 1023 0,'0'-1'0'15,"1"1"203"-15,1 0-146 0,-2 0-39 0,0 0-14 16,1 0-4-1,0 0 0-15,0 4 0 0,1-2-107 0,0-1-67 16,-1-1-187-16</inkml:trace>
  <inkml:trace contextRef="#ctx0" brushRef="#br0" timeOffset="210470.294">19878 13137 844 0,'18'-13'0'0,"6"4"322"0,-3 8-227 0,0 1-36 16,-2 8-11-16,-4 5-18 16,-5 7-8-16,-4 4-8 0,-4 5-1 15,-2 2 3-15,-1 3-3 16,-6 1-3-16,-3 0-5 0,-4-3 0 0,-3 2-2 15,-4-1 0 1,-3 0 0-16,2 0-2 0,-3-4-2 0,3 0-3 16,6-4-5-16,1-7-7 0,8-2 10 0,3-6 1 15,4-5 0 1,0 1 2-16,4-3-2 0,5-2 0 0,3 0 6 15,3-1 4-15,4-4-3 16,1-2 1-16,0-2 1 0,0-1-5 16,1 1 2-16,-2 1 6 15,-1 2-5-15,-1 1 1 0,-1 4-2 0,-2-3-2 16,-1 3-13-16,-4 1 1 15,-3 1-126-15,-1 3 14 0,-5-3-88 16,0 0-280-16</inkml:trace>
  <inkml:trace contextRef="#ctx0" brushRef="#br0" timeOffset="210940.295">20366 13059 850 0,'2'-4'0'16,"-1"2"303"-16,-1 3-226 0,0 11-40 0,-4 9 3 15,-7 10 12 1,-6 3-13-16,-3 7-12 0,-1-2-9 0,2-2-9 15,1 1-4-15,3-5-2 16,4-7-4-16,6-3 2 0,5-5-2 16,3-3-10-16,9 0-1 0,1-5-7 0,5-3-6 15,2-4 9-15,-1-3-3 16,2 0-8-16,0-7 7 0,-1-3 10 15,1-2 7-15,-2-5 3 16,-1 0 0-16,0-2 0 0,-4-6 1 0,-1-1 1 16,-2 2-2-16,-2-1 0 15,-6 8 14-15,-1 9 5 0,-2 0 4 16,0 8-6-16,-2 0-4 15,-3 9-14-15,-3 11-1 0,-2 4 4 0,-3 7 9 16,1 3-2-16,-1 3 7 0,2-1 3 16,0-3-4-16,4 0-4 15,-2-5-3-15,4-4-6 0,3-2-3 0,-4-4 2 16,6-3-2-1,0-1-60-15,0-4-30 0,-2 0-57 0,-3-6-269 16</inkml:trace>
  <inkml:trace contextRef="#ctx0" brushRef="#br0" timeOffset="211990.296">20998 13400 759 0,'-18'0'0'0,"-1"9"251"0,0 8-170 0,-1 5-26 15,2 6-15-15,3 4-21 16,3 2-9-16,2-3-4 0,2-2 0 16,5-5-5-16,3-2-2 15,3-6-2-15,9-5 1 0,3-4 2 0,3-6 0 16,0-1 23-1,0-8 1-15,1-7-5 0,-3-4-6 0,1-1 5 16,-7-5-3-16,2-3-5 0,-3-3-5 0,-1-5 0 16,1-3-3-1,4-2-3-15,-1-5 2 0,5 2-1 0,0-4 0 16,4 2 0-16,2 5-1 15,4 4 0-15,2 4 2 0,0 4-1 16,0 5 0-16,-2 6-2 16,-9 6 1-16,-4 8 0 0,-7 1 1 0,-5 3 0 15,-2 5 4-15,-5 9 9 16,-7 13 27-16,-4 12-11 0,-3 11-16 15,0 8-5-15,-2 8-4 0,4 9 0 0,-3 2-1 16,0 8-4-16,0-1 2 16,-3 0 3-16,1-4-5 0,-2-6-31 15,1-5 6-15,2-8 1 16,3-6-28-16,4-8 12 0,5-8-28 0,3-7 18 15,6-9 21 1,1-9 23-16,7-10-4 0,4-4 6 0,2-1 2 16,0-13 4-16,2-3 0 0,-5-10-1 0,0-7 0 15,1-1 35 1,-1-7-6-16,2-5-2 0,-2-3-4 0,-5-1-5 15,-2 4-5-15,-4 5-6 16,-5 12 0-16,-4 5-2 0,-4 7-4 16,-1 5-2-16,1 3-73 15,1 4-82-15,-1 1-292 0</inkml:trace>
  <inkml:trace contextRef="#ctx0" brushRef="#br0" timeOffset="212570.297">21714 13481 606 0,'-5'-15'0'16,"2"2"253"-16,-1 2-177 0,2-1-28 15,0 3-3-15,-1 4-12 16,3 1-1-16,0 4 3 0,0-1 1 0,-1-1 0 15,0-2 13-15,-2 0-1 16,0-1-7-16,1 0 0 0,-2 1-7 16,1 1-2-16,2-1-2 0,-3 4-11 0,-3 1-11 15,-6 10-8-15,-8 8 0 16,-2 7 0-16,-4 3 3 0,-1 2-3 15,2 1 3-15,2-5-3 16,3 1 0-16,7-3 3 0,4-5-3 0,7-1-1 16,3-3 1-1,0-3-9-15,9 2 8 0,2-3-12 0,3-3-13 16,4-6 2-16,1-3 4 15,1 0 11-15,3-10 6 0,-1-4 0 16,-3-3-1-16,0-5 6 0,-1-2-2 0,-2 0 0 16,-2-3 0-16,0 3 6 15,-3 0 3-15,-3 8-2 0,-2 7 0 16,-3 2-4-16,-2 7-1 15,-1 0-1-15,0 7-2 0,-4 13-5 0,-2 6 10 16,-1 7 4-16,1-3-5 16,3-4-1-16,3-5-2 0,0-4 0 15,6-3 0-15,6-6-16 16,-2-4-12-16,7-4-17 0,0 0-73 15,-3-9-109-15,2-3-359 0</inkml:trace>
  <inkml:trace contextRef="#ctx0" brushRef="#br0" timeOffset="213510.299">22236 13604 779 0,'12'-21'0'0,"4"-6"262"0,5-3-166 15,5-7-28-15,3-5-20 0,2-7-16 16,3-10-7-16,-5-5-5 16,-3-6 7-16,-6-2 5 0,-2 1-4 0,-7 6-3 15,-5 7-3-15,-4 10 0 16,-2 14 0-16,0 10-2 0,-1 12 5 15,-1 9 5-15,-1 3-12 16,-3 15-26-16,-9 20 1 0,-11 24 14 0,-10 23 22 16,-8 13-18-16,-3 13-4 0,0 5 1 15,5 2-5-15,4-1-1 16,3-7 2-16,8-9-6 0,-1-13-14 0,7-11-12 15,-1-12-20 1,3-9-33-16,5-3 17 0,3-8-2 0,5-6-24 16,5-9 11-16,1-7-2 15,11-11-10-15,6-9 33 0,4-3 25 16,3-13 10-16,4-6 17 15,-2-5 5-15,-1-7 2 0,-1-8 5 0,-3-3 7 16,0-6 7-16,-4-7-4 0,-3-2-1 16,-3-3 9-16,-7 0-1 15,-4 5 2-15,-3 3 7 0,-6 7 1 0,2 7-4 16,3 3 7-16,4 7-12 15,7-1-18-15,10 4-6 0,5 3 0 16,4 6 1-16,-1 7-1 16,-1 6 2-16,-3 6 1 0,-6 13 16 0,-1 9 1 15,-5 12 5 1,-3 5-5-16,1 9-6 0,-3 0-6 0,3-1-3 15,0-5 1-15,-1-4-2 0,0-11-3 0,-3-7 2 16,-1-5-1 0,-2-8 2-16,0-2 3 0,0-4-1 0,0-1 16 15,0 0 18-15,0-9-5 16,0-5-23-16,4-8-8 0,3-4 1 15,1-8-1-15,1-3 5 16,1-2 1-16,2-5-4 0,3-1-4 0,-1 2-1 16,5 6-2-16,0 10-42 0,-1 8-9 15,2 9-41-15,-2 7-9 16,-1 3-33-16,-3 2-59 0,2 6-54 0,-6 5-132 15</inkml:trace>
  <inkml:trace contextRef="#ctx0" brushRef="#br0" timeOffset="214510.3">22864 13455 768 0,'0'-18'0'0,"-1"-1"304"0,-1 0-203 16,-3 2-34-1,-1 3-8-15,-2 1-19 0,-4 8-5 0,-6 1-10 16,-3 8-3-16,-4 13 3 15,-2 3-6-15,4 11-8 0,1-1-5 16,5 3-4-16,6-2 0 16,3-2-1-16,4-6-2 0,6-5 0 0,1-3 1 15,4-4-5-15,2-3-2 16,3 0-17-16,2-6-15 0,2-2 4 15,5 0-4-15,-2-8-14 0,-1-5 17 0,0 1 7 16,-2-4 5-16,-4-2 14 16,-2-1 8-16,-3-3 2 0,2 0 0 15,-1 0 3-15,-1-2 6 16,2 6 6-16,-5 4-1 0,-1 6 1 0,0 7-1 15,-3 1-6 1,-3 12-11-16,-3 10 6 0,0 6 47 0,-2 3-29 16,1-3-5-16,6-2-1 0,1-5 0 0,4-5-6 15,2-5-7 1,5-3-1-16,0-3 2 0,3-5-1 0,4 0 0 15,0-8-4-15,4-1-32 16,-2-1-41-16,1 0-3 0,-2-2-17 16,-4-2-33-16,-1-1 18 15,-4-1 37-15,0-2 36 0,-2-2 32 0,0 0 4 16,0 2 1-16,-2 4 0 15,-2 9 11-15,-2 2 14 0,-1 3 7 16,-1 7-2-16,-7 4 41 0,0 8-1 0,-4 5-27 16,0 0 2-16,1 0 10 15,1 1-3-15,2-6 1 0,-1-4-6 16,5-3-7-16,0-1-8 15,0-5-17-15,2-2-10 0,0-1-4 0,-1-3 0 16,2 2-1 0,-1-2 0-16,1 0-19 0,0 0 5 0,0 0-7 15,0 0 1-15,0 0 1 16,3-4-1-16,2-2 14 0,1-3 6 15,3-6 0-15,3-2-4 0,2 0-6 0,3-5-9 16,1-2 1-16,0-2-6 16,2-3 4-16,-1 2 11 0,0 5 7 15,-2 5 1-15,-3 8 2 16,-2 6-2-16,-4 3 2 0,0 3 15 0,-4 11 11 15,-3 6 1-15,-1 6-13 16,0 3-6-16,-3 2-9 0,-3-4 0 16,0 1 5-16,0-5-5 0,-1-2 0 0,-1-1 6 15,-1-7 7-15,0-3 4 16,0-1 1-16,0-5 4 0,5 1-7 15,-1-2-5-15,2-2-2 16,3-1-1-16,0 0-2 0,0-1-4 0,0-7-2 16,8-3-5-1,1-4-1-15,6-5-1 0,1 1 0 0,2-6-5 16,2 0 3-16,-1-3 3 15,0 0-6-15,0 2 5 0,-2 3 3 16,0 2-1-16,0 6 9 0,-3 6-5 0,-3 3 0 16,-1 2 2-16,-4 4 0 15,0 2 0-15,-2 8 0 0,-4 6 2 16,0 5 0-16,-6 7 11 15,-3 4-2-15,-2-3-5 0,4-3 2 0,-2-3-3 16,2 0-2-16,3-4-3 16,3-4 0-16,0-3 0 0,1 0-31 15,0-3-21-15,1-1-65 16,2-3-52-16,0 0-97 0,3-4-296 0</inkml:trace>
  <inkml:trace contextRef="#ctx0" brushRef="#br0" timeOffset="-214706.43">23547 13484 457 0,'10'-20'0'0,"-1"3"323"16,-4 2-190-16,-4 1-45 0,2 1-21 16,-3 0 0-16,0 3-17 0,-1 3-15 0,1-1-13 15,0 4-3-15,-2 2 1 16,-3 1-2-16,-1 2 3 0,-8 13-11 15,-3 8 9-15,-4 9 5 16,-1 7-3-16,4-1-7 0,4 1-1 0,2-4-9 16,6-5-3-16,5-4 2 15,1-4-1-15,1-4-3 0,8-5 2 16,1-2 12-16,6-5-1 15,5-2 0-15,2-1-6 0,3-2-6 0,1-2 0 16,0-1-78-16,0-4-8 0,-5 0-42 16,-4-1-78-16,-6-6-386 15</inkml:trace>
  <inkml:trace contextRef="#ctx0" brushRef="#br0" timeOffset="-210276.423">19073 14328 852 0,'-6'-1'0'15,"-3"0"197"-15,-3 3-133 0,-2 13-29 0,-2 4-8 16,-8 12-9 0,4 2-7-16,-5 4 1 0,5 0 1 0,3-5 2 15,6-1-2-15,5-7-4 16,7-2-4-16,3-3-1 0,5-4-2 15,6 0-2-15,1-6 0 16,4 0 0-16,0-3 4 0,1-6-5 0,0 0-6 16,-1-6-5-16,-4-4-1 0,0-4 4 15,-4-2 4-15,0-4 3 16,-2-5 2-16,-3 2 0 0,3-6 3 0,-3-1-2 15,1 1 1-15,-2-5-2 16,-3 1 0-16,-2 4 3 0,-1 7-1 16,-4 5 2-16,-6 9 4 15,-5 4 6-15,-3 4-5 0,-3 2-4 0,-1 13 9 16,0 5-3-1,2 5-2-15,2 2 2 0,6 0-6 0,6-3-3 16,6-2-3-16,0-5 0 0,7-3 0 0,5-2-3 16,3-7 4-1,3-2 0-15,3-3 5 0,1-1-1 0,1-5-6 16,2-4-10-16,0-3 0 15,0-1 4-15,1-3-3 0,-2 0 3 16,0-1 2-16,1-1 4 16,-3-4 2-16,1 4 0 0,-2 2 0 0,-3 2 0 15,-2 3 0-15,-5 3 0 16,-4 3 0-16,-3 5-1 0,-2 1-1 15,-2-1 4-15,0 1 23 0,0 0 0 0,-1 0-8 16,-3 0-5-16,-2 1-7 16,-2 3-1-16,2 1-1 0,-1 1-2 15,0 0 1-15,-1 3 0 16,0 2 0-16,-3 6 0 0,-3 4 2 0,-3 8 2 15,-2 2 2 1,2 3-1-16,1 0-1 0,3-1 1 0,3-5-6 16,9-1-2-16,1-6 2 0,1-4-1 0,6-3 0 15,-1-5-4 1,2-3 3-16,5 0-1 0,-2-6 4 0,5 0 2 15,-2 0-3-15,1-4-1 16,-1-4 0-16,1-1-6 0,-1-3 7 16,-3-4 0-16,3-2-1 15,-3-4 0-15,2-2 3 0,1-5-3 0,5-1 3 16,3-5-1-16,4-4-4 15,4 5 3-15,-4 2-2 0,1 9 0 16,-5 8 2-16,-4 6 0 0,-5 5 1 0,-2 3 6 16,-5 1 3-16,-3 3-5 15,0 3 0-15,-2 2-3 0,0-2 1 16,-1 0 1-16,0-1-3 15,-2 0 0-15,-3-1 3 0,2 2 1 0,-3-4-4 16,0 3 2 0,0-3-2-16,-2 1 0 0,1 1 0 0,-2-1-3 15,-2 4-1-15,-1 1 2 16,1 5 0-16,-4 2 0 0,0 3-1 15,-3 2 0-15,2 1-1 0,-2 1 4 0,3 2-1 16,-1 0-2-16,4-4 2 16,4 3-2-16,2-3-1 0,4-1 2 15,2-2 0-15,2-2-5 16,6 0 3-16,3-4 0 0,4 1-6 0,3-5 2 15,3-5 2-15,1-2-4 16,1 0-1-16,1-1-4 0,1-7 5 16,1-4 10-16,-2-1-4 0,-2-4-2 0,0-2 5 15,-3-2-1-15,0-4 0 16,-3-2 1-16,0 1-1 0,-3-2 1 15,0 0-1-15,-4 4 2 16,0 8-3-16,-5 8 2 0,-2 4-1 0,-1 4 0 16,-1 0 8-1,-3 8-8-15,-3 7 0 0,-5 5 9 0,0 6-4 16,-1-2-2-16,1 1 1 15,1-3-3-15,0-3-2 0,6 1 2 16,1-4 0-16,2-4-1 0,1-2-1 0,0-4 1 16,0-2-6-16,5-1 2 15,-2-2-5-15,5-1-6 0,2 0 2 16,1-5-9-16,0-2-14 15,5-5 2-15,-1 0-3 0,0-1-1 0,1-1 17 16,-2-2 5-16,-1-2 10 16,1-1 6-16,-3-5 0 0,0 2 0 15,0-1 1-15,-4 5 1 16,-3 8 1-16,-2 3 7 0,-1 7 3 0,-1 1-9 15,0 8-6-15,0 8 4 0,-2 2 27 16,-1 4-21-16,0-1-4 16,2-1-4-16,1 0 0 0,0-4 4 0,2-1-5 15,4 0 2 1,5-7 3-16,2-2 3 0,1-2-1 0,3-2-3 15,-1-2-2-15,2-1 2 16,-1 0-4-16,0-4 0 0,-1-5 0 16,-2-1-2-16,0-2-1 0,0-2 3 0,0-3-2 15,1 4-3-15,-2-4 2 16,2 5-4-16,-4 0 1 0,-4 2 4 15,-1 6 2-15,-5 3 1 16,-1 1 0-16,-5 3 12 0,-5 5-5 0,0 6 2 16,-3 4 3-16,1 6-4 15,-1 2-3-15,-1 5-2 0,3 4-2 16,-2 5 2-16,3 4-1 15,-1 2 2-15,1-3 1 0,0 0-1 0,-1-1-3 16,1-5 3-16,0-1-3 0,2-4-2 16,2-6-20-16,0-2-2 15,2-4-10-15,2-6-9 0,0-2 0 0,0-5-2 16,1-5 25-1,1-2 10-15,-1 0 15 0,1-6-5 0,0-2 0 16,-1-4 14-16,1-3 4 16,1-3-6-16,4-3-3 0,3-4 4 15,0-5-2-15,7-5-5 16,3-4-2-16,1-7-3 0,4-3 0 0,1-5 0 15,1-4 1-15,3 0-3 0,-1-2 0 16,6 2 2-16,-1-1-1 16,2 4 5-16,0 7 1 0,-3 10 1 0,-3 13 2 15,-6 10 0-15,-5 10 5 16,-6 5-4-16,-1 4 2 0,-5 12-1 15,-3 7-1-15,-2 9 0 16,-2 0-6-16,-6 1 1 0,-3-2-5 0,-4-8 2 16,-2-2 1-16,-5-3-3 0,1-5 2 15,-1-2 2-15,-1-3-5 16,2-2 0-16,2 0 1 0,3-2-5 0,3 0-5 15,6 1 3 1,3 0-4-16,1-1-5 0,3 3 7 0,0-1 1 16,1-3-1-16,7-1 2 15,0-2 1-15,6 0 6 0,4 0 2 16,2-2-1-16,4-3 0 15,2-3-1-15,0-4 0 0,0 1-2 0,-1-3 2 16,-1 0-1-16,-1 1 0 0,-1-4 0 16,0 0 0-16,-3-1 0 15,0-1 0-15,-3 2-1 0,-3 0-1 0,-3 1 4 16,-3 2-1-16,-3 3-1 15,-2 4 0-15,-2 0 21 0,0 6 11 16,-1-1-6-16,-5 4-5 16,-2 9-11-16,0 5-2 0,0 9 2 0,2-1 0 15,1 1-1 1,1 0-5-16,1-4 0 0,3-2-1 0,-1-1 0 15,1-2-4-15,1-3 2 0,3-3-1 0,2-3-2 16,4-1 2 0,1-4 0-16,5-2 4 0,2-1 0 0,1-7-8 15,2-2-9-15,-1-3 5 16,-1-3-2-16,1-2-5 0,-2 0 7 15,-1-4 2-15,-2-3-5 16,-2-1 7-16,-1 0-2 0,-2-2-3 0,-4 9 4 16,-2 2 2-16,-2 8 2 0,-2 3 2 15,-1 6-2-15,-5 6-9 16,-6 9 7-16,-2 8 6 0,-2 4 1 0,-1 2-2 15,1-1-1-15,6-3-2 16,2-3 2-16,3-4-1 0,4-1 0 16,1-6 0-16,2 1 0 15,4-2 0-15,3-4 3 0,1-1-1 0,3-5-1 16,1 0 3-1,1 0-2-15,5-3-2 0,-2-4 0 0,2-2 2 16,1-1-3-16,1-2 1 0,1-4 0 0,2 1-3 16,1-5 4-1,1 0 0-15,1 3-2 0,-5 6 2 0,-3 2-2 16,-5 6 0-16,-3 3 2 15,-3 5 10-15,-3 6 0 0,-1 5-2 16,-4 3-1-16,-1 0 1 16,1 3 2-16,-5-1-6 0,-1-4 1 0,1 0 0 15,-1-2-1-15,-1-3-2 16,-1 1-1-16,-1-3-1 0,-2-2-1 15,-1-1 0-15,0 1 0 0,-3-1-60 0,-2 1-10 16,-2-3-57-16,-3-1-149 16,0-4-243-16</inkml:trace>
  <inkml:trace contextRef="#ctx0" brushRef="#br0" timeOffset="-210106.423">20692 14151 735 0,'3'-8'0'15,"0"4"138"-15,0 2-114 16,-2 2-22-16,-1 3-4 0,0 3-126 16,-2-2-117-16</inkml:trace>
  <inkml:trace contextRef="#ctx0" brushRef="#br0" timeOffset="-207486.42">21439 14602 594 0,'-2'-3'0'0,"2"1"340"16,0 2-238-16,-2-2-22 0,0-2-27 16,0 0-6-16,0-3 0 15,2 0-19-15,0 1-8 0,0-3-7 0,6-1-11 16,6 0-2-16,0-2 0 15,5 1 0-15,2 4 1 0,-2 2-1 16,-2 2 0-16,-2 3 4 0,-3 4-1 0,-4 8 2 16,-2 4-2-16,-3 2 5 15,-1 2 3-15,0 0-3 0,-4-2-4 16,-2 0-1-16,-1-7 2 15,0 2-2-15,-1-5 2 0,3-4 5 0,2 4 4 16,1-7-4 0,0-1-1-16,2 2-7 0,0-2 1 0,0 0-2 15,0 0 0-15,0 0 1 16,0 0 1-16,0 0-2 0,0 0 4 15,0 0-1-15,0 0 0 0,0 0 1 0,0 0 1 16,0-3 2-16,0 2 4 16,0-2-5-16,0 1-7 0,0 0 0 15,0-3 2-15,0 0-3 16,3-2-1-16,3-4 1 0,2 1-1 0,2-5 3 15,2 1 0-15,2-2-2 16,1 0 2-16,2-1-2 0,0 0 0 16,1 2 2-16,-1-1-1 0,0 5 0 0,-2 1 0 15,-1 4 0-15,-2 1 0 16,-3 2-1-16,-1 3 0 0,-2 0-3 15,-1 8 1-15,2 6 5 16,-3 6 0-16,-1 4 4 0,-1 1-3 0,-1-1 0 16,-1 0-1-1,0 0-1-15,0-5-1 0,-3 0 0 0,-3-3 5 16,-1-5-4-16,-1-1 5 15,0-3-1-15,-1 0 2 0,0-2 0 16,1-3-4-16,1 1 1 0,2-3-1 0,3 0-1 16,2 0 0-16,0-7-4 15,4-3-4-15,5-5-5 0,4-4 8 16,5-3 1-16,2-4-3 15,6-3 1-15,2-2-3 0,2-3-1 0,1-1 6 16,-2 4 0-16,-3 4 3 16,-2 8-1-16,-5 7 0 0,-4 8-4 15,-1 4 7-15,-6 4 3 16,1 10-2-16,-4 5 3 0,-2 8-1 0,-1 0-5 15,-2 3 1-15,0-2 6 0,-5-2-6 16,0-1 2-16,-1-5-3 16,3-1-1-16,0-5 0 0,2-3-24 0,-1 0-26 15,1-6-14 1,1 2-25-16,1 1-53 0,2-3-33 0,1-2-122 15</inkml:trace>
  <inkml:trace contextRef="#ctx0" brushRef="#br0" timeOffset="-206106.418">22193 14524 657 0,'17'-15'0'0,"-3"3"317"0,-1 0-240 16,-2-2-29-16,-2 1 7 15,1-1-20-15,-3 0-10 0,-3 1 2 16,-1 1-1-16,-3 2-3 15,0 2 3-15,-6 0 1 0,-2 8-11 0,-6 0-10 16,-4 7-1-16,-4 10 3 0,-1 5-3 16,1 5 0-16,-1 4-4 15,6 0 0-15,5-1 1 0,5-4-2 0,7 0 0 16,0-7 0-1,7-1-1-15,2-4-1 0,3-3 2 0,4-1 0 16,4-3 1-16,5-3-1 16,4-1 1-16,5-3-1 0,4 0 0 15,0 0-7-15,2-6 3 16,-5-6 1-16,0-1 2 0,-2-2-2 0,-5-6 4 15,-1-1 1-15,-5-3-4 0,-2-4 3 16,-8-1 0-16,-6 4 0 16,-5 2 2-16,-1 6 0 0,-5 9 5 0,-5 2 3 15,-5 7-7-15,-3 0 0 16,-6 12 4-16,1 2-4 0,0 9-2 15,1 1 0-15,1-1-2 16,3 5 0-16,3-5 0 0,3 2 1 0,3-2-1 16,5-3-2-16,4-2 2 0,0-2 0 15,2-3-5-15,3 0 4 16,3-2-3-16,1-4-3 0,2 0 0 0,4-7 0 15,3 0 3 1,1-5 1-16,4-6 0 0,1-5 4 0,2-6 0 16,1-4-1-16,-1-4 0 15,1-6 0-15,3-4 4 0,-2-7 2 16,-2-5 0-16,0-5-1 15,-3-2 2-15,0 0-3 0,-1 2 1 0,-1 5-1 16,-4 8-2-16,-4 8-1 0,-5 12 2 16,-6 11 4-16,0 7 12 15,-2 6-2-15,-8 14-9 0,-9 14-8 0,-7 12 0 16,-5 13 31-16,2 5-22 15,1 0-4-15,4-2-4 0,0-3 1 16,3-7 2-16,5-1-3 16,3-8-2-16,2-4 2 0,4-6 0 0,4-7-1 15,1-1-3 1,2-5-3-16,4-3-13 0,2-5-3 0,1-3-9 15,3-2-2-15,2-1 13 0,3-4 1 0,1-4-8 16,2-5 6 0,0-1-2-16,1-3-4 0,1-5 16 0,0-4 7 15,0-4 0-15,-1-6 6 16,-1-2-1-16,-3-1-2 0,-3 0 2 15,-1 7 1-15,-4 11-1 16,-2 9 4-16,-5 7 2 0,0 5 0 0,-2 3-1 16,0 13-10-16,-6 8 8 0,-1 6 30 15,-4 2-26-15,0 1-4 16,0-4 1-16,0-3-1 0,3-4-1 0,0-4 0 15,3-2-1-15,4-2-3 16,1-1 2-16,0-1-2 0,1-3-1 16,3-1 2-16,2-3 0 15,-2 1-10-15,6-3 1 0,-2 1-7 0,4-1-7 16,-1-3 8-1,2 0-10-15,2-2-22 0,0-5 20 0,0-7 13 16,2 1 0-16,-1-6 11 0,0-3 2 0,1 0 2 16,-5-4 0-1,1-2 0-15,-3 2-1 0,-2 0 0 0,-1 3 2 16,-1 5-2-16,-2 5 0 15,-2 6 2-15,-2 2-2 0,0 1 0 16,0 4 6-16,0 0 1 16,0 0-5-16,-1 12-4 0,-3 3 4 0,-3 10 26 15,0 2-8-15,0-1-9 16,1 2-4-16,2-7-3 0,0 0-3 15,2-5 0-15,0-2 0 0,2-1-2 0,0-6 1 16,0 0 0-16,7-2-15 16,-1-5 11-16,3 2-2 0,1-2-8 15,2 0 0-15,-1 0-2 16,2-3-17-16,-1-4-1 0,1 3-17 0,1-6-20 15,-1 0-2 1,-1 0 23-16,-1-5 16 0,-1 1 17 0,0-5 10 16,-2 1 9-16,2-4 1 0,1-2 2 0,-2-1 5 15,0 0 6 1,1 1 9-16,-3 2 3 0,1 3-13 0,-2 5-3 15,-1 3 1-15,-4 7 1 16,0 2-9-16,-1 2 0 0,-1 12-3 16,-7 8 1-16,-2 8 48 15,-3 7-24-15,2-4-5 0,1 0 8 0,1-4-8 16,2-6-2-16,4-1-11 15,-1-7-5-15,4-2-4 0,0-1 0 16,2-2-6-16,3-1-19 0,3-4-33 0,2-2 3 16,3-1-33-16,0 0-34 15,0 0-28-15,0 0-98 0</inkml:trace>
  <inkml:trace contextRef="#ctx0" brushRef="#br0" timeOffset="-205506.418">23463 14328 504 0,'0'0'0'15,"0"2"83"-15,0 9 19 0,-2 7 15 0,-6 7-30 16,0 1-31-16,-1 3-12 16,-1-2-6-16,3-4 9 0,-2 0-5 15,2-1-14-15,0-3-7 16,-1-2-6-16,3-4-2 0,-1-4-4 0,0-1-3 15,0-4-2-15,2-1-2 16,2-2 1-16,0 0 0 0,2-1-2 16,0 0 1-16,0 0-3 0,0-4-13 0,0-2-9 15,0-4 6-15,7-4 9 16,1-3 2-16,5 0 0 0,1-3-10 15,3-1-1-15,0-2 1 16,0-3-13-16,1 2 6 0,0 1 14 0,-2 5 4 16,1 4 6-1,-1 4 1-15,-2 3 1 0,-1 6 4 0,-4 1 6 16,-1 7 16-16,-2 8-3 15,-3 5 0-15,-1 4 1 0,-2 3-12 16,2-1-1-16,-5-4-4 0,-1-5-2 0,1 0 2 16,0-7 1-16,0-6 0 15,1 3 4-15,0-6 8 0,2-1-7 16,0 1 4-16,0-1-6 15,0 0-8-15,0-2-2 0,0-5-8 0,5-2-48 16,2-1 3-16,3-5-22 16,1 3 4-16,2-2 8 0,1-4-14 15,2 0 12-15,1-2 27 16,2 1-6-16,-3 4 31 0,-4 4 7 0,-2 6 4 15,-6 3 64-15,-2 2-12 0,-1 11 2 16,-1 5-2-16,-3 7-8 16,-2 3-13-16,-3 1-11 0,1-5 2 0,4 0-3 15,-1-5-10 1,2-5-5-16,2-1-5 0,0-3 1 0,0-3-2 15,2 1 0-15,2-4-16 16,2-1-19-16,0-1-29 0,1 0-18 16,-1-6-76-16,-3-2-199 0</inkml:trace>
  <inkml:trace contextRef="#ctx0" brushRef="#br0" timeOffset="-205336.418">23243 14066 929 0,'11'-2'0'0,"1"0"-66"16,-1-5-17-16,-10-1-203 15</inkml:trace>
  <inkml:trace contextRef="#ctx0" brushRef="#br0" timeOffset="-199876.409">17324 16789 870 0,'4'0'0'0,"3"0"151"0,5-4-49 0,5 0-36 16,3 0-3-16,6 1-6 15,5-1-20-15,4 4-4 0,3-2-2 16,3 2-5-16,2 0-9 15,-2 0-6-15,-1 2-1 0,-5-2-3 0,-5 2-5 16,-2-2 2 0,-8 0-3-16,0 1-1 0,-4-1 0 0,-1-1 2 15,-1-3-2-15,-3 1 0 16,-1-2 4-16,-2-2-5 0,-3 1-5 15,0-1-4-15,-4-3-8 0,0-1 4 0,-1-2 1 16,-3-2-4-16,-3 1 9 16,-1 2 2-16,-3-2-1 0,-1 0 5 15,1-1-1-15,-2 2-2 16,0 2 6-16,0-1-1 0,3 4 0 0,0-1 0 15,3 5 3-15,0-2 2 16,3 3 6-16,0 1 1 0,3 2-7 16,0-2 2-16,0 2-7 0,2 0 0 0,4 0-4 15,1 0 11-15,4 0 0 16,3 2 3-16,0 7-1 0,4 1 0 15,-1 3 3-15,1 1-9 16,-2 1-1-16,-3 2 1 0,1-1-3 0,-7-2 0 16,0 4 0-1,-6 1-1-15,-1 1 0 0,-8 6 2 0,-4-3 26 16,-4-2-4-16,-4-1-4 15,0-2-8-15,0-3-5 0,-1 0 1 16,4-3-6-16,3 0-2 0,0-2-14 0,2-1-40 16,5-1-42-16,0-1-3 15,2-3-48-15,2-4-172 0,-2 0-206 16</inkml:trace>
  <inkml:trace contextRef="#ctx0" brushRef="#br0" timeOffset="-198986.408">18847 16520 695 0,'-6'-11'0'0,"0"1"292"15,1 5-171-15,5 2-41 0,0 0-20 0,4 0-34 16,6 0-10-16,5 0 17 0,1 3 0 16,5 0-9-16,-3 10-6 15,0 5 4-15,-3 5-7 0,-4 5 1 0,-7 5 1 16,-4 3 5-1,-4 7-6-15,-7-2-4 0,-2 0-4 0,-1-5-2 16,0-8-1-16,1-5-2 16,2-6 0-16,3-4-2 0,1-3 2 15,2-3-1-15,2-3 1 16,3 0 3-16,0-1-1 0,0-5-6 0,2-6-2 15,4-5-1-15,5-9-2 0,5 1 4 16,2-7-4-16,4-1-4 16,4 2 6-16,-1-3-4 0,0 0 2 0,-1 4 4 15,0 1-3-15,-3 4 3 16,-2 6 2-16,-4 8 0 0,-2 5 0 15,-2 5-3-15,-1 5 3 16,1 9 4-16,-2 8 5 0,-1 5 1 0,-1 2-2 16,-4 2-1-16,-3-3-3 0,-3 0-1 15,-4-2 1-15,-4-2 3 16,-2-4 2-16,-1-5 2 0,0-4-3 0,4-4-2 15,4-4-1-15,3-1-4 16,3-2-1-16,0 0 0 0,0 0 0 16,2-2-17-16,5-10 18 15,6-7 1-15,2-8-3 0,3 0 0 16,2-4-10-16,2 1-7 15,1-3 5-15,0 2-1 0,-2 2 7 0,-1 4 7 16,-2 6 0-16,-3 6-7 0,-2 9 8 16,-2 4-2-16,-2 0 1 15,-1 12 5-15,-2 5 2 0,-2 4 4 0,-4 6-1 16,0 0-2-16,-4 2-3 15,-2-2 4-15,-3-2-4 0,1 1-2 16,1-4 2-16,-1-1-5 16,3-3 0-16,3-4-1 0,-1 0-3 0,3-6-85 15,1-1 24-15,3-1-23 16,2-5-45-16,2 0-8 0,1-1-45 15,2-8-121-15,1-4 20 0</inkml:trace>
  <inkml:trace contextRef="#ctx0" brushRef="#br0" timeOffset="-198636.407">19585 16498 632 0,'0'-5'0'16,"0"3"389"-16,-3 2-268 0,-7 11-57 0,-2 10-15 16,-3 5-10-16,0 3-6 0,5 1-11 0,1-2-6 15,5-2-8 1,3 0-1-16,1-3-3 0,0-5-1 0,4-2 1 15,2-6-1-15,2-3 1 16,2-2 3-16,1-3-2 0,4-2 1 16,3-2-1-16,3-6-3 15,2-3-1-15,1-1 2 0,-3-5-2 0,0-3-2 16,-3-1 2-16,-4-3 1 15,-4-1-1-15,-2-2 3 0,-2-2 6 16,-2-2 1-16,-3 0-2 0,-1 1-3 0,-5 5-4 16,-5 5 1-1,-4 4-1-15,-2 5 0 0,-2 7-2 0,-2 3 0 16,3 2-5-16,2 6-8 15,2 4-13-15,4 2-16 0,3 4-14 16,3 7-22-16,3 4-63 16,0 2-51-16,0-1-180 0</inkml:trace>
  <inkml:trace contextRef="#ctx0" brushRef="#br0" timeOffset="-197786.406">20069 16489 775 0,'-3'-19'0'0,"-4"3"315"15,-1 3-196-15,-2 1-43 16,-1 4-3-16,-2 3-21 0,-1 5-11 16,-4 0 1-16,1 8-1 0,-3 9-17 0,-1 7-14 15,0 5-5-15,-2 3-2 16,5-1-2-16,3 0 0 0,5-4-2 15,5-5-32-15,5-3 10 16,1-2 4-16,10-6 2 0,6-4 10 0,2-4-1 16,4-3-5-1,2-6 0-15,-2-5-3 0,0 2 8 0,-2-5 7 16,0-1 0-16,-2-2-4 15,1-4 2-15,0-2-1 0,1-8-4 16,-2-2 8-16,1-5 0 0,0-7 0 0,2-2 0 16,-3-5 0-16,3 1 3 15,-2-2 3-15,0 4 2 0,-4 7-3 16,-7 9 2-16,-3 12 2 15,-6 11 15-15,0 7 3 0,-7 8-9 0,-6 15-16 16,-8 16 1 0,-4 13 5-16,-2 8-1 0,1 6-1 0,3 0-2 15,3-7-3-15,5-5 1 16,6-9-2-16,5-8 0 0,4-6-1 15,3-4 1-15,5-5-3 0,2-4 3 0,3-3 0 16,0-5-11-16,2-2-14 16,3 0-2-16,2-5 2 0,3 0 17 15,3 0 8-15,-1-8 0 16,-2-4-49-16,0-5 42 0,-3-2-7 0,-1-5 8 15,-3-6 4-15,-2-5 1 16,-4 1 1-16,-2 0 0 0,-3 2 0 16,-2 8 1-16,-3 7 1 0,0 11 0 0,0 6 5 15,-4 1-2-15,-4 11-7 16,-2 10 4-16,-3 5 2 0,0 3-2 15,1 3 0-15,2-3-1 16,2 0-2-16,2-3 2 0,3-6-1 0,1-4 0 16,2-2-1-1,0-5 1-15,4-1-4 0,3-4 6 0,2 2-2 16,4-6 0-16,-1 1 0 15,3-2-25-15,-1 0-25 0,3-6 4 16,2-2 17-16,-2-5-16 0,3-1 9 0,-3-6 28 16,0-4 5-16,1 0 3 15,1-5 0-15,1-3 0 0,0-3 0 16,0 2 0-16,-3 3 0 15,-6 7 12-15,-3 10 9 0,-4 5 19 0,-3 8-4 16,-1 3-7-16,0 13-22 16,-7 11 28-16,-1 7-10 0,-2 0-16 15,0 0-5-15,2-4-1 16,3-4-2-16,4-5 0 0,1-3 0 0,0-5-2 15,3-1-22-15,5 0-19 0,3-4-40 16,6-1-25-16,1-2 22 16,5-5-193-16,1 2-151 0</inkml:trace>
  <inkml:trace contextRef="#ctx0" brushRef="#br0" timeOffset="-196876.405">21057 16361 762 0,'-9'-16'0'0,"-2"5"328"16,-1 2-217-16,2 2-27 0,-4 6-33 0,2 1-19 15,-4 4-7 1,-3 10-9-16,0 5 3 0,-2 8 6 0,-4 6-9 16,4 1-10-16,2-1-4 15,2-1 1-15,6-5-3 0,6-6 0 16,1-2-6-16,4-4-5 15,1-3-5-15,5 0 7 0,4-4-6 0,0-6-10 16,3-1 8-16,2-1-5 0,1-3-12 16,0-5 3-16,0-1 2 15,-1-4-4-15,-1-3 14 0,6-4 7 0,-6-4 6 16,0 0 6-16,2-3 0 15,-7 0 0-15,7-1 0 0,-1 2 0 16,-3 8 0-16,-4 4 8 16,-2 9 6-16,-4 4-1 0,0 3 2 0,-2 11-6 15,0 7 26 1,-4 7-20-16,-1 2-8 0,1-2-5 0,1-1 1 15,3-4-2-15,0-6-1 0,0 1 0 0,5-2 0 16,3-7 0 0,0 1 0-16,5-4 2 0,0-1-2 0,1 1 0 15,4-2 4-15,0-3-7 16,3 0-9-16,-2-3 2 0,1-6-2 15,1-3 5-15,0-5-5 16,-2-3 0-16,2-7 11 0,-2-6-2 0,-1-4 1 16,0-8 3-16,1-3-1 0,0-5 0 15,3-3 0-15,1 0 7 16,0 2 4-16,-1 1-4 0,-2 6 2 0,-1 6 2 15,-5 7-3-15,-4 9 6 16,-3 7 2-16,-5 9 3 0,-2 5 7 16,0 4-6-16,-6 16-18 15,-9 11-2-15,-4 14 0 0,-4 6 28 0,0 7-22 16,1 0 0-1,0 4 1-15,3-3-2 0,3-2-4 0,3-3 2 16,3-5-3-16,0-4 0 0,3-5 0 16,3-4 1-16,0-4-5 15,4-5-1-15,0-4-2 0,0-2-12 0,5-4-3 16,3-2-4-16,4-6-2 15,3 0 11-15,1-5-1 0,4 0-8 16,1-3 11-16,0-8 10 16,0-2-2-16,-1-4 6 0,0-4 1 0,-2-6 0 15,-1-3 0-15,1-5 1 16,-1-1-1-16,-1 0 0 0,-5-1 3 15,-2 7-3-15,-4 7 0 0,-2 10 18 0,-2 6 17 16,-1 7 6-16,-4 5-12 16,-5 11-20-16,-6 9 12 0,-2 4 6 15,-2 5-8-15,0-1-2 16,3-1-5-16,4-3-4 0,0-5-2 0,4 0-5 15,1-4-1 1,3-1 0-16,4-2 2 0,0-5-2 0,1 2-3 16,4-3-5-16,2 1-9 0,2-3-2 15,2 0-7-15,1-3-11 16,0-4-3-16,0-2-21 0,-1-4-22 0,0-6-11 15,-1-5-45-15,-1-2-163 16,-1-3-153-16</inkml:trace>
  <inkml:trace contextRef="#ctx0" brushRef="#br0" timeOffset="-196656.405">21268 16198 529 0,'9'-7'0'16,"4"-3"193"-16,1 0-71 15,5 1-37-15,1 4-5 0,8-1-17 16,1 3-11-16,6 0-24 16,1 2-6-16,0 0-7 0,-1 0-11 0,-2 0-2 15,-6-2-4-15,1-2-55 16,-4 0 1-16,-4 0-51 0,-3-2-170 15,-7-2-86-15</inkml:trace>
  <inkml:trace contextRef="#ctx0" brushRef="#br0" timeOffset="-192876.399">18996 17079 523 0,'-1'0'0'0,"1"0"192"0,0 0-143 16,1-2 8-1,3 2-4-15,6 0 47 0,5-3 6 0,8-2-33 16,8-2-8-16,10-3 3 0,10 2-12 0,11 0-17 15,13-2 0 1,13 5-4-16,13 0-2 0,12 3-2 0,8 2-5 16,6 0-13-16,4-2-11 15,8 2 9-15,1-3-2 0,5 2-5 16,-4 0 1-16,-10 0-4 15,-7-1 1-15,-16 0 2 0,-14-1-3 0,-18 0-1 16,-19-3 0-16,-16 4 3 16,-19-2-3-16,-12 3-2 0,-10 1-19 15,-2 0-37-15,-10 0-34 0,-5 3-66 0,-5 1-126 16,-2-3-125-16</inkml:trace>
  <inkml:trace contextRef="#ctx0" brushRef="#br0" timeOffset="-191086.397">18413 17679 666 0,'-1'-2'0'0,"-2"-1"306"15,-2 3-187-15,0 0-15 16,-6 10-33-16,-2 10-19 0,-3 9-12 16,-2 8-10-16,0 8-5 15,1-5-7-15,4 0-8 0,4-4-7 0,4-4-1 16,5-5-1-16,4-7-2 15,7-5-4-15,8-5 4 0,4-5 0 16,4-5 0-16,2 0 2 16,2-12 1-16,-2-2-4 0,-2-4 1 0,-5-1 1 15,-4-1 0-15,-10-4-3 0,-5 3 4 16,-3-7 2-16,-1 2 0 15,-6-3-1-15,-2-2-3 0,-1 5 2 0,-1-2 0 16,0 2-1 0,1 0-3-16,3 4-2 0,2-1-1 0,4 4 1 15,1 2-4-15,3-4-5 16,6 4 1-16,4 0 0 0,6-5 0 15,0 6 8-15,6 2 1 16,-1 1 0-16,-2 12 2 0,2 1 0 0,-6 7 0 16,-1 14 0-16,-1 7 1 0,-6 3 1 15,0 8 0-15,-5-1 12 16,2 2-6-16,0-6 2 0,0-1-1 0,-1-5-2 15,-2-5 2-15,-1 2-3 16,-2-6 2-16,-1-2-1 0,0-2-1 16,-1-1-3-16,-6-5 2 15,1 1 1-15,-2-3-2 0,1-4 0 0,1-3-1 16,2 0-2-16,3-5-2 0,1-10-4 15,4-6-2-15,5-4 7 16,4-6 1-16,1-4-3 0,3-1-4 0,0-5 0 16,3-4-3-1,0 5 8-15,-1 1 0 0,-2 2 2 0,-3 7 2 16,-1 14-1-16,-5 6 0 15,0 10 0-15,-1 10 8 0,-2 8-4 16,1 15 5-16,-2 6-3 16,-3 1-3-16,-1 4 0 0,0-6-2 0,-1-2-1 15,0-4 0-15,1-11 0 0,1-4-3 16,3-6 1-16,4-2 2 15,3-4 0-15,4-2-4 0,1-3 3 0,3-8-2 16,1-5 2-16,1-1 0 16,-1-3-1-16,2-6 3 0,-2 1-1 15,3-8 0-15,-4-3 0 16,2-3 2-16,-1-10-4 0,1-4 4 0,-4-10 3 15,1-2-1 1,0 2 4-16,-3 2-3 0,-2 10-1 0,-2 8 2 16,-7 10-1-16,0 8 2 0,-4 12 7 0,-2 7-2 15,-6 3-6 1,-6 13-5-16,-7 13-2 0,-4 4 2 0,-1 15 2 15,1 8-1-15,1 10-2 16,2 5 0-16,3-1 2 0,6-6-3 16,1-8 2-16,4-8-1 15,4-1-2-15,1-10 0 0,3-5-5 0,2-6-5 16,2-9 6-16,6 0-6 0,-1-5-5 15,5-6 11-15,0-1-2 16,2-4-6-16,1-5 0 0,0-4-8 0,1-2-7 16,1-5 11-16,-1-1 9 15,3-4-7-15,-5 0-30 0,-2 2 20 16,-1-2 13-16,-4 9 9 15,-4 3 3-15,-2 6 0 0,-3 2 2 0,0 3 45 16,0 8-39 0,0 9-2-16,-3 7 7 0,1-3-7 0,2 2-4 15,0-8-1-15,4-2 0 0,2-3 0 0,3-8-2 16,5-2 2-1,3-7 0-15,1-5 5 0,0-7-2 0,1 1-2 16,-2-1 0-16,-2-3 0 16,1 3-1-16,-5-1 0 0,0-1 2 15,-2 2-2-15,-3-4 1 16,2 2-1-16,-1 4 0 0,-2 5 2 0,0 8-2 15,-3 3 0-15,-2 1 6 16,0 8-4-16,-1 12 6 0,-7 13 15 16,-2 10-10-16,-5 17 6 0,0 4-7 0,-2 6-3 15,3 5 1-15,-3-5-6 16,5-7-2-16,2-7-1 0,2-10-1 15,3-8 0-15,2-6-12 16,-1-6-19-16,1-6-23 0,0-2 1 0,-1-8-28 16,2-3-87-1,-3-7-100-15,0-11-280 0</inkml:trace>
  <inkml:trace contextRef="#ctx0" brushRef="#br0" timeOffset="-190476.396">20240 17145 838 0,'4'-8'0'0,"-2"8"260"15,-5 7-163-15,-8 14-17 0,-7 16-13 16,-8 9-11-16,-2 11-26 0,-2 8-17 0,2 2-10 15,6-5 0-15,3-3-2 16,5-13-1-16,9-12 0 0,4 1 1 16,4-12-6-16,10 1-1 15,7-9-1-15,4-8 0 0,3-7 3 0,3-2-3 16,-1-9-5-1,-2-2 7-15,-3-2 3 0,-3-4-1 0,-4-1 5 16,-7-2-1-16,-1-2-1 16,-8-2 0-16,-1-2 6 0,-4 3-6 15,-7 3 0-15,-2-2 4 0,-2 7-3 0,-4 2 3 16,-1 8-4-16,-1 7 0 15,3 2 0-15,1 13 4 0,6 2-4 16,4 1-16-16,3-1-31 16,1 1-53-16,3-4-36 0,3 2-58 0,2-10-223 15</inkml:trace>
  <inkml:trace contextRef="#ctx0" brushRef="#br0" timeOffset="-190256.395">20607 17221 742 0,'-5'-11'0'16,"-2"6"336"-16,-3 5-225 0,-4 5-24 0,0 15-32 16,-2 6-11-16,2 10-1 15,3 3-15-15,0 11-8 0,1 1-3 16,4-2-6-16,0-3-8 0,3-10-4 0,0-4-20 15,1-6-27-15,2-2-33 16,0-8-17-16,-1-3-66 0,-2-3-159 16,0-7-228-16</inkml:trace>
  <inkml:trace contextRef="#ctx0" brushRef="#br0" timeOffset="-189886.395">21068 17036 701 0,'10'-12'0'0,"-1"0"268"15,-4 9-151-15,-4 1-24 16,-1 5-9-16,-4 15-51 0,-7 14 27 0,-5 16 9 16,-4 10-30-16,-2 11-12 0,-1 11-3 15,-1 7-1-15,1 6-14 16,-3-1-5-16,-1-3 0 0,1-8 17 0,-4 1-14 15,2-8-6-15,3-5 5 16,0-7-7-16,5-11 2 0,3-8 3 16,6-12-5-16,3-3-10 15,5-9-19-15,1-6-25 0,2-3 2 0,0-6-5 16,0-4-39-16,0 0-10 0,3-5-38 15,-1-8-138-15,-2-6-171 16</inkml:trace>
  <inkml:trace contextRef="#ctx0" brushRef="#br0" timeOffset="-189676.395">20847 17374 802 0,'2'-8'0'0,"-1"3"355"0,-1 2-228 0,0-5-15 16,0 6-60-16,0 1-38 16,0-1-12-16,0 2 0 0,0 0-4 15,0 4-76-15,0 8-37 16,0-1-22-16,0 6-84 0,0 0-115 0</inkml:trace>
  <inkml:trace contextRef="#ctx0" brushRef="#br0" timeOffset="-189506.395">21103 17859 1172 0,'-3'4'0'15,"-3"-3"170"-15,3 1-151 0,-1 2-17 0,4-4-4 16,0 3-148-16,-2-3-138 0,-5 0-616 15</inkml:trace>
  <inkml:trace contextRef="#ctx0" brushRef="#br0" timeOffset="-186456.39">21454 17534 317 0,'0'-10'0'15,"0"-3"245"-15,0-3-134 0,0 2-4 0,0 2 0 16,-2-1-28-16,-2 4-7 15,0-1-2-15,-1 4-15 0,-1 3-4 16,2 0 2-16,-3 3-11 16,1 0-11-16,-1 12-13 0,0 18-12 0,1 6-5 15,0 2-2 1,4 1 2-16,2-15 1 0,5 1-2 0,4-9-4 15,5-3 2-15,0-9 0 16,4-3 2-16,1-2 0 0,1-10 0 16,-3 0 4-16,-2-6-3 0,-2-2-1 0,-7 1 0 15,-1-13 5-15,-4 2-5 16,-2 1 6-16,-2-1-5 0,-2 11-2 15,-3-5 2-15,1 3-1 16,1 3-2-16,1 5 1 0,2 5 0 0,3 3-1 16,0 1 2-16,0 0 0 15,6 1-12-15,3-2 10 0,5-1 1 16,5-3-2-16,0 1 2 0,3-6 0 0,0 1 0 15,-1-3 2-15,-3-1-1 16,-2-3 0-16,-5-2 0 0,0 0 2 16,-4 0-3-16,-2 3 2 15,0 1 13-15,-2 1-11 0,2 4 1 0,1 0-3 16,-1 8-1-1,-2 1 0-15,2 3-3 0,-3 4-1 0,-1 19 3 16,-1 12 2-16,0 18 18 16,-9 18-7-16,-4 21-6 0,-6 11-3 15,0 12 3-15,-2 4-5 0,-2-13-1 0,1-8 0 16,0-16 2-16,4-16-8 15,4-8 1-15,4-14-5 0,10-7-8 16,0-10-2-16,9-6-12 16,6-7-17-16,0-7 15 0,4-7 10 0,2-2 8 15,-1-10 13-15,1-3 1 16,-4-7 0-16,-2-2 4 0,-1-4 6 15,-4-4 14-15,-3-3 0 16,-1-5-3-16,-7-6-6 0,0 1-2 0,-6-2-9 16,-4 6-1-16,-3 9 2 0,-1 8-2 15,-4 5-2-15,1 3-36 16,2 2-26-16,1 3-73 0,3 3-79 0,3 3-176 15</inkml:trace>
  <inkml:trace contextRef="#ctx0" brushRef="#br0" timeOffset="-185176.388">22012 17651 684 0,'13'-11'0'0,"0"-1"291"0,0-5-225 0,-2-2-28 16,1-7-8-16,-1-9-2 15,-1-5-2-15,0-2 2 0,-5 5 9 16,1 7 8-16,-1 5-11 16,-1-5-1-16,0-2 6 0,-1 3-4 0,2-3-8 15,-2 5 0-15,2 1-8 0,0 0-8 16,-3 8-7-16,0 4-1 15,-1 9-1-15,-1 5-4 0,0 6-1 0,-3 14 1 16,-8 7 4 0,-2 14 1-16,0 3-1 0,-5 2-1 0,2 7 1 15,0-2-1-15,-2 9-2 16,5-2 2-16,0-6-1 0,4-6-5 15,4-14 4-15,2-2-4 16,3-8-13-16,2-3-2 0,5-2-1 0,4-7-7 16,3-2 3-16,2-6-3 0,0-2-6 15,3-10 6-15,1-5 9 16,-1-2 7-16,3-5 2 0,-2 0 6 0,-2-6 3 15,0-1 1-15,-1-4 0 16,-3-12 2-16,-1 7 6 0,-4 1 0 16,-1 11 1-16,-4 11-1 15,-4 10-1-15,0 2 4 0,0 3 1 0,-3 7-3 16,-4 6-8-16,-1 17 3 0,-1 8-3 15,0 1 0-15,2-1 0 16,2-11 0-16,2-5-2 0,2-5 2 0,1-3-2 16,3-6 0-1,2-4 0-15,1 2 0 0,5-4-1 0,-4 3 2 16,3-1 0-16,0-4-34 15,-3 0 15-15,2 0 5 0,-1-9 4 16,1 1 7-16,-1-5 2 16,4-3-1-16,-4 0 3 0,4-1-2 0,2-4 0 15,-1-2 0-15,4-6-2 0,-3 2-3 16,-2 6 6-16,-3 6 0 15,-5 12-3-15,-1 4 5 0,-3-1 10 0,0 20 19 16,0 3-8-16,-2 5-12 16,-1 10-5-16,1-12 2 0,-1 1-6 15,2-7-3-15,-1 1 2 16,1-2 1-16,-3-7-3 0,3 0 2 0,-2-6 1 15,1-3-3 1,2 1 2-16,-1-4 8 0,-1 0-6 0,2 0-1 16,0-3-4-16,4-4-2 0,1-3 4 0,2-3 0 15,2-5-31 1,0-2 14-16,4 1 2 0,1-5-3 0,2 2 11 15,0-5 1-15,-1-8 2 16,0 8 4-16,-1-1 0 0,-1 11 1 16,-2 10-1-16,0 3 22 15,-1 4 0-15,-3 9 2 0,0 13-4 0,-3 5-7 16,-2 7-5-16,-2-3-3 0,1-7-1 15,-3 4 0-15,-2-7 2 16,0-4 7-16,0-1 2 0,-2-6 1 0,1-2 0 16,0-2-1-16,2-3-6 15,2 0-3-15,0-3-1 0,1 0-3 16,0 0-4-16,0 0-12 15,3-3-3-15,3-9-3 0,3 3-1 0,0-7-3 16,4-3 1 0,-2 3 9-16,3-1 7 0,1-6-2 0,-2 3 5 15,5 2 0-15,-4 4 3 0,0-1 2 0,-1 13-2 16,-4 2 1-1,-1 7 0-15,-3 17 18 0,-2-2-8 0,-1 4-5 16,-2 1-2-16,0-3-3 16,0-2 0-16,3-7 1 0,1-3-1 15,4-7-1-15,-1-1 1 16,6-2-1-16,1-2 1 0,3-2 1 0,4-4-1 15,3-5 0-15,1 2 0 16,0-6 0-16,-3 3 0 0,-2 0 1 16,-4-1-1-16,-2 2 0 0,-4-9 2 0,-1 1-1 15,-4-7 1-15,-1-2 0 16,-3-3-1-16,-1 7 2 0,0 3-1 15,-6 13 1-15,-1 11 5 16,-3 9-4-16,-2 16-3 0,0 9 1 0,-1 4-1 16,-1 1-1-1,2-6 0-15,4-7 2 0,1-4-3 0,5-5 1 16,-1-5-1-16,3-3 0 0,3-1 1 0,5-5 0 15,1-3-10 1,2-2-16-16,-1-1-23 0,0-1-52 0,1 1-24 16,-3-6-49-16,-1-2-145 15,-3-2-190-15</inkml:trace>
  <inkml:trace contextRef="#ctx0" brushRef="#br0" timeOffset="-185006.388">22745 17152 830 0,'-13'-6'0'16,"9"-3"223"-16,3 6-178 16,1 1-26-16,3-6-19 0,2 4 0 0,1-3-217 15,-4 2-111 1,-2 5-156-16</inkml:trace>
  <inkml:trace contextRef="#ctx0" brushRef="#br0" timeOffset="-184856.388">22248 17361 625 0,'9'-3'0'0,"8"-3"81"0,4-1-46 0,3 0-23 16,4 0-10-16,-3 2-4 15,-2-2-275-15,-6 4-192 0</inkml:trace>
  <inkml:trace contextRef="#ctx0" brushRef="#br0" timeOffset="-169876.367">19688 8286 693 0,'0'-3'0'16,"0"2"217"-16,0 1-156 0,-2-1-16 0,1 1-20 15,1 0-12-15,0 0-12 0,0 0-2 16,0 0-7-16,0 2 0 15,1 6 13-15,1 4 9 0,0 3 6 0,-2 4 9 16,0 8 5-16,-2 2-1 16,-4 7-13-16,-2 5-2 0,0 0-1 15,0 8-5-15,1 2-5 16,0-1-5-16,1 4 2 0,-1 1 0 0,2-1 0 15,0 1 0-15,0-2 0 0,1 0 6 16,1-2 1-16,0-2-1 16,0 1 1-16,1-1 1 0,-3-1-1 0,3-2-4 15,0 1 3 1,-1-2 2-16,2-1-5 0,-1-1 1 0,1 0-3 15,1 0-3-15,0-1 0 16,1-1-1-16,-1 3-1 0,-1 0 0 16,1-3 2-16,0 0-2 15,0-2 0-15,3-3 2 0,-3 3-1 0,1-2 0 16,-1-2 1-16,1 2-1 0,1-3 2 15,-2 2-2-15,2 0 0 16,-2 0 2-16,0 3 1 0,0 0-4 0,-2 4 0 16,0 0 7-16,0 0-5 15,2-1 0-15,-2-3-1 0,2-1-1 16,-1-3 0-16,-1-1 4 15,1 1-5-15,-1 0 2 0,0-1 4 0,2 0 0 16,-2 2 2 0,2 2-3-16,0-1 0 0,-1 3 1 0,-1 0-3 15,-3 1-1-15,1 1 0 0,1 0 1 0,0 1-3 16,0 0 1-1,0-5 0-15,2 1 1 0,-1-3 0 0,0-2 0 16,-1 0-1-16,0-3 0 16,3-2 8-16,0 1-3 0,0 0 2 15,2-2-3-15,-2 2-2 16,3 0 0-16,-3 0-1 0,1 3-1 0,-1 0 0 15,0-2 2-15,4-1-2 0,-4-2 0 16,3-1 0-16,-3-2 0 16,1 0 0-16,2-4 1 0,-3 0-1 0,1 0 0 15,0-2 1-15,1 0-2 16,-2-1 2-16,1-3-1 0,1 0 0 15,0-2 0-15,1-1 0 16,2-1 0-16,-2-2-3 0,2 0 3 0,1-1 0 16,3 0-1-1,-1-1 1-15,2-1 1 0,-1 0-1 0,1-1 2 16,1-1-2-16,1 2 0 0,0-3 2 0,1 2-2 15,0-1 0 1,0-1 3-16,5 1-3 0,1-1 0 0,3-3 2 16,3 1-2-16,2-1 0 15,2 2 1-15,2-2-1 0,1 0 0 16,2 0 1-16,3 0-1 15,2 0 0-15,1 0 0 0,2 0 0 0,1 2 0 16,3 3 0-16,1 0 0 16,2 3 0-16,3-2 1 0,2-1-1 15,0 2 0-15,3-1 0 0,0-4 0 0,4 3 0 16,1-3 0-16,-2 0 0 15,2 6 0-15,-2-3 0 0,0 2 1 16,2-2-1-16,-2 2 0 16,1-2-1-16,-1 1 2 0,1 0 0 0,-3-1-2 15,2 1 2 1,1-2-1-16,-1 2 0 0,-1-1 0 0,1-2 3 15,-1-1-5-15,0 2 3 0,0 0 1 0,1 1-2 16,1-1 0 0,1-1 4-16,1 1-3 0,1-1 1 0,-1-1-2 15,0 2 0-15,-2-3 0 16,1-1 2-16,0 2-2 0,0-2 0 15,-1 0 1-15,1 0-1 16,2 0 0-16,0 1 11 0,3-1-5 0,0 0 1 16,0 3 0-16,1 1-4 15,-3 0 2-15,0 1-1 0,-1 0-5 16,-2-1 2-16,0 1 4 0,-2-2-6 0,0-1 2 15,-2-1-1-15,-3 1 1 16,-1-2 6-16,-1 2 6 0,0-1 399 16,2 3-794-16,-3-2 389 15,0 0-8-15,-5 2 2 0,-4-2 3 0,-2 0-3 16,-3-2 1-1,-3 0-2-15,-2-2 0 0,-6-3 0 0,-6 3 1 16,-3-3-1-16,-7 0 0 16,-1 0-2-16,-5-2-82 0,-4-1 4 15,-2-3-31-15,-7-4-120 0,-8-8-148 0</inkml:trace>
  <inkml:trace contextRef="#ctx0" brushRef="#br0" timeOffset="-168506.365">19678 8645 449 0,'-3'-10'0'0,"2"1"170"0,-1-2-78 0,0-1-30 15,0 0-11-15,2 1-3 0,0-3-17 16,0 1-12-16,2 0-3 15,-2 1 4-15,0 0 4 0,-3-1 10 0,0-1-5 16,2 0 1-16,-1-3 5 16,2 1-7-16,0-2-10 0,1 0-6 15,2-3-4-15,0-1-2 16,0-1-1-16,0 1 2 0,-2-3-2 0,2 0 1 15,2-3 9-15,-2-1-3 0,4-3 1 16,1 2-1-16,-1 5 1 16,-1 3 2-16,-1 3-3 0,-3 7 3 0,-1-1 2 15,0 2-5 1,1 1-2-16,0 1-2 0,-1-1-1 0,0 1-2 15,0 0-1-15,-1 1 2 16,0 2 2-16,0-1-2 0,0 2-1 16,0 0-2-16,0 1-1 15,0 3 1-15,0 0 2 0,0-2-3 0,0 0 1 16,0 3-3-16,-2-4 0 0,-1 3 5 15,-1-2-1-15,-1 0 2 16,1 2 2-16,1-1-2 0,1 1-2 0,1 1 0 16,1-2-5-16,0 2 2 15,-2 0 3-15,2 0-3 0,-1-1-1 16,-3-2 0-16,-1-1 3 15,-5 0-3-15,-4-2-2 0,-2 0 1 0,-4 1-1 16,-5-1 3 0,-4 0-1-16,-2 0 0 0,-5-1 0 0,-2 2 1 15,-6-2-2-15,-2 1 2 0,-6 1-1 0,-3-1 0 16,-4 1 0-1,-5 2 2-15,-5 0-3 0,-3 3 2 0,-5 0-1 16,-2 0 0-16,-6 0-1 16,-3 4 2-16,-5 0-1 0,-1 1 0 15,2-1 1-15,1 0-1 16,-3 1 0-16,-1 4 1 0,-4 0-2 0,0 5 2 15,-3-3 0-15,1 2-1 0,2-1 4 16,3-1-2-16,7 2 0 16,4-3 0-16,4 2 0 0,6-1-4 0,7-2 4 15,8 0-3-15,5 1-13 16,9 0-30-16,6-1-32 0,8 0-49 15,5-1-57-15,3-3-140 16</inkml:trace>
  <inkml:trace contextRef="#ctx0" brushRef="#br0" timeOffset="-167356.363">20150 8064 583 0,'8'-6'0'16,"2"4"158"-16,2 2-62 16,4 0-35-16,7 1-5 0,5 2-1 0,9-2-16 15,6-1-7-15,5 0 3 16,-1-5 3-16,-2-2-8 0,-7-4-13 15,-10 0-8-15,-5 2-6 0,-8-2-1 0,-7 3 0 16,-3 2 2-16,-5-1-3 16,0 6-2-16,0-1-29 0,-6 2-52 15,-1 0-8-15,-2 3-8 16,-3 2 16-16,1 0 13 0,-1 1 31 0,1-2 15 15,0 0 15 1,-1 1 7-16,-1-2-25 0,1 0 8 0,2 3 16 16,-1-2 2-16,2 3 0 15,1 1 1-15,1 0-1 0,0 6 15 16,0 1 9-16,0 4 25 0,1 1 8 0,-1-1-1 15,2 0 7-15,-1-1-6 16,3 1-6-16,0-2-5 0,0 2-14 16,1 4-2-16,1-2-5 15,-1 5-9-15,-3 0-2 0,0 1 9 0,-2 0-5 16,-3 0-4-16,1-1-4 15,-5-1-3-15,1 0-2 0,-3-6-2 16,-1-3 2-16,2-3 1 16,1-5 1-16,2-2 1 0,3-2-6 0,0-3 1 15,0-1 0-15,1 0-1 0,-2-3-1 16,-1-2 0-16,1 3 0 15,-1-1-2-15,1 1 2 0,2 1-1 0,3-1 0 16,3 1 0 0,2 1 4-16,5-1-7 0,7-1-8 0,7-1 16 15,8-1 5-15,6-1 1 16,3 0-5-16,0-1-4 0,-2 1 0 15,-2 3-1-15,-4 0 0 0,-4 2 0 0,-5 0-2 16,-6 0-23-16,0 3 3 16,-2 3-18-16,-1 1-43 0,1 3-29 15,0-3-36-15,-1 1-59 16,0-3-26-16,4-5-137 0</inkml:trace>
  <inkml:trace contextRef="#ctx0" brushRef="#br0" timeOffset="-166886.363">20710 8238 457 0,'6'-25'0'15,"0"4"270"-15,-3 3-163 16,0 9-10-16,-2 4-9 0,-1 5-19 0,0 1-24 16,-2 13-53-1,-2 10 16-15,-4 9 52 0,-1 5-36 0,-2-1-9 16,0-1 1-16,1-4-1 15,0-4 0-15,-1-6-6 0,0-3 1 16,1-3-3-16,-1-4 4 16,3-2 0-16,-1-5-4 0,4-2-7 0,2 1 0 15,1-4 4-15,2 0-3 0,0 0 5 16,1-5-4-16,5-10-4 15,4-6 0-15,1-7 3 0,5-4 4 0,2-5-3 16,1 1-1-16,1-5-2 16,0-2 2-16,2 0-1 0,-1 1 0 15,-4 6 0-15,-1 10-1 16,-4 8-1-16,1 11 3 0,-3 3-2 0,2 4-6 15,0 6 4-15,2 11-2 0,3 7 3 16,1 4 4-16,5 2 6 16,-1-2-3-16,-2 0 5 0,-2-4-1 0,-5-1-4 15,-4-1 0 1,-4-2-3-16,-4 1-2 0,-3-3 0 0,-8 2 7 15,-5-1-4-15,-4 1 1 16,-6-1 0-16,-5 0-6 0,-1-4 4 16,-1-2-3-16,2-4-13 15,2-2-2-15,1 0-15 0,4-3-33 0,4-3-3 16,5 1-27-16,5-2-75 0,6 0-65 15,3-1-117-15</inkml:trace>
  <inkml:trace contextRef="#ctx0" brushRef="#br0" timeOffset="-166556.362">21256 8143 768 0,'-9'-2'0'0,"-1"2"254"16,-1 5-207-1,0 14-21-15,-2 5 13 0,3 9-10 0,-2 2-10 16,-1 4-1-16,2 0 2 16,-4-1-3-16,4-1 0 0,1-5-7 15,2-4-2-15,2-6 4 16,5-6 0-16,1 0-2 0,8-4-2 0,4-2-1 15,6-1-1-15,6-4-1 0,3-2 0 16,4-2-2-16,1-1-2 16,1 0 1-16,-3-3 0 0,0-4-4 0,-3 0-7 15,-3-5-10-15,-2 1-24 16,-1-2-2-16,-1-1-12 0,-4-1-33 15,-2-2-48-15,-4 0-69 16,-8-4-168-16</inkml:trace>
  <inkml:trace contextRef="#ctx0" brushRef="#br0" timeOffset="-166356.362">21268 8085 433 0,'-4'-10'0'15,"4"6"116"-15,4-2-84 0,5-1-6 16,6 2 21-16,4-1 26 15,5-4-24-15,6 2-3 0,1 0 12 0,3 2 0 16,-5 6-26-16,-4 0-28 16,-7 0-4-16,-6 5 0 0,-7 2-90 15,-5 3-37-15,-6 3-38 0,-10 2-32 0,-9 1-149 16</inkml:trace>
  <inkml:trace contextRef="#ctx0" brushRef="#br0" timeOffset="-166176.362">21089 8306 465 0,'0'2'0'16,"7"0"168"-16,11-2-40 0,9 0-27 0,8 0-45 15,6-4-18-15,3-1-21 0,-3 2-8 0,2-1-7 16,-3 3-4 0,-2-1-43-16,-4 0-34 0,-3-1-18 0,-2-1-6 15,-4 0-3-15,-3 0 41 16,-1-3 42-16,-4 1-3 0,1-1-21 15,-3 0-51-15,-2 2-35 16,-5-2-7-16</inkml:trace>
  <inkml:trace contextRef="#ctx0" brushRef="#br0" timeOffset="-165746.361">21671 8168 178 0,'0'-9'0'0,"2"3"224"0,0 0-138 15,1 1-9-15,2 1-7 16,-1 1-15-16,-3 1 14 0,1 2 7 16,-2 8-52-16,-7 9 33 15,-1 8 35-15,-3 6-38 0,-2 3-11 0,2 0 0 16,0-3-15-1,1 1-10-15,2-6 0 0,-1-2 0 0,2-1-7 16,-3-5 8-16,2-1-6 16,1 0-8-16,-1-5-3 0,2 0 1 15,1 0-2-15,-2-5-2 0,3-3 2 0,2 1 0 16,1-5-1-16,1 0-2 15,0 0 2-15,6-11-13 0,5-4 19 16,6-4-4-16,0-7 1 16,6-4 0-16,1-3-2 0,0-4-2 0,0-3-14 15,2 0 1-15,-3-2 1 16,-2 4 3-16,0 3-2 0,-6 8 1 15,1 10 3-15,-5 8 5 0,-3 9-2 0,-2 4 2 16,-3 15-7-16,-1 9 5 16,-2 7 10-16,2 0 9 0,-2 1-3 15,0-2 2-15,0-1-3 16,0-2-5-16,0-1-2 0,0-1 0 0,0-5-4 15,1-4-2 1,3 1-13-16,-1-6-28 0,-2-1-38 0,-1 1-33 16,-2-6-81-16,-9-1-5 15,-5-3-107-15</inkml:trace>
  <inkml:trace contextRef="#ctx0" brushRef="#br0" timeOffset="-165376.361">21774 8289 264 0,'32'-15'0'0,"1"-1"106"16,0 1-81-16,-3-2-18 16,1-1-6-16,2 1-1 0,-1 0 0 0,-1-1 16 15,-1-3 11-15,-1-4 19 0,-1 1 20 16,-6-1 4-16,-3 6 22 15,-7 6 3-15,-6 4-31 0,-3 7-14 0,-3 2 9 16,0 7-43 0,-4 14-12-16,-5 9 30 0,-3 10-17 0,-1 4 6 15,-1 0 10-15,0-1 9 16,0-4-12-16,0-7-4 0,4-1 2 15,3-2-8-15,4-7-9 0,3-2-4 0,2-4-2 16,6-3 1-16,5-1 3 16,5-1-3-16,4-3-2 0,6-1-2 15,5-1 0-15,2-4-3 16,2 0-18-16,-1-2-6 0,1 0-37 0,-3 0-22 15,-2 0 0-15,-7 0-94 16,-6-7-48-16,-8 2-370 0</inkml:trace>
  <inkml:trace contextRef="#ctx0" brushRef="#br0" timeOffset="-165006.36">20430 8681 759 0,'17'-5'0'0,"12"4"156"0,7 1-60 16,8 0-63-16,4 4-15 16,7 1 3-16,6-1 8 0,4-4 0 15,7 0 3-15,6 0 2 16,10-2 0-16,8-3-7 0,4-5-3 0,4 0-1 15,2-1-6-15,0-1-7 0,0 2-4 16,-4 0-3-16,-5 5-2 16,-4 1-1-16,-7 2 0 0,-3 2 0 0,-10 0-25 15,-6 0-17 1,-14 0-36-16,-11 2-70 0,-13 1-7 0,-12-2-81 15,-11-1-298-15</inkml:trace>
  <inkml:trace contextRef="#ctx0" brushRef="#br0" timeOffset="-164006.359">20539 9327 490 0,'1'-19'0'16,"0"-1"237"-16,2-3-132 0,-2 0-9 15,-1-1-20-15,0-2-23 16,-1 1-24-16,-5 3-7 0,0 3-10 0,-3 7 2 15,-3 6 2 1,-4 6-3-16,-4 3-3 0,-4 14 4 0,-5 5 6 16,-4 7 3-16,0 6 2 0,-1 2 4 0,2 1-4 15,3-1-7 1,7-3-10-16,6-1-4 0,6-5 0 0,8-4-3 15,2 0-2-15,8-3-1 16,7-3 2-16,5-4-1 0,2-5 1 0,4-5 3 16,0-4-4-1,2-3 0-15,4-6 0 0,-3-3 1 0,1-3 0 16,-3-4-5-16,-3-3 0 15,-3-2 0-15,0-4-9 0,-3-2 6 16,-1-2 2-16,-3 1-3 0,-4 0-1 0,-1 8 2 16,-3 8 3-16,-4 6 4 15,-2 5 2-15,0 4-1 0,-1 4 0 16,-6 15-21-16,-2 11 33 15,-1 4 13-15,-1 2-12 0,0-5-2 0,3-2 2 16,2-5 0-16,2-2-8 16,4-2-2-16,0-2 0 0,7-3-2 15,0 0-2-15,4-5 1 16,3 2 0-16,5-3 0 0,4-1-61 0,2-3-10 15,2-2-81-15,0-3-76 0,-1-4-143 16</inkml:trace>
  <inkml:trace contextRef="#ctx0" brushRef="#br0" timeOffset="-163796.359">20938 9283 744 0,'5'-1'0'16,"7"-3"190"-16,8-3-38 0,5 0-40 15,4-2-39-15,0 3-30 16,3 1-29-16,1 4-10 0,0 0-4 0,0 1 0 16,-2 0 0-16,-4 2-31 15,-4 0-16-15,-7 1 0 0,-5 0-23 16,-6 0-25-16,-2 3-38 15,-3-1-31-15,-7 2-74 0,-9 1-84 0</inkml:trace>
  <inkml:trace contextRef="#ctx0" brushRef="#br0" timeOffset="-163596.358">20823 9552 613 0,'23'0'0'0,"8"0"243"0,5-5-145 15,5-6-25-15,4 0-3 16,3-3 13-16,0 0-32 0,-4-1-16 0,-6 2-21 15,-2 5-12-15,-6 3-2 0,-4 3 0 16,-5 1-63-16,-6 1-20 16,-4 0-45-16,-7 3-58 0,-4-1-101 0</inkml:trace>
  <inkml:trace contextRef="#ctx0" brushRef="#br0" timeOffset="-163106.357">21770 9186 754 0,'-2'-11'0'16,"-2"5"232"-1,-1 3-145-15,0 3-16 0,-8 10-35 0,-3 14-22 16,-3 8 16-16,-5 10 0 16,3 0-6-16,3-1 1 0,3-4-1 0,5-3-15 15,5-2 1 1,5-8 4-16,2-2 4 0,9-1 1 0,7-4-5 15,6-5 0-15,6-4-2 0,2-6-1 16,2-2-2-16,1-9-4 16,1-4 4-16,-2-4-3 0,-3-6 2 0,-1-1 1 15,-6-5-2-15,-2-3 2 16,-3-2-1-16,-6-2-2 0,-3-3-3 15,-9-2 1-15,-1 4-3 16,-11 4-2-16,-5 6 1 0,-5 5-1 0,-3 10-14 16,-6 9 7-16,-2 4-33 0,-1 11-36 15,-2 5-15-15,1 3-35 16,-2 1-147-16,-4-4-166 0</inkml:trace>
  <inkml:trace contextRef="#ctx0" brushRef="#br0" timeOffset="-160996.355">20192 10335 407 0,'-2'0'0'0,"-1"1"237"16,1 1-159-16,2 3-42 0,-2 1 2 0,2 5 17 15,5-3-15 1,3-2-1-16,3-2 11 0,3-4 21 0,5-2 0 16,2-9-1-16,7-2-1 15,2-6-22-15,0-3-11 0,3 0-8 16,2-5-9-16,2 1-10 15,-2 0-2-15,-1 0-1 0,1 1-5 0,-5-1 1 16,-2 3-2-16,-4-1 0 0,-5 3 0 16,-3 0 2-16,-6 3-1 15,-5 6-1-15,-3-1 0 0,-4 5 1 0,-9 4-13 16,-8 1 7-16,-8 4-1 15,-7 11 5-15,-7 10 0 0,-4 9 1 16,-3 4 0-16,-4 9 0 16,-1 3 3-16,2 1-3 0,3-1 0 0,8-9 3 15,12-6-3 1,10-4 0-16,8-6 2 0,8 0-3 0,2-4 0 15,5 0 1-15,5-2 0 0,5-2 0 0,5-3 0 16,2-1 0 0,4-4 0-16,1-3 2 0,1-1-2 0,0-2 0 15,-2-3 0-15,-1-2 0 16,-6-2-6-16,2-3 4 0,-2 2-3 15,-5-3 1-15,-2 4 2 16,-7 4-8-16,-4 0 8 0,-1 3 4 0,-3 0-2 16,-7 2 0-16,-4 8-17 0,-8 6 13 15,-6 5 7-15,-3 5-3 16,-3 3 0-16,-2 5 0 0,2 4 2 0,-1 4 0 15,3 2 3-15,1-2 1 16,5 1 1-16,3-1 3 0,5-2 0 16,8-3-1-16,7-4 0 15,5-3-1-15,7-4-2 0,4-5 7 0,9-3 3 16,6-4 11-1,9-9 8-15,7-5-2 0,4 0-4 0,4-8-11 16,-3-3-5-16,-3-3-8 0,-6 3-3 0,-6-2-1 16,-5 2-2-1,-6 3-19-15,-5 1-29 0,-6 2-49 0,-3 1-11 16,-5 2-53-16,-4-4-219 15,-6-1-372-15</inkml:trace>
  <inkml:trace contextRef="#ctx0" brushRef="#br0" timeOffset="-160346.354">20801 10617 860 0,'11'0'0'0,"7"0"174"16,6 0-50-16,8-3-51 0,8-2-16 0,6-5 5 15,5-2-12-15,1-3-9 16,0 0 2-16,-5 2-19 0,-7 0-13 16,-10 4-10-16,-6 2 1 0,-7 2 0 0,-6 2-4 15,-5 3-21-15,-3 0-29 16,-3 0-34-16,0 3-4 0,-4 5-20 15,-5 3-7-15,-5 4-71 16,-2-3-58-16,-5-1-187 0</inkml:trace>
  <inkml:trace contextRef="#ctx0" brushRef="#br0" timeOffset="-160146.353">20863 10761 764 0,'6'0'0'15,"8"-1"217"-15,11-5-64 0,8-1-45 16,8-5-37-16,5-1-10 15,4 2-7-15,-3-2-19 0,0-1-14 0,-3 4-11 16,-7 0-5-16,-6 3-3 16,-9 5-4-16,-6 1-22 0,-5 1-33 15,-7 0-68-15,-3 3-23 16,-1 0-96-16,-1 0-286 0</inkml:trace>
  <inkml:trace contextRef="#ctx0" brushRef="#br0" timeOffset="-159006.352">21848 10241 621 0,'2'-6'0'0,"-2"3"259"16,0 1-164-16,-2 2-20 15,-6 6-14-15,-4 12-41 0,-7 9 1 0,-3 6 16 16,-2 2-7-16,-2-2-8 0,2 0 4 16,2-4-7-16,2-7-4 15,5-4 1-15,3-5 4 0,6-7-1 0,5 1-7 16,1-5-8-16,0 0-7 15,3 1 1-15,5-3 2 0,4-2 0 16,3-8 9-16,1-2-7 16,0-7-4-16,0-3-2 0,1 0 5 0,-3-7-1 15,2 4 0 1,-1-3 0-16,1-1 1 0,-1 0-2 0,1 2 1 15,-3 3 1-15,-6 9-2 0,0 6 1 0,-5 6 1 16,-2 2-2 0,0 2-4-16,-4 13-8 0,-1 11 12 0,-4 10 2 15,-1 7 44-15,-2 6-27 16,0 1 1-16,2 1 3 0,-2 1-6 15,-1 1-5-15,-2 0-4 16,3 0-4-16,-3-2-1 0,2-4 2 0,-1-2-5 16,0-3 2-16,-1-4 1 0,0-2-2 15,2-4-2-15,-3-5 2 16,2-4 0-16,0-6-2 0,1-3 1 0,1-4-3 15,1-1 5-15,0-4-2 16,5-4-9-16,-1 0 10 0,1 0 0 16,3-3-6-16,1 2 5 15,1-5-2-15,1 3-2 0,0 2 3 0,0-6 0 16,3 3-3-1,3-3 8-15,3-2-3 0,3 1 0 0,4-3 0 16,7-1 3-16,6 1-1 0,3-3 2 0,7 2 0 16,3 0-1-1,0 2 1-15,0 0 0 0,-1 2-5 0,-4 3 2 16,-4 1-1-16,-4 4 0 15,-8-2-43-15,-3 2 2 0,-5 0-31 16,-7 0-19-16,-6 3-46 16,-6-2-104-16,-9-1-141 0</inkml:trace>
  <inkml:trace contextRef="#ctx0" brushRef="#br0" timeOffset="-158356.351">19983 10113 470 0,'-2'-12'0'16,"1"0"234"-16,-1 5-122 16,-2 2-41-16,-2 5-14 0,-1 9-23 15,-7 16-19-15,-2 8 11 16,-5 16 18-16,2 6-5 0,-2 6 4 0,4 8 4 15,-1-3-7-15,1 3-1 16,-1 3-8-16,1-2 2 0,-1 5-9 16,0 0-8-16,1 0-6 0,2-3-4 0,-1-3-3 15,1-8 0-15,2-7-2 16,0-5 0-16,1-9 1 0,4-8-2 15,4-7 0-15,0-9-1 16,4-4 1-16,1-7-31 0,5-3-7 0,3-4-15 16,6-9-28-1,-1-11-58-15,2-7-112 0,1-7-241 0</inkml:trace>
  <inkml:trace contextRef="#ctx0" brushRef="#br0" timeOffset="-157706.35">19947 10016 320 0,'-7'-13'0'16,"4"4"211"-16,2 1-134 16,1 3 5-16,5-5-41 0,10 1-1 15,4-2 25-15,4-1-13 16,6 0-7-16,4 0 6 0,4-3-3 0,3-2-5 15,4 1 18-15,3-4-13 0,7 3-14 16,4 2 0-16,4-1-5 16,7 3-9-16,1 3-5 0,9 1 0 0,2 2-4 15,6-1-1 1,6 0 1-16,8-2-1 0,6 2 3 0,5-7 5 15,3 1 3-15,2-1-4 16,-4-3 3-16,-1 1-2 0,-1 5 1 16,-3 1-8-16,-3 6-7 0,-6 5-3 0,-2 3 0 15,-8 4 0-15,-7 3-2 16,-5 4-24-16,-7-8 3 0,-7 0 3 15,-9-6 7-15,-8 0 1 16,-6 0 7-16,-10-7 4 0,-8 5 0 0,-7-3 0 16,-6 1 0-16,-4 3 0 15,-3-1-3-15,-1 2-9 0,-1 0-10 16,0 0-18-16,0 0 7 15,-3 2 11-15,-3 1 15 0,0-1 11 0,-5 0-4 16,2-2 0-16,2 0 2 0,1 0 0 16,1 0-1-16,2 0-1 15,-1 3 0-15,-3 6 0 0,0 2 0 0,-1 9 3 16,-1 9 1-1,-4 6 4-15,-2 9 3 0,-2 9 0 0,-3 7-2 16,-1 5 3-16,-1 3 3 16,2 1-2-16,-1 2 6 0,5 0-3 15,0-1-3-15,3-1-5 16,3-2-3-16,1-2 1 0,1-5-4 0,-2 1 2 15,-1-3-2-15,-1-5-1 0,1-3-1 16,0-5 0-16,1-4 3 16,3-2-3-16,2-4 0 0,-1-5 1 0,3-4-2 15,-1-3-34-15,3-4-9 16,-2-3-43-16,0-3-42 0,-4-4-116 15,-6-7-313-15</inkml:trace>
  <inkml:trace contextRef="#ctx0" brushRef="#br0" timeOffset="-157106.349">19782 11246 430 0,'13'0'0'0,"5"-4"227"16,4-2-99-16,10-4-23 0,8-1 5 0,11-1-4 16,14-2-20-16,13-4-14 0,12 2 8 15,11-3-27-15,8 1-13 16,6 3 0-16,-5 4-14 0,2 3-16 0,-4 4-6 15,2 2-1-15,2 2-1 16,0 0-2-16,-2 1 0 0,-1-1 1 16,-4 0-1-16,-1-3 0 15,-3-5 0-15,-2-1-5 0,-1-3 0 0,-3-2-3 16,-1-1-6-1,-6 2 8-15,-8-3-1 0,-11 2 3 0,-11-1 2 16,-15-1 1-16,-12 4-14 0,-15 2-10 0,-6-1-11 16,-10 8-41-1,-4-2-20-15,-14 1-164 0,-9-2-521 0</inkml:trace>
  <inkml:trace contextRef="#ctx0" brushRef="#br0" timeOffset="-145316.333">5983 18187 437 0,'-11'-11'0'16,"2"-2"148"-16,-4 2-81 0,0 0-19 0,-2-1-2 16,1 2-6-16,0 1-3 0,2-3 10 0,2 0-4 15,-1 2-8 1,4-3 3-16,-1 1-8 0,1-2 0 0,5 2-4 15,-1 3-8-15,1 1 1 16,2 3 4-16,0 1-3 0,0 3-5 16,0-5-6-16,4 1-8 15,9-8 0-15,10-4 3 0,9-5 5 0,10-3-2 16,8-1 4-16,10-5-1 15,7-2 2-15,3-4 4 0,-1-2-8 16,-6 3-6-16,-4 2 1 0,-5 5-1 0,-4 0-1 16,-1 0 0-16,-2 5 1 15,-2-1-1-15,-4 3-2 0,-3 4-1 16,-4 1-16-16,-6 2-17 15,-5 9-5-15,-8 5-19 0,-8-3-12 0,-5 5-8 16,-2 5-12 0,-2 1 0-16,-5 10 44 0,-4 2 5 0,-1 3-55 15,-3-3 31-15,1 3 11 16,-1 0 11-16,-4 2-12 0,-5 2-32 15,-3-1-144-15</inkml:trace>
  <inkml:trace contextRef="#ctx0" brushRef="#br0" timeOffset="-145046.332">6092 18054 465 0,'-14'2'0'0,"5"-2"220"0,3 0-125 16,4 0-2-16,1 0-2 0,1 1-47 0,0-1-35 15,5 0-10-15,5-1 2 16,5-8 49-16,6-3-14 0,7-6-12 15,8-4-1-15,7-5-2 16,8-5-5-16,3-2-1 0,8-6-3 0,2 0-7 16,0-1-1-1,-1 2-1-15,-3 3-2 0,-2 7 0 0,-9 4-1 16,-6 7 0-16,-11 12 0 15,-6 4-9-15,-7 7-17 0,-5 12-26 16,-7 4-51-16,-2 9-42 0,-5 1-35 0,1-4-160 16</inkml:trace>
  <inkml:trace contextRef="#ctx0" brushRef="#br0" timeOffset="-144246.331">11675 18722 435 0,'-9'0'0'0,"2"0"205"16,3 0-144-16,-2-1 0 0,2-1 1 0,2 2-2 16,-1 0-5-16,0 0-4 0,2 0-13 15,1-2 2-15,1 0-14 16,7-3-8-16,2 2-10 0,6-6-6 0,5 0 0 15,6-1 1 1,6-2-2-16,8 0 7 0,2-1-4 0,3-2-3 16,2-1 4-16,-4 4-5 15,1-2 0-15,-3 2 5 0,-6 1-4 16,-2 1-2-16,-6 6 0 15,-4 0 1-15,-3 0-3 0,-4 4-9 0,-2 0-35 16,-3 3-50-16,-1 2-17 0,-3 4-17 16,-3-1-31-16,0-3 24 15,-3 1-40-15</inkml:trace>
  <inkml:trace contextRef="#ctx0" brushRef="#br0" timeOffset="-144016.331">11593 18808 534 0,'0'-6'0'0,"6"3"249"16,12-1-198 0,7-3 21-16,10 4 6 0,8 1-10 0,6-8-17 15,6 2-19-15,3-5-9 16,1 1-6-16,-3 2-7 0,-1-1-7 15,-7 2-3-15,-3-3 0 16,-1 0 1-16,-9 4-11 0,-4-3-17 0,-6 8-15 16,-7 0-36-16,-6 1-28 0,-3 2-23 15,-4 0-72-15,-4-7-43 16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63" name="PlaceHolder 2"/>
          <p:cNvSpPr>
            <a:spLocks noGrp="1"/>
          </p:cNvSpPr>
          <p:nvPr>
            <p:ph type="body"/>
          </p:nvPr>
        </p:nvSpPr>
        <p:spPr>
          <a:xfrm>
            <a:off x="628560" y="1825560"/>
            <a:ext cx="1895760" cy="2075040"/>
          </a:xfrm>
          <a:prstGeom prst="rect">
            <a:avLst/>
          </a:prstGeom>
        </p:spPr>
        <p:txBody>
          <a:bodyPr lIns="0" tIns="0" rIns="0" bIns="0">
            <a:normAutofit/>
          </a:bodyPr>
          <a:lstStyle/>
          <a:p>
            <a:endParaRPr lang="en-US" sz="3200" b="0" strike="noStrike" spc="-1">
              <a:latin typeface="Arial"/>
            </a:endParaRPr>
          </a:p>
        </p:txBody>
      </p:sp>
      <p:sp>
        <p:nvSpPr>
          <p:cNvPr id="64" name="PlaceHolder 3"/>
          <p:cNvSpPr>
            <a:spLocks noGrp="1"/>
          </p:cNvSpPr>
          <p:nvPr>
            <p:ph type="body"/>
          </p:nvPr>
        </p:nvSpPr>
        <p:spPr>
          <a:xfrm>
            <a:off x="628560" y="4098240"/>
            <a:ext cx="189576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66"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67"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68" name="PlaceHolder 4"/>
          <p:cNvSpPr>
            <a:spLocks noGrp="1"/>
          </p:cNvSpPr>
          <p:nvPr>
            <p:ph type="body"/>
          </p:nvPr>
        </p:nvSpPr>
        <p:spPr>
          <a:xfrm>
            <a:off x="1600200" y="4098240"/>
            <a:ext cx="924840" cy="2075040"/>
          </a:xfrm>
          <a:prstGeom prst="rect">
            <a:avLst/>
          </a:prstGeom>
        </p:spPr>
        <p:txBody>
          <a:bodyPr lIns="0" tIns="0" rIns="0" bIns="0">
            <a:normAutofit/>
          </a:bodyPr>
          <a:lstStyle/>
          <a:p>
            <a:endParaRPr lang="en-US" sz="3200" b="0" strike="noStrike" spc="-1">
              <a:latin typeface="Arial"/>
            </a:endParaRPr>
          </a:p>
        </p:txBody>
      </p:sp>
      <p:sp>
        <p:nvSpPr>
          <p:cNvPr id="69" name="PlaceHolder 5"/>
          <p:cNvSpPr>
            <a:spLocks noGrp="1"/>
          </p:cNvSpPr>
          <p:nvPr>
            <p:ph type="body"/>
          </p:nvPr>
        </p:nvSpPr>
        <p:spPr>
          <a:xfrm>
            <a:off x="628560" y="4098240"/>
            <a:ext cx="92484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71" name="PlaceHolder 2"/>
          <p:cNvSpPr>
            <a:spLocks noGrp="1"/>
          </p:cNvSpPr>
          <p:nvPr>
            <p:ph type="body"/>
          </p:nvPr>
        </p:nvSpPr>
        <p:spPr>
          <a:xfrm>
            <a:off x="628560" y="1825560"/>
            <a:ext cx="610200" cy="2075040"/>
          </a:xfrm>
          <a:prstGeom prst="rect">
            <a:avLst/>
          </a:prstGeom>
        </p:spPr>
        <p:txBody>
          <a:bodyPr lIns="0" tIns="0" rIns="0" bIns="0">
            <a:normAutofit/>
          </a:bodyPr>
          <a:lstStyle/>
          <a:p>
            <a:endParaRPr lang="en-US" sz="3200" b="0" strike="noStrike" spc="-1">
              <a:latin typeface="Arial"/>
            </a:endParaRPr>
          </a:p>
        </p:txBody>
      </p:sp>
      <p:sp>
        <p:nvSpPr>
          <p:cNvPr id="72" name="PlaceHolder 3"/>
          <p:cNvSpPr>
            <a:spLocks noGrp="1"/>
          </p:cNvSpPr>
          <p:nvPr>
            <p:ph type="body"/>
          </p:nvPr>
        </p:nvSpPr>
        <p:spPr>
          <a:xfrm>
            <a:off x="1269720" y="1825560"/>
            <a:ext cx="610200" cy="2075040"/>
          </a:xfrm>
          <a:prstGeom prst="rect">
            <a:avLst/>
          </a:prstGeom>
        </p:spPr>
        <p:txBody>
          <a:bodyPr lIns="0" tIns="0" rIns="0" bIns="0">
            <a:normAutofit/>
          </a:bodyPr>
          <a:lstStyle/>
          <a:p>
            <a:endParaRPr lang="en-US" sz="3200" b="0" strike="noStrike" spc="-1">
              <a:latin typeface="Arial"/>
            </a:endParaRPr>
          </a:p>
        </p:txBody>
      </p:sp>
      <p:sp>
        <p:nvSpPr>
          <p:cNvPr id="73" name="PlaceHolder 4"/>
          <p:cNvSpPr>
            <a:spLocks noGrp="1"/>
          </p:cNvSpPr>
          <p:nvPr>
            <p:ph type="body"/>
          </p:nvPr>
        </p:nvSpPr>
        <p:spPr>
          <a:xfrm>
            <a:off x="1910880" y="1825560"/>
            <a:ext cx="610200" cy="2075040"/>
          </a:xfrm>
          <a:prstGeom prst="rect">
            <a:avLst/>
          </a:prstGeom>
        </p:spPr>
        <p:txBody>
          <a:bodyPr lIns="0" tIns="0" rIns="0" bIns="0">
            <a:normAutofit/>
          </a:bodyPr>
          <a:lstStyle/>
          <a:p>
            <a:endParaRPr lang="en-US" sz="3200" b="0" strike="noStrike" spc="-1">
              <a:latin typeface="Arial"/>
            </a:endParaRPr>
          </a:p>
        </p:txBody>
      </p:sp>
      <p:sp>
        <p:nvSpPr>
          <p:cNvPr id="74" name="PlaceHolder 5"/>
          <p:cNvSpPr>
            <a:spLocks noGrp="1"/>
          </p:cNvSpPr>
          <p:nvPr>
            <p:ph type="body"/>
          </p:nvPr>
        </p:nvSpPr>
        <p:spPr>
          <a:xfrm>
            <a:off x="1910880" y="4098240"/>
            <a:ext cx="610200" cy="2075040"/>
          </a:xfrm>
          <a:prstGeom prst="rect">
            <a:avLst/>
          </a:prstGeom>
        </p:spPr>
        <p:txBody>
          <a:bodyPr lIns="0" tIns="0" rIns="0" bIns="0">
            <a:normAutofit/>
          </a:bodyPr>
          <a:lstStyle/>
          <a:p>
            <a:endParaRPr lang="en-US" sz="3200" b="0" strike="noStrike" spc="-1">
              <a:latin typeface="Arial"/>
            </a:endParaRPr>
          </a:p>
        </p:txBody>
      </p:sp>
      <p:sp>
        <p:nvSpPr>
          <p:cNvPr id="75" name="PlaceHolder 6"/>
          <p:cNvSpPr>
            <a:spLocks noGrp="1"/>
          </p:cNvSpPr>
          <p:nvPr>
            <p:ph type="body"/>
          </p:nvPr>
        </p:nvSpPr>
        <p:spPr>
          <a:xfrm>
            <a:off x="1269720" y="4098240"/>
            <a:ext cx="610200" cy="2075040"/>
          </a:xfrm>
          <a:prstGeom prst="rect">
            <a:avLst/>
          </a:prstGeom>
        </p:spPr>
        <p:txBody>
          <a:bodyPr lIns="0" tIns="0" rIns="0" bIns="0">
            <a:normAutofit/>
          </a:bodyPr>
          <a:lstStyle/>
          <a:p>
            <a:endParaRPr lang="en-US" sz="3200" b="0" strike="noStrike" spc="-1">
              <a:latin typeface="Arial"/>
            </a:endParaRPr>
          </a:p>
        </p:txBody>
      </p:sp>
      <p:sp>
        <p:nvSpPr>
          <p:cNvPr id="76" name="PlaceHolder 7"/>
          <p:cNvSpPr>
            <a:spLocks noGrp="1"/>
          </p:cNvSpPr>
          <p:nvPr>
            <p:ph type="body"/>
          </p:nvPr>
        </p:nvSpPr>
        <p:spPr>
          <a:xfrm>
            <a:off x="628560" y="4098240"/>
            <a:ext cx="61020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2" name="PlaceHolder 2"/>
          <p:cNvSpPr>
            <a:spLocks noGrp="1"/>
          </p:cNvSpPr>
          <p:nvPr>
            <p:ph type="subTitle"/>
          </p:nvPr>
        </p:nvSpPr>
        <p:spPr>
          <a:xfrm>
            <a:off x="628560" y="1825560"/>
            <a:ext cx="1895760" cy="435060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4" name="PlaceHolder 2"/>
          <p:cNvSpPr>
            <a:spLocks noGrp="1"/>
          </p:cNvSpPr>
          <p:nvPr>
            <p:ph type="body"/>
          </p:nvPr>
        </p:nvSpPr>
        <p:spPr>
          <a:xfrm>
            <a:off x="628560" y="1825560"/>
            <a:ext cx="189576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46" name="PlaceHolder 2"/>
          <p:cNvSpPr>
            <a:spLocks noGrp="1"/>
          </p:cNvSpPr>
          <p:nvPr>
            <p:ph type="body"/>
          </p:nvPr>
        </p:nvSpPr>
        <p:spPr>
          <a:xfrm>
            <a:off x="628560" y="1825560"/>
            <a:ext cx="924840" cy="4350600"/>
          </a:xfrm>
          <a:prstGeom prst="rect">
            <a:avLst/>
          </a:prstGeom>
        </p:spPr>
        <p:txBody>
          <a:bodyPr lIns="0" tIns="0" rIns="0" bIns="0">
            <a:normAutofit/>
          </a:bodyPr>
          <a:lstStyle/>
          <a:p>
            <a:endParaRPr lang="en-US" sz="3200" b="0" strike="noStrike" spc="-1">
              <a:latin typeface="Arial"/>
            </a:endParaRPr>
          </a:p>
        </p:txBody>
      </p:sp>
      <p:sp>
        <p:nvSpPr>
          <p:cNvPr id="47" name="PlaceHolder 3"/>
          <p:cNvSpPr>
            <a:spLocks noGrp="1"/>
          </p:cNvSpPr>
          <p:nvPr>
            <p:ph type="body"/>
          </p:nvPr>
        </p:nvSpPr>
        <p:spPr>
          <a:xfrm>
            <a:off x="1600200" y="1825560"/>
            <a:ext cx="92484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28560" y="365040"/>
            <a:ext cx="7886160" cy="61423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1"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52" name="PlaceHolder 3"/>
          <p:cNvSpPr>
            <a:spLocks noGrp="1"/>
          </p:cNvSpPr>
          <p:nvPr>
            <p:ph type="body"/>
          </p:nvPr>
        </p:nvSpPr>
        <p:spPr>
          <a:xfrm>
            <a:off x="628560" y="4098240"/>
            <a:ext cx="924840" cy="2075040"/>
          </a:xfrm>
          <a:prstGeom prst="rect">
            <a:avLst/>
          </a:prstGeom>
        </p:spPr>
        <p:txBody>
          <a:bodyPr lIns="0" tIns="0" rIns="0" bIns="0">
            <a:normAutofit/>
          </a:bodyPr>
          <a:lstStyle/>
          <a:p>
            <a:endParaRPr lang="en-US" sz="3200" b="0" strike="noStrike" spc="-1">
              <a:latin typeface="Arial"/>
            </a:endParaRPr>
          </a:p>
        </p:txBody>
      </p:sp>
      <p:sp>
        <p:nvSpPr>
          <p:cNvPr id="53" name="PlaceHolder 4"/>
          <p:cNvSpPr>
            <a:spLocks noGrp="1"/>
          </p:cNvSpPr>
          <p:nvPr>
            <p:ph type="body"/>
          </p:nvPr>
        </p:nvSpPr>
        <p:spPr>
          <a:xfrm>
            <a:off x="1600200" y="1825560"/>
            <a:ext cx="924840" cy="435060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5" name="PlaceHolder 2"/>
          <p:cNvSpPr>
            <a:spLocks noGrp="1"/>
          </p:cNvSpPr>
          <p:nvPr>
            <p:ph type="body"/>
          </p:nvPr>
        </p:nvSpPr>
        <p:spPr>
          <a:xfrm>
            <a:off x="628560" y="1825560"/>
            <a:ext cx="924840" cy="4350600"/>
          </a:xfrm>
          <a:prstGeom prst="rect">
            <a:avLst/>
          </a:prstGeom>
        </p:spPr>
        <p:txBody>
          <a:bodyPr lIns="0" tIns="0" rIns="0" bIns="0">
            <a:normAutofit/>
          </a:bodyPr>
          <a:lstStyle/>
          <a:p>
            <a:endParaRPr lang="en-US" sz="3200" b="0" strike="noStrike" spc="-1">
              <a:latin typeface="Arial"/>
            </a:endParaRPr>
          </a:p>
        </p:txBody>
      </p:sp>
      <p:sp>
        <p:nvSpPr>
          <p:cNvPr id="56"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57" name="PlaceHolder 4"/>
          <p:cNvSpPr>
            <a:spLocks noGrp="1"/>
          </p:cNvSpPr>
          <p:nvPr>
            <p:ph type="body"/>
          </p:nvPr>
        </p:nvSpPr>
        <p:spPr>
          <a:xfrm>
            <a:off x="1600200" y="4098240"/>
            <a:ext cx="92484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28560" y="365040"/>
            <a:ext cx="7886160" cy="1324800"/>
          </a:xfrm>
          <a:prstGeom prst="rect">
            <a:avLst/>
          </a:prstGeom>
        </p:spPr>
        <p:txBody>
          <a:bodyPr lIns="0" tIns="0" rIns="0" bIns="0" anchor="ctr"/>
          <a:lstStyle/>
          <a:p>
            <a:pPr algn="ctr"/>
            <a:endParaRPr lang="en-US" sz="4400" b="0" strike="noStrike" spc="-1">
              <a:latin typeface="Arial"/>
            </a:endParaRPr>
          </a:p>
        </p:txBody>
      </p:sp>
      <p:sp>
        <p:nvSpPr>
          <p:cNvPr id="59" name="PlaceHolder 2"/>
          <p:cNvSpPr>
            <a:spLocks noGrp="1"/>
          </p:cNvSpPr>
          <p:nvPr>
            <p:ph type="body"/>
          </p:nvPr>
        </p:nvSpPr>
        <p:spPr>
          <a:xfrm>
            <a:off x="628560" y="1825560"/>
            <a:ext cx="924840" cy="2075040"/>
          </a:xfrm>
          <a:prstGeom prst="rect">
            <a:avLst/>
          </a:prstGeom>
        </p:spPr>
        <p:txBody>
          <a:bodyPr lIns="0" tIns="0" rIns="0" bIns="0">
            <a:normAutofit/>
          </a:bodyPr>
          <a:lstStyle/>
          <a:p>
            <a:endParaRPr lang="en-US" sz="3200" b="0" strike="noStrike" spc="-1">
              <a:latin typeface="Arial"/>
            </a:endParaRPr>
          </a:p>
        </p:txBody>
      </p:sp>
      <p:sp>
        <p:nvSpPr>
          <p:cNvPr id="60" name="PlaceHolder 3"/>
          <p:cNvSpPr>
            <a:spLocks noGrp="1"/>
          </p:cNvSpPr>
          <p:nvPr>
            <p:ph type="body"/>
          </p:nvPr>
        </p:nvSpPr>
        <p:spPr>
          <a:xfrm>
            <a:off x="1600200" y="1825560"/>
            <a:ext cx="924840" cy="2075040"/>
          </a:xfrm>
          <a:prstGeom prst="rect">
            <a:avLst/>
          </a:prstGeom>
        </p:spPr>
        <p:txBody>
          <a:bodyPr lIns="0" tIns="0" rIns="0" bIns="0">
            <a:normAutofit/>
          </a:bodyPr>
          <a:lstStyle/>
          <a:p>
            <a:endParaRPr lang="en-US" sz="3200" b="0" strike="noStrike" spc="-1">
              <a:latin typeface="Arial"/>
            </a:endParaRPr>
          </a:p>
        </p:txBody>
      </p:sp>
      <p:sp>
        <p:nvSpPr>
          <p:cNvPr id="61" name="PlaceHolder 4"/>
          <p:cNvSpPr>
            <a:spLocks noGrp="1"/>
          </p:cNvSpPr>
          <p:nvPr>
            <p:ph type="body"/>
          </p:nvPr>
        </p:nvSpPr>
        <p:spPr>
          <a:xfrm>
            <a:off x="628560" y="4098240"/>
            <a:ext cx="1895760" cy="20750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28560" y="365040"/>
            <a:ext cx="7886160" cy="1324800"/>
          </a:xfrm>
          <a:prstGeom prst="rect">
            <a:avLst/>
          </a:prstGeom>
        </p:spPr>
        <p:txBody>
          <a:bodyPr lIns="0" tIns="0" rIns="0" bIns="0" anchor="ctr"/>
          <a:lstStyle/>
          <a:p>
            <a:r>
              <a:rPr lang="en-US" sz="1800" b="0" strike="noStrike" spc="-1">
                <a:latin typeface="Arial"/>
              </a:rPr>
              <a:t>Click to edit the title text format</a:t>
            </a:r>
          </a:p>
        </p:txBody>
      </p:sp>
      <p:sp>
        <p:nvSpPr>
          <p:cNvPr id="39" name="PlaceHolder 2"/>
          <p:cNvSpPr>
            <a:spLocks noGrp="1"/>
          </p:cNvSpPr>
          <p:nvPr>
            <p:ph type="body"/>
          </p:nvPr>
        </p:nvSpPr>
        <p:spPr>
          <a:xfrm>
            <a:off x="628560" y="1825560"/>
            <a:ext cx="1895760" cy="4350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
        <p:nvSpPr>
          <p:cNvPr id="40" name="PlaceHolder 3"/>
          <p:cNvSpPr>
            <a:spLocks noGrp="1"/>
          </p:cNvSpPr>
          <p:nvPr>
            <p:ph type="body"/>
          </p:nvPr>
        </p:nvSpPr>
        <p:spPr>
          <a:xfrm>
            <a:off x="2619720" y="1825560"/>
            <a:ext cx="1895760" cy="4350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latin typeface="Arial"/>
              </a:rPr>
              <a:t>Second Outline Level</a:t>
            </a:r>
          </a:p>
          <a:p>
            <a:pPr marL="1296000" lvl="2" indent="-288000">
              <a:spcBef>
                <a:spcPts val="850"/>
              </a:spcBef>
              <a:buClr>
                <a:srgbClr val="000000"/>
              </a:buClr>
              <a:buSzPct val="45000"/>
              <a:buFont typeface="Wingdings" charset="2"/>
              <a:buChar char=""/>
            </a:pPr>
            <a:r>
              <a:rPr lang="en-US" sz="1800" b="0" strike="noStrike" spc="-1">
                <a:latin typeface="Arial"/>
              </a:rPr>
              <a:t>Third Outline Level</a:t>
            </a:r>
          </a:p>
          <a:p>
            <a:pPr marL="1728000" lvl="3" indent="-216000">
              <a:spcBef>
                <a:spcPts val="567"/>
              </a:spcBef>
              <a:buClr>
                <a:srgbClr val="000000"/>
              </a:buClr>
              <a:buSzPct val="75000"/>
              <a:buFont typeface="Symbol" charset="2"/>
              <a:buChar char=""/>
            </a:pPr>
            <a:r>
              <a:rPr lang="en-US" sz="1800" b="0" strike="noStrike" spc="-1">
                <a:latin typeface="Arial"/>
              </a:rPr>
              <a:t>Fourth Outline Level</a:t>
            </a:r>
          </a:p>
          <a:p>
            <a:pPr marL="2160000" lvl="4" indent="-216000">
              <a:spcBef>
                <a:spcPts val="283"/>
              </a:spcBef>
              <a:buClr>
                <a:srgbClr val="000000"/>
              </a:buClr>
              <a:buSzPct val="45000"/>
              <a:buFont typeface="Wingdings" charset="2"/>
              <a:buChar char=""/>
            </a:pPr>
            <a:r>
              <a:rPr lang="en-US" sz="1800" b="0" strike="noStrike" spc="-1">
                <a:latin typeface="Arial"/>
              </a:rPr>
              <a:t>Fifth Outline Level</a:t>
            </a:r>
          </a:p>
          <a:p>
            <a:pPr marL="2592000" lvl="5" indent="-216000">
              <a:spcBef>
                <a:spcPts val="283"/>
              </a:spcBef>
              <a:buClr>
                <a:srgbClr val="000000"/>
              </a:buClr>
              <a:buSzPct val="45000"/>
              <a:buFont typeface="Wingdings" charset="2"/>
              <a:buChar char=""/>
            </a:pPr>
            <a:r>
              <a:rPr lang="en-US" sz="1800" b="0" strike="noStrike" spc="-1">
                <a:latin typeface="Arial"/>
              </a:rPr>
              <a:t>Sixth Outline Level</a:t>
            </a:r>
          </a:p>
          <a:p>
            <a:pPr marL="3024000" lvl="6" indent="-216000">
              <a:spcBef>
                <a:spcPts val="283"/>
              </a:spcBef>
              <a:buClr>
                <a:srgbClr val="000000"/>
              </a:buClr>
              <a:buSzPct val="45000"/>
              <a:buFont typeface="Wingdings" charset="2"/>
              <a:buChar char=""/>
            </a:pPr>
            <a:r>
              <a:rPr lang="en-US" sz="18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9.emf"/><Relationship Id="rId5" Type="http://schemas.openxmlformats.org/officeDocument/2006/relationships/customXml" Target="../ink/ink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4.emf"/><Relationship Id="rId4" Type="http://schemas.openxmlformats.org/officeDocument/2006/relationships/customXml" Target="../ink/ink5.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customXml" Target="../ink/ink6.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9.emf"/><Relationship Id="rId5" Type="http://schemas.openxmlformats.org/officeDocument/2006/relationships/customXml" Target="../ink/ink7.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20.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customXml" Target="../ink/ink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ustomXml" Target="../ink/ink10.xml"/><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3" Type="http://schemas.openxmlformats.org/officeDocument/2006/relationships/customXml" Target="../ink/ink11.xml"/><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25.emf"/></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28.emf"/><Relationship Id="rId4" Type="http://schemas.openxmlformats.org/officeDocument/2006/relationships/customXml" Target="../ink/ink1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31.emf"/><Relationship Id="rId4" Type="http://schemas.openxmlformats.org/officeDocument/2006/relationships/customXml" Target="../ink/ink13.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34.emf"/><Relationship Id="rId4" Type="http://schemas.openxmlformats.org/officeDocument/2006/relationships/customXml" Target="../ink/ink14.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37.emf"/><Relationship Id="rId4" Type="http://schemas.openxmlformats.org/officeDocument/2006/relationships/customXml" Target="../ink/ink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5" Type="http://schemas.openxmlformats.org/officeDocument/2006/relationships/image" Target="../media/image40.emf"/><Relationship Id="rId4" Type="http://schemas.openxmlformats.org/officeDocument/2006/relationships/customXml" Target="../ink/ink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43.emf"/><Relationship Id="rId4" Type="http://schemas.openxmlformats.org/officeDocument/2006/relationships/customXml" Target="../ink/ink17.xml"/></Relationships>
</file>

<file path=ppt/slides/_rels/slide31.xml.rels><?xml version="1.0" encoding="UTF-8" standalone="yes"?>
<Relationships xmlns="http://schemas.openxmlformats.org/package/2006/relationships"><Relationship Id="rId3" Type="http://schemas.openxmlformats.org/officeDocument/2006/relationships/customXml" Target="../ink/ink18.xml"/><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45.emf"/></Relationships>
</file>

<file path=ppt/slides/_rels/slide32.xml.rels><?xml version="1.0" encoding="UTF-8" standalone="yes"?>
<Relationships xmlns="http://schemas.openxmlformats.org/package/2006/relationships"><Relationship Id="rId3" Type="http://schemas.openxmlformats.org/officeDocument/2006/relationships/customXml" Target="../ink/ink19.xml"/><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47.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51.emf"/><Relationship Id="rId5" Type="http://schemas.openxmlformats.org/officeDocument/2006/relationships/customXml" Target="../ink/ink20.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customXml" Target="../ink/ink21.xml"/><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53.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5" Type="http://schemas.openxmlformats.org/officeDocument/2006/relationships/image" Target="../media/image56.emf"/><Relationship Id="rId4" Type="http://schemas.openxmlformats.org/officeDocument/2006/relationships/customXml" Target="../ink/ink22.xml"/></Relationships>
</file>

<file path=ppt/slides/_rels/slide43.xml.rels><?xml version="1.0" encoding="UTF-8" standalone="yes"?>
<Relationships xmlns="http://schemas.openxmlformats.org/package/2006/relationships"><Relationship Id="rId3" Type="http://schemas.openxmlformats.org/officeDocument/2006/relationships/customXml" Target="../ink/ink23.xml"/><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58.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customXml" Target="../ink/ink24.xml"/><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60.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Ethernet Protocol</a:t>
            </a:r>
            <a:endParaRPr lang="en-US" sz="3000" b="1" i="1" dirty="0">
              <a:solidFill>
                <a:schemeClr val="bg1"/>
              </a:solidFill>
              <a:latin typeface="Calibri" panose="020F0502020204030204" pitchFamily="34" charset="0"/>
              <a:cs typeface="Calibri" panose="020F0502020204030204" pitchFamily="34" charset="0"/>
            </a:endParaRPr>
          </a:p>
        </p:txBody>
      </p:sp>
      <p:sp>
        <p:nvSpPr>
          <p:cNvPr id="4" name="CustomShape 2"/>
          <p:cNvSpPr/>
          <p:nvPr/>
        </p:nvSpPr>
        <p:spPr>
          <a:xfrm>
            <a:off x="4952999" y="990600"/>
            <a:ext cx="3590499" cy="4221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Data-link layer and the physical layer are the territory of the local and wide area networks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We can have wired or wireless networks</a:t>
            </a:r>
          </a:p>
        </p:txBody>
      </p:sp>
    </p:spTree>
    <p:extLst>
      <p:ext uri="{BB962C8B-B14F-4D97-AF65-F5344CB8AC3E}">
        <p14:creationId xmlns:p14="http://schemas.microsoft.com/office/powerpoint/2010/main" val="11540294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Ethernet Frame Format</a:t>
            </a:r>
          </a:p>
        </p:txBody>
      </p:sp>
      <p:grpSp>
        <p:nvGrpSpPr>
          <p:cNvPr id="7" name="Group 6"/>
          <p:cNvGrpSpPr/>
          <p:nvPr/>
        </p:nvGrpSpPr>
        <p:grpSpPr>
          <a:xfrm>
            <a:off x="756744" y="2225565"/>
            <a:ext cx="7764517" cy="2535621"/>
            <a:chOff x="217488" y="2209800"/>
            <a:chExt cx="8697912" cy="2714625"/>
          </a:xfrm>
        </p:grpSpPr>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88" y="2514600"/>
              <a:ext cx="8697912"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9863" y="2209800"/>
              <a:ext cx="3055937"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38" y="4267200"/>
              <a:ext cx="8218487"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mc:AlternateContent xmlns:mc="http://schemas.openxmlformats.org/markup-compatibility/2006" xmlns:p14="http://schemas.microsoft.com/office/powerpoint/2010/main">
        <mc:Choice Requires="p14">
          <p:contentPart p14:bwMode="auto" r:id="rId5">
            <p14:nvContentPartPr>
              <p14:cNvPr id="2" name="Ink 1"/>
              <p14:cNvContentPartPr/>
              <p14:nvPr/>
            </p14:nvContentPartPr>
            <p14:xfrm>
              <a:off x="1237680" y="978120"/>
              <a:ext cx="7496640" cy="4981680"/>
            </p14:xfrm>
          </p:contentPart>
        </mc:Choice>
        <mc:Fallback xmlns="">
          <p:pic>
            <p:nvPicPr>
              <p:cNvPr id="2" name="Ink 1"/>
              <p:cNvPicPr/>
              <p:nvPr/>
            </p:nvPicPr>
            <p:blipFill>
              <a:blip r:embed="rId6"/>
              <a:stretch>
                <a:fillRect/>
              </a:stretch>
            </p:blipFill>
            <p:spPr>
              <a:xfrm>
                <a:off x="1226520" y="966240"/>
                <a:ext cx="7515360" cy="5003280"/>
              </a:xfrm>
              <a:prstGeom prst="rect">
                <a:avLst/>
              </a:prstGeom>
            </p:spPr>
          </p:pic>
        </mc:Fallback>
      </mc:AlternateContent>
    </p:spTree>
    <p:extLst>
      <p:ext uri="{BB962C8B-B14F-4D97-AF65-F5344CB8AC3E}">
        <p14:creationId xmlns:p14="http://schemas.microsoft.com/office/powerpoint/2010/main" val="63153999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031544"/>
            <a:ext cx="3713328"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Each station on Ethernet has its own network interface card (NIC)</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The NIC fits inside the station and provides the station with a link-layer/physical address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The Ethernet address is 6 bytes (48 bits), normally written in hexadecimal notation, with a colon between the bytes</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Addressing in Standard Ethernet</a:t>
            </a:r>
          </a:p>
        </p:txBody>
      </p:sp>
    </p:spTree>
    <p:extLst>
      <p:ext uri="{BB962C8B-B14F-4D97-AF65-F5344CB8AC3E}">
        <p14:creationId xmlns:p14="http://schemas.microsoft.com/office/powerpoint/2010/main" val="43264547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2999" y="1017896"/>
            <a:ext cx="3426725"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For example, the following shows an Ethernet MAC address:</a:t>
            </a:r>
          </a:p>
          <a:p>
            <a:endParaRPr lang="en-US" sz="2400" b="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     4A:30:10:21:10:1A</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Addressing</a:t>
            </a:r>
          </a:p>
        </p:txBody>
      </p:sp>
    </p:spTree>
    <p:extLst>
      <p:ext uri="{BB962C8B-B14F-4D97-AF65-F5344CB8AC3E}">
        <p14:creationId xmlns:p14="http://schemas.microsoft.com/office/powerpoint/2010/main" val="172285102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1119116" y="1208968"/>
            <a:ext cx="7491484" cy="48642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How the address 47:20:1B:2E:08:EE is sent out online.</a:t>
            </a:r>
          </a:p>
          <a:p>
            <a:endParaRPr lang="en-US" sz="2400" b="1" i="1" dirty="0">
              <a:solidFill>
                <a:srgbClr val="C00000"/>
              </a:solidFill>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The address is sent left to right, byte by byte; for each byte, it is sent right to left, bit by bit, as shown below:</a:t>
            </a:r>
            <a:endParaRPr lang="en-US" sz="2400" b="1" i="1" dirty="0">
              <a:latin typeface="Calibri" panose="020F0502020204030204" pitchFamily="34" charset="0"/>
              <a:cs typeface="Calibri" panose="020F0502020204030204" pitchFamily="34" charset="0"/>
            </a:endParaRPr>
          </a:p>
          <a:p>
            <a:endParaRPr lang="en-US" sz="2400" b="1" i="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Transmission of Address Bits</a:t>
            </a:r>
          </a:p>
        </p:txBody>
      </p:sp>
      <p:pic>
        <p:nvPicPr>
          <p:cNvPr id="5" name="Picture 4"/>
          <p:cNvPicPr>
            <a:picLocks noChangeAspect="1"/>
          </p:cNvPicPr>
          <p:nvPr/>
        </p:nvPicPr>
        <p:blipFill rotWithShape="1">
          <a:blip r:embed="rId2"/>
          <a:srcRect l="1382" t="8590" r="2413"/>
          <a:stretch/>
        </p:blipFill>
        <p:spPr>
          <a:xfrm>
            <a:off x="1039340" y="3429000"/>
            <a:ext cx="7086600" cy="810871"/>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2201760" y="3194640"/>
              <a:ext cx="4797000" cy="2314440"/>
            </p14:xfrm>
          </p:contentPart>
        </mc:Choice>
        <mc:Fallback xmlns="">
          <p:pic>
            <p:nvPicPr>
              <p:cNvPr id="2" name="Ink 1"/>
              <p:cNvPicPr/>
              <p:nvPr/>
            </p:nvPicPr>
            <p:blipFill>
              <a:blip r:embed="rId4"/>
              <a:stretch>
                <a:fillRect/>
              </a:stretch>
            </p:blipFill>
            <p:spPr>
              <a:xfrm>
                <a:off x="2189520" y="3182040"/>
                <a:ext cx="4812120" cy="2332800"/>
              </a:xfrm>
              <a:prstGeom prst="rect">
                <a:avLst/>
              </a:prstGeom>
            </p:spPr>
          </p:pic>
        </mc:Fallback>
      </mc:AlternateContent>
    </p:spTree>
    <p:extLst>
      <p:ext uri="{BB962C8B-B14F-4D97-AF65-F5344CB8AC3E}">
        <p14:creationId xmlns:p14="http://schemas.microsoft.com/office/powerpoint/2010/main" val="4894534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Unicast and Multicast Addresses</a:t>
            </a: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746" y="3378200"/>
            <a:ext cx="7436893" cy="7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9137" y="1981200"/>
            <a:ext cx="2881777" cy="51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a:cxnSpLocks noChangeShapeType="1"/>
          </p:cNvCxnSpPr>
          <p:nvPr/>
        </p:nvCxnSpPr>
        <p:spPr bwMode="auto">
          <a:xfrm>
            <a:off x="2566914" y="2514600"/>
            <a:ext cx="0" cy="84962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676160" y="1213920"/>
              <a:ext cx="6242400" cy="2720520"/>
            </p14:xfrm>
          </p:contentPart>
        </mc:Choice>
        <mc:Fallback xmlns="">
          <p:pic>
            <p:nvPicPr>
              <p:cNvPr id="2" name="Ink 1"/>
              <p:cNvPicPr/>
              <p:nvPr/>
            </p:nvPicPr>
            <p:blipFill>
              <a:blip r:embed="rId5"/>
              <a:stretch>
                <a:fillRect/>
              </a:stretch>
            </p:blipFill>
            <p:spPr>
              <a:xfrm>
                <a:off x="1665720" y="1200600"/>
                <a:ext cx="6259680" cy="2748600"/>
              </a:xfrm>
              <a:prstGeom prst="rect">
                <a:avLst/>
              </a:prstGeom>
            </p:spPr>
          </p:pic>
        </mc:Fallback>
      </mc:AlternateContent>
    </p:spTree>
    <p:extLst>
      <p:ext uri="{BB962C8B-B14F-4D97-AF65-F5344CB8AC3E}">
        <p14:creationId xmlns:p14="http://schemas.microsoft.com/office/powerpoint/2010/main" val="332170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928048" y="990600"/>
            <a:ext cx="7530152" cy="181791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Define the type of the following destination addresses:</a:t>
            </a:r>
            <a:endParaRPr lang="en-US" sz="2400" b="1" i="1" dirty="0">
              <a:latin typeface="Calibri" panose="020F0502020204030204" pitchFamily="34" charset="0"/>
              <a:cs typeface="Calibri" panose="020F0502020204030204" pitchFamily="34" charset="0"/>
            </a:endParaRPr>
          </a:p>
          <a:p>
            <a:pPr marL="457200" indent="-457200">
              <a:buClr>
                <a:srgbClr val="C00000"/>
              </a:buClr>
              <a:buFont typeface="+mj-lt"/>
              <a:buAutoNum type="alphaLcPeriod"/>
            </a:pPr>
            <a:r>
              <a:rPr lang="en-US" sz="2400" b="1" dirty="0">
                <a:latin typeface="Calibri" panose="020F0502020204030204" pitchFamily="34" charset="0"/>
                <a:cs typeface="Calibri" panose="020F0502020204030204" pitchFamily="34" charset="0"/>
              </a:rPr>
              <a:t>4A:30:10:21:10:1A</a:t>
            </a:r>
            <a:endParaRPr lang="en-US" sz="2400" b="1" i="1" dirty="0">
              <a:latin typeface="Calibri" panose="020F0502020204030204" pitchFamily="34" charset="0"/>
              <a:cs typeface="Calibri" panose="020F0502020204030204" pitchFamily="34" charset="0"/>
            </a:endParaRPr>
          </a:p>
          <a:p>
            <a:pPr marL="457200" indent="-457200">
              <a:buClr>
                <a:srgbClr val="C00000"/>
              </a:buClr>
              <a:buFont typeface="+mj-lt"/>
              <a:buAutoNum type="alphaLcPeriod"/>
            </a:pPr>
            <a:r>
              <a:rPr lang="en-US" sz="2400" b="1" dirty="0">
                <a:latin typeface="Calibri" panose="020F0502020204030204" pitchFamily="34" charset="0"/>
                <a:cs typeface="Calibri" panose="020F0502020204030204" pitchFamily="34" charset="0"/>
              </a:rPr>
              <a:t>47:20:1B:2E:08:EE</a:t>
            </a:r>
            <a:endParaRPr lang="en-US" sz="2400" b="1" i="1" dirty="0">
              <a:latin typeface="Calibri" panose="020F0502020204030204" pitchFamily="34" charset="0"/>
              <a:cs typeface="Calibri" panose="020F0502020204030204" pitchFamily="34" charset="0"/>
            </a:endParaRPr>
          </a:p>
          <a:p>
            <a:pPr marL="457200" indent="-457200">
              <a:buClr>
                <a:srgbClr val="C00000"/>
              </a:buClr>
              <a:buFont typeface="+mj-lt"/>
              <a:buAutoNum type="alphaLcPeriod"/>
            </a:pPr>
            <a:r>
              <a:rPr lang="en-US" sz="2400" b="1" dirty="0">
                <a:latin typeface="Calibri" panose="020F0502020204030204" pitchFamily="34" charset="0"/>
                <a:cs typeface="Calibri" panose="020F0502020204030204" pitchFamily="34" charset="0"/>
              </a:rPr>
              <a:t>FF:FF:FF:FF:FF:FF</a:t>
            </a:r>
          </a:p>
          <a:p>
            <a:endParaRPr lang="en-US" sz="2400" b="1" i="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Example 13.2</a:t>
            </a:r>
          </a:p>
        </p:txBody>
      </p:sp>
      <p:sp>
        <p:nvSpPr>
          <p:cNvPr id="2" name="Rectangle 1"/>
          <p:cNvSpPr/>
          <p:nvPr/>
        </p:nvSpPr>
        <p:spPr>
          <a:xfrm>
            <a:off x="928048" y="2808514"/>
            <a:ext cx="7530152" cy="1200329"/>
          </a:xfrm>
          <a:prstGeom prst="rect">
            <a:avLst/>
          </a:prstGeom>
        </p:spPr>
        <p:txBody>
          <a:bodyPr wrap="square">
            <a:spAutoFit/>
          </a:bodyPr>
          <a:lstStyle/>
          <a:p>
            <a:r>
              <a:rPr lang="en-US" b="1" dirty="0">
                <a:latin typeface="Calibri" panose="020F0502020204030204" pitchFamily="34" charset="0"/>
                <a:cs typeface="Calibri" panose="020F0502020204030204" pitchFamily="34" charset="0"/>
              </a:rPr>
              <a:t>To find the type of the address, we need to look at the second hexadecimal digit from the left. If it is even, the address is unicast. If it is odd, the address is multicast. If all digits are Fs, the address is broadcast. Therefore, we have the following:</a:t>
            </a:r>
            <a:endParaRPr lang="en-US" b="1" i="1" dirty="0">
              <a:latin typeface="Calibri" panose="020F0502020204030204" pitchFamily="34" charset="0"/>
              <a:cs typeface="Calibri" panose="020F0502020204030204" pitchFamily="34" charset="0"/>
            </a:endParaRPr>
          </a:p>
        </p:txBody>
      </p:sp>
      <p:sp>
        <p:nvSpPr>
          <p:cNvPr id="3" name="Rectangle 2"/>
          <p:cNvSpPr/>
          <p:nvPr/>
        </p:nvSpPr>
        <p:spPr>
          <a:xfrm>
            <a:off x="928047" y="4159241"/>
            <a:ext cx="7285223" cy="923330"/>
          </a:xfrm>
          <a:prstGeom prst="rect">
            <a:avLst/>
          </a:prstGeom>
        </p:spPr>
        <p:txBody>
          <a:bodyPr wrap="square">
            <a:spAutoFit/>
          </a:bodyPr>
          <a:lstStyle/>
          <a:p>
            <a:pPr marL="457200" indent="-457200">
              <a:buClr>
                <a:srgbClr val="C00000"/>
              </a:buClr>
              <a:buFont typeface="+mj-lt"/>
              <a:buAutoNum type="alphaLcPeriod"/>
            </a:pPr>
            <a:r>
              <a:rPr lang="en-US" b="1" dirty="0">
                <a:latin typeface="Calibri" panose="020F0502020204030204" pitchFamily="34" charset="0"/>
                <a:cs typeface="Calibri" panose="020F0502020204030204" pitchFamily="34" charset="0"/>
              </a:rPr>
              <a:t>This is a unicast address because A in binary is 1010 (even).</a:t>
            </a:r>
            <a:endParaRPr lang="en-US" b="1" i="1" dirty="0">
              <a:latin typeface="Calibri" panose="020F0502020204030204" pitchFamily="34" charset="0"/>
              <a:cs typeface="Calibri" panose="020F0502020204030204" pitchFamily="34" charset="0"/>
            </a:endParaRPr>
          </a:p>
          <a:p>
            <a:pPr marL="457200" indent="-457200">
              <a:buClr>
                <a:srgbClr val="C00000"/>
              </a:buClr>
              <a:buFont typeface="+mj-lt"/>
              <a:buAutoNum type="alphaLcPeriod"/>
            </a:pPr>
            <a:r>
              <a:rPr lang="en-US" b="1" dirty="0">
                <a:latin typeface="Calibri" panose="020F0502020204030204" pitchFamily="34" charset="0"/>
                <a:cs typeface="Calibri" panose="020F0502020204030204" pitchFamily="34" charset="0"/>
              </a:rPr>
              <a:t>This is a multicast address because 7 in binary is 0111 (odd).</a:t>
            </a:r>
            <a:endParaRPr lang="en-US" b="1" i="1" dirty="0">
              <a:latin typeface="Calibri" panose="020F0502020204030204" pitchFamily="34" charset="0"/>
              <a:cs typeface="Calibri" panose="020F0502020204030204" pitchFamily="34" charset="0"/>
            </a:endParaRPr>
          </a:p>
          <a:p>
            <a:pPr marL="457200" indent="-457200">
              <a:buClr>
                <a:srgbClr val="C00000"/>
              </a:buClr>
              <a:buFont typeface="+mj-lt"/>
              <a:buAutoNum type="alphaLcPeriod"/>
            </a:pPr>
            <a:r>
              <a:rPr lang="en-US" b="1" dirty="0">
                <a:latin typeface="Calibri" panose="020F0502020204030204" pitchFamily="34" charset="0"/>
                <a:cs typeface="Calibri" panose="020F0502020204030204" pitchFamily="34" charset="0"/>
              </a:rPr>
              <a:t>This is a broadcast address because all digits are Fs in hexadecimal.</a:t>
            </a:r>
            <a:endParaRPr lang="en-US" b="1" i="1" dirty="0">
              <a:latin typeface="Calibri" panose="020F0502020204030204" pitchFamily="34" charset="0"/>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2">
            <p14:nvContentPartPr>
              <p14:cNvPr id="5" name="Ink 4"/>
              <p14:cNvContentPartPr/>
              <p14:nvPr/>
            </p14:nvContentPartPr>
            <p14:xfrm>
              <a:off x="1505520" y="1396080"/>
              <a:ext cx="6403320" cy="3344400"/>
            </p14:xfrm>
          </p:contentPart>
        </mc:Choice>
        <mc:Fallback xmlns="">
          <p:pic>
            <p:nvPicPr>
              <p:cNvPr id="5" name="Ink 4"/>
              <p:cNvPicPr/>
              <p:nvPr/>
            </p:nvPicPr>
            <p:blipFill>
              <a:blip r:embed="rId3"/>
              <a:stretch>
                <a:fillRect/>
              </a:stretch>
            </p:blipFill>
            <p:spPr>
              <a:xfrm>
                <a:off x="1499760" y="1385280"/>
                <a:ext cx="6421320" cy="3358440"/>
              </a:xfrm>
              <a:prstGeom prst="rect">
                <a:avLst/>
              </a:prstGeom>
            </p:spPr>
          </p:pic>
        </mc:Fallback>
      </mc:AlternateContent>
    </p:spTree>
    <p:extLst>
      <p:ext uri="{BB962C8B-B14F-4D97-AF65-F5344CB8AC3E}">
        <p14:creationId xmlns:p14="http://schemas.microsoft.com/office/powerpoint/2010/main" val="28278159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Implementation of Standard Ethernet</a:t>
            </a: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046" y="1052681"/>
            <a:ext cx="7523163"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102" y="3115505"/>
            <a:ext cx="5586413"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8092" y="3271723"/>
            <a:ext cx="1917763" cy="214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692" y="1052681"/>
            <a:ext cx="7523163"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100" y="3129153"/>
            <a:ext cx="5586413"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5">
            <p14:nvContentPartPr>
              <p14:cNvPr id="2" name="Ink 1"/>
              <p14:cNvContentPartPr/>
              <p14:nvPr/>
            </p14:nvContentPartPr>
            <p14:xfrm>
              <a:off x="1436040" y="1800000"/>
              <a:ext cx="6483960" cy="4026960"/>
            </p14:xfrm>
          </p:contentPart>
        </mc:Choice>
        <mc:Fallback xmlns="">
          <p:pic>
            <p:nvPicPr>
              <p:cNvPr id="2" name="Ink 1"/>
              <p:cNvPicPr/>
              <p:nvPr/>
            </p:nvPicPr>
            <p:blipFill>
              <a:blip r:embed="rId6"/>
              <a:stretch>
                <a:fillRect/>
              </a:stretch>
            </p:blipFill>
            <p:spPr>
              <a:xfrm>
                <a:off x="1423800" y="1785600"/>
                <a:ext cx="6501240" cy="4053960"/>
              </a:xfrm>
              <a:prstGeom prst="rect">
                <a:avLst/>
              </a:prstGeom>
            </p:spPr>
          </p:pic>
        </mc:Fallback>
      </mc:AlternateContent>
    </p:spTree>
    <p:extLst>
      <p:ext uri="{BB962C8B-B14F-4D97-AF65-F5344CB8AC3E}">
        <p14:creationId xmlns:p14="http://schemas.microsoft.com/office/powerpoint/2010/main" val="1668176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017896"/>
            <a:ext cx="3836158"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Since the network that uses the standard Ethernet protocol is a broadcast network, we need to use an access method to control access to the sharing medium</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The standard Ethernet chose CSMA/CD with 1-Persistent Method </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Access Method in Standard Ethernet</a:t>
            </a:r>
          </a:p>
        </p:txBody>
      </p:sp>
    </p:spTree>
    <p:extLst>
      <p:ext uri="{BB962C8B-B14F-4D97-AF65-F5344CB8AC3E}">
        <p14:creationId xmlns:p14="http://schemas.microsoft.com/office/powerpoint/2010/main" val="370124718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Access Method in Standard Ethernet</a:t>
            </a: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510" y="1750875"/>
            <a:ext cx="7462340" cy="2247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1408680" y="1015920"/>
              <a:ext cx="7066080" cy="5421960"/>
            </p14:xfrm>
          </p:contentPart>
        </mc:Choice>
        <mc:Fallback xmlns="">
          <p:pic>
            <p:nvPicPr>
              <p:cNvPr id="2" name="Ink 1"/>
              <p:cNvPicPr/>
              <p:nvPr/>
            </p:nvPicPr>
            <p:blipFill>
              <a:blip r:embed="rId4"/>
              <a:stretch>
                <a:fillRect/>
              </a:stretch>
            </p:blipFill>
            <p:spPr>
              <a:xfrm>
                <a:off x="1397520" y="1006560"/>
                <a:ext cx="7089480" cy="5441400"/>
              </a:xfrm>
              <a:prstGeom prst="rect">
                <a:avLst/>
              </a:prstGeom>
            </p:spPr>
          </p:pic>
        </mc:Fallback>
      </mc:AlternateContent>
    </p:spTree>
    <p:extLst>
      <p:ext uri="{BB962C8B-B14F-4D97-AF65-F5344CB8AC3E}">
        <p14:creationId xmlns:p14="http://schemas.microsoft.com/office/powerpoint/2010/main" val="950520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846321" y="990600"/>
            <a:ext cx="3886200"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The ratio of the time used by a station to send data to the time the medium is occupied by this station</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The practical efficiency of standard Ethernet has been measured to be:</a:t>
            </a:r>
          </a:p>
          <a:p>
            <a:endParaRPr lang="en-US" sz="2400" b="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       Efficiency = 1/(1+ 6.4 x a)</a:t>
            </a:r>
          </a:p>
          <a:p>
            <a:r>
              <a:rPr lang="en-US" sz="2400" b="1" dirty="0">
                <a:latin typeface="Calibri" panose="020F0502020204030204" pitchFamily="34" charset="0"/>
                <a:cs typeface="Calibri" panose="020F0502020204030204" pitchFamily="34" charset="0"/>
              </a:rPr>
              <a:t> </a:t>
            </a:r>
          </a:p>
          <a:p>
            <a:pPr lvl="1"/>
            <a:r>
              <a:rPr lang="en-US" sz="2000" b="1" dirty="0">
                <a:latin typeface="Calibri" panose="020F0502020204030204" pitchFamily="34" charset="0"/>
                <a:cs typeface="Calibri" panose="020F0502020204030204" pitchFamily="34" charset="0"/>
              </a:rPr>
              <a:t>where a</a:t>
            </a:r>
            <a:r>
              <a:rPr lang="en-US" sz="2000" b="1" dirty="0">
                <a:latin typeface="Calibri" panose="020F0502020204030204" pitchFamily="34" charset="0"/>
                <a:cs typeface="Calibri" panose="020F0502020204030204" pitchFamily="34" charset="0"/>
                <a:sym typeface="Wingdings"/>
              </a:rPr>
              <a:t> </a:t>
            </a:r>
            <a:r>
              <a:rPr lang="en-AU" sz="2000" b="1" dirty="0">
                <a:latin typeface="Calibri" panose="020F0502020204030204" pitchFamily="34" charset="0"/>
                <a:cs typeface="Calibri" panose="020F0502020204030204" pitchFamily="34" charset="0"/>
                <a:sym typeface="Wingdings"/>
              </a:rPr>
              <a:t>=</a:t>
            </a:r>
            <a:r>
              <a:rPr lang="en-US" sz="2000" b="1" dirty="0">
                <a:latin typeface="Calibri" panose="020F0502020204030204" pitchFamily="34" charset="0"/>
                <a:cs typeface="Calibri" panose="020F0502020204030204" pitchFamily="34" charset="0"/>
                <a:sym typeface="Wingdings"/>
              </a:rPr>
              <a:t> number of frames that can fit on a medium</a:t>
            </a:r>
            <a:endParaRPr lang="en-US" sz="20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Efficiency of Standard Ethernet</a:t>
            </a:r>
          </a:p>
        </p:txBody>
      </p:sp>
    </p:spTree>
    <p:extLst>
      <p:ext uri="{BB962C8B-B14F-4D97-AF65-F5344CB8AC3E}">
        <p14:creationId xmlns:p14="http://schemas.microsoft.com/office/powerpoint/2010/main" val="202634300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IEEE Project 802</a:t>
            </a:r>
          </a:p>
        </p:txBody>
      </p:sp>
      <p:sp>
        <p:nvSpPr>
          <p:cNvPr id="4" name="CustomShape 2"/>
          <p:cNvSpPr/>
          <p:nvPr/>
        </p:nvSpPr>
        <p:spPr>
          <a:xfrm>
            <a:off x="4953000" y="999564"/>
            <a:ext cx="3726976" cy="479163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In 1985, the Computer Society of the IEEE started a project, called Project 802, to set standards to enable inter-communication among equipment from a variety of manufacturers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Project 802 did not seek to replace any part of the OSI model or TCP/IP protocol suite </a:t>
            </a:r>
          </a:p>
        </p:txBody>
      </p:sp>
    </p:spTree>
    <p:extLst>
      <p:ext uri="{BB962C8B-B14F-4D97-AF65-F5344CB8AC3E}">
        <p14:creationId xmlns:p14="http://schemas.microsoft.com/office/powerpoint/2010/main" val="21747070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1296538" y="1295400"/>
            <a:ext cx="6905768"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r>
              <a:rPr lang="en-US" sz="2400" b="1" dirty="0">
                <a:latin typeface="Calibri" panose="020F0502020204030204" pitchFamily="34" charset="0"/>
                <a:cs typeface="Calibri" panose="020F0502020204030204" pitchFamily="34" charset="0"/>
              </a:rPr>
              <a:t>In the Standard Ethernet with the transmission rate of 10 Mbps, we assume that the length of the medium is 2500 m and the size of the frame is 512 bits. The propagation speed of a signal in a cable is normally 2 × 10</a:t>
            </a:r>
            <a:r>
              <a:rPr lang="en-US" sz="2400" b="1" baseline="30000" dirty="0">
                <a:latin typeface="Calibri" panose="020F0502020204030204" pitchFamily="34" charset="0"/>
                <a:cs typeface="Calibri" panose="020F0502020204030204" pitchFamily="34" charset="0"/>
              </a:rPr>
              <a:t>8 m/s.</a:t>
            </a:r>
            <a:endParaRPr lang="en-US" sz="2400" b="1" i="1" baseline="30000"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Example</a:t>
            </a:r>
          </a:p>
        </p:txBody>
      </p:sp>
      <mc:AlternateContent xmlns:mc="http://schemas.openxmlformats.org/markup-compatibility/2006" xmlns:p14="http://schemas.microsoft.com/office/powerpoint/2010/main">
        <mc:Choice Requires="p14">
          <p:contentPart p14:bwMode="auto" r:id="rId2">
            <p14:nvContentPartPr>
              <p14:cNvPr id="2" name="Ink 1"/>
              <p14:cNvContentPartPr/>
              <p14:nvPr/>
            </p14:nvContentPartPr>
            <p14:xfrm>
              <a:off x="1417680" y="2020680"/>
              <a:ext cx="7283880" cy="4750560"/>
            </p14:xfrm>
          </p:contentPart>
        </mc:Choice>
        <mc:Fallback xmlns="">
          <p:pic>
            <p:nvPicPr>
              <p:cNvPr id="2" name="Ink 1"/>
              <p:cNvPicPr/>
              <p:nvPr/>
            </p:nvPicPr>
            <p:blipFill>
              <a:blip r:embed="rId3"/>
              <a:stretch>
                <a:fillRect/>
              </a:stretch>
            </p:blipFill>
            <p:spPr>
              <a:xfrm>
                <a:off x="1408680" y="2007720"/>
                <a:ext cx="7305840" cy="4769640"/>
              </a:xfrm>
              <a:prstGeom prst="rect">
                <a:avLst/>
              </a:prstGeom>
            </p:spPr>
          </p:pic>
        </mc:Fallback>
      </mc:AlternateContent>
    </p:spTree>
    <p:extLst>
      <p:ext uri="{BB962C8B-B14F-4D97-AF65-F5344CB8AC3E}">
        <p14:creationId xmlns:p14="http://schemas.microsoft.com/office/powerpoint/2010/main" val="67953031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154375"/>
            <a:ext cx="3849806"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The Standard Ethernet defined several implementations, but only four of them became popular during the 1980s</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Implementation of Standard Ethernet</a:t>
            </a:r>
          </a:p>
        </p:txBody>
      </p:sp>
    </p:spTree>
    <p:extLst>
      <p:ext uri="{BB962C8B-B14F-4D97-AF65-F5344CB8AC3E}">
        <p14:creationId xmlns:p14="http://schemas.microsoft.com/office/powerpoint/2010/main" val="47490105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anose="020F0502020204030204" pitchFamily="34" charset="0"/>
                <a:cs typeface="Calibri" panose="020F0502020204030204" pitchFamily="34" charset="0"/>
              </a:rPr>
              <a:t>Summary of Standard Ethernet implementations</a:t>
            </a:r>
            <a:endParaRPr lang="en-US" sz="2800" b="1" i="1" dirty="0">
              <a:solidFill>
                <a:schemeClr val="bg1"/>
              </a:solidFill>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2"/>
          <a:srcRect l="1458" r="2089" b="6356"/>
          <a:stretch/>
        </p:blipFill>
        <p:spPr>
          <a:xfrm>
            <a:off x="786764" y="2353940"/>
            <a:ext cx="7570111" cy="17526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1949040" y="2746440"/>
              <a:ext cx="6472440" cy="1265760"/>
            </p14:xfrm>
          </p:contentPart>
        </mc:Choice>
        <mc:Fallback xmlns="">
          <p:pic>
            <p:nvPicPr>
              <p:cNvPr id="3" name="Ink 2"/>
              <p:cNvPicPr/>
              <p:nvPr/>
            </p:nvPicPr>
            <p:blipFill>
              <a:blip r:embed="rId4"/>
              <a:stretch>
                <a:fillRect/>
              </a:stretch>
            </p:blipFill>
            <p:spPr>
              <a:xfrm>
                <a:off x="1940040" y="2734560"/>
                <a:ext cx="6492960" cy="1288800"/>
              </a:xfrm>
              <a:prstGeom prst="rect">
                <a:avLst/>
              </a:prstGeom>
            </p:spPr>
          </p:pic>
        </mc:Fallback>
      </mc:AlternateContent>
    </p:spTree>
    <p:extLst>
      <p:ext uri="{BB962C8B-B14F-4D97-AF65-F5344CB8AC3E}">
        <p14:creationId xmlns:p14="http://schemas.microsoft.com/office/powerpoint/2010/main" val="213813333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Encoding in Standard Ethernet</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808" y="2133600"/>
            <a:ext cx="7500387" cy="260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3195360" y="1907280"/>
              <a:ext cx="4881600" cy="1397160"/>
            </p14:xfrm>
          </p:contentPart>
        </mc:Choice>
        <mc:Fallback xmlns="">
          <p:pic>
            <p:nvPicPr>
              <p:cNvPr id="2" name="Ink 1"/>
              <p:cNvPicPr/>
              <p:nvPr/>
            </p:nvPicPr>
            <p:blipFill>
              <a:blip r:embed="rId4"/>
              <a:stretch>
                <a:fillRect/>
              </a:stretch>
            </p:blipFill>
            <p:spPr>
              <a:xfrm>
                <a:off x="3184200" y="1900440"/>
                <a:ext cx="4902480" cy="1415160"/>
              </a:xfrm>
              <a:prstGeom prst="rect">
                <a:avLst/>
              </a:prstGeom>
            </p:spPr>
          </p:pic>
        </mc:Fallback>
      </mc:AlternateContent>
    </p:spTree>
    <p:extLst>
      <p:ext uri="{BB962C8B-B14F-4D97-AF65-F5344CB8AC3E}">
        <p14:creationId xmlns:p14="http://schemas.microsoft.com/office/powerpoint/2010/main" val="20206649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10Base5  implementation</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732" y="3247519"/>
            <a:ext cx="7209213" cy="189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3003" y="1295400"/>
            <a:ext cx="2898775" cy="165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2780640" y="1057320"/>
              <a:ext cx="5317200" cy="3898800"/>
            </p14:xfrm>
          </p:contentPart>
        </mc:Choice>
        <mc:Fallback xmlns="">
          <p:pic>
            <p:nvPicPr>
              <p:cNvPr id="2" name="Ink 1"/>
              <p:cNvPicPr/>
              <p:nvPr/>
            </p:nvPicPr>
            <p:blipFill>
              <a:blip r:embed="rId5"/>
              <a:stretch>
                <a:fillRect/>
              </a:stretch>
            </p:blipFill>
            <p:spPr>
              <a:xfrm>
                <a:off x="2766600" y="1045800"/>
                <a:ext cx="5343120" cy="3925080"/>
              </a:xfrm>
              <a:prstGeom prst="rect">
                <a:avLst/>
              </a:prstGeom>
            </p:spPr>
          </p:pic>
        </mc:Fallback>
      </mc:AlternateContent>
    </p:spTree>
    <p:extLst>
      <p:ext uri="{BB962C8B-B14F-4D97-AF65-F5344CB8AC3E}">
        <p14:creationId xmlns:p14="http://schemas.microsoft.com/office/powerpoint/2010/main" val="3579148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10Base2  implementation</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9236" y="3370284"/>
            <a:ext cx="4931472" cy="2967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416" y="1360141"/>
            <a:ext cx="2348820" cy="133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986480" y="1085400"/>
              <a:ext cx="5801760" cy="4538160"/>
            </p14:xfrm>
          </p:contentPart>
        </mc:Choice>
        <mc:Fallback xmlns="">
          <p:pic>
            <p:nvPicPr>
              <p:cNvPr id="2" name="Ink 1"/>
              <p:cNvPicPr/>
              <p:nvPr/>
            </p:nvPicPr>
            <p:blipFill>
              <a:blip r:embed="rId5"/>
              <a:stretch>
                <a:fillRect/>
              </a:stretch>
            </p:blipFill>
            <p:spPr>
              <a:xfrm>
                <a:off x="1975680" y="1073160"/>
                <a:ext cx="5820120" cy="4565160"/>
              </a:xfrm>
              <a:prstGeom prst="rect">
                <a:avLst/>
              </a:prstGeom>
            </p:spPr>
          </p:pic>
        </mc:Fallback>
      </mc:AlternateContent>
    </p:spTree>
    <p:extLst>
      <p:ext uri="{BB962C8B-B14F-4D97-AF65-F5344CB8AC3E}">
        <p14:creationId xmlns:p14="http://schemas.microsoft.com/office/powerpoint/2010/main" val="2850653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10Base-T  implementation</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0300" y="3125340"/>
            <a:ext cx="5160441" cy="3127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869" y="1442222"/>
            <a:ext cx="2629127" cy="123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2443680" y="1167120"/>
              <a:ext cx="5438880" cy="4925880"/>
            </p14:xfrm>
          </p:contentPart>
        </mc:Choice>
        <mc:Fallback xmlns="">
          <p:pic>
            <p:nvPicPr>
              <p:cNvPr id="2" name="Ink 1"/>
              <p:cNvPicPr/>
              <p:nvPr/>
            </p:nvPicPr>
            <p:blipFill>
              <a:blip r:embed="rId5"/>
              <a:stretch>
                <a:fillRect/>
              </a:stretch>
            </p:blipFill>
            <p:spPr>
              <a:xfrm>
                <a:off x="2433960" y="1154160"/>
                <a:ext cx="5455440" cy="4951080"/>
              </a:xfrm>
              <a:prstGeom prst="rect">
                <a:avLst/>
              </a:prstGeom>
            </p:spPr>
          </p:pic>
        </mc:Fallback>
      </mc:AlternateContent>
    </p:spTree>
    <p:extLst>
      <p:ext uri="{BB962C8B-B14F-4D97-AF65-F5344CB8AC3E}">
        <p14:creationId xmlns:p14="http://schemas.microsoft.com/office/powerpoint/2010/main" val="2242589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10Base-F  implementation</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8481" y="2862595"/>
            <a:ext cx="5873169" cy="3472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097" y="1144909"/>
            <a:ext cx="2346526" cy="140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2477160" y="1210320"/>
              <a:ext cx="4252320" cy="3396960"/>
            </p14:xfrm>
          </p:contentPart>
        </mc:Choice>
        <mc:Fallback xmlns="">
          <p:pic>
            <p:nvPicPr>
              <p:cNvPr id="2" name="Ink 1"/>
              <p:cNvPicPr/>
              <p:nvPr/>
            </p:nvPicPr>
            <p:blipFill>
              <a:blip r:embed="rId5"/>
              <a:stretch>
                <a:fillRect/>
              </a:stretch>
            </p:blipFill>
            <p:spPr>
              <a:xfrm>
                <a:off x="2466720" y="1200240"/>
                <a:ext cx="4276080" cy="3415680"/>
              </a:xfrm>
              <a:prstGeom prst="rect">
                <a:avLst/>
              </a:prstGeom>
            </p:spPr>
          </p:pic>
        </mc:Fallback>
      </mc:AlternateContent>
    </p:spTree>
    <p:extLst>
      <p:ext uri="{BB962C8B-B14F-4D97-AF65-F5344CB8AC3E}">
        <p14:creationId xmlns:p14="http://schemas.microsoft.com/office/powerpoint/2010/main" val="829467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031544"/>
            <a:ext cx="3713328"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The changes that occurred to the 10-Mbps Standard Ethernet opened the road to the evolution of the Ethernet to become compatible with other high-data-rate LANs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800100" lvl="1" indent="-342900">
              <a:buFont typeface="Wingdings" charset="2"/>
              <a:buChar char="ü"/>
            </a:pPr>
            <a:r>
              <a:rPr lang="en-US" sz="2400" b="1" dirty="0">
                <a:latin typeface="Calibri" panose="020F0502020204030204" pitchFamily="34" charset="0"/>
                <a:cs typeface="Calibri" panose="020F0502020204030204" pitchFamily="34" charset="0"/>
              </a:rPr>
              <a:t>Bridged Ethernet</a:t>
            </a:r>
          </a:p>
          <a:p>
            <a:pPr marL="800100" lvl="1" indent="-342900">
              <a:buFont typeface="Wingdings" charset="2"/>
              <a:buChar char="ü"/>
            </a:pPr>
            <a:r>
              <a:rPr lang="en-US" sz="2400" b="1" dirty="0">
                <a:latin typeface="Calibri" panose="020F0502020204030204" pitchFamily="34" charset="0"/>
                <a:cs typeface="Calibri" panose="020F0502020204030204" pitchFamily="34" charset="0"/>
              </a:rPr>
              <a:t>Switched Ethernet</a:t>
            </a:r>
          </a:p>
          <a:p>
            <a:pPr marL="800100" lvl="1" indent="-342900">
              <a:buFont typeface="Wingdings" charset="2"/>
              <a:buChar char="ü"/>
            </a:pPr>
            <a:r>
              <a:rPr lang="en-US" sz="2400" b="1" dirty="0">
                <a:latin typeface="Calibri" panose="020F0502020204030204" pitchFamily="34" charset="0"/>
                <a:cs typeface="Calibri" panose="020F0502020204030204" pitchFamily="34" charset="0"/>
              </a:rPr>
              <a:t>Full-Duplex Ethernet</a:t>
            </a:r>
          </a:p>
          <a:p>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Changes in the Standard</a:t>
            </a:r>
          </a:p>
        </p:txBody>
      </p:sp>
    </p:spTree>
    <p:extLst>
      <p:ext uri="{BB962C8B-B14F-4D97-AF65-F5344CB8AC3E}">
        <p14:creationId xmlns:p14="http://schemas.microsoft.com/office/powerpoint/2010/main" val="409256470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Bridged Ethernet- Sharing Bandwidth</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867" y="1246414"/>
            <a:ext cx="4267200" cy="2252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3430" y="3754404"/>
            <a:ext cx="4729842" cy="2389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5573520" y="1050120"/>
              <a:ext cx="2544120" cy="1641960"/>
            </p14:xfrm>
          </p:contentPart>
        </mc:Choice>
        <mc:Fallback xmlns="">
          <p:pic>
            <p:nvPicPr>
              <p:cNvPr id="2" name="Ink 1"/>
              <p:cNvPicPr/>
              <p:nvPr/>
            </p:nvPicPr>
            <p:blipFill>
              <a:blip r:embed="rId5"/>
              <a:stretch>
                <a:fillRect/>
              </a:stretch>
            </p:blipFill>
            <p:spPr>
              <a:xfrm>
                <a:off x="5562360" y="1039320"/>
                <a:ext cx="2565360" cy="1663920"/>
              </a:xfrm>
              <a:prstGeom prst="rect">
                <a:avLst/>
              </a:prstGeom>
            </p:spPr>
          </p:pic>
        </mc:Fallback>
      </mc:AlternateContent>
    </p:spTree>
    <p:extLst>
      <p:ext uri="{BB962C8B-B14F-4D97-AF65-F5344CB8AC3E}">
        <p14:creationId xmlns:p14="http://schemas.microsoft.com/office/powerpoint/2010/main" val="1820095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IEEE Project 802</a:t>
            </a:r>
          </a:p>
        </p:txBody>
      </p:sp>
      <p:sp>
        <p:nvSpPr>
          <p:cNvPr id="4" name="CustomShape 2"/>
          <p:cNvSpPr/>
          <p:nvPr/>
        </p:nvSpPr>
        <p:spPr>
          <a:xfrm>
            <a:off x="4953000" y="1026860"/>
            <a:ext cx="3505200" cy="479163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A way of specifying functions of the physical layer and the data-link layer of major LAN protocols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914491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A Network with and without Bridging</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615" y="1677988"/>
            <a:ext cx="7657039" cy="98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615" y="4144369"/>
            <a:ext cx="7657039" cy="965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686520" y="960480"/>
              <a:ext cx="7836120" cy="5626800"/>
            </p14:xfrm>
          </p:contentPart>
        </mc:Choice>
        <mc:Fallback xmlns="">
          <p:pic>
            <p:nvPicPr>
              <p:cNvPr id="2" name="Ink 1"/>
              <p:cNvPicPr/>
              <p:nvPr/>
            </p:nvPicPr>
            <p:blipFill>
              <a:blip r:embed="rId5"/>
              <a:stretch>
                <a:fillRect/>
              </a:stretch>
            </p:blipFill>
            <p:spPr>
              <a:xfrm>
                <a:off x="681840" y="947160"/>
                <a:ext cx="7852680" cy="5650200"/>
              </a:xfrm>
              <a:prstGeom prst="rect">
                <a:avLst/>
              </a:prstGeom>
            </p:spPr>
          </p:pic>
        </mc:Fallback>
      </mc:AlternateContent>
    </p:spTree>
    <p:extLst>
      <p:ext uri="{BB962C8B-B14F-4D97-AF65-F5344CB8AC3E}">
        <p14:creationId xmlns:p14="http://schemas.microsoft.com/office/powerpoint/2010/main" val="819015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Switched  Ethernet</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20" y="1681843"/>
            <a:ext cx="7620000" cy="37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567720" y="989640"/>
              <a:ext cx="7370280" cy="4873680"/>
            </p14:xfrm>
          </p:contentPart>
        </mc:Choice>
        <mc:Fallback xmlns="">
          <p:pic>
            <p:nvPicPr>
              <p:cNvPr id="2" name="Ink 1"/>
              <p:cNvPicPr/>
              <p:nvPr/>
            </p:nvPicPr>
            <p:blipFill>
              <a:blip r:embed="rId4"/>
              <a:stretch>
                <a:fillRect/>
              </a:stretch>
            </p:blipFill>
            <p:spPr>
              <a:xfrm>
                <a:off x="558360" y="977040"/>
                <a:ext cx="7385040" cy="4891680"/>
              </a:xfrm>
              <a:prstGeom prst="rect">
                <a:avLst/>
              </a:prstGeom>
            </p:spPr>
          </p:pic>
        </mc:Fallback>
      </mc:AlternateContent>
    </p:spTree>
    <p:extLst>
      <p:ext uri="{BB962C8B-B14F-4D97-AF65-F5344CB8AC3E}">
        <p14:creationId xmlns:p14="http://schemas.microsoft.com/office/powerpoint/2010/main" val="1047228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Full – Duplex  Switched  Ethernet</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064" y="1524000"/>
            <a:ext cx="7340600" cy="415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1900800" y="1470600"/>
              <a:ext cx="6589800" cy="4233240"/>
            </p14:xfrm>
          </p:contentPart>
        </mc:Choice>
        <mc:Fallback xmlns="">
          <p:pic>
            <p:nvPicPr>
              <p:cNvPr id="2" name="Ink 1"/>
              <p:cNvPicPr/>
              <p:nvPr/>
            </p:nvPicPr>
            <p:blipFill>
              <a:blip r:embed="rId4"/>
              <a:stretch>
                <a:fillRect/>
              </a:stretch>
            </p:blipFill>
            <p:spPr>
              <a:xfrm>
                <a:off x="1890360" y="1461960"/>
                <a:ext cx="6613560" cy="4250520"/>
              </a:xfrm>
              <a:prstGeom prst="rect">
                <a:avLst/>
              </a:prstGeom>
            </p:spPr>
          </p:pic>
        </mc:Fallback>
      </mc:AlternateContent>
    </p:spTree>
    <p:extLst>
      <p:ext uri="{BB962C8B-B14F-4D97-AF65-F5344CB8AC3E}">
        <p14:creationId xmlns:p14="http://schemas.microsoft.com/office/powerpoint/2010/main" val="31632330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2999" y="1017896"/>
            <a:ext cx="3686033"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In the 1990s, Ethernet made a big jump by increasing the transmission rate to 100 Mbps, and the new generation was called the Fast Ethernet</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To make it compatible with the Standard Ethernet, the MAC sublayer was left unchanged </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Fast Ethernet</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816829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817661" y="990600"/>
            <a:ext cx="3930554"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But the features of the Standard Ethernet that depend on the transmission rate, had to be changed</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Goals of Fast Ethernet:</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800100" lvl="1" indent="-342900">
              <a:buFont typeface="Wingdings" charset="2"/>
              <a:buChar char="ü"/>
            </a:pPr>
            <a:r>
              <a:rPr lang="en-US" sz="2200" b="1" dirty="0">
                <a:latin typeface="Calibri" panose="020F0502020204030204" pitchFamily="34" charset="0"/>
                <a:cs typeface="Calibri" panose="020F0502020204030204" pitchFamily="34" charset="0"/>
              </a:rPr>
              <a:t>Upgrade data rate to 100Mbps</a:t>
            </a:r>
          </a:p>
          <a:p>
            <a:pPr marL="800100" lvl="1" indent="-342900">
              <a:buFont typeface="Wingdings" charset="2"/>
              <a:buChar char="ü"/>
            </a:pPr>
            <a:r>
              <a:rPr lang="en-US" sz="2200" b="1" dirty="0">
                <a:latin typeface="Calibri" panose="020F0502020204030204" pitchFamily="34" charset="0"/>
                <a:cs typeface="Calibri" panose="020F0502020204030204" pitchFamily="34" charset="0"/>
              </a:rPr>
              <a:t>Make it compatible with Standard Ethernet</a:t>
            </a:r>
          </a:p>
          <a:p>
            <a:pPr marL="800100" lvl="1" indent="-342900">
              <a:buFont typeface="Wingdings" charset="2"/>
              <a:buChar char="ü"/>
            </a:pPr>
            <a:r>
              <a:rPr lang="en-US" sz="2200" b="1" dirty="0">
                <a:latin typeface="Calibri" panose="020F0502020204030204" pitchFamily="34" charset="0"/>
                <a:cs typeface="Calibri" panose="020F0502020204030204" pitchFamily="34" charset="0"/>
              </a:rPr>
              <a:t>Keep same 48-bit address</a:t>
            </a:r>
          </a:p>
          <a:p>
            <a:pPr marL="800100" lvl="1" indent="-342900">
              <a:buFont typeface="Wingdings" charset="2"/>
              <a:buChar char="ü"/>
            </a:pPr>
            <a:r>
              <a:rPr lang="en-US" sz="2200" b="1" dirty="0">
                <a:latin typeface="Calibri" panose="020F0502020204030204" pitchFamily="34" charset="0"/>
                <a:cs typeface="Calibri" panose="020F0502020204030204" pitchFamily="34" charset="0"/>
              </a:rPr>
              <a:t>Keep same frame format</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Fast Ethernet</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979826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017896"/>
            <a:ext cx="3581400" cy="495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To be able to handle a 100 Mbps data rate, several changes need to be made at the physical layer</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Physical Layer</a:t>
            </a:r>
          </a:p>
        </p:txBody>
      </p:sp>
    </p:spTree>
    <p:extLst>
      <p:ext uri="{BB962C8B-B14F-4D97-AF65-F5344CB8AC3E}">
        <p14:creationId xmlns:p14="http://schemas.microsoft.com/office/powerpoint/2010/main" val="17362938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Encoding for Fast Ethernet</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540" y="1187218"/>
            <a:ext cx="2919380" cy="244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2924" y="1269956"/>
            <a:ext cx="2919380" cy="242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0385" y="3843135"/>
            <a:ext cx="3002870" cy="2433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5">
            <p14:nvContentPartPr>
              <p14:cNvPr id="2" name="Ink 1"/>
              <p14:cNvContentPartPr/>
              <p14:nvPr/>
            </p14:nvContentPartPr>
            <p14:xfrm>
              <a:off x="528120" y="970560"/>
              <a:ext cx="6900480" cy="3996360"/>
            </p14:xfrm>
          </p:contentPart>
        </mc:Choice>
        <mc:Fallback xmlns="">
          <p:pic>
            <p:nvPicPr>
              <p:cNvPr id="2" name="Ink 1"/>
              <p:cNvPicPr/>
              <p:nvPr/>
            </p:nvPicPr>
            <p:blipFill>
              <a:blip r:embed="rId6"/>
              <a:stretch>
                <a:fillRect/>
              </a:stretch>
            </p:blipFill>
            <p:spPr>
              <a:xfrm>
                <a:off x="516240" y="959040"/>
                <a:ext cx="6924960" cy="4013640"/>
              </a:xfrm>
              <a:prstGeom prst="rect">
                <a:avLst/>
              </a:prstGeom>
            </p:spPr>
          </p:pic>
        </mc:Fallback>
      </mc:AlternateContent>
    </p:spTree>
    <p:extLst>
      <p:ext uri="{BB962C8B-B14F-4D97-AF65-F5344CB8AC3E}">
        <p14:creationId xmlns:p14="http://schemas.microsoft.com/office/powerpoint/2010/main" val="1750362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anose="020F0502020204030204" pitchFamily="34" charset="0"/>
                <a:cs typeface="Calibri" panose="020F0502020204030204" pitchFamily="34" charset="0"/>
              </a:rPr>
              <a:t>Implementation of Fast Ethernet implementations</a:t>
            </a:r>
            <a:endParaRPr lang="en-US" sz="2800" b="1" i="1" dirty="0">
              <a:solidFill>
                <a:schemeClr val="bg1"/>
              </a:solidFill>
              <a:latin typeface="Calibri" panose="020F0502020204030204" pitchFamily="34" charset="0"/>
              <a:cs typeface="Calibri" panose="020F0502020204030204" pitchFamily="34" charset="0"/>
            </a:endParaRPr>
          </a:p>
        </p:txBody>
      </p:sp>
      <p:grpSp>
        <p:nvGrpSpPr>
          <p:cNvPr id="3" name="Group 2"/>
          <p:cNvGrpSpPr>
            <a:grpSpLocks/>
          </p:cNvGrpSpPr>
          <p:nvPr/>
        </p:nvGrpSpPr>
        <p:grpSpPr bwMode="auto">
          <a:xfrm>
            <a:off x="798195" y="2151439"/>
            <a:ext cx="7581530" cy="1847356"/>
            <a:chOff x="232541" y="2613070"/>
            <a:chExt cx="8432616" cy="1275502"/>
          </a:xfrm>
        </p:grpSpPr>
        <p:pic>
          <p:nvPicPr>
            <p:cNvPr id="5"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2541" y="2613071"/>
              <a:ext cx="8432616" cy="1275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7"/>
            <p:cNvSpPr>
              <a:spLocks noChangeArrowheads="1"/>
            </p:cNvSpPr>
            <p:nvPr/>
          </p:nvSpPr>
          <p:spPr bwMode="auto">
            <a:xfrm>
              <a:off x="381000" y="2613070"/>
              <a:ext cx="8138160" cy="1188720"/>
            </a:xfrm>
            <a:prstGeom prst="rect">
              <a:avLst/>
            </a:prstGeom>
            <a:noFill/>
            <a:ln w="101600">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3200" b="1" i="1">
                  <a:solidFill>
                    <a:schemeClr val="tx1"/>
                  </a:solidFill>
                  <a:latin typeface="Baby Kruffy" charset="0"/>
                </a:defRPr>
              </a:lvl1pPr>
              <a:lvl2pPr marL="742950" indent="-285750" eaLnBrk="0" hangingPunct="0">
                <a:defRPr sz="3200" b="1" i="1">
                  <a:solidFill>
                    <a:schemeClr val="tx1"/>
                  </a:solidFill>
                  <a:latin typeface="Baby Kruffy" charset="0"/>
                </a:defRPr>
              </a:lvl2pPr>
              <a:lvl3pPr marL="1143000" indent="-228600" eaLnBrk="0" hangingPunct="0">
                <a:defRPr sz="3200" b="1" i="1">
                  <a:solidFill>
                    <a:schemeClr val="tx1"/>
                  </a:solidFill>
                  <a:latin typeface="Baby Kruffy" charset="0"/>
                </a:defRPr>
              </a:lvl3pPr>
              <a:lvl4pPr marL="1600200" indent="-228600" eaLnBrk="0" hangingPunct="0">
                <a:defRPr sz="3200" b="1" i="1">
                  <a:solidFill>
                    <a:schemeClr val="tx1"/>
                  </a:solidFill>
                  <a:latin typeface="Baby Kruffy" charset="0"/>
                </a:defRPr>
              </a:lvl4pPr>
              <a:lvl5pPr marL="2057400" indent="-228600" eaLnBrk="0" hangingPunct="0">
                <a:defRPr sz="3200" b="1" i="1">
                  <a:solidFill>
                    <a:schemeClr val="tx1"/>
                  </a:solidFill>
                  <a:latin typeface="Baby Kruffy" charset="0"/>
                </a:defRPr>
              </a:lvl5pPr>
              <a:lvl6pPr marL="2514600" indent="-228600" eaLnBrk="0" fontAlgn="base" hangingPunct="0">
                <a:spcBef>
                  <a:spcPct val="0"/>
                </a:spcBef>
                <a:spcAft>
                  <a:spcPct val="0"/>
                </a:spcAft>
                <a:defRPr sz="3200" b="1" i="1">
                  <a:solidFill>
                    <a:schemeClr val="tx1"/>
                  </a:solidFill>
                  <a:latin typeface="Baby Kruffy" charset="0"/>
                </a:defRPr>
              </a:lvl6pPr>
              <a:lvl7pPr marL="2971800" indent="-228600" eaLnBrk="0" fontAlgn="base" hangingPunct="0">
                <a:spcBef>
                  <a:spcPct val="0"/>
                </a:spcBef>
                <a:spcAft>
                  <a:spcPct val="0"/>
                </a:spcAft>
                <a:defRPr sz="3200" b="1" i="1">
                  <a:solidFill>
                    <a:schemeClr val="tx1"/>
                  </a:solidFill>
                  <a:latin typeface="Baby Kruffy" charset="0"/>
                </a:defRPr>
              </a:lvl7pPr>
              <a:lvl8pPr marL="3429000" indent="-228600" eaLnBrk="0" fontAlgn="base" hangingPunct="0">
                <a:spcBef>
                  <a:spcPct val="0"/>
                </a:spcBef>
                <a:spcAft>
                  <a:spcPct val="0"/>
                </a:spcAft>
                <a:defRPr sz="3200" b="1" i="1">
                  <a:solidFill>
                    <a:schemeClr val="tx1"/>
                  </a:solidFill>
                  <a:latin typeface="Baby Kruffy" charset="0"/>
                </a:defRPr>
              </a:lvl8pPr>
              <a:lvl9pPr marL="3886200" indent="-228600" eaLnBrk="0" fontAlgn="base" hangingPunct="0">
                <a:spcBef>
                  <a:spcPct val="0"/>
                </a:spcBef>
                <a:spcAft>
                  <a:spcPct val="0"/>
                </a:spcAft>
                <a:defRPr sz="3200" b="1" i="1">
                  <a:solidFill>
                    <a:schemeClr val="tx1"/>
                  </a:solidFill>
                  <a:latin typeface="Baby Kruffy" charset="0"/>
                </a:defRPr>
              </a:lvl9pPr>
            </a:lstStyle>
            <a:p>
              <a:endParaRPr lang="en-US" altLang="en-US"/>
            </a:p>
          </p:txBody>
        </p:sp>
      </p:grpSp>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2036160" y="2564640"/>
              <a:ext cx="6437880" cy="1220760"/>
            </p14:xfrm>
          </p:contentPart>
        </mc:Choice>
        <mc:Fallback xmlns="">
          <p:pic>
            <p:nvPicPr>
              <p:cNvPr id="2" name="Ink 1"/>
              <p:cNvPicPr/>
              <p:nvPr/>
            </p:nvPicPr>
            <p:blipFill>
              <a:blip r:embed="rId4"/>
              <a:stretch>
                <a:fillRect/>
              </a:stretch>
            </p:blipFill>
            <p:spPr>
              <a:xfrm>
                <a:off x="2026800" y="2551320"/>
                <a:ext cx="6460920" cy="1244520"/>
              </a:xfrm>
              <a:prstGeom prst="rect">
                <a:avLst/>
              </a:prstGeom>
            </p:spPr>
          </p:pic>
        </mc:Fallback>
      </mc:AlternateContent>
    </p:spTree>
    <p:extLst>
      <p:ext uri="{BB962C8B-B14F-4D97-AF65-F5344CB8AC3E}">
        <p14:creationId xmlns:p14="http://schemas.microsoft.com/office/powerpoint/2010/main" val="368308281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2999" y="1045192"/>
            <a:ext cx="3713329"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Need for an even higher data rate resulted in the design of IEEE Standard 802.3z Gigabit Ethernet Protocol (1000 Mbps)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Gigabit  Ethernet</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181409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2999" y="717886"/>
            <a:ext cx="3699682"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The goals of the Gigabit Ethernet were:</a:t>
            </a:r>
          </a:p>
          <a:p>
            <a:pPr marL="800100" lvl="1" indent="-342900">
              <a:buFont typeface="Wingdings" charset="2"/>
              <a:buChar char="ü"/>
            </a:pPr>
            <a:r>
              <a:rPr lang="en-US" sz="2300" b="1" dirty="0">
                <a:latin typeface="Calibri" panose="020F0502020204030204" pitchFamily="34" charset="0"/>
                <a:cs typeface="Calibri" panose="020F0502020204030204" pitchFamily="34" charset="0"/>
              </a:rPr>
              <a:t>Upgrade the data rate to 1 </a:t>
            </a:r>
            <a:r>
              <a:rPr lang="en-US" sz="2300" b="1" dirty="0" err="1">
                <a:latin typeface="Calibri" panose="020F0502020204030204" pitchFamily="34" charset="0"/>
                <a:cs typeface="Calibri" panose="020F0502020204030204" pitchFamily="34" charset="0"/>
              </a:rPr>
              <a:t>Gbps</a:t>
            </a:r>
            <a:endParaRPr lang="en-US" sz="2300" b="1" dirty="0">
              <a:latin typeface="Calibri" panose="020F0502020204030204" pitchFamily="34" charset="0"/>
              <a:cs typeface="Calibri" panose="020F0502020204030204" pitchFamily="34" charset="0"/>
            </a:endParaRPr>
          </a:p>
          <a:p>
            <a:pPr marL="800100" lvl="1" indent="-342900">
              <a:buFont typeface="Wingdings" charset="2"/>
              <a:buChar char="ü"/>
            </a:pPr>
            <a:r>
              <a:rPr lang="en-US" sz="2300" b="1" dirty="0">
                <a:latin typeface="Calibri" panose="020F0502020204030204" pitchFamily="34" charset="0"/>
                <a:cs typeface="Calibri" panose="020F0502020204030204" pitchFamily="34" charset="0"/>
              </a:rPr>
              <a:t>Make it compatible with standard or Fast Ethernet</a:t>
            </a:r>
          </a:p>
          <a:p>
            <a:pPr marL="800100" lvl="1" indent="-342900">
              <a:buFont typeface="Wingdings" charset="2"/>
              <a:buChar char="ü"/>
            </a:pPr>
            <a:r>
              <a:rPr lang="en-US" sz="2300" b="1" dirty="0">
                <a:latin typeface="Calibri" panose="020F0502020204030204" pitchFamily="34" charset="0"/>
                <a:cs typeface="Calibri" panose="020F0502020204030204" pitchFamily="34" charset="0"/>
              </a:rPr>
              <a:t>Use same 48 bit address</a:t>
            </a:r>
          </a:p>
          <a:p>
            <a:pPr marL="800100" lvl="1" indent="-342900">
              <a:buFont typeface="Wingdings" charset="2"/>
              <a:buChar char="ü"/>
            </a:pPr>
            <a:r>
              <a:rPr lang="en-US" sz="2300" b="1" dirty="0">
                <a:latin typeface="Calibri" panose="020F0502020204030204" pitchFamily="34" charset="0"/>
                <a:cs typeface="Calibri" panose="020F0502020204030204" pitchFamily="34" charset="0"/>
              </a:rPr>
              <a:t>Use the same frame format</a:t>
            </a:r>
          </a:p>
          <a:p>
            <a:pPr marL="800100" lvl="1" indent="-342900">
              <a:buFont typeface="Wingdings" charset="2"/>
              <a:buChar char="ü"/>
            </a:pPr>
            <a:r>
              <a:rPr lang="en-US" sz="2300" b="1" dirty="0">
                <a:latin typeface="Calibri" panose="020F0502020204030204" pitchFamily="34" charset="0"/>
                <a:cs typeface="Calibri" panose="020F0502020204030204" pitchFamily="34" charset="0"/>
              </a:rPr>
              <a:t>Keep same minimum and maximum frame lengths</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Gigabit  Ethernet</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329012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IEEE Standard for LANs</a:t>
            </a: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101" y="1985414"/>
            <a:ext cx="7437699" cy="306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3088800" y="1111320"/>
              <a:ext cx="5649480" cy="3402000"/>
            </p14:xfrm>
          </p:contentPart>
        </mc:Choice>
        <mc:Fallback xmlns="">
          <p:pic>
            <p:nvPicPr>
              <p:cNvPr id="2" name="Ink 1"/>
              <p:cNvPicPr/>
              <p:nvPr/>
            </p:nvPicPr>
            <p:blipFill>
              <a:blip r:embed="rId4"/>
              <a:stretch>
                <a:fillRect/>
              </a:stretch>
            </p:blipFill>
            <p:spPr>
              <a:xfrm>
                <a:off x="3078720" y="1100520"/>
                <a:ext cx="5670360" cy="3422880"/>
              </a:xfrm>
              <a:prstGeom prst="rect">
                <a:avLst/>
              </a:prstGeom>
            </p:spPr>
          </p:pic>
        </mc:Fallback>
      </mc:AlternateContent>
    </p:spTree>
    <p:extLst>
      <p:ext uri="{BB962C8B-B14F-4D97-AF65-F5344CB8AC3E}">
        <p14:creationId xmlns:p14="http://schemas.microsoft.com/office/powerpoint/2010/main" val="14842266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990600"/>
            <a:ext cx="3713328" cy="495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A main consideration in the evolution of Ethernet was to keep the MAC sublayer untouched</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To achieve a data rate of 1 </a:t>
            </a:r>
            <a:r>
              <a:rPr lang="en-US" sz="2400" b="1" dirty="0" err="1">
                <a:latin typeface="Calibri" panose="020F0502020204030204" pitchFamily="34" charset="0"/>
                <a:cs typeface="Calibri" panose="020F0502020204030204" pitchFamily="34" charset="0"/>
              </a:rPr>
              <a:t>Gbps</a:t>
            </a:r>
            <a:r>
              <a:rPr lang="en-US" sz="2400" b="1" dirty="0">
                <a:latin typeface="Calibri" panose="020F0502020204030204" pitchFamily="34" charset="0"/>
                <a:cs typeface="Calibri" panose="020F0502020204030204" pitchFamily="34" charset="0"/>
              </a:rPr>
              <a:t>, this was no longer possible</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Gigabit Ethernet has two distinctive approaches for medium access: </a:t>
            </a:r>
          </a:p>
          <a:p>
            <a:pPr marL="800100" lvl="1" indent="-342900">
              <a:buFont typeface="Wingdings" charset="2"/>
              <a:buChar char="ü"/>
            </a:pPr>
            <a:r>
              <a:rPr lang="en-US" sz="2400" b="1" dirty="0">
                <a:latin typeface="Calibri" panose="020F0502020204030204" pitchFamily="34" charset="0"/>
                <a:cs typeface="Calibri" panose="020F0502020204030204" pitchFamily="34" charset="0"/>
              </a:rPr>
              <a:t>Half-duplex</a:t>
            </a:r>
          </a:p>
          <a:p>
            <a:pPr marL="800100" lvl="1" indent="-342900">
              <a:buFont typeface="Wingdings" charset="2"/>
              <a:buChar char="ü"/>
            </a:pPr>
            <a:r>
              <a:rPr lang="en-US" sz="2400" b="1" dirty="0">
                <a:latin typeface="Calibri" panose="020F0502020204030204" pitchFamily="34" charset="0"/>
                <a:cs typeface="Calibri" panose="020F0502020204030204" pitchFamily="34" charset="0"/>
              </a:rPr>
              <a:t>Full-duplex </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MAC Sub-layer</a:t>
            </a:r>
          </a:p>
        </p:txBody>
      </p:sp>
    </p:spTree>
    <p:extLst>
      <p:ext uri="{BB962C8B-B14F-4D97-AF65-F5344CB8AC3E}">
        <p14:creationId xmlns:p14="http://schemas.microsoft.com/office/powerpoint/2010/main" val="56570647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2999" y="1017896"/>
            <a:ext cx="3590499" cy="502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The physical layer in Gigabit Ethernet is more complicated than that in Standard or Fast Ethernet</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We briefly discuss some features of this layer:</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Physical Layer</a:t>
            </a:r>
          </a:p>
        </p:txBody>
      </p:sp>
    </p:spTree>
    <p:extLst>
      <p:ext uri="{BB962C8B-B14F-4D97-AF65-F5344CB8AC3E}">
        <p14:creationId xmlns:p14="http://schemas.microsoft.com/office/powerpoint/2010/main" val="312518333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30480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Encoding in Gigabit Ethernet</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991" y="1136797"/>
            <a:ext cx="3602829" cy="293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069" y="3352298"/>
            <a:ext cx="3398294" cy="2728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877040" y="1053720"/>
              <a:ext cx="5929200" cy="3785040"/>
            </p14:xfrm>
          </p:contentPart>
        </mc:Choice>
        <mc:Fallback xmlns="">
          <p:pic>
            <p:nvPicPr>
              <p:cNvPr id="2" name="Ink 1"/>
              <p:cNvPicPr/>
              <p:nvPr/>
            </p:nvPicPr>
            <p:blipFill>
              <a:blip r:embed="rId5"/>
              <a:stretch>
                <a:fillRect/>
              </a:stretch>
            </p:blipFill>
            <p:spPr>
              <a:xfrm>
                <a:off x="1865520" y="1042200"/>
                <a:ext cx="5950800" cy="3800880"/>
              </a:xfrm>
              <a:prstGeom prst="rect">
                <a:avLst/>
              </a:prstGeom>
            </p:spPr>
          </p:pic>
        </mc:Fallback>
      </mc:AlternateContent>
    </p:spTree>
    <p:extLst>
      <p:ext uri="{BB962C8B-B14F-4D97-AF65-F5344CB8AC3E}">
        <p14:creationId xmlns:p14="http://schemas.microsoft.com/office/powerpoint/2010/main" val="11023518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30480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2800" b="1" dirty="0">
                <a:solidFill>
                  <a:schemeClr val="bg1"/>
                </a:solidFill>
                <a:latin typeface="Calibri" panose="020F0502020204030204" pitchFamily="34" charset="0"/>
                <a:cs typeface="Calibri" panose="020F0502020204030204" pitchFamily="34" charset="0"/>
              </a:rPr>
              <a:t>Summary of Gigabit Ethernet Implementations</a:t>
            </a:r>
            <a:endParaRPr lang="en-US" sz="2800" b="1" i="1" dirty="0">
              <a:solidFill>
                <a:schemeClr val="bg1"/>
              </a:solidFill>
              <a:latin typeface="Calibri" panose="020F0502020204030204" pitchFamily="34" charset="0"/>
              <a:cs typeface="Calibri" panose="020F0502020204030204" pitchFamily="34" charset="0"/>
            </a:endParaRPr>
          </a:p>
        </p:txBody>
      </p:sp>
      <p:grpSp>
        <p:nvGrpSpPr>
          <p:cNvPr id="3" name="Group 2"/>
          <p:cNvGrpSpPr>
            <a:grpSpLocks/>
          </p:cNvGrpSpPr>
          <p:nvPr/>
        </p:nvGrpSpPr>
        <p:grpSpPr bwMode="auto">
          <a:xfrm>
            <a:off x="522513" y="2547257"/>
            <a:ext cx="8007338" cy="1683549"/>
            <a:chOff x="461141" y="2666999"/>
            <a:chExt cx="8386869" cy="1549368"/>
          </a:xfrm>
        </p:grpSpPr>
        <p:pic>
          <p:nvPicPr>
            <p:cNvPr id="5"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141" y="2667000"/>
              <a:ext cx="8386869" cy="154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7"/>
            <p:cNvSpPr>
              <a:spLocks noChangeArrowheads="1"/>
            </p:cNvSpPr>
            <p:nvPr/>
          </p:nvSpPr>
          <p:spPr bwMode="auto">
            <a:xfrm>
              <a:off x="624840" y="2666999"/>
              <a:ext cx="8138160" cy="1447801"/>
            </a:xfrm>
            <a:prstGeom prst="rect">
              <a:avLst/>
            </a:prstGeom>
            <a:noFill/>
            <a:ln w="101600">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3200" b="1" i="1">
                  <a:solidFill>
                    <a:schemeClr val="tx1"/>
                  </a:solidFill>
                  <a:latin typeface="Baby Kruffy" charset="0"/>
                </a:defRPr>
              </a:lvl1pPr>
              <a:lvl2pPr marL="742950" indent="-285750" eaLnBrk="0" hangingPunct="0">
                <a:defRPr sz="3200" b="1" i="1">
                  <a:solidFill>
                    <a:schemeClr val="tx1"/>
                  </a:solidFill>
                  <a:latin typeface="Baby Kruffy" charset="0"/>
                </a:defRPr>
              </a:lvl2pPr>
              <a:lvl3pPr marL="1143000" indent="-228600" eaLnBrk="0" hangingPunct="0">
                <a:defRPr sz="3200" b="1" i="1">
                  <a:solidFill>
                    <a:schemeClr val="tx1"/>
                  </a:solidFill>
                  <a:latin typeface="Baby Kruffy" charset="0"/>
                </a:defRPr>
              </a:lvl3pPr>
              <a:lvl4pPr marL="1600200" indent="-228600" eaLnBrk="0" hangingPunct="0">
                <a:defRPr sz="3200" b="1" i="1">
                  <a:solidFill>
                    <a:schemeClr val="tx1"/>
                  </a:solidFill>
                  <a:latin typeface="Baby Kruffy" charset="0"/>
                </a:defRPr>
              </a:lvl4pPr>
              <a:lvl5pPr marL="2057400" indent="-228600" eaLnBrk="0" hangingPunct="0">
                <a:defRPr sz="3200" b="1" i="1">
                  <a:solidFill>
                    <a:schemeClr val="tx1"/>
                  </a:solidFill>
                  <a:latin typeface="Baby Kruffy" charset="0"/>
                </a:defRPr>
              </a:lvl5pPr>
              <a:lvl6pPr marL="2514600" indent="-228600" eaLnBrk="0" fontAlgn="base" hangingPunct="0">
                <a:spcBef>
                  <a:spcPct val="0"/>
                </a:spcBef>
                <a:spcAft>
                  <a:spcPct val="0"/>
                </a:spcAft>
                <a:defRPr sz="3200" b="1" i="1">
                  <a:solidFill>
                    <a:schemeClr val="tx1"/>
                  </a:solidFill>
                  <a:latin typeface="Baby Kruffy" charset="0"/>
                </a:defRPr>
              </a:lvl6pPr>
              <a:lvl7pPr marL="2971800" indent="-228600" eaLnBrk="0" fontAlgn="base" hangingPunct="0">
                <a:spcBef>
                  <a:spcPct val="0"/>
                </a:spcBef>
                <a:spcAft>
                  <a:spcPct val="0"/>
                </a:spcAft>
                <a:defRPr sz="3200" b="1" i="1">
                  <a:solidFill>
                    <a:schemeClr val="tx1"/>
                  </a:solidFill>
                  <a:latin typeface="Baby Kruffy" charset="0"/>
                </a:defRPr>
              </a:lvl7pPr>
              <a:lvl8pPr marL="3429000" indent="-228600" eaLnBrk="0" fontAlgn="base" hangingPunct="0">
                <a:spcBef>
                  <a:spcPct val="0"/>
                </a:spcBef>
                <a:spcAft>
                  <a:spcPct val="0"/>
                </a:spcAft>
                <a:defRPr sz="3200" b="1" i="1">
                  <a:solidFill>
                    <a:schemeClr val="tx1"/>
                  </a:solidFill>
                  <a:latin typeface="Baby Kruffy" charset="0"/>
                </a:defRPr>
              </a:lvl8pPr>
              <a:lvl9pPr marL="3886200" indent="-228600" eaLnBrk="0" fontAlgn="base" hangingPunct="0">
                <a:spcBef>
                  <a:spcPct val="0"/>
                </a:spcBef>
                <a:spcAft>
                  <a:spcPct val="0"/>
                </a:spcAft>
                <a:defRPr sz="3200" b="1" i="1">
                  <a:solidFill>
                    <a:schemeClr val="tx1"/>
                  </a:solidFill>
                  <a:latin typeface="Baby Kruffy" charset="0"/>
                </a:defRPr>
              </a:lvl9pPr>
            </a:lstStyle>
            <a:p>
              <a:endParaRPr lang="en-US" altLang="en-US"/>
            </a:p>
          </p:txBody>
        </p:sp>
      </p:grpSp>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1982520" y="2843640"/>
              <a:ext cx="6680520" cy="1438560"/>
            </p14:xfrm>
          </p:contentPart>
        </mc:Choice>
        <mc:Fallback xmlns="">
          <p:pic>
            <p:nvPicPr>
              <p:cNvPr id="2" name="Ink 1"/>
              <p:cNvPicPr/>
              <p:nvPr/>
            </p:nvPicPr>
            <p:blipFill>
              <a:blip r:embed="rId4"/>
              <a:stretch>
                <a:fillRect/>
              </a:stretch>
            </p:blipFill>
            <p:spPr>
              <a:xfrm>
                <a:off x="1972440" y="2831040"/>
                <a:ext cx="6702480" cy="1465200"/>
              </a:xfrm>
              <a:prstGeom prst="rect">
                <a:avLst/>
              </a:prstGeom>
            </p:spPr>
          </p:pic>
        </mc:Fallback>
      </mc:AlternateContent>
    </p:spTree>
    <p:extLst>
      <p:ext uri="{BB962C8B-B14F-4D97-AF65-F5344CB8AC3E}">
        <p14:creationId xmlns:p14="http://schemas.microsoft.com/office/powerpoint/2010/main" val="300056922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3000" y="1017896"/>
            <a:ext cx="3645090"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The idea is to extend the technology, the data rate, and the coverage distance so that the Ethernet can be used in LANs and MANs (metropolitan area network)</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The IEEE committee created 10 Gigabit Ethernet and called it Standard 802.3ae</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10-gigabit </a:t>
            </a:r>
            <a:r>
              <a:rPr lang="en-US" sz="3000" b="1" dirty="0" err="1">
                <a:solidFill>
                  <a:schemeClr val="bg1"/>
                </a:solidFill>
                <a:latin typeface="Calibri" panose="020F0502020204030204" pitchFamily="34" charset="0"/>
                <a:cs typeface="Calibri" panose="020F0502020204030204" pitchFamily="34" charset="0"/>
              </a:rPr>
              <a:t>Ehternet</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025647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2999" y="990599"/>
            <a:ext cx="3740625" cy="498885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10 Gigabit Ethernet operates only in full-duplex mode, which means there is no need for contention; CSMA/CD is not used in 10 Gigabit Ethernet</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Four implementations are most common:</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Implementation</a:t>
            </a:r>
          </a:p>
        </p:txBody>
      </p:sp>
    </p:spTree>
    <p:extLst>
      <p:ext uri="{BB962C8B-B14F-4D97-AF65-F5344CB8AC3E}">
        <p14:creationId xmlns:p14="http://schemas.microsoft.com/office/powerpoint/2010/main" val="8679608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Implementation</a:t>
            </a:r>
          </a:p>
        </p:txBody>
      </p:sp>
      <p:pic>
        <p:nvPicPr>
          <p:cNvPr id="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0104" y="2421338"/>
            <a:ext cx="7803231"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3426120" y="2774160"/>
              <a:ext cx="5074200" cy="1264320"/>
            </p14:xfrm>
          </p:contentPart>
        </mc:Choice>
        <mc:Fallback xmlns="">
          <p:pic>
            <p:nvPicPr>
              <p:cNvPr id="2" name="Ink 1"/>
              <p:cNvPicPr/>
              <p:nvPr/>
            </p:nvPicPr>
            <p:blipFill>
              <a:blip r:embed="rId4"/>
              <a:stretch>
                <a:fillRect/>
              </a:stretch>
            </p:blipFill>
            <p:spPr>
              <a:xfrm>
                <a:off x="3417480" y="2762280"/>
                <a:ext cx="5094720" cy="1287360"/>
              </a:xfrm>
              <a:prstGeom prst="rect">
                <a:avLst/>
              </a:prstGeom>
            </p:spPr>
          </p:pic>
        </mc:Fallback>
      </mc:AlternateContent>
    </p:spTree>
    <p:extLst>
      <p:ext uri="{BB962C8B-B14F-4D97-AF65-F5344CB8AC3E}">
        <p14:creationId xmlns:p14="http://schemas.microsoft.com/office/powerpoint/2010/main" val="26578112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2999" y="990600"/>
            <a:ext cx="3672385" cy="4876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The Ethernet LAN was developed in the 1970s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Since then, it has gone through four generations: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800100" lvl="1" indent="-342900">
              <a:buFont typeface="Wingdings" charset="2"/>
              <a:buChar char="ü"/>
            </a:pPr>
            <a:r>
              <a:rPr lang="en-US" sz="2300" b="1" dirty="0">
                <a:latin typeface="Calibri" panose="020F0502020204030204" pitchFamily="34" charset="0"/>
                <a:cs typeface="Calibri" panose="020F0502020204030204" pitchFamily="34" charset="0"/>
              </a:rPr>
              <a:t>Standard Ethernet (10 Mbps)</a:t>
            </a:r>
          </a:p>
          <a:p>
            <a:pPr marL="800100" lvl="1" indent="-342900">
              <a:buFont typeface="Wingdings" charset="2"/>
              <a:buChar char="ü"/>
            </a:pPr>
            <a:r>
              <a:rPr lang="en-US" sz="2300" b="1" dirty="0">
                <a:latin typeface="Calibri" panose="020F0502020204030204" pitchFamily="34" charset="0"/>
                <a:cs typeface="Calibri" panose="020F0502020204030204" pitchFamily="34" charset="0"/>
              </a:rPr>
              <a:t>Fast Ethernet (100 Mbps)</a:t>
            </a:r>
          </a:p>
          <a:p>
            <a:pPr marL="800100" lvl="1" indent="-342900">
              <a:buFont typeface="Wingdings" charset="2"/>
              <a:buChar char="ü"/>
            </a:pPr>
            <a:r>
              <a:rPr lang="en-US" sz="2300" b="1" dirty="0">
                <a:latin typeface="Calibri" panose="020F0502020204030204" pitchFamily="34" charset="0"/>
                <a:cs typeface="Calibri" panose="020F0502020204030204" pitchFamily="34" charset="0"/>
              </a:rPr>
              <a:t>Gigabit Ethernet (1 </a:t>
            </a:r>
            <a:r>
              <a:rPr lang="en-US" sz="2300" b="1" dirty="0" err="1">
                <a:latin typeface="Calibri" panose="020F0502020204030204" pitchFamily="34" charset="0"/>
                <a:cs typeface="Calibri" panose="020F0502020204030204" pitchFamily="34" charset="0"/>
              </a:rPr>
              <a:t>Gbps</a:t>
            </a:r>
            <a:r>
              <a:rPr lang="en-US" sz="2300" b="1" dirty="0">
                <a:latin typeface="Calibri" panose="020F0502020204030204" pitchFamily="34" charset="0"/>
                <a:cs typeface="Calibri" panose="020F0502020204030204" pitchFamily="34" charset="0"/>
              </a:rPr>
              <a:t>)</a:t>
            </a:r>
          </a:p>
          <a:p>
            <a:pPr marL="800100" lvl="1" indent="-342900">
              <a:buFont typeface="Wingdings" charset="2"/>
              <a:buChar char="ü"/>
            </a:pPr>
            <a:r>
              <a:rPr lang="en-US" sz="2300" b="1" dirty="0">
                <a:latin typeface="Calibri" panose="020F0502020204030204" pitchFamily="34" charset="0"/>
                <a:cs typeface="Calibri" panose="020F0502020204030204" pitchFamily="34" charset="0"/>
              </a:rPr>
              <a:t>10 Gigabit Ethernet (10 </a:t>
            </a:r>
            <a:r>
              <a:rPr lang="en-US" sz="2300" b="1" dirty="0" err="1">
                <a:latin typeface="Calibri" panose="020F0502020204030204" pitchFamily="34" charset="0"/>
                <a:cs typeface="Calibri" panose="020F0502020204030204" pitchFamily="34" charset="0"/>
              </a:rPr>
              <a:t>Gbps</a:t>
            </a:r>
            <a:r>
              <a:rPr lang="en-US" sz="2300" b="1" dirty="0">
                <a:latin typeface="Calibri" panose="020F0502020204030204" pitchFamily="34" charset="0"/>
                <a:cs typeface="Calibri" panose="020F0502020204030204" pitchFamily="34" charset="0"/>
              </a:rPr>
              <a:t>)</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Ethernet Evolution</a:t>
            </a:r>
          </a:p>
        </p:txBody>
      </p:sp>
    </p:spTree>
    <p:extLst>
      <p:ext uri="{BB962C8B-B14F-4D97-AF65-F5344CB8AC3E}">
        <p14:creationId xmlns:p14="http://schemas.microsoft.com/office/powerpoint/2010/main" val="422669886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Ethernet Evolution</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330" y="1794679"/>
            <a:ext cx="7715534" cy="2157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1159200" y="3951720"/>
              <a:ext cx="6903360" cy="202680"/>
            </p14:xfrm>
          </p:contentPart>
        </mc:Choice>
        <mc:Fallback xmlns="">
          <p:pic>
            <p:nvPicPr>
              <p:cNvPr id="2" name="Ink 1"/>
              <p:cNvPicPr/>
              <p:nvPr/>
            </p:nvPicPr>
            <p:blipFill>
              <a:blip r:embed="rId4"/>
              <a:stretch>
                <a:fillRect/>
              </a:stretch>
            </p:blipFill>
            <p:spPr>
              <a:xfrm>
                <a:off x="1155240" y="3943080"/>
                <a:ext cx="6922080" cy="226080"/>
              </a:xfrm>
              <a:prstGeom prst="rect">
                <a:avLst/>
              </a:prstGeom>
            </p:spPr>
          </p:pic>
        </mc:Fallback>
      </mc:AlternateContent>
    </p:spTree>
    <p:extLst>
      <p:ext uri="{BB962C8B-B14F-4D97-AF65-F5344CB8AC3E}">
        <p14:creationId xmlns:p14="http://schemas.microsoft.com/office/powerpoint/2010/main" val="2773412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2999" y="1031544"/>
            <a:ext cx="3686033"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The original Ethernet technology with the data rate of 10 Mbps is called Standard Ethernet</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Most implementations have moved to later evolutions</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Still some features of the Standard Ethernet that have not changed during the evolution</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Standard Ethernet</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396241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2999" y="990600"/>
            <a:ext cx="3781568"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Each frame is independent of other </a:t>
            </a:r>
          </a:p>
          <a:p>
            <a:pPr marL="342900" indent="-342900">
              <a:buFont typeface="Arial" charset="0"/>
              <a:buChar char="•"/>
            </a:pPr>
            <a:endParaRPr lang="en-US" sz="10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No connection establishment or tear down process</a:t>
            </a:r>
          </a:p>
          <a:p>
            <a:pPr marL="342900" indent="-342900">
              <a:buFont typeface="Arial" charset="0"/>
              <a:buChar char="•"/>
            </a:pPr>
            <a:endParaRPr lang="en-US" sz="10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The sender may overwhelm receiver with frames and frames are dropped</a:t>
            </a:r>
          </a:p>
          <a:p>
            <a:pPr marL="342900" indent="-342900">
              <a:buFont typeface="Arial" charset="0"/>
              <a:buChar char="•"/>
            </a:pPr>
            <a:endParaRPr lang="en-US" sz="11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If frame drops, sender will not know about it unless we are using TCP (Transport)</a:t>
            </a: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Connectionless &amp; Unreliable Service</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288263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2"/>
          <p:cNvSpPr/>
          <p:nvPr/>
        </p:nvSpPr>
        <p:spPr>
          <a:xfrm>
            <a:off x="4954135" y="1017896"/>
            <a:ext cx="3698546" cy="48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342900" indent="-342900">
              <a:buFont typeface="Arial" charset="0"/>
              <a:buChar char="•"/>
            </a:pPr>
            <a:r>
              <a:rPr lang="en-US" sz="2400" b="1" dirty="0">
                <a:latin typeface="Calibri" panose="020F0502020204030204" pitchFamily="34" charset="0"/>
                <a:cs typeface="Calibri" panose="020F0502020204030204" pitchFamily="34" charset="0"/>
              </a:rPr>
              <a:t>Ethernet is unreliable like IP and UDP</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If a frame is corrupted, receiver silently drops it</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r>
              <a:rPr lang="en-US" sz="2400" b="1" dirty="0">
                <a:latin typeface="Calibri" panose="020F0502020204030204" pitchFamily="34" charset="0"/>
                <a:cs typeface="Calibri" panose="020F0502020204030204" pitchFamily="34" charset="0"/>
              </a:rPr>
              <a:t>Left to high level protocols to find out abut it</a:t>
            </a: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a:p>
            <a:pPr marL="342900" indent="-342900">
              <a:buFont typeface="Arial" charset="0"/>
              <a:buChar char="•"/>
            </a:pPr>
            <a:endParaRPr lang="en-US" sz="2400" b="1" dirty="0">
              <a:latin typeface="Calibri" panose="020F0502020204030204" pitchFamily="34" charset="0"/>
              <a:cs typeface="Calibri" panose="020F0502020204030204" pitchFamily="34" charset="0"/>
            </a:endParaRPr>
          </a:p>
        </p:txBody>
      </p:sp>
      <p:sp>
        <p:nvSpPr>
          <p:cNvPr id="4" name="CustomShape 1"/>
          <p:cNvSpPr/>
          <p:nvPr/>
        </p:nvSpPr>
        <p:spPr>
          <a:xfrm>
            <a:off x="0" y="295080"/>
            <a:ext cx="9143640" cy="69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r>
              <a:rPr lang="en-US" sz="3000" b="1" dirty="0">
                <a:solidFill>
                  <a:schemeClr val="bg1"/>
                </a:solidFill>
                <a:latin typeface="Calibri" panose="020F0502020204030204" pitchFamily="34" charset="0"/>
                <a:cs typeface="Calibri" panose="020F0502020204030204" pitchFamily="34" charset="0"/>
              </a:rPr>
              <a:t>Connectionless &amp; Unreliable Service</a:t>
            </a:r>
            <a:endParaRPr lang="en-US" sz="30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150668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8489</TotalTime>
  <Words>1126</Words>
  <Application>Microsoft Office PowerPoint</Application>
  <PresentationFormat>On-screen Show (4:3)</PresentationFormat>
  <Paragraphs>150</Paragraphs>
  <Slides>46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Baby Kruffy</vt:lpstr>
      <vt:lpstr>Calibri</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Mubasher Hussain</dc:creator>
  <cp:lastModifiedBy>CEO-KTDMC</cp:lastModifiedBy>
  <cp:revision>175</cp:revision>
  <dcterms:created xsi:type="dcterms:W3CDTF">2017-07-28T06:00:57Z</dcterms:created>
  <dcterms:modified xsi:type="dcterms:W3CDTF">2021-09-11T07:24:29Z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10</vt:i4>
  </property>
</Properties>
</file>