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8"/>
  </p:notesMasterIdLst>
  <p:sldIdLst>
    <p:sldId id="406" r:id="rId2"/>
    <p:sldId id="687" r:id="rId3"/>
    <p:sldId id="632" r:id="rId4"/>
    <p:sldId id="588" r:id="rId5"/>
    <p:sldId id="459" r:id="rId6"/>
    <p:sldId id="429" r:id="rId7"/>
    <p:sldId id="688" r:id="rId8"/>
    <p:sldId id="430" r:id="rId9"/>
    <p:sldId id="634" r:id="rId10"/>
    <p:sldId id="431" r:id="rId11"/>
    <p:sldId id="635" r:id="rId12"/>
    <p:sldId id="590" r:id="rId13"/>
    <p:sldId id="636" r:id="rId14"/>
    <p:sldId id="471" r:id="rId15"/>
    <p:sldId id="593" r:id="rId16"/>
    <p:sldId id="640" r:id="rId17"/>
    <p:sldId id="547" r:id="rId18"/>
    <p:sldId id="549" r:id="rId19"/>
    <p:sldId id="594" r:id="rId20"/>
    <p:sldId id="595" r:id="rId21"/>
    <p:sldId id="622" r:id="rId22"/>
    <p:sldId id="597" r:id="rId23"/>
    <p:sldId id="552" r:id="rId24"/>
    <p:sldId id="643" r:id="rId25"/>
    <p:sldId id="553" r:id="rId26"/>
    <p:sldId id="603" r:id="rId27"/>
  </p:sldIdLst>
  <p:sldSz cx="9144000" cy="6858000" type="screen4x3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80">
          <p15:clr>
            <a:srgbClr val="A4A3A4"/>
          </p15:clr>
        </p15:guide>
        <p15:guide id="2" pos="3144" userDrawn="1">
          <p15:clr>
            <a:srgbClr val="A4A3A4"/>
          </p15:clr>
        </p15:guide>
        <p15:guide id="3" pos="5760" userDrawn="1">
          <p15:clr>
            <a:srgbClr val="A4A3A4"/>
          </p15:clr>
        </p15:guide>
        <p15:guide id="4" orient="horz" pos="3888" userDrawn="1">
          <p15:clr>
            <a:srgbClr val="A4A3A4"/>
          </p15:clr>
        </p15:guide>
        <p15:guide id="5" orient="horz" pos="6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6"/>
    <p:restoredTop sz="94675"/>
  </p:normalViewPr>
  <p:slideViewPr>
    <p:cSldViewPr snapToGrid="0">
      <p:cViewPr varScale="1">
        <p:scale>
          <a:sx n="63" d="100"/>
          <a:sy n="63" d="100"/>
        </p:scale>
        <p:origin x="648" y="72"/>
      </p:cViewPr>
      <p:guideLst>
        <p:guide orient="horz" pos="480"/>
        <p:guide pos="3144"/>
        <p:guide pos="5760"/>
        <p:guide orient="horz" pos="3888"/>
        <p:guide orient="horz" pos="6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9T09:05:19.14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8397 6864 424 0,'0'-6'0'0,"0"0"161"16,-2-1-99-1,-2-1-2-15,0-2 13 0,0 3-15 0,0-1-10 16,1-1 0-16,0 2-5 15,-1-3-9-15,1 1 4 0,-4-2-11 16,-3 1-9-16,4 1-2 16,-4 0-7-16,-1-1-6 0,0 2-4 0,-5 1 1 15,0 0 0-15,-2 3 0 0,-2-2 1 16,-1 1 0-16,1 0 1 15,-4-2 4-15,2 2 0 0,0 1 0 0,-2-2 1 16,-1 3-1-16,1-2 0 16,0 2-2-16,0 0-3 0,1 1-2 15,-2 0 2-15,-2 1-1 16,0-1 0-16,-2 2 0 0,-2-2 0 0,0-1 0 15,-3 1 0-15,-1 2 0 0,-3 0 4 16,1 0-4-16,1 0 7 16,0 4-6-16,3 2 4 0,-1-2-5 0,5 5 0 15,0-3 0 1,2-1 0-16,2-1 0 0,0 1 0 0,0 0 4 15,2 2-6-15,1 1 4 16,-2-1 0-16,-2 0-4 0,0 2 4 16,0-1-2-16,-1 2 0 15,-1 2 0-15,3-1 3 0,-3 1-4 0,1-1 2 16,0 1 1-16,0-2-2 0,0 2 0 15,2-3 1-15,2 5 0 16,0-1 0-16,3 0 0 0,-1 0-2 0,1 0 1 16,0 1 1-16,2 1-2 15,1-1 0-15,0 1 3 0,-1-1-4 16,2 3 2-16,2 1-1 15,-1-2 0-15,0 3 2 0,1-3 0 0,0 0-1 16,0 1-2 0,1-3 1-16,1 1 0 0,1-1 0 0,0-1-1 15,2 1 0-15,0 2 4 0,-1 0-1 0,3 0-2 16,-2 1 2-1,2 0-2-15,2 1 0 0,0 1 1 0,1-2 0 16,1 2-3-16,2 1 1 16,1-2 2-16,0 3 0 0,-1-2 0 15,1 0 0-15,-1 0 0 16,1 0 4-16,-1 0-2 0,-1 1-2 0,1-2 0 15,-1 0 0-15,2 2-1 0,0 0 0 16,2 0 0-16,2 1-2 16,-1-2 3-16,1 0 0 0,2 1 0 0,0 0 0 15,1 0 1-15,1 0-1 16,0-1 0-16,2 0 0 0,1-2 0 15,-1 1 7-15,1-3-1 16,4 1-2-16,-3 2 4 0,1-2-4 0,4 1-3 16,-1-3 5-1,0 1-6-15,3 0 0 0,0-1 3 0,0-2-1 16,0 0-4-16,2 0 4 0,2-3 1 0,0-1-1 15,2 1 1 1,-1-1-1-16,0 2-1 0,1-1 2 0,1 4 2 16,0-3-8-16,0 2 5 15,0 0-2-15,1-2 0 0,-1 1 0 16,1 0 4-16,-1-1-8 15,4-1 3-15,-2-5 3 0,3 2-2 0,1-3 0 16,2 3 0-16,-1-2 1 16,2 1-2-16,0-2 0 0,1-1 0 15,1 1 2-15,-1-2 0 0,-1 0-1 0,1 0 0 16,0 1-2-16,0 0 4 15,-1 0 1-15,-1 0-3 0,-1-1 0 16,1-1-6-16,0 2 4 16,2-2-3-16,-1 0 5 0,1 0 0 0,-2 0-10 15,0 0 4 1,-2 0 4-16,0 0 2 0,1 0 0 0,-3 0 0 15,3 0 2-15,-2 0-3 0,-1 1-4 0,4-1 10 16,-2 0 0 0,1-3-6-16,-1-2 0 0,1-1 2 0,-1 0 8 15,0-1-8-15,-2 2 1 16,0-1 2-16,-1 0-5 0,-2 1 2 15,2-1 2-15,0 1-3 16,-3 1 0-16,3-1 2 0,0 0-2 0,0-2 0 16,4 0 8-16,-4 0-8 15,1-2 10-15,0 0-5 0,2 2-2 16,-2-2 3-16,0-1-2 0,-2 1-3 0,-1-3 3 15,-1 1-2-15,1 0-1 16,-4-1 1-16,2 0 2 0,-4 0-5 16,2 1 2-16,-1 0 0 15,2-2 0-15,0 2 2 0,-4-1-2 0,0-1-2 16,-2 1 2-1,0 0 3-15,0 2 0 0,-2 0 5 0,-2-4 1 16,-2 1 7-16,1-1-2 16,-4-2-4-16,2 0-3 0,-1-2 0 15,-2-1 1-15,1-2 0 0,-2-3-1 0,-2 1-1 16,1-6-5-16,-2 0 1 15,-1-3-2-15,-2-2-1 0,-1 1 0 0,-3-1 4 16,-2-2-6 0,-2 1 4-16,-4-2 0 0,-2-1-2 0,-1 0-1 15,-3-1 1-15,-4 0 0 16,-7-3-2-16,-6-2 2 0,-7-2 0 15,-8-2-1-15,-6-2 1 0,-2 0 0 0,3 5 0 16,-3 4 0-16,3 3 0 16,-1 9-21-16,-3 1-23 0,1 7-21 15,-1 4 3-15,-1 5-28 16,-3 5-68-16,-6 0-76 0,-6-3-199 0</inkml:trace>
  <inkml:trace contextRef="#ctx0" brushRef="#br0" timeOffset="2570.0036">13162 8465 347 0,'-1'-12'0'0,"-2"0"187"16,-2 2-109-16,1 1-20 0,0-2-1 0,1 1-1 15,-2-1-9-15,2 2-7 16,-3-1-2-16,0 0-8 0,1 1-4 16,-2-1-2-16,0 0-6 15,-3 0-6-15,-3 0-4 0,-3 1-1 0,-3-1-2 16,-2 0 1-1,-2 1 1-15,0-2 1 0,-2 0 5 0,0-1-2 16,0 3 3-16,1 0 5 16,-1 1-2-16,2 2-2 0,0 0-1 15,1 1-5-15,2 2-4 0,-1 1-2 0,2-1 1 16,0 1-2-16,-4 0 2 15,2-4 2-15,-1 4 2 0,2-3-1 16,-4 1 3-16,1 1-1 16,-3-1-1-16,-4 1 0 0,1 1-2 0,-5-3-1 15,1 5 3-15,1 0-2 16,0 0-2-16,3 6 2 0,3 0-5 15,2 1 0-15,4 4 2 0,2 0-2 0,2-2-2 16,2 1 2-16,1 0 5 16,-1-2-3-16,-2 3 0 0,0-3 5 15,-3 2-2-15,-1 2 1 16,-2 0-1-16,-1 0-2 0,-1 4 6 0,1 0-3 15,2 3 0 1,0 0 1-16,1 0-5 0,1 0 1 0,1 1 1 16,4-1-3-16,0-2 1 15,3 2 2-15,1-1-3 0,-2 1 0 16,1 2 3-16,-1 1-1 0,2-2-1 0,-4 3 3 15,2-1-4-15,-1 0 0 16,1 0 3-16,1-1-3 0,0-1-2 16,2-1 0-16,1-1 2 15,2 0-3-15,-2 1 2 0,1-1 1 0,2 0-4 16,-2-1 3-16,4 1 1 15,-4-1-2-15,5 3 0 0,1-1 3 16,-3-1-3-16,3 3 0 16,1-4 1-16,0 2-2 0,0-1 0 0,0-2 1 15,1-1 0-15,3 2 1 0,-1-1 0 16,1-1-2-16,0-1 2 15,0 1 0-15,-1-1-1 0,3 3 0 0,0 0 4 16,2 0-5 0,1 0 2-16,0-1 6 0,0 0-6 0,2 1 4 15,-2-1-2-15,3 1-1 16,1-2 0-16,1 1 1 0,1-1-3 15,-1 0 0-15,2 1 7 0,0 1-8 0,2-2 2 16,1 2 7-16,-1-2-8 16,2 0 0-16,-1-1 9 0,-3-2-7 15,4-1 3-15,-2-1-2 16,0-2 3-16,2 1 0 0,0-3-3 0,-3 1-2 15,3 0 3-15,0-2-5 16,-1 2 1-16,1-1 0 0,1-2 4 16,-2 1-5-16,3-1 2 15,0-1 1-15,-1 1-4 0,2-1 3 0,-1-2 0 16,-1 1-2-16,0 0 2 0,0 0 0 15,-4-2-2-15,2 0 2 16,-1 1 2-16,0 1-6 0,1-2 5 0,1 0-3 16,1 0 2-1,0 0-1-15,3 0 0 0,-3 0-2 0,5-2 3 16,-1 1 2-16,-1 0-4 15,1-1 2-15,0-2-1 0,0 1 0 16,-2-1 0-16,3 1 2 16,-5-1-3-16,1 1 2 0,-2-1 0 0,-2 3-1 15,-1-2 0-15,-1 1 1 0,1-1-1 16,1-1 0-16,2 2 1 15,1-1-2-15,2-1 2 0,-1-1 0 0,1 2-2 16,-3-6 2-16,0 1 2 16,-3-1-4-16,0 1 2 0,-1-1 3 15,0 1-2-15,-1-1 2 16,1 2-1-16,-2-1-2 0,-1 1 7 0,1 0 0 15,-1-4 1-15,1 1 5 0,2-3-7 16,-2 1-2-16,0 0 2 16,3-4-2-16,-2 2-1 0,1-2 5 0,-4 0-4 15,3 0 2 1,-1 2-1-16,-1-3-1 0,0 1-4 0,-1-2 7 15,-3 0-1-15,0-1-1 16,-1 0 4-16,-1-5-5 0,-1 0-4 16,3-3 5-16,-4-1-5 15,3 0-1-15,-2-2 0 0,4 3 5 0,-3 2-5 16,2 0 0-16,-2 3 0 0,-3-1 0 15,0-3 0-15,0 1 0 16,-1-1 0-16,-3-6 0 0,-1 3-1 0,-6-5-2 16,-2-3 4-16,-4 3-2 15,0-4-3-15,-4 2 5 0,-1-1-2 16,-1 2-6-16,0 1 1 15,-1-2-10-15,-4 3-8 0,-2-2 3 0,-2 1-6 16,-3 0-19 0,-3 2 14-16,-5-1-15 0,0 1-10 0,-3 7 18 15,-1 4-14-15,-1 9-46 0,-1 5-39 0,-1 7-76 16,0 0-226-1</inkml:trace>
  <inkml:trace contextRef="#ctx0" brushRef="#br0" timeOffset="6200.0087">13181 12876 298 0,'4'-17'0'0,"1"-2"177"0,2 0-107 0,1-3 0 15,1 1 2-15,0-2 18 16,-2 1-30-16,1-2 1 0,-2 3 1 16,-2 1-12-16,-1 3-2 0,-3 3 3 0,0 2-16 15,0 4-15-15,-3 0-2 16,0 0-6-16,-1 3-3 0,-3 2-3 15,1 1-4-15,-6 2-3 16,-2 2-2-16,-3 5 6 0,-2 5 1 0,0 7-5 16,-5 4 2-16,1 6 5 15,0 0-7-15,0 3 1 0,3 0 0 16,1-2 1-16,2 1-1 15,5-4 2-15,2-3-2 0,3-1-1 0,4-1 1 16,3-1-6-16,0 1 6 0,6 0 0 16,1 1-2-16,3-1 2 15,1 4 0-15,0 0 0 0,2 0 1 0,1 3 0 16,-2 1-1-1,-3 1 0-15,-1 1 1 0,-3 0-1 0,-3-3 0 16,0-4-1-16,-2-2 1 16,0 0 0-16,0-4 0 0,-7 1 0 15,2-1 1-15,-3 0-1 16,0-3 0-16,-2-1-6 0,-2-5 2 0,0-3 0 15,1-2 5-15,-1-2 1 0,0-3-2 16,-2 0 0-16,1-7 6 16,-2-3-3-16,1-2 7 0,-1-3-2 0,2-2-2 15,1-4-1-15,-1-1-2 16,3-5-4-16,0 3 2 0,2-3 0 15,2 6-2-15,2 3 2 16,1 6 0-16,2 5-2 0,-1 5-4 0,1 1-13 16,0 1-38-16,1 3-40 0,-2 9-28 15,2 5-14-15,-1 3-68 16,-1-1-133-16</inkml:trace>
  <inkml:trace contextRef="#ctx0" brushRef="#br0" timeOffset="7450.0105">13310 13264 489 0,'3'-10'0'0,"-2"0"250"15,0 3-159-15,-1 4-14 0,0 1 2 0,0 2-17 16,0 0-20 0,-1 2-24-16,-5 10-9 0,-3 10 5 0,-4 5 7 15,0 3-3-15,3 0-10 16,0-4-2-16,4 0-5 0,1-5 0 15,2-2-1-15,2-4 0 16,0-3 1-16,-1-2-1 0,2-1-1 0,0-2 1 16,6-2-3-16,-2 0 0 0,3-2-1 15,2-2 1-15,1-1-4 16,5 0 0-16,-2-6 4 0,2-3 0 0,-2-4-3 15,1-1 5-15,0-5 0 16,0-1 0-16,3-3 2 0,-1 0 1 16,0 3-3-16,0 1 2 15,-2 3-2-15,-2 4 2 0,-4 4-1 0,-4 5 0 16,-4 2-2-1,0 1 1-15,0 0-4 0,0 6-4 0,0 6 13 16,-1 3 1-16,-1 2-3 0,-2 1-2 0,2 0 0 16,0 0 2-1,0 0-1-15,0-1 0 0,2 0-1 0,0 0-3 16,0-4 1-16,5 0-4 15,0-2 4-15,2-2-4 0,5-2-3 16,-3 0 0-16,4-2 1 16,2-2-5-16,-4-3 8 0,3 0-21 0,0 0 3 15,-1-3 13-15,-2-4 6 16,-4-3 0-16,1-4 8 0,-3-3-2 15,-2 0-1-15,-2-5 1 0,0 4 2 0,-1-5 1 16,0 4-1-16,-1 4 0 16,-3 3 0-16,0 3 3 0,3 6 0 15,-1 1-1-15,2 2-1 16,0 0-3-16,0-3-2 0,0 3 0 0,1 0-4 15,0-2-3 1,1 0 8-16,2-3 0 0,-1 2 0 0,1 1-1 16,2 0 0-16,1 2-2 0,1-3 2 0,2 1 0 15,3-3 0 1,3 1 1-16,5-1-2 0,2-3 0 0,2 1 2 15,-1-1 1-15,-2-2-3 16,-1 3 2-16,-5-1-1 0,-1 2 0 16,-4 1-1-16,-5-2 3 15,-2 4 1-15,-1 3 2 0,-3 0 3 0,0 0 5 16,0 0 1-16,0 0-6 15,0 0-12-15,-7 15-1 0,1 5 10 16,-4 6-6-16,1 3 2 0,2 0-2 0,0-3 2 16,2 0 0-16,1-3-1 15,2-6 0-15,2-3-4 0,0-4 2 16,0-2-1-16,6-1 1 15,3-3-3-15,2-1 3 0,6-3 1 0,2 0 2 16,2-3-1 0,1-3 3-16,-1-4-3 0,0-3 0 0,0-6 0 15,0-1 29-15,-1-4-5 16,-2-2-4-16,2-3-4 0,-3-7 2 15,3-3-5-15,1-2-5 0,0-5-2 0,0-3-4 16,1 3 0-16,-3-1-3 16,-4 5 2-16,-3 6 4 0,-6 9-5 15,-2 6 0-15,-2 7 14 16,1 5 1-16,-3 2-5 0,0 5-6 0,0 2-3 15,0 2-2-15,-2 11-7 16,-5 10 1-16,-5 14 9 0,-5 4 2 16,0 5-5-16,-2 0 2 0,0 2 3 0,1-4-4 15,1 0 0-15,3-4-6 16,4-6-11-16,2-2 6 0,2-7 0 15,4-3 1-15,2-2 4 16,0-3 2-16,1-1-11 0,2-3 0 0,1-5-7 16,4 1-3-1,3-2 2-15,2-1-6 0,3-4-22 0,4 3-34 16,0-3-49-16,3-2-102 15,-1 0-30-15</inkml:trace>
  <inkml:trace contextRef="#ctx0" brushRef="#br0" timeOffset="9350.0131">14444 13283 447 0,'0'-17'0'0,"-3"2"283"16,-1 4-194-16,-4 4-22 16,-1 0-11-16,-1 3-19 0,-3 4-14 15,-1 0-2-15,-4 3-2 16,-2 11-1-16,0 3-1 0,-1 7-5 0,1 7-3 15,0-1-1-15,3 4 0 0,3-4-1 16,5-1-2-16,4-1-4 16,3-6 2-16,2-1-6 0,1-5-1 0,8-3 3 15,3-6-3 1,2-2 4-16,4-3 0 0,3-2 0 0,2-1 3 15,1-5-1-15,3-1-2 16,0-5 0-16,3-2 3 0,1-4 3 16,-1-5-2-16,1-2 5 0,-1-8 10 0,3-4-1 15,-1-4-1-15,0-7-1 16,-1-6-14-16,-4-1 2 0,-3-3-2 15,-5 4 0-15,-7 7 3 16,-4 6-2-16,-5 8 6 0,-1 9-4 0,-2 8 0 16,0 8 1-16,-2 3 2 15,1 3-3-15,-5 5-6 0,-5 13-1 16,-4 8 1-16,-4 13 2 15,-1 6 0-15,2 6-1 0,-3 7 0 0,2 0 2 16,0-1-2-16,2-2 0 0,0-5 0 16,3-4 0-16,2-9 1 15,1-7-2-15,4-4-1 0,0-8 1 0,3-2-1 16,2-3-1-1,0-4-3-15,1-2-2 0,1-2-3 0,0-3 1 16,0 1 1-16,0-1-5 16,1-2 1-16,6-5-3 0,2-2 12 15,2-4-6-15,5-2-6 16,1-3-12-16,1-2 7 0,0-1-3 0,0 1 5 15,-1-1 9-15,-3 8 8 0,-1 1-2 16,-5 5 2-16,0 7 3 16,-3 0 3-16,2 4-1 0,-3 9-1 0,-2 1 2 15,-1 6 1-15,-1-1-1 16,0 0-1-16,1-2-2 0,-1-4-1 15,1 0 0-15,3-2 0 16,-3 0 2-16,2 0-3 0,1-2 2 0,-1 1 1 16,2-2-1-16,0-2 0 0,-1 1 0 15,6-1-1-15,-2-2 0 16,2-1 0-16,0-1 2 0,0-2-1 0,1 0 2 15,3-5-5 1,-1-4 4-16,0 0 2 0,2-7-4 0,-1 4 0 16,1-4 3-16,-1-2-3 15,3-2 0-15,-1-1 0 0,-3-5 3 16,2 0-3-16,-2 2 2 15,-2-2-2-15,-1 3 0 0,-3 10 1 0,-3 1-1 16,-2 8 3-16,-2 4-1 0,0 0-4 16,0 7-4-16,-3 10-5 15,-4 6 17-15,-3 5-2 0,-1 1-4 0,3-1 0 16,3-4 2-16,-1-4 0 15,5-3-3-15,1-4 1 0,0-2 0 16,1-1 0-16,4-3-1 16,1-1 1-16,1-1 0 0,4-4-3 0,0-1 3 15,5 0 0 1,-1-5 2-16,2-2-1 0,0-1-2 0,1-3-7 15,0-1 4-15,1-3-2 0,-1-3 6 0,0-3 0 16,0-3-5 0,0 3 5-16,-2 4 0 0,-3 5-4 0,-3 4 3 15,-4 6 0-15,-4 2 0 16,-2 2-5-16,0 10-1 0,-1 5 12 15,-6 7 3-15,0 4-5 16,0-2 1-16,0-2-3 0,3-1 2 0,-1-7-5 16,3-2 4-16,-2-4-1 0,1-5 1 15,1 0 0-15,2-1 0 16,-2-4 0-16,2 3 2 0,-2-3-1 0,2 1-2 15,0-1 1-15,0 0-2 16,0 0 0-16,4-1-16 0,0-7-1 16,4-1 20-16,3-3-6 15,0-4-4-15,5-2-1 0,-1-5-3 0,3 0 2 16,2-4-8-1,1-1 1-15,0 3 6 0,-2 1-3 0,-3 7 13 16,-5 7 0-16,-4 5 0 0,-2 5-1 0,-2 3 2 16,-2 8 3-1,1 9 11-15,-2 5-2 0,0 1-1 0,0 1-9 16,-2-2 4-16,1-7-4 15,2 1 2-15,-1-6-2 0,2-1-1 16,4-3 0-16,1-3 4 16,2 1 3-16,4-1-7 0,0-3-1 0,2 1 2 15,2-1 0-15,-2 0-2 16,3-3 0-16,-2 0-1 0,-2 0 0 15,4-3-5-15,-1-4 4 0,0-3 1 0,4-3 0 16,-1-7 0-16,2 0 2 16,0-8-2-16,-2 1 0 0,-1-5 3 15,-1 0-3-15,-3-1 0 16,-4 1 7-16,-4 4 6 0,-4 1 2 0,-3 10-1 15,-2 2 0 1,-3 6-5-16,-5 7-7 0,-3 2-4 0,-6 7 2 16,-5 9 0-16,1 3 0 0,-1 2 2 0,2 2-2 15,4-3 0 1,4-1-2-16,2-1 2 0,4-3-1 0,5 0 1 15,-2-2-5-15,4-1-7 16,1 0-5-16,0-4-3 0,0 1-3 16,3-3 2-16,1-1-1 15,2-4-3-15,1 1 15 0,1-2 3 0,3-2 2 16,1-3 7-16,-1 0-2 15,4-2 0-15,-2-1 0 0,-2 1 1 16,2-2-1-16,-3 4 0 0,-2 2 11 0,-2 1-6 16,-3 2-1-16,-3 0 3 15,0 7-3-15,-1 8 10 0,-10 11 13 16,-2 6-13-16,-9 11-6 15,-3 6 0-15,-3 9-6 0,-4 2 3 0,2 0-3 16,1 1-3 0,2-3-5-16,2-4-11 0,1-1-16 0,2-4 0 15,-2-2-4-15,3-4-22 16,1-3 14-16,0-7-6 0,1-2-44 15,1-5-6-15,-2-4 19 0,1-1 44 0,0-5 17 16,-2-6 20-16,-2-4 2 16,-1-4 33-16,0-2 31 0,1 0-10 15,3-7-21-15,2-3-9 16,3-2 2-16,4-5 1 0,3-2 11 0,6-2 1 15,2-4-10-15,4-4 19 16,9-6 29-16,2-4-21 0,5-4-24 16,4-3-12-16,5-4-13 0,2-5-6 0,2-4-1 15,-1 3-2-15,-2 5-20 16,-1 10-20-16,-1 6-34 0,1 5-36 15,-1 3-60-15,-1 5 14 16,-1 3-21-16</inkml:trace>
  <inkml:trace contextRef="#ctx0" brushRef="#br0" timeOffset="9590.0135">15297 12828 771 0,'0'-10'0'0,"3"3"130"0,-1 0-125 0,-1 4-4 15,1 2-2-15,-1 1-84 0,-1 0-59 16,-3 6-58-16,-7 4 28 16</inkml:trace>
  <inkml:trace contextRef="#ctx0" brushRef="#br0" timeOffset="9870.0138">14166 13034 649 0,'0'-11'0'0,"5"0"241"15,0 2-202-15,2-1-20 0,3 1-12 0,4 1 6 16,2 0-1-16,5 3-5 0,2 0-6 16,1 3 1-16,2 0-4 15,2 1-9-15,-5-1-28 0,-1 2-21 0,-4 0-52 16,-8 0-133-1,-10 2-151-15</inkml:trace>
  <inkml:trace contextRef="#ctx0" brushRef="#br0" timeOffset="10040.0141">13845 12896 603 0,'0'-6'0'0,"3"2"99"16,7 1-100-16,1 0-46 0,-2-1-132 15</inkml:trace>
  <inkml:trace contextRef="#ctx0" brushRef="#br0" timeOffset="12700.0178">16242 13168 610 0,'-5'-11'0'0,"2"4"206"0,1 4-138 16,1 3-11-16,0 0 2 0,-2 0-12 0,-3 8-31 16,-3 11-7-1,-6 7 3-15,-3 6 4 0,2 2-1 0,1 0-3 16,1-3-6-16,5-2-3 15,4-3-1-15,1-7-3 0,4-3 0 16,1-2 1-16,3-3 0 16,6-2-6-16,1-3 4 0,2-3 0 0,4-3 2 15,0-2 0-15,-1-3 4 16,-1-5-3-16,-1-4 0 0,-1 0 2 15,-4-6 1-15,0-3-1 0,-2 2 1 0,-3-8 1 16,-1 0 0-16,0 0-3 16,-1-5-1-16,0 3 0 0,-4 6 0 15,2 4 1-15,-5 7 2 16,-1 7-2-16,2 5 0 0,-2 2-1 0,-2 10-2 15,1 5-3 1,-4 5 3-16,4 2 1 0,1-3 0 0,3-3 0 16,3-1 0-16,3-3-6 0,5-2 2 0,3 0 1 15,2-8-2 1,7 1 4-16,1-3 1 0,6-2 0 0,1-6-1 15,1-4 1-15,1-4 0 16,0-4-2-16,-2-3 2 0,-1-5 0 16,-3-3-1-16,0-1 2 15,-1 0 7-15,-1-3-4 0,-3 0 2 0,0-1 0 16,-2-1-1-16,-3 5-1 15,-6 4 2-15,-3 6 1 0,-4 7 6 16,-1 5 11-16,-4 6-4 0,0 2-4 0,-5 2-8 16,-5 15-7-16,-6 11 1 15,-5 13 1-15,-6 14 1 0,-3 14 1 16,-4 12-4-16,-3 14 1 15,-3 12 0-15,-1 1-2 0,2 3 0 0,1-5 0 16,8-10-28 0,3-9-2-16,5-8 6 0,2-6-5 0,9-11 19 15,2-9-21-15,7-8-33 16,5-11 16-16,1-5-14 0,0-8-43 15,5-5-2-15,3-7 62 0,2-6-16 0,1-1-11 16,3-5 23-16,2-8 24 16,-2-8 21-16,1-6 8 0,0-4 37 15,0-10 15-15,3-3-15 16,0-7-2-16,-2-7-18 0,-1-5 0 0,-2-6-14 15,-2 2 4-15,-3 0 5 16,-3 6-2-16,-5 8 8 0,-2 7 12 16,-5 10 15-16,-2 9 5 0,0 6-11 0,4 4-10 15,1 5-11-15,2 5-7 16,2 5-8-16,0 2-12 0,3 0-8 15,5 1 14-15,5 2 0 16,-1-1-1-16,5-2 0 0,2 0 0 0,1-7 0 16,5-3 0-1,1-2 0-15,3-7 0 0,1 0 3 0,2-3 3 16,0-3 6-16,0 0-2 15,3-5 1-15,-3-3 0 0,3-3 5 16,-1-2-1-16,-1-3-4 0,-2-2 3 0,-4 0 6 16,-4 4-3-16,-6 5 3 15,-5 6-1-15,-6 7-2 0,-4 9 0 16,1 6-1-16,-3 3 0 15,0 3 5-15,0 0-9 0,-8 9-8 0,-8 15-4 16,-8 13 0-16,-6 16 2 16,-6 14 0-16,-4 11-1 0,-2 14-1 15,-2 14 0-15,2 6 0 16,1 6 4-16,4-8-6 0,4-9-55 0,2-15 17 15,7-15-4-15,3-8 7 0,5-14-13 16,8-4 28-16,4-9-5 16,4-8-38-16,1-5 13 0,6-11-24 0,2-4 38 15,3-4 32 1,2-4 4-16,0-4-4 0,3-8 1 0,2-5 3 15,-1-4 4-15,2-4 1 16,0-7 12-16,0-5-10 0,1-5 32 16,-1-10-2-16,-1-5-1 0,-3-6-6 0,1-5-7 15,-7-1-2-15,-3 0 2 16,-6 1-5-16,-1 5-2 0,0 8-3 15,-2 11 2-15,-2 15-1 16,1 10 9-16,-1 7-2 0,3 6-7 0,0 4-6 16,1 0-5-16,0 2-2 15,0 0-2-15,0 0-1 0,2 0-5 16,3 0 6-16,6 0-1 15,5 0 0-15,3-3 3 0,6-4-2 0,2-4 0 16,0 1-2-16,0 0 3 0,-5 1-1 16,-2 1 1-16,-2-1 0 15,0 3 2-15,-3-1 0 0,-1 1 0 0,-1 0 2 16,-2 1-3-1,-3 0 1-15,-2 2 0 0,-3 1 0 0,-3 2-5 16,-1 1 0-16,-5 11-1 16,-4 9 12-16,-3 11 1 0,-5-1-3 15,1 3-2-15,5-2-2 16,1-7 0-16,4-4 1 0,5-2 0 0,2-7-2 15,1-2-2-15,7 0 1 0,3-6 1 16,3 0 1-16,1-3 0 16,3-1 2-16,1 0-1 0,0-7-1 0,1-4 0 15,0-2 2-15,1-3-2 16,-1-3 3-16,0-4 1 0,1 1 3 15,1-7-1-15,3 4-3 16,1-3-2-16,1 2 1 0,-3 5-3 0,-3 7 2 16,-5 7-2-16,-6 2 1 0,-3 4 0 15,-5 1 14-15,-1 0-4 16,-1 0-3-16,0 0 0 0,0 0 10 0,0 0 5 15,0 0 4 1,-1-1-2-16,-2-2-10 0,0 1-10 0,0-1 0 16,1-1-1-16,0 1-1 15,1 1 0-15,1 1-2 0,-1 1 0 16,0 0 2-16,0 0-2 15,-2 0 0-15,-4 4-6 0,-3 5 5 0,-5 0-1 16,-2 7 3-16,-2 5-2 0,-2 2-6 16,2 2-4-16,3 2 2 15,2-3 3-15,5 0 4 0,4-2-1 0,3-5 0 16,2 0 1-16,1-3-1 15,5-2-1-15,2 1 0 0,3-6 3 16,2 1-1-16,2-5 2 16,3-2 0-16,2-1 0 0,0 0-1 0,3-6 1 15,0-3 0 1,4-1 0-16,1-2 1 0,3-4-1 0,0-4 0 15,1-1 1-15,0-4-1 0,1-4 0 0,-2 1 3 16,-6-4-2 0,-6 5 2-16,-6 5-1 0,-8 2 4 0,-3 4 7 15,-2 6-1-15,-2-2 1 16,-5 3-5-16,1 4-4 0,-4 5-3 15,1 0-1-15,-1 1 0 16,-4 8 0-16,0 4 0 0,-2 7 0 0,-2 4-1 16,1 5 1-16,0 0 0 0,4 1-1 15,4-2 1-15,3-3 0 16,4-2-3-16,2-3 2 0,1-3-1 0,5-2-1 15,2-3 2-15,3-3 0 16,-1-3-2-16,4-3 3 0,-1-2 0 16,0-1 0-16,1 0 1 15,1-1-1-15,0-7 0 0,1-2 0 0,3-2 2 16,0-5-3-1,3-1 2-15,3-3 1 0,0-5-3 0,5-1 2 16,-1-1 0-16,2-2-1 0,-1 3 0 0,-4 5 3 16,-6 3-4-1,-4 10 1-15,-5 6 0 0,-4 1 0 0,2 2 0 16,-3 12 0-16,0 5 0 15,0 6 3-15,0 5-1 0,-2-2-1 16,1 4 1-16,-4-4-2 16,1 0 0-16,-2-4 0 0,-5-2 2 0,-3 1-2 15,-3-6 0-15,-1 2 0 16,-6 0 0-16,-1-3-16 0,-2 1-9 15,-4-3-31-15,-2-2-20 0,-1-1-46 0,-2-6-199 16,1-3-316-16</inkml:trace>
  <inkml:trace contextRef="#ctx0" brushRef="#br0" timeOffset="12870.018">17418 12823 591 0,'5'-10'0'0,"0"1"-20"16,-2-1-47-16,-3 3-152 0</inkml:trace>
  <inkml:trace contextRef="#ctx0" brushRef="#br0" timeOffset="13970.0196">10877 11667 441 0,'12'-3'0'0,"1"3"245"0,0 0-160 0,-3 0-21 16,3 3-29-16,1 1-1 15,-2 6 2-15,5 2-7 0,3 0-1 16,3 2 10-16,5 4-3 15,5-4 12-15,-1 6 0 0,6-2-17 0,2 2 0 16,-1 4-11-16,5 3-2 0,0 3-7 16,-2 2-6-16,4-2 2 15,-1 1-5-15,0-1-2 0,3-1 2 0,3 0 5 16,-1 0 2-1,3-3 2-15,3 1 2 0,-1-1 3 0,0 0-7 16,-1-1 1-16,-1-3-3 16,-3-1-3-16,-1 3 2 0,-7-1-5 15,-2-2 0-15,-3 1 0 16,-6-3 0-16,-3-1 0 0,-1-4 5 0,-3 1-7 15,1-3 0-15,-3-3 3 0,-3 1-1 16,-1 1 0-16,-3-3 0 16,-6 2 0-16,1-4-5 0,-5-1 10 0,-3-4-9 15,-2 1 1-15,0 0-4 16,0-2-14-16,0 0-9 0,0 1-4 15,-5 2-7-15,-1 0-10 16,-1-1-45-16,-3 2-81 0,-3-4-97 0,-2-5-353 16</inkml:trace>
  <inkml:trace contextRef="#ctx0" brushRef="#br0" timeOffset="14700.0206">11342 11564 421 0,'0'-4'0'0,"0"-1"219"0,0 2-118 15,0-1-17-15,0 0-26 16,0 3 3-16,-2-3-21 0,0 0-8 0,-1 0-1 16,-1 2-7-16,-1-1-6 0,-4 0 2 15,-1 3-7-15,-6 0-8 16,-4 2 2-16,-3 3 3 0,-1 0-7 0,-5 2 0 15,0-2-2-15,1 1 0 16,-3 3-2-16,4-2 0 0,-1 1-5 16,0 1-12-16,2-1 5 15,4-1 0-15,1-3-1 0,4-1 9 0,6-2 4 16,3-1 2-1,3 0 0-15,1 0-1 0,1 0 0 0,-1-1 4 16,2-1-2-16,-1 1 0 0,3 1 0 0,0 0-1 16,0 0-2-1,0 0 0-15,0 0-3 0,0 0-2 0,-1 3 5 16,0 0 2-16,0 1 0 15,-1 2-1-15,2-2 0 0,0 1 15 16,0 0 6-16,2 3-3 16,-2 2-3-16,2 1-3 0,-1 1 2 0,1 1-1 15,-2 1 2-15,2 2 2 16,0 4 0-16,2 2 0 0,2 0 0 15,0 2-4-15,1 0-2 0,0 3-2 0,0 2-5 16,1-1-2-16,-1-1 0 16,0-1-3-16,-1-5 2 0,-2-3 2 15,0-2-3-15,-2-2-46 16,1 0-19-16,-2-1-95 0,-1-6-185 0</inkml:trace>
  <inkml:trace contextRef="#ctx0" brushRef="#br0" timeOffset="15680.022">15408 11667 416 0,'0'-8'0'0,"-2"0"237"16,-2 1-153-16,1 2 5 0,-1-1-26 0,2 2-8 15,-1 0 6-15,1 2-19 0,0-3 0 16,2 4 10-16,0-1-15 16,0 1 0-16,0 1-5 0,0 0-13 0,0 0-18 15,-2 7-2 1,2 7-11-16,-1 9 15 0,-3 8 7 0,3 5-3 15,-1 4 2-15,2 4-1 16,0 2 2-16,0 2 1 0,3 2 2 0,0 0-4 16,2 1-4-16,1-1-3 0,-4-2 2 15,0-3-2-15,0-2-4 16,-1-2 4-16,-1-6-2 0,1 0 3 15,-1-6-2-15,1 0-2 16,0 1-1-16,3-4 4 0,-3-2-4 0,1-1-23 16,0-5 19-16,-2-2-11 15,1-1-3-15,-1-3 9 0,0-2-9 16,0-2-14-16,0-3 3 15,0-1-6-15,0-1-22 0,0-1 5 0,0 0-36 16,-1-1-48-16,-1-1-45 0,-3 0-42 16</inkml:trace>
  <inkml:trace contextRef="#ctx0" brushRef="#br0" timeOffset="16450.0231">15348 11540 398 0,'0'-2'0'15,"0"-2"205"-15,0 0-147 0,0 4 3 0,0-1-15 16,0 1-3-1,0 0 1-15,0 0-6 0,0 7-21 0,-1 11-18 16,-9 10 2-16,-6 11 84 0,-4 8-56 0,-3 3-19 16,-3-3-3-1,3 0-5-15,2-4-1 0,2-6 1 0,3-2-2 16,1-7 0-16,4-4 2 15,3-10-3-15,3-2 2 0,0-6-2 16,5-2 1-16,0-1 0 16,0-3-2-16,0 0 3 0,0 0 3 0,0-5 1 15,0-3 4-15,2-4-5 16,-1-10-4-16,6 2 0 0,0-2 3 15,2-6-1-15,9 4-3 0,2-7 1 0,0-3 0 16,5-2 0-16,-1-1 1 16,0-1-1-16,-2 1 3 0,0 3 3 15,-6 2 3-15,-4 9 7 16,-2 3 0-16,-3 8-1 0,-3 1-1 0,0 1-6 15,-1 5-4 1,0 0 0-16,0 4-4 0,-1 0 0 0,0 1-4 16,1 5 2-16,-1 10 4 0,3 6 10 0,-1 6 8 15,-4 3 1 1,7-1-1-16,0 1 0 0,0-5-3 0,6 0 1 15,-4-3-4-15,0-2-5 16,1 1-1-16,0-4-3 0,1 0-2 16,3-2 0-16,1-1 0 15,-1-3-1-15,1-4-2 0,-1 0 0 0,-3 0 2 16,-2-4-3-16,-3 3-27 15,-4-1-33-15,1 1-71 0,-3 3-55 16,-7-3-134-16</inkml:trace>
  <inkml:trace contextRef="#ctx0" brushRef="#br0" timeOffset="18180.0255">18128 12700 435 0,'0'0'0'0,"0"0"69"0,2 0-62 16,3 0 18-16,1 0 43 0,2-3-8 15,1-1-8-15,1-2-2 16,3-1-9-16,-1-2 0 0,4-1 6 0,2 0-9 15,3-4 4 1,1 2-3-16,6-2-15 0,1-1-2 0,5-5 8 16,4-1-9-16,4-4-11 15,3 0-1-15,4-4 2 0,3-4 4 16,2-1-2-16,1-4-2 15,1 1 1-15,0-4 6 0,1-2-3 0,5-6-2 16,1 1-4-16,4-4-4 0,1 2 0 16,-1 2-2-16,3 4-1 15,-5 6-2-15,-2 6 0 0,-6 6 0 0,-5 3 0 16,-9 4 1-16,-7 1 0 15,-7 0 0-15,-4 4-2 0,-3-3 2 16,-5 0 1-16,-3 2 1 16,-3 1 1-16,-3-1 0 0,-1 6 1 0,-2 0-2 15,-1 1-1 1,-2 3 0-16,-1 2 0 0,-1 0-1 0,1 1-1 15,-1-1 0-15,0 0 4 0,-2 2-2 0,-3-2-1 16,-3 2-2 0,-3 1-2-16,-8-1 3 0,-4 6 0 0,-6 2 0 15,-4 3 3-15,-2-1-3 16,-2 1 0-16,-3 0-13 0,1-2 1 15,2-2 2-15,3-1 6 16,5-1 1-16,3-1 1 0,7-1 2 0,2-1 0 16,8-1 0-16,2 1 0 0,5-1 0 15,2 0 0-15,0 0-14 16,4 0-4-16,4 0 8 0,6-1 11 0,6-3-1 15,4 0 0-15,6 0 2 16,2 1-2-16,2-1 0 0,2 1 0 16,-3-1 4-16,-1 1-1 15,0-1 2-15,-2-2 1 0,0 1-1 0,-2-4-1 16,-1 1 0-1,-2 1 2-15,-2 0-2 0,-2 0 0 0,-2 4-2 16,-5 1 1-16,-4 0 0 0,-3 2-2 0,-6 0 2 16,-1 0-1-1,0 0-1-15,0 2 1 0,-5 5-1 0,-3 5 4 16,-1 2 1-16,-2 0-5 15,2 4 0-15,1 0 1 0,0 1-1 16,0 2-1-16,1 1 0 16,-1-1 2-16,-1 4-2 0,0-3 0 0,0 2 2 15,0-1-2-15,0 0 0 16,2-3 2-16,1 0-3 0,4-3 2 15,-1 1-2-15,3-6-14 0,0 4-9 0,1-6-16 16,2 0-39-16,-2 0-44 16,-1-5-88-16,-2 0-240 0</inkml:trace>
  <inkml:trace contextRef="#ctx0" brushRef="#br0" timeOffset="33100.0464">5403 10818 463 0,'-2'0'0'0,"2"0"204"0,0-1-112 0,1-5-32 15,4 0-10-15,3-2-3 0,0-4 6 0,5 2-4 16,2-4-17 0,2 0-2-16,3-1 9 0,4 1-4 0,1 0-11 15,0 4-12-15,1-2-7 16,-2 2-4-16,-1 0 1 0,-3 1 0 15,-2-1 0-15,-2 2-2 16,-3-1 0-16,-1 1-18 0,-4 4-27 0,-4 1-20 16,-3 2-30-16,-1 1-79 0,-9 5-56 15,-4 3-220-15</inkml:trace>
  <inkml:trace contextRef="#ctx0" brushRef="#br0" timeOffset="33400.0468">5536 10739 511 0,'1'-7'0'15,"1"3"130"-15,1 2-34 0,-2 1-33 0,-1 1-10 16,1 0-13-16,-1 2-16 15,0 7 3-15,0 7 35 0,0 8-21 16,-1 3-9-16,-3 2-3 16,0 3-11-16,1-4-2 0,-1 2-5 0,1-4-5 15,0-5-4-15,2-1 0 16,0-3 1-16,0-2-3 0,1-1 0 15,-1-2-33-15,1-3-12 0,0-3-20 0,0 0-30 16,4-3-12-16,-1-1-70 16,2 0-6-16,0-2-93 0</inkml:trace>
  <inkml:trace contextRef="#ctx0" brushRef="#br0" timeOffset="33970.0476">5684 10842 566 0,'0'0'0'0,"0"0"182"16,0 0-101-16,0 0-20 15,0 5-41-15,0 9-9 0,-2 7 39 0,-2 6-19 16,-2-1-13-16,2-1-2 15,1-3-5-15,1-4-5 0,2-3-2 16,0-3 1-16,0-3-4 0,2-1 0 0,3-2-1 16,0-5 0-16,0 0 0 15,2-1-1-15,0 0 0 0,2-3-2 16,0-7 1-16,2-3-2 15,1-1 2-15,-1-3 0 0,0 0 3 0,1-1 1 16,-5-3-1 0,3 0-1-16,-3 2 0 0,-2 2 2 0,1 4 1 15,-4 4-4-15,-1 7 2 16,0 1-1-16,-1 1-5 0,1 7-4 15,1 2 1-15,1 6 13 0,-2 3-2 0,0 0 4 16,1-2-6-16,2-2 2 16,0-4-2-16,0 0-1 0,2-5 0 15,0-2 0-15,0 0 0 16,2-2-3-16,2-1 4 0,-1 0-2 0,0-2-2 15,2-4 4-15,-2 0-1 16,1-3 1-16,-2 1-2 0,-1-3-3 16,-1 0 5-16,-2-3 4 0,-1-1 1 0,-1-2 3 15,-2-3 3-15,0-1 2 16,0 1-2-16,0 1-2 0,-2 4-3 15,0 1-5-15,0 5-1 16,0 4 0-16,1 5-1 0,-1 0 0 0,2 4-32 16,-1 8-2-1,0 1-15-15,0 4-67 0,1-5-36 0,0-1-41 16,0-2-76-16</inkml:trace>
  <inkml:trace contextRef="#ctx0" brushRef="#br0" timeOffset="34220.0479">6066 10725 512 0,'0'-5'0'0,"0"3"202"15,0-1-103-15,0 3-11 16,0 0-24-16,0 0-30 0,0 2-30 0,0 7-8 15,0 2 8-15,0 6 34 0,0 1-24 16,0 0-10-16,-1-3 0 16,-1 1-4-16,2-1 0 0,-2-3 0 0,2 0-2 15,-2 0-13 1,2-5-21-16,-2 1-43 0,1-2-27 0,-1 2-71 15,0-4-116-15</inkml:trace>
  <inkml:trace contextRef="#ctx0" brushRef="#br0" timeOffset="34360.0481">6085 10553 332 0,'0'-16'0'0,"0"9"185"16,0 3-118-16,2 2-26 15,-2 2-29-15,2 0-24 0,0 3-35 16,-1 6-1-16,1 1-89 15,0 0-237-15</inkml:trace>
  <inkml:trace contextRef="#ctx0" brushRef="#br0" timeOffset="34770.0487">6249 10558 422 0,'4'-7'0'0,"-3"2"168"0,-1 1-62 15,-1 1 7-15,-3 1-29 16,-3 1-23-16,2 1-5 0,-2 3-16 0,-3 2-15 15,5 2-6-15,-2 0-10 0,3 2-7 16,1-3 0-16,-1 1-3 16,4 2 1-16,0-1 0 0,0 2 1 0,0 0 0 15,3-1-2-15,-1 4 1 16,4-3 0-16,0 1-7 0,2-2-7 15,0 1 4-15,1 0-3 16,1 0 2-16,0 1 7 0,1-3 2 0,-3 2 1 16,2-3 2-16,-2-1-1 0,-1 2 0 15,-2-1-1-15,-2-2-1 16,-2 2-3-16,-1 3 1 0,-1-5-1 0,-9 5 6 15,-1-1 2 1,-2-1 0-16,-4 1-6 0,-1-1 4 0,1-3-3 16,1-1-13-16,1-1-7 15,3 0-14-15,3-3-13 0,2 1-6 16,3-1-22-16,2 0-14 15,2 0-41-15,0-4-60 0</inkml:trace>
  <inkml:trace contextRef="#ctx0" brushRef="#br0" timeOffset="35020.0491">6432 10274 462 0,'1'-23'0'0,"1"6"230"0,-2 7-119 0,0 3-18 15,3 5-14-15,-2 2-35 0,2 9-43 0,-1 14 11 16,0 12 34 0,-2 11-14-16,-3 7-11 0,-1 1-10 0,-1 0 2 15,0-4-2-15,-1-4-6 16,0-6-1-16,-1-4-4 0,1-5 0 15,3-8 0-15,1 0-54 16,0-6-8-16,2-3-45 0,0-3-79 0,0-5-103 16</inkml:trace>
  <inkml:trace contextRef="#ctx0" brushRef="#br0" timeOffset="35750.0501">6422 10580 443 0,'8'-8'0'0,"1"0"218"0,-1 5-87 16,2 0-64-1,-1 0-36-15,0 1-20 0,3 0-6 0,-2-3-4 16,3 1-2-16,0-6-1 0,-1 2 4 0,1-1-1 16,-3-1 0-1,-2 1 1-15,-1 1-2 0,0-1 0 0,1 0 9 16,0 3-9-16,-3-4 0 15,2 3 3-15,-3 2-3 0,-2-2 0 16,1 2 0-16,-3-2 4 16,-3 1-1-16,-4 2-6 0,-4 2-3 0,2 2 4 15,-2 4 3-15,1 10 8 16,-2 4 3-16,0 3 0 0,5 4 1 15,0-1-2-15,3-2-2 0,3 0 5 0,1-3-3 16,0-3-6-16,5-1 0 16,2-2 2-16,3-6 1 0,0 1 4 15,4-4-4-15,4-4-1 16,2 0-1-16,6-1-1 0,0-10-2 0,5-1-3 15,-2-2 0 1,0-3 0-16,-4 2-32 0,-2-1 29 0,-4-2 4 16,-1 1-2-16,-2-2-11 0,-3 1-10 0,-3-3-1 15,-4-1 13-15,-4 0 4 16,-2 3 3-16,0 2 4 0,-7 5-2 15,0 7-10-15,-6 4 3 16,-2 2 4-16,-2 9 0 0,0 4 6 16,3 3-4-16,-3 3 1 15,3 4 3-15,2 0-3 0,4-3-23 0,3-1-9 16,3-5-2-16,2-2-8 15,0-2 30-15,3-3 5 0,3-3 2 16,0-2 5-16,1-3 0 0,0 0 1 0,4-4 0 16,0-8 28-16,2 0-17 15,3-3 8-15,0-4-8 0,2-3 9 16,-1-5 5-16,-2-2 7 15,0 0 5-15,-4-5-7 0,-1-2 4 0,0-3-5 16,0-4-12 0,-2-1-8-16,3 1-2 0,-3 2-1 0,-3 7-2 15,-1 11 10-15,-2 7 6 16,-2 6 4-16,0 7 1 0,0 1-11 15,-2 5-10-15,-4 13-8 0,-2 11 5 0,-3 10 3 16,1 6-2-16,2 0 0 16,2-1-3-16,3 0-31 0,3-2-51 15,0-4-41-15,0-6-108 16,0-5-151-16</inkml:trace>
  <inkml:trace contextRef="#ctx0" brushRef="#br0" timeOffset="36480.0511">7209 10253 725 0,'0'-5'0'0,"0"5"184"16,2 10-151-16,-2 14 41 16,0 18 54-16,0 16-65 0,-5 7-32 0,1 3-21 15,1-3-5-15,0-9-4 16,0-5 1-16,-1-5 3 0,0-7-8 15,-1-6 6-15,0-3-3 16,0-4 0-16,1-2 0 0,-2-6-11 0,4-4-4 16,0-5-8-16,1-4 3 0,-1-3 4 15,2 0-9-15,0-2 10 16,0-3 2-16,2-6 10 0,2-8 6 0,-1-7 1 15,1-3 1 1,-3-7-1-16,2-9 3 0,0-3-6 0,0-7 0 16,2-5 2-16,2-5-4 15,3-6 2-15,3-2 7 0,0 4-1 16,2 3 0-16,0 7-2 15,1 8-3-15,-3 11-2 0,-2 10 0 0,0 9 9 16,-1 8-1-16,-2 2-4 0,1 5-3 16,2 4 1-16,1 0-1 15,1 11 1-15,1 4 0 0,-1 2 1 0,0 4-6 16,-1 3 6-1,-4-3-1-15,-4 1-2 0,-4 0 0 0,-2-1 0 16,-8 4 5-16,-6 0 0 16,-3-2-4-16,-2 1-2 0,0-3-23 15,3-3-5-15,2 1-39 16,1-3-20-16,3-3-47 0,2-3-67 0,1-3-26 16,3-5-109-16</inkml:trace>
  <inkml:trace contextRef="#ctx0" brushRef="#br0" timeOffset="37350.0523">7609 10168 452 0,'0'-12'0'0,"0"0"214"0,0 3-104 0,-6-1-2 16,-3 2-33-1,2 1-24-15,-3 3-13 0,2 4-17 0,-2 0-4 16,-2 0 9-16,0 7-2 15,-2 5-10-15,1 6-8 0,2 3-2 0,2 1-3 16,4 2-1 0,2-4 0-16,3-1 0 0,0-3 0 0,0 0 0 15,4-5-1-15,2-2 1 0,2-1-5 0,-2-6 3 16,3 1-1-1,-1-1 0-15,0-2-4 0,1-4-16 0,2-1-5 16,-1-5 2-16,1 0 0 16,1 0 10-16,-2-2 1 0,-1 0 6 15,-1-2 10-15,-1 0-2 16,-1 1 2-16,-1-2 1 0,-3 2 0 0,2 2-1 15,-2 4 1-15,-2 0-1 16,2 7-1-16,-2 0 0 0,0 2-5 16,1 11-4-16,0 3 18 0,1 1 7 0,2 1-10 15,-1-1-1 1,1-3 4-16,0-2 1 0,3-4-2 0,-2-3-2 15,0-3 1-15,3-2-1 16,-2-2 12-16,4-7 6 0,3-7-15 16,-1-4-3-16,1-1-3 15,0-4-1-15,-3 2-3 0,1 2 1 0,0-1 0 16,-1-1-7-16,-2 2 5 0,0 1 2 0,-5-3 0 15,1 4 0 1,-2 3 0-16,-2 4 0 0,2 7 0 0,-2 2 0 16,0 3 0-16,0 4-10 15,-3 7 2-15,-2 3 14 0,2 6-2 16,-2-1 0-16,2-2-2 15,2 0-1-15,1-3 1 0,0-4 4 0,0 2 2 16,4-2-1-16,1-3-3 16,0 0-2-16,2-2-2 0,1-3 0 15,1-1 3-15,1-1 1 0,1 0-3 0,-2-3 0 16,1-2 2-16,-2-4-1 15,2-2 3-15,-1-2-3 0,-2-4-1 16,1 0 1-16,-2-3 1 16,0-1-2-16,0-1 0 0,2-4 0 0,0-1-1 15,1 2 0 1,0 0 0-16,-1 4-1 0,-2 5-4 0,-2 6 5 15,-1 3 0-15,-2 3-6 16,0 4 6-16,0 0 0 0,-1 8 0 16,0 6-28-16,0 9 31 0,-2 3-1 0,1 1 1 15,1-1-2-15,0-1 0 16,0-3-1-16,3-3 0 0,0-2 1 15,2-5-1-15,-2 0-1 16,2-5 1-16,0 0-1 0,-1-5 1 0,-1 1-36 16,0 0-22-16,0-3-80 15,-2 0-204-15</inkml:trace>
  <inkml:trace contextRef="#ctx0" brushRef="#br0" timeOffset="37520.0526">7866 9644 836 0,'-2'-7'0'0,"1"3"184"16,-1 2-174-16,-1 0-20 0,1 2-67 15,-2 6-73-15,0 2-86 0,-1 2-175 0</inkml:trace>
  <inkml:trace contextRef="#ctx0" brushRef="#br0" timeOffset="38810.0544">6297 11514 658 0,'0'-6'0'0,"-1"1"165"16,-2 2-58-16,-2 0-22 15,0 0-35-15,-1 3-4 0,-2 6-16 0,-2 8-21 16,-3 10-5 0,-2 10-1-16,-1 4 2 0,3 4-3 0,3-1 0 15,4-5-2-15,3-3 0 16,3-8-2-16,1-5 2 0,7-5-6 15,4-4 2-15,2-3 1 16,3-3-1-16,1-5 3 0,5-3-2 0,-2-8 0 16,4-3 1-16,-1-4 1 0,0-2-5 15,-2-1 5-15,-2-1-2 16,-4 2 2-16,-2-4-4 0,-2 0 2 0,-3-1 6 15,0-1 11-15,-4-3-5 16,-2 5 0-16,-3-1 1 0,0 5 2 16,-2 7 3-16,-4 4 1 15,-2 5-1-15,-1 4-2 0,-4 4-7 0,-1 9-4 16,0 9-1-16,-3 5 2 0,4 2-3 15,2 3 0-15,1-3 0 16,3-3 3-16,2 1-4 0,3-5 2 0,0-5-2 16,2-5-26-1,0-2 13-15,2-3 5 0,0-5-1 0,3 2-7 16,1-4-6-16,1 0-10 15,1-3 9-15,3-6-4 0,0-2-16 16,2-3-4-16,2-1-3 16,-3-2 26-16,0-1 9 0,0 0 13 0,-2 1 4 15,0 2 0-15,-2 3 0 0,-2 5-1 16,-1 4 0-16,1 3 0 15,-2 4-1-15,2 4 1 0,1 3 34 0,1 1-24 16,-1-1-4-16,2-3-3 16,-1-4 0-16,1-1-3 0,2-3 0 15,1-7 29-15,2-1-9 16,-1-8-2-16,0-2-2 0,1-3-3 0,-1-4-1 15,-2 1-6 1,-1-1-2-16,0 0-1 0,-1 2 1 0,-1-1 2 16,-1 0 1-16,-1 0-2 0,-1-1 1 0,0-1-2 15,0 1 0 1,-5-1-1-16,0-2-2 0,0 5 4 0,0 4-4 15,0 5 0-15,-3 8-1 16,2 6 0-16,0 0 9 0,-2 15-14 16,-2 7 7-16,1 7-1 15,0 3-1-15,1 1 0 0,2-1 1 0,-2-1-1 16,0-5 0-16,1-5 0 0,0-2 0 15,2-8-3-15,-3-2-1 16,3-2 1-16,0-5 0 0,0 0-6 0,0-2-10 16,0 0-3-16,3 0-5 15,2 0-11-15,2-4 22 0,0-5 7 16,4-1-1-16,-2-4 10 15,2-2 0-15,-1 2-5 0,3 0 7 0,-3 0-2 16,0 5 0 0,1 0 11-16,-1 4 0 0,1 2 14 0,0 3 0 15,2 4-5-15,-2 9-4 0,1 3-7 0,-3 2-2 16,1 2-4-1,-4-4 1-15,-3 1-5 0,-1-3 0 0,-2 0 2 16,-6-1 2-16,-5 1 13 16,-4-1-2-16,-4-1-8 0,-1 0-2 15,-3 0-2-15,3-3-1 16,2 2-2-16,1-4-15 0,6-3-15 0,4 0-27 15,-1-4-9-15,6 0 3 16,1-6-26-16,1-3-19 0,2-7-3 16,2 0-131-16</inkml:trace>
  <inkml:trace contextRef="#ctx0" brushRef="#br0" timeOffset="39070.0547">7019 11044 610 0,'0'-3'0'0,"0"3"230"15,2 2-198 1,1 8 9-16,0 9 30 0,-2 10-20 0,-1 6-19 16,1 5-9-16,-2 6-4 15,-6 1-7-15,1-1-6 0,-1-1 1 16,0-7-5-16,0-4-2 15,4-6 0-15,3-3-24 0,0-10-11 0,1-3-20 16,6-2 6-16,0-6-9 16,3 1-38-16,1-3-39 0,0-2-41 15,1 0-52-15,0-4-18 0</inkml:trace>
  <inkml:trace contextRef="#ctx0" brushRef="#br0" timeOffset="39350.0551">7123 11480 220 0,'9'-12'0'0,"0"-2"214"16,2-4-136-16,0 1-6 0,-1-1-19 0,2-3-24 15,-2 2 3 1,-2-2-10-16,-2-1 8 0,-3 2 12 0,-3 1 9 15,0 0-2-15,-4 6 8 16,-3 4-1-16,0 4-13 0,0 5-19 16,-2 0-16-16,4 7-4 0,-2 8-3 0,0 5 1 15,0 2-1-15,1 6 3 16,1 1 2-16,0 2 2 0,1 1 3 15,2-2 3-15,-1-5-4 16,3-1 1-16,0-6-1 0,5-6-3 0,3 0-4 16,2-7-2-16,2-5 2 15,3 0-2-15,-1 0 3 0,6-10-2 16,-3 0 0-16,2-2-4 0,0-1-55 0,0 3-20 15,-3-4-45-15,-2 3-86 16,-6-1-304-16</inkml:trace>
  <inkml:trace contextRef="#ctx0" brushRef="#br0" timeOffset="56860.0796">5118 12431 430 0,'0'-8'0'0,"0"-1"159"16,0-2-101-16,2 2 6 16,0 0 1-16,-2 2-12 0,1 2-16 0,1 3 3 15,-2 2 10-15,0 0 12 0,0 0-13 16,-3 0-31-16,-4 4-11 15,-3 9-1-15,-1 8 5 0,-3 6 2 0,-2 6-1 16,1 4-4 0,-2 4-1-16,2 5-6 0,-1 0 4 0,2-2-5 15,0-1 0-15,3-1 0 16,5 1 5-16,-1-2-1 0,5 1 9 15,1 0 2-15,1-2 5 0,3 1 0 0,4-3-5 16,4-2 1-16,2-3-3 16,2-3-4-16,3 0 6 0,2 0 8 15,2-4-9-15,0 0 9 16,0-5-17-16,-3-1-3 0,1-1-2 0,-5-4 4 15,0-1-4-15,-3-1-2 16,-1-2 2-16,-4-3 2 0,0 4-3 16,-1-4-26-16,1 0-42 15,0 0-31-15,2-3-6 0,-1-3-137 0,-3-2-383 16</inkml:trace>
  <inkml:trace contextRef="#ctx0" brushRef="#br0" timeOffset="57280.0802">5292 12953 746 0,'-1'-7'0'0,"1"1"211"15,0 5-138-15,0 1-35 0,3 4-30 0,4 8 15 16,0 7 14-16,2 3-2 16,-1 1-11-16,-1-1-5 0,1-1-4 15,-2-4-2-15,-1-1-4 16,-1-3 1-16,-2-5-3 0,1 1-1 0,0-5-2 15,-1 0 0-15,2-2-1 0,-2-1-4 16,0 1 2-16,2-2 1 16,-1-2-1-16,1-6 6 0,-1-5 5 0,1-3 9 15,-1-4-8 1,1-1-5-16,-1-6 0 0,0-2 0 0,-2-5-2 15,3-2-8-15,-2 0 3 16,1-1-1-16,-2 1 0 0,0 5 0 16,0 7 1-16,0 11-1 15,1 7-17-15,0 6-21 0,3 13-30 0,0 9 27 16,1 8-31-16,0 3-92 0,-1 0-19 15,-2-3-75-15,-2-6-199 16</inkml:trace>
  <inkml:trace contextRef="#ctx0" brushRef="#br0" timeOffset="57710.0808">5565 12843 730 0,'-3'-13'0'15,"1"4"235"-15,-2 1-126 0,2 3-33 0,-1 3-15 16,1 2-14-16,0 0-27 16,-1 12-23-16,1 3 6 0,-2 10 8 15,0 1-2-15,2-1-5 16,2-1-3-16,0-4 0 0,4-2-1 0,2-3 0 15,2-1 3-15,2-3-5 0,2-3 0 16,0-2-2-16,1-2-4 16,0-4 4-16,1-3 0 0,0-6 0 0,1-3 4 15,0-1 0-15,0-4-2 16,0-4 3-16,-2-1 0 0,-2-2-1 15,-4-1 0-15,-3 4 3 16,-4-5-1-16,-2 2 2 0,-4 1 0 0,-4-1-5 16,-1 5 2-1,0 6-1-15,-1 4 0 0,0 7-4 0,0 1 0 16,1 6-4-16,1 8 5 0,1 1-3 0,0 2-13 15,4 2-2 1,1-1-16-16,1 1-21 0,3 0-5 0,0-1-24 16,4-2-42-16,3-1-28 15,-2-1-57-15,2-4-211 0</inkml:trace>
  <inkml:trace contextRef="#ctx0" brushRef="#br0" timeOffset="57950.0812">5846 12698 566 0,'0'-3'0'0,"1"1"196"16,-1 2-85-16,0 2-57 0,1 8-55 0,0 6 2 15,2 4 41 1,-1-1-15-16,0 1-4 0,-2 1-5 0,0 0-5 15,0 0-5-15,0-2-6 0,0-2 2 0,0 0-1 16,0-3-3 0,0 1 0-16,1-1-120 0,-1-3-73 0,0-4-132 15</inkml:trace>
  <inkml:trace contextRef="#ctx0" brushRef="#br0" timeOffset="58100.0814">5833 12470 683 0,'-1'-2'0'0,"1"2"73"0,3 4-86 16,1 6-26-16,4 5-29 15,-1 4-134-15</inkml:trace>
  <inkml:trace contextRef="#ctx0" brushRef="#br0" timeOffset="58610.0821">6053 12562 775 0,'-7'-11'0'0,"2"5"261"15,0 0-167-15,0 4-3 16,1 2-40-16,-1 1-15 0,-1 11-20 15,-1 6-10-15,-1 10 0 0,0 5 3 0,2 3-1 16,2 0-3-16,1-2-3 16,3-2 1-16,0-5-3 0,0 0 0 15,3-5 0-15,2-1 0 16,1-6 0-16,1-4-7 0,3-3 2 0,0-5 3 15,3-1 1 1,1-2-5-16,1-5 0 0,3-6 5 0,2-5-9 16,2-4 12-16,-1-2 0 15,-1-1 0-15,-1-3-4 0,-5-1 4 16,-3-1 1-16,-1-2-4 0,-3-2 2 0,-2-1 1 15,-3 0-2-15,-2 2 0 16,0 7 3-16,0 4-3 0,-4 9 0 16,-2 5 2-16,1 5-4 15,-2 2-4-15,-2 10 3 0,-1 8 0 0,-1 7 6 16,1 4-1-16,0 6 0 15,1 1 2-15,1-1-1 0,2-5-3 16,2-2 0-16,3-2 0 16,1-7 0-16,2-1 0 0,3-3 3 0,2-2-5 15,1-1 4-15,1-3-3 0,3-3-5 16,4-5 6-16,1-2 0 15,3-4-77-15,5-6 9 0,-3-2-62 0,2-6-159 16,-1-5-147 0</inkml:trace>
  <inkml:trace contextRef="#ctx0" brushRef="#br0" timeOffset="59510.0833">6508 12583 840 0,'0'-2'0'0,"0"1"260"15,0 1-193-15,0-1-32 0,7-3-19 16,3-2 4-16,10-2-5 16,2-5 1-16,8 1-2 0,3-3-4 0,3 0-1 15,1 2-2 1,-5-1-4-16,0 5-3 0,-6-1 0 0,-4 0 5 15,-1 1-7-15,-4 1 3 16,-1-1 1-16,-1 1-3 0,-1-2 1 16,-1 1 0-16,1 0-33 15,-3 1 6-15,0 3-2 0,-4 1-8 0,-4 1 7 16,-1 3-1-16,-2-2 8 0,-2 0 18 15,-4 0-23-15,-4-2-3 16,-2 0 13-16,-1 1 4 0,-2 0 8 0,-2 2 5 16,-1 1-2-16,1-2 0 15,0-1 3-15,3 3 0 0,4-3 0 16,2 3 14-16,5 0 4 15,1 0 8-15,2 0-6 0,0 0-12 0,1 0-9 16,0-2 0 0,3 2-1-16,3 0 4 0,3 0 24 0,3 0-14 15,2 0 2-15,2-2-1 0,0 1 2 0,-3-3 2 16,1 3-8-1,-2 1 0-15,-2-1-1 0,-1 0-1 0,-4 1-5 16,1 0-1-16,-4 0 0 16,0 3-1-16,-1 0 0 0,-2 3-1 15,0-1 1-15,0 5 1 16,-1 4-1-16,-4 1 7 0,0 4-5 0,-3 2 3 15,2-1-5-15,-1 0 0 0,1 0-30 16,1-2 2-16,0-3-41 16,3-1-4-16,-1-3-42 0,3-2-69 0,-2 1-64 15,1-6-186-15</inkml:trace>
  <inkml:trace contextRef="#ctx0" brushRef="#br0" timeOffset="60080.0841">7173 12027 663 0,'4'-15'0'0,"-3"5"276"0,1 5-175 16,-2 2-15-16,0 3-14 15,0 9-50-15,0 13-22 0,0 9 0 0,-2 10 78 16,-1-2-57-16,0 0-5 16,0-2-5-16,0-5-3 0,-3-3-4 15,3-2 0-15,-1-5-2 0,0-1-2 0,3-3 0 16,-1-5 3-16,2-4-4 15,0-3 2-15,0-3-2 0,2 1-18 16,2-3 7-16,3-1 0 16,2 0 1-16,1-7 9 0,2 0-2 0,-1-4-5 15,2 2 6 1,1-1 2-16,2-2-1 0,-1 1 1 0,-2-1-1 15,0 2-1-15,-2 0 1 0,-3 1-1 0,-1-1 0 16,0 0 1 0,0 3-1-16,-4-1 1 0,1 1 4 0,-3 1-1 15,-1-2-1-15,0-1 0 16,0 3 1-16,0-1-1 0,0-1 0 15,0-1 4-15,0 2-4 16,-1 4 0-16,1-1 9 0,0 3-3 0,0-1 2 16,0 2-2-16,-2 0-5 15,1 0-2-15,0 12-8 0,0 5 6 16,-2 7 6-16,1 6 2 0,2 0-3 0,0-2 0 15,0 0-2-15,0-3 0 16,0-1 2-16,0-5-1 0,2-4-1 16,-1-1 0-16,-1-5-12 15,2-1-6-15,-1 0-13 0,0-3-35 0,2-2-63 16,0 0-66-1,-3-2-124-15</inkml:trace>
  <inkml:trace contextRef="#ctx0" brushRef="#br0" timeOffset="60680.085">7483 11921 731 0,'2'-8'0'15,"0"3"272"-15,-1 5-148 16,0 0-56-16,1 10-39 0,1 8-6 15,0 10 17-15,-1 9-12 0,-2 6 0 0,0 2-7 16,-2 1-5-16,-1-1-6 16,-3-4-5-16,0-7-3 0,1-2-2 15,1-6 0-15,1-4 1 16,3-3-1-16,-2-4-20 0,2-4-7 0,0 0-20 15,3-4 0 1,1-3-8-16,1-2-9 0,0-2 18 0,1-7 14 16,2-1 2-16,-1-8 9 15,1 0 5-15,3-4 2 0,-3-7-6 16,5-3-8-16,0-5-6 0,3-3 14 0,3-6 7 15,-2 3 7-15,1-1 7 16,-5 1-1-16,-3 10 0 0,1 2 40 16,-7 8 7-16,-1 7 6 15,0 5-11-15,-2 6 3 0,0 3 16 0,-1 0-34 16,0 1-21-16,0 5-9 15,0 5 6-15,0 4 10 0,2 5-5 16,-9 3 0-16,0-1-5 16,0-1 0-16,-3 0-2 0,0 0 0 0,2 0-1 15,-2 0 0-15,2 1 2 0,2-3-2 16,1-1-19-16,3 0 4 15,-1-4-9-15,2-2 3 0,1-3-1 0,0-2 4 16,1-2 9 0,2-2-5-16,1-1 2 0,1-1 9 0,0 0 2 15,3 2-1-15,1 4 4 16,-2-3 5-16,3 1 1 0,-1 0-1 15,0-2-4-15,-2 2-2 0,3 0 1 0,-3-1-1 16,1-1-2-16,0-1-18 16,-3-2-4-16,-1 1-47 0,-1-1-42 15,0 0-71-15,0 0-162 16</inkml:trace>
  <inkml:trace contextRef="#ctx0" brushRef="#br0" timeOffset="60950.0854">7796 11800 609 0,'4'-12'0'0,"0"4"224"16,-1 4-132-1,-1 4-1-15,3 2-45 0,-1 11 11 0,2 10-2 16,-3 9-13-16,-3 6-8 15,0 2-5-15,0 0-4 0,-3-1-8 16,-1-3-8-16,2-2-5 16,-2-3-3-16,4-5 0 0,0-4-2 0,0-2-8 15,0-3-9-15,2-5-20 0,0 1-14 16,1-5-15-16,0-2-36 15,0-2-33-15,0-3-40 0,1-1-143 0</inkml:trace>
  <inkml:trace contextRef="#ctx0" brushRef="#br0" timeOffset="61200.0857">7981 11660 642 0,'0'-9'0'0,"1"8"250"0,2 1-159 15,-2 10-81 1,0 9 27-16,2 10 32 0,-3 7-21 0,0 0-19 15,0 2-1-15,-2-3 0 16,1-3 1-16,0 1-7 0,-2-4-10 16,0 3-5-16,2-4-7 15,-1 0 0-15,2-1 6 0,-2-2-6 0,2-1-14 16,-1-4-20-16,1-5-30 0,0-1 0 15,0-3-21-15,1-5-72 16,1-1-17-16,-2-2-68 0</inkml:trace>
  <inkml:trace contextRef="#ctx0" brushRef="#br0" timeOffset="61400.086">7833 11986 702 0,'0'-3'0'0,"3"-1"117"0,4-3-29 16,2 1-18-16,3 0-10 15,2-3-14-15,2 1-16 0,2 0-18 16,0 2-7-16,1 1-4 16,-3 2 1-16,1 0-4 0,-2 1-54 0,3-1-16 15,0-1-61 1,1-1-71-16,-1-3-106 0</inkml:trace>
  <inkml:trace contextRef="#ctx0" brushRef="#br0" timeOffset="61860.0866">8140 11776 551 0,'-6'-7'0'0,"0"1"245"0,3-1-131 15,-1 2-17-15,4 0-29 16,0 1-19-16,0-1-20 0,3-2-11 0,-1 2 1 16,4-1 6-16,-2 2-10 15,2-1-2-15,3 3 5 0,-2-1 0 16,1 3-6-16,2 0-4 0,-2 0-6 0,2 3 0 15,-2 1-1-15,0 2 0 16,-1 1-1-16,1 0 0 0,-3 0 1 16,1 2-2-16,-2-2 2 15,-1 2-1-15,-1 0-3 0,-2 3 3 0,0 0 0 16,-2 5-4-1,-5 2 4-15,-2 6 8 0,-3 1-8 0,-1-1 0 16,1 1 2-16,2-4-2 16,0 0 0-16,4-1-2 0,-4-2 1 15,5 1 0-15,2-5 0 0,0-1-4 0,2-6 6 16,1 1-2-16,0-2 0 15,0-2 1-15,1-1 0 0,2-2 0 16,2 0-7-16,0 1 5 16,2-2 4-16,0-1-4 0,2 0 4 0,0-7-1 15,3 2 3 1,-3-4-2-16,1 4-2 0,1-5 0 0,0 3 7 15,0-1-4-15,0 1-2 0,0 0-1 0,1 0 0 16,-1 1 2-16,-2 0-3 16,-3 0-19-16,-3 4-14 0,-3-1-21 15,0-1-51-15,0 2-36 16,-4-3-94-16,-3 0-256 0</inkml:trace>
  <inkml:trace contextRef="#ctx0" brushRef="#br0" timeOffset="62050.0869">8104 11971 673 0,'3'-6'0'16,"4"-2"159"-16,3-2-45 0,2-2-19 16,4 0-42-16,-1 1-4 15,5 0-22-15,-3 3-19 0,-1 2-6 0,1 2-4 16,1-1-27-16,-1 2-43 15,1-3-48-15,0-3-21 0,-1 0-98 16,-3-1-186-16</inkml:trace>
  <inkml:trace contextRef="#ctx0" brushRef="#br0" timeOffset="62430.0874">8337 11305 613 0,'-4'-11'0'16,"3"1"224"-16,1 3-130 16,0 5-10-16,-1-1-19 0,1 3-6 15,0 0-38-15,4 0-10 16,5 0 19-16,6 3 21 0,2 2-13 0,5 4-3 15,2 3-5-15,1 5-5 16,4 4 5-16,-3 7-5 0,0 1-5 16,1 4-4-16,-6 1-3 15,0 0-7-15,-4 7-1 0,-1-2 3 0,-1 3-8 16,-4 0 0-16,-1-2 6 0,-7-2-6 15,-2 1 0-15,-2-2 0 16,-7 3 5-16,-2-1-4 0,-4 0 2 0,0 0-2 16,0 0-2-1,-3-2-16-15,0 2-27 0,0-3-22 0,1-1-20 16,-1-4 7-16,1-2-60 15,-2 0-54-15,-4-4-172 0</inkml:trace>
  <inkml:trace contextRef="#ctx0" brushRef="#br0" timeOffset="77130.108">8556 6770 201 0,'-4'-13'0'0,"0"1"187"16,-2-5-118-16,1 2 9 0,-2 1-23 0,-1-3-7 15,0 5-1 1,-2 0-27-16,0 0 7 0,0 2-5 0,-1 4-8 15,-3-2-2-15,-2 4-5 16,-2 2 0-16,-6 0 5 0,2 2 1 0,-6 4-9 16,2 4-5-1,2 2-2-15,1 0 4 0,1 2-2 0,4 0-203 16,-2-4 39-16,4-4-215 15</inkml:trace>
  <inkml:trace contextRef="#ctx0" brushRef="#br0" timeOffset="79210.1109">7688 6618 469 0,'-3'0'0'16,"0"0"197"-16,-1 0-119 16,1-1-5-16,3 1-7 0,-1 0-11 15,1-2-6-15,0 1-4 16,-1-4-18-16,1 0-14 0,0-6-1 0,-1-2 6 15,1-4 1 1,0-5-3-16,3-4-1 0,5-8 2 0,-3-5 3 16,2-4 4-16,-1-4 0 0,1-7 8 0,-2-2-3 15,0-5-6 1,-2-2-2-16,0-1-7 0,-2 2-1 0,-1-3-1 15,0 4-5-15,0 1-3 16,0 4-2-16,-1 3-1 0,1 7 0 16,-1 5-1-16,1 7 0 15,0 12 0-15,2 5 0 0,1 5 0 0,-1 5-1 16,-1 3-1-16,0 1 3 15,-1 3-2-15,1 0-4 0,-1 0 4 16,0 0-2-16,2 0-3 0,1 0 6 0,0 2 0 16,1 1 0-16,2-3 1 15,2 0 2-15,2 0-3 0,4-6 0 16,1-4 2-16,7-3-2 15,2-3 0-15,4-5 2 0,4-2-3 0,-1-4 2 16,1-1 1 0,-2 2-2-16,-3 0 0 0,-3 2 1 0,-2 4-1 15,-2 1 0-15,-1 4 2 16,-3 0-2-16,1-1 0 0,-3 3 2 15,0-1-3-15,3 0 2 0,-3 4-2 0,2 0-9 16,-3 3-2-16,-3 2-4 16,-4 1 3-16,-2 1 0 0,-3 3-11 15,0 0-1-15,-1 0 19 16,-1 0-1-16,-4 0-12 0,-1 0-12 0,-2 0 8 15,3 0 9-15,-5 0 4 16,1 0-2-16,1-1-9 0,-1-1 1 16,1-1-8-16,1 1-1 0,0-4 17 0,-1 0 8 15,3-1 2-15,-2-2 2 16,1-1 0-16,1 3 6 0,-1-1 11 15,1 2 5-15,2 3 3 16,0 0-8-16,0 3-1 0,2-2-3 0,1 0-3 16,0 2-13-1,5 0-4-15,4 0 7 0,2 2 0 0,3-2 0 16,2 0 5-16,1 0 1 15,0-2 3-15,-2-1-4 0,-6 2-2 16,1 1 1-16,-7 0 1 0,0 1-3 0,0 8 3 16,0 4 4-16,2 5-5 15,1 3 1-15,-2 5-2 0,-1 1-3 16,1 0 0-16,-3-3 6 15,-1 2-7-15,0-1 1 0,-2-4 0 0,-2 1 3 16,-1-3-3-16,1 0-53 16,0-1-10-16,2-2-69 0,0-6-118 15,-2-6-255-15</inkml:trace>
  <inkml:trace contextRef="#ctx0" brushRef="#br0" timeOffset="80130.1122">8514 4151 721 0,'5'-19'0'16,"4"1"0"-16,1 0 100 0,0 2-9 15,2 0-28-15,3 0-17 16,0 2-21-16,-1 3-11 0,3 4 2 0,-5 1 8 16,1 6-1-16,0 0 1 0,-2 3-14 15,-1 8-8-15,-1 1-2 16,-4 6 0-16,-2 1 4 0,-2 4-1 0,-1 1 4 15,-1 1-4 1,-5 0 1-16,-1-4-1 0,-4 0 0 0,4-4-6 16,-3-2-1-16,0-2-1 15,7-6 3-15,-2-4 3 0,3-3-2 16,1 0-2-16,1 0-2 15,0 0-1-15,2-4-4 0,2-4 8 0,0 0 3 16,2-3-2-16,2 3 2 0,0 1-1 16,2 3 0-16,-1 0-1 15,-1 4 1-15,2 0 0 0,-2 4 0 0,1 7 6 16,-1 2-3-16,0 3 0 15,-1 3 0-15,-2-2-2 0,0 3 0 16,-2-1 3-16,-1 2-3 16,-2 0-1-16,0 1 0 0,-3 2 4 0,-5-3 0 15,-2 1 0 1,0 0-5-16,-4-3 2 0,-1-2 5 0,-1 0-4 15,0-6 2-15,-1 0-2 0,2-4 1 0,1-4 3 16,-3-3 6 0,4 0 7-16,2 0-2 0,-2-6-5 0,4-2-4 15,-1-1-6-15,0 0-1 16,2-1-2-16,1-1 1 0,2 5-2 15,2 0-16-15,2 2-11 16,1 3-39-16,8 1-74 0,0 0-42 0,2 1-119 16</inkml:trace>
  <inkml:trace contextRef="#ctx0" brushRef="#br0" timeOffset="80890.1133">9104 4130 729 0,'-7'-18'0'0,"0"3"199"16,-1 1-85-16,-4 4-49 16,1 4-4-16,0 5-10 0,-2 1-26 0,-2 5-15 15,1 9-3-15,-3 6 3 16,1 9-4-16,4 4-1 0,2 2 1 15,3-1-6-15,6 0 0 0,1-8 2 0,0-3-2 16,7-5 0-16,2-6-5 16,1-4 1-16,2-6-5 0,1-2 7 15,1-6-3-15,3-9 1 16,0-3 4-16,0-3 0 0,-1-3 3 0,-4-2-1 15,-1 1-2 1,-2-4 0-16,-1-4 0 0,-1-1 9 0,-2-3 1 16,0-3 2-16,-2-2-1 0,-2-1-2 0,1-2 0 15,-2 5-4 1,0 5 3-16,-2 6-5 0,-1 7 1 0,0 7 4 15,2 6-2-15,1 6-4 16,0 2-3-16,0 1 2 0,0 0-2 16,0 7-6-16,0 10-3 15,-1 13 11-15,0 11 0 0,-1 4 2 0,2 6 1 16,0 1-4-16,0-3 0 15,0-3 6-15,0-8-8 0,7-7-3 16,-1-7-5-16,3-5-2 0,2-6-2 0,0-2-4 16,2-6-4-16,0-4 9 15,1-1-7-15,1-2-3 0,-2-8 15 16,-1-1-6-16,1-2 1 15,-3-5 7-15,-1 0 2 0,-1-4 2 0,0-2 3 16,-4 0-1 0,-1 1 0-16,1 3 0 0,-4 5 3 0,1 5-2 15,-1 6 3-15,0 1 2 16,0 3 0-16,0 0-2 0,0 7-8 15,0 5-7-15,2 3 13 0,0 3 2 0,1-1-2 16,0-2-1-16,2 0 0 16,-2-3-2-16,1 0-7 0,3-2-8 15,-3-1-22-15,2-1-11 16,1-1-12-16,-1-2-40 0,2-4 19 0,0-1-35 15,2-4-40-15,-1-5 11 16,-2-2-26-16</inkml:trace>
  <inkml:trace contextRef="#ctx0" brushRef="#br0" timeOffset="81040.1135">9338 3749 538 0,'-11'-27'0'0,"5"7"199"0,0 5-104 16,3 7-25-1,2 2-19-15,1 3-24 0,0 3-25 0,5 1-4 16,1 9-20-16,3 8-38 15,-1 5-60-15,2 7-54 0,0 0-93 16</inkml:trace>
  <inkml:trace contextRef="#ctx0" brushRef="#br0" timeOffset="82330.1153">9582 3906 804 0,'-6'-21'0'0,"1"2"198"15,0 3-119-15,-2 4-10 0,1 2-25 16,1 4-7-16,0 4-4 16,-1 2-11-16,-3 2-6 0,-1 15-9 0,-1 7 0 15,0 10-4 1,1 3-3-16,3-4 0 0,4-1 4 0,3-10-4 15,0-1 0-15,4-4-16 16,3-5-5-16,2-4 6 0,0-2-3 16,2-3 0-16,0-3 10 0,0-5 0 0,1-7-6 15,-1 0 7-15,-1-2 2 16,-1-3 2-16,-2-1 3 0,-1 0 0 15,-1-2 1-15,1 1-1 16,-1 0 1-16,0 2-1 0,0 2 0 0,-3 5 1 16,-1 5-1-16,1 2 0 15,-2 3 2-15,0 0-2 0,0 8-5 16,-2 13-5-16,1 9 8 15,-3 11 3-15,1 8 7 0,0 5-9 0,1 0 2 16,1 1 4-16,2 2-6 0,-1-3-32 16,0 1 17-16,-2-3-31 15,-1-3 14-15,0-3 22 0,-1-5 6 0,-3-1-9 16,0 0-16-1,-1-5-16-15,-3-5 20 0,0 0 14 0,-1-6 12 16,-3-3 0-16,1-1-1 16,-1-5 3-16,-2-6 6 0,3 1 0 15,-1-8 0-15,4-2 2 16,1-1 6-16,4-8-6 0,2-8-5 0,2-4-2 15,2-6 6-15,0-7 12 0,2-7 3 16,3-3 0-16,4-6-2 16,2 1-6-16,3-6 1 0,3-2-11 0,1 3-4 15,2 3 0-15,1 2 1 16,0 8-3-16,4 0 0 0,0-1 0 15,-1 4 0-15,-1 1-1 16,-3-1 2-16,-3 7 0 0,-4 3-1 0,-3 7 0 16,-5 9 2-16,-3 5 0 0,-1 4 20 15,-1 3 8-15,0 0-7 16,0 0-14-16,0 2-11 0,0 3-7 0,0 6 15 15,-1 2-4 1,1 2 1-16,0-1 0 0,1 0-2 0,3 2-1 16,0-4 0-16,1 3 2 15,1-3-3-15,-3-1 2 0,2-3-2 16,0 0-17-16,0-4 2 15,-2-1 0-15,3-3 0 0,0 0 12 0,2-4 2 16,1-8 2-16,1-1 0 0,-2-3-1 16,2-3 1-16,-3-7 0 15,-1 0 3-15,1-5-3 0,-1-4 0 0,-1-4 3 16,0-4 0-16,-1-3 5 15,0 0 1-15,0-1 0 0,-4 5 0 16,3 8-2-16,-3 5 3 16,0 6-1-16,0 8-2 0,1 2 0 0,0 5-1 15,-1 1-2 1,1 7-2-16,-1-1 0 0,0 1 1 0,0 1-1 15,0 8-4-15,0 10-7 0,0 11 12 0,-2 9 1 16,-1 7-1 0,0 3-3-16,1 1 0 0,1-3 5 0,-1-4-5 15,1-6 0-15,-1-6 3 16,2-3-3-16,0-9 0 0,0-2 1 15,0-5-1-15,3-4-5 16,0 1 0-16,1-6-6 0,-1 0 2 0,2-3 1 16,0 0 2-16,1-3 3 0,1-1 2 15,-1-5-2-15,3-2 3 16,-3 0 0-16,1-4-4 0,0-1 3 0,0-1 1 15,1-3 0-15,-1-1-3 16,0-1 3-16,-1 1 0 0,5 2-1 16,-5 2 2-16,2 2-2 15,-2 3 1-15,-1 3 0 0,0 3-3 0,-1 4 4 16,0 0-2-1,1 1 1-15,-3 0 0 0,-1 1 1 0,1-2-1 16,-2 2 0-16,3 0 0 0,0-1 0 0,0 1 0 16,0 0 0-1,0 0 0-15,1 0 0 0,-1 0-1 0,1 0 0 16,-3 0 0-16,-1 0 0 15,1 0-1-15,-1 0 1 0,0 1-2 16,0 1 1-16,-1-2-2 16,1 3-29-16,-1 0-63 0,-1-3-68 0,2 0-177 15</inkml:trace>
  <inkml:trace contextRef="#ctx0" brushRef="#br0" timeOffset="82660.1157">9912 3659 515 0,'4'-9'0'15,"2"1"176"-15,4-3-74 0,0-2-35 16,3 1-9-16,2-2-3 0,0 2-29 0,0 2-18 16,-2-1-9-16,-3 3 2 15,-1 3-2-15,-3 2-82 0,-2 3-31 16,-4 3-69-16,-1-1-228 15</inkml:trace>
  <inkml:trace contextRef="#ctx0" brushRef="#br0" timeOffset="82830.116">9640 3634 598 0,'8'-10'0'0,"1"-1"10"0,-1 3-14 15,-3 0-164-15</inkml:trace>
  <inkml:trace contextRef="#ctx0" brushRef="#br0" timeOffset="84310.1181">10161 3598 369 0,'1'-3'0'0,"1"3"193"0,-2-4-91 16,2 1-5 0,-2 1-8-16,0 0-27 0,1 2-11 0,-1-2-5 15,0 2-17-15,0 3-9 16,-3 7-14-16,-4 7 5 0,-4 4-7 0,1 4 7 15,-2-2-3 1,0-1-4-16,4-4-1 0,-2-3-2 0,3-4 3 16,3-4-1-16,1-2-1 0,1-1 0 0,1 0-4 15,1 0 3 1,-1 0 0-16,1-1-2 0,-2 0 1 0,1-1 0 15,1 0-12-15,0 0 6 16,0-1-3-16,1 2 2 0,2-3 4 16,1 0-1-16,3 0 1 15,5 1 6-15,0 1 0 0,2 1-2 0,1 2 0 16,-2 0 0-16,0 2-1 15,-1-1 0-15,-3-1 0 0,-2 2-7 16,-2 2 3-16,-2 2-1 0,-3 0 1 0,0 1 5 16,-3 0 1-16,0-2-2 15,-4 2 0-15,-1-1 4 0,1-1-7 16,-4 2 6-16,1-1 3 15,-1-2-5-15,-4-1 2 0,3 0 2 0,-3-5 3 16,1 0 1 0,3 0-2-16,3-2-5 0,1 0-2 0,5-1 0 15,2 0-7-15,-1 0-8 16,1-2-17-16,2-3-36 0,0 0-24 15,2 2-41-15,1-1-148 0</inkml:trace>
  <inkml:trace contextRef="#ctx0" brushRef="#br0" timeOffset="86390.121">10418 3880 516 0,'-1'-3'0'0,"0"1"223"0,1 0-112 16,0-1-40-16,0 1-12 16,0 0-13-16,0-1-14 0,0 3-1 0,0-3 1 15,0 2-14 1,0 1-7-16,0 0 1 0,0-2 3 0,2 1 0 15,-1 0 0-15,2-3 0 0,3 2-2 0,0 1 5 16,1-4 1 0,2 3-1-16,0-1-2 0,2-1-4 0,1 0 1 15,0-1-1-15,2 1-1 16,2-3-2-16,0-2 2 0,2-3 4 15,2 0 1-15,-1-1 5 16,2 1 2-16,-1 2-6 0,-2 0-4 0,3 1-6 16,2 0-3-16,0 1 7 0,0 0-4 15,1 2-4-15,-1 0-3 16,4 0 0-16,-1 1 3 0,-1-2-3 0,2-1 0 15,-2 1 3-15,1-2-3 16,-4 0 0-16,-2 1 3 0,-3 1-4 16,0-1 2-16,-2 1 2 15,-3 0-3-15,2 0 0 0,-3 1 0 0,2 0 0 16,-1-2 0-1,0 3 3-15,-1-1-3 0,1 2-1 0,-3 0 3 16,-2-1-4-16,-2 2 4 0,-1 0-2 0,-2 1 0 16,-1 2 0-1,0-1 7-15,-1 0 0 0,0-2 2 0,-1-1-3 16,-2 1-5-16,1-1 3 15,0 1-3-15,-4 1 0 0,4-2 0 16,-2 3-2-16,0-2 0 16,1 1 2-16,1-1 1 0,-4-1-2 0,0-1 0 15,-2 0 2-15,-2-2-2 16,1 1 0-16,-1 0 0 0,-3-2-2 15,1 4 4-15,-1-1-2 0,-2 0-2 0,5 2 4 16,1 1 0-16,2-1-3 16,3 2 2-16,-1-5 0 0,2 4-2 15,-1-1 0-15,1-1 1 16,-4 1 1-16,2-1 0 0,3 2 2 0,-3-1-3 15,3 2 0 1,2 1 0-16,0 0-5 0,0-1 2 0,0 1-7 16,4 0-5-16,1 0 12 0,3 2 1 0,3 1-3 15,3 0 6 1,-1 0-1-16,1 0 0 0,1-1 0 0,1 1 1 15,-2-1-1-15,0 0 0 16,0 4 2-16,-4-2-2 0,4 2 0 16,-3-2-2-16,-1 1 1 15,2-1 2-15,-1-1-1 0,-1 1 0 0,-2-2-2 16,1 1 0-16,-4-3-7 15,0 1 8-15,0-1-1 0,-3 0-3 16,-1 0 6-16,0 0-1 0,-1 1 0 0,0-1 0 16,0 0 2-16,0 0-2 15,0 1 0-15,0-1 3 0,0 0-3 16,0 0-4-16,0 0 2 15,0 0-2-15,-1 1 2 0,-1 3 1 0,-3-1-1 16,1 4 2 0,-1 1 0-16,-2 3-7 0,-1 4 9 0,0 5-4 15,-1 1 2-15,1-2 0 16,-1 1 4-16,0-3-5 0,1-2 2 15,0 1 3-15,-2-1-5 0,3 1 2 0,0 0 1 16,-3 0-3-16,0 3 1 16,0-2 0-16,1 4 0 0,0-1-1 15,4-3 3-15,-2-3-3 16,2-3 2-16,2-1-2 0,-2-3-5 0,3-3 4 15,1-1-1-15,-1-1-4 16,2 0 3-16,0-1-7 0,-1-1-14 16,1 0-6-16,0 1-17 0,0 0-35 0,0-1-13 15,3 1-41-15,-3-1-81 16,1 0-110-16</inkml:trace>
  <inkml:trace contextRef="#ctx0" brushRef="#br0" timeOffset="92230.1291">11531 3439 608 0,'0'0'0'0,"-3"0"201"16,-1 0-124-16,-1 11-25 0,-4 4 4 0,-3 8-4 15,2 3-17-15,-3 3 0 0,0 3-7 16,6-1-10-16,0-5-3 16,4-3-9-16,3-6-4 0,0-2-2 0,7-3 0 15,3-5-4-15,-1 0 3 16,3-7 1-16,2 0 0 0,-3-4 3 15,2-6-2-15,0-2 2 16,-4-3 1-16,3-1 0 0,-3 1-1 0,-4-5-2 16,0 1 5-16,-2-3-1 0,-3 0-2 15,0-2 3-15,-1 2-2 16,-3 1-1-16,-1 1 5 0,-1 2-3 0,0 3-3 15,-1 4 4 1,1 6-1-16,-1 3 0 0,0 2-2 0,1 3-3 16,0 6 0-16,1 4-3 15,2 1 3-15,3 2 0 0,0-3 0 16,0-1 0-16,5-1-4 15,2-4 1-15,1-1 0 0,2-4-2 0,4-2 4 16,2-1-1-16,-1-7 2 0,3-7 0 16,0-2 2-16,0-2-2 15,1-2 0-15,-1-2 3 0,-4-3-3 0,-2 1 0 16,0 0 5-16,-7-2 1 15,0 0 12-15,-1-2-3 0,-2 0-2 16,0 0-4-16,0-5-1 16,-1 5-7-16,0 0 6 0,-1 4-5 0,0 6 0 15,0 5 7 1,-1 8 2-16,0 5 1 0,1 1 0 0,0 0-11 15,0 13-2-15,-4 14-17 0,0 15 20 0,-3 19 3 16,0 14 0 0,-3 8-2-16,3 7-3 0,-2 0 0 0,2-2 8 15,1-6-8-15,1-10 0 16,4-9 4-16,-2-5-4 0,3-11-7 15,1-1-4-15,2-6-29 16,1-6-2-16,1-5-9 0,-1-6-21 0,1-6 17 16,1-5-8-16,-1-6-14 0,1-6 49 15,1 0 19-15,-1-9-15 16,2-8 9-16,0-6 14 0,-1-6 0 0,-1-4 2 15,-2-3 9-15,-1-5-1 16,-1-4 3-16,-2-2-4 0,-4-2-2 16,-4 3 12-16,0 5 4 15,-3 3 21-15,4 9-9 0,0 5-1 0,-1 6-7 16,4 9-11-1,2 2-4-15,2 4-7 0,0 1-1 0,0 1-4 16,0 0-1-16,0 1 1 0,0 0-1 0,0 0-2 16,4-2 2-1,4-1 2-15,-1-2 0 0,3-6-3 0,6-3 3 16,-2-3 0-16,3-1 0 15,1-2 0-15,-5-3 0 0,1-3-1 16,0-1 1-16,-4-4 0 16,4 1 2-16,0-3 5 0,-3-5 0 0,-1-2 4 15,1-1 0-15,-5-2 4 16,1 3-1-16,-2 2-1 0,-4 7 5 15,-1 11 1-15,0 8 0 0,0 8 8 0,0 4-9 16,-1 0-12-16,-4 17-12 16,-1 14 2-16,1 17 4 0,-4 16 2 15,3 8 4-15,0 7-5 16,0 4 0-16,2 2 3 0,3 0-2 0,-2-4-3 15,-1-8 2 1,4-8 0-16,-1-7-17 0,1-12-10 0,0-5-9 16,1-10-16-16,7-8 15 0,-1-5 6 0,3-7-17 15,1-4 3 1,3-5 2-16,-3-2 11 0,2-8 24 0,2-2-1 15,-3-6-45-15,-1-5 45 16,-2 2 5-16,-2-5 4 0,-3-1 24 16,-2-3-3-16,-2-3 12 15,-3-4-5-15,-5-5-4 0,-6 0-8 0,-2-1-9 16,-1 6 3-16,-6 5 2 15,4 9 16-15,1 6 0 0,3 4 4 16,7 5-7-16,5 3-15 0,1 3-8 0,2-3-4 16,2-1-7-16,2-1 3 15,7-4 7-15,-1-2-2 0,1-1 0 16,2-2-13-16,1-3 6 15,1 0-2-15,0 0 6 0,3-1-1 0,-3 0 0 16,1 1 3 0,1-3 1-16,-5 3 0 0,0-3-13 0,-1 2 20 15,-4 1-6-15,-1 4 9 16,0 6-1-16,-4 3-6 0,-2 4 0 15,0 0-2-15,0 7-2 0,0 6 2 0,-2 11 12 16,-4 5-6-16,1 0 2 16,3 0-4-16,-1-6-2 0,3-2-1 15,0-1-2-15,0-5 0 16,0-2 0-16,3-2-1 0,1-2-40 0,0-3 8 15,3-2-19-15,-1-2-20 16,0-2-6-16,2 0-16 0,-3-1-95 16,1-8-20-16,1-1-178 0</inkml:trace>
  <inkml:trace contextRef="#ctx0" brushRef="#br0" timeOffset="92380.1294">12110 3087 502 0,'-2'-3'0'16,"1"-1"206"-16,0 1-113 15,1 1-28-15,0 2-32 0,0 0-34 16,3 1-19-16,2 10-30 0,2 6-52 0,1 6-53 16,-3 7-117-16</inkml:trace>
  <inkml:trace contextRef="#ctx0" brushRef="#br0" timeOffset="92890.1301">12272 3282 510 0,'0'-14'0'0,"-3"1"290"0,-4 1-138 15,1 3-50-15,2-1-20 0,-3 5-14 16,4 3-18-16,-2 1-11 16,0 1-7-16,1 5-17 0,-2 9-12 0,-2 11-3 15,-2 4 0 1,3 5 14-16,-1 2-9 0,3-4-3 0,5-2 1 15,0-4-3-15,0-2 0 16,6-4 0-16,2-4 0 0,2 1-4 16,3-4 2-16,-2-5-3 0,2-4-5 0,4-2 0 15,-2-2 0-15,6-6 5 16,0-2-1-16,-1-7-3 0,4-4 7 15,-1-2 1-15,-1-5-2 16,-4 0 4-16,-2-1 1 0,-6-1-3 0,-2-4 2 16,-2 1 3-16,-5-3-2 15,-2 2 2-15,1 5-1 0,-4 5-1 16,-3 6 6-16,2 6 2 15,-3 8-4-15,0 2-3 0,-2 4-2 0,0 12-2 16,0 8-2-16,-1 6 4 0,1 7-2 16,2-1 2-16,2 0 3 15,5-1-5-15,1-4 2 0,0-3 1 0,2-3-3 16,4-5 2-1,1-4-2-15,1-3-2 0,1-3 5 0,2-3-3 16,4-3 0-16,0-4 2 16,3-1 6-16,0-5-8 0,3-2 2 15,0-4-1-15,0 3-35 16,-2-5-12-16,2-2-29 0,-3 1-70 0,-1-3 10 15,-3 1-222-15</inkml:trace>
  <inkml:trace contextRef="#ctx0" brushRef="#br0" timeOffset="98390.1378">8694 5138 601 0,'-3'-2'0'0,"2"2"206"15,-2 2-110-15,-1 6-46 16,0 8-5-16,-2 4 4 0,2 6-13 15,1 7-3-15,-1 0-9 0,1 5-11 0,0-2-7 16,1-2-5-16,-1-2 5 16,-2-1-5-16,3-8 0 0,-1-4 2 0,0-5-2 15,3-4-2 1,0-5 1-16,0 0-1 0,3-1-10 0,2-1 10 15,1 1-1-15,3-4-3 16,1 0 6-16,2-2-2 0,2-4-4 16,0-2 9-16,2-3-3 0,3 2-2 0,-3-3 2 15,0-1-1-15,0 0 0 16,-3-2 0-16,2 0-1 0,-2 0 2 15,-3-2 0-15,-3 5-2 16,1-2 1-16,-1 1 4 0,-1 4-3 0,-3-2-2 16,1 1 2-1,-4 5 4-15,0-4-4 0,0 1 5 0,-4 3-2 16,0-2 0-16,-2 2 11 15,0 0 0-15,1-2 1 0,0 5-5 16,0-3-3-16,2 5 1 0,1-1 1 0,0 1-3 16,1 0 0-16,1-1 0 15,-1 1-3-15,1 0-1 0,0 0 1 16,0 1-3-16,0 5 0 15,0 6 5-15,0 5-2 0,0 2-1 0,1 5 5 16,0 5-7-16,3 3-2 16,1 2 2-16,-2-2 13 0,2-1-14 15,-1-6 0-15,0-3 4 16,1-4-4-16,0-5 0 0,-2 0 2 0,1-5-3 15,-2 1-11-15,1-1-11 0,-1-4-22 16,1 1-12-16,-1 2-27 16,-1-3-64-16,-1 0-79 0,0-2-185 0</inkml:trace>
  <inkml:trace contextRef="#ctx0" brushRef="#br0" timeOffset="99610.1395">9284 5350 610 0,'-5'-11'0'0,"-2"-1"229"0,1 2-124 0,-1-2-29 16,-3 3-26-16,4 4-2 16,-4 2-16-16,1 3-16 0,-1 1-11 15,-1 9-1-15,-2 8-1 16,3 10-3-16,-1 5 0 0,2 5 3 0,3 0-3 15,1-5 0-15,2-4 3 16,3-8-3-16,2-4-4 0,2-3 2 16,7-1 1-16,-4-6-3 0,1-4 0 0,4 2-8 15,-2-5 7-15,1-7-2 16,1-3-1-16,0-6 5 0,-1 0 2 15,2-3-1-15,-3-3 4 16,0 0-3-16,-5-2 2 0,1 0 1 0,-2-2 1 16,-1-1 12-1,-3-5 4-15,0-1-6 0,0-1-1 0,0-5 3 16,-3 2-1-16,-1-1-5 0,0 4 1 0,-2 2-2 15,2 8 2 1,-1 7 1-16,1 7-1 0,3 5 1 0,1 3-2 16,-2 2-9-16,2 10 0 15,0 9-6-15,0 12 5 0,0 8-1 16,0 3 4-16,2 1 2 15,2-2-5-15,0-2 2 0,1-3 0 0,3-4-2 16,-1-3 2-16,1-8-2 16,1-3-19-16,1-4 9 0,0-4-8 15,1-1-10-15,-1-7 8 0,3-1 0 0,-1-1-10 16,0-5-1-16,0-2-8 15,-2-6-10-15,-1-1 5 0,0-2-8 16,-1-2 0-16,0-1 22 16,-2-3 16-16,-1-2 0 0,-3 0 22 0,-1-2-5 15,0 6 0 1,2 5 7-16,-3 5 9 0,0 6 9 0,0 1 8 15,0 3-1-15,0 3-7 16,0 4-27-16,-2 10 0 0,2 2 9 16,0 5-9-16,2 2 9 0,0-7-9 0,1-1 5 15,1-3-4-15,0-1-2 16,0-3 0-16,-1-2 1 0,4 0-36 15,-1-4 22-15,-2-2-3 16,3 1-19-16,0-3-5 0,-3-1-20 0,2 0-25 16,-2-4 6-16,2-4-30 15,-3 2-88-15,-2-6-72 0</inkml:trace>
  <inkml:trace contextRef="#ctx0" brushRef="#br0" timeOffset="99760.1397">9469 5061 465 0,'-8'-20'0'0,"2"8"183"16,0 3-93-1,3 4-25-15,2 3-6 0,1 2-20 0,0 0-38 16,3 7-2-16,1 5-18 16,3 5-26-16,1 0-55 0,1 4-86 15,2 2-74-15</inkml:trace>
  <inkml:trace contextRef="#ctx0" brushRef="#br0" timeOffset="100980.1414">9684 5199 695 0,'-4'-17'0'0,"-1"1"257"0,-1-2-156 0,-2 4-26 16,0 4 4-16,0-2-21 0,0 7-15 15,2 2-7-15,0 3-7 16,0 0-5-16,-1 10-15 0,-1 8-5 0,1 5-6 15,-1 6 2 1,1 0 0-16,1 0 5 0,4-3-8 0,0-3-6 16,2-5-4-16,0-2-9 15,1-2 6-15,2-4 0 0,3-2-4 16,2-4 8-16,1-1-6 0,1-1-11 0,1-2 5 15,-1 0 0-15,2-7-4 16,-1-6 15-16,1 1 7 0,0-5 1 16,-4-1 4-16,1 1 2 15,-3-3-2-15,-3 0 2 0,1 2 1 0,-4 2 4 16,0 2 10-16,0 6 0 15,0 3-2-15,0 1-3 0,-1 4-4 16,1 0-3-16,0 0-4 16,-1 7 0-16,1 8-12 0,0 7 15 0,1 9-2 15,0 5 0-15,1 8-1 0,0 5 0 16,0 6 2-16,0 2-2 15,1-2 0-15,-1-3-21 0,0-6 8 0,-2-6-8 16,1-5 4 0,-1-3 6-16,0-3 0 0,-2-4 0 0,-4-2 8 15,-2-1 0-15,-1-3 5 16,-1-2-1-16,-1-2 0 0,-2-4 1 15,1-5 0-15,2-2-1 16,-1-4-2-16,5-2 2 0,0-7 2 0,3-6 6 16,1-5-2-16,1-6 3 0,1-6 0 15,1-9-2-15,1-2-4 16,3-5-1-16,0-8-6 0,0-2 6 0,6-2 3 15,-1 1-6-15,0 6 1 16,5 3 0-16,0 6 3 0,0 7-3 16,3 5 2-16,0 4-1 15,0 3-2-15,1 4 0 0,-4 2 0 0,-2 5 0 16,-2 3 0-16,-2 2 0 0,-3 7-1 15,-2 1-1-15,0 1 4 16,-3 10-4-16,0 7 4 0,-1 8 8 0,0 7-12 16,0 0 4-1,-2-4 14-15,2-5-13 0,0-4-4 0,1-6 2 16,2-1-1-16,2-3-3 15,2-4 2-15,-1-2-1 0,3-3-5 16,0 0 2-16,1-3 3 16,0-7-5-16,1-3 9 0,0-3-1 0,0-3-2 15,-1-5 1-15,0-1 1 0,-1-6-1 16,0-4 0-16,-2-1 17 15,1-4-7-15,-1-4-1 0,-1-2-4 0,0-4-2 16,1 1 3-16,-1 3-4 16,-2 8-2-16,-3 11 0 0,1 10 13 15,-2 10 0-15,1 5 3 16,-1 2-9-16,-1 13-12 0,-3 10 3 0,-1 11 4 15,-2 8-1 1,1 0-1-16,1 0 4 0,2-2-5 0,1-1 2 16,0-2-2-16,2-4 0 0,2-2 2 0,-2-3 1 15,0-4-3 1,5-2 0-16,-3-3-2 0,3-6-11 0,4-2 6 15,-2-4-1-15,2-2-4 16,0-3 5-16,-1-2 3 0,3 0-3 16,-3-7 5-16,0-3-5 15,2-1-7-15,-2-6 13 0,2-2 4 0,2-1-2 16,-2-7 3-16,-1 2-5 0,1-1 1 15,-1-3 2-15,-1 3-1 16,3 2-4-16,-3 2 4 0,1 5 0 0,-2 2 0 16,0 7-2-16,0 7 2 15,1 1-8-15,-1 9 8 0,2 11 0 16,0 6 3-16,-1-1 0 15,-1 4-2-15,-2-3-2 0,0-3 2 0,-1 0 1 16,-3-4-3 0,-1-2 2-16,1-2-1 0,-3-1-2 0,-5-1 2 15,2 1 0-15,-3 0 0 0,0-3-38 0,0 0-17 16,-2-3-61-1,3-1-36-15,-2-4-37 0,2-1-129 0</inkml:trace>
  <inkml:trace contextRef="#ctx0" brushRef="#br0" timeOffset="101130.1416">10123 4966 487 0,'12'-14'0'0,"-1"4"173"0,1-2-108 15,-1 2-40-15,0 3-20 16,-3 0-7-16,1 0-26 0,-2 2-58 15,-4-1-89-15,-2 2-88 16</inkml:trace>
  <inkml:trace contextRef="#ctx0" brushRef="#br0" timeOffset="101260.1418">9861 4930 638 0,'-12'0'0'0,"7"0"154"16,5 0-139-16,5-5-28 15,7-2 9-15,4 0-14 0,4-2-85 16,0-1-122-16</inkml:trace>
  <inkml:trace contextRef="#ctx0" brushRef="#br0" timeOffset="102040.1429">10558 4985 637 0,'4'0'0'16,"1"-1"175"-16,1-1-85 0,1-1-4 16,3-2 5-16,4-2-26 15,6-1-9-15,4-2-1 0,8-5-11 0,6 0-6 16,3-3-7-1,4-2-7-15,1 0-9 0,-4 3 1 0,-6 1 0 16,-2 3-1-16,-4 5-10 16,-4-2 1-16,1 5-5 0,-3 3-2 15,0-1-1-15,0 1-12 0,2-1-3 0,-1-1 11 16,0 0-7-16,-5-2-5 15,-5-1 12-15,-5 3 2 0,-2-1-10 16,-5 2 12-16,-3-4 1 16,-1 1-4-16,-6-5-2 0,-3 3-7 0,-2-1-1 15,-3 0 9-15,1 1-2 16,-3 5-2-16,-1-2 6 0,3 3 3 15,3-1-2-15,1-1 6 16,2 1-3-16,3-2 0 0,1-1 0 0,5 3 6 16,-2-2-1-16,1 0 4 0,1 1-3 15,0 2-4-15,3-2 1 16,2 2-2-16,0 0 0 0,3 2 2 0,1 0 0 15,0 0-4 1,2 3 2-16,0 2 3 0,-4 1-5 0,1 0 2 16,0 2 4-16,-4 1 0 15,-1 1 6-15,1 5-4 0,-4 2 1 16,0 3-2-16,-2 4-1 0,-5 0-3 0,0 0 5 15,0 2-7-15,-3-1 0 16,1-2 4-16,0 0-3 0,-1-1-2 16,-1-4-62-16,4 2-25 15,-3-3-95-15,0-4-62 0,1 0-149 0</inkml:trace>
  <inkml:trace contextRef="#ctx0" brushRef="#br0" timeOffset="102930.1441">11537 4791 808 0,'0'-11'0'0,"3"-2"166"0,2-1-90 15,1-7-7-15,3-3-28 16,3 0-11-16,-1-5 2 0,3-1-3 0,-4-2 0 16,0 1 5-1,-3-4-6-15,-2 0-5 0,-3-3 1 0,-1-3 0 16,1 1-7-16,-2 1-3 15,0 1-5-15,-5 5-3 0,0 8-6 16,0 7 0-16,0 9 9 16,1 8-10-16,1 3-3 0,-4 16-6 0,0 14-2 15,-3 16 14-15,0 13-2 0,-1 9 0 16,1 0 0-16,0-3 2 15,3-7-2-15,4-10-12 0,3-6 7 0,1-10-5 16,4-5 2-16,7-3-5 16,-2-6-6-16,4-6 5 0,2-4-2 15,-2-7-5-15,1-3 10 16,3 0 2-16,-1-5-4 0,-1-8 7 0,0 2 0 15,-3-3-2 1,-1-6 7-16,1 0-2 0,-2-4 1 0,1-5 3 16,0 0-1-16,-1-3 0 0,2 2 0 0,-3 3-1 15,-1 8 0 1,-2 5 2-16,-3 8 0 0,-4 5 1 0,0 1 2 15,0 6 2-15,-3 7-11 16,-1 7 6-16,2 5-2 0,1-2 0 16,1-1 2-16,3-2-2 15,1-2-7-15,4-5-6 0,2-1 3 0,0-3-6 16,3-6 6-16,2-1 0 0,-1-2 4 15,2-2 7-15,0-6 0 16,-2-1-3-16,-1-3 4 0,0 0 0 0,-6-2-2 16,1-3 2-16,-2-1 7 15,-2-1 5-15,-2-3 2 0,-1 1-3 16,-1-4-3-16,-5-3 0 15,-3 2-5-15,-4 0 0 0,-2 5 2 0,2 4-2 16,-3 8 1 0,2 7 2-16,2 2-7 0,0 9 0 0,3 8-10 15,1 3-2-15,1 6-27 0,3-2-16 0,1-1-39 16,0 1-61-1,0-6 6-15,2 1-41 0,0-3-116 0</inkml:trace>
  <inkml:trace contextRef="#ctx0" brushRef="#br0" timeOffset="103760.1453">12166 4391 614 0,'1'-20'0'0,"0"6"245"16,-1 4-113-16,-1 2-43 0,-3 7-15 15,-1 0-6-15,-4 1-16 16,1 1-15-16,-2 10-12 0,0 6-8 0,2 8-6 16,-3 7-5-1,2 2 0-15,3 2-1 0,1-1-3 0,3-2 3 16,1-3-5-16,1-3 0 0,0-3 0 0,7-4-2 15,-1-4-10 1,4-6 5-16,1-3-1 0,2-4-4 0,2-3 8 16,2-2-6-16,1-5-2 15,3-4 5-15,0-3-2 0,0-3 0 16,1-2 1-16,-2 0 6 15,-2-3 0-15,-1 0 2 0,-2-2 0 0,-5-5 0 16,0 0 1-16,-5-2 3 16,-3 1-4-16,-2 1 0 0,0 3 7 15,-5 6 5-15,-3 4 1 0,-2 8-2 0,0 6 0 16,-1 3-3-16,-2 12-6 15,0 8-3-15,0 4 2 0,3 7 0 16,-2 1-6-16,3 1 10 16,2 2-7-16,1-5-12 0,0-4 2 0,3-5-11 15,-1-2-4 1,2-5 5-16,0-3 8 0,4-3-5 0,-2-4-5 15,3-3-13-15,3 0-13 16,1-2-3-16,3 0-3 0,0-7-12 16,0-4 22-16,2-1 18 0,-1-1 15 0,1 0 12 15,-1 0 1-15,-2 3 0 16,-1 1 0-16,1 6 9 0,-4-2 14 15,2 2 9-15,2 3-10 16,-1-2 3-16,1-3 0 0,3 3 6 0,-1-8 4 16,2 0-8-16,1-2-10 15,-1-5 2-15,4-2-1 0,-2-5-6 16,-2-3 9-16,-1-2 0 0,-2-1-8 0,-5 0 6 15,0-1-1-15,-1-1 3 16,-2 2 2-16,-1-4-6 0,2 3-8 16,-1-4-5-16,1-3-1 15,1 4 0-15,0-3-5 0,-2 2 4 0,3 4 1 16,-4 4-5-1,-1 8 4-15,1 9-1 0,-1 5-1 0,0 4 0 16,-3 3 0-16,-3 15-17 16,-5 12 14-16,1 14 3 0,-7 7 0 15,5 12 4-15,0 3-3 0,1 2 1 0,5-3 2 16,3-7-3-16,1-11-2 15,2-9 2-15,5-6-1 0,3-7-8 16,4-6-7-16,1-4-2 16,0-5-8-16,2-3 3 0,0-2-21 0,5-2-48 15,-2-2-39-15,-1-1-67 16,-1-5-249-16</inkml:trace>
  <inkml:trace contextRef="#ctx0" brushRef="#br0" timeOffset="105380.1476">12810 4335 743 0,'0'-5'0'0,"0"-3"172"0,4-3-82 15,-1 0-19-15,1-3-28 16,-1-5-24-16,2 2 4 0,-2-8 7 16,1-2 0-16,1-3-6 15,-2-6 7-15,0-3-2 0,0 0-10 0,2-1-5 16,1 1-5-16,0 2-5 15,-3 4-3-15,-1 3 3 0,-2 5-3 16,0 7-1-16,0 7 0 16,-3 7 9-16,-4 4-12 0,0 0 0 0,-3 17-5 15,-1 12 2-15,-2 12 10 0,1 12-1 16,0 8-4-16,1 6 2 15,3 1 4-15,1-3-10 0,2-6-20 0,4-8 1 16,-1-8-6 0,2-7 8-16,0-6-2 0,5-8 11 0,3-6 10 15,2-2-3-15,0-6-5 16,4-3 3-16,2-5 5 0,1 0-5 15,1-5 1-15,-2-3-5 16,-1-1-15-16,-1-5 3 0,-1-1 7 0,-1-1 11 16,-1-5 7-16,-1-2-2 0,-4-2 0 15,-1-2 2-15,-2 1 1 16,0 2 0-16,-3 2 6 0,1 5 6 0,-1 5 0 15,0 5-2-15,0 2-6 16,0 5-3-16,0 0-1 0,-1 7-4 16,0 8-10-16,-1 4 16 15,1 6-3-15,0 0 2 0,1 0 2 0,0-1-3 16,0-4-2-16,1-3 0 0,4-3-12 15,0-5 2-15,2-1 7 16,1-1 0-16,2-6-3 0,3-1-1 0,2 0-4 16,-2-3-1-1,1-4 3-15,-3-2-4 0,-1-1 3 0,-3-5 10 16,-3 1 0-16,-2-2 2 15,-2-3 4-15,0 2 4 0,0-5-1 16,0-2 0-16,-3 2-3 16,0 3-2-16,-3 0 1 0,-2 7-1 0,1 4 7 15,-4-2-2-15,1 9-7 0,-3-2-4 16,1 3 4-16,3 0-3 15,2 0 0-15,0 3 1 0,7 0 0 0,-1 2-72 16,1-1 37-16,1 0-1 16,4-1-9-16,4-2 6 0,1-1-16 15,1 0-14-15,3-2 24 16,-1-2 17-16,1-1 16 0,3-3 7 0,-1 4 5 15,-4-1 0 1,3-2 0-16,-4 5 9 0,-3 1 11 0,-2 1 6 16,-2 1-8-16,-2 8 11 0,-2 4 4 0,0 7-11 15,0 2-11 1,0 3 2-16,0 0-1 0,0-4 1 0,0-4-3 15,2-5 0-15,2 0-5 16,2-5 0-16,1-2-4 0,2-1 9 16,1-4 10-16,2 0-4 15,1-3-8-15,-1-7 10 0,3-2 7 0,-2 0-12 16,1-4 1-16,-2 0 0 0,-2-1 7 15,-2-1 6-15,-4-1-7 16,-2 0 5-16,-2 0-4 0,0 5-7 0,-4-1-3 16,-2 1-3-16,-1 3-2 15,0 2-4-15,-1 4 3 0,0 2-3 16,-1 2-3-16,0 1 1 15,4 0 0-15,-1 4 1 0,0 1 1 0,2-2-4 16,0 2-9 0,2-2-1-16,2 0-5 0,0 0-9 0,0-2 2 15,0 2-3-15,3-3 6 0,4 0 8 0,5 0 6 16,1-7-1-1,1-2 7-15,4 1-4 0,-3-3-7 0,2-1-2 16,0-2-3-16,-5 0 8 16,1-2 8-16,-3 5 0 0,-4 0 1 15,-4 2 0-15,1 6 8 16,-1 0 9-16,-2 2-1 0,2 1-7 0,-1 0-7 15,-1 0 4-15,1 7 4 16,-1 5 9-16,0 5-7 0,0 3 4 16,0 7 1-16,0 1 0 0,-1 3-8 0,0 6 5 15,0 1 1-15,1 3-1 16,0 2 2-16,0 1 2 0,1-3-10 15,1 1-4-15,-2-7 1 16,0 2-5-16,0-3 0 0,-4-2 0 0,2-1 2 16,-2-6-2-1,-1-2 0-15,0-1 3 0,0-5-3 0,0-4 0 16,3 1 2-16,0-5-3 0,0-4-4 0,2 0-2 15,-2-5-7 1,0 0 2-16,1 0 0 0,-1-5-6 0,0-5 14 16,-1-4 4-16,0-5 0 15,-1-6 0-15,4-4 3 0,0-7 0 16,3-12 3-16,4-1-2 15,4-6-3-15,-1-9 1 0,3 0 3 0,-2-4-6 16,0 1 2-16,0 3 3 16,-2 6-4-16,3 7 0 0,-2 8 10 15,2 8-4-15,-1 10 0 0,0 10-3 0,1 4-2 16,0 7 3-16,2 4-4 15,-1 5 0-15,1 8 0 0,3 6 0 16,-4 2 0-16,-2 1 0 16,-4 2 1-16,-3 1-3 0,-4-1 4 0,-3 2-1 15,-6-1 0 1,-6-1 5-16,-3 1-1 0,-4 0-2 0,-1-1-2 15,2 0 3-15,1-4-8 16,1-4-47-16,5-5-15 0,2-1-65 16,1-6-43-16,1-4-160 0</inkml:trace>
  <inkml:trace contextRef="#ctx0" brushRef="#br0" timeOffset="105940.1483">13755 3964 888 0,'2'-11'0'0,"3"0"137"0,-2 0-58 0,2-2-41 16,4 4-23-16,-2-1-5 16,1 0 3-16,1 2 4 0,-1 2 1 15,1 3 4-15,-1 3-4 0,1 3-7 0,-1 4-3 16,2 8 2-16,-4 4-5 15,-2 3 0-15,0 2-3 0,-3 1 0 16,-1-2 5-16,0-1-4 16,-1 1-2-16,-2-4 5 0,1-2-2 0,-1-3 3 15,-1-6 0-15,0-1 0 16,3-4 1-16,-3-1 8 0,1 0-7 15,0 1-3-15,0-2 0 16,0-1-3-16,3 0-5 0,-2-7 4 0,2-1-4 16,0-3-3-16,2-6 6 0,4 0-2 15,0-4-10-15,5-4 6 16,-1 0-4-16,0-4-1 0,1-1 4 0,2 3-3 15,-1 5-9 1,0 4 10-16,-1 6 1 0,-2 4 5 0,1 4 1 16,-1 4-1-16,1 3-2 15,-2 7 2-15,1 5-2 0,-2 2 1 16,-2 1 1-16,0 0 3 0,-2 1-2 0,-2-5 1 15,-1 4 0-15,0-4 0 16,0 0-5-16,-2 0-3 0,0-4-16 16,-1-2-3-16,1 1-13 15,2-1-43-15,0-5-2 0,0 2-49 0,0-4-73 16,0-1-36-16</inkml:trace>
  <inkml:trace contextRef="#ctx0" brushRef="#br0" timeOffset="106460.1491">14079 3862 609 0,'0'-3'0'0,"1"3"129"16,-1 4-46-16,0 6-43 0,0 6-2 0,0 5-11 16,0 1-12-16,0-1-4 0,0-3-5 15,0-2 4-15,0-4-4 16,3-1-4-16,-1-4 2 0,2-1 0 0,-1-4 4 15,2 1-1-15,3-3-3 16,-2 0-3-16,2-3 5 0,0-3-5 16,1-3-2-16,-1-2-7 15,0-1-2-15,0-1 1 0,-2-2 7 0,0-1 0 16,1-2-4-16,0-1 5 0,0-2-10 15,0-1-2-15,-3 5 9 16,0 2 3-16,-2 5 0 0,-1 6 2 0,-1 1 7 16,0 3 2-1,0 0 6-15,-1 11-17 0,0 3 2 0,-1 3 26 16,1 2-19-16,0 1-2 15,1-2-2-15,0-1-1 0,1-2-2 16,2-4 0-16,2-1-1 16,1-3 0-16,1-3-19 0,1 0-4 0,1-4-25 15,1 0 9-15,1-1-3 0,0-6-44 16,2-2-13-16,0 1-21 15,-3-4 2-15,1-1 31 0,-2-1 9 0,-1-2-16 16,0-2-1-16</inkml:trace>
  <inkml:trace contextRef="#ctx0" brushRef="#br0" timeOffset="107060.1499">14368 3793 89 0,'1'-22'0'0,"1"1"148"16,-1 6-53-16,-1 7 17 0,0 3-31 0,0 4-12 15,0 1-13 1,0 0-17-16,-2 9-21 0,0 4 32 0,1 6-4 16,-1 0-9-16,2 2-3 0,0 0-5 0,0-1 5 15,0 0-2 1,1-3-15-16,0-2-7 0,3-1 2 0,-4-2 2 15,0-3-8-15,0-1-1 16,0-3 2-16,0-1-6 0,0-1 0 16,0-3 1-16,0 0-1 15,0 0-2-15,0 0-2 0,1 0-7 0,3-2-14 16,-1-5 20-16,2-3-13 0,1-3-13 15,1-1 11-15,2-2 2 16,2-1-5-16,-2-4-11 0,3 0-9 0,-2-5-13 16,-1 1 31-16,0 4 15 15,0 5 5-15,-3 6 8 0,1 6 15 16,-2 1 11-16,1 3 8 15,-1 3 2-15,1 8-11 0,-1 3-11 0,-1 2-7 16,-2 1-3 0,-1 3 11-16,-1-1 17 0,1 0 6 0,-2 1-20 15,-3-3-7-15,1-5 4 0,-1-2 6 0,2 0-1 16,1-4-4-1,0-3-9-15,1 0-8 0,0-2-3 0,-1-1 0 16,0 0 2-16,1 0-12 16,0-4-1-16,3-5 3 0,6-1-9 15,1-4 8-15,-1-1-3 16,2-2-4-16,0-5 9 0,0 0-6 0,-1-5-4 15,0-1 3-15,1 1 0 16,-3 5 0-16,1 3 9 0,1 8 3 16,-3 4 0-16,0 4 3 0,-3 3 1 0,3 3 4 15,-1 10 2-15,-1 3-4 16,0 9-2-16,-3 2 6 0,0 0-2 15,-1-1 7-15,-1-2-4 16,0-2-7-16,2-5 0 0,-1-3 0 0,1 0 0 16,2-5-2-1,0-2 0-15,0-4-16 0,2-2-12 0,0-1-13 16,-2 0-50-16,1-4-73 0,2-6-62 0,-2-3-76 15</inkml:trace>
  <inkml:trace contextRef="#ctx0" brushRef="#br0" timeOffset="107540.1506">14815 3355 570 0,'2'-12'0'0,"-2"7"165"16,2 5-89-16,-1 0 6 0,-1 5-50 15,0 13-18-15,0 9 31 0,-1 8-9 0,-1 5-4 16,2 4-5-16,-3 2 10 15,3 3 15-15,-3-3-15 0,2-4-9 16,-1-2-14-16,-1-8-8 16,0-3-2-16,0-6-5 0,-1-3 2 0,1-5 4 15,-2-4-4 1,1-3 1-16,2-2 1 0,-1-5-6 0,1-1-5 15,0 0-7-15,2-7-27 16,0-5 12-16,1-4 4 0,6-3-6 16,3-8 1-16,1-3-4 0,5-4-16 0,-1-7 8 15,2 2 18-15,-2 3 10 16,0 7 17-16,-3 7-1 0,0 10 1 15,-1 3 8-15,-2 7 3 16,1 2 20-16,0 6 5 0,-1 7-13 0,2 5-8 16,-2 1-2-16,-2 2-8 15,1 1 6-15,-3 1 10 0,-2-1 6 16,-2 1 0-16,-1 0-5 0,-4 1-6 0,-4-3 1 15,-5 3-5-15,-4-2-3 16,-1-1-6-16,-3 1 0 0,-3-2-3 16,0-1-1-16,3-6-2 15,5-3-11-15,5-3-3 0,7-6-11 0,0-1-24 16,2 0-28-1,2-6-6-15,0-1-20 0,0-2-19 0,6-4 6 16,-1 1-53-16,4-2-139 16</inkml:trace>
  <inkml:trace contextRef="#ctx0" brushRef="#br0" timeOffset="107990.1512">15096 3634 571 0,'18'-18'0'0,"-5"0"173"0,0 1-89 15,-6 0-16-15,-2 1-12 16,-2 3-5-16,-1 0-19 0,-2 4-11 15,-2 3-3-15,-4 1-11 16,-1 5-11-16,0 3-2 0,-4 4 9 0,1 5 4 16,0 5 3-16,1 1 8 0,0 5-11 15,4 4-3-15,0 2 4 16,-1 0-1-16,4 0 0 0,2-3 2 0,0-3 1 15,4-5-3 1,0-5-1-16,1-1-3 0,1-2-3 0,3-6 0 16,0-1 10-16,3-3-7 15,2 0 8-15,-3-3-3 0,2-4-5 16,-1-5 3-16,-2-3 0 0,2-3-6 0,-1-2 0 15,2-2 6-15,1-5-4 16,-1 1 0-16,0-5-1 0,-1-4-1 16,-1 1 0-16,-1 0 0 15,0 6 0-15,-3 6-6 0,-4 7 4 0,-1 10-2 16,-2 1 4-16,2 4 0 15,1 5-22-15,1 5 13 0,-2 6 8 16,2 3 2-16,1 5 8 16,-3 1-9-16,2 0 0 0,-2 2 0 0,-2 0 2 15,2-3-1-15,-2-2 4 0,3-1-4 16,0-5-2-16,0-3-51 15,-2-1-26-15,1-6-97 0,-1-3-124 0</inkml:trace>
  <inkml:trace contextRef="#ctx0" brushRef="#br0" timeOffset="113210.1585">12937 8194 727 0,'-3'-3'0'15,"3"-1"203"-15,-2 3-106 0,2-3-35 0,0 4-13 16,0-3-19-16,0 1-20 15,3-5-10-15,3-3 0 0,1-6 36 16,7-4-9-16,0-4 3 16,3-7 0-16,4-3 0 0,2-8-3 0,2-4-3 15,4-1-5 1,1-7-6-16,1-2 5 0,2-5-6 0,1 0-6 15,0 4-1-15,2 4-1 16,-3 2-7-16,-4 5 6 0,-2 6-2 16,-5 2 2-16,-2 8 4 0,-2 4 2 0,-6 5-1 15,-1 9 3-15,-7 4-6 16,-4 7-2-16,0 1 10 0,0-2 9 15,0 1 1-15,-6 1-5 16,-3-1-17-16,1 1-2 0,-3 0 1 0,1 1 1 16,0 2-2-16,4-2 2 15,1 0-1-15,1 1 0 0,1-1-1 16,0-1 2-16,-1 0-1 0,2 0 0 0,0 0 3 15,0 0-5-15,0-1 2 16,0-1 0-16,2 1 0 0,0 0-1 16,0-3 1-16,0 1-11 15,2 0 11-15,-1-2 0 0,3 2-7 0,-1-1 7 16,2 1 0-1,0 0 0-15,4-1-3 0,-3 1 2 0,4 1-3 16,0-2 4-16,1 0 0 16,2 0-3-16,0 1 4 0,3-2-2 15,0 1 0-15,2-4 2 0,2 1 0 0,1-3-1 16,4-1 0-16,1-4-1 15,-2 1 1-15,0 1 0 0,-5 3 1 16,-3 3-1-16,-2 2 0 16,-5 1 2-16,0-1-2 0,-2 4 0 0,2-2-2 15,-3-1 3-15,0 3 0 16,-1-2-1-16,0 2 0 0,-3 1-22 15,-2-2-7-15,0 2-10 16,0 0 21-16,0 0 4 0,-2 0-18 0,-3 3-11 16,1 2-6-16,-2 0-22 0,3-3-5 15,0-2-30-15,-1 0-59 16,1 0-3-16,0-8-68 0,-2 0-86 0</inkml:trace>
  <inkml:trace contextRef="#ctx0" brushRef="#br0" timeOffset="113460.1589">13684 6996 478 0,'-5'-7'0'0,"0"2"243"16,3 0-136-16,1 4-20 0,1 0-10 0,0 1-10 15,0 0-28-15,3 0-14 16,2 0 15-16,0 5-12 0,3-1-5 16,0 1-7-16,2 0-4 15,4 1-5-15,0 1-2 0,-2 1 1 0,1 2-4 16,-4-1-1-16,-2 2 1 15,-1-1-1-15,-2 3-2 0,-1 1 2 16,-2 1 2-16,-1 0 0 16,-1 3-1-16,-2-1 0 0,-2-1 0 0,0 2-4 15,-2-2-19-15,1 2-19 0,0 1-14 16,-1-1-17-16,-1 2-55 15,1-4-59-15,0-4-111 0</inkml:trace>
  <inkml:trace contextRef="#ctx0" brushRef="#br0" timeOffset="113990.1596">13959 6301 565 0,'-1'0'0'0,"0"0"278"0,1-1-189 0,0-3-22 16,3-2-32-16,6-6-1 16,7-5 17-16,3-4 3 0,8-2-4 15,5-6-11-15,3 0 11 16,3-2-13-16,-4-1-5 0,-1 4-11 0,-8 6-6 15,-5 4-9 1,-5 7-3-16,-6 3 0 0,1 6-3 0,-2-1 0 16,-2 3-25-16,2 0-8 0,-2 0-17 0,-2 3-2 15,0 1-17 1,-2 1-30-16,-2 3-19 0,-5 2-58 0,-8 4-128 15,-5 1-82-15</inkml:trace>
  <inkml:trace contextRef="#ctx0" brushRef="#br0" timeOffset="114210.1599">14148 6212 562 0,'0'-1'0'0,"0"0"311"0,0 1-190 0,0 5-50 16,-2 12-35-16,0 15 3 15,-1 14 4-15,0 11-15 0,-1 4-10 16,0-1-4-16,2-6 0 15,-1-6-1-15,2-5-9 0,1-9-3 0,-1-2-2 16,1-7 2 0,0-4-2-16,1-5-75 0,3-6-23 0,1-4-93 15,-2-6-79-15,2-3-292 0</inkml:trace>
  <inkml:trace contextRef="#ctx0" brushRef="#br0" timeOffset="114540.1604">14262 6405 656 0,'0'-1'0'0,"3"1"260"16,4 4-170-16,2 6-13 0,1 6-35 16,2 7-13-16,2 1 0 0,1 3-8 0,5 2 4 15,-3-5-13-15,0 2-2 16,-4-7 0-16,-6-3 1 0,-2-2 2 15,-4-1 2-15,-1-1 1 16,0-1-3-16,-4-1-5 0,-1 0-6 0,-1-3 4 16,-1-2-4-1,1-1 0-15,0-4 0 0,0 0 0 0,2-5-1 16,1-6 0-16,1-4-2 0,2-7-5 0,2-9 6 15,5-3 0 1,4-10 11-16,2-2-4 0,-1-3-3 0,5-1-2 16,-1 9 0-16,-3 7-1 15,-2 12 0-15,0 8-2 0,-1 8-16 16,0 6-41-16,1 4-25 15,-1 9-54-15,0 3-149 0,-3 3-182 0</inkml:trace>
  <inkml:trace contextRef="#ctx0" brushRef="#br0" timeOffset="115410.1616">14660 6399 707 0,'-4'-17'0'0,"-1"-2"243"0,-1 1-133 15,2 1-37-15,-3 4-14 16,0 2-4-16,1 5-12 0,0 4-8 16,-2 2-12-16,-2 8-6 0,-1 9-12 0,0 8-6 15,-1 8 2-15,3 4-1 16,2-1 0-16,5-2 2 0,2-5-2 15,0-7 0-15,6-3-20 16,1-2 7-16,0-7-14 0,3-3 4 0,-1-2 2 16,1-5-7-16,0-3 5 15,1-5-18-15,-2-3-8 0,0-2 17 16,0-1-2-16,-2-3-20 0,2-4 7 0,0-1 12 15,2-4-1-15,-2 0 8 16,0 2 6-16,1-2 12 0,-2 3 14 16,-4 6-4-16,-2 5 0 15,-2 7 28-15,0 3 25 0,0 2 25 0,-2 4-26 16,0 8-31-1,0 5-9-15,-1 4 2 0,3-1-6 0,-1 1-5 16,2-3 3-16,-1-2-4 16,3-4-1-16,2-3 1 0,-1 1-2 15,0-7 0-15,3 0-2 0,0-3-10 0,0-1-10 16,2-4-8-16,-1-2-21 15,-1-2-18-15,0-3 30 0,0 2-11 16,-1-4-15-16,-2 1 32 16,-1-3 9-16,0-2 8 0,-2-1 15 0,0-2 2 15,0 1 14-15,-1 0 9 16,0-2 4-16,2 5 12 0,-2 4-4 15,1 4-8-15,1 6-4 16,-1 2-6-16,-1 1-6 0,2 11 9 0,-1 8 20 16,0 5-7-16,1 5-13 0,-1-3-10 15,2 1 3-15,0-5 5 16,-1-3 0-16,1-3-11 0,0-3 0 0,-1-6 2 15,-1-1-4 1,-1-1 0-16,1-3-1 0,-1-2-3 0,0 0-2 16,0 0 0-16,0-1 8 15,0-4-11-15,0-4-10 0,-1-2 5 16,3-2 1-16,1-4 8 0,2-1-2 0,0-4-4 15,2-1 6-15,1-4-2 16,2-2 1-16,0 1 0 0,1 1 0 16,-2 4-1-16,4 5 2 15,-2 3 1-15,0 8-3 0,0 2-1 0,0 5 3 16,0 5 3-16,-3 7 5 15,1 5 1-15,1 1-1 0,-3 3 0 16,-1-2-3-16,-1-2-3 16,-3 0 2-16,-1-1-2 0,-1-3 0 0,0 4 2 15,0-3-4-15,0-2-2 0,-1 0-12 16,1 0-35-16,0-4-33 15,1-1-69-15,4-4-68 0,0-3-152 0</inkml:trace>
  <inkml:trace contextRef="#ctx0" brushRef="#br0" timeOffset="115740.1621">15193 6007 586 0,'0'-15'0'0,"-2"8"306"15,-2 2-178-15,-1 2-61 16,-1 3-18-16,-2 3-8 0,-3 9-19 0,-2 7-11 15,2 4-5-15,1 0-3 16,4-3 0-16,1-1-3 0,3-2 0 16,2 0 1-16,3-1-3 15,3-3 3-15,1-1-1 0,2 0 0 0,3-2-3 16,-1 0-9-16,3 0-6 0,0-3 2 15,-1 2 2-15,-1 0 2 16,-3-1 9-16,1 2 1 0,-1 1-3 0,-3 0 2 16,0-1 3-1,-4 1 0-15,-2-3-9 0,-5 2 10 0,-5 0 0 16,-3 4 5-16,-3-2-4 15,-2-1-2-15,-1 0 0 0,-1-2-64 16,7-2-52-16,0-2-53 16,4-2-86-16,2-3-190 0</inkml:trace>
  <inkml:trace contextRef="#ctx0" brushRef="#br0" timeOffset="118110.1654">15296 6084 697 0,'-3'0'0'0,"2"1"187"0,0 8-128 0,1 3 10 16,-2 4-14-16,2 3-16 0,0 1 5 0,0 2-11 15,0 0-13 1,-2 1 3-16,-2-2-3 0,0-2-8 0,1-4-2 15,0-1-5-15,-1-4-3 16,2-2-1-16,0-3 3 0,0-1-4 16,2-2 0-16,0-2 0 15,0 0-10-15,0 0-19 0,2-2 11 0,2-8 6 16,3-3-11-16,1-5 1 0,0-2 4 15,1-3 1-15,0-1 9 16,2-4 6-16,1-1-5 0,2-2 4 0,-2-1 1 16,1 3 1-16,-3 6 2 15,-3 8 1-15,-1 7-3 0,-1 8 2 16,-1 0 14-16,4 1-4 15,-2 13 3-15,0 3 7 0,2 5-5 0,-1 2 1 16,-2-3-2 0,-2 1-1-16,-2-3 2 0,-1-2-2 0,0-4-5 15,-1-1 1-15,-2-2-3 0,0-3-2 0,0-2 3 16,-1-1-6-1,2-1-3-15,1-3 2 0,1 0-2 0,0 0-20 16,0 0 2-16,0-8-7 16,4-4-3-16,2-4 9 0,2-5 0 15,3 0-8-15,0-5 5 16,0-1 2-16,3-3-21 0,0 0 14 0,-2-2 9 15,4 5 8-15,-5 6 11 16,-2 6 0-16,1 6-3 0,-5 4 4 16,1 5 4-16,-1 4 0 0,0 7 8 0,0 8 0 15,0 6-1-15,-1 0 0 16,-4 1-3-16,3-1 0 0,-3-1 0 15,0-2-1-15,0-3 0 16,0-3 2-16,0-3-1 0,2-3-2 0,3-3-4 16,0-2-4-1,3-2 0-15,0-3 2 0,-1 0 4 0,2-2-8 16,-1-4-7-16,0-4 2 0,1-4 1 0,-2-1 6 15,0-4 2 1,0-2-2-16,2-2 2 0,-2-5-1 0,1 1 0 16,2-5-2-16,-3 0 2 15,1 2-15-15,0 3 12 0,-3 5 1 16,-1 8 0-16,-3 4 4 15,-1 6 1-15,0 4 6 0,0 3 11 0,0 12-19 16,0 8 10-16,-3 6-1 16,0 0-5-16,3-1-6 0,-2-2 2 15,1-5 3-15,1-4-5 0,1-3 2 0,2-3-1 16,1-4 0-16,0-1 0 15,1-1-1-15,1-3-1 0,-1 1 1 16,2-3 0-16,1 0 0 16,-1-3 2-16,0-2-2 0,4-3-12 0,0-3 10 15,-2-3-6 1,2-3 0-16,-1-3 9 0,0 0 0 0,-1-5-3 15,1-1 3-15,-3-1 0 16,1-1 0-16,0-3 2 0,-3 5-1 16,0 2-6-16,-1 4 3 0,-2 6 0 0,1 5 2 15,-3 3 0-15,0 4 0 16,2 2-2-16,-2 0-1 0,1 0-1 15,3 0-2-15,2 7 7 16,3 3 0-16,4-1-2 0,1 5 2 0,-1 1-1 16,4 4 0-16,-4 1-2 15,-2 3 2-15,-2 1-3 0,-3 0 3 16,-6 1 0-16,0-2 7 0,0 0-4 0,-4-3-3 15,-3-3 0-15,0-2 4 16,-3-3-1-16,1-2-2 0,-1-3 2 16,-1-2 1-16,6-2-5 15,0-3 2-15,3 0-1 0,2-2-10 0,2-4-6 16,3-6 7-1,5-3 4-15,0-4 2 0,1-3 3 0,2-5 0 16,2 1-6-16,-3-3 6 16,3-5 0-16,-2 2-1 0,-1-4 2 15,-2 0-2-15,0 3 2 0,-2 4 3 0,1 7 0 16,-2 7 3-16,0 7-5 15,-1 4 0-15,0 4 0 0,1 0 2 16,-1 9-2-16,1 6 2 16,-2 4-3-16,0 3 2 0,-2 1 1 0,-3 0-1 15,0 1 1-15,0-1 4 16,0 0-2-16,-3-1-4 0,-1 2 1 15,-1-2 0-15,0-3-2 16,-2-2 2-16,0-3-1 0,0-2-2 0,3-2 0 16,-1-3 4-16,3-2-5 0,0-2-3 15,2-3 2-15,0 2-16 16,0-2 2-16,3 0 2 0,4-3-10 0,-1-5-5 15,1 0-14 1,4-4-14-16,-1-3 23 0,2 1 4 0,-2-4 3 16,0 0 14-16,0 0 10 15,1-3 2-15,1-1 2 0,-1-2 1 16,0-1-2-16,2 0 9 0,-2 0-7 0,-1 3 3 15,1 2 6-15,-1 4-1 16,-2 4-2-16,-2 4 2 0,-3 3-2 16,0 4 11-16,-3 1 2 15,0 8 15-15,-2 7 11 0,-3 6-24 0,1 2-14 16,0 1 1-16,0-2-2 15,3-2-6-15,0-2 1 0,1-5 0 16,0 0-3-16,0-5 0 16,0-1 0-16,0-2 1 0,2-3-2 0,1-1 2 15,-1-1-2-15,5 0-2 0,0-3 5 16,1-3-4-16,3-2-9 15,0-3 5-15,-1-2-6 0,2-2 1 0,2-4 4 16,-2 0-2-16,0-3 0 16,-2-4 6-16,1-1 0 0,-1-2 3 15,-2-1 0-15,-2 6 0 16,-3 0 3-16,1 9-2 0,-4 7 7 15,0 4 2-15,0 4 3 16,0 0-1-16,0 1 0 0,-1 8-2 0,-2 6-2 16,0 6 3-16,0-1-6 0,2 6-1 0,1-3-2 15,0-2 2 1,0 2-3-16,4-6 0 0,-1 2 1 0,1-2-2 15,0-5 0-15,2 1 0 16,1-5 2-16,2-3-2 0,1-2 0 16,0-3 0-16,0 0 0 15,1-3 0-15,-3-2 0 0,1-4-8 0,0-2 5 16,-5-2-1-16,0-2 2 0,-3-1 4 15,-1-2-2-15,0-1 0 16,-3-1-4-16,0 0-5 0,-2-2-8 0,-1 1 6 16,0 5 3-16,-1-1 4 15,0 4 3-15,3 3 0 0,-1 3-2 16,0 2 3-16,0 5 0 15,0-2-7-15,2 2 2 0,0 3-1 0,2 4-1 16,1-1 8 0,0 1-2-16,4-1-8 0,2-4 2 0,3-2 0 15,0 0 0-15,1 0 6 0,0 0 1 16,2-4 0-16,0-4-2 15,2 0 1-15,3-1-1 0,2-3 2 0,0 0 0 16,2-1 1-16,-1-2-1 16,-1 4 7-16,-3-1-6 0,-2 4 8 15,-4 6 9-15,-3 2 4 16,0 5-8-16,-3 11-2 0,-3 3 8 0,-1 4-7 15,0 2-6 1,-2-1-1-16,-3-4 1 0,1 1-4 0,-1-6 0 16,-1-1 6-16,2-3 10 0,0-3 8 0,0 0-2 15,0-3-6-15,1-2-3 16,1-2-4-16,-1-1-6 0,3 3-3 15,0-3-2-15,0 0-2 16,2-3-10-16,1-6 8 0,3-1-2 0,0-4-4 16,3-3-2-1,0-3 3-15,1-3-2 0,4-5 4 0,-1-1-2 16,1 3-1-16,0 1 7 0,-4 6 0 0,-4 7 2 15,1 2 0 1,-2 8 1-16,0 1-3 0,0 2 3 0,2 13 2 16,-4 2 8-16,2 5 1 15,-2 0-4-15,1-1 3 0,1-1 1 16,1-1-5-16,-1-6-2 15,1-1-2-15,1-3-3 0,0-2 0 0,4-3 2 16,0-3-2-16,0 0 0 16,1-1-39-16,2-7-5 0,-2 0-46 15,0-6-33-15,-4-1-67 0,-2-2-208 0</inkml:trace>
  <inkml:trace contextRef="#ctx0" brushRef="#br0" timeOffset="118290.1656">16513 5192 624 0,'8'-10'0'0,"-1"2"-102"15,-7 1-82-15</inkml:trace>
  <inkml:trace contextRef="#ctx0" brushRef="#br0" timeOffset="118490.1659">15732 5489 896 0,'-2'-4'0'0,"2"-2"155"16,3 2-157-16,4-3 0 0,3 0-17 15,2 3-44-15,3-3-149 0,1 2-185 0</inkml:trace>
  <inkml:trace contextRef="#ctx0" brushRef="#br0" timeOffset="120590.1689">17217 5032 550 0,'0'0'0'0,"-2"0"252"0,2 2-160 16,0 14-65-16,0 9 16 15,0 12 11-15,2 5-27 0,-2 3-11 16,0 1 1-16,1-7 0 16,-1-3 14-16,0-7 1 0,-1-5-7 0,-2-5-9 15,1-2-2 1,0-5-5-16,0-4-2 0,1-3-1 0,0-3-4 15,1 0-4-15,0-2 4 16,0 0-2-16,0 0 0 0,0-8 0 16,0-4-2-16,0-6-2 0,0-4 7 0,0-2-6 15,1-3 5-15,1-4-2 16,1-4 0-16,-1-3 0 0,3-3 0 15,0-3 2-15,1 1-4 16,0-3 3-16,2 5 3 0,0 10-1 0,0 8 2 16,0 11 0-1,-1 9-2-15,3 3 4 0,1 8 5 0,0 12-1 16,0 8 3-16,1 11-5 0,-2-2-5 0,-2 1 0 15,-2-2-1-15,-2-6-3 16,-1-2 0-16,-3-2 6 0,0-5-6 16,-3-6 0-16,-1-2 5 15,1-5-6-15,0-3 2 0,2 2 3 0,-2-5-6 16,3-2 1-1,0 0-1-15,-1 0-6 0,1-4 2 0,0-4-8 16,3-10-8-16,2-5 13 16,2-4 2-16,0-6-12 0,6-4 4 15,0-4-3-15,2-5-1 0,1 0 15 0,-1-2 2 16,-3 3-3-16,1 5 8 15,-3 9-2-15,0 9-2 0,-3 7 2 16,3 9 3-16,-1 5-4 16,0 1 0-16,4 9 19 0,-2 9-10 0,-1 11 0 15,-2 9 0 1,-2 4-4-16,-3 4-2 0,0-2 1 0,-3-1-4 15,0-5 0-15,-1-4 3 16,-1-3-3-16,2-6 0 0,0-3-33 0,0-4-25 16,0-5-27-16,3-1-50 0,-2-2-123 15,-1-5-161-15</inkml:trace>
  <inkml:trace contextRef="#ctx0" brushRef="#br0" timeOffset="121510.1701">17748 5066 608 0,'6'-10'0'16,"3"0"211"-16,-2 0-164 0,1-2-23 16,-1 3 13-16,-2-3 1 15,1 0-15-15,-3 0-8 0,-3 0 6 0,0-2 6 16,0 3 4-16,-3 1 9 15,-1 1-6-15,0 2-3 0,-2 4-8 16,0-1-12-16,2 4-8 16,-4 9-2-16,0 7 1 0,1 9-4 0,-3 4 2 15,2 5 0-15,2 0 0 0,-1-2-10 16,4-6 7-16,3-2 0 15,1-4-9-15,5-2 12 0,4-3 0 0,2-5-6 16,6-5 7 0,2-4-2-16,4-1-9 0,5-8-12 0,1-3 7 15,2-2-8-15,-1-4-25 16,-1 1 15-16,-5-1 7 0,-3-2 18 15,-4 0 6-15,-5-2 3 16,-1-2 4-16,-4 0 15 0,-2-2 14 0,-1-2 1 16,-4 2-2-16,-1 1-1 0,-3 4-1 15,-3 5-2-15,-2 3-6 16,-1 7-6-16,-1 5-9 0,-2 0-6 0,1 8 1 15,-2 6 0-15,-1 5-4 16,2 3 2-16,0 5 0 0,2 2-2 16,3-2 1-16,2 1 1 15,0-3-2-15,4-1-21 0,1-4-8 0,0-2-13 16,1-5 18-16,5-4 0 0,3-3-2 15,1-6 17-15,5 0-1 16,1-8 1-16,2-6 9 0,2-3-1 0,-1-3 2 16,4-3 0-1,-1-2 8-15,-2-4-2 0,-1-7-2 0,-3-1 8 16,-2-5 7-16,-4-6 3 15,1-4 1-15,-2-3 2 0,-1-6-3 16,-3 4-5-16,-2 2 0 16,-1 3 3-16,-2 12-8 0,0 9-6 0,-3 9 4 15,1 12 3-15,-1 8 0 0,1 3-4 16,-1 21-10-16,-2 15-2 15,-2 11 6-15,1 11-1 0,-2 3-4 0,2-3 3 16,2-1-1-16,0-7 0 16,3-6 1-16,1-8-1 0,2-8-30 15,5-7 23-15,-1-5-7 16,-1-6-7-16,4-3 1 0,-1-3 2 0,2-3-15 15,0-2-2 1,2-1-9-16,1-6-16 0,-1-4 8 0,1-1 5 16,-2-3-15-16,1-4 25 0,-2-5 18 0,-1-2 11 15,-3-6 10 1,1 0-2-16,-3-2 0 0,0-1 0 0,-1 4 30 15,-1 5 16-15,0 8-2 16,0 7-8-16,0 9-8 0,-1 2-18 16,2 9-13-16,-2 13 6 15,1 8 21-15,-2 8-17 0,-3-2-6 0,3-3 4 16,0-3-3-16,0-7-4 0,3-5-13 15,1-3-10-15,0-4-36 16,0-3-6-16,3-3-14 0,1-3-74 0,-1-2-72 16</inkml:trace>
  <inkml:trace contextRef="#ctx0" brushRef="#br0" timeOffset="121660.1703">18413 4441 605 0,'-3'-9'0'0,"3"6"137"16,3 3-126-1,1 6-14-15,2 12-19 0,-1 4-80 0,-2 10-180 16</inkml:trace>
  <inkml:trace contextRef="#ctx0" brushRef="#br0" timeOffset="122040.1709">18668 4582 754 0,'-3'-17'0'0,"-3"2"283"16,-2 6-190-16,-3 6-30 0,-4 3-13 15,-1 8-20-15,-2 10-9 16,-2 7-7-16,1 7-5 0,1 4-6 0,1-2 0 16,6 0-2-1,-3-3 0-15,7-6-2 0,5-2 2 0,2-4-2 16,1-6-15-16,5-3 0 0,3-1-12 0,-1-6-17 15,4-3 2 1,0-2-13-16,3-9-5 0,3-6 27 0,0-2-11 16,-1-1-5-16,-1-6 33 15,-1 0 11-15,-3-3 6 0,0-3 0 16,1 3 9-16,-2 1 19 15,-1 7 4-15,-2 7-5 0,-1 8-1 0,-5 6-1 16,2 4-1-16,-3 10 10 16,-1 9 7-16,3 5-21 0,-3 0-6 15,0 0-3-15,4-2 9 0,1-5-9 0,3-2-8 16,0-4-3-16,1-2 0 15,2-5-80-15,-1-2-7 0,0-5-81 16,-3-1-170-16</inkml:trace>
  <inkml:trace contextRef="#ctx0" brushRef="#br0" timeOffset="138260.1936">15057 6781 364 0,'0'-10'0'15,"0"1"148"-15,-2 3-64 0,2 2-18 16,-1 2 7-16,-2 2-19 16,3 0-14-16,-1 0-6 0,-1 0-11 0,2 2-8 15,-4 5 4 1,1 3-8-16,-4 1 11 0,0 2 10 0,-2 2-2 15,-2 1-9-15,1 5-2 16,-1 4-7-16,-1 2-6 0,3 5-4 16,-3 1-1-16,4 0 1 0,1 3-2 0,0-4 0 15,1-2 1-15,2-1-1 16,3-2 0-16,1-3-1 0,0 0 1 15,3-2 0-15,4-3 11 16,2 0-6-16,0 0 3 0,-2-3-3 0,1-2-2 16,2 1 0-16,-4-3 0 15,2 0-3-15,1 0 0 0,-2-3 3 16,1-1-3-16,1 1 0 15,-3 0 1-15,4-1-13 0,-4-2-21 0,0-1-35 16,0-1-85-16,-3-2-89 0,-2-1-204 16</inkml:trace>
  <inkml:trace contextRef="#ctx0" brushRef="#br0" timeOffset="138640.1941">15288 6818 548 0,'0'-1'0'0,"0"-1"224"0,0 2-149 15,0 0-29-15,0 0-39 16,1 6 12-16,1 7 19 0,-1 8-1 0,0 7-5 15,-3 10-4 1,-3 3-12-16,-2 0-8 0,-2 1-2 0,0-5-3 16,0-6-1-16,4-4-1 15,1-4-1-15,1-4 0 0,1-4 1 16,0-2-3-16,0-4-11 15,1-4-21-15,1-2-13 0,0-2-32 0,1-1-45 16,3 0 5-16,-2-4-1 0,2-9-88 16,-1-1-26-16</inkml:trace>
  <inkml:trace contextRef="#ctx0" brushRef="#br0" timeOffset="138860.1944">15252 6910 264 0,'0'-28'0'0,"0"7"167"16,0 6-106-16,0 6 4 0,0 6-9 0,0 1 0 15,1 1-15 1,1 1-18-16,1 1 18 0,1 6 31 0,1 4-24 15,1 4-6-15,0 3 1 0,1 3-16 0,1 3-10 16,1 0-5 0,1 0-5-16,-2-4-4 0,0-1-2 0,-1-2 1 15,-1-2-1-15,0-5-2 16,2 2-7-16,-2-4-27 0,-2-1-50 15,2-3-19-15,-2-3-47 16,-2-1-181-16</inkml:trace>
  <inkml:trace contextRef="#ctx0" brushRef="#br0" timeOffset="139340.1951">15567 6636 361 0,'0'0'0'16,"0"5"200"-1,-4 7-91-15,-4 5-28 0,2 4-4 0,-4 1-18 16,0 0-15-16,1 3-11 0,0-1-11 0,-2-1-9 16,4 1-9-1,-4 1-1-15,1 2 0 0,0 0-3 0,-2 1 0 16,0-2 0-16,2-3-11 15,1-4-7-15,2-5-7 0,3-6-4 16,3-5 13-16,1-3-7 16,3 0-52-16,4-6 23 0,0-5 11 0,3-4-29 15,1-2-44-15,-1-3-1 16,1 1-7-16,1-2 30 0,-4-2 35 15,1 1 49-15,-1-8 16 0,-1 0 45 0,3-3 52 16,0-3-23-16,1-1-14 16,1 0 2-16,-2 4-15 0,0 8 2 15,-4 9 19-15,0 6-2 16,-5 8-17-16,2 2-7 0,-1 4-7 0,-2 16-12 15,3 6 21 1,-3 9-13-16,0 3-10 0,0 5-12 0,2-1-7 16,-5-6-6-16,-1 1-4 0,0-4 0 0,-2-3 7 15,1-1-5 1,-2 1 1-16,1-5-3 0,1-1 0 0,0-1 0 15,2-7-51-15,0-4-29 16,3-3-30-16,0-7-38 0,0-2-118 16,2-7-206-16</inkml:trace>
  <inkml:trace contextRef="#ctx0" brushRef="#br0" timeOffset="141060.1975">15718 6777 525 0,'0'-3'0'0,"0"3"257"15,-1 4-182-15,-3 4-18 16,0 10-1-16,-2 3-4 0,3 0-15 15,-1 4-17-15,2-4-7 0,0 0-7 0,1-1-2 16,0-3-4-16,1-2 0 16,0-1 2-16,0-1-2 0,0-3 0 15,0-1 1-15,0-2-1 16,0-3 0-16,0-1-13 0,3 0-5 0,3-3-13 15,1 0 5-15,0-8-10 16,4-3 5-16,-1-2 4 0,1-4 4 16,2 0-2-16,-1-2 11 0,-4-2 7 0,3-1 6 15,-3 0 2-15,-2-3 0 16,1 1 1-16,-2 2-1 0,0 1 0 15,-1 5 1-15,0 2-1 16,-1 4 8-16,0 4-8 0,-3 4 5 0,0 2 11 16,0 0 15-1,0 2-18-15,0 7-9 0,0 3 5 0,0 7 2 16,-1 0-7-16,1 2-2 15,0 0-1-15,0-2 0 0,0-1-2 16,0-1 0-16,2-3 0 0,4-2 0 0,0-2-2 16,-1-3 2-16,1-1 0 15,1-2-4-15,1-3-1 0,1-1 0 16,5-1 3-16,1-9 0 15,5-1 3-15,0-4 1 0,4-2-2 0,-3-3 0 16,3-3 0-16,-5-2 1 16,-1 1-1-16,-4-4 4 0,-3 0-1 15,-3-5 2-15,-1 0 4 16,-2-4 2-16,-2 0 9 0,1 0-6 0,-1-4-1 15,-2 1-4-15,1 1 0 0,-1 5 1 16,-1 3-2-16,1 10-3 16,-1 6 0-16,0 7 3 0,0 3 2 0,-2 5-5 15,-3 0-4 1,-5 14-2-16,-1 12 1 0,-3 9 0 0,-2 7 0 15,-1 3 2-15,2 1-2 16,1-1 0-16,3-1 0 0,6-3-8 16,2-4 4-16,3-8-5 0,3-5 0 0,2-2 6 15,3-5-1-15,1-3 0 16,2 0-1-16,-2-6-3 0,4-1-2 15,-1-4-4-15,1-3-6 16,3 0 3-16,2-3 9 0,-1-7 2 0,0-2 6 16,1-1 0-16,0-4-5 15,1 0 2-15,-2-6-2 0,0-2 6 16,0-1-1-16,-1-2 0 15,-1-4 3-15,0-4-3 0,-2 1 0 0,-3-8 3 16,-2 3-1-16,-2 1 2 0,-3 0 6 16,1 7 5-16,-1 2 2 15,-1 5 1-15,3 3-7 0,-2 4-9 0,-2 7-1 16,2 7-2-1,-3 4-2-15,0 1 1 0,0 11-4 0,-4 12 12 16,-2 8-2-16,-1 7-2 16,-2 2 1-16,1 2-3 0,1-1 0 15,2-3 1-15,2-2-1 16,1-3 0-16,1-3 1 0,-1-4-1 0,2-4 0 15,0-4-9-15,0-1 2 0,2-4-9 16,2-5 0-16,0-1 6 16,2-4 1-16,1-2 0 0,0-2 1 0,3-1-10 15,1-2 4-15,0-4-7 16,1-1-31-16,-1-1 30 0,-2-3-23 15,1-1-38-15,-2 0 58 16,-3-3 24-16,0 0-11 0,-2-1 9 0,-2 0 6 16,0 0-1-16,1 2 1 0,-2 3 2 15,1 5 3-15,-1 3-3 16,0 3-2-16,0 1-6 0,0 4 6 0,0 7 24 15,0 0-14 1,0 5-4-16,0 1-2 0,0 0 0 0,0 2-3 16,0-4-2-16,4 3-2 15,-1-6 0-15,2-2 1 0,1-3-6 16,2-4-1-16,0-3-3 15,3 0-3-15,1 0-1 0,0-7 8 0,1 1-4 16,0-3 4-16,-1-1 7 0,2 1-3 16,-1-4-7-16,-2-1 13 15,2-3-6-15,-3-2 1 0,0-3 0 0,-4 0 6 16,2 1-4-16,-3-4-1 15,-1 0 0-15,0 6 1 0,-2 0 3 16,-1 8 15-16,-1 7 7 16,0 1-1-16,0 3-11 0,0 0-25 0,0 6 17 15,-1 9 5 1,-1 11 2-16,0 4-5 0,-1 6-1 0,0 4 2 15,-3 4-5-15,-1 3-1 0,-1 1-2 0,-2 1-3 16,2-2 2 0,-2-3 1-16,2-5-2 0,1-7 0 0,0-3 0 15,1-4-6-15,1-5 0 16,0-2-2-16,2-8 2 0,0-3 4 15,2-4 4-15,0-3-1 16,1 0-2-16,0-3-12 0,0-8 10 0,3-5-1 16,2-2 3-16,0-6 2 0,1-5 3 15,0-1-2-15,1-8 5 16,4-3-5-16,1-5 1 0,-1-6 0 0,4-4 0 15,-1-3 1-15,3-5-2 16,0 0 0-16,2 2 1 0,-1 4 1 16,-2 5 3-16,2 8 0 15,-1 9 2-15,-3 7 6 0,1 10 1 0,0 7 3 16,-2 7 8-1,1 5 14-15,0 10-27 0,-1 8 1 0,-1 7 0 16,-3 7-5-16,-4-1-1 0,-5 0 2 0,-1-2 1 16,-5-2 3-1,-5-2-3-15,1-1-7 0,-6-2-1 0,-2 0 0 16,-1 1-1-16,-2-3-6 15,0-2-26-15,2-3-32 0,-3-5-80 16,5 0-26-16,-2-8-60 16,2-2-144-16</inkml:trace>
  <inkml:trace contextRef="#ctx0" brushRef="#br0" timeOffset="141240.1978">16704 6062 735 0,'2'-7'0'0,"1"2"205"15,1 1-149 1,-2 0-36-16,1 3-15 0,2-1-5 0,-2 2 0 16,-1 0-53-16,-2 4-108 0,-5 3-108 0,-8 8-174 15</inkml:trace>
  <inkml:trace contextRef="#ctx0" brushRef="#br0" timeOffset="141390.198">16306 6471 475 0,'8'-4'0'16,"6"1"157"-16,4-7-140 0,3 1-13 0,2-1-1 16,2-3-6-16,0 0-67 15,-3 0-146-15</inkml:trace>
  <inkml:trace contextRef="#ctx0" brushRef="#br0" timeOffset="141870.1986">16986 6291 689 0,'10'-22'0'0,"1"-3"130"0,0 1-38 16,-1-1-12-16,-2 0-39 0,0 0-12 0,-1-2 1 15,-4 0-7-15,1-1 0 16,-4 1 9-16,3-2-9 0,-2 0-12 15,1 4-3-15,-1 1-2 16,-1 4-1-16,0 5-2 0,-1 6-2 0,-5 5-2 16,0 4-1-1,-3 10 1-15,-4 13 0 0,-1 8-1 0,-2 6 4 16,2 3-3-16,3 1 1 15,1-3 0-15,3 1-1 0,2-3 1 16,3-1-1-16,1-2 1 0,1-4 2 0,0 0-1 16,2-5 0-16,3-4-1 15,3-3 0-15,-1-3 0 0,5-4-3 16,0-2 2-16,2-6 1 15,4 0 0-15,-2-2-14 0,4-8-8 0,2-4-27 16,-1-1-8-16,1-3-7 16,-2-1-38-16,-1-4-15 0,-1 0-38 15,-2-4-21-15,0-2 28 16,-1-3-6-16</inkml:trace>
  <inkml:trace contextRef="#ctx0" brushRef="#br0" timeOffset="142400.1994">17368 5917 401 0,'0'-4'0'0,"-2"4"274"15,-2 0-171 1,0 2-35-16,-3 8-12 0,-1 6 1 0,-1 6-8 15,-1 2-13-15,2-2-11 16,-1 5-8-16,1-4-11 0,1 0 6 16,1-2-3-16,0-2 0 0,1-3-1 0,3-4-1 15,2-3-5-15,0-4-4 16,0-2-3-16,3-2 1 0,1-1 0 15,0 0 6-15,1-2 2 16,-2-3 1-16,2-2 0 0,0-2-3 0,1-1-2 16,-1-3 0-16,2 0 1 15,-1 0-2-15,-1-1 2 0,2-1 1 16,-2 0-2-16,0-1 0 15,0-1 5-15,-1-1-5 0,1-2 0 0,1 2 2 16,-2-2-1-16,3 1 0 0,-2-2 0 16,0 4 2-16,-2 2 3 15,-1 8-3-15,0 2 3 0,-2 3 4 0,0 2-3 16,0 0-4-1,0 0 3-15,-2 0-1 0,-3-1-6 0,0 1 2 16,-3 0 1-16,0 3-2 16,-2 9-1-16,1 6 0 0,-4 6-1 15,3 4 3-15,1 4-1 16,-2-2 0-16,1 1 0 0,0-3-2 0,-1-4 2 15,2-1 0-15,1-5 0 0,1-4-1 16,4-1 2-16,1-5 0 16,2 1-1-16,2-4-6 0,5-1 3 0,2-1-3 15,2-2 7-15,3-1-1 16,1 0 0-16,1-2 4 0,-1-1-2 15,1-2-3-15,-3 0 2 16,2-2-1-16,-1-1-22 0,2-1-20 0,-1-3-30 16,0 3-53-16,1-4-18 0,-3-2-106 15</inkml:trace>
  <inkml:trace contextRef="#ctx0" brushRef="#br0" timeOffset="142870.2">17738 5754 748 0,'0'0'0'15,"-1"0"192"-15,-5 9-105 0,-3 12-47 0,-7 11 5 16,-3 6-7-16,0 6-18 15,-5 1-9-15,3 0-4 0,1-2-4 16,0-4-1-16,3-7-1 16,2-4-1-16,4-6 0 0,4-5-6 0,4-5-10 15,0-4-21 1,3-2-3-16,0-3-13 0,0-1-60 0,-1-2 11 15,1-4-3-15,0-6-109 0,0-4 70 0,0-1 58 16,-1-5 61 0,1-4 22-16,0-1 5 0,3-3 9 0,2-4 6 15,2-3 9-15,1 1 25 16,-1-1 2-16,0 7-6 0,-1 6 23 15,-2 8 24-15,-1 8 9 16,0 3-3-16,1 3-22 0,3 5-22 0,0 7 20 16,0 6-1-16,3 5-22 0,-1 3-10 15,-1 0-11-15,-2 1-15 16,1-6-8-16,-2 3-4 0,4-3-4 0,-2-2-2 15,0-1-13-15,2-3-15 16,-3-5-21-16,5-1-10 0,1-3-28 16,-3-5-97-16,6-1-54 15,-2-2-71-15</inkml:trace>
  <inkml:trace contextRef="#ctx0" brushRef="#br0" timeOffset="143050.2003">17889 5822 445 0,'0'-3'0'0,"0"3"331"16,0 0-227-16,0 8-28 15,0 7-3-15,-1 4-20 0,-1 6-10 16,-1-3-17-16,2 2-3 16,-2 0-6-16,0-5-8 0,0 1-6 0,0-5-2 15,-2 1 2-15,2-1-6 16,-1-3-34-16,1-1-39 0,2-3-38 15,-3-2-152-15,2-5-159 0</inkml:trace>
  <inkml:trace contextRef="#ctx0" brushRef="#br0" timeOffset="143220.2005">17909 5543 498 0,'2'-18'0'16,"0"9"202"-16,0 6-132 0,0 3-37 0,1 3-46 15,0 11 6 1,2 7-5-16,-2 2-61 0,0 6-82 0,-1 0 10 15,0 0-55-15</inkml:trace>
  <inkml:trace contextRef="#ctx0" brushRef="#br0" timeOffset="144050.2017">17966 5863 510 0,'0'-1'0'0,"0"1"232"0,0 0-110 16,0 4-58-16,0 1 2 15,0 4-20-15,0-1-25 0,0 0-4 16,0-2-10-16,0-3-2 15,0 0 0-15,0-1-1 0,0-2-1 0,0 0-1 16,0 0 1 0,1 0 0-16,0 0-2 0,1-2-1 0,0-3 0 15,2-5-52-15,2-2-16 16,1-2-13-16,3-4 7 0,1-1-9 15,1-4 23-15,0-2 13 0,3 1 21 0,-3-1 25 16,-1 6 0-16,-3 5 2 16,-2 6 1-16,-1 6 0 0,-4 2 17 15,3 5 2-15,-1 9 32 16,1 6 10-16,-1 6-19 0,-2-2-11 0,1 1-1 15,1-4-16-15,0-1-7 16,1-4-8-16,0-3 1 0,1-1-1 16,0-5-2-16,3-3-36 0,-1-1-8 0,2-3-36 15,0 0-15-15,3-4-18 16,1-4-3-16,2-2 11 0,2-1 41 15,-1-2 14-15,4-2 35 16,-1-3 32-16,-3-3 60 0,-1-5-109 0,-5-3 57 16,-5-2 55-1,-2-2 9-15,-2 6 16 0,-2 2 17 0,1 10-30 16,-5 7-5-16,-2 5-17 15,-2 3-32-15,-3 8-7 0,-2 8 1 16,-2 6-13-16,1 7-12 0,1 2-3 0,2-2 1 16,2-1-2-16,3-7-1 15,0-4 1-15,5-1-1 0,1-4-2 16,1-2 2-16,0-2-1 15,0-1 0-15,5-2-20 0,1-3-10 0,0-2-3 16,7-3 12-16,-1-5 9 16,1-3-2-16,1-3 2 0,0 2-3 15,-1-4 0-15,-1 3 4 16,0 2 5-16,-4 1-7 0,2 1 14 0,-3 2 0 15,-2 2-1-15,-1 5 0 0,-2 0-5 16,-2 12-13-16,2 5 10 16,-4 8 16-16,-5 4 6 0,2 5-11 0,-5 4 4 15,-1 2 3 1,-1 0 0-16,2 1-5 0,0-4-3 0,3-2-2 15,1-3 0-15,0-1 14 16,-1-3-6-16,2-2-4 0,-2-2-3 16,1 0 1-16,0-4-1 0,-1 1-2 0,-1-4-27 15,-1-3 12-15,0-3 10 16,-3-2 10-16,-1-5-6 0,-4-2 4 15,0-2-1-15,0-3 2 16,1-4-2-16,3-3 1 0,3 0 1 0,1-1-6 16,4-4-23-16,2-2-19 15,1-3-66-15,2-2-84 0,2-2-190 16</inkml:trace>
  <inkml:trace contextRef="#ctx0" brushRef="#br0" timeOffset="144440.2022">18450 5310 584 0,'3'-3'0'0,"-1"1"177"15,4 2-82-15,0 1-16 16,3 10-3-16,4 6-27 0,1 4-9 15,-1 7-10-15,0 8-7 16,2 7 0-16,-3 6-2 0,1 4-6 0,0 4-10 16,-4 0-1-16,2 3 1 0,-4-2-2 15,-2-7-1-15,-2-5 0 16,-3-3-2-16,-4-6 0 0,-3-3-3 0,-3-3-4 15,-2-4-5 1,-5 1-1-16,-1-1-6 0,-4 0-27 0,-4 1 0 16,-2 1-7-16,-4 1-56 15,-3 0-31-15,-4 1-47 0,-5-2-182 16</inkml:trace>
  <inkml:trace contextRef="#ctx0" brushRef="#br0" timeOffset="150390.2106">19023 4511 647 0,'0'-2'0'0,"0"0"154"16,2 0-83-16,1-1-10 0,7-2-35 15,1 1 5-15,6-1 5 16,7-5-7-16,8-2-6 0,6-6 2 0,6-6 4 15,3-3-4 1,5-2-2-16,1 0-4 0,-3 1-4 0,3 1-3 16,-6 3 1-16,-2 6-5 15,-6 0-4-15,-6 3-2 0,-6 7 0 16,-7-1-2-16,-5 4 0 15,-4 1 3-15,-4-1-3 0,-2 2 0 0,-4 3 3 16,-1-2-3-16,2 1 0 0,-2 0 2 16,0-3-2-16,-2-1 0 15,-3-1-7-15,0-1 2 0,-2 0 0 0,0 2 1 16,-3-3 1-16,-1 0 4 15,-2 1-2-15,0 0 1 0,-2 0 0 16,2 2 1-16,-2-1-1 16,-2 5 0-16,2-2 1 0,1 2-1 0,2 1 0 15,4 0 8 1,1 0-5-16,5 0 1 0,-1 0 1 0,3 0-4 15,0 0 0-15,0 0 0 0,0 0-2 0,0 0 1 16,2 0 0 0,1 0 0-16,4 0-2 0,2-1 3 0,5 1 0 15,3-2 1-15,2 1 0 16,2-1-1-16,1-2 2 0,3 1-3 15,-2-2 0-15,2-1 1 16,-5 2-1-16,-1 0 0 0,-4 1 1 0,-6 1-1 16,-1 1 0-16,-5 1 0 0,-3 0 0 15,0 0 0-15,0 0 1 16,0 0 1-16,0 1-1 0,0 2 0 0,0 4 1 15,-1 2-2-15,-5 2 0 16,0 3 6-16,-1 2-1 0,-2 3 3 16,-2 4 2-16,0 3 1 15,-2-1-3-15,0 2-2 0,0-1-3 0,0-4 0 16,2-2-2-1,3-2-1-15,1-1 0 0,1-2 3 0,1-3-3 16,1-1 0-16,0-1 0 0,1 0 0 0,2-2-5 16,0 1-7-1,-1-4-23-15,2-1-7 0,0 2-22 0,0-4-57 16,0-2-51-16,0 0-99 15</inkml:trace>
  <inkml:trace contextRef="#ctx0" brushRef="#br0" timeOffset="155060.2171">20170 3756 486 0,'0'-18'0'0,"0"4"246"16,2 0-102-16,-2 3-44 16,0 3-19-16,-1 1-23 0,-6 3-20 15,4 4-8-15,-3 0-7 16,0 11-6-16,1 11-10 0,-7 7 2 0,-2 7-3 15,-2 6 2-15,3-2-3 16,1 5-2-16,0 0-2 0,4-6 0 16,3-3 0-16,5-7-1 0,3-8 0 0,8-2 0 15,5-8-6-15,6-4 3 16,2-5-3-16,2-4-10 0,2-7 1 15,-4-6-3-15,0-2 5 16,-1 0 3-16,-6-3 1 0,-2-1 3 0,-4-2 4 16,-3-3 0-1,-1 0 3-15,-2-3 1 0,-2-2 0 0,-3 1 1 16,-2-4-1-16,-6 3 0 15,-2-1-1-15,-3 1 1 0,-3 7-2 16,-2 2 0-16,-2 5 0 0,-1 7 7 0,-1 5 3 16,2 5 0-16,2 5 5 15,3 8 6-15,2 8-12 0,3 5-8 16,4 3 0-16,6 0-1 15,2-1 0-15,9-1-4 0,-1-8 2 0,3-2-4 16,3-6-10-16,1-9 3 16,3-1-1-16,3-1-10 0,-1-8 6 15,4-2-2-15,-1-4-10 16,-2 0 5-16,-1 0 2 0,-1-2-2 0,-4-3 12 15,0 0 10-15,-2 0 1 0,-2-2 3 16,2 0-1-16,-1-3 0 16,-1-1 17-16,-3 0-16 0,-1-1 5 0,-4 6 2 15,-2 4 2 1,0 3 2-16,-2 10 3 0,-1 3 5 0,0 0-7 15,-3 15-5-15,-2 7-3 16,-3 12 6-16,-1 12 0 0,1 7-3 16,1 2-3-16,-3 6 2 0,2 2-5 0,0 0 2 15,-1 0-1-15,2 0-3 16,1-5 0-16,2-5-4 0,1-7-31 15,1-4 19-15,-2-6-1 16,1-5-26-16,0-5 23 0,0-6 17 0,-1-6-7 16,2-4 0-16,0-5 12 15,-1-5 0-15,3 0 1 0,0-5-5 16,0-7-1-16,0-7 0 15,1-8 3-15,1-2 0 0,2-8 2 0,-1-6-1 16,-2-2-1-16,2-8 0 0,0-4 0 16,4-4 1-16,4-5-1 15,1-2-7-15,4 2 9 0,0-2 0 0,1 3 2 16,0 8 2-1,1 5 1-15,2 11 4 0,-2 11 1 0,-1 9 10 16,-3 13-13-16,-2 8-4 16,0 4 8-16,0 12 3 0,0 9 1 15,-2 5-1-15,-2 4-3 16,-3 3-9-16,-5-4-2 0,-1 1 2 0,-8-4-1 15,-4-3-3-15,-6-4 0 0,0-2-2 16,-4-3 2-16,4-3 0 16,-2-4 5-16,5-3-6 0,4-6 2 0,3 1-1 15,3-3 0-15,4 0 1 16,0-4-1-16,2-1-15 0,0 0 6 15,3 2 0-15,2-1 6 16,-2 1 3-16,6 1 0 0,1-4-2 0,6 0 2 16,1-2 0-16,4 0 0 0,0-5-1 15,0-2 1-15,1-4 0 16,-1-4-1-16,4-2 1 0,1-2-1 0,2-2 1 15,-3-1 0 1,1-3 1-16,-7-2 0 0,-2-1 0 0,-2-1 1 16,-4-5 7-16,-3-3 4 15,2 0 6-15,-3-4 2 0,-3 1-2 16,3-1-1-16,-4 7-4 15,1 9-2-15,-2 9-1 0,-2 14-2 0,0 6-3 16,0 4-3-16,0 14-3 0,-4 15 0 16,-4 12 0-16,-4 16 8 15,1 2-6-15,-1 2 1 0,0 0-2 0,1-3 1 16,-1-2-1-16,1-4 1 15,4-7-1-15,0-6-2 0,1-7-4 16,6-7-2-16,0-5-5 16,3-6-1-16,4-5-2 0,3-6-3 0,1-3 5 15,4 0-6 1,-3-12-16-16,5-1 6 0,0-3 12 0,0-5-1 15,-3-3 3-15,-1-2 3 0,-2-4 6 0,-3-4 8 16,2-2-2 0,-5-1 0-16,3 0 2 0,-3 7 2 0,-1 7 2 15,-2 10 4-15,0 10 9 16,-2 3 1-16,0 1-2 0,0 13-9 15,-5 7 3-15,1 8-1 16,-2 4-6-16,2-1 0 0,1-1-4 0,2-4-1 16,1-5 0-16,0-3 0 0,1-5 0 15,2-3-4-15,0-2 0 16,4-4 2-16,0-2-4 0,0-3 2 0,2 0-3 15,1 0-7-15,2-6 2 16,-2-3 7-16,4-3-15 0,-1-3-9 16,-2-3 25-16,2-4 0 15,-4-6-4-15,2-1 7 0,3-6-1 0,-1-2 2 16,3-1 0-1,0 2 1-15,-2 4-1 0,-1 5 2 0,0 9-3 16,-4 6 2-16,-4 4 6 0,1 3 2 0,-4 2 7 16,-1 0-3-1,0 3 2-15,-1 0 7 0,0 0-1 0,0 0-8 16,-4 0-9-16,4-2-3 15,-4 1 0-15,1-1 2 0,0 2-2 16,-2 0-2-16,2 3 2 16,-2 3-2-16,-3 2-2 0,-2 7 1 0,0 5-2 15,-1 3 0-15,0 5 2 16,3 2 0-16,2 1 2 0,2-1 0 15,4-4-2-15,0-1 0 0,5-6 2 0,2-2 0 16,-1-5-3-16,1-3 3 16,4-5 0-16,-2-3-5 0,4-1 4 15,0-5 1-15,0-6 0 16,3-3 2-16,0-2-1 0,4-3-2 0,-3-5 2 15,2 1 0 1,1-5-1-16,3-1 0 0,-2-2-4 0,0-5-2 16,-1-1 4-16,-3 1-1 0,-3 0 4 0,0 6-2 15,-5 7 1 1,-1 5 0-16,-3 7 0 0,-3 4-2 0,1 4 3 15,-3 3 1-15,0 3-4 16,0 8 4-16,0-1 17 0,-2 0-7 16,-2-1-5-16,-1-4 2 15,-3 1 2-15,3-2-5 0,-2 3 0 0,0-1-2 16,1 1-3-16,-2 4-1 15,-1 7 0-15,1 4 0 0,-4 3 0 16,3 3 0-16,2 0 0 0,0-4-10 0,4-4 2 16,2-6 3-16,1-2 3 15,1-4 0-15,6-3-2 0,-1-3 0 16,2-2-1-16,2-5 2 15,-1-5 6-15,3 1-2 0,-1-5-2 0,1-1 0 16,-1-2-3 0,0-1 0-16,-2-3 2 0,-1 0-1 0,1 1 3 15,-1-4 0-15,0-1 1 16,-2 0-1-16,1 0 0 0,-3 7 2 15,1 5-2-15,-1 8 0 0,-3 5 0 0,1 2-12 16,1 8 7-16,-1 6 7 16,1 4 0-16,1 0 1 0,2-1-1 15,0-2-3-15,3-5 2 16,3-1-1-16,1-5-2 0,4-3 4 0,3-3 1 15,4-3-1-15,2-10 4 16,1-1-4-16,2-8-4 0,-3-3 4 16,0-1 0-16,-3-5-2 0,-4-5 0 0,1-3 5 15,-5-5-5-15,-1-3 0 16,-1-4 2-16,-2-3-2 0,1 0 0 15,-1-1 2-15,-2 2-1 16,-2 4 0-16,-2 8 0 0,-5 10 1 0,0 8-1 16,-3 12-1-1,-1 8 0-15,1 3 5 0,-4 17-4 0,-4 11 0 16,-4 12 2-16,-1 11 0 15,2 4-1-15,-1 4 1 0,3 0-2 16,5-2-1-16,2-4 0 0,2-7 3 0,3-7-3 16,0-7 1-16,3-6-1 15,3-6 0-15,0-6-23 0,3-6-14 16,-1-1-44-16,0-7-35 15,1 0-94-15,-2-6-318 0</inkml:trace>
  <inkml:trace contextRef="#ctx0" brushRef="#br0" timeOffset="155240.2174">21620 2705 701 0,'0'-7'0'0,"0"1"23"0,3 0-19 0,-3 1-7 15,-3 1-101-15,-7 2-346 16</inkml:trace>
  <inkml:trace contextRef="#ctx0" brushRef="#br0" timeOffset="155400.2176">20992 3050 789 0,'0'0'0'15,"9"0"207"-15,9-7-83 0,6-4-61 16,8-4-24-16,6-1-28 15,0 1-8-15,-1 1-6 0,-5 1-103 0,-2 0-56 16,-7-2-155-16</inkml:trace>
  <inkml:trace contextRef="#ctx0" brushRef="#br0" timeOffset="157220.2201">20937 4421 840 0,'5'-7'0'16,"0"0"209"-1,0-1-114-15,-3-3-32 0,1-4-30 0,1-1-18 16,2-4 2-16,2-4-5 15,3-3 1-15,1-7 2 0,3-8-1 16,-2-5 0-16,1-4 7 16,0-4 3-16,-3 2 0 0,-2 4-1 0,-5 6-4 15,-4 6 4-15,0 15 7 16,0 8 1-16,0 6-9 0,0 6-6 15,-2 2-2-15,0 12-8 0,-3 15-7 0,-3 17 2 16,-6 18 2-16,-1 16-2 16,-4 9 3-16,-2 9-2 0,1 2 0 15,2-1 0-15,1-3-1 16,4-5-2-16,-1-10-2 0,3-4-11 0,4-7-18 15,0-11-10 1,5-7-11-16,2-9-10 0,1-11 8 0,5-5-1 16,1-10 5-16,0-7 26 0,3-6 6 0,-2-4 6 15,2-13 11 1,1-4 2-16,0-8 0 0,0-6 0 0,2-4 3 15,1-11-3-15,0-2 0 16,-4-5 1-16,-3-1-1 0,-6-1 0 16,-1 9 4-16,-7 2-2 15,-5 5 25-15,-1 7 1 0,-2 2 2 0,-1 8-9 16,3 7-5-16,4 7-2 15,4 4-7-15,3 5-4 0,2 1-4 16,0 0-2-16,5 0-4 0,2 0 4 0,4 2 3 16,4-2 0-16,3-2-9 15,2-10 6-15,3-2 2 0,4-2-3 16,1-8 3-16,-1 5-2 15,-1-5-2-15,-4-1 2 0,-2 4 1 16,-4-1 1-16,-3 3 1 16,-2 5 0-16,-5 5 0 0,-3 3 1 0,-1 6-2 15,-2 0-1-15,0 12-1 16,-4 7 6-16,0 8-2 0,-3 2 1 15,1 4-1-15,1-6-2 0,1-7 2 0,3-2-2 16,1-9 0-16,5-1 1 16,4-4 0-16,3-4-5 0,0-3 6 15,3-6-1-15,5-5 0 16,1-4-2-16,0-5 0 0,3-3-3 0,-1-4 2 15,0-3 1-15,-1-2 0 16,-1-4 2-16,-5 0 0 0,-2-4 0 16,-2 1 0-16,-4-1 3 0,-2 1 2 0,1 4 1 15,-4 6-2 1,1 9-2-16,-4 10 1 0,0 7 0 0,0 6-1 15,0 10-4-15,0 13 0 16,-5 11 3-16,-4 9 7 0,-2 4-5 0,-2 0-3 16,-1 1 0-1,0-3 4-15,0-4-4 0,2-5 0 0,1-7 4 16,1-4-4-16,2-7 0 15,3-3 0-15,4-6 0 0,1-3-2 16,0-4-6-16,3-2-11 0,0 0 0 0,5-9 0 16,1-3 6-16,2-7 5 15,3 1-3-15,1-6-1 0,2-2 8 16,0-2 0-16,-1-4 0 15,0 0 2-15,0 4 3 0,1 2-2 0,1 9-1 16,-2 7 2 0,-2 8 0-16,-3 3-7 0,1 13 2 0,-2 8 5 15,-2 3 0-15,-1 4 4 16,-1 0-3-16,-4-1 1 0,-2 0-1 0,-2-3 0 15,-11-1 1-15,-2-2 0 0,-5 1 0 16,-2-2 0-16,-2-1 1 16,3-2-5-16,1-6 4 0,4-2 0 15,6-3-3-15,4-7 2 16,6 0 0-16,0 0-2 0,2-5-8 0,5-2 7 15,2-1 2-15,0-3 0 16,1 0 3-16,1 0-3 0,2-1 0 16,0 2 1-16,1 0-1 0,1 3 0 0,3-3-1 15,2 1 1-15,5-1 0 16,2-2 1-16,4-7-2 0,-1 1 2 15,1-2 0-15,-3-3-1 16,-2-1 0-16,-4 1-1 0,-5 0 1 0,-5-3 0 16,-5 3 0-16,-2-1 13 15,-5 2 4-15,0 4-4 0,-2 2 2 16,-3 3 1-16,0 5-1 15,0 3 0-15,-3 5-2 0,-3 0-5 0,2 10-3 16,-3 9 1-16,-1 5-5 0,1 7-1 16,2 2 0-16,2 2 2 15,5-3-2-15,2-3 1 0,2-3-1 0,2-6 0 16,4-5-2-1,3-3 1-15,0-4-2 0,2-3-2 0,-1-4-4 16,1-1-6-16,-1 0 5 16,0-7-4-16,2-2-14 0,-3-4 9 15,3-1-4-15,-2-2-2 16,1-2 1-16,0 1-3 0,-3-5 2 0,-1 1 13 15,-1-3 8-15,-3 1 3 0,0 3 1 16,-2 4 0-16,-2 7 0 16,0 6 9-16,0 3 3 0,-1 6-7 0,0 8 2 15,0 7-3-15,0 3-4 16,1-2 0-16,0 0 4 0,0-6-5 15,1 0-7-15,6-3-6 16,0-5-13-16,2-2-35 0,-1-3-40 16,-1-3-35-16,2 0 2 0,-4 0-63 0,-2 0 71 15</inkml:trace>
  <inkml:trace contextRef="#ctx0" brushRef="#br0" timeOffset="157390.2204">21167 4055 750 0,'17'-10'0'0,"8"-2"0"15,6-3 30-15,2 0-37 0,0-1-118 0,-4 0-167 16</inkml:trace>
  <inkml:trace contextRef="#ctx0" brushRef="#br0" timeOffset="157900.2211">22409 2988 824 0,'7'-10'0'16,"2"9"131"-1,-1 1-30-15,-1 17-24 0,-4 19-26 0,-3 21-4 16,-4 21-6-16,-5 16-24 15,-5 9-10-15,0 6-5 0,-1 0 2 16,-1 0-1-16,-1-3-3 16,-5-6 0-16,-1-6 5 0,-2-4-5 0,-3-6-2 15,2-2 1-15,1-8-2 16,2-8-2-16,3-8-1 0,4-6-10 15,5-8-13-15,5-7-21 0,4-12-43 0,4-9-28 16,6-9-72-16,2-7-177 16</inkml:trace>
  <inkml:trace contextRef="#ctx0" brushRef="#br0" timeOffset="158300.2216">22696 3510 842 0,'-1'-14'0'0,"-7"7"226"0,-7 6-121 16,0 1-26-16,-3 4-25 15,-1 9-25-15,-2 5-13 0,-1 7-5 0,4 2-4 16,2 4-2-16,6 1-5 15,4 1 0-15,5 1 0 0,1-3 0 16,1-1-2-16,5-1 1 0,2-3-4 0,1 2-5 16,-1 0-11-16,3-1-14 15,1-1 12-15,-1-1 0 0,-1-3-2 16,-3 0 11-16,-2-4 3 15,0 0 4-15,-5-1 4 0,0-2 0 0,-6 1 2 16,-5-5 2 0,-3 2-1-16,-1 0 0 0,-2-4 3 0,2-1-2 15,0-4 1-15,-1-3 0 16,2-1-1-16,1 0-1 0,2-4 0 15,2-4 1-15,0-5-1 0,3-1-38 0,1 0-23 16,3-1-44-16,2 0-24 16,1 2-43-16,7 0-154 0</inkml:trace>
  <inkml:trace contextRef="#ctx0" brushRef="#br0" timeOffset="160290.2244">22886 3781 685 0,'-6'-18'0'0,"-3"2"263"16,-2 1-122-16,1 3-73 0,-2 5-14 0,4 3-19 16,-6 3-12-1,2 3-11-15,-4 9 0 0,-2 6-1 0,1 8-6 16,-3 3-2-16,4 2-1 15,6 2 0-15,2-1-3 0,6-2 1 16,0 0 0-16,2-5-10 0,2-6-11 0,3-2-12 16,5-8-6-16,1-3 9 15,-2-4-3-15,5-1-17 0,-1-5 0 16,0-5-11-16,2-2-14 15,0-5 33-15,-2-3 0 0,0 0 16 0,-1-1 19 16,-4-3 7-16,1 1 0 16,0-1 0-16,-4 3 3 0,-1 4 0 15,-1 2 1-15,-3 10 3 16,0 3 17-16,-1 2 1 0,-2 13 1 0,0 5-7 15,3 7 0-15,-2 4-12 0,2-3-6 16,2-2 1-16,2-3-1 16,2-5-1-16,4-4 0 0,-1-4 0 0,0-5 16 15,5-3-11 1,-1-1-2-16,2-7 5 0,2-3-3 0,0-4-3 15,0-5 3-15,1-3 4 16,-1-2 9-16,0-3 6 0,1-1 3 16,-5-4 11-16,-2-8-23 0,1-2-2 0,-6-6 7 15,3-3-7-15,-1-2-8 16,-2-3-1-16,1 3 2 0,0 1-1 15,-2 6 2-15,-1 6 2 16,-2 12 0-16,0 9 10 0,-2 10 11 0,0 9 3 16,0 1-12-16,0 13-19 15,-4 14 5-15,-3 11 8 0,-1 10-4 16,-1 9-5-16,0 1-4 15,1 1 1-15,0-2 0 0,3-2-1 0,3-5-2 16,1-7 0-16,1-6 1 0,0-5-2 16,2-6-1-16,4-2-8 15,0-6-11-15,3-4-4 0,0-4-4 0,1-6-3 16,3-4 4-1,2 0-2-15,3-7 9 0,-1-5 18 0,0-2-1 16,-2-6-3-16,-1-2 4 16,-1-2 4-16,-4-5-1 0,-3-3 0 15,0 1 3-15,-4-1-3 16,1 1 0-16,-1 7 4 0,-2 4 2 0,0 6 0 15,0 7 2-15,-3 4-1 0,-1 3 0 16,-2 10-7-16,-2 9 0 16,-3 8 0-16,0 7 4 0,1 0-2 0,1-1-2 15,5-4 0-15,2-1 0 16,2-6-1-16,0 0 1 0,4-5 0 15,1-3-1-15,1-3 1 16,2-5-3-16,3-4 3 0,3-2 0 0,6 0 0 16,2-7 7-16,4-1-2 0,0-3-4 15,0-7 0-15,0-1 0 16,-1-3-2-16,-2-5 1 0,-5-4 3 0,-1-3-4 15,-3-10 2 1,-2-3 3-16,-2-7-3 0,0-2 3 0,-2 1-2 16,1-1 1-16,-4 3 6 15,-2 6 1-15,-1 6 5 0,-3 8 2 16,-1 8 0-16,-1 10 0 15,-2 6-5-15,-1 7-7 0,-1 4-7 0,-3 13 1 16,-2 11 1-16,-1 11 0 0,-1 11 0 16,0 5 2-16,3 5-3 15,0 3 2-15,4-2-1 0,1-1 0 0,2-8 0 16,2-4 0-16,1-9-19 15,1-5 0-15,3-8-6 0,3-5-4 16,5-4 6-16,-1-4-1 16,0-4-13-16,4-4 7 0,2-1 5 0,2-2 8 15,6-9 12 1,1-2 4-16,-2-5-1 0,4-6-2 0,-1-2 4 15,1-6 0-15,-1-7-1 0,-4-3 1 0,-1-7 0 16,-2-8 0 0,-3 0 3-16,-2-3 2 0,-3-2 7 0,-2 2 3 15,-2 4 6-15,-1 5-1 16,-5 7 3-16,-1 7 1 0,0 11-7 15,-1 7-2-15,-3 10-3 16,1 7-6-16,-4 3-5 0,-2 17-2 0,-2 7 0 16,-3 14 2-16,0 11-1 0,0 5 0 15,2 7 3-15,3-2-2 16,0-1-1-16,6-3 0 0,-1-7 1 0,-1-7-1 15,3-5 0-15,0-7-10 16,2-8 0-16,2-4-4 0,3-5-4 16,0-6 6-16,5-2-3 15,-2-4 0-15,1-2 5 0,1-1-5 0,-2 0-13 16,2-3 8-1,-1-1-9-15,0-4-30 0,2-4 1 0,0-3 14 16,-2-4-21-16,1-2 25 0,-3-4 0 0,3-1 13 16,-3-3 14-1,4-3 6-15,-2-2 4 0,-1 1 3 0,-1 8 0 16,-3 3 0-16,-2 10 5 15,-2 7 7-15,0 5 11 0,0 10 13 16,-1 11-6-16,-3 6-5 16,-1 3-16-16,2-3-6 0,3-3 6 0,0-3-3 15,0-4-4-15,3-4 1 16,-3-2 2-16,7-2 3 0,-3-4 8 15,2-2-3-15,2-3-5 0,2 0-5 0,0-7 3 16,7-5 2-16,-3-1 2 16,0-5-9-16,7-2-1 0,-9-2 0 15,7-7-7-15,-2-4 6 16,-7-4 1-16,3-9 0 0,-5 0 3 0,-1-8-2 15,3-3 6 1,-1-2 2-16,1 0 21 0,1 3 10 0,-3 5-4 16,-4 10-4-16,-2 11-5 0,-2 12-5 0,0 7 13 15,0 9-9 1,-1 6-18-16,-2 14-3 0,-6 14 3 0,-3 10 1 15,4 5-5-15,-4 6-1 16,7 2-1-16,1 0 0 0,1 2 0 16,2-6-1-16,-1 1-1 15,1-8 0-15,1-6 0 0,2-5-16 0,2-8 6 16,0-6-4-16,2-6-12 15,-1-5 0-15,5-5 4 0,0-2-8 16,3-1 2-16,-1-7-26 0,5-2-45 0,5-5 4 16,-4-4 19-16,1-2 14 15,-4-8-77-15,-6 1 84 0,1-4 50 16,-6-3 7-16,4-1 0 15,-5-1 22-15,2 2 19 0,-1 3 8 0,-4 9 6 16,0 9 2 0,0 6 12-16,-4 7 5 0,1 8-40 0,-4 9-8 15,1 8 6-15,-5 9-14 16,2 5-1-16,-1 1 1 0,-1-3-2 15,8-5-2-15,-1-6-3 0,4-2-3 0,3-5-2 16,0-2-3-16,3-6-2 16,1-3-4-16,4-5-2 0,2-2 1 15,-2-1-12-15,0 0-49 16,2-7-39-16,-2-2-41 0,-2-4-145 0</inkml:trace>
  <inkml:trace contextRef="#ctx0" brushRef="#br0" timeOffset="160450.2247">24109 3183 752 0,'15'-18'0'15,"3"1"48"-15,1-1 60 0,2 0-80 0,-3 2-24 16,5 1-7-16,-8 4-47 15,-3 5-74-15,-4 4-99 0,-8 2-104 16</inkml:trace>
  <inkml:trace contextRef="#ctx0" brushRef="#br0" timeOffset="160600.2249">23958 3296 689 0,'5'0'0'16,"3"-2"0"-16,-4-3 4 0,-2 2-246 0</inkml:trace>
  <inkml:trace contextRef="#ctx0" brushRef="#br0" timeOffset="160800.2251">23035 3580 822 0,'25'-17'0'0,"10"-4"136"16,6-5-37-16,1 1-54 0,0 2-33 0,-1 1-24 16,-7 6-75-16,-3 4-109 15,-10 2-92-15</inkml:trace>
  <inkml:trace contextRef="#ctx0" brushRef="#br0" timeOffset="162540.2276">22493 4967 998 0,'0'-15'0'0,"0"1"200"16,6-4-115-16,4-6-39 0,4-4-13 0,0-7-13 15,4-6-6 1,0 3-9-16,-2-4-2 0,1 1-1 0,-6 3 0 16,-2 1 7-16,-1-1 7 15,-5 1 4-15,0 7 1 0,-1 0-5 16,-2 10-4-16,0 9-1 15,0 3 1-15,-3 8-7 0,-1 8-6 0,-5 15 0 16,-4 13-1-16,-4 13 2 0,-2 9 0 16,-2 7 3-16,1 6-4 15,-2-3 2-15,1-1-2 0,3-7-14 0,7-9 2 16,4-7 1-16,7-8 3 16,0-9 6-16,11-3-2 0,0-7-8 15,5-5 6-15,2-3-3 16,2-6-12-16,3-3-3 0,-3-5 5 0,3-7-2 15,-1-5 6-15,-3-2 6 16,0-3-1-16,-2-2 3 0,-1-1 2 16,-2-3 3-16,-3-3 4 0,-1-2-1 0,-3-2 0 15,-1 3 1-15,-1 6-1 16,-5 10 1-16,0 7-1 0,0 9 8 15,-5 2 4-15,-2 11-1 16,0 9-3-16,-2 4-1 0,1 1-5 16,0 1 0-16,2-2-2 15,1-2 0-15,2-2 2 0,3-3-2 0,0-2 0 16,2-1-1-16,4-6-1 0,1-3-1 15,0 0-2-15,4-5-4 16,1-2 5-16,1-1-4 0,3-7-2 0,-2-4-2 16,4-2-6-16,0-6-12 15,0-2 9-15,1 0-3 0,0-3 5 16,-1-2 14-16,-1-2 4 15,-1 3-7-15,-2 1 9 0,-4 8-2 0,-3 6 0 16,-4 5 2 0,-3 6 0-16,0 7 10 0,-2 8 2 0,-1 11 0 15,-4 3-5-15,-1 2-3 0,2 1-2 0,0-3-2 16,2-3 1-1,0-1-2-15,1-5 0 0,-1-4 4 0,1-1 5 16,-1-9 9-16,1-2-2 16,3-2-3-16,0-2-6 0,0 0-7 15,4-7 0-15,1-5 0 16,0-1-1-16,2-3-16 0,0-1-2 0,0-3 4 15,3-2 3-15,-3-2 5 16,3-5 4-16,2 0 4 0,-2-2-2 16,3-1 0-16,0 6 1 0,-1 3 0 0,1 7 0 15,-2 11-1-15,-2 5-2 16,-3 5-2-16,-5 15 2 0,2 4 3 15,-3 6 0-15,1 2 0 16,-1-3 1-16,0-4-1 0,0-3 0 0,2-4 0 16,4-7 1-1,2-2 1-15,2-2 1 0,1-6 1 0,0-1-2 16,2 0-3-16,0-5 2 0,0 0 1 0,0-5-3 15,-1-4-9 1,-1-1 5-16,0-4-11 0,-2-6 15 0,-1-2 1 16,3-5 0-16,-3-5 0 15,0-2 1-15,0-5-1 0,-1-4 0 16,1-3 4-16,1-2 2 15,2 0 2-15,-3 4 3 0,2 4 2 0,-2 10 2 16,0 11-1-16,-1 9-2 16,-4 10 1-16,0 5-9 0,-3 16 8 15,1 12 10-15,-7 14-8 0,-4 11-5 0,-2 5-2 16,0 5-4-16,-2 0 0 15,1-3-1-15,0-4-1 0,0-8-1 16,3-4 0-16,-1-6 2 16,4-8-2-16,0-4 0 0,1-6 1 0,3-5-1 15,0-4-10 1,1-4-1-16,2-4-6 0,-1-3 0 0,1 0-4 15,0-4-2-15,5-9 5 16,5-1-6-16,-1-7-2 0,4-2 7 16,2-4 2-16,2-6-2 0,3-6 0 0,4-5-3 15,0-1 15-15,2 0 8 16,-4 2 0-16,-2 7 0 0,-4 0 13 15,-5 11 14-15,-4 6 0 16,-2 5-5-16,-3 6 0 0,-2 3-2 0,0 5-4 16,-1 6-8-16,-5 12-8 15,-3 11 3-15,-3 9-2 0,-1 2-2 16,0 1 0-16,3-2 1 0,4-5-1 0,0-6 0 15,6-3 0-15,0-6 0 16,4-2-1-16,3-2 1 0,0-6 0 16,3-3-1-16,0-2 1 15,-1-2-6-15,-1-2-1 0,4 0-4 0,-1-4-2 16,2-5 7-16,0-2 2 15,-1-5-17-15,1-6 19 0,0 0 1 16,0-4 1-16,2-4 0 16,1 1 2-16,-1-5-3 0,2 2 0 15,0 1 1-15,1 4-21 0,0 6 14 0,-3 11 3 16,0 4 0-16,-5 6 2 15,-3 9-1-15,0 8 6 0,-3 4 12 0,-2 6-1 16,-2 0 4 0,0-1-4-16,0 2-9 0,-5 0-3 0,-4-2 1 15,-1-1-2-15,-3-1-2 16,-3-5-16-16,0 1-20 0,-1-4-17 15,-6-3-40-15,-4 3-153 16,-3-5-387-16</inkml:trace>
  <inkml:trace contextRef="#ctx0" brushRef="#br0" timeOffset="162690.2278">22888 4563 1067 0,'11'-13'0'0,"8"4"102"16,0-3-74-16,0 0-26 0,-1-2-4 0,-3 3-127 15,-7-3-371-15</inkml:trace>
  <inkml:trace contextRef="#ctx0" brushRef="#br0" timeOffset="175020.2451">13155 14154 578 0,'0'-2'0'0,"0"1"224"0,0 1-149 15,0-2-11 1,0 0-3-16,-3-1-17 0,-2 2-14 0,-5 1-22 16,-2 1 1-16,-3 9 7 15,-5 2-1-15,-3 11-3 0,0 6-6 16,-4 7 2-16,2 4-1 15,1 3-3-15,-3 3-3 0,3 3 0 0,0 3 2 16,3 3-6-16,2-3 6 16,2 0-2-16,2-2-2 0,4 0 2 15,3-1 2-15,1 0 2 0,6-2 3 0,1-2-1 16,5 1 1-16,4 0 3 15,2-5-2-15,0-1 0 0,1-5-4 16,-2-4-4-16,3-2-2 16,-1-5 2-16,1-5 0 0,-3-4-1 0,1-1 0 15,-1-3-2 1,-3 0-24-16,2-1-11 0,-1-1-42 0,-1-3-81 15,-1-3-83-15,-2-3-192 16</inkml:trace>
  <inkml:trace contextRef="#ctx0" brushRef="#br0" timeOffset="177100.248">13316 15257 573 0,'-1'0'0'16,"0"0"203"-16,1 0-133 0,0-7-32 15,7-5 11-15,6-7-5 16,5-6-9-16,2-1 2 0,2-4-7 0,1 0 6 16,2-2 2-16,-2-2-2 0,-1 0-3 15,-1-2 0-15,-3 1-1 16,-1-1-10-16,-1 0-14 0,-2 0 0 0,1 2-5 15,0 4-5-15,-1 2 4 16,-2 4 0-16,-1 8-2 0,-6 5 0 16,-2 5 2-16,-3 5-3 15,0 1-2-15,0 0 5 0,-1 0-4 0,-1 10-1 16,-3 4 4-16,-1 5-2 0,3 3 1 15,0 0 0-15,3 3 0 16,0 1-5-16,4 4 4 0,3 3-3 0,2 0 6 16,5 1-3-1,-5-1-1-15,4-2 3 0,-4-5-2 0,0-1-2 16,-3-4 5-16,-2-4-2 15,-4-2 0-15,-2-5-3 0,-6 1 4 16,-3-1 1-16,-4-1 1 16,-3 2 0-16,-1-2-1 0,-1 0 0 0,1-2-4 15,3-1-12-15,3-2 5 0,5-3 0 16,4 1 3-16,1-2 9 15,3 0-4-15,3-2-10 0,3-7-5 0,7-2 23 16,2-5-7-16,6 0 0 16,1-1 2-16,0 0-2 0,4-2-1 15,-2 1 1-15,0-2 1 16,-1-1 0-16,0 3-1 0,-5-1 0 0,1 2 0 15,-1 0 0 1,-3 3 0-16,0 1 0 0,-4 1 0 0,-3 3 0 16,-3 3 1-16,-2 1-1 0,-2 4 0 0,-1-2 0 15,0 3 3 1,-1 0-4-16,-6 3 2 0,0 10 0 0,-5 5-1 15,-1 6 0-15,1 1 0 16,1-1 2-16,3-3-1 0,2-2-1 16,2-1 0-16,4-4 0 15,0-2 0-15,0-2 0 0,0-3-4 0,5 1 2 16,0-3-3-16,3-3 2 0,0 0-5 15,2 1-5-15,2-3 3 16,-1 0-2-16,3-6-9 0,-1 0 6 0,2-2 2 16,2-4 2-16,-3-1 6 15,3-1-3-15,-2-1 1 0,0-3 6 16,1-2-1-16,-1 1-1 15,-1 0 0-15,0 2 1 0,-2 4 1 0,-6 2 2 16,-2 6-2 0,-2 2 0-16,-2 3 2 0,0 0-2 0,0 0-4 15,-6 8 6-15,0 3 0 0,-5 4 0 0,1 2 2 16,1 0-3-1,0 0 0-15,2-3 1 0,3 1-1 0,3-1 0 16,1-2 0-16,0-1-2 16,1-2 0-16,3-2 1 0,3-2-1 15,-1-1 0-15,5 2 0 16,-1-4 1-16,4-2-2 0,0 0-6 0,-1 0-13 15,1-2 1-15,-3-5 8 16,0-1-3-16,0-2 2 0,-3-1 16 16,-1-2-2-16,-1-2 0 0,-1 1 3 0,-2 0-1 15,-2 4 0-15,-1 1 1 16,0 5 0-16,0 0 2 0,-2 1 4 15,1 1 0-15,1-2-6 16,-1 1 3-16,1 2-2 0,0 0-5 0,0-2-9 16,3 0 0-1,5-1 14-15,2-2-3 0,0 2 0 0,5-1-2 16,-2-2 2-16,0 2-2 0,-1 1-1 0,-1-1 4 15,-1 2-1 1,-1-1-2-16,0 0 1 0,0 0-1 0,0-1-1 16,0 2 4-16,-1 0-1 15,-3 3-2-15,-1 1 0 0,-2-1-1 16,-2 2-7-16,0 5-1 15,-2 2 6-15,-1 6 8 0,-3 3 9 0,-3 2-11 16,1-1 1-16,-3-2 0 16,2-1-1-16,2 0-2 0,0-3 0 15,5-3 0-15,1-3-5 0,2 0 2 0,1-3-1 16,6-1-7-16,2-3 4 15,5 0 5-15,-1-7 2 0,2-5 0 16,5 0 0-16,2-1-1 16,0-4 5-16,1-2-3 0,1-4 0 0,-2-5 8 15,2 1 6 1,0-5 0-16,-1-3 5 0,0-1-1 0,1-3 4 15,-2-1-3-15,-1-1-6 16,0 2 3-16,-5 1-5 0,-5 9-2 16,-2 8-3-16,-5 7 4 0,-3 11 5 0,-2 3 4 15,-1 0 0-15,-7 15-16 16,-6 9-3-16,-5 11 3 0,-4 5 0 15,-4 4-6-15,-1 1 4 16,3 0 1-16,1 0-4 0,3-2 2 0,4-4-3 16,3-4-31-16,6-5-11 15,2-5-33-15,3-2-7 0,3-2-8 16,0-4-28-16,3-1-72 0,4-7-53 0</inkml:trace>
  <inkml:trace contextRef="#ctx0" brushRef="#br0" timeOffset="178100.2494">14802 14890 462 0,'8'-29'0'16,"-1"4"254"-16,-7 6-171 16,0 7 18-16,0 4-19 0,-9 6-33 15,-4 4-21-15,-5 9-8 0,-5 8 4 0,-1 9-2 16,-1 3-5-16,1 1-7 15,3 2-6-15,4-2-2 0,5-5-1 16,5-4-2-16,6 0 0 16,1-5 0-16,1-3-3 0,6-1 1 0,1-2-1 15,4-3-18-15,2-5 3 16,1-1-2-16,2-3-1 0,1-6 12 15,3-1 4-15,0-5 1 16,3-4 6-16,2-3-1 0,1-3 0 0,2-8 0 16,1-3 0-16,0-4 4 0,0-9-2 15,-2-1 4-15,-1-2 11 16,-2 0-2-16,-6 2 2 0,-2 3 1 0,-4 3 0 15,-3 6-7 1,-3 8-5-16,-5 7 3 0,-1 12 3 0,0 7 7 16,-1 6-2-16,-8 21-18 15,-6 11 2-15,-7 10 18 0,0 4-11 16,1-1-6-16,1-2-1 0,0-3 1 0,3-3-1 15,-1-7 0-15,2-5-1 16,0-5 0-16,2-6 0 0,5-3 3 16,2-6-2-16,2-2-2 15,3-4-14-15,1-1-16 0,0-2-6 0,1-1-7 16,6 0-9-16,3-7 27 15,1-4 9-15,1-1 2 0,4-5-2 16,-2 1-2-16,2-2 9 16,-2 0 6-16,-1 5 3 0,-1 3-1 0,-1 6 3 15,-5 4 0-15,1 12-2 0,-5 5-1 16,-2 7 3-16,0 1 18 15,0-3-13-15,0-1-2 0,3-3-5 0,1-3 2 16,2-2 8 0,3-4-1-16,6-2-3 0,2-5 3 0,6-2 10 15,2 0-9-15,3 0-6 16,4-4 0-16,-5-3 7 0,0-4-8 15,-2-3-3-15,-4-3 2 16,-2-2 14-16,1-5-13 0,-4-1 5 0,-1-4-1 16,-1-2-3-16,-2-1 4 0,-1 3-3 15,-4 6-1-15,-3 3 1 16,-2 12 0-16,-2 4 0 0,-3 4 3 0,-9 7-2 15,-3 10-3-15,-3 9 5 16,-2 6-5-16,2 2 0 0,0 0 0 16,4-2-2-16,3-2 0 15,1-5 0-15,3-1-1 0,1-5-1 0,3-4 2 16,1-3 0-16,2-4 0 0,0-1-2 15,4-3 2-15,5-1-10 16,0-3 7-16,2 0-2 0,5-3-15 0,-2-6 3 16,4 0-9-1,3-2-5-15,1-3 6 0,3-3 5 0,1 0 0 16,1-6 22-16,2 0-1 15,0 2-2-15,-1 1 2 0,-4 5 0 16,-3 7 30-16,-4 3-14 16,-6 5-3-16,-3 2 17 0,-1 7-6 0,-2 4-7 15,-1 5-10-15,-3 1 5 0,-1 0-6 16,0 0-7-16,0-2 0 15,-7-1 5-15,1 1-5 0,-4-5 0 0,1 1 8 16,-3-1-5-16,0-2-3 16,-2-2 0-16,0 4-29 0,0-4-10 15,-4 1-19-15,0-4-96 16,-3-4-141-16</inkml:trace>
  <inkml:trace contextRef="#ctx0" brushRef="#br0" timeOffset="178320.2497">15020 14640 153 0,'11'-7'0'0</inkml:trace>
  <inkml:trace contextRef="#ctx0" brushRef="#br0" timeOffset="178800.2503">14024 14766 511 0,'0'-3'0'0,"1"2"2"0,1 0-93 15,1-2-215-15</inkml:trace>
  <inkml:trace contextRef="#ctx0" brushRef="#br0" timeOffset="181070.2535">15879 14395 715 0,'3'0'0'0,"1"-1"221"0,3 1-108 15,-3 3-53-15,2 9-12 16,2 6 10-16,1 9-21 0,1 10 2 0,1 5-1 15,-1 8-6 1,1 4-13-16,2 4-7 0,0 5-1 0,-1 5-3 16,-2 2-2-16,-6-4 0 15,-3 1-4-15,-3-6-3 0,-8-3 2 16,-6-1 7-16,-2-5-7 0,-7-2 3 0,-3-3-1 15,-1-6-6-15,-2 1 3 16,3-4 0-16,0-4-44 0,0 0 4 16,2-3-28-16,0-3-59 15,0 0-25-15,-2-6-110 0</inkml:trace>
  <inkml:trace contextRef="#ctx0" brushRef="#br0" timeOffset="187670.2628">16247 14930 495 0,'-1'-2'0'16,"0"2"190"-16,1 0-115 16,0 0-27-16,0 0-19 0,0 0-4 15,0 0-11-15,4 0-9 16,3 1 21-16,4-1 46 0,4 1-3 0,3-1-2 15,4 0-16 1,2-2-5-16,5-1 6 0,1-3-15 0,3 3-8 16,2-4-12-16,2-1 0 0,2 3-6 0,5-3-1 15,4 0-3 1,4 1-3-16,3-1-5 0,0-2 2 0,5 0 3 15,1 0-5-15,-3-1 2 16,1 3 0-16,-7-1-1 0,-6 4 0 16,-8 0 1-16,-8 1-1 15,-9 1-8-15,-6 0-6 0,-7 3-8 0,-4-1 4 16,-1 1-8-16,-3 0-12 0,0 0-9 15,0 0-25-15,0 0-29 16,-4 0 18-16,-2-3-77 0,-6 3-173 0,-4-3-44 16</inkml:trace>
  <inkml:trace contextRef="#ctx0" brushRef="#br0" timeOffset="188200.2635">17044 14529 623 0,'0'0'0'15,"2"0"162"-15,3 5-132 16,2 4 24-16,3 3 18 0,5 3-4 15,4-1-26-15,4 1-10 16,3 0-5-16,2-1-11 0,1 1-8 0,-1-3-8 16,-3-2 0-1,-1-1 5-15,-5-4-6 0,-3 1 2 0,-5-2 0 16,-1 0-2-16,-4-1 2 0,-2 0 0 0,-1-1-1 15,-1 1 0 1,0 1 1-16,1-3-1 0,0 1 0 0,-3-2 1 16,0 1-2-16,0-1 2 15,0 0 5-15,-6 3-1 0,1 4 5 16,-4 8-7-16,-4 0-3 15,-1 6 0-15,-3 1 1 0,0 1-2 0,1 0 2 16,1 1 2-16,0-2-4 16,3 0 2-16,0-1-1 0,-2-1 0 15,4-1-3-15,0-2 3 0,1 1-44 0,3-3 6 16,1-2-16-16,2-1-65 15,2-5-31-15,1 1-110 0</inkml:trace>
  <inkml:trace contextRef="#ctx0" brushRef="#br0" timeOffset="190930.2673">17799 14808 508 0,'-4'-4'0'0,"1"1"211"16,0 0-115-16,2 0-38 16,1 3 8-16,0 0-14 0,0 0-29 0,3-3-19 15,3-3 16-15,7-2 11 0,-1-2 4 16,3 1-12-16,2 0-1 15,-1 4 2-15,-3 1-5 0,-3 2-5 0,-4 2-1 16,1 2 0 0,-3 8-4-16,-1 5 3 0,-3 3 2 0,0 5-5 15,-4 0-6-15,-1-2 2 16,0-2-3-16,0-2-3 0,0-4 2 15,-1-3 3-15,1-4-4 16,3-1 0-16,-1-5 6 0,3 0-6 0,-1 0 0 16,1 0 2-16,0 0-3 0,0-5-12 15,1-4 3-15,6-4 0 16,1-3 6-16,3 1-5 0,-2-2 2 0,3 0 5 15,2-1 0-15,0-1-2 16,3 4 6-16,1 1-4 0,-2 2-1 16,0 6 4-16,-2 3-2 15,-5 3-4-15,1 3 4 0,-4 9 1 0,-1 2 0 16,0 7 0-16,-2-1 8 0,-3 0-7 15,0 0 4-15,-2-2-3 16,-3-4-3-16,-1 2 2 0,1-5 6 0,-2-1-8 16,2-3 2-1,2-2 3-15,-1-2-5 0,1-2 2 0,3-1 2 16,0 0-4-16,0 0-3 15,0 0-6-15,2-4-13 0,5-4 3 16,3-6 8-16,3-2-1 16,3-4 0-16,1-2 3 0,1-2 0 0,2-3 8 15,-2 2 1-15,-1 2 0 0,-1 2 1 16,-4 8 0-16,-1 2 0 15,-4 6 6-15,-1 5-3 0,-1 0-1 0,0 11 6 16,-2 4 0-16,0 6 0 16,-2 4-1-16,-1-1-4 0,0 1-1 15,0-5 0-15,-3-3-1 16,0-2-2-16,1-5 2 0,2-2 0 0,0 1-1 15,2-5-4 1,4 0-1-16,4 0-4 0,0-4 0 0,5 0 2 16,0 0-9-16,0-5-3 0,2-2-6 0,-1 0-4 15,0-3 10 1,-3-2 2-16,-1-1 7 0,0-4 9 0,0 1 0 15,1-4-2-15,-3-1 4 16,0 3 1-16,-1-1-1 0,-2 5 4 16,-1 6-1-16,-3 2-1 15,-3 5 1-15,0 1 6 0,0 0 7 0,-3 9 0 16,-2 7-6-16,-4 6-3 0,-1 4-6 15,3-3 1-15,0-2-3 16,3-5 0-16,3 1 2 0,1-3-2 0,0-4-1 16,3-1-1-16,0-3-5 15,4-4 5-15,2 1 1 0,3-1-2 16,3-2-1-16,0 0-10 15,1-2-9-15,1-6-2 0,0 1 2 0,-1-3-3 16,2-3 9 0,-2 0 7-16,-2-1 1 0,-1-3 9 0,-2 0 0 15,0 0-4-15,-3-4 7 0,3 0-4 0,-3 0 2 16,1 1 3-1,0 1-1-15,-4 7 3 0,1 5 3 0,-4 4-2 16,-1 3 1-16,-1 0 10 16,0 7-6-16,-3 8 4 0,-2 7-2 15,0 2-10-15,-1-2-1 16,2-2-2-16,-2-4 2 0,4-3-5 0,1-3 4 15,1-2-3-15,0-2-4 16,1-2 2-16,3-2-3 0,3 0-2 16,4-2 6-16,-1 0 0 0,0-1-5 0,4-4 4 15,0 1 1-15,0-4-3 16,-1 1 7-16,1 0-3 0,-4 0 0 15,2-4 2-15,-2 0-1 16,3-6 0-16,2-2 0 0,5-5 3 0,0-3 3 16,5-3 7-1,0-3-1-15,0-7 1 0,-1 2 2 0,-3-4 3 16,-3-1 9-16,-4-2-2 0,-4 1-3 0,0 2 5 15,-3 4-9 1,-2 4-2-16,0 5-1 0,-1 5-10 0,-1 4-2 16,-1 6-4-16,0 4 2 15,-1 5 2-15,-1 5-1 0,0 1 0 16,-6 15-4-16,-12 14 4 15,-4 10-1-15,-5 7-1 0,-1 4 0 0,-1-1-2 16,3 1 2-16,3-2-29 16,4-4 12-16,6-2 4 0,8-7 1 15,5-2 7-15,0-6-7 0,5-4 2 0,5-5 3 16,1-4-1-16,3-3-8 15,-1-5 4-15,3-5 0 0,2-2 3 16,1-2 8-16,3-6-1 16,3-4-1-16,-1-3 5 0,3-3-3 0,-1-4-4 15,1-2 3 1,0-4 1-16,-1-2 0 0,0-7 1 0,-2-3 0 15,-1-7 0-15,0-1 0 16,0 2 4-16,-2 0 1 0,-4 5 8 16,-3 3 0-16,-3 6-1 0,-3 6 2 0,-3 6-3 15,-2 7-2-15,-1 6 8 16,-2 4 3-16,0 3 2 0,-2 1-7 15,-9 13-13-15,-5 14-1 16,-5 12-1-16,0 9 0 0,-1 4 0 0,0 2 2 16,3 3-3-16,0 0-3 15,2-4-6-15,3-8-10 0,3-5-12 16,6-8 11-16,1-8 7 0,4-3-2 0,0-6 5 15,1-3-20-15,3-2-17 16,3-4-13-16,-4-2-8 0,5-4-20 16,2-1-17-16,-1 0-19 15,4-7 8-15,3-1 13 0,-3-4 40 0,2 1 52 16,-1-2 8-1,-1 3 8-15,-2 3 26 0,-4 5 21 0,-2 2-7 16,-3 0-12-16,0 0-4 16,1 0-1-16,2 0-5 0,0 0-5 15,0 0-7-15,7-3-7 0,-1 1 1 0,4-3 4 16,1-2-6-16,0-3-1 15,0 1-1-15,0-1 0 0,-4-5 4 16,0 4-3-16,-5 1 38 16,-4 0 16-16,-1 5 13 0,-2 0-14 0,0 3-26 15,0 0-6-15,0 2-9 16,-1 4-7-16,-5 10-3 0,-1 8 7 15,-5 5-7-15,0 7-1 16,-2 4-4-16,-1 4 3 0,-1 3 1 0,-1 2-4 16,0 0 4-16,1-3-4 0,1-5-23 15,1-4 9-15,0-5-29 16,2-2 25-16,1-6 21 0,1-1-2 0,3-4-66 15,-1-2 16 1,2-4-16-16,0-3-14 0,1-1 17 0,0-4 3 16,-1-3 12-16,3 0 50 15,0-10 3-15,1-2-8 0,2-6-10 16,0-6-21-16,4 1 13 0,4-9 19 0,4-5 6 15,4-3 106-15,8-9-56 16,3-5-4-16,6-4 9 0,3-3-8 16,-2-1-6-16,2 2 17 15,1 3 10-15,-4 8 5 0,-4 12-43 0,-5 8 25 16,-6 14-4-16,-2 6 7 15,-3 9-26-15,-1 0-4 0,-2 14 12 16,-3 7-9-16,-3 10 1 16,-3 2-14-16,-1 3-11 0,-8-3-5 0,-3 0-4 15,-7-4 4-15,-4-5-2 0,-3-2-3 16,-3-3 0-16,0-4 0 15,-3-3-43-15,4-5-40 0,2-2-57 0,4-3-204 16,2-4-210 0</inkml:trace>
  <inkml:trace contextRef="#ctx0" brushRef="#br0" timeOffset="191100.2676">19558 14322 670 0,'6'-13'0'0,"-2"1"368"15,0 4-253-15,0 1-38 16,-2 0-60-16,2 2-14 0,0 2-5 0,1-1-8 15,-2 4-56-15,-3-1-81 16,-5 1-128-16,-9 0-333 0</inkml:trace>
  <inkml:trace contextRef="#ctx0" brushRef="#br0" timeOffset="191220.2677">19159 14375 469 0,'15'-3'0'16,"8"-4"164"-1,5 1-77-15,5 0-61 0,1 3-24 0,0 3-4 16,1 0-302-16</inkml:trace>
  <inkml:trace contextRef="#ctx0" brushRef="#br0" timeOffset="192170.2691">19937 14505 733 0,'19'-30'0'0,"3"-3"193"15,1-1-123-15,-3-1-40 16,1-5-5-16,-2 2-1 0,0-2-7 0,-3-1 6 15,-5 2 8 1,-2 1 3-16,-5 6-8 0,-4 8 4 0,0 7 0 16,-6 10-2-16,-2 4-10 0,-3 4-14 0,-7 13-6 15,-4 11 4 1,-3 8-1-16,-1 8-1 0,-1 5 0 0,-1 4 2 15,0 4-2-15,1 4-2 16,3-1 1-16,5-5 1 0,5-3 0 16,2-8 0-16,4-3-4 15,1-6 4-15,3-7 0 0,2-4-9 0,2-4 8 16,3-2-1-16,7-4-11 0,3 1 0 15,3-8 3-15,3 0-6 16,3-4-2-16,1-3-13 0,2-4 2 0,1-4 10 16,-2-2 3-16,2-2 0 15,0-4 15-15,-2-3 1 0,0-2 0 16,-2-2 0-16,-4-4 1 15,0 1-2-15,-2 3 2 0,-4-1 1 0,-2 8-2 16,-4 4 0 0,-3 8 9-16,-2 4-4 0,-1 3 0 0,-3 3 0 15,-3 7-5-15,-2 6 0 0,-2 1 5 0,0 0-6 16,3 0 2-1,0-4 0-15,4-2-1 0,2 2-1 0,0-4 1 16,1 0 0-16,1 0-3 16,3-2 3-16,2-1-4 0,2-5 6 15,1 1-3-15,4-2 0 16,4-4 2-16,3-3-1 0,2-6-2 0,1-4 4 15,0-2-2-15,-1-5-2 16,1-6 4-16,-2-1 5 0,-1-5 5 16,0-5 7-16,-1-1-2 0,-1-3-2 0,1-1-3 15,-1 3-2-15,-2 3-2 16,-4 4-1-16,-3 10-2 0,-4 5 7 15,-2 5 2-15,-3 7-3 16,-3 4 3-16,-7 5-7 0,-5 14-7 0,-7 10 0 16,-5 15 0-1,-2 7 1-15,-1 5 0 0,0 7 0 0,2 4-1 16,1 0 0-16,3 0-1 0,4-6 0 0,4-6-3 15,4-8-4 1,4-7-9-16,3-5 0 0,3-6 10 0,2-6-1 16,1-4-4-16,6-4 1 15,3-4-1-15,7-2-8 0,1-4 12 16,-1 0-13-16,4-4-27 15,-2-4 16-15,1-4 6 0,1-4 5 0,-3-4 9 16,2-4 11-16,-1-4 0 16,0-4 2-16,2 1 1 0,-3 0-1 15,-4 4 6-15,-6 8 6 0,-4 9 7 0,-3 6 16 16,-1 4-2-16,-2 6-18 15,-4 12-11-15,-2 8 3 0,-3 5-3 16,2-2-1-16,1-2-2 16,5-3-4-16,3-4 2 0,0-6 0 0,3 0 0 15,8-6-19 1,0-1-25-16,5-2-57 0,0-5-107 0,-1 0-141 15</inkml:trace>
  <inkml:trace contextRef="#ctx0" brushRef="#br0" timeOffset="193320.2707">18148 15826 492 0,'0'0'0'0,"4"0"157"16,2 0-53-16,4-1-9 0,1-8-2 0,5-5-38 15,1-5-30-15,4-6 2 0,0-3 13 16,1-4-6-16,4-4-5 16,-3-3-29-16,-1-2 0 0,-4-4 34 0,-2 1-6 15,-3-1-5 1,-2 1-8-16,-3 10 0 0,-3 8-5 0,-2 12-1 15,-3 9 6-15,0 5-2 16,-3 7-9-16,-9 13-1 0,-9 15 4 16,-6 14-4-16,-4 9-5 15,-2 7 4-15,4 1 0 0,2-3-3 0,8-3 2 16,7-8-3-16,9-7-21 0,5-9 5 15,8-4-5-15,4-5-11 16,5-7-8-16,4-6-16 0,-1-5-19 0,6-9 26 16,-2 0 2-16,-2-7 8 15,0-4 16-15,-4-5 7 0,-1-3 9 16,-3-3 10-16,-1 0-1 15,0-5 0-15,-1 4 0 0,-2-2 18 0,-4 5-1 16,-3 6-1-16,-2 7 3 0,-2 5 7 16,-1 2-4-16,0 7-6 15,-1 8 3-15,-3 7 9 0,-2 3-19 0,2 0-8 16,4-1 2-1,0-4-2-15,1-1-2 0,6-6-16 0,2-1-2 16,0-5 0-16,3-3 7 16,0-2 2-16,1-2-1 0,2 0 6 15,1-6 4-15,-2-2-1 16,-1-4 4-16,0-2 5 0,-2-3 19 0,0-1 3 15,-6-2-6-15,0-3 2 0,-4 2-6 16,-2-4-3-16,0 1-4 16,-5 4 0-16,-3 3-7 0,0 6 2 0,-4 6-4 15,3 5-4-15,-5 3-1 16,2 9 3-16,1 5-2 0,1 2-118 15,3 2 4-15,4-2-60 16,-2-1-184-16</inkml:trace>
  <inkml:trace contextRef="#ctx0" brushRef="#br0" timeOffset="193950.2716">18927 15715 551 0,'6'-24'0'0,"-5"3"271"15,-1 6-155-15,-9 7-25 0,-3 5-38 16,-5 3-15-16,-5 12-12 15,-4 10-8-15,1 7-6 0,1 1-8 0,4 5-2 16,6-5-2-16,6-1 0 0,2-1 0 16,4-6-1-16,2 0-3 15,1-5-2-15,7-3-11 0,2-1-12 0,5-5 6 16,4-3-3-16,2-3-12 15,3-2-12-15,2 0-18 0,1-3 2 16,1-4 18-16,2-3 29 16,-1-1 17-16,0-2 1 0,-2-5 0 0,-4-2 2 15,-1-2 2 1,-6-3 1-16,-1 4 0 0,-7 0 7 0,-4 5 7 15,-4 2 13-15,-1 5 3 0,-6 1-8 0,-4 5-12 16,-3 3 0 0,-1 0-1-16,-3 5-1 0,1 4 1 0,0 2-6 15,2 1-3-15,2 1-3 16,2 1 0-16,4 1-2 0,4-1-7 15,3-3-8-15,0 1-6 16,4-3 12-16,2 2 4 0,2-6-2 0,5 1 5 16,1-3 2-16,3-3-1 15,4-3 1-15,2-4 2 0,6-5 5 16,5-2 10-16,6-3 9 0,4-5-3 0,1-2 9 15,0-3 10-15,-2-7-26 16,-4-4-2-16,-4-4 18 0,-6-6-10 16,-4-4-10-16,-4-3 2 15,-8-1 6-15,-2-1 3 0,-3 4-5 0,-3 7-4 16,-4 12 1-1,-1 13 2-15,-4 12 11 0,-4 8-8 0,-3 6-8 16,-7 16-6-16,-7 20 2 0,-5 13-1 0,-5 11-5 16,0 8 1-1,0 1-1-15,7-1 1 0,3-5 0 0,9-8-4 16,7-13-21-16,6-7-16 15,3-9-40-15,1-6-73 0,5-3-47 16,2-10-216-16</inkml:trace>
  <inkml:trace contextRef="#ctx0" brushRef="#br0" timeOffset="195370.2735">19731 15697 587 0,'23'-24'0'16,"3"-1"235"-16,1-3-128 0,0-4-40 0,-1 1-1 16,-3-4-7-16,-1 0-21 15,-4-4 2-15,-1 3 3 0,-6 3-17 16,2 2-5-16,-3 3-5 0,-1 2-1 0,-2 6-1 15,-1 2-3-15,-3 5-3 16,-1 3-3-16,-2 3-1 0,0 1 6 16,-6 5-5-16,-3 1-5 15,-6 10 0-15,-5 11 3 0,-8 11-3 0,-2 11 0 16,-3 10 5-16,-2 7-6 15,2 6 2-15,-1 2 0 0,3-3-2 16,3-11 1-16,4-7 0 0,7-6-11 0,4-8 10 16,5-5-5-16,6-5-5 15,1-4 3-15,2-3-1 0,5-2-7 16,4-4 0-16,1-2-2 15,5-4-3-15,2-1 11 0,1-3 2 0,3-1-12 16,-5-7 6 0,2-2 2-16,-1-2 2 0,-2-4 11 0,0-5-1 15,1 0 0-15,2-4 0 16,0 2 2-16,3-2-2 0,0 1-1 15,-3 3 2-15,-2 4-2 0,-4 5 2 0,-3 4 2 16,-5 5 0-16,-2 2 5 16,-3 1 1-16,0 6 4 0,-5 4-1 15,0 7-6-15,1 4-6 16,0-1 0-16,1-1 4 0,3-1-5 0,0-2 2 15,0-1-2-15,3-1 0 16,0-3-2-16,-1-1-4 0,0-3-6 16,-1-3 9-16,0-2 0 15,0-2-2-15,-1 0 9 0,0 0 2 0,-1-5-4 16,-4-4 2-16,0-2-2 0,2 0 2 15,-1-3 2-15,2-2-1 16,2-1-6-16,3-4 4 0,4-2-2 0,4 0-1 16,3-3 2-1,-1 3 0-15,3 2-2 0,-2 3 0 0,1 7 2 16,-1 4-2-16,0 4 1 15,-7 3-2-15,2 0 0 0,-5 9 2 16,0 6 0-16,-3 3-7 0,-1 3 11 0,2 5-3 16,-2-1-2-16,-2-1 2 15,1-4 0-15,1-3-1 0,0-4-1 16,4-2 0-16,1-4-10 15,0-2 9-15,0-2 1 0,0-3-4 0,-2 0 7 16,0 0-3-16,-2-6 0 16,0-1 2-16,-1-3 2 0,0-1-4 15,0-2-1-15,0-1-1 16,0-1-11-16,2 1-3 0,0-1-5 0,3 1 1 15,-1-1 11-15,3 3 5 0,0 4 1 16,0 3 5-16,3 5-2 16,0 0-1-16,-1 0 3 0,3 0 1 0,0 0-3 15,1 2 2-15,0-2 1 16,0 0-1-16,0 0 1 0,-4-5 7 15,3-2 3-15,-1-3 2 16,-1 1 0-16,1-3 1 0,-1 0 3 16,-1 1 0-16,0 0-4 15,-2 4-1-15,-2 2-2 0,-2 4-2 0,-1 1 0 16,-2 1-2-16,0 8-6 0,-2 7 9 15,-4 8-1-15,-4 5-1 16,-3 6 4-16,-3 2-6 0,-1 4-1 0,-2 1 2 16,-2 0-6-16,3 1 0 15,-2-3 1-15,3 0-2 0,1-4 0 16,2-2 0-16,2-3 0 15,2-2-22-15,0-1 13 0,3-2-28 0,1-1 15 16,2-2 2-16,0-6-30 0,2-7 32 16,0-3 4-16,0-5 5 15,-2-2 4-15,1 0 7 0,-2 0-3 0,4-7-3 16,0-3 1-16,1-2 0 15,3-5-1-15,1-4 8 0,1-4 3 16,1-3-3-16,3-2 3 16,1-5-5-16,4-4-2 0,4-5 0 15,1-5 4-15,3-2-3 16,6-4 1-16,-3-1 6 0,2 3 4 0,0 2 5 15,-3 5-6-15,0 7 1 0,-1 8 1 0,-4 8 0 16,-1 7 2 0,-2 9-4-16,-3 6-8 0,-2 1-2 0,-1 11 2 15,0 6-3-15,-5 5 0 16,-2 6 0-16,-3 4 3 0,-4-1-1 15,-5-1 2-15,-2-3-4 16,-6-2 0-16,-1-3 5 0,-4-3-3 0,-1-1-3 16,-1-6 2-16,-1 1 1 15,2-4-2-15,-1-2-11 0,7-2-2 16,3-1-19-16,2-3-11 0,5 0-26 0,2-1-38 15,0 0-10-15,5-6 11 16,0-2-38-16,7-4-14 0,1-2-37 16</inkml:trace>
  <inkml:trace contextRef="#ctx0" brushRef="#br0" timeOffset="195670.274">20652 15532 535 0,'17'-9'0'0,"-2"2"336"0,-4-1-192 0,-4 4-73 16,-3 0-27-16,-4 4-2 15,0 0-5-15,-8 0-16 0,-1 0-20 16,-6 4 2-16,0 5-1 16,-2 11-3-16,1-5 2 0,2 7 1 0,3 2-3 15,4-3 0-15,2 5 2 16,1-2-2-16,2-1 1 0,0 1-1 15,1-3-1-15,1 1 4 0,0-2-3 0,-2 0-2 16,-2 0 4 0,-3-2-1-16,1-4 0 0,-3-2 0 0,0-3 2 15,-1-4-3-15,-1-2 2 16,-2-3 4-16,-1 0-6 0,-1 0-7 0,-3-6-48 15,-1 1-75 1,-1-5-68-16,-2 0-146 0</inkml:trace>
  <inkml:trace contextRef="#ctx0" brushRef="#br0" timeOffset="196430.275">21203 15155 663 0,'1'-5'0'16,"-1"5"312"-16,-7 9-226 0,-8 16-33 0,-8 13 10 15,-6 14-4-15,-2 8-20 0,-3 6-16 16,6 1-7-16,2 0-7 16,0 0-5-16,3 0-4 0,1-4 0 0,2-3 4 15,-1-6-6 1,3-1-37-16,0-3-10 0,1-5-46 0,1-3-27 15,2-8-100-15,2-11-235 16</inkml:trace>
  <inkml:trace contextRef="#ctx0" brushRef="#br0" timeOffset="196830.2756">21532 15252 550 0,'5'-26'0'0,"-2"7"272"15,-2 4-184-15,-1 7 18 0,0 4-29 0,0 4-11 16,-3 0-2-1,-5 14-35-15,-6 14-13 0,-6 12 7 0,-4 14 3 16,-1 5-9-16,3 0-6 16,0 1-5-16,2-4-2 0,1-7-5 15,2-3 2-15,0-8 3 16,3-3-6-16,-1-5-4 0,2-3 0 0,3-7-9 15,3-3 6-15,4-5 0 0,3-3-1 16,0-2-5-16,9-2-7 16,6 0 0-16,4-5 19 0,5 0 2 0,1-5-7 15,-2-9 0-15,0-1-5 16,-3-2-1-16,-6-5 2 0,-2 3-14 15,-6-1-17-15,-3 6 3 16,-3 5-19-16,-7 3-113 0,-3 2-197 0</inkml:trace>
  <inkml:trace contextRef="#ctx0" brushRef="#br0" timeOffset="197980.2772">21343 15524 587 0,'10'-12'0'0,"2"2"238"15,5 1-155-15,0 3-14 0,3-2-9 0,0 2-7 16,0 2-13-16,-2-1-13 0,-2 5-1 16,-3 0 3-16,-3 4-6 15,-2 5-10-15,0 5 0 0,-3 4-2 0,1 6 0 16,-2 5-3-16,1 4-6 15,-1 1-1-15,0-1 2 0,-2-2-2 16,2-4-2-16,-4-2 1 16,0-5-2-16,0-2-3 0,0-3 8 15,-2-2-3-15,0-2 0 16,-1-2-1-16,-1 2 3 0,0-2-4 0,-3 3 4 15,0 0 0-15,3-5-3 0,-3-1 2 0,4-3-2 16,3-1 1 0,0-2 0-16,0 0 0 0,2-5-8 0,3-2 11 15,4-6-3-15,3-3 0 16,1-2 0-16,0-3 3 0,2 0-4 15,-1-1 2-15,-1-3 0 16,3 2-1-16,-3 1 0 0,1 1 1 0,2 3-1 16,1-2-1-16,1 4 1 15,-2 0 0-15,-2 5 2 0,-1 4 5 16,-5 1-2-16,-2 6 3 0,-4 0-7 0,0 3 1 15,-2 5-1-15,0 7 9 16,-2 7-7-16,-2 5 1 0,-1 3 1 16,1-1-7-16,2-2 3 15,1-3-1-15,-1-3 0 0,2-4-10 0,0-3 5 16,0-3-2-1,0-1 8-15,5-3-2 0,-1-1-5 0,2-3 4 16,1 0-7-16,2-3-9 0,3 0 1 0,0 0-10 16,0-4-14-1,2-4 13-15,-2-2 6 0,3-4 11 0,-3-3 10 16,1-2 0-16,-1-4 1 15,-1-3 0-15,1 2 3 0,-2-3-3 16,0 0 10-16,-1 5-6 16,0 7 1-16,-3 7 3 0,-4 5-7 0,1 3 1 15,-5 5 8-15,-1 11-9 16,-3 7 21-16,-3 2-10 0,1 3-6 15,1-6-7-15,1-3 2 0,4-2 2 0,1-3-3 16,1-3 0-16,2-1 0 16,5-2-4-16,0 1 4 0,1-4 0 15,3 1-4-15,1-3-5 16,2 1-7-16,-1-4-15 0,3 0 7 0,0-3-2 15,-2-5-21 1,2 0 13-16,-4-3 7 0,0-4 8 0,-1-2 17 16,0-3 0-16,-1 0-1 15,4-3 2-15,-1 1-5 0,2 0-5 16,-1 5 8-16,-4 4 1 0,-3 5 0 0,-4 4 4 15,-2 2 1-15,-1 2 34 16,0 6-9-16,-4 6 0 0,2 6 11 16,-2 2-14-16,1 1-13 15,1 2-10-15,-1-5 3 0,0-1-3 0,3-3 0 16,0 0 7-16,0-6-1 15,-1-2-1-15,1-4-2 0,0-2-1 16,0 0-2-16,0 0-1 0,0 0 0 0,0-2-2 16,1-4 0-16,4-2 1 15,3-7 0-15,3 2-22 0,-1-4 7 16,1-1 0-16,4 0 12 15,0-3 0-15,-1-1-1 0,2 0 5 0,-3 1-2 16,-1 3 1 0,-4 8 0-16,-2 6 2 0,0 4-3 0,-2 7-1 15,-4 10 2-15,0 9 12 16,1 4-6-16,-1 1-4 0,-1-3-2 15,1-2 0-15,1-5 1 0,-1-3-2 0,0-2 2 16,2-4-2-16,0-4-35 16,1-1 15-16,0-4-14 0,0-1-41 15,1-1-1-15,-2-1-33 16,3 0-75-16,0-5-11 0,0-3-72 0</inkml:trace>
  <inkml:trace contextRef="#ctx0" brushRef="#br0" timeOffset="198750.2783">22497 15569 290 0,'21'-46'0'0,"-2"-4"211"16,-2-1-128-16,0 2-23 0,-6 3-3 15,-2 9-6-15,-2 8-13 16,-5 11 0-16,0 9 22 0,-2 8-5 0,0 5-11 16,-3 9-37-1,-4 16 11-15,-4 6 10 0,-3 8 1 0,0 3-17 16,-2 0 1-16,1 1 1 15,-1 0-4-15,0 0-6 0,-2 0-4 16,0-4 0-16,2 0 3 0,1-4-3 0,4-6 2 16,4-4-3-16,-1-5-7 15,6-5-2-15,2-5-8 0,0-4-2 16,1-4 4-16,5-4-10 15,0-2-18-15,3 0 19 0,3-8 15 0,2-6-16 16,2-2-1-16,2-3-7 16,3-3-1-16,1-4 9 0,1 0 10 15,5-4 2-15,0-3 12 16,-1 0 2-16,1-2 0 0,-4 3 0 0,-4 4 35 15,-6 5 27-15,-2 7-3 0,-4 6 1 16,-5 4-2-16,0 4-10 16,-3 2-11-16,-1 3-22 0,-6 7-10 0,-4 5 6 15,-2 4-10 1,-4 2 3-16,2 2-2 0,0-3-2 0,4-2 0 15,1-1 2-15,1-3-2 16,2 1 0-16,1-3 0 0,4 4 0 16,0-4-1-16,2 0 2 15,0-1-2-15,2-1-12 0,3-3-1 0,2-2-12 16,6 2 7-16,-2-6 6 0,3-1 7 15,3 0 4-15,-1-5 0 16,2-2 1-16,0-4 1 0,-1-1 0 0,1-3 0 16,-1-2 1-16,1-3 1 15,0-1 0-15,1-3 0 0,2 1 0 16,-1 1-3-16,1-1 2 15,-3 1 1-15,-1 6-4 0,-4 0 4 0,-2 6-1 16,-3 2-1-16,-3 1 19 0,1 5 0 16,-4-1 3-16,0 3-6 15,1 0-7-15,-1 3-6 0,4 9 7 0,0 2-3 16,0 7-1-1,-1 2 1-15,-5-2-3 0,0 6-2 0,0 0 4 16,-1-1-5-16,-2-1-2 16,-4-3 2-16,1 0 3 0,-2-3-4 15,-4-3 0-15,1-1 6 16,-3-5-5-16,-2-1 1 0,0 0 1 0,0-3 1 15,1-1 2-15,2-2-2 0,1-1-4 16,0-2 0-16,3 0 6 16,0 0-8-16,1 0 1 0,0-1-8 0,0-5-37 15,1 0-24-15,1 1-26 16,3-2-136-16,-1 1-148 0</inkml:trace>
  <inkml:trace contextRef="#ctx0" brushRef="#br0" timeOffset="198930.2785">23140 15879 555 0,'-2'0'0'16,"1"-2"43"-16,0 2-17 15,-2 0-23-15,3 0 2 0,-4-2-8 0,-2-3-82 16,1 0-158-16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9T09:46:51.72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7230 9634 358 0,'-2'-5'0'0,"0"0"144"0,0-3-88 0,-1 2 7 16,0-4-11-16,-1 0 5 0,1 1 1 16,-2-3-13-16,0 4-14 15,0-2 3-15,0 1 2 0,1 2-4 0,-1-1-1 16,0 0-8-1,1 0-2-15,1 0-6 0,-1 3-2 0,0-4-1 16,0 3 0-16,-1-1 5 16,1 0-1-16,-2 0-1 0,0 1-4 0,-3 0 1 15,0 1-3 1,0 3-2-16,-1-1-4 0,0 3 0 0,-3-1 0 15,2 1-1-15,-3 0 1 0,1 0-2 16,1 0 1-16,-3 0-2 16,1 3 0-16,-3-2 6 0,3 3-3 0,-2 4 3 15,0-1-4-15,-1 3 0 16,0 4 2-16,0 1-1 0,-1 2-2 15,1 3 2-15,3-3-1 16,-2 1 0-16,2-1 1 0,-1-1 3 0,0 2 1 16,1-3-1-1,-1 3 2-15,1 0-2 0,0-1-2 0,2 1-2 16,-1 0 0-16,0 4 0 0,0 2-1 0,0 0 0 15,0 1 3 1,2 2-1-16,2-1-1 0,1 6 1 0,1-1-1 16,0 3-1-16,1-1 1 15,0-3 0-15,2 3-2 0,-1-1 0 16,0-1 4-16,2 3-2 15,-1-3 1-15,-2 0 1 0,2-1 0 0,1-1 1 16,-2-2-1-16,-1-2-5 0,5 0 2 0,0 0 4 16,0 1-4-1,1-1 1-15,0-1 2 0,2 1-1 0,2 0 0 16,0-3 0-16,0-1-3 15,1 1 0-15,0-1 7 0,-1 3-3 16,2-2 1-16,-1-2-2 16,3 1 3-16,-1 0-1 0,-1-1 4 0,1-1-9 15,4-2 0-15,0-2 4 16,2 2-4-16,2-1 0 0,2-1 12 15,0 0-16-15,2-2 8 0,0-3-1 0,1 3-1 16,1-1 3-16,-2-3-4 16,1-1-2-16,0-3 2 0,0-2 1 15,-2-1-1-15,2 0 6 16,-2-2-4-16,-1 0-1 0,1-1 1 0,-1-3-2 15,4-1 1 1,-1-2 0-16,2-2-1 0,-2 3 1 0,3-5-2 16,-1-1 0-16,-1-1 1 15,0-4 0-15,1 1 3 0,-2-2-5 16,1-1 2-16,1-4 2 0,-1 1-3 0,0 0 0 15,1-2 3-15,-1 1-3 16,0-1 0-16,0-1 5 0,-3 1 1 16,0 0 0-16,-2-1-1 15,-1-1 3-15,0-3 2 0,-2-1-1 0,2-1 1 16,-5-4 0-16,-1 1 1 15,-1 0 3-15,-2-1-1 0,1 0-6 16,-2 4-1-16,-1-1 3 0,-1 0-2 0,-2 0-7 16,-1-3 0-16,-6 1 7 15,0 0-4-15,-2 0 2 0,-1-2-2 16,0-2-1-16,0 1 1 15,-1 2-2-15,1 4-1 0,-1 2 0 0,0 3 1 16,-1 5-1 0,0 2 0-16,1 3 0 0,-3 4-2 0,3-1 4 15,-1 1-2-15,-2 1 0 16,2-3 0-16,-3 3 1 0,1-1-2 15,-3-2-1-15,0 2 2 0,-2-2-9 0,0 1-14 16,1 1-11-16,1 0-17 16,3 2 4-16,1 0 0 0,2 3-24 15,4 5-11-15,1 2-24 16,2 4-117-16,-1 5-91 0,-2-2-200 0</inkml:trace>
  <inkml:trace contextRef="#ctx0" brushRef="#br0" timeOffset="1600.0023">23050 9745 449 0,'0'-24'0'0,"4"2"175"16,-1 5-70-1,-1-7-26-15,-1 5-10 0,-1 2 4 0,0-2-17 16,0 2-13-16,-3 0-6 0,-1-3-11 0,-2 1-2 15,-2 1-2 1,-2-3-6-16,-4 2-2 0,-3-1-2 0,-4-1-1 16,-4 3 0-16,0-1 4 15,-3 6-2-15,0 0-2 0,-2 3 2 16,0 5-2-16,2-1-4 15,-2 2 2-15,0 1 2 0,-1 2 0 0,-3 1-3 16,0 0 1-16,-3 0-2 0,0 0-2 16,-3 0-1-16,1 2 2 15,-2 5-4-15,0 1 4 0,0 3-1 0,1 3-1 16,0 2-2-16,-1 5 1 15,4 4-2-15,-1 1 2 0,5 5-4 16,3 2 2-16,3 6 0 16,4 2 0-16,2 4-1 0,2 2 0 0,3-4 4 15,0 0-4 1,2-2 0-16,-1-2 9 0,1 0-2 0,3 0 1 15,-3-6 0-15,5 6-2 0,-2-3-1 0,4 0-1 16,0 2-2 0,3 1 2-16,0 1-1 0,3 3-4 0,1 3 2 15,0-2 1-15,1-1-2 16,3 0 0-16,3-6 4 0,-1 0-6 15,3-1 4-15,3-5 3 16,1 1-3-16,2-1 6 0,3-1 1 0,2 1 0 16,4-2 2-16,3-1-7 15,2-1-2-15,4-2 2 0,4 1-2 16,2-2 0-16,3-2 1 0,-1-1-4 0,1-6 1 15,-3-1 0-15,0-4 4 16,-5-2-4-16,-1-1 0 0,-2-4 3 16,1 1-3-16,1-1 0 15,1-1 1-15,0 1-1 0,0-3 0 0,-1 0 3 16,1-1-4-1,-2-3 2-15,3 1 3 0,-1-3-5 0,3-2 2 16,-2-4 3-16,-1-2-5 0,1-4 2 0,-4-4 3 16,-1 0-3-1,-2 0 3-15,-1-6 3 0,-2 1 4 0,-2-4-3 16,-1-1-4-16,-2 1 3 15,1-3-1-15,-2-4 0 0,1 0-2 16,-4-2 1-16,-1-8 0 16,0 1 1-16,-4-6 1 0,0-2-3 0,-1 1 1 15,0-2-1-15,-2-1 0 16,0 3-5-16,0-1 2 0,-2 1-1 15,-1 3-4-15,-2-1 7 0,-3 3-4 0,0 3-1 16,-3 3 3 0,-5-1-1-16,0 7 0 0,-4 1-2 0,0 4 2 15,-2 6 0-15,-1-2 0 16,-1 4 0-16,1 3 0 0,1 2-9 0,0 3-13 15,2 3-19 1,0 4-19-16,-1 6-23 0,0 4-36 0,-4 10-28 16,-7 7-56-16,-2-1-179 15</inkml:trace>
  <inkml:trace contextRef="#ctx0" brushRef="#br0" timeOffset="24020.0337">7751 11746 702 0,'-1'-14'0'16,"1"4"192"-16,0 3-111 0,1 3-32 0,2 4-11 15,4 6-16-15,1 11 11 16,6 7-1-16,0 11 1 0,0 5-11 16,3 2-3-16,0 4-2 15,1-5-3-15,1 0-3 0,-1-3-6 0,-2-4 1 16,-3 0-4-16,-2-7 4 15,-2-3-10-15,-4-5 5 0,0-7-1 16,-1-2 0-16,0-5 2 0,-1-3-2 0,4-1-1 16,2-3 1-16,2-10 18 15,3-8 3-15,6-14-2 0,2-4-3 16,4-7 0-16,1-5-2 15,1-3-1-15,1-6-2 0,0-1 1 0,-3 4-8 16,-3 3 0 0,-5 9-2-16,-5 11-3 0,-4 11 2 0,-3 9 0 15,-5 11-1-15,2 2 0 0,-1 1-12 0,-1 15-26 16,0 6 6-1,-1 11-26-15,0 7-69 0,-5 3-56 0,0-3-99 16,-3-4-256-16</inkml:trace>
  <inkml:trace contextRef="#ctx0" brushRef="#br0" timeOffset="24300.0341">8488 11901 735 0,'1'-10'0'0,"-1"1"230"0,1 6-126 16,-1 3-20-1,0 0-40-15,-3 14-37 0,-4 9 13 0,-2 8 18 16,-3 6-2-16,0 4-13 15,-1-3-5-15,-2 0-11 0,3-4-1 16,1-4-4-16,2-2-2 0,1-6 0 0,2-2 3 16,2-4-5-16,3-3-22 15,1-8-33-15,2-2-53 0,7-3-30 16,-1-2-85-16,1-10-154 15</inkml:trace>
  <inkml:trace contextRef="#ctx0" brushRef="#br0" timeOffset="24450.0343">8556 11543 500 0,'-2'-1'0'16,"2"1"178"-16,0 0-154 0,0 8-46 0,0 5 27 15,4 6-10 1,1 3-120-16,-2 2-226 0</inkml:trace>
  <inkml:trace contextRef="#ctx0" brushRef="#br0" timeOffset="25000.035">8793 11916 700 0,'1'-7'0'16,"1"-1"165"-16,-2-2-40 15,0-1-47-15,0 0-19 0,0-1-4 16,-4-2-16-16,-1 2-13 15,-4 0 5-15,-3 2-2 0,0 3-2 0,-3 6-8 16,0 3-7-16,-3 9-1 0,-3 10-4 16,2 5 1-16,1 6-4 15,2 5-3-15,2 0 3 0,2-2-3 0,6-1-1 16,3-4 0-1,3-6 0-15,2 0-1 0,4-8 1 0,3-2 0 16,2-5-7-16,2-4 8 16,3-5-1-16,2-3 0 0,0-5 6 15,3-5-8-15,0-4 4 0,1-3 1 0,0-4-2 16,-1-2 0-16,0-4 0 15,-1-5-1-15,1-4 0 0,2-6 4 16,-1-3-3-16,0-5-2 16,-3-2 2-16,-1 1 1 0,-5 3-2 0,-2 6 0 15,-5 6 3-15,-4 11-4 16,-2 10 2-16,0 7 0 0,-2 6-2 15,-1 5 1-15,-1 3 0 16,-3 15-13-16,-5 10 15 0,-1 7 6 0,-1 7-7 16,1 2 0-16,0 6 2 0,-1 4-4 15,0 3 2-15,2-4 3 16,4-6-5-16,2-5 2 0,4-6-1 0,2-4 0 15,0-5 0 1,1-1 0-16,5-6 0 0,-1-2-16 0,5-3-4 16,-2-2-27-16,2-1 2 15,-1-3-39-15,5-6-83 0,-2-3-2 16,4-5-91-16,-1-7-310 15</inkml:trace>
  <inkml:trace contextRef="#ctx0" brushRef="#br0" timeOffset="25620.0359">9047 12015 565 0,'2'-3'0'0,"3"-1"203"16,4 0-110-16,0-1-6 15,3-3-26-15,0-1-9 0,-1-1 2 16,1-1-16-16,-1-2-10 16,1 0 1-16,-3-4 2 0,-2 0-4 0,-4-1-4 15,0-1 9-15,-3 1-6 0,0 2-12 16,0 5-1-16,-3 3-2 15,0 3-4-15,0 4-3 0,-3 1-6 0,-2 7-6 16,-4 10 7 0,-3 8 2-16,-1 8 2 0,0 4-2 0,-2 3-1 15,1 0 0-15,2-1 0 16,3 1 4-16,3-9-3 0,5-4 0 15,4-5-2-15,0-8-2 16,9-2 2-16,2-5-2 0,4-2 6 0,2-5-5 16,3 0 5-16,1-7 1 0,4-5-2 15,0-2-1-15,2-2-2 16,0-5 0-16,-3 0-2 0,2-4-4 0,-4-3 7 15,-1-2 0-15,-4 2 0 16,-1 2-1-16,-4 5 1 0,-5 10 0 16,-4 3 0-16,-3 5 4 15,0 3-6-15,-3 12-14 0,-4 7 7 0,-1 7 10 16,0 4 4-1,1-1-5-15,1-1 0 0,4-4 0 0,2-3 3 16,2-2-3-16,6-7 0 0,2 0 0 0,5-3 0 16,4-4 0-1,1-4 13-15,2-1 0 0,0 0-8 0,-3-5 0 16,1-4-1-16,-1 1-1 15,-1-6 4-15,-2-1 0 0,-2-4 2 16,-4-5 0-16,-1-1-2 16,-4-3 2-16,-2-1-3 0,-3 1-2 0,-1 2-1 15,-9 0-1-15,-1 3-2 0,-5 1 0 16,-2 6 0-16,-1 4-3 15,-1 7 2-15,2 5-3 0,1 1 0 0,3 10 2 16,2 2-13-16,2 1-43 16,3 2-8-16,1 2-27 0,5 1-90 15,1-4-113-15,-2-5-350 16</inkml:trace>
  <inkml:trace contextRef="#ctx0" brushRef="#br0" timeOffset="26500.0371">10240 11997 808 0,'0'-4'0'0,"4"2"234"16,4-2-139-16,7 0-14 0,8-3-11 0,8 3-8 16,9-2-27-1,6 0-13-15,10 2 3 0,5-4 1 0,5 4-7 16,-1-2-11-16,-3 3-3 15,-5 1-1-15,-10 2-2 0,-12 0 0 16,-6 0-1-16,-7 0-2 0,-6 2 2 0,-1 1-1 16,-4 1 0-16,-2-3 0 15,-1-1-15-15,-1 0-2 0,-2-1 4 16,2-5 0-16,-2-4 6 15,-3-5 6-15,-1-2-3 0,-2-2-5 0,-5-2 2 16,-1 0-1-16,-1 2 2 16,-2-1 3-16,2 4 1 0,-3 0 1 15,0 2 0-15,1 5-1 0,0 2-1 0,4 2 3 16,3 3 0-16,1 2 23 15,2 0-16-15,1 0-10 0,5 6-1 16,1 6 8-16,6 1 13 16,1 7-6-16,0-2-1 0,2 3-1 0,-2 1-3 15,-3-4 0 1,-1 3 0-16,-4-2-1 0,-2-1 1 0,-4-1-1 15,0-1-2-15,-6 2 3 16,-4-2-1-16,-1 4-2 0,-5-1 0 16,1 1 0-16,-1 0-1 0,1-1-4 0,2-3-20 15,-1 0-36-15,0-1-11 16,2 0-28-16,-2 0-82 0,0-2-104 15,-1-4-301-15</inkml:trace>
  <inkml:trace contextRef="#ctx0" brushRef="#br0" timeOffset="34500.0483">11809 11601 529 0,'9'-26'0'16,"-3"2"250"-16,-2 5-166 0,-1 6 6 15,-3 6-11-15,0 4-18 0,0 3 9 0,0 0-31 16,-2 0-16-16,0 2-4 15,-3 8 3-15,-3 3 15 0,-3 4 2 16,-3 4-18-16,-2-1-8 16,-2 1-9-16,1 1 0 0,-4-2-3 0,4 1-2 15,0-4 2 1,4 0-1-16,2-5 0 0,6-4-3 0,3-3 2 15,0-4-1-15,2 0-3 16,0 1-4-16,5-1-1 0,3-1 11 0,5 0 1 16,3-4 1-16,2-5 0 0,0 1 0 15,-1 1-2-15,2 2 0 16,-1 0-1-16,-2 4 0 0,1 0 0 15,0 1 1-15,-3 1-1 16,0 5 0-16,-1 3 2 0,-2 2-2 0,0 4 0 16,1 2 3-16,-3 4-3 15,-1 2 0-15,0 3 3 0,-2 3-3 16,-1 2 0-16,-1-2 1 0,-3 0-1 0,-1 0 2 15,0-2-2-15,-3 1-2 16,-6-3 3-16,0 1 2 0,-4-6-3 16,-2-1 0-16,-4-4 4 15,-2-3-2-15,-4 0 2 0,0-2-4 0,-2-3 0 16,1-4 0-1,2-1 2-15,2-2-2 0,-2-7-10 0,5 2-7 16,1-3-14-16,4 0-11 16,6 7-10-16,-3-9-45 0,4 3-13 0,2-3-61 15,1 0-180-15</inkml:trace>
  <inkml:trace contextRef="#ctx0" brushRef="#br0" timeOffset="34720.0486">11829 11623 719 0,'19'-18'0'0,"1"2"242"15,1 2-163-15,1 1-21 16,1 6-22-16,2 2-23 0,-4 1-6 0,-1 4-6 15,-4 0 2 1,-4 3-6-16,-2 3-53 0,0 1-32 0,-5 0-39 16,1 1-90-16,-3 0-69 15</inkml:trace>
  <inkml:trace contextRef="#ctx0" brushRef="#br0" timeOffset="35130.0492">12279 11488 737 0,'0'0'0'16,"0"6"185"-16,-7 11-82 0,-4 7-12 0,-3 6-5 15,-2 2-35-15,-1 1-15 0,4 1-8 16,-2-1-10-16,1 0-6 15,2-1-9-15,1-1 1 0,3-4-2 0,4-4-4 16,4-2 3-16,3-6-2 16,8-1-6-16,7-3 3 0,4-4-2 15,4-3-6-15,4-4-2 16,-1-3 3-16,0-6 4 0,-3-5 6 15,-4-2 2-15,-3-2-1 16,-3-1 0-16,-1-5 0 0,-2 1 4 0,-3-1-2 16,-2 3-1-16,-1 6-1 0,-3 5 0 0,-1 8 0 15,-1 2 0 1,-2 5-7-16,0 12 2 0,-2 8 7 0,-8 7 8 15,3 3-4-15,-3 3-2 16,-1-1-4-16,2 0 0 0,0-1 1 16,1-3 0-16,0-2 2 15,2-1-24-15,1-1-41 0,1 0-31 0,0-2-166 16,0-4-143-16</inkml:trace>
  <inkml:trace contextRef="#ctx0" brushRef="#br0" timeOffset="35380.0496">12769 11733 761 0,'0'0'0'15,"0"6"160"-15,0 12-35 0,-7 10-37 0,-6 10-26 16,1 5-11-1,-3 2-25-15,3 3-13 0,-1-4-3 0,-1-5-6 16,3 2 0-16,-1-10-4 16,2-4 0-16,1-3-17 0,1-2-19 15,1-5-12-15,4-2-23 16,-3-2-74-16,4-8-73 0,2-2-63 0,0-3-10 15</inkml:trace>
  <inkml:trace contextRef="#ctx0" brushRef="#br0" timeOffset="35570.0498">12709 11930 219 0,'19'-54'0'0,"0"-1"185"16,-2 7-84-16,-3 12-6 0,-3 7 15 15,-5 14 25-15,1 9-38 16,-2 5-28-16,2 5-30 0,3 14 9 0,-2 6 10 16,0 8 10-1,-4 4-26-15,-1 2-22 0,-2 1-6 0,1-3-7 16,0-5-6-16,0-2 1 0,0-4-4 0,1-4-17 15,-2-3-41 1,1-4-22-16,3-2-33 0,0-4-137 0,8-6-102 16</inkml:trace>
  <inkml:trace contextRef="#ctx0" brushRef="#br0" timeOffset="35950.0504">13176 11694 487 0,'1'-6'0'15,"-1"6"366"-15,0 8-276 0,-9 7-26 0,-6 13 28 16,-6 8-31-16,-2 3-17 15,-1 7-2-15,-2-5-13 0,1-1-13 16,0 0-3-16,2-3-9 16,0-2-2-16,4-5-4 0,3-6 3 0,4-2-2 15,3-8-49 1,3-4 31-16,4-3-24 0,2-6-40 0,4-1 4 15,4-1 15-15,9-12 21 16,0-4-3-16,6-8-24 0,1-2-9 16,0-8 42-16,1-7 23 0,2-4 14 0,-2-8 0 15,3-1 15-15,0 0 5 16,0 4 4-16,-3 11-3 0,-6 11 15 15,-8 14 22-15,-5 7-7 16,-5 8-1-16,-1 9-7 0,-2 13 28 0,-6 9 7 16,-4 13-43-16,0 2-15 15,-1 4-5-15,0-2 1 0,2 1-6 16,1-5-6-16,0-2-1 0,2-6-4 0,2-1-26 15,-1-5-28-15,3-6-48 16,2-2-96-16,1-5 0 0,1-10-151 16</inkml:trace>
  <inkml:trace contextRef="#ctx0" brushRef="#br0" timeOffset="36200.0507">13465 11688 690 0,'0'-5'0'16,"1"5"300"-16,-1 6-230 15,-4 12-30-15,-4 12 52 0,-1 8-20 16,-4 8-29-16,2 4-6 16,0 0-7-16,-3-3-5 0,3-2-7 0,0-4-6 15,-1-6-11-15,2-4 3 16,0-3-2-16,0-4-4 0,2-4-34 15,2 1-12-15,2-8-12 16,3-2-19-16,1-4-59 0,1-6-7 0,6-1-40 16,3-10-129-16</inkml:trace>
  <inkml:trace contextRef="#ctx0" brushRef="#br0" timeOffset="36430.051">13686 11594 524 0,'10'-18'0'0,"-6"10"258"16,0 8-165-16,-4 11-37 0,0 13 48 0,-2 9-18 15,-10 10-23-15,-1 4-6 16,-2 5-19-16,-2 0 2 0,0-2 3 16,3-3-11-16,0-2-21 15,1-2 10-15,1-4-17 0,2 0 1 0,0-6-2 16,2-4-3-16,2-4 0 15,-1-1 0-15,1-2-76 0,1-1 16 16,0-6-35-16,0-1-37 16,2-7-63-16,-2-7-91 0,1 0-71 0</inkml:trace>
  <inkml:trace contextRef="#ctx0" brushRef="#br0" timeOffset="36600.0513">13430 11940 505 0,'1'-10'0'16,"6"3"272"-16,3 0-163 0,-1 1-25 15,4 0-30-15,4 0-27 16,4 4-14-16,3 2-9 0,3 0-2 0,0 5-4 16,0 2-119-16,1-2-17 0,0-2-102 15,-1-3-119-15</inkml:trace>
  <inkml:trace contextRef="#ctx0" brushRef="#br0" timeOffset="36950.0518">13783 11872 566 0,'0'-5'0'16,"0"1"281"-16,-2 1-163 15,2 1-32-15,5-3-30 0,4 0-19 0,6 0 6 16,1-2 2-16,3 1-14 0,1 2-10 15,-1 0 2-15,0 4-13 16,-4 0-6-16,-1 3-2 0,-5 5 1 0,-4 2-2 16,-4 7-2-1,-2 5 2-15,-8 5 8 0,-7 4 8 0,-2 0-2 16,1 1-7-16,-4 1 2 15,2-1 2-15,0 0-16 0,2-6 7 16,1 0-1-16,3-3-1 16,1-3-2-16,1-1 2 0,3-3-1 0,1-2-4 15,2-3 8-15,2-2-4 0,3-4-1 16,0 1 1-16,3-2 0 15,3 0-10-15,5-2 13 0,3-2 0 0,5 0 3 16,3-4-4-16,1-4 0 16,3 6-1-16,1-2 2 0,-2 1-2 15,1 1-2-15,-4-3-87 16,-1-1 9-16,-2 2-62 0,-1 0-22 0,-6-4-149 15</inkml:trace>
  <inkml:trace contextRef="#ctx0" brushRef="#br0" timeOffset="37520.0526">14331 12073 711 0,'21'-2'0'0,"13"-5"257"0,11-2-137 0,8 2-16 15,11 1-29-15,9 1-14 16,5 4-4-16,2-5-19 0,0 1-5 15,-5-1-2-15,-6-3 9 16,-8 4-12-16,-11-3-16 0,-9 1-5 0,-10 1-4 16,-7 4-3-1,-8 0 0-15,-4 1 4 0,-5 1-5 0,1 0-21 16,-1 0-10-16,-2 0-29 0,-2 1-5 0,-1 1-8 15,-2 0-39 1,0 0-30-16,0-2-79 0,-4 1-304 0</inkml:trace>
  <inkml:trace contextRef="#ctx0" brushRef="#br0" timeOffset="38030.0533">15770 11689 863 0,'0'0'0'0,"-5"0"237"0,-5 9-176 0,-5 6-8 15,-1 4 4 1,-4 3-19-16,2-4-11 0,1 2-11 0,2-2-3 15,2-5-5-15,1 1-6 16,3-3 1-16,2-1-2 0,2-5-1 16,4 0 0-16,1-2 1 0,0 1-14 0,4-2 5 15,5-1-1-15,2 0-2 16,3-1 7-16,2 0-3 0,-1 0-3 15,3-3 3-15,-2-1 4 16,1 1-2-16,-2 1 5 0,1 0 0 0,-3 2 0 16,1 0 0-16,-2 0-1 15,0 7 0-15,-1 7 2 0,0 4 4 16,-1 5 2-16,0 1 3 0,-4 3-3 0,-1-3-1 15,-2 2 2-15,-2-1-4 16,-1 0 0-16,0-2 1 0,-3-1 0 16,0-2 0-16,-6-1 5 15,-1-2-4-15,-1-2 0 0,-4 0 1 0,0-3 0 16,-1 0-2-1,-3-3 0-15,0-4-4 0,0 0 1 0,-2-2-1 16,1-2 0-16,2 1-2 16,4-1-4-16,1-1-16 0,4-2-18 15,3-3-11-15,1 0-19 0,4-4-59 0,1-1-29 16,0-8-101-16,1-2-341 15</inkml:trace>
  <inkml:trace contextRef="#ctx0" brushRef="#br0" timeOffset="38230.0536">15679 11700 694 0,'5'-10'0'0,"7"0"308"16,6-1-189-16,6 2-43 0,3-1-18 15,4 3-11-15,1 1-18 16,-3-1-17-16,-1 5-10 0,-3-1 3 0,-5 1-4 15,-5 2-2 1,-5 0-8-16,-3 4-34 0,-4 4-49 0,-2 3-42 16,2 2-57-16,-3 0-154 15,0-2-191-15</inkml:trace>
  <inkml:trace contextRef="#ctx0" brushRef="#br0" timeOffset="38700.0542">16187 11714 639 0,'0'5'0'16,"-1"2"265"-16,-6 9-114 0,-4 3-48 0,-4 5-33 15,-1 1-17-15,-1 1-15 0,0-4-8 16,2-3-9-16,-1-2-10 15,6-6-6-15,5-1-1 0,1-4-2 0,3-1-3 16,0-2-1 0,1-2 2-16,0 2 0 0,4-1-9 0,3-2 7 15,3 0 3-15,3-2 0 16,2-2 1-16,2-2-1 0,1 1-2 15,-1 0-8-15,-1 0 6 16,0 2 0-16,0 2 6 0,1 1 0 0,-3 2-4 16,2 10 0-16,-2 3 0 0,-3 4-3 15,1 5 8-15,-4 1-2 16,-3-1-4-16,0 1 4 0,-4-3-1 0,0 0-1 15,-1-2 4-15,-3 1-5 16,-4-2 1-16,-4-1 0 0,0 0 6 16,-6-4-3-16,-1 3-2 15,-2-3 0-15,-1-2-1 0,1 2 0 0,2-8 2 16,2 0-5-16,2-3 1 0,1-3-8 15,1 0-17-15,2 0-12 16,-1-3-22-16,1-2-62 0,3-3-47 0,-1-5-93 16,3 1-243-1</inkml:trace>
  <inkml:trace contextRef="#ctx0" brushRef="#br0" timeOffset="38900.0545">16174 11717 788 0,'18'-7'0'0,"9"-3"284"0,5 0-193 0,6 0-11 16,3 1-24-16,-1-1-16 16,0 3-27-16,-3 1-9 0,-6 4-2 15,-6 3-4-15,-5-1-37 16,-7 4-39-16,-5 2-48 0,-8 4-12 0,-3 2-84 15,-11 1-255 1</inkml:trace>
  <inkml:trace contextRef="#ctx0" brushRef="#br0" timeOffset="39320.0551">16673 11793 797 0,'0'-20'0'15,"-1"5"278"-15,-3 3-178 16,2 3-11-16,0 7-27 0,-3 2-23 0,-2 8-30 16,-8 13-4-16,-4 7 2 15,-2 8 10-15,2 3-2 0,1-2-2 16,3 2-1-16,4-3-1 15,6-7-1-15,5 2-7 0,0-6 0 0,7-1-1 16,5 0-4 0,2-4 4-16,3-2-1 0,3-3-2 0,1-5-5 15,4-6-2-15,0-3 6 0,1-2 4 0,-2-8-3 16,0-6 3-1,1-2 1-15,-2-7 3 0,-2-1 5 0,0-5 3 16,-6-4-5-16,-1-4-4 16,-5-5 0-16,-7 0-5 0,-4 2 0 15,-13-2 0-15,-6 6-3 16,-6 7-2-16,-6 6 3 0,1 12-1 0,1 6-2 15,0 6-2-15,4 11-30 16,6 6-56-16,4 2-51 0,5-3-153 16</inkml:trace>
  <inkml:trace contextRef="#ctx0" brushRef="#br0" timeOffset="40130.0562">17212 11708 768 0,'0'0'0'0,"-2"8"270"0,2 12-218 0,-2 12 68 15,-2 12-47-15,1 5-21 16,-1 3-13-16,-1-5-23 0,2-6-9 16,-4-7-1-16,-2-8 2 15,1-9-2-15,-1-4 3 0,1-7 2 0,-1-3-1 16,3-2-5-1,0-2 1-15,2-7-4 0,1-4-4 0,3-6-12 16,0-3-5-16,8-2-1 16,3-2 11-16,5-2 2 0,1 0-1 15,0-3 6-15,2-4 0 0,0-1 1 0,-1 0 1 16,-1-1 0-16,-3 6-1 15,-2 9 1-15,-3 8 14 0,0 9-7 16,-2 4 0-16,4 11-1 16,1 9 10-16,0 9-1 0,1 4 5 0,-2 2 2 15,1 1 4-15,-3-3 7 16,0-1-7-16,-4-5-9 0,0-3-8 15,-2-3-6-15,-2-1-1 16,0-3 0-16,-1-2-4 0,0-1-31 0,-1-2-20 16,0-2-14-16,1 1-8 0,0-3-30 15,5-5-66-15,6-1-27 16,2-6-84-16,3-8-254 0</inkml:trace>
  <inkml:trace contextRef="#ctx0" brushRef="#br0" timeOffset="40370.0566">17730 11683 436 0,'18'-23'0'0,"-5"7"278"0,-9 9-128 0,-2 7-40 15,-2 0-17-15,-13 17-24 16,-7 12 8-16,-5 10-21 0,-9 4-26 16,2 2-6-16,1-4 2 15,1-1-3-15,1-4-7 0,4-4-10 0,1-3-5 16,6-4 1-16,0-3-2 15,5-3 0-15,2-5-62 0,4-2-2 16,2 0-35-16,4-7-11 16,1-2-10-16,2-3-65 0,9-7 42 0,3-6 1 15,7-1-1-15,4-8 40 0,3-1-44 16</inkml:trace>
  <inkml:trace contextRef="#ctx0" brushRef="#br0" timeOffset="40530.0568">17592 11962 79 0,'31'-38'76'0,"-2"-4"-76"0,1-4 264 0,-3-1-142 15,-3 2-2 1,-5 9-29-16,-3 8-11 0,-8 12 7 0,-5 9-4 15,-3 6-31-15,0 4-29 16,0 13-8-16,0 9 49 0,-6 12 2 16,-3 6-32-16,-3 3-14 15,-1 3 4-15,-2-3 2 0,1-3-6 0,0-2-9 16,2-3-6-16,2-8-3 0,3-2-4 15,1-7-13-15,2-2-34 16,0 0-47-16,2-7-53 0,-1-4-95 0,2-3-346 16</inkml:trace>
  <inkml:trace contextRef="#ctx0" brushRef="#br0" timeOffset="40770.0571">18020 11639 656 0,'2'-2'0'0,"-1"4"207"0,-1 11-118 0,0 11 16 16,-8 11-11-16,-4 9-13 16,-3 4-39-16,-2 2-10 0,-1-2 8 15,0-2-7-15,3-4-12 16,1-4-12-16,1-7-5 0,3-2-4 0,0-5 0 15,2-5 0-15,1-1-38 0,1-6-22 16,3 0-22-16,2-5-48 16,1-4-132-16,3-3-130 0</inkml:trace>
  <inkml:trace contextRef="#ctx0" brushRef="#br0" timeOffset="41020.0575">18362 11558 707 0,'5'-5'0'0,"-3"5"271"0,-1 5-207 15,-1 12 31 1,-2 9-1-16,-7 12-27 0,-6 7-10 0,-2 7-17 16,-3 3-6-16,2 1 3 15,1 0-15-15,1-5-11 0,3-4-7 16,1-1 3-16,3-6-8 15,0-4-1-15,2-4-15 0,2-1-25 0,0-5-31 16,0-5 7-16,3-7-11 0,-2-2-61 16,2-7-45-16,-2-4-96 15,-2-2-345-15</inkml:trace>
  <inkml:trace contextRef="#ctx0" brushRef="#br0" timeOffset="41180.0577">18092 11860 631 0,'11'-5'0'0,"6"1"233"15,2 3-127-15,4 1-24 0,4 0-44 0,3 0-21 16,3 0-13 0,2 0 0-16,1 0-6 0,-1 1-30 0,-1 2-35 15,-4 0-120-15,-3-2-244 16</inkml:trace>
  <inkml:trace contextRef="#ctx0" brushRef="#br0" timeOffset="41520.0582">18645 11745 716 0,'14'-6'0'15,"3"0"247"-15,3 0-155 16,-1 5-4-16,-1 1-33 0,-2 5-32 16,-4 6-12-16,-5 3-4 15,-4 4 2-15,-3 4 12 0,-4 3-3 0,-8 2 3 16,-2 2 4-1,-7 0-7-15,-1 0-4 0,-6 0-2 0,2-4-3 16,2 2-3-16,1 0-4 0,5 1-1 0,3-1-1 16,2-3 0-1,4-3 0-15,4-4 1 0,4 1-1 0,1-2 0 16,0-6-2-16,7-1-3 15,2-6 6-15,3 0-1 0,6 0 0 16,2-3 0-16,2-1 6 16,4-4-7-16,-1-1 2 0,1 0 0 0,-2 0-1 15,-1-1-39-15,0 1-23 16,-4-2 8-16,-5-4-46 0,-2-1-40 15,-6-5-105-15,-6 0-89 0</inkml:trace>
  <inkml:trace contextRef="#ctx0" brushRef="#br0" timeOffset="41670.0584">18517 11991 556 0,'4'0'0'16,"10"-1"271"-16,5 0-136 0,3-1-41 0,6-2-43 16,2 1-15-16,3-1-21 15,0 0-11-15,-1 0-7 0,-3 0-62 16,-2-3-59-16,-3 0-131 0,-2-6-384 0</inkml:trace>
  <inkml:trace contextRef="#ctx0" brushRef="#br0" timeOffset="42200.0591">19343 11836 551 0,'0'0'0'0,"0"0"232"0,3 0-122 15,3 0-4-15,6 0-3 16,5 0-10-16,10 0-8 0,9 0-23 0,8 0-9 16,8 0 6-1,2 0-17-15,3 0-6 0,-2 0-5 0,-5 0-9 16,-8-3-11-16,-9 2-6 15,-9 0-1-15,-9 0-3 0,-5 1-2 16,-5 0 1-16,-2 0-1 0,1 0-63 0,-1 1 12 16,0 2-10-16,1 2-29 15,1-1-18-15,-2-1-41 0,-3 2-54 16,0-3-128-16</inkml:trace>
  <inkml:trace contextRef="#ctx0" brushRef="#br0" timeOffset="42510.0596">19338 12022 610 0,'-2'1'0'0,"2"1"258"16,2 0-184-16,5-1 3 0,7 0 39 16,5-1-25-16,7 0-25 15,7 0-3-15,4-2-15 0,1 0 0 0,1 2-1 16,-4-3-9-16,1 3-17 0,-5 0-12 15,-1 1-5-15,-2 2-3 16,-2 1 0-16,-2 0 0 0,-1-1-2 0,-5-1-61 16,-1-2 6-16,-4 0 0 15,-2 0-29-15,-5 0-23 0,-1 0-68 16,-5 0-257-16</inkml:trace>
  <inkml:trace contextRef="#ctx0" brushRef="#br0" timeOffset="44570.0624">20693 11826 539 0,'0'-1'0'0,"-1"1"263"16,-1 3-194-16,-3 10 4 0,-1 6 23 15,-1 5-13-15,-3 3-17 16,2 0-8-16,0 1-3 0,0 2-13 0,0-3-10 15,0 3-14-15,0-3-6 0,-3 0-9 16,0-1 5-16,0-1-4 16,-2-3-2-16,3-1-2 0,0-1 0 0,3-6 3 15,4-2-5 1,3-3-6-16,0-1-8 0,9-4 2 0,5-1 8 15,6-3 2-15,3-2-1 16,5-3-1-16,0-6-1 0,-3 1-2 16,1-3 1-16,-4-2 2 15,-2 0 2-15,-2-5 5 0,-3 0-1 0,-2 1 0 16,0 0 0-16,-3 1 2 0,-2 1-2 15,-1 1 0-15,-3 4 1 16,-1 3-1-16,-1 0 2 0,-2 5 1 0,0 1 4 16,0 1 4-16,0 0 3 15,0 2 5-15,0 0-3 0,-2 6-10 16,-2 12-8-16,-3 8 4 15,-3 8 29-15,1 7-8 0,0 0-4 0,2-2-7 16,-1-1-6-16,0-3 0 0,2-6-4 16,1-2-4-16,-2-3 4 15,3-5 1-15,0-2-3 0,1-3 0 0,-1-1-13 16,2-3-22-1,0 2-16-15,2-3-30 0,0 0-65 0,-1-1-67 16,-2-6-261-16</inkml:trace>
  <inkml:trace contextRef="#ctx0" brushRef="#br0" timeOffset="45100.0632">21431 11943 710 0,'7'-29'0'0,"-4"4"254"0,-3 0-157 0,-2 2-20 16,-7 4-13-1,-5 3-19-15,-9 7-18 0,-5 4-7 0,-7 5 5 16,-2 9 1-16,-2 9-2 0,0 6-13 0,0 5-4 15,7 3-5 1,4-1 1-16,11-2-3 0,7-2 0 0,4-5 0 16,6 1 0-16,0-5-4 15,10 3 4-15,3-2 0 0,1-4 0 16,6-4-2-16,1-5-4 15,3-1-4-15,1-5 2 0,2 0-1 0,-2-3-3 16,-2-9 10-16,1 2 0 0,-5-5 1 16,0-2 2-16,-2-2 1 15,-5-2-2-15,0-3 0 0,-2 2 5 0,-3 2 0 16,-3 2 5-16,0 8 0 15,-1 5 3-15,-3 3-3 0,0 2-2 16,0 4-4-16,-3 14-7 16,-6 8 6-16,-1 12 33 0,-3 5-21 0,0 1-5 15,3 1 0 1,0-5-2-16,-1-2-5 0,0-7-4 0,1-3 2 15,3-6 1-15,0-1-1 0,1-1-1 0,2-3 0 16,0 1 0 0,1-1-53-16,1-4 3 0,-1 1-26 0,2-4-9 15,1-4-47-15,0 0-85 16,1-6-64-16,6 0-135 0</inkml:trace>
  <inkml:trace contextRef="#ctx0" brushRef="#br0" timeOffset="45450.0637">21726 11826 507 0,'10'-17'0'16,"-7"8"376"-16,-2 6-215 15,-1 3-25-15,-3 7-65 0,-9 15-27 0,-4 10 24 16,-5 8-3-1,-1 6-35-15,-1 3-9 0,-1 4-5 0,3-2-8 16,0-2-3-16,4-6-6 0,4-7 2 0,5-7 3 16,6-2-5-1,2-5 1-15,3-2 0 0,7-2-14 0,1-5-5 16,6-5 0-16,3-2-2 15,2-6 11-15,1 0 5 0,0-9 0 16,-3-3 1-16,-3-1 1 16,-3-8 5-16,-4-2-2 0,-4-3 0 0,-3-3 2 15,-4 0-2-15,-3 1 3 16,-4 5-3-16,-3 1 0 0,-1 10 1 15,0 5-1-15,-3 7-3 0,-1 4-14 0,2 8-51 16,-3 8-18-16,2 2-40 16,0-2-114-16,1 1-161 0</inkml:trace>
  <inkml:trace contextRef="#ctx0" brushRef="#br0" timeOffset="46160.0647">22235 11880 774 0,'9'-17'0'16,"-5"3"315"-16,1 8-203 15,-5 3-15-15,0 3-38 0,0 13-48 0,-5 13 17 16,-5 16 21-16,-2 10-5 15,-5 3-12-15,-1 2-16 0,-1-4-4 16,0-8-8-16,1-5 6 0,3-7-9 0,4-7-1 16,4-5 0-16,3-6 0 15,1-4 0-15,3-6-1 0,0-3 1 16,0-2-4-16,0 0 4 15,2-1 0-15,2-12 7 0,3-1-12 0,1-9-24 16,0-2 5 0,2-3 4-16,1-7 9 0,1-2 4 0,3-4 7 15,1-5 0-15,4 1-4 16,1-4 3-16,0 0 0 0,3 4-2 15,-3 1 4-15,-4 10-1 0,-5 10 0 0,-6 12 4 16,-4 8-3-16,1 4-2 16,-1 16-15-16,1 12 26 0,1 13 2 15,-1 8 0-15,3 0-1 16,2-1 2-16,2-3 2 0,0-3-7 0,1-5-1 15,2-4-3-15,-2-4 0 16,0-7 1-16,-3-3-2 0,1-6 1 16,-5-3-6-16,1-3 4 15,-2-5-2-15,0 0 0 0,1-2 0 0,1-7 3 16,4-2 5-16,4-9-6 0,0-6-4 15,3-5-10-15,3-3 9 16,0-5 1-16,2 0-2 0,1-6 3 0,-1 0 2 16,0 1-2-1,-2 0-2-15,-1 6 3 0,-3 9 0 0,-3 6-1 16,-4 10 3-16,-3 6-4 15,-1 5-4-15,-3 6-3 0,-1 15 2 16,-3 11 10-16,-7 10 1 0,-2 3 0 0,-3 1 0 16,0-3-1-16,0-2-1 15,-2-2 2-15,0-4-1 0,2-2-3 16,2-3 0-16,2-4 0 15,1-2-40-15,1-3-6 0,1-2-5 0,2 0-23 16,1-3 0-16,0-2-28 16,4 0-56-16,1-5-54 0,0-4-115 15</inkml:trace>
  <inkml:trace contextRef="#ctx0" brushRef="#br0" timeOffset="46410.065">23010 11836 558 0,'2'-5'0'0,"-2"5"286"0,0 2-150 16,0 11-90-16,-7 8 34 15,-3 9 2-15,-8 8-36 0,0 5-8 0,1 1 13 16,-3 3-11-16,1-2-16 0,1-1-9 15,1-7-8-15,-1-3-3 16,1-3-2-16,5-4-1 0,1-4-2 0,3-3-41 16,1-3-10-16,2-6-23 15,2-1-47-15,3-2-24 0,0-5-72 16,3-3-141-16</inkml:trace>
  <inkml:trace contextRef="#ctx0" brushRef="#br0" timeOffset="46680.0654">23243 11800 521 0,'7'-8'0'0,"-3"8"301"16,-4 0-191-16,-1 13-55 0,-5 12 64 15,-6 8-29-15,-4 9-30 16,-4 4-5-16,-1 3-8 0,1-3-13 0,0 0-4 15,3-4-11-15,1-3-6 0,1 0-13 16,0-4 0-16,3 1 3 16,-1-1-12-16,-2-2-15 0,3-1-12 0,1-4-21 15,-1-5 8-15,5-3-9 16,1-6-31-16,2-6 5 0,1 0-26 15,0-7-96-15,0-1-61 16,-2-4-159-16</inkml:trace>
  <inkml:trace contextRef="#ctx0" brushRef="#br0" timeOffset="47160.0661">22909 12126 469 0,'10'-34'0'0,"0"4"258"0,0 4-139 0,1 5-51 16,2 6-5-16,3 6-23 15,1 3-28-15,2 6-8 0,-2 1-4 16,1 9 0-16,-3 4 0 15,1-2-93-15,0 3 25 0,-1-4-2 0,-1-2-5 16,3-1 39-16,-3-5 2 0,2-2-27 16,0 1 10-16,-1-2 37 15,0 0 12-15,-2-5 3 0,-1 4 7 0,-2-5 33 16,0 1 29-16,-3-1 8 15,-1-1 5-15,-1 5-7 0,0 0 10 16,1 2 2-16,3-2-22 16,5 2-14-16,3 0-4 0,4 0-10 0,2 0-7 15,1 0-5 1,-2 2-2-16,-4 3-7 0,-3 1 3 0,-7 2-4 15,-5 4-5-15,-3 5-5 0,-12 7 0 0,-7 6 7 16,-6 6 7 0,-5 0-4-16,0 0-6 0,2-2-1 0,5-2-4 15,1-5-4-15,7-4-2 16,2-4 2-16,6-5 0 0,1-3-2 15,2-1 2-15,3-1 0 16,1-2-1-16,0 1-3 0,5 1 2 0,1-1-1 16,2-1-2-16,3-1-7 15,3-2-9-15,2-3 10 0,4-1-4 16,3 0 9-16,-1-4 1 0,3 2-2 0,-1-3-2 15,-2-3-9-15,-2 0-8 16,-5-3-33-16,-4-1-18 0,-6-2-56 16,-5-1-146-16,-6-5-223 15</inkml:trace>
  <inkml:trace contextRef="#ctx0" brushRef="#br0" timeOffset="47310.0663">23171 12270 671 0,'7'0'0'16,"5"0"239"-1,4-3-113-15,4 0-42 0,4 1-19 0,2-2-33 16,3 1-20-16,-4 2-8 15,0 1-1-15,-5 0-6 0,-3 0-125 16,-7 0-67-16,-7 0-158 16</inkml:trace>
  <inkml:trace contextRef="#ctx0" brushRef="#br0" timeOffset="50160.0703">7902 12876 139 0,'-1'-7'0'0,"1"0"122"15,0-1-67-15,0 1-15 16,0 3 5-16,0-1 6 0,0 0-15 0,0 0 3 16,0-2 7-1,0 2-7-15,1 0 4 0,1-1 23 0,-2 0 1 16,1 0-1-16,-1 2 3 15,0-1 0-15,0 3-6 0,0 2 14 0,0 0-25 16,0 0-19-16,0 1-18 0,-2 10-10 16,-7 11 11-16,0 12 25 15,-5 7-10-15,0 7-12 0,-1 0-5 0,-2 0-4 16,1 1-4-1,0-3-2-15,3-4-1 0,2-6-2 0,5-8 0 16,2-7 0-16,4-3-2 16,0-6-2-16,9 1 3 0,3-5 0 15,9-4 2-15,7-2 3 16,6-2 0-16,3-5-4 0,2-4 2 0,-1-3-3 15,-4-2 0-15,-2-1 0 0,-6 3 0 16,-5-1 0-16,-7 4 0 16,-4 1-14-16,-4 0-11 0,-2 2-14 0,-3-1-17 15,-1 1-65-15,0-2-42 16,-4-1-98-16,-1-5-229 0</inkml:trace>
  <inkml:trace contextRef="#ctx0" brushRef="#br0" timeOffset="50410.0706">7987 12722 521 0,'14'-13'0'15,"6"1"229"-15,1-5-93 0,5 0-39 0,1-1-17 16,2 1-26-16,-1-1-32 0,-4 1-13 0,-3 4-3 16,-6 2-2-1,-5 4-3-15,-5 4-2 0,-3 3-24 0,-2 0-16 16,-4 5-50-16,-9 7-42 15,-2 5-25-15,-8 7-90 0,-3 0-63 16</inkml:trace>
  <inkml:trace contextRef="#ctx0" brushRef="#br0" timeOffset="50560.0708">7904 12889 559 0,'-8'13'0'0,"6"-3"282"15,2-2-216-15,3-3-20 0,5-1 17 0,7-4-3 16,5 0-6 0,4-1-22-16,5-5-20 0,4-3-7 0,2 1-3 15,0 0-4-15,2 2-55 16,-4 0-33-16,-2 3-15 0,-4 3-32 0,-6 1-129 15,-3 7-61 1</inkml:trace>
  <inkml:trace contextRef="#ctx0" brushRef="#br0" timeOffset="50960.0714">8391 13018 730 0,'-1'-14'0'0,"-1"0"240"0,-1-1-141 0,-3 2-36 16,-4 2-4-1,2 1-3-15,-2 6-17 0,-2 3-8 0,-1 1-3 16,-3 8-11-16,-4 11-2 0,0 2-5 0,-2 9 3 16,3-1-6-1,1 0-4-15,4-1 1 0,6-5-4 0,6-1 0 16,2-3-3-16,4-2 3 15,6-5-7-15,5-5-6 0,4-4-7 16,2-3-21-16,5-3-5 16,-2-6-6-16,-2-3-8 0,1-3 20 0,-4-2 15 15,-2-3 17-15,-4-3 8 16,-2 3 0-16,-3-1 0 0,-3 4 15 15,-2 8 4-15,-3 1 5 0,0 8 8 0,0 0-7 16,0 0-14-16,0 12-13 16,-6 2 4-16,3 6 9 0,-1 1-8 15,2-1-1-15,2-2-2 16,1-2 0-16,4 0-37 0,2-3-28 0,0 2-20 15,3-1-65 1,0-7-163-16,2-2-158 0</inkml:trace>
  <inkml:trace contextRef="#ctx0" brushRef="#br0" timeOffset="51580.0722">8801 12925 713 0,'0'-32'0'16,"0"6"288"-16,-4 7-203 15,-5 7-2-15,0 6-13 0,-4 5-27 0,-4 2-12 16,0 12-1-16,-4 6-3 15,-3 8-6-15,3 6-5 0,-2 4-6 16,1 5-4-16,4 0-1 0,2 2 2 0,5-7-4 16,8-7-3-16,3-3 0 15,2-5 0-15,8-5-2 0,1-3 3 16,0-1 1-16,4-6-4 15,1-5 1-15,1-2 1 0,1 0 0 0,2-8-11 16,1-3 6 0,2-6 2-16,0 0 3 0,0-4 0 0,-2-2-7 15,-2-3 5-15,-1-6 0 16,-3-2 1-16,1-7 2 0,-2-2 0 15,-2-6-1-15,1 3 0 0,0 0 0 0,0 5 0 16,-1 5 0-16,-3 11 0 16,-3 9-2-16,-2 7 2 0,-3 8 0 15,-1 1 0-15,0 10-13 16,-2 9 7-16,-3 11 7 0,-3 7 1 0,0 3 3 15,2 1-4-15,1-1 3 16,0 0-4-16,-1-5 0 0,0 2 0 16,-1-8 0-16,2-2 0 15,2-8-11-15,3-7-11 0,0-2-14 0,0-4 8 16,3-5 2-16,2-1-1 0,3 0 10 15,1-4 4-15,5-4 4 16,-2-4 1-16,3 0 1 0,-1 1-5 0,0 0 8 16,0 3 3-1,-1 4-2-15,-5 4 3 0,2 7 0 0,-5 7 9 16,0 9 5-16,-3 3 3 15,2 1 1-15,-1-1-11 0,2-4 1 16,6-2 13-16,3-4-12 0,5-5-4 0,4-2 1 16,2-7-1-16,4-2-4 15,-3-2-2-15,-2-7-2 0,-4 2-31 16,-5-1-46-16,-6 0-15 15,-3 1-93-15,-3-3-176 0</inkml:trace>
  <inkml:trace contextRef="#ctx0" brushRef="#br0" timeOffset="52030.0729">9648 12801 764 0,'17'-4'0'0,"10"0"218"15,6-2-120-15,5-4-7 0,8 0-5 0,6-4-18 16,5 2-22-1,-2-1-13-15,-3 0-6 0,-8 3-4 0,-9 0-13 16,-9 3-5-16,-10 2-3 16,-7 2-2-16,-5 3 0 0,-4 0-44 15,0 3-57-15,-7 6-24 16,0 3-34-16,-4 0-132 0,-2-2-51 0</inkml:trace>
  <inkml:trace contextRef="#ctx0" brushRef="#br0" timeOffset="52250.0732">9952 12765 606 0,'-3'11'0'0,"-3"9"234"0,0 8-78 0,-3 7-73 16,1 6-10-1,-3 1-6-15,-1 1-24 0,-1-2-15 0,0-5-3 16,1-5-2-16,-1-6-10 0,5-3-10 0,2-6 0 15,2-3-3 1,4-1 0-16,0-2-76 0,4-1-23 0,4-1-103 16,1-7-98-16,1-1-225 15</inkml:trace>
  <inkml:trace contextRef="#ctx0" brushRef="#br0" timeOffset="52560.0736">10209 12842 475 0,'8'0'0'0,"-4"8"219"15,-1 13-133-15,-1 11 27 0,2 9-29 16,1 3-16-16,2 2 25 16,0-2-63-16,3-1 1 0,0-8 7 0,-2-3-6 15,2-5-2 1,-4-8-10-16,2-4-5 0,-2-5-9 0,-2-4-1 15,0-2 4-15,-1-2 0 0,2-2 11 0,0-3 1 16,0-9 4 0,4-5-2-16,2-2-3 0,0-5-2 0,3-5-4 15,3-4 1-15,1-4 0 16,4-8-2-16,2-5-4 0,1-1-5 15,1-4-4-15,-1 2 0 16,-4 9 2-16,-4 9-2 0,-7 12-35 0,-5 14-12 16,-3 7-41-16,-2 2-31 15,1 8-53-15,-1 1-92 0,-2 2-222 16</inkml:trace>
  <inkml:trace contextRef="#ctx0" brushRef="#br0" timeOffset="53530.075">11225 12894 643 0,'-6'-11'0'0,"-3"-1"236"16,-3-2-127-16,0-1-36 0,-5 2-16 16,1 2 9-16,-5 7-26 15,-1 4-15-15,1 0 7 0,-6 14-16 0,-1 9-8 16,-2 7-2-16,4 8 1 15,7 0-4-15,5-2-3 0,11 0 0 16,3-7 2-16,3-5-2 0,10-5 0 0,2-4 11 16,9-1-6-16,7-7 0 15,4-3-2-15,6-3-4 0,3-6 2 16,3-6 3-16,0-4-3 15,0-4 0-15,-5-2 0 0,-5-3-2 0,-6-1 2 16,-6-2 1 0,-4-3-2-16,-4-2 0 0,0-5 5 0,-3 0-5 15,0-1 0-15,-1-7 1 16,-2 3 0-16,1 1 1 0,-2 2-2 15,-4 10 0-15,-4 5-2 0,0 12 3 0,-2 6-1 16,-7 8 0-16,-4 18 0 16,-8 14-7-16,-2 14 10 0,-1 9 6 15,-2 6-3-15,2 0 1 16,1 1-3-16,2-7-3 0,3-5 1 0,4-6 0 15,4-10-2-15,2-11 0 16,3-7 0-16,3-7 0 0,0-7 0 16,0-3 0-16,0-1-7 15,1 0 4-15,5-5-4 0,4-8-2 0,2-1-8 16,0-5-3-16,1 0-5 0,2-5 12 15,1-4 3-15,2-2 1 16,3-2-1-16,0 0-4 0,2-2-3 0,0 5 2 16,0 3 5-1,-3 6 5-15,1 11 5 0,-6 9 0 0,-2 3-1 16,-1 18 8-16,-4 8 6 15,-4 7 5-15,2 5-7 0,-5 0-6 16,2-3 3-16,-2-4 2 0,0-6-2 0,2-4-2 16,2-7-4-16,-1-3-2 15,3-3 0-15,1-1-17 0,1-4-20 16,5 0-27-16,2-5-52 15,2-1-84-15,3 0-181 0</inkml:trace>
  <inkml:trace contextRef="#ctx0" brushRef="#br0" timeOffset="54350.0761">12020 12976 548 0,'6'-25'0'0,"-4"-3"267"0,-1 8-168 16,-2 1-10-16,-3 6-15 16,-5 6-9-16,-3 5-18 0,-4 2-11 0,-6 16-9 15,-5 8-2 1,0 10 4-16,1 5-9 0,2 3-9 0,0-1-4 15,4-2-1-15,5-6-3 16,5-4-3-16,5-7 0 0,4-3 3 16,1-7-4-16,6-3-2 15,3-5 3-15,1-4-27 0,5 0-1 0,6-2-13 16,1-4-38-16,1-4 3 0,-1-3 4 15,1-1-23-15,-3-2 58 16,-1-2 24-16,-3-5 11 0,-3 0 2 0,-2-2 0 16,1 1 0-16,-3 2 21 15,-3 5 3-15,-1 7 9 0,-5 5 6 16,0 8-7-16,-5 11-16 15,-4 11 31-15,-3 6-3 0,0-2-24 0,2 1-11 16,3-8-3-16,6-2-4 0,1-3 0 16,3-5-2-16,5-4 0 15,0-4-4-15,3-4-5 0,5 0-7 0,1-4-13 16,1-4-30-1,4-1-48-15,-1-4 27 0,1-1-13 0,-1-3 6 16,-1 0 62-16,1-4 24 16,-4-1 1-16,-2-2 0 0,0-2 37 15,-3-6-9-15,-2 3-1 16,-3 4 5-16,-3 8 13 0,-1 10 0 0,-3 3 13 15,0 4 6-15,-4 9-33 0,-3 9-1 16,0 5 29-16,-5 6-25 16,1 2-6-16,-1-4 2 0,0 2 0 0,1-4-2 15,-3-4 2-15,4-2-4 16,1-7-14-16,3 0-6 0,2-8-2 15,2 0-2-15,1-1-3 16,1-1 1-16,0 0 0 0,0-2-8 0,1 0 2 16,4-2-6-1,0-2-1-15,2-2 12 0,3-1-6 0,-1-8-4 16,4 1 6-16,-1-5-1 0,1-3-1 0,4 1 2 15,0-7 3 1,3-2-9-16,0 0 4 0,-2 1 3 0,1 5 0 16,-1 7 2-16,-4 7 2 15,-2 4 0-15,-1 6-2 0,-2 3 2 16,2 7 29-16,0 9-17 15,-2 4-3-15,-2 1-4 0,-2 4 2 0,-3-1 1 16,-2-3 4-16,-1-2 8 0,-2-3-3 16,-3-3-4-16,0-1-1 15,0-2-4-15,0-1-5 0,2-5 0 0,1-2-4 16,0 0-3-16,2-2-25 15,1-1-27-15,0 0-28 0,4-1-24 16,1-4-33-16,4-2-83 16,3-2-35-16,0-5-23 0</inkml:trace>
  <inkml:trace contextRef="#ctx0" brushRef="#br0" timeOffset="55110.0772">12567 12946 429 0,'8'-12'0'16,"-3"3"222"0,1 7-116-16,-3 2-17 0,-2 7 4 0,3 6 4 15,-4 7-41-15,0 4 0 16,-4 1-6-16,0 3-14 0,-3-6-4 15,0 0-1-15,2-2 0 16,0-5-6-16,-1-4 0 0,-2-1-9 0,3-3-6 16,1-3-3-16,0 1-1 15,3-2-4-15,-1 0-3 0,2-1 2 16,0-2 1-16,0 0-2 0,0 0-10 0,0 0-1 15,0-5-7-15,8-4 8 16,0-4-4-16,3-3-1 0,5 1 3 16,-1-4-5-16,5-2-2 15,-1-4 14-15,3-2 1 0,-2-2 3 0,2 2 0 16,1 6-1-1,-5 4 1-15,2 9 2 0,-7 5-2 0,-2 3-1 16,-3 11 0-16,-4 6 3 0,-2 9-2 0,-2 4 2 16,0 3 10-1,-6-1-7-15,-1-4 4 0,2-1-1 0,0-5 3 16,2-3-3-16,3-2-5 15,0-7-4-15,3-1 3 0,7-3-2 0,1-2-1 16,6-1-5 0,5-3-9-16,3 0-10 0,2-4 2 0,-1-4 2 15,-2-4 3-15,-2-3 16 16,-3-2 2-16,-2-5 0 0,-2-5 2 15,-3-2 1-15,0-2-3 0,-1-2 2 0,-3 2 2 16,0 1-3-16,-1 7 0 16,-4 7 4-16,-2 7-4 0,-1 6 0 15,-3 3 10-15,-8 12-9 16,-5 8 3-16,-4 9 4 0,-1 4 2 0,2 3-2 15,5-1 1-15,3-4-5 16,5-2 1-16,6-5-3 0,0-2 1 16,3-7-3-16,4 2 0 15,4-6 8-15,4-5-5 0,2-2-1 16,4-3 1-16,1-1-1 0,0-3-2 0,1-7 0 15,3-4-11-15,-1-5 10 16,4-3-4-16,0-7 3 0,1-3-1 0,0-4-1 16,-1-6 2-1,1-3 2-15,-3-4 0 0,-2-2-5 0,-2 1-1 16,-5 4 1-16,-5 2 4 15,-6 11 1-15,-2 8 0 0,-3 11 0 16,-2 9 2-16,-3 5-3 0,-8 16-8 0,-7 12 17 16,-5 11 7-16,-3 10 0 15,4 3-6-15,0 6 1 0,3 0-1 16,5-2-3-16,2-7-4 15,7-6 0-15,5-7-1 0,0-5-2 0,12-2-118 16,4-9-37 0,7-6-216-16</inkml:trace>
  <inkml:trace contextRef="#ctx0" brushRef="#br0" timeOffset="55350.0775">13848 12939 913 0,'0'3'0'15,"0"1"116"-15,9 1-56 16,5-2 10-16,6-2 8 0,6 3-33 16,3-4-21-16,2 0-19 15,1 0 1-15,-2 0 3 0,-1 0 15 0,-1 0-14 16,-6 0-7-16,-2 1-2 0,0 1 0 15,0-1-2-15,1 1-32 16,0-1-17-16,-1 1-51 0,-1-1-149 0,-2-1-119 16</inkml:trace>
  <inkml:trace contextRef="#ctx0" brushRef="#br0" timeOffset="55580.0778">13813 13115 619 0,'-3'1'0'0,"3"2"276"16,0 1-126-16,0-1-80 15,4 4 0-15,5-2-8 0,2 4-22 0,6-2-9 16,3-2 5-16,5 0-8 16,3-3 1-16,1-2-7 0,3 0-13 15,0-2 3-15,-2-3-7 16,-3 4-2-16,-4-1-1 0,-5 1-3 0,-3 1-19 15,-4 0-34-15,-6 0-64 0,0 2-38 16,-4 0-71-16,-1-2-270 16</inkml:trace>
  <inkml:trace contextRef="#ctx0" brushRef="#br0" timeOffset="56260.0788">14999 12673 638 0,'0'-9'0'0,"-3"6"372"16,-11 3-268-16,-5 16-42 0,-9 11 5 0,-7 10-8 16,-3 6-19-16,0 3-14 15,2 4-8-15,5 2-8 0,5-4-6 16,10-2-1-16,8-2-2 0,8-7-2 0,13-1-2 15,10-7 0-15,7-8 0 16,6-7 4-16,4-9 1 0,-2-5-2 16,1-1 0-16,-5-7 1 15,-6-4-1-15,-5-3 0 0,-7-2 3 0,-5-2-2 16,-7-3 3-1,-4-2-1-15,-1 1 1 0,-8-5 0 0,-5 7-4 16,-3 0 0-16,-6 3 0 0,-4 6 2 0,-1 5-2 16,2 4 0-1,4 3-2-15,2 0 2 0,7 7 0 0,4 5-38 16,2 1-34-16,3 3-6 15,3 1-46-15,1 0-125 0,0-2-126 16</inkml:trace>
  <inkml:trace contextRef="#ctx0" brushRef="#br0" timeOffset="56710.0794">15404 12847 695 0,'-2'0'0'0,"-7"0"312"0,-5 10-212 15,-4 12-30 1,-2 4-6-16,3 11-8 0,0 1-15 0,3 3-14 16,2-4-8-16,2-2-7 15,0-3-9-15,3-7-1 0,0-1 0 16,1-8-1-16,3-3-1 0,-1-4 0 0,-3-6-23 15,5 0-29-15,0-3-3 16,0 0-12-16,2-6-29 0,3-7-1 16,4-5-18-16,3 1 27 15,1-6 33-15,2 0 46 0,-2-6 12 0,2-2 15 16,1-2 15-16,1-5 9 15,0-1-8-15,0-1 1 0,2 4 16 16,0 5-13-16,-4 8-4 0,0 9 9 0,-2 8-1 16,0 6-3-16,-1 6 25 15,1 11-11-15,-2 8-6 0,1 3 1 16,-2 3-9-16,-4 0-4 15,1-1-2-15,1-4-9 0,-2-3-12 0,2-1-10 16,0-4 2 0,0-1-8-16,2-2-42 0,2-3-19 0,0-3-22 15,5-1-49-15,5-3-43 16,1-5-49-16,1 0-245 0</inkml:trace>
  <inkml:trace contextRef="#ctx0" brushRef="#br0" timeOffset="57110.08">15848 12864 468 0,'19'-31'0'16,"-4"7"291"-16,-4 7-175 0,-5 7 18 0,-2 6-33 15,-4 4-15-15,0 2-17 16,-10 12-52-16,-7 10 28 0,-5 8 10 16,-4 1-24-16,-2 3-9 15,-1-2 0-15,0-2-9 0,2-3-7 0,-1 0-5 16,1-2 2-16,1-5-4 0,4-1-22 15,4-6-9-15,5-2-17 16,6-4-28-16,6-4 0 0,1-1-25 0,6-4 14 16,8-3 47-1,5-6-7-15,3-4-16 0,2-5 1 0,4-2 16 16,-2-6 32-16,3-3 17 15,-2-5 4-15,0-5 17 0,1-4 14 16,0-1 15-16,1 1 6 0,0 6-10 0,-4 8-8 16,-4 7 5-16,-4 12 4 15,-7 6 0-15,-4 5-18 0,-1 13 16 16,-5 10-2-16,-5 9 2 15,-6 9-16-15,-4 1-15 0,-1 1-3 0,-2-1-2 16,2-1 1-16,0-6-6 16,2-3-4-16,5-3 0 0,1-6-4 15,4-5-36-15,1-2-14 16,3-1-45-16,0-4-32 0,0-3-69 0,4-5-134 15,3-4-144-15</inkml:trace>
  <inkml:trace contextRef="#ctx0" brushRef="#br0" timeOffset="57330.0803">16212 12797 503 0,'5'-11'0'0,"-4"6"353"16,-1 5-215-16,0 5-45 15,-3 10-64-15,-5 12 62 0,-3 6-23 0,-3 4-30 16,1 2-3-16,0 0 5 0,2-1-11 15,0-2-15-15,1-2-11 16,1-2 2-16,-2-5-4 0,1-1-2 0,1-5-45 16,-1-3-8-16,1-3-31 15,3-4-16-15,3 1-47 0,3-9-170 16,0-1-137-16</inkml:trace>
  <inkml:trace contextRef="#ctx0" brushRef="#br0" timeOffset="57580.0806">16497 12725 566 0,'8'-17'0'16,"-3"9"286"-16,-4 8-184 16,-1 2-32-16,0 15-42 0,-8 11 44 15,-4 9-14-15,-5 5-16 16,-1 3-5-16,-2 1 2 0,4-2 0 0,-1 0-20 15,0-3-7-15,4-3-6 0,0-4-2 16,2-5-1-16,2-2-4 16,3-5-1-16,0 1-14 0,2-6-25 0,0 0-9 15,1-4-27-15,1-5-59 16,1-2-58-16,0-3-28 0,0-3-84 15</inkml:trace>
  <inkml:trace contextRef="#ctx0" brushRef="#br0" timeOffset="57750.0809">16200 12968 615 0,'9'-4'0'0,"0"1"147"16,4 0-89-16,1 3-31 15,2 0-16-15,2 1-8 0,0 3-3 16,2 1 0-16,0-2-167 15,1 2 17-15,-3-3-64 0</inkml:trace>
  <inkml:trace contextRef="#ctx0" brushRef="#br0" timeOffset="58110.0814">16606 12904 764 0,'4'-4'0'0,"3"0"238"16,4-1-154-16,5 2-23 0,2-1-20 0,5 1-9 15,1 1-12 1,0 2 1-16,-4-1 2 0,-1 1-6 0,-5 3-8 15,-4 4-3-15,-4 4-2 0,-5 0 0 0,-1 6 9 16,-12 2 6 0,-3 3-1-16,-3 3-3 0,-3 1-6 0,0 1-6 15,1-1 0-15,1-1-2 16,2 1 2-16,5-4-5 0,-1-3 4 15,3-2-1-15,4-7-2 16,2 4 2-16,1-7 3 0,3 3 1 0,0-2 1 16,1-1-4-16,6 1 0 15,4-4-1-15,0 0 2 0,6-3-2 16,1-1 2-16,4 0-3 0,0-1 0 0,4-1-10 15,-3 2 0-15,0-3-9 16,-1-1-11-16,-5-1-16 0,-1 0-25 16,-3 0 1-16,-6-2-23 15,-3 3-55-15,-4-4-40 0,-4-2-102 0</inkml:trace>
  <inkml:trace contextRef="#ctx0" brushRef="#br0" timeOffset="58260.0816">16563 13046 668 0,'13'-7'0'0,"5"2"209"15,-2 0-122-15,4 2-10 0,1-1-34 16,3 4-19-16,1 0-8 16,2 0-10-16,-5 3-4 0,-1 1-4 0,-2 1-47 15,-3 2-44-15,-4-5-100 16,-5-2-87-16</inkml:trace>
  <inkml:trace contextRef="#ctx0" brushRef="#br0" timeOffset="62630.0877">7570 12155 512 0,'5'-12'0'0,"-3"2"218"0,-1 3-137 0,-1 1-4 15,-4 3-5-15,0 0-15 0,-2 3-23 0,-1 0-18 16,-6 2 3 0,-2 5 7-16,-3 1-1 0,0 8-6 0,-2-1-3 15,1 2-6-15,-3 4 0 16,0 0-3-16,-1 5-1 0,0 3 2 15,1 3-4-15,-1 3-2 16,0 2 1-16,-1-2-1 0,3 3 0 0,0 0 2 16,3 1 5-16,2 2 2 15,4 0 3-15,1 2-2 0,6-1 0 16,3-3 2-16,2 0-1 0,0-5 0 0,0 2-1 15,0-2-3-15,0 0-1 16,0 0 2-16,-2-1-4 0,1 4 4 16,-2-2-2-16,3 2 0 15,0-2-3-15,0-1 1 0,3 1 1 0,3-3 0 16,2 1 1-16,3 0-4 15,0-2-1-15,1 4 5 0,1-5 15 16,-2-2 8-16,1 0-26 0,1-2-3 0,-1-4 15 16,1 2-3-16,3-2-11 15,1-2-4-15,4 1 2 0,3-1 16 16,3-1-16-16,-2 1 2 15,5 0-1-15,-4-2-3 0,4 0 2 0,0 3 0 16,-2-2-1 0,3-1 0-16,-3-2 3 0,2-1-2 0,-1-1-1 15,-1-2 0-15,2-2 0 16,1 1 0-16,-3-1 3 0,2 1-3 15,0-4-6-15,1 0-1 0,-2 0-4 0,-2-4 1 16,-5 1-11-16,-4-2 11 16,-2 1-11-16,-5-1 8 0,-1-1 8 15,-1-1 3-15,-3 0-2 16,-1 0 2-16,0 0-4 0,-3-1-5 0,1-1 3 15,-2-3 9-15,-1-2 4 16,0 0-6-16,0-3 2 0,-4-3 5 16,0 1-5-16,1-5 0 15,0 1-2-15,-1-1-4 0,-1 0 4 0,0 5 0 16,-1-1-1-16,0 2 3 0,0 1-1 15,0 3 0-15,2-1-1 16,-1 2 2-16,4 2 0 0,-1 2 5 0,2 2 2 16,0 0-3-1,0 0-3-15,0 0-1 0,0 2-2 0,0 6-6 16,3 4 7-16,2 1 17 15,-1 0-12-15,2 1-2 0,2-1 0 16,2-1-2-16,-1 0 1 0,2-2 0 0,-1-3 2 16,0 0-3-16,-2 1 0 15,-4-3 0-15,2 2 0 0,-5-2-2 16,0 2 2-16,-1 0 0 15,0-2 1-15,0 2 2 0,-2-1 1 0,-4 0-4 16,1-1 3-16,-2 1-3 16,-2-1 1-16,0 2 0 0,-1 3-1 15,-2 0-1-15,-4 1 0 16,1 3 1-16,-3 1-1 0,1 0 0 0,2-1-1 15,0 3 1-15,2-5 0 0,4-2 0 16,0-1-38-16,5-2 10 16,1-3-16-16,3 0-49 0,0-1-30 0,1-2-95 15,2-1-311 1</inkml:trace>
  <inkml:trace contextRef="#ctx0" brushRef="#br0" timeOffset="64260.09">8656 13982 604 0,'-1'-5'0'0,"-3"5"304"16,-1 0-182-16,0 0-66 16,-3 7-27-16,-2 6 4 0,-3 6 2 15,0 3-4-15,-2 4-3 16,0 1 5-16,3 0-4 0,3 1-10 15,5-2-12-15,4-1-6 16,4 0 1-16,9-1-3 0,3 0 2 0,6-7 2 16,2-3-1-16,-1-5-3 15,1-6 2-15,-1-3 3 0,0-4-5 16,-5-4 2-16,-1-2 2 0,-2-2-4 0,-5-3 2 15,0-3 4-15,-4 1-4 16,0-4 2-16,-2-1-2 0,-4 2-1 16,0-6 0-16,0 3 5 15,-6-3-4-15,-4 0 1 0,-2 1 1 0,-4 0-4 16,-5-1 2-16,-2 2 6 15,-2 0-7-15,1 1 0 0,2 1 5 16,2 1 2-16,7 0-1 0,5 1-2 0,4 1-6 16,4-3 2-16,7-3 0 15,3 2 0-15,4-1-3 0,2 0 3 16,4 2 0-16,0 0 0 15,1 3-1-15,2 1 1 0,-1 2 0 0,1 4 0 16,-1 2 2 0,-2 5-2-16,-2 5 10 0,-2 0-6 0,-1 7 5 15,-8 4-6-15,0 1-2 16,-1 4 1-16,-2-1 0 0,-3 2 1 15,-1 0-1-15,0 1 1 0,0 0-1 0,-3 3 4 16,-6 1 1-16,-2 6 0 16,-5 0-1-16,-3 1-1 0,0-3-3 15,-2-1 1-15,1-3-3 16,1 0 0-16,0-3 2 0,2-5 0 0,3-2-3 15,-1-2 2-15,2 0-1 16,3-2 0-16,2-2-53 0,2-1-18 16,5-1-54-16,1-1-67 15,4-3-110-15,5 0-427 0</inkml:trace>
  <inkml:trace contextRef="#ctx0" brushRef="#br0" timeOffset="65080.0911">9187 13805 595 0,'-9'-6'0'0,"-3"5"291"0,-4 1-204 16,-4 11-4-1,-3 9-26-15,0 10-1 0,-1 4-7 0,2 5-18 16,3 4-7-16,3 0-7 16,4 0-5-16,6-6-7 0,5-2-3 15,3-5 0-15,9-5 0 16,4-1 4-16,5-6 1 0,6-3-4 0,1-9 1 15,6-4 1-15,0-2-1 0,-1-8-1 16,-1-1 5-16,-1-3-1 16,-5-3-4-16,-3-1 7 0,-1-2 3 0,-4-6 0 15,-1-2 6-15,-4-3-5 16,-2-5-2-16,-2-6-1 0,-4-1-1 15,-1-1-4-15,-3-2-2 16,-7 5-2-16,-6 5-2 0,-6 9 0 0,-5 9 7 16,-4 8-7-1,0 7 0-15,3 2 3 0,5 8-3 0,5 6-14 16,5 3-32-16,4 1-38 0,4-2 2 0,2 1-34 15,5-2-102 1,3-4-101-16</inkml:trace>
  <inkml:trace contextRef="#ctx0" brushRef="#br0" timeOffset="66410.093">9841 13664 356 0,'-4'-6'0'0,"2"3"255"0,-2 1-158 15,1-3 13-15,-1 3-30 16,4 0-2-16,-2 1-6 0,2-1-28 0,0 2-19 16,2 0-12-1,8 0 21-15,1 5 19 0,8-5 6 0,7 2-10 16,6-2-4-16,8 2 3 15,5-2-10-15,1 1-2 0,1-1-10 16,-2 0-10-16,-6-5-11 0,-4 0-5 0,-6 2 0 16,-4-1 6-16,-6 1-7 15,-5 1 2-15,-5 2 0 0,-5 0-1 16,-2 0-91-16,-2 0 11 15,0 0-27-15,-3 6 1 0,-4 0-23 0,-4 1-145 16,-5 0-79-16</inkml:trace>
  <inkml:trace contextRef="#ctx0" brushRef="#br0" timeOffset="66660.0934">10085 13673 753 0,'-2'-1'0'16,"2"0"362"-16,0 1-283 0,0 2-33 0,-6 12-22 15,-3 15 32-15,-3 6 9 16,-3 10-20-16,-1-1-11 0,2-1-4 16,0-2-3-16,0-5-9 15,2 0-9-15,0-4-2 0,-1-1-3 0,2-4-3 16,1-3 2-16,2 0-4 0,2-2-31 15,1 2-33-15,2-4-11 16,1-2-43-16,2-3-14 0,0-5-53 0,3-3-124 16,6-7-220-16</inkml:trace>
  <inkml:trace contextRef="#ctx0" brushRef="#br0" timeOffset="67060.0939">10400 13769 784 0,'1'-1'0'16,"2"1"196"-16,0 6-142 16,2 9-4-16,2 8 29 0,-1 6-17 15,3 6-27-15,-2 1-3 16,1 2 3-16,1-1-9 0,-3-3-9 0,1-4-10 15,-2-2-2-15,-1-3-2 0,-2-4-3 16,1-4 0-16,-1-3 5 16,1-2-6-16,1-4 2 0,-1-1-1 0,0-3 0 15,1-3 0-15,2-1 2 16,0-3 0-16,3-4 2 0,3-7 7 15,1-4 10-15,1-6 1 16,2-2-1-16,1-8 0 0,2-7-5 0,2-2-2 16,0-5-4-1,2-2-8-15,0-1-2 0,-3 2 0 0,-2 11 0 16,-4 8 3-16,-6 12-4 0,-3 11-23 0,-3 7-12 15,1 0-45 1,-1 4-2-16,3 6 11 0,-2 0-78 0,1 2-61 16,-2-1-121-16</inkml:trace>
  <inkml:trace contextRef="#ctx0" brushRef="#br0" timeOffset="68450.0959">11158 13890 759 0,'7'-17'0'16,"-4"0"279"-16,-3 3-191 0,0 1-3 15,-9 5-32-15,-3 5-21 16,-5 5-5-16,-6 15-14 0,-2 12-7 0,-3 9 9 16,3 7-1-16,2 0-11 15,3-2-4-15,3-4 2 0,4-6 3 16,6-6-5-16,4-8 2 0,3-1-1 0,5-6 0 15,5-2-2-15,8-1 1 16,3-8 1-16,5-1 0 0,4-4 7 16,4-7-9-16,1-2 4 15,1-1-1-15,0-5-2 0,2-3 2 0,-2-4-1 16,-2-6-2-1,-3-4 4-15,-3-3 0 0,0-4-2 0,-3-8 3 16,0-3-3-16,-1-4 0 0,-3 0 0 0,-2 8 2 16,-7 9-3-1,-4 13 2-15,-5 12 2 0,-3 9-1 0,0 7 10 16,-6 4-1-16,-6 16-13 15,-6 12 4-15,-2 9 6 0,-3 5-3 16,4-1 0-16,0-2-2 16,4-3-2-16,2-1 1 0,3-6-1 0,0-4-1 15,1-4 0-15,2-4 0 16,1-4 0-16,1-5 1 0,3-5-2 15,2-3-10-15,0-3-6 0,0-1-11 0,0 0-10 16,7 0 16-16,3-6 4 16,2-2-6-16,3-7-5 0,0 0 3 15,2-4 2-15,0-3 15 16,0-1-2-16,0 0-6 0,0 0 3 0,-1 6 1 15,-3 6 7 1,-2 7 6-16,-3 4 0 0,-1 10-1 0,-4 10 13 16,-2 6 7-16,-1 5 1 15,-7 3-10-15,3-3-3 0,3-3 4 16,1-5 2-16,5-1 1 0,2-3 5 0,10-4-3 15,4-4-2-15,4-3-11 16,8-3 2-16,2-2-3 0,3-3-2 16,0 0 0-16,3-8 0 15,-9-6-9-15,0-2 9 0,-8-7 0 0,-2 1 1 16,-4-7 0-16,-3-4 3 15,-3-2-3-15,-1-1 2 0,-5 2-2 16,-5 2-2-16,-1 6 2 0,0 7 4 0,-7 5 4 16,-4 9 3-16,-1 5-5 15,-3 2-5-15,-4 13 2 0,-2 6-3 16,-2 7-1-16,0 3 0 15,3-1 4-15,2 0-5 0,4-4 2 0,7-4 1 16,2-4-2 0,3-4-4-16,2-2-5 0,0-5-7 0,7 0 7 15,1-4-2-15,3-3-2 16,4 0 2-16,2-4-3 0,1-4-13 15,3 2 3-15,-1-5-4 0,1 3 7 0,0-5 10 16,3-2 6-16,-1 1 0 16,1-5 6-16,-3 1-2 0,1 2 0 15,-5 3 2-15,-4 5 4 16,-4 3 10-16,-3 1-2 0,0 4-1 0,-2 2 0 15,-1 8 5-15,0 7 0 16,-3 2 6-16,0 5-4 0,-3-2-10 16,0 0 0-16,-1-2 2 15,1-5-1-15,0-2 5 0,1-3-3 0,0-5-5 16,1-1-3-16,0-1 4 0,0-3-1 15,1 0-1-15,0 0-1 16,0 0-3-16,0 0-3 0,0 0 1 0,3-5 0 16,1 0-2-1,5-4 2-15,0 1 0 0,2-6 0 0,2-2 1 16,1-3-2-16,1 0 2 15,0-2 0-15,-1 1-2 0,0 4 1 16,-1 4 0-16,-6 6 0 0,1 2 0 0,-2 4-2 16,0 0 2-16,-1 7-5 15,1 4 5-15,-3 5 0 0,1 0 1 16,-1 6-1-16,-3-2 5 15,0 1 0-15,0 0 5 0,-5-5 4 0,0 1 3 16,-2-2-7-16,1-1-4 16,2-3-6-16,-1-1 0 0,3-2 0 15,-1-2 0-15,2-2-40 16,1-1-19-16,0-3-43 0,0 1-20 0,1-1-21 15,4-4-97-15,1-1-60 0,0-6-44 16</inkml:trace>
  <inkml:trace contextRef="#ctx0" brushRef="#br0" timeOffset="69750.0977">12402 13898 471 0,'3'-2'0'16,"0"2"298"-16,-1 2-177 0,-1 9-16 16,-1 6-12-16,0 4-15 15,-1 2-25-15,-6 0-8 0,0 0-2 0,-1-4-1 16,0-1-14-16,2-4-10 0,0-2-8 15,1-2-4-15,-1-3-1 16,1-2-3-16,0-1 5 0,1-1-3 0,1 0-2 16,1-2 0-16,1-1 0 15,-1 0-3-15,2 0 2 0,0 0 4 16,0-4-4-16,5-6-2 15,5-1-19-15,1-5 1 0,5-2-1 0,4-2-5 16,4-2-11-16,0-2 9 0,2-3 8 16,-2 0 0-16,-2 1 10 15,-2 4 2-15,-4 5 3 0,-2 5-5 0,-2 7 11 16,-2 1-1-1,1 5 0-15,-1 3 1 0,-3 8 3 0,-3 7 2 16,-2 2 4-16,-1 4 4 16,-1 1-7-16,0-2-2 0,0-2 1 15,0 0-3-15,0-5-1 16,4-2-4-16,3-3 2 0,4-3 3 0,2-2-4 15,6-2 0-15,3-4 6 0,0-1-8 16,3 0-12-16,-3-5-7 16,0-3-7-16,0-2 9 0,-3-3-3 0,-2-2 0 15,-1-5 11-15,-5-1-6 16,0-4 2-16,-1 1 1 0,-2 0 8 15,-1 2 1-15,-2 4 5 16,-5 6 0-16,0 5 0 0,-4 6 0 0,-4 1 0 16,-5 14-1-1,-3 5 20-15,0 8-4 0,3 3-7 0,2-2-5 16,4-2 2-16,3-1-2 0,3-5 6 0,1-1 3 15,5-3 2 1,3-4-4-16,5-3-6 0,0-3 0 0,4-3 4 16,2-3-4-16,2 0-3 15,3-4 1-15,1-2-2 0,3-6 0 16,3-1 0-16,3-4 1 15,-3-4-1-15,2-3 0 0,-2-5 0 0,-2-5-4 16,-3-3 3-16,-4-4-2 0,-3-5 3 16,-2 1 0-16,-1-1 1 15,-5 2-1-15,1 3 2 0,-2 5-2 0,-3 7 0 16,-2 9 5-16,-3 10 3 15,-2 5 14-15,-1 5-1 0,-9 10-12 16,-6 8-6-16,-8 13 7 16,-5 10 0-16,4 2 2 0,-2 6-2 0,3 0-3 15,3 1-3 1,1-3-1-16,5-4-1 0,2-5-3 0,5-6 2 15,2-4 2-15,4-6-3 0,1-5 0 0,2-2 0 16,-1-1 0 0,4 0 0-16,3-3-1 0,0-2-8 0,3-4 1 15,-1-1-1-15,2-2-4 16,3-2-2-16,0-3-6 0,3-5-8 15,0-1 15-15,0-3 5 16,1-1 3-16,0-1 5 0,0-2 1 0,2 0 0 16,-3-1-3-16,2 2-6 15,-3 0-7-15,-2 1 7 0,-4 2 6 16,-3 1 1-16,1 1 3 0,-2 3 0 0,-2 2-1 15,0-2 0-15,-2 2 7 16,0 0 4-16,1-2 0 0,2 0-3 16,-1 0 0-16,2-3 3 15,-2 1-2-15,3 1 1 0,-2 0-2 0,-2 2-3 16,-1 3 1-1,-2 0 5-15,0 3-1 0,0 0-5 0,0-2-2 16,0 2-1-16,0 0-1 0,0 0 1 0,0-1 1 16,0 0 3-1,0 1 6-15,0 0-1 0,0-1-1 0,0 0-5 16,0 0-2-16,0 0-4 15,0 0 2-15,0 1 1 0,0 0-3 16,0 0 0-16,0 0 1 16,-2 0-6-16,1 1 1 0,-2 5-4 0,0 1 13 15,0 3-3-15,1-2-1 16,2 1 0-16,3 0-2 0,1-1 1 15,2 1 1-15,1 1 0 0,-1 0 3 0,-1-1-3 16,-2 6 0-16,-2 2 2 16,-1 2-3-16,0 5 2 0,0-2 2 15,-1 2-4-15,-3-2 2 16,1-2 3-16,-3-2-5 0,0-3 2 0,-2-3 0 15,-2-4-1 1,-5 1 0-16,-2-4 6 0,-3 0 0 0,-2-2-4 16,-2-1-2-16,0-2 0 15,1 0-14-15,3 2-17 0,2-2-41 16,3 0-37-16,5-4-141 0,1-7-476 0</inkml:trace>
  <inkml:trace contextRef="#ctx0" brushRef="#br0" timeOffset="70330.0985">14247 13503 541 0,'7'-7'0'0,"-4"2"318"0,-3 0-176 0,-5 3-39 16,-3 0-31-1,-9 1-23-15,-3 11-12 0,-6 4 0 0,-2 6 5 16,-2 6-7-16,0 5-3 15,-1 9-5-15,0 8-7 0,2 7 0 16,-1 4-2-16,3 3-8 0,3-2-9 0,5-1 2 16,6-6-5-16,5-5 4 15,4-4-1-15,4-5-2 0,2-5-5 16,5-5 1-16,3-2-5 15,1-5-10-15,4-2-3 0,2-5-17 0,2-2-24 16,2-4-7-16,2-1-47 16,-1-5-180-16,2-2-334 0</inkml:trace>
  <inkml:trace contextRef="#ctx0" brushRef="#br0" timeOffset="70830.0992">14517 13938 681 0,'-9'-7'0'15,"-2"7"180"-15,-4 7-88 16,-3 10-38-16,-2 12-12 0,0 3-11 16,2 6-10-16,5-1-9 15,3-5 3-15,6-4 2 0,4-3-2 0,4-6-4 16,7-2-1-16,3-5-2 0,4-4-4 15,4-3 1-15,6-3-3 16,-1-2-1-16,1 0 2 0,-4-6-2 0,-2-1-2 16,-4-2 2-16,-2-1 1 15,-5-3 0-15,-6-3 4 0,-1-3 0 16,-5-3 1-16,-8-1 1 15,-2-7-5-15,-5-2-4 0,-1-5 2 0,0-3 1 16,-1-3-2-16,3-1 0 0,5-2 1 16,0 0-2-16,6-2 2 15,4 4 0-15,3 1-2 0,8 4 1 0,3 9 0 16,2 9-3-1,4 6 3-15,-1 11 0 0,3 3-2 0,5 1 3 16,1 3 10-16,2 4-3 16,-2 5 4-16,-4 4-3 0,-4 2 5 15,-6 2 1-15,-4 3-10 16,-5 0-1-16,-5 4 1 0,-6 1 0 0,-7-3 2 15,-6 1-2-15,-3-2-3 0,-4-2-1 16,-2 0 2-16,-1-3-2 16,3-2-2-16,3-3-37 0,5-2-4 0,7-2-34 15,4-3-30-15,5-2-67 16,1-3-197-16,3-2-169 0</inkml:trace>
  <inkml:trace contextRef="#ctx0" brushRef="#br0" timeOffset="71180.0997">15063 13704 828 0,'-3'0'0'0,"-11"11"282"16,-8 9-229-16,-9 11 10 15,-2 11-18-15,0 1-9 0,6 3-5 16,3 0-11-16,6-2-6 15,7-6-3-15,6-1-4 0,4-8 0 0,1-1-6 16,9-3 0-16,4-3-1 0,5-5 0 16,4-3 0-16,2-2 3 15,1-6-3-15,2-4 0 0,-3-2 4 0,1-3-5 16,1-8 2-16,-2-4 2 15,0-5-4-15,2-3 2 0,-2-6 3 16,-4-7-6-16,-2-3 4 16,-6-6 2-16,-9 0-3 0,-3-1 0 0,-8 4 0 15,-10 4-2 1,-7 4-4-16,-8 13-4 0,-1 8-4 0,-3 12-4 15,5 4-27-15,6 12-40 0,5 7-37 0,6-1-85 16,4-4-288 0</inkml:trace>
  <inkml:trace contextRef="#ctx0" brushRef="#br0" timeOffset="71680.1004">15720 13813 875 0,'0'-6'0'16,"0"6"328"-16,-8 7-270 16,-5 13-25-16,-9 12-7 0,-4 9 2 15,-1 2-7-15,0-3-2 16,3-3-4-16,2-6-3 0,5-6-4 0,4 0-7 16,2-6-2-1,1-2 2-15,4-3-3 0,1-4-52 0,1 0-10 16,1-4-34-16,1-2-115 15,0-2-101-15,-3-2-197 0</inkml:trace>
  <inkml:trace contextRef="#ctx0" brushRef="#br0" timeOffset="71900.1007">15515 13876 569 0,'2'-25'0'0,"-2"11"290"0,1 6-172 16,-1 6-32-16,2 2-19 16,2 7-29-16,3 10 7 0,0 8 29 15,3 4-5-15,0 5-21 0,5 2-1 0,0-4 0 16,0-1-21-16,2-4-12 15,-1-4-9-15,-2-3-2 0,-2-5 0 16,1-1-4-16,-2-2-4 16,-1-2-31-16,-1-3-34 0,-1 1 6 0,-1 0-48 15,0-5-97 1,-1-3-101-16,-1 0-293 0</inkml:trace>
  <inkml:trace contextRef="#ctx0" brushRef="#br0" timeOffset="72250.1012">16186 13687 744 0,'5'-6'0'0,"-4"5"294"0,-4 3-171 16,-12 13-74-16,-11 15-7 15,-7 10 9-15,-4 8-15 0,0 2-11 16,5-3 0-16,5 0-9 15,6-2-8-15,7-4-6 0,6-7 0 0,6-6-2 16,3-5 0-16,10-4-2 0,4-2 1 16,4-5-3-16,4-5-1 15,-2-1-12-15,3-2-3 0,-4-4 2 0,-2 0-4 16,-4-8 10-1,-2-4 12-15,-4-3 0 0,0-6 0 0,-2 0 0 16,0-1 3-16,-4-7-5 16,0 2 4-16,-2 0 6 0,-5 3-2 15,-3 3 4-15,-6 7-6 0,-1 6-5 0,-4 8 2 16,-2 0-2-16,0 12-36 15,0 1-22-15,4 3-49 0,4-2-85 16,3 1-48-16,2-1-120 16</inkml:trace>
  <inkml:trace contextRef="#ctx0" brushRef="#br0" timeOffset="72680.1018">16541 13810 715 0,'2'-10'0'0,"-2"6"299"15,-1 4-187 1,-5 4-57-16,-3 14-36 0,-5 10 13 0,0 5-3 16,-1 0-12-16,1 2-1 15,1-3-1-15,2-3-5 0,-1-4-6 16,3-3 1-16,-1-3-4 15,2-6-2-15,1-4-22 0,3-4-15 0,2-2-28 16,1-3-17-16,1 0-51 0,2-8-135 16,5-4 4-16,2-5 60 15,0 0 91-15,2-5 107 0,0-2 14 0,1-3 113 16,-1-2-28-16,3-2 21 15,0-3-2-15,3-1-29 0,2-1-17 16,0 0-9-16,0 6-3 16,-4 5 0-16,-3 8 17 0,-4 10 4 0,-4 6-13 15,-3 2-3-15,-1 18-22 0,-3 9 11 16,-2 7-4-16,-2 5-23 15,2-1-13-15,4-4-2 0,1-3 0 0,0-4-4 16,5-3 0 0,1-4 1-16,2-5-4 0,-1-3-28 0,1-6-8 15,-1-2-28-15,0-2-51 16,4-3-62-16,-1 0-147 0</inkml:trace>
  <inkml:trace contextRef="#ctx0" brushRef="#br0" timeOffset="72880.1021">16951 13687 554 0,'0'-5'0'15,"-1"5"372"-15,-9 5-256 16,-5 10-74-16,-9 11-2 0,-5 5 2 16,-2 6-8-16,-1-2-7 15,-1-2-2-15,5-2 1 0,1-4-11 0,4-3-7 16,4-3-8-1,5-5 0-15,4-2 1 0,3-2-28 0,1-5-21 16,4 0-27-16,1-4-50 0,1-3-51 0,1 0-62 16,7-1-41-1,2-6 42-15</inkml:trace>
  <inkml:trace contextRef="#ctx0" brushRef="#br0" timeOffset="73060.1023">16860 13809 302 0,'31'-38'0'16,"-2"3"310"-16,-5 7-193 0,-6 9-11 0,-8 10-6 15,-5 7-26-15,-4 4-25 0,-1 14-7 16,-6 10 33-16,-4 13-25 15,-3 2-22-15,-1 3-9 0,2-2-3 0,-1-3 0 16,3-1-3-16,1-4-9 16,0-5-4-16,2-5 0 0,0-3-36 15,3-6-21-15,2-3-28 16,-2-4-36-16,3-4-139 0,1-4-138 0</inkml:trace>
  <inkml:trace contextRef="#ctx0" brushRef="#br0" timeOffset="73300.1027">17250 13609 675 0,'10'-9'0'0,"-3"9"302"16,-4 4-229-16,-3 14 17 15,0 9 2-15,-12 11-34 0,-3 8-11 0,-5 0-5 16,-1 0-14-16,4-3-12 15,-3-4-9-15,4-3-1 0,1-4-6 16,4-5 0-16,1-1 0 0,3-7-1 0,5 0-43 16,-2-6-4-16,4-1-35 15,0-5-63-15,3-2-59 0,3-3-172 16</inkml:trace>
  <inkml:trace contextRef="#ctx0" brushRef="#br0" timeOffset="73550.103">17513 13640 557 0,'10'-18'0'16,"-6"11"236"-16,-3 6-157 16,-1 2-41-16,-1 15-8 0,-6 8 68 15,-3 12-35-15,-4 6-21 16,-3 1 1-16,0 2 0 0,0 0-8 0,-1-2-12 15,1-1-12-15,-1-1-5 16,1-1-3-16,2-3 1 0,3-2-4 16,3-5 0-16,3-4-27 0,2-4-11 0,1-6-26 15,2-2-24-15,1-5-28 16,0-6-86-16,0-3-29 0,3 0-103 15</inkml:trace>
  <inkml:trace contextRef="#ctx0" brushRef="#br0" timeOffset="73700.1032">17217 13866 624 0,'13'-9'0'16,"3"3"177"-16,4 1-118 15,3 0-40-15,1 5-14 0,2 0-10 16,-1 3-118-16,0 4-36 15,-2 0-80-15,2 0-21 0</inkml:trace>
  <inkml:trace contextRef="#ctx0" brushRef="#br0" timeOffset="74000.1036">17599 13854 403 0,'7'-5'0'0,"2"0"204"16,-1 2-151-16,0 3-19 15,-1 0 25-15,1 1 12 0,0 5 2 16,0 0 20-16,2 0-31 16,0 5-3-16,-1 1 6 0,-2 2-22 0,-3 3-16 15,-4 0-7 1,-3 3-1-16,-7 4 6 0,-7-1 3 0,-4 0-10 15,-2 1-2-15,-5-3-4 16,5 1 0-16,3-2-6 0,2-2-5 16,7 0 0-16,5-3-1 0,4-3 0 0,2-1-2 15,0-3 0-15,5-1-2 16,3 1 5-16,3-2-1 0,3-1 0 15,3-2 0-15,1-2 0 16,0 0-10-16,1-1 7 0,-1 0-1 0,0-5-7 16,2 0-9-16,0-2-19 15,1 0-25-15,-3-4 3 0,-2 1-91 16,-7-2-78-16,-9-1-76 15</inkml:trace>
  <inkml:trace contextRef="#ctx0" brushRef="#br0" timeOffset="74150.1038">17431 14028 717 0,'8'-3'0'0,"8"-1"166"0,3 1-58 0,4 1-58 16,6 2-26-16,0 0-16 16,2 5-5-16,0-1 0 0,-2 0-5 15,-3-1-44-15,0-2-91 0,-2 0-158 0,-3-2-124 16</inkml:trace>
  <inkml:trace contextRef="#ctx0" brushRef="#br0" timeOffset="74910.1049">18001 13855 797 0,'1'-1'0'0,"3"-2"280"16,7-1-200-16,3 0 5 0,7 0-22 0,8 1-13 16,0 0-8-1,4 0-10-15,-4 1-20 0,0 0-10 0,-4-1 2 16,-4 1-2-16,-3-1-2 15,-1 0 0-15,-3-1 4 0,-1 1-5 16,-2 0-38-16,0 3-5 16,-1 0-48-16,-3 0-15 0,-5 0-44 0,-2 4-112 15,-13 2-46-15</inkml:trace>
  <inkml:trace contextRef="#ctx0" brushRef="#br0" timeOffset="75110.1052">18014 13984 606 0,'-4'7'0'16,"4"-1"286"-16,3 1-170 0,7-3-21 0,8 1-2 15,8-3-4-15,6-1-33 16,6-1-17-16,1 0-16 0,1-3-12 16,-5-1-7-16,-1 0-4 0,-4 0 0 0,-5 0 4 15,-6 1-5 1,-2 1-39-16,-5 1-41 0,0 1-86 0,-3-4-105 15,-5 1-259-15</inkml:trace>
  <inkml:trace contextRef="#ctx0" brushRef="#br0" timeOffset="75860.1062">18897 13411 911 0,'0'-5'0'0,"-5"5"325"0,-4 10-251 0,-7 12-29 16,-4 13 7-16,-5 6-11 0,1 5-20 16,2 1-5-16,1-3 6 15,5-3-5-15,2-3-6 0,2-4-10 16,5-7 4-16,1-5-4 15,4-5-2-15,3-3 0 0,3-4-15 0,7-4-7 16,8-1 12-16,3-4-3 16,6-1-11-16,2 0 8 0,-1-2 2 15,0-3-2-15,-3-3 10 0,0-2-5 0,-5-1 1 16,-1-4 7-16,-3-2 2 15,-4-1 1-15,-2 0 2 0,-6 6 2 16,-1 1-3-16,-4 5 0 16,0 3 21-16,0 3-9 0,0 0-8 0,-4 8-5 15,-2 10-1-15,-4 7 4 16,-2 5 21-16,-5 1-13 0,3 2 3 15,-3-1 0-15,3-1-7 16,0-2 0-16,2-4-4 0,3-1-2 16,1-5 0-16,3-1-27 0,2-5-38 0,1 0-16 15,2-4-38-15,0-4-111 16,5-2-109-16</inkml:trace>
  <inkml:trace contextRef="#ctx0" brushRef="#br0" timeOffset="76340.1069">19247 13764 793 0,'-3'2'0'0,"-5"11"249"16,-5 8-176-16,-4 4-24 15,0 2-22-15,1 1 5 0,2-3-6 0,3-4-5 16,6 3-10-16,3-5-2 15,3-1-7-15,10-4-2 0,3-1 0 16,5-3 2-16,2-2 0 16,4-5 0-16,1 0-2 0,-1-1 0 0,-1-2 0 15,-1 0 4-15,-5-5-4 0,-2-4 0 16,-5-1 1-16,-4-6-1 15,-5-4 0-15,-2-3 10 0,0-5-10 16,0-4 0-16,-6-2 3 16,-4-6-3-16,-2-3 0 0,-5-4-12 0,-2 0 5 15,2-5 9-15,1 3-2 16,3 0 0-16,7 7-2 0,3 7 3 15,6 5-2-15,9 5 2 16,4 5 3-16,4 7-2 0,5 2 2 0,2 9-3 16,1 2 5-16,-2 4 5 0,-2 9 1 15,-2 3 2-15,-6 3 6 16,-4 4-7-16,-7 2-8 0,-5 5 1 0,-5 1-2 15,-6 4 0-15,-6-2-1 16,-3 1-2-16,-1 0 0 0,-3-5-2 16,1 1-28-16,1-5-10 15,2-2-6-15,1-2-21 0,4-6-55 0,3-1-4 16,3-5-72-1,4-5-181-15</inkml:trace>
  <inkml:trace contextRef="#ctx0" brushRef="#br0" timeOffset="76690.1074">19747 13682 832 0,'-6'2'0'0,"-10"11"213"15,-5 11-164-15,-4 8-10 0,-3 5-13 16,2 0-3-16,0-1-9 15,5-4-5-15,4-3 7 0,7-5 2 0,6-1-9 16,4-5-8-16,8-2 3 16,5-5-3-16,4-1 0 0,4-6 7 15,0 0-2-15,3-3-3 16,-1-1 2-16,-2-2-3 0,-2-5-2 0,0-3 0 15,-4-5 14 1,-1-2 0-16,-1-7 3 0,-3 0 0 0,0-4 4 16,-5-5-6-16,-3-1-8 0,-2 1-5 0,-1 2 2 15,-8 8-2 1,-4 5-2-16,-4 7 0 0,-2 7 2 0,-3 4-20 15,0 4-19-15,1 5-15 16,4 4-42-16,-1 2-38 0,2-1-77 16,2-1-252-16</inkml:trace>
  <inkml:trace contextRef="#ctx0" brushRef="#br0" timeOffset="77130.108">20180 13662 782 0,'0'-2'0'0,"0"5"230"0,-10 11-160 0,-4 10 27 16,-5 8-44 0,-3 2-13-16,0 4-9 0,1-3 1 0,3-4 1 15,3-2-7-15,3-5-14 0,2-2-10 0,1-3-1 16,2-4-2-1,-1-3-27-15,3-2 3 0,1-2-15 0,1-2-35 16,1-1-6-16,2-5-32 16,0 0-69-16,5-3 33 0,1-7 6 15,3-6 2-15,1-1 47 16,3-4 70-16,2-4 29 0,0-4 10 0,5-3 9 15,-3-5 29-15,5-3 2 16,-1-1 2-16,-2 2 38 0,-2 9-18 16,-5 9 8-16,-6 10 17 0,-4 5-11 0,-1 6-22 15,2 3-9-15,1 8-7 16,0 7 9-16,3 9-8 0,-1 4-14 15,1-2-10-15,-4 2-10 16,1-4-8-16,-1-5-7 0,-1-2-5 0,0-5 0 16,-1-4 0-1,0 1-48-15,-1-3-4 0,2-1-18 0,-2 0-58 16,5-4-32-16,0-2-58 15,5-2-77-15</inkml:trace>
  <inkml:trace contextRef="#ctx0" brushRef="#br0" timeOffset="77330.1083">20501 13659 509 0,'16'-30'0'15,"-6"10"296"-15,-7 6-160 0,-3 9-29 0,-5 6-43 16,-9 12-26-16,-5 12-10 16,-8 6 7-16,0 5-8 0,-2 1-2 15,2-1-6-15,-1-2-2 0,4-5 1 0,4-7-1 16,3-1-10-16,2-6-4 15,2-2-4-15,2-4-18 0,2-3-19 16,5-1-31-16,3-2-81 16,1-3-65-16,4 0-54 0,4 0-28 0</inkml:trace>
  <inkml:trace contextRef="#ctx0" brushRef="#br0" timeOffset="77530.1086">20409 13798 244 0,'31'-36'0'16,"0"-1"212"-16,3-4-111 0,-2 0 18 16,-5 5 13-16,-5 9-38 0,-6 13-15 0,-9 6-7 15,-3 8-26-15,-4 8 1 16,0 11 19-16,-7 10-12 0,-4 10-25 15,-2 3-9-15,-3 3 1 16,0-1 6-16,-1-3-5 0,1-5-11 0,1-2-7 16,2-7-2-16,4-2-1 15,-3-4-2-15,3-3-35 0,1-4-5 16,2-2-24-16,3-3-63 15,2-4-42-15,1-4-129 0</inkml:trace>
  <inkml:trace contextRef="#ctx0" brushRef="#br0" timeOffset="77760.1089">20838 13552 696 0,'8'0'0'15,"-1"6"299"-15,-6 12-204 0,-1 6-6 0,-9 9 6 16,-4 7-38-16,-3 3-17 15,-4 0-9-15,2 0-7 0,4-4-7 16,3-5-11-16,0-5-3 16,1-4-2-16,1-5-2 0,1-4-19 0,0-3-8 15,3-2-19-15,1-6 1 16,3 1-20-16,1-2-64 0,0-4-49 15,5 0-64-15,6-7-246 16</inkml:trace>
  <inkml:trace contextRef="#ctx0" brushRef="#br0" timeOffset="78010.1093">21182 13455 541 0,'10'-13'0'16,"-7"9"284"-16,-3 6-206 15,-3 11 22-15,-8 13 19 0,-9 3-30 16,-6 10-29-16,-3 3-15 15,1 2-1-15,3 0 4 0,1-3-16 0,3 3-12 16,0-5-10-16,2-1-2 0,2 1-5 16,3-5-3-16,1 0 0 15,3-4 0-15,-2-1-61 0,3-4 21 0,1-7-6 16,2-1-17-16,2-6 18 15,1-3 0-15,2-2-31 0,1-6-6 16,0 0-41-16,0-6-102 16,0-3-397-16</inkml:trace>
  <inkml:trace contextRef="#ctx0" brushRef="#br0" timeOffset="78160.1095">20819 13679 572 0,'0'0'0'16,"7"0"98"-16,4 2-29 0,3 4-51 15,5 0-13-15,3 2-7 16,-1-1-98-16,1-4-169 0,0 2-98 0</inkml:trace>
  <inkml:trace contextRef="#ctx0" brushRef="#br0" timeOffset="78540.11">21093 13722 474 0,'8'0'0'0,"4"0"223"0,5 0-129 16,0-4-8-16,5 1 9 15,1-1-23-15,4 1-22 0,-2-1 15 0,-1 1-20 16,-5 3-3-1,-4 0-7-15,-4 0-11 0,-2 3-12 0,-5 5-3 16,0 3-5-16,-1 3-3 0,-3 1-2 0,-4 4 2 16,-5 3 7-1,-2 0-7-15,-3 2 5 0,-4-2-4 0,-3 1-2 16,-3 2 0-16,-2 1 5 15,-3-2-3-15,2-1 7 0,0-4 1 16,8-2 0-16,4-2-1 16,4-3-5-16,5-1-4 0,3-2 0 0,3 1 3 15,0-5-3-15,8 2-2 0,2-1 2 16,4-2 0-16,5 0 4 15,1-3-4-15,-1 0 0 0,4-1-7 0,1 0 4 16,-2 0-5-16,0 1 8 16,-3-2 0-16,-2-4-25 0,-4 0 8 15,1 1-12-15,-5-4-26 16,-1 0-18-16,-1-1-27 0,-6-2-73 0,-1-1-85 15,-1-3-186 1</inkml:trace>
  <inkml:trace contextRef="#ctx0" brushRef="#br0" timeOffset="78710.1102">21037 13904 700 0,'0'0'0'15,"4"0"186"-15,8-2-89 16,4 0 7-16,1 2-33 0,4-4-22 16,2 3-14-16,3-1-20 15,0 2-8-15,2 0-4 0,-1 0-1 0,-2 2-4 16,1-2-48-16,-4 0-15 15,-1-1-29-15,1-3-77 0,-2-1-98 16,0-2-182-16</inkml:trace>
  <inkml:trace contextRef="#ctx0" brushRef="#br0" timeOffset="79110.1108">21559 13214 582 0,'9'-32'0'0,"-5"9"236"15,-3 4-113-15,-1 8-12 0,0 3-16 0,0 6 23 16,0 1-83-16,0 1-8 16,0 6-18-16,0 8 9 0,0 10 13 15,2 5-7-15,7 8 4 16,0 4 0-16,0 2 2 0,2 3-3 0,-5 2-5 15,-3 3 2-15,-2 4-1 16,-5 1-6-16,-1 2 0 0,-4-1-3 16,-1 0-6-16,2-1-3 0,0-3 0 0,1-2-3 15,3-1-2-15,-3-1 0 16,1-2 5-16,-2-2-5 0,-4-3 0 15,-1-5 5-15,-5-2-7 16,-2-2 4-16,-5-5 2 0,-3-3-4 0,-2-2 0 16,-2-2 4-1,0 2-5-15,-3-5-7 0,2 2-10 0,-2-1-25 16,-1-2-12-16,-1 0-10 15,-4-1-6-15,-1-1 13 0,-1 0-17 16,-1 2-49-16,0-3-38 0,1-1-111 0,5-7-377 16</inkml:trace>
  <inkml:trace contextRef="#ctx0" brushRef="#br0" timeOffset="80180.1123">19086 14273 637 0,'15'-9'0'0,"5"-1"337"16,2 1-246-16,3 3-16 15,7 0-26-15,8 2-13 0,7 4-6 0,12 0 2 16,11 0 7 0,13 2-2-16,16 5-3 0,14 1-2 0,9-1 5 15,12 0-11-15,8 0-1 16,7-2-3-16,4-2 9 0,-6-3-3 15,-13 1-10-15,-18-1-1 16,-22-4-9-16,-21-2-9 0,-21-2 2 0,-17 2 4 16,-16 0-6-16,-11 1-20 0,-6 3-2 15,-2-3-25-15,0 2-47 16,-2 1-5-16,2-1-52 0,-4 2-21 0,-3 1-63 15,0-2-226-15</inkml:trace>
  <inkml:trace contextRef="#ctx0" brushRef="#br0" timeOffset="81260.1138">20180 14391 631 0,'6'-5'0'16,"1"2"283"-16,-5 3-190 0,-1 0-39 15,-1 0-9-15,0 7 12 16,2 7 8-16,-1 7-18 0,1 4-7 0,3 7-5 15,2-2-10 1,2 1-5-16,2 1 1 0,3 2-5 0,3 2 7 16,1-2-1-16,2 3 1 0,0-2-8 0,2 0 1 15,-2-1-5 1,-2-5-8-16,0-3 2 0,0 0-3 0,-1-5-3 15,2-3 2-15,2-3 2 16,5-5-4-16,4-1 2 0,5-4 1 16,3 2-2-16,4-3 0 15,0-1 4-15,-3 2-5 0,-2-3 2 0,-1 0-2 16,-3-1-2-16,-3-1-1 15,-1 0 3-15,0-1-5 0,1-4 4 16,1 1-1-16,0-2-3 0,4-1 10 0,2 1-8 16,1-5-4-16,0-2 10 15,-1-4-2-15,-3-3 0 0,-4-3 0 16,0-4 1-16,-2-4-2 15,2-6 2-15,1-1 12 0,2-4-6 0,4-5 2 16,2-2-6 0,4-3 1-16,-1-3 0 0,3 0-3 0,1-3-1 15,-4-1 0-15,0 1 17 0,-3-2-8 0,0 0 13 16,1-1-7-1,-2-2-6-15,3 0 2 0,0 0-2 0,2-1-7 16,2 1 4-16,-2 5-3 16,-5 3-6-16,-4 7 6 0,-9 7-1 15,-6 5-2-15,-4 6 0 16,-4 0 3-16,-3 2-4 0,-2 2 2 0,-1 2 1 15,0 2-3-15,-2 0 2 16,-2 1 1-16,1 1-3 0,0-1 2 16,-1 3-1-16,1 2-2 0,1 0 0 0,-1 4-1 15,-2 3-3-15,0 2 5 16,0 4-1-16,0 3-3 0,0 0 5 15,-1 0 0-15,-7 3-13 16,-6 3 10-16,-3 4 2 0,0 3-2 0,-3 4 6 16,2-2-1-1,2 1-3-15,-2-2-2 0,-1 3 3 0,-2-2 0 16,-5 2-6-16,-2 0 2 15,-1 0-2-15,-2-2 8 0,3 0-2 16,4-6 0-16,1-1 0 0,7-4 0 0,5-3 0 16,6 1 0-16,4 0-1 15,1-2-7-15,0 0 3 0,6-4-4 16,2-6 2-16,5-3 11 15,4-4-4-15,2-2 0 0,4-1 0 0,4 2 2 16,1-6-3-16,2 1 1 16,4-1 0-16,1-3 0 0,3 2-2 15,0 2 2-15,-2 8 0 0,-7 2 0 0,-6 9-2 16,-6 4-2-16,-3 3 6 15,-2 11 4-15,-2 7 4 0,1 6 6 16,-1 3-6-16,1 5-7 16,2 0 4-16,0 2-6 0,3-1-1 0,-1-3 0 15,1-3 0 1,0-5-37-16,-4-1-57 0,-2 1-38 0,-3-5-85 15,-7 2-130-15</inkml:trace>
  <inkml:trace contextRef="#ctx0" brushRef="#br0" timeOffset="92930.1301">9601 9636 355 0,'8'-17'0'0,"-3"0"250"16,-1-1-155-16,-3-2-12 15,-1 0-24-15,-3 0-10 0,-2-1-5 16,1 0-13-16,-1 1-6 16,0 2-6-16,2 0-2 0,-1 1-2 0,1 1-2 15,-1 0-1 1,-3 4-2-16,-3 1 0 0,-5 4-4 0,-6 4-5 15,-9 3 2-15,-7 12 2 16,-10 7 3-16,-5 10 6 0,-3 9-1 16,-3 6-4-16,1 9-2 0,3 5 0 0,3 5 0 15,5 3-3-15,7 2 0 16,4-1-3-16,4 3 2 0,7-4-3 15,6 1 0-15,5-1 1 16,7-1-1-16,6 3 6 0,4 1-1 0,9-3 8 16,5-5-6-16,5-3 0 15,5-7 1-15,3-2-1 0,5-5-4 16,5-7 3-16,6-8-4 15,7-7-2-15,6-7 0 0,5-10 10 0,3-5-8 16,1-5 5-16,1-10-4 0,0-2 1 16,-1-7 5-16,-2-7-11 15,-4-3 2-15,-2-4 0 0,-9-6 8 0,-7-2-7 16,-9-9 6-1,-6-7-5-15,-9-5 3 0,-8-1-4 0,-6-2-1 16,-7-2 0-16,-3 1-1 16,-5-2 0-16,-4 2-1 0,-2 0 4 15,-4 1-2-15,-3 2-3 0,-6 3 2 0,-4 9-11 16,-4 12-10-16,-2 10-4 15,-2 10-13-15,-2 7-33 0,-4 5 5 16,0 6-8-16,2 3-28 16,-3 3-26-16,0 2-44 0,-2 4-164 0</inkml:trace>
  <inkml:trace contextRef="#ctx0" brushRef="#br0" timeOffset="100630.1409">9128 4169 712 0,'-3'4'0'15,"3"5"17"-15,0 2-4 16,2 7 5-16,-2 5 6 0,0 7 4 0,-2 9 0 15,-5 12 3 1,-4 9 1-16,-3 15-4 0,-7 8-1 0,-2 7 3 16,-2 6 1-16,-2-1-5 15,-2-5-3-15,2-4-13 0,3-6-6 16,0-3 3-16,7-2-6 15,-3-4-2-15,4-1 2 0,-2 5-3 0,0-1 5 16,1 2-2-16,-1-4-1 0,2-5 1 16,1-9-1-16,2-4 4 15,-1-9-4-15,2-10-2 0,2-14 4 0,2-8-4 16,3-7 2-16,1-4-1 15,1-2-52-15,0-3-52 0,-2-6-27 16,0-9-118-16,-3-3-70 16</inkml:trace>
  <inkml:trace contextRef="#ctx0" brushRef="#br0" timeOffset="100940.1414">8535 5693 409 0,'-11'14'0'0,"1"3"170"15,0 3-121-15,3 3-9 16,3 1-18-16,1 1 0 0,3 2 13 15,0 2-2-15,4 2-4 16,3 1 12-16,-1-1 2 0,5 0 6 0,-2-4 1 16,4-3-19-16,-1-4-11 0,1-6-6 15,1-3 2-15,0-5-2 16,3-6 2-16,1-3 5 0,5-9 3 0,6-7 3 15,2-8-8-15,3-4-7 16,3-4-7-16,1-5-1 0,1-3-1 16,-1-3 0-16,0-1 3 15,0-1-4-15,-2 4-4 0,-3 6 4 0,-3 11-1 16,-7 8-19-1,-6 7-12-15,-7 7-18 0,-3 5-35 0,-4 0-12 16,-3 8-27-16,0-2-101 0,-8-3-205 0</inkml:trace>
  <inkml:trace contextRef="#ctx0" brushRef="#br0" timeOffset="101560.1422">9190 3580 689 0,'3'-16'0'0,"2"9"182"0,-4 2-118 16,0 4-6-16,-1 1-22 0,0 0-2 0,0 3-12 16,0 11-23-16,-1 14 2 15,-5 15 24-15,-2 14-5 0,-3 6-1 16,0-1-10-16,0-5 4 15,6-4-7-15,4-7-3 0,3-10-1 0,8-7-2 16,4-4 0 0,5-8-4-16,4-7 5 0,4-7-2 0,1-5-1 15,0-9 3-15,0-5-2 0,-5-3 2 0,-4 2 2 16,1-2-2-1,-6-5 2-15,-3 1 3 0,0-2-5 0,-5-4 2 16,-1 6 2-16,-3 2-6 16,-2 3 2-16,-6 6 6 0,-3 3-6 15,-5 3 3-15,0 6-6 16,-3 2-7-16,-1 7-3 0,2 2-6 0,1 1-50 15,2 1-28-15,6 2-84 16,-1 0-120-16,0-2-54 0</inkml:trace>
  <inkml:trace contextRef="#ctx0" brushRef="#br0" timeOffset="102010.1429">9646 3610 552 0,'0'2'0'0,"-3"10"103"16,-1 9-44-16,0 10 10 0,-4 6 2 0,2 4-10 16,-1-4-10-16,1-2-9 15,1-2-18-15,2-6-6 0,0-4-11 16,0-4-1-16,3-6-4 15,-1-6-3-15,1-2 2 0,-2-5 3 0,2 2-5 16,0-2-6-16,0 0-17 16,0 0-23-16,2-5 1 0,2-7 2 15,1-5 9-15,0-4 10 0,3-2 2 0,-1-8 12 16,-2-2 13-16,-1-2 1 15,2-4 3-15,-1 2 9 0,1-1-5 16,1 4 1-16,-2 1-2 16,1 11-2-16,-2 10 2 0,-1 7 2 0,-1 5 3 15,2 4 2 1,2 8 2-16,2 6 5 0,3 7 5 0,3 1-4 15,-2-2-12-15,4-1 0 16,0-4-5-16,-1-3-5 0,-2-3-1 16,-2-4 3-16,-3-1-2 0,-3-4-4 0,0 1-13 15,-1-2-21-15,0-2-66 16,1 1-31-16,1-2-67 0,1-8-127 15</inkml:trace>
  <inkml:trace contextRef="#ctx0" brushRef="#br0" timeOffset="102210.1431">10033 3345 356 0,'0'-10'0'0,"0"6"272"0,-2 4-159 16,-1 11-59-16,-5 14-59 0,-5 11 10 16,-1 11 56-16,-4 3-31 15,0 0-12-15,-2-1 6 0,1-6 6 0,0-4-5 16,3-6-3-1,5-6-12-15,3-8-10 0,5-5 0 0,3-10-38 16,0-4-55-16,8-4-61 16,7-15-13-16,5-6-45 0</inkml:trace>
  <inkml:trace contextRef="#ctx0" brushRef="#br0" timeOffset="102380.1434">10069 3433 331 0,'21'-38'0'0,"-3"4"93"16,0 8-56-16,-6 10-1 16,-5 9 31-16,-3 5-5 0,-4 5 5 0,0 14 13 15,-4 8 4-15,-3 13-27 16,-3 4-16-16,3 3-14 0,-3 1-3 15,0-2-2-15,2-1-13 16,2-1-6-16,2-2-3 0,4-3 0 0,0-3-108 16,0-4-39-16,4-4-1 0,2-5-54 15,0-6-102-15</inkml:trace>
  <inkml:trace contextRef="#ctx0" brushRef="#br0" timeOffset="102610.1437">10373 3314 578 0,'-4'33'0'0,"1"9"88"15,1 5-29-15,0 2-25 0,1 0-2 0,1-3 4 16,0 1-10-16,0-3-15 15,-2-2-6-15,-1-5-1 0,-1-3-3 16,-1-8-2-16,1-2-37 16,1-8-8-16,3-3-62 0,0-8-52 0,0-5-41 15</inkml:trace>
  <inkml:trace contextRef="#ctx0" brushRef="#br0" timeOffset="102860.144">10613 3092 441 0,'3'-16'0'16,"1"7"186"-16,-3 6-109 0,2 3-23 0,-3 15-21 16,0 14 31-16,0 14 7 0,-3 12 2 15,-2 5-35-15,2-3 1 16,-3-3-2-16,3-3-5 0,2-1-17 0,1-5-8 16,0-1-5-16,2-5-1 15,2-4-2-15,1-3-25 0,-1-2-11 16,2-3-9-16,1-3 2 15,-3-4-47-15,-1-6-8 0,0-2 12 0,-2-5-38 16,-1-7-129 0</inkml:trace>
  <inkml:trace contextRef="#ctx0" brushRef="#br0" timeOffset="103110.1444">10779 2970 513 0,'1'-5'0'0,"-1"3"200"0,0 2-108 15,0 5-38-15,-3 14-43 0,0 10 36 16,-1 12 8-16,1 5-16 16,3 5-12-16,0-5-13 0,2 0-6 0,0 0-5 15,2-4 1-15,-2 0-3 16,1-4 2-16,-1-1-2 0,-1-5-2 15,0-3-25-15,1-4-18 16,-2-7-7-16,3-4-42 0,0-6-9 0,-2-3-29 16,0-4-74-1,0-1-74-15</inkml:trace>
  <inkml:trace contextRef="#ctx0" brushRef="#br0" timeOffset="103510.145">10655 3400 331 0,'0'0'0'0,"0"0"-89"15,3-1 89-15,-2 0 0 16,1 1-107-16,1 0 97 0,-1 0 7 15,-1-2 3-15,-1 2 0 16,0 0-4-16,-2 2-18 0,-4 2 12 0,1 0 7 16,0 0 6-16,-1-1-6 15</inkml:trace>
  <inkml:trace contextRef="#ctx0" brushRef="#br0" timeOffset="104590.1465">10610 3417 236 0,'14'-8'0'16,"4"-1"11"-16,0-3 15 16,3-2 21-16,1 0 38 0,-2 2-6 15,-4-1-4-15,-3 6-8 16,-3 0-16-16,-4 3-18 0,-1 1-18 0,-3 2-11 15,-1 1-4-15,0 0 0 0,-1 0-59 16,4 4-89-16,0-3-37 16,0-1-152-16</inkml:trace>
  <inkml:trace contextRef="#ctx0" brushRef="#br0" timeOffset="104980.147">10909 3205 606 0,'13'-10'0'0,"6"-2"227"0,0-2-140 16,2 0-63-16,-1 3-7 15,-2 0 2-15,-1 3-7 0,-4 2-7 16,-6 3-4-16,-2 3 0 15,-4 0-1-15,-1 5 0 0,-3 10 0 0,-2 5 31 16,-4 11-6 0,-2 1-2-16,0 6-8 0,-1-1-6 0,1 1-5 15,3 0-3-15,1-1 1 0,1-5-2 0,4 0 0 16,1-6 2-1,-1-3-2-15,2-4 2 0,0-3-2 0,3-5-1 16,2-2 1-16,2-6 0 16,1-1 0-16,4-2 10 0,4-3 5 15,4-7 3-15,1-2-7 16,3-2-5-16,-1-3-4 0,1 0 1 0,0-2-6 15,-1 2-4-15,-1-1-25 0,0 2-18 16,-1 2-11-16,-2 1-55 16,-2 1-86-16,-7-1-105 0</inkml:trace>
  <inkml:trace contextRef="#ctx0" brushRef="#br0" timeOffset="124670.1746">21626 4857 557 0,'0'-16'0'16,"0"1"155"-16,0 1-66 15,3-2-30-15,-1 2-25 0,2 0 8 16,-1 5-2-16,-1 5-10 0,0 3-7 0,-2 1-6 15,1 4-8-15,-1 13-14 16,1 19 10-16,-3 20 64 0,-5 19-33 16,-8 15-15-16,-3 14-12 15,-5 7 0-15,-4 5-3 0,-2 3-2 0,-2-3-3 16,-2-5 4-1,0-7-3-15,0-5-1 0,-1-11 1 0,1-6 0 16,4-8-2-16,0-6 0 0,1-1 3 0,3-5-3 16,2-4 0-1,6-5 0-15,5-7 0 0,2-5-5 0,3-4-4 16,1-9-5-16,2-6 0 15,3-7-7-15,0-7-4 0,0-4 6 16,1-4 0-16,0 0-6 16,-2-10 13-16,2-3 1 0,-1-5-12 0,-3-7 5 15,1-3-1-15,-1-7 2 16,1-1 8-16,0-5 5 0,-1 1 2 15,1-2 4-15,2 3 0 0,-1 3 4 0,0 4 4 16,1 8 7-16,1 7 3 16,0 8-2-16,-1 4-3 0,1 5-4 15,0 5-10-15,0 11-2 16,2 11-3-16,3 12 20 0,0 8-6 0,3 3-3 15,3 3-5 1,0-2-4-16,4-1 4 0,-5-5 6 0,1-3-7 16,-2-4 0-16,-2-5 1 15,-1-7-1-15,1-4-1 0,-1-3 0 16,-1-9 6-16,4 0-3 0,2-6-1 0,3-4 1 15,6-13 9-15,7-7 2 16,6-12-5-16,5-9-4 0,4-2 0 16,-1-6-4-16,-3 3-2 15,-3 5 2-15,-5 8-2 0,-5 6-49 0,-3 12-32 16,-5 5-54-16,-9 3-102 15,-8 3-143-15</inkml:trace>
  <inkml:trace contextRef="#ctx0" brushRef="#br0" timeOffset="125240.1754">21868 3923 678 0,'-9'0'0'0,"1"5"208"0,-1 17-136 0,-1 16-5 16,-5 16-22-1,3 14-15-15,1 11-19 0,1 3-5 0,2-1-3 16,3-9-1-16,3-11-4 15,2-8-6-15,0-14-3 0,9-9 2 16,5-9 1-16,8-10-4 0,4-10 10 0,6-4 3 16,4-11 2-16,-1-9 1 15,-1-2 0-15,-5-3-3 0,-5-3-1 16,-6 2 0-16,-5-1 8 15,-6-2-4-15,-6 6 3 0,-5 3-5 0,-7 6 1 16,-7 8-3-16,-5 8 0 16,-5 3 0-16,-2 14-3 0,1 5 5 15,-2 4-1-15,4 3-2 16,4 0-18-16,3-2-23 0,6-3-40 0,6-2-35 15,7-7-33-15,1-1-33 0,3-7-108 16</inkml:trace>
  <inkml:trace contextRef="#ctx0" brushRef="#br0" timeOffset="125640.1759">22255 4070 528 0,'1'-2'0'0,"-1"5"236"16,-3 14-162-16,-4 9 5 0,-1 11 2 15,2 8-24-15,0 4-18 16,0-1-21-16,-1-3-13 0,-1-4-1 0,-2-6-1 16,0-3-2-16,0-6 1 15,4-6 3-15,3-3-10 0,-1-9-15 16,4-4-14-16,0-1-28 15,0-3-41-15,0-3-2 0,3-8-4 0,1-8-62 16,-1-11 30-16,0-4 78 0,0-4 60 16,3-2 6-16,1-1 43 15,2-3 20-15,1-3-13 0,2 1 2 0,-1 5 13 16,3 8-14-1,-6 11-5-15,-2 11-8 0,0 10-12 0,-2 5 10 16,3 12 17-16,0 8-3 16,0 10 2-16,0 3-14 0,3 2-21 15,-1 0-4-15,-1-3-6 16,2-6-5-16,-2-4-3 0,1-6-4 0,-1-6-5 15,0-4-25-15,0-2-50 0,2-8-1 16,2 0-33-16,1-7-76 16,5-10-57-16</inkml:trace>
  <inkml:trace contextRef="#ctx0" brushRef="#br0" timeOffset="126020.1765">22585 4054 407 0,'10'-49'0'16,"-3"2"213"-16,-2 9-121 0,-3 11-21 0,-2 12 10 16,0 9-9-1,-1 6-6-15,-5 15-46 0,-8 13-4 0,-3 14 5 16,-1 9-1-16,-3 1-7 0,-2 2-1 0,2 0-4 15,1-4 1 1,2-2-5-16,1-9-2 0,5-5-1 0,2-3-2 16,4-10-48-16,4-7 7 15,2-5-32-15,4-5-36 0,8-4-9 16,2-8-25-16,3-9-30 15,2-8 26-15,0-4 83 0,-1-6 57 0,-1-6 16 16,0-5 55-16,-3-4 29 0,3-3-15 16,-2 1-12-16,2-2 5 15,3 2-21-15,-5 8-12 0,-2 12-1 0,-7 12-3 16,-2 13 13-16,-3 7 7 15,-1 6-25-15,0 15 0 0,-5 13 49 16,-1 10-25-16,2 8-22 16,-4 1 1-16,3 1-12 0,1-1-7 0,0-3-5 15,4-3-1 1,0-6-8-16,0-6-38 0,0-4-35 0,0-5-67 15,0-4-54-15,0-8-21 0,0-7-84 0</inkml:trace>
  <inkml:trace contextRef="#ctx0" brushRef="#br0" timeOffset="126270.1768">22932 3653 437 0,'1'-8'0'16,"0"5"249"-16,0 4-163 0,-1 15-56 0,0 10 59 15,0 14 0-15,-1 6-19 16,-2 8-31-16,2 5-7 0,-3 2-9 16,0 3-12-16,-1-2-8 15,0-1 1-15,0-5 0 0,0-6-2 0,-3-6 1 16,2-7-6-1,-1-3-25-15,0-6-13 0,4-4-3 0,-2-6-15 16,3-5-35-16,2-8-44 0,2-3-37 0,5-2-306 16</inkml:trace>
  <inkml:trace contextRef="#ctx0" brushRef="#br0" timeOffset="126520.1772">23142 3759 425 0,'8'-41'0'15,"-1"7"48"-15,0 5 28 16,-3 8-15-16,-3 5-3 0,1 10 17 15,-2 3-9-15,0 3-16 0,-3 11-40 0,-4 17 14 16,-3 17 10-16,2 10 20 16,-2 6-16-16,3 3-12 0,2-4-2 15,0 0-9-15,2-2-9 16,-1-6-5-16,4-4 2 0,-1-2 0 0,1-1-6 15,0-3-20 1,-2-2 4-16,2-5-23 0,-1-6-37 0,1-3 13 16,1-5-54-16,-1-7-34 15,0-6-33-15</inkml:trace>
  <inkml:trace contextRef="#ctx0" brushRef="#br0" timeOffset="126960.1778">22866 4046 456 0,'6'-16'0'0,"6"3"57"0,3 1-14 16,5-1-32-16,4 2 3 0,5-3 4 0,4 2-4 16,1 3-6-16,2-2 17 15,3 0 28-15,-2-1 4 0,3 0 6 16,-5 1-42-16,1 2-18 15,-1 4-1-15,-2-2 0 0,1 5-1 0,-5-1-1 16,-1-1 0 0,-6 4-12-16,-3 0 1 0,-3 0 8 0,-7 1-1 15,-4 6-14-15,-2 4 9 16,-3 3 13-16,0 1 38 0,-7 4-7 15,1 3-3-15,-2 2 5 0,0 3-2 0,-2-3-9 16,0-2-1-16,1-1 1 16,3 0 0-16,3-3-3 0,3 2-7 15,0-2-7-15,1 5-3 16,3-1 1-16,2 1-3 0,-2-1-5 0,2 0 2 15,-1-2 1-15,2 1-3 16,3-4-14-16,-1 0 0 0,2-2 7 16,1-7 7-16,2-2-2 15,2-5 0-15,2-1 4 0,1-1 3 0,3-5-6 16,-2-8-16-16,2 5-38 0,0-4-65 15,-4-4-12-15,-1 3-37 16,-8-1-80-16,-5 0-22 0</inkml:trace>
  <inkml:trace contextRef="#ctx0" brushRef="#br0" timeOffset="127140.178">23209 4154 595 0,'23'-12'0'0,"10"-4"189"16,7-1-80-16,5 1-14 15,4-2-39-15,1 5-14 0,1-2-22 0,-4 0-12 16,-2 1-7-16,-1 2-2 16,-5-1-183-16,-6 2-33 0,-10 1-297 15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9T09:49:19.87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7866 13130 306 0,'9'-9'0'0,"-1"-3"220"0,1-1-100 15,-1-1-9 1,-5-3 6-16,0 2-37 0,-1 0-13 0,-1-1-4 16,-1 1-7-16,0-2-12 15,0 1-1-15,-1-1-17 0,-2 5-6 16,2 4-3-16,-2-1-4 15,-2 3-2-15,-4 2-5 0,-4 4-6 0,-7 3 0 16,-3 11 0-16,-7 8 3 0,-3 7 2 16,0 5-3-16,2 7 3 15,1 1-3-15,5 1-1 0,6-3 1 0,5-5-1 16,9-2-2-16,3-4 0 15,3-3 1-15,6-1 0 0,6-4-2 16,3-5 3-16,5-2-2 16,7-4 2-16,2-3 1 0,6-2-2 0,1-5 0 15,1 0 4-15,0 0-4 0,-2-3 0 16,-4 1-26-16,-4-1-21 15,-2-1-50-15,-5-1-43 0,-2-3-67 0,-4-6-40 16,-2-2-96 0</inkml:trace>
  <inkml:trace contextRef="#ctx0" brushRef="#br0" timeOffset="400.0006">8243 13017 654 0,'0'-1'0'16,"0"3"232"-16,-3 13-179 0,-5 10 19 0,-4 10-3 15,-2 5-16-15,1 1-32 16,0-3-9-16,3-3-5 0,1-7-2 16,1-2-2-16,1-5-2 15,0-3 1-15,0-3-1 0,3-3-2 0,1-4-30 16,0-3-11-1,3-2-21-15,0-3-42 0,4 0-29 0,2-7-35 16,1-4 1-16,1-4-9 0,-1-6 35 0,2-3 119 16,-3-5 46-1,1-6 85-15,0-1-5 0,0-7-13 0,3-1 0 16,1 1-15-16,0 3-10 15,1 9-4-15,-4 7-6 0,-2 15 13 16,-2 4 13-16,3 5-24 16,2 9-5-16,1 8 32 0,0 8-26 0,0 6-12 15,-4 5-4-15,1 2-24 0,-5-1 14 16,0 0-22-16,1-4-6 15,-3-5-2-15,3-3-4 0,3-6-26 0,-1-3-17 16,6-4-39-16,1-4-42 16,2-8-44-16,6-1-166 0,5-13-56 15</inkml:trace>
  <inkml:trace contextRef="#ctx0" brushRef="#br0" timeOffset="800.0012">8694 12930 545 0,'0'-1'0'15,"-3"1"317"1,-5 10-229-16,-4 12-31 0,-7 6-2 0,-1 7-4 15,-3 1-11-15,-3 1-10 16,1-1-11-16,-3-3-5 0,1 1-9 16,4-3-4-16,-1-4 2 15,4-2-6-15,5-6-28 0,5-5-2 0,3-6-7 16,7-3-3-16,0-5-3 15,7 0-7-15,4-4-4 0,6-9 17 16,0-2-16-16,3-6-25 0,2-4 45 0,0-3 15 16,1-4 21-16,0-7 0 15,1-2 1-15,0-7-1 0,1-1 21 16,0-2 9-16,-1 3 19 15,-3 9 5-15,-5 10-11 0,-3 8 25 0,-7 13-5 16,-3 6-17 0,-1 7-17-16,-2 17 3 0,-7 11 32 0,-3 11-6 15,-4 8-28-15,-1 2-17 0,2-5 0 0,-1 1-5 16,2-7-3-1,3-6-2-15,2-5-1 0,1-1-2 0,2-6 0 16,1 0-64-16,1-3-21 16,1-4-73-16,1-4-101 0,-4-7-251 15</inkml:trace>
  <inkml:trace contextRef="#ctx0" brushRef="#br0" timeOffset="1470.0021">8984 13092 692 0,'31'-1'0'0,"10"-3"332"0,7 1-226 15,6-1-35-15,5 2-5 0,3 2-25 0,-4 0-11 16,0 1-21-16,-6 0 2 15,-5-1-8-15,-3 0-1 0,-8-2 0 16,-6-1-1-16,-3 0-1 16,-3 1 0-16,-6 0 0 0,-1-3 0 0,-4 2-30 15,-3 1-3 1,-4-3-5-16,-3 0 5 0,-3-2-5 0,-4-1-11 15,-7-2-7-15,-6-1 0 16,-3-1-12-16,-4 2 39 0,2 0 22 16,1-2 6-16,3 3 1 0,4 1 0 0,4 2 6 15,5 0 8-15,2 3 14 16,3 0 10-16,1 0-24 0,4 2-6 15,5-3 6-15,3 4 8 16,2 0 7-16,2 0 7 0,2 8-5 0,0 0-11 16,0 4-3-16,0 3-5 15,-3-3-1-15,0 2 5 0,-4-1 0 16,-4 0-9-16,-1 0-1 15,-4 2 1-15,-3-1-1 0,-3 1 1 0,-6 2 7 16,-6 2-3-16,-3 0-1 0,0 1-4 16,-1-1-2-16,1 0-3 15,1-1 0-15,2-1 0 0,3-1-2 0,1-2-18 16,-2 2-21-1,5-3-45-15,-1 0-27 0,3-3-66 0,2-5-237 16</inkml:trace>
  <inkml:trace contextRef="#ctx0" brushRef="#br0" timeOffset="2800.004">10586 12939 650 0,'6'-26'0'0,"-2"-1"260"0,-3 3-149 0,-1 0-34 16,-2 2-8 0,-7 7-14-16,-4 1-16 0,-5 7-11 0,-5 5 3 15,-10 4-8-15,-5 14 4 16,-5 9-2-16,-4 10 0 0,0 7-6 15,1 9-4-15,3 6-2 16,5 4-7-16,5 1-3 0,10-3-1 0,10-6-1 16,9-7-2-16,8-4-1 0,11-11 0 15,11-2 0-15,7-7 2 16,8-5 0-16,6-7-11 0,3-10 1 0,3 1-2 15,-1-7 0-15,-2-6 2 16,-3-1-9-16,-5-4 6 0,-4-2 14 16,-2-3-2-16,-8-2 0 15,-3-2 1-15,-4-3 0 0,-8 4 2 0,-6 1-1 16,-7 4-1-1,-6 6 0-15,-8 6-3 0,-7 8 1 0,-5 4-1 16,-1 11 3-16,0 4 0 0,1 3 0 0,4 1 0 16,5 1 0-16,3-4-1 15,5 2 1-15,6-5 0 0,2-5-5 16,2 1-1-16,5-7-13 15,3-2 2-15,3-4 2 0,5-2 0 0,0-5-14 16,3-4-5 0,1 0 1-16,-2-3 8 0,1 0 19 0,-1 4 4 15,-3 3 1-15,-1 6 1 0,-1 2 0 0,-4 6 9 16,1 3-1-1,0 2-4-15,-2-3-1 0,6-1 12 0,3-4-9 16,1-4-3-16,5-7 4 16,-1-6 7-16,2-3-2 0,-3-3-6 15,-2-2-3-15,-5 0 0 16,-4-3 1-16,1 2-2 0,-5-2 0 0,2-2 0 15,2-3-2 1,2-3 0-16,3-4 0 0,8-3-1 0,0 0 0 16,3-5 1-16,2 3-1 0,-4 3 1 0,-2 7-5 15,-3 9 4 1,-9 9 0-16,-5 7 2 0,-3 6-2 0,-3 2-13 15,-5 13 10-15,-4 11 6 16,-7 9 5-16,-5 5 0 0,2 4-2 0,-4 0 0 16,2-1 3-1,1-5-5-15,0-3-3 0,3-9 0 0,4-2 2 16,1-7-2-16,6-5 1 15,4-3-1-15,-1-4-7 0,3-4-1 16,0 1-12-16,1-2-13 0,5 0 3 0,6-5 12 16,0-3 3-16,6-3 1 15,2-1-3-15,1-3-1 0,0 0 7 16,1 1 6-16,-2 2-2 15,-1 6 5-15,-1 4 1 0,-4 2 0 0,0 3 2 16,-2 7 9 0,-1 2 6-16,-1 5-4 0,-2 5 10 0,-2 1-16 15,-2 2 0-15,-4 0 5 0,0-3 3 0,-3 2-4 16,-2-1-4-1,-4-5-2-15,-2-1 0 0,-2-5-2 0,-5 0 0 16,-2-1 0-16,-3-3 0 16,-2-1-1-16,-3-3-1 0,2-3 0 15,1-1-22-15,5 0-3 16,4-5-22-16,4 0-42 0,5-7-11 0,6 1-12 15,1-5-53-15,7-7-44 16,6-6-99-16</inkml:trace>
  <inkml:trace contextRef="#ctx0" brushRef="#br0" timeOffset="3190.0045">11508 12795 452 0,'27'-13'0'0,"-9"6"281"0,-3 5-172 16,-6 4-38-16,-9 13 9 15,-4 11 0-15,-8 12-11 0,-7 9-24 16,-2 6-14-16,0 1-10 15,-2-4-5-15,4-3-3 0,6-5-7 16,1-8-6-16,7-5 0 0,5-2 3 0,2-6-2 16,8-3-2-16,8-2-5 15,1-5-10-15,4-2 6 0,4-4-5 16,-2-3-21-16,-1-2 3 15,1-5-4-15,-2-5 4 0,1-6 20 0,-2-3 5 16,-4-4 3-16,-2-6 4 16,-5-4 0-16,-5 0 2 0,-5 3-1 15,-1 4-1-15,-10 11 0 0,-4 7 2 0,-2 8 16 16,-4 3 14-16,0 15-3 15,0 7-9-15,3 7-7 0,4 1-6 16,4 1-4-16,3-3 3 16,3-4-1-16,3-5-1 0,0 0-3 0,2-3 0 15,5-4 1-15,1-5-1 16,4-1-66-16,2-6 11 0,1-3-49 15,2 0-55-15,3-7-134 16</inkml:trace>
  <inkml:trace contextRef="#ctx0" brushRef="#br0" timeOffset="3690.0052">12341 12908 773 0,'0'0'0'15,"0"17"115"-15,-6 16-49 0,-6 14 33 16,-6 10-54-16,0-1-25 16,-1 2-5-16,-1-7 0 0,0-6 7 0,-4-5-7 15,5-11-2-15,5-12 4 0,1-8-4 16,5-6 5-16,4-3-3 15,3-7-8-15,1-6-9 0,7-4-14 0,2-5-23 16,4-2 6 0,3-2 2-16,-1-1 9 0,1-3 14 0,-2-2 10 15,-1-3-3-15,4-6 2 16,-1 0 2-16,1-2-4 0,2 2 2 15,4 4 4-15,-5 12-2 16,-1 10 12-16,-3 12 13 0,-3 5 3 0,-1 14 1 16,0 12 5-16,-3 6 0 0,-3 9-9 15,-1-2-12-15,-2 0-6 16,-1-2-4-16,0-6-4 0,0-5-2 0,0-4 0 15,0-7 0-15,2-3-55 16,2-3-11-16,3-2-28 0,1-5-48 16,7-4-73-16,3-3-151 15</inkml:trace>
  <inkml:trace contextRef="#ctx0" brushRef="#br0" timeOffset="4070.0057">12890 12826 699 0,'0'0'0'0,"-13"6"338"0,-5 12-286 16,-9 11 25-16,-8 9-27 15,-2 1-16-15,-2 5-5 0,-1-3-11 16,2 2-6-16,2-6-4 16,5-4-4-16,7-3-2 0,3-6-1 0,9-7-2 15,7-3-42-15,3-8-26 0,2-4-1 16,7-2-13-16,6-4-25 15,3-7 17-15,3-4-29 0,0-6 7 0,0-4 46 16,0-3 30-16,4-6 30 16,3-3 7-16,5-3 0 0,2-5 16 15,2-1 11-15,2 1 5 16,-3-1 17-16,-3 9 6 0,-7 8 12 0,-9 13 41 15,-9 6-7 1,-4 10-11-16,-2 2-11 0,-8 18-43 0,-5 13 40 16,-8 13-18-16,-3 10-30 0,0 3-6 0,0 1-6 15,1-3-6 1,1-3-7-16,4-8-1 0,0-3 1 0,6-6-5 15,3-8-25-15,5-3-24 16,4-6-14-16,1-2-45 0,6-7-31 16,3-6-66-16,2-5-218 15</inkml:trace>
  <inkml:trace contextRef="#ctx0" brushRef="#br0" timeOffset="4370.0062">13014 13034 654 0,'-7'9'0'0,"-5"11"245"16,-2 10-134-16,-3 5-48 15,0 1-26-15,2-1-11 0,6-2-5 0,5-4-6 16,4-5-12 0,1-3-1-16,7-6 0 0,1-5 2 0,5-5 3 15,3-5 8-15,1 0 5 0,0-10-5 0,2-2 2 16,0-2 2-1,0-4-4-15,-4-1-2 0,-2-5-3 0,-5-2-5 16,-2-3-1-16,-4-5-2 16,-3 0 0-16,-2-3-3 0,-7 1 2 15,-4 5 1-15,-3 2-3 16,-2 10 1-16,-1 8 1 0,-1 9-2 0,0 9-15 15,0 15-10-15,3 6-45 16,6 5-50-16,4 1-93 0,4-5-338 16</inkml:trace>
  <inkml:trace contextRef="#ctx0" brushRef="#br0" timeOffset="5590.0079">13398 13138 753 0,'1'-20'0'16,"-4"-4"230"-16,-3 7-150 15,-8 2-17-15,-3 2 4 0,-4 5-28 16,-6 4-14-16,0 4-3 0,-7 9-2 0,-1 10 6 16,3 7-3-16,1 5-13 15,6 1-5-15,8-1-6 0,5-1 2 16,7-1-1-16,4-5-7 15,1-2-6-15,6-3 1 0,4-7-4 0,3-4 13 16,2 0 0-16,5-7 0 16,4-1 2-16,3-9-2 0,1-3 2 15,2-5 2-15,1-7-2 0,1-2 1 0,-1-9 0 16,-4-2 1-16,1-8-1 15,2-4 2-15,-4-5 0 0,4-1-2 16,-1 0 0-16,-3-1 2 16,0 5-1-16,-8 4 1 0,-8 9-3 0,-3 10 2 15,-6 11 14 1,-1 9 3-16,-3 8 6 0,-8 9-13 0,-8 16-10 15,-2 12 5-15,-7 9 1 16,4 4-3-16,2 4-3 0,1-1 1 16,5-1 0-16,3-2-3 0,5-6 2 0,1-4 0 15,7-5-2-15,0-5-3 16,1-4-6-16,6-1-13 0,6-3-2 15,1-3 0-15,5-4-7 16,1-6 2-16,5-3 4 0,2-6-19 0,1 0 5 16,0-10 8-16,-2-8-2 15,0-7 33-15,-3-3 1 0,-2-5 0 16,-3-1 1-16,-4-3-1 15,-1 1 1-15,-5 3-1 0,-5 8 2 0,-1 8-2 16,-2 8 6-16,-7 9 13 0,-4 2 0 16,-2 15 1-16,-5 7-4 15,3 6-3-15,0 5-5 0,2-3-4 0,3-1-2 16,4-3 1-1,1-2-1-15,5-2-1 0,0-3 0 0,0-2-1 16,3-6 0-16,4-3 0 16,1-5 0-16,4-5-2 0,2 0 4 15,3-2 1-15,4-4-5 0,0-2-16 0,1-2-3 16,4-5-7-16,-1-2 18 15,0-2-2-15,1-2 7 0,0 0 6 16,-2-1-2-16,-2-1-4 16,-3 3 7-16,-5 8-1 0,-4 4 10 0,-6 8 12 15,-4 5 2-15,0 10 12 16,-6 8 5-16,-2 5-18 0,-3 5-8 15,0-3-4-15,0-2-6 16,2-3 1-16,1-6 6 0,0-3 6 0,1-3-3 16,0-3-11-16,0-4 2 0,3-3 0 15,0-3 1-15,0 0 2 16,3 0-6-16,0 0 0 0,1 0-2 0,0-5-4 15,3-1-20 1,5-4-10-16,6-5 3 0,2-3 9 0,2-4 0 16,3-3-2-16,2-3 4 15,1 2 8-15,2-1-12 0,0 4 16 16,-5 8 4-16,-1 1 1 15,-5 9 1-15,-2 5 0 0,-1 1 8 0,-5 12 6 16,-2 7-2-16,-4 4 9 0,-1 5 0 16,-6 2-5-16,1 0-6 15,-5-1 2-15,2-5 1 0,2-7 6 0,0-5-5 16,3-6-10-16,2-5-2 15,0-2 3-15,1 0 4 0,0 0 2 16,-1-2-3-16,1-1-7 16,0-6-2-16,5 0-45 0,2-4 14 0,3-2-8 15,1-4 6-15,3-2 3 0,5-2 7 16,0-3 5-16,2 0-6 15,2-1-14-15,-1-4 21 0,-2 6 8 0,0 3 4 16,-3 8 6 0,-5 11 0-16,1 3 0 0,-8 13 36 0,0 10 1 15,-5 5 11-15,-1 9-17 16,-8 0-5-16,-1-1 8 0,0-3-13 15,0-6 17-15,4-4-16 16,0-4-13-16,1-4-4 0,3-3-3 0,-1-5 0 16,1 3-2-16,2-6 0 0,0 1-36 15,0-1-20-15,1 0-56 16,3-1-50-16,0-3-147 0</inkml:trace>
  <inkml:trace contextRef="#ctx0" brushRef="#br0" timeOffset="6290.0089">15303 12557 662 0,'8'-9'0'0,"-4"6"294"15,-2 0-161-15,-2 0-19 0,-10 3-33 16,-10 0-63-16,-11 14-7 15,-12 9 2-15,-6 11-2 0,-6 11 2 0,0 7 7 16,1 10-2 0,2 6-5-16,9 4-3 0,7 6-2 0,6 3-3 15,9-2-4-15,6-4 3 0,7-3 4 0,3-7-4 16,5-5 2-1,0-4 1-15,0-9 0 0,2-3 3 0,1-3-3 16,2-5-3-16,2-2-5 16,3-4 2-16,4-7-1 0,4-1-6 15,2-5-12-15,7-6-75 16,0-3-19-16,0-8-11 0,-1-2-354 0</inkml:trace>
  <inkml:trace contextRef="#ctx0" brushRef="#br0" timeOffset="7720.0109">15732 12826 790 0,'4'-32'0'0,"-4"0"227"0,-5 7-166 16,-8 3-2-16,-5 4 0 15,-3 11-10-15,-4 6-18 0,-5 4-11 16,-2 14-2-16,-2 8 1 16,3 8 0-16,4 4-6 0,2 3-8 0,5 1-2 15,5 2-1 1,5 0 0-16,7 2-3 0,3 4 2 0,5 4 0 15,5 1 2-15,3 1-1 16,0-2 0-16,-2-4-4 0,-3-6 0 16,-1-4 1-16,-4-9 0 0,-1-5 1 0,-2-4 0 15,0-6-7-15,-4-4 6 16,-2-2 0-16,-1-8 1 0,-3-1 0 15,-4 0 8-15,-2-6-10 16,-2-4-3-16,-3-1-11 0,0-5-13 0,-3 0-3 16,0-2 1-16,-2 0-8 15,2-1 24-15,2 1 6 0,4 3 7 16,4 4 2-16,4 5 0 15,3 5 0-15,4 6 0 0,1 9 3 0,2 8-3 16,7 4 5-16,2-4-4 0,7 2-1 16,2-6 0-16,3-2 3 15,3-5-3-15,2-5 0 0,2-3 3 0,1-3-1 16,2 0 0-1,-1-5-3-15,2-1 2 0,-1-3-1 0,0-2 0 16,-3-1 0-16,0-4-16 16,-4-2 11-16,-1-5 4 0,-5-5 2 15,-1 1 0-15,-3-5-1 0,-3-1 0 0,-2 3 5 16,0 3-1-16,-3 8 5 15,-3 9 0-15,-2 4 3 0,-1 6 9 16,-2 9-7-16,-6 8-9 16,-2 8 15-16,-3 4-3 0,0 0-6 0,3-3-4 15,-1-1-1-15,4-5-4 16,4-2 0-16,3-3-3 0,0-4 0 15,6-1 1-15,2-3 0 16,2-2-4-16,5-5 4 0,-1 0 0 0,2 0-18 16,4-7 5-16,-1-2-2 0,2-4 0 15,0-1 3-15,-1-6 1 16,0 0 4-16,-2-4 2 0,0-3 4 0,-3-1-2 15,2 0 4 1,-5 3-2-16,-1 6 1 0,-6 9 1 0,-3 3-2 16,-2 7 2-16,-2 2 3 15,-7 10-3-15,-2 7 1 0,-1 8 2 16,1 1-2-16,4 0 0 15,0-2 0-15,4-1-1 0,1-8-2 0,2-2 2 16,0-1-1-16,3-7 0 0,4 0-2 16,3 0 2-16,1-6-1 15,3 2 1-15,5-2 3 0,2-1-3 0,1 0 0 16,2-3 0-16,0-6-6 15,-1-3 4-15,-2-4 2 0,1-4 0 16,1-8-6-16,-1 0 3 16,1-10-1-16,1-4 1 0,-1-5 2 0,-1-7-1 15,2 2 3-15,-1-5 0 0,1 3-1 16,0 6 0-16,-3 5-1 15,-6 14 1-15,-5 12-1 0,-6 12 1 0,-4 7 5 16,-7 18-2 0,-6 17 25-16,-5 10-4 0,-4 10-13 0,-3 2-7 15,2-5-1-15,0-3 1 16,3-4-2-16,-1-8 0 0,3-4-1 15,-1-4 1-15,4-5-1 16,1-4 0-16,3-5-1 0,1-5 0 0,4-4-23 16,2-3 6-16,2-3-8 0,2-2 7 15,0 0 0-15,5-5-7 16,7-8 4-16,4-4 16 0,3-6-3 0,5-2 1 15,2-3-1-15,-1-4-2 16,2 0 3-16,0 0 4 0,-2 4 0 16,-3 4 4-16,-3 10-1 15,-2 4 0-15,-2 10 14 0,-2 4-2 0,-1 12 0 16,-1 11 3-1,-1 2 3-15,-2 5-12 0,-1-2-4 0,-4-2 0 16,-3-2-3-16,0-6 1 0,-8 1 0 0,-7-7 1 16,-1 1-1-1,-6-3 7-15,-1-6-6 0,-3 0-1 0,0-3 0 16,1-4-24-16,2 2-3 15,4-3-20-15,5 0-55 0,4 0-80 16,7-7-130-16</inkml:trace>
  <inkml:trace contextRef="#ctx0" brushRef="#br0" timeOffset="8050.0113">16771 13037 779 0,'0'-1'0'0,"-9"1"248"0,-5 3-205 0,-6 4-4 15,-5 0 15 1,1 4-7-16,2 0-21 0,6 0-12 0,5 0-2 16,3 0-2-16,3 2-6 0,2 2-1 0,2 3-2 15,1 2 0 1,4-1-1-16,4 1 0 0,1 1 1 0,-1-2-1 15,2 0-8-15,0 0 4 16,-4-3-1-16,1 2 0 0,-1 0 2 16,-2-3 2-16,-1 2-1 15,-3-5 2-15,-3 1 0 0,-5-3-2 0,-4-2 3 16,-3 2 0-16,-4-5-2 15,-2-2-11-15,0 1-10 0,2-2-28 16,3-1-20-16,3 1-26 0,3-2-80 0,4 0-23 16,5-4-63-16</inkml:trace>
  <inkml:trace contextRef="#ctx0" brushRef="#br0" timeOffset="9140.0128">17064 13022 649 0,'4'-10'0'0,"-3"3"237"0,-2 3-121 0,-9 4-40 16,-7 2-37-16,-6 14-9 16,-2 6 4-16,-4 8-2 0,1 5-9 15,2 2-4-15,5-1-1 16,4 0-10-16,7-6-2 0,2-4-3 0,5-6 0 15,3-2 0-15,3-1-1 16,3 0 0-16,4-2-1 0,2-4-2 16,2-1 1-16,3-2 0 0,3-4-13 0,1-3 7 15,3-1-3-15,1-3 0 16,2-6 3-16,1-4 1 0,0-7-4 15,-2-4 6-15,0-6-2 16,-3-4 0-16,-1-3 3 0,-4-2-2 0,-2 1 0 16,-5-1 5-1,-4 8 0-15,-5 6-2 0,-2 8 2 0,0 6 0 16,-2 6-1-16,0 2 0 15,1 3 3-15,-1 5-2 0,-1 7-2 16,1 5 2-16,0 3 0 0,3 4 0 0,-1 2-1 16,1-1 0-16,1 1 0 15,2 2 1-15,-4-2-1 0,0 2 0 16,0-1 0-16,0-3 1 15,-1-1 0-15,1-2-2 0,0-6-5 0,0-1-13 16,4-2 2-16,3-7-16 16,2-1-4-16,0-4 11 0,2 0 4 15,-1-5 3-15,0-3 4 0,0-3 4 0,1-3 5 16,-1-1 1-16,2-4 0 15,1 0 5-15,-1-6 0 0,2 3-4 16,3-2 2-16,-2 2-1 16,-4 3-1-16,-3 7 6 0,-4 7 2 0,-4 4 23 15,0 2-1 1,0 12-17-16,-4 3 29 0,-1 7-14 0,-1 2-16 15,0-2-2-15,2 1 1 16,0 2-3-16,2-6-3 0,2 0 3 16,0-4-6-16,1-6 3 0,4-3-1 0,0-1 0 15,1-3 2-15,3-3-2 16,1 0 27-16,2-10-11 0,5-4-6 15,0-1-8-15,2-6-2 16,4-1 0-16,1-7 3 0,0-2-3 0,3-7 0 16,-2-6 0-16,2-5 0 15,-1-5-1-15,0-1 1 0,-2 0 0 16,0-2 0-16,-3 7 2 15,0 2-2-15,-3 12 0 0,-6 11 3 0,-4 8-2 16,-5 9 7-16,-2 8 8 0,-1 2-7 16,-1 16-1-16,-7 11 27 15,-6 10 12-15,-5 8-20 0,-2 5-12 0,-2-1-1 16,0-1-3-1,0-2-3-15,2-4-2 0,-1-7-2 0,2-4-3 16,7-8-1-16,0-5 0 16,3-4 0-16,6-2-21 0,-1-5 3 15,3-2-5-15,-1-7-6 0,3 0 4 0,0 0 2 16,2-3 4-16,7-3 13 15,6-2 4-15,3-7-11 0,6-2-10 16,1-4-1-16,1-1 5 16,3-2 1-16,1 6-10 0,-2 2-1 0,1 7 20 15,-6 5 5-15,-4 4 4 16,-4 3 0-16,-5 11 29 0,-2 4-1 15,-8 3-5-15,0 8-1 16,0 3-3-16,-7 0-8 0,-1 0-10 0,-2-2 11 16,0-6-6-16,-3 0-4 0,0-4-1 15,-5-3 8-15,-2-5-2 16,-7-3-4-16,-2-4 0 0,-2-1-3 0,-1-1 0 15,5 0 0 1,5 0-31-16,5-3-24 0,5 0-34 0,6-1-59 16,6-7-102-16,1-1-80 15</inkml:trace>
  <inkml:trace contextRef="#ctx0" brushRef="#br0" timeOffset="9620.0135">17946 13242 654 0,'32'-5'0'0,"1"-2"241"0,-4-3-164 16,-5 0-47-16,-5-3 4 15,1 0-19-15,-3-2-7 0,0-2 1 16,1-1-1-16,-5 0 7 16,-5 0 8-16,-4 2-10 0,-3 7 0 0,-1 1 6 15,-6 7-9-15,-6 1-13 0,-3 8-1 16,-8 9 8-16,-3 6 4 15,-1 7-9-15,1 4 2 0,2-1 3 0,0-1-3 16,5-1-1 0,2-2 0-16,4-2 2 0,6-4-2 0,2-2-1 15,4-6-1-15,1-1 3 16,0-2-2-16,8-4-2 0,1 0 3 15,2-4 0-15,3-2 0 16,1-2 0-16,3-2-8 0,1-4-9 0,2-3-2 16,-2-3-4-16,2-5 12 0,1-2 7 15,0-5 3-15,1-3 0 16,-1-4 2-16,0-3 0 0,-2 0-2 0,-3 2 2 15,-3 6-1-15,-6 7 0 16,-4 9 0-16,-2 7 9 0,-2 3-5 16,-3 10-7-16,-5 12 6 15,-4 4 32-15,-1 6-20 0,1 2 0 0,0-3 1 16,3-1-1-1,2-2 5-15,2-5-9 0,2-2-8 0,3-2 0 16,0-6-4-16,0-2 0 0,0-2-18 0,3-3-23 16,2-3-23-1,5-1-8-15,-2-2-125 0,2-3-148 0</inkml:trace>
  <inkml:trace contextRef="#ctx0" brushRef="#br0" timeOffset="9950.014">17451 12845 740 0,'7'0'0'16,"2"2"-79"-16,0 4-107 15</inkml:trace>
  <inkml:trace contextRef="#ctx0" brushRef="#br0" timeOffset="10870.0153">18699 13191 1003 0,'-1'-6'0'0,"-1"6"216"0,1 5-146 16,-5 19-58-16,-5 16-4 16,-3 17 22-16,-3 7-13 0,2 7-11 0,0-5 1 15,1-2-2 1,-3-6 1-16,1-5-5 0,0-10 4 0,-3-5-5 15,3-8 0-15,-4-6 6 16,1-2-4-16,2-7-3 0,0-1 1 16,-2-4 0-16,6-5-34 0,2-1 12 0,2-4-7 15,6 0 12-15,3-10 6 16,4-6-12-16,8-11-19 0,6-5 25 15,4-9 12-15,4-7 2 16,4-8 0-16,1-5 2 0,1-6 1 0,1-3 0 16,-2-3 0-16,0-1 10 15,-3 4-2-15,0 8 4 0,-2 12-3 16,-4 14-5-16,1 13 1 15,-2 13 5-15,1 7 3 0,0 8 3 0,-3 13 11 16,-2 10 2-16,-4 8-7 0,-5 4 0 16,-7 7-6-16,-1-1-2 15,-9-3-1-15,-6 1-3 0,-4-7-4 0,-5-6-5 16,-5-2 3-1,-4-3-2-15,-3-4-4 0,3-6-25 0,0-2-19 16,7-7-24-16,6-3-4 16,6-3-36-16,6-4-74 0,8-10-26 15,5-6-177-15</inkml:trace>
  <inkml:trace contextRef="#ctx0" brushRef="#br0" timeOffset="12450.0175">18989 13104 590 0,'24'0'0'0,"1"10"346"16,-2 6-220-16,-5 9-17 0,-1 3-27 15,-4 6-37-15,-3 3-11 16,-4-3-12-16,-4 0-7 0,-2-5 3 0,0-5-9 16,-5-7-1-16,-4-3 3 0,2-5 0 15,-3-1-2-15,0-5-4 16,5-2-2-16,-1-1 1 0,4-3-2 0,2-7-4 15,7-3-23 1,6-1-4-16,5-8 2 0,5 0 6 0,3 3-8 16,2-2-2-16,2 1 10 15,2 1 6-15,0-5 4 0,-1 2 10 16,0 0 1-16,-3-3 0 15,-3 2 0-15,-7 3 1 0,-6 1-1 0,-8 5 0 16,-4 5 19-16,-5 2 5 0,-7 4-8 16,-4 3-7-16,-4 13-8 15,-4 7 1-15,0 7-1 0,2 3-1 0,2 2 0 16,4 0 3-16,5-2-1 15,2-2 6-15,6 0-1 0,1-4-1 16,2-4-1-16,0 0-2 16,7-4-2-16,0-1-1 0,2-3 0 0,4-5 0 15,3-2-25-15,3-3 3 0,4-2-10 16,4-7 8-16,0-5 2 15,3-5 1-15,1-4 9 0,-1-1 7 0,4-4 4 16,-7-3 2 0,3 3-2-16,-4 3 2 0,-6 5-1 0,-3 7 0 15,-6 6 13-15,-6 4 3 16,-5 4 1-16,0 14 5 0,-9 7 19 15,-4 8-5-15,-1 2-17 16,-3 0-5-16,2 0-3 0,4-6 3 0,-1-6-2 16,1-1-4-16,4-9-4 0,2-2 0 15,3-4-3-15,-1-6-1 16,3 0 0-16,0 0 1 0,0 0-6 0,4-5-1 15,6-3-5-15,1-5-24 16,5-2-4-16,2-2-4 0,2-3-2 16,1-1 19-16,3-1 9 15,-2-4 5-15,2-1 9 0,0-4 1 0,2 4 1 16,-4 5 1-1,-5 10 0-15,-6 9 0 0,-3 3 25 0,-6 13-2 16,-2 4 4-16,0 9-2 0,-7 3-5 0,-2 2-5 16,-1 1-2-1,1-5 0-15,-2-3 1 0,2-5-1 0,3-7-3 16,2-3-5-16,0-6 0 15,3-1-4-15,1-1-1 0,-1-1 0 16,1 0 1-16,0-1-1 16,3-5-12-16,5 0 1 0,2-3-17 0,5-4-3 15,1-1-3-15,2-4-8 0,3-3 15 16,2-3 6-16,2-3 2 15,-2-1 8-15,1 6-1 0,-4 0 6 0,-5 9 6 16,-3 7 0-16,-6 6 6 16,-2 4 3-16,-4 12 2 0,-3 5 22 15,-4 8-5-15,-2 5-13 16,0-5-4-16,2 2-1 0,1-7 1 0,3-1 1 15,2-5-5 1,1-2-2-16,1-5-3 0,4-4 4 0,1-3 1 16,1-4-1-16,2 0 0 0,2 0-1 0,2-4-5 15,1-4 0 1,1 0 3-16,0-5-3 0,1-1-8 0,0-1-6 15,1-2-4-15,1-4 3 16,2-1-2-16,-4-5 3 0,-1 1 9 16,-3 1 2-16,-2 2 3 15,-2 8 0-15,-3 5 0 0,-4 5 8 0,-1 5 8 16,-1 8-11-16,-5 11-1 15,-3 5 14-15,-1 9-13 0,0-1-2 16,-1-3-1-16,4-2-1 0,0-3 0 0,2-3 1 16,1-4-1-16,0-5-2 15,4-2 2-15,0-4-2 0,0-2 0 16,4-3 1-16,1 1 0 15,1-2-1-15,1-3 1 0,4-6 1 0,-1-3-12 16,2-1-3 0,6-1-1-16,-2-3-1 0,5-2 6 0,2-1 2 15,1-6-1-15,3 2 8 0,2-1 1 0,-1 3 0 16,0 1-3-1,-4 9 4-15,-2 4 1 0,-4 8 13 0,-6 3 7 16,-2 11 3-16,-7 6-10 16,-3 6-6-16,-2-1-3 0,-5 1-2 15,0-1-1-15,-1-2-2 16,-3-1 0-16,-1-5 3 0,-1-2-7 0,0-6 5 15,0-1-1-15,3-4 0 16,3-1 0-16,2-1-1 0,3-2 0 16,2 0-20-16,0 0-2 0,1 0-2 0,5 0 8 15,4-3 13-15,4-4-4 16,5-1 0-16,3 0 4 0,5-5 2 15,4 1 2-15,4-2-2 16,0-4 1-16,3-5 0 0,-1-2 2 0,-1-7-2 16,-4-1 0-1,-2 2 0-15,-3 0 1 0,-7 4-1 0,-5 6 8 16,-5 3-3-16,-6 6 4 15,-2 7 6-15,-2-1 9 0,-3 6-12 16,-8 0-7-16,-7 7-2 0,-5 12 7 0,-3 5 4 16,1 5 0-16,-1 4-2 15,3 0-4-15,3-3 0 0,5-3-1 16,5 0-3-16,0-3-1 15,7 0-6-15,1-2 6 0,2-3-1 0,5 1-1 16,3-4 1-16,4-1-1 16,3-3 2-16,3 0-1 0,5-5-1 15,-1-2 2-15,1-5-4 0,0 0-34 0,-5-9-18 16,2 0-30-16,-3-6-79 15,-2-7-156-15</inkml:trace>
  <inkml:trace contextRef="#ctx0" brushRef="#br0" timeOffset="12600.0177">20170 12934 745 0,'5'5'0'0,"13"4"-10"0,10-1 21 15,5 0-15-15,6-4-144 16,3-1-243-16</inkml:trace>
  <inkml:trace contextRef="#ctx0" brushRef="#br0" timeOffset="12900.0181">21000 12768 927 0,'16'-5'0'16,"1"5"243"-1,1 7-158-15,3 7-11 0,3 15-10 0,1 10-42 16,2 9 17-16,-1 9-10 16,1 8-2-16,-3 3 12 0,-5 6-3 15,-6 3-17-15,-9-4-11 0,-4-4-3 0,-13-5-1 16,-3-4 1-16,-5-3-1 15,0-4-3-15,0-4-2 0,-4-5-30 16,2-4-32-16,-5-3 14 16,-4-2-2-16,-1-3-25 0,-5-3-54 0,-2-1-52 15,-4-3-154-15</inkml:trace>
  <inkml:trace contextRef="#ctx0" brushRef="#br0" timeOffset="20020.0281">7674 14270 340 0,'6'-17'0'0,"0"-3"206"15,-1-1-116-15,-1 0-19 0,-2-2 8 16,1 2-6-16,-2-1-15 16,1 4 5-16,-2 0-10 0,-3 1-4 0,-4 3 5 15,-5 0-17-15,-3 3-10 16,-6 6-5-16,-8 5 0 0,-5 5-3 15,-6 12 3-15,-6 10 1 0,-1 11-5 0,1 10-1 16,-1 6-3-16,5 7-3 16,5 1 1-16,6-2 0 0,9-1-1 15,4-2 0-15,7-3 1 16,7-6-1-16,4-4 1 0,9-6-3 0,4-2 0 15,6-4-3 1,5-7 3-16,5-3-6 0,5-8 9 0,7-3-2 16,7-6-5-16,7-5 0 15,3 0 0-15,-1-6-5 0,0-4 0 16,-6 0 5-16,-6-1-9 0,-7 0-39 0,-10 1-15 15,-7 3-21-15,-7 2-62 16,-7-1-65-16,-6 0-219 0</inkml:trace>
  <inkml:trace contextRef="#ctx0" brushRef="#br0" timeOffset="20740.0291">8205 14222 615 0,'6'-10'0'16,"-2"5"255"-1,-1 3-171-15,-3 6-36 0,-1 17-6 0,-10 17 45 16,-5 17-22-16,-5 11-24 15,-2 6-12-15,2-4-7 0,4-5 1 16,-1-8-3-16,5-6-12 16,4-8-3-16,0-8-1 0,1-3-4 0,2-11 0 15,1-2 2-15,0-5-3 0,3-2-31 16,0-6-7-16,1-3-11 15,1-1-43-15,0-8-16 0,5-6-93 0,3-8-54 16,1-7 58-16,3-4 50 16,1-5-49-16,1-6 204 0,3-5 149 15,-1-2-19-15,-2-7-38 16,2-1-20-16,0 1 11 0,-1 5-17 0,0 10 7 15,-4 11 17-15,-2 13-19 0,-4 9 4 16,0 8-22-16,-1 2 0 16,0 12-12-16,0 10 5 0,-1 11 0 0,-1 11-11 15,-1 8-12 1,2-2-10-16,-2 0-4 0,2-7-3 0,-2-3-8 15,-1-3-3-15,0-4-1 16,0-4 1-16,0-4-4 0,0-6-75 16,0-4-2-16,1-3-26 15,5-3-94-15,0-7-62 0,1-4-95 0</inkml:trace>
  <inkml:trace contextRef="#ctx0" brushRef="#br0" timeOffset="21150.0297">8659 14202 626 0,'10'-24'0'0,"-4"11"345"15,-5 7-236-15,-1 6 7 0,-6 10-61 0,-6 15-26 16,-5 10 10 0,-7 6-11-16,-3 3-10 0,1 1 1 0,-2-6-1 15,2 0-7-15,0-2-5 0,1-4-2 0,4-1-2 16,0-6-4-1,1-4-11-15,6-2-20 0,4-9-20 0,4-3 1 16,6-4-25-16,1-4-46 16,7 0 41-16,6-1 1 0,4-10 8 15,4-5 4-15,0-8 12 16,3-8 33-16,3-6 21 0,-1-7 6 0,1-6 22 15,-2-4 19-15,-3-2 5 0,0-2 15 16,-3 5-12-16,-4 9 5 16,-3 11-5-16,-6 17-9 0,-5 9 3 0,1 8-6 15,-3 17-32-15,0 17 44 16,-2 12 15-16,-4 13-24 0,-3-1-21 15,2 1-8-15,-1-3-3 16,-2-4-4-16,2-5-4 0,0-4 2 0,-1-7-3 16,2-5-2-1,2-5 0-15,2-4-65 0,3-2-32 0,0-6-38 16,2-3-65-16,6-5-185 0</inkml:trace>
  <inkml:trace contextRef="#ctx0" brushRef="#br0" timeOffset="21400.03">8880 14110 767 0,'0'0'0'0,"6"0"209"15,5 2-99-15,9-2-21 0,5 0-15 0,8-2 0 16,3-5-26-16,2 0-14 15,0-2-11-15,-3 1-13 0,-5 2-7 16,-6 1-4-16,-4 4 2 16,-8 1 1-16,-2 1-5 0,-4 5-9 0,-4 1-11 15,0 3-24 1,-2 3-6-16,-6 3-15 0,-3 3-64 0,-3 0-39 15,-2-4-115-15,1-3-311 0</inkml:trace>
  <inkml:trace contextRef="#ctx0" brushRef="#br0" timeOffset="21620.0303">9102 14064 391 0,'0'-8'0'0,"0"4"250"0,0 2-136 0,0 2 12 16,-2 12-61-16,-2 7 23 15,-3 15 28-15,-3 7-46 0,-2 10-12 16,-1 7 1-16,-1 2-15 0,-2 4-10 0,-4 4-11 15,3-6-13-15,1-3-3 16,3-7-6-16,1-8 1 0,4-5 0 16,5-2-4-16,-1-8-27 15,1-4-30-15,3-3-38 0,0-7-15 0,2-1-56 16,3-4-177-1,3-8-66-15</inkml:trace>
  <inkml:trace contextRef="#ctx0" brushRef="#br0" timeOffset="22040.0309">9692 14096 888 0,'0'-20'0'0,"-7"5"212"15,-7 1-167-15,-5 6 0 16,-4 6 0-16,-3 3-10 0,-4 14-15 15,-3 11-4-15,2 3-3 0,2 7-5 0,7 0-6 16,5 1 1-16,5-1-3 16,7 0 0-16,4-2 0 0,2 0 0 15,5 2-2-15,2-1 3 16,2 1 0-16,1-3-1 0,0 0 0 0,4 2 3 15,-1-1-4 1,1-1 2-16,2-1 0 0,-2 0-1 0,2-3 0 16,-4-2 1-16,-1 0-2 15,-3-3 2-15,-8-1-1 0,-1 1 0 16,-1-4 0-16,-8 1 1 0,-2-3 0 0,-3-1 1 15,-4-4 0-15,-1-2 2 16,-3-3 10-16,-4-1 8 0,0-3-6 16,-2-2-8-16,-1-2-4 15,3 0-4-15,2 0 0 0,3 0 0 0,4-4 0 16,3-1-78-16,3-3-2 15,4-1-60-15,1-3-54 0,1-3-131 16</inkml:trace>
  <inkml:trace contextRef="#ctx0" brushRef="#br0" timeOffset="23900.0335">9877 14507 528 0,'-3'0'0'0,"3"0"277"15,0 0-181-15,0 1-44 16,6 3-9-16,4-1 55 0,9 3-13 16,5-2-4-16,7 0-26 15,9-1-6-15,5-2-6 0,6 1-9 0,4 1-8 16,-1 0-10-1,-2 0-8-15,-6-1-4 0,-2 2-3 0,-7-4 1 16,-2 0-1-16,-5 0-2 16,-4-7 1-16,-4 1-1 0,-3-2-2 15,-4 0-4-15,-3-1-10 0,-3-1-8 0,-3-1 9 16,-2-2-2-16,-3-1-11 15,-1-4 0-15,0-1-8 0,-7 0-2 16,-3-6 14-16,-5 4 1 16,-4 1 2-16,-3-4 10 0,-1 4 8 0,-2 2 3 15,3 5 1-15,2 3 0 16,4 6 10-16,6-1 7 0,5 3-2 15,5 2-4-15,1 1-14 0,8 9 2 0,6 0 2 16,3 3 15-16,4 3-1 16,1-1-2-16,0 4 4 0,-1-2 6 15,-4 5 1-15,-5 0-9 16,-4 2-2-16,-5 0 2 0,-4 1 0 0,0-2 2 15,-5 2-1 1,-3 2-4-16,-2-1-4 0,-4 0-3 0,-4 2 1 16,2-2-5-16,-4 0 0 15,1-1 2-15,1-2-3 0,1-3 0 16,0 0-38-16,3-1-14 0,1-4-36 0,2-1-1 15,2 0-55-15,1-6-133 16,2-5-210-16</inkml:trace>
  <inkml:trace contextRef="#ctx0" brushRef="#br0" timeOffset="27070.0379">11410 14431 591 0,'4'-26'0'0,"1"3"221"15,-2-1-137-15,-3 1-19 0,0 6-21 0,-5 3 3 16,-4 2-2 0,-4 4-10-16,-5 6-11 0,-4 0 3 0,-4 4-7 15,-3 10 5-15,-4 10 2 16,1 6-2-16,3 7-4 0,1 8-3 15,5 3-6-15,5 3-5 0,2 3-5 0,6-3 3 16,3-1-4-16,3-3-2 16,4-6 2-16,11-3-1 0,2-7 0 15,7-5-2-15,2-8 4 16,1-5-3-16,2-9 2 0,3-2 0 0,-1-10-2 15,4-10 2-15,3-2 4 16,0-6-5-16,2-5 0 0,0-2 3 16,-1-3-4-16,3-3 2 15,-2-1 0-15,0 1-1 0,0-1 0 0,-2 2 2 16,-2 6-2-16,-3 5-1 0,-5 12 1 15,-7 9 0-15,-6 6-2 16,-5 2 2-16,-5 8-11 0,-1 3 11 0,0 4 0 16,-2-1 13-1,-3-1-7-15,3-5-3 0,-2-3-3 0,1-3 0 16,1-1 9-16,-3-1-3 15,0 0-1-15,0-8-1 0,-2 0-3 0,0-5 0 16,-4 1-1 0,4 5 0-16,-5 1 0 0,0 6-2 0,-5 6-6 15,-3 11 5-15,0 9 1 0,-4 8 1 0,0 3 1 16,4 1 0-1,2 0 0-15,4-2 0 0,5-3 1 0,3-5-1 16,5-4 0-16,2-3-3 16,6-2-1-16,6-5 4 0,4-3 0 15,3-4-23-15,2-5 3 16,4-2-9-16,-3-9 7 0,1-4 9 0,2-1 3 15,-4-5 5-15,-1-4 6 0,-1 0-1 16,-5-4 0-16,-1-3 0 16,-1-3 2-16,-3 0-3 0,-3 0 2 0,0 8 1 15,-4 7-1-15,-1 8 9 16,0 8 2-16,-2 2 4 0,-2 7-9 15,-3 12-14-15,-3 8 14 16,-4 7 0-16,4 2-3 0,1 0-5 16,0-4 2-16,7-3 2 15,-2-4-4-15,2-4 2 0,6-7-2 0,1-2-2 16,6-6 5-16,4-6-3 0,3 0-4 0,6-10 3 15,1-5-5 1,1-2-1-16,3-5 2 0,-1-3 2 0,-2-1 0 16,-1-5 5-16,-1-5-2 15,-2-2 0-15,-1-7 2 0,2-4 3 16,-4-3-1-16,4-2 2 15,1 0-4-15,-6 4 0 0,0 9 1 0,-6 15-1 16,-7 11 2-16,-3 8 7 16,-4 7-4-16,0 17 2 0,-6 12 13 15,-7 12 10-15,-3 7-14 0,-2-1-14 0,0-1 1 16,1-6-2-16,-1-5 0 15,3-5-1-15,2-9 0 0,4-3 2 16,4-5-3-16,2-4 0 16,3-1-6-16,0-4-18 0,0-2-14 0,3-1 6 15,4-1 4 1,0 0 6-16,5-6 11 0,3-3 1 0,-1-5 0 15,4-4 9-15,1-3 0 0,0 0-1 16,-1-4 3-16,1 6-1 16,-2 3 0-16,1 5-1 0,-1 9 3 0,-2 4 7 15,-2 9 5-15,-2 7 3 16,-3 6 3-16,0 1-4 0,-4 4-2 15,-1-1-3-15,-3-1 0 16,0 0 0-16,-6-1 7 0,-4-2 0 0,-5-3-4 16,-7-2-3-1,-1-1 0-15,-4-3-8 0,-4 1-2 0,-4-5 1 16,3-3 0-16,-1-2-3 0,3-4-5 0,5-2-10 15,3 0-8 1,7-4 0-16,6-4-8 0,3-3-9 0,5-2 6 16,2-3-16-16,7-4-62 15,7-2-53-15,3-5-90 0,2-1-257 0</inkml:trace>
  <inkml:trace contextRef="#ctx0" brushRef="#br0" timeOffset="27500.0385">12762 13990 573 0,'7'-8'0'0,"-4"5"342"16,-2 1-168-16,-1 4-77 16,-4 13-48-16,-3 14 29 0,-7 15-6 0,-3 11-26 15,-5 9-13 1,-1 4-10-16,3 0-10 0,-2 1-10 0,2-5 3 15,-1-3-3-15,2-8-4 0,7-11 2 0,5-6-2 16,5-6-17-16,2-7 4 16,8-5-11-16,4-5-11 0,2-7 9 15,8-2-1-15,5-4-14 16,3-1 5-16,5-6 10 0,2-4 9 0,1-3 11 15,0-3 5 1,-1-8-1-16,-4-2 4 0,-4-5-1 0,-7-5 0 16,-4-1 3-16,-10 0 1 15,-6 7 4-15,-2 5 15 0,-10 12 4 16,-5 9-4-16,-2 5-2 0,-6 15-2 0,-1 11 0 15,0 10-2-15,5 3-8 16,5 2-6-16,4 2 1 0,7-5-4 16,2-3 0-16,2-4 0 15,-1-6 1-15,7-4 0 0,1-6-1 0,4-3 0 16,2-1-22-16,2-3-1 15,3-2-21-15,1-4-45 0,1 0-43 16,4-2-114-16,5 0-373 16</inkml:trace>
  <inkml:trace contextRef="#ctx0" brushRef="#br0" timeOffset="29230.041">13836 14287 788 0,'-10'-7'0'16,"2"7"282"-16,-8 2-198 16,-3 13-20-16,-4 9-6 0,-3 8-19 0,-1 8-7 15,2 3-7-15,-2 0-5 0,4-2-6 16,5-8-5-16,5-3 1 15,5-4-2-15,8-3-3 0,4 0-1 0,9-4-6 16,6-3-1 0,7-6 6-16,5-2-3 0,5-3-24 0,4-5-1 15,-2-2-6-15,3-8-10 16,-6-3 14-16,-2-3 4 0,-1-5 5 0,-2-4 11 15,-3-2 5-15,0-2 0 0,0-3 2 16,-3 2 0-16,-2 2 0 16,-4 7-1-16,-7 8 2 0,-2 6-1 0,-7 5 1 15,-2 4 9 1,-4 9-5-16,-5 7 9 0,-2 9-1 0,0 2-8 15,1 1-2-15,3-3-2 16,4-1-2-16,3-6 2 0,0-2 0 16,2-1-2-16,6-4 2 15,2-2-1-15,3-3 0 0,0-5 0 0,1-2-1 16,1-1-1-16,-2-1 1 0,-1-5 0 15,-2-3 1-15,-3-6 0 16,-2 1 3-16,-1-3-4 0,-2-5 2 0,-2-1 3 16,0-1-6-16,-4-2 4 15,-2 1-1-15,4 2-1 0,0 2 0 16,1 3 1-16,7 0-4 15,2 2 2-15,4 4-1 0,4 2-2 0,0 2 6 16,2 2-2 0,0 4 0-16,0 2-1 0,-1 1 4 0,0 9 3 15,-5 4 3-15,0 5-5 0,-2 5 2 0,-3 2 1 16,0 3 0-1,-1 2 0-15,-6-6 1 0,3 1-2 0,-2-4 0 16,-1-3 20-16,0 0-11 16,0-7-12-16,-4 0 0 0,1-4-1 15,2-3-3-15,-2 0 2 16,2-3 2-16,0-2-4 0,1 0 2 0,0 0 5 15,0 0-8-15,0-4 4 0,0-4-6 16,3-2-18-16,6-5 14 16,2-3-5-16,10 0-9 0,0-5-1 0,5-2-5 15,1-4-6-15,-1 0 21 16,0 5 8-16,0 6 1 0,-4 9 4 15,-3 6 0-15,-2 3 26 16,-4 5-12-16,-4 10 3 0,-4 4 6 0,-1 7 6 16,-4 4-17-1,0-3-7-15,-3 2 5 0,-3-8 4 0,1-1-11 16,-4-6 2-16,0-2-2 0,2-4 6 0,-3-2 1 15,4-5-1 1,4-1 1-16,0 0-3 0,0-2-5 0,2-4-4 16,0-5-10-16,6 0-15 15,3-5-9-15,4-1 3 0,3-2-4 16,2-1 3-16,1-7 16 15,1 0 7-15,0-2 1 0,0 2 6 0,-2 2 2 16,-2 10-2-16,-3 4 6 16,-3 10-3-16,-2 4 2 0,-5 14 18 15,-3 9 3-15,0 7-2 0,-3 5-6 0,-1-2-9 16,1 0-2-16,3-7 0 15,1-2 1-15,7-4-5 0,1-6 2 16,2-4-1-16,2-6 0 16,2-2 2-16,0-5-1 0,3 0-2 15,0-4-6-15,2-4-11 16,-3-2-1-16,3-4 16 0,-1-3-5 0,0 0-8 15,2-5 7-15,1 0 5 0,0-4-3 0,-1-1-6 16,-3 2 7 0,-3 3 4-16,-5 7 4 0,-5 8-1 0,-4 3 16 15,-1 7 7-15,-6 12-14 16,-5 11 3-16,-7 14 9 0,-2 7-10 15,-4 5-3-15,1 5 1 16,-3 4-3-16,2 2-5 0,-2-4 5 0,3-3-5 16,0-3-1-1,4-5 1-15,1-4-1 0,3-7-1 0,1-4 0 16,0-3 2-16,2-4-3 0,1-4-14 0,0-4-2 15,1-2-7-15,2-6-8 16,2-5-6-16,4-3 1 0,2-2 25 16,0-9 4-16,7-4 5 15,1-6 3-15,0-3 0 0,2-2 10 0,-1-8-3 16,2-3-5-16,1-2-1 15,3-9 2-15,0-6-2 0,2-4-1 16,2-7 0-16,2-3 1 16,8-1-1-16,2-4 22 0,5 5-15 0,2-1-6 15,1 4 3-15,-1 9 0 0,-3 9-1 16,-2 11 9-16,-4 13 6 15,-5 8 3-15,-4 13-3 0,-5 5 0 0,1 10 5 16,-2 11 0 0,-6 8-2-16,-1 1-6 0,-5 5-6 0,-2-1-3 15,-3-3-4-15,-5-2 1 16,-7-3 0-16,-7-4-2 0,-8-3 5 15,-7-1-4-15,-4-4-3 0,-1-2 2 0,3-5-2 16,2-1-52-16,4-4-10 16,5-1-31-16,6-3-109 0,7-4-181 15</inkml:trace>
  <inkml:trace contextRef="#ctx0" brushRef="#br0" timeOffset="30720.0431">15589 14541 545 0,'-4'-17'0'0,"2"0"298"16,0 2-181-16,2 2-42 0,-1 4-16 15,0 5 2-15,-3 0-20 0,-5 4-7 0,-6 7-7 16,-7 13-2-16,-5 10 2 16,-2 4-1-16,2 4-10 0,3-3-8 15,4 1-5-15,5-5 0 16,4-4-2-16,7-4-2 0,1-4 2 0,3-6-2 15,3-2-4 1,7-3 5-16,2-5 0 0,4 0-26 0,4-3 8 16,3-8-3-16,3-1-11 15,0-6-1-15,0 1 4 0,-2-3 1 0,-3-1 13 16,-3 0 12-16,-2-1 2 0,-2-1 2 15,-4 5-1-15,-3 1 0 16,-3 7 20-16,-1 2 5 0,-2 5 12 0,-1 2-20 16,0 11-13-1,0 5 23-15,-4 2-15 0,3-1-7 0,1-5-4 16,0-4 0-16,0-2 0 15,3-3-2-15,1-3-1 0,2-2 3 0,2 0 2 16,1-10-1 0,1 0-4-16,2-1-13 0,1-4-1 0,2 1-4 15,2-3-3-15,0 0 8 0,1-1 3 0,3 3 3 16,-3 2 6-1,0 3 1-15,-4 1 1 0,-4 3 1 0,-2 4 0 16,-4 2 9-16,-2 10 3 16,-2 10 14-16,-4 6 8 0,-3 4-13 15,-2 1-9-15,0-2 0 16,0-3 3-16,-1-6-1 0,2-4 1 0,-2-3 0 15,2-6-2-15,2-3-1 0,1-1-5 16,3-3 0-16,0 0 1 16,2 0-2-16,0 0-2 0,0-5-6 0,5-2-3 15,4-3-10-15,2-2-5 16,5-4 3-16,4-1-8 0,0-2 0 15,4-4 11-15,2-2 3 16,-2-1-3-16,3-2 11 0,-2 3 0 0,-2 6-4 16,-4 5 9-1,-5 8-3-15,-4 6-4 0,-2 2 4 0,-3 11 1 16,-4 6 0-16,-1 9 16 0,0 6-6 0,-6-1-5 15,1-2 0 1,4-2-4-16,-1-6-1 0,2-5 0 0,3-5 3 16,2-4-4-16,2-3 2 15,0-4 0-15,1-1-2 0,4-1 0 16,0-5 1-16,2-2-40 15,4-4 3-15,-1 1-15 0,0-2-20 0,1-3 27 16,-1-3 10-16,0-2 5 16,-3-5 21-16,2 1 5 0,-1 0 3 15,-3 7 2-15,-2 5-1 0,-5 8 0 0,-4 4 25 16,-1 4 10-16,-1 13 12 15,-3 7 4-15,-2 5-33 0,1 3-8 16,3-9-7-16,2 1 0 16,0-8-3-16,5-4 0 0,3-5 3 0,-1-5-3 15,4-2 6 1,3 0 2-16,0-7-4 0,4-3-2 0,1-2 0 15,-4-4-3-15,2-2 2 0,-1 1 3 0,0 0-5 16,0-2 1 0,-2-1 0-16,0-3 0 0,-1-1 0 0,-1 1 0 15,-2 4 0-15,-4 3 0 16,-2 5 2-16,-4 5 4 0,0 3 19 15,-7 5-7-15,-4 7-12 16,-6 11 4-16,-3 7 0 0,-1 7-3 0,0 4-2 16,0 2-2-16,-2 3-1 15,1-2-2-15,2 0 0 0,-1 2 3 16,1-2 0-16,0 1-3 0,1-1 0 15,1-3 22-15,1 3-16 16,-1-1-2-16,2-2 0 0,-2-1-2 0,2-3-3 16,2-3 2-16,-4 0-2 15,1-2-14-15,-2-6 7 0,-2-2-2 0,0-4 1 16,-1-5 7-1,-1 0 1-15,-1-3 1 0,-3-2 0 0,1 0 2 16,-4-3-3-16,1-1 2 16,-1-1-2-16,-4-2-1 0,0 0 4 15,0 0-4-15,0-6-11 0,1 0 8 0,1-2 0 16,1-2 1-16,4-4 3 15,4 1-1-15,5-4-13 0,5-3-13 16,4 0-21-16,5-3-71 16,4-5-71-16,5-2-198 0</inkml:trace>
  <inkml:trace contextRef="#ctx0" brushRef="#br0" timeOffset="30920.0433">16549 14803 1041 0,'0'0'0'15,"0"0"112"-15,0 0-23 0,0 1-25 0,0 0-50 16,-3 2-10-16,-1 1-1 0,-2 1-6 0,-1 0-61 15,-2 0-126 1,-1-3-208-16</inkml:trace>
  <inkml:trace contextRef="#ctx0" brushRef="#br0" timeOffset="41450.0581">15644 7425 707 0,'-20'-42'0'15,"1"4"118"-15,-1 1-70 0,-3 1-8 0,-5 0-22 16,-4-1-6 0,-4 1-2-16,-3 4 2 0,-2 1-2 0,-4 0-4 15,2-1-5-15,-4 1 2 16,-1 2-4-16,2 2-3 0,-1 1 3 0,3-2-7 15,4 5 1-15,0-1-10 0,1 4-13 16,-1 1 21-16,-3 2 11 16,-2 3-2-16,-3 6 0 0,-3 4 0 15,-6 4 7-15,1 4 6 16,-6 10 0-16,-4 4 0 0,0 3 0 0,0 7-4 15,0 2-1-15,6 5 2 16,2 4 1-16,2-1 2 0,4 7 0 16,1 4-1-16,0 5-3 15,1 8 1-15,-1 4 1 0,2 6 2 0,3 1-6 16,1 5-1-16,2 1-6 0,5-2 0 15,0 0 4-15,4-3-1 16,5 0 2-16,2 0 3 0,7 2 8 0,3-1 6 16,6-1-8-1,4 1-2-15,6-3-6 0,4 1 2 0,10-1-2 16,10-1 2-16,5-1 5 15,8-2-3-15,7-3 1 0,5-2 7 16,4 0-8-16,5-5-5 0,3-2 4 0,2-5-4 16,3-3-5-16,0-2 0 15,2-5 4-15,6-7-4 0,3-6 0 0,4-6 2 16,0-4-1-1,-1-4 2-15,0-5-3 0,-1-6 0 0,-2-3 0 16,-1-5 6-16,-1-5 10 16,-3-3 2-16,0-5-3 0,-1-5 0 15,0-5-1-15,-2-6-3 16,-2-6-4-16,-2-6-2 0,-4-4 2 0,-8-3-3 15,-4-5-1-15,-5-7-1 0,-7-4 0 16,-3-5 2-16,-7-3 0 16,-4-5 0-16,1 2 3 0,-4-3-5 0,0 1-1 15,-2-5 1 1,0 1-2-16,-2-4 0 0,-1 2 0 0,-5 1 0 15,-3 0-1-15,-6 2 1 16,-6 2 0-16,-9 1-5 0,-11 6 6 16,-6 7-2-16,-13 11-2 15,-8 10 3-15,-8 6 0 0,-9 9-17 0,-8 10-8 16,-9 9-27-16,-7 10-34 0,-4 9-3 15,-5 11-102-15,3 3-281 16</inkml:trace>
  <inkml:trace contextRef="#ctx0" brushRef="#br0" timeOffset="43030.0603">20395 10521 631 0,'50'-8'0'0,"0"5"121"0,-4 0-70 16,-5 1-20-16,-7-3-21 0,-6-2-3 0,-3 1-2 16,-4-2 7-16,-2 1-4 15,-5-1-4-15,-4 0 0 0,-3 1-1 16,-3 0-2-16,-3-2 3 15,-1 1-3-15,-5-2-2 0,-7 1-25 0,-5 2 25 16,-6 1 2 0,-7-1 28-16,-5 5 6 0,-8-1 8 0,-6 3 0 15,-7 0 0-15,-10 2-8 16,-6 1-3-16,-11 1 8 0,-4-1-12 0,-5 1-3 15,-5 0 0-15,-4-2-3 0,-3 0-4 16,-1 3-4-16,2-2-1 16,0 1-6-16,4-1-1 0,1 1-1 0,5 2-3 15,7-1-2 1,4 2 0-16,5 0 2 0,9 2-2 0,3 1 0 15,8-2 2-15,7 2-3 16,5-1 2-16,8-1 1 0,7-1-3 16,6-3 2-16,7-1-1 15,3-1 0-15,4-2 0 0,3 0 1 0,1 0-2 16,1 0-5-16,2 0-11 0,-1 0-24 15,0-2-17-15,2 0-25 16,0 1-46-16,1-3-2 0,1-2-40 0,0-3-132 16</inkml:trace>
  <inkml:trace contextRef="#ctx0" brushRef="#br0" timeOffset="43400.0608">18847 10193 535 0,'31'-19'0'0,"-2"4"264"0,-4 3-161 16,-5 6-17-1,-7 2-39-15,-6 2-15 0,-3 2-11 0,-2 0-16 16,-2 0-8-16,0 4-6 16,-3 4 4-16,-7 7-2 0,-4 5 9 15,-7 3 1-15,-3 3 0 16,-5 1-2-16,-4 4 1 0,0-1-1 0,-1 1 3 15,-2 1-2-15,1-2 1 0,-1 0-2 16,3-4 1-16,3-4-3 16,7-2 2-16,5-5 0 0,6-1-1 0,7 0 0 15,2-3 1-15,3-1 2 16,3 1 7-16,9 0 10 0,3 0 13 15,12 1 5-15,4 2-12 16,7 0-9-16,7 4-6 0,0 1-7 0,2 0-3 16,3 1-1-1,-2 0 0-15,0-3 2 0,-4-1-2 0,-2-2-49 16,-5 1-11-16,-3-2-63 0,-6-5-57 0,-7-8-176 15</inkml:trace>
  <inkml:trace contextRef="#ctx0" brushRef="#br0" timeOffset="44800.0628">18027 10425 539 0,'14'-12'0'16,"-3"2"161"-16,2 1-99 0,-5 2-12 0,-1 4-23 16,-5-2-8-16,-2 0 16 15,0 0-6-15,-1-2-10 0,-6 0-18 16,-6 0-2-16,-5-1 1 0,-6 2 13 0,-6 0 8 15,-2 2 2-15,-5-1 1 16,-8 1-3-16,-3 1-7 0,-9 2 2 16,-7 1-4-16,-3 0 1 15,-7 3-2-15,-5 6-2 0,-5-1-3 0,-6 4 0 16,-3 2-2-16,-2-2 0 15,-1 1-1-15,-4-1 3 0,3-2 0 16,0 1 1-16,4 1 2 0,3-4-2 0,4 1 3 16,3 1-3-16,3-3-1 15,7 1-3-15,6-1 1 0,5-3 1 16,10 1 0-16,6-2-1 15,13-2-1-15,7 0-1 0,8 1 1 0,6-2-2 16,8 0 1 0,1 0 3-16,2 0 1 0,1 0 1 0,0-2-6 15,0 1 0-15,0 1 5 16,0 0 0-16,0-3-2 0,4 2-3 15,-3-2-2-15,1 1-1 0,-1 2-9 0,-1 0 0 16,0-1-5-16,0 1-11 16,0 0 2-16,1-1-2 0,1 1 2 15,1 0 13-15,2 0 9 16,0 0 1-16,2-5 2 0,1 0 0 0,2-2 0 15,-1-3-12-15,0-2 4 16,1-2-3-16,2-4 0 0,0-3 3 16,1 1 0-16,2-3 4 15,0-1 2-15,1 2 0 0,-2 0 2 0,-3 3 0 16,-1 2 2-16,-3 2 2 0,-1 8 1 15,-4 3 2-15,-2 3 0 16,0-1-5-16,0 2-4 0,0 4-9 0,-9 6-2 16,-6 7 7-1,-9 7 12-15,-4 3 1 0,-5 3-3 0,-1 0 0 16,-4 3-1-16,-4 0 6 15,1 5-1-15,0-4 1 0,4 0-1 16,8-3 3-16,4-4-5 0,5 2 2 0,3-4-5 16,4-1 1-16,4 1-2 15,6-2 1-15,3 1 0 0,8 1 4 16,9-1 12-16,5-2 2 15,6-3-1-15,7 1-5 0,4-4-4 0,6-3-4 16,2-2 1-16,-1-4-4 16,-1 1-2-16,-3-4 0 0,-4 2-2 15,-4-2 0-15,-3 2-66 16,-2-2-22-16,-4 1-70 0,-4-5-58 0,-6 0-144 15</inkml:trace>
  <inkml:trace contextRef="#ctx0" brushRef="#br0" timeOffset="67060.0939">9080 7493 541 0,'0'-26'0'0,"-2"-2"40"16,-4 2-11-1,-4-1-17-15,-6 1-17 0,-4 3-2 0,-5-1 14 16,-1 2-13-16,0-1 9 15,0 0 5-15,4-1-3 0,1-1 7 16,4-1 10-16,1 1 37 16,3-3-21-16,-2-1-2 0,0-2-1 0,-1-2-14 15,-3 1 1-15,-2 0-4 0,-3 0-2 16,-6 1-8-16,0 2-1 15,-2 4 5-15,-3 2-1 0,1 0 0 0,-2 0-4 16,3 2 2-16,2 0 10 16,2 0-7-16,1-3 2 0,1 2 0 15,-1 0 0-15,-1 3 5 16,-2-1-6-16,-3 1-2 0,-3 3-3 0,-3 3 2 15,-2 3-4 1,-5 4-2-16,1 0-3 0,-2 1 3 0,5 5 0 16,0-2 2-16,1 2-4 0,1 2-2 0,3 3 0 15,0 1 2 1,-1 0-2-16,-1 7 0 0,-4-1-1 0,2 5 1 15,-1 2 0-15,0-2 0 16,1 3 1-16,0 1-1 0,-1 4 0 16,-1 1 0-16,-2 5 0 15,-2 1-2-15,1 3 3 0,3 0-1 0,2-1 1 16,3 0 2-16,3 1-1 15,2 0 3-15,4 1 1 0,1-3 1 16,1 2 2-16,2-1-3 0,0 2-2 0,1 2 0 16,-1 1-2-16,0 2-2 15,0 4 0-15,2 0 3 0,1 3-3 16,3 2 1-16,4 0-1 15,1 1 0-15,3 1 0 0,3-1-1 0,1 0-1 16,1-2 2 0,1 2 0-16,3-2-4 0,3 1 4 0,2-2 0 15,-2 1-4-15,0-1 7 0,3 2-2 0,4-1-1 16,1 1 0-1,3 0 10-15,2 0-6 0,3 0 1 0,2-1-4 16,1 4-1-16,3-1 0 16,1 3 6-16,3-2-4 0,3-2 7 15,3 4-2-15,1-3 1 16,4 1-3-16,0-5-1 0,2-6 0 0,1-2 0 15,-1-1-1-15,1 1 0 16,-3 1 6-16,1-1-2 0,1-4-2 16,3-1 6-16,2-3-5 0,2-4 1 0,2-1-1 15,1-5-4-15,3-1-1 16,2-4 3-16,1-5-2 0,1 0 1 15,2-3-1-15,-1-1-1 16,1-3-2-16,0-3 2 0,-4 3 2 0,1-5-3 16,-5 0 0-1,-1 0 3-15,0 0-4 0,-3 0 2 0,0 0 0 16,1-3-1-16,-2-1 0 15,0-1 1-15,0-1-1 0,-3-1 0 16,0-2 2-16,-2-3-2 0,1-2 0 0,-3-3 0 16,3-4 1-16,-4-2 1 15,-1-4 0-15,-1-1-4 0,-1-2 4 16,0-3-1-16,-3-1-1 15,3-2 0-15,-3-1 2 0,0 2-2 0,-1-2 0 16,-3 0 2-16,0-1-3 16,-1-3 2-16,-4 0 3 0,1-1 8 15,-2-4 5-15,0-1-8 0,0 0 1 0,-2-4 1 16,-1 3-4-16,-1-1-1 15,-2-2 5-15,-1 3-4 0,-2-3 2 16,-2 1 0-16,-1-1-4 16,1-1-4-16,1 0 4 0,-1-2-4 0,2 1-2 15,0 0 2 1,-2 1 2-16,1 0-5 0,-3 2 3 0,-3 4-1 15,-3 2 0-15,-2 0 0 16,-8 3-1-16,1 1-12 0,-6 4 4 16,-1 3-20-16,-1 3-16 0,-2 2 5 0,0 3-23 15,-3 3-33-15,-1 6-27 16,-4-1-81-16,-2-3-180 0</inkml:trace>
  <inkml:trace contextRef="#ctx0" brushRef="#br0" timeOffset="97930.1371">7490 7737 677 0,'-6'-8'0'0,"-1"3"136"0,-3 1-93 16,-3 1-30-16,-4 1-11 15,-2 0-1-15,-2-1 0 0,2-4 0 16,-2 2 0-16,0-4 0 16,-1 1 0-16,-2-2-1 0,-2 0 0 0,-4 1 2 15,-3-1-2-15,-5 4 0 16,-3 1 7-16,-4 2-5 0,-5 3 3 15,-2 0 4-15,-5 0 6 0,-3 7 1 0,-6 1 1 16,-3-1 7-16,-2 3-4 16,-1-3 1-16,1 0-2 0,1-1-2 15,0 0-3-15,-2-3 3 16,2 1-1-16,0 0-1 0,1-3-2 0,-1 1-5 15,1 0-3 1,-1 2-4-16,0 1 0 0,0 2 0 0,3 0-2 16,2 0 2-16,2 5 1 15,3-3-3-15,1 1 1 0,4-2 0 16,2-2 0-16,3-1 1 0,4-4 0 0,3-1-1 15,3 0 0-15,3 0 1 16,4 0-1-16,1 0 0 0,3 0 2 16,4-1-3-16,0 0 1 15,5-2 0-15,3 3 0 0,3 0 0 0,4 0 0 16,3 0 0-16,3 0 0 15,0 0-1-15,3 0 1 0,1 0-2 16,0 0-5-16,0 0-18 16,8-3-8-16,3-2 28 0,5-4 6 0,5 0 0 15,2-5-2-15,2 1 2 0,2-3-2 16,1 0 2-16,0-3-2 15,1 2 2-15,3-1-2 0,0-3 2 0,1 0 0 16,0 2-1 0,0 1 1-16,-5 1-1 0,0-1 0 0,-3 3 1 15,-5 0 0-15,0 3 1 16,-7 3 3-16,-4 3 8 0,-4 1 0 0,-4 3 5 15,-1-1 2-15,0 3 5 0,0 0-7 16,-1 0-11-16,-3 0-3 16,-5 0-5-16,-4 13-1 0,-4 1 0 0,-5 3 0 15,-3 5 3 1,-5 4-1-16,-2 1 0 0,-1 3 0 0,-2 3 1 15,-1-3-1-15,-3 3 1 16,2 1-1-16,-2-1 0 0,2 1 0 16,4-2 1-16,1 0-1 15,2-3 0-15,4-1 0 0,2-5 0 0,6-2 0 16,5-4 1-16,4-3-1 0,3 1 0 15,5-1-1-15,1-1-2 16,2 1 3-16,9 1 0 0,3-2 0 0,8 0 0 16,3-3 1-1,8 0-1-15,3 1 3 0,5 0-5 0,3 1-33 16,-2 2-36-16,1 3-68 15,-5-2-164-15,-4-5-187 0</inkml:trace>
  <inkml:trace contextRef="#ctx0" brushRef="#br0" timeOffset="99830.1398">8068 8912 672 0,'-2'-16'0'15,"0"2"129"-15,2 1-52 0,0 5-40 0,0 0-15 16,2 1-5-16,-2 0-13 16,3 1-4-16,0 1 0 0,0 5-2 15,1-2 2-15,-2 2-9 0,0 0 2 0,-2 5-1 16,0 8 2-16,0 8 6 15,-4 10 0-15,-2 9 29 0,-1 10-8 16,-2 7-3-16,1 7 7 16,-1 6-9-16,2 4 2 0,2 5-10 0,5 2 3 15,0 0 0-15,4 3 0 16,1-2-3-16,1 2-5 0,-1-3 1 15,3-2 1-15,-3-4 3 0,0-7 6 0,2 1-4 16,-4-7-5-16,2 2-2 16,-2 0 2-16,0-3-4 0,-2 1 0 15,-1-4 0-15,0-1-1 16,-3-2 0-16,-1-1 0 0,-1-2 6 0,0-4 1 15,0-3-2 1,0-9 0-16,1-3 2 0,0-7 3 0,0-5-1 16,3-1-6-16,-3-5 1 15,1-5-2-15,0 0-1 0,0-2 2 16,-1-4 2-16,-3 2 2 0,-5-1 2 0,-5 2-5 15,-4-3-1-15,-4 5 1 16,-2-5-3-16,-1 1 0 0,-5 1 2 16,-1-4-3-16,-3 1 0 15,-3-3 0-15,0-1 1 0,-3-5-1 0,-4-3 0 16,-3-1 0-16,-3 2 0 15,-5-3 0-15,0 2 1 0,-4 2-2 16,0-2 2-16,-4 6 1 16,-4-1-4-16,-3 1 3 0,-4 1-1 0,-1 1 0 15,-4 1 0-15,-2-1 1 0,-3-2-1 16,-1 3 2-16,2 0-1 15,-3 0 0-15,-2 3 4 0,-3 3 1 0,-2 3 5 16,-2 4 0 0,-2-2-2-16,0 0-2 0,4-1 1 0,3-2-1 15,2 0 1-15,2 0-1 16,0 3-3-16,1-2-2 0,2 0 4 15,2-4 0-15,2 1 2 0,1 0 0 0,4 1-3 16,2 0 0-16,3 2 1 16,1-3 0-16,5 1-6 0,3 0 0 15,5-4 5-15,3 0-6 16,6-2 2-16,2 0 0 0,1 0-1 0,8 0 0 15,3-1 1 1,3 0-1-16,6 0 0 0,5-1 0 0,5-1 0 16,4-2 0-16,3 0 0 15,7 3 0-15,0-2 0 0,2 1 0 16,0-2-9-16,7-6-4 0,5-3-5 0,6-7 4 15,3-1 11-15,4-1-4 16,2 1-3-16,1 0 3 0,1-2 1 0,-1-1-3 16,2-1 6-1,0-3 3-15,-1 3 0 0,1-2 0 0,-2 0 1 16,2-1-1-16,0-1 0 15,0 0 0-15,0 3 1 0,-1-3-1 16,-1 3 1-16,0 1-1 16,-5 3-2-16,-3 3 3 0,-3 7-2 0,-7 5 2 15,-3 1-1-15,-4 5 0 0,-3 1-5 16,0 0-3-16,0 0 0 15,0 5 5-15,-5 6 0 0,-3 9 6 0,-6 6-1 16,-4 2 1-16,0 4-5 16,-5 1 4-16,1 0-1 0,-4 4-2 15,-3 3 2-15,-1 1 0 16,-1 1-2-16,0 1 2 0,1-5-1 0,3-3 0 15,1-4 2-15,2-3-2 0,6-3 0 16,1-4 0-16,4-5 1 16,2 0-1-16,6-4-1 0,2-2 1 0,1 2-4 15,2-1 3 1,0 1-1-16,7 0 0 0,1 2 2 0,4 0 0 15,1 1 0-15,3-1 0 16,3 2 0-16,3 0 0 0,1 1 0 16,4-3 1-16,1 1-1 15,1-2 0-15,2-3 0 0,-4-1 0 0,1-3 0 16,-1 2-1-16,-1 0-7 0,-4 1-13 15,-3 3-28-15,-4 2-45 16,-3 6-36-16,-8 4-64 0,-5 0-232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9T09:11:43.09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20348 10348 465 0,'-1'-4'0'0,"0"4"143"16,1-1-84-16,0 1-20 0,0 0-5 0,0 0-8 15,0 0-9-15,0 0-7 16,1 0 5-16,1 0 7 0,3 0 28 16,0 0 3-16,0 0-6 15,3 1-5-15,-2 2-18 0,1 0-13 0,0 2-4 16,3 2 4-1,1 0-1-15,1-1-1 0,4 2 2 0,4 0-1 16,2 1 1-16,4-1 2 0,3-1-4 0,1-1-2 16,3-2 4-1,3-1-1-15,2-1 2 0,3 0-2 0,1 1 2 16,0-3 0-16,1 0-1 15,-1 0-3-15,3 0-1 0,-3 0-1 16,1 0 0-16,-1 0-4 16,2 0 1-16,-1 2-1 0,2 0-3 0,-4-1 2 15,1-1 0 1,0 0-1-16,-1 0 0 0,-1-4 1 0,1 0-1 15,-2 2 0-15,-1-1 1 0,-4-1-1 0,-2 1 0 16,-1 1 0 0,2-1 0-16,-1 3 0 0,-2-3 3 0,-1-1-4 15,-2 2 2-15,0-1-1 16,-1 1 0-16,0-1 0 0,0 1 5 15,-2 0-3-15,1-1 4 16,1 1 8-16,0-1-3 0,0 2-4 0,-1 0-4 16,1 1 1-16,1 0 4 15,-1 0-2-15,-2 0-3 0,1-2 2 16,0 2-4-16,-3-1 0 0,3-1 1 0,-2 1-1 15,0 0-2-15,1-1 2 16,0-1 0-16,0 3-1 0,1-5 0 16,1 2 5-16,-2-1-5 15,2-1 0-15,0 2 3 0,-2-1-3 0,2-1 0 16,1 2 7-1,-1-2-3-15,-1-1 2 0,-4 3-4 0,2-3-1 16,-1 0 7-16,1 1-2 0,2 1-6 0,-3-2 0 16,4 1 3-16,1 3-4 15,2-3 2-15,-1 0 2 0,-1 0-5 16,1 0 3-16,-1-2 0 15,2 0-2-15,-3 2 1 0,0-2 2 16,-3 1-4-16,-1 0 4 16,-4-3-1-16,-4 3-1 0,0-3 0 0,-2 0 3 15,1 1-1-15,-2 0 4 16,2-4-4-16,-2 3 1 0,1-5 3 15,-1 3 0-15,0-1-4 0,-1-4 5 0,1 3-3 16,-1-5-3-16,-2 3 4 16,-2 0-1-16,-1-1 2 0,-3 1-1 15,-1-2 1-15,-1 0 0 16,0-1 4-16,-5-1-2 0,1-1-1 0,-5 0 2 15,1 2-2 1,-2 2-6-16,-2 1 3 0,0 0-3 0,-3 1-2 16,-2 2 0-16,-3-3 2 15,-2 4-2-15,-4 0 1 0,-6-3-1 16,-4 4-2-16,-6-2 4 0,-7 3 0 0,-4-1-2 15,-5-5 1-15,-3 3 0 16,1-2 0-16,2 4 3 0,2 0-3 16,2 1-1-16,7 2 2 15,2 0 1-15,5 4-4 0,0 0 1 0,4-2 1 16,-3 0 0-16,0-2 0 15,-1 2 1-15,-3-4-1 0,-8-1 0 16,0 1 6-16,-4-3 2 0,0 2 1 0,3-2-8 16,0 4 0-16,3-1 0 15,1 4-1-15,0 2 0 0,2 0 0 16,0 1 1-16,3 2-1 15,2 0 0-15,3 0 4 0,3 6 1 0,3 1-1 16,1-2-3-16,2-1 0 16,-2 1 2-16,2-3 0 0,-2 1-3 15,0-1 0-15,0-1 3 16,-1 1-3-16,-2-1 0 0,0 0 3 0,-4 0-5 15,-3 1 1-15,0 3 4 0,-2-1-6 16,0 4 3-16,3-2 3 16,0 3-5-16,4 1 4 0,0-2 1 0,1 0-2 15,4-1 3 1,0 0 0-16,3-2-1 0,1 3 2 0,1-1-5 15,1 1 0-15,-2 0 0 16,2 2 2-16,-2-1-4 0,0-1 4 16,-2-1-1-16,-3-1-1 15,0-1 0-15,-2 2 2 0,1 0-2 0,3 2 0 16,3 1 3-16,3-3-6 0,2 0 5 15,4 1 1-15,4-3-3 16,1 3 0-16,2-2 5 0,1 2-5 0,2 0 0 16,-1 0 2-16,4 4-3 15,-4-4 2-15,2 4-2 0,2-2-1 16,0 1 3-16,-2 2 2 15,0-2-5-15,0 4 3 0,-2-1-1 0,0 1 0 16,-2 0 0-16,-1-1 4 0,3 1-6 16,0-3 4-16,2-3 0 15,1 1-4-15,2-2 3 0,0 1-2 0,2 0-2 16,-1 0 4-1,2 5-1-15,1 0 0 0,0 2-2 0,0 2 1 16,0 1-2-16,5 1 5 16,2 0-2-16,3 0 0 0,2-1 0 15,1 1 1-15,4-2-1 16,1-1 0-16,3-1 1 0,3-3-2 0,3-1 2 15,4-2-1-15,2 0-24 0,3-2-16 16,0-1-34-16,0 1-19 16,-2 2-6-16,-3-3-49 0,-4 3-148 0,-7-8-196 15</inkml:trace>
  <inkml:trace contextRef="#ctx0" brushRef="#br0" timeOffset="31490.044">20823 12455 483 0,'0'-1'0'0,"0"1"167"0,0-1-81 0,0 1-22 16,0 1-28-16,0 3-19 15,0 6 28-15,0 3 20 0,-1 5-18 16,-2 6-7-16,-2 5-11 0,-2 7-6 0,-1 2-9 16,-2 7 0-16,-1-4-6 15,2 0-4-15,1-2-2 0,-3-1 1 16,2-1-3-16,1-1 0 15,-2 0 0-15,3-4 0 0,-2-2-4 0,3-5-1 16,0-2-3-16,3-6 2 16,-1-2 2-16,1-3 0 0,3-1 1 15,0-4 1-15,0-3-1 0,0-1-1 0,0-3 3 16,0 0-3-16,0 0-1 15,0-2 6-15,3-4-2 0,0-4 2 16,1-6 7-16,1-1-3 16,1-7 0-16,1-4-2 0,0-5 3 0,3-6-4 15,-2-3 2 1,1-2 2-16,3-5 2 0,-3-2 2 0,1-1 0 15,-1 0 1-15,-1 3 3 16,1 0 3-16,0 3 8 0,1 2-7 16,0 3-7-16,1 2 2 0,-1 5-3 0,0 1 0 15,1 6-2-15,-1 2 4 16,-2 6-4-16,0 5 1 0,-5 3 2 15,2 5-1-15,0 3-4 16,-2 3-1-16,2 0-1 0,1 3-3 0,3 6 2 16,-3 3 7-16,1 5 4 15,1 4 4-15,-2 1-4 0,1 3-4 16,-3 4 4-16,-1 0 1 15,1 5-3-15,-4 0 2 0,0 3-5 0,1 3-3 16,1 0 2-16,0 0-5 0,3-1-2 16,0-3 2-16,2 1-1 15,3-4-4-15,-1-1 4 0,-1-5-2 0,-1-2 0 16,-1-1-4-1,-1-3 4-15,0-3 0 0,-1 1-3 0,0-1 3 16,1-2 0-16,-1 0 0 16,0-2-2-16,1 0 1 0,-2-1 1 15,3-1 0-15,-2-2-16 0,-1 1 17 0,1-5-2 16,-3 1-33-16,0-1 29 15,-1-1-9-15,0 0-15 0,-1-2 5 16,1 0-11-16,-3-3-24 16,1 2-12-16,2 0-17 0,-1-2-62 0,1 0-24 15,-1-4-59-15,0-3-267 16</inkml:trace>
  <inkml:trace contextRef="#ctx0" brushRef="#br0" timeOffset="31940.0447">20794 12811 454 0,'1'0'0'16,"3"-2"195"-16,0 1-81 0,4-1-33 0,0 0 9 15,0-1-13-15,3 2-14 0,-1-2-6 16,3 0-14-16,0 2 5 15,-1-3 1-15,1 1-15 0,1-1-18 0,-1 0-8 16,3 1 2 0,0 0-4-16,3 2-2 0,-1-2-1 0,0-1-1 15,-2 0-3-15,0 1 2 16,-2-2 1-16,-2 1-2 0,-2 2 0 15,-4-1-24-15,-1 1-34 16,-2 1-11-16,-2 1-17 0,1 0-82 0,-2 0-62 16,-2 1-175-16</inkml:trace>
  <inkml:trace contextRef="#ctx0" brushRef="#br0" timeOffset="33330.0466">17283 12726 671 0,'0'5'0'0,"0"5"133"0,0 7-40 0,-3 9-13 16,0 8-25-1,-1 6-15-15,1 2-12 0,-1 4-16 0,1-4-7 16,1-1 2-16,0-8-1 16,2-4 2-16,0-7-1 0,0-5 6 15,0 0 6-15,0-8-4 16,0 1-7-16,0-2-2 0,0-4-5 0,0-1 4 15,0 0-5-15,0-2 0 16,0 0 0-16,0-1 1 0,1 0-1 16,0-1 0-16,0-5 14 0,0-6 8 0,1-5-6 15,-2-4-1-15,1-7-3 16,3-1-3-16,-1-5-2 0,2-7-4 15,0 0 3-15,-2-3-4 16,1-4-1-16,0 3 4 0,1-2-1 0,-1 1-3 16,0 2 4-1,2 1-2-15,-2 9 6 0,3 5 0 0,2 6-1 16,0 5-1-16,3 2 2 15,2 5-4-15,0 4 1 0,3 6 2 16,-2 1-3-16,2 3-6 0,-3 5 2 0,0 6 9 16,-1 1-7-16,-3 2 5 15,-2 2-4-15,-2-2 1 0,-3 3 1 16,-1 1-4-16,-2-1 2 15,-2 2 1-15,-7-1-3 0,-2 1 1 0,-1-3 3 16,-4 0-3-16,1-4-3 16,1 0 0-16,1-3 3 0,2-1-3 15,2-3 0-15,1-2 3 0,2-2-4 0,2-2 2 16,1-2 2-16,0 0-3 15,3 0 0-15,0 0 4 0,0 0-4 16,0 0 0-16,3-3 0 16,2-3-10-16,3 1 8 0,4-1 0 0,1 0-4 15,3 3 4 1,0-1-1-16,1 3 0 0,0 1 3 0,0 0 0 15,-2 0-7-15,-1 5 8 16,-1 2-2-16,0 1-4 0,-2 5 7 16,0 1-1-16,-1 2-2 0,0 4 2 0,0 1-1 15,-3 1-2-15,-4-2 4 16,-1 0-2-16,-2-2-1 0,0 0 2 15,-2 0 2-15,-4 0-3 16,-1-2 0-16,-3 1 9 0,-2 0-1 0,-2-1 2 16,-2 2-2-16,-2-3 0 15,-1 2 0-15,0-3-4 0,-1-2-2 16,3-3 4-16,0 2-5 15,1-4-1-15,0-2 0 0,-2-4 5 0,2-1-5 16,-1 0 9-16,2-4-3 0,-3 0-2 16,0-4 2-16,2-3-5 15,0-1 0-15,3 0 1 0,2-1-4 0,0 1-34 16,1 3 6-1,3 1-21-15,0 1-24 0,1 3-23 0,2 3-48 16,-3 0-153-16,-3-1-218 16</inkml:trace>
  <inkml:trace contextRef="#ctx0" brushRef="#br0" timeOffset="37130.0519">20467 11088 186 0,'0'-3'0'16,"-2"-1"91"0,1 1-40-16,1 1 3 0,-1-2-13 0,1 3-4 15,0-1 11-15,0-2-8 0,0 0-2 0,0-2 19 16,0 1-2-1,0-1 5-15,0 3 5 0,-1-1-9 0,0 2 4 16,-2-1 4-16,3 1-22 16,-4 2-1-16,1-3-2 0,-1 2-9 15,0-2 2-15,1 3-3 16,1 0-2-16,-1-1 4 0,1-2 3 0,-1 1-10 15,0-1-2-15,0 2 2 16,-1-2 4-16,4 0 0 0,-6-1 3 16,1-2-2-16,-2 2-5 0,1-3-2 0,-1 1-5 15,0-2-4-15,0 1 4 16,2-1-2-16,0-1-3 0,1 0-3 15,1-4-1-15,-1 2 1 16,1-2-2-16,0 1 5 0,-1-1 2 0,2 3-2 16,-3-3 6-1,0 1 1-15,0 0 0 0,-1-1-3 0,1 1-4 16,2 1 1-16,-2 1 0 15,0-3-5-15,1 3-2 0,0-2 4 16,-2-1-5-16,2 5-3 0,-3-2 6 0,3-2-6 16,-2 3 1-16,-1-3 2 15,4 1 0-15,-3 1-3 0,2 1 6 16,0-3-6-16,-2 4-1 15,1-1 4-15,0-3-4 0,0 5-2 0,0-3 2 16,-1 0 0-16,0 1-2 16,-1-1 2-16,1 0 3 0,1 0-7 15,-2-2 6-15,0 2-2 0,1 1-2 0,-1-3 2 16,0 0 4-16,-2-1-5 15,1-1 0-15,-2-1 2 0,0 3-4 16,-3-2 4-16,0-1 1 16,-1 1-3-16,-2-3 0 0,1 1-1 0,-1 0-1 15,-1 0 4 1,-2-1-1-16,1 0-2 0,1 1 2 0,1-1 2 15,3 1-4-15,-1 0 2 16,0-2-1-16,1 2 0 0,-1 0-1 16,0-2 3-16,0 3-4 0,1-2 4 0,-2 0-4 15,0 1 1-15,0-1 2 16,1 1 1-16,0 1-4 0,2 0 4 15,0-1-2-15,1 3 0 16,1-2 0-16,0 1 6 0,0-1-7 0,0 1 2 16,2-1 1-16,-2 0-2 15,3 2 0-15,-1-1 0 0,1 0 0 16,-1 0 0-16,0 1 1 15,1 2-2-15,0 0 2 0,-3 0 0 0,2 0-1 16,1 0 0-16,1 4 4 0,2-2-5 16,-2 1 2-16,2 1 2 15,1-1-4-15,0 1 2 0,2 0 0 0,-1 1-2 16,-2-3 1-1,0 2 0-15,0-3 0 0,-2-1 0 0,3 3 2 16,-1-2-2-16,-1 3 0 16,0 0 4-16,0-3-6 0,-3 1 4 15,1-1-2-15,2 0-1 0,-1 2 2 0,-1-3 0 16,0 2-3-16,0-2 4 15,0 2-1-15,0-2-2 0,-3 2 2 16,2-1-2-16,-2 0 0 16,1 1 2-16,1 0 0 0,-1 1-1 0,3-1 0 15,-2 2 0-15,3-3-2 16,-1 2 4-16,0 1 0 0,2-2-4 15,-1 1 4-15,-1 0-3 16,-1-1-1-16,3 0 4 0,-3-2-1 0,-1 2-2 16,0-2 1-16,1 3 0 0,-1-1 0 15,-1 1-1-15,1 1 1 16,0 2 0-16,1-2 0 0,0 1 2 0,-1-1-3 15,1 0 1 1,1 3 1-16,-1-1-2 0,2 2 1 0,0 1 2 16,-1-1-4-16,2 0 2 15,2 1 2-15,-2 0-4 0,1 0 1 16,1-1 4-16,0 3-6 15,1-1 5-15,-1 0-1 0,2 1-2 0,-3-1 2 16,1 0-1-16,1-2 0 0,-3 1-1 16,1 1 1-16,-2-1 0 15,-1 2 0-15,-1 0-1 0,-2 0-4 0,-1 0 10 16,0 0-5-16,2 0-4 15,1 1 6-15,0 2-2 0,4-2 0 16,0 1-2-16,1-1 2 16,-1-1-3-16,0 1 5 0,2 0-2 0,-2-1 0 15,0 2 0-15,-2 1-1 0,-3-2 0 16,1 3 2-16,-1-1 0 15,0 1-2-15,1-2 1 0,1 1 0 0,0 2 0 16,1-1 0 0,2 1 0-16,-2 2 0 0,0-2-2 0,0-1 0 15,0 2 1-15,-2 0 1 16,1 1 0-16,0 0-1 0,0 0 1 15,-2 0 0-15,0 1-2 16,-1 0 4-16,1 0-2 0,1 2-1 0,-2-1 2 16,3 1-2-16,-3 0-2 0,5 2 6 15,-3-2-4-15,-2 1-6 16,2 2 13-16,0-1-6 0,-2 0 0 0,0 2 0 15,1-1 1-15,-1 1-2 16,-2 1-1-16,3 1 3 0,-1-1-2 16,-2 0 0-16,4 1 0 15,-1-1-2-15,1 1 3 0,2-3 0 0,-1 1 0 16,1-2-3-1,1 1 3-15,-2 1 0 0,1 1-2 0,0-3 3 16,-2 2-2-16,1 1 2 0,0-1-1 0,-2 3-1 16,1-2 2-1,-2 2 0-15,-1 0-1 0,1-1 0 0,1-3 1 16,-1 1-2-16,1-2 1 15,2 1-1-15,-1-2-1 0,1 2 4 16,2 1 0-16,-4-2-3 16,1 3 1-16,-2-5 0 0,0 2 0 0,-1 0 0 15,0-2 0-15,1 1 0 0,2 0 0 16,0-2 0-16,0 0-1 15,0-3 2-15,0 3-1 0,0 0-1 0,-1 2 2 16,-1 3-1-16,1-3 0 16,-1 1 0-16,2-1 0 0,0 0-3 15,-1-2 3-15,3 0 0 16,-2-1 0-16,2-1-3 0,0 3 3 0,0-1 0 15,1 3-3 1,0-3 3-16,-2 1 0 0,0 2 0 0,-2-2 0 16,1 3 0-16,-1 1 0 0,0-2 1 0,1 0-4 15,-2 0 5 1,2 0-2-16,-1 2 0 0,-1 1 0 0,1-1 2 15,-4 1-4-15,1-1 1 16,2-1 3-16,-4 1-4 0,2 0 3 16,4-2 0-16,-2 1-2 15,2-4-1-15,1-1 2 0,1 2 0 0,-1-1-2 16,2-1 1-16,-3 3-1 15,2 0 4-15,-1-2-2 0,-2 3 0 16,1-1-1-16,1-2 1 0,-3 4 0 0,2-3 0 16,-1 2-2-16,0 0 1 15,-1 0 2-15,1 1 0 0,-3 1-1 16,0 1 0-16,1 2 1 15,-2 0-2-15,0 0 2 0,2-1-2 0,0-1-1 16,1-3 3 0,0 0 0-16,2-1-2 0,1-3 2 0,1 3-2 15,1-1-2-15,-1-1 6 0,1 3-5 0,-1-6 0 16,2 3 3-1,1 0-1-15,0-1 0 0,-1 1-4 0,1-2 4 16,-2 3 0-16,0 1-1 16,0-3 3-16,-2 6-4 0,-1 0 2 15,-1-1 4-15,0 5-8 16,-2-2 5-16,1-1 0 0,-1 2-2 0,-1-3 2 15,1-1-1-15,3 1-2 16,-1-2 4-16,0-2-2 0,0 1 0 16,1 0-3-16,2 0 3 0,-1 0 0 0,-1 3 0 15,0 0 2-15,-3-1-4 16,2-1 2-16,0 2 1 0,-1-3-2 15,4 1 0-15,-2-1 1 16,0-1 0-16,3 1 0 0,2-2-2 0,-1-2 1 16,0 0 2-1,1-2-1-15,-3 4 0 0,0-1 0 0,0 0 1 16,-4 5-2-16,1-4 2 15,-1 4-1-15,-2 1 0 0,-1-2 0 16,0 1 1-16,-1 1-2 0,1-2 2 0,2 0-1 16,0-2 0-16,2-1-1 15,1-4 1-15,-1 1 0 0,2 1 1 16,1-3-1-16,-2 2 0 15,2 1 1-15,0-1-2 0,1 0-1 0,-2 1 4 16,2-3-1-16,0 0-2 16,1-1 0-16,2-2 2 0,-1 3-2 15,1-2-1-15,-1-1 2 0,-1 4-4 0,2 0 3 16,-3 2 0-16,1 2-1 15,-1-1 4-15,-2 1-1 0,2 1-2 16,-2-1 2-16,2-3 0 16,-2 1-2-16,1-2 1 0,2-1 1 0,-1 3-2 15,2-3 2 1,1-2-2-16,-1 1-3 0,1-1 7 0,-1-2-6 15,2 0-2-15,0 0 0 16,0 0-2-16,0 2-7 0,0-2 2 16,1 0-1-16,1 0-1 0,0 0 5 0,0 0-5 15,-2 0-1-15,0 1 10 16,0-1-6-16,0 0-9 0,0 0 4 15,0 0-4-15,0 0-11 16,0 0 9-16,0 0 0 0,0 0 0 0,0-2 1 16,0-4-31-16,0 2-46 15,0-3 2-15,3-4-39 0,2 2-63 16,3-6-32-16,2 1-87 15</inkml:trace>
  <inkml:trace contextRef="#ctx0" brushRef="#br0" timeOffset="42540.0595">20357 10899 444 0,'0'-5'0'15,"-3"0"143"1,-2-2-80-16,0 0-21 0,1 0-21 0,-1 2-3 15,2 0-8-15,-2 0-3 16,2-2 2-16,2 0 12 0,0-1 14 16,-1-1 5-16,2 5 17 15,0 2 6-15,0 2 7 0,0 0-7 0,0 0-28 16,0 0-15-16,0 1-10 15,0 8-6-15,0 7 4 0,0 4 13 16,2 4-3-16,3 2-3 0,3 4-3 0,1-4 2 16,3 2 0-16,0-2 0 15,2 2-1-15,0-5 1 0,1 3 5 16,-3-6 4-16,2 0-7 15,-4-1-3-15,4-2-2 0,0 1-4 0,-1-1-1 16,-1-1-3-16,-1-4-1 16,-3 4-2-16,1-1 0 0,-2-3 3 15,-1 0-5-15,-3-1 3 0,-1-4-1 0,0 0 0 16,-2-3 0-16,0-2 7 15,1 0-6-15,-1 0 1 0,1-1 0 16,0 0-3-16,-1-1 2 16,0 0 6-16,0 0-2 0,0 0 2 15,0-1 2-15,0-2 9 16,-3-4 0-16,-1 0 2 0,0-1 4 0,-3-4-5 15,1-2-8-15,0 1 0 16,-2-2-2-16,3-1-3 0,-2 0-4 16,2-1 1-16,1-2-2 0,-3 1-1 0,0-2 0 15,0-2 2-15,-1 2-2 16,-1-1 0-16,-1 0 3 0,1 0-2 15,-1 3 4-15,2-2-2 16,0 1-1-16,0 1 2 0,0-3-5 0,2 2 0 16,-1-3 2-1,1 5 6-15,-1-4-2 0,-1 1 4 0,0 2 2 16,1 0 4-16,0 3-2 15,-2 0-2-15,-3 1-2 0,0 1-1 16,0 2-2-16,-3-1-3 0,2 2 4 0,2-2-4 16,-1 2-3-16,4 0 0 15,-2 0 8-15,3-1-9 0,-3-1 2 0,3-1 8 16,-2-1-5-1,0-1 4-15,0 1-3 0,1-1-2 0,-3 1 2 16,0-3-2-16,-1 5-1 16,-1-2 1-16,0 3 0 0,1 1-3 15,-1-1 0-15,3-1 6 0,2 0-5 0,0 0 6 16,3-2 1-16,1 1-1 15,2 0 4-15,-2-3-2 0,0 1-2 16,0-2 4-16,-3-1-3 16,1 3-4-16,0-1 7 0,-1 0-5 0,0 4-4 15,-1-3 6-15,1 0-6 16,0 2-3-16,-2 0 2 0,1-2 4 15,1 2-6-15,0 2 2 16,0-3 1-16,0 2-2 0,0 0 0 16,0 0 1-16,1 0-2 0,-1 0 2 0,-2 4 0 15,0-4-2-15,0 2 2 16,0-1 2-16,0 1-4 0,2-2 2 0,-4-1-2 15,3 2 1 1,-2-2 0-16,1-1 2 0,-2-2-3 0,1 0 2 16,1-1 1-16,-1 3-3 15,-1 0 1-15,0 1 0 0,-1-1 0 16,2 1 0-16,0 2 1 15,0 1-2-15,2 0 2 0,-2 0 0 0,2 1-2 16,-1-1 2-16,-1-4-2 0,2 4 0 16,-3-4 2-16,2 0 1 15,-1 0-2-15,0 1 0 0,-1 0 1 0,1 1-1 16,0-2 0-16,0 3 0 15,0 0 0-15,-1-3 0 0,3 4 0 16,0 1 0-16,-1 1 0 16,0 0-1-16,1 2 0 0,-1 0 2 0,1-1-1 15,0 4 0-15,0-3 0 0,0-1 0 16,2 2-1-16,-5-2 2 15,1 1 1-15,-4-2-3 0,0-1 1 0,0 0 0 16,0 1 0 0,-1-1 0-16,3 3-1 0,-2 0 0 0,5 1 2 15,-1 0-1-15,3-1-1 16,0 2 2-16,1 1-1 0,1-1 0 15,-2 2 0-15,1-3 0 16,1 3 0-16,-2-3 0 0,-1 0 1 0,3 2-4 16,-1-2 5-16,3 0-1 0,-1 0-2 15,-1-1 2-15,3 3-1 16,0 1 0-16,-1-1 0 0,0 1 0 0,1-1 0 15,-2-1 0-15,0 1 0 16,0 1-2-16,1-1 4 0,-2 0-2 16,1 0 0-16,0 0 0 15,2 0 2-15,0 3-2 0,0 0-1 0,0 0 0 16,1-2-1-1,-1 2 2-15,0 0 0 0,0 0 0 0,-3 0-1 16,0 0 3-16,0 0-4 0,-2 0 4 0,1 0-4 16,1 0 1-1,-1-1 2-15,2 1 1 0,1-1-4 0,-1 1 3 16,1 0 0-16,-2 0-2 15,1 0 0-15,-3 0 1 0,1 0 0 16,-2 2-1-16,-2 3 0 16,1-1-2-16,-1 3 6 0,1-1-4 0,-1 2-1 15,-1-1 4-15,-1-1-3 0,0 2 0 16,-1 0 2-16,-1-2-1 15,0 2-1-15,-1-1 2 0,3 2 1 0,-1-2-2 16,2 3-2-16,2-2 2 16,-2 4 0-16,1 0-2 0,-1 2 2 15,0 1 0-15,-1-1-1 16,1 1 2-16,-2-1-2 0,1 3 2 15,-1-2-2-15,0 2 0 16,1-2 2-16,-1 1 0 0,1 1-1 0,2-2-1 16,-1 1 2-16,2 0-2 0,-2 2 1 0,1-1 1 15,0 3-2 1,-2 0 2-16,0 1-1 0,1 0 0 0,-2 4-1 15,0-3 1-15,0 2 0 16,-1-2 2-16,1-3-3 0,-2 0 0 16,4 1 2-16,-2-2-2 15,1 2 0-15,1-5 2 0,0 2 1 0,1-2-4 16,0 1 3-16,1-1 0 15,-2-1-2-15,1 1 1 0,-1-2 0 16,-2 2 0-16,1 0 0 0,-1 0 1 0,-1 2-1 16,1 0 0-16,0-1 0 15,1 2-2-15,1 1 3 0,0 0-1 16,0 1 0-16,1 1 0 15,0 0 2-15,0 0-4 0,-2 0 3 0,0-1-2 16,0 1-1 0,-1-1 4-16,0 1-1 0,-1-1-3 0,1 0 3 15,-1 1-1-15,1-2 0 0,2 0 0 0,1-4 0 16,0 0 0-1,0 2 0-15,0-1 0 0,0 2 0 0,0 1 0 16,0-2 2-16,0 0-3 16,1 3-1-16,-2-5 3 0,1 3-2 15,0-1 1-15,2-2 0 16,-1 2 0-16,2-3 0 0,-1 1 1 0,-1 1-2 15,2-1 1-15,-1-1 0 16,-1 1 0-16,1 0 0 0,-1-2 2 16,-1 1-3-16,-1-1 1 0,1 0-1 0,-1 2 2 15,-2-1 0-15,1 0-2 16,-1 0 1-16,2 1 0 0,0-1 0 15,1 1-1-15,-1 0 2 16,2-1 0-16,-1 0-2 0,0 0 2 0,1 0-2 16,-3 0 0-1,2 3 2-15,-1 0-1 0,-3 1-2 0,1 2 4 16,-2-2-2-16,3 1-2 15,0-1 4-15,1-1-4 0,-2 2-3 16,0-2 7-16,1-1-4 0,0 2-2 0,-2-2 4 16,4 4 0-16,-4-1-11 15,3 1 5-15,0 0 2 0,1-3-5 16,3-2 3-16,1-5 3 15,2-2 0-15,0 1 2 0,1-4 1 0,0-2 0 16,1 0-3-16,2-3 3 16,0 1-9-16,0-1 4 0,0 0-3 15,0 0 2-15,0 0 4 0,2-4-2 0,2-4-2 16,3-6 7-16,3-10-2 15,4-1 0-15,0-1 2 0,1-3-1 16,1 1 0-16,1-2 0 16,-2-1 1-16,2 0-1 0,-3-1 0 0,4 0 1 15,-2 0-1 1,4-1 0-16,0-2 1 0,-2-1-1 0,2 0 0 15,1-3 0-15,0 1 0 16,1-4 0-16,1-1 1 0,0 1-2 16,1-1 1-16,-1 3 1 0,0 0-2 0,3 1 2 15,-1-1 0-15,-1 3-2 16,-2-1 2-16,1 1 1 0,-4 3 0 15,0 1 0-15,2-2 2 16,-1 1-6-16,1-1 4 0,1 0-1 0,-1 1-1 16,0 3 0-16,1-1 1 15,-2 3-2-15,1 0 2 0,-2-1-1 16,0 3 0-16,-2-2 0 15,1 1 2-15,-2 1-3 0,1-3 2 0,0 4 0 16,-1-2-2-16,1-1 2 0,1 3 0 16,0 2-2-16,0 2 2 15,0 1 0-15,-3 0-1 0,0 3 0 0,1 0 0 16,0 0 1-1,4-2-1-15,-1 0 0 0,1 1 0 0,0 0 1 16,-3 2-1-16,1 2-1 16,-6 1 2-16,0 2 1 0,0-1-3 15,-1 2 1-15,0 1 1 0,0 0-2 0,2 0 1 16,-1 2-1-16,-1-2 1 15,5 1 0-15,-4 0 0 0,3 0 0 16,-1 3 0-16,1-1 0 16,-1 2 0-16,2-4 0 0,-1 1 0 0,0 1-1 15,1 0 2-15,1 0-1 16,-2-1 0-16,2 1-1 0,-2 0 2 15,-1 0-2-15,-2 2 2 16,-3 2-2-16,1 0 0 0,-4 1 2 0,-1 0-1 16,0 0 0-16,0 1-1 0,0-1 3 15,0-3-4-15,2 3 2 16,-1-1 2-16,-1 0-4 0,1 2 2 0,1-2 2 15,-3 3-4 1,4-2 1-16,-1 0 1 0,-2 2 0 0,3 0-2 16,-2 0 2-16,1 0-5 15,-1 0 5-15,-1 0 0 0,1 0-4 16,1 0 4-16,1 2 0 15,-2 0-3-15,0 1 4 0,0-1-1 0,-1 0 0 16,2 3-2-16,0-2 2 0,0 1 0 16,0 1-2-16,-1-2 2 15,1 2 0-15,-2 2-2 0,2-2 2 0,-2 3 0 16,1 1-1-16,1 1 1 15,1-2 0-15,1 3 0 0,0-3-1 16,-1 1 0-16,1-2 2 16,-2 0 0-16,1 1-1 0,-2-1-1 0,-2 0 2 15,3 3-2-15,2-1 1 0,-1-1 0 16,2 2 0-16,-2 2 0 15,1-3 0-15,1 5 0 0,1-1 0 0,-2-1 0 16,2 0-1 0,-2 2 2-16,1-2-1 0,-2 2-1 0,1-1 2 15,1 2 0-15,-1 0-3 16,0-1 4-16,0 4-1 0,1-1-2 15,1 1 1-15,1-1 1 16,0 1-1-16,-1 0 0 0,1 0 0 0,1-3 0 16,-1 1 0-16,-2-2 1 0,0 1-1 15,0 1-1-15,-3-1 1 16,1 4 0-16,-1-2 0 0,2 1 0 0,1 2 0 15,-1 0 0-15,0-3 2 16,3 3-3-16,-3-1 0 0,-1 0 1 16,-1 1 0-16,1-2 0 15,-1 1 0-15,1 2 0 0,-1-2 0 0,1 0 2 16,1 1-3-1,2-3 2-15,-4 1-1 0,3-2 0 0,1 1 0 16,-2-2 0-16,3 0 0 0,-3 0 0 0,2-3 0 16,-4 3 0-1,1-3 1-15,-1-1-1 0,-2-1 0 0,2-2-1 16,0 1 2-16,1 1-2 15,1 0 2-15,2 0-1 0,1-1 0 16,0 0 0-16,0-1 2 16,0 0-3-16,-2 4 2 0,-3-4-2 0,0 2 0 15,0-1 2-15,-4-2-1 0,4 4 0 16,-1-2 0-16,-2-2 0 15,1 1-1-15,2 0 2 0,-1 0 0 0,-1 2-2 16,2-1 2-16,-2 0-1 16,0 0 0-16,4 0 0 0,-2 0 0 15,-1 1 0-15,4 2 0 16,-4-2 0-16,4 2 0 0,-1 1 0 0,-2-3 1 15,1 2-2 1,-2-4 1-16,1 2 1 0,-1 0-2 0,-1-2 0 16,1 0 1-16,1 1 0 0,1-2-1 0,0-1 1 15,-1 2 0 1,-1-1 0-16,3 0-1 0,-2 2-1 0,0-3 4 15,0 2-2-15,-1-2 0 16,2 3 0-16,0-2 0 0,-1 1 0 16,0 0 0-16,-1-4 0 15,1 3 0-15,-2-2-1 0,-1-1 1 0,2 2 0 16,-1 1-1-16,1-2 1 15,1 2 0-15,0 1 0 0,-1-3 0 16,2 2-2-16,-1-2 4 0,2 1-2 0,-3 1 0 16,1 0 0-16,-2 0 0 15,3 0 0-15,-2 2 0 0,1 1 0 16,-1 0 0-16,0-3-1 15,-1 0 1-15,0 1 0 0,1-4 1 0,0 4-2 16,1 0 0 0,1-1 2-16,1 2 0 0,-2-4-1 0,1 4 0 15,1-1 1-15,-1 1-2 0,1 1 1 0,-2-2 1 16,1 0-2-1,-4-2 0-15,3-2 1 0,-1 1 0 0,1 1-3 16,-2-3 3-16,0 2-3 16,-1-3 4-16,2-1-2 0,-3 2-1 15,-2 0 1-15,2-3-3 16,-3 2-5-16,0-2 6 0,0 0 2 0,0 0 1 15,0 0 0-15,0 0 10 16,-3-2-7-16,-1-4-1 0,-2 0-1 16,1-2-2-16,-2-1 2 0,0-1 0 0,-2-3-1 15,0-1 0-15,0-2 3 16,-2-1-5-16,0 1 4 0,-2-5-3 15,1 3 0-15,-4-2 2 16,1-2 1-16,-1 2-4 0,-3 0 3 0,-1-4 0 16,-1-1 0-1,-1-1 0-15,-2 0-1 0,2 0 0 0,-1-1-2 16,1 1 2-16,4 1 0 15,-1-2 0-15,1 0-1 0,4 3 0 16,-5-2 2-16,0-3-2 0,1 2 0 0,-3 0 2 16,2-1-1-16,0 3-2 15,3-1 4-15,4 2-2 0,0-2-3 16,3-1 4-16,0 0 0 15,4 0-2-15,0 3-1 0,1 0 2 0,0 7 0 16,-1 0-1-16,3 9 1 16,0 1 0-16,1 3 0 0,1 0 0 15,0 2-2-15,-2 1 4 0,2 0-1 0,0 1-2 16,0 0-5-16,0 0-1 15,2 8-7-15,4 4 12 0,2 8-2 16,5 7 2-16,5 6 2 16,2 3 0-16,5 5 0 0,3 2 2 0,3 1-3 15,1 1 0 1,1 0 2-16,-1-2 1 0,-1 1-3 0,-4 0 0 15,-3-3 1-15,-2 2 0 16,-3-3-2-16,-3-5 7 0,0 0-6 16,-4-5 2-16,-1-1 1 0,-1-2-3 0,-3-3 0 15,0-1 1-15,1 0-36 16,-2-6 9-16,1 1-13 0,0-2-26 15,2-4-30-15,1 2-19 16,1-2-40-16,0 0-22 0,-1-4-101 0,-3-3-350 16</inkml:trace>
  <inkml:trace contextRef="#ctx0" brushRef="#br0" timeOffset="47610.0666">19386 12676 409 0,'-2'12'0'15,"-1"5"158"-15,0 3-50 0,-3 3 0 16,1 7-31-16,-1 6 4 15,-5 7-1-15,-2 10-27 0,-4 9-10 0,0 9-4 16,-1 4-13-16,2 10-14 16,1 3-8-16,-1 5-1 0,1 4-1 15,3-5-2-15,1-7 0 16,3-6 0-16,2-11 2 0,2-4-2 0,-1-1 0 15,0-6 40 1,-2-4-16-16,1-6-10 0,-1-4 8 0,-1-4-2 16,2-5-10-16,-2-8-6 0,1-5-2 0,3-6 1 15,-2-6-3 1,3-1 0-16,0-1-24 0,0-4-24 0,3-3-24 15,0 0-22-15,0-2-106 16,2-3-78-16,1-5-127 0</inkml:trace>
  <inkml:trace contextRef="#ctx0" brushRef="#br0" timeOffset="47990.0671">18934 14266 522 0,'-1'-1'0'0,"1"1"283"15,0 0-181-15,0 0-31 0,1 8-34 0,2 8 18 16,2 6-9-1,0 4-22-15,2 1-9 0,0-1-4 0,0-2-3 16,1-2-5-16,-2-7-2 16,1 0 0-16,-2-5 1 0,0-3-2 15,-1-1 0-15,1-2 9 16,0-3-5-16,1 0 0 0,0-1-3 0,0 0 0 15,4-2 2-15,0-4-3 16,5-3 0-16,2-5 0 0,4-7 0 16,3-3 0-16,2-4-3 0,2-7 3 0,-1 0-9 15,4 1 4-15,-2 4-5 16,0 3-22-16,-4 6 5 0,-3 7-31 15,-4 6-61-15,-3 5-10 16,-7 3-87-16,-5 0-255 0</inkml:trace>
  <inkml:trace contextRef="#ctx0" brushRef="#br0" timeOffset="48440.0678">17834 15172 796 0,'3'-10'0'16,"13"-2"262"-16,6-2-179 0,5-2-9 0,6-2-22 15,8 0-4-15,5 0-2 16,5 0-14-16,1 1-11 0,-2 3-9 15,-4 1-8-15,-6 5 0 16,-7 5-4-16,-5 1 0 0,-5 2 1 0,-5 0-1 16,-3 0-17-16,-5 2-3 15,-2 2-12-15,-5 0-4 0,-1 3-16 16,-2 0-52-16,-9 3-6 15,-3 2-54-15,-11 1-201 0</inkml:trace>
  <inkml:trace contextRef="#ctx0" brushRef="#br0" timeOffset="48710.0681">18137 15022 691 0,'0'-3'0'15,"0"2"345"-15,0 1-254 0,0 2-35 0,0 8-36 16,-4 12 2-16,-4 16 6 15,-2 13-1-15,3 6-1 0,-2 0-3 16,1-4-9-16,2-3-5 16,1-3-4-16,-1-6-1 0,1-7-2 0,1-2-3 15,1-4 2-15,2-6 1 16,0 2-2-16,1-8-27 0,0-2-12 15,3-1-35-15,2-5-19 16,3-1-30-16,-1-6-76 0,4-1-49 0,1-8-116 16</inkml:trace>
  <inkml:trace contextRef="#ctx0" brushRef="#br0" timeOffset="49080.0687">18341 15313 624 0,'-8'12'0'0,"-2"6"248"15,-1 8-161-15,-1 3-25 0,0 5-10 0,0-2-11 16,4 1-13-16,4-4-11 0,1-4-7 16,3-4-7-16,0-6-2 15,7-3-2-15,4-3 1 0,3-2 1 0,2-3-2 16,2-4 2-16,3 0 15 15,-2-5 2-15,2-5-12 0,-1-3 9 16,-1-1 0-16,-2-5 7 16,0 0 2-16,-6-4-2 0,0 1 2 0,-2-4-4 15,-4-1 1-15,-1-2 2 0,-4-1-7 16,-2 0-4-16,-6 5-2 15,-3 3-3-15,-5 3-3 0,-4 5 2 0,-1 1-4 16,-3 8-3 0,0 4 2-16,1 1-2 0,2 9-8 0,2 5-11 15,5 3-17-15,2 1-18 16,5 0-4-16,4 1-20 0,2-1-42 15,1-4-27-15,7 0-25 16,2-6-134-16</inkml:trace>
  <inkml:trace contextRef="#ctx0" brushRef="#br0" timeOffset="49360.0691">18705 15167 622 0,'-2'-9'0'16,"-3"5"308"-1,-1-2-197-15,1 4-42 0,0 1-7 0,1 1-5 16,-1 3-24-16,0 10-15 0,0 7 0 0,0 9 7 16,1 6-4-1,-3 3-8-15,3 2-7 0,-1-3-4 0,1-2 1 16,0-4-2-16,1-2 0 15,-1-6 0-15,0-2-2 0,1-2-21 16,-2-4 8-16,1 0-11 16,3-2-16-16,-1 0-6 0,2-5-19 0,0-2-38 15,0-3-24-15,1 0-37 0,1-3-165 16</inkml:trace>
  <inkml:trace contextRef="#ctx0" brushRef="#br0" timeOffset="49590.0694">18817 15083 501 0,'6'-22'0'0,"-3"8"245"0,-2 8-121 0,-1 2-38 16,0 3 4-16,0 1-8 0,0 1-49 0,-1 9-17 15,-2 13-1 1,-1 19 15-16,-3 12-7 0,1 6-10 0,-2-2-8 15,1-8-3-15,2-6 0 16,1-4-4-16,0-6-16 0,-1-4-27 16,3-4 5-16,-1-5 9 15,0-2-93-15,-1-5 4 0,-2-2-88 0,2-3-383 16</inkml:trace>
  <inkml:trace contextRef="#ctx0" brushRef="#br0" timeOffset="50410.0705">19277 14853 527 0,'-3'-36'0'16,"-1"3"243"-16,-1 3-156 0,3 6-22 16,-3 2 11-16,1 5-14 0,2 6-13 0,0 5 13 15,-1 3-5-15,3 3-6 16,0 5-40-16,-2 21-17 0,-3 23 12 15,-5 26 44-15,-1 23-21 16,-1 8-10-16,-1 5-5 0,3 1-5 0,-2-2-1 16,-1 6-6-1,-2-5 0-15,1-6 0 0,-1-9-2 0,-1-13 0 16,1-13-14-16,2-7-13 15,1-8-1-15,4-10 1 0,3-7 14 16,5-10-17-16,0-10-3 0,5-6-7 0,5-7 9 16,1-2 8-16,2-3 0 15,3-7 12-15,-1-3 1 0,0-3 0 16,3-6 7-16,-2-2 2 15,-1-7 1-15,-1-3 0 0,1-6 0 0,-1-6 1 16,0-7 0-16,0-6 2 16,-3-6-2-16,-3-5 1 0,-5-5-1 15,-3-3 1-15,-8 3 2 0,-10 4 7 0,-2 13 3 16,-4 10 2-16,-6 14 4 15,1 8-1-15,2 6-10 0,4 4 5 16,7 3-7-16,5 0-5 16,6 0-1-16,5-1-2 0,5-3-3 0,7-2 1 15,6-2 2 1,2 1 1-16,3 2 0 0,1 2-2 0,-2 1 1 15,2 0 1-15,2 0 0 16,-1-1-1-16,-1 0 1 0,-4 1 0 16,-2 2-1-16,-3 1 1 0,-2 5 0 0,-3 1 5 15,-3 3-1-15,-2 3-2 16,1 11-4-16,0 9 3 0,-2 11 5 15,1 2 1-15,-3 5-3 16,1-2-3-16,0-3 1 0,1-4-1 0,-1-2 0 16,2-4 0-16,-2-4-1 15,1-4 0-15,1-2 0 0,0-2 0 16,1-2-10-16,1 3-10 15,-2-6-9-15,0-1-23 0,1 1-5 0,0-4-52 16,-1-2-114-16,1-3-119 0</inkml:trace>
  <inkml:trace contextRef="#ctx0" brushRef="#br0" timeOffset="51000.0714">19547 15293 482 0,'4'3'0'0,"3"-3"217"16,-2 0-133-16,2 0-26 15,5-5-8-15,2-6-6 0,2-2-5 16,0-4-14-16,2 0 3 16,-2 0 9-16,0-3-4 0,-3 1-11 0,-2-1 3 15,-1-1-5-15,-3 1-4 16,-4-1-7-16,0 1-3 0,-3 0-2 15,0 6-1-15,-1 2 2 16,-4 3 0-16,-2 5-5 0,-3 3 0 0,-3 1-3 16,-1 5-1-16,-3 7 4 0,-1 5 0 15,1 4 4-15,1 4-4 16,3 3 0-16,2 2-5 0,3-3-4 0,4 1 7 15,4 1 1 1,1-7 0-16,8-2-2 0,2-3-2 0,4-8 1 16,1 1 3-16,6-5 2 15,1-5 6-15,3 0-3 0,0-4-2 16,3-4 2-16,-1-2-2 15,-3-2-2-15,3-1 0 0,-4-3 0 0,0-1 1 16,-3-4 1-16,1-4-2 0,-2-1 0 16,-2-5 0-16,-2 1 12 15,-6-4-3-15,0 1 0 0,-4 4-3 0,-5 4-2 16,-1 6 0-16,-1 9 2 15,-8 5-6-15,0 4 0 0,-6 8-3 16,1 14 0-16,-6 4 4 16,2 8 5-16,1 5-10 0,3-1 8 0,3-1-5 15,5-4 0-15,3-3 2 0,3-2 3 16,5-4 1-16,6-3-2 15,2-4-1-15,3-3-4 0,2-5-1 0,3-4 4 16,1-1-2 0,1-3-3-16,0 0-9 0,0 0-21 0,-1 0-18 15,-1 0-12-15,-2 0-41 16,-3 2-13-16,-5 2-44 0,-5 0-127 15</inkml:trace>
  <inkml:trace contextRef="#ctx0" brushRef="#br0" timeOffset="51480.072">18041 16286 875 0,'0'1'0'0,"7"0"154"16,8-1-69-16,4-2-40 15,9-8 0-15,7-2 8 0,10-4-7 16,11-2-21-16,10-4 3 16,10-2 1-16,8-3-11 0,9-1 4 0,9-3 4 15,6 0 3-15,5 0-2 0,5 1 4 16,6 3-5-16,0 2-4 15,6 3-5-15,-1 2 0 0,-1 2-4 0,-4 1-1 16,-11-1 0-16,-8 4-3 16,-10 2-3-16,-8 0 0 0,-8 3-4 15,-11 1-1-15,-12 1 1 16,-11 2-1-16,-15 3-2 0,-10 0-7 0,-12 2-11 15,-4-1-27 1,-6 1 4-16,-9 0 18 0,-7 3-55 0,-9 2 5 16,-7 6 14-16,-8 2-7 0,-10 1 3 0,-7 3-8 15,-9 0-42 1,-6 4-17-16,-8-1-40 0,-7 2-129 0</inkml:trace>
  <inkml:trace contextRef="#ctx0" brushRef="#br0" timeOffset="51810.0725">18215 16442 825 0,'-43'13'0'0,"12"-3"269"16,9-3-202-16,11-2-36 15,6-3-18-15,6 0-4 0,10-1-18 16,10-1 4-16,9 0 12 15,12-2 9-15,10-7 9 0,11-2 1 0,13-5 1 16,10-2 20 0,12-4 3-16,11-2-3 0,8-1-2 0,4-1-10 15,3 3 1-15,-3 1 4 0,0 4-3 0,-3 0-12 16,-5 2-10-1,-2 4-4-15,-8 3-3 0,-6-2-4 0,-9 6 1 16,-10 1-3-16,-9 3-3 16,-14 1 2-16,-11 0 0 0,-13 0-1 15,-11 1-61-15,-6-1 6 16,-8 0-42-16,-6 0-20 0,-5 0 12 0,-10 4-57 15,-8 4-111-15,-5 2-270 16</inkml:trace>
  <inkml:trace contextRef="#ctx0" brushRef="#br0" timeOffset="65830.0921">12803 12792 459 0,'-16'-3'0'0,"0"0"187"0,-2-1-74 0,-1 3-40 16,-4 0-11-16,-2 1-29 15,-5 9-1-15,2 0-5 0,-3 4-13 16,0 2-5-16,1 5 8 15,1 3-1-15,0 4 1 0,2 10 3 0,0 8 1 16,1 10-5-16,2 9 2 16,0 8-4-16,6 2-2 0,2 0-1 15,6-2-1-15,5-7-3 16,5-9 1-16,10-7 1 0,8-11 6 0,6-8-1 15,9-5 2-15,7-10 3 0,5-7-1 16,6-8 0-16,4-3-7 16,3-11-6-16,2-6 23 0,-2-6-17 0,-3 0-9 15,-6-2 5 1,-4 4-4-16,-6 3-2 0,-10 1-2 0,-6 8-17 15,-8 0-17-15,-8 7-21 16,-5 0-35-16,-2 5-60 0,-7-2-88 16,-5 0-224-16</inkml:trace>
  <inkml:trace contextRef="#ctx0" brushRef="#br0" timeOffset="66410.0929">12808 12329 422 0,'-25'-10'0'0,"-8"6"140"16,-4 5-93-16,-6 13-15 0,-7 10-4 0,-7 7 4 15,-3 10 7-15,-7 10-8 0,-3 7-3 16,-3 8 5-16,-1 5 17 16,5 7 5-16,5 2-2 0,6 10-8 0,5 4-21 15,2 5-8-15,3 3-4 16,3-5-7-16,3-5-3 0,6-8-1 15,11-8 3-15,9-7-6 16,9-5-3-16,7-3 6 0,8-5-2 0,8-4-1 16,7-2 11-1,3-4 0-15,3-2-6 0,2-3 2 0,4-3-3 16,-1-3-2-16,4-4 0 0,4-2 1 0,-1-2-9 15,5-8 5 1,1-6-3-16,-1-13-3 0,1-5 5 0,1-8 1 16,0-4 2-16,-1 0 2 15,-1 0 2-15,-3 1-6 0,-3 2-14 16,-7 1 1-16,-2 1 7 15,-5 1 9-15,0 3 0 0,-3 1-18 0,-3 1 10 16,1 3-10-16,-6 0-22 0,-3 1-24 16,0 1-36-16,-6-3-103 15,0 0-11-15,-4 2-127 0</inkml:trace>
  <inkml:trace contextRef="#ctx0" brushRef="#br0" timeOffset="67260.0941">12445 12518 553 0,'3'-24'0'16,"3"2"174"-16,-2-1-109 16,0 0-30-16,3 1 3 0,0-2 1 15,2 5-15-15,3 0-13 16,5-1-2-16,1 0-5 0,7-1-3 0,-3 2-1 15,4 4 0 1,-1 3 2-16,3 5-2 0,6 4 25 0,5 3-1 16,3 11 3-16,3 7-13 15,2 4-9-15,-4 0-1 0,0 3 5 16,-5 0 8-16,-1 5 8 0,-4 1-8 0,-2 3 3 15,-1 8-12-15,-3 3 0 16,-2 8-5-16,-2 3 0 0,-3 3 2 16,-2 1-1-16,-3 0-2 15,-3 2-3-15,-3 1 2 0,-3 2 3 0,-3-1-1 16,-2 1 1-16,-1-1-7 15,0-2 6-15,-4-3 0 0,-2-1-4 16,-4-5 2-16,-3-3 3 0,-4-5-5 0,-5-2 2 16,-5 1 3-16,-5-2-1 15,-6 1-3-15,-3-1 0 0,-5-1 1 16,-6 1-1-16,1-6 0 15,-4-2 0-15,0-6-11 0,-1-2 3 0,-1-3-13 16,1-1-19 0,2-4-29-16,4-4-73 0,2-5-42 0,-3-4-366 15</inkml:trace>
  <inkml:trace contextRef="#ctx0" brushRef="#br0" timeOffset="68160.0954">21330 12126 693 0,'-6'-21'0'0,"-2"-1"21"16,1-5 12-16,-7-3 0 0,-6 1 47 0,-2 0-41 16,-6 8-8-16,-4 3 2 15,-7 5-11-15,-3 3-1 0,-6 8 22 16,-2 2-18-16,-3 9 1 15,-2 13 2-15,-2 12-11 0,-4 12-4 0,0 10 1 16,-1 10-2-16,1 10 0 0,3 11-5 16,0 10 0-16,3 9-4 15,0-1 3-15,4-4-1 0,9-6 0 0,7-6-5 16,10-3 0-1,11-3 13-15,7-2-7 0,9-2-3 0,12-5-1 16,10-3-2-16,9-5 0 16,9-6 4-16,9-3-5 0,7-10-9 15,7-5-12-15,3-6 10 16,3-7-16-16,2-5 2 0,3-5 18 0,1-7-2 15,2-12-55-15,1-2 62 0,2-15 6 16,0-10 12-16,-1-6 14 16,-3-9 5-16,-4-9 3 0,-5-9 2 0,-9-13-10 15,-8-6 4-15,-12-8-11 16,-8-4-4-16,-11-1-1 0,-8-1-5 15,-11-3-3-15,-6 1-7 16</inkml:trace>
  <inkml:trace contextRef="#ctx0" brushRef="#br0" timeOffset="76910.1076">20642 11360 478 0,'2'-7'0'0,"4"4"71"0,-4-3-6 16,-1-1-11-16,-1 3 13 15,0 1-27-15,0-4-15 0,-3 5-17 16,-1-4 6-16,0 0 15 0,-1 1 9 0,1-2 2 16,0 2 1-16,1-2-1 15,-1 0-9-15,1 0-8 0,-1 0 4 16,1-2 2-16,0 2 1 15,-2-1 0-15,2 1-4 0,-3 0 2 0,0-1 1 16,-1 1-4 0,-1-2 0-16,-3 1 0 0,0-1-6 0,-1-2-2 15,-1 2 0-15,2-3 3 16,-1-2-3-16,1-2 0 0,-2-2-2 15,1-2 0-15,-2 0 0 0,0-2 2 0,-1-3 3 16,-1 2 1-16,-1-3-6 16,0 1 1-16,-1 2-1 0,-2-5 2 15,2 0-5-15,-2-2-3 16,1-2 5-16,1 1-4 0,2-1-3 0,0 0 5 15,0-2-4-15,1 0-2 16,-1-1 5-16,-2-2-3 0,2 1-1 16,-2-3 4-16,-4 1-5 15,1 1-3-15,-5-2 0 0,1 3-1 0,0 0-4 16,-2-3 4-16,0 1 0 0,3 1-2 15,-3-1 0-15,2 2 9 16,1 2-7-16,-3-2 9 0,2 1-1 0,1 0-1 16,-2 0-1-1,0-2 1-15,-1 4-2 0,2-1 2 0,0 0 1 16,0 0-1-16,3 1 2 15,-1-1-4-15,2 2-5 0,1 0 6 16,1 1-4-16,2 0-4 0,0 1 0 0,1-1 3 16,1 3-2-16,1 0 1 15,-1 0 0-15,1 2-3 0,0 0 2 16,-2 1 0-16,-1 3-1 15,0 1 0-15,-1 0-1 0,1 3 1 0,2 1 0 16,1 1 1-16,2 3-2 16,2 1 2-16,3 2-1 0,-1 3 0 15,3 0 0-15,3 2 2 16,-1-1-3-16,3 3 2 0,-2-2-1 0,1 3 0 15,1-1 0-15,-1 1 1 0,1 1-1 16,-1 0 0-16,1 0 2 16,0 1-2-16,0 0 0 0,0 0-1 0,0 0-2 15,0 0 1 1,0 0-1-16,0 0-2 0,0 0 3 0,0 0-2 15,0 0-3-15,0 0 9 16,0 0-3-16,1 1-3 0,-1 1 7 16,0-2-2-16,0 1-2 15,0-1 2-15,0 0 2 0,0 0-3 0,0 0 0 16,0 0 5-16,-1 0-3 0,0 0 2 15,-2-4-1-15,1 0-5 16,-3-4 4-16,0 0-1 0,0-1-1 0,0 0 0 16,0 1 1-16,1 1-2 15,0 1 1-15,0 2 1 0,1 2-2 16,-1 0-1-16,1-1 0 15,-1 3-3-15,-2 0 2 0,-1 6-3 0,0 8-1 16,-3 4 4-16,4 7 1 0,1 0-3 16,-1 4 5-16,5 0 0 15,0-1-12-15,1-3 7 0,5-3-2 0,2-4-1 16,5-3 7-1,2-5-1-15,4-3-1 0,1-4 5 0,1-3-1 16,0-3-1-16,1-6 0 16,2-8 6-16,1 0-6 0,-3-6 0 15,2-2 2-15,-4-5-2 16,-1-2 0-16,-2-4 3 0,-5 0-3 0,-4-1 0 15,-6-1 1-15,-2-1-1 0,-12 3-3 16,-5 4 2-16,-5 4-3 16,-3 6 5-16,-1 8-2 0,-1 6 1 0,-1 8 0 15,-2 5-4-15,-2 13-1 16,-1 8 5-16,-1 3 0 0,4 5 0 15,2 4 0-15,5 2 0 16,6-1 0-16,6 2 0 0,6-2 1 0,6-2-1 16,8-1-2-1,7-2 1-15,9-5 0 0,4-4 0 0,4-6 2 16,5-6-2-16,-2-5 1 0,1-7-2 0,-2-1-2 15,-2-6 6 1,-1-7-2-16,-3-4 0 0,-5-5 0 0,0-5 3 16,-6-4-4-16,-5-3 2 15,-6 0 4-15,-6-4-6 0,-3 1-1 16,-8-2 1-16,-3 3-4 15,-5 5-1-15,-1 6-1 0,-4 8-1 0,0 11 6 16,-2 6-2-16,-2 9-3 0,0 8 8 16,0 9-2-16,0 6-3 15,3 7 7-15,2 6-2 0,3-1-1 0,7 2 0 16,5-3 2-16,7-4-3 15,2-1 0-15,9-6 1 0,4-7 0 16,2-8-2-16,2-5 2 16,2-8-5-16,2-4 6 0,3-7 2 0,2-10-2 15,2-9 1 1,0-4 2-16,-2-4-8 0,-2-4 4 0,-5-1 0 15,-3 1 0-15,-6-3 1 0,-3 2 2 0,-6-5-4 16,-2 3 1 0,-6 5-1-16,-6 3-3 0,-3 8 6 0,-3 10-3 15,-2 6 1-15,-2 9 0 16,-3 10 0-16,-4 11-8 0,-5 11 8 15,0 8 0-15,4 7-2 16,3 1 3-16,7-2 1 0,7-4-3 0,8-5 2 16,5-7-1-16,7-4-5 15,4-7 6-15,3-8-2 0,4-4-3 16,0-7 8-16,2-5-2 0,2-10 1 0,-1-7 0 15,1-3-5-15,1-5 2 16,-6 1 0-16,0-2 3 0,-5 0-4 16,-6 0 2-16,-5 1 1 15,-1 1-2-15,-10 4 0 0,-5 4 1 0,-5 8-2 16,-4 8-2-1,-4 5 2-15,-4 12-6 0,-3 9 9 0,-2 7-3 16,3 4-2-16,3 3 6 0,5-1-4 0,6-1 1 16,7-2 0-1,8-3 0-15,5-3-6 0,5-1 8 0,6-3-3 16,7-6-10-16,2-3-4 15,3-5 0-15,0-3-2 0,0-2 9 16,-1-2-2-16,-3 0-1 16,-1 0 6-16,-2-2-1 0,-2-1-6 0,-2 3 6 15,-2-2 2-15,-4 2-2 16,-1 0 0-16,-2 0-7 0,-2 1-6 15,-1-1-1-15,2 0-1 0,-2 0 9 0,0 0 11 16,0 0 2-16,-2 0 0 16,-1 0 2-16,-1 0-4 0,-1 0-1 15,-1 0 3-15,-1 0 5 16,-2 0 9-16,2 0 3 0,0 0-2 0,-3 0-4 15,1-2-1 1,-3 0-4-16,1-1 0 0,-2-2 7 0,3 1-4 16,-2-4-1-16,-3 0 4 15,-1 2-5-15,-3-2 3 0,-4 1 6 16,-1 0 0-16,-3 2 3 0,-1-2-3 0,0 0-7 15,-1 2 0-15,-1-2-2 16,-2-2-5-16,1-2-2 0,-3 1 4 16,1 1-4-16,-2-3 0 15,-3 0 2-15,-1 0-2 0,-3-3-2 0,1 2 2 16,-4-2 5-16,0-1-2 15,2 0 6-15,-2 0-3 0,-1 0-2 16,3-1 0-16,0-1 0 0,1 2-3 0,-2-4 3 16,2 2 0-16,-2 1 1 15,-2-5-5-15,-1 2 3 0,0 0-5 16,0-1 2-16,1-1 13 15,-5-1-8-15,1 1 2 0,0-3-2 0,-4 1-4 16,0-2 4 0,0 4-1-16,-4 0-5 0,-2 4 0 0,2 0 7 15,-1-2-6-15,-1 1 1 16,3 0-4-16,-3-2 1 0,4 1 2 15,0-2 1-15,2-2-4 0,1-1 4 0,3 1 2 16,0-3-5-16,2 1 2 16,-1 0 0-16,2-2-2 0,1 1 2 15,-1-1 3-15,0 2-4 16,-1 0 0-16,-2 2 4 0,-2-1-5 0,0 1 2 15,-1 0 0-15,-1 1-3 16,-1-1 4-16,-3 2 1 0,2-2-3 16,3-1 0-16,0 2 1 15,1-2-2-15,0 2 2 0,-3 1-1 0,3-2 0 16,-2 4 0-16,0 0 1 0,0 1-2 15,-4 2 2-15,-1 2 4 16,0-2-2-16,-2 1 1 0,0-1 1 0,0 0-4 16,1-1 5-1,0-2-3-15,1-1-3 0,2-4 0 0,1 1 5 16,0-2-7-16,-2 2 2 15,-4 3 1-15,-1-2-2 0,0 5 1 16,-1-5 1-16,1 0-2 0,-2 1 2 0,-3-2 0 16,2 4-1-16,1-1 0 15,2 1 1-15,0-1-1 0,1-1 0 16,-1 1 0-16,0 0-2 15,1 0 4-15,0 0-1 0,0-2-1 0,1 1 0 16,-1 1 1-16,-2-1-2 16,0-2 2-16,3 3 2 0,-2-2 0 15,3 2 1-15,2-1-2 16,2 1-3-16,-2 1 2 0,0 1 2 0,1-1-3 15,-1 1 0-15,4 1 0 0,-1-2 0 16,-1 2 0-16,3-1 3 16,-2 2-5-16,1 0 4 0,-1 1 0 0,5 2-2 15,-1 0-1 1,3 1 2-16,2 0-2 0,1 2 2 0,2-2-2 15,-1 3 1-15,0 1 0 16,3 0 0-16,-2 0-1 0,4-1 2 16,2 3 0-16,3 0-1 15,1-3 0-15,3 3 1 0,2-1-1 0,1 1-1 16,3-1 0-16,2-1-1 0,0 3 3 15,4-2-1-15,3 2 0 16,2-1-1-16,2-2 1 0,1 2 0 0,1 2 0 16,4 1 1-16,0 1-1 15,3 3 0-15,1 0 0 0,1 0-5 16,0 0 7-16,0 0-4 15,0 0-8-15,0 0 10 0,0 0 0 0,0 0-13 16,-1 0 15-16,1 0-4 0,-1 0-1 16,1 0 3-16,0 2 0 15,-6 4-13-15,-1 7 11 0,-4 5 2 0,-4 5 0 16,0 11 0-16,-1 3 0 15,-2 9 0-15,3 5-3 0,0 2 3 16,3-3 0-16,5-4-3 16,5-6 2-16,2-6-3 0,5-8 2 15,6-4-2-15,0-8-1 16,2-4 1-16,0-7 3 0,-3-3 0 0,0-2 2 15,1-8-1-15,0-7 0 0,3-6 5 16,1-3 3-16,1-8-9 16,-1 0 1-16,-2-2 0 0,0-3 2 0,-5-2 0 15,1 1 0-15,-3 0-4 16,-1-1 4-16,-2 1 1 0,-3 2-6 15,-1 2 2-15,-6 7 1 16,-6 7 0-16,-1 8 3 0,-2 3-2 0,-2 10-2 16,-1 5 2-16,0 11-4 15,-4 12-2-15,1 5 5 0,3 6 0 16,0 3-6-16,5 4 7 0,4 0-2 0,2 1-5 15,7-6 8 1,1-3-4-16,8-6-2 0,7-5 1 0,5-4 1 16,1-7 0-16,7-3 2 15,-1-6 0-15,1-5-2 0,-3-1 3 0,-5-11-2 16,-1-4 2-1,-4-4 5-15,-3-2-6 0,-4-4 0 0,-4 0 9 16,-1-3-7-16,-6-1-1 0,-3 0 3 16,-5-2-3-16,-6 1-2 15,0 2 2-15,-3 3-2 0,-2 8-6 0,0 3 9 16,1 10-3-16,-1 4 0 15,1 5 0-15,0 12-3 0,0 7 1 16,-1 6 3-16,3 8 0 16,4 7-6-16,3 3 8 0,5 5-2 0,6-2 0 15,4-1-3 1,9-6 3-16,6-6 0 0,7-9-5 0,4-5 5 15,2-10 0-15,3-7 6 0,-4-6-7 0,-1-2-4 16,-1-10 10 0,-1-6 0-16,-4-4-4 0,-1-8 2 0,-1-3-2 15,-5-3 1-15,-3-2 1 16,-5-6 1-16,-5 1-7 0,-3-5 6 15,-6-3-2-15,-7 0-2 16,-5-1 1-16,-6 3 0 0,-2 8 0 0,-1 7-6 16,-4 9 3-16,3 11 3 15,-1 9 0-15,2 4 4 0,1 12-10 16,0 10 8-16,1 8-2 0,1 8 0 0,5 9-2 15,4 1 1-15,2 1-1 16,8 0 0-16,5-3 2 0,7-3 0 16,10-4-5-16,7-8 3 15,3-3 2-15,6-8 0 0,0-7 5 0,0-8-5 16,0-5 0-1,-5 0 0-15,-4-14-1 0,0-4 2 0,0-5 2 16,-6-7-4-16,-2-6 2 0,-5-1 5 0,-7-4-6 16,-4 2 0-1,-4-1 9-15,-11-2-10 0,-2 1 2 0,-8 0 0 16,-4 2-15-16,-2 9 12 15,-2 10-1-15,-2 13-4 0,1 7 9 16,-1 16-4-16,0 14-6 16,-2 9 10-16,4 13-2 0,-1 7 0 0,7 8-2 15,7 4 3-15,6-2-2 16,10-5 2-16,4-9 1 0,13-11-4 15,9-10 0-15,5-9 2 0,3-10 0 0,1-10 2 16,-3-5-2-16,1-14 0 16,1-8 8-16,3-7-4 0,-4-9-6 15,2-3 4-15,-3-5-1 16,-8-2-2-16,1 1 2 0,-7-6 2 0,-7 2-4 15,-4 1 1 1,-3 2-1-16,-6 5 2 0,-5 10-2 0,-5 8-6 16,-2 16 1-16,-4 9 10 15,-3 12-8-15,-5 15-2 0,-4 9 8 0,-1 10-3 16,-1 4-2-16,4-1 6 0,7-6-2 15,1-9-2-15,11-5 2 16,4-9 3-16,3-8-7 0,5-7 3 0,1-3 0 16,0-2-15-1,0-2-3-15,7-10-8 0,5-10 24 0,5-5-5 16,5-5-23-16,-3-4-8 15,0 2 18-15,-1-1 11 0,-3 0 4 16,0 1 9-16,0 3-3 0,-5-1-2 0,0 6 2 16,-2 2 1-16,-3 5-3 15,-2 7 2-15,-3 4 7 0,0 5 1 16,0 3 2-16,-2 0-5 15,-2 1-7-15,-3 8-1 0,-1 6 0 0,-4 3 1 16,0 7 2-16,-2-1 1 16,1 4-3-16,-2 3 2 0,0 3-1 15,-1 4 0-15,-1 6 0 16,-3 7 0-16,0 7 0 0,0 8 0 0,-2 5 2 15,-4 6-2-15,-1 7 0 0,0 2 4 16,0 8-4-16,0-1 0 16,2-2 4-16,-1 2-3 0,-1-3 2 15,0 3-4-15,-4 2 2 16,-2 5 2-16,0 0 0 0,-6 2-3 0,3 3 0 15,-3 3 12-15,2 2-7 16,3 1 2-16,3-4 2 0,2-2-5 16,2-4 5-16,4-6 0 15,2-8 5-15,2-7-1 0,5-7-7 0,0-8-4 16,1-7 4-16,2-7-5 0,-1-7-2 15,5-10 2-15,1-5 4 16,2-7-6-16,1-7 2 0,2-9 0 0,0-3-2 16,1-3-4-16,0 0 2 15,0-5-3-15,5-10 9 0,0-11 4 16,3-8-9-16,1-7 0 15,-1-2-8-15,0-2-3 0,0-1 10 0,1-2 1 16,-2 2-2-16,0 3 6 0,1 2-1 16,-2 7-2-16,-1 0 1 15,2 4 1-15,-1 4-2 0,0 1 0 0,3 5 0 16,-4 2-1-1,2 4 2-15,0 4 0 0,-3 2 0 0,-2 6-8 16,1 2-1-16,-2 1-4 16,2 15 10-16,1 8 2 0,0 11-2 15,2 4 6-15,1 1 0 16,3-4-4-16,1-2 2 0,5-4-1 0,0-9 0 15,5-3 0-15,-2-7 1 0,-3-4-2 16,-3-2 1-16,-1-5-1 16,-2 0 0-16,-3 0 2 0,1-5 1 0,-5-9-2 15,3-3 7-15,-5-6-4 16,1-5-2-16,-2-3 1 0,-2-4-1 15,-4-3 0-15,-3-5 0 16,0-3 0-16,-7-3-2 0,1 5 1 16,-3 2 0-16,-2 10 0 15,1 12-3-15,-3 11 2 0,1 9-6 0,-3 14 8 16,-3 13-2-16,-4 12-6 0,2 14 10 0,-1 10-5 15,2 9 0 1,3 6 4-16,3 0 5 0,7-3-6 0,8-6 2 16,7-11 0-16,11-7-2 15,12-10 5-15,11-12-3 0,3-6-3 16,6-7 0-16,0-10 10 15,-3-6-10-15,-2-8 0 0,-6-12-1 0,-2-4 1 16,-4-8 0-16,-3-7 6 0,-3-4-7 16,-4-6 2-16,-4-3 4 15,-6-4-9-15,-5-2 8 0,-2-1 1 0,-8-1-7 16,-3 0 4-16,-3 3 0 15,-4 3-2-15,-3 5 0 0,-1 12 1 16,-1 7-1-16,-4 15 0 16,2 10-1-16,-6 6-2 0,1 20 3 0,-1 10 0 15,-1 12-4 1,0 14 7-16,6 8 2 0,-1 5-6 0,9 3 2 15,8-5 6-15,8-7-6 0,8-9 3 0,12-9-4 16,9-8 0 0,4-7 0-16,6-10 3 0,-1-9-3 0,0-9-1 15,3-3 1-15,-6-14 0 16,1-9 0-16,1-5 5 0,-2-7-7 15,1-6 4-15,-1-3 1 16,-4-6-5-16,-4-5 4 0,-3-2 0 0,-5-2-4 16,-6-4 3-16,-4 1-2 15,-6 6-1-15,-5 2 3 0,-6 12-1 16,-4 12 0-16,-3 9 0 0,-1 15 6 0,-2 9-5 15,-4 8 3-15,2 17 0 16,-5 8-5-16,0 11 2 0,3 7 6 16,2 4-9-16,6 4 4 15,7-1 3-15,7-3-7 0,6-4 4 0,11-7 1 16,6-8-4-1,8-7-1-15,4-7 2 0,4-10 0 0,-3-7 6 16,-2-5-8-16,-4-7-5 0,-3-8 8 0,-4-6-1 16,0-4 0-1,-3-6 0-15,0-2 2 0,-4-5-3 0,-4-4 2 16,-2-3 0-16,-7 1-1 15,-3-2-2-15,-9-1 1 0,-4 3-3 16,-6 5 6-16,-1 8-2 16,-4 11 0-16,-4 8 0 0,0 12-2 0,-3 12-2 15,0 12 4-15,1 15 0 16,-1 10 0-16,3 11 1 0,4 8 1 15,7 5-3-15,7 1 2 0,11-4 6 0,4-9-8 16,13-8 2-16,13-9 0 16,5-10-6-16,7-8 9 0,0-9 0 15,-1-10-8-15,-4-7 5 16,-1-7-2-16,-1-8-8 0,-4-10 13 0,3-6-5 15,-5-4-2 1,1-8 6-16,-5-2-3 0,-4-5 0 0,-4-1 0 16,-4 0 0-16,-8-7-1 15,-3-2 2-15,0-3-1 0,-10-1-6 16,-3 4 5-16,-2 7-1 0,-4 14-4 0,-1 14 9 15,-2 15-6-15,-1 9-2 16,-2 20 5-16,-2 13 0 0,-4 12-5 16,0 16 9-16,0 13 2 15,5 9-7-15,4 10 2 0,9 0 12 0,8-8-16 16,7-10 6-16,16-12 0 15,6-14-1-15,8-11 2 0,3-11-2 16,-2-14-4-16,1-12-2 0,-1-2 2 0,-4-18-1 16,2-8 6-16,0-9-1 15,-3-6-3-15,3-6 0 0,-4-6 4 16,-3-2-4-16,-3-5 2 15,-5-3 0-15,-4-6-1 0,-2-6 0 0,-4-3 1 16,-5-3-1 0,-1 7-8-16,-8 9 2 0,-6 15-1 0,-5 19 8 15,-6 18-2-15,-7 15-4 16,-5 12 6-16,-5 22-2 0,-4 12-3 15,1 14 7-15,2 4 6 0,2 5-9 0,4 9 0 16,6 1 8-16,7 1-9 16,8 1 2-16,8-7 5 0,7-9-8 15,6-10 2-15,11-8 0 16,5-12-8-16,3-14 10 0,2-10-4 0,-1-11-11 15,0-11 10-15,1-11 4 16,2-10-2-16,3-9 2 0,2-10 3 16,0-6-5-16,2-9 2 15,-4-2 0-15,-3-3-1 0,-4-3 0 0,-7 2 0 16,-7-1 0-16,-6 6 0 0,-4 6 3 15,-11 14-4-15,-6 14 2 16,-8 16 3-16,-8 16-5 0,-6 11 2 0,-7 17-1 16,-4 12-3-1,-2 13 6-15,0 5 3 0,3 5-9 0,0-1 5 16,9-1-2-16,3-3 0 15,8-2-111-15,9 1-10 0,6-5-123 16,10-4-11-16,2-10-244 0</inkml:trace>
  <inkml:trace contextRef="#ctx0" brushRef="#br0" timeOffset="82760.1158">11348 9716 350 0,'-1'-31'0'0,"-4"0"180"15,-1-1-73-15,0 0-24 16,-3 1 0-16,-4-1-22 0,0-1-15 0,-3 6 14 15,2 0 1-15,2 2-34 0,-3-1-7 16,4-3 2-16,0 1 5 16,3-1-5-16,3 4-16 0,0 0 8 0,0 4 2 15,-2 6-4-15,3 4 7 16,-2 4 8-16,3 6 2 0,3-1 1 15,0 2-9-15,0 0-12 16,0 5-10-16,0 9-4 0,0 3 10 0,5 4 21 16,0 2-10-1,2 2 1-15,6 0-5 0,-2 2-6 0,3-1 2 16,1 1-2-16,1-2-2 0,-1 4 4 0,1 0-1 15,-1-3 0 1,1 6 3-16,0-3-6 0,0 2-1 0,1 1 5 16,1-1-4-16,1-2 2 15,2 0 4-15,1 0-2 0,1-2 0 16,1 2-1-16,0-3-4 15,-2 3-3-15,1-1 0 0,0-2 13 0,-3 3-5 16,0-5 2-16,-1 0-1 0,0-2 1 16,1-1 8-16,0-1-4 15,1-1 0-15,1-1 0 0,-1-2-7 0,1 0-2 16,3 0 2-16,-1-2-7 15,0 3 0-15,0-2 8 0,-2 2-7 16,-3-3-2-16,-1 1 2 16,-1-1 2-16,-3 1-3 0,0-1 0 0,2 1 4 15,-6 2-2 1,2-1 4-16,0 1-3 0,-4 3-3 0,3 2 0 15,0-3 7-15,1 3-7 0,0 0 0 0,3-1 7 16,-1-1-8 0,1 2 2-16,1-2 4 0,-2 2-4 0,3 3 5 15,-2 1-2-15,0-1-3 16,2 2 3-16,-1-3-2 0,1 1-3 15,0-2 2-15,1 2 2 16,1-1-4-16,0 0 2 0,4 4 6 0,-2-1-7 16,1 2 0-16,1-1 7 15,-2 3-8-15,1 2 2 0,0 1 2 16,-2 1-3-16,1 2 0 0,1-2 4 0,2 2-3 15,-2-2 4-15,1-3-1 16,0-1-5-16,1-2 2 0,1 0 5 16,2 0-6-16,-2 0 0 15,2-1 8-15,1 0-7 0,-3-3 5 0,2-1-5 16,-2 0 0-1,1-3 4-15,-2-1-6 0,-3-3 2 0,1-2 1 16,-2-1-2-16,-3 0 0 0,1-2 0 0,-2-1 3 16,1-1-1-1,-1 1 4-15,-1-4-5 0,-1 3-2 0,-1-3 2 16,-1 0 1-16,0-2-3 15,-5 0 1-15,-1-3 0 0,-1 1 0 16,-5-3 3-16,0 0-5 16,0 0 4-16,0 0 5 0,0 0 0 0,0 0 4 15,0-1 7-15,-4-5-11 16,0 2-7-16,0-2 0 0,1 2 1 15,1 2-4-15,-3-1 6 0,1-3-3 0,-3 4-6 16,2-1 8-16,-1-1-4 16,-3 0-1-16,0 0 3 0,-3-5 0 15,0 4 0-15,-4-4 1 16,0-2-2-16,-3 1-2 0,-3-3 2 0,-2-2-1 15,-5 1-9 1,1-5 5-16,-4-2-5 0,-1 0-3 0,-1-2 12 16,0-1-2-16,-2-4-1 15,0-1 8-15,-2 0-4 0,-1-3-2 16,1-2 6-16,2 1-4 0,-2-3-1 0,1-1 4 15,2-2 4-15,-3 4-6 16,1 1 0-16,-2-3 6 0,-2 4-6 16,-2 1 3-16,1 1-1 15,1 6-4-15,-2-4 4 0,4 0 1 0,1 1-5 16,1-2 4-16,4-2 3 15,-1-2-6-15,1-1 2 0,2-2 0 16,0 0-1-16,1-1 0 0,1 2 1 0,-2 1-2 16,0 1 2-16,3 3 2 15,-5 0-5-15,3 1 4 0,-1 1 5 16,1 0-4-16,0-2 6 15,5 3-5-15,-3 1-4 0,2-5 0 0,1 1 5 16,-2-1-6 0,2 1 2-16,1-5-1 0,0 2 0 0,4-1 0 15,2-1 2-15,1 0-3 16,2 2 2-16,0-2 0 0,1 0-1 15,-1 0-2-15,1-1 3 0,1 3-2 0,-1 1 1 16,2 0 0-16,0 2 0 16,-1 5 2-16,1-1-2 0,2 2 0 15,0 2 0-15,2 1 5 16,2 3-7-16,2 0 4 0,0 4 0 0,2 1-4 15,1 4 4-15,0 2-2 16,0 2 0-16,0 5 0 0,1 1 0 16,0 0-6-16,0 0 1 15,1 3 0-15,2 4-4 0,3 3 9 0,1 4 0 16,4 5 1-16,3 3-1 0,1 5 4 15,1 4-5-15,2 3 0 16,5 2 1-16,0 4 0 0,3 3 3 0,3 0-1 16,0 1-2-1,2 4 0-15,4-4 2 0,-1 2-3 0,5 0 2 16,1-5-1-16,2 0 0 15,1-2 0-15,1 1 4 0,-2 0-4 16,4 0 0-16,-3-1 5 0,1 2-5 0,1 0 0 16,1-2 7-16,0 5-9 15,-2-3 4-15,-1 0 1 0,-1 2-3 16,-1-1 0-16,1 0 2 15,-3 0-3-15,-1-1 1 0,0-2-1 0,-3 1 1 16,-1-1 0-16,-1 4 6 16,-3 0-4-16,1 3 5 0,-4-3-5 15,-2 3 0-15,-1 3 2 16,-3-5 0-16,-1 2-7 0,1-3 6 0,-1 0-2 15,-2 0-1-15,3-2 0 0,-1-4 0 16,-3 0 0-16,2-1 0 16,-3-5 1-16,0 1-2 0,-1 1 2 0,-1-4 1 15,-3-1-4 1,1-1 3-16,-4-4 0 0,0 1-2 0,-2-4 0 15,-2-3 3-15,0-2-4 16,0-2 4-16,-2-3-3 0,1-3-1 16,-1-2 4-16,-1-3-3 15,-1-1-1-15,0-1 4 0,0 0 4 0,0 0-1 16,-2-5 9-16,-3-4-9 0,-4-2-7 15,-1-5 4-15,-3-1 0 16,-2 0-3-16,-1-2 2 0,0-4 1 0,-1-1-4 16,-2-3 4-16,2-4-2 15,-3-1-2-15,1-4 4 0,1-2 2 16,-1 0-5-16,1-3 2 15,-1 0 2-15,-2 1-4 0,0 0 2 0,-1-1-2 16,0 2 0-16,-2-1 2 0,2 4 2 16,-3-3-3-16,0-1 0 15,2 1 11-15,-2-3-11 0,2-1 0 0,1-2 9 16,-2-1-10-1,2 1 2-15,-1-3 0 0,-1 4-2 0,-3-1 2 16,-1-3 3-16,1 5-5 16,-4-1 2-16,1 4 2 0,0-1-4 15,-4 1 2-15,3 1 1 16,-2 0-2-16,1 1 4 0,0-1 0 0,1 0-7 15,-1-3 6-15,0-1-1 0,1-1-4 16,-1-1 4-16,0-1-1 16,-2 2-2-16,0 2 2 0,-3 2 2 0,1 1-2 15,0 0 2-15,0 3 1 16,1 2-5-16,0 3 2 0,1-1 4 15,-2 1-8-15,1 1 6 16,1-1-2-16,-1 2-1 0,2-2-1 0,2 2 3 16,-1 3-4-1,2-1 4-15,2 1-1 0,-2-2-1 0,2 1 0 16,3-1 2-16,-3 1-3 0,6 2 2 0,1-1 5 15,-2 2-7 1,4 2 2-16,3 1 3 0,0 4-4 0,2 0 0 16,2 3 4-16,2-2-6 15,2 4 4-15,0-1-1 0,-2 4-3 16,3 0 4-16,2 2-1 15,-1 2-3-15,4 1 4 0,0 1-2 0,2 3-1 16,0 0 2-16,0 0-1 0,0 0 0 16,0-3 0-16,0 3 1 15,0-1-2-15,0 0 2 0,0 1-2 0,0-2 0 16,0 1 2-16,0-1 4 15,0-3-8-15,0 0 6 0,0-4-4 16,1-2-3-16,1-3 7 16,2-2-4-16,1 0 0 0,0-5 2 0,0-3 0 15,0-2-3 1,2-7 4-16,1 2-2 0,0-5-1 0,0-6 2 15,2-3 1-15,-3-4-5 0,6-3 6 0,-1 1-3 16,1-5-5 0,3-3 10-16,3-3-6 0,-1-6-3 0,2-2 7 15,3-2-3-15,-3-2 0 16,3 2-4-16,0 0 5 0,-2-1-2 15,0-2-1-15,3 3 1 16,-1-1-1-16,0 3 4 0,3 2 1 0,-1 4-3 16,-1 3-4-16,1 3 6 15,-1 4-4-15,-1 0 2 0,-1 1 0 16,-2 1 0-16,-1 0-2 0,-1-1 2 0,-4 6-7 15,0 2 8-15,0 5-2 16,-4 6-4-16,2 4 6 0,-3 6-2 16,-3 8-12-16,-2 3 12 15,-2 10-4-15,-2 0-1 0,0 3 2 0,0 0-14 16,0 6-19-1,0 11 7-15,-2 7 21 0,-4 9 1 0,-4 8 11 16,1 1-6-16,-3 6-1 0,1 3 3 0,-2 5 2 16,-2 6-2-1,-3 5 1-15,-3 8 1 0,-4 6-2 0,-1 9 1 16,-1 7 1-16,-4 4-2 15,2 6-4-15,-1 0-2 0,-1 3-7 16,2 5 5-16,0-6-6 16,0-3-3-16,3-6 8 0,4-7-1 0,0-8-4 15,4-5 9-15,4-10 1 16,1-4-1-16,4-13 3 0,2-12-2 15,1-10 2-15,3-14 4 0,3-5 0 0,0-6-2 16,0-4-5-16,0-2-2 16,0-1 3-16,6-13 4 0,5-11 2 15,7-15 13-15,3-14-11 16,4-8-2-16,-3-11-2 0,4-4 2 0,1-8-2 15,0-4-4 1,0-4 1-16,1-3-3 0,1-4-2 0,0 1 8 16,2 1-2-16,-1 2 1 15,-1 3 3-15,2 3-1 0,-3 1 0 16,-3 8 0-16,-2 7-3 0,-5 8-9 0,-4 14 3 15,-4 10 1-15,-7 12 0 16,1 12 7-16,-3 10 0 0,-1 2-3 16,0 6-2-16,-3 9-5 15,-8 15-13-15,-4 18 16 0,-8 14 4 0,-4 15 0 16,-3 12 6-16,0 8-2 15,-2 6 0-15,-2 4-21 0,1 5 2 16,-4 1-5-16,2 0 10 0,-3-3 0 0,-2-7-8 16,2-6 3-16,0-7 14 15,0-3-6-15,8-9 6 0,2-6-3 16,6-10-5-16,2-9 3 15,3-9-2-15,4-12 6 0,5-9 6 0,5-10 0 16,3-6 0 0,0-1-2-16,4-8 2 0,8-16-8 0,8-15 20 15,5-16-9-15,4-11-3 16,1-6 0-16,-4-1 4 0,0-9-6 15,0-5 4-15,1-6-3 0,0-4 1 0,3-4 0 16,1-1 1-16,-3 4-1 16,3-3 0-16,-2 3 0 0,1-1-2 15,1 7 3-15,-1 3 0 16,-2 7-2-16,-2 11 2 0,-6 10-1 0,-4 11 0 15,-5 8 0-15,-4 9 2 16,-2 6-2-16,-3 8-2 0,1 9 3 16,0 4-2-16,-3 6-5 15,0 10-2-15,-6 15-20 0,-6 20 20 0,-4 16 5 16,-7 20 2-16,-4 16 2 0,-4 15 1 15,-3 14-1-15,-2 8 2 16,1 2-1-16,3-5-3 0,3-9 2 0,7-13 3 16,2-13-5-1,4-10-2-15,3-12-10 0,0-8-24 0,8-10-5 16,2-10 24-16,3-8-28 15,0-10-22-15,1-9-24 0,7-9-73 16,3-8 3-16,4-7-60 0</inkml:trace>
  <inkml:trace contextRef="#ctx0" brushRef="#br0" timeOffset="86420.1209">11605 6815 322 0,'-7'-12'0'0,"2"1"152"0,-2 0-112 16,2 1 4-16,1-2 2 15,0 2-8-15,0 1-9 0,2-1 0 16,-1 2 9-16,1-1 1 15,1 5 1-15,0 1 11 0,1 0-4 0,0 3-11 16,3 0-10-16,8 0-10 0,8 3 8 16,2 2 6-16,12 7-5 15,4-1-4-15,3 0 7 0,9 3-4 0,-1-3-2 16,4 1-1-1,3 2-3-15,-1-6-5 0,2 3 1 0,-1-2-3 16,5-1-3-16,-1 2 1 16,3 3-1-16,3 1-5 0,2 3-4 15,4 4 2-15,4-1 3 16,3 2-3-16,0 3 0 0,1-3 1 0,-6-2-4 15,-2 0 4-15,-6-4 11 0,-7-1-5 16,-5-2 1-16,-5-3-1 16,-4 0 0-16,1-2 0 0,0 1-4 0,0 2-4 15,6 4 0-15,0 3 5 16,3 0-7-16,4 5 4 0,0-1-1 15,-2 2-2-15,2 5 2 16,0-2 3-16,-2 1-1 0,1 2 0 0,0-2 0 16,0 2-3-1,3 2 0-15,-1-3 6 0,0-2-8 0,-1 1 4 16,0 0-2-16,3 1 0 0,-1 1 0 0,-4-4 1 15,-1 2-1 1,-6-6 0-16,-6-3 2 0,-6-5-3 0,-11-6 2 16,-9-4-1-16,-4-4 0 15,-9-4 0-15,-4-4 1 0,-10-6-1 16,-8-1-12-16,-9-7 7 15,-8-3-2-15,-8-3 5 0,-8-5 0 0,-9-2-4 16,-14-1 5-16,-8-3-3 0,-9-2-5 16,-7-1 9-16,-2-2 0 15,-9 2-5-15,-6-3 9 0,-6 1-8 0,-10-1 3 16,-1 0-1-16,2 1 3 15,4 3 0-15,13 2-2 0,11 4 2 16,9 7-1-16,12 5 2 16,8 3-1-16,12 3-1 0,7 5 0 0,11 4 2 15,10-1-3 1,11 2 2-16,8 2-1 0,8 1 1 0,3 3 5 15,3 1-4-15,7 0-4 0,9 2-8 0,13 6 10 16,13 3 14 0,12 5-8-16,15 4-2 0,9 4-3 0,11 7 5 15,8 3 0-15,11 7-6 16,9 2 0-16,11 6 31 0,10 2-23 15,7 4 2-15,0 3-2 16,3 4 3-16,2 2 2 0,4 2-3 0,4 5 2 16,0-3 0-16,-6 0-9 15,-4-2 2-15,-9-7-1 0,-5-5-5 16,-6-4 2-16,-10-7 1 0,-16-8 2 0,-12-6-7 15,-9-4 6-15,-8-1-2 16,-4 0-2-16,-4 1 2 0,-7-1-2 16,-4 0-2-16,-9-4 6 15,-11-4-3-15,-10-4 0 0,-13-4-1 0,-5-6 2 16,-6-2-2-1,-11 0-1-15,-11-9 1 0,-13-4-7 0,-15-6 8 16,-11-6 0-16,-13-6 0 0,-7-6 3 0,-9-1-1 16,-9-3-4-1,-8-2-2-15,-8 0-3 0,-2-2-9 0,0 2 7 16,2-1 3-16,8 2-1 15,4 2 8-15,8 1-1 0,5 5 0 16,8 2 0-16,7 6 2 16,11 4-4-16,9 6 2 0,16 7 2 0,13 2-3 15,12 6 1-15,14 1 0 16,5 5 0-16,18 5-11 0,16 6 14 15,16 3-1-15,13 4 2 0,11 6-3 0,8 3-2 16,4 1 2-16,3 0 1 16,6 4-2-16,3-1 5 0,4 3 1 15,3-2-2-15,4 0 2 16,-1 1-3-16,-1-1-3 0,1 0 0 0,1-1 7 15,4 2-8 1,6-1 2-16,-1 4 3 0,2-2-5 0,-4 5 2 16,-4-1 3-16,-3 1-4 15,-3-2 0-15,-1-2 0 0,1-1 1 16,-5-2 0-16,-3 1 11 0,-7 0-7 0,0-1 2 15,-2 2-7-15,-1-1 0 16,0 1 0-16,0-2 4 0,-4-1-4 16,-2 0 0-16,-3-4 3 15,-6-1-4-15,-2-2 2 0,-2-3 0 0,-3-1 0 16,-2-1 5-16,-4-3-3 15,-4-6 2-15,-4-1 2 0,-6-4 2 16,0-4-7-16,-2 0 2 0,-3 2-2 0,-1-1 0 16,-1 4 1-16,0 0-3 15,-3 1 0-15,0-1 0 0,-2 0 3 16,-4-1-3-16,-6-4 0 15,-6-1 4-15,-7-5-2 0,-7-2 3 0,-5-3-1 16,-4-1-1 0,-2 2-1-16,-10 0-3 0,-4-1-2 0,-5 1 4 15,-2 0 1-15,-1 0-4 16,0-1-17-16,-2 2-11 0,0 0-17 15,-1 2-3-15,-1 1-18 0,0 0-40 0,-1 4-34 16,1 3-66-16,3-2-218 16</inkml:trace>
  <inkml:trace contextRef="#ctx0" brushRef="#br0" timeOffset="86970.1217">19058 9192 658 0,'51'64'0'0,"12"16"199"16,7 8-153-16,9 10 12 0,7 14-1 0,6 9-13 15,3 10 14-15,2 9-5 0,-1 2-11 16,2 8-12-16,-3-7-2 16,-3 2-8-16,-3-2-9 0,-4-3-7 0,-4-1-1 15,-4-8-1 1,-6-14 2-16,-6-21-6 0,-7-20 2 0,-14-19 0 15,-13-19 5-15,-8-18-6 16,-9-14 2-16,-6-10 8 0,-6-17-7 16,-7-13-2-16,-15-15 0 15,-13-12-13-15,-10-14 16 0,-12-11-4 0,-3-9-3 16,-10-9 5-16,-3-1-2 0,1 7-21 15,1 10 5-15,8 13-11 16,7 15-47-16,9 11-42 0,10 9-71 0,16 8-218 16</inkml:trace>
  <inkml:trace contextRef="#ctx0" brushRef="#br0" timeOffset="89240.1249">13805 12845 584 0,'-9'14'0'0,"-1"6"264"0,-1 6-155 15,-4 5-21 1,0 6-8-16,-1 12-25 0,-1 12-19 0,-3 13-5 15,-3 14-7-15,-1 13-11 0,-3 5-2 16,-2 10-4-16,0 3-4 16,-5-4 0-16,-2-5-2 0,2-6 2 0,0-10-2 15,3-4 1-15,2-9-4 16,3-5-32-16,3-6-18 0,0-5-13 15,-1-6-32-15,2-6 0 16,2-6 19-16,2-9-50 0,4-10-22 0,5-12-17 16,2-5-216-1</inkml:trace>
  <inkml:trace contextRef="#ctx0" brushRef="#br0" timeOffset="89570.1254">13089 14404 492 0,'4'9'0'16,"5"11"210"-16,-1 9-118 0,0 9-4 16,1 3-39-16,-2 2-19 15,-3-1-5-15,1-4-2 0,-3-1 2 0,0-4 9 16,-1-2-9-16,0-6-4 16,2-3-11-16,-2-1-8 0,2-8-1 15,1-2-2-15,1-4 1 16,0-4 0-16,4-3-4 0,2-2 3 0,2-9 2 15,5-5 8 1,3-6-3-16,6-6 1 0,3-6 2 0,2-3 4 16,4-3-4-16,0-3-1 0,3 1-5 0,-2 4-1 15,1 1-4 1,-5 4-32-16,-5 4-33 0,-6 11-76 0,-11 0-77 15,-7 8-229-15</inkml:trace>
  <inkml:trace contextRef="#ctx0" brushRef="#br0" timeOffset="90170.1262">10680 15748 913 0,'-1'0'0'15,"1"0"163"-15,4 0-155 0,7-3 48 16,8-2 4-16,7-4-3 0,6-5-10 0,9-3-14 16,5-5 2-16,7-2 3 15,2-2 7-15,2 0-16 0,-5 3-12 16,-5 2-9-16,-4 3-5 15,-8 6-2-15,-4 3 1 0,-4 3-1 0,-9 6-2 16,-2 0-8-16,-5 0-24 16,-4 6-22-16,-1 0 1 0,-3 6-27 15,-3 3-62-15,-2 4-22 0,-8 1-89 0,-8-3-204 16</inkml:trace>
  <inkml:trace contextRef="#ctx0" brushRef="#br0" timeOffset="90420.1265">11115 15652 698 0,'2'-5'0'16,"-2"5"308"-16,0 3-208 0,-7 16-33 15,-5 15-24-15,-6 16 9 16,-3 10-20-16,-1 2-11 0,-1 0 1 15,5-2-8-15,1-6-4 16,1-3-6-16,5-5-1 0,-3-4-5 0,7-2 3 16,-2-2-2-16,2-6-51 15,3-7 2-15,3-4-5 0,1-6-39 16,3-4-105-16,5-8-76 15,5-3-133-15</inkml:trace>
  <inkml:trace contextRef="#ctx0" brushRef="#br0" timeOffset="90740.127">11331 15998 477 0,'5'-17'0'0,"-4"9"245"0,-1 5-123 16,-7 3-20-16,-6 11-46 16,-3 10-11-16,-2 10-7 0,-1 9-5 0,1 0-11 15,4 2-7-15,3-4-3 0,7-5-8 16,5-5-2-16,3-12 1 15,7-3 2-15,6-5-2 0,2-6-1 0,4-2-1 16,2-10 3 0,0-5-5-16,0-4 2 0,0-3 31 0,-6 1-1 15,-2-1-3-15,-3 0-1 16,-8 0 7-16,-2-2-6 0,-4-5 0 15,-2 0-3-15,-6 0-8 16,-5 0-4-16,-2 3-8 0,-2 4 3 0,-3 7-7 16,2 6 0-16,-2 7 1 0,0 2-3 15,4 4-7-15,0 6-22 16,5 2-24-16,4 2-40 0,4 3-28 0,3-3-81 15,0-5-229-15</inkml:trace>
  <inkml:trace contextRef="#ctx0" brushRef="#br0" timeOffset="90990.1273">11717 15629 740 0,'5'-34'0'0,"-3"9"275"0,-4 5-197 16,1 11-9-16,-3 9-10 15,-2 0-5-15,-1 16-30 0,-2 13-14 16,-3 8 12-16,2 10-3 16,2 2-7-16,-2-2-5 0,3 3-1 0,0-4-6 15,0 0 0-15,-1-3 6 0,1-2-9 16,-1-2-49-16,1-2-12 15,0-3-18-15,0-5-70 0,3-3-58 0,1-6-125 16</inkml:trace>
  <inkml:trace contextRef="#ctx0" brushRef="#br0" timeOffset="91210.1276">11912 15540 598 0,'9'-36'0'16,"-4"15"279"-16,-2 8-191 0,-1 7-25 0,-2 6-17 15,0 12-28-15,0 14 27 16,-3 15 13-16,-8 11-29 0,-2 11-9 16,-2 4 4-16,-3 2-13 15,0 0-3-15,1-2-5 0,2-4 0 0,-2-9-3 16,5-7 0-16,0-8-84 15,5-10-6-15,5-5-50 0,-1-6-36 16,3-5-95-16</inkml:trace>
  <inkml:trace contextRef="#ctx0" brushRef="#br0" timeOffset="92350.1292">12414 15625 865 0,'-4'-8'0'0,"-3"6"278"0,-4 2-208 16,-4 12-28-16,-5 9-7 0,-5 9-6 0,0 8-11 15,-3 4-6-15,4 6-4 16,1 0-3-16,8-1-6 0,5-2 2 15,7-5 1-15,7-8-2 16,12-6-4-16,8-5-1 0,11-7 1 0,3-3 6 16,9-6-3-1,1-5 0-15,4 0 2 0,-1-5 2 0,0-2-3 16,-2-6 0-16,-5 1 0 15,-7-1-2-15,-6-3 3 0,-4-1-1 16,-7-4 0-16,-2-1-1 0,-5-3 3 0,-1-3-3 16,-2-1 2-16,-4-1 1 15,-1 3-3-15,-4 4 2 0,-2 6 1 16,-9 6-1-16,-4 8-1 15,-6 3 0-15,-2 14 1 0,-5 9-1 0,-1 9 6 16,2 3-5-16,1 3 0 16,3-2 0-16,5 0-2 0,5-6-7 15,3-4-10-15,5-4 4 0,3-4 3 0,1-5 2 16,0-3-2-16,7-4 2 15,0-2 0-15,4-3-8 0,0-1-6 16,4-1-7-16,5-7-12 16,-3-3 8-16,6-2-3 0,-1-1 0 0,-2-1 18 15,1 1 3 1,-2 1 11-16,-3 3 3 0,0 4 3 0,-4 3-2 15,-1 3 0-15,-2 4 1 16,-2 6-15-16,0 2 15 0,2 0 0 16,1-1 5-16,2-6-5 0,4-5 20 0,-1-1-10 15,2-12 4-15,4-3 20 16,3-7 6-16,2-4-9 0,2-5 9 15,-2-3-22-15,1-1-8 16,-4-2-3-16,-3 3 18 0,2-2-3 0,-4-3-15 16,-1 1 4-16,-3-3 3 15,-1-2-1-15,-3-2-4 0,-2 0-5 16,-3 0-2-16,0 2-1 15,-3 2 1-15,0 8-1 0,0 9 0 16,-2 13 1-16,0 7-1 0,-5 8 0 0,-5 18-2 16,-2 13-1-16,-4 17 3 15,-2 12-1-15,-1 5 0 0,1 3 1 0,2 0 0 16,2-5 2-1,3-9-3-15,4-8 0 0,6-8 2 0,1-10-2 16,8-7-4-16,4-3 5 16,2-9-2-16,1-3-2 0,4-6 3 15,-1-3-3-15,3-3 1 0,1-7 1 0,1-4-2 16,4-5 4-16,2-4-1 15,2-3 0-15,1-7 0 0,0-5 1 16,0-7-1-16,-2-6 0 16,-1-9 1-16,-1-6-1 0,-6-8 3 0,-1-3-2 15,-7-1-1-15,-4 3 0 16,-3 3 3-16,-5 11-3 0,-2 12 0 15,-4 13 8-15,-1 16-2 16,-1 10 3-16,1 10-1 0,-5 19-6 0,-3 15 2 16,-4 18-2-16,-3 12 1 0,-2 7 2 15,0 5 0-15,3 7-1 16,-2 0-1-16,4 3 0 0,3-5-1 0,4-11 1 15,3-8-5 1,5-7 4-16,0-10-1 0,2-6-1 0,1-7 0 16,4-6-20-16,2-2-18 15,0-7-32-15,1-7-14 0,3-5-45 16,2-4-177-16,3-9-383 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9T09:14:29.90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9228 16292 486 0,'0'-4'0'0,"0"2"256"0,0-1-132 15,0 1-41-15,0 0-1 16,0 1-10-16,0-1-18 0,0 1-10 0,0 0 8 15,0 0-9 1,0 1-9-16,0 0-13 0,-4 5-15 0,-1 9-7 16,-3 7 2-16,-5 7 16 0,0 6-11 0,0 0 0 15,-1 2-2 1,-1-4-2-16,0-1 0 0,3-4-1 0,0-2 1 15,3-4-4-15,1-2 3 16,3-2 0-16,2-3-2 0,3 1 1 16,0 0 0-16,4-3-3 15,3 2 2-15,3-6 1 0,2-2 0 0,5-1 0 16,3-4 5-16,7-1 1 15,0 0 1-15,5 0-3 0,2-1 0 16,1-1-2-16,-4 0-1 0,0 2-1 0,-7-1 0 16,-5-1 1-16,-4 2-1 15,-7 0-3-15,-2 0-5 0,-2-1-12 16,-4 1-4-16,0 0-13 15,0 0-16-15,0 0-14 0,0 0-36 0,0 0-122 16,-2-3-169 0</inkml:trace>
  <inkml:trace contextRef="#ctx0" brushRef="#br0" timeOffset="400.0005">9642 16287 753 0,'0'-1'0'0,"0"-1"277"0,0 1-198 15,0 1-12-15,0 0-24 16,0 10-32-16,-3 8-1 0,-3 7 30 15,-3 6-7-15,-1 3-12 16,-2-2-10-16,-1 1-4 0,0-1-5 0,1-5 1 16,-1 2 0-1,5-6-2-15,2-5-2 0,4 2 0 0,2-4 0 16,6 1-1-16,4 0 2 15,5-2 0-15,4-2 0 0,0-2 0 16,4-2 6-16,1 0-4 0,-1-2 0 0,3-2-1 16,-3-2-1-16,-3-2 0 15,1-1 0-15,-2-2 0 0,-2-1-2 16,1-4-8-16,-1-3-9 15,-1 2-17-15,-1-1-8 0,-4-3-36 0,-2 3-27 16,-5 1-45-16,-4 0-110 16,-2 0-90-16</inkml:trace>
  <inkml:trace contextRef="#ctx0" brushRef="#br0" timeOffset="700.001">9683 16228 669 0,'2'-5'0'0,"8"-2"258"15,2-1-135-15,6 1-37 16,5 0-9-16,5-1-8 0,-3 1-20 15,4-2-19-15,-2 1-12 16,-3 4-12-16,-3 1-3 0,-4 0-3 0,-7 3 0 16,-2 0-23-16,-7 0-16 15,-1 0-4-15,0 3-17 0,0 2-36 16,-4 1 7-16,-2 4-27 15,-2 0-68-15,-8 0-65 0,-1 2-52 0</inkml:trace>
  <inkml:trace contextRef="#ctx0" brushRef="#br0" timeOffset="850.0012">9660 16335 572 0,'9'0'0'0,"6"0"227"0,5 1-116 16,4-1-21-16,1 0-45 16,2 0-31-16,0 0-11 0,0 0-2 15,0 0-2-15,-3 0-30 0,-1 0-10 0,1 0-36 16,-3 0-43-16,-1 0-38 15,-1-5-60-15,0 1-162 0</inkml:trace>
  <inkml:trace contextRef="#ctx0" brushRef="#br0" timeOffset="1170.0016">10395 16159 663 0,'-7'-12'0'0,"-1"2"291"0,-1 3-193 15,-6 1-40-15,-1 5 4 16,-3 0-5-16,1 1-22 0,-2 2-9 0,2 8 1 15,-5 6-2 1,0 10-6-16,-3 6 1 0,-3 7-4 0,1 3-6 16,0 3-2-16,2-1-2 15,7-2-4-15,5-4-1 0,8-5-1 16,6-4 0-16,2-3-4 15,8-3 3-15,3-4 0 0,4 0 0 0,4-6 2 16,5-1 2-16,4-4-1 0,1-3 0 16,1-1 0-16,0-4-4 15,-2 0-17-15,-2 0-30 0,0-1-28 0,-2-2 31 16,-2-1-103-16,-1-1-81 15,-3-2 12-15,-4-4-111 0</inkml:trace>
  <inkml:trace contextRef="#ctx0" brushRef="#br0" timeOffset="2140.003">8509 16969 552 0,'2'-3'0'0,"1"-1"210"16,-3 3-132-16,0 1-21 15,1 0 14-15,-1 0-6 0,0 0-16 0,-3 0 12 16,-2 0-19 0,-5 2-17-16,-2 4-2 0,-6 4 0 0,-1 5-3 15,-4 4-3-15,-1 6-2 0,2 2-3 0,-3 4-1 16,3 2-7-1,1 2 3-15,3 1-5 0,4-2 2 0,1-2 1 16,3 0 3-16,3-2 6 16,3 7-1-16,4 4 2 0,0-1-2 15,5 3-7-15,4-10-4 16,0-1 0-16,3-2 0 0,2-8-3 0,0 3 1 15,3-4 0-15,-3-4-28 16,0 0 6-16,0-5-16 0,-5-4-26 16,1-1-20-16,-5-3-57 0,0-4-179 0,-1 0-309 15</inkml:trace>
  <inkml:trace contextRef="#ctx0" brushRef="#br0" timeOffset="2820.0039">8707 17253 519 0,'0'-6'0'0,"0"3"302"16,-1 3-181-16,-1 5-34 15,-2 7-51-15,-2 2 6 0,1 5 10 0,-2 3-9 16,1 1-10-1,-1-2-7-15,2 6-5 0,-1-1-1 0,-1 3-2 16,1 0-3-16,-1-6-9 16,0-1-5-16,1-4 0 0,0 4 1 15,2-3-2-15,4-2 0 0,-2 0 0 0,2-3-10 16,-1-4-20-16,1 0 0 15,0-5-16-15,2-5-42 0,5-9-1 16,-1-7-54-16,0-6-170 16,0-4-230-16</inkml:trace>
  <inkml:trace contextRef="#ctx0" brushRef="#br0" timeOffset="3120.0044">8756 17076 595 0,'0'0'0'0,"1"-2"210"0,2 1-120 0,3-2-8 16,0-2-18-16,1 2-29 15,-1-1-4-15,0 3-5 0,-3-4-7 16,3 1 1-16,-4-1-2 15,0-1-3-15,-1 2 1 0,1-2-3 0,-2 3-3 16,0 2 1-16,0 0-6 0,-3 1-2 16,-1 0-6-16,-3 2-6 15,1 4 7-15,-3 0-16 0,3 3-21 0,-1 2-12 16,0 0-28-16,1 3-75 15,0-1-29-15,-1 4-91 0</inkml:trace>
  <inkml:trace contextRef="#ctx0" brushRef="#br0" timeOffset="3600.005">8856 17268 793 0,'-1'2'0'0,"-3"3"251"15,0 5-164-15,2-2-13 16,-5 10-29-16,2-2-14 0,0 2-15 0,-3 3-8 16,0 0-1-16,3 3-1 0,1-1 4 15,1-2-9-15,0-3 1 16,2-10 1-16,-1-1 2 0,2-4-6 0,0-3 2 15,0 0 1-15,0 0-3 16,0 0 2-16,0 0-1 0,3-8 0 16,1 1 0-16,2-12 6 15,1-5-7-15,1 4-7 0,-1-3 0 0,2 3-6 16,1 2 4-1,1-5 3-15,0 3 4 0,2 1-1 0,1 2 5 16,-2 6-1-16,1 0 0 0,0 8 0 0,0-4 4 16,-2 5 3-1,1 2-2-15,-1 1-3 0,1 8 3 0,-2 3-2 16,0 2-3-16,-2 4 0 15,-4 0 6-15,1 2-7 0,-4-3 2 16,0-2 2-16,0-1-3 16,-1 4 0-16,-1 5 3 0,-3 0-2 0,-1 0-1 15,0-7 0-15,0-2 0 0,0-2-37 16,0 2 6-16,2-2-33 15,-1 1-8-15,2-2-13 0,1-2-82 0,1-4-43 16,0-5-63-16</inkml:trace>
  <inkml:trace contextRef="#ctx0" brushRef="#br0" timeOffset="3850.0054">9246 17056 541 0,'9'-8'0'0,"-1"3"268"0,1 5-173 0,-2 5-36 15,-1 6 5-15,-4 7-15 16,0 3-10-16,-2 10-4 0,0 2-6 16,-6 4-4-16,-3-3-8 15,-1-2-9-15,-1 2-4 0,1-5-2 0,-5-1 3 16,5 0-4-16,3-4-2 15,-1-3-16-15,1 2-19 0,2-6-23 16,0-3-6-16,1-6-29 0,2-1-62 0,-1-5 3 16,3-2-52-16,0-2-40 15</inkml:trace>
  <inkml:trace contextRef="#ctx0" brushRef="#br0" timeOffset="4150.0058">9235 17322 271 0,'11'-28'0'0,"4"-2"228"16,-3 4-147 0,0 8-17-16,-3 4 3 0,1 10-5 0,-5 4-14 15,4 1 1-15,-2 11-23 0,-1 5-5 0,0 4-3 16,-1 4-13-1,-4 3-1-15,-1-3-2 0,0 6-4 0,-3 1 4 16,1-2 29-16,-3 2-9 16,1-11-1-16,0-5 5 0,0-3-2 15,1-7 1-15,0 1 6 16,1-3-6-16,1-4-1 0,1 0-8 0,0-2-10 15,2-4-5-15,6-7 7 16,1-8 1-16,3-8 3 0,3-7-1 16,1 0-2-16,3 1-1 0,3 2 1 0,1 3 1 15,2-3-6-15,-5 4-4 16,0 9 0-16,-5 7 0 0,-3 9-24 15,-2 7-12-15,-2 9-23 16,0 10-64-16,-5 2-74 0,0 2-124 0</inkml:trace>
  <inkml:trace contextRef="#ctx0" brushRef="#br0" timeOffset="4550.0064">9666 17319 626 0,'-5'-22'0'0,"1"2"237"0,0 1-121 0,0 6-58 16,0 1-20-16,1 6 3 16,-4 3-3-16,-2 0-13 0,-2 4-6 15,-3 9 5-15,0 9-2 0,-2 7-6 0,-1 4-5 16,1 8-2-16,2 6-7 15,0 0 3-15,4 1-5 0,1-8 0 16,1-8 0-16,8-3 2 16,0-6-2-16,0-4-2 0,7-3-1 0,3-6-6 15,1 0 0 1,1-4 0-16,3-3-5 0,-1 0 2 0,2-2 0 15,-1-4 2-15,-1-6 3 16,0 0 3-16,0-9 4 0,-1-4 0 16,-2 1 2-16,2-5-2 0,-2 7-1 0,-1 5 1 15,-3 3 0-15,-2 10 0 16,-3 7-1-16,-2 10-1 0,0 9 4 15,-2 3 3-15,-2-5-6 16,1 1-10-16,2-7-35 0,1-3-47 0,1-3-29 16,4-3-37-16,2-5-126 15</inkml:trace>
  <inkml:trace contextRef="#ctx0" brushRef="#br0" timeOffset="5070.0071">10247 17157 756 0,'1'5'0'0,"-1"11"228"0,0 6-130 0,-3 5-30 16,0 4-17-16,-5 1-16 15,1 1-10-15,1-4-13 0,-3 3-2 16,1 2-5-16,2-6-3 15,1-1 0-15,5-3 0 0,0-9-4 0,4 0 0 16,6-4 1-16,4-3 2 0,3 0 2 16,5-3-1-16,1 1-2 15,1-2 0-15,5-3 1 0,0-1-14 0,-1 0-10 16,-3-1-26-16,-1-5-63 15,-7-1-6-15,0-1-46 0,-5-4-90 16,-2-2-64-16</inkml:trace>
  <inkml:trace contextRef="#ctx0" brushRef="#br0" timeOffset="5520.0077">10645 17164 622 0,'0'-5'0'0,"0"5"277"16,0 3-185-16,0 9-43 0,-4 12 10 15,-2 2-2-15,-5 13-21 16,0-1-17-16,-1 4-3 0,0 0 12 0,1-3-5 16,-1 1-9-16,1-16-8 0,1 0-2 15,2-7-3-15,-1-7-1 16,3-1 0-16,3-3 2 0,0-6-2 0,2 2-10 15,1-2-8-15,0-3-15 16,4-5-2-16,1-5 16 0,3-2 5 16,3-7 7-16,3-11 1 15,-1-1 0-15,2-7 5 0,2 4-2 0,2 1 2 16,0-8 1-1,1 3 0-15,0-5 5 0,-1 5 10 0,0 7 3 16,-3 6 5-16,-4 15-2 0,0 8-4 0,-6 5-4 16,0 17 0-1,-2 7 6-15,-4 10 6 0,0 7-5 0,0 4-13 16,-1-1-3-16,-2 0 0 15,1 1-3-15,0-5-2 0,0 1 2 16,2-5 1-16,-2-8-2 16,2-2-42-16,0-1-5 0,0-9-33 0,0 6-9 15,0-7-7-15,0-4-38 0,0-1-105 16,-1-8-188-16</inkml:trace>
  <inkml:trace contextRef="#ctx0" brushRef="#br0" timeOffset="5690.008">10576 17333 517 0,'9'-5'0'0,"4"0"220"0,4 1-116 0,3 1-30 16,0-1-4-16,4 1-22 0,0-2-36 0,-1 0-11 15,1 0-2 1,0 1-97-16,-1 1-41 0,-3-2-47 0,-2 2-55 15</inkml:trace>
  <inkml:trace contextRef="#ctx0" brushRef="#br0" timeOffset="5920.0083">10931 17091 509 0,'0'-5'0'0,"0"-1"236"16,4 5-181-16,4-2 7 0,4 1 26 0,5 0-6 16,3-1-16-16,4-1 10 15,0 1-29-15,3 1-14 0,-1-2-11 16,-2 0-7-16,-3 0-10 15,-6 0-4-15,0 3-2 0,-3 1-14 0,-2 0-17 16,-2 0-20-16,-3 0-29 16,-4 0-32-16,-1 0-18 0,-1 5-14 15,-5-3 13-15,-1 5 17 0,-3-2 0 0,0-2-18 16,-2 3-4-1</inkml:trace>
  <inkml:trace contextRef="#ctx0" brushRef="#br0" timeOffset="6070.0085">11119 17077 194 0,'-7'2'0'0,"3"-2"286"16,0 7-173-16,2-4-10 0,0 5-14 0,-1 3 1 15,0 4-13 1,1 2-12-16,-3 7-12 0,-2 5 0 0,2 2-12 15,-2 3-6-15,1-7 2 16,1-1-5-16,0 1-15 0,-2-7-12 16,3 4-1-16,0 0-3 0,1-1-2 0,3 2-60 15,-2-5-6-15,0-4-52 16,2-1-32-16,0-5-48 0,0-1-180 15</inkml:trace>
  <inkml:trace contextRef="#ctx0" brushRef="#br0" timeOffset="6500.0091">11311 17154 636 0,'1'-5'0'16,"-1"5"233"-16,0 7-163 15,-4 14 7-15,-5 8-8 0,-3 9-34 16,-1 1-7-16,-1-1-8 15,0 0-8-15,2-1 6 0,-1-3 0 0,2-2-11 16,1-4-5-16,2-6-1 16,1-7 1-16,1-4-1 0,0-5-2 15,2-1 0-15,1-1-3 0,2-1 1 0,1-3-1 16,0 0-17-16,3-8-12 15,3-3 15-15,2-3-8 0,2-6-3 16,2-5 3-16,5-11 13 16,-2-5 1-16,2 0 10 0,2 2 1 0,-2 3 0 15,-1-3 2 1,0 2 6-16,-3 2 7 0,-4 10 8 0,1 8 1 15,-4 8 0-15,1 9-11 16,-1 5-4-16,-2 13 10 0,-3 12 0 0,-1 3-2 16,0 5-6-16,0 2-4 0,0-3-4 15,0 5-2-15,4 0 0 16,1-1-8-16,-1-3-27 0,1-6-14 0,0-9 15 15,-2-4-21 1,-2-5-6-16,1-2-9 0,-2-3-78 0,-6-6-34 16,-4-3-75-16</inkml:trace>
  <inkml:trace contextRef="#ctx0" brushRef="#br0" timeOffset="6640.0093">11330 17321 275 0,'23'-4'0'0,"1"-2"7"0,-3-1-255 16</inkml:trace>
  <inkml:trace contextRef="#ctx0" brushRef="#br0" timeOffset="6890.0096">11534 17050 425 0,'2'-10'0'0,"0"1"195"0,0 7-102 0,-2-3-19 15,2 5-16-15,1 1-13 16,0 3 7-16,5 8 14 0,-2 5-5 15,3 9-14-15,-1 6 4 16,-1 4-1-16,2 3-10 0,0 6-6 0,-4 1 1 16,-2 9-13-16,-1 12-16 0,-2-5-4 15,-6 6 1-15,-2-8-3 16,-6-9 0-16,-3 0-16 0,-3-10-7 0,-5-5-18 15,-2-4-2-15,-1-5-23 16,-2-3-68-16,1-5-92 0,-4-4-145 16</inkml:trace>
  <inkml:trace contextRef="#ctx0" brushRef="#br0" timeOffset="8620.0121">12140 16639 540 0,'7'0'0'16,"2"-1"230"-16,7 1-117 0,1 0-34 15,1 0-9-15,1 3-25 16,2 0 5-16,-2-1 3 0,2 3-17 0,-1 0-7 16,-1 2-1-1,1 0-13-15,0 5-1 0,1-3 3 0,2 2 3 16,3 0-2-16,0-1 1 15,4 0-4-15,2 4-2 0,1-6 2 16,2 2-4-16,4-3 1 0,0-5 4 0,2 1 1 16,4-3 4-16,1 0-4 15,1 0-8-15,-1-5-6 0,2-2-2 16,0 4 0-16,1-1 0 15,1 3-2-15,0 1 2 0,-2 0 0 0,-2-2-1 16,-4 2 0-16,-2 0 1 16,-1 0-1-16,-2 2 4 0,0 1-4 15,0-1 0-15,0 1 0 0,1 1 3 0,-1-1-4 16,-4-1 2-16,0 0 0 15,-8-1-3-15,4 1 4 0,-2 0-1 16,0-1-2-16,4 1 1 16,-2 0 0-16,3-1 0 0,2 0 0 0,-1 0 0 15,2-1 0 1,-1 0 0-16,-2 2 3 0,1-2-6 0,0 0 3 15,0 2 0-15,0-2 0 16,-1 1 1-16,-1-1-1 0,-1 0-5 16,-1 2 3-16,-1-2-1 0,0 0 1 0,0 0 3 15,-2 0 0-15,1 0-2 16,0 0 1-16,-1 0 1 0,-1 2-2 15,1 0 2-15,-2-1-1 16,3 0 0-16,2 1 0 0,1-1 0 0,2 0 0 16,-1 1 0-16,0-2 1 15,1 0-1-15,-2 0 0 0,1 1-1 16,1-4 1-16,-2 2 0 15,1-1 0-15,-1 0 0 0,-1 2 0 0,1 0 2 16,-1 0-3-16,0 0 1 0,-1 0 0 16,2 0 0-16,-1 2 0 15,-3-1 1-15,-1-1-2 0,-2 0 0 0,1 0 1 16,-1 0 0-1,-1 0 0-15,3-1 0 0,-1-3 0 0,0 2 0 16,-3 0 1-16,-5 1-2 16,-1-2 0-16,-2 0 1 0,-4-1 0 15,-2 2 0-15,-2-1 0 0,-1 1 0 0,-3-3 0 16,-1-2 9-16,0 0-7 15,-3-1 0-15,-4-1-4 0,-3 1-9 16,-4-1 2-16,-1-2-2 16,-2-3-5-16,-5-4 3 0,-3 0-1 0,-1-4-4 15,-5 3 9-15,1-3 2 16,-1 1 3-16,1-1 4 0,3 5 0 15,4 5 0-15,9 4 1 16,8 6 9-16,5 2-1 0,1 0-9 0,4 6 0 16,3 1-1-16,3 2 7 0,3 0-1 15,4 1-1-15,3 0 0 16,3-3 2-16,1 1-1 0,3 1 3 0,1-2 0 15,-2 3 1 1,-1-1-1-16,-4 1-7 0,-2-2-2 0,-1 5 2 16,-1-2 1-16,-2 0-3 15,-2 0-1-15,-2-3 0 0,-3-2-3 16,-3 1 3-16,-4-4-1 15,-1 0-1-15,0 3 2 0,0-3-4 0,-1 4 4 16,-8 1 4-16,-2 3 3 0,-4 2-3 16,-5 1 2-16,-3 4-1 15,-1 0 0-15,-2 1 0 0,-1 3-1 0,3-3-3 16,-5 2 1-16,5 0 0 15,-1-5 0-15,3-1-4 0,4-3-10 16,0-4-14-16,5 1-3 16,-1 1-22-16,3-4-49 0,1 1-26 0,0-2-65 15,1-4-211-15</inkml:trace>
  <inkml:trace contextRef="#ctx0" brushRef="#br0" timeOffset="9490.0133">12651 16413 455 0,'1'-2'0'0,"-1"-1"234"0,1 3-132 0,-1 0-4 15,0 0-2 1,0 0-38-16,-3 4-24 0,-6 3 21 0,-4 2-16 15,-2-1-12-15,-1-1-3 16,-4 3-11-16,-3-1-5 0,-5 3-4 16,-2 0 0-16,-4 1-3 15,0 1-2-15,1 3 1 0,2 2 2 0,2-2-4 16,2 1-2-16,3 0 7 15,1-3-5-15,3-1-1 0,3 1 5 16,1-5-4-16,5 0 3 0,4-2-2 0,0-6-2 16,5 2 6-16,0-2-4 15,2-1-3-15,0 3-2 0,0-1 1 16,2 0 3-16,4 1 2 15,-1 1 0-15,0-2 4 0,2 3-2 0,0 1 0 16,0 1 3 0,2 4 4-16,-1 1 0 0,4 1 6 0,0 3 4 15,4 0-1-15,2 2 7 0,2 0-8 0,4 0 0 16,-2-4-2-1,2 2-5-15,-1-3-6 0,-3-1-3 0,-2 1 2 16,0-4-4-16,-6-1-5 16,1-3-18-16,-5 1-28 0,-3-4-62 15,-1-1-51-15,-4-2-154 16</inkml:trace>
  <inkml:trace contextRef="#ctx0" brushRef="#br0" timeOffset="10540.0147">16254 16269 704 0,'1'-13'0'0,"0"3"289"0,-1 1-173 0,0 7-40 16,0 0-13-16,0 2-1 15,0 2-37-15,-1 8-13 0,0 7 11 16,-4 12 16-16,-1 9 7 15,0 8 13-15,-4 4-7 0,1 2-14 0,-2-1-11 16,0-1-9-16,1-2-11 0,-1-4 0 16,3-8-3-16,-1-4-3 15,0-9 1-15,2-5-1 0,1-3-2 0,1-5-49 16,2-3-12-16,3-5-29 15,0-2-40-15,1-1-26 0,8-10-87 16,6-6-219-16</inkml:trace>
  <inkml:trace contextRef="#ctx0" brushRef="#br0" timeOffset="10840.0152">16863 16196 722 0,'0'1'0'0,"0"1"238"0,-3 5-140 0,-1 2 14 16,-5 6-44-16,-4 5-24 0,-4 1-10 15,-6 5-5-15,-1 2-5 16,-2 2 1-16,0 3-3 0,1 2-10 0,-3-1-6 15,2 3-2-15,4-6-3 16,1-2-2-16,2 0-3 0,4-6-15 16,2-2-25-16,3 2-1 15,2-4-14-15,1-4-27 0,0-2 0 0,1-4-38 16,1-4-104-1,1-4 0-15,-2-1-44 0</inkml:trace>
  <inkml:trace contextRef="#ctx0" brushRef="#br0" timeOffset="11090.0155">16533 16244 698 0,'1'-4'0'0,"4"2"248"0,0 2-166 15,5 9 0-15,3 8 3 0,2 7 1 16,5 8-14-16,3 6-6 15,0 5 17-15,0 1-9 0,-1 2-21 0,-2-2-32 16,-3-5-8-16,-1-4-9 16,-4-3-1-16,1 0 0 0,-4-6-1 15,0 0-4-15,-2-6-9 16,0-3-17-16,-1-5-24 0,-2-4-11 0,0-1-7 15,0-3-17 1,2-3-2-16,-3-1-52 0,3-11-225 0,0-3-391 16</inkml:trace>
  <inkml:trace contextRef="#ctx0" brushRef="#br0" timeOffset="11450.016">17327 16292 735 0,'-1'-6'0'0,"-4"0"318"0,-3-2-231 0,-1 0-10 16,-5 1-18-16,-3 1-10 15,-3 0-9-15,-5 5-2 0,-1 1-3 16,-1 4-9-16,0 10-16 15,-2 7-7-15,3 8-4 0,-1 6 2 0,5 5 1 16,2 2-3 0,4 1 2-16,6-2 1 0,1-5-1 0,8-2 7 15,1-2 7-15,1-4 1 0,8-1-7 0,1-2-3 16,2-2-6-1,2-8 0-15,3 0 4 0,2-5-4 0,4-3 0 16,4 0 7-16,2-2-7 16,1-3 0-16,1 1-5 0,-1-3-27 15,0 0-42-15,-5 0 6 16,-2-3-26-16,-1-4 5 0,-5-6-194 0,-6-5-308 15</inkml:trace>
  <inkml:trace contextRef="#ctx0" brushRef="#br0" timeOffset="12290.0172">17720 16469 668 0,'0'-1'0'15,"0"1"206"-15,0 0-132 0,0 0-25 0,0 0-20 16,-1 0-12-16,-3 2-8 0,-5 4 16 16,-1-1 0-16,-4 3 7 15,-1-1-5-15,0 1-5 0,1 0-12 0,4 0-6 16,2-1 0-1,1 3-2-15,2 0-1 0,0-1-1 0,2 4 0 16,3-3 0-16,-1-3-4 16,1 4-5-16,3-3-6 0,2-1-4 15,4 0 7-15,1-2 7 0,3 0 3 0,3 2 4 16,0 1-1-16,-1-1-1 15,-1 3 3-15,-2 2-2 0,-2 0-1 16,-2 2 0-16,-5-3 0 16,-2-1 0-16,-1 1-1 0,0-1 1 0,-4-1 0 15,-3 2 0-15,-3-3 6 16,-3-3-3-16,1 0 4 0,-3-2-3 15,-1 1 0-15,1-3-2 16,-1 1-1-16,0-2-2 0,1 0-24 0,0 0-33 16,1 0-69-16,-1-3-48 0,1-2-126 15</inkml:trace>
  <inkml:trace contextRef="#ctx0" brushRef="#br0" timeOffset="13090.0183">15979 16941 586 0,'-3'3'0'0,"-3"5"222"16,-2 3-132-16,-4 0 8 15,-2 5-33-15,-3-2-1 0,-3-2-1 16,-3 5-20-16,-2-1-6 16,-3 3-4-16,-1 2-7 0,1 1-7 0,0 4-6 15,2 3-2-15,3 0-4 0,3 7 1 16,5 0 4-16,2 1-1 15,4 7 4-15,3 7-2 0,3 2 2 0,3 5 0 16,1-4 2-16,2-12-3 16,6 1-1-16,-1-3 2 0,3-2 1 15,2-1-7-15,-2-3 1 16,0 1-4-16,0-2 2 0,-2-2 7 0,-2 0-1 15,-2-3-6 1,0-2-1-16,0-2-3 0,1-5-6 0,-3-2 4 16,1-4-2-16,0-2-35 0,0-4-15 0,1-3-22 15,2-2-38 1,0-2-36-16,0 0-121 0,-1-9-430 0</inkml:trace>
  <inkml:trace contextRef="#ctx0" brushRef="#br0" timeOffset="14970.0209">16059 17516 549 0,'1'-8'0'0,"-1"-2"231"0,3 2-132 16,-3-1-25-16,0 6 5 16,0-2-8-16,0 5-8 0,0 0-8 0,0 0 2 15,0 0-23-15,-1 6-18 0,1 3-15 16,-4 14 24-16,-1 3-7 15,0 7-9-15,-2-1-3 0,0-3-4 0,3 0 0 16,-2-8 0-16,2 1-4 16,-1-2-4-16,-1-3-6 0,-2-5-8 15,4 1-13-15,-1-5-2 16,2 0-21-16,0-3-62 0,0-5-40 0,1 0-112 15,0-6-358 1</inkml:trace>
  <inkml:trace contextRef="#ctx0" brushRef="#br0" timeOffset="15290.0214">16098 17207 606 0,'0'-7'0'0,"0"5"254"0,2-1-188 16,3-2-14-16,0 1-19 0,3-1-16 0,2-1-8 16,-4 0-4-16,0 3-2 15,-2-5 10-15,1 2 10 0,-1 1 5 16,-2-4 5-16,1 5 0 15,-3-1-3-15,0 1 0 0,0 1-4 0,0 1-6 16,-1-1-7 0,-1 2-7-16,-1 0-7 0,-2-1-2 0,-1 2-1 15,0 1 2-15,0 3-16 0,0 1-11 0,0 3-14 16,-1-2-30-1,1 6-8-15,1 3-49 0,3-6-95 0,0 6-127 16</inkml:trace>
  <inkml:trace contextRef="#ctx0" brushRef="#br0" timeOffset="16500.0231">16213 17488 666 0,'-4'10'0'0,"-2"4"265"0,0 8-168 15,2-1-37-15,0 6-18 16,0-3-3-16,2-2-5 0,0 0-12 0,0-2-6 16,-1-4 1-1,1-1-1-15,-1-2-5 0,-1-4 2 0,-1-1 0 16,1 1 4-16,-1-4-2 15,0 2-5-15,1-3 0 0,1-4-7 16,0 3 1-16,3-2-4 0,0-1 0 0,0-2 0 16,0-7 0-16,2-3 0 15,3-2-6-15,1-6 7 0,3-2-2 16,1-4 1-16,0-1 0 15,6-7 0-15,-2 1-8 0,1 1 3 0,3-7 0 16,-1 3 0-16,2 6 5 16,-2 0 0-16,0 15 0 0,0 4 0 15,-2 1 0-15,-1 7-2 0,-2 3 1 0,-2 1 0 16,-2 8 2-16,-1 5-2 15,-3 4-2-15,0 13 4 0,-3 5-1 16,-1 2 0-16,0 4 4 16,-6-4-4-16,2-1 0 0,-2-3 0 0,1 0 3 15,3-10-4 1,-1 1 1-16,3-5 1 0,0-6-2 0,3 2-12 15,3-4-6-15,2-5-7 16,2 0 1-16,2-2-3 0,1-5-5 16,0 0 5-16,1 0-4 0,1-6 0 0,0-3 21 15,0-2 8-15,2-6 2 16,0-3 2-16,2-5 0 0,0-7 5 15,2-2 5-15,-2-8-1 16,1-6 6-16,-1-12-2 0,-1-4 3 0,-1 6-1 16,-3-2-1-16,0 16 0 15,-3-1 5-15,-3 6-3 0,-3 11-8 16,0 5-2-16,-4 8-2 15,-1 8 2-15,0 0 7 0,0 7-5 0,-3 12-16 16,-1 7 6-16,-3 14 2 0,-2 4 3 16,3 3-4-16,-1 6 0 15,-4 6 4-15,4 9-3 0,-4-1 0 0,1 1-1 16,2-9 0-1,-1-10 0-15,5-6 0 0,1-7-26 0,3-4 1 16,0-6 1-16,4-4-2 16,2-4 16-16,3-3-2 0,2-6 0 15,4 1 7-15,-2-3 2 0,4-5-5 0,-1-3 4 16,-1-6-2-16,4-2-1 15,-3 0 7-15,0-5 0 0,3-4-3 16,-2-1 2-16,-2-6 2 16,1-1-1-16,-5-1 1 0,-3-2 2 0,-2-4 13 15,-1 1 4-15,-5 7-7 16,0 6 5-16,0 15 2 0,-2 5-1 15,-1 5-12-15,-4 5-8 16,-2 14 0-16,0 8 2 0,-6 7 2 0,3 5-2 16,1-3-1-16,1-3 0 0,-1-1 1 15,4-5-1-15,0 2 0 16,4-2 1-16,3-1-2 0,0-3 0 0,0-4-2 16,3-5-6-1,1 2 0-15,0-4-3 0,3 1-5 0,3-4 11 16,0 1 1-16,5-9 4 15,-1 0 2-15,2-2 2 0,2-11-3 16,0 3 0-16,0-4 1 16,4-4-1-16,-5-2 0 0,0-7 6 0,-2-2-3 15,-1-2 0-15,1-5 2 0,-2-1 0 16,-4-1 2-16,1-6 0 15,0 2 3-15,-3 8 1 0,0 5 2 0,-2 16-4 16,-3 10 1-16,1-1-4 16,-3 6-7-16,0 15-5 0,-5 12 10 15,-2 9 8-15,0 8-5 16,0-2-3-16,-1-6-4 0,3-1 0 0,-1-3 3 15,3-5-3-15,3-3 0 0,-3-2 1 16,3-2-1-16,0-5-1 16,0-2 0-16,3-3-17 0,0-4-1 0,1-2-8 15,2-1-9 1,-3-2-42-16,3-3-16 0,-1-1-55 0,-1-6-29 15,2-4-79-15</inkml:trace>
  <inkml:trace contextRef="#ctx0" brushRef="#br0" timeOffset="16720.0234">16709 17301 605 0,'12'-4'0'0,"7"0"261"16,3-2-151 0,5-1-43-16,1 2-17 0,2-4-19 0,-1 4-27 15,-3 2-8-15,-3 1-101 0,0 2-23 0,-6 0-71 16,0 0-210-1</inkml:trace>
  <inkml:trace contextRef="#ctx0" brushRef="#br0" timeOffset="17380.0243">17696 17181 788 0,'2'-7'0'16,"-1"4"270"-16,-1 3-168 15,0 0-16-15,0 7-55 0,-7 8-28 16,-3 12 34-16,-5 11-10 16,-3-1-12-16,0 5-8 0,3 3 3 0,-1-2 1 15,2 1 0 1,3-8-1-16,2-10 1 0,1-4-5 0,4-3 0 15,1 1-5-15,3 0-2 0,0 4 1 0,1-3-2 16,2 1-3 0,1 2-4-16,2-4-4 0,-1-1-6 0,1-5 13 15,1-3 4-15,0-3-2 16,3-2 4-16,2-4 0 0,4-2 0 15,2 0 1-15,1 0 2 16,2-2-3-16,4-1 0 0,3-1 5 0,1 2-3 16,0 0-1-16,0 1-1 15,-4 1 0-15,-4 0 0 0,-2-2 2 16,-4 0-6-16,-3 1 2 0,-2-4-10 0,-7 0-20 15,2 0-4-15,-3-1-12 16,-2-1-42-16,2-2-31 0,-3 1-103 16,-7-5-271-16</inkml:trace>
  <inkml:trace contextRef="#ctx0" brushRef="#br0" timeOffset="17700.0248">17391 17440 687 0,'-3'-10'0'0,"0"3"244"15,-2 1-189-15,1 5-18 0,-1-3-6 0,-1 3-10 16,3 1-11-16,-1 0-8 16,4 0-3-16,0 3 0 0,0 1 0 15,2 1-7-15,6-5 8 16,4 2 0-16,4 1 30 0,2-1-9 0,2 3-10 15,-2-5-9 1,0 0 0-16,-3 0-4 0,-3 7-55 0,3-2-1 16,-4 2-47-16,-1-2-84 15,1-5-71-15</inkml:trace>
  <inkml:trace contextRef="#ctx0" brushRef="#br0" timeOffset="18370.0257">18248 17264 712 0,'-5'1'0'0,"-3"13"216"0,-2 6-164 15,-2 12-17-15,-2 9-5 16,1 9-11-16,0 1-8 0,1 3-7 16,-1-8 2-16,1-7 6 15,1-6-4-15,-1-7 3 0,3-6 7 0,0-5 5 16,3-5 9-16,2-4-1 0,1-4-6 15,2-2-4-15,1 0-10 16,0-8-12-16,1-8-4 0,6-3 7 0,1-5 0 16,5-4-4-1,2-6 4-15,-1-3 0 0,2-12-2 0,4-1-2 16,-2-3 2-16,5 2 2 15,-2 8-1-15,1 1-1 0,-5 5 1 16,1 7 10-16,-6 8 1 16,-2 11 7-16,-3 8-1 0,-3 3-12 0,1 11 1 15,-1 11 14-15,0 12-2 0,-3 10-5 16,-1 9 0-16,0 7-7 15,0 0-3-15,-4-1 1 0,1-8-4 0,2-8-1 16,1-7 0-16,0-3 4 16,0-8-4-16,1-3-35 0,5-2-4 15,-4-5-13-15,1-4 9 16,0 2-11-16,-3-11-36 0,0 3-21 0,-4-5-82 15,-6 0-219-15</inkml:trace>
  <inkml:trace contextRef="#ctx0" brushRef="#br0" timeOffset="18530.0259">18185 17427 624 0,'0'-16'0'0,"3"3"212"0,5 9-139 16,5-2-13-16,4 5 1 15,1 1 3-15,3 0-13 0,1 0-20 0,1 0-18 16,1 0-10-16,4 0-6 0,-2 0-52 15,-1 0-10-15,-3 0-49 16,-3 0-111-16,-2-2-100 0</inkml:trace>
  <inkml:trace contextRef="#ctx0" brushRef="#br0" timeOffset="18770.0263">18524 17184 589 0,'-2'-3'0'0,"2"1"324"15,2 0-217-15,5-2-45 0,11 0-10 0,6 0 13 16,2-1-14-1,5 4-16-15,4 1-2 0,-2-3 6 0,1-1-10 16,-3 1-16-16,-8-1-9 16,0 4 0-16,-8 0-5 0,-2 0-20 15,-4 0-9-15,-6 0-9 16,-1 0-45-16,-2 0-3 0,0 0 5 0,0 0-53 15,-4 0-25-15,-2 0-99 0,-7 0-124 16</inkml:trace>
  <inkml:trace contextRef="#ctx0" brushRef="#br0" timeOffset="18950.0265">18698 17147 495 0,'-2'7'0'16,"-2"5"227"-16,0 3-104 0,-2 12-32 0,-1 4-2 16,0 3-19-1,0 9-7-15,0 3-12 0,0 5-5 0,3 3-15 16,-3-1-12-16,3-12-7 0,-3-7-8 0,0-7-1 15,2-4-4 1,1-2-16-16,-1-4-14 0,2-2-19 0,1-2-8 16,-1-1-39-16,1 0-100 15,2-7-109-15</inkml:trace>
  <inkml:trace contextRef="#ctx0" brushRef="#br0" timeOffset="19430.0272">19020 17241 612 0,'1'-2'0'16,"-1"2"196"-16,-1 14-121 16,-6 6 30-16,-3 11-28 0,-6 15-35 0,1 6-7 15,-5 2-1 1,2 0-5-16,3-8-6 0,0-7-12 0,3-4-4 15,2-5-6-15,-2-5-2 0,2-2 2 0,2-3 2 16,0-1-4 0,1-4 2-16,3-2 1 0,-1-4-4 0,4-2 3 15,1-3-2-15,0-4-6 16,0 0 3-16,0-4-8 0,3-6 2 15,4-5 12-15,2-4-3 16,1-11-6-16,4-5-7 0,0-2-4 0,2-9-4 16,3-4 17-16,-1-6 4 15,3-7-1-15,1 7 4 0,-2 5 2 16,1 11 8-16,-1 11 0 0,-5 8 1 0,-4 9 0 15,-2 9-4-15,-3 3-3 16,-2 12 2-16,-1 11 6 0,-1 6-2 16,-2 5 6-16,0 12-8 15,0 3-6-15,0 6-4 0,0-2 0 0,0-7 4 16,-1-7-4-1,2-2 0-15,-1-6 2 0,0 0-3 0,4-7-16 16,2-2-40-16,-4-2-2 16,1-6-20-16,0-2-40 0,-3-6-93 15,0-2 20-15,0-4-56 0</inkml:trace>
  <inkml:trace contextRef="#ctx0" brushRef="#br0" timeOffset="19600.0274">18944 17466 628 0,'15'-14'0'15,"2"-1"206"-15,2 1-148 0,2 2-27 0,3 6-5 16,2 4-18-16,-1 1-7 16,-3-1-2-16,0 2-122 0,-3 1-4 15,-1-1-73-15,-1-1 0 16,-2-7-55-16</inkml:trace>
  <inkml:trace contextRef="#ctx0" brushRef="#br0" timeOffset="19880.0278">19298 17141 256 0,'5'-30'0'16,"-3"1"240"-16,1 2-104 0,1 3-39 15,-3 1-11-15,2 6-5 16,-1 3-19-16,2 5 1 0,0 2-14 16,1 7-15-16,2-3-6 15,1 3 4-15,4 7 7 0,2 3 0 0,-1 10 0 16,1 7-1-16,3 4 4 15,0 7 7-15,1 8-8 0,-2 3-10 16,-4 7-2-16,-2 7-9 16,-7 9-1-16,-3-2-10 0,-7 0-2 0,-5 0-8 15,-3-12 2-15,-4 1-2 0,0-6-38 16,-2-7-8-16,0-2 2 15,-3-5 6-15,-2-6 8 0,-2-2 5 0,-2-4-18 16,0-3-26 0,-4-2-36-16,0-2-68 0,-1-7-217 0</inkml:trace>
  <inkml:trace contextRef="#ctx0" brushRef="#br0" timeOffset="23730.0332">13232 15879 578 0,'0'-10'0'0,"0"7"349"15,-1 2-234-15,-2 1-51 0,0 0-4 0,-2 5-21 16,-4 8-15-16,-2 7-1 0,0 7 11 15,-2 4-2-15,2 3-1 16,-2 7-6-16,0 2-2 0,1 6 3 0,-1 2-2 16,-1-2-8-1,-1 0-3-15,2-7-6 0,3-3-4 0,-1-7-4 16,1-3 2-16,2-7 2 15,1-5-4-15,1-1 2 0,1-6-1 16,1-1-5-16,2-4-11 16,1-1-5-16,1-4-31 0,0 1-16 0,0-1-26 15,0 0-47-15,0-6-28 0,0-7-100 16</inkml:trace>
  <inkml:trace contextRef="#ctx0" brushRef="#br0" timeOffset="24120.0338">13232 15773 744 0,'16'-22'0'0,"6"2"270"0,3 1-174 15,-2 5-22-15,1 2-17 16,-2 6-6-16,0 2-15 0,-3 4-10 16,-2 2-4-16,0 6-1 15,-1 6-4-15,-3 1-2 0,2 4-2 0,-6 3 0 16,-3 2 2-16,-2 2 2 0,-3 2 4 15,-3 3-4-15,-4 0-4 16,-2-1-8-16,-3 0-3 0,-2 0 2 0,-5-1-1 16,-2-3-4-16,-3-1 2 15,-5-4 2-15,0-4-2 0,-2-2 2 16,0-3-2-16,3-4 0 15,1-2 1-15,4-1-3 0,5-2-16 0,4-2-30 16,4-1-5 0,5 0-34-16,2 1-3 0,2 2-59 0,0 1-140 15,3 0 26-15,0-3-159 0</inkml:trace>
  <inkml:trace contextRef="#ctx0" brushRef="#br0" timeOffset="24650.0345">13798 15927 758 0,'2'-27'0'0,"-1"1"320"16,-1 2-231-1,-1 4-15-15,-5 1-24 0,-2 5-6 0,-4 4-2 16,-1 0-11-16,-3 8-6 0,-2 2-5 0,-2 6-4 15,-4 13-1 1,-1 7-2-16,-2 10 5 0,1 7-4 0,2 8 0 16,-2 6-3-16,3 3-4 15,2 0-7-15,3-2 0 0,3-4 4 16,2-4-4-16,6-9 0 15,5-7 0-15,3-5-8 0,10-6 0 0,9-4-3 16,8-5 3-16,8-6 2 16,4-1-1-16,3-7-1 0,1 0-1 15,-1-5 0-15,0-7 0 0,-5-3 8 0,-3-4 1 16,-3-2 0-16,-2-4 0 15,-4-2 1-15,-4-3-2 0,-2-3 2 16,-5-2 2-16,-3-5-4 16,-4-3 2-16,-6-3 2 0,-2-3-4 0,-7 3 1 15,-7-3 0 1,-6 2 0-16,-6 4-2 0,-4 6 1 0,1 8-2 15,5 10 2-15,3 7 0 0,7 11-4 0,1 1-4 16,2 17-34 0,0 7-28-16,1 7-5 0,1 5-52 0,-1-2-121 15,-1-4-142-15</inkml:trace>
  <inkml:trace contextRef="#ctx0" brushRef="#br0" timeOffset="25000.035">14316 15895 818 0,'4'-16'0'16,"-1"7"283"-16,-2 1-211 16,0 4-15-16,1 3-11 0,-2 1-7 15,0 4-22-15,-3 14-23 0,-5 14 12 0,-5 9 51 16,-3 10-31-16,-2 4-12 15,-2 6-2-15,0-3-2 0,1 0-5 16,0-5-4-16,3-7 4 16,0-7-4-16,2-6-2 0,3-3 0 0,1-6 1 15,2-2-67-15,3-3 15 16,1-6-17-16,4-3-48 0,0-3-18 15,0-7-97-15,0 0-171 0</inkml:trace>
  <inkml:trace contextRef="#ctx0" brushRef="#br0" timeOffset="25330.0355">14308 15865 621 0,'9'-20'0'16,"1"3"294"-16,5 0-208 0,-1 2-27 0,4 2-3 15,4 0-6-15,1-1-12 16,1 4 5-16,2 1-8 0,-1 6-4 16,-1 3 12-16,-1 1-11 15,-6 13-6-15,0 7-11 0,-5 9-6 0,-4 3-2 16,-4 2 0-16,-4 0 0 15,-6-1-1-15,-4-1-7 0,-6-1 2 16,-4-3 8-16,-3-2-8 16,-2 0 6-16,-6-4-3 0,-3 0-5 0,-1-3 2 15,-3-1 3-15,-3-3-5 0,0-3-4 16,1-1-13-16,-3-4-18 15,4-2-27-15,1-1-31 0,2-3-91 0,1-2-112 16,1-2-326 0</inkml:trace>
  <inkml:trace contextRef="#ctx0" brushRef="#br0" timeOffset="45250.0633">2495 10016 304 0,'-6'-6'0'0,"0"-2"110"16,-1 0-35-16,2 1 12 16,-1 2-16-16,0 1 7 0,2 3 8 15,1-1-22-15,3 2-18 16,0-1-18-16,0 1-19 0,0 0-10 0,0 0-3 15,0 0 2-15,0 0-2 0,0 0 0 16,0 0 3-16,0 0-2 16,0 0 2-16,0 0 2 0,0 0 12 0,0 0-1 15,0 0-4-15,0 0-4 16,1 0-7-16,4 6 2 0,0 3 2 15,2 5 51-15,3 4-41 16,-4-3-2-16,3 2-5 0,1 2 0 0,-2 2-1 16,5 8 3-1,-1 3 11-15,-1-2-11 0,0 0-6 0,0-4 0 16,0-1 4-16,-1 1-4 0,-1-6 0 0,-2-3-5 15,-3-2 5 1,0-6-5-16,0-3 4 0,-2-2 0 0,1-2 1 16,-1-2 0-16,0 0 0 15,1 0-9-15,-1-2 4 0,3 0 0 16,0-5 4-16,-3-3 2 15,4-3-2-15,-1-6 1 0,0-2 8 0,3-1 5 16,0-4-5-16,1 2-7 16,1 0 0-16,-2 2 2 0,2 0-2 15,0 4-2-15,-3 1 2 0,2 3 1 0,-3 4-4 16,-1 0 2-16,0 0 0 15,0 0-6-15,1 1 5 0,-1 0-12 16,-1 2-13-16,0 2-9 16,-2 0-34-16,-1 4-30 0,0 0-35 0,-1 1-84 15,-1 0-239 1</inkml:trace>
  <inkml:trace contextRef="#ctx0" brushRef="#br0" timeOffset="45770.0641">2710 9637 518 0,'-1'-3'0'0,"0"1"167"0,1 2-55 16,0 0-19-16,0 10-54 0,7 5-12 0,1 8-3 15,1 2 5-15,3-1-6 16,-1 3-10-16,-1-5-6 0,-1 1-2 16,0 3-8-16,-1-2 6 15,-2 1 1-15,0-1-4 0,-1 0 0 0,0 0 1 16,-2-3-13-1,-1-2 6-15,-1-8-6 0,0-6 0 0,-1-3 14 16,0-2-4-16,0 0-13 16,0-7-8-16,-2-7 13 0,-1-7 20 15,0-4 2-15,-2-4-9 0,-3 0-5 0,-1-3 3 16,-2-4 1-16,-1 0-1 15,-2-1 0-15,1-2 5 0,-1 1 4 16,1 1 3-16,3 4 3 16,2 6-7-16,4 8 2 0,4 7-5 0,-1 8-2 15,1 3-5-15,7 1-5 16,6 5 1-16,8 9 10 0,1 8 25 15,1 5-19-15,2-1-3 0,-5-2-2 0,1-4-6 16,-3-2 0-16,-2-1 9 16,2-4-10-16,-4 2 2 0,0-1-1 15,-3 1 0-15,1-3-22 16,-3 0 14-16,1-2-19 0,-2-3-7 0,0 2-16 15,-4-4-41 1,0-5-8-16,-2 0-22 0,-2 0-104 0,-1 0-62 16</inkml:trace>
  <inkml:trace contextRef="#ctx0" brushRef="#br0" timeOffset="45950.0643">2777 9823 388 0,'0'-8'0'0,"0"-4"122"0,0-2-41 16,6-6-25-16,-1-2 1 15,4-4 7-15,2-3-31 0,-1-4-24 16,3 1-12-16,-1-1 3 16,0 0 0-16,0-4-154 0,-2 2-24 0,-1 6-123 15</inkml:trace>
  <inkml:trace contextRef="#ctx0" brushRef="#br0" timeOffset="46170.0646">2846 9357 465 0,'-4'1'0'0,"1"-1"185"16,1 0-118-16,1-5-42 0,1-7 1 15,2-3 23-15,3-5 12 0,2-4-9 0,1-3-13 16,2-1-9-16,-1-3-1 16,2 3-19-16,0 3-6 0,-2 1-3 15,2 5 1-15,-4 5-2 16,-1 5 0-16,-1 4-20 0,0 1-1 0,-1 1-32 15,-1 3-10-15,0 0-29 16,-3 5-39-16,0 6 20 0,0 2-25 16,-2 4-101-16</inkml:trace>
  <inkml:trace contextRef="#ctx0" brushRef="#br0" timeOffset="46330.0649">2918 9197 268 0,'-2'1'0'0,"2"1"161"0,0 2-85 0,3 5-1 16,0 4 3-1,4 4-6-15,0 6-7 0,3 3-9 0,0 1-27 16,1 2-9-16,-1-2-8 15,-1-3-8-15,0-2-3 0,-1-3-2 16,1-6-25-16,-2-1-29 16,0-1-71-16,-1-3-25 0,1-2-3 0,-2-1-164 15</inkml:trace>
  <inkml:trace contextRef="#ctx0" brushRef="#br0" timeOffset="46800.0655">3083 9033 504 0,'-2'0'0'0,"2"0"149"16,0 6-87-16,5 11 0 0,1 5-34 0,1 8 7 15,2 2-7 1,3 2-12-16,-1-2-11 0,1 0 2 0,-2-1-6 15,-1-2 2-15,-1-5-4 16,-3-3-5-16,0-4 1 0,-1-4-8 16,-2-4 6-16,-1-2-3 15,0-5 4-15,-1-2 7 0,1 0-1 0,-1-2 0 16,0-7-37-16,-2-6 41 0,-1-11 3 15,0-6-4-15,-2-1-6 16,-1-4 1-16,-1-1 4 0,-3-4-4 0,-4 1-1 16,-1-2 6-16,-1 1 24 15,-1-2 9-15,1 4-4 0,4 6 0 16,2 7 1-16,5 13-3 15,4 7-9-15,1 6-13 0,6 1-16 0,8 10 14 16,7 9 19 0,2 9-3-16,2 7-10 0,-1 1-4 0,-1-2-4 15,-1-3 1-15,-4-6-4 0,0 0 3 0,-4-4-3 16,0-6 0-1,-3-1 1-15,-1-2-4 0,-2-2-36 0,-4-3 15 16,1-3-9-16,-4 1-24 16,1 1-20-16,-2-1-23 0,-2 4-110 15,-6 2-122-15</inkml:trace>
  <inkml:trace contextRef="#ctx0" brushRef="#br0" timeOffset="46980.0658">3093 9165 473 0,'0'-19'0'0,"4"-4"170"16,3-6-65-16,4 2-31 0,2-1-13 15,0-4-6-15,1 3-16 16,0-2-20-16,-2 2-15 0,-1 8-3 0,-1 5-2 16,-1 4-95-1,-1 8 32-15,-3 4-24 0,0 0-63 0,-3 12 40 16,1 4-9-16,-1 5-132 0</inkml:trace>
  <inkml:trace contextRef="#ctx0" brushRef="#br0" timeOffset="47400.0663">2597 10662 713 0,'12'-13'0'0,"7"-10"167"15,5-12-45-15,6-12-23 0,6-8-14 0,4-9-26 16,7-11-7 0,1-7-19-16,7-8 0 0,0-2-18 0,4-4-4 15,-2-1-1-15,1 5-8 16,-6 5 5-16,-4 7-12 0,-4 8 7 15,-8 8-1-15,-3 6 0 16,-3 5-2-16,-5 7 2 0,-5 10 6 0,-3 9-12 16,-6 8 5-16,-1 9 0 15,-3 3-4-15,0 4 3 0,-1 2-6 16,-1 1-19-16,0 0-17 0,-1 4-31 0,-1 5-76 15,-3 4-45-15,-5 4-164 16</inkml:trace>
  <inkml:trace contextRef="#ctx0" brushRef="#br0" timeOffset="50700.071">2876 10415 500 0,'-2'-1'0'0,"1"-2"207"15,-1 0-111-15,2 0-16 0,0 2-21 16,0 1 3-16,-1-1-6 15,-1 1 0-15,1 0-16 0,-1-2-11 0,2 2-2 16,0 0-4-16,0 5-20 0,8 9-6 16,5 13-5-16,2 7 10 15,3 7 2-15,0-2-2 0,-2-6 1 0,0-2-6 16,-3-5 6-16,-1-5-1 15,-3-1-2-15,-2-7-4 0,1-4 2 16,-1-4-7-16,0-3 5 16,0-2-3-16,2-3-6 0,0-5 7 0,1-8 5 15,0-6-2 1,2-5 4-16,0-3 2 0,2 2-4 0,-1 0 2 15,-5 4 3-15,2 4-5 0,-4 4 2 0,2 2 0 16,-3 5-1 0,0 2 0-16,-2 2 0 0,-2 2-27 0,1 2-11 15,-2-2-8-15,1 2-25 16,2-1-39-16,-2-1-24 0,1 1-102 15,-2 0-92-15</inkml:trace>
  <inkml:trace contextRef="#ctx0" brushRef="#br0" timeOffset="51060.0715">3119 10168 439 0,'-7'-9'0'0,"0"2"254"0,3 4-162 0,4 1-6 16,-3 2 8-1,3 0-33-15,0 0-37 0,7 5-38 0,3 10 21 16,4 8 19-16,3 2 3 0,-1 4-15 0,-2-2-9 16,1-2-1-1,-2-3-1-15,-4-4-1 0,0-4-3 0,-2-2 2 16,3-3-2-16,-2-4-6 15,0-4 0-15,0-1-2 0,0-3-2 16,2-9 8-16,0-2 1 16,1-3-3-16,2-4 8 0,1-1-2 0,-3 1 0 15,-2-2 0-15,-1 6 1 16,0 4 0-16,-3 2-3 0,-2 1-2 15,2 7-14-15,-4-2-5 0,1 1-14 0,0 4-36 16,-2-5 5-16,0 4-17 16,-3-3-12-16,-1 1-41 0,0-1-5 15,-1 1-56-15</inkml:trace>
  <inkml:trace contextRef="#ctx0" brushRef="#br0" timeOffset="51310.0718">3077 10144 410 0,'0'-14'0'0,"3"-5"135"16,2-3-42-16,1-3-9 15,2 1-3-15,-1-2-19 0,2 0-17 0,0-1 0 16,-1 2-14-16,-1 1-19 15,-2 8-9-15,0 6-1 0,-1 2-3 16,-1 6-13-16,0 0-20 0,-2 2-11 0,3 7-7 16,1 4 15-16,0 4-4 15,-3 3-54-15,1 6-16 0,-3 1-20 16,0 2-66-16</inkml:trace>
  <inkml:trace contextRef="#ctx0" brushRef="#br0" timeOffset="51460.072">3148 10205 280 0,'3'0'0'16,"5"-6"100"-16,0-7 6 0,0-6 1 15,1-4-40-15,1-3-2 0,1 1-1 0,2 1-38 16,0 3-20-16,-1-1-4 16,-1 6 0-16,2-3-4 0,0 3-20 15,1 4-28-15,0-1-9 16,1 4-91-16,-3 0-131 0</inkml:trace>
  <inkml:trace contextRef="#ctx0" brushRef="#br0" timeOffset="51780.0725">3416 9753 380 0,'-6'-8'0'0,"0"1"205"0,0 2-99 16,-1 0-10-1,1 3-31-15,-1 2-9 0,2 0 10 0,-1 3-18 16,-1 6-20-16,2 5-17 15,-1 6 13-15,0 4 11 0,6 8-19 16,0 0-7-16,1 1 3 0,7-2-1 0,1-2-7 16,3-3-4-16,0-6 0 15,2-2 0-15,2-4-3 0,-2-8 3 16,3-3-1-16,-2-1-7 15,0-4 4-15,2-3-3 0,-1-6-2 0,0-6-15 16,-1-5-5-16,0-6 0 16,0-4-20-16,-1-3-17 0,0 0-14 15,-3 0-73-15,-3 4 15 16,-3 0-12-16,-2 6-54 0,-3-1 23 0</inkml:trace>
  <inkml:trace contextRef="#ctx0" brushRef="#br0" timeOffset="52030.0728">3477 9425 213 0,'-6'-14'0'0,"1"2"231"0,1 5-145 15,1 0 1-15,0 4-4 16,3 3-3-16,0-2-10 0,0 2-21 16,0 0-26-16,7 0-29 0,6 6 12 0,8 4 90 15,4 2-50-15,0 4-8 16,8 3 2-16,-4 3-25 0,1 4-6 15,-2 1-4-15,-4 2 0 16,-3-2-7-16,-1 3 3 0,-4-2-2 0,-1 3-6 16,-1 3-3-16,-2-2-9 15,-2 4-14-15,-3 0-18 0,-3 0 11 16,-2-2-70-16,-2-2-48 15,-3-1-87-15</inkml:trace>
  <inkml:trace contextRef="#ctx0" brushRef="#br0" timeOffset="52550.0736">2762 10437 494 0,'-1'3'0'0,"1"4"140"16,0 2-97-16,0 3-3 15,2 3 9-15,0 4 0 0,1 1 1 0,0 8 1 16,1 4 1-16,2 3-4 0,1 5-4 16,4 4-10-16,2 2-1 15,3-3-7-15,2-4-16 0,0-9-4 0,4-4-9 16,0-7 6-16,-1-4-5 15,4-4-1-15,2-6 5 0,2-5-4 16,4-2-6-16,-3-9 2 16,2-7-30-16,-1-3-56 0,0-4-58 0,-3-2-95 15,-1 1-145 1</inkml:trace>
  <inkml:trace contextRef="#ctx0" brushRef="#br0" timeOffset="56160.0786">3756 14739 304 0,'0'0'0'0,"0"0"176"0,0-2-78 16,0 2-10-16,0-3-19 15,0 1-30-15,-1 2-1 0,-1-2-4 0,1 1-1 16,-2 1-8-1,2 0-6-15,0 0-3 0,1 7-23 0,-1 11-7 16,-2 18 24-16,-2 15 0 16,1 8-4-16,3 7 29 0,0 2-15 15,1 5 4-15,0 0-13 0,-1 1-10 0,-1-5 6 16,-1-6-5-16,3-11-2 15,-1-10 0-15,1-10 0 0,-1-1 2 16,-2-7 0-16,0 0-4 16,0-3-6-16,1-8-16 0,2-5-17 0,0 0-13 15,0-2 6-15,-1-4-16 16,1 1-33-16,0-3 4 0,0-8-36 15,0-8-230-15</inkml:trace>
  <inkml:trace contextRef="#ctx0" brushRef="#br0" timeOffset="56560.0792">3734 14711 608 0,'-3'0'0'15,"-2"6"152"-15,-3 11-130 0,-6 14-13 0,-4 6 25 16,2 0 7-16,0 1-12 0,3-4-16 16,2-7-10-16,2-3 1 15,1-7-3-15,0-3 2 0,2-6-3 0,1-1 0 16,2-7-1-16,3 0 1 15,0 0-39-15,0-12 0 0,7-5-2 16,2-8 16-16,2-5 26 16,2-1 1-16,-1 0 1 0,-1-2 6 0,1 4 28 15,0 0 6-15,-4 7-9 0,0 2-6 16,0 5 2-16,0 4-6 15,1 3-10-15,2 4-5 0,1 4-7 0,-1 0-1 16,3 6-2 0,0 5 1-16,-1 1 4 0,2 2-6 0,-1 3 4 15,2 4 0-15,-1 0-2 16,2 1-47-16,-1 2-16 0,2 0-59 15,-2 0-42-15,-1 0-127 16</inkml:trace>
  <inkml:trace contextRef="#ctx0" brushRef="#br0" timeOffset="57460.0804">6237 14808 761 0,'2'-11'0'0,"7"4"147"0,0 6-112 0,-1 7-22 15,0 22-14 1,-1 17 2-16,0 16 66 0,-4 13-45 0,-2 3-9 15,-1-2-4-15,0-3 1 16,0-8-2-16,0-7-5 0,0-8-4 0,0-9 2 16,0-4 3-1,0-2-6-15,0-4-9 0,0-2-1 0,2-5-9 16,0-3 13-16,1-3-4 15,2-5-3-15,0-2 11 0,-1-3-7 16,1-3-36-16,1-4-3 0,-2 0-12 0,0-9-31 16,0-8 15-16,-1-2-75 15,0-3-26-15,-2-6 98 0,0-2 54 16,0-3 17-16,-1-6 20 15,0-5 35-15,0 1 35 0,0-4-24 0,-4-3-8 16,-2 3 15-16,0 3-11 16,-1 5-19-16,-3 9-5 0,0 6-6 15,-1 6 11-15,-1 2 8 0,-1 3-6 0,1 1-11 16,-3 3 2-16,2 0 5 15,0 4-1-15,-2-2 9 0,-1 3-25 16,1 1-8-16,-2 3 3 16,3 0 1-16,-1 3-10 0,2 2 0 0,3-3 0 15,3-1 2 1,2-1-3-16,1 0-15 0,3-7-3 0,1-3 3 15,0-8 12-15,3-5 2 16,5-4 3-16,2-5-2 0,4-4 2 16,3 1 18-16,2-2-3 0,2 4-1 0,1 6 3 15,1 6-2-15,0 7 6 16,3 6-4-16,-1 7-5 0,1 1-11 15,-3 14 10-15,-1 1-5 16,-3 6-6-16,-1 0-1 0,0-3 0 0,0 0 0 16,2-2-85-16,2-2-20 15,3-4-122-15</inkml:trace>
  <inkml:trace contextRef="#ctx0" brushRef="#br0" timeOffset="58200.0815">8842 14584 720 0,'-7'-20'0'16,"1"3"184"-16,2 7-118 0,-3 2-18 15,1 5-7-15,5 3 5 16,-1 9-24-16,0 14-22 0,2 11 0 0,0 18 30 15,-2 8-6 1,2 5-11-16,-2 0-7 0,0-4-4 0,-1-6-2 16,-2-6 0-16,-1-1 0 15,-1-7-24-15,-3 1 3 0,3-2-15 16,-2-1-2-16,3-3 10 15,3-2 1-15,3-9-55 0,0-6 30 0,3-2-9 16,2-5-30-16,1-6 15 0,2-4 19 16,4-4-7-16,-1-11 14 15,0-5 28-15,0-5 7 0,-1-5-7 0,-3-3-6 16,-1-2 25-16,-1-7 6 15,-3-3 28-15,2-6 4 0,-2-4-14 16,2-3 11-16,0-5 5 16,-4-1-8-16,3 0 13 0,-3 3 3 0,0 3-14 15,-1 5-4-15,-5 10 1 0,-1 10-2 16,-3 12 5-16,-3 11 3 15,-7 8-31-15,-3 8 7 0,-3 8-4 0,-2 5 13 16,0 3 1 0,3-1 9-16,2 0 1 0,4-2-16 0,3-4-8 15,2-4-3-15,4 0-1 16,3-5-4-16,3-3-18 0,5 0-5 15,-1-1-24-15,7 3 9 16,5 1 36-16,3-1 3 0,8-5 0 0,4-2 0 16,3-9 2-16,2-8 8 0,2-1 2 15,0-5-5-15,1-1 8 16,-1 2-12-16,1 2-4 0,-2 2-61 0,-1 2-111 15,-4-2-286-15</inkml:trace>
  <inkml:trace contextRef="#ctx0" brushRef="#br0" timeOffset="58880.0824">10896 14459 782 0,'0'17'0'0,"-1"12"228"0,-6 9-163 16,-5 6-28-16,-2 7-22 16,0 0-8-16,0 2-7 0,1 0 0 15,3-5 2-15,0 0-24 16,1-6-1-16,1 2 1 0,-1-1-13 0,0-4-6 15,1-4 9 1,-1-11 4-16,4-8 12 0,0-9 15 0,3-4 2 16,1-3 29-16,1 0-16 0,-1 0 0 0,-3-6-3 15,4-3-16 1,-2-11 1-16,2-3 8 0,1-9-1 0,1 0-2 15,1-5 1-15,-3-5 2 16,0-4-2-16,0-5 2 0,-1 0-4 16,1-1 0-16,0-2 0 15,-2-2 2-15,2 3-3 0,3 5 2 0,1 4-1 16,1 14 0-16,-1 9 0 15,-3 11 27-15,-1 8 25 0,0 2-5 16,0 0-14-16,0 0-16 0,-3 1-16 0,-5 12 1 16,-7 8 7-16,-7 6-1 15,3 0-5-15,0-6-3 0,1-2 0 16,4-6 3-16,4-3-5 15,2-4-6-15,5-5 1 0,3-1 9 0,0 0 2 16,0-4-4 0,4-6 0-16,7-8-10 0,7-8 10 0,8 2 0 15,6-2-2-15,5 4 3 0,0 5-2 0,2 2 2 16,2 7 6-1,-3 5-4-15,-3 4 1 0,-7 2-6 0,-7 4 2 16,-6 1 0-16,-6-1 0 16,-4 2 0-16,-2-5-30 0,-3 0-20 15,0 2-58-15,-9 0-22 16,-2-6-111-16</inkml:trace>
  <inkml:trace contextRef="#ctx0" brushRef="#br0" timeOffset="61030.0854">9082 9764 811 0,'0'-3'0'0,"1"2"37"0,-1 1-33 15,2 0-4-15,-2 4-8 16,4 9 1-16,-1 7 9 0,-2 3 5 16,2-1-1-16,-1 0-5 0,1-5 1 0,2-3-1 15,-2-5-2-15,0-5 2 16,-1-2 12-16,0-2 5 0,3-3 15 15,3-10 12-15,6-5 5 16,6-11-37-16,2-6-8 0,5-5 0 0,0-4 0 16,3 1-3-16,-1-1 0 15,0-2 5-15,4 1 2 0,0-2-4 16,1 1-1-16,2 3-3 15,1 5-2-15,-6 8-15 0,-3 9-47 0,-4 9-72 16,-6 6-26-16,-8 1-119 0</inkml:trace>
  <inkml:trace contextRef="#ctx0" brushRef="#br0" timeOffset="67100.0939">3564 16152 488 0,'-1'-16'0'0,"-2"5"204"16,0 2-102-16,-2 1-25 0,3 4-15 0,-1-1 11 15,0-1-21 1,2 3-5-16,0-2 1 0,-1 0-6 0,0 1-5 15,1 3 2-15,-3-1-1 16,3 2 7-16,1 2-26 0,-3 14-22 16,1 17 3-16,-3 20 0 0,0 17 15 0,-2 7-7 15,-1 3-4-15,-1-5 0 16,-2 0 0-16,-3 0-4 0,-1-5 0 15,3-7 1-15,0-12-1 16,2-10 4-16,1-14-4 0,4-9 0 0,3-6 3 16,2-8-3-16,0-4-7 15,0 0 2-15,2-4-6 0,3-9-1 16,4-12 17-16,5-11-2 15,-1-7-6-15,1-8 0 0,1-6 3 0,-1-6 0 16,1-4-1-16,-1-2 1 0,1-4 0 16,-1-5 0-16,-1-3 3 15,1 3-3-15,-3 5 5 0,0 7-4 0,-2 16-1 16,-1 14 0-1,-1 14 0-15,-2 10 1 0,1 8-1 0,1 4 0 16,0 2-3-16,3 9 4 16,3 8 3-16,2 8 2 0,-2 9 2 15,-1 8 2-15,2 4-2 0,-2 6-2 0,0 4 1 16,-3 5-5-16,0 2 3 15,-2 2-4-15,-1-2 3 0,1-5-3 16,-2-5 2-16,2-5-5 16,1-6 4-16,-1-10-4 0,1-6-15 0,0-13 4 15,-2-6-3-15,-1-3-8 16,-2-3-7-16,-1-3-24 0,-1 0-53 15,0-3-32-15,-1-4-16 16,0-5-101-16,-6-2-129 0</inkml:trace>
  <inkml:trace contextRef="#ctx0" brushRef="#br0" timeOffset="67300.0942">3570 16414 441 0,'-1'-1'0'0,"1"1"239"15,7 0-217-15,3 0 109 0,5-1-27 16,4-5-15-16,0-1-15 15,2-4-21-15,0 0-14 0,-1 1-7 0,-3 1-19 16,0-1-10-16,-2-1 0 0,2 3-6 16,-3 2-74-16,-1 1-67 15,0 2-21-15,-2 0-48 0,-1-1-60 0</inkml:trace>
  <inkml:trace contextRef="#ctx0" brushRef="#br0" timeOffset="68100.0953">3901 15668 558 0,'-14'-23'0'0,"1"1"266"0,1 1-168 16,-3 4-26-16,0-2-14 0,-2 3-2 15,1 2-1-15,-2-3-12 16,-3 6-17-16,-3 3-6 0,-4 2-9 0,-3 6-10 15,-3 5 1-15,-1 8-4 16,0 11 4-16,1 2-1 0,-3 8-1 16,2 4 0-16,-3 4-1 15,0 7 1-15,-1 4 0 0,-1 10 3 0,2 9-4 16,2 2 2-1,-1 2 8-15,4 6-6 0,2-2 2 0,2 1-5 16,9-2 0-16,2-2 0 0,7-4 5 0,4-3-1 16,5-1 3-1,2-2-2-15,4-5 3 0,8-4 1 0,3-7-4 16,5-5 1-16,4 0-3 15,4-8 0-15,1-3-2 0,4-1 3 16,2-5-3-16,4-4 1 16,2-3-1-16,2-2 0 0,-3-8 0 0,0 0 1 15,-2-2 0-15,-2-3-3 0,0-2 2 16,-1-4 2-16,-1 0-6 15,-1-3 5-15,0-3 1 0,-1-6-6 0,2 1 6 16,-3-2-1-16,0-8-4 16,0 3 4-16,-1-4-3 0,1-4 0 15,-1 1 1-15,-1-2 0 16,-3-2-8-16,0 0 5 0,-2-2 2 0,-2-8 1 15,-3 1 0 1,-2-6 1-16,-3-5-1 0,-3-5 0 0,0-3 4 16,-2-2-4-16,-2-1 0 0,-1 1 4 0,-2-1-3 15,0-1 2 1,-3 6 1-16,-1 0-3 0,2 4 5 0,-2 4 0 15,0 0 0-15,-2 3 0 16,-4 1 3-16,2 0-2 0,-1-1 5 16,-2-1 2-16,1 1-5 15,-2 0-3-15,-3-5 0 0,3 1-1 0,-3-4 0 16,-1 3-2-16,1-1-1 15,-4 3 0-15,1 3 0 0,-4 5-4 16,-1 4 3-16,-3 9 0 0,1 7-2 0,-3 7 0 16,0 7 0-16,0 4-43 15,-1 1 4-15,0 12-23 0,-1 6-38 16,1 8-41-16,-1 7-48 15,-5 2-129-15,-4-2-119 0</inkml:trace>
  <inkml:trace contextRef="#ctx0" brushRef="#br0" timeOffset="74250.1039">22213 16047 754 0,'-7'0'0'0,"0"1"200"16,1 15-112-16,-3 10-41 0,-1 8 21 16,4 14-14-16,-1 8-26 0,5 4-5 0,3 5-10 15,0-7-5-15,2-4-6 16,1-6 3-16,-4-6-2 0,0-4-4 15,0-7-1-15,-6-2-7 16,1-7-10-16,1 2 4 0,1-4-8 0,-2-3-15 16,0-3 23-1,2-5-16-15,-2-6-46 0,0-2-51 0,-3-2-106 16,0-12-247-16</inkml:trace>
  <inkml:trace contextRef="#ctx0" brushRef="#br0" timeOffset="74760.1047">22162 16054 641 0,'10'-41'0'0,"-2"7"236"0,5 4-157 16,3 6-29-16,5 1 4 16,5 4-5-16,4 3-15 0,6 3 0 15,-1 3 7-15,3 4 1 0,0 5 8 0,-3 1-10 16,-6 6-9-16,-6 8-17 15,-7 4-5-15,-6 4-4 0,-6 6 3 16,-4 1 3-16,-2 0-5 16,-9 3-6-16,-4-4 0 0,-5 1 7 0,-5-1-7 15,-5-3 0 1,-1-2 2-16,-4-1-12 0,4-4 4 0,0-2 3 15,5-5 2-15,4-3 2 16,7-4 0-16,7-1-1 0,4-2 0 16,4 0-1-16,3-1-22 0,6 0 15 0,8 0 9 15,5-2-2-15,2 0 2 16,4 0 1-16,2 1-3 0,-1 1 0 15,-1 0 1-15,-1 5 0 16,-4 8 3-16,-1 5-1 0,-4 4 2 0,-2 7 2 16,-3 0 3-16,-5 5-2 15,-2 3 2-15,-2-1-5 0,-4-2-5 16,0 4 2-16,-7-4 3 15,1-2-5-15,-3-1 2 0,-3-7 0 0,-3 0-3 16,-5-2 4-16,-7-2 1 0,-3 3-3 16,-5-3 0-16,-5-3 6 15,-1-5-7-15,-3-3 2 0,3-3 1 0,5-4-2 16,3-1 0-1,8-1 1-15,4-6-1 0,2-4-42 0,5-4-8 16,3-5-40-16,3-5 4 16,5-1-39-16,0-1-101 0,1-2-97 15</inkml:trace>
  <inkml:trace contextRef="#ctx0" brushRef="#br0" timeOffset="75400.1055">22730 15891 776 0,'-7'-32'0'0,"-4"2"240"0,-4-1-176 0,-3-2-13 15,-5 1-10 1,-3-3 1-16,-1 3-8 0,-4-4-11 0,-4 1-3 16,-5 2-9-16,-7 1 0 15,-8 9-9-15,-8 7-4 0,-6 13 4 16,-7 11-1-16,-4 23 0 15,-3 19 9-15,-3 18-1 0,5 16-4 0,4 10 7 16,10 10 2-16,10 0-3 0,10 2-4 16,13-3-3-16,10-6-4 15,13-3 0-15,9-8 6 0,7-3 0 0,9-4 2 16,7-3-3-16,3-6-5 15,5-6 0-15,3-7 2 0,1-7-3 16,5-5-3-16,2-4-10 16,2-6-5-16,6-3 9 0,4-5-3 0,7-5 6 15,6 0 9-15,3-8-4 0,2 5-5 16,2-11 7-16,-3-8 0 15,2 0-5-15,-4-8 8 0,-5-8-3 0,-6-6 0 16,-7-7-2 0,-9-5 4-16,-5-9 7 0,-8-8 2 0,-6-11 3 15,-7-10-1-15,-2-12-2 16,-5-7-6-16,-1-4 2 0,-2 2 1 15,-2 3-7-15,-2 1-2 16,-1 5 2-16,-10 1 2 0,-6 2-4 0,-7 5 2 16,-5 4-1-16,-4 4-1 0,-2 6 2 15,-2 8 10-15,-2 5-5 16,2 11 1-16,0 6-4 0,1 10-6 0,6 5 4 15,3 5-2-15,5 8-34 16,6 4-19-16,-1 6-33 0,-2 9-105 16,-4-1-111-16,-7 2-405 15</inkml:trace>
  <inkml:trace contextRef="#ctx0" brushRef="#br0" timeOffset="86790.1215">3915 14454 360 0,'0'3'0'0,"-3"-3"199"0,1 2-129 15,1 0-14 1,0-2-1-16,-2 0-1 0,3 2 6 0,-1-2-25 15,0 0-8-15,1 1 3 16,0-1-10-16,0 0-7 0,0 0-6 16,0 0-1-16,2 0-5 15,3 0 9-15,0-4 2 0,2-1-2 0,0-3-2 16,2-2 1-16,-1 1-4 0,-1-4-1 15,2 1 4-15,0-2 4 16,0-3 0-16,2-1-4 0,2-3-5 0,3 0 6 16,3-2 0-16,-2-4-5 15,6 0 2-15,0-4-2 0,3-2 2 16,-1 1 0-16,2-2 1 15,-2 0 3-15,1 0 4 0,-1 1-1 0,-5 2-2 16,-3 2-2 0,-2 3 1-16,1 0-7 0,-3 2 0 0,4-3 0 15,0-1-3-15,5-4 0 0,2 1 0 0,2 2 0 16,0-3 0-1,0 2 0-15,-3 0 1 0,0-1-1 0,-3 4 0 16,-1-3 1-16,-3 4-1 16,-4 1 3-16,2-3-3 0,-3 7 0 15,0-4 0-15,2 1 1 16,0 0-2-16,1-3 1 0,1-2 1 0,1 2-2 15,1-3-1-15,0 3 2 0,1-2 0 16,-2 4 0-16,-1-1 1 16,1 4-2-16,-3 4 2 0,-1 0-1 0,-2 5 0 15,-3 3-1-15,-2 3 1 16,-3 4 0-16,0 1 0 0,-2 2 0 15,0 0 0-15,0 0-8 16,0 0 6-16,0 0-2 0,0 0 5 0,0 0 2 16,0 0-4-1,0 0 2-15,0 0 3 0,0 0-3 0,-2-2 1 16,-1 2-4-16,1 0-4 0,-3 0 3 0,0 1-1 15,-2 3 1 1,-1 4 3-16,-2 1 0 0,2 5 0 0,-2 1 0 16,-2 2-4-16,-1 4 2 15,-2 1 0-15,-1 7-3 0,-1 0 0 16,-3 10 4-16,-3 4 0 15,-1 4-2-15,0 6 4 0,-2 0-2 0,-1 0-8 16,-1-1-3-16,1-2-10 16,-1-3 8-16,0-2 6 0,0-4 3 15,1-6-3-15,5-3 6 0,4-7 4 0,3-3-4 16,7-5 3-16,2-6-2 15,2-5-5-15,4-3 4 0,0-2-12 16,0 0 0-16,4-1 8 16,-1 0 2-16,4-6 5 0,1-6 5 0,2-3-3 15,1-3 0 1,3-6 3-16,2-3-4 0,4-4 0 0,1-4 5 15,3-3-3-15,3 1 3 0,1-3-4 0,4 3 1 16,-2-2-6 0,0 3 3-16,-2 0 2 0,-1 2-4 0,-2 0 2 15,-2 2 1-15,-3 0-4 16,-2 1 4-16,-6 3 0 0,2 0-1 15,-3 1 1-15,-1-1 0 16,1 0-3-16,-1 3 2 0,-3 0-1 0,3 7 0 16,-3 3 0-16,-3 3 2 15,2 3-3-15,-4 2 2 0,-1-1 1 16,-1 3 6-16,0 0 4 0,0 1-1 0,0 1-4 15,0 3-2-15,0-3-3 16,0 1-2-16,-1-2 0 0,0 1 2 16,0 1-2-16,0 1 0 15,0 1 0-15,-2 0-6 0,-1 0 8 0,-1 0-4 16,0 0-4-1,-3 6 7-15,0 2 1 0,2 5-2 0,-3 0 0 16,-1 3 0-16,1 1 2 16,-1 2-2-16,-1 0 0 0,4-2 0 15,2-5-4-15,0-2 5 0,4-7-2 0,1-1 0 16,0-2-5-16,0 0-4 15,1 0 1-15,4-2 7 0,3-3 1 16,2-5 2-16,2-2 8 16,1-3-11-16,2-3 4 0,-1 0 0 0,1 1-3 15,-3-1 2-15,0 0 1 16,-1 0-1-16,-1 0 1 0,-2-2 1 15,2 1-3-15,-3-1 0 0,2 4 2 0,-1-4-2 16,-1 6 0-16,-1-1 1 16,2 3-1-16,-4 2 0 0,1 3 2 15,-4 0-3-15,-1 0 2 16,0 2 5-16,-3 0-7 0,-1 0 2 0,-2 1-1 15,1 3 0 1,2-1-2-16,-2 2 0 0,3 0-2 0,-1 0 3 16,-2 5 1-16,2 0 0 15,0 2 0-15,-2 3 0 0,1 5-1 16,0 5 1-16,-1 4 0 0,3 2 0 0,-1 2 1 15,3-4 1-15,0-3-3 16,3-5-1-16,4-2 2 0,0-7 0 16,3-2-4-16,2-4 1 15,0-2 3-15,1-8 0 0,-1 0 9 0,-1-4-8 16,-1-4 5-16,0 1-2 15,-3-4 4-15,1-2-1 0,1 0-2 16,-2-1 1-16,-1 0-2 16,-2 1 0-16,0-2 0 0,-3 2-1 0,-1 1-2 15,-3-3 0-15,-2 4 1 0,-4 3 1 16,0 5 0-16,2 7-2 15,-4 4 3-15,1 1-5 0,-2 11 1 0,1 8 0 16,-3 7 2 0,-2 6-2-16,4 5 4 0,2-1-4 0,4-2 2 15,3-2-1-15,2-4-2 16,1-3 2-16,6-4 0 0,2-9-1 15,4 2-6-15,2-8 7 0,1-4-2 0,5-2-1 16,1-3 3-16,0-8 3 16,-2-1-2-16,-1-4-1 0,-3 0 2 15,-5-2 0-15,-3 0-2 16,-2-3 2-16,-4 1 2 0,-1-5 0 0,-5 1-4 15,-3 0 3-15,-5 2-2 16,-1 3-1-16,1 6-2 0,-2 4 1 16,1 8 0-16,-3 1 0 15,1 6 4-15,-2 6-2 0,0 5-1 0,-3 3 2 16,4 1-2-16,1 3 4 0,4 2 0 15,6 1-2-15,2 0 2 16,4-3-4-16,4-2-2 0,6-2 2 0,2-4 0 16,5-3-1-1,0-6 0-15,2-4 1 0,0-3-1 0,-1-1 0 16,1-6 8-16,-2-5-7 15,0-3 1-15,-3 0 2 0,-4-3-2 16,1-2 2-16,-4 1-3 16,-3-2 3-16,-4-2 2 0,-2 1 0 0,-7-2-1 15,-3 2-2-15,-4-2-3 0,-1 3 0 16,-4 3 0-16,1 2 4 15,3 6-6-15,1 4 1 0,2 6 1 0,2 3-8 16,-2 7 12-16,0 7-6 16,0 5-2-16,1 6 5 0,3 5-1 15,2 0 0-15,6 0 5 16,2-1-5-16,3-4 0 0,8-3-2 0,2-4 0 15,5-7-3-15,6-5 4 0,-1-6 2 16,4-3 0-16,1-2 2 16,-4-8 1-16,0-1-4 0,-4-2 0 0,-5 0 5 15,-3 1-3 1,-4-4 1-16,-4-2-1 0,-3-2 2 0,-1-1-1 15,-6-3-3-15,-3 2 0 16,-2-3 2-16,-3-1-2 0,-2 2 0 16,-2 0 0-16,1 5-1 15,0 4 1-15,0 6-5 0,3 8 0 0,-2 1 1 16,2 10 4-16,0 7 0 0,2 4-6 15,0 6 9-15,2 3-6 16,5 6 0-16,0 0 3 0,4-2 4 0,3 0-4 16,5-5-2-16,5-2 0 15,5-5 0-15,2-3 2 0,3-7 0 16,1-5-2-16,2-4 2 15,-1-3 0-15,0-2 0 0,-4-6 2 0,-2-4-1 16,-3-2 0 0,-4-1 3-16,-4-2-3 0,-5-3 2 0,-2-4 1 15,0 1-2-15,-8-4-1 0,-4 0-1 0,-4-3 0 16,-3-2-3-1,-4 2 4-15,-5-1-2 0,4 3-4 0,0 4 4 16,-1 6-2-16,4 10-5 16,-2 6 7-16,3 2 0 0,2 12-4 15,1 5 3-15,3 6 2 16,2 7 0-16,4 4-2 0,5 3 2 0,0 2 0 15,3 1-4-15,5 1 4 0,4-2 1 16,5-5 0-16,2-3-2 16,3-9-1-16,6-6 1 0,1-8-2 0,2-6 3 15,0-2 0-15,-1-5 5 16,-2-5-5-16,-2-4 0 0,-3 0 4 15,-2-5-4-15,-3-1 0 16,-3-2 4-16,-5-4-2 0,-6-3 1 0,-1 0-1 16,-5-3-2-1,-7-2 0-15,-4 4 0 0,-4-1-3 0,-4 4 4 16,-1 3-2-16,-1 7-6 0,2 6 6 0,1 10-2 15,1 4-5 1,1 12 7-16,-2 7-1 0,5 7 0 0,1 7 2 16,3 5 0-16,5 3 0 15,1 1-1-15,3-1 1 0,5-2 0 16,0-6 0-16,11-4 0 15,0-9-7-15,7-5 1 0,5-2 3 0,1-11 1 16,2-2 2-16,1-3 0 16,-1-8 0-16,4-6 1 0,-3-6 3 15,0 0-5-15,-3-6 2 0,-4-1 1 0,-3-4-2 16,-6 0 4-16,-6-3 0 15,-3-2-3-15,-2-1 3 0,-8-1 0 16,-5 1-7-16,-2 2 4 16,-3 5-1-16,0 6 0 0,0 7 0 0,-2 7-1 15,2 8-4 1,-2 2 5-16,-1 8 0 0,0 8-3 0,1 5 4 15,1 4 4-15,0 5-6 0,3 5 2 0,3 2 1 16,4 4-2 0,5 0 0-16,4-3 0 0,4 0 0 0,6-5 0 15,6-7-1-15,3-1-2 16,2-8 4-16,3-6-1 0,2-6 0 15,0-4 0-15,1-2 4 16,0-9-2-16,-5-4 1 0,-1-1-1 0,-2-6 0 16,-4-1 0-16,-4 0 1 15,-2-4 0-15,-7 1 3 0,-2-5-2 16,-6 0-2-16,-4-1 1 0,-6-3-1 0,0-1-4 15,-4 0 2-15,-4 1 0 16,1 5-5-16,-2 4 5 0,1 4 0 16,0 10 0-16,0 7-7 15,1 2 6-15,-1 7-2 0,2 8 3 0,1 8 0 16,3 10-3-1,2 6 3-15,4 8 7 0,6 2-5 0,3 1 1 16,3 1-2-16,6-5 0 16,5 0 3-16,2-7-6 0,3-8 0 15,6-5 2-15,0-9 0 0,3-6 0 0,2-8 1 16,-2-1 3-16,1-1-1 15,-2-11 0-15,-1-2-1 0,-2-5 0 16,-3-3 1-16,-2 0-2 16,-3-7 1-16,-4 1 1 0,-7-3-1 0,-2-5-1 15,-6 1 0-15,-8-5-2 16,-4-1-2-16,-5 0 1 0,0 1-2 15,-2 6-2-15,0 11 3 0,0 9-2 0,0 10-3 16,0 4 8-16,1 13 0 16,0 9-7-16,2 11 8 0,1 7-2 15,3 6-1-15,8 1 4 16,5 0-4-16,5-2 2 0,2-5 0 0,9-4 1 15,4-7-1 1,6-6-1-16,2-7-1 0,1-7 0 0,4-6 4 16,-3-3 1-16,2-6-2 15,-3-2 2-15,-3-5-2 0,0-1 1 16,-3-3 2-16,-3-2-3 0,0-3-1 0,-2-4 0 15,-4-3 6-15,-7-3-5 16,-2 0 2-16,-4-2-2 0,-11-3-2 16,-3-1 2-16,-7 2-1 15,-3 2-3-15,-3 8 2 0,-1 9-1 0,-1 9-4 16,4 8 5-16,0 7-1 15,1 11-3-15,3 10 7 0,1 7-4 16,5 6-1-16,4 4 4 16,4 3 0-16,2 1-2 0,8-5 2 0,2 0 0 15,9-10-5-15,5-8 4 0,6-7 0 16,2-8-6-16,7-7 7 15,1-4 1-15,0-3 2 0,3-8-2 0,-3-4 1 16,-4-3-2 0,-2-3 1-16,-5-1 0 0,-5 1-2 0,0-4 0 15,-9-1 4-15,-2-4-1 16,-4-2-1-16,-2-2 0 0,-5-3-3 15,-5 0 2-15,1-2-1 0,-5 3 0 0,-4 7-4 16,0 7 0-16,-5 10-1 16,-3 12 1-16,-2 6 1 0,-3 17 0 15,2 7 3-15,-1 6 0 16,5 4 0-16,6 1 1 0,7 1-1 0,7-3 0 15,7-5-1-15,1-4 0 16,11-5-4-16,3-5 7 0,3-3-4 16,2-5 1-16,6-2 1 15,0-5 0-15,3-3 2 0,1-2-2 0,-2 0 4 16,-1-7-4-16,-3-4 0 0,-2-5 0 15,-2-1 3-15,0-2-2 16,-6-1 3-16,-1-1-4 0,-6-4 0 0,-4 1 5 16,-3-5-4-1,-4 1 1-15,-7-4-2 0,-3 1 0 0,-7 0-2 16,-1 4 2-16,-6 4-5 15,1 3 3-15,0 8 1 0,0 5 0 16,1 7 1-16,-1 5 0 16,4 12-9-16,1 8 9 0,6 3 0 0,5 6 0 15,4 3-3-15,3 4 2 0,4 2-2 16,11-2 3-16,-1-4 0 15,8-3 0-15,3-10 0 0,4-5 0 0,4-7-2 16,2-9 3-16,-3-3 3 16,3 0-4-16,-4-7 0 0,1-3 4 15,-5-4-3-15,-1-2 2 16,-2-1-1-16,-5-3-1 0,-1 0 2 0,-6-4-2 15,-5 0 2-15,-3-1 0 0,-3-1 0 16,-7 0-4-16,-5-4 1 16,-6 5 0-16,-1-4 0 0,-2 4 0 0,0 4-2 15,-1 7-1 1,2 9 1-16,0 5-1 0,1 7 0 0,2 11 5 15,2 6 0-15,1 7-4 16,3 5 4-16,3 2 0 0,5 4-3 16,5-2 2-16,2 0 1 15,6-1-2-15,6-5-1 0,3-8-1 0,3-7-11 16,5-9 10-16,3-7 3 0,1-3 0 15,-1-6 5-15,-2-3-3 16,-4-5-1-16,-1-6 2 0,-4 3-2 0,-1-6 2 16,-4 1 0-16,-1-3-1 15,-4-2-1-15,-4-1 0 0,-1-1 0 16,-2 3 0-16,-5-2 0 15,-6 4-2-15,-3 2-1 0,-1 6 1 0,-2 6 1 16,2 7 0 0,0 3-2-16,2 5 2 0,1 10 0 0,1 5 3 15,-1 6-4-15,5 3 2 0,2-3 2 0,5-3-4 16,1-5-1-1,5-5 2-15,3-3 0 0,0-5-6 0,4-4 6 16,0-1 0-16,1-7 3 16,1-7 3-16,-1 1-3 0,-1-1-3 15,-2-3 0-15,-2 1 4 16,-3 1-5-16,-1 0 2 0,-4 5 0 0,0 1-1 15,0 4-3-15,-5 4-3 0,-1 1-5 16,-3 6 5-16,-5 8 1 16,-1 6 3-16,-3 3 4 0,0 1-2 0,6-3 0 15,2-5 0-15,5-2 1 16,3-8-1-16,2-3-6 0,0-3-2 15,5 0 1-15,4-4 10 16,0-4-1-16,4-3-1 0,2-1 0 0,-4-1-2 16,-1 0-8-1,-1-2 7-15,-1 3 2 0,-1-2 0 0,-4 0-2 16,-3 0 4-16,0-2-4 0,0 2 4 0,-3 1-2 15,-2 4 0 1,-5-1 0-16,2 7-4 0,-2 3-1 0,1 1-1 16,0 9 3-16,-1 4 1 15,2 2 1-15,-1-1-1 0,3 1-22 16,2 0-6-16,0-2 4 0,0-3 6 15,3-5 15-15,0-1 3 0,1-2-3 16,0-3 4-16,0 0 1 16,0 0 0-16,1 0-6 0,3 2 3 15,0-2-3-15,1 0-2 0,0 0-8 0,1 0 2 16,-1 0 10-16,0 0 2 15,-4-2 0-15,0 2 2 0,-1 0 0 16,0 0 11-16,0 0 11 16,0 1-5-16,-1 0-3 0,0 1-7 0,-2 4-1 15,-2 0 3 1,0 5 1-16,-2 2-4 0,-3 2-1 0,-2 1 2 15,-1 2 0-15,0 1-3 0,-1-1 2 0,-2 2 2 16,0 0-5 0,-1 0 5-16,-1 5-5 0,-1 0 1 0,-2 5 0 15,-3 3-2-15,0 2-3 16,-3 5 2-16,3 2 1 0,0-4-1 15,1 3-1-15,2-4 0 16,1-6 0-16,0 1 1 0,0 0 0 0,-2-2 1 16,0-1 8-16,1 1-5 15,-3 1 0-15,-1 0 0 0,2-1-4 16,-2 1 0-16,1 0 0 0,0-1-1 0,0 1 0 15,1-2 2-15,2-2-2 16,-1 1 1-16,0-1 0 0,-1 3 1 16,1 0-3-16,-2 0 2 15,6 1 1-15,-2-4-2 0,2-2 0 0,4-2 2 16,-2 0-2-16,3-2 0 15,-2 2 1-15,0-2-1 0,-2 0 0 16,1-4 2-16,0 0-1 16,2 0-1-16,0 3 0 0,2-5 3 15,3 0-1-15,-1-2 0 0,2-2-3 0,2-1 2 16,0-2 0-16,2-1-1 15,1 0 0-15,-2 0 2 0,2-2-3 16,0 1 2-16,0-4 1 16,1 0-2-16,1-1 0 0,1-1 0 0,0 1-9 15,1-1 2-15,3-2 3 16,5-3 6-16,0-8 4 0,2-2-2 15,6-8-3-15,1-4 3 0,2-3-2 0,5 0-2 16,2-3 0-16,3-2 1 16,3-3-1-16,1-3 0 0,1 0-5 15,3 0 2-15,1-5 3 16,0-1 0-16,2-3 0 0,-4-4-1 0,2 1 1 15,-2 0 0 1,-1 2 0-16,-2 1 3 0,-1 5-4 0,-2 2 1 16,-1 2 0-16,-2 2 0 15,-1 1 2-15,-3 6-2 0,-3 3 0 16,-4 5 0-16,-3 5 0 0,-4-1-1 0,-4 9 2 15,-2 1 3-15,0 2-4 16,-2 5 0-16,-1 0 2 0,-1 2-2 16,0 1-4-16,0 0 2 15,-3 7-11-15,-5 10 11 0,-5 11 4 0,-8 7 4 16,-6 10-3-16,-6 4-1 15,-4 4 0-15,-3 1 2 0,0 4-6 16,-1-2 1-16,-1 2 2 16,3-2 0-16,-1-5 0 0,1-1-1 0,0-4 0 15,1 0 1-15,1-1 0 0,0-3-1 16,4 0 0-16,0-5 0 15,6-3 0-15,5-7 0 0,4-5 0 0,8-1 0 16,1-8 0 0,7-3-4-16,1-1 2 0,0-6-4 0,1 0 6 15,0-2 0-15,0 0-7 16,0-1 4-16,2 0-1 0,2-1-5 15,5-8 12-15,3-6-1 0,5-9-2 0,7-5 0 16,2-5 3-16,6-7-3 16,3-2 4-16,3-3-1 0,3-4-1 15,1-2-2-15,0-1 0 16,-1-5 3-16,-1 1-3 0,-1-1 4 0,-1-2-6 15,-1 1 4-15,-4 1-2 16,-3-1 0-16,-1 3 3 0,-3 2-3 16,-1 6 0-16,-4 4 0 15,-3 10 0-15,-3 6 0 0,-4 5 0 0,-4 8 2 16,-4 4-2-16,1 2 0 0,-4 6 2 15,2-2-3-15,-1 3 0 16,-1 2 0-16,0 0-3 0,0 0 1 0,0 4-3 16,-3 2-2-1,-4 9 10-15,-4 6 0 0,-6 11-1 0,-6 9 6 16,-2 8-4-16,-8 4 1 15,-3 9-1-15,-3 1-2 0,-5 5-2 16,-1 5 2-16,-3 2-1 16,2 2 0-16,-1-4 0 0,5-2 2 0,1-8-2 15,3-4-5-15,4-3 0 0,3-6-4 16,1-4 4-16,2-5 2 15,5-2 1-15,0-7 2 0,6 0 0 0,1-8 0 16,4-4-1-16,4-4 1 16,2-6 0-16,2-2-3 0,2-8 3 15,2 0-4-15,0 0 0 16,0-6 1-16,2-4 3 0,6-5 0 0,2-4 7 15,3-5-4-15,5-2-2 0,1-7-1 16,4-4 0-16,4-4 0 16,4-2-1-16,1-3 2 0,4-6 1 0,0 3-2 15,-1-1 0 1,-2 0 0-16,-3 3 0 0,-4 1 0 0,-1 1 0 15,-2 4 3-15,-2 2-4 16,0 2 0-16,-2 3 3 0,2 0-4 16,-3 8 3-16,-2 4-2 15,-2 5-3-15,-4 6 4 0,-3 5 0 0,-5 4-8 16,-1 2 4-16,-2 1-9 0,-7 12-1 15,-8 5 18-15,-3 8-2 16,-5 8-3-16,-4 4 1 0,-1 9 0 0,-3 8 0 16,-6 5 0-16,0 6 0 15,-5-1 0-15,0-1 2 0,5-3-1 16,1-5-1-16,5-7 0 15,7-6 2-15,5-7-3 0,2-9 1 0,5-2 1 16,3-8-2 0,0-5 2-16,7-3 0 0,0-2-2 0,2-3 1 15,1-3-1-15,0-1-40 0,0 0 2 0,2 0-8 16,6 0-10-1,-1-2-17-15,4-5-39 0,-1-2-128 0,1-4-16 16</inkml:trace>
  <inkml:trace contextRef="#ctx0" brushRef="#br0" timeOffset="97690.1368">5149 12746 458 0,'-6'-6'0'0,"-1"0"243"0,1 1-169 0,-1 0 2 15,2 2-25-15,1 0-11 0,1 1-4 0,3 2-8 16,-2 0-9-1,2 5-20-15,0 3-1 0,-1 3 4 0,0 1-1 16,-1 2 3-16,0-1-1 16,2-3 1-16,0-2 3 0,0-1-3 15,0-3-2-15,2 1 0 16,1-2 0-16,2 0-1 0,0-1 1 0,0 0-1 15,1-2 0-15,0 0 1 0,-1 0 1 16,-1-5-2-16,1-2 5 16,-1-1-1-16,-1-4 2 0,-2-2 11 0,-1 0 3 15,0 0 3-15,-1-3-5 16,-3 2-3-16,-2 2-6 0,-1 1-3 15,1 3-5-15,-2 2-1 16,1 2 1-16,0 5-3 0,0 0-1 0,-1 9 2 16,-1 6 0-16,2 2 2 15,2 2-2-15,5 0 2 0,0-2-3 16,1-3 1-16,3-2 0 0,0-4-4 0,5-1 3 15,-2-4 0-15,1 0 0 16,2-3 2-16,0 0 1 0,-2-5-3 16,2-3 2-16,-3 2 1 15,-2-2-2-15,0 0 0 0,-2 1 7 0,-2 0-3 16,-1 1 1-1,-4 2-2-15,1 0-2 0,-1 0-1 0,-3 3 0 16,4-2 0-16,-1 3-7 16,1 3 4-16,0 5-6 0,0 0 5 15,-2 2-4-15,-1-2-1 0,1 1 5 0,-1 1-3 16,-1-3 6-16,1 1 0 15,1 1 1-15,-2-2 0 0,3-1 0 16,2 1 1-16,-1-3-1 16,3 3-4-16,0-4 3 0,3 1-9 0,-1-3 5 15,2-1 2-15,0 0 3 16,-1 0 0-16,0 0 8 0,0-3-1 15,0 1 1-15,-1 0-3 0,-1 1 0 0,3-1-1 16,-2 0 0-16,2-1 0 16,1-1-1-16,0 1-1 0,1-2 0 15,-1 0 1-15,2-2-2 16,1-2 3-16,-2-1 5 0,2 0-1 0,0 0 2 15,-3 2 3 1,1 2 0-16,0-2-4 0,-2 1-4 0,3 0-1 16,0 0-4-16,2-3 0 15,-1 2 3-15,4-1-3 0,-2-1 2 16,0 1-1-16,0-1-1 0,0 0 0 0,0 1 4 15,0-1-2-15,-2 3 3 16,1 0 1-16,-3 2-3 0,1 0 1 16,-1-2-1-16,0 1-2 15,2-1 4-15,0 0-2 0,2-2 0 0,1 1 1 16,0-4-2-16,1 1-1 15,1 0 2-15,0-1-3 0,0 0 0 16,-3 3 6-16,-1 2-5 16,-1-1-2-16,-2 3 2 0,0 1 4 0,-2 0-7 15,1 2 4-15,0-2-1 0,2-1-2 16,0 0 2-16,3 0-1 15,-1-3 0-15,0-1-1 0,1 0 3 0,0 1-4 16,0-1 4 0,0 1 0-16,0-1-4 0,0-1 4 0,-1 0 0 15,1 0-3-15,1-1 2 16,-2 3 7-16,-2-1-3 0,0 3 3 15,0-3-3-15,-1 5 2 0,0-2 0 0,1-1-3 16,1-1-1-16,0-3 0 16,2 2 0-16,0-2-1 0,0 4 0 15,1-4 0-15,-2 3-2 16,1-2 0-16,1 3 7 0,-1 0-5 0,1-2 4 15,-1 1-2-15,-1-2 2 16,-1 2 1-16,0 2-1 0,-1-2-3 16,3 4 4-16,-3-4-5 15,2-1 2-15,0 1-1 0,0-4 2 0,2 5-2 16,-1-3 1-16,0 3-2 0,1-1-2 15,1-1 0-15,-2 0 3 16,2 1-3-16,2 1 0 0,-3 0 1 0,0-3-1 16,0 2 0-1,-2-2 3-15,0 4-2 0,-1 1 3 0,-1-2-2 16,0 4 0-16,2-1-1 15,-1-2-1-15,2 2 0 0,-3-4 4 16,3-1-2-16,1 0-1 16,-1-1 3-16,0 0 1 0,2-2-2 0,0 0 2 15,1 2-1-15,0 0 0 0,-2-2 0 16,1 1 3-16,-2 0-4 15,2-1 1-15,-1 0 2 0,-1 4-3 0,2-1 2 16,-2-2 0-16,1 2 1 16,-2-2 1-16,1 0-3 0,1 0-3 15,0 0 3-15,-1 0-2 16,0 2-3-16,-1 0 2 0,1-1 4 0,-2 3-7 15,2-4 4-15,0 3-1 0,1-3-2 16,1 1 2-16,-2-2 2 16,4 0-3-16,-3 2 0 0,2-1 5 0,-3 1-5 15,2-1 0 1,0 1 4-16,1-1-5 0,-2 1 2 0,1-1 2 15,1 2-5-15,-3 0 2 16,1 2 3-16,-1 0-5 0,0 0 4 16,0-1 1-16,-1-1-5 15,-1 0 4-15,2-1 3 0,-1 2-3 0,3-2 3 16,-1-2-5-16,2 3 0 0,2-3 3 15,1 0 0-15,2 0-5 16,-1-1 3-16,0 2 0 0,-1 0-2 0,-1 0 2 16,-3 0 3-16,-1 1-4 15,0 1 0-15,-2-2 3 0,0 5-1 16,-1-1 2-16,-2-3-3 15,4 3 1-15,-2 0 0 0,1-1-1 0,1 2-2 16,1-2 2 0,1-2 0-16,4-1-3 0,1 0 4 0,0 0-1 15,-1 0-2-15,-1 1 1 0,-2-1 3 0,-1 3-6 16,-2-1 5-1,-3 2-1-15,-4 2-2 0,2-1 2 0,-2 0 1 16,2 4-3-16,-1-4 2 16,0 1 0-16,0 1-1 0,3-1-1 15,2 0 3-15,-2-1-4 16,3 0 2-16,0-1 0 0,0-1 0 0,-2 3 0 15,-1-2 0-15,0 3 0 0,-3 1 0 16,0-1 2-16,-1 2-4 16,0 1 3-16,-1-4 0 0,2 2-2 0,-1-1 2 15,1 1-3-15,1-2 1 16,-1 1 2-16,2 2 1 0,-3-4-3 15,3 1 2-15,-3 1-2 16,-1-1 0-16,2 2 2 0,-2-1 0 16,1 1-2-16,1-2 2 15,0 0 1-15,-1 0-3 0,1 0 1 0,0-1-1 16,-2 0-1-16,2 2 3 0,0 0-1 0,-1 0 0 15,-1 3-5 1,1-4 4-16,-1 3-10 0,1 2 4 0,-3-3 2 16,2 2-2-16,-1-1 8 15,1-1-2-15,-1 2-6 0,-1 1 5 16,0 0-5-16,0-1-7 15,0 1 8-15,0-2-1 0,0 2-1 0,0 0 9 16,0-3 0 0,4-2-2-16,-1-4-3 0,0 0 3 0,0-1-5 15,0 0 5-15,-1 2-4 0,-1 1-1 0,-1 3 4 16,0-2 2-1,0 2 0-15,0 3-9 0,-2-1 0 0,-4 2-5 16,-2 0 8-16,-1 6-1 16,-5 3 1-16,1 6 7 0,-2 1-2 0,-1 4-2 15,1 6 2 1,0-2 2-16,4 4-2 0,3-2-1 0,3-5 1 15,3-1-2-15,2-4 3 0,2-2 0 0,4-3-3 16,3-2 4 0,4-5 0-16,1-3-1 0,5-1 0 0,2-6 9 15,0-4-7-15,1-4 1 16,-4-1 0-16,1-2-3 0,-2-3 0 15,-2-1 4-15,-3-1-3 16,-1-1 1-16,-4-3 1 0,-2 0-3 0,-4-1 0 16,-1-2 5-16,0 2-6 15,-7-1 2-15,-3 3-2 0,-3 6-3 16,-4 10 2-16,-3 6-1 0,-2 7-4 0,-3 13 5 15,0 3 1-15,-2 7-2 16,1 4 3-16,3 2 0 0,5 2 0 16,2-3-2-16,8 0 2 15,3-2-1-15,5-2 1 0,0-3 0 0,8-3-3 16,3-4 3-1,4-5 0-15,5-5 0 0,5-5 0 0,5-5 7 16,5-7-6-16,-1-6 3 16,1-5-1-16,2 0-3 0,-4-3 0 15,-4-2 4-15,-5 0-3 0,-8-4 3 0,-4 3-3 16,-8-3 1-16,-4 2 3 15,-4-2-5-15,-8 1 0 0,-2 3-2 16,-1 1 2-16,-5 7-5 16,0 5 3-16,-2 6 0 0,-4 6-3 0,1 8 3 15,-1 6 1-15,-1 6-4 16,1 6 8-16,1 0-4 0,7 3-3 15,4-1 4-15,5 1 0 0,7 0-5 0,2-1 5 16,5-1 0-16,8-3 0 16,3-2-1-16,5-5 1 0,2-2 2 15,3-7 2-15,2-5-3 16,0-3 0-16,2-5 2 0,1-8 0 0,-2-1 0 15,-1-6 0 1,-1 0-2-16,-6-2-1 0,-1-2 0 0,-5 4 6 16,-5-3-5-16,-7 2 2 15,-4-4 0-15,-12 1-4 0,-5-2 2 16,-4 1-1-16,-4-2 0 0,-1 5-2 0,0-1 2 15,2 8-3-15,1 1 5 16,1 8-4-16,2 6-5 0,3 0 6 16,0 14-2-16,1 6-3 15,4 7 6-15,0 7 0 0,6 0-5 0,6 4 6 16,1 1-2-16,7 0 0 15,7-1 2-15,2-7 2 0,3-4-5 16,5-7 4-16,3-3 1 16,-1-4-2-16,3-5 2 0,2-4 3 0,-3-3-7 15,0-1 2-15,-1-5 3 0,-5-5-1 16,1-2-1-16,-7-4 0 15,-1 0-1-15,-8-4 4 0,-5-5-1 0,-2-1-1 16,-7-5 0 0,-5-3-3-16,-6-1 0 0,-1-1 0 0,-3-1-2 15,2 4-2-15,-1 4 6 16,0 5-4-16,1 7-4 0,-1 8 4 15,1 8-2-15,2 8-5 0,-5 13 9 0,2 5 0 16,-1 10-7-16,2 2 9 16,3 6-2-16,4 4 0 0,5-1-2 15,4 1 0-15,4-2 1 16,3-3 2-16,5-4 1 0,5-8-2 0,5-3-1 15,3-10 1-15,6-5 0 16,4-9 0-16,1-3 8 0,4-6-7 16,1-8 2-16,-3-5 3 15,-2-3-7-15,-3-5 2 0,-3-2 3 0,-6-3-1 16,-4-4-2-16,-9-2 4 0,-4 0-4 15,-3-1 3-15,-10-2-4 16,-7 4 0-16,-5-1-1 0,-5 3 1 0,-1 9-6 16,-2 2 5-1,-1 11-2-15,0 12-2 0,-1 1 6 0,2 11-2 16,-1 9-7-16,1 4 7 15,1 5 2-15,1 6-2 0,3 5 1 16,2 6 0-16,6 0 0 16,5 2-3-16,7-4 3 0,5-4-4 0,12-6 5 15,5-9-2-15,5-5-1 0,3-3 2 16,2-11 6-16,2 0-6 15,1-6 0-15,-1-3 8 0,-3-3-8 0,0-5 0 16,-3-6 6-16,-1 1-6 16,-3-5 0-16,1-1 6 0,-8-4-6 15,-1-1 0-15,-6-6 6 16,-5 1-5-16,-1-4 0 0,-9 0-1 0,-3-1 0 15,-3 3-2-15,-2 5 2 0,-3 8-6 16,-1 9 4-16,-1 5-2 16,1 7-1-16,1 12 3 0,-4 7 1 0,3 7-4 15,-2 7 7 1,4 4-3-16,2 5-3 0,8-1 6 0,4-2-3 15,6-2-3-15,5-3 7 16,8-3-3-16,6-9 0 0,6-4-1 16,7-9 5-16,6-7-2 15,2-1 2-15,1-7-1 0,-1-5-1 0,-4-1 1 16,-5-4-1-16,-1-2-1 0,-7-2 1 15,-4-3-1-15,-3-1 3 16,-9-5-1-16,-5-3 0 0,-5-1-2 0,-9-3 0 16,-3-2 0-16,-5-2-2 15,-4 3-1-15,-3 2 1 0,-1 3-3 16,-3 8 2-16,-2 9 1 15,0 10-7-15,-1 7 5 0,2 13 2 0,-1 12-5 16,1 8 6 0,0 6 0-16,4 8-5 0,4 1 8 0,8 3-3 15,8-5 0-15,7-1 0 0,5-7 2 0,9-2-2 16,6-7 0-1,3-6 4-15,3-6-4 0,8-7 0 0,0-4 6 16,4-6-4-16,-1-2 2 16,0-4-1-16,-6-6-2 0,-1-2 3 15,-5-5-1-15,-4 0-2 16,-2-5 3-16,-6-3-3 0,-4-3 1 0,-4-5 1 15,-4-2-2-15,-5-3-1 0,-7-2 0 16,-1-3 2-16,-4-1-3 16,-3 5-3-16,-2 0 1 0,-3 8-2 0,-3 6 5 15,-3 8 0-15,-1 11-10 16,-2 6 6-16,0 16 2 0,0 12-4 15,0 13 8-15,3 5-4 16,2 8-3-16,2 3 7 0,9-1-2 0,5 1 0 16,9-10 0-1,4-3 1-15,8-6-1 0,9-9 0 0,5-4 3 16,4-11-4-16,5-3 2 0,4-7 8 0,3-4-9 15,1-1 0 1,1-10 9-16,-2-2-12 0,-5-5 6 0,-1 0 1 16,-6-6-2-16,-3-2 1 15,-4-5-1-15,-6 0-1 0,-4-6 3 16,-4-1-2-16,-5-3-3 15,-3-2 2-15,-5-3 0 0,-4 0-1 0,-3 2-3 16,-1 4 2-16,-5 5-5 16,-2 10 4-16,-3 9-2 0,-3 11-1 15,-2 5 5-15,0 12 0 0,-5 10-9 0,-1 10 9 16,3 6 0-16,2 8-5 15,5 4 8-15,6-2-5 0,7-3 0 16,10-3 2-16,5-9 0 16,10-5 0-16,9-4-3 0,5-6 5 0,5-6-1 15,5-5 6 1,1-5-4-16,4-1-3 0,0-5 0 0,0-8 7 15,0-1-6-15,-2-4 2 0,-4-2-1 0,-5-1-1 16,-4-3 2 0,-8-2-1-16,-8 1-1 0,-8-2 3 0,-5-6-2 15,-13 2-4-15,-7-3 1 16,-4-2 0-16,-2 3-1 0,-2 2 1 15,2 6 0-15,3 7-3 16,0 5 3-16,3 9-2 0,-1 3-1 0,1 10 1 16,1 9 2-16,-1 10-6 15,0 6 7-15,3 7 0 0,3 5 0 16,7 1 0-16,7-4 3 0,5-3-4 0,11-7 2 15,7-8 2-15,4-5-2 16,8-6 3-16,3-5 0 0,1-4-2 16,1-6 3-16,-3 0-3 15,-5-6 0-15,-3-1 1 0,-5-4 0 0,-5 0-2 16,-2-3 6-1,-3-3-5-15,-2-3 0 0,-4-4 3 0,0-2-1 16,-4-3-5-16,-4-2 2 16,-6-5 0-16,-4-1-1 0,-2 0-2 15,-6-2 2-15,-7 3-5 0,-2 2 2 0,-3 8 2 16,-3 10-6-16,3 12 7 15,0 5 0-15,2 15-10 0,3 8 9 16,1 8-1-16,6 6-2 16,6 2 6-16,6 2-1 0,6 1-2 0,4-3 0 15,6-1 2-15,8-4-1 16,4-2 0-16,4-4 2 0,3-8-2 15,5-5 0-15,6-7 5 0,1-6-5 0,1-3 6 16,1-3-4-16,-2-7 0 16,-6-1 1-16,-2-3-1 0,-8-2-1 15,-5 0 3-15,-5-3-1 16,-4-2 0-16,-7-5 4 0,-1-4-7 0,-9-1 0 15,-6-3-1 1,-4 1 1-16,-3-2-5 0,0 6 3 0,-2 2 0 16,-3 7-1-16,0 9 2 15,-2 6-6-15,1 8 1 0,1 12 5 16,-1 6 0-16,1 9-3 0,3 4 5 0,2 1-2 15,6 0-2-15,8-4 4 16,4-4 0-16,5-2-2 0,3-1-2 16,5-3 4-16,4-1-2 15,3-2 2-15,3-3 0 0,4-4-1 0,3-1 0 16,3-7 7-16,1-3-8 15,0 0 2-15,-3-5 5 0,-4-4-6 16,-5-1 0-16,-5-2 5 16,-4-2-1-16,-3-4 1 0,-4-1 0 0,-3-8-5 15,-7 0 0-15,-5-5 1 0,-4-2-1 16,-1 1-3-16,0-3 3 15,-1 5-4-15,1 7 3 0,1 7-1 0,0 10-4 16,2 7 4 0,0 7-2-16,-4 13-4 0,0 13 7 0,-2 7 0 15,-1 9-3-15,5 0 7 16,5-1-3-16,6-4 0 0,7-2-1 15,5-9 1-15,8-7 0 0,10-6 0 0,3-4 3 16,5-6-2-16,5-7 4 16,4-3-3-16,-1-3-2 0,-4-6 0 15,-6-1 6-15,-6-1-6 16,-5-2 0-16,-2-4 7 0,-3 1-5 0,-4-6 3 15,-3-1-3-15,-5-2 0 16,-1-4 0-16,-5-4-1 0,-5-2-2 16,-2 2 2-16,-3 1-2 15,-1 6-3-15,-3 5 4 0,1 4 0 0,-1 12-7 16,0 5 8-16,-3 8-2 0,0 12-11 15,-1 7 13-15,2 3-1 16,3 7 0-16,5-4-5 0,5-4 5 0,4 0 0 16,4-8-2-1,7-4 1-15,4-8-5 0,4-1 7 0,4-7 2 16,3-1-1-16,1-1 2 15,-2-8-1-15,-3 0-2 0,-3-2 2 16,-2-2-1-16,-1 0-2 16,-3-3 0-16,0-2 7 0,-4-1-6 0,-3-1 2 15,0-2-2-15,-2 1-2 0,-7-4 1 16,-3 4-1-16,-3 4-6 15,-1 9 7-15,-2 4 0 0,-2 6-13 0,1 12 11 16,-3 5-1-16,1 11-1 16,2 3 4-16,3-1 0 0,4 4 0 15,6-6-1-15,4-6 0 16,5-3-6-16,6-5 6 0,4-7-3 0,-1-6 2 15,4-2 4-15,-2-5 2 0,-1-3-2 16,0-3 1-16,-1-2-2 16,-1 1-2-16,1-1-33 0,-1-1 3 0,-3 0-7 15,-3 1 19 1,-2-2 8-16,-4-1 0 0,-1 0 8 0,-10-3-1 15,-7 4-3-15,-7 1 2 16,-4 5 2-16,-3 8-2 0,-3 5 3 16,3 12-1-16,0 5-2 15,4 2 7-15,6 4-1 0,3-2-2 0,3-2 2 16,8-3 1-16,5-4-2 0,2 0 0 15,7-3-1-15,2-1-2 16,6-5 5-16,3-8 1 0,2 0-2 0,3-6 4 16,-2-8-2-16,1 2-3 15,-5-3 0-15,0-1 5 0,-5 1-5 16,0 3 0-16,-3-1-14 15,-3 3-7-15,0 3-3 0,-2 0-7 0,-3 5-10 16,0 0 4 0,-1 2-25-16,0 3-60 0,-2 6 46 0,-5 3 57 15,1 5-30-15,-2 2-41 0,0 0-66 0,0 4-130 16</inkml:trace>
  <inkml:trace contextRef="#ctx0" brushRef="#br0" timeOffset="112610.1576">7339 10890 287 0,'6'0'0'0,"-2"0"131"0,1 0-67 0,1 0-17 16,1 0-10 0,0 0-11-16,0 0 0 0,0 6 4 0,-1-3-12 15,0 0-4-15,-2 1 2 16,-3-2 2-16,2-1-3 0,-3 1-2 15,0-1-5-15,1 1-2 0,0-2-3 0,0 3 4 16,1-1 9-16,0 3 3 16,3-1-2-16,0-1 1 0,0-2 0 15,-2 3-4-15,0-4-9 16,-1 2-4-16,-2 0 1 0,1-2-3 0,0 0 0 15,-1 3 1-15,2-3 0 16,-2 3 0-16,2 1 0 0,0-1 3 16,0 1-2-16,1-1-1 0,-2-1 0 0,1-1 3 15,-1 0-3-15,-1-1 0 16,0 0 11-16,0 0 11 0,0 0 11 15,0 0 7-15,-1 0-12 16,1 0-12-16,-2-2-5 0,0 0 2 0,1-3-3 16,-2 2 4-1,2-2 0-15,-2 0 10 0,0-3 7 0,-3-2-9 16,1-3-2-16,-2 2-3 15,0-2 0-15,-3-1-3 0,-2-1 0 16,0-1-6-16,-2 0-4 0,-2 0 0 0,1 2 0 16,0-6-1-16,0 5 2 15,0 0 0-15,-1-4 1 0,1 0 0 16,-2-3 3-16,0-3 2 15,0-2 5-15,-4-1-3 0,-3-5 0 0,-3 2 2 16,-1-4-4-16,-5 1-5 16,-1-1-1-16,0 0 0 0,-2 1-2 15,1 3-5-15,5 3 4 16,0 1 9-16,3 3-3 0,3 1 2 0,1 2-4 15,4 1 4-15,3 1 7 0,3 0-2 16,1 0 1-16,2-1 1 16,-2-2-1-16,0-2-2 0,-2-1-5 0,1 0-1 15,-3-3-3 1,-1 4 1-16,-3-3 1 0,-4 3-8 0,0-1 2 15,-3 0 0-15,2 5-2 16,-1 0 2-16,5 1 1 0,-1 4-2 16,2-3 7-16,4 1-5 0,-1 0 3 0,2 0 4 15,0-1 2-15,-2 2-6 16,2-3 1-16,-2 2-5 0,1 0 0 15,-1 0 3-15,1-5-2 16,1 3-1-16,1-5 6 0,-3 0-4 0,2 4-4 16,-5-4 2-16,0 0 3 15,-3 2-4-15,-3-3 0 0,-1 1 3 16,-2 3-5-16,0-1 2 15,1-1 1-15,1 2-2 0,1 0 2 0,1 1 1 16,3 1-4-16,3 0 4 0,3 2 0 16,2 2-2-16,5 0 0 15,2 1 7-15,1-1-2 0,1 1 5 0,-2 0 1 16,3-1-6-1,-2 3 0-15,0 0-3 0,-1-1-3 0,-1 2 2 16,0-2 1-16,0 0-3 16,2 0 2-16,-1 1 1 0,1-1-2 15,1 3 0-15,2-1 3 16,1 1-2-16,-1 1 2 0,2 3-1 0,0 4-1 15,1 0 1-15,0-1-1 0,0 3-2 16,0 0 0-16,0 0 1 16,-2 0-5-16,2 0 5 0,0 0 0 0,0 0-3 15,0 0 5-15,0 0-3 16,0 0-1-16,0 0-18 0,0 0-31 15,0 0-56-15,2 3-5 16,3 6 19-16,4 1-44 0,3 5-41 0,5-2-56 16,4-2-321-16</inkml:trace>
  <inkml:trace contextRef="#ctx0" brushRef="#br0" timeOffset="116270.1628">7184 10783 536 0,'0'-16'0'0,"-3"0"191"0,-3-3-114 15,-3 0-27-15,-1-5-13 16,2 2 4-16,-3-2-9 0,2-1-5 15,-4-1 1-15,-1-4 1 0,-6-6-4 0,-5-2-5 16,-8-6-3-16,-7-7 6 16,-7-2 5-16,-5-5-9 0,-7 1-6 15,-2 0-4-15,-4 0-1 16,0 2-3-16,1 1-1 0,2 1-1 0,2 2-3 15,5 2 0 1,3 1 13-16,6 0-2 0,4 4 4 0,7 2-5 16,5 2-1-16,6 6 5 0,4 2-5 0,8 7-2 15,2 7 0-15,3 3 6 16,4 8-10-16,2 1-1 0,1 5 0 15,0 1-3-15,4 1-12 16,6 12 9-16,4 6 8 0,9 11 0 16,9 13-1-16,4 9-4 15,6 10 1-15,7 6 0 0,7 8 1 0,6 6-5 16,4-2 7-16,5 1-6 15,4-6 5-15,-1-5-1 0,-3-5 0 16,-7-9-1-16,-6-7 0 0,-10-8 2 0,-9-5-2 16,-7-5 0-16,-7-6 3 15,-8-4-4-15,-5-4 1 0,-6-6 0 16,-2-2-21-16,-4-4 12 15,0-5-4-15,-5 0 7 0,-6-11 12 0,-5-7 2 16,-7-7-7 0,-6-10 7-16,-5-8 3 0,-8-10-2 0,-5-8-1 15,-8-8-1-15,-7-6 2 16,-6-5 3-16,-7-3 4 0,0-1-4 15,-1 0-5-15,2 4-5 0,3 5-2 0,5 5 0 16,8 9 2-16,7 7-2 16,11 8 0-16,9 9 1 0,12 12-1 15,9 9 0-15,6 9 2 16,4 7-2-16,10 5-18 0,2 11 15 0,9 9 5 15,9 12-1-15,5 9 4 16,7 9-2-16,6 11-1 0,6 9-2 16,1 5 0-16,7 8 0 0,3 3 0 0,2 0 0 15,6-5-4-15,0-9 6 16,-5-7-4-16,-4-13 2 0,-11-9 0 15,-8-8 0-15,-8-8-14 16,-9-8 6-16,-6-5-5 0,-9-6-1 0,-3-5 1 16,-6-4 1-1,-3-4 7-15,-1-10 10 0,-9-9 2 0,-8-13-7 16,-9-7 0-16,-9-12 0 15,-13-11 8-15,-8-8 0 0,-7-8-1 16,-7-8 1-16,-4-6 0 0,-3-2-1 0,-2-2 5 16,3 0 0-16,-3 6-4 15,2 6-5-15,4 9-2 0,6 10-2 16,8 9 1-16,7 7 2 15,10 8-4-15,8 9 4 0,14 9-1 0,10 10-1 16,6 8 0-16,8 5 0 16,10 9-18-16,15 15 23 0,11 11 1 15,10 12-5-15,8 15 0 16,6 11 1-16,8 11-4 0,1 8 4 0,6 8-1 15,-1 4-2-15,-1 0 0 0,1-3-2 16,-4-4-12-16,-6-12 1 16,-5-9-1-16,-11-13 4 0,-9-14 7 0,-10-8-7 15,-11-11-6 1,-6-8 10-16,-6-8 0 0,-5-4-1 0,-3-6 6 15,-2-4-2-15,0-1 5 16,-9-13 8-16,-3-9-6 0,-10-8-5 16,-8-13 4-16,-7-11 3 0,-8-10 3 0,-13-12 2 15,-5-8-4-15,-11-8-3 16,-6-6 6-16,-3-6 4 0,-4 0 2 15,-4 2-1-15,1 5-6 16,1 13-4-16,5 10-1 0,8 14-2 0,11 15-1 16,16 14 0-16,17 13 0 15,17 12-2-15,13 7 2 0,5 16 0 16,18 16-23-16,15 14 28 15,15 10-2-15,16 15 2 0,10 13-1 0,5 10-3 16,8 8 0-16,2 4 2 0,2-2-3 16,-2-7 0-16,-5-12-1 15,-7-10 3-15,-10-11 1 0,-12-8 0 0,-10-9-2 16,-12-6-2-16,-9-9 1 15,-10-7-1-15,-6-7-16 0,-5-7 5 16,-6-6-1-16,0-2-5 16,-11-3 6-16,-8-10 17 0,-10-9-1 0,-10-13-1 15,-8-11 0 1,-8-12 1-16,-7-13 6 0,-4-5 0 0,-7-9 0 15,-1-8-3-15,-6-7 2 0,0-2-1 0,-1-2 2 16,4 11-4 0,4 10-2-16,12 17-3 0,8 13 0 0,15 13-2 15,13 13 2-15,10 10-1 16,10 8 0-16,5 6 0 0,9 6 0 15,8 13-18-15,9 12 19 16,8 9 4-16,8 13-2 0,9 10-2 0,5 8-1 16,8 7 0-16,3 9 3 0,3 0-3 15,1 3 0-15,4 0 0 16,1-8 0-16,2-5-16 0,-6-10 16 0,-7-12 0 15,-10-9-12-15,-11-11 5 16,-11-12-4-16,-9-6 2 0,-10-8 3 16,-6-6 2-16,-7-3 2 15,-2-7 4-15,-11-13 8 0,-10-9-11 0,-8-10 0 16,-12-11 2-1,-10-8 0-15,-6-8 10 0,-8-7 0 0,-4-2 0 16,-3-6 2-16,0 0-1 0,-2-1 2 0,1 4-2 16,1 6-8-1,5 7-2-15,4 6-1 0,7 14 1 0,6 10-4 16,9 11 2-16,14 9-1 15,11 8 0-15,11 7 1 0,6 10 0 16,10 10-21-16,15 13 22 16,12 11 1-16,14 9 2 0,14 9 2 0,8 12-2 15,7 10-7-15,7 8 5 16,4 1-3-16,3 6 1 0,-1 0 0 15,0-7-11-15,-6-5-3 0,-9-12-4 0,-9-14 6 16,-14-11 3-16,-11-11 8 16,-12-10-9-16,-11-9 1 0,-10-8 7 15,-6-7-3-15,-5-4-3 16,-3-1 7-16,-6-13 2 0,-8-8 5 0,-9-11-4 15,-7-10 3 1,-8-8 14-16,-8-9 1 0,-6-11-6 0,-9-6-5 16,-6-10 1-16,-3-2-2 0,-5-5-1 0,2 1-1 15,-1 1-3 1,3 4-3-16,1 8 0 0,7 10 1 0,6 12-2 15,10 13 1-15,13 10 0 16,8 13 0-16,16 11 1 0,8 8-1 16,5 3-9-16,7 15-14 15,9 8 25-15,9 14-1 0,11 11 3 0,11 11-5 16,8 15 2-16,6 8 2 15,9 8-4-15,2 4-17 0,1 2 3 16,5 2-13-16,0-5-5 0,1-9 13 0,-2-11-8 16,-6-15 14-16,-8-14 12 15,-10-10 2-15,-11-8 0 0,-12-9 0 16,-9-8 0-16,-10-6 0 15,-7-4-6-15,-4-8 6 0,-7-10 6 0,-10-10-5 16,-7-7-2 0,-6-6 1-16,-9-12 0 0,-6-7 17 0,-4-8-3 15,-6-10 1-15,-4-6 0 16,-2-4 3-16,0-2-2 0,1 2-1 15,3 5-8-15,1 5-5 0,3 8-1 0,-2 10 0 16,4 8-1-16,6 13 0 16,7 12-3-16,9 7 5 0,11 8-2 15,8 5 0-15,9 7-1 16,1 12 0-16,13 8-22 0,11 15 25 0,13 8 0 15,13 12 1-15,8 12 2 16,9 8-5-16,4 8 0 0,8 6 0 16,1 0-2-16,-1-4-3 0,-3-2-1 0,-7-12-2 15,-11-9 1-15,-8-12 6 16,-11-12-4-16,-11-9 3 0,-11-13-1 15,-7-7-3-15,-7-4 1 16,-3-5 4-16,-6-5-2 0,-9-7 6 0,-11-12 1 16,-8-10-2-1,-7-5-1-15,-5-9 10 0,-6-8-3 0,-6-5 0 16,-3-7 2-16,-2-6 0 15,-1-7 2-15,0-3 5 0,0-3-2 16,0 3-8-16,3 7-3 0,2 8-5 0,4 9 0 16,6 11 2-16,10 10 1 15,10 11-2-15,9 10 0 0,11 10 0 16,4 5 0-16,5 3-7 15,10 13-13-15,6 10 21 0,13 9 2 0,9 11 1 16,13 11-5-16,9 9 2 16,11 12 0-16,7 9-3 0,6 8 2 15,6 0 0-15,-1 3-6 16,-3-4 4-16,-3-8-5 0,-8-8 5 0,-10-10 0 15,-9-12 1-15,-13-12-2 0,-8-10 1 16,-10-8-7-16,-10-5-10 16,-7-7 0-16,-5-6 2 0,-3-3-11 0,-7-2 9 15,-7-3 14 1,-7-7 7-16,-6-8 1 0,-4-9-1 0,-3-8-1 15,-5-8 4-15,-2-10 4 16,-11-2 1-16,-6-9 5 0,-7-6-4 16,-9-6 1-16,-3-2 1 0,-1 0-4 0,3 3-6 15,6 3-2-15,2 5-1 16,7 7 0-16,6 4 0 0,7 7 3 15,9 2-4-15,9 8 2 16,10 7 1-16,8 7-3 0,5 8 2 0,4 7 1 16,2 5-2-16,5 5-4 15,6 0 0-15,8 10 3 0,5 11 2 16,8 9 0-16,6 11-2 15,5 10 2-15,7 7 0 0,9 6-1 0,6 8 0 16,5 5 2-16,4 4-3 0,3 2 1 16,-2-3 0-16,-3-2 0 15,-8-3-19-15,-7-7 2 0,-8-4-13 0,-7-11 8 16,-9-12 3-1,-6-9-4-15,-5-8 15 0,-8-8 1 0,-4-4-2 16,-3-5 4-16,-4-5 2 16,-3 0-3-16,0-2 0 0,-5-2-2 15,-6-6 5-15,-6-9 6 16,-4-6-2-16,-6-8-1 0,-6-6 0 0,-5-8 2 15,-7-2-3-15,-10-7 1 0,-8-4 0 16,-6-4 0-16,-6-4 14 16,-3-2-4-16,2-2 5 0,2-2 1 0,4 5-1 15,2 5-4-15,13 9-6 16,9 10-3-16,15 12-2 0,14 13 0 15,10 9 1-15,7 9-1 16,10 4 0-16,8 13-17 0,7 8 19 0,8 4 1 16,4 12-1-16,4 5-3 0,8 7 2 15,3 5 0-15,6 5-2 16,5 5 0-16,0-1 2 0,2 3 0 0,0-2 1 15,-6-2-2 1,-5-4 0-16,-2-6 0 0,-7-6-2 0,1-3 0 16,-2-5 0-16,-2-6-4 15,-3 0-7-15,-3-8 4 0,-5-4-10 16,-4-5-1-16,-5-3 3 15,-6-6-6-15,-8-3-22 0,-4-4-22 0,-3-2-36 16,-1-1-39-16,-6 1-37 0,-3-1 1 16,-2 0-103-16</inkml:trace>
  <inkml:trace contextRef="#ctx0" brushRef="#br0" timeOffset="116710.1634">7141 10461 448 0,'-3'-5'0'16,"0"2"209"-16,0-1-129 0,1 4-26 15,-2 0-26-15,3 5-22 16,1 5 8-16,0 6 9 0,10 5-8 0,4 2 3 16,6 3-6-16,5 1-1 0,2 0-1 15,1-1 1-15,-2-1-8 16,0 2 2-16,-6-9-4 0,-4-3 0 0,-6-2-2 15,-8-11-8-15,-1 3-27 16,-3-3-38-16,-11-2-13 0,-6-1 37 16,-6-7-11-16,-4-6 15 15,-4-2 44-15,-2-6 4 0,-3-2 5 0,0-2 6 16,1-3 18-1,3 4 29-15,6 4-12 0,6 6-14 0,6 6-11 16,10 6-5-16,6 3-1 0,2 2-24 0,8 8-1 16,6-2 13-1,2 5-1-15,6 2 5 0,-3-2-5 0,-2 3-8 16,-3 0-92-16,-5-3-50 15,-5 1-137-15</inkml:trace>
  <inkml:trace contextRef="#ctx0" brushRef="#br0" timeOffset="126320.1768">5746 8847 325 0,'-2'0'0'0,"0"1"144"16,-1-1-70-16,2 0-36 0,-2 2-11 0,2-1 17 15,0 0-4 1,1 1-7-16,0-2-13 0,0 0-14 0,0 0-6 15,0 0 0-15,0-1 20 16,0 1 5-16,-2-1 13 0,2 1 0 16,0 0-11-16,0-2-10 0,0 1-7 0,0 0-5 15,0 0-5-15,0 1 0 16,0-1 2-16,0 1-6 0,0-3 6 15,2 0 3-15,-2-1 3 16,0-1-1-16,2 0 1 0,-2 2-3 0,3-3 3 16,-3 0-2-16,1 2 2 15,1-3 5-15,0 1-3 0,0 1-3 16,-1-2-3-16,1 0-1 15,-1-3-1-15,1 1 3 0,0-2-1 0,-1-2 0 16,1 0 1-16,-1 1 2 0,1-2 0 16,-2 2 8-16,0 0 1 15,0-1 0-15,0 2 1 0,-1-2-4 0,1-4-2 16,-1 0-2-1,1-4-2-15,0-1-1 0,0-5 2 0,0 1-1 16,0-3-1-16,0-3 7 16,1-1 2-16,0-2 0 0,1 2-3 15,-1 1-4-15,0-1 1 16,-1 1-2-16,3-5-2 0,0 1 0 0,-2-4 3 15,-1 0 0-15,1 4 1 0,-1 0 4 16,0 0 1-16,0 1-4 16,-2-2-1-16,2 0-4 0,-2 2-1 0,1-1-1 15,1-2-1-15,0 1-2 16,0-4 0-16,0 2 3 0,3-1-3 15,-2-2 0-15,2 4 7 16,-2-1-4-16,-1 1 5 0,2 3-5 0,-2 1 1 16,0 2 2-16,0 3-3 0,-3 4 0 15,1 0 3-15,0-1-3 16,-1 2-1-16,2-3 0 0,-1 0-2 0,2-1 0 15,0 0 0 1,0-1 0-16,0-2 0 0,3 2 0 0,0-2-1 16,0 1-2-16,1 1 6 15,-3 1-2-15,2 2-1 0,-3 1 0 16,0 0 2-16,0 1-3 15,0-1 2-15,0-1 1 0,0-1-2 0,0 1 0 16,0-3 2-16,1 1-3 0,2-2 1 16,-2-4 0-16,1 2 0 15,0-2 0-15,1 1 1 0,-1 3-2 0,1-1 2 16,-3 2 2-16,0 3-4 15,0 1 2-15,0-1 2 0,0 4-3 16,-1-5 0-16,-1 2 9 16,2-1-7-16,0-2 2 0,0 0-2 0,0-3-2 15,-2 2 0 1,2-3 2-16,-1 1-2 0,1-2 0 0,0 1 1 15,0 3-2-15,0-2 2 0,0 2-1 0,0 0 0 16,2 1 0 0,-1-1 1-16,2-2-1 0,-2-4 3 0,2 3-2 15,0-5-1-15,1 0 0 16,-1 1 3-16,1-4-3 0,-1-1 0 15,-1 0 3-15,1 2-4 16,-2 0 2-16,0 2 1 0,-1 1-3 0,0-2 2 16,0 6 0-16,1-1-1 0,1 0 0 15,-1 3 1-15,0 1-4 16,1 0 6-16,-2 2-3 0,0 0 0 0,0-3 0 15,0 2 0-15,0 1 0 16,0-2 0-16,0 2 1 0,0 0-1 16,-3 0 0-16,2 4 1 15,-2 2-1-15,3-3 0 0,-2 4 1 0,1 0-2 16,1-1 2-1,0 2-2-15,0-1 0 0,0 4 2 0,1 3-1 16,0 3-2-16,-1 1 4 0,0 3-3 0,0 2 0 16,0 1 2-1,0 2-1-15,0 0 0 0,0 1 0 0,0 0 2 16,0 0-3-16,0 0 1 15,0 0-1-15,0 0-4 0,0 1 5 16,0 3 0-16,0 0-11 16,-1 2 11-16,0 4 0 0,-1 2-3 0,0 2 4 15,1 3 0-15,0 7-1 16,-1 3 0-16,-2 7 1 0,2 5-2 15,-2 6 2-15,2 6-1 0,1 3 0 0,-2-1 0 16,2 2 3-16,0-4 0 16,1-2 1-16,-2-3 0 0,2-1 0 15,-2-3 1-15,-1 1-1 16,2 2-1-16,-2 2 3 0,1 4-1 0,-1 0 2 15,0 0 1 1,1-1-2-16,0-1-3 0,2 0 2 0,-2-5 1 16,2 1-2-16,-1-4 4 0,1 2-4 0,-1 1-3 15,1 0 4 1,-2 2-2-16,0-1-1 0,0 5 1 0,0 2-2 15,0-1 0-15,-1 5 1 16,0-2-2-16,1-1 0 0,-3 0 0 16,1-3 3-16,1 1-4 15,2-1 2-15,-2-1 0 0,3-1-1 0,0-2 0 16,0-2 3-16,3 2-4 15,-3-1 1-15,1-1 1 0,1 0-2 16,-2 4 2-16,1-4 0 0,-1-1-2 0,0 0 2 16,0-5 2-16,0-2-3 15,0-1 0-15,0-2 2 0,0 1-3 16,4 1 1-16,-3-3 1 15,1-1-2-15,-2-2 2 0,2 2 1 0,-2 0-3 16,0 4 2 0,-3 1 0-16,1 5-1 0,2 3 0 0,-1 3 0 15,-2-1-1-15,2 1 2 16,-2-2-1-16,0-4 0 0,2 0-1 15,0-8 1-15,1-4 0 0,0-2 0 0,0-3 0 16,0 0 0-16,0 3-1 16,1-3 1-16,0 0 0 0,-1 3-1 15,3 0 2-15,-2 4-2 16,1 1-2-16,1-2 3 0,-1 0 0 0,0 1-2 15,1 1 1-15,-1-1-7 16,1-3 9-16,-1 0-1 0,-1-4 0 16,-1-3-2-16,0-4 3 0,0-4-2 0,0-3 2 15,0-1-1-15,1-2 0 16,0-2-6-16,1 1 6 0,0 1 0 15,0 0-1-15,0-2 2 16,-2 0-2-16,1-3 2 0,-1-2 1 0,1 0-2 16,0 0-10-1,-1 0 3-15,0-7 0 0,0-6 3 0,0-6 8 16,0-10 3-16,0-3-3 15,0-3-2-15,0-6-3 0,-2-5 2 16,2-5 2-16,-1-3-2 0,1-3 0 0,-2-2 0 16,2 1-2-16,-1 0 2 15,-2-2 1-15,3 2-3 0,-4-5 2 16,3-1 0-16,-1-2-1 15,-2-2 0-15,3-5 1 0,-1-3-1 0,-1-2 0 16,1-4 0-16,-1-3 0 16,0-1-2-16,-1 2 2 0,1 1-5 15,1 4 5-15,-1 8 0 16,3 3 0-16,0 8-1 0,0 2 0 0,0 4 0 15,0-1 2-15,1 3-1 0,2 1-1 16,0-1 2-16,-1-1 1 16,-1-3-4-16,2-2 3 0,-1-1-1 0,-2-6 0 15,1-1-1 1,0 0 2-16,2 0-2 0,-2 6 0 0,1 2 1 15,0 8 0-15,0 5-2 16,-2 6 3-16,1 3-2 0,-1 3 2 16,0-2 0-16,0 2-1 0,0-6 0 0,-1-2 1 15,0-3-1-15,1-6-3 16,0 1 1-16,1 2-10 0,0-1-3 15,1 3 6-15,-2 1-3 16,0 1 2-16,0 8 6 0,-2 4-12 0,-1 5 12 16,-2 4 4-16,0 0 0 15,2-2 0-15,0 2-3 0,1-4-1 16,2-1 0-16,0-3-14 15,0 0 0-15,0-3 8 0,0 4 0 0,1 4-10 16,0 3 6-16,-1 7 6 0,0 1 3 16,3 1 4-16,-3 2 1 15,0 1 0-15,1-2-5 0,0 5 4 0,0-1-2 16,0 3 3-1,-1 5 0-15,1 0-16 0,0 0 7 0,0 0-2 16,0 0-3-16,1 0 11 16,1 3-2-16,-1 2-3 0,1 4 6 15,-3 8 0-15,0 4-3 16,0 6 5-16,0 9 0 0,0 4 2 0,-5 5-2 15,2 6 5-15,-3 2-5 0,3 1 5 16,-1 2-5-16,0 0 0 16,-1 1 5-16,-3 3 2 0,4 3 0 0,-2 5 0 15,-1 3-1-15,2 6-3 16,0 0 1-16,2-2 0 0,1-3-5 15,0-6 2-15,2-1 1 16,0-6-1-16,0 1 1 0,0 0 2 0,-1-4 0 16,1 5 3-16,-1-3-3 0,0 0-2 15,0 1 1-15,1-2-2 16,0-1-2-16,0-1 2 0,0 0 2 0,0 1-4 15,0 3 2 1,0 3 2-16,0 0-3 0,-2 2 0 0,2-2 1 16,-1 1 0-16,1 2 0 15,0-2-1-15,0-1 0 0,0-4 0 16,3-3 2-16,0-4-3 15,1-2 1-15,0-5 0 0,-2-1 0 0,1-3 0 16,0-2-1-16,-1 0-1 0,1 0 3 16,-2 3 0-16,2 2-2 15,0 4 2-15,1 3-1 0,-1 3 0 0,2 2-3 16,1 2-2-16,-1 1-8 15,0 5-5-15,-2-3 9 0,-1-5 1 16,0-6 4-16,-1-6 1 16,0-7 2-16,2 0 1 0,-1-3 0 0,-2-2 0 15,3-1-2 1,-3 0 2-16,0-4 0 0,0 0-2 0,-3 0 1 15,2-3-2-15,0-4 5 0,-1-1-2 0,2-6 0 16,0-3-1 0,0-6-1-16,2 0-4 0,1 1-1 0,-1 1-7 15,1-3-1-15,-2 1 5 16,-1-3 3-16,1 0 0 0,-1 0 5 15,0 0-6-15,0-7-13 16,0-6 19-16,0-4 4 0,0-9 3 0,0-6-1 16,2 0-4-16,-2-6 0 0,4-3 2 15,-2-2-3-15,-1-1 2 16,-1 0 0-16,0 0 0 0,-1 1-1 0,-5-3 0 15,3-2 1-15,-1-3-1 16,1-2 0-16,1-7 2 0,0-4-2 16,1-7 0-16,-1-7 0 15,2-4 0-15,0-4 0 0,-5-1 2 0,3 0-2 16,-2-1-1-1,0 2 2-15,0 2-2 0,0 5 1 0,-1 2 0 16,2 4 0-16,1 1 0 0,0-1 1 0,2-1 1 16,-2-1 4-1,1 4 0-15,0 5 0 0,1 2-2 0,0 5-2 16,0 1 4-16,0 0-4 15,0 5-1-15,1 3 0 0,2 1 2 16,1 1-3-16,-1-1 0 16,4-2 5-16,-3 3-2 0,0 1-1 0,-2 0 1 15,1 1 1-15,0 0-1 16,-3-1 4-16,1-1-5 0,1-2-2 15,-1-3 0-15,0 1 2 0,0 2-1 0,0-2-1 16,0 4 0-16,1 4-1 16,0 2 3-16,-1 5-2 0,1-1 0 15,0 1 0-15,2 2 2 16,-1 0-3-16,1 0 2 0,-1 8-1 0,-1 2 0 15,0 3 3 1,-2 5-2-16,0-3-1 0,0 1 0 0,-1 1 2 16,-2 0-1-16,0 1 0 0,-1 2 0 0,2-3-1 15,-1 3 0 1,2 3 0-16,0 3-30 0,-1 3 10 0,2 6-7 15,-2 0-51-15,2 9-29 16,-3 7-112-16,-2 5-149 0</inkml:trace>
  <inkml:trace contextRef="#ctx0" brushRef="#br0" timeOffset="132240.1851">5796 4611 207 0,'0'2'0'0,"0"-2"48"15,0 0-46-15,0 0-4 0,0 0-12 16,0 0-5-16,-2 0 4 15,0 0 12-15,0 0 3 0,1 0 0 0,1 0 26 16,0 0 31 0,0 0 6-16,0 0-22 0,0 0-24 0,0 0-10 15,0 0-7-15,0 0 0 16,0 0-4-16,0 0 4 0,-1 0-1 15,1 0 21-15,-1 0 58 0,1-2-24 0,-1-1 3 16,0-1 7-16,0 2-23 16,-2 2-23-16,3 0-10 0,-1 0-7 15,1 0-1-15,0 0 0 16,0-1-1-16,-2 1 1 0,2 0 0 0,0-2 28 15,-1 2 14-15,1 0 11 16,0 0-8-16,0 0 5 0,0 0-2 16,0 0-24-16,0 0-10 0,0 0 0 0,0-1-3 15,0 1 0-15,0-2 7 16,1 2-1-16,2-3 1 0,2 3 1 15,-1-4-5-15,0 1-4 16,-1 1 0-16,2-2 3 0,-1 1-3 0,1 0 3 16,-1-1-3-1,-2 2-1-15,3-1 4 0,-3 1-3 0,3 2 1 16,-2-3 1-16,0 1 0 15,-1 1-2-15,0-1 3 0,2-3-1 16,0 3-1-16,1-1-3 0,2-1-2 0,-1-1-1 16,2 0 1-16,-1-1 1 15,0 4 0-15,0-1 0 0,-1-2 1 16,2 2-1-16,-4 0-1 15,4 0-1-15,4 2-2 0,2-2-1 0,3-1 2 16,2 2-1-16,3-2 2 16,5 0 1-16,-1 0 3 0,4 0 1 15,-1-1 0-15,1 3-3 16,-2-3 4-16,0 0-1 0,-2 2-1 0,0 1-1 15,0-1 2-15,-2 2-2 0,1 1-2 16,0-3 1-16,0 2-5 16,0 0-2-16,3 1 0 0,1 0 4 0,0 0-5 15,1 0 2 1,0 0 2-16,-2 0-1 0,-2 0 2 0,-2 0-1 15,-1 0 1-15,-3 0 2 16,-1 0 0-16,0 0-2 0,-1 1 0 16,2 1-1-16,0 2-2 0,0-2 1 0,2 1 0 15,2-1-1-15,2-2 1 16,0 1 1-16,0-1-2 0,2 2 2 15,-3-2-1-15,1 0-1 16,-2 0 1-16,-2 0-1 0,-1 0-1 0,-1 0 0 16,0 2 2-16,-3 0-2 15,0-1 0-15,-2 1 5 0,-1 0-3 16,2-2 2-16,-1 0-1 15,1 0 0-15,1 0 5 0,1 0-2 0,2 0-1 16,1 0 0-16,0-1-2 0,2-2-4 16,0 1 2-16,0 1 4 15,-1 1-4-15,0-1 2 0,-1 1-2 0,0 0 0 16,-2-1 1-1,1-1-1-15,0 2-2 0,0-1 2 0,1 1 1 16,0 0-2-16,1 0 0 16,-1-2 3-16,2 2-4 0,1-2 2 15,1 1 1-15,1 0-3 16,-2-2 2-16,-2 2 2 0,0 0-3 0,-3-1 0 15,1 2 3-15,-1 0-4 0,0 0 2 16,-1 0 0-16,1 0-1 16,-1 0 0-16,1 0 3 0,-2 0-4 0,1 0 2 15,0-1 0-15,0 1-1 16,1-3 0-16,-3 3 2 0,1 0-4 15,2 0 4-15,1 0-2 16,2 0 0-16,0 0 0 0,2 0 1 0,0 0-1 16,-1 0 0-16,2 4 0 0,1-4 0 15,-1 1-1-15,1-1 3 16,-1 0-3-16,1 0 2 0,0 0 0 0,-1 0-1 15,1 0 0 1,0 0 0-16,1 0 0 0,-3-1 0 0,1 0 2 16,1-2-2-16,3 2 0 15,-1-1 2-15,-1 1-2 0,0 0 0 16,-2-1 0-16,1 1 0 15,-3-1 0-15,-1 0 1 0,-1 0-2 0,0-1 2 16,0 1 1-16,1-1-4 0,-1-1 4 16,2 1 0-16,1-1-3 15,-2 0 2-15,2 2-1 0,2 1 0 0,2 0-1 16,-1-1 2-16,0-1-2 15,-1 2 2-15,0 0-1 0,-1-1 0 16,0 1 0-16,0 0 1 16,-1-1-1-16,-1-1 0 0,1 2 0 0,0-1 0 15,0 1 0 1,0 0 1-16,0 0-1 0,-1-1-1 0,0 2 2 15,0 0-2-15,-5 0 2 0,3 0-1 0,-2 0-1 16,-3 0 2 0,1 1-1-16,1 0 0 0,-2-1 0 0,2 1 0 15,1 0 0-15,-2-1 0 16,4 1 0-16,-2-1 0 0,0 0 0 15,-2 2 0-15,1-2 0 16,-3 0 1-16,-2-2-1 0,0-1 0 0,-3 1 0 16,1 2 4-16,0-1-5 0,-2-1 2 15,2 0 0-15,2 0-2 16,1 2 0-16,3 0 2 0,1 0-2 0,-1 0 2 15,1 0 0-15,0 0-1 16,-2-3 0-16,2 3 2 0,0 0-1 16,0 0 2-16,0 0-2 15,1 0 0-15,-1 0 1 0,0 0 0 0,2 0-3 16,1 0 2-1,0 0 1-15,2 0-2 0,-1 0 0 0,3 0 4 16,1 0-4-16,-1 0 0 0,3 0 3 0,-1 0-3 16,1 0 0-1,2 0 3-15,-2 0-3 0,2 0 4 0,2 0-3 16,-1 0 0-16,2 0 2 15,-2 2-1-15,-1-2-3 0,1 0 2 16,-1 0 4-16,-1 0-6 16,0 0 2-16,0 0 2 0,-2-2-3 0,1 2 0 15,-3-1 3-15,-1-1-4 16,3-1 2-16,0 2 1 0,1-1-2 15,2 0 0-15,-1 2 2 0,-1 0-3 0,1-1 1 16,-2 1 1-16,1-2-2 16,-3 0 2-16,1 0 2 0,-1 1-4 15,0-2 2-15,0 2 0 16,2 0-1-16,4 1-1 0,-2 0 1 0,0 0 0 15,3 2 1 1,-1-2-1-16,0 1-1 0,-2-1 2 0,0 1 0 16,-2 0-1-16,-4-1 0 0,0 0 0 0,-5 0 0 15,-1 0 0 1,0 0 3-16,-4 0-4 0,-1 0 1 0,0 0 0 15,-1-2 0-15,-1 2 1 16,0-2 0-16,0 1-2 0,1 1-3 16,-1 0-3-16,-1-2-16 15,2 2-10-15,-4-3-15 0,-4 0-23 0,1 2-1 16,-4-4-14-16,0 5-19 15,0-1-32-15,-4-3-52 0,-2-4-266 16</inkml:trace>
  <inkml:trace contextRef="#ctx0" brushRef="#br0" timeOffset="134710.1886">11661 4357 363 0,'8'-3'0'0,"0"1"175"0,0-1-66 15,0 0-46-15,-1 2-19 16,0-2 12-16,-2-1 5 0,0 2-15 0,-1 1-14 15,3-1-5 1,0 0-6-16,1 2-3 0,1-1-2 0,1-1 5 16,1 2 0-16,2 0-3 15,1 0 2-15,0 0 4 0,4 0-1 16,3 0-3-16,-2 0 1 15,2-3 1-15,0 3 1 0,-1-1-4 0,-1 0-5 16,3 1-2-16,-4 0-3 0,0 2-5 16,1 1-1-16,-1 1-2 15,3-1 1-15,1-2 3 0,0-1 9 0,2 0-2 16,0 0-2-16,-2 0 1 15,2 0-1-15,-3 2 0 0,-1-1-5 16,1 1 0-16,3-1 0 16,0 2-3-16,3-3 3 0,-1 0-1 0,-1 0 0 15,1 0 4 1,-3 0 1-16,0 0 1 0,0 0 1 0,-2 0 1 15,0 0 0-15,0-2-4 0,0 1-5 0,0 1-2 16,1 0 3 0,3 0-4-16,1 0 0 0,-1 0 0 0,4 4 4 15,-3-3-3-15,0-1 4 16,0 0 1-16,-2 0 3 0,0 0 5 15,0 1-2-15,-1-1-1 16,1 1-1-16,1 0-3 0,-1 0-1 0,-2 0 1 16,-1-1-3-16,-1 0-3 0,1 0 3 15,-2 0-1-15,0 0-1 16,0 0 2-16,0 0 1 0,0 0 1 0,0 0 2 15,2 0-3-15,0 0 0 16,2-2 4-16,-2 1 0 0,1 1-4 16,-1 0-1-16,1 0-2 15,1 0-1-15,2 0 2 0,-1 2 0 0,0 1-3 16,1 0 0-1,-3 0 4-15,-2-1-4 0,-1-1 0 0,-1 0 4 16,-4 0-3-16,2 1 1 0,-4-1-1 0,0 1-1 16,-1-2 0-1,0 1 3-15,6 2-4 0,0-2 1 0,2 4 0 16,1-2 0-16,3 0 1 15,-4-1 1-15,-1 1-3 0,-2-3 2 16,0 1 0-16,-2 0-1 16,-3-1 0-16,1 0 3 0,-2 0-2 0,-2 0 2 15,2 0-2-15,-2 0-2 0,2 0 2 16,1 0 0-16,2 0-1 15,3 0 0-15,-1 0 1 0,0-1-1 0,1 0 0 16,-1-2 3-16,1 1-4 16,-2 0 2-16,0 1 3 0,-2-1-2 15,0 0 5-15,-2 1-3 16,1-2-4-16,1-1 0 0,0 4 6 0,1 0-8 15,2-1 4 1,2 1-2-16,1 0 0 0,2-2 0 0,-1 2 2 16,1-1-3-16,-1-2 2 0,-1 1 2 0,-1 2-3 15,-1-3 0 1,1 3 3-16,0 0-3 0,1 0 0 0,1 0 2 15,-1 0-2-15,3 0 0 16,0 0 1-16,2 0-1 0,2 0 0 16,-3 0 2-16,1 0-2 15,0 0 0-15,0 2 1 0,-2 1-1 0,0-1 0 16,1 3 1-16,0-1-1 15,0 1-1-15,1 1 1 0,1-4 0 16,1 2 0-16,2 0 0 0,-3-2-1 0,2 0 2 16,-1 1-1-16,-1-3 0 15,0 0 0-15,1 0 3 0,0 0-3 16,0 0 0-16,1 2 0 15,0-2-1-15,0 0 1 0,0 0 0 0,0 0 0 16,3 0 2 0,-5 0-3-16,0 0 1 0,1-2 0 0,-4-1 2 15,2 2-2-15,1-2 0 0,-1 2 1 0,3 0-1 16,-1-1 0-1,0 2 0-15,2 0 0 0,0 0 0 0,0 0 0 16,1 0 0-16,0 0 0 16,-1 1 0-16,0 1 0 0,-1-2-1 15,-2 0 2-15,1 1-2 16,-1-1 2-16,-1 0 0 0,1 0-2 0,-3-1 1 15,0 1 1-15,0 0-2 16,0 0 1-16,-1 0 1 0,0 0-2 16,2 1 2-16,1 1-1 0,2 0 0 0,1 1 0 15,-1-1 1-15,1 0-2 16,-1-1 2-16,-2 1-1 0,0-2 0 15,-5 0 0-15,0 0 1 16,1 0-1-16,-1 0 0 0,4 0 1 0,1 0-1 16,3 0 0-1,3 1 0-15,0 0-1 0,0 1 2 0,-2 0 0 16,1-1-1-16,-6 0 0 15,0 2 0-15,-4-2 0 0,-2-1 0 16,-2 0 1-16,-2 0-1 0,0 0 0 0,-3 0 3 16,0 0-3-16,-1 0 0 15,-1 0 2-15,2-1-2 0,-2 0 0 16,0-2 1-16,0 3-1 15,-3 0 0-15,-1-1 4 0,-2 1-6 0,-1-2 3 16,0 2-3-16,0 0-6 16,0 0-22-16,-8 0-45 0,-9 0-71 15,-9 2 18-15,-7-1-40 0,-8-1-163 0,0-12-213 16</inkml:trace>
  <inkml:trace contextRef="#ctx0" brushRef="#br0" timeOffset="145090.2031">16478 4449 229 0,'-4'-6'0'0,"2"5"153"0,-1-3-77 15,2-2-26-15,-2 2 0 16,1-1 14-16,1-1-14 0,-3 3-3 0,3-1 4 15,-2-3 1-15,0 4-2 0,0-3 0 16,-1 3-7-16,2 0 0 16,1 1 2-16,0 2-9 0,0 0 5 0,0 5-13 15,0 2-14-15,0 5-5 16,1 1 11-16,-1 1 4 0,0 1-2 15,-2-1 5-15,1 0-6 16,-1 2-4-16,2 0 0 0,-1 5-3 0,1-1-1 16,1 0-1-1,-1 0-3-15,1 3-1 0,0-2-3 0,0-3 1 16,2 2 0-16,0-2-2 0,1 1 4 0,-2-1-1 15,0 1 1 1,0-5-1-16,-1 5 0 0,2-2-1 0,-1 0 1 16,-1 3-3-16,0-3 2 15,0 0 0-15,0-1 0 0,0-1-3 16,-1 0 2-16,1-1-2 15,0 1-2-15,0-3 1 0,0 1-1 0,0-2-1 16,0 1 0-16,0 0 3 16,0 3-2-16,0-1 1 0,-2 1-1 15,1-1 1-15,0 1 0 0,-1 2 0 0,1-2-2 16,-2 0 0-16,2-1 3 15,1-3-3-15,0 0 0 0,0-2 1 16,0-2-1-16,0 0-1 16,0-1 1-16,1 0 0 0,-1-3 0 0,1 3 1 15,0-1-2 1,-1 1 2-16,1 2 0 0,-1 2-1 0,0 1 0 15,0 5 2-15,0-3-2 0,1 2 0 0,-2 1 3 16,0-1-3 0,0-1 0-16,0-2 1 0,1-1-1 0,0 1-1 15,0-1 1-15,0 1 0 16,0 0 0-16,0-4 0 0,0 4 0 15,0-5 0-15,1 3 1 16,-1-1-2-16,0 4 2 0,0 1 0 0,0 1-1 16,0 1 0-16,0 1 0 15,0-1 0-15,0-3 0 0,0 2 1 16,0-1-1-16,0-3 0 0,0 1 1 0,0 2-2 15,0-5 2-15,-1 4 0 16,1-1-1-16,0 0 0 0,0 2 2 16,0 1-2-16,-1-1 0 15,0 2 3-15,1 0-3 0,-1-2 0 0,1 1 0 16,0-3 0-1,0 2 0-15,0 1 2 0,0-1-3 0,0 3 2 16,0 2 2-16,-2-1-5 16,1 3 4-16,-1-1 4 0,0 3-2 15,0-3 3-15,1-1-1 0,0-3 0 0,1-3-2 16,0 0-1-16,0 1-3 15,0 1 0-15,1 0 2 0,1 1-2 16,-1 0 2-16,1 0 0 16,-1 0-2-16,-1-1 0 0,1 0 4 0,-1-1-5 15,0 1 2-15,1-1 2 16,-1 1-3-16,0-1 0 0,0-2 7 15,0 3-4-15,0 1 2 0,0-1 0 0,0 0-2 16,0 2 2-16,0 0-3 16,0 2-4-16,2-1 4 0,-2 0 0 15,0 0-2-15,0 2 0 16,0 0 3-16,-2 0-4 0,2-1 2 0,0 1 1 15,-1-1-2 1,1 0 0-16,-2 1 5 0,0-1-3 0,0 0 3 16,0 1-3-16,0 0-2 15,-1 1 0-15,1 1 7 0,-1 2-7 16,0 3 0-16,0-1 3 0,0-1-3 0,-1-2 5 15,0 2-2-15,2-2 1 16,0 2 1-16,0 3-2 0,1-1 0 16,1 2 0-16,0-1-3 15,-3-1 0-15,1-2 0 0,-1 2 5 0,1-4-5 16,-1 1 0-16,1 0 2 15,0-3-2-15,1-1 0 0,-1-1 3 16,2 1-4-16,0 0 2 16,0-1 1-16,0 1-2 0,0 0 0 0,0 0 2 15,0-2-2-15,0 4 0 0,0 0 2 16,2 5-3-16,-2-1 1 15,1 1 0-15,-1 0 0 0,0 0 3 0,0-1-1 16,0 0-4 0,0 3 3-16,-3-2 1 0,3 1-3 0,-2-2 2 15,1-2-1-15,-1-1 0 16,0-2 0-16,0-4 1 0,1 1-1 15,0-3 0-15,1 2 2 0,0 2-2 0,0-1 0 16,0 3 0-16,0 0 0 16,0 1 0-16,1 0-3 0,-1-3 5 15,0 1-2-15,0 0 0 16,1-2 0-16,-1 1 1 0,0-1 0 0,2-1-2 15,-2-2 1-15,0 2 1 16,0-2-2-16,0 4 1 0,0 2 0 16,0 0 1-16,0 4-1 15,0 0 0-15,0 0 0 0,0 0 2 0,0 0-3 16,0 0-2-16,0 2 5 0,0 2-1 15,0-1-2-15,2 3 2 16,0 0-1-16,1-2-5 0,0 0 9 0,-3-5-1 16,0-4-4-1,0 2 2-15,0 2-1 0,0-2-2 0,0 2 4 16,2 2-2-16,1-3-2 15,-1 0 4-15,0 0-2 0,1-2-2 16,-1 3 3-16,1 4 1 16,-2-3-4-16,1 4 4 0,-2-8-2 0,0-2 0 15,0-1 0-15,0-3 1 0,1 1-1 16,0 1-2-16,1-2 3 15,-2-2-2-15,2-1 2 0,-2 0 0 0,0-3-1 16,1-1 0-16,-1-3 1 16,0-3-1-16,0-1-1 0,0-1 0 15,0 0-5-15,0 0-1 16,0 0-8-16,0-1-8 0,0 1 1 0,0-3-4 15,0-6-3-15,0-8 12 0,-3 0-6 16,3-7-5-16,-5-1 9 16,0-1 1-16,1-1 4 0,-4-1 12 0,2 3 1 15,0 3 0 1,-1-2 2-16,1 7-1 0,-1 1 1 0,1 5 0 15,-1 4 1-15,2 2-2 16,-2 4 0-16,1 1 5 0,2 0-4 16,-2 5-2-16,1 6 1 15,0 3 0-15,2 6-3 0,1 3 2 0,2 4-2 16,0 3 5-16,0 0 0 0,5 0 1 15,2-2 6-15,2-3-5 16,0-3-1-16,1-3-1 0,0-4-1 0,2-1-2 16,0-2 2-16,1-3-1 15,1-3 0-15,-1-4-1 0,1-2-1 16,2-5-1-16,-1-9 3 15,1-6 0-15,-1-6-6 0,-1-3 8 0,1-1-2 16,-5-3 0 0,-1 1 0-16,-5 1 2 0,-1 0-2 0,-3 3-1 15,0 0 1-15,-2 0 0 0,-4 1 2 0,-4 2-1 16,-1 5 0-1,-2 4 2-15,-2 9-1 0,-1 5 0 0,-5 2 1 16,1 11-2-16,-3 4-2 16,1 12 1-16,1 2 0 0,4 4 0 15,0 3 0-15,7 1 4 16,1-1-1-16,6-2 2 0,3 1-3 0,0-2-3 15,6 2 2-15,3-2 1 0,2-3-2 16,2-2 1-16,1-2-1 16,4-2 0-16,-2-4 0 0,2-6-1 0,0-4-2 15,1-7 3-15,-1-3 0 16,1-3 0-16,-1-11-3 0,0-6 2 15,-1-9 0-15,-3-4 2 16,0-7-1-16,-3-3-4 0,-4-4 5 0,-3 2-1 16,-2 2 0-1,-2 2-2-15,-9 7 2 0,-2 2 0 0,-4 6 0 16,-3 6 3-16,-1 3-1 0,-5 4-1 0,1 5 2 15,-3 5-3 1,-1 3 0-16,-3 8 4 0,0 9-4 0,-2 8 0 16,-1 8 2-16,2 7-2 15,3 6-2-15,3 0 3 0,9 3 2 16,6-3 6-16,10-1 1 15,3-3 0-15,10-3 0 0,6-5-7 0,4-3-4 16,3-4 2-16,0-1 2 16,3-4-3-16,-2-7 0 0,0-4 1 15,0-6-1-15,0-5-3 0,-2-6 1 0,0-9-15 16,-2-7 17-16,-3-7 0 15,0-6-2-15,-4-5 3 0,-1-4 0 16,-3-3-2-16,-3-2 2 16,-4 3 0-16,-1 0-1 0,-4 1 0 0,-6 2 0 15,-4 2 0 1,-7 1 0-16,-2 7 2 0,-6 3-2 0,-4 7 0 15,-1 11 4-15,0 5-3 0,-3 7 2 0,2 10-4 16,2 5 2 0,2 9 1-16,2 7 0 0,3 3 1 0,5 7 7 15,4 4-4-15,7 4-3 16,5 2 1-16,1-3-3 0,9-2-2 15,4-3 2-15,4-1-1 16,3-5 0-16,2 0-1 0,3-4 2 0,1-1-2 16,0-4 2-16,0-6-1 15,-4-8 0-15,0-6-3 0,-1-6 0 16,1-4-1-16,-3-10 2 0,-1-10 0 0,-2-6 0 15,-1-9 3-15,-5-4-2 16,0-4-2-16,-3-3 5 0,-5 0-2 16,-2 0 0-16,-2 2-2 15,-8 4 3-15,-5 3-1 0,-6 3 0 0,-3 6 4 16,-6 3-4-1,-2 7 0-15,-2 7 2 0,-3 8-2 0,-1 5 0 16,0 13 2-16,1 9-2 16,2 17 0-16,2 9 1 0,4 14-1 15,5 7 0-15,6 1 11 0,7 0-7 0,7-7 5 16,4-3-4-16,10-6-3 15,6-5 2-15,5-4-4 0,6-2 0 16,0-6 0-16,3-4 1 16,2-5-2-16,-1-7 2 0,1-9-1 0,-1-9-2 15,0-3 3-15,-4-15-2 16,1-11-1-16,-3-8 4 0,3-7-1 15,-2-5-2-15,-3-8 2 0,-5-4-2 0,-4 0 2 16,-6 0-1-16,-4 8 0 16,-4 3 0-16,-8 5 0 0,-6 2 0 15,-7 5 4-15,-3 2-1 16,-4 4-2-16,-3 8-1 0,-1 3 0 0,1 12 1 15,1 6-1 1,-4 6 0-16,3 9 3 0,0 5-4 0,0 6 2 16,2 6 1-16,4 2-3 15,4 4 2-15,3 0 6 0,8 2-3 16,6 1 0-16,4 2-3 0,12-2-2 0,6 0 1 15,7-3-1-15,3-8-3 16,3-6 7-16,2-8-4 0,1-7-1 16,1-9 2-16,-2-6 0 15,0-10-4-15,-4-6 5 0,-2-2-1 0,-3-5 0 16,-3-1-1-16,-6 0 1 15,0 0 0-15,-6-1-5 0,-2 0 3 16,-5-2 1-16,-2 0 2 16,-4-1 0-16,-7 1-1 0,-5 3 0 0,-5 1 6 15,-3 3-6-15,-3 9 0 0,-2 7 3 16,0 10-4-16,-2 5 2 15,0 14 0-15,3 11-1 0,1 6 0 0,5 5 2 16,2 4-3 0,4 2 2-16,7 0 3 0,5-2-5 0,4-4 2 15,8-4-1-15,9-3-3 16,3-3 4-16,6-5-2 0,0-3-1 15,3-7 2-15,0-4 0 0,0-7 0 0,-2-5-2 16,1-9 2-16,-2-11-4 16,-2-7 3-16,-4-6 0 0,-2-6 0 15,-3-3 1-15,-3 1 0 16,-3-2 0-16,-2 2 0 0,-4 1 0 0,-3 0 0 15,-2 4 0-15,-8 2 2 16,-6 0-2-16,-3 2 0 0,-3 3 3 16,-6 0-3-16,-2 10 0 15,-3 7 0-15,2 9-2 0,-2 10 2 0,1 17 0 16,2 8 0-16,1 12-1 0,2 8 1 15,3 5 0-15,3 3 0 16,8 0 5-16,3-1-2 0,10-6 3 0,6-7-5 16,8-5-2-1,7-5 1-15,6-7-1 0,3-3-3 0,5-6 6 16,-1-3-2-16,2-9 0 15,-2-6-2-15,-1-5 2 0,0-11-5 16,-2-10 4-16,-1-5-1 16,-2-10 2-16,-2-5 0 0,-3-5 0 0,-2-3 0 15,-4-3-1-15,-4 1 0 0,-2 2 0 16,-4 2 2-16,-4 5-1 15,-3 1 0-15,-6 2 0 0,-7 2 1 0,-7 3-1 16,-5 4 0-16,-7 4 3 16,-4 4-4-16,-4 8 2 0,-1 10-1 15,-2 6-2-15,-1 13 3 16,0 16-2-16,4 8-2 0,2 8 3 0,4 6 0 15,8 0 0-15,5 5 1 0,6-3 1 16,13-1 0-16,4-2 0 16,13-6-2-16,8-2 0 0,5-5-3 0,6-8 2 15,3-7 0 1,0-6 2-16,3-9-2 0,-2-5-2 0,-2-3 4 15,1-10-2-15,-4-3-3 16,-4-5-2-16,-3-4-6 0,-5-6 3 16,-4-6 6-16,-4-2 1 15,-3-10-1-15,-5-1 4 0,-2-2-1 0,-3-2 0 16,-3 3 0-16,-8-1 0 0,-5 2 0 15,-8-1 0-15,-6 6 3 16,-1 5-3-16,-4 12 0 0,1 15 1 0,2 12-1 16,2 18 0-16,2 15 0 15,4 13-4-15,7 8 5 0,2 2-2 16,9 2-2-16,3-3 0 15,3-7-49-15,4-4-43 0,5-5-10 0,3-2-50 16,-2-2-190 0,-5 1-343-16</inkml:trace>
  <inkml:trace contextRef="#ctx0" brushRef="#br0" timeOffset="156320.2188">16423 9290 249 0,'0'-4'0'0,"0"1"132"15,1-4-65-15,1 0-15 0,-1 2-15 0,0 0 12 16,0 0-8-16,0 0-5 16,0 0 14-16,2-1-7 0,-1 0-4 15,0 3 11-15,1-2-9 16,-3 0-7-16,1 3 8 0,-1 0-8 0,0 1-4 15,1 1-10-15,-1 0-7 16,0 0 2-16,0 0 13 0,0 0 4 16,3 0 0-16,-1 0-4 15,2 0-8-15,1 0-6 0,0 0-3 16,0 3-5-16,0 2-2 0,1 0-3 0,0 3 0 15,-1 1 1-15,2 1 2 16,2 2 2-16,0 0 1 0,4 2 3 0,-1 1 1 16,4 0 3-1,-2 2 1-15,0 0 1 0,0-1-3 0,1 0-3 16,-2 2-2-16,-2 2-3 15,1-1-2-15,2 3 2 0,0 0-2 16,4 2 3-16,1 1 5 16,4-1 3-16,3 4-1 0,3-2 2 0,-3-1 0 15,1 2-1-15,-1-2-7 0,-2-2-3 16,0 4-3-16,2 2 1 15,2 0 0-15,-1 3-2 0,2 1 0 0,1 1 3 16,3 0-3-16,-1 0 0 16,0-2 2-16,0 1-2 0,1-2 0 15,-2 1 2-15,-2-1-2 16,-1-3 0-16,-3-2 2 0,-3-1-3 0,-1 1 1 15,-1-2 0-15,-2 0 0 0,0-2 1 16,-1 0-1-16,-2 0 0 16,0 1 0-16,2-1-1 0,1 1 1 0,1-2 0 15,0-1 3 1,-1-1-4-16,1 0 2 0,2-2-1 0,-3 1 0 15,2-1 0-15,-3 1 0 16,0-1 1-16,0-3-1 0,-1 2 1 16,0 0-1-16,-1-2 0 15,1 1 1-15,-3-1-1 0,1 1 0 0,3 2 1 16,-3 0-2-16,3 0 2 0,0 0-1 15,1-2 0-15,0 3 0 16,0-3 2-16,0 1-2 0,0 0 0 0,-1-3 2 16,1 2-3-16,-3-2 1 15,0-1 0-15,-4 0 0 0,-1-2 1 16,-4-3-2-16,0 0 1 15,-1-2 0-15,-2-2 0 0,-1 3-1 16,1-1 1-16,-1-2 0 16,0 1-2-16,1 2 3 0,0-2-1 0,0 1-3 15,2 1 3-15,-1-3 0 0,-1-2-14 0,-2 1 5 16,0-2 3-1,-1 0 3-15,0-5 6 0,0-4-6 0,0-1-15 16,0-2 10-16,-2-2-1 16,-3 1-2-16,0-1 3 0,0 2-2 15,2-2-1-15,-2 3 6 16,2-1 1-16,0 0-2 0,-1 0 1 0,-5-1-2 15,-1 3-5-15,-6 1 8 0,-4 0 1 16,-6 2-1-16,-6 4 3 16,-3 1 0-16,-3 1 0 0,-4 4 0 0,2 5 1 15,5 4 0-15,6 5-1 16,6 0 1-16,6 3 0 0,4 1-1 15,2 0 0-15,4 4-1 16,5 0 4-16,3 2-2 0,0 3 0 0,11-1-1 16,5-2 1-1,6 0 0-15,8-4 0 0,0-4 4 0,3-3-3 16,4-2 0-16,-3-9 1 0,3-1-2 0,-1-4 0 15,-2-7 4 1,-4-6-4-16,-3-5 0 0,-2-6 4 0,-6-5-3 16,-3-5 1-16,-6-5-2 15,-4-2 0-15,-7 0 0 0,-3 2 1 16,-10 6-1-16,-7 2 4 15,-7 13 0-15,-8-2-2 0,-7 8 2 0,-3 6-1 16,-7 3 1-16,4 7 3 16,0 9-2-16,3 8 1 0,9 4-3 15,6 2 0-15,8 2-3 0,9 1 0 0,7 0 5 16,4 2-5-16,5 4 0 15,9-2 9-15,3 2-7 0,9 2 1 16,1-6-1-16,4-3-1 16,2-5 2-16,-1-7-2 0,7-3 0 0,0-4 1 15,-1-7 1 1,1-2-2-16,1-4 0 0,-2-10 1 0,-2-4-1 15,-1-9 1-15,-4-5-1 0,-6-6-2 0,-3-9 1 16,-7-3 0 0,-8-3 0-16,-5 3-3 0,-5 6 3 0,-11 6-4 15,-7 6 4-15,-5 4 0 16,-8 8-5-16,-3 2 6 0,-2 7-2 15,-5 6 1-15,1 4 0 16,0 6 6-16,1 12-5 0,4 5 1 0,2 5-1 16,5 6-1-16,5 2 0 15,11 1 2-15,7 2-3 0,11-1 2 16,4-2 1-16,8 0-1 0,6-4 2 0,3-3 0 15,9-1-2-15,4-3 4 16,1-6-4-16,5 1-1 0,1-2 0 16,3-3 4-16,4-1-4 15,1-4 0-15,0-6 2 0,-7-4-2 0,-2-11 0 16,-4-11 0-1,-8-8 1-15,-4-7 2 0,-7-7-3 0,-8-5 0 16,-7-3-3-16,-7-2 3 16,-13-1-6-16,-6 6 5 0,-8 0-1 15,-7 10 1-15,-2 6 1 0,-4 5 0 0,-2 10-3 16,2 6 3-16,0 5 0 15,5 7 2-15,1 7 1 0,4 10-2 16,3 7 0-16,3 7 1 16,1 4 0-16,2 6-1 0,4 4 0 0,3-1 0 15,7 2 0-15,8 0 0 16,5-3 2-16,5-1-2 0,8-3 1 15,3-6 0-15,4-3 0 0,6-5 1 0,3-3-1 16,2-5-2-16,3-4 0 16,-1-6 6-16,4 0-6 0,-3-6 0 15,-1-1 3-15,-1-8-3 16,-4-10 0-16,-3-9 3 0,-3-6-3 0,-3-6 1 15,-6-2-1 1,-1-5 0-16,-5-4-3 0,-5 0 1 0,-3 1 0 16,-1 4 0-16,-8 5 0 15,-7 8-1-15,-4 6 1 0,-4 3 0 16,-5 7-3-16,-3 5 6 0,-7 3-2 0,-2 8-2 15,0 7 3-15,-2 10 0 16,3 9-2-16,2 7 3 0,0 4 0 16,5 8-1-16,6 1 1 15,10 0-1-15,11-3 0 0,9 0 0 0,9-2 2 16,7-2-1-16,6 0 1 15,-2-7 0-15,4-1-1 0,3-7 0 16,4-4 0-16,5-6 1 16,4-2 0-16,0-4-1 0,0-4-1 0,-2-4 0 15,-3-12 2-15,-3-11-1 0,-4-8 2 16,-5-9-4-16,-4-6 0 15,-6-7 1-15,-7-5 0 0,-7-3-5 0,-6-2 4 16,-12 4-1 0,-8 7-2-16,-7 11 3 0,-2 9 0 0,-8 10-3 15,-4 8 4-15,-4 9 0 16,-7 5-4-16,0 5 5 0,1 9 2 15,2 8-4-15,6 8 2 0,3 5 0 0,3 9-1 16,4 2 0-16,6 7 1 16,7 3-1-16,7 2 0 0,9 4 1 15,7-3-2-15,5 0 1 16,14-6 0-16,8-7-9 0,10-8 7 0,6-12 2 15,3-3 0-15,6-8 4 16,1-4-3-16,1-10 0 0,1-2-1 16,-5-13 0-16,-6-9 2 15,-6-10-2-15,-4-10 4 0,-6-7-6 0,-3-6 1 16,-7-5 1-16,-7-2-5 0,-9-6 2 15,-5 1 0-15,-14 5 0 16,-6 3 2-16,-7 12 0 0,-4 10-2 0,-3 9 2 16,-2 8 0-1,1 7-2-15,-3 10 2 0,-4 4-1 0,-3 14 0 16,-4 8 2-16,0 7 0 15,5 9 0-15,4 6 1 0,6 3 0 16,6 5-1-16,10-2 0 16,14-3 1-16,7-1-1 0,16-7 0 0,11-1 4 15,6-1-3-15,9-3 2 0,6-3-1 16,5-3-3-16,1-5 2 15,2-9 4-15,-2-4-5 0,-1-8 0 0,-3-3 2 16,-5-14-2-16,-3-12 0 16,-5-10 4-16,-4-9-4 0,-7-8 0 15,-7-8-1-15,-9-2-2 16,-10-9 2-16,-6 5-2 0,-14 6 1 0,-9 8 1 15,-7 6-2-15,-9 13 0 0,-1 6 3 16,-4 9 0-16,-2 7-2 16,0 9 1-16,0 4 2 0,4 11 0 0,3 13 0 15,8 5 1 1,6 10-3-16,8 2 2 0,4 5 0 0,10 5-1 15,8 1 0-15,1-2 1 16,14 0-1-16,7-4 0 0,6-7 3 16,5-6-1-16,4-4 1 15,1-7-1-15,0-3-2 0,2-9 0 0,1-5 4 16,1-4-4-16,0-7 0 0,-2-13 3 15,-2-8-1-15,-6-11-1 16,-2-8 1-16,-5-7-4 0,-3-10 3 0,-5-3-2 16,-8-2-1-16,-7 3 1 15,-6 7-2-15,-12 8-1 0,-5 9 3 16,-9 6 0-16,-7 6-4 15,-6 8 7-15,-5 6-4 0,-6 8-1 0,-2 7 5 16,-4 7-2 0,-3 11 0-16,3 9 0 0,6 6 3 0,6 9-3 15,10 5 0-15,7 4 2 0,9 3-3 0,13 1 2 16,10-4 0-1,13-1-1-15,12-4 0 0,6-6 8 0,8-2-8 16,4-8 0-16,3-2 5 16,2-7-4-16,0-7 1 0,1-6 1 15,0-5-3-15,-2-3 0 16,-6-13 3-16,-3-8-3 0,-5-12 0 0,-4-9 4 15,-2-6-5-15,-4-8 2 0,-5-5-2 16,-6 1-2-16,-7 1 1 16,-5 2 0-16,-9 7-2 0,-9 5 3 0,-11 5-3 15,-9 12-1-15,-9 5 7 16,-4 6-3-16,-4 11-2 0,-1 5 4 15,3 3-2-15,1 17 1 16,6 7 0-16,5 6 2 0,8 7-2 0,7 4 0 16,5 3 1-1,11 3-2-15,10-1 2 0,7 2 0 0,13-1-2 16,11-3 2-16,6-2 4 0,2-3-5 0,0-7 0 15,1-5 4 1,-3-7-3-16,1-3 1 0,0-4-2 0,-2-5 0 16,1-9 0-16,-2-4 3 15,0-11-2-15,-2-12 1 0,-3-7-1 16,-2-11-1-16,-6-4 0 15,-4-7 0-15,-8-4 0 0,-7 1-3 0,-6-1 3 16,-14 7-7-16,-8 6 6 16,-11 10 0-16,-4 8-4 0,-4 10 5 15,-8 5 0-15,0 5-6 0,-3 8 8 0,0 8-1 16,3 9 0-16,3 9-1 15,6 6 0-15,5 7 0 0,6 6 1 16,5 4 0-16,6 4-2 16,6 0 2-16,9-1 1 0,8-2-2 0,14-7 0 15,10-3 3 1,4-4-1-16,7-4 1 0,-1-2-1 0,4-6-3 15,3-6 2-15,0-5 2 0,1-6-2 0,0-7 0 16,-3-6 2 0,-4-10-4-16,-1-8 2 0,-6-8 2 0,-2-6-3 15,-2-9 0-15,-4-6 3 16,-3-2-5-16,-3-4 2 0,-5 3-2 15,-9 4-1-15,-2 7 3 16,-13 5 0-16,-7 10-10 0,-10 8 8 0,-9 1 0 16,-6 8-2-16,-7 5 5 15,-5 5-2-15,-2 5-1 0,-3 10 3 16,1 7 2-16,5 8-4 0,4 6 2 0,8 5-2 15,9 5 0-15,6 5 2 16,8 1 0-16,8 4-1 0,13-3 0 16,11 0 0-16,13-2 0 15,7-5 3-15,1-9-2 0,10-5 0 0,5-9 2 16,1-5-1-1,4-4-1-15,1-6 0 0,0-4 0 0,-3-4 0 16,-1-12 1-16,-5-5-2 16,-5-8 0-16,-3-8 0 0,-5-4 2 15,-5-8-3-15,-8-3 0 0,-7-2 1 0,-6 1-4 16,-6 5 2-16,-11 3 1 15,-7 8-4-15,-8 7 3 0,-5 7 1 16,-5 7-3-16,-7 6 2 16,-6 6 2-16,-5 5 0 0,-1 10-1 0,-5 6 1 15,2 9 0-15,4 6-1 16,3 4 2-16,8 4-2 0,10 5 1 15,9-1 0-15,13 0 0 0,12-2-12 0,8-7 8 16,14 0 3-16,6-1 2 16,6-5 1-16,1-3-2 0,5-6 0 15,0-6 3-15,3-4-3 16,5-5 0-16,0-5 3 0,-1-1-3 0,-1-4 0 15,-3-8 1 1,-3-7-1-16,-3-6 0 0,-5-8 3 0,-5-5-3 16,-4-3-1-16,-8-5 0 15,-8 2-3-15,-7-4 3 0,-13 2 0 16,-9 5-3-16,-12 3 2 0,-6 5-1 0,-6 9 0 15,-2 8 3-15,-3 6 0 16,2 10-2-16,4 4 3 0,7 11 2 16,5 8-3-16,8 5 0 15,6 3 0-15,6 5 2 0,7 2-2 0,6 0 2 16,2 2-1-16,11-3 2 15,6-2-1-15,2-6 0 0,3-1 0 16,1-5-1-16,0-3 0 16,1-3 0-16,1-4 1 0,-2-4-2 0,3-5 0 15,0-4 4-15,-3-8-4 0,-3-9 3 16,0-7-2-16,-4-3 0 15,-1-5 0-15,-2-2 0 0,-2-3-2 0,-3-2-1 16,-6-3 3 0,-4 7-2-16,-9 4-3 0,-12 5 1 0,-7 8-2 15,-7 4 5-15,-6 5 0 16,-4 9-4-16,-4 5 5 0,2 9 0 15,2 7-2-15,2 2 2 0,7 8 2 0,5 3-5 16,9 0 4-16,9 3-1 16,7-6-1-16,6 0 0 0,8-2 6 15,4 2-4-15,7-3 2 16,5 1-3-16,1-6 0 0,4 0 1 0,0-7 0 15,0-5-1-15,5-2 1 16,-4-8-1-16,3-1-1 0,-2-11 0 16,-1-6 4-16,-1-4-4 15,-2-7 0-15,-3-5 2 0,-2-3-3 0,-2-4 0 16,-4 0 1-16,-5 1-3 0,-9 0 3 15,-4 6 0-15,-9 3-7 16,-9 4 5-16,-7 1-1 0,-8 8-1 0,-6 3 4 16,-7 5 0-1,-2 6-3-15,-1 3 4 0,0 3-1 0,3 6 0 16,3 10 0-16,7 3 1 15,9 4-2-15,10 2 2 0,5-4 0 16,8-1-1-16,6 2 0 16,2-1 2-16,9 2-3 0,8 3 2 0,5 0 5 15,6-2-5-15,5-1 1 0,2-4-1 16,0-5 0-16,1-4 1 15,-3-9-1-15,0-4 0 0,-1-1 0 0,-2-12 0 16,-2-4 0-16,-1-7 0 16,-3-5-1-16,-4 0 0 0,-3-3-1 15,-5-1 1-15,-7 4 0 16,-7 0-2-16,-7 2 2 0,-7 7-7 0,-6 2 6 15,-8 7-2-15,-5 2-1 0,-3 9 4 16,-1 0 0-16,1 7-1 16,2 5 1-16,5 5 1 0,3 3-1 0,3 3 0 15,1 2 1 1,5 1-2-16,3-2 2 0,6-2-1 0,5 1 0 15,3-4 0-15,10 0 0 16,2 1 0-16,6-6 0 0,4 1 5 16,3-1-6-16,4-6 2 15,4-2 3-15,2-3-5 0,-1-3 2 0,0 0 0 16,-5-10-1-16,0-5 0 0,-4-6 3 15,-4-3-3-15,-3-7 0 16,-4 0 1-16,-5 1-1 0,-5 1 0 0,-4 7-1 16,-6 5-4-16,-9 5 4 15,-5 1-3-15,-12 4 0 0,-7 1 4 16,-3 4 0-16,-4 2 0 15,5 5 1-15,2 8 1 0,1 0-3 0,5 5 2 16,3 1 0 0,7 1-2-16,10 0 2 0,5-4-2 0,7 0 1 15,2-1 0-15,7-2 2 0,5 2 0 0,6 0 2 16,4-2-2-1,3 1-3-15,5-2 2 0,2-3 5 0,-1-4-8 16,1-2 4-16,-2-3-1 16,-3-6 0-16,-1-6 0 0,1-6 0 15,-3-3-1-15,-1-3 0 16,-3-4 1-16,-3-1-1 0,-6-1 0 0,-5-1-1 15,-7 6-3-15,-7 2 3 0,-8 5-2 16,-8 5-2-16,-9 3 3 16,-3 4 1-16,-5 4 0 0,-1 2 2 0,4 10-1 15,4 5 0-15,6 3 0 16,3 2 1-16,3 3-1 0,7 2 0 15,1 2 2-15,9 1-4 16,4-4 3-16,4 1-2 0,9-2 2 0,7-4 1 16,2-5 1-1,3-4-2-15,2-1 1 0,-1-6-1 0,1-3-1 16,0-3 0-16,-1-12 4 0,-2-3-2 0,-2-7-1 15,-2-6 0 1,-2-1-1-16,-4-6 0 0,-2-2 0 0,-2 0-1 16,-5-3 1-16,-4 2 0 15,-2 4 0-15,-10 4-2 0,-5 5 1 16,-8 7-5-16,-6 5 5 15,-10 6-2-15,-5 9 0 0,-6 1 3 0,1 14 0 16,2 8 0-16,7 7 0 16,4 8 1-16,5 4-1 0,8 2 0 15,7 3 1-15,7 0-1 0,11-2 0 0,8-2 3 16,8-2-3-16,11-4 4 15,1-4-2-15,6-3-1 0,2-7 2 16,0-5-2-16,1-4 1 16,-3-7-2-16,1-4 0 0,-4-2 2 0,-1-11-2 15,-3-9 4 1,-4-6-3-16,-3-12 1 0,-3-6-2 0,-2-6 0 15,-2-5 0-15,-4-3 0 0,-6 3 0 0,-3-1-3 16,-2 6 3 0,-10 7-5-16,-7 10 4 0,-6 7-2 0,-8 8-2 15,-6 6 4-15,-7 5-1 16,-5 7-1-16,-3 2 4 0,-2 13-1 0,4 9 0 15,5 10 2 1,7 5-1-16,5 7 0 0,9 7 0 0,5 4 3 16,12 2-8-16,8-2 7 15,8-8-1-15,13-4-1 0,9-7 3 16,1-7-1-16,6-4-2 0,4-5 3 0,1-7-2 15,3-5-1-15,5-4 2 16,-2-6-1-16,3-5-2 0,-3-12 0 16,-6-6 7-16,-2-10-3 15,-4-10 1-15,-2-7-4 0,-2-6-2 0,-6-7 0 16,-5-1 1-1,-9-2-5-15,-8 0 5 0,-10 6 0 0,-16 6-8 16,-7 10 5-16,-10 10 0 16,-10 8-1-16,-5 10 3 0,-7 5 0 0,-7 11-2 15,0 5 4-15,-3 12 0 0,5 10 1 16,7 7 2-16,11 5-3 15,7 8-1-15,13 6 0 0,11 1 2 0,12 2-1 16,11-2 0 0,15-1 2-16,12-2 0 0,5-1 0 0,4-4-2 15,2-3 1-15,4-4 2 16,-3-9-3-16,2-5 0 0,2-8 2 15,-3-12-1-15,-1-3 0 0,-1-13 0 0,-6-15 1 16,-3-11-3-16,-3-4 0 16,-2-11 3-16,-3-2-3 0,-1-6-2 15,-6-4 1-15,-8-3-1 16,-12 1 0-16,-9-1-1 0,-17 4-2 0,-11 2 4 15,-11 10-2-15,-8 8-1 16,-4 11 4-16,0 9 0 0,1 11-1 16,4 11 1-16,4 5 5 15,8 17-6-15,7 7 2 0,8 6-2 0,4 7 0 16,7 5 2-16,7 0-2 0,10 8-17 15,9-4-23-15,16 0-1 16,6-4 4-16,7-9 23 0,-8-6-4 0,-4-4-22 16,-7-8-13-1,-5-4-13-15,-3-1-25 0,-4-6 6 0,-4-1-24 16,0-4-8-16,-1-1 25 15,-2-2 37-15,0 0 32 0,2-4 22 16,-2-5 4-16,0-3 42 16,1-2 27-16,-1-6 9 0,-4 1 10 0,-4-6-13 15,-5 0-15-15,0 2-14 0,-6-5-8 16,-1 3-7-16,-3-4-8 15,-4 0-7-15,-2-1 1 0,-4-3-2 0,-5-2 0 16,-2-4 3-16,-4-3 3 16,-2-1 0-16,-5-6 1 0,-1-1-1 15,-3-5-6-15,0-4-1 16,0-2-3-16,3-1 0 0,2-1-7 0,5 4-3 15,1-1 1-15,3 0-2 0,-5 1-2 16,1-1 0-16,-2-1 4 16,-3 4-4-16,1 1 0 0,-2 3 4 0,5 3-3 15,4 3 5 1,2 6 0-16,4 6 1 0,6 7-2 0,10 10-1 15,7 7 0-15,7 6-1 16,6 5-2-16,2 2-2 0,11 10-8 16,11 8 11-16,11 13 4 15,11 11-2-15,11 14-2 0,12 13-3 0,9 11 2 16,6 9 4-16,1 3-2 0,0 0 3 15,-4-6-4-15,-5-5 0 16,-6-11 0-16,-9-10-1 0,-10-13-2 0,-12-12 2 16,-12-13 0-16,-12-11-1 15,-7-7 0-15,-6-3 2 0,-2-3-3 16,0 0 2-16,-3-3 9 15,-8-9-7-15,-3-7 0 0,-9-11-4 16,-8-10 0-16,-7-9 2 16,-8-10-1-16,-8-6 0 0,-4-8-1 0,-5-6 1 15,-4-6 0-15,-1-2-1 0,-1-1 1 16,-2 9 0-16,4 7-1 15,8 9 1-15,6 13 0 0,13 13-1 0,12 8 0 16,8 10 0-16,10 7 2 16,7 5-2-16,2 7 1 0,1 0 0 15,8 12-19-15,9 10 14 16,11 12 7-16,13 14-1 0,14 14-2 0,12 14 2 15,7 11-2-15,7 11 0 0,3 0 2 16,-2-2-2-16,-3-8 1 16,-8-15 0-16,-11-13-1 0,-15-14 1 0,-16-15-5 15,-14-14 4 1,-11-12-3-16,-6-8 3 0,-15-15-1 0,-9-7-2 15,-13-12 3-15,-7-9 1 16,-9-4 0-16,-4-3 0 0,1-1-1 0,0-2 1 16,6 4 0-1,4 2 1-15,4 7-1 0,5 4-19 0,1 4-26 16,4 6-15-16,6 4 6 0,9 9-6 0,7 5-42 15,9 11-14 1,6 3-86-16,14 7-147 0</inkml:trace>
  <inkml:trace contextRef="#ctx0" brushRef="#br0" timeOffset="162920.2281">18260 11285 288 0,'0'-10'0'0,"-5"0"161"15,-2 0-132-15,-3 3-3 16,2-1-1-16,-2 2 2 0,3 3 4 0,2 1 3 15,1-1 7-15,3 3 13 16,1 0 1-16,0-1 2 0,0-1 8 16,3 2-17-16,3 0-13 15,2 2-2-15,3 3-1 0,4 4-9 0,3 2 3 16,2 0 2-16,2 3 2 0,1-3 4 15,2 1-5-15,1 2-3 16,-1 0 6-16,3 2-9 0,1 2-8 0,1 3-4 16,6 5-1-1,5 3-1-15,5 3-1 0,6 5-1 0,1 1 2 16,5 1 0-16,4 2 6 15,0 0-5-15,-2 3 1 0,-3-2 2 16,-6-3-6-16,-8-5-3 16,-3-4 3-16,-8-6-2 0,-5-4 0 0,-6-3-1 15,-7-3-2-15,-3-2-3 0,-4-5 2 16,-2-1 1-16,-3-2-4 15,0-3 3-15,-2-1-1 0,0 0 0 0,0 0 0 16,-6-7 7-16,-4-2-11 16,-10-10 3-16,-6-3 1 0,-4-4 0 15,-8-3-2-15,-4-3-4 16,-4-2-9-16,-3-1 2 0,0 0-3 0,-3-3-3 15,2 1 5-15,0-2 2 0,-1 3 0 16,2 1 9-16,1 0 2 16,3 6-2-16,3 0 2 0,2 2 0 0,6 5-1 15,5 3 3 1,6-1-1-16,4 6 0 0,6 1 0 0,3 2 0 15,6 6 0-15,4 5 0 16,0 3 0-16,11 7-6 0,9 8 8 16,9 9 6-16,14 7 5 15,14 12-1-15,9 7 3 0,10 6 3 0,9 7-2 16,4 1-4-16,1 3 6 0,-1 1-7 15,-1-2 0-15,-6-3-3 16,-3-4-1-16,-9-4-3 0,-5-8-1 0,-7-3 0 16,-7-6-1-16,-10-5-3 15,-6-5 2-15,-5-4 2 0,-8-4-4 16,-3-7 2-16,-7-3-1 15,-2-5 0-15,-6-3 0 0,-1-2 2 0,-3-3-3 16,0-2 2 0,-6-8 7-16,-7-4-10 0,-8-11 1 0,-9-5 0 15,-11-7 0-15,-9-7 1 0,-12-7 0 0,-8-4-5 16,-8-3 1-1,-5 0-4-15,-1-3-4 0,-4 1 3 0,-3-1 2 16,3 3 1-16,0 5 3 16,7 3 2-16,5 6 0 0,8 6 1 15,12 6 0-15,13 7-2 16,17 7 2-16,12 8 0 0,11 7 1 0,8 3-1 15,13 2 0-15,15 10-7 0,12 5 8 16,7 5 2-16,9 10 1 16,6 6 5-16,10 8 0 0,8 12 3 0,5 5 2 15,7 10-5-15,4 6 0 16,8 3 2-16,-2 0-5 0,-3 0 1 15,-6-6 0-15,-6-5-3 16,-8-4-2-16,-7-6 1 0,-2-2-2 0,-9-4-2 16,-6-5 2-1,-7-6 0-15,-11-5-1 0,-11-11 0 0,-9-8 1 16,-9-9-1-16,-7-6 0 0,-4-4 1 0,-2-1 2 15,-1-3 5 1,-6-6-7-16,-6-8-2 0,-9-6-1 0,-9-8 2 16,-6-7 0-16,-8-6 0 15,-4-7 1-15,-7-2-2 0,-2-2 1 16,-5 1-1-16,-1 2 1 15,-2 0 0-15,1 6 0 0,3 3-3 0,7 9 4 16,10 12 0-16,13 11-2 16,11 9-3-16,11 2 1 0,7 5-13 15,3 4 9-15,7 2 4 0,5 1 1 0,9 4 4 16,7 2 3-16,7 5-5 15,6 9 0-15,5 5 1 0,5 9-1 16,4 5 0-16,2 2 0 16,0 0 0-16,2-2 0 0,-4-2 3 0,-3-4-5 15,-3-5 2 1,-3-7 2-16,-5-5-4 0,-1-5 4 0,-6-6-1 15,-4-7-1-15,-8-3 0 0,-11-7 2 0,-5 0 0 16,-6-11 2 0,-13-6-5-16,-10-4-3 0,-10-5 3 0,-5-6 1 15,-5 1 0-15,-3-1 0 16,1-2-1-16,-1 6 0 0,-1 1 2 15,2 0-2-15,3 5 1 16,2 0 0-16,5 3 1 0,7 4 0 0,7 4 0 16,8 6-2-16,8 5-2 15,5 2-3-15,0 6 0 0,9 6 4 16,11 8 4-16,7 2 1 0,12 10-4 0,6 3 2 15,6 5 0-15,4 2-2 16,4 0 2-16,-3-5 0 0,1-3-1 16,-7-7 0-16,-2-7 2 15,-6-5-3-15,-3-4 2 0,-7-3 0 0,-5-4-1 16,-6-2 0-1,-4-4 1-15,-5 0-1 0,-7-2 0 0,-1-5 5 16,-4-4-6-16,-8-5 2 16,-7-2-2-16,-10-7-4 0,-8-7 5 15,-7 1 0-15,-6-4 0 0,-2 0-1 0,2 8 1 16,5 5 0-16,5 8 1 15,11 9-2-15,9 5-1 0,9 2 0 16,7 11-4-16,5 1 0 16,13 8 5-16,7 2 2 0,11 2 1 0,6 4-1 15,4-3 0-15,6-1-2 16,-1-3 1-16,-4-5 1 0,-7-6-1 15,-6-4 0-15,-1-4 2 0,-7-4-3 0,-4 0 2 16,-3-5 0-16,-4-8-1 16,-5-1 4-16,-3-2-3 0,-7-4-2 15,-1 2 1-15,-9 0-1 16,-7 4-3-16,-6 1 5 0,-6 5-2 0,-5 4-2 15,-2 4 2 1,-4 4 1-16,0 12 0 0,1 3 0 0,1 5 1 16,7 5-1-16,7 3 0 15,7 2 0-15,8 2 1 0,5-1-1 16,4 2 3-16,11-3-3 0,4 2 0 0,8-2 5 15,6-4-4-15,5 0 2 16,5-3 0-16,3-2-4 0,-2-6 2 16,2-2 2-16,-3-10-3 15,-1-4 0-15,-3-6 4 0,-6-14-4 0,-2-7 0 16,-3-7 2-16,-6-6-2 15,-6-4 0-15,-6-5 2 0,-6 1-3 16,-5-2-4-16,-10 6 3 16,-8 3-3-16,-5 4 5 0,-7 9 0 0,-4 6-4 15,-3 7 4-15,-2 7 0 0,-1 3 0 16,-1 4-2-16,5 10 2 15,3 5 0-15,5 5-1 0,9 5 1 0,8 4 0 16,11 3 0 0,5 1 2-16,10 1-2 0,7 2 0 0,6 0 6 15,2-2-8-15,5-1 4 16,3-4 3-16,4-4-5 0,0-4 0 15,-2-4 3-15,-1-10-3 0,-3-5 0 0,-2-4 3 16,-3-14-3-16,-5-10 0 16,-4-5 5-16,0-9-7 0,-3-7 3 15,-3 0-1-15,-4-2 0 16,-5 1-1-16,-2 5 1 0,-6 5-5 0,-8 7 5 15,-6 7 0-15,-8 7-6 16,-6 4 7-16,-4 8-2 0,-6 3-3 16,1 5 5-16,1 12 3 15,3 5-3-15,2 7 1 0,7 2 0 0,6 5-2 16,5 2 0-16,10-1 3 0,7 2-2 15,2-2 2-15,9-1 0 16,5-3-3-16,4-1 0 0,5-5 5 0,2-5-4 16,2-2 2-1,6-5-1-15,0-2-1 0,1-6 1 0,0-7-1 16,1-3-1-16,-2-16 0 15,0-5 4-15,-3-12-4 0,-2-5 0 16,-3-6 2-16,-2-4-2 16,-7 1 0-16,-5 1-1 0,-8 2-6 0,-5 5 7 15,-14 6 0-15,-6 6-7 0,-9 6 7 16,-6 6 0-16,-3 8-4 15,-4 3 4-15,-1 6 0 0,2 4 0 0,-1 9-1 16,1 7 1-16,4 5 0 16,2 6 3-16,6 5-2 0,10 5-1 15,5 1 0-15,10 0 4 16,6-1-5-16,6-1 2 0,10-2 2 0,4-1-1 15,7-2 2-15,5-5-2 0,3-5-2 16,5-4 0-16,1-3 6 16,2-5-5-16,2-7 1 0,-2-5-1 0,-5-15-1 15,-3-9 0 1,-3-8 4-16,-4-9-4 0,-4-4 0 0,-1-5 2 15,-6-5-3-15,-5 1-4 16,-6 1 3-16,-8 3-4 0,-6 7 5 16,-6 6-2-16,-8 6-2 15,-5 6 4-15,-4 6-1 0,-6 7-1 0,-4 4 3 16,-5 4 0-16,-3 4 0 0,0 9 0 15,0 7 0-15,5 7 0 16,7 3 0-16,6 7 3 0,8 3-3 0,6 2 0 16,10 2 5-16,8 0-5 15,2 1 0-15,13-2 5 0,4 0-1 16,5-3 0-16,3-3-2 15,2-5-1-15,-1-5 1 0,1-5-1 0,-2-7 0 16,2-5 1 0,-1-6 0-16,2 0-3 0,-3-11 2 0,-1-8 3 15,0-9-5-15,-4-6 2 0,-1-3 0 0,-4-4-1 16,-3-2-3-1,-5-1 3-15,-4 1-5 0,-6 5 4 0,-8 6-2 16,-7 6-3-16,-7 6 2 16,-5 7 1-16,-5 6 0 0,-6 6 4 15,-1 1-2-15,-1 7-1 16,1 9 3-16,3 4 0 0,4 6-2 0,4 3 2 15,4 3 0-15,11 3-1 0,7 0 0 16,7-2 2-16,3-1-2 16,5-2 0-16,3-2 8 0,2-1-8 0,3-5 0 15,1-3 3-15,2-3-3 16,3-3 0-16,1-5 4 0,3-5-5 15,-1-3 2-15,3-6 2 16,-2-12-4-16,0-7 2 0,-3-5 2 0,-1-4-4 16,-3-7 1-1,-2 2 0-15,-6 1-4 0,-6-1 4 0,-6 8 0 16,-3 4-6-16,-11 7 5 0,-5 6-5 0,-8 4 1 15,-6 6 5 1,-7 3 0-16,0 1-2 0,-1 8 3 0,3 4 0 16,0 5-2-16,4 3 2 15,6 5 0-15,4 2-1 0,7 2 0 16,7 0 2-16,6-2-1 15,2-2 1-15,2-2-1 0,3-3 1 0,6-3 0 16,2 0-1-16,5-3-1 16,2-2 0-16,4-4 6 0,2-4-7 15,3-4 2-15,0-3 3 0,1-7-5 0,-3-7 2 16,1-4 0-16,0 0-1 15,0-6 0-15,-1 1 0 0,-2-3-2 16,-5 0 1-16,-8 4 0 16,-6 0-2-16,-7 4 1 0,-12 2-1 0,-7 2-6 15,-9 3 9 1,-5 6 0-16,-2 4 0 0,-3 4-2 0,4 7 2 15,4 7 0-15,-1 1 0 0,8 6 1 0,2 0-2 16,5 2 2 0,7 4 0-16,2-3-2 0,6 0 2 0,3-2 1 15,1-2-2-15,5-4 0 16,3-2 5-16,3-5-7 0,1-3 4 15,6 1 4-15,2-2-6 16,5-4 0-16,2-1 4 0,2-3-5 0,-2-4 2 16,3-5 1-16,-2-4-3 15,-1-4 2-15,-2-5 0 0,-3-4-2 16,-4 0 0-16,-6 0 0 0,-6 2-2 0,-6 5 3 15,-7 6 0-15,-11 4-12 16,-8 4 8-16,-5 6 2 0,-4 2 1 16,-3 2 2-16,3 8 0 15,5 2-1-15,-1 2 0 0,5 0 3 0,2 3-5 16,2 3 4-1,4 2-2-15,5 5 0 0,4-3 0 0,6 0 2 16,3 0-3-16,3-1 2 16,9 0 2-16,2-8 0 0,5 0 0 15,3-4-2-15,-2-3-2 0,3-3 2 0,0-5 3 16,1-5-4-16,0-5 0 15,1-6 4-15,-1-2-5 0,-3-4 2 16,1-3 0-16,-4-1-2 16,-5 0 0-16,-4 2 1 0,-6 0 0 0,-3 2-5 15,-6 4 3-15,-9 0-3 16,-7 4 3-16,-8 3-1 0,-4 4 1 15,-5 6 2-15,1 2 0 0,2 9 0 0,4 6 0 16,5 4 0-16,6 2 0 16,4 3 0-16,7-2 1 0,8 1-2 15,1-2 2-15,1-2 1 16,6-4-1-16,4 1 2 0,1-2-1 0,2-3-3 15,2-3 2 1,1-2 3-16,2-4-4 0,1-3 0 0,0 0 4 16,1-5-5-16,-3-5 2 15,3-4 2-15,-2 0-4 0,0-8 2 16,-1-1-1-16,0-1 0 0,-3-2-2 0,-2 1 2 15,-3-1 0-15,-8 2-3 16,-1 5 3-16,-7 0-6 0,-5 6 4 16,-4 2-1-16,-4 3 1 15,-3 5 3-15,-2 3-2 0,-2 3-2 0,1 9 5 16,1 3-3-16,5 6 0 15,2 1 2-15,6 0 0 0,4 2-1 16,5-3 0-16,5-2 2 16,0-1-3-16,5-5 2 0,0 0 5 0,4-2-7 15,2 0 2-15,1-3 5 0,3-1-7 16,-1 1 2-16,1-4 1 15,1-4-1-15,0 0 1 0,-3-4-1 0,0-7-2 16,-2-3 2 0,-3-3 2-16,-1-4-4 0,0 1 2 0,-5 1-2 15,0 1-3-15,-4 4 4 16,-4 5 0-16,-6-1-9 0,-8 5 7 15,-6 3-2-15,-7 2 2 0,2 0 3 0,0 5-2 16,4 4 0-16,4 3 2 16,4 0-1-16,4 3 0 0,4-3 0 15,4-1-1-15,4-2 0 16,1 0 2-16,3-1-1 0,1-1 0 0,4 1 4 15,2-1-2-15,2-1-4 16,4 1 4-16,1-1 1 0,3-3-3 16,-1 0 0-16,0-3 2 15,-1 1-2-15,-2-7 0 0,-2-3 2 0,0-6-3 16,-4-4 2-16,-1-2-1 0,-4-1 0 15,-2 3-3-15,-3 2 2 16,0 6-4-16,-5 2 4 0,-6 4-4 0,-3 3 0 16,-9 0 4-1,-2 2 0-15,-2 0-1 0,-2 6 4 0,2 2-2 16,3 4 0-16,3 0 0 15,7 2 1-15,3-1-1 0,2-2-1 16,5 2 1-16,1-3 0 16,3 1 0-16,0-2-1 0,4-3 1 0,1-1 0 15,2-1 3-15,0 0-4 0,5-1 2 16,2-2 3-16,0-1-5 15,4 0 2-15,0-4 3 0,1-7-4 0,-1-3 0 16,0-1 2-16,-2-6-2 16,3-1 0-16,1-2 0 0,-3-2 0 15,-1 2-3-15,-5 4 3 16,-5 1 0-16,-5 7-4 0,-1 4 4 0,-6 2-8 15,-9 5 3-15,-7 1 2 0,-7 5 0 16,-4 9 3-16,1 3 0 16,0 1 0-16,2 4 1 0,4-1 0 0,4 3-2 15,3-2 2 1,6 0 0-16,4-1-1 0,3-5 0 0,5 1 1 15,1 1-1-15,3-1 0 16,6-2 3-16,1-1-3 0,3-2 0 16,2 0 6-16,1-6-6 15,1 0 0-15,4-6 3 0,1 0-3 0,0-11 0 16,1-2 5-16,-2-6-5 0,1-8 0 15,-1-2 2-15,2-2-3 16,-1-4-1-16,-2 0 2 0,0 1 0 0,-6 1-3 16,-5 3 2-16,-4 6-3 15,-5 4 2-15,-8 7 0 0,-6 4-6 16,-6 5 7-16,-7 4-4 15,-5 0 2-15,-5 7 3 0,-1 7 0 0,0 3 0 16,2 3 1 0,4 4 1-16,5 2-3 0,7 1 2 0,8 0 0 15,7 2-2-15,3-3 2 0,3 3 2 0,5-4-3 16,6-1 0-1,3-4 6-15,1-4-4 0,2-6 1 0,0-3-1 16,0-5-1-16,4-2 1 16,2 0 0-16,2-9-3 0,-2-3 2 15,0-7 3-15,1-3-5 16,-2-5 2-16,1-2 0 0,-3-5-4 0,2-2 4 15,-1-1-1-15,-2 1 0 0,-4 2-5 16,-1 0 4-16,-11 5-3 16,-4 3 3-16,-4 5-1 0,-11 4-2 0,-3 4 2 15,-7 5-3-15,-5 4 0 16,-6 4 4-16,-1 4 0 0,-3 6 2 15,2 5 0-15,1 2-1 16,2 3 0-16,3 3 0 0,4 2 2 0,6 1-3 16,7 1 2-1,5 2 0-15,8 0-1 0,4 2 0 0,9 1 3 16,4 0-2-16,5-1 1 0,1-4 0 0,3-6-3 15,0-5 2 1,0-4 4-16,1-4-5 0,1-4 0 0,1-3 3 16,1-1-4-16,-1-5 2 15,0-9 2-15,0 2-3 0,-1-10 0 16,-2-2 3-16,-2-5-4 15,-5-2 1-15,-1-1 0 0,-7-2 0 0,-6 0-2 16,-3 0 2-16,-7 5-9 16,-10 3 8-16,-4 5-3 0,-4 5 0 15,-4 3 2-15,0 6 1 0,-7 4-2 0,0 2 4 16,-3 8 0-16,1 5-2 15,1 8 1-15,3 5 1 0,6 4-2 16,6 2 2-16,6 2 0 16,9-1-1-16,7-1 0 0,3-4 3 0,5-3-3 15,2-6 0 1,0-4 4-16,3-3-3 0,3-1 1 0,3-3 0 15,1-2-1-15,4-2 1 0,0-3-1 0,2 0-1 16,-2-4 0 0,1-7 2-16,-2-2-2 0,1-4 0 0,-3-3 3 15,0-5-3-15,-4-2 0 16,-3-4-1-16,-4 1-1 0,-4-2 2 15,-6 2 0-15,-4 0-6 16,-12 4 4-16,-7 7-2 0,-9 2-2 0,-6 7 6 16,-3 6 0-16,-2 4-6 15,0 1 8-15,5 11-2 0,5 4 0 16,4 6 0-16,8 3 0 0,7 3 0 0,9 3 0 15,5 1 2-15,11-1-3 16,7 0 2-16,8-2 4 0,2-4-4 16,1-3 1-16,-2-5-1 15,3-5-1-15,-4-3 0 0,2-6 4 0,-1-3-5 16,0-3 2-1,-3-7 1-15,-1-6-1 0,-2-8 2 0,-3-4-2 16,0-6-1-16,-1-2 0 16,-2-5 0-16,-6 3-4 0,-3 2 6 15,-6 6-4-15,-2 6-2 0,-11 8 3 0,-5 6-4 16,-7 5 0-16,-6 5 5 15,-3 4 0-15,-1 8-2 0,2 6 2 16,4 5 0-16,5 6 0 16,6 4 2-16,5 4-1 0,8 1-1 0,5 0 0 15,9-1 4-15,7-4-2 16,6-2 1-16,0-6-2 0,2-3-1 15,-1-3 0-15,0-6 2 0,1-2-2 0,-1-6 0 16,0-3 3-16,-2-2-2 16,-1-9 1-16,1-6-1 0,-3-8-1 15,-1-5 0-15,-2-5 0 16,-5-3-8-16,-2-3-1 0,-7 3-4 0,-5 1 1 15,-9 6 6 1,-8 8-1-16,-5 6-4 0,-2 3-7 0,-1 10-14 16,1 2-28-16,1 14-10 15,-1 5-16-15,1 6-90 0,0 1-49 16,2-1-171-16</inkml:trace>
  <inkml:trace contextRef="#ctx0" brushRef="#br0" timeOffset="166800.2335">20518 13082 206 0,'-7'-11'0'16,"2"1"176"-16,2 2-85 0,2 3-13 0,1-2 8 16,1 2 8-16,2-2-26 15,2 0-1-15,-2 1 2 0,0 2-18 16,-1 1-12-16,-1 3-9 15,0 0-14-15,-1 0-16 0,0 7 0 0,0 3 0 16,0 3 22-16,6 3 5 16,3 4 8-16,8 6 4 0,7 5-2 15,8 7-7-15,9 5-8 0,6 8-1 0,7 2-2 16,7 9-1-16,2 3 2 15,5 4-4-15,0 5-1 0,1-1-4 16,2 1 5-16,-2-3-5 16,-3-8 0-16,-4-5-3 0,-9-9 0 0,-7-6-1 15,-11-7-2 1,-8-6-1-16,-6-6-3 0,-7-2 0 0,-3-7-1 15,-5-4 0-15,-3-2 0 0,-1-3 0 0,0 1 0 16,-2-2-2 0,0-3 2-16,0 0-3 0,0-2 2 0,0 0 0 15,0-2 0-15,-3-3 2 16,-6-7 0-16,-4-5-2 0,-6-4 2 15,-6-10 0-15,0-4-2 16,-5-3 2-16,-3-4-1 0,-2-7-5 0,-3-3 2 16,-2-4 0-16,-1-2-1 15,-5 2 5-15,1 1-2 0,-2-3-1 16,-1 3 2-16,3-1 0 0,2 0 0 0,2 2-1 15,3 1 1-15,3 2 0 16,5 7 0-16,7 10 1 0,7 12-2 16,8 9 1-16,4 10 0 15,4 3 0-15,7 13-13 0,7 8 14 0,7 8 1 16,8 8 3-1,5 9 0-15,7 8-1 0,5 12 4 0,11 6 2 16,5 7-2-16,8 8 0 16,3 4-1-16,1-3 0 0,-2-1 0 15,-3-3 1-15,-4-4 0 0,-3-2-3 0,-5-3-2 16,-5-7 0-16,-6-6-1 15,-6-6-1-15,-5-9-1 0,-8-9 0 16,-4-8 3-16,-5-7-4 16,-7-9 2-16,-5-5 0 0,-3-8-1 0,-3-2 0 15,-5-10 10-15,-7-13-12 16,-9-11-2-16,-8-9 4 0,-11-13 0 15,-7-6 1-15,-6-5-1 0,-5-9 0 0,-7-3-3 16,-4-3 3-16,-4-5 0 16,-3-2-2-16,0 4 3 0,0 3-2 15,4 10 1-15,7 10 0 16,13 14 0-16,11 14-1 0,12 10 1 0,11 13 0 15,9 3 0 1,7 5 1-16,2 3-2 0,0 1-3 0,2 4 4 16,8 11-2-16,11 12 7 15,11 12 0-15,11 12-4 0,10 11 3 16,8 8 1-16,5 6-1 0,7 3 6 0,0 3-1 15,2-2-4-15,-3-1 1 16,1 2-3-16,-4-1-1 0,0-5 3 16,-4-3-1-16,-6-7-5 15,-7-9 2-15,-7-6 4 0,-8-10-5 0,-9-6 0 16,-9-11 3-16,-9-10-4 15,-5-5 2-15,-5-8-2 0,-9-7-1 16,-8-11 4-16,-12-11-2 16,-9-11 1-16,-7-15 2 0,-6-7-3 0,-9-9 0 15,-4-9 0-15,-3 1 0 0,-2 1 0 16,1 3-1-16,6 12 1 15,4 9 0-15,7 10-1 0,10 10 0 0,6 12-1 16,13 5 2 0,6 5 0-16,7 7 0 0,4 2 1 0,4 3-3 15,2 0-5-15,10 8 1 16,12 12 10-16,11 11-3 0,13 15 3 15,13 12-3-15,11 16-1 0,5 9 0 0,6 6 3 16,-1 3-3-16,-1-3 0 16,-7-8 2-16,-7-7-2 0,-9-15 0 15,-8-11 1-15,-10-13-3 16,-10-11 4-16,-10-11 1 0,-7-6-4 0,-4-5 2 15,-5-2 2-15,-3 0-5 16,0-6 2-16,-7-3-1 0,-3-5-10 16,-9-9 10-16,-7-7-1 15,-11-10 0-15,-9-10 4 0,-8-16-1 0,-11-7-1 16,-8-13-1-16,-6-7 2 0,-6-5-2 15,-6 0 2-15,0 4 0 16,1 6-2-16,11 14 1 0,15 16 1 0,15 17 0 16,17 19-1-1,15 11 0-15,12 10-5 0,7 2-4 0,19 17 7 16,16 11 4-16,12 15 8 15,15 14-9-15,6 8-2 0,6 11 2 16,8 10 1-16,4 9-2 16,6 10 0-16,2 1 4 0,-3-3-3 0,-7-7 2 15,-7-7 0-15,-10-10-4 0,-9-8 2 16,-8-10-1-16,-9-10-1 15,-9-11 2-15,-9-12-1 0,-9-12 0 0,-8-7-1 16,-6-10 1-16,-4-6 0 16,-14-15-6-16,-11-15 6 0,-13-16-4 15,-14-14 5-15,-9-12 1 16,-7-7-3-16,-6-5 2 0,-2-2-1 0,5 5 0 15,7 12 0-15,9 10-1 0,8 14 2 16,9 15 0-16,10 9-2 16,10 10-1-16,12 8 2 0,5 7 0 0,3 2-12 15,8 8 8 1,10 9 8-16,9 10 0 0,10 8-1 0,6 8-2 15,5 5-2-15,1 4 2 16,2 5 0-16,-3 1-1 0,0 3 0 16,-3-3 3-16,-3 0-4 15,-5-6 2-15,-4 0 0 0,-4-5-2 0,-7-5 2 16,-3-1 2-16,-5-2-2 0,-4-2 3 15,-3 1-1-15,-2-1 0 16,-1 1 0-16,0 2 0 0,1 5-2 0,1 3 1 16,1 5 0-16,1 5-1 15,3 5 1-15,2 2 0 0,0 2-2 16,1-8 0-16,0-2 4 15,1-9-3-15,1-10 2 0,-2-1-2 0,-1-6-2 16,0-1 2 0,1-4 2-16,-1-1-3 0,-2-4-1 0,-2-6 3 15,-6-4-4-15,-2-8 0 0,1-3-7 0,-2 0-6 16,-2-5 9-1,-4-9 5-15,-6-9-3 0,-2-11 4 0,-6-11 0 16,-1-8 0-16,-3-5-4 16,-1-3 4-16,2 0-11 0,2 2 10 15,5 3-3-15,4 4-2 16,2 4 0-16,1 5 3 0,3 1-7 0,-3-1 7 15,3 0-1-15,-3 3 0 0,-1 0 7 16,-2 5-3-16,3 4 0 16,0 8-2-16,3 9 2 0,2 5 0 0,1 9-3 15,1 3-3-15,-2 11-10 16,4 12 22-16,1 10-3 0,8 12-2 15,7 7 3-15,5 8-2 16,5 0 0-16,3 1 2 0,-1 0-2 0,-1-3-1 16,-1-5 2-1,-4-5-2-15,-2-3-2 0,-3-5 2 0,0-3 3 16,-5-7-5-16,-1-8 2 0,-2-4 0 0,-5-11-1 15,-1-3 0 1,-3-7 0-16,0-3-3 0,-5-18 6 0,-5-11 0 16,-7-19-6-16,-7-12 5 15,-3-13-2-15,-3-6 0 0,1-4-2 16,2 1 2-16,0 4 0 15,-1 7-2-15,4 7 1 0,3 13-2 0,3 13 5 16,6 9-2-16,0 10 0 16,6 6-1-16,0 9 2 0,2 4-2 15,2 3-6-15,-3 10 0 0,1 6 4 0,0 11 5 16,4 10 0-16,7 12 1 15,12 10 1-15,10 11 0 0,5 6-4 16,4 6 0-16,1 5 6 16,-3-3-7-16,-3-3 2 0,-4-10 5 0,-6-10-6 15,-4-13 0 1,-7-13 3-16,-3-11-3 0,-5-11 0 0,0-8 1 15,-4-5-3-15,-2-4 4 0,-5-12 2 0,-7-12-6 16,-5-15 3 0,-7-14 0-16,-3-15-2 0,0-6 1 0,-2-7-1 15,1 2-3-15,3 6 8 16,1 7-8-16,3 10 3 0,3 10 2 15,4 6 0-15,2 5-1 16,3 4-2-16,-1 9 2 0,-1 2 0 0,1 10 0 16,0 5 0-16,1 5-6 15,2 4 6-15,2 14 0 0,6 13-10 16,5 15 12-16,15 10 3 0,9 11-5 0,7 7 0 15,4 4 6-15,-2 0-6 16,2 2 0-16,-2-4 3 0,-3-6-3 16,-2-3 0-16,-1-8 5 15,-4-6-7-15,-2-5 4 0,-5-8-2 0,-6-8-3 16,-2-11 3-1,-6-9 0-15,-4-5-2 0,-2-5 3 0,0-5 4 16,-2-8-5-16,-7-11-21 16,-5-10 11-16,-5-10-5 0,-7-9 5 15,-5-8-5-15,-5-4 0 0,-2-2 10 0,0 3 1 16,4 14 0-16,3 8-2 15,7 13-7-15,4 4-3 0,5 5 13 16,3 5 0-16,3 2-1 16,3 5 5-16,1 2 0 0,5 7-2 0,0 1 1 15,9 7-1-15,11 9-4 16,4 9 5-16,6 7-1 0,2 4 1 15,-1 3-3-15,0-1 3 0,-2-1 0 0,-3-5 1 16,-5-7-1-16,-5-7 0 16,-6-11 0-16,-5-4 2 0,-3-2-2 15,-2-1 0-15,-4-6 16 16,-9-8-17-16,-10-10 0 0,-9-7 1 0,-8-9 0 15,-6-4 0 1,-2-2 0-16,-5-2-55 0,-4 3-14 0,-2 4-10 16,-2 4-70-16,0-1-44 15,2-2-149-15</inkml:trace>
  <inkml:trace contextRef="#ctx0" brushRef="#br0" timeOffset="175040.245">21023 10421 644 0,'-4'-9'0'16,"4"6"258"-16,0 3-161 0,1 0-54 0,3 8-23 15,3 7 51-15,4 9-4 16,2 10-12-16,1 12-7 0,0 8-8 15,1 11-9-15,-4 7-8 16,2 6-14-16,-2 5-8 0,0 1 10 0,-2-1-7 16,-3-2-6-16,-2-6-2 0,-3-14-1 15,2-15-9-15,2-17 14 16,3-19 0-16,4-8-11 0,3-7 9 0,8-17 4 15,8-10-3 1,6-13 2-16,7-10 18 0,3-3-7 0,1-1-2 16,2 1-4-16,-7 9-5 15,-2 6 3-15,-7 9-3 0,-4 10-1 16,-9 5 0-16,-3 6 2 15,-7 4-3-15,-2 2-6 0,-4 4-19 0,-4 1-22 16,0 2-15-16,-1 0-16 0,0 0-37 16,-1 2-26-16,-6 4-227 15</inkml:trace>
  <inkml:trace contextRef="#ctx0" brushRef="#br0" timeOffset="175400.2455">21590 10182 644 0,'-5'-4'0'0,"5"4"287"0,0 1-197 15,3 13-59-15,4 15 1 16,3 12 31-16,3 8-17 0,4 4-9 15,1-3-2-15,-2-5-3 16,0-3 5-16,-2-5-4 0,-1-3-30 0,-3-2 3 16,-2-7-5-16,1-5 1 0,-1-6-4 15,2-6 4-15,2-8-5 16,3-1-3-16,6-15 10 0,4-11-4 0,9-7 0 15,4-9 0-15,6-1 1 16,0-1-2-16,-2 4 2 0,-5 6 7 16,-7 6-13-16,-5 7 7 15,-4 4-3-15,-7 7-9 0,-3 1-18 0,-6 4-14 16,-1 3-15-1,-4 1 8-15,0-3-8 0,-4 1-68 0,-5 0-42 16,-5 0-87-16,-5 4-266 0</inkml:trace>
  <inkml:trace contextRef="#ctx0" brushRef="#br0" timeOffset="175620.2459">21613 9990 567 0,'-12'-22'0'0,"6"-2"316"15,6-5-209-15,7-5-37 16,14-15 15-16,9-9-10 0,12-9-9 15,8-7-2-15,4 1-21 0,1 5-11 0,-5 10-19 16,-7 12-5-16,-10 14-2 16,-11 15-8-16,-7 14-14 0,-9 9-20 15,-6 22-14-15,-4 16 16 16,-8 14-28-16,-4 7-45 0,-3 5 4 0,3 0-32 15,-3-2-80 1,-1-5-36-16</inkml:trace>
  <inkml:trace contextRef="#ctx0" brushRef="#br0" timeOffset="176040.2464">22372 9271 505 0,'0'-19'0'0,"-7"5"303"15,-5 4-180-15,-4 3-38 0,-3 4-17 16,0 3 1-16,1 10-22 15,-2 6-12-15,3 9-1 0,-1 11 2 0,-2 10-5 16,4 12-1 0,-1 12-17-16,1 10-7 0,5 7-3 0,2 5 0 15,5-2 5-15,4-6-10 16,7-11 2-16,12-15 0 0,6-15-2 15,7-14 1-15,8-13 0 0,5-16-3 0,6-13 7 16,3-16 1-16,4-12-4 16,1-8 0-16,-1-4 12 0,1-3-13 15,-1-2 2-15,-3 2 5 16,-3-1-6-16,-4 6 0 0,-9 0 0 0,-2 3-46 15,-9 7 7-15,-5 6-14 16,-7 9-27-16,-9 11-13 0,-7 7-37 16,-7 8-112-16,-13 5-164 0</inkml:trace>
  <inkml:trace contextRef="#ctx0" brushRef="#br0" timeOffset="176470.247">21799 10228 837 0,'7'-22'0'0,"2"-1"69"0,1 1-12 0,-1-2-19 15,2 0-9-15,1-3-6 16,3 1-12-16,3-1-6 0,5 1-2 16,-1 0-1-16,2 1-1 0,0 8-1 0,1-3 0 15,-2 2-49-15,-1-2-29 16,-1 0-41-16,-6-2-146 0</inkml:trace>
  <inkml:trace contextRef="#ctx0" brushRef="#br0" timeOffset="177020.2478">22608 8853 870 0,'-31'-20'0'0,"-4"0"190"16,-6-1-120-16,-3-1-10 16,-4 3-21-16,-5 2-8 0,-5 4-11 15,-7 4-6-15,-7 7-9 16,-9 2-5-16,-9 17 0 0,-7 9 5 0,-4 11-6 15,-1 13 2-15,0 16 8 0,1 11-2 16,4 17 2-16,5 11 2 16,3 16-6-16,5 10 6 0,7 11 2 0,6 13-5 15,10 10-4-15,9 13-2 16,7 4-4-16,9-2 4 0,11-8-1 15,11-9-1-15,15-10 2 16,17-13-3-16,22-14 0 0,21-21 1 0,18-21 0 16,18-20-5-16,15-20 6 0,13-19-1 15,4-14 0-15,9-14-6 16,5-23-1-16,9-14 3 0,8-22 1 0,3-23 4 15,4-22-2 1,-1-24-1-16,-2-13 2 0,-2-8 0 0,-12-3 0 16,-18-1 32-16,-19 1-12 15,-17-5-10-15,-18 2-7 0,-15 1-1 16,-21 5 1-16,-19 4 0 15,-23 10-2-15,-18 13 4 0,-24 9-3 0,-17 14-3 16,-17 12 2-16,-14 10 4 0,-6 10-4 16,-11 8 1-16,-4 15 1 15,-8 16-4-15,1 24 2 0,3 16-2 0,5 24-60 16,5 12-1-16,1 10-27 15,0 6-127-15,-5 2-143 0</inkml:trace>
  <inkml:trace contextRef="#ctx0" brushRef="#br0" timeOffset="178000.2492">10083 10744 716 0,'-10'-4'0'0,"8"1"162"15,2 1-100-15,1 2-52 0,3 0-1 16,3 3 13-16,3 10 24 15,1 10 1-15,3 13-1 0,0 12-4 0,0 16-3 16,-2 10-8 0,-2 3-8-16,-2-2-9 0,-2-3-4 0,2-8-3 15,0-6-4-15,1-7-2 16,2-8 0-16,1-7 0 0,2-7-2 15,2-5-3-15,4-10 2 0,0-7-2 0,5-7 3 16,5-14 2-16,3-11-2 16,6-10 2-16,1-7 5 0,1-8-6 15,3-2 0-15,-1-3 3 16,-1 4-4-16,-3 2 2 0,-7 8 2 0,-5 7-4 15,-9 8-78-15,-5 6 12 16,-5 9-19-16,-5 0-3 0,0 2-8 16,-3 2-46-16,0-4-94 0,0 2-192 0</inkml:trace>
  <inkml:trace contextRef="#ctx0" brushRef="#br0" timeOffset="178340.2497">10673 10360 853 0,'-4'-5'0'16,"4"5"203"-16,5 5-188 15,4 14-11-15,7 15 27 0,-1 12 14 16,2 7-20-16,1 2-18 15,-1-1-7-15,-3-6 0 0,-2-2 5 0,-4-3-5 16,0-9 0-16,1-10 3 16,1-7-4-16,5-8 2 0,5-6 0 15,5-3-1-15,6-8 0 16,6-10 11-16,2-8-7 0,2-6 0 0,-2-2-2 15,-2-4-4-15,-2 1 4 0,-1-1-2 16,-5 4-1-16,-1 0-4 16,-5 1-10-16,-3 1-9 0,-3-2 1 0,-5 1-12 15,-5 0-20 1,-4 1-36-16,-3 1-30 0,-9 3-127 0,-10 3-112 15</inkml:trace>
  <inkml:trace contextRef="#ctx0" brushRef="#br0" timeOffset="178650.2501">10638 10323 689 0,'-4'-34'0'0,"4"-9"176"0,7-3-126 16,7-7-6-16,10-8 3 15,6-4 4-15,4-5-11 0,5 0-14 16,0 9-12-16,-2 13-10 15,-3 12-2-15,-9 14-4 0,-4 10-41 0,-6 12-17 16,-9 9-56-16,-6 18 18 0,-3 12-1 16,-8 14-42-16,-7 9 33 15,-1 4 21-15,-4 1 40 0,0-3 46 0,1-6 2 16,3-7 93-1,1-6-12-15,5-10 7 0,4-9-1 0,7-8-25 16,2-9-28-16,11-6-21 16,9-4 6-16,9-18 5 0,9-13-17 15,10-11 2-15,4-12-7 16,0-6-6-16,-4-2-214 0,-1-1-24 0,-5-3-116 15</inkml:trace>
  <inkml:trace contextRef="#ctx0" brushRef="#br0" timeOffset="178940.2505">11462 9310 689 0,'-11'-3'0'16,"-2"3"297"-16,-5 5-220 0,-4 9-45 0,-3 9-4 16,-6 8 9-16,-2 8-16 0,-2 8-5 15,-1 9 4-15,6 10-2 16,2 10 9-16,8 10-9 0,5 5-5 0,7 4-6 15,3-5-5 1,5-12 2-16,14-10-4 0,8-16 0 0,14-11-2 16,10-14 0-16,4-14-5 15,9-12-1-15,2-15 3 0,2-10-3 16,3-10 6-16,-1-5-4 15,-4-2-2-15,-3-3-3 0,-5-4-13 0,-6 3-57 16,-4 1-15-16,-6 0-24 0,-6 2-62 16,-8-1-63-16,-5 0-74 15</inkml:trace>
  <inkml:trace contextRef="#ctx0" brushRef="#br0" timeOffset="179440.2512">11810 8915 637 0,'-37'-51'0'0,"-4"2"221"0,-7 6-139 15,-7 3-21-15,-8 6-5 0,-10 9-1 0,-7 9-10 16,-8 15-21 0,-4 10-13-16,-6 21-8 0,-8 16-6 0,-2 17 3 15,-5 17 0-15,2 14 0 16,-1 20 1-16,3 17 1 0,2 16-2 15,4 19 0-15,4 10 0 16,8 14-4-16,10 9 8 0,11 2-1 0,15-6-5 16,16-6 4-16,15-7 2 0,15-7-1 15,10-3-2-15,18-12-1 16,14-20 0-16,16-25 0 0,13-23 0 0,16-22-4 15,10-23 3-15,9-21 1 16,6-20 0-16,7-17-1 0,7-23 1 16,7-13 0-16,10-17 0 15,5-21 6-15,-1-13 21 0,0-22 11 0,-4-15-6 16,-1-8 2-1,-6-8-3-15,-2 0-2 0,-8-2 3 0,-10 3-7 16,-12 0-8-16,-16 2-12 0,-14 0-3 0,-16 1-2 16,-18 4 0-1,-11 3 0-15,-14 5 2 0,-11 0-3 0,-14 4 2 16,-11 7 4-16,-15 6-6 15,-10 12 2-15,-12 13-2 0,-12 15 1 16,-11 18 0-16,-8 20-6 16,-9 20-1-16,-3 18 7 0,4 15 0 0,-2 22-6 15,6 17 8-15,4 18-4 16,1 9-70-16,5 14-26 0,2 12-69 15,-6 4-241-15</inkml:trace>
  <inkml:trace contextRef="#ctx0" brushRef="#br0" timeOffset="181270.2538">18363 3154 840 0,'-34'-35'0'0,"-1"5"54"0,0 5-39 15,-8 3-10 1,-8 6-3-16,-6 7 0 0,-7 5-2 0,-1 4 0 16,-2 5 4-16,-4 6 15 15,-5 3 2-15,-2 4 5 0,-1 5 9 16,3 3 2-16,3 3-13 15,5 6-2-15,2 5-5 0,6 6-12 0,3 7-7 16,4 7 4-16,3 9 1 0,3 6-1 16,2 13 4-16,4 3 4 15,5 8-1-15,2 1-5 0,7-2 0 0,4 1-4 16,5-2 0-16,9-2 8 15,3-5-9-15,5-5 2 0,2 0-1 16,8-1-3-16,4-4 5 16,1 4-3-16,6-8 0 0,5-2 2 0,2 0 0 15,4-2-2 1,2-2 2-16,4 0 1 0,3-7 3 0,5-4 10 15,7-5-8-15,6-5 1 0,5-6-1 0,5-14-6 16,7-11-1 0,6-7 0-16,6-11 0 0,5 0 2 0,2-12 0 15,1-7-1-15,1-5 1 16,-5-5 0-16,-2-5 2 0,-4-5-5 15,-2-3 2-15,-2-3 1 16,-2-5 0-16,-2-6 1 0,-5-4-1 0,-2-9 10 16,-6-3 5-16,-4-10 5 0,-3-7 4 15,-8-8-5-15,-2-3 0 16,-9-6 3-16,-8-3 0 0,-5-3 4 0,-10-3-2 15,-5 0-11-15,-7 7 1 16,-6 4 8-16,-10 2 11 0,-8 5-10 16,-9 3-14-16,-8 2-5 15,-9 9-2-15,-7 5-4 0,-4 8 0 0,-2 11 4 16,-5 10-5-1,-2 12-3-15,-4 9-5 0,-5 8-54 0,-4 10-3 16,-2 8-9-16,-4 3-50 0,-4 10-25 0,-6 6-80 16,-6-3-229-1</inkml:trace>
  <inkml:trace contextRef="#ctx0" brushRef="#br0" timeOffset="182430.2554">5056 3488 804 0,'-54'-35'0'0,"1"0"148"16,5-2-88-16,0-1-28 0,-2 0-11 16,2-1 15-16,0-1-29 0,-2-1 0 0,1 0-4 15,-1 1 1-15,-6 3-4 16,-1 3 0-16,-6 7 10 0,-5 3-5 15,-3 7 7-15,-2 4 7 16,1 4-4-16,-1 3-3 0,4 1-2 0,-3 5-3 16,1 5-2-1,0 9 6-15,0 7-5 0,2 4 1 0,1 4 0 16,0 7-1-16,-3 5 1 15,3 10 0-15,0 4-1 0,1 11 0 16,5 7 7-16,2 9-6 0,5 12-7 0,5 9 0 16,5 8 3-16,7 11-4 15,4 9 1-15,9 7 0 0,5 6 0 16,8-3 0-16,9-3 2 15,3-7-5-15,10-13 5 0,5-6-3 0,7-10-2 16,6-6 0-16,7-1-1 16,6-1-6-16,8-2 9 0,10 0-4 15,9-5 1-15,12-4 3 16,12-8-1-16,8-8-2 0,8-11 6 0,7-10-2 15,-1-12 0-15,2-12 0 0,0-10-1 16,-6-11-3-16,1-7 3 16,-4-15 1-16,-3-6 0 0,-1-8 4 0,-1-1 0 15,2 0 1 1,-2-5-2-16,0-4-1 0,-1-6 0 0,-4-10-2 15,-6-11 0-15,-9-7 0 16,-8-12 9-16,-12-9 0 0,-9-3 12 16,-10-10 15-16,-8-5-4 0,-8-3 5 0,-9-2-8 15,-10 0-7-15,-8 1-11 16,-12 0-4-16,-9 3-6 0,-9 1-1 15,-10 8 0-15,-8 6 0 16,-6 5-4-16,-6 3 4 0,-5 6 0 0,-3 4-3 16,-3 3 5-16,-3 2 22 15,-1 1-7-15,-1 3 1 0,-1 7-10 16,3 11-2-16,-2 15-4 15,2 14-3-15,0 20-8 0,-2 10 2 0,0 27-33 16,-4 21-42-16,-6 25-13 0,-4 21-41 16,-8 14-180-16,-7-1-334 15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9T09:22:42.67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16520 14010 569 0,'0'-10'0'0,"0"1"206"0,0 2-142 16,0-1-10-16,1 1 3 0,5-2-6 15,-4 3-10-15,2-1-2 16,-3 3-6-16,-1 2-5 0,2 2-7 0,-2 0-5 16,0 0-3-16,0 3 0 15,-2 8-3-15,-1 9 17 0,-1 6 0 16,-3 9-11-16,-3 6-7 15,0 8-3-15,-4 8-1 0,1 5-2 0,-2 3-1 16,-2 4 0-16,1-1-1 0,0-3 0 16,0 2 1-16,-2-4-2 15,1-5 0-15,1-4 0 0,1-5 0 0,1-1-3 16,0-5 2-1,1-4 0-15,2 0-2 0,1-7 1 0,1-2 2 16,3-2 0-16,0-7-4 16,1-2 3-16,3-2-12 0,2-7 10 15,0-1 1-15,0-1-8 16,4-3 5-16,-1-1 1 0,4-1-3 0,-1-3 5 15,2 0 1-15,0 0 0 0,1 0 2 16,-1 0 0-16,1 0-1 16,0-1 0-16,0 1 2 0,1 0-2 0,2 1 0 15,1-1 1-15,5 0-1 16,1 0 0-16,4 0 2 0,3 0-2 15,4 0 0-15,0 0 2 16,2 0-2-16,0 0 0 0,2 0 0 0,0 3 0 16,0-3 0-1,0 0 0-15,-2 0-2 0,0 1 3 0,0-1-2 16,-2 0-1-16,0-4-7 0,-3 1-10 0,-5-3-4 15,-4 2 5 1,-5 0 4-16,-3 0 9 0,-5 0 6 0,-2 0-2 16,-1 0 0-16,-1-2 1 15,-1-1 4-15,0-1-4 0,-3-1 0 16,-1 2 2-16,-3-2-2 15,2-1-1-15,-3 0 1 0,0 1 0 0,1 2 0 16,1 1 2-16,0 1-2 0,1 0 0 16,2 1 13-16,1 3-3 15,2-1 1-15,0 2-7 0,0 0-2 0,0 0-1 16,0 0-1-16,1 0 0 15,1 2-5-15,3 7 6 0,3 3 4 16,-1 3 0-16,0 1-1 16,-1 1-1-16,-1-1 0 0,-1 1-1 0,-3-3 1 15,3 1 2 1,-3 0-3-16,-1-1-1 0,0 1 1 0,0-1-1 15,-2 0 0-15,-3 1 2 0,-3 0-2 0,-2 0 0 16,-4 0 2 0,-1-2 4-16,-1 2-4 0,0-3 0 0,1 0-3 15,2-2 0-15,2-3 0 16,5-4-84-16,2-2-56 0,0-1-99 15,4-1-204-15</inkml:trace>
  <inkml:trace contextRef="#ctx0" brushRef="#br0" timeOffset="1200.0016">17537 15025 480 0,'7'-13'0'0,"-1"-2"271"16,-1 2-174-16,-1 1-25 15,-1-1-15-15,-2 1-7 0,-1 2-6 0,0-2-9 16,-1 0 1-16,-2 3 5 15,-1-1-10-15,0 3-6 0,-1 1 5 16,-1 1-7-16,-3 2-6 0,-1 3-7 0,-1 4-1 16,-4 9-3-16,-2 6-2 15,-3 8 0-15,1 5-1 0,-2 5 0 16,2 4-1-16,1-1-1 15,4 0-1-15,2 0 0 0,5-2 3 0,2-2-3 16,4-4 0 0,1-3 0-16,5-4 0 0,4-3-12 0,4-4 0 15,3-1-6-15,3-5 5 16,2 0 0-16,3-7-2 0,1-2 6 15,0-3 2-15,1-4 3 0,1-6 1 0,-2-5 0 16,0-5 0-16,0-5 2 16,-1-3 0-16,0-5 1 0,3-2 0 15,0-3 2-15,-4-4-2 16,2 0 0-16,-5 2 9 0,-3 3-2 0,-1 3 3 15,-6 6-1-15,-5 6 5 16,1 5-2-16,-6 5 5 0,0 5 6 16,0 2-5-16,0 2-2 15,0 1 2-15,0 2-2 0,0 2-7 0,-5 13-13 16,-4 10 6-16,-2 8 1 0,-1 6-5 15,1 1 4-15,0 2-1 16,5-1-2-16,1-4 2 0,3-2-2 0,2-6-14 16,0-6-1-1,2-3 2-15,3-4 2 0,1-2 4 0,2-4 0 16,1-5-5-16,2-3 4 15,1-2-1-15,4-2 3 0,0-8 5 16,3-6-3-16,0-4 0 0,2-5 6 0,0-3 0 16,-1-5-2-16,3-5 1 15,-1-2 0-15,-3-4 0 0,0 0 3 16,-4 3-2-16,-5 6 3 15,-4 10 3-15,-5 6 3 0,-1 7 6 0,-6 5-2 16,-2 3-4-16,-5 4-4 16,2 6-2-16,-3 5-3 0,5 7-2 15,2 0 2-15,5 0-1 16,0 1 0-16,2 1-2 0,6 0 2 0,3 3 0 15,-1 3-1-15,2 6 0 0,-3 4-4 16,-2 0 0-16,2 1-3 16,-4-1-3-16,0-3 3 0,-1-3 2 0,-2-3-4 15,1-5 6 1,3-3-1-16,-2-4-4 0,2-3-5 0,0-5-7 15,3-2-7-15,0-2-4 16,0-3-13-16,0 0-35 0,2 0-14 16,-1-1-73-16,-2-2-124 15,0-5-195-15</inkml:trace>
  <inkml:trace contextRef="#ctx0" brushRef="#br0" timeOffset="2530.0035">18332 15095 471 0,'0'-9'0'16,"-1"-3"321"-16,-3 1-199 0,0 2-10 16,-3-1-44-16,1 0-4 15,-3 6-12-15,-3-1-18 0,2 5-6 0,-5 3 2 16,0 11-12-1,0 10-6-15,-2 5-8 0,3 8 3 0,0-1-4 16,2 0-2-16,3-1 3 16,3-4-5-16,2-1 1 0,5-5 0 15,-1-3 0-15,3-3 0 16,5-5-2-16,0 1 1 0,2-3-5 0,3 0 1 15,-1-5-5-15,5-1-5 0,0-6-2 16,1 0 1-16,1-3 0 16,0-4 5-16,-2-3 0 0,0-4 4 0,2-5 8 15,-3-6-1-15,3-4 0 16,0-5 0-16,-3-3 1 0,2-2-2 15,-1-1 2-15,-5 5 1 16,1 4 1-16,-3 8-1 0,-3 8 5 0,-4 7 1 16,-3 4 3-1,0 3 9-15,0 1 4 0,0 4-16 0,-5 13-4 16,-5 4-1-16,1 6 0 0,-1 1-2 0,2-3 0 15,2-1 0 1,1-2-1-16,0-1 0 0,1-2 0 0,1-1 0 16,1 0 0-16,1-2-3 15,1-2-6-15,0 1-6 0,0-4 1 16,1-1-2-16,0-3-5 15,0-2 3-15,1-2 6 0,1-2-7 0,2-1 7 16,5 0 0-16,-1-1-2 0,5-10 0 16,4 0-2-16,-1-5-2 15,4-4 16-15,0-2 2 0,0-2 0 0,-2-5-2 16,0 4 2-16,1-3 0 15,-2 1 1-15,-8 1 2 0,2 4 3 16,-5 5 7-16,-4 6 2 16,-1 3 7-16,0 2-4 0,-2 4 0 0,0 2-1 15,0 0-9 1,0 0-7-16,0 0-2 0,0 1-2 0,-2 6 3 15,-3 2 0-15,-1 5 2 0,-1 3-1 0,-2 5-1 16,0 2 0 0,0 4 1-16,2-2-1 0,-2-2-2 0,5-1-2 15,1-2-6-15,2-4 3 16,1-3 3-16,0-2-2 0,2-4 4 15,1-2-1-15,1 0-1 16,1-3 3-16,1-1-1 0,2-2 0 0,4 0 0 16,3 0 3-16,6-3 0 15,3-5 4-15,-3-1-4 0,0-3-2 16,0-3 2-16,-1-4 1 0,1-1-2 0,-1-3 0 15,0-4 20-15,-4 0 1 16,-1-2-5-16,0 0-2 0,-1 3-3 16,-1 1-4-16,-6 6 0 15,2 2-1-15,-2 3 1 0,-3 4-3 0,-1 2-3 16,0 5 2-1,-2 1 0-15,0 2-1 0,0 0 2 0,-1 0-5 16,1 8-5-16,-1 8 7 0,0 9 3 0,-5 3-1 16,-2 0 1-1,2 1-4-15,-3-5 0 0,3 1-4 0,0-4-3 16,-1-2 3-16,3-4 2 15,1-2 0-15,2-2-4 0,0-3 1 16,3 0-1-16,4-3-3 16,2-5 4-16,1 0 0 0,6-2 0 0,6-6 2 15,0-3 3-15,4-6 0 16,0 0-2-16,-2-3 1 0,-1-5 0 15,-1-5 2-15,2-4 1 0,0-7-2 0,1-6 0 16,2-6 22-16,1-4-17 16,-1-5 7-16,0 2-1 0,-1 1-2 15,-2 5-2-15,-3 8 0 16,-8 7-3-16,-4 10 6 0,-6 12 8 0,-2 7-1 15,-1 6 0 1,0 4-1-16,0 0-7 0,-1 5-4 0,-9 16-7 16,-3 14 3-16,-3 10 1 15,-3 5-1-15,2 2-1 0,1-2 0 16,2 1 0-16,3-2 0 0,3-3 0 0,1-4 1 15,1-4-1-15,0-1-1 16,0-4 1-16,1-1-12 0,-1-4 4 16,1-2-7-16,2-5-9 15,2-3 2-15,1-1-3 0,0-6-8 0,8 0 9 16,-1-5 2-16,3-2-6 15,5-4 4-15,1 0-6 0,5-4-38 16,-2-4-3-16,-1-1-50 0,1-5-57 0,-6-1-67 16,-2-5-184-16</inkml:trace>
  <inkml:trace contextRef="#ctx0" brushRef="#br0" timeOffset="2680.0037">19224 14936 449 0,'3'-6'0'0,"7"-1"165"16,4-3-67-16,3-1-10 0,3-1-32 15,2-3-17-15,1 1-12 0,0 3-16 0,-6 0-8 16,-2 1-6-16,-4 2-90 16,-4-1-27-16,-3 5-95 0,-4-1-50 15</inkml:trace>
  <inkml:trace contextRef="#ctx0" brushRef="#br0" timeOffset="2850.004">18767 14636 591 0,'1'-6'0'16,"9"2"155"-16,2-4-86 0,1-1-48 0,-1 4-31 16,0-2-48-1,-2 0-89-15,-5 0-235 0</inkml:trace>
  <inkml:trace contextRef="#ctx0" brushRef="#br0" timeOffset="3030.0042">17999 14607 890 0,'-7'-17'0'15,"7"2"10"-15,8 1-12 16,6-2-14-16,8-2-64 0,4 3-146 0</inkml:trace>
  <inkml:trace contextRef="#ctx0" brushRef="#br0" timeOffset="6080.0085">19921 15395 456 0,'-5'0'0'0,"-1"0"239"0,2 0-127 16,-3 0-21-16,1-1-29 15,1-2 1-15,0 0-6 0,2-2-3 16,1-2-14-16,0-3-14 15,1-2-12-15,1-2-9 0,3-6-1 0,4 0 4 16,0-4-2-16,2 0 0 0,3-2 7 16,2-3-2-16,3-3 7 15,1 0-5-15,2 1-3 0,-3 5-6 0,3 5-1 16,-5 7 0-16,2 5-1 15,-1 2 1-15,1 2-2 0,0 5-1 16,-1 0 0-16,-3 3 1 16,0 4-1-16,-2 3 0 0,-1 1 0 0,1 6 1 15,-4 2-1 1,-1 1 3-16,-1 0-2 0,-4 1 1 0,0 0-1 15,-1 1-1-15,-5 3 0 0,-2-3 4 0,-1 1-3 16,0-2 0 0,-1-3-1-16,0-2 0 0,0-2-2 0,-2-4 2 15,0-1 0-15,2-6-1 16,1 2 2-16,3-5-1 0,2 0 0 15,1 0 3-15,2-3-5 16,0-2-10-16,8-4 5 0,2-5 5 0,4 0 3 16,3-2-2-16,1-1-2 15,2-4 1-15,0 0-2 0,-2-3 1 16,1-2 0-16,0 1 3 0,-2 1 0 0,0 2-1 15,-6 6 1-15,0 4 0 16,-2 4 1-16,-6 4-1 0,3 1 0 16,-2 1 3-16,-3 2-3 15,0 4 0-15,-1 8 0 0,-1 8 2 0,0 3 2 16,-6 2 0-1,2 2-3-15,-1-5-1 0,1-3 0 0,3-1 2 16,2-2-2-16,0-5 0 0,0 0 0 0,0-4 0 16,4 1-2-1,0-5 2-15,1 1 0 0,2-1-7 0,-1-3 3 16,4 0-3-16,1-4 1 15,1-8-4-15,4 1-8 0,-1-7 4 16,1-1 0-16,2-2-2 16,0-5 8-16,-2 2 1 0,1-2 6 0,-5 1 2 15,-3 5-2-15,-1 6 1 16,-3 6 0-16,-3 5 1 0,-1 3-1 15,-1 0 1-15,0 10-1 0,0 7 0 0,0 4 7 16,-2 4-6-16,1-1-1 16,-1-2 0-16,4-2 1 0,-2-3-1 15,0-3 0-15,0-4-12 16,3-1-2-16,1-3-2 0,5 0-6 0,2-1-7 15,0-4-6 1,0 1 7-16,2-2 0 0,-1 0 4 0,0-5-1 16,-1 0-4-16,-1-5 15 15,-1-1 8-15,-4 0 3 0,0-4 4 16,-3 0 2-16,1 0-1 0,-3 0 0 0,0 1 1 15,0 2 5-15,0 2-4 16,3 2 0-16,-1 1-6 0,4-1-1 16,0 2 2-16,2 0-2 15,0-1 5-15,2 0 0 0,-2-1-3 0,3-1 2 16,-2 0 0-16,1 2-1 15,0-1 0-15,-1 4 1 0,2-3-1 16,0 0 12-16,2 0-7 0,0-2-3 0,3 3 1 16,-4 0-2-16,3 2 0 15,-6 1 0-15,0 2-1 0,-6 1 0 16,0 0 0-16,-3 0 12 15,2 7 13-15,-2 3-6 0,0 7-2 0,-2 6-7 16,-3 0-5 0,1 3-3-16,0 0-1 0,-1-3 0 0,1 0-2 15,0-3-9-15,-1-5-2 16,3 1-6-16,0-5-11 0,4-1 0 0,-2-2 3 15,0-4 9-15,4-1 11 0,2-1-2 16,2-2-10-16,3-2 15 16,0-6-2-16,4-4-1 0,2-1 0 15,2-3 4-15,0-7 0 16,1-4 3-16,1-5 0 0,-2-7 10 0,2-7 23 15,-3-7 18-15,2-4 6 16,-1-7-16-16,-1 1-1 0,0 1 3 16,1 3-17-16,-3 6-11 15,-1 7 0-15,-4 15-6 0,-7 11-2 0,1 9 3 16,-4 7 11-16,0 4-11 0,-1 8-14 15,-3 15-4-15,-5 16 12 16,-8 12-1-16,-2 13-1 0,0 3-1 0,-3 0-3 16,3 0 2-1,-2-4 0-15,2-7-1 0,5-7-23 0,1-7 5 16,7-9-11-16,3-4 3 15,0-6-2-15,4-7-6 0,3-3 2 16,2-6 13-16,5-3-1 0,2-4 3 0,3-4 4 16,1-6 8-16,2-4 1 15,4-5 0-15,0-3 2 0,4-6 1 16,4-7 0-16,0-3-2 15,0-5 6-15,3 2 5 0,-3 3 2 0,-1 8 1 16,-5 7 14-16,-5 8-17 16,-5 9 2-16,-7 6 11 0,-1 1-4 15,-5 11-1-15,-1 3 2 16,-1 4-5-16,0-2-3 0,-5-3-4 0,1-1 1 15,-5-6 1-15,1-4 7 0,1-3 12 16,0 0-6-16,0-2-3 16,-1-3-8-16,2-4-7 0,0 1-3 0,0 0 0 15,0 2 1 1,-1 1-1-16,-1 3 0 0,-1 2-2 0,-3 1 1 15,-2 11-3-15,-3 3 4 16,-4 5 0-16,0 6-8 0,2 0 0 16,0 3-5-16,5 0-6 15,4-2-2-15,5-2 1 0,5-2 4 0,2-5 9 16,4 1 0-16,5-6 2 0,2-3 5 15,1 0 0-15,2-5-5 16,6 0 5-16,0-5 0 0,5 0-10 0,2 0 10 16,-2-9 0-16,0-2-19 15,2-3 16-15,-5-3 1 0,6-7 0 16,-1-6 4-16,0-6-2 15,-3-7 0-15,0-8 11 0,-1-5-3 0,-2-9 13 16,-2 1-2-16,-3 0-14 0,-6 5 11 16,-3 8 5-16,-4 9-8 15,-3 11-6-15,-3 10-1 0,0 10 0 0,0 7 1 16,0 4-4-1,-6 17-6-15,-4 14-1 0,-5 12 5 0,-2 10 3 16,-1 5-4-16,1 2 0 16,2-1 1-16,-1-4-1 0,2-5 0 15,1-8 0-15,4-5 0 16,0-7-8-16,0-8-2 0,5-5-3 0,-1-4 8 15,-1-6-1-15,6-2-13 0,-3-3-3 16,3-2-7-16,0 0 2 16,1-4-7-16,4-6 7 0,1-3-4 0,3-4 6 15,3-1-3-15,3 1 2 16,-1 0 16-16,2 5 6 0,-1 4 4 15,-2 3 0-15,1 5-3 16,-1 7 5-16,-1 7 32 0,-2 6-3 0,2 2-2 16,-2 1-12-1,-1 0-8-15,2-4-4 0,0-2-3 0,3-2 1 16,3-7-3-16,2-2 0 0,2-3 0 0,1-3-4 15,1 0 4 1,-1-5 0-16,-3-4-4 0,-2-2 4 0,-2 0-3 16,-2-4 2-16,-3 0 2 15,1-2-1-15,-3-4 0 0,1-3 1 16,-2 0 0-16,-3 5-1 15,-3 2 0-15,-1 6 3 0,-9 5-4 0,-2 3-1 16,-3 3 2-16,-2 12 0 0,2 2 2 16,-1 6-2-16,3 1 0 15,7 2-1-15,1 0 1 0,3-3-2 0,1 1 1 16,0-1 1-16,4-3 0 15,6-3-2-15,3-2 2 0,5-2-9 16,8 0-18-16,3-5-1 16,5-1 19-16,1-3 5 0,-1-1-9 0,1-5-2 15,2-3 15 1,1-3 0-16,-3-4-1 0,-3-2 1 0,-5-5-4 15,-7-2-7-15,-6-5 13 0,-6 3-1 0,-8 1-1 16,-2 1 0 0,-11 9 28-16,-7 7-7 0,-1 5 2 0,-4 3 2 15,1 9 1-15,2 8-17 16,0 5-6-16,4 3-2 0,4 3 1 15,2 0-2-15,6-3 0 16,1-3-2-16,4-5-8 0,1-2 0 0,7-4 5 16,1-2 2-16,5-3 0 15,1-6 2-15,3 0-1 0,2-5 4 16,0-7 13-16,2-3-10 0,3-3 2 0,1-5-1 15,-2-4-1-15,0-3-1 16,0-5 1-16,0-5-1 0,-2-5-1 16,0-7 4-16,-1-4 4 15,-5 1 10-15,0 0-2 0,-5 6 5 0,-5 9 5 16,-2 11-2-1,-2 12-4-15,-1 8 0 0,0 9-5 0,-1 3-13 16,-8 16-10-16,-3 13 10 0,-1 10-1 0,-1 5-2 16,1 3-1-1,1 1 0-15,4 2-2 0,-4 1-31 0,2-4-43 16,-1-4-54-16,-1-6-18 15,0-7-67-15,-1-5-93 0</inkml:trace>
  <inkml:trace contextRef="#ctx0" brushRef="#br0" timeOffset="6300.0088">21257 14829 745 0,'14'-10'0'15,"7"-5"228"1,5-2-128-16,6-1-31 0,1-2-48 0,3 1-18 16,2 0-6-16,-3 1-49 15,0 7-21-15,-5 0-81 0,-7 2-54 16,-7 6-125-16</inkml:trace>
  <inkml:trace contextRef="#ctx0" brushRef="#br0" timeOffset="7250.0101">19258 15908 684 0,'-20'0'0'16,"7"9"254"-16,0 8-184 0,-3 6-38 0,2 3-23 16,4 3-5-1,3-3-3-15,6 0-2 0,1-3 0 0,8-5-7 16,5-2-9-16,1-1 1 15,1-6 0-15,1-2-4 0,-1-3 8 0,0-4 10 16,-1 0 3-16,0-3 2 0,-3-5 5 16,-1-1-2-16,2-4 2 15,-5-1-1-15,2-1-3 0,-2-2 0 0,-5-2-3 16,4-1 1-1,-2 2 0-15,-2-1-2 0,-1 1 0 0,-1 1 3 16,0 5-1-16,0 0 12 16,0 1 9-16,-1 5-3 0,-1-1-1 15,0 5-3-15,-1 1-3 16,2 1-7-16,-3 0-5 0,1 8-2 0,-1 3-2 15,-2 7 4-15,3-1-2 0,0 4 0 16,2 1-2-16,1 2-2 16,1-2-11-16,5-5 4 0,4-1-4 0,-1-3-1 15,4-1 9-15,1-4 2 16,-1 1 1-16,3-4-1 0,-4 1-4 15,1-2-6-15,-3 1-2 16,-4-1-1-16,0-1-4 0,-2 0 15 0,-2 0 2 16,-2 1-6-1,0 1 11-15,-3 1 2 0,-3 0 2 0,-2 1-1 16,-2-3 0-16,3 0-1 0,-4 0 1 0,4-2 0 15,1-2-1 1,2 0 2-16,1 0 4 0,2-2 5 0,1-4-7 16,2-1-1-16,4-4 2 15,4 1-1-15,0-2 1 0,4-3-5 16,0-2 3-16,2-4-1 15,3-1-3-15,0-5 0 0,1-1 11 0,0-1 5 16,0 2 3-16,3 7-2 0,-1 0-3 16,2 11-5-16,-4 1-6 15,0 6-3-15,0 2 0 0,-3 10-6 0,-4 5-58 16,-2 2-49-16,-5 1-96 15,-5-3-239-15</inkml:trace>
  <inkml:trace contextRef="#ctx0" brushRef="#br0" timeOffset="8030.0112">17069 16765 913 0,'-15'47'0'0,"-3"12"156"15,-1 9-117-15,1 4-29 16,3-2-6-16,1 1-3 0,2-3 0 15,-1-10-2-15,0-3-10 0,0-5 1 0,-1-7 7 16,0-3 4-16,2-11-2 16,0-9 2-16,1-9 14 0,3-6 5 15,1-3 1-15,3-3-4 16,3-4-13-16,1-14-8 0,1-10 2 0,4-10 3 15,3-7 1 1,2-1-1-16,2-6-1 0,3-1 0 0,1-7 15 16,3-7-6-16,1-3 5 15,4-7 3-15,3-1 2 0,0-8-1 16,0 7-2-16,-2 4-4 0,-1 12 1 0,-3 20-1 15,-1 13-2-15,0 12-1 16,0 16 2-16,2 5-3 0,-2 15 6 16,-2 14 4-16,0 9-4 15,-6 6-3-15,-6 9-5 0,-6-2-1 0,0-2-4 16,-8-5 2-16,-6-6-2 15,-4-6 2-15,-5-5-1 0,-5-3-3 16,-2-2-5-16,2-6-1 0,0-3-8 0,4-2-10 16,3-6-1-16,3 1-11 15,3-4-31-15,6-4-9 0,6 0-15 16,3 0-36-16,0-5-58 15,7-2-88-15,2-5-87 0</inkml:trace>
  <inkml:trace contextRef="#ctx0" brushRef="#br0" timeOffset="8430.0118">17600 16787 807 0,'0'-14'0'15,"-6"-2"335"-15,-5-7-262 16,-4 1-9-16,-2 2-18 0,-2 1-11 0,0 7-10 15,2 4-11-15,3 5-4 16,0 3-2-16,1 6 5 0,-1 11-6 16,0 7-3-16,0 8-3 15,1 4 0-15,1-3-2 0,3 2 2 0,3-6-2 16,5-5-9-16,1-2-12 0,6-6-7 15,4-3-12-15,4-4 10 16,1-4-1-16,2-5-8 0,6-2 7 0,-1-6 5 16,2-6-6-1,0-2 12-15,-2 0 3 0,-3-3 4 0,-3-3 11 16,-1 4 3-16,-4-4 0 15,-1 4 2-15,-6 4 12 0,-2 6 7 16,-2 3 6-16,0 5 5 0,0 0-8 0,0 8-18 16,-5 9-7-16,0 7 3 15,-1 3 0-15,2-2-2 0,1-2-70 16,3-5-3-16,3-5-68 15,2-3-87-15,4-3 18 0,2-4-41 0</inkml:trace>
  <inkml:trace contextRef="#ctx0" brushRef="#br0" timeOffset="9520.0133">17903 16699 421 0,'1'-29'0'16,"-2"0"256"-16,-6 15-143 16,-1 4-28-16,-7 8-18 0,-1 2-17 0,-2 9-7 15,-4 11-4 1,1 9-21-16,1 5-1 0,3 1-4 0,6 0-7 15,4-1-1-15,7-9-2 16,0 1-1-16,7-7 1 0,4-2-3 16,2-3 0-16,2-4 0 15,1-3 0-15,-2-2 0 0,2-3-1 0,-1-2 1 16,2 0 0-16,0-4 0 0,0-4-1 15,2 0 2-15,5-3-2 16,2-6-8-16,0 0 6 0,2-5 1 0,-6-4-3 16,2-4 6-16,-1-11 0 15,-4-7 1-15,1-3 6 0,-2-4 0 16,-5 0 2-16,-3 3 0 15,-3 4 6-15,-2 5 6 0,-2 8-5 0,-1 9-7 16,-2 7 5-16,0 10 2 0,0 6 4 16,0 3-8-16,0 7-12 15,-2 17-2-15,-5 12-3 0,-4 12 8 0,0 8-1 16,-5 5-2-1,-2 9 2-15,1 1-2 0,0-7-1 0,1-1 0 16,5-15 2-16,0-9-2 16,4-5 0-16,4-9 0 0,3-3-4 15,0-6-3-15,3-3-10 16,2-4-8-16,3-4 4 0,0-2-1 0,-1-3 1 15,6 0 1-15,-1-6 3 0,3-2 0 16,3-3 3-16,3-5-1 16,0-2-1-16,3-4 7 0,-1-4 7 0,1-6 1 15,-2-2 2-15,-1-4 3 16,-2 3 10-16,-5 2 8 0,-5 6 2 15,-3 10 6-15,-4 8-7 16,-2 7-1-16,0 2 1 0,0 0-8 0,-2 9-14 16,-4 6 1-1,-4 9 2-15,-3 0-2 0,-3 5-4 0,3 1 4 16,1-2-1-16,0-1-1 0,4-1 0 0,1-2 0 15,4-4 0 1,3-3-7-16,1-1-6 0,5-6-9 0,2 2 1 16,2-4-1-16,3-2-9 15,1 0 8-15,2-4 12 0,1-2 7 16,2 0-10-16,0-2 3 15,2-5 5-15,0-1 5 0,-2-6-3 0,1-2 1 16,-1-3 0-16,-4-1 5 0,-1-3-4 16,-4-5 4-16,-3 3 2 15,-4-2 4-15,-3 6 0 0,-4 4 7 0,-4 7-1 16,-2 7-5-16,-1 3-4 15,-1 5-5-15,-1 12 0 0,3 8 4 16,-2 5-3-16,3 2-1 16,4 2 0-16,1-2 0 0,3-4 0 0,1-4 0 15,0-3 0 1,3-5-25-16,3-3 14 0,3-6-2 0,4 0 10 15,1-5 1-15,4-2 1 0,2 0 0 0,6-3 1 16,2-5 0 0,3 0 1-16,1-8-1 0,-1-1 2 0,0-6-2 15,1-3 9-15,-3-6 6 16,0-4 4-16,-3-8 2 0,-2-6 6 15,-3-8-6-15,0-5 0 16,-6-3 1-16,-3 8-3 0,-4 8-2 0,-5 13-2 16,0 13-3-16,-3 9-2 15,0 8 1-15,0 7 4 0,-3 15-14 16,-4 11-2-16,-6 18 2 0,-1 7 8 0,0 7-10 15,2 3 2-15,2-4 3 16,-1-1-4-16,4-10 0 0,1-7 2 16,2-8-2-16,4-3-3 15,0-3-10-15,5-8-38 0,2 2 6 0,1-2-12 16,0-7-31-1,2-3 11-15,2-2-52 0,-1-5-69 0,1 0-25 16</inkml:trace>
  <inkml:trace contextRef="#ctx0" brushRef="#br0" timeOffset="9680.0135">18795 16801 385 0,'-1'-3'0'0,"3"1"320"0,6 0-267 0,4-2 17 15,6-2-26-15,2-1-24 16,4-3-12-16,1 1-6 0,0-1-4 15,5 0-106-15,-2 0-35 0,2-6-118 0</inkml:trace>
  <inkml:trace contextRef="#ctx0" brushRef="#br0" timeOffset="10320.0144">19840 16653 755 0,'3'-9'0'0,"-3"2"299"15,-7 1-191-15,-7 2-45 0,-6 4-17 0,-7-1-27 16,-4 11-11-16,-1 5-7 16,2 4 1-16,1 1-2 0,7-1 0 15,5-2-2-15,6-3 2 16,8-6-7-16,3 3 4 0,6 2-1 0,7-1 1 15,5 5 4-15,3-2-1 16,4 2 0-16,1 4 2 0,2-1-1 16,-4 1-2-16,-2 1 2 15,-6-3 0-15,-2-2-1 0,-5-2-6 0,-6-1 5 16,-1-4 0-16,-2 2 0 0,-7 0 2 15,-3-2 0-15,-2 2-1 16,-6-2 4-16,-2 0-2 0,-5 2 0 0,-4-5-1 16,-2-4 0-1,-3 1-1-15,2-4 0 0,5 0 0 0,3 0-33 16,6 0 6-16,8 0-26 15,5-2-15-15,3 1-1 0,4-3-55 16,9 1-48-16,0-4-7 0,7-3-247 0</inkml:trace>
  <inkml:trace contextRef="#ctx0" brushRef="#br0" timeOffset="10930.0153">19958 16861 770 0,'-4'-1'0'0,"3"0"232"16,1 1-157-16,-1 2-48 16,1 5-14-16,0 3 18 0,0 4-3 0,0 0-12 15,0 1-3 1,1 1-4-16,-1 0-4 0,0-2-2 0,0-1-2 15,0 1 0-15,1-3-2 16,1 0 2-16,1 1-2 0,-1-6-9 16,-1 3-5-16,2-1-5 15,2-4-2-15,0 3 2 0,1-4-12 0,-1-2-8 16,4 0-2-16,0-1-2 0,1-6 2 15,2-2 9-15,0-4 8 16,4-1 0-16,-3-2 10 0,2-2 2 0,-5-1 11 16,0-2 2-16,1 3 0 15,-4 0 2-15,3 6-2 0,-4 3 26 16,-2 2-7-16,0 6 1 15,-1 0 2-15,0 4 0 0,2 8 1 0,0 2-8 16,0 0-7-16,5-1-6 0,-3-1-1 16,4-3-1-16,-2-3 0 15,0-4 0-15,-1-2 0 0,-4 0 0 0,0-1 14 16,-1-4 17-1,-3-1 6-15,0-2-5 0,-2-1-8 0,-3 2-9 16,1 1-9-16,1 0-5 16,-2 2 2-16,3 0-2 0,2-1-2 15,0 0-8-15,7-2-4 16,0-4 6-16,5 0 5 0,4-4 3 0,-2-3-2 15,3 4-1-15,-1 0 1 0,-1 5-14 16,0 5 10-16,-3 3-5 16,2 1-5-16,-2 8 3 0,-4 4 3 0,-2 2-2 15,-1 5 5-15,-1-3-6 16,2 0-18-16,-2-1-11 0,-2-3-22 15,2-3-60-15,0-4-33 16,0-2-82-16</inkml:trace>
  <inkml:trace contextRef="#ctx0" brushRef="#br0" timeOffset="11300.0158">20695 14543 972 0,'-7'-4'0'16,"4"1"273"-16,0 3-218 0,0-2-39 0,2 2-16 15,0 0 0-15,1 0-58 16,0 7-81-16,0-1-54 0,0 2-313 15</inkml:trace>
  <inkml:trace contextRef="#ctx0" brushRef="#br0" timeOffset="12000.0168">20509 16416 770 0,'-4'-2'0'15,"3"2"139"-15,0 0-131 16,1 0-10-16,0 8-49 0,-2 3-99 15,0 1-171-15</inkml:trace>
  <inkml:trace contextRef="#ctx0" brushRef="#br0" timeOffset="12320.0172">20799 16418 790 0,'0'-10'0'0,"0"6"285"0,-1 4-192 16,-2 2-45-16,-3 18-38 15,-5 11-2-15,-2 13-4 0,-3 4-1 16,-2 8-1-16,1 3-1 0,4-4-1 0,1-1 0 16,1-9-39-16,2-7-9 15,1-2-6-15,0-9-19 0,1-2-43 16,0-7 11-16,1-2-10 15,0-4-99-15,-1-4-54 0</inkml:trace>
  <inkml:trace contextRef="#ctx0" brushRef="#br0" timeOffset="13570.019">20617 16909 269 0,'16'-28'0'15,"-2"-1"213"-15,5 0-140 0,-1 0-22 16,2 3-39-16,1 7-10 16,0 4-3-16,1 5-4 0,0 5-12 0,1 0-7 15,1-2 3 1,-2 2 13-16,2-1 7 0,-1-2 2 0,-3 5 12 15,-2-2 8-15,-4-2 15 16,-7 4 11-16,-1 0 28 0,-6-1 22 16,-1 4-15-16,-5 0-27 15,-6 0-33-15,-5 12-9 0,-4 5 9 0,-1 7-7 16,-4 5-4-16,3 0-6 0,1 0-3 15,5 1 1-15,5-2-3 16,6-3 0-16,6-3-2 0,2-4 2 0,8-3-20 16,3-2 1-16,2-1-4 15,2-8 5-15,1 1 3 0,2-5 4 16,1 0 4-16,2-2 6 15,2-8-6-15,0-1 9 0,0-5 0 0,2-3 10 16,0-3 7-16,1-4 3 0,1-8-1 16,-2-7-5-16,-1-5-3 15,-4-7-4-15,-1 2 0 0,-4-5 2 0,-4 8-1 16,-3 3 5-1,-6 8 6-15,-3 8 3 0,-1 10 8 0,-6 10-4 16,-1 7-12-16,-3 5-15 16,-3 14 2-16,-2 12 1 0,-4 9-4 15,0 11 0-15,0 2 5 16,1 7-4-16,1 3-1 0,1-4 0 0,1-4-20 15,1-9 1-15,3-10-5 0,1-8 12 16,4-4 12-16,-1-5 0 16,2-2-13-16,3-5 11 0,-1-2-1 0,3-4-23 15,3 0-11-15,2-4-6 16,4 0-12-16,3-5 12 0,3-2 0 15,1-5-30-15,2 2 14 16,0-2 14-16,-1-5 19 0,1 2 20 0,0-1 6 16,-2 6 0-1,1 4 17-15,-3 5 10 0,0 2 29 0,-1 9-11 16,-3 6-14-16,-1 0-5 0,1 4-11 0,0-1-7 15,1-2-1 1,4 0 6-16,1-5-10 0,4-5-3 0,4 0 0 16,3-6 3-16,1 1-3 15,1-6 0-15,-1-2 1 0,0-2 3 16,-3-2 8-16,-4-1-1 15,-4-2-1-15,-8 0-1 0,-2-3 0 0,-4-1-1 16,-3-1-1-16,-5 1-2 0,-2 0-3 16,-3 7-1-16,-1 2 1 15,0 2 0-15,0 6-1 0,3 0 0 0,0 9 3 16,1 6 5-16,-1 2-2 15,3 5-4-15,5 0 1 0,0-2-2 16,0-1-4-16,5-1 0 16,3-3-8-16,0-2-6 0,5-1 6 0,5-1-3 15,6-2-1 1,3-3 12-16,7 1-4 0,1-2-23 0,5 0 12 15,0 0 13-15,1-4 4 0,1-1 0 0,-3 0 0 16,-4-6 0 0,-7-4-2-16,-4-2 2 0,-8-5 14 0,-7 0 6 15,-6-1 3-15,-3-2 5 16,-10 3 3-16,-4 3-9 0,-2 4-5 15,-2 5-6-15,-3 5-7 16,0 0-1-16,1 0 0 0,0 9-3 0,4 2 0 16,0 5 0-16,6 1 0 15,1-3-4-15,5-2-11 0,4 1-7 16,0-4-18-16,6 1 2 0,3 0 21 0,0-10 12 15,2 6 4-15,-1-1 1 16,2-5 0-16,2 1 0 0,0-1 0 16,1-7 24-16,1-2 2 15,-2-4 7-15,5-6 11 0,0-5 2 0,5-4-4 16,2-6-15-1,0-7-3-15,1-9-3 0,3-11 0 0,-2-6-4 16,2-5-2-16,-2 1 5 0,-4 6-1 0,-5 11-1 16,-9 11 6-1,-6 14 5-15,-3 14-2 0,-1 7 5 0,-1 8 0 16,-7 17-15-16,-8 13-13 15,-5 18 6-15,-2 9-1 0,-1 7-7 16,1 6 3-16,3 0-5 16,3 1 0-16,3-6 0 0,1-7 0 0,4-7-87 15,3-8 18-15,1-6-14 16,1-8-55-16,-1-3-44 0,-2-6-155 15</inkml:trace>
  <inkml:trace contextRef="#ctx0" brushRef="#br0" timeOffset="27180.038">15767 13020 448 0,'0'-6'0'0,"0"-1"208"16,0-3-106-16,1 1-21 15,2 4-7-15,-1-5-4 0,1 1-22 16,2-1-12-16,0 0-4 0,2 0-3 0,2 2-7 16,1 0 2-16,1-1-3 15,4 1-1-15,-2 1-6 0,1 1-7 16,0 2-1-16,-4 2-2 15,0 2-2-15,-3 0 3 0,0 1-5 0,-2 5 0 16,-2 6 4 0,0 4-4-16,-3 9 8 0,0 6-3 0,-4 1-1 15,-3 1-1-15,-3-4 0 0,5-2-5 0,-2-2 3 16,-1-2 2-16,3-6-5 15,-4 0 4-15,2-4 0 0,0-3-3 16,0-2 2-16,2-4 1 16,2-3-2-16,1 0 0 0,2 0 5 0,0-1-5 15,0-2 0 1,5-7 0-16,3-5-1 0,3-4 4 0,2-2-4 15,1-2 0-15,0-3 2 16,3 1 0-16,-1-5-1 0,2 1 0 16,-2 1 0-16,1 0-1 0,1 5 0 0,-1 3 2 15,-2 6-2-15,3 5 0 16,-7 5 0-16,0 3-3 0,-3 6 4 15,-2 9 0-15,0 6 0 16,-4 5 0-16,-1 4 15 0,-1-2-11 0,0 0 0 16,-2-3-4-16,-1-4 0 15,-1 0 1-15,1-3-1 0,-3-4 3 16,-1-5-3-16,-3 0 7 15,4-3-2-15,-2-1 0 0,-1 2-2 0,4-6-4 16,2 2 2-16,0-2 3 0,3-1-3 16,0 0 5-16,0-5-4 15,2-7-4-15,4-3-2 0,5-3 4 16,1-3 0-16,2-3 0 15,3-4 1-15,-1-1-2 0,2-3 0 0,0 2 0 16,0 0-15-16,0 3 10 16,-3 5 2-16,-2 6 0 0,-4 6 5 15,0 6-2-15,-2 4-5 0,0 0 5 0,0 7-1 16,0 7 1-16,-4 2 2 15,-1 6 1-15,-1 2-2 0,-1 2 0 16,0-1 4-16,-4 0-5 16,1-1 2-16,-3-3 1 0,0 1-2 0,0-4 0 15,0 3 2 1,3-6-3-16,-3-2 2 0,3 0 0 0,2-4-2 15,1 0-2-15,-1-3-9 16,1-1-15-16,0-4 3 0,0-1-16 16,0 0-21-16,0 0 8 0,3 0 10 0,5-3-39 15,-1-5-9-15,3-1-36 16,2-4-42-16,1-1 23 0,-1 0 17 15,3 0 18-15,-1-1 29 16,0-2 54-16,3-1 56 0,-5-1 26 0,-2 0-37 16,-1 0 81-16,-2-1-32 15,-2-2-8-15,-1 3 1 0,1 1-1 16,-3 2 3-16,0 4 2 15,0 8-5-15,-2 3 0 0,0-1 1 0,1 2-16 16,-1 0-16-16,0 8-15 0,0 8 53 16,-5 6-4-16,-2 5-19 15,-3 3-17-15,2-2 5 0,-3 1 4 0,2-5-12 16,0-2-4-16,3-2-10 15,3-2-2-15,2-5-3 0,1-2-5 16,1-1 4-16,2-5-2 16,4 2 0-16,-1-4-1 0,1 1 0 15,3-2-1-15,0-2 2 0,-1-1 0 0,2-4 0 16,-1-5-7-16,2-2 7 15,1 0 0-15,0-5-1 0,1 0 0 0,2-5-1 16,-1-5-13 0,-1-1 0-16,1-2 6 0,-1-1 2 0,0 4 1 15,-2 2 2-15,-2 4 4 16,-5 5 0-16,-5 6 0 0,0 5 6 15,0 3 10-15,0 2 1 16,0 0-6-16,-7 4-4 0,2 6-10 0,-4 5 6 16,1 4 0-16,-1 2-3 0,2 1 0 15,-2 3 4-15,2-3-5 16,1 2 1-16,-1 2 0 0,2-4 2 0,1 1-2 15,1-5 0-15,3 0 0 16,0-4 0-16,2 0 0 0,3-6 0 16,2-1-3-16,0 0 0 15,3-4-9-15,2-3 9 0,1 0 1 0,5-1 1 16,1-8 2-1,4-2 2-15,2-5-4 0,0-1 2 0,-2-2 1 16,0-5-4-16,0-5 4 0,-3-2 15 0,1-4-11 16,-4-1-2-1,3-3 3-15,1-1-5 0,-2 0 2 0,-2-1-4 16,-3 0 0-16,-2 5 0 15,-3 5 2-15,-5 5-2 0,-3 4 0 16,-1 8 10-16,0 3 0 16,-4 3 2-16,1 3-4 0,-3 3-5 0,-1 2-3 15,-2 6 0-15,-4 12-4 0,-4 9 7 16,-1 9-2-16,-2 5-1 15,0 6 0-15,3 5 1 0,-1-3-1 0,2-1 0 16,1-4 0-16,4-10 0 16,3-3 0-16,3-4 0 0,2-5 0 15,3-1-7-15,0-4 6 16,2-4-5-16,3-1-1 0,1-3 2 0,1-4-11 15,0 0 11 1,4-4-1-16,1-1-3 0,3 0 8 0,-1-8 0 16,5-3-5-16,3-5 7 0,1-1-2 0,2-4-1 15,0-2 3 1,0-5 0-16,-2-3-2 0,2-4 2 0,-4 0 0 15,-1-3-2-15,-2-1 2 16,-1 1 0-16,-4 1-2 0,-3 4 2 16,-3-1 2-16,0 4-4 15,-2 5 2-15,-1 5 0 0,-2 8 0 0,0 5 2 16,-2 4 4-16,0 3-1 15,-2 3-5-15,-6 12-2 0,-7 9-2 16,-4 10 6-16,1 7 2 0,-1 3-5 0,2 3 0 16,-1 3 3-16,2-4-3 15,1-4 0-15,3-5 3 0,3-7-4 16,3-4 2-16,1-2-2 15,2-5-7-15,1-4 3 0,2-2-4 0,0-3-3 16,3-2-1 0,2-3-3-16,0-2-14 0,2-1 17 0,2-2-1 15,0 0-11-15,3 0 6 0,-1-5-2 0,4-3-8 16,0 0-2-1,0-5 6-15,1-2 3 0,-1-2 8 0,0-2 5 16,0-3 6-16,-1 0-8 16,-2-2 1-16,-1 2 6 0,0-1 5 15,-2 7 0-15,-3 2-2 16,-2 7 2-16,-2 5-2 0,-2 2-1 0,0 4 3 15,0 8 5-15,-5 5 10 16,-1 5-7-16,-3-2-2 0,3 1-1 16,-1-1 2-16,2-5-4 0,2 1-3 0,1-1 0 15,2-1-2-15,0-2 2 16,0-1-1-16,2-3 0 0,2 1 0 15,3-3 0-15,2 1 0 16,0-4 1-16,3-1 0 0,0-2-1 0,1 0 0 16,0 0-14-1,1 0-2-15,0-5 10 0,2-4-21 0,-3-1 0 16,2-2-4-16,-2-3 1 15,1-1-3-15,-2-3 18 0,1-1 12 16,-1-1-5-16,-1-2 4 0,0 2 3 0,-3 3-3 16,0 4-2-16,-2 4 7 15,-3 8 3-15,-3 0 18 0,0 2 1 16,1 4-9-16,-1 9 32 15,0 3-6-15,-4 4-18 0,0 1-2 0,-1 1 0 16,-1 0-2-16,-1 0-4 16,-1-1-10-16,2-3 4 0,0-1-6 15,-1-5 8-15,3 2-3 0,-1-4 2 0,1-1-6 16,1-1 2-16,-2-2-3 15,2-4 3-15,0-1-1 0,1-1-1 16,0 0 3-16,2 0-3 16,0 0 0-16,0 0-1 0,0-7-3 0,2-3 0 15,3-2 0 1,3-2 0-16,1-3-3 0,2-2-2 0,-1 1-6 15,6-5-11-15,-1 1 2 16,1 2 4-16,-2-1 2 0,-1 7 13 16,-1 3-1-16,-1 5 3 0,-2 3 0 0,-1 3 5 15,-1 0 10-15,0 6 4 16,1 4-5-16,-1 1 4 0,-1 3 0 15,-1 1-9-15,-2 4-1 16,-3 0 2-16,0 0-1 0,-2 1-2 0,-3-4 3 16,-1-1 2-16,-1-2 7 15,1-2 5-15,-1-1-8 0,0-3-8 16,2-3 1-16,2 2-10 15,1-4 1-15,2-2 0 0,0 0 4 0,0 0-5 16,0 0-1-16,3-6-2 0,2-2-3 16,1-2 5-16,4-2-8 15,0-3-3-15,1-4 2 0,2-1 2 0,1-3-2 16,2-3 2-1,1 2 0-15,1-4 5 0,-1 7 2 0,0 2 0 16,-3 6 0-16,-3 7 1 16,-3 5 1-16,-3 1 0 0,-2 2 13 15,-1 9-9-15,-2 7 1 0,0 6 9 0,-4 2 1 16,-2 4-7-16,-2-1 1 15,2-4-5-15,-1-1-2 0,4-3 2 16,2-6-3-16,1 2-2 16,0-8 1-16,0 1 0 0,1-3-31 0,3-4 0 15,3 1-19-15,-1-1-37 16,3-3-23-16,-1 0 2 0,2 0-157 15,-2-3-31-15</inkml:trace>
  <inkml:trace contextRef="#ctx0" brushRef="#br0" timeOffset="28130.0393">17692 13133 293 0,'6'-8'0'0,"2"1"203"0,2 1-109 0,1-1 1 15,0 1-22 1,3-2-10-16,1 0-4 0,-1-2-23 0,-1 0-4 16,0 2 1-16,0-4-8 15,-3-2-7-15,-3 2 1 0,0-1 11 16,-3 3-5-16,-6 1-1 15,1 4-9-15,-5 2-6 0,-2 2-6 0,-8 1-3 16,1 7 0-16,-4 7 1 0,-2 6 0 16,3 6 2-16,-2-1-2 15,2 4 3-15,5 2-1 0,1-3-3 0,5 0 0 16,3-4 9-16,4-1-7 15,0-3 1-15,4 0-2 0,0-5-1 16,6-1 0-16,0-5 0 16,4 1 0-16,8-4 1 0,6-2 0 0,4-4-2 15,6 0-5-15,4-1 1 0,-1-9 0 16,3-3 5-16,-1-3 0 15,-2-5 0-15,-2-4 0 0,-4 0-1 0,-6-4-3 16,-5-1-2 0,-7-1 1-16,-6-1 4 0,-6 6 2 0,-5 6 1 15,-6 4-1-15,-5 10 6 16,-5 4 3-16,0 2-8 0,-4 9 2 15,-2 4-1-15,-1 5-3 16,1 2 0-16,0 1 1 0,-1 1-1 0,5-1 2 16,2 0-1-16,4-1-2 0,5-2 2 15,4 1-1-15,0-3 0 16,3-1-2-16,3-1 3 0,3-1-2 0,3-2 1 15,1-3-1-15,3-4-2 16,3-4 4-16,0 0-1 0,4-8 0 16,1-3 0-16,0-3 3 15,0-6-3-15,1-3 0 0,0-2 2 0,-3-7-2 16,2-5 0-1,0-1 11-15,-1-9-10 0,2 0 6 0,-1-3-3 16,0-2-2-16,-3 0 3 0,0 3-1 0,-3 0 5 16,-2 3 5-1,-3 8 0-15,-7 9 0 0,-1 9-2 0,-2 8 0 16,0 7 8-16,0 5-5 15,-8 17-19-15,-5 10 6 0,-3 11 3 16,-5 9-2-16,-1 5-1 16,0 2 0-16,3 4-1 0,-1-2-1 0,4-3 0 15,4-2 4-15,0-5-4 0,4-8 0 16,3-7-6-16,2-5-6 15,3-7 1-15,0-3-5 0,4-6-5 0,3-3 5 16,3-2-1-16,2-5-11 16,3 0 2-16,3-2-13 0,2-8-10 15,0 0 22-15,-1-7 5 16,0-2 7-16,0-3 17 0,0-7-3 0,-1-2-1 15,2-5 4 1,-1 2-1-16,-2 4-2 0,-3 5 1 0,-4 9 0 16,-6 9 0-16,-3 3 25 0,-1 4 2 0,0 4-6 15,-5 8-13 1,-4 8 15-16,-2 5-3 0,0 3-3 0,0-1-5 15,0-1-7-15,5-2 0 16,1-4-3-16,2-3-2 0,3-3 0 16,0-1 1-16,0-4-1 15,2-3-9-15,3 1-12 0,1-5-23 0,3-1 2 16,-1 0-9-16,2-1-65 15,2-5-35-15,0-6-79 0,0-4-155 16</inkml:trace>
  <inkml:trace contextRef="#ctx0" brushRef="#br0" timeOffset="28260.0395">18582 12700 657 0,'-12'-16'0'16,"3"10"270"0,2 5-222-16,-1 4-44 0,3 10-4 0,-1 8 0 15,1 4 0-15,3 4-71 0,2 6-62 0,1 0-124 16,5 2-108-1</inkml:trace>
  <inkml:trace contextRef="#ctx0" brushRef="#br0" timeOffset="28680.0401">18726 13041 748 0,'4'-22'0'0,"-3"0"238"16,-1 1-169-16,-1 3-21 0,-6 6 5 0,-1 5-14 15,-4 7-11-15,-6 0-8 16,-4 12 7-16,-5 8-1 0,-2 3-3 15,4 6-7-15,2 3-7 16,5 0-3-16,4-1-4 0,6-4 2 0,1-5-7 16,5-1 5-1,1-8-2-15,1 0 0 0,4-5-12 0,3-3 2 16,3 0-7-16,4-5 3 15,3-3-5-15,5-7-9 0,4-1-4 16,-1-4 0-16,2-2 3 0,-3-4 17 0,0-1 0 16,-3-5 2-16,-2 1 7 15,0-2 0-15,-5 2-2 0,-2 9 6 16,-5 6-2-16,-4 8 0 15,-3 3 1-15,-1 5 27 0,-6 11-9 0,-4 9 13 16,-3 6-7-16,1 1-7 16,4-3 2-16,3 0-7 0,3-5-10 15,3-5 2-15,0-2-3 0,1 0-2 0,6-6-12 16,-1-4-14-16,5 0-32 15,-3-5-5-15,4-2-37 0,-3 0-172 16,-2-7-122-16</inkml:trace>
  <inkml:trace contextRef="#ctx0" brushRef="#br0" timeOffset="29280.041">17219 12823 638 0,'8'-2'0'0,"-2"-1"206"15,-2 0-170 1,0 2-24-16,-2 0-7 0,-1 1-4 0,-1 0 0 16,0 0 1-16,0 0-4 15,-4 0-68-15,-3 0-74 0,-1 0-39 16,-4 0-81-16</inkml:trace>
  <inkml:trace contextRef="#ctx0" brushRef="#br0" timeOffset="29480.0412">17039 12893 691 0,'5'-4'0'0,"4"-1"189"15,2 0-139-15,3 2-30 0,4-2-14 16,4 1-3-16,4 1-1 15,-1-2-1-15,2 1-1 0,-4 1 0 0,-5 1-74 16,-1 2-57 0,-8 0-132-16</inkml:trace>
  <inkml:trace contextRef="#ctx0" brushRef="#br0" timeOffset="37600.0526">17352 7915 773 0,'2'-16'0'0,"11"-5"64"0,4-7 37 16,6-5-2-16,7-3-24 15,5-3-10-15,7-4-18 0,5-6 3 0,5-4-1 16,8-4-7-1,5-5-5-15,7-1 2 0,6-3-7 0,4 0-8 16,-1 1-15-16,-1 0-3 0,-5 5-5 0,-8 6-2 16,-6 10 2-1,-9 3 2-15,-8 8-6 0,-9 8 5 0,-7 4-4 16,-5 4-14-16,-6 4-4 15,-4 2-12-15,-5 2-15 0,-1 4-14 16,-3 0-32-16,-3 3-75 16,-1 1-36-16,-4-1-138 0</inkml:trace>
  <inkml:trace contextRef="#ctx0" brushRef="#br0" timeOffset="38360.0537">18983 6288 763 0,'-6'-10'0'0,"1"4"201"0,1 4-91 15,1 2-22-15,3 1-49 0,0 13-27 0,3 8-8 16,1 14 5-1,1 5-1-15,0 3-4 0,-2-1 4 0,-1 1-3 16,-2-1-4-16,-2 1 5 16,-7-3-2-16,-4-6-1 0,-3-4 0 15,1-8 1-15,0-6 4 16,2-3 4-16,1-8-6 0,3-5-3 0,3-1 5 15,3-7-6-15,1-11-4 16,3-7-1-16,5-11 3 0,4-7 0 16,3-6 6-16,-1-6 1 0,1-2-5 0,0-7 5 15,-1-2-4-15,1-4-2 16,2 0 4-16,-1 0-6 0,0 4 2 15,3 2 1-15,-1 10-3 16,1 9 0-16,0 11 2 0,-1 11 0 0,3 7-6 16,1 6 9-1,-2 7-1-15,1 3 0 0,-1 8-1 0,-1 13 0 16,-4 8 4-16,-3 5 2 15,-5 3-4-15,-3 1-1 0,-3-1 4 16,-8-2-2-16,-4-2-4 0,-4 0 4 0,-4-1-2 16,-2-6-3-16,2-1 0 15,0-6 5-15,1-5-6 0,4-1-4 16,0-6-15-16,3-1-18 15,3-5-3-15,2-1-21 0,3 0-38 0,4-5-12 16,1-2-92-16,3 0-158 16,4-1-63-16</inkml:trace>
  <inkml:trace contextRef="#ctx0" brushRef="#br0" timeOffset="38780.0543">19361 6016 726 0,'3'-14'0'15,"1"0"253"1,3-1-153-16,-4 0-31 0,1-1-31 0,-2 2-7 15,-1 1-8-15,-1 3-9 16,0 7-7-16,-5 1 7 0,-4 2 5 16,-5 10-7-16,-4 12-5 0,-4 7 8 0,0 9-2 15,1-1-2-15,3 1-5 16,2-7-4-16,6-4-2 0,4-5 0 15,4-5 3-15,2-3-3 16,2-5-10-16,8-3-4 0,0-3-4 0,5-3 9 16,2-4-1-16,2-9-2 15,2-4 3-15,1-2-9 0,-1-3 0 16,0-3 8-16,-3 1 2 15,-2-2 1-15,-3-1 5 0,-3 4 0 0,-3 1 2 16,0 9 0-16,-4 5 3 0,0 4-5 16,-2 4 4-16,-1 0 15 15,0 1-9-15,0 8-10 0,-4 2 3 0,3 4 0 16,-1-3 3-1,0 1-2-15,2-2-2 0,0-1 0 0,0-3-37 16,6 1-34-16,1-4-15 16,1 0-36-16,1-3-59 0,4-1-36 15,-2-2-43-15</inkml:trace>
  <inkml:trace contextRef="#ctx0" brushRef="#br0" timeOffset="39860.0558">19707 5854 277 0,'13'-29'0'0,"-3"-2"167"0,-3 4-70 0,-5 6-23 15,-3 8 1-15,-6 4 23 16,-4 6-13-16,-5 3-30 0,-3 8-7 15,-3 8-7-15,-1 6-8 16,1 3 0-16,2 0-1 0,2 4-6 0,3-1-9 16,5 1-4-16,2-3-4 0,4-2-5 15,3-2-6-15,1 1 0 16,3 0 4-16,6-3 2 0,0-5-5 0,3-4-4 15,2-4 5 1,2-5 0-16,2-2-10 0,4-9 13 0,3-5-2 16,1-6-2-16,5-6-4 15,0-3-3-15,0-3-3 0,-3-4 6 16,-1-3-2-16,-3-2-2 15,-4-4 5-15,-2-2 5 0,-4-3-2 0,-3-2 2 16,-2-1 2-16,-1-2-4 0,0 1 2 16,-1 1 1-16,-2 3-4 15,1 2 4-15,-4 11 1 0,-1 8-4 0,-1 8 2 16,0 13 13-16,0 5 9 15,-2 3-1-15,-2 18-26 0,1 13 3 16,-4 15 2-16,-1 9 10 16,1 6-1-16,1-1 1 0,2 1-1 0,2-6 0 15,-1-4-2-15,0-7-4 0,1-6-2 16,-1-4 2-16,3-2-2 15,0-7-4-15,0-4 4 0,0-7-1 0,5-6-1 16,2-4-9 0,-1-2-1-16,2-2-7 0,1-3 7 0,1-7-3 15,2-5-7-15,2-9 5 16,1-3-3-16,3-7 2 0,1-4 9 15,-1-4 2-15,0 1 2 16,-1 0 2-16,-3 5 1 0,-3 5 0 0,-3 6 0 16,-3 7 4-16,0 9-3 0,-1 3 5 15,-3 5 3-15,-1 1 4 16,0 0-3-16,0 3-6 0,-1 8-8 0,0 7 6 15,-3 7-2-15,1 3 0 16,0 3 0-16,-2 1 2 0,2 2-2 16,1-4 0-16,2-2 5 15,0-2-6-15,7-6 1 0,1-4 0 0,3-1 0 16,2-5-7-16,3-5 3 15,3-5-6-15,2 0 4 0,2-9-3 16,2-8-7-16,0-3 7 0,1-5-4 0,-3-4 3 16,1-1 6-1,-4-3 4-15,-1 0 0 0,-4-4-2 0,-4 0 3 16,-1 2-2-16,-5-2 1 15,-4 8 0-15,-1 5-2 0,-3 7 3 16,-6 11 1-16,-3 6-4 16,-4 4-1-16,-2 13 3 0,1 5 9 0,-1 7 3 15,2 4 0-15,4 5-10 0,2-1 0 0,5-1-2 16,3-1 0-1,2-6 1-15,1-4-1 0,4-4 0 0,2-7 0 16,5-2-1-16,3-6-7 16,2-6 9-16,3-1-1 0,3-10 0 15,1-6 2-15,4-3 1 16,1-7-4-16,0-4 2 0,1-1 2 0,-1-9-4 15,-3-3 2-15,-2-4 2 16,-2-5-4-16,-5-3 2 0,-2 1 1 16,-2-6-2-16,-2 1 0 0,-4 7 5 0,-3 4-3 15,-1 11 10 1,-3 11-3-16,0 9 3 0,0 8 9 0,-2 10 0 15,-3 2-6-15,-3 19-14 16,-4 13 2-16,-1 12 2 0,-1 7-2 16,2 3 2-16,1-1-3 15,1-4 2-15,3-2-3 0,2-3-2 0,4-9 2 16,1-4-1-16,5-6-9 15,4-7-6-15,5 0-13 0,2-7-12 16,3-5-4-16,-1-1-20 0,0-7-82 0,-2 0-10 16,-2-6-75-16,-5-7-116 15</inkml:trace>
  <inkml:trace contextRef="#ctx0" brushRef="#br0" timeOffset="40000.056">20629 5242 482 0,'-1'-11'0'0,"3"0"185"0,10 2-137 0,4-3-11 16,6 2-25-1,5 2-9-15,4 0-6 0,3 0-156 0,0 3-105 16</inkml:trace>
  <inkml:trace contextRef="#ctx0" brushRef="#br0" timeOffset="42630.0596">21161 5002 800 0,'-8'-13'0'0,"1"4"230"16,-4 0-168-16,-1 7-18 0,3 2-4 15,-3 0-20-15,3 5-12 16,-3 5-6-16,2 4 3 0,-2 4-4 0,2 0-2 16,3 1 2-1,2 1 3-15,3-1-6 0,0-2 3 0,2 0 1 16,0 1-4-16,4 0 1 0,2-1 1 0,2 0 0 15,2 3 0 1,-2 0 1-16,3 1-1 0,-2-1 0 0,-2-1 2 16,-1-1-3-16,-3-3 1 15,-3 0 0-15,0-1 0 0,-6-4-5 16,-2 0 5-16,-5-1 0 15,0-4 6-15,1 0-2 0,-3-2-2 0,2-1 1 16,5-2-3-16,0 0 0 16,1 0-27-16,3-2 12 0,2 1-7 15,1-5 7-15,1 5-10 0,0-6 1 0,7 0 13 16,1 0 7-16,5-3 3 15,1-2 0-15,2-3-2 0,4 1 1 16,2-3 0-16,3 0-2 16,1 0-14-16,0-2 7 0,-1 1 0 0,0-3-1 15,-1 2 3 1,-2-1 7-16,-5 1 0 0,-5-1 3 0,-3 1 0 15,-2 2 8-15,-3 0 5 16,-1 4 5-16,-1 2-1 0,-4 1-1 16,2 6 3-16,0 1 1 0,0 1-7 0,-2 2-5 15,0 3-14-15,-1 8 5 16,-5 8 0-16,1 4 3 0,-1 3-1 15,-2 2 1-15,4-1-1 16,0-2 2-16,0 1 0 0,5-8-3 0,1 0 4 16,0-3-8-16,7-3 2 15,-1 0 2-15,0-7-2 0,2 0-2 16,1-5 3-16,3 0 0 0,-1 0-7 0,5-6 3 15,-1-3-8-15,-1-2-7 16,2-2 7-16,-4-1 4 0,1-2-7 16,-3-5 10-16,-3 0 1 15,0-4 0-15,0-1 4 0,-3 1 0 0,3-1 2 16,-1 2 0-1,1 3-2-15,-3 5 0 0,0 5 0 0,-2 6 0 16,1 5 0-16,-2 0 0 16,-1 2-9-16,0 10 3 0,0 0 12 15,0 5-1-15,0 0-2 0,0 0 2 0,0 0-4 16,0-3 0-16,2-1 2 15,1-4-2-15,0 3-1 0,2-4 0 16,-1-2 0-16,0 0-3 16,2-4 3-16,1 2 0 0,0-3-14 0,2-1 8 15,0 0-1-15,1 0-5 16,-1-4-1-16,-1 0-10 0,-1-4-1 15,0 0 14-15,-2-2 2 16,0 0 2-16,-3-4 7 0,-1 0 0 0,1 0-1 16,-2 0 0-16,0 4 6 0,0 3-1 15,-2-2 10-15,2 7 1 16,-2-1-4-16,2 0-10 0,0 3-3 0,0 0-4 15,2-1 1 1,0 1 4-16,3 0 0 0,1-4-18 0,1 0 6 16,-1-3 4-16,0-3 6 15,2 3 4-15,0 0-4 0,-1-1 4 16,-2 3-4-16,2-1 2 0,0 1 0 0,2 0-1 15,1 0 1-15,0-2 0 16,-1 0-1-16,2-1-4 0,-2-1 4 16,0 2 0-16,-2-1 0 15,-4 3 2-15,-1 2 1 0,0 1 0 0,-2 2 10 16,0 0-2-16,0 0-9 15,0 6-2-15,-2 5-7 0,2 6 8 16,-3 1 0-16,-1 5 4 16,1-2-4-16,-1-1 0 0,2-1 5 0,0-4-2 15,1-1-3-15,1 0 0 0,0-5 1 16,0 0-1-16,4-3 0 15,0-3-5-15,3 0 3 0,1-3-2 0,0 0 5 16,3-8 2 0,0-1-4-16,1-3 1 0,2-7 0 0,0-3 2 15,-1-2-2-15,2-7 0 16,-3-1 4-16,1-6 7 0,2-4 8 15,-1-4 1-15,2-4 2 16,-2-4-3-16,-1 2-1 0,1 0-4 0,-1 3-1 16,-3 3-7-16,0 8 4 0,-4 9 1 15,-1 10-2-15,-3 8 5 16,-2 7 2-16,0 4-2 0,-1 12-22 0,-5 13 9 15,-2 13 3-15,-1 6 3 16,-1 4-1-16,3 1-3 0,-2 4-4 16,4-2 2-16,0 1 0 15,1-5-14-15,1-7-2 0,1-3-6 0,1-9 0 16,-2-5 13-16,2-3-2 0,1-5 1 15,0-7 6-15,0-2-1 16,5-5-14-16,1-1 9 0,5-8-1 0,2-5-1 16,4-4 7-1,1-2-6-15,4-6-8 0,-1-3 3 0,-3-3-3 16,2-3 9-16,-2-3 7 15,-1 1 2-15,0 4 0 0,-1 3 0 16,-4 8 4-16,3 4 6 16,-5 2 5-16,0 4-2 0,-1 1-2 0,-1 2-6 15,-1 4-1-15,-4 1-4 0,-2 0 0 16,-1 3 9-16,0-1 6 15,-4 0-13-15,-4 1-3 0,-1 1-4 0,0 6 10 16,-3 6-1-16,3 3-5 16,-3 5 2-16,5 5 3 0,-1 3-5 15,1 0 2-15,5 3 3 16,-1-3-6-16,5-5 3 0,-2 0 1 0,0-7-3 15,3-5 2 1,3-2-2-16,3-6-3 0,-2-2 4 0,7-2 0 16,0-2-2-16,5-8 8 0,3-3-1 0,0-4 1 15,3-5-2 1,1-2-5-16,1-3 2 0,0-6 2 0,-3-1-2 15,1-5 1-15,-1-8 0 16,-3 0-3-16,0-7 2 0,-5-1 1 16,-3 2 1-16,-5-1-4 15,-4 3 2-15,-5 4 1 0,-2 6-2 0,-4 5 4 16,-1 12-3-16,2 10 3 0,-1 9-3 15,-2 6-2-15,-2 18-10 16,-1 8 15-16,-3 16 2 0,-3 10 1 0,5 5-1 16,-3 7-2-16,2-2 0 15,-1-2 6-15,2-4 2 0,8-5 0 16,1-9-2-16,5-6-5 15,-1-7-2-15,0-7 0 0,2-4-1 0,-1-5-3 16,-1-8 2 0,1-1 1-16,-1-5-2 0,2 0 2 0,2-8-3 15,2-6 2-15,6-6-4 0,1-1-15 0,1-4-12 16,1-5 5-1,1 0 2-15,-2 1 3 0,-2-2 7 0,-3 8 8 16,0 4 0-16,-3 9 8 16,-2 7-3-16,1 3 0 0,-1 8 0 15,4 8 18-15,-1 5 4 16,4 2-10-16,0 0-6 0,3-1-4 0,2-6 2 15,1-2-2-15,-1-4-2 16,1-7 0-16,3-1 4 0,-4-3-5 16,2-7 2-16,0-3 6 0,-2-5-4 0,3-1 1 15,-2 1-3-15,-2 1-1 16,0-7 0-16,0 2 2 0,-5-2-3 15,-2-4-3-15,-2 4-3 16,-5-1-4-16,-1 4 5 0,0 4 2 0,-7 5-2 16,0 3 2-1,-3 4 1-15,0 3-5 0,1 3 5 0,-4 7-1 16,3 7 1-16,0 2 4 0,5 5-1 0,2 2 0 15,3 1-13 1,0 0 20-16,3-1-8 0,2-2 2 0,5-4 8 16,-2-3-10-16,7-6 2 15,-1-4 7-15,7-2-1 0,5-5 1 16,4-2-5-16,6-7 0 15,3-1 0-15,2 0 0 0,2-4-1 0,-2-3 0 16,-4-3-4-16,-4-5-3 16,-4-3 6-16,-8-3-2 0,-4-4-5 15,-9-1 4-15,-6 3-1 0,-4 1 1 0,-8 7 3 16,-3 11-2-16,-4 7-9 15,-2 7 10-15,0 6 0 0,-1 11-6 16,0 6 9-16,0 6-4 16,2 6-2-16,3-2 6 0,3 0-3 0,6-5 0 15,4-4-5 1,2-5 4-16,0-5-2 0,4-4 3 0,2-1 0 15,1-3 0-15,6-6 15 16,2 0 3-16,2-10-2 0,4-2-6 16,1-2-4-16,0-5-3 0,-1-5 2 0,2-1-3 15,-2-8 0-15,0-5 6 16,-2 1-2-16,1-9 1 0,-3-3 2 15,-1-5-3-15,-1 1 3 16,-4-2 2-16,-5 6-1 0,-2 6 1 0,-4 6 2 16,-2 12-3-16,-1 9 4 15,0 8 6-15,1 8-5 0,1 12-13 16,-4 11-4-16,-3 10 4 0,-2 14 10 0,0 4-6 15,-1 7-4-15,0 1 0 16,1-1 1-16,0 2 1 0,1-7-6 16,2-3-15-16,1-2-21 15,0-7-32-15,0-3-5 0,1-3-18 0,-1-6-83 16,-1-7-61-1,-2-5-130-15</inkml:trace>
  <inkml:trace contextRef="#ctx0" brushRef="#br0" timeOffset="42910.06">22052 4599 804 0,'0'-6'0'0,"7"-1"75"15,5 0-31-15,4 0 4 16,2-1-5-16,0-3-25 0,3 3-12 0,0 1-2 15,-1-2-2 1,1 4-1-16,-1-1-1 0,-1-1 0 0,-2 0 0 16,-1 0-75-16,-3 1-25 15,-4-2-92-15,-5 3-207 0</inkml:trace>
  <inkml:trace contextRef="#ctx0" brushRef="#br0" timeOffset="43100.0603">21631 4625 741 0,'-5'-2'0'0,"5"-3"161"15,7 0-142-15,5 1-14 0,2-2-4 16,2 2-2-16,-3-2-297 15</inkml:trace>
  <inkml:trace contextRef="#ctx0" brushRef="#br0" timeOffset="61960.0867">6241 9815 472 0,'-4'-12'0'16,"-1"1"164"0,0 0-79-16,-2-3-23 0,1 0-3 0,-2 0 5 15,-1-1-27-15,3-2 0 16,-3-1-5-16,0-3-7 0,0 0-2 15,-1-2 10-15,-3 1-2 16,0-1-7-16,0 3-2 0,-5 0-12 0,-1 2 4 16,-1 0-6-16,-3 3 7 15,1 1-12-15,-1 5 2 0,-3 4 2 16,0-2 5-16,2 2-11 0,-2 2 4 0,-1 1 5 15,1-1 0-15,-3 1 0 16,1 2 5-16,1 0-8 0,-2 5-4 16,0 4 0-16,-4 3-1 15,3 5-1-15,-2 1 1 0,0 1-3 0,2 4 1 16,0 1 0-1,2 1 1-15,-1 0-1 0,1 0 2 0,0 0-2 16,0 2 2-16,2-1-1 0,2 0 0 0,2-1 7 16,1 0 0-16,2-1-2 15,-1 0 1-15,3 2-3 0,0 0-2 16,3 5 3-16,-1 3-3 15,1 1-1-15,-2 6 6 0,-1 1-1 16,-1 1-2-16,0 3 8 16,0 0-3-16,-2 4-3 0,0 2 1 0,-1-1-1 15,2-1-2-15,0-1-1 16,1-3 0-16,1 0-2 0,0 0 4 15,3-1-2-15,2 0-1 0,4-4 0 0,0 0 1 16,2 1 0-16,-1-3 0 16,4-1-2-16,-1 2 2 0,-2-1 1 15,4 3-1-15,0 4-3 16,0-3 0-16,0 0 5 0,1-2-4 0,-1-2 2 15,2 1-1-15,0-2-2 16,0-3 0-16,0-2 6 0,0-3-4 16,2 0 1-16,3 1-2 15,-2 3 0-15,4-2 2 0,-3-3-4 16,3 2 2-16,-2-6 0 0,1-1 2 0,0-1-6 15,1-3 5-15,-1 0-1 16,1 1-2-16,0 1 2 0,1 2 1 0,1-3-4 16,-1 0 3-1,0-2 0-15,2-2-2 0,1 3 1 0,2-1 2 16,0 1 1-16,2-2-6 15,1-3 2-15,3 1 1 0,3 1 0 16,-1-3 9-16,3 2-13 0,-1-4 8 0,-2 1-3 16,0 0-1-16,0-1 0 15,-3 0 2-15,2 0-2 0,2-2 0 16,-3-1 10-16,2 1-15 15,-3-3 9-15,0-2-3 0,-1 2-1 0,3-1 0 16,-1 1 2-16,0 3-1 16,-1-5-2-16,-1 2 2 0,-1-3-1 15,-1-3 0-15,1 0 1 16,1-1-1-16,2 0 0 0,1 0 3 0,2 0-3 15,3-2 0-15,0 1 3 0,-1-6-1 16,1 0 3-16,-3-3-4 16,-1-2-2-16,-2 3 2 0,1-2 5 0,-3 0-4 15,1-1 5 1,2-2-1-16,1 0-2 0,0-4 4 0,0 0 3 15,-1-1-4-15,0-1 1 16,-1-1 4-16,0-1 2 0,1-1 3 16,-2 0-5-16,0 1-5 15,-1 0 2-15,-1 1-3 0,-3 0-2 0,-1 2 5 16,1-3-2-16,-1 1 0 0,1-2 3 15,1 1 0-15,-3-3 2 16,2-3 2-16,-1-3-3 0,4 0-1 0,-1-1-2 16,0-1-1-16,1-1-5 15,0 2 4-15,-1-2-3 0,-1 3 0 16,-1 1 1-16,-1-2 4 15,-1 1 1-15,-2-2 2 0,-1-5-2 0,-1-2-3 16,0-3 1-16,1-3-2 0,1-3-4 16,1 1 3-16,-1-4-2 15,2 2-3-15,-3 4 2 0,0-2 0 0,2 3-2 16,-2 3 2-1,-1 1 1-15,-1 5-2 0,-1-1 0 0,1 1 3 16,-1 1-4-16,-1-3 2 16,1-1 4-16,0-4-3 0,-3-3 1 15,0-2 0-15,-1-2-2 16,-1-1 3-16,0 0-4 0,0 1 0 0,-4-2 0 15,2-3 2-15,-2 1-3 0,-1 2 1 16,1 2 0-16,-2 7 0 16,-1 1-2-16,-1 4 2 0,-1 2 0 0,-1 2 0 15,-1 0 0-15,-3 5 0 16,0-3 0-16,-2 3 0 0,-5 0 0 15,0-2-4-15,-4 1 2 16,-2-1 0-16,0-2 2 0,-3 4 0 0,0-1-12 16,-1 1-8-1,1 4-6-15,-1 0-13 0,1 3 3 0,4 5-11 16,2 2-22-16,2 6-10 0,5 6-38 0,1 3-15 15,5 8-11 1,5 16-56-16,0 5-180 0,-1 0-29 0</inkml:trace>
  <inkml:trace contextRef="#ctx0" brushRef="#br0" timeOffset="70640.0989">8670 11670 343 0,'9'-30'0'16,"1"-2"206"-16,0-5-172 0,0-2 33 0,0 3 29 15,-5 2-24-15,-2 11-29 16,0 7 11-16,-2 6 12 0,-1 7-15 16,0 3-16-16,0 0-20 15,0 7-23-15,0 16-4 0,-4 19 24 0,-2 16 48 16,-1 16-15-1,-1 11-6-15,-1 8-12 0,-2 4-8 0,1-2-8 16,3 1 1-16,1-11-3 0,1-10-4 0,3-10-1 16,0-8-2-1,0-12-1-15,1-6 0 0,0-5 1 0,1-9-2 16,0-4 0-16,0-5 0 15,2-8 0-15,1-1 0 0,1-3-8 16,0-4-5-16,2 0-11 16,5-6 9-16,2-9 6 0,5-4-28 0,1-6 4 15,0-6-3-15,2-5 13 16,0-7 17-16,-2-4 2 0,-1-3 2 15,-1-2 4-15,-3-1 0 0,0-1-1 0,-2 4 4 16,-4 7 1-16,-1 6 2 16,-4 13 8-16,-2 12 10 0,0 7 6 15,-1 5-26-15,0 12-12 16,0 13-5-16,-1 16 22 0,-6 11 26 0,-3 9-16 15,-1-2-5 1,0-4-9-16,-2-2-1 0,2-9-4 0,-2-5 1 16,0-5-1-16,-1-8-1 15,1-4-1-15,2-8 0 0,3-6 3 16,1-4 0-16,3-4 3 0,-2 0 1 0,0-3 13 15,-1-3 1-15,-5-4-6 16,0-4-6-16,-2-1-6 0,-4-9-1 16,-2-2-2-16,0-2 0 15,-5-4 0-15,-1 0 0 0,4 4 0 0,-1 2 0 16,4 9 2-16,5 5-4 15,0 0 3-15,3 7-3 0,2 2-20 16,1 1-7-16,6 2-29 0,-1 0-65 0,3 0-59 16,0 0-140-16,0-4-322 15</inkml:trace>
  <inkml:trace contextRef="#ctx0" brushRef="#br0" timeOffset="71590.1002">8664 10195 524 0,'-1'-2'0'0,"1"1"146"16,0 1-101-16,0 0-5 15,-1 3-7-15,0 12-28 0,-4 14 42 16,-5 14 36-16,1 15-12 15,-3 10-18-15,-1 9-3 0,4 6 3 0,0 4-21 16,3 2-18-16,4-2-10 16,-1-7-1-16,0-9-3 0,3-11 0 15,0-9 2-15,0-12-3 16,0-7-3-16,2-7 3 0,-1-6-9 0,-1-5 0 15,2-6 7-15,-1-3 1 0,-1-3-3 16,0-1 6-16,0-1-2 16,0 0-6-16,0-4 9 0,-3-8-4 0,0-3-71 15,-2-7 45 1,2-5 3-16,1-4 4 0,1-7 3 0,0-8 9 15,1-11 0-15,0-6 6 16,4-7-2-16,6-2 4 0,3-2 0 0,2 1 1 16,2 4 0-1,0 4-1-15,-3 5 1 0,-4 5 0 0,-5 6 0 16,-2 10 10-16,-3 10 10 0,0 12 8 15,0 10 11-15,-3 5 5 16,-2 2-22-16,-4 9-19 0,-7 15-5 0,-6 13 4 16,-7 11 10-16,0 5 3 15,-4-1-7-15,3-2-5 0,-3-1-2 16,5-6 2-16,4-11-6 15,10-13-7-15,4-9 10 0,6-9 0 0,2-1 0 16,-1 0 7-16,3-4-2 0,1-6-8 16,4-8-9-16,7-5 10 15,4-6 4-15,3-5 6 0,2-5-4 0,1-4-4 16,1-3 0-1,4-5 4-15,1-1-3 0,1 2 3 0,0 2 2 16,-1 12 7-16,-6 8 4 16,-3 9 5-16,-3 10 7 0,-1 7-6 15,-2 2-6-15,3 14 0 16,-1 8 4-16,-1 7-3 0,-1 4-6 0,-1 4-8 15,-4-3-1-15,1 1-3 0,-3-2 0 0,-1-2-31 16,0-3-23 0,3-2-5-16,-1 2-20 0,-1-1-45 0,-2 1-29 15,-4-1-46-15,0-2-158 16</inkml:trace>
  <inkml:trace contextRef="#ctx0" brushRef="#br0" timeOffset="72540.1015">3922 12218 612 0,'-8'-8'0'0,"4"3"228"0,2 1-116 15,2 1-43-15,-1 2-6 0,1 0 7 0,0 1-42 16,3 0-25-16,7 1-6 16,6 3 6-16,10 1 34 0,10 2-21 15,9-2-2-15,11 0 0 16,8-5 2-16,12 1 1 0,6-7 8 0,5-4 8 15,4-3-6-15,-2 0-2 16,-3-1-7-16,-10 3-4 0,-8 0-9 16,-11 3-3-16,-13 2 0 15,-9 3-1-15,-7 0-2 0,-9 0 2 16,-6 3-1-16,-7 0 0 0,-4 0-38 0,-2 0-2 15,0 0-13-15,0 0 11 16,-2 0-3-16,-6 0-5 0,-8 0 8 16,-3 3-26-16,-6 1-13 15,-4-3 7-15,-3 3-6 0,-5 0-78 0,-3 3-42 16,-6-4-83-16</inkml:trace>
  <inkml:trace contextRef="#ctx0" brushRef="#br0" timeOffset="72830.1019">3943 12477 650 0,'40'-5'0'0,"12"-4"345"15,11-3-196-15,11-5-55 16,11-1-20-16,8-1-10 0,9-1-18 0,-1-1-13 15,0 2 1-15,-2 0-11 0,-6 1-3 16,-7 5-2-16,-11 2-9 16,-12 2-7-16,-12 2-4 0,-10 2 4 15,-9 1 1-15,-4 3-4 16,-6 1 0-16,-4 0-1 0,-6 1-37 0,-5-1-7 15,-4 0-4-15,-3 0-18 16,0 1 12-16,-7 5-18 0,-8 0-19 16,-8 6-9-16,-8-1-51 15,-7 3-82-15,-10-4-50 0</inkml:trace>
  <inkml:trace contextRef="#ctx0" brushRef="#br0" timeOffset="73180.1024">4089 12678 860 0,'40'-12'0'0,"11"-3"237"16,7 1-141-16,3-1-21 15,7 0-26-15,8-2-10 0,6-1-9 0,3 1-8 16,-1 2-12-16,-7 0-3 16,-5 1-1-16,-4 0-5 0,-5 0-1 15,-4 1 0-15,-5 1 4 16,-8 0-4-16,-7 2 0 0,-10 3 3 0,-11 2-3 15,-4 2 0-15,-9 3-11 0,-4 0-34 16,-4 0-2-16,-13 8-19 16,-10 4-28-16,-12 2-24 0,-11 3-30 0,-5 0-10 15,-7 0 11 1,-5 3 10-16,-3 2 12 0,-3 1 4 0,-2 2-42 15</inkml:trace>
  <inkml:trace contextRef="#ctx0" brushRef="#br0" timeOffset="73380.1027">4180 12791 150 0,'-36'20'0'0,"12"-5"190"0,10-3-95 16,7-2-21-16,7-4-2 0,6-1-9 15,11-5 31-15,8 0 47 16,15-6-29-16,12-2-24 0,8-7 3 0,7 3-26 16,5-2-19-16,7-3 6 15,5 2-19-15,3 2-10 0,1 2-17 16,-4 1 5-16,-7 1-10 15,-7 1 0-15,-10 1 1 0,-12 1-1 0,-10 2-2 16,-13 2-4-16,-10 1-18 0,-9 1-35 16,-6 0-23-16,-5 4-53 15,-11 6-88-15,-6 0-94 0</inkml:trace>
  <inkml:trace contextRef="#ctx0" brushRef="#br0" timeOffset="83570.117">10204 8211 337 0,'0'-10'0'16,"0"1"166"-16,0-1-103 15,-4-2-1-15,1 2-13 0,3 1-9 0,-4 1-12 16,1 1 0-16,1-3 4 16,-1 0 4-16,-1-3 7 0,2-1 1 15,-3-4 4-15,-1 1-3 16,1-1-10-16,-1 0-3 0,-2-1-7 0,-1 0-3 15,1 1-3-15,-3-1-7 0,-2 1-4 16,0 0-3-16,-5 0 1 16,1 2-2-16,-2 2 0 0,-2-1 3 0,-1 3-1 15,1-1 0-15,-1 0 5 16,-2 2-3-16,1-2-3 0,-2 2 14 15,3 0-7-15,-2 0-9 16,-2 1 6-16,2 3-6 0,-2 1 1 0,-3 1-2 16,-3 4-1-1,-2 1 1-15,-4 0-2 0,0 4 0 0,-1 1 0 16,-3 5 1-16,-1 0 0 0,1 2-2 0,0 4 2 15,-2 0 1 1,3 3-4-16,-3 1 3 0,2 1 0 0,4 0-2 16,0 0 2-16,0 2 0 15,4 1-1-15,-1-1 0 0,4 1-1 16,-2 0-1-16,5 0 4 15,-2 0 7-15,1 5-6 0,0 1 1 0,-1 3 0 16,1 0-2-16,2 1 6 0,3 0-4 16,2 0-3-16,3 1 1 15,2 0-3-15,3 2 1 0,2 1 0 0,1 2 2 16,0-2-2-16,0 6 0 15,1-1 1-15,0-1-1 0,1 0 0 16,2 0 3-16,0-1-1 16,1-3 4-16,1 2-5 0,1-4 3 0,0 0 2 15,3 3-4 1,-1 0 1-16,1 2 0 0,0-1 0 0,2 0-1 15,-4 1 3-15,2 1-4 0,-2-1-1 0,0 2 0 16,0-2 3 0,1-5-4-16,0 2 2 0,2-2-2 0,0 1 0 15,2 0 1-15,3-2 0 16,4 2 0-16,0-3 1 0,1 0 1 15,4 1-4-15,0-2 4 16,0 3-2-16,4-1 0 0,-2-2 0 0,1 0 2 16,0 0-3-16,1-1 2 15,0-1 2-15,1-3-4 0,1 1 2 16,0 0-1-16,0-1 0 0,0 0 4 0,-1 1-3 15,0-3-1-15,1 0 0 16,1-1 4-16,0-1-4 0,4-1 0 16,-2 0 0-16,2-1 2 15,2 0-2-15,-2-1 0 0,2 1 0 0,-2 0 1 16,-2-1 1-1,2-1-3-15,-2 0 2 0,4-3 0 0,1-3-1 16,0-1 0-16,-1 0 5 0,3-2-5 0,3 0 0 16,2-3 7-1,3-3-7-15,1 0 0 0,-2-2 6 0,3-1-8 16,-2 0 4-16,-1-2-3 15,-1 0 2-15,-2 0 1 0,-3-4-1 16,0 0-2-16,-3-2 2 16,3-1 3-16,-1-1-3 0,2 1 2 0,-1-3-1 15,0 0-2-15,0-1 0 16,0-1 0-16,3 1 1 0,-3-6 0 15,1 0 0-15,-3 0-1 0,-1-5 0 0,-1-4 12 16,1 2-2-16,1-8 6 16,-2 1-4-16,3-1-3 0,-2-3 5 15,0-1-7-15,-4-1-4 16,-3 0 3-16,0-2 0 0,-2 2-2 0,-3-5 8 15,-2-2-5 1,1-2 2-16,-2-5 8 0,0-2-6 0,-1-3-4 16,1-2-2-16,2 1-2 15,-2-2-3-15,2 1 0 0,0 0 3 16,-2-2-3-16,-1-1 3 0,-1-3-2 0,-2 0-1 15,-3-1 0-15,-2 1 9 16,-2 0-6-16,-4 2 1 0,2 3 2 16,-4 1 2-16,-2 2 2 15,-2 0-6-15,2 0-1 0,-3 0 0 0,-3 1-4 16,-1 4-2-16,-2 0 2 15,-2 4 1-15,-4 1 0 0,0-1-3 16,1 4 4-16,-3-3-2 0,-3 0 0 0,0-1 0 16,-3 1-5-16,-2 2-4 15,-1 1-8-15,-1 4-10 0,-2 1 5 16,1 4-41-16,-3 5 13 15,-2 5 1-15,1 7-23 0,-4 10-13 0,-3 5-21 16,1 3-31 0,-2 10-100-16,-3 0-99 0</inkml:trace>
  <inkml:trace contextRef="#ctx0" brushRef="#br0" timeOffset="97920.1371">16713 4512 491 0,'-3'-14'0'16,"-1"3"87"-16,-4-4-59 15,0-1 0-15,-2 1-9 0,0-2 5 0,-1 1-2 16,1 1 0-16,2 0-5 15,-1-3-1-15,0 0-1 0,0 1-6 16,-1-4-2-16,-1 3-4 0,-3-1 2 0,2 0 6 16,-3 2-3-16,2 2 7 15,-2-4 2-15,3 2 1 0,-1 1 7 16,0-2-10-16,-2 2 0 15,-1-1-5-15,2-3-2 0,-4 2 0 0,0 0-2 16,-2 0 1 0,0 2 3-16,-3 0 2 0,3 0 7 0,0 2-1 15,-3 0 0-15,3-2 0 0,-2 3-5 0,2-1-2 16,-1 0-5-1,-2 3 1-15,-1-2-4 0,-2 2 0 0,0 2 0 16,-1-2-5-16,-2 3 2 16,1 3 0-16,-1-2 2 0,2 3-2 15,0 1 0-15,0 1 0 16,3 0 1-16,-1 2 1 0,-1-2-3 0,-2 2 2 15,0 2 2-15,-2-2-1 16,1 2 2-16,-1 3-1 0,1 2 2 16,-4 2 0-16,0 5 1 0,0-1-4 0,-1 0 1 15,0 0-2-15,4 3-1 16,0-4 0-16,2 2 7 0,2-2-3 15,0 0 5-15,-2-1 0 16,2 3 2-16,-1-1 1 0,-1 3-5 0,-2 0-2 16,1 1 0-1,0 2 4-15,0 1-7 0,2 3 6 0,-1 1-7 16,3 0-1-16,-2 0 0 15,0 2 3-15,0 0-3 0,0-1 0 16,-2 2 0-16,2-1 1 0,2 0-1 0,0 1 3 16,1-1-3-16,0 0 0 15,0 2 11-15,0-1-6 0,1-3 4 16,1 5 0-16,3 0 1 15,0-2-1-15,-2 4-2 0,2-2-3 0,0 3 3 16,1 1-3-16,2 1-2 16,0-2 3-16,1 2-1 0,1-3-3 15,-1-1 6-15,2 2-3 0,-3-2-2 0,1 1 4 16,0 1-1-16,-1 1-1 15,2-1 5-15,1 0-4 0,1-1 1 16,0 1 0-16,1 1-1 16,-2-1-1-16,4 1 2 0,0 0-1 0,2 0-3 15,-2-4 4 1,3 5 0-16,0-3-2 0,1 2 2 0,0 0-3 15,2-1-3-15,1-1 0 16,-1-2 5-16,2 2-5 0,0-2 0 16,0 0 5-16,1 3-5 0,3-3 0 0,0 1 8 15,2 0-5-15,-2 0 2 16,2 1-1-16,1-1 0 0,1 3 3 15,0-4-4-15,0 0-2 16,1 1 2-16,-2-4-3 0,1 1 0 0,2 1 4 16,-1-1-2-16,2 2-3 15,1 0 2-15,-1 0 3 0,3 2-4 16,0 1 4-16,1 0-2 15,0 1-2-15,2 1 0 0,0 0 2 0,0 0-2 16,3 0 0-16,-2 1 3 0,1-2-3 16,2-2 0-16,-2 1 2 15,2-3-2-15,0 2 0 0,1 1 3 0,0-2-3 16,0 0 0-1,3-1 2-15,-4 1-2 0,1 0 0 0,0 0 4 16,0 0-6-16,1-1 4 16,0 1 0-16,0-1-4 0,2 0 3 15,-1 0 0-15,3-3 1 0,0 1 1 0,-2-2-5 16,3-3 3-16,-2 0 0 15,2-1 3-15,1 0-5 0,-2-2 2 16,-1 0 2-16,3 0-2 16,-3-1 4-16,0 0-2 0,2-1-2 0,-2 1 1 15,0-2 0-15,2 1-1 16,-2-2 4-16,2 0-7 0,-1-2 2 15,1-2 0-15,0 2 5 16,0-4-6-16,0-1 2 0,-1 1 1 0,-1-2-3 16,0-2 2-16,-1 0 0 0,0-1-1 15,-1-1 0-15,1 1 0 16,2-4-1-16,-1 0 2 0,1 0 5 0,1 0-6 15,-1 0 0 1,-1-1 6-16,0-3-6 0,3-1 0 0,1-1 11 16,-1 2-9-16,1-1 2 15,0-2-1-15,-1 0-3 0,1-2 0 16,-3-2 2-16,1 2-1 15,-2-1 3-15,-1-3-3 0,0 4 0 0,0-4 0 16,0-1 0-16,-1 0 1 0,-1 0 3 16,2 0-1-16,-2-1-3 15,2 0 4-15,-1-2-5 0,-1-1 0 0,1-1 0 16,-1 0 4-16,-1-2-5 15,1-1 2-15,-4-1 3 0,3-2-5 16,-2-1 2-16,0 0 1 16,-2-2-3-16,3 1 2 0,-4 0 3 0,2 0-3 15,0 1 4-15,-1-3 0 0,3 1-4 16,-2-1 5-16,0 0-3 15,1-2-4-15,-2 0 2 0,2-2 5 0,-4 1-7 16,4-3 2 0,-1-1 3-16,-3-1-2 0,1-2 2 0,-1 1 0 15,0 0-1-15,-1-5 2 16,0 4 0-16,0-2-2 0,0 0 2 15,-2 3-1-15,0-2 2 16,0 2 3-16,-1 0 3 0,-3-1-1 0,2 1 9 16,-2-1-5-16,-1-3-5 0,-1 0 2 15,-2 0-7-15,-1-3-1 16,-1 0 3-16,-1-2-4 0,-1-1-4 0,0 0 2 15,-1-3 2-15,-1 0-4 16,-3-3 2-16,-1-2 1 0,1 2-2 16,-2 0 0-16,2 4 3 15,0 5-4-15,-1 0 2 0,-2 3 6 0,2 3-8 16,-5 0 2-1,-1 1 4-15,2 1-8 0,-6 0 4 0,1 0-1 16,-2 2 0-16,-3-3-1 0,1 0 1 0,-2 1 0 16,-1-4-1-1,2 1 1-15,-2 0 0 0,2 0 0 0,1 4-1 16,0 2-3-16,-2 0 5 15,-1 5-2-15,-1 2-24 0,-2 4 3 16,-2 7-17-16,-4 1-19 16,-3 7-5-16,-6 7-38 0,-5 1-13 0,-9 0 4 15,-5 12-39-15,-6 1-151 0,-8-7-176 16</inkml:trace>
  <inkml:trace contextRef="#ctx0" brushRef="#br0" timeOffset="123240.1725">11769 4812 372 0,'-4'-20'0'0,"1"-2"90"0,-4 1-28 16,2-4-11-16,-5 3-26 15,-1-3-1-15,-3 0-10 0,-1 5-1 16,-1-2 2-16,1 1-10 15,-1 0 7-15,0 0 1 0,-2-2-4 0,2 1 0 16,-4 0 6-16,1-3-3 16,0 4 4-16,0-3 5 0,-1 2 4 15,0 0 10-15,0-1-2 16,-1 3-16-16,-3 0-1 0,-2 1-6 0,-2-1-4 15,-2 2 2-15,-3 0 2 0,-2-3-2 16,-2 5-1-16,-2-2 9 16,-1 1 1-16,1-1-1 0,-2 2 9 0,-3 0-9 15,0 4-8 1,-3 1 0-16,1-1-3 0,5 3 0 0,-3 3-4 15,3 3 0-15,0 0-1 16,-1 0 0-16,1 2 0 0,-1 1 0 16,0 3 0-16,-1 4 0 15,1 2 0-15,-3 0 0 0,4 0 0 0,-3 0 0 16,1 4 0-16,-1-1 0 0,1 3 1 15,-2 2-1-15,1-2 0 16,3 2 6-16,1 1 0 0,3 1-1 0,0 4-4 16,3 0 0-16,-2 5-1 15,3 1 0-15,-2 2 0 0,1 0 1 16,-1 3-1-16,2-1 0 15,0 2 0-15,2 4 1 0,-1-1-1 0,1 2-2 16,-1 5 2-16,2-1 0 0,3-1 2 16,0 1-3-16,1-1 1 15,2 2 0-15,-1 2 1 0,3-3-1 0,0 2 0 16,3 0-2-1,2-3 3-15,4 1-1 0,1 1 0 0,3-1 0 16,-1 0 1-16,2 4-1 16,1 1 0-16,1 0 0 0,3 3 1 0,2 0-1 15,0 0 0 1,1 1 0-16,0-2 1 0,0 0-1 0,1 0 0 15,3-3 0-15,0-1 0 0,2 1 2 0,1-2-4 16,-1 0 4 0,0 1 0-16,1 0-2 0,-1-2 0 0,0 1 2 15,4-1-1-15,1 1 0 16,1 0 0-16,4-2 0 0,1-1 3 15,3 0-4-15,1-1 0 16,0-1 3-16,0 1-2 0,3-5 0 0,-2-1 1 16,3-2-1-16,-2 2 1 15,1-2 2-15,-1-1-1 0,3 0-2 16,-1-2 4-16,-1 1-4 0,0 0 0 0,0 2 0 15,1-2-1-15,-1 0 0 16,1-3 0-16,1-1 0 0,1-2 0 16,1-2-2-16,1 1 3 15,2-1 0-15,0-2 0 0,1-1 1 0,-1-3-2 16,-1 2 0-1,2-3 0-15,-3 0 2 0,2-2-2 0,1-1 2 16,-1-1-2-16,0-1 8 0,2-1-5 0,-4-1-1 16,2 0 0-1,3-3 2-15,-2-2-1 0,3-1 1 0,4 1-1 16,-2-4-3-16,2 0 0 15,1 1 2-15,1-2-2 0,0 0 0 16,-1-4 2-16,-1 0-2 16,-1-1 0-16,0-2 0 0,-3 1 0 0,3-3 3 15,0 0-2-15,-1-2 2 16,3 0 1-16,-2-2 5 0,-5-3 6 15,1-4 2-15,-1-1 1 0,-1-1-1 0,1-1-4 16,1 1-1-16,0-3-5 16,-1-1 1-16,1-2-4 0,-4-3-1 15,1-2 0-15,1-2 0 16,-3-3-2-16,0 1 1 0,1-1 0 0,-3 1 1 15,2-1 2 1,0-2-1-16,-3 0 1 0,0-3-2 0,-1 1 3 16,-4-1 1-16,1 1 3 15,-2-4 2-15,-2-2-1 0,1 0-1 16,-2-2-3-16,-1-1 1 0,2-1 1 0,2 1-7 15,-1-1-2-15,1 0 0 16,-1-1 3-16,-1 0-4 0,-3-3 2 16,1 3-1-16,-4-1 0 15,-1-1 13-15,0-1 4 0,-2 1-1 0,1-2-2 16,-3-2-9-16,-2 5 5 15,-4-4-2-15,-1 0 2 0,-1 0-3 16,-4-3 3-16,-1 2-5 0,-1 0-1 0,-1 1-2 16,0 0 0-1,-1-1-1-15,-1 4 2 0,2 1-5 0,-5 0-1 16,-1 2 2-16,0 3-7 15,-3 3-17-15,-2 2-1 0,-4 3-13 16,-5 2-9-16,-4 0-7 16,-4 4-12-16,-4 5-38 0,-7-2-16 0,-5 3-36 15,-12 3-106-15,-4-5-260 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9T09:25:01.96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16075 2876 573 0,'0'-12'0'0,"2"0"214"16,1-1-128-16,-1 1-15 15,1-1-4-15,0-1-22 0,0-2-9 16,-1-1 2-16,2-1-1 0,-2-1 0 0,-1-2 1 16,1 0-1-16,-2 1-10 15,-2 4-2-15,2 0-6 0,-6 4-5 16,1 2-4-16,-6-1-1 15,0 5-6-15,-4-1-1 0,-4 5-1 0,-2-1-2 16,-2 3 1-16,-3 0 2 16,0 2-2-16,-1 4 0 0,0 6 6 15,2 0-1-15,1 2 8 16,2 3-5-16,3 1-3 0,-1 0 1 0,4 3-1 15,1-3-5-15,3 1 0 0,1-1 5 16,2-2-5-16,3 1 2 16,2-4-2-16,3 1 0 0,1-2-2 0,0 0 2 15,0 0 0 1,2 2-2-16,2-2 2 0,3 1 0 0,-1-1 1 15,2 0 0-15,2 1-2 16,3-1 1-16,0 2 2 0,3-2-3 16,3 1 2-16,-3-2 1 15,4-1-2-15,-1 2 0 0,1 2 4 0,0 3-5 16,-1 0 2-16,-2 0 2 0,0 1-5 15,-1 0 4-15,-3 2-4 16,-1-1 1-16,-1 0 2 0,-2 1 1 0,-3-1-2 16,-1 4-1-16,-4-1 1 15,-1 1 0-15,0 0 0 0,-4 0 2 16,2-2-2-16,-4-3 0 15,0 2 3-15,2-3-4 0,-3-1 2 0,-3-1-3 16,3-3 1-16,-3-2 2 0,-3 1-1 16,-2-3 1-16,-2-1 4 15,-1-2-2-15,-1-5-4 0,-3 0 2 16,2 1 4-16,-3-2-5 15,1-4 13-15,4-1-2 0,0-1-2 0,2-1-2 16,2-3-3-16,2-4-2 16,1-2 1-16,2-3-1 0,-2-3-2 15,3-3 0-15,-3 1 4 16,3 2-4-16,1 3 0 0,2 5 0 0,3 4-8 15,2 3-25-15,0 3-18 0,4 3-45 16,6 2-33-16,3 0-27 16,3 1-133-16,-2 3-113 0</inkml:trace>
  <inkml:trace contextRef="#ctx0" brushRef="#br0" timeOffset="310.0004">16272 3225 754 0,'0'-3'0'15,"0"3"162"-15,0 0-79 0,0 6-34 0,-2 10-9 16,-1 4-11-16,-3 5 0 0,0-1-1 16,-5-2-5-16,3 2-11 15,-1-3-2-15,2-1-7 0,0-2-1 0,3-2-4 16,-2-3 4-16,2 2-2 15,2-4 0-15,1 1-33 0,1-2-8 16,0-3-52-16,0 0-60 16,0-4-64-16,2-3-205 0</inkml:trace>
  <inkml:trace contextRef="#ctx0" brushRef="#br0" timeOffset="480.0006">16286 2888 524 0,'2'-29'0'16,"-1"9"252"-16,0 11-151 0,-1 4-42 15,1 5-38-15,2 2-22 16,-2 8-8-16,3 7-8 0,1 5-37 0,3 4-84 16,-2 3-68-16,0 0-75 15</inkml:trace>
  <inkml:trace contextRef="#ctx0" brushRef="#br0" timeOffset="1110.0015">16594 3275 622 0,'0'-15'0'0,"-3"-2"225"0,0-1-114 16,-3 0-18-16,1-1-18 15,-4 2-15-15,-4 1-15 0,-1 6-1 16,-3 3-2-16,0 6-3 16,1 1-10-16,-2 9-13 0,-1 8-8 0,1 5-4 15,2 4-1-15,4 4-2 16,0 1-1-16,4-1 0 0,-1 1 2 15,5-4-2-15,1-2-9 0,3-1-4 0,3-3-6 16,2-1 5-16,5-4-5 16,3-4-1-16,1-2 2 0,4-3-2 15,2-6 0-15,1-2 9 16,1-7 3-16,-1-6-2 0,-1-3 7 0,-1 0 2 15,0-6-1 1,0-3 3-16,-3-1 2 0,-3-2-4 0,-1 4 2 16,-3 5 3-16,-3 2-2 15,-3 7 9-15,-1 4 0 0,-1 2 1 16,-1 3 1-16,0 2-1 0,-3 2-10 0,-3 9-1 15,-1 7 0-15,-4 6 2 16,2 8 8-16,-1 6-6 0,-1 5 10 16,-1 5-3-16,-2 2-9 15,-1 4-1-15,0-3 0 0,0 2-1 0,0-5-1 16,0-4 0-16,1-6 4 15,0 0-5-15,-1-4 2 0,0-2 0 16,0-5-1-16,0-5-4 0,0-5 4 0,-2-7 0 16,0-2-3-16,-2-4 4 15,-3-4-2-15,-3-3 2 0,-3-7 3 16,0-3-5-16,1-3 2 15,2-2 5-15,2-1-7 0,2-2 2 0,5-1 1 16,4 1-2 0,4-1-4-16,4 3-21 0,4 0-35 0,1 1-10 15,6 1-53-15,0 0-103 16,1-1-108-16</inkml:trace>
  <inkml:trace contextRef="#ctx0" brushRef="#br0" timeOffset="1580.0022">16792 3248 771 0,'0'0'0'0,"-1"10"123"16,-5 7-48-16,-3 10 19 0,1 6-37 0,2 2-24 16,1 0-11-1,-1-4-9-15,2-4 2 0,-2-5 9 0,0-7 10 16,2-4-3-16,0-2 0 15,0-6-7-15,3-2 0 0,0 1-7 16,1-2-4-16,0 0-6 0,0-4-4 0,1-4 0 16,3-4-6-16,3-5-3 15,1-3 7-15,3-3-2 0,3-3-21 16,1-6 12-16,3 1 0 15,0-2-8-15,3 0 5 0,0 5-5 0,-1 3 4 16,-2 7 9-16,0 7 4 16,-6 4-2-16,-3 7 4 0,-1 4-2 15,-3 8-7-15,1 5 10 16,-2 6 4-16,0 4-1 0,-1 2 3 0,-1-1-5 15,0-2 1-15,-2-3-1 0,0-2-1 16,0-2-3-16,0 0-1 16,0 1-26-16,0-3-44 0,2-1-19 0,1-1-33 15,1-4-124 1,3-2-86-16</inkml:trace>
  <inkml:trace contextRef="#ctx0" brushRef="#br0" timeOffset="3560.005">17279 3267 626 0,'13'-28'0'0,"-6"8"308"0,-6 3-179 15,-1 4-50-15,-4 5-15 16,-4 0 1-16,-5 4-24 0,0 4-5 0,-4 0-10 16,-1 2-10-16,-2 10-5 15,-2 2-4-15,-2 3 2 0,2 7-3 16,0 1-4-16,-1 6 0 15,4-1-1-15,2 3-2 0,0 0 0 0,4-3 1 16,3 1-53-16,5-7 17 0,4-5-5 16,1-3-1-16,5-5 2 15,6-3-12-15,3-6 4 0,5-2 7 0,0-7 0 16,2-5 12-1,-1-5 12-15,1 0 3 0,-2-2 1 0,1-3 13 16,-2-2 0-16,0-2-1 16,0-1 1-16,-2 2 0 0,-3 3 0 15,-2 3 1-15,-1 7 2 16,-6 7-2-16,-3 2 6 0,-1 3 10 0,0 0 3 15,-2 6-12-15,-3 6 7 0,-1 5 9 16,-1 3-4-16,-2 1-3 16,2 3 2-16,1-4-8 0,2 2-1 0,3-6-6 15,1 1-1-15,0-2-2 16,1-1-1-16,7-1 0 0,1-2 0 15,3-4-6-15,4-2 0 16,3-2 3-16,2-3 2 0,2 0-3 0,0-5-4 16,1-8 6-1,0-5 3-15,2-4 2 0,0-4 0 0,0-4 5 16,-1-6 2-16,-2-2 2 0,0-6 17 0,0-6-4 15,-1-2-4 1,2-6-4-16,-4 0-3 0,-2 0 1 0,-1 4-1 16,-3 8-4-16,-2 6-5 15,-5 7 1-15,-2 7 0 0,-5 9-1 16,0 8 7-16,0 3-2 15,-2 5-7-15,-7 3 0 0,-3 11-6 0,-7 8-2 16,-4 11 9-16,-2 11-2 0,-2 3-2 16,0 7 5-16,3 3-5 15,2 0 0-15,3-1 0 0,4-1 3 0,2-3-3 16,3-4 0-16,2-3 1 15,3-4-2-15,1-6 2 0,3-6-2 16,1-4-6-16,0-4-1 16,3-3 0-16,3-4-4 0,3 0 4 0,3-6 1 15,-1 0-1 1,4-4 4-16,-3-1-2 0,1-1-4 0,-2-1 6 15,0 0-3-15,1 0-6 0,-1-1 3 0,0-2 0 16,0-2 2 0,1-2 9-16,-1 1-2 0,0-6-3 0,0 1 6 15,0 2-1-15,-2-1-2 16,-2 0 1-16,-2 2 1 0,0 2-1 15,-1-1 0-15,-2 5 1 16,-1-1-1-16,-1 0 0 0,1 2 1 0,-1-3-1 16,3-1 0-16,-1 1-1 15,2-2 0-15,0 0 2 0,-1 1 0 16,1 1-3-16,-3 2 3 0,1 1 1 0,-2 0-4 15,0 0 4-15,0-2-1 16,0 3-1-16,0-4 0 0,1 3 0 16,-1-2 1-16,1-2 0 15,-1 1-1-15,1-3 0 0,0 3 0 0,-1 1 0 16,0 2 0-1,2 0 0-15,-2 0 0 0,1 1 0 0,-1 0 0 16,0-1 1-16,0 1-2 0,0 0 2 0,0 0 0 16,0 0 1-1,0 0 1-15,0 0-3 0,0 0 0 0,0 0 0 16,0 0 0-16,1 0-4 15,-1 0 7-15,1 0-4 0,2-2 1 16,-1-1 0-16,3 1 4 16,-2-2-5-16,1-3 2 0,2 0 0 0,-3-1-1 15,2-3 0-15,3-2 8 16,0-2-2-16,1-3 4 0,-1-6 0 15,2-1 1-15,0-9 3 0,4-3-3 0,2-1 3 16,1-8-1-16,1 3-5 16,-3-4-6-16,0-1 2 0,1 4-3 15,-4 1-1-15,-4 7 0 16,-4 8 4-16,0 7-2 0,-4 7-1 0,0 6 1 15,-1 5-3 1,-4 3-3-16,-2 0-2 0,-1 8 2 0,-5 9 6 16,-3 7-2-16,-3 10 0 15,-2 8 0-15,-3 10 2 0,-4 11-3 16,0 3 2-16,4 1-1 0,3 2 0 0,2-10 0 15,3-5-24-15,6-8 4 16,4-11 14-16,4-4-3 0,2-8 0 16,5-3-1-16,5-3-1 15,0-4-3-15,5-2 6 0,2-9-4 0,2-2-6 16,0 0 11-16,-1-6-2 15,-2-2-3-15,0-6 10 0,-1-1 2 16,2-7 0-16,-2-2 2 0,0-2-1 0,1-5-2 16,0 1 2-16,-2 4 1 15,-3 8-3-15,-5 9 2 0,-5 5 6 16,-1 5-1-16,0 9-7 15,-4 7 2-15,0 10 3 0,-1 1 5 0,1 1-7 16,3-5 1 0,0-4 0-16,1-2 0 0,1-5-1 0,3-1-1 15,0-4-1-15,1-1 0 16,1-2 0-16,3-5 4 0,-1 0-4 15,3-5 0-15,4-3 5 0,-4 0-7 0,3-3-9 16,0 0 1-16,0-3-1 16,1 1 5-16,-1-1-2 0,0 1 1 15,0 3 6-15,-3 0 1 16,-1 6 0-16,-1 4-3 0,-3 0 3 0,0 7-4 15,0 4 6-15,-1 4 8 16,-1 1-3-16,3-2 1 0,-1-1-4 16,4-2 0-16,4-3-1 15,2-2-1-15,4-4-3 0,4-2 1 0,1-4 0 16,0-6-13-16,2-7 9 0,-4-1 2 15,-1-2 0-15,-4-2 4 16,-4 0 0-16,-1 3-2 0,-5-2 0 0,1 3 6 16,-4-1 0-1,-2 6 2-15,0 2-1 0,-3 4-6 0,0 4 6 16,0 0 1-16,-4 3-6 15,-5 1 1-15,-1 10 1 0,-5 6 2 16,0 3 6-16,-1 6 4 0,-1 6 3 0,0 2 1 16,0 4-1-16,1 3-2 15,0 1-2-15,5 1-3 0,-1 4-3 16,1 0-1-16,-1-1-2 15,1 4-4-15,1-3 1 0,1 2-1 0,-1-1-3 16,0-4 2-16,0 0 1 16,-1-6-3-16,-4 0-2 0,-1 1-4 15,-3-4 0-15,-3-4-14 16,-2-2-2-16,-5-5 13 0,-1-3 4 0,0-3-3 15,0-4 1-15,0-7 7 0,6-1 1 16,0-6 0-16,4 0 0 16,0-7-1-16,2-4-11 0,-3-5-12 0,4 0-8 15,1-3-23 1,3-2-12-16,0-3-36 0,4-3-98 0,1-6-30 15,1 0-137-15</inkml:trace>
  <inkml:trace contextRef="#ctx0" brushRef="#br0" timeOffset="3730.0052">18061 2992 993 0,'0'-12'0'0,"0"5"135"15,0 2-118-15,0 2-16 0,1 3-2 0,2 0-86 16,0 7-106-16,-2-2-185 0</inkml:trace>
  <inkml:trace contextRef="#ctx0" brushRef="#br0" timeOffset="5010.007">19172 2868 812 0,'20'-32'0'0,"1"-3"298"16,-1-2-188-16,-3-4-20 0,-2-2-39 0,0-1-14 15,-5-3-11 1,-4-3-7-16,-3 2-3 0,-3 5 9 0,-8 9-1 16,-5 9 10-16,-3 9-5 15,-6 10-4-15,-3 8-19 0,-4 18-8 16,-5 19 4-16,1 14 1 0,0 12-3 0,5 6 0 15,4 4 5-15,6 2-6 16,5 1 0-16,4-2 1 0,6-3-21 16,2-3 6-16,2-9 5 15,0-5 0-15,2-8 4 0,0-7 2 0,-3-7 4 16,0-3 0-16,-2-8 0 15,-3-2-2-15,-3-4 3 0,-3-2 0 16,-1-3-1-16,-4-5 6 0,-1-3-2 0,-3-4-1 16,0 0 3-16,-2-6-4 15,-1-6-2-15,0 0 0 0,1-5 5 16,4 4-5-16,4-3-11 15,1 3-2-15,2 1-22 0,4 5 0 0,1 2-4 16,5 3-24 0,1 1-11-16,1 1-41 0,9 0-99 0,3 1 20 15,2-1-110-15</inkml:trace>
  <inkml:trace contextRef="#ctx0" brushRef="#br0" timeOffset="5400.0075">19247 3174 887 0,'4'-8'0'0,"-4"5"267"15,0 3-161-15,0 2-42 16,-4 9-28-16,-3 8-4 0,2 5-3 16,-3 1-10-16,1-2-9 15,5-3-6-15,2-3-4 0,0-5 0 0,6-2 3 16,4-5-5-16,2-4 4 0,3-1 4 15,2-1-5-15,3-7 5 16,-2-3-6-16,0-2 0 0,0-4 4 0,-2 2-2 16,1-4-4-1,1 0 4-15,-2-1-1 0,0 2-1 0,-2 5-2 16,-4 4 2-16,-4 3 0 15,-5 6-2-15,-1 1-3 0,0 13-11 16,-5 10 12-16,-8 12 4 0,-5 10 0 0,-2 8 6 16,-4 6-4-16,-1 4-2 15,-1 1 0-15,0 1 6 0,2-4-8 16,1-4-15-16,1-9-7 15,4-5-7-15,2-4 9 0,2-6-3 0,4-5-20 16,2-4-3-16,3-4-15 16,3-3-40-16,2-3-9 0,2-4-66 15,4-5-117-15,3-6-126 16</inkml:trace>
  <inkml:trace contextRef="#ctx0" brushRef="#br0" timeOffset="5760.008">19761 3079 726 0,'6'-19'0'0,"-2"6"187"0,-4 4-92 16,0 1-13-16,-4 4 6 15,-4 4-35-15,-4 0-22 0,-1 9-13 0,-1 4 3 16,0 3-6-16,0 2-2 0,5 3-9 15,-2 3 1-15,2 4-5 16,2 2 0-16,-1 2 3 0,4 2-5 0,0-1-13 16,2-1-7-16,2-3 1 15,1-4-2-15,1-1 12 0,3-2 4 16,1-4-4-16,0 0 6 15,0-3-1-15,-2-2 2 0,0-4 4 0,-2-1 0 16,-2-3-8-16,-2 0-2 0,-8-2 6 16,-5-1 2-16,-4 0 4 15,-3-2 4-15,-3 0-7 0,0 0-7 0,4 0-7 16,2 2-41-1,5-2-9-15,3 0-34 0,4 0-60 0,6-4 8 16,1-6-45-16</inkml:trace>
  <inkml:trace contextRef="#ctx0" brushRef="#br0" timeOffset="6800.0095">20055 2781 777 0,'11'-26'0'15,"-5"8"259"-15,-3 7-145 16,-3 6-25-16,0 5-27 0,-7 7-47 0,-5 15-8 16,-7 17 21-1,-6 17 8-15,-7 10-16 0,-1 9-9 0,2-2-2 16,-2-2-6-16,8-9-3 0,5-10 0 0,5-7 4 15,7-8-5 1,7-6-3-16,1-3-16 0,9-5-18 0,5-6 3 16,5-5 0-16,3-7-4 15,3-1 4-15,2-4-1 0,0-3 0 16,-1-5 16-16,-1-5 7 15,-1-5 8-15,-2-5 7 0,-1-2-2 0,-1-6 0 16,-4-5 0-16,-2 0 5 0,-4 2 2 16,-7 4 6-16,-3 12 13 15,-2 3 9-15,-7 13-6 0,-1 2-9 0,-5 11-13 16,-1 9 5-16,-1 7-3 15,1 5 3-15,0-1-5 0,5 3-2 16,2-5-7-16,4-4 4 16,2-4 0-16,3-4-2 0,0-2 0 0,2-4-1 15,3-4-3 1,4-3 4-16,3 0 0 0,0-4-4 0,6 0 5 15,1-3-2-15,2-3-30 0,4-4 5 0,1 0 1 16,-1-5 1 0,1-3 8-16,0-3 0 0,-2-5 0 0,-1 0 11 15,-3 2 3-15,-3 4 2 16,-6 7 0-16,-4 5 9 0,-4 8 3 15,-3 0 5-15,-1 11-8 16,-3 11 7-16,-4 3 5 0,0 5-7 0,-3 1-4 16,0-4 2-16,3 1 0 15,-1-6-7-15,4-3 0 0,-2-3 0 16,4-4 3-16,1-5 3 0,0-3 0 0,0-2 2 15,1-2-3-15,1 0-5 16,0 0-4-16,3-7 1 0,3-3-4 16,2-3-42-16,2-3 17 15,2-1-3-15,4-2-12 0,3-7 12 0,2 2 3 16,4-7-14-1,-1 2 14-15,-1 1 10 0,1 5 11 0,-4 3 8 16,-4 8-2-16,-3 9 0 0,-5 3 27 0,-1 4 8 16,-1 9 5-1,-2 5-2-15,-4 5-5 0,0 3-3 0,0 0-4 16,-3-1-3-16,0-4 1 15,-1-3-2-15,0-2-6 0,1-3-9 16,-1-5 1-16,1-2-3 16,0-2-1-16,0-3 7 0,0 0-5 0,1-1 0 15,2 0-2-15,0-1 1 16,0-4-7-16,1-4-2 0,6-1-11 15,2-6-10-15,5-2 9 0,3-4-7 0,3-5-8 16,3-1 6-16,4-2-5 16,0 3-1-16,-1 2 18 0,-2 0 5 15,-2 9 4-15,-7 5 6 16,1 8-2-16,-5 3 0 0,-4 10 0 0,-5 10 17 15,-2 7 6 1,-3 8 3-16,-6 0-5 0,0 1 2 0,-3-2 4 16,3-5-4-16,1-3-1 15,3-2-5-15,2-3-7 0,2-5-4 16,0-3-3-16,1-2-3 0,0-1 0 0,4-4-2 15,-2 0 2-15,5-4-39 16,-3-2 1-16,2 0-23 0,0-1-39 16,-2-7-37-16,-3-5-124 15,-1-5-316-15</inkml:trace>
  <inkml:trace contextRef="#ctx0" brushRef="#br0" timeOffset="6980.0097">19971 3006 858 0,'1'-8'0'0,"16"2"23"16,4-3 67 0,8-1-8-16,9 2-28 0,5 1-25 0,9 4-23 15,4 0-5-15,5 3-2 16,1 0-136-16,0 1-73 0,-2-1-255 15</inkml:trace>
  <inkml:trace contextRef="#ctx0" brushRef="#br0" timeOffset="7350.0103">21295 2752 1012 0,'13'-2'0'0,"5"1"169"0,9 1-61 16,3 0-32-16,8 0-31 0,2 1-16 15,1 2-12-15,-3-1-6 16,-3-2-3-16,-8 2 2 0,-3-2 5 0,-4 0-6 16,-7 0-6-1,-4 3 2-15,-4 4-5 0,-3 2 0 0,-2 7-7 16,-4 10 10-16,-7 7-3 15,-9 6 0-15,-1 8 7 0,-3 3-5 16,-3 7 2-16,2 0-2 0,-2-1-3 0,3-3 2 16,3-6 2-16,1-5-3 15,3-3 0-15,2-4 5 0,2 0-7 16,2-1 3-16,1-5-4 15,1 2-11-15,1-6-15 0,1-4-13 0,2-1-14 16,3-4-31-16,1-4 3 16,1-4-118-16,-3-6-122 0,0-2-260 15</inkml:trace>
  <inkml:trace contextRef="#ctx0" brushRef="#br0" timeOffset="7530.0105">21261 3224 854 0,'25'-3'0'0,"5"-1"227"16,1 1-111-16,3 1-29 0,3 2-28 16,2-2-41-16,-1 2-14 15,-3 0-6-15,-3 0-17 0,-4 0-20 0,-8 0-37 16,-6 3-41-16,-8-3-77 0,-8 0-161 15</inkml:trace>
  <inkml:trace contextRef="#ctx0" brushRef="#br0" timeOffset="8410.0117">15762 4640 875 0,'-16'-8'0'0,"7"3"200"15,3-1-112-15,3 1-39 0,3 2-34 0,5-1-24 16,7-4 11-16,9 3 1 15,9-5 11-15,7 2-2 0,3 0 1 16,7 0 8-16,7-4 11 16,5 3 2-16,5-4 11 0,5 1-4 0,7 3-4 15,6-2-9 1,4 3-13-16,2-2-7 0,5 0-6 0,5 0 0 15,9 1 5-15,7 1-1 0,9-3 15 0,5 1 0 16,7-1-4 0,5-3 3-16,9 5-3 0,7-3-2 0,7 3 1 15,3-1-10-15,0 1 1 16,4-2 0-16,-5 4-7 0,3 0 0 15,-3-1 0-15,-4-2 10 16,2 3-3-16,-2-2 7 0,2 6 2 0,-1-2-3 16,-5-3 3-16,0 4-7 15,-4-3-2-15,-1 2 9 0,-5-2-5 16,-5 1-2-16,-6-1 2 0,-5 1-5 0,-4 3-5 16,-5 0 2-16,-6-2-1 15,-6 1-3-15,-11-3 2 0,-6-1 4 16,-9 1-5-16,-6-3 0 15,-7 3 0-15,-6 0-2 0,-8-1-8 0,-6 4-24 16,-7 1-26 0,-7 1-12-16,-10 2-39 0,-9 4-71 0,-12 1 8 15,-8 6-87-15,-20 0-283 0</inkml:trace>
  <inkml:trace contextRef="#ctx0" brushRef="#br0" timeOffset="23830.0333">9679 16895 489 0,'4'0'0'0,"0"0"105"0,3 0-10 0,-1 0-44 16,3 0-4-16,4 3 13 15,3-3 0-15,4 0 9 0,4 2-2 16,3-2-13-16,6 0 3 0,4 0-14 0,2 0-10 16,3 0-7-16,4 1-11 15,3-2-8-15,5 1 9 0,4-1-1 16,2 1-9-16,5-2-1 15,4-1 6-15,5 0 4 0,3-4 5 0,7 4-3 16,0-5-4-16,3 1-2 16,2 3 3-16,-2-2 0 0,-1 4 1 15,-4-1-2-15,-5 0-2 0,-4 1-5 0,-5 1 0 16,-7 0-2-16,-9-1-5 15,-3 3 2-15,-5-1 1 0,-6-1-3 16,2 1 1-16,-6 1 0 16,-2-1 0-16,-1 2 0 0,-3 0 2 0,0 0-3 15,-1 0 2 1,-3-2-1-16,-3 1 0 0,-3-1 0 0,-2 2 3 15,-4-2-5-15,-3 0 3 16,-3 1-1-16,-2-1 0 0,-2 0-2 16,1 0 2-16,0 0 0 0,-2 0-3 0,1 1-9 15,-2-1-11-15,0 0 4 16,2 0-9-16,-1 1-9 0,1 3-3 15,0-4-31-15,-2 5-50 16,0 0-35-16,-4-2-99 0,-5 1-286 0</inkml:trace>
  <inkml:trace contextRef="#ctx0" brushRef="#br0" timeOffset="36210.0507">20344 15946 548 0,'-1'0'0'16,"-1"0"259"-1,2 0-230-15,0 0-17 0,3 0 58 0,2 0 11 16,0 0-10-16,2 0 10 0,1-1-21 0,1-2-21 16,0 1-2-1,1-1-14-15,0 3-6 0,3 0-3 0,-1 5-5 16,3 2 1-16,1-1-1 15,2 2 2-15,2-2 1 0,2-2 2 16,2-2 9-16,3-2 2 16,1 0 0-16,0-4-1 0,0-1-2 0,-4 0-8 15,-4 0-6-15,1 0-8 0,-3 0 0 16,-1-1 5-16,-2 3-5 15,0-1 0-15,-4 2 0 0,-1 1-1 0,-2 1-21 16,-2 0 0-16,-3 0-7 16,0 0-13-16,-3 0 16 0,0-1 2 15,0 1-32-15,0 0-18 16,0 0-28-16,-4 1-80 0,-5 1-44 0,-1-2-62 15</inkml:trace>
  <inkml:trace contextRef="#ctx0" brushRef="#br0" timeOffset="36510.0511">20664 15912 551 0,'-3'-1'0'0,"3"1"324"0,-2-3-208 16,2 3-53-16,0 0-9 15,-1 0-6-15,-3 7-28 0,-3 5-2 16,0 5 15-16,0 4-2 0,0 1-11 0,1 3 0 16,-1 1 1-16,3 1-7 15,-2-2-2-15,0-3-4 0,1 2 0 16,-2-2-5-16,0 1 0 15,1 0 0-15,-1 0-4 0,0-2 2 0,1-3 1 16,0-3-3 0,0-5 1-16,4-1 0 0,0-4-21 0,2 1-5 15,0-1-17-15,0-2-29 0,2-1-28 0,4-2-34 16,1-2-130-1,3-5-96-15</inkml:trace>
  <inkml:trace contextRef="#ctx0" brushRef="#br0" timeOffset="36760.0514">20753 16180 799 0,'5'0'0'15,"1"-1"230"-15,7-1-138 16,3-2-26-16,2 1-13 0,1-1-21 15,1 3-17-15,0-2-9 16,-1 3-6-16,-2-2 0 0,0 2 0 0,-3 0 4 16,-1 0-5-1,-6 0 1-15,-3-1 0 0,1 1-35 0,-4 0-7 16,2 0-22-16,-1 0-58 15,1 0-42-15,-1 0-87 0,1 0-268 16</inkml:trace>
  <inkml:trace contextRef="#ctx0" brushRef="#br0" timeOffset="37440.0524">21295 15920 537 0,'13'-9'0'0,"-3"0"264"0,-4 5-149 0,-1 2-24 16,-4 1-26-16,-1 1-15 16,-2 2-12-16,-6 6-8 0,-2 3 0 0,-3 4-16 15,-4 1-6 1,-1-2-3-16,0-2-2 0,-3 2-1 0,2-1 0 15,0-4-1-15,8 1 0 16,-2-5 0-16,9 0-1 0,3-4 0 16,-1 2-17-16,2-2-5 0,3 1-2 0,4-2 12 15,4 0 10-15,4-5 2 16,1-2 0-16,2-2 2 0,2-4-2 15,-2 1 1-15,0 1-1 16,-1-3 0-16,-1 0 0 0,-1-3 0 0,-3 2 3 16,1 0 6-16,-5 2 1 15,-1 6 4-15,-4 2 1 0,-3 3 4 16,0 2 10-16,0 0-6 15,-7 4-12-15,0 13-10 0,-1 4-1 0,-4 2 0 16,5 4 1-16,-3 1-1 0,3 0 1 16,2 3-1-16,-4 0 0 15,0-2 0-15,-1-1-27 0,-2 0 14 0,1-4 0 16,1 0-9-1,0 0 7-15,-3-3-5 0,2-3-9 0,1-3-1 16,1-3-1-16,0-2-6 16,1-1 12-16,-3-4 14 0,1-2 3 15,0-1 10-15,-2-2-1 0,1 0 0 0,-3 0 2 16,0-2 7-16,2 1 8 15,1 1 1-15,4 0 2 0,3 0-2 16,1 0-9-16,3 0-5 16,0 0-9-16,1 3 2 0,5-1 4 0,4-2 10 15,2 0 2-15,6 0-1 16,0 0-5-16,5 0-2 0,2 2-3 15,-2 0 1-15,0 4-1 16,0-3-2-16,-4 1-1 0,1 0 0 0,-3-1 0 16,-2 0-25-16,-1-1-10 0,-3-2-12 15,-4 2-32-15,-2-1-36 16,-2-1-44-16,-3 0-139 0</inkml:trace>
  <inkml:trace contextRef="#ctx0" brushRef="#br0" timeOffset="37810.0529">21778 15628 670 0,'0'-5'0'0,"0"2"336"0,0 3-233 0,0-2-35 15,-1 2-5-15,-5 5-27 0,-7 6-26 16,-4 13-7-16,-7 8 6 15,-4 8 2-15,-1 7-2 0,-5 7-3 0,0 5-2 16,2 0-5 0,4-2 2-16,8-4 1 0,7-4-2 0,8-1 0 15,6-1 5-15,3-5-6 16,6 0 2-16,2-5 0 0,2-3-1 15,1-4 0-15,-3 1 2 16,-1-5-2-16,-2-3-42 0,-1-2-5 0,0-5-41 16,-1-1-21-16,-2-4-52 0,0-4-102 15,-4-3-143-15</inkml:trace>
  <inkml:trace contextRef="#ctx0" brushRef="#br0" timeOffset="38380.0537">22066 15875 685 0,'0'-5'0'0,"0"3"325"0,0 2-194 16,0 0-59-16,-1 6-31 15,-5 11-12-15,-2 8 11 0,-3 8-4 0,0 1-5 16,0 1-11-16,1-4-5 15,1-3-11-15,1-1-1 0,-1-3 0 16,3-5-4-16,1-1 2 0,0-1-1 0,0 0 0 16,1 0-48-16,0-3-13 15,0 0-47-15,-2-4-53 0,1-4-161 16</inkml:trace>
  <inkml:trace contextRef="#ctx0" brushRef="#br0" timeOffset="38540.0539">22202 16100 835 0,'0'0'0'16,"2"0"216"-16,-2 0-160 0,0 0-35 15,0 1-19-15,0 2-4 16,0-1-79-16,0 0-97 0,0-2-157 0</inkml:trace>
  <inkml:trace contextRef="#ctx0" brushRef="#br0" timeOffset="39060.0547">22516 15850 799 0,'2'-5'0'0,"-1"3"317"0,-1 2-230 16,0 0-28-16,0 5-14 15,-8 5-4-15,-2 4-3 0,-3 1-16 16,-3 2-6-16,0-2-9 0,-1-2-6 0,1 0 3 16,2-2-3-16,4-2-1 15,3-5 0-15,3 0 3 0,4-1-3 16,0-1-3-16,0 3 3 15,4-4-14-15,1 4 11 0,1-2-3 0,3-1-5 16,0-1 10-16,3-1-4 16,2 0 0-16,2 0 5 0,-1 0 0 15,0 0-4-15,1-1 4 0,-2-1 0 0,0 2 0 16,-3 1-1-16,-2-1 1 15,1 2 0-15,-3 4 6 0,3 5-2 16,-2-1-3-16,2 4 3 16,-4-1-2-16,0 0 0 0,-3 0 0 0,-1-1 1 15,-2 3 1 1,-1 2 0-16,-4 0 1 0,-1-3-2 0,-2 2 1 15,1 0-8-15,-1 0 8 16,-3-1 0-16,-1-3-1 0,-3-1-3 16,-1-1 0-16,1-2 4 0,-1-3-4 0,1-1 0 15,0-1 4-15,-1 0-7 16,2-2 4-16,1 0-2 0,-1-1-19 15,5-1-4-15,0-3-12 16,2-3-25-16,3 0 8 0,2-2-21 0,2-2-64 16,0-4-35-16,6-3-73 15,-3-4-230-15</inkml:trace>
  <inkml:trace contextRef="#ctx0" brushRef="#br0" timeOffset="39280.055">22508 15770 682 0,'18'-3'0'16,"4"-1"306"-16,4-1-202 16,6 0-35-16,2-2-5 0,-2 2-14 15,3 0-34-15,-4 0-12 0,-6-1-4 0,-3 1 0 16,-5 2 3-16,-7 3-20 15,1 0-34-15,-8 4-48 0,-1 4-91 16,-2 0-87-16,-1-1-185 16</inkml:trace>
  <inkml:trace contextRef="#ctx0" brushRef="#br0" timeOffset="40090.0561">22977 15784 599 0,'11'-5'0'0,"-4"1"321"15,0 4-189-15,-4 0-74 0,-3 9-6 0,0 9 20 16,-5 4-25-16,-6 7-16 0,-3 1-2 15,-3 0-12-15,1-1-11 16,-2-2-3-16,0-1-1 0,3-5 0 0,2-1-3 16,1-3 2-16,5-3-2 15,3-1-3-15,3-1 0 0,1 0-2 16,6-3-2-16,2 0 5 15,2-1-3-15,4-2-3 0,2-2 6 0,2-2 2 16,-1-2-5 0,3 0 6-16,-3-1 0 0,1-6-2 0,0-2 2 15,-2-3 0-15,-1 0 0 0,1-2 0 0,-2-1 0 16,0-1 3-1,-3 1 2-15,-3 3 0 0,-2-2-1 0,-1 4 3 16,-4 3 1-16,0 0-2 16,-1 2-1-16,0 0 0 0,0 2 1 15,-2-1 1-15,-1 3-1 16,0 0-2-16,-1 1 2 0,-2 7-5 0,-2 7 0 15,-1 8 1-15,3 1 2 0,-1 7-3 16,1 2 3-16,0 1-3 16,-3 0 1-16,2-1 1 0,-2 0-1 0,0-4-4 15,0-3 4-15,1-4-1 16,1-4-1-16,2-2-21 0,0 0-28 15,3-4-50-15,1-3-69 16,-1-3-161-16</inkml:trace>
  <inkml:trace contextRef="#ctx0" brushRef="#br0" timeOffset="42220.0591">23471 15906 643 0,'3'-13'0'16,"1"1"271"-16,-3 3-165 0,1 3-40 0,-2 3-9 15,0 2 1 1,0 1-8-16,-1 5-23 0,-7 12-26 0,-4 12 15 16,-5 12 0-16,0 5-6 15,0 3-3-15,1-4-6 0,4-6 1 16,2-2 0-16,2-6-3 15,-2-3-7-15,4-5-13 0,-1-4-8 0,1-4-13 16,2-6-3-16,0-1-12 16,1-4-25-16,3-1-13 0,-2-3-32 15,1 0-86-15,1-6-87 0</inkml:trace>
  <inkml:trace contextRef="#ctx0" brushRef="#br0" timeOffset="42420.0594">23417 16003 418 0,'15'-42'0'0,"1"6"254"15,-3 5-149 1,-3 12-21-16,-2 6-3 0,-2 13 0 0,0 1-24 15,-2 13-7-15,1 7 3 0,2 6-14 0,-3 4-11 16,-2 3-8 0,3 0-9-16,-3-3-5 0,2 0-4 0,-2-5 1 15,-1-2-5-15,2-3-31 16,-3-1-23-16,0-6-36 0,0-2-74 15,-3-4-37-15,0-4-108 16</inkml:trace>
  <inkml:trace contextRef="#ctx0" brushRef="#br0" timeOffset="42820.0599">23718 15908 526 0,'18'-38'0'16,"-3"16"336"-16,-6 5-213 0,-5 10-37 16,-2 7-11-16,-2 2-45 15,-2 11-14-15,-6 7 31 0,-6 9-17 0,-4 5-20 16,-3-2-6-1,-1 0 1-15,-1-1-1 0,0-4-4 0,3-1 0 16,3-5 0-16,2-1-28 16,2-4-7-16,3-2-14 0,1-4-34 15,5-3 3-15,0-3-19 0,4-4-33 0,0 0-18 16,7 1 43-16,4-6 52 15,2-5 25-15,1-2 22 0,3-5 9 16,-2-5 8-16,3-5 35 16,1-5 55-16,2-3-2 0,0-2-10 0,3-3-5 15,-1 2-22-15,-3 7-4 16,-2 7 4-16,-7 7-11 0,-4 8-3 15,-3 7-3-15,-1 2-14 0,-3 11-12 0,0 14 19 16,-1 9-3-16,-7 8-13 16,-3 4-13-16,1-2-2 0,-3-2-3 15,-2-4-2-15,0-4 0 16,2-2-36-16,1-4-19 0,3 0-27 0,-1-2-26 15,2-1-77 1,-2-4-63-16,1-7-143 0</inkml:trace>
  <inkml:trace contextRef="#ctx0" brushRef="#br0" timeOffset="43270.0606">23961 15925 528 0,'9'-14'0'0,"-5"4"246"15,-1 6-148-15,-3 4-32 0,0 0-6 16,-3 11-38-16,-4 11 26 16,-2 8-4-16,-4 8-18 0,-2 0-11 0,-1-1-9 15,2-1-3-15,-1-2 2 0,1-2-4 16,3-2 0-16,-2-3 1 15,2-5 0-15,2-3-4 0,6-4-18 0,-1-3 5 16,1-7-10 0,0-1 3-16,2-3 0 0,1-1-16 0,0 0 0 15,1-1 11-15,5-7-20 16,1-2 18-16,6-2 7 0,-3-6 1 15,5 0 11-15,2-2-3 0,-1-3 7 0,5 4 5 16,-1 4-1-16,-1 4 4 16,-3 6 20-16,-5 3-3 0,-3 2 11 15,0 6 2-15,-3 7-1 16,-3 6 12-16,-2 3-14 0,-2 2-9 0,-4-2-10 15,-2-2-3-15,-2-3-1 16,-2-4 0-16,-4-1 0 0,1-2 3 16,-5-3-5-16,-4 0-1 15,1-2-2-15,0-1-2 0,1 1-27 0,4-1-15 16,1 2-44-16,4 0-14 0,3-3-64 15,5-1-112-15,2-2-66 16</inkml:trace>
  <inkml:trace contextRef="#ctx0" brushRef="#br0" timeOffset="43770.0613">24066 16259 480 0,'-3'18'0'0,"1"5"205"15,-8 0-115-15,1 4-38 0,-1 3-7 0,-5 1-13 16,-1 5-14-16,3-3-4 16,-1 2-4-16,1-1-7 0,2-2-4 15,1-4-32-15,-1-1-10 16,2-7-9-16,1-1-14 0,1 0-2 0,-1-5 10 15,3 0 1-15,-2-3 31 0,1-8-3 16,5-1 28-16,-5-2 2 16,6 0 7-16,0-5-9 0,0-4-6 0,0-4 14 15,2-4-1 1,2-3 1-16,6-3 14 0,2-7 21 0,4-2 12 15,1-5-5-15,1-4 3 16,5-1 3-16,4-3-12 0,-2-3 11 16,3 1-8-16,0-1-6 15,-1 2-7-15,0 8-8 0,-2 9 7 0,-8 9-9 16,-5 8 6-16,-4 7-7 0,-1 4-2 15,-2 2-1-15,3 4-1 16,-3 2-8-16,-2 5 0 0,0 3 0 0,-3 3-1 16,0 2-1-16,-5 2-3 15,-7-3 1-15,-4 1-2 0,-5-3-1 16,0-2-1-16,-2 1 1 15,1-4-4-15,3-1-15 0,1-1-10 0,3-2-15 16,-2-2-48 0,3 0-26-16,4-1-77 0,-2-5-151 0</inkml:trace>
  <inkml:trace contextRef="#ctx0" brushRef="#br0" timeOffset="44440.0622">24436 15981 526 0,'4'-7'0'0,"-4"3"304"0,2 3-205 15,-2-2-25 1,0 3-27-16,0 0-9 0,0-3-16 0,2 3-11 16,-3-1 3-16,5 0 10 15,-4 1 2-15,0 0-2 0,0 0 1 16,0 0-11-16,0 0-13 15,0 0-2-15,-2 5-2 0,-6 2 4 0,0 4 11 16,-4 5-6-16,-3-1-5 16,0 2 0-16,-1 0 4 0,2-1-5 15,3-6 0-15,1 2 0 0,6-4 1 0,-2-3-4 16,3-1 6-16,3-2-4 15,-1-2-2-15,1 1 0 0,2-1 2 16,4 2 1-16,-1-1 0 16,3-1 5-16,-1 0-4 0,0 0 0 0,3 1 0 15,-3 0-2 1,0 3 1-16,4-1 1 0,-6 0-1 0,1 0 0 15,0 1 0-15,0 3 0 0,0-1 0 0,-1 5 0 16,1 4 0 0,0 4 0-16,-2 0 1 0,-2 2-1 0,-1-4 0 15,-1-2 0-15,-6-1-4 16,-2-4 7-16,-1 1-2 0,-2-2-2 15,-3 0 2-15,-4-4 4 16,0 3-7-16,0-3 4 0,3 1 0 0,2-1-4 16,0 0-12-16,2-3-11 15,1 0-24-15,2-2-5 0,1 0-29 16,4-2-95-16,-1-7-69 0,3-3-130 0</inkml:trace>
  <inkml:trace contextRef="#ctx0" brushRef="#br0" timeOffset="44740.0626">24600 15637 502 0,'1'0'0'15,"1"0"292"-15,-1 0-175 0,3 6-19 16,1 7-28-16,3 9 24 16,1 6-25-16,1 7-16 0,0 5-3 0,2 7-3 15,-5 4-18-15,0 7-12 16,-4 0-9-16,-3 1 2 0,-7 0-9 15,-5 5 2-15,-6-3 2 0,-3 2-2 0,-5-6-4 16,2-3 2-16,-4-7-2 16,-3-8-27-16,-2-3-6 0,-3-4-14 15,0-7-41-15,-3-1-11 16,3-3-51-16,-3-6-176 0,-1-5-315 0</inkml:trace>
  <inkml:trace contextRef="#ctx0" brushRef="#br0" timeOffset="47570.0666">20322 16852 702 0,'-6'-6'0'0,"2"2"288"16,-1 2-185-16,1 2-22 0,0 5-37 16,-3 9-25-16,-2 10 4 15,1 5 2-15,-1 3-2 0,4-1-7 0,-2 0 1 16,0-4-6-16,3-1-4 0,0-2-3 15,0-3-5-15,2-2 2 16,-3-5 1-16,3-4-3 0,-1-3 2 0,3-2 1 16,0-3-3-1,0-2 2-15,0 0-2 0,0 0 1 0,0 0 0 16,4-7 0-16,2-4 6 15,2-9-5-15,2-5 0 0,2-1-2 16,1-5-4-16,0-1 2 16,1-2 1-16,3-4 3 0,-2-4-1 0,-1 2 0 15,-1 1 0-15,-3 4 3 0,-2 6-4 16,-4 10 2-16,-4 5 13 15,1 9 10-15,-1 2 2 0,0 3-8 0,0 0-13 16,0 0-5-16,4 1 0 16,-1 3-9-16,4 3 11 0,3 3-1 15,1 2-1-15,5 3 0 16,1 2 3-16,3 3-2 0,0 6 3 0,-1 2 2 15,-1 4-4-15,-2 0 3 0,-1-2-4 16,-2-2 0-16,-5-2 2 16,-2-3-2-16,-5-4-1 0,-1-2 0 0,1-1 5 15,-6 1-5 1,-2-2 0-16,-4-1 7 0,-3 2-6 0,-6-5 2 15,-2 3-1-15,-4-9-1 16,-1 2 0-16,-4-2 0 0,0-3-1 16,1-1 0-16,3-1 3 15,4 0-4-15,6-5 1 0,7 1 0 0,3-2-46 16,1 2 0-16,4 0-16 0,2-2-36 15,0 1-25-15,1 1-48 16,6-6-128-16,-4 4-113 0</inkml:trace>
  <inkml:trace contextRef="#ctx0" brushRef="#br0" timeOffset="47990.0672">21020 16782 705 0,'0'-8'0'0,"-5"3"267"16,-2 1-161-16,-6 4-44 0,-2 0-11 0,-7 6 0 15,-3 4-15-15,-2 5-4 16,-2 7 3-16,2 6-10 0,2 4-6 15,4 2-9-15,4 2-3 16,7-4-3-16,4-5-4 0,6 2 0 0,0-7 7 16,6 1-5-1,3-3 2-15,4-2-2 0,1-4-3 0,3 0 2 16,3 1 1-16,0-4-2 0,0-3 0 0,0-1 2 15,2-6-32 1,-2-1-13-16,2 2-17 0,2-2-36 0,-2-3-22 16,0-2-72-16,-2-7-224 15</inkml:trace>
  <inkml:trace contextRef="#ctx0" brushRef="#br0" timeOffset="48420.0678">21299 16906 777 0,'-8'0'0'0,"-3"0"253"0,-1 9-192 0,-5 5-20 15,3 1 4-15,-2 8-10 0,1 0-14 0,3 0-4 16,2 0-3 0,3-2-5-16,6-4-6 0,1 3 0 0,4-6-2 15,5-2-1-15,1 0 0 16,2 0 0-16,4-2 4 0,0 0-3 15,0-3 0-15,3-4 0 16,0-3 0-16,0 0 0 0,0-4 0 0,-1-2 4 16,0-2 7-16,-3-3 5 15,0-7 0-15,-3-1 0 0,-3-3-2 16,-1-7 0-16,-4 1 0 0,-1-4-1 0,-4 0-4 15,1 1-4-15,-4-3-2 16,-2 6-2-16,-2 2 1 0,-1 3-2 16,1 4 0-16,0 6 0 15,0 4-1-15,1 6 0 0,0 3-48 0,-2 4-15 16,2 9-51-1,0 2-75-15,-3-6-190 0</inkml:trace>
  <inkml:trace contextRef="#ctx0" brushRef="#br0" timeOffset="49270.069">22099 16780 286 0,'7'-1'0'0,"1"-1"249"15,-1 1-147-15,-1-1-7 16,-1 2-19-16,-5 0-18 0,1 0 2 15,-1 0 13-15,0-3-11 0,-1-1-28 0,-2 2-18 16,1-3 12-16,0 4 4 16,-1 0-11-16,3-2-4 0,-2 3 2 15,-1 0-9-15,-3 3-8 16,-6 9-2-16,0 4 0 0,-4 4 5 0,-2 0-5 15,-1 2 0-15,-1 0 6 16,-1 2-2-16,2 1-1 0,-2 2 2 16,1 2-1-16,2 5 2 15,1 2 3-15,1-4-1 0,3 3 1 0,1-6-5 16,2 5-3-16,2-1 3 0,-1 0-1 15,2 1-2-15,1-5 3 16,2-2 0-16,0 2 1 0,1-2 2 0,3 6 2 16,0 2 0-1,0 3-2-15,0-4 0 0,3-3-4 0,2-7 0 16,0-1-3-16,-1 3 0 15,3-4 0-15,-3 2 3 0,2-7-5 16,2 0 4-16,1-4-3 16,0-2 1-16,-1-2 0 0,0-2-5 0,-2-2-6 15,-1 3-1-15,0-5-14 0,-1 1-29 16,0 0-21-16,-1-4-47 0,-1 0-120 15,0-4-163-15</inkml:trace>
  <inkml:trace contextRef="#ctx0" brushRef="#br0" timeOffset="49820.0697">22430 16929 782 0,'-2'-5'0'0,"-3"3"275"15,-4 2-209-15,-4 7-19 0,-5 14-14 0,-4 9 6 16,-3 6-1 0,0 6-14-16,1-1-5 0,1-2-8 0,5-1-6 15,2-2-3-15,5-4-1 0,5-4 2 0,2-3-5 16,4-5 0-1,5-3 4-15,4 2-3 0,5-7-3 0,2-3 4 16,3 3 0-16,1-12 0 16,0 0-9-16,-2 0 3 0,-1-9 3 15,-1 4 3-15,-2-4 0 16,-2-4 0-16,-2-1 1 0,-3-5 3 0,-2-3-1 15,-2 0 5-15,-3 2-1 0,0-2 0 16,-2 8-3-16,-3 4 0 16,-3 1-3-16,-3 5 1 0,0 3-3 0,-3-1-11 15,-2 2-17-15,1 6-17 16,2-1-44-16,0 5-39 0,2-2-89 15,1-4-265-15</inkml:trace>
  <inkml:trace contextRef="#ctx0" brushRef="#br0" timeOffset="50310.0704">22659 16962 727 0,'3'-6'0'16,"0"3"226"-16,-3 3-120 16,0 0-49-16,-3 14-50 0,-5 4 20 15,-6 4 8-15,0 7-17 0,0-3 3 0,-2 1-1 16,5-1-10-16,-2-1-7 15,4-5-2-15,2-1 3 0,4-5-3 16,0-5-2-16,3 2-3 16,0-1-8-16,4-4-9 0,3-1-4 0,3-3-1 15,0-2-9 1,3-3 8-16,0-1 13 0,1-5 0 0,2 1 9 15,1-2 4-15,-2-2-1 0,1 0 2 0,-2 0 0 16,-2 2 1 0,0-2-1-16,-3-1 15 0,0-2 1 0,-3 4 1 15,-1 2 5-15,-4 3 5 16,-1 3-4-16,0 2 0 0,0 1-5 15,0 3-12-15,0 11-12 16,-3 2 12-16,-6 9 12 0,3 2-13 0,1-3-4 16,-1 5 2-16,1-5-2 15,-2-2-1-15,2-2 0 0,0 0 0 16,1-6-29-16,1 0-4 0,0-3-16 0,-1 1-31 15,1 1-4-15,2 2-35 16,-1-4-75-16,-1-3-57 0</inkml:trace>
  <inkml:trace contextRef="#ctx0" brushRef="#br0" timeOffset="51320.0718">23088 16973 522 0,'12'-17'0'0,"-2"2"190"16,-3 5-61-16,-2 3-41 0,-3 5-11 0,0 3-21 15,-2 9-41-15,-3 10 23 16,-4 9 28-16,-4 8-35 0,-2 4-4 15,-1 5-4-15,-1 0-13 0,-1 0-5 0,1-5-3 16,2-3 1-16,0-5-2 16,2-7-2-16,3-2-1 0,2-10-4 15,2-1-5-15,1-4-1 16,1-4 3-16,2-1-4 0,0-3-6 0,0-1-11 15,5 0 2 1,3-10 12-16,1-4-18 0,5 2-11 0,4-4 8 16,1-2 2-16,0-3 14 15,2-4 20-15,-1-1-1 0,4-3 4 16,-3 2 9-16,0 0 8 0,-4 0 4 0,-5 4 3 15,-1 4 0-15,-2 1-3 16,0 8-2-16,-6 3-2 0,1 2-5 16,-3 4-4-16,-1 0-2 15,0 1-3-15,0 1-7 0,-7 9 4 0,-1 3 6 16,-5 7 0-16,0 0-2 15,1 2-1-15,-3 3 0 0,4-1-4 16,0 2-1-16,1-1 0 16,3-1 2-16,3 0-3 0,1-5 1 0,2-2 0 15,2-4-11-15,3-1 4 0,2-4-3 16,5 0-9-16,3-1 1 15,-1-7 0-15,4 3-4 0,1-3-2 0,-1-5 6 16,-1 0 8-16,1-4 2 16,-2-5 4-16,1 1 2 0,2-4 3 15,2-4 0-15,1 1 6 16,3-6-4-16,-1 2-3 0,0-3 0 15,-3 0 7-15,-5 3-4 0,-2 0 5 0,-6 5 4 16,-4 2 13-16,1 0 7 16,-4 3-6-16,1 0-2 0,0 2-5 0,0 1 0 15,-1 2-4 1,3 3 1-16,-3 1-5 0,1 1-4 0,-1 4 2 15,0 3-6-15,1 15-6 16,-8 9 6-16,-3 12 32 0,-5 4-20 16,1 1-10-16,0 2-2 15,-1-5 0-15,3-4-1 0,1 0 0 0,0-9-1 16,2-4-2-16,0-3 2 0,3-9 1 15,0 1-2-15,2-2 0 16,0-10 1-16,2 1-2 0,2-2 1 0,0-5 0 16,0-1-21-1,2 0 3-15,2-2 1 0,3-3 2 0,4-4 5 16,1-4-2-16,3 0-3 15,3-1 10-15,2-1 2 0,0 1-5 16,2-3 5-16,-3 7-2 16,0 2 3-16,-3 7 1 0,-6 7 1 0,0-2 0 15,-5 4 9-15,0 7 0 0,0 7 0 16,-2 2-4-16,-2 5 4 15,-1-5-2-15,-7-1-6 0,1 3 2 0,-4-4-2 16,-2 1 0-16,-3-4 2 16,-3-4-1-16,-2-4-1 0,1-1-2 15,-2 4-9-15,4 1-5 16,0 1-8-16,3 1-28 0,4-2-19 0,5-4-22 15,3-3-77-15,2-2-43 0,0 0-86 16</inkml:trace>
  <inkml:trace contextRef="#ctx0" brushRef="#br0" timeOffset="51810.0725">23683 17329 488 0,'3'-3'0'15,"-2"3"298"-15,-1 0-147 0,1 5-60 0,-3 4-47 16,-5 3 30-16,0 12-24 0,-2 11-16 15,-3 8-13-15,-1 7-5 16,-2 2-4-16,0-2-4 0,-1 1-5 0,1-2-3 16,0-8 0-16,2 1 2 15,-2-7-10-15,5-4 6 0,-2-3-5 16,4-4-4-16,3-2 3 15,0-6 1-15,1-3 2 0,1-6-7 0,1-3-5 16,1 0-9-16,-2-4 3 16,1-2 11-16,2-4-2 0,-2-6 5 15,2-3 4-15,0-7-1 0,1-4 7 0,6-1-2 16,4-9-3-1,5-4 3-15,4-7 1 0,2-3 0 0,4-4-2 16,-1-1 2-16,3-10 0 16,-3-2 0-16,0 5 4 0,3-2 1 0,-6 11 3 15,2 9 2 1,-2 5 1-16,-4 13 1 0,-1 6-1 0,-1 10-2 15,1 7-2-15,-3 3-5 0,-3 1-1 16,0 10 5-16,-6 4-1 16,-5 4-4-16,-3 10 3 0,-10-1 0 0,-5 2-1 15,-6 1 0-15,-2-7-1 16,-1 3 1-16,-1-5-2 0,2 2 2 15,5-7-6-15,3-3-4 16,2-2-24-16,5-4-36 0,1 1-22 0,2-2-61 16,1-2-80-16,2-3-12 15</inkml:trace>
  <inkml:trace contextRef="#ctx0" brushRef="#br0" timeOffset="52120.0729">24091 17181 686 0,'3'-2'0'16,"-3"2"209"-16,-2 1-132 16,-4 5-47-16,-6 6 0 0,-2 5-1 0,1 1 2 15,-5 0-7-15,4-1-7 0,1-4-3 16,-1-3 1-16,7 1-2 15,3 3-3-15,1-2-7 0,3 3-2 16,1 1 0-16,2 2 0 16,4 4 1-16,-4 2 0 0,1 5 1 0,0 2-3 15,-4-3 0-15,1-2 8 16,-5-2 0-16,-6-10-1 0,-2 1 3 15,-2-1 3-15,-3-7 3 0,0-2-9 0,-3-2-3 16,0-2-8-16,-2 0-36 16,-1 0-52-16,-3-2-112 0,-7-4-157 15</inkml:trace>
  <inkml:trace contextRef="#ctx0" brushRef="#br0" timeOffset="63140.0884">13341 14326 419 0,'1'-6'0'0,"-1"1"170"0,0 4-106 0,0 1 6 16,0 7 2-16,-2 15-26 0,-4 14 20 0,-4 15 7 15,0 13-31-15,-1 4-24 16,3 0-11-16,1 0-4 0,0-5-1 16,-3-5 0-16,3-9-1 15,-1-8 0-15,2-7-2 0,0-8 0 0,0-5-2 16,2-4-1-1,1-8-5-15,3-3-5 0,-1-1-9 0,1-5-7 16,0 0-10-16,0 0 1 0,0-9 26 0,2-4 15 16,1-4-1-1,1-5 0-15,1-5 0 0,-1-5-1 0,1-8 0 16,1-6 3-16,0-6 0 15,0-5 7-15,2-5 11 0,2-1 7 16,1-3-5-16,3-1-5 16,0 2 2-16,0 2-2 0,2 5-2 0,2 7 0 15,-1 9-1-15,-2 9 3 16,-1 10 0-16,-4 11-3 0,-4 5-4 15,1 8-2-15,-2 5 5 0,2 7 6 0,-2 11 5 16,1 5-4-16,0 3-7 16,-2 2-8-16,-3 2-3 0,0-2-2 15,0 0-1-15,-3-1 0 16,-8-1 4-16,0-1-4 0,-5-4 0 0,-2 0 1 15,2-1-6 1,-4-5-7-16,0-2-12 0,1-1-22 0,1-5-9 16,2-2-12-16,1-3-61 15,6-2-35-15,1-5-132 0</inkml:trace>
  <inkml:trace contextRef="#ctx0" brushRef="#br0" timeOffset="63570.089">13669 14291 694 0,'5'-21'0'16,"-1"5"194"-16,-4 1-124 15,0 5 2-15,-4 0-20 0,-3 3-1 16,0 3-4-16,-1 2-16 15,-3 2-1-15,1 3-7 0,-4 5-8 0,0 6-5 16,0 7-5 0,1 5-2-16,1 7-1 0,1 1-3 0,3 3 2 15,4-1-2-15,1-5-18 16,3-4-6-16,0-5 3 0,5-5 3 15,2-6-3-15,2-1 3 0,1-6-10 0,2-4 3 16,-1-3-5-16,1-8-7 16,1-3 6-16,2-4-9 0,-1-1-7 15,-1-6 25-15,-1 1 19 16,-2-4 2-16,-2 1 4 0,-2-2 13 0,-1 0 18 15,-1 3-4-15,-1 7 2 16,-3 6 4-16,0 7 2 0,0 5 11 16,0 1-5-16,-3 7-42 15,1 13-1-15,-2 5 0 0,2 3 5 0,2-1-6 16,0-3 0-16,3-2-23 0,3-3-37 15,2-5-45-15,2-1-40 16,-1-6-179-16</inkml:trace>
  <inkml:trace contextRef="#ctx0" brushRef="#br0" timeOffset="64710.0906">13929 14175 709 0,'-12'0'0'16,"0"5"253"-16,-2 5-191 15,-1 9-12-15,1 8-11 0,0 5-4 0,2 1-9 16,3-1-8-16,5 0-11 16,2-2-7-16,2-2 0 0,2-2 1 15,2-4-1-15,3-1 0 16,3-7 2-16,-1-2-2 0,3-5 0 0,-2-3 0 15,1-3 0-15,0-1 0 0,0 0 0 16,1-5 0-16,0-4 0 16,1-3-4-16,1-2-5 0,1-4 3 0,0-4-1 15,0-6 4 1,-2-4 2-16,0-4 2 0,-1-7-2 0,-1-3 2 15,1-7 0-15,-1-3-1 16,1 0 0-16,-1 1 3 0,1 4-2 16,-2 3 2-16,0 4-3 15,0 5 0-15,1 6 3 0,-4 10 0 0,-1 9 3 16,-3 9 4-16,-3 5 2 0,1 5-4 15,-1 18-8-15,-5 12 0 16,-1 11 21-16,-4 10-12 0,3-1-4 0,-2 1 0 16,1 0-1-16,0 0-3 15,0-5 0-15,1-3 0 0,2-4 1 16,2-6-3-16,3-4 2 15,0-5-2-15,0-3-4 0,3-6-8 0,1-4-1 16,2-6-12-16,1-4-5 0,4-1 2 16,3-5-4-16,1-2 13 15,3-6 11-15,1-8 3 0,2-4 1 0,3 0-1 16,0-8 4-1,2-2 2-15,-1-6 0 0,-3-3-1 0,-1-2 1 16,-5 1 7-16,-2 1 10 16,-7 6 4-16,-1 7-13 0,-5 9 7 15,-1 7 8-15,0 5-3 16,-1 3-1-16,-5 2-11 0,-4 8-10 0,-3 9 0 15,-4 8 3-15,-1 5 0 0,1 3-2 16,1 2 2-16,3-1 1 16,0 0-2-16,6-6 0 0,3-1 0 0,4-7 0 15,1-4-4-15,5-2 3 16,2-4-1-16,4 2 2 0,-1-3 0 15,4-1-7-15,1-2-4 16,-2-6-1-16,6 0 2 0,-2-8 9 0,-1-4 0 16,3 0 0-1,1-5 2-15,1-4 0 0,4-4-2 0,-1-5 2 16,0-5 4-16,-2-2-4 0,-2-4 1 0,-2 0-1 15,-1-3-1 1,0-2 0-16,-5-1 2 0,1-1-2 0,-1 1 0 16,-4 3 3-16,0 4-5 15,-2 5 4-15,-4 8-2 0,-2 10 0 16,0 8 9-16,-1 6 7 15,0 3-9-15,-1 10-5 0,-7 13-4 0,-2 10 2 16,-1 10 3-16,-2 3-2 0,0 6-2 16,2 0 2-16,-1 0 0 15,1 0-1-15,3-4 0 0,0-4 1 0,2-7-1 16,2-5-3-16,4-8-2 15,0-5-5-15,3-5-4 0,4-2-4 16,-2-4-9-16,3-5-3 16,1-2-1-16,1-1-26 0,4-4-14 0,-1-6-1 15,2-2-11 1,1-5 28-16,0 0 2 0,0-3 15 0,-1-3 21 15,0-2 13-15,-4-2 1 0,0 0 6 0,-3 1 7 16,0 8 13 0,-5 5 10-16,-2 10 2 0,-1 3-1 0,0 12-17 15,-2 7 11-15,-6 11 11 16,0 4-21-16,1 5-9 0,1-3-6 15,2-7-1-15,2-3 1 16,1-6-5-16,1-6 3 0,2 2 0 0,0-7-2 16,1 0-11-16,1-2-22 15,0-7-53-15,0 0-48 0,-2 0-157 16</inkml:trace>
  <inkml:trace contextRef="#ctx0" brushRef="#br0" timeOffset="64870.0908">14876 13882 536 0,'0'-2'0'15,"0"0"209"-15,0 2-196 0,0 0-25 0,4 0-5 16,2 5-31-16,-1 2-125 15,1 0-107-15</inkml:trace>
  <inkml:trace contextRef="#ctx0" brushRef="#br0" timeOffset="65390.0915">14923 14069 360 0,'4'4'0'16,"2"2"249"-16,-1 0-146 0,0 0-28 0,2 3-10 16,1-1-13-16,2 0-3 15,0 1-6-15,-2 2-3 0,-1 0 0 16,0 1-6-16,-5 0-12 0,-1 7-9 0,-1 2 2 15,-7 2-1-15,-3 1-8 16,-2 2-4-16,-2-3 0 0,2 0-2 16,0 0 0-16,1-1 3 15,3-1-4-15,1-5-9 0,1-3-3 0,4-5 9 16,0-4 3-16,2 0 2 15,0-3-2-15,5 1-5 0,2-2 3 16,2 0 5-16,3-3 0 0,0-5-2 0,4-3 0 16,1-3 4-16,2-1-5 15,2-1 2-15,-1-2 1 0,1-1 2 16,1 1 2-16,-3 0-3 15,0 1-1-15,-2 5-2 0,-1-5 0 0,-3 7 2 16,-2 3-2 0,-5 2 0-16,-1 5 0 0,-1 0-4 0,-2 2 2 15,-2 6-1-15,0 3-1 16,0 1 7-16,0 1-2 0,-4-3 1 15,1 2-1-15,3-3-1 0,-4-2 0 0,4 2-11 16,0-1-8-16,0-1-21 16,-2-1-6-16,-2 0-51 0,0-3-112 15,-2-1-124-15</inkml:trace>
  <inkml:trace contextRef="#ctx0" brushRef="#br0" timeOffset="65540.0917">15230 13909 380 0,'8'-9'0'16,"-4"4"11"-16,-1 4-17 0,1 1-64 0,-2 6-32 16,-1 2-76-1</inkml:trace>
  <inkml:trace contextRef="#ctx0" brushRef="#br0" timeOffset="66390.0929">15321 14120 270 0,'0'10'0'0,"0"3"274"16,0 2-149-16,0 0-24 15,0 0 1-15,-1 0-27 0,-1-1-12 0,-1 0-8 16,-1-2-19-16,1 0 3 16,-2-2-20-16,3 0-15 0,1-1-1 15,-2-1-3-15,2-2 0 16,-2 0-12-16,2-3-7 0,0-1 0 0,1 0 1 15,0 0-4-15,0-2 9 0,0 0-7 16,5-6-16-16,1-5-6 16,5-2-13-16,2-3-43 0,3-5-4 0,0-1-26 15,2-2 14 1,-1-2 35-16,-3 2 35 0,-1 6 39 0,-2 3 9 15,-2 6 38-15,-5 2 27 16,4 7-8-16,-2 1 16 0,-1 8-6 16,5 7-8-16,-4-1-18 15,1 4-4-15,-2-2-11 0,1-2-9 0,-3 1-11 16,4-4-6-16,-1-2-2 0,-1 0 0 15,1-4-1-15,0 1 0 16,2 0-1-16,-1-4 0 0,3-1 0 0,3-2 0 16,0 0 0-16,3-4-11 15,0-4 6-15,2-5 7 0,-2 1-4 16,-1-5 0-16,-1-2 4 15,-4 1-1-15,-1-3 1 0,-3 1 6 0,-2-2-3 16,-3 1 1-16,-1 2 2 0,0 2 3 16,-3 7 7-16,-4 0-1 15,-3 8-5-15,0 2-15 0,-4 5 5 0,1 7 1 16,-2 2-4-1,-1 3 2-15,1 0 2 0,3 0-4 0,0-2-2 16,4 0-12-16,2-6-6 16,4 0 4-16,2-4 7 0,0-1 5 15,2-1 0-15,3-2-2 16,3 0 5-16,0-1 1 0,2-1 2 0,-3-3 1 15,3 0-2-15,-2 4 2 0,-2 0-2 16,-1-2 0-16,-1 2 11 16,-1 0 2-16,-1 2 3 0,1 8-1 0,-2 3 7 15,1 4 3-15,-2 1 0 16,0 5 6-16,-6 3-1 0,2 0-6 15,-3 2 2-15,0 2 0 16,0 0-6-16,1 1-4 0,-1-2-3 0,0-2-7 16,-1-1 3-1,0-1 4-15,0 2-7 0,-1-5-1 0,2-1 0 16,0-2-2-16,-1-2 0 0,1 1 1 0,-3-2-3 15,-1 0 0 1,-2-2 2-16,0 0-1 0,-3-3 1 0,-1 0-2 16,1-2 2-16,-2-1-3 15,4 0 0-15,-2-3 2 0,1-2-2 16,-2-1 0-16,2-2 2 15,-2 0-2-15,-1-5-15 0,1-3-10 0,-1 2-39 16,0-4-27-16,1-1-62 0,-1-4-137 16,-2-3-229-16</inkml:trace>
  <inkml:trace contextRef="#ctx0" brushRef="#br0" timeOffset="66660.0933">14715 14045 611 0,'26'-12'0'15,"3"1"283"-15,1 2-172 16,1 1-53-16,0 2-37 0,0 3-14 0,-2 2-6 16,-2 1-2-16,-1 5-64 15,-4 3-120-15,-4-4-107 0,-2-2-235 16</inkml:trace>
  <inkml:trace contextRef="#ctx0" brushRef="#br0" timeOffset="69240.0969">13545 15317 627 0,'48'-16'0'16,"9"-6"271"-16,10-1-182 15,6 0-33-15,8-2-14 0,6 1 9 16,5 1 13-16,3-1-44 0,5 0-11 0,-2 1 0 16,0 1 3-16,-4-2-4 15,-6 0-1-15,-5 0 6 0,-7 0-7 16,-6-1-3-16,-7 1 2 15,-5 2-1-15,-7 0 1 0,-7 1 2 0,-7 4-4 16,-8 2-1 0,-6 1 1-16,-8 4-2 0,-8 5-2 0,-4 1-2 15,-3 2-24-15,-3-2-20 16,-4 4-54-16,-5 0-52 0,-4 0-147 15,-6 3-55-15</inkml:trace>
  <inkml:trace contextRef="#ctx0" brushRef="#br0" timeOffset="69670.0975">14527 14084 554 0,'10'0'0'16,"6"-2"259"-16,4-4-159 0,5-4-15 15,1-1-5-15,2-1-12 16,-1-1-15-16,-3-1-9 0,0 0-20 0,-3 2-15 15,-3 1-7-15,-1 1 1 0,-4 2-4 16,-1 5-43-16,-3 3-53 16,-2 0-94-16,-5 4-245 0</inkml:trace>
  <inkml:trace contextRef="#ctx0" brushRef="#br0" timeOffset="78040.1092">21167 13205 593 0,'-3'0'0'0,"3"0"132"0,7 0-57 16,0 0 42-16,7-4-16 0,2-4-17 0,5-2-27 15,3 1-26 1,0-1 1-16,1-2 1 0,1 2-5 0,1-2-7 15,6 3-7-15,2-2 2 16,7-3 0-16,3-2-5 0,2-2 0 16,5-1-2-16,0-1 3 15,-2 0-2-15,0-3 1 0,-2-1 1 0,-2 0 4 16,-6 0-2-16,-4 3 0 15,-6 3-7-15,-6 3-3 0,-5 3-2 16,-1 0-1-16,-5 3-1 0,-1 4 0 0,0 0-17 16,-1 3-12-16,-1 2 0 15,-1 0-11-15,-2 0-25 0,-4 5-14 16,-1 2-41-16,-2 2-102 15,-7 1-93-15,-4-3-253 0</inkml:trace>
  <inkml:trace contextRef="#ctx0" brushRef="#br0" timeOffset="79010.1106">22409 12544 613 0,'-3'-1'0'0,"2"1"239"16,1 0-160-16,1 0-70 0,5 0 3 0,2 0 19 16,6 0-13-16,4-5 9 15,4-4 17-15,3-7-13 0,0 0-12 16,-1-2-9-16,-6-1 3 15,-3 5-7-15,-6-6 1 0,-3 4 5 0,-2 1-5 16,-2 0-2-16,-1 3 0 16,-1-2-2-16,0 5-3 0,-1 1 0 15,-6 0 3-15,0 6-3 0,-7 2-11 0,-4 2-3 16,-5 6-4-16,-2 3 10 15,-5 4-1-15,2 2-4 0,1 4 9 16,0 0 4-16,6 0 0 16,2 3-2-16,4 1 2 0,6 1 0 0,4 3-2 15,4-6 2 1,1-2 0-16,4-2-3 0,5-4 3 0,4-1-7 15,2-4 8-15,3-5-2 16,3-5 2-16,3 0 8 0,3-10-1 16,2 0-2-16,1-2-1 0,-1-1-3 0,0 0-3 15,-1-3 2-15,-1 0 0 16,-2 2 0-16,1-1 1 0,-4-2-2 15,-3-2 0-15,-5-1 0 16,-3-1 1-16,-4-1-1 0,0 0 4 0,-4 1-1 16,-1 7-3-16,-1 4 0 15,-1 5 3-15,2 5-2 0,-2 0 2 16,0 0-4-16,0 7-4 15,0 7 0-15,0 6 8 0,-2 5 1 0,-1 0-1 16,0 0-2-16,0-1 1 0,0-6 1 16,2-2 1-16,-2-4 2 15,0-3 0-15,-1-2 2 0,2-1-6 0,1-2 0 16,-1-2 0-1,2-1-3-15,0-1 2 0,0 0 0 0,0 0-2 16,0-1-12-16,2-7 6 16,3-3-4-16,0-4 8 0,1-4 1 15,2-2 0-15,2-1 2 0,2-5 0 0,2 1-2 16,2-2 2-16,1-2-1 15,0 4 1-15,1 3-1 0,-1 4 1 16,0 9 0-16,-2 2-3 16,-1 6 1-16,-2 2 0 0,-1 1 2 0,-2 9 0 15,-3 8-2-15,-3 0 3 16,-3 3 4-16,0 0-2 0,-1 2 0 15,-1 1-1-15,-2-5-2 16,3-2 0-16,1-2 0 0,0-1-2 0,1 0-15 16,5 0-29-16,0-3-93 0,5-4-40 15,-1-1-93-15</inkml:trace>
  <inkml:trace contextRef="#ctx0" brushRef="#br0" timeOffset="79440.1112">23231 12361 498 0,'1'-20'0'0,"-1"4"252"15,-1 2-167-15,-6 3-19 0,-1 4-8 0,-4 4-18 16,-2 3-17-16,-2 3-12 0,-4 9-7 16,2 5 3-16,1 4-4 15,3-1-1-15,4 2-1 0,2-3 1 0,4-1-3 16,3-1 0-16,1-3 1 15,3 0 0-15,0-2-9 0,4-1-6 16,-1-2-2-16,-1-4-4 16,3 0 14-16,1-5-5 0,1 0 2 0,1-5 6 15,1-6 3-15,1-3-3 0,3-5 2 16,3-7-7-16,1-4 9 15,0-3 0-15,-1-4 7 0,-2-1-7 0,-2-4 0 16,-2-1 2 0,2 1-2-16,-5-1 0 0,0 3 4 0,-2 4-2 15,-4 7 8-15,-2 8 1 16,-2 9 19-16,-3 7-2 0,-1 4-3 15,-3 8-7-15,-2 16-13 16,-4 9 6-16,-1 12 10 0,2 3-8 0,2 0-7 16,3 0-4-16,4-4 2 0,4-4-3 15,-1-3-2-15,4-5-4 16,1-2-23-16,0-3-24 0,2-1-9 0,1-3-55 15,-1-2-80-15,0-6-141 16</inkml:trace>
  <inkml:trace contextRef="#ctx0" brushRef="#br0" timeOffset="79700.1116">23632 11947 528 0,'2'-11'0'0,"-1"5"278"0,-1 0-178 16,0 6-4-16,0 6-75 16,-2 16-22-16,-4 11 2 0,-3 9 93 0,1 4-67 15,0 4-5-15,-1-1-14 0,0-2-3 16,-1 1-3-16,0-4-1 15,0-4-2-15,1-4-48 0,-2-4-14 0,1-7-28 16,0-2-93-16,2-5 18 16,0-7-43-16,-1-4-207 0</inkml:trace>
  <inkml:trace contextRef="#ctx0" brushRef="#br0" timeOffset="80020.112">23610 12207 335 0,'24'-27'0'0,"-3"9"154"0,-2 4-102 15,-5 7 8 1,1 7 14-16,-5 0-12 0,0 0-21 0,-4 11-16 15,-2 4-5-15,-4 2-3 16,2 5 4-16,-1 0-5 0,-1-4-1 16,0-2 13-16,0 0-1 15,7-3 5-15,1 1-4 0,4-1-7 0,2-3-12 16,-1 1-5-16,2-2-1 15,-1-3 0-15,-2-1-4 0,-1-5 2 16,-3 0 0-16,2-5-1 0,-3-8 0 0,2-6 10 16,-1 0-7-16,-2-8-1 15,2-1 0-15,-3 2-2 0,0-5 0 16,-1 5 14-16,0 4-8 15,-4 2-3-15,0 7 1 0,-4 5-4 0,-5 6 0 16,-4 3 0 0,-3 8-22-16,-4 7-21 0,-3 5-59 0,-3 2-146 15,-8 1-175-15</inkml:trace>
  <inkml:trace contextRef="#ctx0" brushRef="#br0" timeOffset="80890.1132">22025 13414 801 0,'29'-10'0'0,"9"-1"162"16,2-2-94-16,0-3-55 15,1 0-9-15,-6-3-1 0,-5-1 0 0,-7 1-2 16,-5 0-2-16,-5-1 2 16,-5 1 4-16,-4 0-4 0,-4 2 2 15,-4 4 2-15,-4 2 4 0,-6 7-1 0,-5 4-5 16,-6 6-1-16,-5 11 2 15,-6 9-4-15,-6 11 0 0,-1 4 0 16,1 5 3-16,8 0-3 16,4-3 0-16,8-9 1 0,13-2-1 0,9-6 0 15,6-3-4 1,11 0 2-16,4-11 4 0,3-5 7 0,3-7 2 15,7-4 0-15,-1-10 4 16,0-4-10-16,-1-4-1 0,-1 1-1 16,0-3-4-16,-4-1 0 0,0 0 2 0,-5-1 2 15,-1 2-3-15,-1 3 1 16,0 1-1-16,-2 3 0 0,0 5 1 15,-5 2-1-15,-5 6-1 16,-5 4 0-16,-2 0-4 0,-1 6 0 0,-1 7 5 16,-3 6 0-16,-4 3 9 15,-1 5-6-15,0 0-3 0,0-1 0 16,2-2 4-16,1-2-4 15,3-3 0-15,1 1 2 0,1-4-2 0,-1-3 0 16,4 1 1-16,-2-6-2 0,0-1 1 16,2-5-1-16,-1-1-1 15,5-1 1-15,-1 0-1 0,2-6 3 0,3-3 3 16,1-7-8-1,1 1-35-15,1-5 13 0,1-2 7 0,-1-2-2 16,-1-3 14-16,0-2 6 16,0-2-4-16,0 2 8 0,0 7-2 15,-2 5-2-15,-2 7 2 0,-2 7 6 0,1 3 4 16,0 6 4-16,-1 8-8 15,-1 10-2-15,2 3-1 0,-2 2-4 16,-2-3 0-16,3-1 1 16,0-3-22-16,4-3-47 0,5 0-40 0,1-4-44 15,1-4-97-15,4-8 26 16</inkml:trace>
  <inkml:trace contextRef="#ctx0" brushRef="#br0" timeOffset="81290.1138">22860 13462 432 0,'6'-25'0'0,"-4"-2"238"0,-1-3-131 0,2 2-40 15,-1 2-19-15,-2 4-9 16,0 6-11-16,-2 5 8 0,-3 7 3 0,-4 3-9 15,-4 1-9 1,-3 10-8-16,-4 4-3 0,-1 5 1 0,1 4 2 16,3 1-6-16,3 4-7 15,4-2 0-15,2 2 2 0,4 0-1 16,1-2-2-16,5-1-54 15,1-4 21-15,4-8 2 0,4-4 11 0,1-6 8 16,2-3 10-16,0-3 3 0,3-9 0 16,2-8 0-16,3-4 0 15,0-5 1-15,0-5 0 0,1-3 0 0,0-3 0 16,1-6 0-16,-1-2 4 15,-1-3-4-15,0 0 1 0,-2-2-1 16,-3 7 2-16,-5 0 4 16,-7 12 11-16,-4 7 3 0,-1 10 10 0,-1 9 1 15,-6 7-1-15,-1 6-11 0,-5 16-22 16,-4 11 4-16,-1 11 9 15,0 5-5-15,3 1-1 0,7 0-3 0,1-4-1 16,4 1 0-16,3-5-2 16,0-4-11-16,7-3-41 0,1-2-39 15,0-6-42-15,0-2-63 16,-3-7-260-16</inkml:trace>
  <inkml:trace contextRef="#ctx0" brushRef="#br0" timeOffset="83700.1172">23285 13346 470 0,'0'-27'0'15,"0"5"239"-15,-3 5-143 0,-2 5-10 0,-1 4 18 16,0 2-43 0,2 5-19-16,-3 1-4 0,1 1-11 0,-2 10-7 15,-1 4-10-15,-2 3-3 0,0 6-5 0,1-3-1 16,2 3 2-1,2-2-3-15,-1-2 0 0,3-1 3 0,-1 0-5 16,4-4 0-16,1-1-1 16,0-2 0-16,3-2-3 0,3-3 3 15,2-1 0-15,2-4-1 16,2-1 3-16,4-6 2 0,0-6 2 0,1-4 0 15,1-4-3-15,-3-8 0 16,-1-5 3-16,-1-3-1 0,-2-2-1 16,-2-2 2-16,1-1 0 0,-3 1 3 0,3-1-1 15,-1 1-2-15,0 0-5 16,0 2 4-16,0 6-2 0,-2 2 0 15,0 7 0-15,-3 7 3 16,-2 6 1-16,-2 6 10 0,0 2 3 0,-2 2-8 16,-6 14-16-1,-2 13 14-15,-1 8 1 0,1 9-2 0,1-2-1 16,3 3-3-16,6-3-1 15,0-2 0-15,2-4-2 0,6-2 2 16,0-4 1-16,3-7-3 0,3 0-16 0,2-7 8 16,2-5-2-16,3-6 9 15,-1-3-6-15,4-3 0 0,0-5 4 16,-1-6-5-16,1-1-2 15,-2-7 5-15,-2 1 2 0,-4-8 2 0,-4-3 4 16,-4 0-2-16,-4-5 0 16,-4 2 0-16,0 6 2 0,-5 1-2 15,0 8 0-15,2 10 3 0,-3 0-3 0,0 7 0 16,-6 8 0-16,-3 8-6 15,-1 11 7-15,-2 3-1 0,3 0 0 16,1 2 0-16,3-6 3 16,3-1-3-16,3-4-3 0,3-4 3 0,2-7 0 15,0-2-13 1,4-1 2-16,2-3-7 0,3-4 3 0,3 0-7 15,1-3-12-15,-2-3 5 16,2-2-15-16,-2 5-7 0,-1 1 17 16,0 2 18-16,-3 0 12 0,0 5 2 0,-2 3 4 15,3 1 1-15,-1-2 2 16,2-3-1-16,1-4 13 0,2-3 24 15,0-7 1-15,5-12-15 16,0-5-13-16,0-5-2 0,0-3-6 0,-1-2-3 16,1 4 1-16,-2 0-5 15,1 3 2-15,-2-1 0 0,-2-1-1 16,-1 3 0-16,-2-3 7 15,1 3-4-15,-3 0 3 0,0 1-2 0,1 0 6 16,-1 5-2-16,1 4-4 0,-3 7-1 16,-4 5 2-16,0 6-1 15,-1 1-7-15,-2 12-7 0,-7 9 7 0,-2 9 6 16,-4 8 7-1,-1 6-8-15,2 4 4 0,-1 3 2 0,2-2-4 16,3-1-4-16,3-5 0 16,5-6 4-16,2-1-6 0,3-5 3 15,7-7-2-15,2-2-21 0,1-6 8 0,2-8-1 16,2-5-2-16,0-3 14 15,0-3-1-15,2-10-7 0,1-4 8 16,0-2 2-16,-2-3-2 16,-4-1 5-16,-1-3-1 0,-3-4 0 0,-2 1-1 15,-1-4 0-15,-4 1 0 16,-1 8 1-16,-2 5 0 0,-3 6 0 15,-4 8-1-15,-2 5 0 16,0 5-4-16,-4 9 5 0,-3 6 0 0,2 3-1 16,-1 0 0-16,3 2 2 0,4-1-3 15,0-7 2-15,6 0-1 16,1-5-4-16,1-2-5 0,0-3-5 0,3-2-11 15,7-3 5 1,1-2 0-16,0 0-20 0,3 0 7 0,-3-2 8 16,-1 1-2-16,-1 0 4 15,1 1 14-15,-4 1 5 0,3 0 3 16,-1 0 2-16,3-1-2 15,1 0 2-15,0-8 5 0,3-1 8 0,-4-4 6 16,3-5 4-16,-4-3 8 0,-1-1 7 16,2-2 1-16,-3 2-15 15,-1 1-12-15,0 3-4 0,-4 4-8 0,-1 4 2 16,-2 3-1-16,0 6-3 15,2 1 2-15,-5 0-2 0,-1 9-26 16,-4 2 35-16,-5 1-1 16,5 8-9-16,-5 3 4 0,0 5 1 0,2 4-4 15,-3 1 2-15,4 6 3 0,-3 4-5 16,0 1-2-16,1 4-17 15,-2-1-26-15,1 0 25 0,1-1 3 0,0 3-4 16,3-3 1 0,1-5-12-16,-1 1 2 0,1-4 19 0,1-5-6 15,-1-3-16-15,0-3-6 16,-1-4-16-16,-1-6-30 0,-4-4 56 15,1-4 22-15,0-2 12 16,-3-5 2-16,0-2-1 0,2-2 8 0,1-7 4 16,4-3-5-16,3 0 1 0,3-4-7 15,3-3-12-15,7-4-15 16,6-7 0-16,5-6 4 0,2-3 3 0,6-6 12 15,1-2 3-15,0 1 18 16,2-3 16-16,1 2 8 0,-2-2 4 16,5-1-15-16,1 1-3 15,1 1-7-15,0-1-10 0,0 3-11 0,-1 3 1 16,2-1-1-1,3 6 2-15,-12 7-6 0,-5 11 6 0,-8 10-1 16,-13 5 2-16,-1 5 25 0,-2 9-7 0,-11 10 11 16,-1 8 0-1,-2 5-20-15,0 2-4 0,5-1-4 0,2-3-3 16,5-4-2-16,4-2 0 15,0-4 0-15,4-5-12 0,1-1 0 16,7 0-3-16,0-7-8 16,4-1 2-16,5-4-3 0,-4-2-11 0,0-3-4 15,0-6 9-15,-3-3 12 0,0-4 18 16,0-4 0-16,1-4 13 15,1-2 5-15,0-1-7 0,-1 3-4 0,-4-2 2 16,-1 5 1-16,-3 3 6 16,-4 0 11-16,-2 4 9 0,-1 4 10 15,-4 2 4-15,0 4-11 16,-5 4-12-16,1 0-8 0,-5 7-6 0,-1 7-7 15,-3 6 3 1,5 3-4-16,-1 0-8 0,0-1 6 0,8-2-3 16,-3-4 1-16,3-4-2 0,4-2-1 0,1-1-1 15,1 0 1 1,5-3-1-16,1-3-2 0,1-1 0 0,6-2-1 15,2-5-15-15,2-3-3 16,5 1-11-16,-7-3 0 0,1 1 20 16,0-1 6-16,-5 0 6 15,1-2 3-15,-1 5 0 0,-6 0 0 0,2 4 0 16,-3 3 31-16,-3 0-3 15,0 6 0-15,-1 8 2 0,-1 5 0 16,-3 6-14-16,1-1-10 0,-3-2-3 0,-1-3 2 16,0-9-5-16,1-3 0 15,4-7 0-15,0 0 32 0,1 0 13 16,-2 0-19-16,1 0-20 15,1-8-4-15,0-4-1 0,4 0 0 0,3-2-2 16,-1 0 0 0,3 1 0-16,0-2-45 0,-1 1 21 0,5-1 3 15,-5 0 1-15,4-1 11 0,-1 1 5 0,0 5 0 16,-1 2 5-1,-3 7 0-15,0 1-5 0,-1 3 5 0,-5 8 0 16,0 6 0-16,-1 2 0 16,0 4 7-16,0-1-6 0,-2-3 3 15,0-1-1-15,2-4-2 16,0-6 0-16,0-1 0 0,0-3-2 0,2 0 2 15,0 0 2-15,1-2-3 16,0 0 0-16,-1 0 1 0,-1 5-1 16,-1 1-7-16,-1 5 6 0,-3 0-14 0,-2-1-26 15,-2-4-49-15,-1-3-80 16,-5-5-138-16</inkml:trace>
  <inkml:trace contextRef="#ctx0" brushRef="#br0" timeOffset="83860.1174">24021 12847 722 0,'37'-15'0'15,"-4"4"95"-15,-4 1-116 0,-9 3-63 16,-7 4-67-16,-6 0-283 15</inkml:trace>
  <inkml:trace contextRef="#ctx0" brushRef="#br0" timeOffset="84970.1189">22023 14275 320 0,'3'-18'0'0,"4"-4"215"15,1-1-75-15,2-1-25 0,-4 4-13 0,-1 2 9 16,-3 2-33-1,-2 2-4-15,0 5-7 0,0 1-18 0,0 3-8 16,-3 3-1-16,-1 2-20 16,-5 12-15-16,-2 8-6 0,-2 8 2 15,0 3 5-15,1 2-7 0,4-5 2 0,3-1 1 16,4 0-3-16,1-2 1 15,0-2 0-15,8-4-16 0,-2-2 0 16,4-2-9-16,1-3-10 16,4-3 5-16,4-6-6 0,3-3-12 0,1-3 4 15,2-9-3-15,-1 0 12 16,0-4 12-16,-1-4 10 0,-2 2 7 15,-1-6 6-15,0 1 0 16,-4 1-1-16,0 1 1 0,-5 5 2 0,-5 4-2 16,-2 7 0-16,-4 5 1 0,0 3-2 15,-2 11-23-15,-3 5 34 16,1 3-9-16,1 0 1 0,3 0 2 0,0-3-3 15,4-3 5 1,6-5 0-16,0-1-2 0,2-5 2 0,1-1 4 16,-1-4-1-16,1-2-2 15,-3-4-5-15,-1-2-3 0,-3-3 2 16,-3-3 7-16,-4 0-4 15,1-5 0-15,-4 2-1 0,-7-3-3 0,4 1 0 16,0 1 4-16,1-1-5 0,3 2 1 16,3-2 0-16,0 0-1 15,1 3 1-15,5 2 0 0,1 3-1 0,1-2-1 16,1 4 2-16,-1-1 0 15,0 6-6-15,-1 1 3 0,0 2-1 16,0 1 4-16,0 6 0 16,1 3-4-16,1 5 2 0,0 6 1 0,2 0-1 15,-1 6 4-15,1 3 2 0,-2 0-2 16,-3-4 3-16,-1-1-5 15,-1-3 0-15,-3-4 10 0,-1-4-2 0,-4 0-5 16,-3-5 3 0,-2-1 2-16,1 0-5 0,-1-4 2 0,1 0-4 15,2 0-1-15,2-3 0 16,0 0 0-16,3 0-24 0,1-7 10 15,1-2-9-15,7-3 2 16,2-5 12-16,1-2 2 0,3-2 3 0,1-4 6 16,2-2-4-16,-1 2 0 0,2 0 3 15,-3 1 5-15,-1 4-1 16,-1 6 1-16,-3 6-5 0,1 4-2 0,-3 4 2 15,0 5 4-15,-3 9 2 16,-3 7 8-16,0 5 0 0,-2 4-8 16,0-2-3-16,2-1-1 15,-2-3-4-15,1-4 2 0,-1-4-2 0,0-1-26 16,-3-2-36-1,0-2-81-15,-3-6-129 0,0-2-120 0</inkml:trace>
  <inkml:trace contextRef="#ctx0" brushRef="#br0" timeOffset="85390.1195">22750 14183 600 0,'0'-1'0'0,"1"1"222"0,0 4-188 15,0 10 31-15,2 3 14 0,-2 5-36 16,-1 2-21-16,2 0-1 15,-1-6 4-15,-1-2-3 0,-1-4 1 0,-1-2-9 16,0-3-10-16,0-2 1 16,1-2 6-16,-3-3 0 0,3 1-3 15,1-1-5-15,-2 0-2 16,2 0-2-16,0-1-15 0,0-7-11 0,5 1-19 15,0-3 21 1,3-7 19-16,0 1-3 0,4-3 8 0,3-4 0 16,-1 0-1-16,5-3 2 0,0 0 0 0,-1 3-4 15,-1 4 2 1,0 6 2-16,-5 7 0 0,1 4-1 0,-4 4 4 15,0 13 5-15,-2 4 7 16,-2 4 0-16,2 3-8 0,-5 1-2 16,0-4 1-16,-1 1-5 15,-1-7 2-15,-1-2-2 0,-2-1 3 0,-1-5-2 16,0 1-2-16,1-2 0 15,1 2 0-15,1-2-79 0,1 1-45 16,0 1-29-16,0-3-74 0,1-2-147 0</inkml:trace>
  <inkml:trace contextRef="#ctx0" brushRef="#br0" timeOffset="85670.1199">23053 14315 472 0,'13'-19'0'0,"-2"1"227"16,-1 0-164 0,0 4-19-16,1-2-2 0,-1 3-22 0,0-1-12 15,0 1-5-15,3-1 6 0,0 2-4 0,-2-3 8 16,-1 0 8-1,-5-2 20-15,-1 0 11 0,-4 3-9 0,0 3-3 16,-6 3 3-16,-1 5-17 16,-1 3-16-16,-4 0-11 0,1 3 2 15,-2 9 2-15,-1 2-5 16,1 3 1-16,1 5 1 0,1 0 0 0,-1 4 1 15,5 1-1-15,-1-3 0 16,2 2 1-16,3-4-3 0,2-3-4 16,1-1 0-16,3-1-14 0,5-5-15 0,-1 4 3 15,3-6-22-15,3-2-85 16,0-4-31-16,4-4-77 0,-1 0-202 15</inkml:trace>
  <inkml:trace contextRef="#ctx0" brushRef="#br0" timeOffset="86300.1208">23341 14166 459 0,'2'-27'0'15,"-3"8"236"-15,-2 4-125 0,-3 6-35 16,-2 4-18-16,0 5-16 0,-1 5-20 0,-2 7-6 16,-1 7 4-16,1 4-4 15,0 3-3-15,2 1-3 0,3 3-2 16,0-4-4-16,4-1-3 15,0 1 4-15,2-4-4 0,0-4-2 0,2-4 2 16,5-1-2-16,0-4-10 16,3-2 7-16,3-3-4 0,5-4-6 15,4 0 3-15,4-10-5 0,2-4 0 0,0-4 0 16,-1 0-2-16,-2-3-10 15,-4-4 16-15,-2-1 4 0,-3-3 8 16,-3-3 0-16,-4-3 4 16,-3 0-4-16,-5-3 0 0,2 0 13 0,0 1-3 15,0-4 15 1,2 4-18-16,3 3-6 0,-2 8 1 0,-3 9-1 15,1 9 3-15,-4 5 17 16,0 6-7-16,0 10-13 0,-7 8 16 16,-3 11-1-16,-2 4-9 0,-3 8-6 0,1 2 2 15,-1 0-6-15,1-2 6 16,3-1 3-16,4-7-7 0,1-2-15 15,2-7-1-15,2-2-16 16,2-4-4-16,0-6-3 0,1-4 16 0,5-5 14 16,2-5 3-16,2-1-3 15,3-2-10-15,2-5-31 0,3-5-31 16,2-1 4-16,-1-3-13 15,2-2-5-15,-3-3 47 0,-2-2 37 0,0-2 15 16,-4 0 19-16,-2 4 20 0,-3 8 18 16,-3 1 0-16,-3 8-8 15,0 4-4-15,-1 0-18 0,0 11-11 0,0 6 44 16,1 5-26-1,-1 2-28-15,-1-2-6 0,1 0 0 0,0-5-4 16,1-2 0-16,1-4-1 16,2-3 0-16,0-4-5 0,0-2 2 15,-1-1 3-15,1-1-8 0,3 0-12 0,-2-5-18 16,3-2-35-16,4-3-67 15,-1 0-38-15,-1-2-183 0</inkml:trace>
  <inkml:trace contextRef="#ctx0" brushRef="#br0" timeOffset="87090.1219">23802 14154 401 0,'0'0'0'15,"0"0"69"-15,3 5-3 16,-2 6 2-16,-1 4-21 0,1 5-16 0,-1 0 3 16,1 1-4-16,2 0 11 0,-1-4 11 15,2 0-4-15,-3-4-21 16,1-1-13-16,1-5-4 0,-2-2 4 0,1-1 13 15,-2-4 3 1,0 1-15-16,0-1-13 0,0 0-1 0,1 0 0 16,2 0-2-16,0-1-36 15,6-6 15-15,-2-3-5 0,4-4 20 16,1 1 3-16,0-2 3 15,1-2 2-15,-1 2-2 0,0 0 0 0,-3-2 1 16,2 2 0-16,-2-1 4 0,-1 2 1 16,0 5 2-16,-4 0-3 15,-2 5 1-15,1 4-8 0,-3 0 3 0,0 2 0 16,4 7 0-16,-4 3 10 15,0 3 2-15,0 6-6 0,-2-6 0 16,2 0-3-16,1-2 0 16,-1-6-1-16,5 0-1 0,-1-5 3 0,0-2 2 15,5 0 10-15,1 0-1 0,6-2-5 16,1-8-6-16,1 0-1 15,0-5-4-15,1-6 2 0,-3 2-1 0,-1-6 0 16,1-2-2 0,-4 0 2-16,0-4 0 0,1 0 0 0,-7-2 2 15,1 0 1-15,-2-3-2 16,0 0 5-16,2 2-3 0,0 1 1 15,3 8-1-15,-6 8-3 16,-1 6 0-16,-2 10 17 0,-1 1-8 0,-4 15-12 16,-6 11 6-16,-5 8 11 0,2 7 0 15,-2 5 1-15,2 0 1 16,3 0-3-16,-3-4-8 0,6-6-6 0,2-4 2 15,2-6 0-15,3-5-18 16,0-4-2-16,2-9-5 0,5-3-10 16,0-5 0-16,4 0-18 15,5-8-43-15,4-3 8 0,0 0 14 0,4-5-11 16,-7 3 55-1,-1 2 15-15,-2-1 14 0,-6 6 0 0,-1-1 13 16,-6 4 28-16,2 1 7 0,-2 2-18 0,4 0-14 16,1 3 0-1,-2 0-10-15,2 4-5 0,0-2 1 0,-3 5-1 16,-1 3-2-16,-2 3-9 15,-4 5 14-15,-1 5 59 0,-3 2-17 16,-1 6-13-16,-1-1-5 16,-1 6-12-16,4-1-2 0,-1 2-3 0,1-5-6 15,2 1-3-15,0-3-4 0,2-5 2 16,3-2 0-16,0-4-131 15,0-5 16-15,-3-5-15 0,-4-3-201 0</inkml:trace>
  <inkml:trace contextRef="#ctx0" brushRef="#br0" timeOffset="87240.1221">24245 14176 633 0,'20'-17'0'16,"5"7"125"-16,-2-2-114 0,-3 0-22 0,-2-2-152 15,-6-1-310-15</inkml:trace>
  <inkml:trace contextRef="#ctx0" brushRef="#br0" timeOffset="87400.1223">23590 13901 578 0,'7'-4'0'0,"2"1"93"0,1-1 0 16,-3 0-81-16,-2 3-21 15,-3-1-104-15,-2 2-82 0,-2 0 1 0</inkml:trace>
  <inkml:trace contextRef="#ctx0" brushRef="#br0" timeOffset="96290.1348">16596 9632 504 0,'6'-7'0'16,"-1"6"117"0,-2 1-86-16,-1 5-30 0,0 10 17 0,-1 9 32 15,2 5-4-15,-1 5-10 16,0 2-2-16,3-2 1 0,-1-6 2 15,2-2 4-15,2-2-15 16,-1-4 4-16,0-2-10 0,-1-6-4 0,1-2-6 16,-2-4-3-16,0 0-7 0,-1-6 0 15,-1 0 0-15,3-2 6 16,-1-10 13-16,1-9 1 0,-2-2-9 0,3-4-3 15,-1-4 2-15,1 4-7 16,-1-5-1-16,-1-4 1 0,2 2-3 16,-1 1 0-16,-2 0 0 15,3 4-1-15,-1 4-2 0,-3 7-12 0,-1 9-15 16,-2 9-21-1,0 5-93-15,0 16-76 0,-6 4-29 0</inkml:trace>
  <inkml:trace contextRef="#ctx0" brushRef="#br0" timeOffset="96720.1354">16945 9692 472 0,'0'-10'0'0,"0"5"176"0,0 3-88 16,0 2-22-16,-1 0-45 16,-3 12-36-16,-2 5 30 0,-2 5 3 15,1 3 0-15,1-1 6 16,3 1 0-16,3 1-2 0,-1-3-9 0,1-1 0 15,3-3-7 1,4 1-3-16,4-6-1 0,3-2-4 0,5-7 4 16,3-5 3-16,1-5 0 0,2-9 3 0,-1-6-4 15,-2-7 1 1,-4-4 4-16,-3 0 6 0,-2-1 8 0,-4-1-2 15,-4 1-6-15,-3 3-3 16,-2 0-3-16,-4 5-8 0,-4 1-1 16,-4 5 0-16,-1 4 0 15,-5 8-9-15,-1 6 5 0,-2 2 0 0,-5 10-12 16,2 5 6-16,0 1-5 15,3 3-5-15,3-1-3 0,5-1-5 16,6 3-23-16,4-2 14 0,3-1-27 0,5 2-51 16,5-4-43-16,2-4-52 15</inkml:trace>
  <inkml:trace contextRef="#ctx0" brushRef="#br0" timeOffset="96950.1357">17244 9594 524 0,'-3'-6'0'0,"-1"2"184"0,4 3-115 0,-2 1-14 16,0 3-15-16,1 9-32 16,-1 5 11-16,2 4 1 0,0 0 0 15,0 5-2-15,0-1-1 16,0-2-6-16,0 3-3 0,-5-5 0 0,0 1-4 15,0-2-1-15,0 0-2 16,-2 1-2-16,0-1-1 0,-2 2-53 16,1-1-93-16,1-6-66 0,2-10-113 0</inkml:trace>
  <inkml:trace contextRef="#ctx0" brushRef="#br0" timeOffset="97090.1359">17275 9304 454 0,'0'-7'0'0,"1"6"29"16,1 2-31-16,0 9-141 0,-1 2-56 0</inkml:trace>
  <inkml:trace contextRef="#ctx0" brushRef="#br0" timeOffset="97550.1365">17479 9478 527 0,'-7'-4'0'16,"-2"4"195"-16,-3 6-150 16,-2 8-13-16,0 6 19 0,2 5-10 0,1 3-19 15,3 0-1 1,2 2-12-16,3-2 1 0,1-3 6 0,2-2-3 15,0 0-3-15,0-4-3 16,6-2-2-16,1 0-7 0,3-3 1 16,3-4 2-16,3-1-2 0,2-9-2 0,5-2 4 15,2-10 5-15,1-3-4 16,0-4 2-16,0-5 0 0,-3-2-4 15,-3-4 0-15,-2-1 7 16,-5 1-5-16,-6-1 0 0,-3 5 2 0,-4 1-5 16,-4 4 1-16,-3 6 0 15,-2 4 0-15,-3 7-11 0,0 4 3 16,-2 3 4-16,-1 12 8 15,1 1-4-15,-1 6 0 0,5 3 37 0,3 2-19 16,0 1-1-16,4 4 1 0,3-6-5 16,0 3-8-16,1-4-2 15,6-1 0-15,0-3-5 0,3-4 3 0,0-2-2 16,2-4-3-1,2 0-1-15,4-4-19 0,0-3-32 0,5-3-34 16,0-1-59-16,5-5-96 16,1-7 14-16</inkml:trace>
  <inkml:trace contextRef="#ctx0" brushRef="#br0" timeOffset="98790.1383">18014 9481 470 0,'2'-24'0'0,"-2"3"251"16,-4 9-151-16,1 3-38 0,-3 5-6 0,-1 4-3 15,-2 6-25-15,-2 8-11 16,0 8 6-16,0 6-2 0,-1 2-7 15,4 3-1-15,2-4 1 16,1 1-4-16,4-4-1 0,1-1 3 0,0-2-4 16,2-1-2-16,5-2-3 0,3 1-1 15,1-5-2-15,4-1 0 16,1-4 0-16,5-6 2 0,6-3-3 0,4-7 2 15,4-10 3 1,2-4 0-16,-1-3-2 0,0-2-3 0,-5-2 2 16,-1-2 1-16,-6-3-1 15,-5 1 3-15,-7 0-3 0,-6 2 0 16,-4 0 1-16,-2 6-3 15,-7 3-1-15,-1 2-1 0,-3 10-3 0,-1 2 0 16,-1 5 1-16,-2 5 2 0,-2 6 2 16,-1 7 2-16,2 3 1 15,0 2-3-15,2 3 2 0,3 1-2 0,0 1 1 16,3 1 0-16,3-3 0 15,1-3 0-15,1-3-40 0,5-8 19 16,-2-3 5-16,1-5 8 16,3-2-4-16,3-2 2 0,2 0 9 0,2-2 2 15,0 1-2-15,2-2-4 0,1 2-5 16,1 1-3-16,-1 0 10 15,1 0-1-15,-2 2 2 0,3 0 3 0,2-2 0 16,0-7-1 0,4-9 0-16,-2-6 34 0,1-4-4 0,0 0-4 15,0-5-6-15,-1 1-12 16,-1 1-4-16,-3 0-3 0,-2 0-1 15,-4 4 0-15,-3 1 0 16,1 3 0-16,-4 0 0 0,-2 1 0 0,0 1 0 16,-1-1 1-16,-1 1-1 0,0 0 0 15,0 2-3-15,0 2-5 16,0 5-5-16,-1 6 5 0,-1 4-5 0,-2 1-14 15,-2 14 16-15,-2 5 11 16,-4 11 0-16,-2 6 0 0,-1 2 0 16,2 8 0-16,-1-1 9 15,1 1 1-15,5-4-4 0,4-4-1 0,3-4-2 16,2-5-3-1,9-3 0-15,2-5 4 0,2-7-6 0,4-6 4 16,1-8 5-16,3-2-7 0,0-11 0 0,2-5 19 16,-2-3-17-1,-1-4 0-15,1-1-2 0,-2-1 0 0,-2-2 4 16,-5-3-3-16,-1-1 0 15,-5-2 1-15,2-2 0 0,-2 1 1 16,-2-3 1-16,1-2-3 16,-3 2-1-16,1 0 0 0,-2 4 2 0,1 5-2 15,-2 9-3-15,0 8 3 0,-1 5 0 16,0 7-3-16,0 2-2 15,0 13-13-15,-3 9 19 0,-2 10 6 0,0 7 5 16,0 3 4-16,0-3-3 16,1 0-2-16,-2-2 1 0,-2-1-1 15,4-4-6-15,1 0 0 16,-1-5-2-16,3-4-4 0,-1-1 2 0,2 2 0 15,0-4-2 1,4-3-5-16,2-3-6 0,0-10-30 0,5-3 3 16,-1-3 10-16,5-1-10 0,0-7-16 0,1-8-27 15,0-3 4 1,0-5 49-16,-1-5 10 0,0-3-3 0,0-2 4 15,0-4 9-15,-1 1 8 16,1 0 2-16,-5 4 0 0,2 4-1 16,-6 4 14-16,1 9 17 15,-7 6 30-15,1 6-10 0,0 4 3 0,-1 0-8 16,-2 3-36-16,-3 6-1 15,-3 5 14-15,1 5-6 0,2-1-6 16,0 0-6-16,4-1-1 0,1-2-2 0,1 1-2 16,1 0 0-16,3 1 4 15,4 0-5-15,2 1 2 0,2-5 1 16,1-1-2-16,3-1 3 15,-2 0 3-15,-3 4-1 0,1 1-4 0,-8-2-2 16,0-5 2 0,-4-2 7-16,-1 0 6 0,-6 0 3 0,-7 3 9 15,-5 6-19-15,-7 0-3 0,0 5 3 0,-5 1-8 16,-1 0-9-1,0 3-50-15,0-2-43 0,-3-1-145 0,-1-9-151 16</inkml:trace>
  <inkml:trace contextRef="#ctx0" brushRef="#br0" timeOffset="115070.1611">13455 10381 432 0,'4'-17'0'0,"-1"0"158"15,3 1-127-15,-2 0 13 16,3 0 11-16,-2 3 7 0,-1 0-14 16,-2 3-4-16,-2 0 9 15,0 0-4-15,0 3 4 0,0 3-2 0,-2 2-12 16,-1 2-13-16,-3 3-20 0,-1 9-5 15,-5 8 0-15,-3 9 2 16,-3 9 2-16,-2 7-2 0,-2 8 2 0,0 1 1 16,1-1 1-1,3 0 5-15,4-3-2 0,4-4 2 0,3 0-3 16,3-6-1-16,4-5 1 15,0 2-1-15,4-3-3 0,6-3-2 16,1 3 1-16,3-8-2 16,0-2 0-16,0-3-2 0,2-3 0 0,-1-3 3 15,0-4-4-15,-3-2-1 0,-1 0-12 0,-2-2-25 16,-1 0-17-1,0 0-26-15,-2-2-111 0,-2-3-95 0,-2-3-256 16</inkml:trace>
  <inkml:trace contextRef="#ctx0" brushRef="#br0" timeOffset="115280.1614">13566 10539 476 0,'0'-8'0'15,"0"1"181"-15,0 2-119 16,0 5 9-16,2-1-10 0,-2 1-15 0,0 0-1 16,0 0-4-1,0 0-8-15,0 0-20 0,1 1-14 0,1 1-11 16,-1 3-31-16,0 5-24 0,-1-1-97 0,0-1-269 15</inkml:trace>
  <inkml:trace contextRef="#ctx0" brushRef="#br0" timeOffset="116480.163">13353 10082 737 0,'1'-8'0'0,"1"3"134"0,-2 0-61 0,0 1 25 15,-4 2-42 1,-4 1-17-16,-5 1 0 0,-4 5-13 0,-5 5-3 16,-6 4 7-16,-5 1 2 15,-8 7 1-15,-7 4-6 0,-13 3-15 16,-13 11-6-16,-16 3-5 0,-14 7 2 0,-12 7-3 15,-7 2 0-15,-2 3 0 16,4 0 0-16,4 6 0 0,10-2-1 16,10-4 1-16,6-4-26 15,8-6 9-15,8-8 1 0,9-8 10 0,19-9 7 16,19-11 0-16,16-4-2 15,12-8-1-15,9-4-50 0,5 0 2 16,5-4-11-16,0-12 10 16,0 0 4-16,0-1-17 0,-6-3-1 0,-1 3-10 15,-3-4-7-15,1 4 0 0,-5 0-10 16,-1 1 23-16,-2 0 0 15,-2 5-7-15,0 1 15 0,0-2-19 0,0 4-21 16,0-3 78 0,-2 1 33-16,-2 2 23 0,1-1 7 0,-2 4 30 15,0 0 43-15,0 1-35 16,1-1-5-16,-3 2 12 0,3-1-21 15,-1 0 1-15,-2-1 13 0,2 3-11 0,-3-2 3 16,0 3 2-16,-3 1-38 16,-3 8-6-16,-1 9 7 0,-3 9-4 15,1 7-5-15,-2 6 5 16,3 4-3-16,2-3-9 0,1 3-3 0,3-7-7 15,5-7-2-15,1-3-2 16,4-8 4-16,0-5 1 0,4 0-2 16,4-6 0-16,4-2-2 15,4 1-1-15,6-5 2 0,7-2-1 0,5-7-1 16,4-1 0-16,0-2-4 0,1 3-2 15,-2-1-14-15,0-2-22 16,-4 3-29-16,-4 2-10 0,-5 2-30 0,-10 1-93 16,-6 3-122-1</inkml:trace>
  <inkml:trace contextRef="#ctx0" brushRef="#br0" timeOffset="117100.1639">9455 11326 707 0,'8'-3'0'0,"2"2"138"16,2 0-86-16,3 2-20 15,-1 6-4-15,3 1 17 0,3 5-4 16,-2-2-22-16,0 0-1 15,-2-1 7-15,-5-3-5 0,-4-3 0 0,-2-1-4 16,-4-1-1 0,-1-2 13-16,-5 3 32 0,-1-1-22 0,-4-2-31 15,1 2-5-15,1-2 5 0,2 0 1 0,4-4 0 16,1-4 2-1,1-5-5-15,4-8-2 0,7-10 4 0,5-5-1 16,4-3-3-16,1 0-1 16,-3 0-1-16,0 4-2 0,-1 2 1 15,-1 6 0-15,-2 9-54 16,1 6 15-16,0 6-19 0,1 6-38 0,2 10 14 15,1 5-46-15,0 5-74 0,0-1-31 16,-5-1-122-16</inkml:trace>
  <inkml:trace contextRef="#ctx0" brushRef="#br0" timeOffset="118730.1662">9876 11372 559 0,'8'-14'0'0,"5"-2"197"16,3-7-107-1,0-1-22-15,2 1 2 0,-1-3-35 0,-1-3-14 16,0 2-8-16,-5-2-5 0,0 2 4 0,-4 3 8 15,-4 2 2 1,-1 5 1-16,-2 5 13 0,-2 4-7 0,-2 6-8 16,-2 2-10-16,-3 0-10 15,-2 10-2-15,-2 7 0 0,1 7 1 16,-2 4 5-16,1 2-6 15,4 1 2-15,1-3 1 0,4-5-2 0,4-1 0 16,0-5 0-16,2-2-1 16,5-3 1-16,1-3 0 0,-1 0 0 15,3-3-1-15,-2-1 2 0,4-3-2 0,-2-2 2 16,3-1-1-16,3-5 0 15,0-6 4-15,2-2 0 0,3-1-4 16,0-5 0-16,3-1 2 16,-1-1-2-16,-2-4 1 0,-1 0-1 0,-5 0 0 15,-1 3 0 1,-3 1 0-16,-4 5 0 0,-3 4 1 0,-2 7 0 15,-2 3 1-15,0 3 0 0,0 0-2 0,2 3 0 16,-1 2-17 0,0 3 14-16,2 5 5 0,0-1 1 0,1 2-1 15,-1-2-1-15,0-1 0 16,-2-5 0-16,-1 4 2 0,0 0 2 15,0-3 1-15,-3 3 3 16,-2-4 1-16,-1 1-6 0,2 0-1 0,0-2-1 16,3-1-1-16,1-4-1 15,0 3 0-15,0-3 0 0,2 0-7 16,1-3 2-16,4-6 8 0,3-3 1 0,-1-8 0 15,4 1-2-15,-3-1-3 16,1-4-4-16,2 1-4 0,0 0-4 16,1-4 2-16,1 4 3 15,-1 2 3-15,2 3 3 0,-2 0 0 0,-1 8 2 16,-2 6 0-1,-2 4 0-15,-1 5-6 0,-2 9 3 0,2 5 5 16,-4 3 5-16,-1 0 1 16,2 0-3-16,-2-2-1 0,0-4 4 15,-1-5-3-15,-1 0 0 0,-1-5 0 0,0-2 1 16,0-1-5-16,0-3 2 15,0 1 0-15,0-1 0 0,0 0 2 16,0 0-2-16,1 0-2 16,0-1-1-16,1-7 0 0,3-4-5 0,3-6 5 15,2-4 0-15,1-3-16 16,0-3 7-16,1-2-3 0,-2-1-4 15,1 4 5-15,0 3 2 0,0 6-6 0,-1 6 12 16,-2 5 0-16,-2 6 1 16,0 1 2-16,0 7 0 0,2 8-15 15,-1 5 14-15,-1 4 0 16,-2 1 1-16,0 1 0 0,-3-2 3 0,-1 1-2 15,0-6 1 1,2-3 0-16,-2-3-2 0,3-3 0 0,2-3 2 16,1-3-2-16,4-1-11 15,1-3-10-15,3-3-42 0,1-6-3 16,0-5-9-16,1-3 13 0,-2-3 43 0,0 1 0 15,-5-6 13-15,0-1 4 16,-1-4 4-16,-2-1-4 0,-2 0 4 16,2 0-4-16,-4 9-1 15,1 5 3-15,-1 8 0 0,-2 5 0 0,0 4 36 16,0 0-10-16,-1 8-26 15,-1 11 0-15,-2 5 85 0,0 5-43 16,2-2-17-16,2-1-8 16,0-4-2-16,3-5 0 0,2-2-6 0,2-1 1 15,1-6-3-15,2-2-4 0,0-5-2 16,3-1 2-16,2-4 3 15,-1-7-3-15,1 0 0 0,-3-4-1 0,-3-2 0 16,-1-1 1 0,-6-3 0-16,-2 2-1 0,-1-2-2 0,-8 1 0 15,1 7-12-15,-1 0 7 16,1 3 2-16,3 5-1 0,2 2 3 15,1 0 2-15,2 3 0 0,0 0-1 0,0 0 0 16,3 0-15-16,1-1 11 16,3-5 4-16,4 1 0 0,2-6 0 15,1-7 5-15,2-2-6 16,0-4 2-16,3-5 1 0,1-2 0 0,1-3 1 15,-3-2-3-15,0 2 0 16,1-3 0-16,-1 0 2 0,-1 3-3 16,-1-1 1-16,-1 4-1 15,-4 2 2-15,-1 5-1 0,-3 2 0 0,-6 5 0 16,-1 5 0-16,0 4-1 0,-4 6-5 15,-2 2 1-15,-3 12 6 16,-1 10 6-16,-1 13 5 0,-1 7 8 0,1 8 1 16,2 2-6-1,1-1-1-15,4 0-4 0,-1-3-7 0,2-4 0 16,3-3-2-16,0-5-1 15,8-6 0-15,2-4 0 0,1-5-1 16,5-5 1-16,2-2 0 16,0-7-5-16,4-4-2 0,-3-3 1 0,2-3 0 15,-1-9-4-15,-1-3 4 0,-3-4-3 16,-5-3-2-16,-1 1 3 15,-4-4 8-15,-4-1 0 0,-2 0-11 0,-2-2 1 16,-4 3-2-16,-1 7 0 16,2 6 6-16,-1 4 0 0,2 7 1 15,1 1 0-15,0 8 4 16,-1 8-2-16,1 7 5 0,-1 5 1 0,3 3 2 15,1-4-2-15,0-2-1 0,2-5-1 16,5-5 1-16,3-5 4 16,3-3 1-16,1-4 1 0,3-3 4 0,1-6-2 15,3-5-2 1,0-9-3-16,0 1-7 0,-1-2-5 0,-3 0-21 15,-5 2-56-15,-3-3-75 16,-9-5-41-16,-4 5-255 0</inkml:trace>
  <inkml:trace contextRef="#ctx0" brushRef="#br0" timeOffset="118870.1664">10961 10471 693 0,'8'-24'0'0,"13"-3"160"0,10-3-135 16,4 0-10-16,-1-4-6 15,5 2-8-15,3 1 6 0,0 3-9 16,-4 6-18-16,-3 2-92 15,-7 5-97-15,-7 1-121 0</inkml:trace>
  <inkml:trace contextRef="#ctx0" brushRef="#br0" timeOffset="120670.1689">10095 11964 72 0,'6'-11'0'16,"-1"-2"21"0,0 0 9-16,-2 0 40 0,1 0 2 0,-1 2-3 15,-2 0 18-15,1 0-35 16,0 1-2-16,0 0 0 0,1 0-9 15,0 3-3-15,1 1-14 16,0 1-16-16,-1 2-5 0,1 0 2 0,-4 3-2 16,1-2-1-16,1 2 6 15,-2-3 28-15,0-2 31 0,0-1-11 16,-3 0-6-16,-2-1-1 0,-2 2-1 0,-3 0-21 15,-1 3-6-15,-1 2-3 16,-2 3-7-16,2 10 2 0,0 2 1 16,4 7-6-16,-3 2-4 15,5-2 0-15,3 0-2 0,3-8-2 0,4-1 0 16,2-4 0-1,2-7-1-15,1-2 1 0,2-2 0 0,1-10 20 16,6-5-5-16,2-6-6 16,3-5-4-16,0-3-5 0,0-1 0 15,1-1 2-15,-3-2-2 0,1-2 0 0,-4-4 2 16,2-2-2-16,-7 0 0 15,-2-1 0-15,-1 6 2 0,-4 4-2 16,-5 8 1-16,-1 9-1 16,0 8 1-16,-1 5-1 0,-2 4 18 0,0 5-8 15,-4 12-10-15,-2 12 0 16,-2 8 20-16,2 3-4 0,2 4 0 15,1-1-6-15,4 1-6 0,1-4-1 0,1-5-1 16,5-4-1-16,3-6-1 16,3-2 0-16,2-5 1 0,2-2-1 15,4-3-1-15,1-6 1 16,5 0-14-16,-1-7-5 0,0 0-6 0,2-7-8 15,-1-4 10 1,-1-2-4-16,-3-3-1 0,-1-4 13 0,-2-1 1 16,-3-2-2-16,-4-2 5 15,-4-2 4-15,-7 1 1 0,0 0 4 16,-3 2 0-16,-4 6 0 0,0 7 1 0,-1 6-5 15,0 5 0-15,1 0 5 16,-2 10 1-16,0 4 0 0,-1 6 0 16,0 0 3-16,1 4-4 15,2-3 2-15,-1 0 1 0,1-4-2 0,4-5 0 16,2-2 1-16,1-5-1 15,0-2 0-15,3-1-17 0,1-2-20 16,3 0 10-16,3-6-14 16,1 0-29-16,-1 0 9 0,-2-2 29 0,0 4 17 15,0-1 15-15,1 4 0 0,-2 1-4 16,3 0 6-16,-2 5 0 15,4-2 3-15,1-3-1 0,1 0-2 0,2-10 5 16,-1-5 11 0,3-6 6-16,-2-4-2 0,1-4-7 0,-2-5 2 15,-2-2 8-15,-3 0 6 16,-1 1-4-16,-1 1-7 0,-1 1-3 15,2 0-9-15,0 3-5 0,-1-2-1 0,0 1-2 16,-1 2 0-16,0 0 0 16,-2 0-1-16,-1 8 1 0,-2 8-1 15,-2 5 1-15,0 7 0 16,-2 1-19-16,-2 11 14 0,-2 11 10 0,-2 14 9 15,-1 6 0-15,-1 11 3 16,2 2-4-16,-2 3 3 0,4 1-5 16,0-5-6-16,4-7-3 15,2-8 0-15,2-8 0 0,7-11-3 0,3-5 0 16,2-6 1-16,3-6 0 0,5-3 3 15,4-3-1-15,0-11 0 16,4-1-3-16,-1-3-13 0,0-4-16 0,-3 1-4 16,-5-2 6-1,-2-2 11-15,-7 1 10 0,-4-3 6 0,-8 2 2 16,-1 2 0-16,-7 3-1 15,-3 5 0-15,-3 7-4 0,-2 3 6 16,-2 7 9-16,0 10 6 16,4 8-3-16,-1 2-5 0,6 4 2 0,2-1-2 15,5-1-6-15,2-3-2 0,2-4 0 16,4-5-1-16,-1 0 0 15,2-5-15-15,-1-1-3 0,2-2-13 0,2-4 10 16,2-6 12-16,5-5-3 16,1-5-14-16,0-1-26 0,1 3-5 15,-1 0 18-15,-3 3 13 16,-2 4 10-16,1 2 14 0,-6 5 4 0,-2 0 16 15,1 2 2-15,-2 3-2 0,0-3-7 16,2 3-7-16,0-5-1 16,2 0-1-16,4-9 5 0,2-2-8 0,-3 0-15 15,1-4-27 1,-6 2-39-16,-2 1-89 0,-5-1 8 0,-3 2-81 15</inkml:trace>
  <inkml:trace contextRef="#ctx0" brushRef="#br0" timeOffset="120820.1691">10741 11369 509 0,'18'-10'0'0,"6"-1"128"15,1-1-125-15,0 4-6 0,0 1-31 16,0 1-84-16,0-1-198 15</inkml:trace>
  <inkml:trace contextRef="#ctx0" brushRef="#br0" timeOffset="120930.1693">11213 11454 214 0,'-11'1'0'0</inkml:trace>
  <inkml:trace contextRef="#ctx0" brushRef="#br0" timeOffset="135900.1902">22412 8146 454 0,'-5'5'0'0,"0"-2"206"0,4-1-115 16,-1 0-18-16,2-2-29 16,0 0-32-16,3 0-16 0,2 0 8 15,5-5 55-15,3-4-12 16,3-6 11-16,6-6-11 0,3-4-3 0,5-5-5 15,5-2-7-15,3-3-7 0,3 0-6 16,0-1-3-16,2 3-3 16,-3-1-4-16,1 1 1 0,-5 2-3 0,-3 1 4 15,1 2 1-15,-2 0-4 16,1 1-3-16,2-4 2 0,-3 2-3 15,-1-3-2-15,-1 3 0 16,-2 3 0-16,0-1-3 0,-4 4 2 0,0 1 1 16,-7 2-3-16,-4 6 2 0,-2 2 1 15,-4 4-3-15,-3 0 2 16,0 4-1-16,-2 4 0 0,-2 0 0 0,0 0 0 15,1 0-4 1,-1 0-1-16,0 0-11 0,-1 0-23 0,-5 3-4 16,0 3-11-16,1-1-30 15,1 2-9-15,1-1-54 0,-1 1-132 16,-2 0-84-16</inkml:trace>
  <inkml:trace contextRef="#ctx0" brushRef="#br0" timeOffset="136280.1908">23469 7091 570 0,'0'-14'0'0,"-1"-1"278"15,1 3-178-15,0 4-22 16,0 3-28-16,0 0-3 0,0 4-6 15,1 1-28-15,1 4-15 16,1 11-1-16,1 13 6 0,-3 12 37 0,0 10-17 16,-1 4-9-16,0 0-5 0,-2-5-3 15,3-2-4-15,-1-4 1 16,0-4-1-16,0-3 1 0,2-4-2 0,-1-5-2 15,1-2-11-15,-2-7-9 16,0-4-23-16,1-2-9 0,1-2-27 16,3-7-81-16,-1-3-68 15,3-3-139-15</inkml:trace>
  <inkml:trace contextRef="#ctx0" brushRef="#br0" timeOffset="136770.1915">23729 7035 482 0,'10'-21'0'0,"2"2"220"0,-2-2-128 0,-2 4-11 15,-3 2-13-15,-3 2-15 16,-1 5 5-16,-1 3-8 0,-5 1-8 15,-4 2-13-15,-3 2-6 0,-2 0-5 0,-2 10-6 16,-2 3-1-16,-1 4-4 16,1 3-4-16,0 2 1 0,4 2-3 15,3 5-2-15,-2 1 1 16,3 1 0-16,3 2 0 0,1-2 0 0,4-6 2 15,2 0-2 1,2-5-2-16,4-4 2 0,6-2-10 0,6-6 8 16,0-4 0-16,5 0 1 0,1 1 2 0,-2 0 3 15,0 2-3 1,-4 3 1-16,-1 0-1 0,-3 2-1 0,-3 1 0 15,-5 0 2-15,-2 0-2 16,-3-1 0-16,-1 0 1 0,0 2-1 16,-5 2 6-16,-4 1-5 15,-1-1 2-15,-2 4-2 0,-1-4 0 0,-1 2-2 16,-3-1 1-16,0-3 2 15,1 0-2-15,0-7 0 0,3-4 0 16,2-3-3-16,1 0 1 0,4-7-7 0,2 1-8 16,4-4-14-16,0-1-16 15,4-3-40-15,7-1-25 0,0 3-47 16,-1-5-121-16,-3 6-75 15</inkml:trace>
  <inkml:trace contextRef="#ctx0" brushRef="#br0" timeOffset="137410.1923">23963 7118 444 0,'-2'-7'0'0,"4"0"249"15,-2 5-160-15,0-2-12 16,-3 2-2-16,-3 2-2 0,6 0-34 16,0 7-34-16,0 10 4 0,0 6 9 0,-1 5 6 15,1 1-7-15,0 2-5 16,0-4-3-16,2 2-3 0,-1-3-3 15,1-4-1-15,-1-3 0 16,3-6-2-16,-2-2 0 0,-1-3 0 0,0-4 2 16,1-1-3-1,-2-1 2-15,1-2 1 0,0 0 1 0,-1 0 4 16,0-5-4-16,0-3-6 15,0-5-1-15,0-6 0 0,0-3 0 16,2-10 5-16,-1 0-1 0,0-7 0 0,3-3 0 16,-2-2 2-16,2-4-2 15,-2 2 0-15,-1 3-1 0,-1 4 1 16,0 10 0-16,4 7 3 15,-3 9-3-15,2 4 0 0,0 5 2 0,-3 2-3 16,4-2 2-16,2 2 5 16,1 2-1-16,3 0 3 0,1 4 0 15,1 4 5-15,3 4 0 16,2 6 3-16,-1 5 0 0,-4 6 0 0,1 3-1 15,-2 2-8-15,-1-1 0 0,1-1-2 16,-3 1-4-16,-5-2 1 16,2-2 2-16,-5-1-5 0,0-3 2 0,-3-2 2 15,-7 0-3 1,-2-1 5-16,-1-2-3 0,-3 0 0 0,-1 1 1 15,-1-4-2-15,1-1-2 16,-4-2 2-16,4-3-1 0,2-1-8 16,0-2-5-16,4-4-9 0,1-1-13 0,3 2-1 15,0-3-8-15,4 0-32 16,-1-1 1-16,3-1-38 0,1 0-77 15,0 0-46-15,3-6-131 16</inkml:trace>
  <inkml:trace contextRef="#ctx0" brushRef="#br0" timeOffset="138120.1933">24345 6965 642 0,'5'-8'0'0,"-4"4"220"16,5 4-145-16,-6 0-32 0,4 10 3 15,-2 9-5-15,-1 8-4 16,-1 2-7-16,-2 4-9 0,-3 2-26 0,5-1 10 15,-4-1 16-15,-2-7-20 0,4-4 0 16,-1-3 0-16,1-2 1 16,2-4-3-16,-1-4 2 0,1-3-1 0,1-3 0 15,1-1-8-15,2-2 3 16,-3 0-8-16,-1-5 15 0,0-6 1 15,0-1-2-15,0-4 1 16,0-2-2-16,-1-3 0 0,1-5-1 0,-1-6 0 16,3-2-1-16,4-3 2 0,0-1 0 15,1 6-2-15,1 3 5 16,-1 13-3-16,1 6 0 0,-2 9 0 0,1 1 1 15,2 8 6 1,3 9 2-16,5 6 5 0,1 6 4 0,3 2-3 16,-2-1-4-16,1 0-5 15,-2-4-1-15,-1 0-2 0,1-3-4 16,-1-7 2-16,1-2 3 15,-2-5-4-15,-4-3 0 0,-2-3 1 0,-4 0-1 16,-3 0-8-16,-2-2-8 0,-1-1-10 16,0 0 12-16,0-5-15 15,3-4-29-15,-3-3 16 0,1-5-1 0,1-2-7 16,0-8 21-16,3-2 6 15,-1-7 11-15,1-6 9 0,0-1 2 16,-1-3 1-16,-2-3 0 16,-1-2 3-16,-1 3 3 0,-1 2 3 0,-6 10 4 15,1 12 10 1,-1 9 17-16,4 10-1 0,1 5-1 0,1 16-17 15,2 12 4-15,-1 15 32 0,2 7-9 0,3 2-9 16,-2 2-1 0,-1-4 1-16,-2 1-8 0,0-4-13 0,1-4-9 15,-3-4-8-15,-3-3 1 16,1-2-1-16,2-3-2 0,1-1-85 15,1-1 1-15,0 0-59 16,0-2-167-16,-3-1-124 0</inkml:trace>
  <inkml:trace contextRef="#ctx0" brushRef="#br0" timeOffset="144600.2024">18526 10872 564 0,'-2'-16'0'16,"-2"-1"140"-16,-1-3-109 0,-1 1-20 16,-5-3 2-16,-2 1-3 15,0-1-1-15,-5 0-5 0,-1-1-1 0,-2-2 8 16,-5 3 4-16,-5-4-3 15,-4 3 12-15,-5 2 6 0,-2 1-9 16,-3 3-1-16,-4 3-10 0,-1 2-5 0,-2 4 0 16,-1 5 3-1,-4 2-5-15,-4 1-3 0,-4 7 0 0,-4 5 4 16,-4-2-1-16,-1 8 5 15,-3 2 8-15,-1 1 8 0,-2 7 1 0,1 1-8 16,-2 0-5 0,2 9 1-16,2 1-3 0,1 0-4 0,4 8 0 15,0 3-2-15,8 3 0 0,7 4 0 0,7-1 0 16,7 0 2-1,8-2 7-15,7 2 6 0,7-1-6 0,8 3 5 16,6 1-3-16,7 0-6 16,8 2 1-16,9-1-6 0,9-1 0 15,4-3-2-15,8-1 1 16,6 0-2-16,6-3-1 0,7-4 0 0,9-7 5 15,7-6-1-15,4-12 3 16,5-15 2-16,4-7 9 0,2-13 5 16,4-11-10-16,2-5 1 0,1-5 2 0,1-1-10 15,-1 0 0-15,-2-3-4 16,-7-2 1-16,-6-2-3 0,-7-2 0 15,-7-5 3-15,-6 0-4 16,-5-5 2-16,-6-2-1 0,-6 3 1 0,-7-2-2 16,-6 0 2-1,-5 5-2-15,-8-2 2 0,-6 1-2 0,-9 2 0 16,-4-1 1-16,-9-1 0 15,-6 1 1-15,-5-4-1 0,-2-1 5 16,-6 1-4-16,-1-1 3 0,0 3-4 0,0 6 0 16,-1 1 0-16,-1 7 1 15,-2 3-2-15,-3 7-1 0,-5 4 2 16,-5 8-50-16,-6 11 22 15,-6 3-7-15,-6 2-23 0,-4 13-11 0,-4 3-7 16,0 9-176-16,3 1-118 16</inkml:trace>
  <inkml:trace contextRef="#ctx0" brushRef="#br0" timeOffset="145710.204">18655 11558 444 0,'8'-10'0'16,"-1"1"137"-16,-2 1-77 16,-2 3-4-16,-3-1-7 0,0 4-9 0,-3 1-5 15,-5 1-11-15,-1 0 5 0,-4 4 8 16,0 4 1-16,-2 3-4 15,-3 0-11-15,1 0-5 0,-3 2-5 0,1 1-2 16,-1-2-7 0,3 2-4-16,1 1 0 0,2 2 3 0,3 0-3 15,1 0-2-15,5-2 1 16,1-1-9-16,4-2 1 0,0-4 2 15,5-2-4-15,3-3 6 16,5-3 4-16,4 3 2 0,3-3 5 0,2 0-6 16,2 0 0-16,0 2 2 0,0 2-1 15,-5 3-1-15,-1 2 0 16,-4 0 0-16,-4 3 0 0,-2-1-1 0,-2 0 1 15,-2 0 0-15,-3-3-1 16,-1 0 6-16,0-2 3 0,-6 1 4 16,-3 1-2-16,-1 0-3 15,-4 1-2-15,-2 0-1 0,-2-1-3 0,-3-2 2 16,-3-3-2-1,-1 0-1-15,-2 0 0 0,3-2 3 0,0 0-3 16,4-1 0-16,5 0 0 0,5-2 0 0,3-1-43 16,4-1-40-1,3-3-91-15,0-4-89 0</inkml:trace>
  <inkml:trace contextRef="#ctx0" brushRef="#br0" timeOffset="146430.205">18941 11605 356 0,'6'-12'0'0,"2"1"184"0,-4 1-117 15,-1 0-4-15,-3 3-3 16,0 0-5-16,-3 3 0 0,-5 3-16 0,-3 1-7 15,-5 0 8-15,-3 14 0 16,-2 5-17-16,-1 6-9 0,1 4-1 16,3 0-9-16,4-2 0 0,1 0 1 0,3-1-2 15,6-1-1-15,0-3 1 16,2-1-1-16,2 0-1 0,0-3 1 15,5-1-2-15,3-3 0 16,7-1-2-16,4-5 2 0,5 0 0 0,3-3 7 16,2-5-11-1,0 0-48-15,1-6-50 0,-1-4-33 0,-4-2-68 16,-1-4-54-16</inkml:trace>
  <inkml:trace contextRef="#ctx0" brushRef="#br0" timeOffset="147110.2059">19178 11579 545 0,'-1'-11'0'16,"-2"7"270"-16,-1 0-174 16,-5 4-27-16,-3 9-27 0,-3 6-23 15,0 2 1-15,-2 4 1 0,3 0-4 0,1 0 5 16,2-1 1-16,1 4-11 15,3-2 0-15,4 1-5 0,3-4-2 16,0 1-3-16,2-3-1 16,4-3 1-16,3 2-1 0,2-5-2 0,2-1 1 15,3-2-1 1,2-3-20-16,2-2 1 0,5-3-7 0,0 0-13 15,3-8-1-15,-2-2-2 16,-2-2-20-16,-3-5-2 0,-4-2-5 16,-2 0 24-16,-4-4 15 0,-1-1 16 0,-2-1 12 15,-3 2 3-15,-3-1 0 16,-2 4 0-16,0 4 0 0,-4 5 21 15,2 4 26-15,-1 3 16 16,2 2-1-16,0 2 1 0,-1 9-52 0,-3 7 0 16,-2 8 33-16,3 5-18 15,0 0-9-15,2 2 2 0,1-1-8 16,1-2-2-16,0-2-1 15,0 0 2-15,0-7 0 0,3 0-4 0,0-3-4 16,-2-4 0-16,0-3-1 0,1-4 0 16,-2-3 0-16,0-1-1 15,0-1 0-15,-2-3 17 0,1-4-10 0,-6-8-5 16,-3-5-1-1,-1-2-2-15,-3-6 1 0,4-2 0 0,3-3 0 16,7-5-4-16,4-1-1 16,12-2-1-16,5-4 5 0,8-1-3 15,0 0-2-15,2 1 4 0,-2 8-5 0,-2 6 6 16,-4 7 2-16,-4 9 1 15,-2 5-2-15,-3 6 10 0,-1 4-2 16,-2 0 8-16,-2 9-3 16,-4 7 0-16,-1 5 1 0,-4 3-5 0,-6 2 2 15,-5 4-1-15,-4-1-1 16,-7-2-6-16,-1-1 0 0,-4-3 1 15,1-3-3-15,1 3-2 16,0-2-24-16,0 1-37 0,-1 1-52 0,0 0-41 16,-1-4-89-16,0-4-231 0</inkml:trace>
  <inkml:trace contextRef="#ctx0" brushRef="#br0" timeOffset="147460.2064">18572 12118 417 0,'11'0'0'0,"7"-1"278"15,5-2-162-15,11-2 8 0,7-4-32 16,12-3-19-16,8-3 5 15,11 1-28-15,3-2-10 0,2-2-4 0,-1 3-8 16,-3-2-10 0,-3 0-11-16,-6 6-4 0,-5 0-2 0,-7 1-2 15,-8 1-25-15,-7 4-27 16,-9 0-37-16,-9 3-23 0,-9 1-81 15,-8 0-203-15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9T09:32:07.98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19567 15266 409 0,'-3'0'0'0,"-1"-1"180"15,2 1-92 1,-5 4-49-16,-3 7-7 0,-2 10 10 0,-7 4 6 16,-2 6-12-16,-1 2-2 15,-1 1-6-15,-1-1-5 0,0 1-2 16,3-3-11-16,2-5-4 15,6-4 0-15,-2-6-1 0,6-6-1 0,3-2 0 16,2-4-2-16,4-4 1 16,0 0-6-16,0-3-12 0,9-8-7 15,3-7 40-15,4-4-4 0,2-5-16 0,1 2 4 16,0-2 4-16,1-4-6 15,-1-1 23-15,1-4-12 0,-2 0 0 16,0 0 2-16,1 1-4 16,-3 6-1-16,-2 7-1 0,-2 5 0 0,-5 6-3 15,0 4 3 1,-1 3-3-16,1 2 0 0,-4 2-7 0,0 3 3 15,-2 4 0-15,-1 7 18 16,0 5 7-16,-4 6-3 0,-6 9-1 16,0 5-7-16,0 6-6 0,-2 7 0 0,-1 5-2 15,0 4-1-15,0 1-1 16,1 2-2-16,1-4-1 0,2-4 2 15,5-7-2-15,0-6-2 16,2-6-10-16,1-7 1 0,-2-8-5 0,3-4 0 16,-1-5 6-16,1-6 2 15,0-1 2-15,-1-6 0 0,1 0 4 16,-1 1-3-16,-3 1 3 0,-3 1 2 0,-3 1-2 15,-6-2-34-15,-2 3 5 16,-2-2-1-16,-2 2 12 0,-1 1 5 16,1-2-5-16,5-1 15 15,6-3 5-15,5 2-2 0,4-2 2 0,2 0 2 16,0 0-2-1,0 0-2-15,2 0-18 0,4 0 23 0,1 1 2 16,1 2 2-16,2-3-1 16,3 0 6-16,1 0 3 0,4-1 5 15,3-5-2-15,3 1 4 0,3 0 6 0,3 2-8 16,-1 1-6-16,2 2-10 15,-4 0-2-15,-3 0-1 0,-4 0-3 16,-5 2 1-16,-4 0 0 16,-5-1-47-16,1 1 1 0,-3 0-12 0,-2-1-51 15,0 1-40-15,0-2-81 16,-2-2-145-16</inkml:trace>
  <inkml:trace contextRef="#ctx0" brushRef="#br0" timeOffset="330.0005">20141 15261 421 0,'0'0'0'0,"0"0"197"0,0 0-132 0,-1 0-48 15,1 0-18-15,0 0-38 0,-3 4-80 16,2 4 60-16,-2 1-41 15,-2-3-34-15</inkml:trace>
  <inkml:trace contextRef="#ctx0" brushRef="#br0" timeOffset="830.0012">20015 15625 642 0,'-1'0'0'0,"1"0"192"0,-1 0-116 16,1 0-7-16,-1 0-26 0,1 0-16 15,-2 1-13-15,1-1-4 16,1 1-9-16,-1 1-2 0,1 1-5 0,0 2 4 16,1-2 4-1,4 3 6-15,-3-3-8 0,2 0 0 0,-1-3 0 16,2 0 3-16,-1 0 1 15,1 0-3-15,-3-3 1 0,1-2 0 16,-1-5 5-16,1 2-6 16,-1-3 3-16,0 0-2 0,-1 4 0 0,-1 1 1 15,0 2 3-15,0 1-3 0,-5 2 0 16,-1 1 3-16,-3 1-7 15,-1 9 2-15,0 4 2 0,0-3-4 0,4 2 2 16,1-5 3-16,5-2-7 16,0-3 0-16,0-1 0 0,0 3 0 15,4-5-7-15,0 1 4 16,3-1 8-16,-1-3-2 0,-2-5 0 0,0 2 2 15,-2-1-3 1,-1 2-2-16,0 2-3 0,0-2-11 0,-1 3-6 16,0 1-33-16,2-1-119 0,-2 0-169 0</inkml:trace>
  <inkml:trace contextRef="#ctx0" brushRef="#br0" timeOffset="1550.0022">20476 15136 554 0,'7'-16'0'16,"-1"5"285"-16,-2 4-182 15,-2 2-10-15,-2 5-24 0,0 0-18 16,-2 3-20-16,-6 8-17 15,-5 7 13-15,-3 8 0 0,-3 2-6 0,2 0-13 16,1 1-2 0,0-2-3-16,-1-1-1 0,-2-4-1 0,2-4 3 15,4-3-5-15,1-4 1 0,5-4 0 0,3 0 2 16,2-1-3-1,2-3-11-15,0-2-1 0,0-1-7 0,0 0 5 16,4 0-3-16,5-6 8 16,5-6 12-16,6-4 3 0,0-4-2 15,1-5-3-15,1 0 0 16,-2-7 3-16,0 1-3 0,-2-1 4 0,-1 3-1 15,-1 3 3-15,-5 5-1 16,-1 5 3-16,-3 7-2 0,-5 5-1 16,0 4-4-16,-1 0 0 0,1 3-2 0,-2 9-11 15,0 11 17-15,-3 11 3 16,-7 6 3-16,-1 8-5 0,-2 3 0 15,-1 0-4-15,-1 3 2 16,-1 2-4-16,2-2 0 0,2-1 0 0,3-2 4 16,2-3-5-1,0-5-9-15,1-5-3 0,-1-3-7 0,1-4 4 16,1-4 3-16,1-1 6 0,-3-3 7 0,0-1 0 15,-4-4-36 1,-3-5 27-16,-1-1 0 0,-3-3-2 0,1-5 10 16,0-3 2-16,1-1 0 15,2 0 1-15,3-5 0 0,3 2 1 16,3 0 4-16,2 1-3 15,0 1 3-15,2 0-1 0,-1 0 0 0,2 0-2 16,0-1 2-16,0 2-5 16,2-2-2-16,0 1-6 0,9 0 12 15,2-2 8-15,5-2-5 0,3 2-4 0,-1 3 0 16,2-2-1-16,2 2-1 15,-1 0-1-15,0 0 0 0,-1 2-2 16,-3 3-18-16,-1 1-5 16,-2-1 14-16,-3-2-138 0,-3-2-45 0,-3-1-76 15</inkml:trace>
  <inkml:trace contextRef="#ctx0" brushRef="#br0" timeOffset="1820.0025">21010 15308 808 0,'-1'0'0'0,"-2"1"245"16,-4 16-186-16,-5 11-4 0,-1 13-12 0,-3 5-15 15,-2 3-20-15,3 2-5 16,-1-1-1-16,3 0 0 0,1-4 0 16,0-3-4-16,2-6-34 15,2-5-4-15,0-5-26 0,0-3 0 0,0-7-28 16,1-1-53-1,1-8-1-15,5-3-10 0,-2-5-98 0</inkml:trace>
  <inkml:trace contextRef="#ctx0" brushRef="#br0" timeOffset="2030.0028">20939 15462 414 0,'14'-50'0'0,"-2"13"189"0,-3 13-84 16,-4 10-12-16,-1 8-13 16,-2 6-18-16,2 0-33 0,2 11-10 0,-2 9 22 15,3 9 6-15,0 9-5 16,-3 3-10-16,2 7-15 0,-2-4-6 15,1-1-3-15,-2-2-4 16,0-4-2-16,-1-1 0 0,1-2-4 0,-2-5-43 16,0-3-42-16,-1-5-6 0,1-5-6 15,0-4-62-15,0-7-24 16,2-2-1-16</inkml:trace>
  <inkml:trace contextRef="#ctx0" brushRef="#br0" timeOffset="2450.0034">21390 15267 523 0,'11'-24'0'0,"-5"13"247"15,-2 7-145-15,-4 4 5 16,-3 4-62-16,-6 14-4 0,-7 14 44 16,-6 9-47-16,-6 9-12 15,-3 3-6-15,0 1-5 0,0 2-7 0,1-4-5 16,0-3 1-16,1-3-2 15,3-7-2-15,6-5 0 0,6-8-18 16,3-6-13-16,3-6 4 16,7-6 1-16,-2-4-29 0,3-1-7 0,7-3 1 15,4-7-3-15,3-8 46 0,3-7-11 16,2-7-22-16,1-7 19 15,1-8 20-15,3-7 14 0,1-6 1 0,3-2 7 16,3-4 18 0,0-2-4-16,-1 8 0 0,-5 10-1 0,-6 13 12 15,-7 18 14-15,-6 8 8 16,-5 8-20-16,1 9-26 0,-2 16 46 15,0 13 4-15,-6 11-21 16,-4 11-17-16,-2 2-9 0,0 4-4 0,-1-1-1 16,-1-5-5-16,1 0-1 0,0-7-1 15,1-5-2-15,1-6 0 16,2-5-38-16,2-4 10 0,2-7-79 0,-1-4-41 15,4-5-28-15,1-10-65 16,1-3-66-16</inkml:trace>
  <inkml:trace contextRef="#ctx0" brushRef="#br0" timeOffset="2680.0038">21671 15236 535 0,'7'-12'0'0,"0"8"264"0,-4 4-126 0,-2 7-58 16,0 13 11-16,-2 12 3 15,-7 12-38-15,-5 7-21 0,-2 7-7 16,-3 4-8-16,1 2-4 16,-1-4-7-16,0-4-5 0,0-7-2 0,1-2-4 15,2-9-19-15,0-2-8 0,4-4-12 16,0-7-3-16,4-3-17 15,4-5-45-15,1-3-10 0,2-6-39 0,5-5-132 16,2-3-189-16</inkml:trace>
  <inkml:trace contextRef="#ctx0" brushRef="#br0" timeOffset="2950.0041">21948 15226 491 0,'16'-29'0'0,"-5"12"152"15,-6 12-40 1,-4 5-27-16,-1 0-43 0,0 16-14 0,-7 9 62 15,-5 13-25-15,-6 13-17 16,-3 6-12-16,-2 3 1 0,0 1-4 16,2-4-13-16,5-2-6 15,-1-1-11-15,3-3 1 0,2-3-3 0,0-4-2 16,3-3-26-16,3-6-10 0,0-6-16 15,1-3 11-15,2-9-2 16,1-3-33-16,2-5 1 0,0-2-4 0,0-4-52 16,0-3-44-16,-2-4-184 15</inkml:trace>
  <inkml:trace contextRef="#ctx0" brushRef="#br0" timeOffset="3450.0048">21583 15616 527 0,'5'-11'0'15,"4"1"178"-15,4 0-112 0,7 2-16 0,3 1-13 16,5 3-18-16,3 3-10 16,-2-2-3-16,4 3-5 0,-2 0-2 15,1 3-57-15,0-2-13 16,-2-1-53-16,-1 0-6 0,0-4 15 0,-3-4 62 15,0-1 49-15,-4-3-41 16,-2-2 60-16,-5-3 38 0,-3 2-19 16,-5 1 33-16,-4 2 40 0,-2 6-4 0,-1 2 16 15,0 2-31-15,0-1-43 16,4 3-30-16,2-2 24 0,9 3 14 15,1-2-3-15,6 1-21 16,1 0-10-16,0 0-1 0,1 2 4 0,-5 7-3 16,-2 5-2-1,-6 1-7-15,-7 8-2 0,-4 3 3 0,-12 7 7 16,-11 6 0-16,-5 5-3 0,-7 0-3 0,0 0-5 15,0 1-1 1,2-4-4-16,2-5-1 0,9-7 0 0,4-4-1 16,6-6 0-16,6-2 0 15,5-5 2-15,1 0-2 0,1-4-3 16,6 1 2-16,4-1 1 15,1-1 0-15,4 0 0 0,2-1 2 0,0-3-3 16,4-2-5-16,2 0-6 16,0-1-7-16,3-4 1 0,2-3-10 15,0-5-16-15,1 0 6 0,1-3-19 0,-4-3-89 16,-6-3-65-16,-11-2-231 15</inkml:trace>
  <inkml:trace contextRef="#ctx0" brushRef="#br0" timeOffset="3600.005">21942 15802 665 0,'20'-9'0'0,"7"2"182"0,4-2-55 16,2 1-58-16,3 1-19 0,-1 1-18 0,2 3-24 15,-6-1-6-15,-6 4-4 16,-5 0-81-16,-6 0-44 0,-4 0-120 15,-10 0-117-15</inkml:trace>
  <inkml:trace contextRef="#ctx0" brushRef="#br0" timeOffset="4150.0058">19103 16573 986 0,'10'-4'0'0,"4"1"133"0,8 3-65 16,7 0-9-16,12 0-16 0,12 3-13 15,15 2-3-15,17 0-8 16,15-3-3-16,14-2 3 0,8 2 0 0,12-2-3 15,11-2 6 1,10-5 6-16,12-1-13 0,12-2-10 0,0 0 1 16,3 4-5-16,-2 3-2 15,-5 3 2-15,-5 5-1 0,-7 2 0 16,-8 4-1-16,-8 2 1 0,-5 0 0 0,-10 1 1 15,-12 1-2-15,-16 1-10 16,-19-2-10-16,-19-4-16 0,-23-2-22 16,-21-6 7-16,-22-2-18 15,-16-9 24-15,-20-3-25 0,-13 2-9 0,-11 3-32 16,-8 1-84-16,-4 2-49 15</inkml:trace>
  <inkml:trace contextRef="#ctx0" brushRef="#br0" timeOffset="4530.0063">19073 16910 822 0,'25'3'0'15,"14"4"225"-15,12 0-98 16,13 1-30-16,17 2-25 0,17-1-10 0,17 0 4 15,21 1-21-15,11-1-12 16,15-1-5-16,15 1-13 0,10-3-4 16,8-2-6-16,2 0 2 15,3-1-6-15,-6 0-1 0,-4 0 0 0,-7 4 5 16,-12 4-6-16,-9 4 2 0,-11 2 2 15,-14 0-4-15,-14 0 2 16,-19-1-1-16,-20-4-9 0,-22-1-14 0,-22-7-18 16,-20-1-35-1,-17-3 2-15,-13-5 37 0,-14-5-102 0,-15-3-35 16,-9-2-188-16</inkml:trace>
  <inkml:trace contextRef="#ctx0" brushRef="#br0" timeOffset="14650.0205">18786 15826 515 0,'9'-3'0'0,"-5"0"214"15,0-1-130-15,-4 4-33 0,0 0-5 16,0 0 4-16,0 0-24 15,0 0-16-15,-2 0-12 0,-5 0 4 0,-1 4 19 16,-3-2-7-16,-3 0 6 16,-4 2 0-16,-7 1-1 0,-5-1-2 15,-9 0-7-15,-10-2-2 16,-5-1 1-16,-8-2-7 0,-6 1-1 0,-7 0 0 15,-7 0-2 1,-9 0 2-16,-3-6 10 0,-6 2 1 0,-4-2 4 16,-8-1 2-16,-5 0 4 0,-6-2 12 0,-6 1-2 15,-1 3-4 1,-5 5-6-16,-3-1-12 0,2 6-7 0,2 4-1 15,2 0 1-15,10 2-1 16,4 3 8-16,7 0 4 0,9-4 9 16,12 3 7-16,11-2-2 15,15-2-1-15,13 0-3 0,9-2-5 0,12-3-3 16,7 1-8-16,10-3-4 0,8-1-4 15,3-1 0-15,2 0-10 16,1 2-4-16,4 0 3 0,3 1 6 0,4-3-4 16,5 0-8-16,1-3 4 15,2-4-5-15,5-2-8 0,-1 1 7 16,1-1-3-16,1-3-5 15,2 1 11-15,0-5 7 0,0-1 2 0,5-1 3 16,-3-3 3 0,4-2 0-16,1 1 1 0,2-1 0 0,2 0 1 15,0-1-1-15,-1-2-2 0,1-1 1 0,-2-2 2 16,-2-2-1-1,-5 3 0-15,-5 1 0 0,-2 1 0 0,-6 4 0 16,-6 2 0-16,-3 6 3 16,-3 6-3-16,-5 1 22 0,0 4-2 15,-9 2-7-15,-6 1-12 16,-10 6-2-16,-7 9 2 0,-6 4 5 0,-7 5-5 15,0 4 2-15,-3 1-2 16,-1 1 1-16,-2 3-1 0,-2 0 1 16,-1 1 1-16,2 0-4 0,0 2 2 0,1-2-1 15,5-2 0-15,2-3-6 16,6-2 1-16,9-4-2 0,6-3 3 15,10-5 2-15,6-4-1 16,5-1 1-16,4-2-8 0,7 1 5 0,9 2 5 16,8-2 0-1,7 3 26-15,6 0-9 0,4 2-5 0,2-1-8 16,0 0-2-16,0 2 0 0,-4-4-1 0,-2 0-1 15,-8 1 0 1,-7-5 0-16,-10 3-37 0,-4-3-11 0,-4 2-70 16,-6 4-59-16,-7-3-170 15</inkml:trace>
  <inkml:trace contextRef="#ctx0" brushRef="#br0" timeOffset="16450.023">17119 15068 625 0,'-1'-13'0'0,"1"7"177"15,0 1-95-15,0 4-23 0,0 1 20 0,-5 8-2 16,-6 16-59-16,-9 18 24 16,-9 21 22-16,-6 19-20 0,-2 13-13 15,-2 9-4-15,-1 5-13 0,3-1-8 0,2-6-5 16,1-7 3-16,3-9-2 15,0-11-2-15,6-9 0 0,4-6-12 16,5-10-12-16,6-4-4 16,6-6-13-16,4-7-18 0,1-6 23 0,10-8-6 15,0-6-5-15,6-11 20 16,2-2 13-16,5-8-3 0,3-8 14 15,4-8-2-15,-1-7 3 16,0-5 3-16,0-6-2 0,-4-6-2 0,1-3 3 16,-9-2-17-16,-5-3 15 0,-6 2 3 15,-7-2-1-15,-4 4 0 16,-7 2 0-16,-6 4 19 0,-4 4 0 0,0 6-5 15,-3 5 4 1,4 3-3-16,-1 7-5 0,1 1-3 0,5 8 4 16,3 4 4-16,6 5 0 15,6 3 2-15,3 1-21 0,8 3-1 16,6 2 5-16,8-3 0 0,3-3 9 0,6-5-8 15,1-6 3-15,2-1-3 16,-2-2-1-16,0-5 0 0,-2 0 3 16,-5-4-5-16,-3-1 4 15,-3 7-1-15,-6-2 0 0,-5 6 2 0,-5 5 2 16,-4 3 0-16,-1 5-1 15,-1 0 1-15,0 0-1 0,0 0-1 16,-3 7-2-16,-4 4 3 16,0 4 1-16,-3 4-1 0,2 3 2 0,1 1-3 15,1-2 0-15,1 1-4 0,3 0 2 16,2-2 0-16,0-4-1 15,0-2 0-15,1 0 0 0,3-4-2 0,4-2 1 16,3-3 0 0,4-4-1-16,5 0 2 0,3-5 0 0,2-3 1 15,3-1-2-15,0-4-2 16,0-2 1-16,0-5 1 0,0 0 0 15,-2-6 0-15,-2-3 1 16,0-4 0-16,-3-4 0 0,3-2 0 0,-6-2 4 16,0 1-3-16,-3 0 2 0,-5 5-1 15,-2 7 0-15,-7 4 1 16,-1 7 0-16,0 7 4 0,-3 4 2 0,-2 0 2 15,-2 4-3-15,1 1-1 16,-2 6-3-16,-3 6-4 0,0 6 0 16,-1 3 9-16,-1 3-7 15,2 2 0-15,-3 3 0 0,-3 3-1 0,3 2 0 16,0 3 0-16,0 0-1 0,7-1 0 15,1-3 1-15,5-4-5 16,2-5 3-16,6-3 0 0,4-3-3 0,4-4 2 16,1-4 2-1,0-4 0-15,4-4-2 0,-2-2 2 0,0 0 1 16,2-6-1-16,2-5 4 15,1 0-4-15,2-6 0 0,0-2 3 16,0-5-3-16,2-2 0 16,0-6 3-16,0-6-3 0,1-5 0 0,-1-3 2 15,-2-2-2-15,-3-2 0 0,-1-1 7 16,-3 2-2-16,2 2 1 15,-3 5-3-15,-6 9-1 0,0 9 0 0,-6 9 2 16,-3 7 3-16,-2 3 11 16,0 5-2-16,-5 9-11 0,-9 14-3 15,-4 11 2-15,-6 9 1 16,1 6-2-16,1 4 0 0,-2 2-4 0,2 2 2 15,4-5 1 1,6-3-3-16,2-6-6 0,4-3 1 0,4-7 0 16,2-2 1-16,5-4 0 0,5-2-1 0,3-5-3 15,2-4-4 1,3-6-5-16,2-4 4 0,1-3-10 0,0-3 0 15,3-5 9-15,-3-9 0 16,0-2 6-16,2-7 8 0,-4-3 1 16,0-3 0-16,-1-5 0 15,-2-3 1-15,-1 0-1 0,-2 3 0 0,-4 6 0 16,-3 8 1-16,-2 8-1 0,-4 7 2 15,0 3 3-15,-7 3 2 16,-3 9-6-16,-5 10 2 0,-3 5 4 0,0 1-2 16,0 3-3-16,4 0 0 15,6-1-2-15,2-3 0 0,5-1 0 16,1-6 0-16,1-2 0 15,5-3-1-15,1-4 1 0,0-1-1 0,3-5 1 16,0 0 0-16,2-3 1 16,4 0-1-16,0-5 3 0,1-3-3 15,4-2 0-15,1-3-6 0,0-3 0 0,1-4 5 16,0-3 0-16,-2-6-8 15,-4-3 9-15,-2 1 0 0,-2 2 0 16,0 7 0-16,-4 8 0 16,-1 9 0-16,-2 5 0 0,-2 9-4 15,-2 8 6-15,-2 8 10 16,0 8-1-16,-6 1-2 0,0 1-2 0,0-5-4 15,0-5-1-15,2-7-3 16,1-4 2-16,2-3 0 0,1-6-11 16,0-1-17-16,0-4-38 0,1 0-66 0,-1-2-139 15,-4-10-470-15</inkml:trace>
  <inkml:trace contextRef="#ctx0" brushRef="#br0" timeOffset="16610.0233">18012 15138 511 0,'25'-14'0'0,"8"-1"283"15,4 1-180 1,-1-2-19-16,-1 2-41 0,0-1-32 0,-6 1-9 16,-3 0-1-16,-5 4-2 15,-6-1-113-15,-6 3 17 0,-6 0-58 16,-4 0-151-16</inkml:trace>
  <inkml:trace contextRef="#ctx0" brushRef="#br0" timeOffset="16800.0235">17441 14950 931 0,'-2'-6'0'16,"2"-2"297"-16,0 0-255 0,0-2-38 0,2 0-6 15,5 2-29-15,1-1-92 16,1-3-220-16</inkml:trace>
  <inkml:trace contextRef="#ctx0" brushRef="#br0" timeOffset="23000.0322">13447 15012 463 0,'5'-16'0'15,"0"5"239"-15,-2 1-137 0,2 2-31 0,-5 3-20 16,0 2 9-16,1 3-11 16,-1 0-20-16,0 0-7 0,0 0-1 15,-3 4-7-15,1 9 1 16,-5 9 28-16,0 6 3 0,-6 7-7 0,-1 5-14 15,-6 5-7-15,-3 4 0 16,-2 6-9-16,-1 2-6 0,0 1 0 16,0 0-1-16,3-3 0 15,1-5-3-15,5-8-1 0,4-7-2 0,4-7-1 16,8-7 3-16,1-5-2 0,4-3-3 15,10-1 4-15,3-5 3 16,4-2 0-16,5-3-1 0,5-2-1 0,1 0-9 16,5-1 7-1,0-5-4-15,2-2-1 0,-1-3 6 0,-2-3 2 16,-5-3-1-16,-4-3 3 15,-4 0 0-15,-4-1-1 0,-4 0 0 16,-3-1 2-16,-3-2-1 0,-2 0 0 0,-3-1 1 16,-3 3-3-16,-1 1 2 15,0 2 2-15,0 6-3 0,0 3 0 16,-2 6 1-16,1 1-1 15,1 3 3-15,0 0-3 0,-1 0 0 0,0 0-8 16,1 7 3-16,-2 8 4 16,-2 5 2-16,-2 4 8 0,-2 10-2 15,-4 2 2-15,-2 6 1 16,-1 5 1-16,-2 0-3 0,-3 6-3 0,1 2 1 15,-1-2-4-15,3 0 0 0,2-4-2 16,5-5 0-16,3-5 2 16,1-6-3-16,1-6-10 0,3-5-6 0,-1-6-8 15,1-4-5 1,2-2-11-16,0-3-40 0,0-1-19 0,0-4-81 15,0-2-188-15</inkml:trace>
  <inkml:trace contextRef="#ctx0" brushRef="#br0" timeOffset="23600.033">14087 15172 592 0,'0'0'0'0,"-4"5"236"0,-7 11-158 0,-3 13 4 16,-5 12-12-16,-4 11-22 0,0 8-8 0,-1 9-6 15,3 3-12 1,0 3-6-16,2 0-6 0,2-3-4 0,2-8-5 16,-1-4 1-16,1-7 0 15,-1-7-1-15,1-9-2 0,2-9-2 16,2-6-3-16,2-7-13 15,3-3 1-15,2-2 3 0,3-7-20 0,1-1-16 16,2-2-22-16,5 0-15 0,4-9 23 16,6-6-46-16,2-3-45 15,3-7 15-15,4-3-30 0,2-6-5 0</inkml:trace>
  <inkml:trace contextRef="#ctx0" brushRef="#br0" timeOffset="23860.0334">14058 15722 291 0,'31'-47'0'16,"-2"3"233"-16,-3 7-128 16,-2 8 2-16,-5 7-36 0,-4 6-6 0,-6 8-6 15,-3 4-20 1,-4 4-18-16,-2 0-9 0,-1 5 0 0,-7 5 22 15,-6 5 2-15,-4 5-15 0,-3 0-9 0,-3 0 2 16,-2 3-7 0,0 3-3-16,1 0-5 0,1 3 1 0,5 0 0 15,3 3 2-15,6-2-2 16,6 1 0-16,4-3-2 0,1-1 2 15,6-2 0-15,4-6 0 16,3-2 0-16,0-2 1 0,0-5-1 0,-1-1 0 16,-2 0 2-16,0-4-2 15,0 1 4-15,-1 1-4 0,-2-3 0 16,1 1-50-16,-1-1 23 0,1-1-63 0,1-1-47 15,-1-1-62-15,1-2-179 16</inkml:trace>
  <inkml:trace contextRef="#ctx0" brushRef="#br0" timeOffset="24150.0338">14515 15291 663 0,'0'0'0'16,"0"0"260"-16,-4 9-186 16,0 11-25-16,-4 12 18 0,-5 14-5 0,-1 5-30 15,1 7-12-15,1 1-3 16,-2-2-4-16,0 0-5 0,-2-1-7 15,0-8 3-15,1-2-2 0,0-7-4 0,2-6-3 16,1-3-17-16,0-4-23 16,4-4-15-16,3-5-36 0,2-6-33 15,3-4 1-15,4-6-15 16,3-1-130-16</inkml:trace>
  <inkml:trace contextRef="#ctx0" brushRef="#br0" timeOffset="24410.0342">14769 15194 561 0,'10'-19'0'0,"-5"7"286"16,-3 7-202-16,-2 5 0 15,0 11-57-15,0 11 15 0,-7 14 41 0,-3 13-34 16,-2 11-15-16,-4 6-4 15,0 5-17-15,-2 1-4 0,-2-2-6 16,1-2 1-16,-1-7-3 0,-1-3-2 0,3-10-8 16,1-7-11-16,4-6-22 15,3-9 21-15,5-5-23 0,3-4 3 16,2-4-3-16,0-1-16 15,0-5-52-15,4-2-14 0,1-3-45 0,0-2-129 16</inkml:trace>
  <inkml:trace contextRef="#ctx0" brushRef="#br0" timeOffset="24630.0345">14392 15627 708 0,'10'-7'0'15,"8"0"176"-15,4-2-86 16,4-1-27-16,2 1-23 0,0 1-24 16,-1 3-11-16,2 2-6 15,-1 3-22-15,-1 0-10 0,-1 5-30 0,-4 0-57 16,-2 2-52-16,-5-2-68 0</inkml:trace>
  <inkml:trace contextRef="#ctx0" brushRef="#br0" timeOffset="25060.0351">14820 15448 567 0,'4'-11'0'16,"3"3"296"-16,3-4-183 15,4 2-34-15,3 3-10 0,2-2-16 16,2 2-9-16,2 1-9 15,0 0-15-15,-2 4-8 0,0 2-2 0,-4 2-4 16,-4 6-5-16,-2 3 0 16,-8 2 0-16,-2 5 0 0,-1 4 2 15,-4 7 7-15,-9 2 1 16,-2 5-3-16,-5 3-3 0,1 1-3 0,-3 2-2 15,-1 0 0-15,-1 1 1 0,1-3-1 16,1-4 0-16,3-4 0 16,2-4 0-16,3-4-3 0,5-5 2 0,4-7-4 15,5-3 5 1,0-5 0-16,0 0 0 0,4-2-3 0,2 0 3 15,2 1 0-15,0-1 0 16,4 0 6-16,3-1-3 0,3 1 2 16,0-2-8-16,1 0 4 15,2-3 2-15,-1-1-3 0,0-3 0 0,-1 2 4 16,-1 0-3-16,-1-1-2 0,-2 0 2 15,-1 2-2-15,-3-1-19 16,-2 1-22-16,-1 1-21 0,-5 0-56 0,0 3-27 16,-2-4-69-16,-1 1-121 15</inkml:trace>
  <inkml:trace contextRef="#ctx0" brushRef="#br0" timeOffset="25280.0354">14800 15623 639 0,'0'-7'0'0,"9"-1"276"0,2 0-181 0,4 5-18 16,5 1-3-16,4 2-19 16,4 0-20-16,3 0-6 0,0 2-8 15,2 2-5-15,-4-2-6 16,-4 3-6-16,-3-2-3 0,-4-2-2 0,-6 0-39 15,-3-1 0-15,-3 2-26 0,-5 3-36 16,-1 3-49-16,0-2-98 16,-7 2-123-16</inkml:trace>
  <inkml:trace contextRef="#ctx0" brushRef="#br0" timeOffset="27060.0379">13197 16450 491 0,'10'0'0'16,"4"-2"200"-16,3-1-89 0,6 3-40 0,4-2-2 15,7 2 12-15,10 0-32 16,10 0 0-16,9-1 14 0,10 0-12 16,7-3-13-16,5-2-3 15,4 0-10-15,-2-3-7 0,0-1-3 0,-3 1-6 16,-7-1-6-16,-3 1-1 0,-6 1 0 15,-1 2-1-15,-5 0-1 16,-2 4 0-16,-3 1 0 0,-4 2-40 0,-6-1 17 16,-7 0-9-16,-5 2-12 15,-9-2 6-15,-5 3 1 0,-8-3-8 16,-7 1-12-16,-6 0-36 15,-2-1-16-15,-10 0-13 0,-5 0-104 0,-8-1-85 16</inkml:trace>
  <inkml:trace contextRef="#ctx0" brushRef="#br0" timeOffset="27430.0384">13272 16519 719 0,'4'1'0'16,"7"3"133"-16,3-3 1 16,6 2-49-16,0-3-14 0,4 0-9 0,1 0-26 15,2 0-10-15,5 0 4 16,5 0 4-16,6 0-1 0,9 0-2 15,8 0-5-15,11-1-5 16,7-1 1-16,13 2-2 0,2 0-7 0,4-1-5 16,-2 1-5-1,1-4-1-15,-8 4-1 0,-2-4 0 0,-8-1 2 16,-6-2-4-16,-9-1 2 0,-10 0 1 0,-12 0-21 15,-11 2-5 1,-11 3-11-16,-8 0-17 0,-5 1 1 0,-5 1-9 16,-1 1-15-16,0-2-13 15,-2 1-49-15,-3 1-109 0,-4 0-12 16,-1-4-98-16</inkml:trace>
  <inkml:trace contextRef="#ctx0" brushRef="#br0" timeOffset="28230.0395">12586 16767 931 0,'0'-2'0'0,"3"2"175"16,3 9-141-16,6 11 6 0,2 6 10 15,3 9-9-15,3 1-22 16,0 2-12-16,0-2-2 0,0-6-5 0,-4-2 0 15,-5-3 4 1,-3-5-1-16,-5-7 0 0,-1 0 5 0,-1-13 10 16,-1 0 5-16,0 2-3 15,0-2 3-15,0 0 1 0,0-5-2 16,4-4-6-16,0-4-18 0,6-7 4 0,3 0 0 15,2-5-3-15,3-2 2 16,-3-4 0-16,2-3-2 0,-3-2 2 16,-3 0-2-16,1 4-5 15,-4 4-10-15,-3 13-7 0,-3 7-13 0,-2 8-10 16,-1 16-62-16,-5 7-67 15,-1 9-55-15,0-2-252 0</inkml:trace>
  <inkml:trace contextRef="#ctx0" brushRef="#br0" timeOffset="28630.0401">13122 16884 737 0,'-12'-1'0'0,"0"1"211"16,-3 3-116-16,-2 11-69 16,-2 8-12-16,4 0 5 0,0 4-6 15,4-1-8-15,1-2-4 16,4-3 1-16,6-3 1 0,0-6-1 0,7 0 5 15,4-2-1-15,1-5 5 16,4-1 0-16,4-3 7 0,0-6 3 16,4-4-8-16,2-5-5 15,-2 1-1-15,2-1 5 0,-5-2-5 0,-2 0-2 16,-4 1 1-16,-4-2 0 0,-5-3 5 15,-1 1 10-15,-5-4-2 16,-5 3-8-16,-2-2-7 0,-6 4-1 0,-1 5-3 16,-1 7 0-1,-1 5 0-15,-2 2-5 0,1 9 5 0,0 5 0 16,0 3-25-16,3 6-18 15,5-5-38-15,2 3-71 0,6-3-72 16,1-4-125-16</inkml:trace>
  <inkml:trace contextRef="#ctx0" brushRef="#br0" timeOffset="28860.0404">13392 16884 649 0,'0'0'0'0,"0"0"187"15,-2 3-108-15,-3 8-33 0,-1 0 3 16,-4 7-16-16,3 1-14 16,0-2-6-16,-1 3-5 0,3-6 2 0,-2 1-2 15,1-1-5 1,3-4-2-16,0-1-2 0,1 3-3 0,-1-7-13 15,1 5-31-15,1-3-44 16,0-4-61-16,0 1-121 0,-1-4-106 16</inkml:trace>
  <inkml:trace contextRef="#ctx0" brushRef="#br0" timeOffset="29030.0406">13407 16695 701 0,'0'-1'0'0,"0"1"68"16,0 5-75-16,3 2-11 0,1 3-101 16,-2-3-180-16</inkml:trace>
  <inkml:trace contextRef="#ctx0" brushRef="#br0" timeOffset="29660.0415">13729 16811 672 0,'-7'-3'0'15,"-1"1"244"-15,-4 2-138 0,-3 10-55 0,0 8-11 16,-4 4 17-16,1 6-24 0,2 3-15 0,-1-2-6 15,4 0-4 1,3 0-4-16,1-8-3 0,8-1 1 0,1-5-2 16,0-4 0-16,10-1-4 15,3-3 3-15,4-3-1 0,1-1 4 16,5-2-4-16,-2-1-5 15,5-1 2-15,-2-4 1 0,2-6 1 0,1 3 2 16,0-5-3-16,0-3 3 0,2-1 2 16,0-1-1-16,-4-3 0 15,3-2 4-15,-7-2 10 0,-1-3-8 0,-3 0 0 16,-6-3-2-16,-2 6 1 15,-6 4 1-15,-3 0 4 0,-3 10 5 16,-5 3 1-16,-4 7-5 16,-2 2-2-16,-5 13-3 0,-1 4 1 0,-3 7-2 15,1 4-2 1,2 1-2-16,2 1-1 0,5-2 0 0,3-2 2 15,4-3-3-15,4-4 2 0,2-2 0 0,4-3-1 16,4-1 5 0,2-6 1-16,1-2 0 0,3 0 3 0,2-4-1 15,4 1-3-15,1-2 0 16,3-1-8-16,1 0 6 0,1-2-6 15,1-2-27-15,2-5-29 16,-1-1 4-16,-1 0-44 0,-3-4-99 0,-4 2-59 16,-5-2-179-16</inkml:trace>
  <inkml:trace contextRef="#ctx0" brushRef="#br0" timeOffset="30330.0425">14385 16620 727 0,'0'-8'0'0,"7"4"223"16,1 4-143-16,0 0-20 0,4 7-14 0,4 19-2 16,2 7 2-16,-1 9-9 15,1 9-16-15,-4-2-5 0,-7 1-7 16,-3-1-3-16,-4-6-4 15,-4-7-1-15,-4-5 1 0,-1-4-1 0,-2-5-2 16,-5-1-12 0,-2-1 7-16,-5-2-13 0,-6 3-6 0,-5 0-12 15,-6-1-21-15,-2 2-16 16,-5-1-20-16,-3 2-68 0,-2-2 43 15,-3-1-124-15</inkml:trace>
  <inkml:trace contextRef="#ctx0" brushRef="#br0" timeOffset="30780.0431">12575 16382 719 0,'0'-9'0'0,"0"3"252"0,-3 4-152 0,-3 1-35 16,-7 7-26-16,-5 11-9 16,-10 10 0-16,-5 11 1 0,-3 8 4 15,-4 8-4-15,2 10-3 16,6 6-3-16,4 1-7 0,8 0-11 0,9-7-3 15,9-5-1-15,4-6-3 0,10-6 0 16,7-2-3-16,4-4 3 16,4 3-44-16,6-8 3 0,1-4-13 0,5-4-38 15,4-10-17 1,0 3-68-16,2-8-34 0,1 1-209 0</inkml:trace>
  <inkml:trace contextRef="#ctx0" brushRef="#br0" timeOffset="41480.0581">18180 14969 360 0,'16'-22'0'0,"-3"3"81"16,-2 3-45-16,-3 4-12 0,-2-1 4 0,-1 4 5 16,0 0 2-1,-1-2-6-15,-1 1-3 0,0 1 13 0,-1 0 1 16,-1 3-3-16,-1 1 16 15,0 1-12-15,0 0 1 0,0 2-2 16,0 1 0-16,0 1-16 16,0 0-18-16,0 0-6 0,0 0 0 0,0 4-19 15,-1 5 16-15,-3 7 1 16,-5 8 4-16,-6 6 27 0,-5 6-7 15,-8 8 2-15,-4 5 0 0,-6 11 2 0,-7 8 6 16,-3 9-10-16,-4 6-7 16,-7 9-3-16,-3 1-1 0,-1 2-2 15,-3-3 2-15,3 0 1 16,3-7 0-16,4-2 1 0,3-5-2 0,1-1 0 15,2-2-2 1,4-1-1-16,3-3-4 0,5-3-3 0,1-3 3 16,2-2-1-16,2-4-2 0,5-7-1 0,5-9 0 15,5-7 1 1,3-11 0-16,1-6 2 0,4-3-6 0,0-8 6 15,4-3 0-15,5-3-4 16,-1-1 2-16,1-1-2 0,0 0-14 16,1 0 4-16,0-8-32 15,4-5-36-15,1-4-9 0,5-6-6 0,2-5-94 16,2-4 27-16,3-7-40 15,-2-5-129-15</inkml:trace>
  <inkml:trace contextRef="#ctx0" brushRef="#br0" timeOffset="41960.0587">17241 14996 597 0,'0'-25'0'16,"5"1"180"-16,4-1-118 0,3 2-22 0,-3 5 16 15,-1 5 2-15,-4 6-17 16,-2 4 1-16,3 3-27 0,3 10-7 16,4 8 21-16,3 8 2 0,2 10-2 0,0 7 2 15,5 7-7-15,2 2-3 16,4 2-1-16,8 7-3 0,3 0-1 15,7 7 6-15,7 4-4 16,4 6-4-16,2 0-2 0,3 1 5 0,0-4 4 16,-3-4 0-1,-2-5 0-15,-5-4-7 0,-4-4-1 0,-4-2-3 16,-3-1 0-16,-5-2-5 15,-1-2-1-15,-5 2-2 0,-2-6-3 16,2-2 2-16,-1-2 1 0,0-3-2 0,0-1 0 16,-1-3 0-16,-5-3-48 15,-2-2 9-15,-6-3-12 0,-2-1-26 16,-5 1 0-16,-6 1-44 15,-1-1-77-15,-8-7-66 0,-5-9-268 0</inkml:trace>
  <inkml:trace contextRef="#ctx0" brushRef="#br0" timeOffset="50410.0706">11019 16709 344 0,'0'0'0'0,"0"0"205"0,0 2-85 15,0-2 11-15,-2 0-42 16,-4-4-41-16,-1-1 9 0,-5 2-14 15,-1 1-8-15,-5-1-4 16,-5 2-8-16,-2 0-4 0,-6-1-12 0,-3 2-2 16,-6-3-1-16,-6 1-7 0,-5-3 6 15,-10-1-3-15,-7-1 0 16,-8 1-1-16,-9-1 0 0,-8 2-3 0,-6 0 6 15,-2-3-2 1,-2 1 0-16,3 5 0 0,-1-8 1 0,2 5-2 16,-1 0 1-16,3-5-4 15,9 4-17-15,7 1-9 0,10 0-1 16,11-2-9-16,13-1 27 15,12-3 7-15,14 1 10 0,14 2-1 0,7-1-6 16,7-1-16-16,13 3 23 0,8-4-5 16,9 2-1-16,4 2 4 15,5-1 2-15,0-1-3 0,1 0 2 0,-2-1-6 16,1 0-16-16,-6 0 11 15,-2 0 1-15,-3-2-4 0,-7 0 13 16,-2 3-3-16,-5-1 2 16,-7 1 1-16,-2 4 2 0,-7 2 1 0,-4 1-2 15,-1 2 6 1,-4-1 12-16,-6 1-24 0,-7 0-3 0,-4 1 7 15,-6 4 1-15,-1 2 1 0,-3 0-4 0,-4 1 2 16,1 0 1 0,-4 3-4-16,-4 3 0 0,1-1 4 0,-1 3 3 15,-1 4-3-15,5-1 3 16,4 2-2-16,5-3-5 0,8-1 4 15,7-8 18-15,10 2-9 16,3-5-9-16,1 0 0 0,5 0 6 0,2-4 7 16,6-1 11-16,3 1 0 0,2-2-4 15,6 0-9-15,1 3-2 16,0 2-8-16,4 3-4 0,0 8 2 0,-1 4-2 16,0 1-59-16,-4 3-5 15,-4-2-53-15,0-3-74 0,-5-1-64 16,-6-5-105-16</inkml:trace>
  <inkml:trace contextRef="#ctx0" brushRef="#br0" timeOffset="51140.0716">6328 16090 399 0,'0'-3'0'0,"1"3"204"15,-1 0-146-15,-2 14-20 16,-7 8 90-16,-1 12-52 0,-5 8-20 15,-5 8 4-15,0 1-21 16,-2 3-8-16,1-6 1 0,1-1-9 0,0-5-7 16,5-8-10-16,1 1-2 15,2-3-2-15,2-4-2 0,2 0 0 16,1-6 0-16,2-5-31 0,4-3-4 0,0-4-16 15,1-5-45-15,0-2-40 16,0-3-108-16,4-3-193 0</inkml:trace>
  <inkml:trace contextRef="#ctx0" brushRef="#br0" timeOffset="52110.073">6449 16479 305 0,'0'0'0'0,"0"0"191"16,0 0-87-16,0 0-18 0,0 0-15 0,0 0-27 16,0 0-18-16,0 0-10 0,3 0-5 15,-1 0 4-15,-1-2-3 16,0 2-1-16,-1-1-4 0,0-1 6 0,0 2 15 15,0 0 1 1,0 0-1-16,0 0 2 0,1 0-2 0,-1 0 1 16,0 0-2-16,0 0-6 15,0 0-5-15,0 0-7 0,0 0-6 16,0 0-6-16,0 0-2 0,0 0-1 0,0 0-1 15,0 5 9-15,0-5 0 16,0 0 0-16,0 1 5 0,0-1-1 16,0 0-4-16,0 0 1 15,0 0 0-15,0 0-6 0,0 0 2 0,2 0-1 16,0-1 0-16,1 1 4 15,2-5 7-15,-1 0-7 0,1 1 1 16,0 0-1-16,-2 1-4 16,-1 1 4-16,0-1 1 0,-2 1 1 0,0 2 10 15,0 0 4-15,0 0-1 0,-3 0-5 16,-3 0-12-16,0 5 0 15,0 0 0-15,1 0-1 0,3-1 0 0,0 0 2 16,2-1 0 0,0-1-2-16,0 1-1 0,2 1 2 0,2-1-4 15,0-1 6-15,0 2-1 16,-1 0-2-16,0-1 2 0,0-1 0 15,-1-2-2-15,0 0-1 16,1 1 2-16,-3-1 0 0,3-4 0 0,1-3 5 16,0-2-2-16,0-2-2 0,2 2 2 15,-2-1-4-15,0-2 2 16,-1 5 2-16,0-4-5 0,-1 5 4 0,-1 1-3 15,-1 3 0-15,0 2 2 16,0 0-1-16,0 0 0 0,-3 2-9 16,-2 4 10-16,-3 0-2 15,-2 4 1-15,2-1 2 0,-1 2-2 0,1-2 0 16,3-5 4-16,0 0-5 0,4-1 2 15,1-2-2-15,0 1-5 16,1-2 5-16,1 1 1 0,1 0 0 0,-2-1-3 16,0 0 2-1,2 0-1-15,-3 0 3 0,1 0 4 0,1-2-2 16,-2-3 3-16,0-1-3 15,1 1-2-15,-1 0 3 0,0-3-1 16,0 5-4-16,0-1 2 16,-1 2 2-16,0 2-4 0,-1 0 2 0,2 0 3 15,-2 0-5-15,1 0 2 0,1-1 0 0,-1 1-2 16,-2 0 2-1,2 2 1-15,-1 1-3 0,1 1 1 0,-1 0-1 16,0 3-31-16,1-2 5 16,0 2-14-16,1-2-23 0,0 2 1 15,0 0-39-15,2-3-87 16,-1 0-94-16</inkml:trace>
  <inkml:trace contextRef="#ctx0" brushRef="#br0" timeOffset="52610.0737">6846 16264 393 0,'0'-7'0'16,"2"4"213"-16,-2-2-95 15,0 3-29-15,0 0-8 0,0 1 6 16,0 1-20-16,0 0-21 16,0 5-25-16,-4 10-17 0,-2 9 32 15,-4 12 3-15,-3 7-12 16,2 3-12-16,-1 1-2 0,0-2 0 0,0-1-2 15,0 0-5-15,2-3 1 16,1-5-4-16,0-2-6 0,1-9 6 16,2-2 2-16,0-5-8 0,2-1 5 0,1-5-4 15,1 0-13-15,1-3-14 16,1-3-18-16,0-1-45 0,1-2-22 15,3-3-84-15,1-5-193 16</inkml:trace>
  <inkml:trace contextRef="#ctx0" brushRef="#br0" timeOffset="53060.0743">7135 16339 641 0,'-10'-5'0'0,"0"3"225"0,-5 2-160 0,-2 7-18 16,-2 8-6-16,1 8-11 16,-1 6-12-16,1 3 4 0,3 4 1 15,1-2 1-15,3 1 2 0,3 1-10 0,4-3-9 16,4-4-3-16,0 0-1 15,5-8 1-15,3-1-5 0,2-4 2 16,1-3 2-16,2-4-4 16,1 1 2-16,1-4 1 0,1-4-4 0,2-2 2 15,-1 0 3-15,0-9-1 16,1-2 6-16,-2-5-8 0,1-5 0 15,1-2 22-15,-4-8-12 16,-1-2-2-16,-2-2 3 0,-6-1-4 16,-4-1 0-16,-1 1 4 0,-5 2-3 0,-5 1-3 15,-1 4 0-15,-4 4-1 16,2 3-4-16,1 7 0 0,-1 4 0 0,1 2 0 15,1 8-2 1,0 1 2-16,2 5-6 0,0 9 7 0,-2 7-2 16,1 2-36-16,0 4-9 15,4 2-18-15,-1 0-40 0,3 0-21 16,1-2-56-16,-1-8-114 0,4-5-53 0</inkml:trace>
  <inkml:trace contextRef="#ctx0" brushRef="#br0" timeOffset="53540.075">7414 16247 606 0,'4'-17'0'16,"1"7"301"-16,-3 1-197 15,-1 3-13-15,0 4-17 0,-1 2-14 0,0 5-36 16,-5 10-28 0,-2 9 8-16,-3 7 14 0,-1 6-4 0,2 2-6 15,-1-3-6-15,-1 2 2 16,1-5-2-16,2-3-4 0,1-2 4 15,3-5 1-15,3-2-3 16,1-5-3-16,0-2 3 0,5-5-15 0,4 0 6 16,4-1-3-16,3-8-4 0,4 0 6 15,1-2-6-15,1-10 4 16,1 1 9-16,-1-3-1 0,0-7 3 0,-1-1 2 15,-3-3-1-15,0-4 0 16,-2 3 0-16,-3-2 2 0,1 3-4 16,-4 7 2-16,0 7 0 15,-4 5 0-15,-2 6 0 0,-2 1 0 0,-2 9-8 16,-4 12 15-16,-6 6 9 0,-4 4 7 15,-3 5-3-15,3 1-4 16,-2-1-8-16,3 1 3 0,1 0-5 0,4-7-4 16,4-6-1-1,3-5 0-15,1-3-2 0,0-1-23 0,0-1-5 16,0-3-32-16,0-1-37 15,3 0-43-15,-2-7-156 0,-1-1-265 16</inkml:trace>
  <inkml:trace contextRef="#ctx0" brushRef="#br0" timeOffset="54190.0759">8066 16339 676 0,'0'0'0'0,"-3"4"204"0,-1 14-173 0,-4 13 43 16,-3 14 9-16,1 9-17 15,-1 4-28-15,2 3-22 0,0-5-9 16,-2-4 1-16,1-8-2 15,2-12-5-15,-1-4 3 0,2-10-3 0,0-4-2 16,3-6-10 0,-1-4 8-16,4-4-7 0,-2 0-7 0,1 0-40 15,2-7-40-15,-1-5-53 0,2-5 2 0,5-2 18 16,1-5 43-1,2-1 7-15,1-8 35 0,1-6 34 0,2-6 22 16,1-6 16-16,3-3 6 16,-3 0 14-16,2 1 36 0,-1 3-4 15,-6 8 4-15,-1 9 6 16,-4 12-9-16,-3 12 0 0,0 7-1 0,0 2-46 15,0 14-35-15,4 8 4 16,-1 10 94-16,2 6-49 0,1 3-12 16,1 2-9-16,3-1-4 0,-1 1-8 0,-3 1-6 15,3-3-7-15,-4-2-2 16,-1-2-21-16,-3-8-16 0,-2-2-11 15,0-4-2-15,0-6-25 16,0-1-29-16,0-3-48 0,0-7-78 0,0-6-266 16</inkml:trace>
  <inkml:trace contextRef="#ctx0" brushRef="#br0" timeOffset="54630.0765">8490 16416 557 0,'4'-16'0'0,"-4"6"279"16,-4 10-185-16,-6 4-36 15,-7 15-18-15,-10 9 3 0,2 10 7 0,-4 6-12 16,-2 3-12-16,5 0-1 16,-1-1-6-16,2-5-11 0,4-7-10 15,1-5 4-15,3-5-2 0,5-7 0 0,1-3-37 16,3-5 6-16,3-3-22 15,2-1 14-15,2-2-6 0,1-3-38 16,3 0 7-16,6-7-26 16,2-3 40-16,6-5-30 0,3-4-30 0,4-4-23 15,2-7 50 1,2-4 53-16,1-10 48 0,0-4 36 0,-3-4 54 15,1-2 24-15,-4 4-24 16,-3 4-8-16,-3 6 3 0,-4 12-13 16,-5 10-2-16,-3 9 6 0,-4 9-23 0,-1 2-31 15,0 13-16-15,-4 13 49 16,-3 10-10-16,-3 9-13 0,-1 6-23 15,-1 4-5-15,1 0-5 16,-3 1-2-16,3-5-4 0,-3-9 0 0,3-6-17 16,1-6-18-16,1-7-41 15,5-1 10-15,0-3-63 0,1-2-89 16,2-7-55-16,1-5 13 0</inkml:trace>
  <inkml:trace contextRef="#ctx0" brushRef="#br0" timeOffset="54860.0768">8688 16420 627 0,'1'0'0'0,"-1"2"249"0,0 14-212 0,-5 11 32 16,-4 7 2-16,-3 10-29 15,-1 6-11-15,1 1-6 0,-1 1-6 16,0-3-6-16,2-8-3 16,-3-7-5-16,0-2-3 0,4-3-3 0,-1-5-6 15,4 0-29-15,0-7-48 16,1-2-26-16,2-3-52 0,3-7-83 15,1 1-44-15</inkml:trace>
  <inkml:trace contextRef="#ctx0" brushRef="#br0" timeOffset="55130.0772">8870 16445 615 0,'8'-16'0'0,"-3"8"255"0,-5 6-173 16,0 2-20-16,0 1-27 0,0 9-34 0,-1 10 21 15,-5 10 29-15,-5 13 0 16,-3 12-12-16,-4 7-11 0,-1 4-13 16,-2 0-7-16,2-10-3 15,1-3-1-15,0-7-2 0,2-5-4 0,2-7-3 16,5-8-19-16,4-6-22 15,2-3 18-15,3-5-24 0,0 0 2 16,0-3 13-16,0-1-25 16,0-8-68-16,6 2-42 0,-3-2-164 0</inkml:trace>
  <inkml:trace contextRef="#ctx0" brushRef="#br0" timeOffset="55730.078">8592 16727 522 0,'-2'-3'0'15,"2"3"268"-15,0 0-142 16,1-1-41-16,7-4-34 0,3-3 5 0,4 0-20 16,3 1-14-16,3 2-13 0,2 5-3 15,1 1-5-15,3 7-2 16,0 4-23-16,-1 0-15 0,1-2-8 0,-3 2 9 15,-3-2 4-15,1-3-11 16,-4-4 10-16,-2-1 16 0,0-2 6 16,-2 0 5-16,-2 0 1 15,0 0-4-15,-4 0-2 0,-1 0 10 0,-1-2 4 16,-2 2 4-16,-3 0 8 0,0 0 12 15,-1 0-1-15,0 2 3 16,2 0 14-16,-1 3-6 0,3 0-21 0,3-3-6 16,1 4 2-1,3 1-5-15,2-1-2 0,1 5 6 0,1-2-4 16,-1 2 0-16,-3 4 1 15,-6 0-1-15,-5 2 1 0,-5 3 1 16,-8 1 0-16,-5-1 1 16,-4 2-11-16,0-2 6 0,1-4 7 0,0 0-10 15,1-1 0-15,2-3 12 0,1 4-9 16,2-2-2-16,5-2-2 15,1 2 1-15,5-4 0 0,2-5 0 0,2 4-2 16,0-4 0-16,6-1-2 16,1 1 7-16,2-4 8 0,2-1 3 15,1-1 5-15,4-1-16 16,-1-1-1-16,4-1 1 0,2 1-1 0,0-3-1 15,0 5 1 1,3-3-2-16,2 1 0 0,0-1-7 0,-1-1-18 16,-2 2-36-16,-2 1 21 0,-6-4-9 0,-3 2-26 15,-4-3 31 1,-3 2-7-16,-3 2-31 0,-2-1 26 0,-3 0-38 15,-6-2-92-15,-8-1-92 16</inkml:trace>
  <inkml:trace contextRef="#ctx0" brushRef="#br0" timeOffset="55930.0783">8850 16950 678 0,'0'-6'0'0,"8"-1"224"0,4-1-125 0,3 3-22 16,-1-1-17-16,5 1-8 15,4 2-11-15,4-2-17 0,5 2-10 16,2 3-5-16,-1-1-4 15,2 2-4-15,-4-1 0 0,-3 0-2 0,-3 3-40 16,-7 0 0 0,-1 1-24-16,-8-1-72 0,-4-1-77 0,-5-2-167 15</inkml:trace>
  <inkml:trace contextRef="#ctx0" brushRef="#br0" timeOffset="68440.0958">5053 15247 260 0,'14'-2'0'0,"2"-2"151"0,5-1-81 16,3-2-3-16,1-1 16 15,2-2-20-15,1-1-2 0,3-2 7 16,2-1-12-16,1 2-5 0,2-1 3 0,2 1-16 15,3 0-16-15,1 1-10 16,3 0 4-16,3 2-7 0,3-1-3 16,5-2 2-16,4 2 2 15,4-1 1-15,2 1 1 0,-2 1 3 0,-8-2-2 16,-7 2-1-16,-9 0-7 15,-12 3-1-15,-11 1 0 0,-8 2-4 16,-5 3 0-16,-4-1 0 16,0 1 0-16,-5 0-48 0,-4 4 0 0,-1 1-11 15,1 1-28-15,-2 3 20 0,-2-2-18 16,-2 2-37-16,-6 1-2 15,-5-1-21-15,-3-1-134 0</inkml:trace>
  <inkml:trace contextRef="#ctx0" brushRef="#br0" timeOffset="68830.0964">5033 15404 555 0,'0'0'0'0,"0"0"69"16,6 0 24-16,2 0-26 15,7 0-9-15,3-1-2 0,7-2-10 0,6-3 8 16,5-5-1-16,6-1-17 0,3-2 5 15,10-2 0-15,8-2-10 16,4-1-1-16,7-2-5 0,2-1-6 0,-1 3-3 16,1 2 0-1,-3 1-1-15,-4 6-1 0,-7 1-7 0,-10 1-3 16,-9 2-2-16,-10 0-4 15,-9 2 4-15,-8 0-1 0,-6 0-2 16,-7 1 2-16,-3 2-1 16,0 0 0-16,0 1-17 0,-5-1-7 0,0 1-24 15,-3 0 1-15,0 3-7 0,1 4-38 16,-3 3-10-16,-7 4-28 15,-1-1-79-15,-6-1-41 0</inkml:trace>
  <inkml:trace contextRef="#ctx0" brushRef="#br0" timeOffset="76260.1068">8612 13154 318 0,'0'-4'0'0,"-1"1"160"16,1 1-93-16,0-2-3 0,-1 0-20 0,1 3 3 16,0-2 5-1,0 0-17-15,0 0-6 0,0-3-12 0,0 3-4 16,1-1 6-16,-1 0 2 0,0-2-4 0,0 3-5 15,1-4-2 1,0 2-1-16,0 0-9 0,6-4 0 0,0-2 5 16,2 0 2-16,3-3 0 15,2-3 5-15,2-2 3 0,2-1 7 16,1-5 1-16,2 1-5 15,1-5-5-15,2-1 3 0,0-5-3 0,4-2-1 16,0-7-1-16,2-3-1 16,5-6 3-16,1-3-3 0,4-5-1 15,1 1-3-15,-1-3 2 0,5-2 0 0,1 2-2 16,3-2 0-16,1-1-1 15,-1 0-1-15,-1 3 1 0,-4 0 0 16,-1 8 2-16,-4 3-3 16,-3 5 0-16,-3 4-2 0,-1 1 0 0,0 1-1 15,-1 3 0 1,-1-3 6-16,-1 1-6 0,-2 0 3 0,-2 1 1 15,-2 4 0-15,-2 2-4 16,-3 7 3-16,-4-1-3 0,0 6 0 16,-2 3 2-16,-4 3-2 0,3 1 0 0,-3 5 2 15,-2-2-2-15,0 3-1 16,-4 4 0-16,0 0 3 0,0 3-3 15,-1-1 0-15,0-3 4 16,1 2-6-16,-1-3 3 0,0 1 1 0,0-1-4 16,2 0 3-16,-1 1 1 15,-1 1-4-15,-1 1 1 0,0-2 1 16,0 5 0-16,0-3 1 0,0 1-2 0,0 2 0 15,0 0 1-15,0 0 0 16,0 0-5-16,0 0 5 0,-2 0 0 16,-2 0-1-16,-4 0 1 15,-4 0 1-15,-2 5-1 0,-3 2 0 0,-4 1 3 16,0 3-6-1,-4 0 5-15,-1 4-3 0,2 1-4 0,-5 3 5 16,0-2 0-16,1 2-11 16,-1-1 11-16,0 0 0 0,4-3-4 15,2 0 4-15,4-3 0 0,5-4 0 0,1 3 0 16,4-6 1-16,2 0-3 15,2 2 2-15,3-7 0 0,2 3-3 16,0-3 1-16,0 0 1 16,0 0-2-16,0 0 2 0,1 0 0 0,-1 0-2 15,2-3 2-15,5-5 2 16,3-3 8-16,6-4-5 0,3-2-2 15,2-1-2-15,2 0 0 16,2-3 3-16,2 1-4 0,1 1 1 0,-2 0 0 16,0 0 0-16,-2 0 0 0,-1 1 2 15,-4-1-2-15,0 3 0 16,-3 0 7-16,-1 3-5 0,-3 3 0 0,-3 1 0 15,-4 5-1 1,-2 2 1-16,-3 1 0 0,0 1-2 0,1 0 0 16,0-3 0-16,2 3-3 15,-1 0 3-15,4 3 0 0,-3 4 0 16,4 0-1-16,-2 4 2 0,-3 1-2 0,1 5 2 15,-1 4 0-15,-2 0 0 16,0 4 4-16,-2-1 1 0,-2 0 0 16,-1 3 3-16,0-3-3 15,1 1-1-15,-2 1 1 0,2-4-1 0,0 1-2 16,0 2 0-16,-1-4 0 15,5 1-3-15,-2-2 0 0,1-1 5 16,2 0-5-16,-1-4 0 16,0-2 0-16,0-1 0 0,0-3 0 0,0-2 2 15,0 0-2-15,0-1-5 0,0 0-10 16,3-1-4-16,0 1 0 15,2-3-10-15,2 2-31 0,-1 0-24 0,0-1-55 16,-2 0-133 0,-4-4-175-16</inkml:trace>
  <inkml:trace contextRef="#ctx0" brushRef="#br0" timeOffset="88420.1238">18607 11855 406 0,'-3'-2'0'15,"-3"2"129"-15,-3 0-73 0,-1 2-19 16,-2 3 1-16,-3 3 3 15,-3 4-16-15,-1 3-6 0,-5 3 2 0,0 4-4 16,-2 4 0-16,-2 2 5 0,-2 1 2 16,-1 0-5-16,-1 2-3 15,-1 3-1-15,-3 2-3 0,-5 5 2 0,-1 3-3 16,-3-1-1-16,-2 0-6 15,1 0 1-15,0 1-2 0,0 1-1 16,3 0 0-16,-1 1-1 16,0-4-1-16,1 1 0 0,3-2 2 0,0-4-2 15,7-1 2 1,-3-1-2-16,2-3 0 0,3-1 3 0,-1-1-2 15,0 0 0-15,1 0 0 0,3-2-1 0,-2-1 0 16,6 1 0 0,-1-3-3-16,4 1-1 0,2-5-2 0,3-1 0 15,6-8 4-15,1-3 0 16,1 0 2-16,1-3 0 0,0 1 2 15,1-4-3-15,2 1 1 16,0-1 0-16,3-1-12 0,0-2-8 0,1 0 0 16,0 0-10-16,0 0-8 15,2-7 27-15,2-3 14 0,3-5 3 16,0-3-2-16,0 2-3 0,1-2 4 0,0-2-2 15,2 1 3-15,-1-3-2 16,1 3-1-16,1-2-4 0,1-2 1 16,2 1 0-16,0 0 1 15,2-4-1-15,1 4 0 0,-1-2 1 0,-1 1-1 16,0 1 0-1,-2 0 4-15,-2 2 5 0,-2-2-2 0,-1 4 2 16,-3 2 0-16,0 0 3 0,-2 6-2 0,-2 1 1 16,1 5-2-1,-1 1 0-15,-1 2 1 0,0 1-3 0,-3 0-7 16,-3 12 0-16,-6 6-1 15,-5 7 5-15,-1 4-2 0,-1 1-1 16,-2 1 2-16,0 3 0 16,1-3-5-16,-2 1 4 0,4-2 0 0,0-2 0 15,4-5-1-15,0 0-2 16,2-4 2-16,4 0-1 0,4-2 0 15,0-4-1-15,4-1 1 0,0-3-5 0,0-2 1 16,6-2 0-16,3-3 0 16,5-1 4-16,5-1 0 0,6-2 0 15,2-4 7-15,4 1-7 16,0-2 0-16,2 0 0 0,0 3 3 0,-6-1-3 15,1 0-2 1,-4 0-19-16,-3-1-4 0,-3 2 6 0,-2 4-19 16,-9 0-62-16,0 0-57 15,-6 0-123-15</inkml:trace>
  <inkml:trace contextRef="#ctx0" brushRef="#br0" timeOffset="129000.1806">9773 10231 500 0,'8'-10'0'0,"-1"1"201"16,-1 2-118-16,-2 4-12 0,-3 3-3 15,-1 0-17-15,0 4-18 16,-1 12-26-16,-4 8 39 0,-1 8 0 0,-2 6-12 15,-1 6-16-15,1-3 0 16,1 5-7-16,-1-3 0 0,2-4-7 16,0 0 1-16,0-3-3 15,2-4 1-15,-3 1-4 0,0-1 2 0,-1-1 3 16,2-2-5-16,0-4 2 0,2-3-4 15,2-6-26-15,2-3-23 16,5-2-48-16,5-11-172 0,0-5-150 0</inkml:trace>
  <inkml:trace contextRef="#ctx0" brushRef="#br0" timeOffset="129190.1809">9985 10483 741 0,'0'0'0'0,"0"0"101"16,-1 2-74-16,0 1-24 16,1 2-6-16,0 2-24 0,2-2-91 15,1-3-264-15</inkml:trace>
  <inkml:trace contextRef="#ctx0" brushRef="#br0" timeOffset="129690.1816">10255 10093 701 0,'-3'-4'0'0,"3"4"239"0,-1 0-138 16,-1 7-78-16,-4 11-11 0,0 8 17 15,-4 12 11-15,0 3-21 16,-3 5-11-16,-1 0-2 0,0-2-2 0,0-1-4 16,4-5 0-16,-1-6 6 15,2-5-6-15,5-3 0 0,0-4 3 16,4-3-3-16,0 0-3 15,4-5 3-15,5-1-51 0,3-6 22 0,3-3-4 16,7-2-1 0,0-7 14-16,2-9 7 0,3 1 6 0,-1-4 4 15,-1-5-2-15,-3 4 4 0,-3-2 2 0,-4 0 2 16,-2 3-4-1,-4 3 2-15,-2 0 4 0,-3 4-2 0,-3 2 10 16,0 2 2-16,-1 5 4 16,0 1-2-16,0 2-5 0,0 0-7 15,0 0-1-15,0 4-8 16,0 7 0-16,3 8 8 0,-3 3 14 0,0 4-12 15,-4 3 0-15,-1-2-4 16,0 3 2-16,-2-2-2 0,3-2 1 16,1-1-4-16,0-4 2 0,-1-1 4 0,1 0-6 15,2-3-29-15,1-3-28 16,0-2-84-16,1-3-25 0,4-5-48 15,0-4-120-15</inkml:trace>
  <inkml:trace contextRef="#ctx0" brushRef="#br0" timeOffset="130100.1821">10597 10099 590 0,'0'-3'0'15,"0"3"286"-15,0 5-227 0,0 9-28 16,-5 13 37-16,-3 4-24 15,-1 6-7-15,0 1-14 0,-1-1-8 0,1 1-2 16,1-4-4-16,0 0-7 16,1-4 1-16,3-2-1 0,-1-2 0 15,4-6-3-15,1-3-1 0,2-5-6 0,6-3-16 16,5-6 7-16,2-3-5 15,4 0-12-15,3-4 3 0,0-9-9 16,-2-1 5-16,0-2 12 16,1-8 19-16,-6-3-5 0,0-3 13 0,-2-1-6 15,-3 1 1 1,-4 5 2-16,-3 3 1 0,-1 12-3 0,-1 5 2 15,-1 5 27-15,0 1-25 16,-1 12-6-16,-3 9-5 0,-1 7 28 16,0 3-5-16,-2 1-10 0,2 2 9 0,-2 0 1 15,1-3-6-15,-1-3-5 16,3-2-2-16,0-3-1 0,0-2 1 15,2-1-2-15,0-1 0 16,3-4-44-16,-1 1-23 0,3-4-72 0,1-1-117 16,4-8-86-16</inkml:trace>
  <inkml:trace contextRef="#ctx0" brushRef="#br0" timeOffset="130350.1825">11037 10114 700 0,'0'1'0'16,"-3"15"69"-16,-2 9 38 16,0 9-31-16,-3 7-22 0,-1 1-16 15,1 3-17-15,-2-3-9 0,-1 1-5 0,-1-2 1 16,0-9-7-16,1-3 0 15,2-3 2-15,-1-4-2 0,5-3-2 16,3-6-33-16,0-4-17 16,2-2-61-16,3-5-17 0,3-2-46 0,1-7-91 15,4-7-16-15</inkml:trace>
  <inkml:trace contextRef="#ctx0" brushRef="#br0" timeOffset="130540.1828">11070 10161 209 0,'6'-17'0'15,"-2"12"241"-15,-1 5-141 16,-3 0-22-16,4 12 6 0,-2 6-19 0,-1 6 16 15,2 7-10 1,1 1-34-16,-3-2-15 0,1 0-7 0,-1-3-9 16,2-1 0-16,-1-1-4 15,4-2-4-15,-1-5-39 0,0-2-67 16,5-7-12-16,3-8-60 0,3-1-155 0</inkml:trace>
  <inkml:trace contextRef="#ctx0" brushRef="#br0" timeOffset="130940.1833">11393 10069 598 0,'0'-2'0'0,"-1"2"224"0,-6 12-225 0,-4 8 2 15,-4 13 71-15,-5 5-13 0,0 3-11 16,0 4-17-16,-2-2-13 15,1-2-5-15,0 0-13 0,2-4 0 0,1-5 10 16,3-2-10 0,5-5 0-16,-1-6-37 0,7-4-17 0,4-5-3 15,0-6-3-15,4-4-67 16,7-2 11-16,3-10 44 0,3-5-15 15,3-4-30-15,-2-7-9 16,-1-5-1-16,1-6 105 0,-2-1 44 0,2-3 45 16,-1-2-29-16,-1-2-12 0,-1 7-11 15,0 5 15-15,-5 9 45 16,-4 12 58-16,1 6-17 0,-6 4-18 0,0 4-17 15,0 8-57-15,-1 9 13 16,-1 11 27-16,-5 8-25 0,-4 2-11 16,1 1-5-16,1 2-4 15,-1-4-7-15,2 0-9 0,1-2 2 0,-1-1-6 16,4-3-38-16,-1-3-32 0,2 1-75 15,1-2-108-15,1-1-7 16</inkml:trace>
  <inkml:trace contextRef="#ctx0" brushRef="#br0" timeOffset="131420.184">11612 9951 436 0,'2'-9'0'16,"-2"9"260"-16,0 7-166 15,-3 14-68-15,-5 15 69 0,-3 9-7 0,-4 7-41 16,1 4-18-16,-2-3-4 16,2 0-1-16,-1-3-11 0,1-3-9 15,1-6 1-15,1 0-3 16,-1-9-1-16,0-1 4 0,2-2-7 0,2-5 4 15,1-4-4 1,4 0-30-16,2-6-1 0,2-4 5 0,1-4-15 16,3-4-26-16,1-2 1 0,4-4 29 0,0-10 7 15,2-6-20 1,4-4 13-16,1-4-8 0,0-2 1 0,3 1 7 15,0 1 17-15,-1 5 15 16,1 6 10-16,-6 7 13 0,-2 6 26 16,-3 4 11-16,-3 2-3 15,-3 10-8-15,2 3-17 0,-3 2-10 0,-1 0-5 16,0 0 6-16,-3-2 7 0,-4-1 16 15,2 0 0-15,-7 1-2 16,-2 1 1-16,0 3-6 0,-5 1-13 0,0 3-13 16,-1-2-3-16,-1 1 0 15,2-1-6-15,1-2-1 0,4-4-9 16,3 0-23-16,4-3-21 15,3-7-35-15,2-2-86 0,2-3-52 0,6-7-110 16</inkml:trace>
  <inkml:trace contextRef="#ctx0" brushRef="#br0" timeOffset="131920.1847">11841 10372 726 0,'7'-3'0'16,"-1"3"184"-16,-4 12-131 0,-2 8-11 0,-3 11 16 15,-3 6-12-15,-3 4-13 16,-1 9-19-16,-2 2-8 0,-3 5 12 16,1 4-12-16,0-1-2 0,-2-2-2 0,4-4-4 15,0-6 3-15,1-9-2 16,4 0-4-16,0-10 6 0,2-1-2 15,0-8-32-15,0-3 8 16,0-5 8-16,1-4-5 0,2-5 16 0,-1-3 2 16,1 0 4-1,2-6 0-15,-2-8-32 0,2-3 7 0,0-7 10 16,0-6 6-16,1-5-8 0,4-7-6 0,4-7-4 15,3-4-3 1,3-8 5-16,5-4 7 0,1 2 5 0,1-2 12 16,2 3 1-16,-1 7 0 15,-2 2 0-15,0 9 25 0,0 9 13 16,1 6 5-16,0 7 0 15,-3 7-3-15,0 6-5 0,-5 4-1 0,-2 5-3 16,-2 1-12-16,-4 8 0 16,-3 5-1-16,1 5-7 0,-3 3-5 15,-1 2 1-15,-3 2 1 0,-3 0-6 0,-6 1-3 16,1-4 2-16,-6-1 3 15,1 1-18-15,0-3-2 0,3-3-4 16,-1 1-34-16,4-1 1 16,1-3-19-16,4 0-67 0,1-4-28 0,3-5-59 15,1-5-119 1</inkml:trace>
  <inkml:trace contextRef="#ctx0" brushRef="#br0" timeOffset="132200.1851">12294 10248 732 0,'10'-15'0'16,"-6"4"222"-16,-2 3-140 0,-2 4-20 0,0 0 0 16,-5 4-40-16,-3 0-21 15,0 9-2-15,-5 5 2 0,2 1 11 16,-2 4-4-16,5 0-4 0,1 1-2 0,2 2-1 15,4 1 1-15,1 2-2 16,0 2 0-16,3 2 1 0,2-1-1 16,0 1 0-16,-1-2 1 15,0-3-1-15,-4 1 0 0,0-3-3 0,-2-2 3 16,-5-2-11-1,-4-4 10-15,0-4-1 0,-3 0-7 0,-2-3-15 16,-3 2-50-16,-4-3-121 16,-3-1-134-16</inkml:trace>
  <inkml:trace contextRef="#ctx0" brushRef="#br0" timeOffset="137040.1919">12969 9593 437 0,'4'-12'0'0,"1"-1"173"0,-1 4-131 15,-3 2 2-15,2 4 2 16,-3 0-6-16,0 1 1 0,0-1-4 0,-7 2-20 16,-2 1 0-1,-5 3 6-15,-3 6 9 0,-5 5-4 0,-3 8-5 16,-4 7-8-16,-3 5-2 15,-1 9 1-15,0 3-6 0,0 1 1 16,4 3-1-16,1-4 2 16,5-2-4-16,3-1 5 0,4-3 2 0,3-2 5 15,2 0-5-15,5-2-3 0,3-1-3 16,3 0-1-16,0-3-3 15,1 0-4-15,5-5 2 0,1 0-2 0,3-1 0 16,0-2 0-16,5-1 2 16,-1-1-2-16,1-5 3 0,1-1-3 15,0-1 0-15,-2-1 1 16,0-3 0-16,-4 1-47 0,0-2 1 0,0-2-14 15,-2 1-72 1,-1-4-58-16,-1-5-119 0</inkml:trace>
  <inkml:trace contextRef="#ctx0" brushRef="#br0" timeOffset="137500.1925">13009 9948 542 0,'0'-2'0'0,"0"2"151"0,-1 0-111 16,-4 10-59-16,-5 7 38 15,-2 6 41-15,-4 4-12 0,-1 1-17 16,0-1-6-16,-1-1 0 15,2-2-12-15,2-5 0 0,3-2-2 0,5-7 1 16,2-1-4 0,2-2-5-16,2-2-3 0,1 0 0 0,5-4-16 15,2-1 11-15,3 0 1 0,5-5-3 0,1-5 14 16,3 2 8-1,-1-3-12-15,-1 2-4 0,-1 3-1 0,-4 3 4 16,-3 3-2-16,-2 0-3 16,-1 8 2-16,0 3 0 0,-1 0 2 15,0 6 6-15,0 1 0 16,0-1 1-16,-3 1-1 0,-1-2 2 0,0-3-3 15,-2 1 1-15,0-2-4 16,-3 3 2-16,-4 3 3 0,-3 2-3 16,-4 4-3-16,-1-2 2 0,-2 0 2 0,0-1-8 15,2-6 4-15,2-1-4 16,0-4-5-16,2-2-19 0,0-6-8 15,1 0-36-15,4-2-28 16,2-7-52-16,1-7-197 0</inkml:trace>
  <inkml:trace contextRef="#ctx0" brushRef="#br0" timeOffset="137720.1928">13052 9936 694 0,'24'-17'0'0,"2"2"219"16,-3 1-182-16,0 0-25 16,-2 4-11-16,0 1 2 0,-1 4-5 15,-2 4-36-15,-5 1-13 0,-4 5-41 0,-4 6-65 16,-5 3-41-16,0 0-100 15</inkml:trace>
  <inkml:trace contextRef="#ctx0" brushRef="#br0" timeOffset="138440.1938">13322 10045 549 0,'-3'-2'0'0,"0"2"230"16,-3 4-180-16,-1 7-27 0,-3 7 8 0,3 4 7 15,-3 5-4-15,2 0-6 16,-1 5 1-16,2-2-7 0,3-2-6 16,1-2-10-16,3-2-3 15,2-5-4-15,4 0-2 0,5-3 4 0,1-2-1 16,4-2 0-1,0-3 0-15,0-5 6 0,0-2-8 0,0-2 4 16,-3-2 4-16,-1-6-7 16,-3-5 2-16,-4-5 10 0,-2-2-9 15,-2-7 4-15,-1 0-7 0,-3-4 2 0,-2 0 2 16,-1-1-3-16,-1 1 0 15,5 2 0-15,-2 3-1 0,4 6-6 16,0 2 2-16,5 3 2 16,2 1-10-16,1 0 2 0,5 4-8 0,-1 1 3 15,3 2 7-15,2 2 4 16,-3 0 1-16,1 4 0 0,-3 1-4 15,-2 3-1-15,0 5 8 16,-4 6-5-16,-3 5-4 0,-3 5 6 0,0 6 1 16,-3 4 2-16,-1 2 2 0,0-2 3 15,3 0-5-15,1-2 2 16,0-2 2-16,8-3-3 0,4-5 0 0,0-4 10 15,4-3 4 1,0-4-3-16,1-4-4 0,2 0-1 0,1-6 1 16,-2-1-4-16,-1-5 3 15,-1-7 0-15,-4-3 1 0,-5-3 4 16,-4-5-2-16,-3-4-3 0,0-2-6 0,-5-3 0 15,0 2 6-15,-1 0-6 16,0-1 0-16,1 3 3 0,0 5-4 16,-1 4-2-16,1 6-7 15,-5 6-6-15,1 5 3 0,-3 2-9 0,-3 8-14 16,3 10-11-16,-1 4-23 15,2 1-71-15,1 2-71 0,4-5-74 16</inkml:trace>
  <inkml:trace contextRef="#ctx0" brushRef="#br0" timeOffset="139300.195">13967 9843 360 0,'4'-8'0'0,"-3"5"166"15,-1 3-108-15,0 6-43 16,0 11 11-16,0 6 32 0,0 6 9 0,0 8 4 16,0 1-14-16,0 4-14 0,0 0-4 15,0 4-12-15,-1 2-13 16,-5-1-10-16,-2-1 3 0,0-9-3 0,3-6-5 15,0-6 2-15,1-5 2 16,1-5-4-16,0-7 1 0,3-4 0 16,0-2-15-16,0-2 3 15,5-4-7-15,5-7 18 0,4-6 0 0,4-3-9 16,-2-4-21-16,5-3-3 0,-2-2 7 15,2-3-8-15,0-1 17 16,-3-1 2-16,-3 2 3 0,-2 6 11 0,-5 6 1 16,-4 8 2-1,-3 5 8-15,-1 4 6 0,-6 3-11 0,-1 10-8 16,-6 8 8-16,-1 8 11 15,-3 5-1-15,2-1-5 0,3 1-5 16,4-6-2-16,3-2 0 16,4-3-4-16,1-6 4 0,5 1 11 0,2-6-4 15,6-1-1-15,-1-2 0 0,6-4 4 16,2-1-4-16,-2-1-4 15,1-5-2-15,0-3-3 0,-1-3-1 0,2-5-8 16,-2-4 5-16,-1-4 2 16,-1-3 3-16,1-2 0 0,0-3 5 15,-1-1-7-15,3-3 4 16,-1 1-1-16,-5 2-1 0,-2 3 1 0,-5 5-1 15,-4 9 4 1,-2 9-3-16,0 2-1 0,0 5 0 0,-5 2-11 16,-1 6 17-16,-3 9 0 0,-3 7 2 0,1 4 6 15,0 6 4 1,6 1-3-16,0 3-4 0,2 3 0 0,0-2 0 15,2 1-4-15,-2-2-2 16,-3 3 0-16,-2-7-4 0,0-4-2 16,-1-9 2-16,7-12 1 15,2-5-3-15,0-3 2 0,0-1 5 0,0 0 1 16,0 0 1-16,2-7-8 0,5-3 0 15,2-4-17-15,3-4 2 16,4-3-8-16,2-3 7 0,0-1 4 0,2-2 6 16,1 2 6-16,-3 2 0 15,1 4 0-15,-3 7-3 0,-1 5 1 16,-3 4 0-16,0 3 4 15,-1 3 11-15,-3 7-6 0,1 6 0 0,-4 1-3 16,-3 3-1 0,-2 3 1-16,-6-3 3 0,-2 1-3 0,-6-1 10 15,-4 0-6-15,-6-1-3 0,-4-2-3 0,-3-1 1 16,0 0-3-1,1-1 0-15,5 0 0 0,4-1-101 0,2-2 4 16,7-4-46-16,1-3-109 16,6-4-50-16</inkml:trace>
  <inkml:trace contextRef="#ctx0" brushRef="#br0" timeOffset="139800.1957">14542 10291 451 0,'9'-1'0'16,"-2"1"150"-16,-3 7-122 0,-4 10-17 15,0 5 31-15,0 6 13 16,-4 6-4-16,-4 5-6 0,-2 4-4 0,-1 4-28 16,0 1 20-1,1-1-22-15,2-5-6 0,-2-2-2 0,3-2 1 16,0-4-5-16,1-3 2 0,1-1 4 0,2-3-4 15,-1-6-2 1,1-7-1-16,3-4-4 0,-1-7-8 0,-3-3 7 16,0 0 14-16,-4-5 8 15,-1-8-10-15,0-1-2 0,-1-6-2 16,3-3 0-16,4-4-2 15,3-3-5-15,3-4-1 0,6-8 2 0,5-2-2 16,4-6 1-16,2-4 5 16,2 1-8-16,2-3 8 0,-2 1-4 15,3 6-1-15,-3 5 5 0,1 10 0 0,-1 8-4 16,1 6 2-16,-2 7 0 15,-2 5 5-15,0 5 2 0,-4 1 4 16,-2 2 2-16,0 9 1 16,-5 0-1-16,-1 4-9 0,-4 2 1 0,-2 2-2 15,-1 0 0 1,-4 4 0-16,-6-1 2 0,-5 1 0 0,-4-1 0 15,-3-1-3-15,-6 1 0 16,2-3 2-16,0-2-2 0,0-3-45 16,5-1 10-16,3-4-42 0,6-1-81 0,4-4-23 15,6-4-79-15</inkml:trace>
  <inkml:trace contextRef="#ctx0" brushRef="#br0" timeOffset="140100.1961">14996 10089 649 0,'2'-5'0'16,"-2"2"198"-16,-9 3-181 0,-4 4-10 16,-3 10-4-16,-6 2 2 15,1 5-3-15,4 1-4 0,1-4 4 0,3 1 0 16,4-2-2-1,1-3 4-15,3-1-4 0,5 1 0 0,0-4 0 16,3 1-4-16,7 2 1 16,0-1 3-16,3 3 0 0,2-1 3 15,-2 1-2-15,-1-4 1 0,-3-1-2 0,-4 0 0 16,-3-2 0-16,0-3-3 15,-2-1-1-15,-2-1-2 0,-6 1 3 16,-5-1 6-16,-2 0-3 16,-3-1-43-16,0 1-35 0,-3-2-70 0,2-1-128 15</inkml:trace>
  <inkml:trace contextRef="#ctx0" brushRef="#br0" timeOffset="140400.1966">15055 9786 510 0,'7'3'0'0,"3"9"131"15,1 5-50-15,3 6-3 16,2 7 1-16,0 4-7 0,2 9-4 16,-3 2-34-16,-5 6-10 15,-6 4-13-15,-4 4-2 0,-11 2-4 0,-5 2-3 16,-6 2 0-16,-3-2-3 15,-1-2 2-15,-5-7-2 0,0-1-30 16,-4 1-58-16,-5 0-48 16,-2-3-77-16,-6-2-226 0</inkml:trace>
  <inkml:trace contextRef="#ctx0" brushRef="#br0" timeOffset="144300.202">19061 11014 527 0,'4'-11'0'0,"-1"5"218"15,1-2-125-15,-3 5-2 0,1 1 7 0,-2 2-33 16,0 0-32-16,0 0-26 0,0 12-14 16,0 6 14-16,-2 8 34 15,-1 5-15-15,1-1-7 0,-1 1-9 0,3-3-3 16,-2-2-3-1,0 0-3-15,-2 0 1 0,-2-4-1 0,-1 0-2 16,-2-1 2-16,-1-3-3 16,1 0-17-16,-1-5-2 0,3-4-17 15,6-1-39-15,1-5-37 16,7-3-82-16,7-5-158 0</inkml:trace>
  <inkml:trace contextRef="#ctx0" brushRef="#br0" timeOffset="144820.2027">19314 10891 750 0,'6'-20'0'0,"1"2"196"0,2 2-144 0,4 1-21 16,2 0-3-1,6 5 3-15,0 1-5 0,1 4 2 0,-1 5 3 16,-3 0-11-16,0 7-3 0,-5 8-8 0,-2 1 1 15,-2-1 4 1,-4 0-1-16,-3-1 1 0,-2-1-4 0,0 3-3 16,-5 1 0-16,-6 0-2 15,-6 1 0-15,-7-1-2 0,0 1-1 16,-4-2-1-16,3 1 3 15,5-4-4-15,3-5 0 0,7-2 0 0,6 0 0 16,3-6-8-16,1 3-1 0,5 0 0 16,3-1 3-16,4 0 7 15,3-2 0-15,2 0 2 0,2 0-3 0,0 0 0 16,1 4 1-16,-4 2-1 15,-1-2 1-15,-1 3-1 0,-3 2 0 16,1 0 1-16,-4 3-2 16,2 3 2-16,-3 1 1 0,1 4-3 0,-1-2 2 15,1 2 1 1,-5-5-3-16,-1 2 1 0,-2-3 0 0,-10-2-3 15,-4 1 5-15,-7 1 2 0,-6-2-1 0,-6 0 1 16,0 0-4 0,0-1 0-16,4-1 0 0,2-2 4 0,2-3-4 15,8-2 0-15,3-3 1 16,7 0-6-16,0 0 0 0,4-4-2 15,2 1-14-15,1-3-16 16,0-3-21-16,4 2-40 0,3-5-23 0,0-2-87 16,7-1-235-16</inkml:trace>
  <inkml:trace contextRef="#ctx0" brushRef="#br0" timeOffset="145020.203">19757 11044 550 0,'1'-2'0'0,"-1"-2"305"16,-2 1-188-16,2 0-34 0,-2 1-11 0,2 0-38 16,0 2-18-1,0 0-17-15,1 0-4 0,3 0-15 0,1 0-40 16,2 1-55-16,0-1-125 15,-2-1-366-15</inkml:trace>
  <inkml:trace contextRef="#ctx0" brushRef="#br0" timeOffset="145520.2037">20016 10700 540 0,'1'-8'0'0,"1"5"261"0,-2 0-150 15,0 2-13 1,0 1-35-16,0 7-62 0,-3 7 1 0,-1 8 27 16,-4 6 0-16,0 3-2 15,-3 4-1-15,0 0-6 0,-5-2-5 16,3 1-2-16,0-4-3 0,2-1-7 0,3 1-1 15,1-4 0-15,5 0-2 16,2-3 0-16,0-6-2 0,6-4 2 16,7-6-21-16,2-3 16 15,4-4 3-15,1 0 2 0,4-7 0 0,-3 0 3 16,1-6-3-16,-2 0 0 15,-2-7 4-15,-5-2-5 0,-1-3 2 16,-2-1 3-16,-2 2-3 0,-3 2 0 0,-2 3 0 16,0 5-2-16,-3 4 0 15,0 4 1-15,0 2 0 0,0 4 0 16,0 0-1-16,0 0-11 15,-1 12 1-15,-3 5 6 0,-4 5 6 0,0 6 9 16,-1 1 8 0,0 2-1-16,1 0 1 0,-1-5-5 0,1 3-3 15,1-3-2-15,3-1-5 16,2-1-5-16,1-4 4 0,1-2 0 15,1 1-4-15,2-4-19 0,0-2-26 0,-2 1-60 16,-1-2-39-16,0-3-101 16,-4-5-330-16</inkml:trace>
  <inkml:trace contextRef="#ctx0" brushRef="#br0" timeOffset="146530.2051">20501 10807 591 0,'0'0'0'0,"0"10"94"15,-3 9-42 1,-5 13 40-16,-4 9-27 0,2 1-23 0,-2 3-20 16,1-6-7-16,1-3-2 15,0-4-2-15,-1-4-2 0,3-4-1 16,-1-1-6-16,1-4-1 15,1 1-1-15,0-5 0 0,0-1-40 0,3-2-42 16,1-3-93-16,1-4-70 0,2-5-42 16</inkml:trace>
  <inkml:trace contextRef="#ctx0" brushRef="#br0" timeOffset="146750.2055">20540 10790 448 0,'1'-14'0'15,"1"6"220"1,-2 5-115-16,0 3-23 0,1 8-57 0,-1 11 5 15,0 3 41-15,2 3-18 0,0 4-19 0,1-3-11 16,0 2 0 0,-1-2-6-16,0-2-7 0,-1-3-4 0,1 3-4 15,-2-4 0-15,0 3 0 16,0-2-4-16,-2 0-71 0,2-4-14 15,0 0-82-15,0-8-32 16,7-6-85-16</inkml:trace>
  <inkml:trace contextRef="#ctx0" brushRef="#br0" timeOffset="147170.206">20823 10811 438 0,'7'-15'0'0,"-4"4"189"16,-1 5-121-16,-2 6 26 15,-1 5-40-15,-7 12-58 0,-2 10 8 0,-8 8 130 16,-3 4-89-1,-1-1-4-15,-1 1-9 0,1-6-4 0,2-3-10 16,2-4-8-16,5-4-9 0,4-7-2 0,0-2 2 16,5-5 0-1,1 0-1-15,2-3-46 0,1-2-8 0,0 1-44 16,0-4 11-16,6-4 7 15,5-7 52-15,-1-4-11 0,5-3 0 0,0-4 26 16,1-4 13 0,3-6 0-16,-1-7 6 0,1-1 9 0,1-3 8 15,0-2 4-15,0 2-1 16,-2 4-9-16,-4 9 3 0,-4 9 4 15,-4 7 3-15,-5 11 23 0,-1 3 10 0,0 4-18 16,-2 14-53-16,-6 10 22 16,0 6 61-16,-2 12-33 0,-1-1-10 15,2 0-7-15,-1 2-4 16,2-5-8-16,2-2-8 0,2-5-1 0,1-3 1 15,1-7-4 1,1-2-27-16,1-6-17 0,0-2-8 0,2-3-51 16,2-4-33-16,6-7-28 15,1-2-184-15</inkml:trace>
  <inkml:trace contextRef="#ctx0" brushRef="#br0" timeOffset="147600.2066">21130 10592 525 0,'4'-12'0'0,"-2"5"276"15,0 7-165-15,-2 7-51 0,2 12-47 16,-2 11 42-16,0 10 2 0,-4 6-9 0,-2 3-12 16,-1-2-3-16,0-1-9 15,-3-4-8-15,-1-5 4 0,-2-6-5 16,2-6-3-16,1-2-6 15,2-6-2-15,0-5 0 0,4-2-4 0,1-4 0 16,3-2 1-16,0-1-7 16,0-3-10-16,5 0-7 0,3-8 6 15,5-4 11-15,3-5-8 16,0-1-9-16,4-5 6 0,-1 0 5 15,2 0 1-15,0-3 1 0,1 8 2 0,-5 1 3 16,-1 8 2-16,-4 5 1 16,-2 4 2-16,-2 3 0 0,-2 8-7 0,-5 6-1 15,-1 5 7 1,1 2 2-16,-1 4 8 0,-2-3-3 0,-1-2 3 15,0-1 0-15,-3-2-2 16,-3-4-2-16,-5 0-5 0,-6-4 0 16,-4-1 5-16,-4 0-3 15,-2-5 2-15,3 1-2 0,1-3-2 0,9 0 0 16,7-2-46-16,5 0-39 0,5-2-33 15,1 0-29-15,8-7-140 16,2-5-17-16</inkml:trace>
  <inkml:trace contextRef="#ctx0" brushRef="#br0" timeOffset="148100.2073">21381 10922 398 0,'5'-4'0'16,"-3"3"278"-16,0 1-187 15,-2 5-52-15,0 12 0 0,-4 5 25 16,-1 12 10-16,-3 3-22 15,0 4-14-15,-2 13 13 0,-3 6-9 0,-2 5-23 16,-1 5 3-16,0-4-7 16,1-4-4-16,3-2 1 0,-2-6-3 15,4-3-6-15,1-5-2 16,1-4 2-16,1-5-2 0,2-5-2 0,2-7-17 15,3-8 6-15,-1-6-2 0,0-6 7 16,1-5 0-16,-1-2 5 16,0-9 4-16,1-5 2 0,-2-7-4 0,-1-5 0 15,-1-10 0-15,2-4-6 16,2-10-4-16,2-8-10 0,10-7-9 15,5-3 11-15,6-1 0 16,1 4-6-16,2 1 11 0,0 4 6 16,0 6 3-16,-1 4 3 15,-1 6 1-15,0 8 0 0,-1 8 12 0,-1 6 5 16,-1 9 7-16,-3 8 2 0,-1 5-2 15,-5 3-5-15,-1 10-2 16,-4 4-4-16,-2 6-6 0,-3 1 0 0,-2 2-2 16,-4 0-3-16,-5-1 3 15,-4-3-3-15,-5-2-1 0,-3 1 3 16,-1-2-1-16,-3 1-5 15,0 0 1-15,1-3-15 0,6 2-22 0,0-3-17 16,5-3-18-16,5 0-75 0,2-5-41 16,6-5-65-16,2-1-169 15</inkml:trace>
  <inkml:trace contextRef="#ctx0" brushRef="#br0" timeOffset="148420.2078">21754 10855 581 0,'7'-8'0'0,"-4"1"241"0,-3 3-133 15,0 4-27-15,0 0-59 0,-5 10-25 16,-3 4 6-16,-3 6 32 16,0 0-15-16,1 2 13 0,4-1-5 0,4-1-9 15,0-1-1-15,2 0 6 16,2-2-3-16,0-5-3 0,2 5-1 15,0-4-2-15,-2 2-6 16,2-1 0-16,-2 0-6 0,-2 2-3 0,0-1 0 16,-3-3 10-1,-2 2-6-15,-2-2 5 0,-2-4-3 0,-2 2-2 16,-2-3 2-16,1-3-4 0,0 1-1 0,1-4-1 15,1-1 0 1,0 0 0-16,-2-1-26 0,0 0-18 0,-2-2-49 16,-1 3-37-16,-2-2-79 15,-1-4-169-15</inkml:trace>
  <inkml:trace contextRef="#ctx0" brushRef="#br0" timeOffset="149050.2087">22320 10362 607 0,'28'-20'0'0,"-5"4"194"0,-5 6-119 16,-6 3-25-1,-6 5-10-15,-6 2-19 0,-2 0-18 0,-11 12-6 16,-10 9 6-16,-9 8 69 0,-6 7-48 0,-3 3 2 16,-2 3-3-1,0 2 0-15,4 2-2 0,1 1-7 0,6 2-2 16,4 2 0-16,7 0-7 15,3 2 2-15,7-1 0 0,6-2-2 16,2 0 5-16,3 1 3 16,6-5 0-16,6 0 4 0,4-3-2 0,3-3 1 15,3-2-2-15,-2-8-4 16,2 1-4-16,-3-5-4 0,-2-2 1 15,1-2-3-15,-1-1 0 0,0 0 3 0,-1-5-2 16,-3-2-2-16,-2-1-8 16,-3-2-18-16,-2 0-26 0,-4-3-14 15,1-2-50-15,-3-2-109 16,0-4-163-16</inkml:trace>
  <inkml:trace contextRef="#ctx0" brushRef="#br0" timeOffset="149830.2098">22490 10839 623 0,'0'-10'0'15,"0"5"314"-15,-5 5-211 16,-3 6-62-16,-5 12-21 0,-5 7 10 16,-2 6-3-16,2 1-16 15,2-1-3-15,4-4-2 0,4-4-4 0,6-5 3 16,2-3-2-16,4-4-4 0,5 1 2 15,4-4 19-15,5-1-11 16,2-2 0-16,2-5-1 0,0 0-4 0,-3 0-1 16,-2-8-3-16,-3 1 0 15,-4-4 4-15,-1-3-1 0,-5 0-1 16,-1-6 4-16,-3-3-4 15,-1 1-3-15,-8-5 2 0,-2-1 0 0,-3 1-1 16,-2-4-1-16,-2 1 2 0,1 2-2 16,2-1 2-16,1-2-2 15,2 2-10-15,1 0 3 0,4-1 0 0,6 5-3 16,1 0 0-1,7 2-2-15,5 6 2 0,6 1 4 0,2 3 3 16,5 4 0-16,1 1 4 16,1 5 0-16,-1 3-4 0,-3 0 4 15,-3 8 0-15,-3 7 0 16,-6 0 8-16,-4 4-6 0,-3 5 4 0,-4 1-1 15,-4 0 0-15,-7 0 3 0,-3 0 1 16,-2-3-5-16,-2 2-4 16,1 0 0-16,0-4 3 0,3 1-24 0,0 0-34 15,4-1-63-15,0-4-163 16,0-6-122-16</inkml:trace>
  <inkml:trace contextRef="#ctx0" brushRef="#br0" timeOffset="150300.2104">22871 10655 720 0,'0'-2'0'16,"0"2"208"-16,0 9-172 15,-3 8-10-15,-5 10 55 0,-2 7-17 16,-2 2-20-16,2 5-8 15,-2-3-3-15,0 1-6 0,-1-2-10 0,0-3-8 16,3-2-5-16,1-7-4 0,3 0 0 16,3-5 3-16,-1-2-3 15,3-4 0-15,-1-3 0 0,1-2-41 0,0-6-2 16,1 0-19-16,0-3-16 15,0-3 50-15,2-7 7 0,2-5-55 16,2-6 48-16,4-5 24 16,-2-3 4-16,4-3 0 0,0-4 0 0,3-2 0 15,2-3 2 1,1-2 3-16,1 0 2 0,-1 2 5 0,-4 2-3 15,-2 10 13-15,-8 5 1 0,-2 9 3 0,-2 8 11 16,0 4 1 0,0 3-1-16,0 6-34 0,2 11-6 0,1 9 6 15,1 7 62-15,2 4-39 16,3 0-2-16,0-1-4 0,0 0-8 15,1-4-8-15,-4-1-2 16,-1-5-1-16,-3-1-2 0,-2-2-11 0,0 0-14 16,-2-4-22-16,-1-3-44 15,-2-2-14-15,2-5-54 0,3-7-130 16,3-2-37-16</inkml:trace>
  <inkml:trace contextRef="#ctx0" brushRef="#br0" timeOffset="150530.2107">23254 10692 542 0,'4'-14'0'0,"-2"8"242"0,-2 6-130 0,-6 4-59 16,-6 12-41-16,-7 10 28 0,-5 5-4 0,-3 5-19 16,-1-2 1-1,1-4-2-15,2-1 10 0,1-3-10 0,1-4-10 16,4 0-5-16,2-3 1 15,2-3-3-15,5-2 1 0,3-2 0 16,2-3-61-16,5-1-44 16,0-2-35-16,5-6-23 0,6 0-46 0,4-2 10 15,5-11-62-15</inkml:trace>
  <inkml:trace contextRef="#ctx0" brushRef="#br0" timeOffset="150720.211">23204 10808 253 0,'29'-44'0'16,"-1"3"171"-16,-4 7-91 16,-7 2-5-16,-7 13 2 0,-5 7 12 15,-3 6-2-15,-2 5 2 16,0 3-4-16,-5 12-88 0,-4 11 6 0,-2 5 68 15,-3 8-46 1,3 1-13-16,0-1-6 0,3-1 8 0,0-2-5 16,-2 0-6-16,2-4 1 15,0-3-3-15,-2-2-2 0,0-2-29 16,5-3 7-16,-1-1-33 0,3-2-53 0,2-8-37 15,1 0-126-15,5-8-121 16</inkml:trace>
  <inkml:trace contextRef="#ctx0" brushRef="#br0" timeOffset="151150.2116">23454 10632 445 0,'2'-6'0'0,"-2"3"268"15,0 3-154-15,-5 12-100 0,-3 13 17 16,-6 10 54-16,-2 7-22 15,2 5-9-15,-3-2-3 0,4 2 7 0,1-5-9 16,0 0-21 0,2-6-14-16,3-4-7 0,2-4-2 0,-1-8-3 15,4 0-2-15,-1-11 0 16,2-4 2-16,-1 0-3 0,2-4 2 15,-1-1 0-15,1 0-1 0,0-1 0 0,6-9-20 16,4 3 3-16,6-8 2 16,4-1 6-16,1-1-9 0,6-5-4 15,-2-3 8-15,0 4-7 16,2-3 7-16,-3 5 0 0,-4 6 10 0,-6 4 4 15,-5 6 0-15,-1 3 0 16,-5 6 4-16,1 7-3 0,-2 5 1 16,0 5 4-16,-1 2-1 15,1-1 1-15,-2 0 8 0,-2-1-2 0,-3-3-8 16,-5 0 0-16,-5-3-2 0,-8-2-1 15,-4-3 3-15,-4-2-1 16,-1-2-2-16,0-1-2 0,4-1-24 0,6 1-41 16,5-2-26-1,6-2-79-15,6-3-123 0,5-6-75 0</inkml:trace>
  <inkml:trace contextRef="#ctx0" brushRef="#br0" timeOffset="151620.2123">23678 10900 490 0,'1'17'0'0,"-1"6"147"0,0 9-71 16,-1 4 8-16,-4 6-1 16,-1 6-19-16,-5 2-12 0,-2 4-17 15,0 1-6-15,1-2-3 16,1-3 11-16,1-3-6 0,0 0-16 0,0-5-11 15,0-2-1-15,3-4-2 0,-1-3-1 16,0-5 0-16,-1-6 0 16,1-6-28-16,1-6-1 0,3-5 4 0,0-2 4 15,1-3 14 1,1-1-2-16,1-8-8 0,1-6-1 0,0-6 7 15,0-7-10-15,3-5 7 16,1-6-1-16,4-10-11 0,1-3 11 16,3-7 11-16,2-2 3 15,4-6 1-15,2 2 0 0,5 1 0 0,-1 2-5 16,1 8 6-16,-1 6-2 0,-1 10 3 15,1 7 20-15,-5 11 14 16,0 7 1-16,-4 6 0 0,1 7-10 0,-1 0-9 16,-2 5-4-16,-2 9-12 15,-5 4 2-15,-5 6-2 0,-1 5 1 16,-4 0 4-16,-8 0-4 15,-3 0-2-15,-6 0 4 0,-5-4-3 0,-1-4-3 16,0 0 1-16,1-5 0 0,5-2-97 16,3 1-12-16,4-8-56 15,4 0-166-15</inkml:trace>
  <inkml:trace contextRef="#ctx0" brushRef="#br0" timeOffset="151900.2127">24016 10908 708 0,'0'-4'0'0,"0"2"170"16,0 2-93-16,-8 0-26 16,-3 5-19-16,-1 7-8 0,-4 2-4 0,2 1-5 15,-1 1-7-15,4 2-2 16,1-1 1-16,3 1-4 0,4 0-2 15,0 2 1-15,3-2-1 16,1 5 5-16,4 0 5 0,3-3-1 0,-2 2-2 16,-2-3-1-1,-1-2-4-15,-3 0-4 0,0-5 2 0,-3-5-1 16,0-1 0-16,-5-2 0 0,-5-1 0 0,-3-3 0 15,-3 1-91 1,-1-2-23-16,0-6-106 0,1-4-56 0</inkml:trace>
  <inkml:trace contextRef="#ctx0" brushRef="#br0" timeOffset="152170.213">24178 10551 666 0,'12'0'0'16,"5"10"280"-16,-5 6-185 16,-1 6-12-16,4 7-19 0,-4 3-24 0,-2 2-14 15,0 5-14 1,-2 4-7-16,-7 6-5 0,-4 6 0 0,-9-2 5 15,-8 3-6-15,1-3-1 0,-2-6 2 0,-4 3-31 16,-4-1 1 0,-6 1-41-16,-6 1-74 0,-6-5-111 0,-4-5-154 15</inkml:trace>
  <inkml:trace contextRef="#ctx0" brushRef="#br0" timeOffset="161050.2255">3704 7027 320 0,'4'-20'0'0,"1"2"144"15,-1 0-110-15,-3 0-2 0,2 3 5 16,-3-2 4-16,1 2 2 16,-1-1 4-16,0 1-9 0,0 1 0 0,-1-4 3 15,-1 0-6 1,1-2-5-16,-1 0 8 0,1 1-4 0,-1-2-7 15,-1 3-13-15,0-2-7 0,0 1-2 0,-3-2-1 16,-1 4-1 0,0-1 1-16,-4-2 2 0,-1 1 2 0,-2 0 3 15,-1 0 0-15,0 0-2 16,0-2 2-16,0 1-1 0,1-4-2 15,1 1 1-15,0 0-1 16,2-3 3-16,0 1-3 0,0 1-4 0,-1 1 4 16,-1 0-4-16,0 5 23 15,-2-1-19-15,-3 3-8 0,-2 1 0 16,-4 1-2-16,-3 1 2 0,-2 0 6 0,-2 3-3 15,0-1 1-15,2 3 4 16,1 0-4-16,3 1-3 0,0 1-2 16,3 1 2-16,-1-3 0 15,-1 3-1-15,2 0 2 0,-2 1-1 0,-3 1-2 16,2 3 1-1,-5 0 1-15,2 0-2 0,-3 7 2 0,1-2 3 16,2 4-4-16,0 0 0 0,0 2 0 0,0 6 0 16,-1-3 0-1,0 1 0-15,-1 4 0 0,-1-1-2 0,-2 1 4 16,0 0-4-16,-3 3 2 15,1-1 0-15,1 3 4 0,1 1-3 16,2 1 0-16,0 3-1 16,2 2 0-16,3 2 1 0,2 3-1 0,1 0 0 15,2 5 0-15,1-5 0 16,2 2 0-16,0-1 0 0,1 0 0 15,-3 6 0-15,0-4 2 0,-1 2-2 0,-1 2 0 16,2-3 6-16,2 3-4 16,1 3 0-16,0-5 1 0,3 1-3 15,3-1 0-15,1-3 3 16,3 1-4-16,5 0 2 0,-3-3 2 0,3-1-4 15,0 0 1 1,-1 2 0-16,0-1 0 0,1 0 3 0,-1 0-3 16,3-5 0-16,0 1 1 15,0 0-1-15,1 2 1 0,4 0-1 16,2-1 3-16,-2 2-5 0,2-3 4 0,1-2 0 15,-2 2-2-15,2-4 0 16,0-4 2-16,0 1-2 0,-1-2 0 16,1-2 4-16,1 0-4 15,-1 1 0-15,0 0 3 0,4 0-2 0,0 1-1 16,2-1 0-16,1 0 0 15,3-1 0-15,2-3 1 0,0-1 1 16,0 1 1-16,-1-2-1 0,1 1-4 0,-1-6 4 16,1 2-1-16,-1 0-1 15,-1 1 0-15,0 2 3 0,1-1-4 16,1-1 2-16,1 0 0 15,2 2-1-15,0-2 0 0,3 1 1 0,4-3 0 16,4-2 1 0,3-1-1-16,0 3 1 0,-1 5 0 0,-1-2 0 15,2-1-4-15,-1-4 3 16,0-1 2-16,0-4-3 0,-5 0 0 15,-2 0 2-15,1-2-3 0,-5-3 2 0,1-3 1 16,0-7-2-16,-1 0 0 16,0-1 2-16,1-2-2 0,0-1 0 15,1-2 2-15,1-4-2 16,-2 0 0-16,2-1 2 0,1-1-3 0,2-3 1 15,0 1 1-15,-1-1-1 16,-1-1 0-16,0 1 2 0,-3-1-2 16,-3 0 0-16,-1 0 0 15,-5 1 0-15,-2-1 0 0,1-3 3 0,-3-1-3 16,1-1 0-16,1-1 2 0,0-4-3 15,3-3 2-15,0-4-1 16,2-3 0-16,1-5 0 0,0-4 0 0,-2-1 0 16,-2 0 0-1,-5-1 0-15,-3 3 0 0,-4 1 0 0,-5 0 0 16,0 4 0-16,-4 2 0 15,-1 1 3-15,0 3-4 0,1 0 2 16,1-1 3-16,3-2-5 0,0 3 2 0,0-3-1 16,0 4-2-16,0 3 3 15,-3 1-2-15,-4 6 0 0,-1 1 0 16,-5 2-1-16,-3 5 1 15,-3 1-4-15,-6 5-11 0,-3 6-17 0,-4 4-5 16,0 8-18-16,-2 3-67 16,-1 10-6-16,2 1-38 0,3 2-101 15,6-8-95-15</inkml:trace>
  <inkml:trace contextRef="#ctx0" brushRef="#br0" timeOffset="164030.2296">4286 9347 462 0,'-5'-4'0'0,"3"2"186"16,-1 0-128-16,0 2-12 16,3 0 5-16,-1 0-21 0,1 0-18 0,0 0 1 15,1 0 7-15,5 0 18 16,5 0 41-16,3 0-36 0,5 0-12 15,4 0-5-15,2 0-7 0,5 4-5 0,5-1 3 16,6 1-3-16,4 0-3 16,4-1-7-16,5 1 8 0,3 0-3 15,1-4-1-15,3 2 4 16,1-2 1-16,7 1 3 0,0-5 1 0,3 0-7 15,2 0 0 1,0-3-3-16,-2-1-4 0,-1-1 1 0,-2-1 0 16,-3 0-3-16,-4 3 2 15,-3-2-1-15,-4 3 1 0,-1 1-3 16,-5 1 0-16,-2-1 3 0,-3 3-4 0,-5 0 2 15,-9 2-1-15,-2-1 0 16,-8 1 0-16,-9 0-1 0,-4 0-33 16,-6 0-10-16,-1 0-17 15,0 0-16-15,-4 0 19 0,-7 0-75 0,-6-2-85 16,-5-4-38-16</inkml:trace>
  <inkml:trace contextRef="#ctx0" brushRef="#br0" timeOffset="164530.2303">4480 8627 434 0,'0'3'0'0,"4"2"53"0,6-2 40 0,8 2-8 16,9-3 22-16,12 0-15 0,8-2-9 15,14 0-1-15,10-5-29 16,6 0 6-16,9 3-7 0,6 2-20 0,1 0-11 16,1 0 0-1,0 0-10-15,-5 0-2 0,-5 0-2 0,-6-3 1 16,-5-1 0-16,-7-4-4 15,-6 2-1-15,-5 0-1 0,-7-1-1 16,-8 4 3-16,-7-1-5 0,-7 1 1 0,-8 3 0 16,-8 0 0-16,-5 0 0 15,-5 0-22-15,0 0-17 0,-6 0-30 16,-6 8 8-16,-7 1-30 15,-4 1-70-15,-4-1-12 0,-4-4-90 0</inkml:trace>
  <inkml:trace contextRef="#ctx0" brushRef="#br0" timeOffset="177060.2479">5436 6286 325 0,'5'-5'0'16,"0"-1"129"-16,-2 4-65 15,1 1-13-15,-1 1-19 0,-1 0-20 0,3 1 8 16,0 1 10-16,3 2 17 0,1-1 14 16,4-2 0-16,4-1 4 15,3 0-2-15,4 0-21 0,3-2-12 0,2-1-9 16,2 0-7-16,3 3-3 15,2 0 1-15,4 6-3 0,3 1-2 16,2 0 3-16,3-2 1 16,2-1 3-16,-1-1 9 0,0-3 3 0,-2 0-5 15,-2 0-7-15,-3 0-4 0,-1 0-6 16,-1 0-3-16,-4 0 1 15,0 2-1-15,-4 1-1 0,-4 1 0 0,-3-2 1 16,-4 1-1 0,-3-2 0-16,-4 1 2 0,-4 0-3 0,0-2 2 15,-4 0 0-15,0 0-2 16,-1 0 2-16,-2 0-1 0,0 0 0 15,-3 0 0-15,0 0 1 16,0 0-1-16,0-2 0 0,-2-6 0 0,-5-1 0 16,-4-1-4-16,-4-2 3 0,-2 0-3 15,-3-2 5-15,0 1-2 16,0-1 0-16,1 2 1 0,2-1 0 0,3 1-10 15,2 0 3-15,1 0 1 16,3 2 1-16,-1 1 5 0,0 2 0 16,2 1-5-16,-3 0 5 15,0 1 0-15,0 4-5 0,-1-1 3 0,2 2-1 16,4 0 0-1,0 3 3-15,1-2 0 0,4 2-6 0,0 3 2 16,5 1 1-16,5 5 1 0,5-1 4 0,6 1-1 16,5-1 1-1,3 1 4-15,2 0 1 0,2-3 2 0,0 1-1 16,0-2-4-16,-2-1 1 15,-4 2 1-15,-5-4-3 0,-1 3-1 16,-4-1 0-16,-3-1-2 16,0 1 0-16,-5 0 0 0,-4-1 0 0,0 0 0 15,-2 4 0-15,-1-2 0 0,-1 5-2 16,-1-1 0-16,-5 2 2 15,-5 0 0-15,-4 1-1 0,-3 3 1 0,-3-1 0 16,-1 3 1-16,-5-2-1 16,3 1 0-16,-2 3 2 0,-1-3-1 15,-1 1-1-15,2-1 0 16,1-1 0-16,0 0-12 0,0 2-7 0,1-3-11 15,0 3-30 1,-2 0-16-16,2-2-35 0,1-2-105 0,3-7-192 16</inkml:trace>
  <inkml:trace contextRef="#ctx0" brushRef="#br0" timeOffset="184510.2583">9879 5016 216 0,'1'0'0'0,"3"0"92"0,-2 0-59 0,-1 0-22 16,1 0-6-16,1 0 1 0,-1 0 4 16,1 0 6-16,1 0 0 15,-1 0 1-15,4 1 10 0,-1-1 4 0,2 0-2 16,4 0 1-16,-1 0-11 15,3 0-5-15,3 0-4 0,4 0-5 16,0 0 1-16,6 0 1 16,3 0 3-16,2-1 2 0,2-2 8 0,2-2 2 15,1 4-2-15,2-3 2 0,0 1-7 16,2-1-4-16,2 0-3 15,1 0-2-15,1 2-2 0,1-1-1 0,2-1 0 16,0 3-2 0,1-2 3-16,2-1 2 0,0 4 4 0,0-2 8 15,3 2-1-15,2 0-3 16,1 0-1-16,1 0 0 0,2 0-2 15,-4 2-1-15,4-2-2 16,-1 2-2-16,0-1-3 0,2 0 2 0,-3 0-2 16,2 1 0-16,-2-2 3 0,3 1 1 15,-2-1 5-15,4 0-1 16,1 0 1-16,2 0-1 0,1 0 1 0,0 0-4 15,0 0 2-15,-1 1-4 16,0 0-3-16,0-1 0 0,-1 0-1 16,1 0-1-16,1 0-1 15,0 0 0-15,1 0 3 0,0 0-2 0,-2-1 2 16,-1 0 2-1,-1 1 0-15,1 0 0 0,-1 0 0 0,0 0-3 16,2 2 0-16,-2 0 0 0,0 0-3 0,1-1 2 16,-2 1 2-1,4-2-4-15,0 0 2 0,0 0 0 0,-1 0-1 16,-2-2 0-16,-1 2 3 15,-3-3-1-15,-1 1 5 0,-1 0-3 16,-3-1 0-16,0 1-1 16,3-1 1-16,0 3-2 0,3-2 1 0,1 2-2 15,1 0-1-15,-1-1 0 0,-4 1 1 0,-1-1-1 16,-5-1 2-1,-6 1 1-15,-2-1 2 0,-7-1 7 0,-2 0 3 16,-4-1 5-16,-3 0-9 16,-3 1-4-16,-1 0-5 0,-2 1 0 15,-2 0-1-15,-1-1-1 16,-2 1 0-16,-1 1 2 0,-2-1-2 0,-2 2 0 15,-2-2 0 1,-3 2 0-16,-2 0-9 0,-2 0-5 0,-1 0-24 16,-2 2-17-16,0 5-28 0,-3 2-51 0,-11 2-24 15,0-2-70 1</inkml:trace>
  <inkml:trace contextRef="#ctx0" brushRef="#br0" timeOffset="189080.2647">16739 5487 566 0,'-4'-37'0'0,"-1"1"153"0,-2 2-111 16,0 0-29-16,0 4-3 0,-4 0-9 0,1-2-2 16,-5 3-5-16,0-1 11 15,-2-2-9-15,-3-2-2 0,-2 0 1 16,-2 2 3-16,0 1 2 15,0 2 0-15,-2 3-4 0,0 3 4 0,-1 3 0 16,-3 2-5 0,1 3 5-16,-2 4 0 0,-3 0 0 0,2 2-4 15,-4 4 5-15,-3 2 1 0,-3 3 3 0,-3 0 1 16,-7 2 0-1,0 5 9-15,-2 4-2 0,-3 1-3 0,2 3 2 16,0 1-5-16,2 2 0 16,1 3-1-16,2 3-1 0,0 1-1 15,2 4-3-15,0 4 1 16,1-1 0-16,0 5 0 0,2 3 1 0,-1-1 1 15,1 5 2-15,-2 1 1 16,2 0 2-16,1 2-2 0,1 2 1 16,-1 2-1-16,1 4-2 0,3 1 0 0,-2 3-3 15,2 1-1-15,1 2 2 16,2 1-3-16,3 0 0 0,-1 2 0 15,1-2 1-15,2 3-1 16,1 2 0-16,1 1 0 0,1 4 2 0,-1-3 0 16,2 5 3-1,2-1 3-15,1-2 1 0,3 2-3 0,0-4 8 16,3 1 3-16,2 3-3 15,1-2 0-15,4-1-2 0,4 0 2 16,2-3-3-16,1 1-4 0,3 2 1 0,2 4 2 16,1 1 3-16,8 1-4 15,3-2-4-15,3 0-2 0,3-3 0 16,0-3 0-16,5-1-1 15,0-1-1-15,2-2 3 0,4-1-5 0,2-1 2 16,2-3 2-16,4 0-3 16,0-3 5-16,1-1-3 0,2-2 0 15,-1-2 4-15,5-2 3 0,2-1 4 0,2 0 3 16,5 0-4-16,1-1-3 15,1-5-6-15,1-1 0 0,-1-3-3 16,3-4 0-16,0-5 4 16,0-3-4-16,-1-6 2 0,-1-1-1 0,2-7 1 15,2-2 2 1,-2-4 3-16,-1-7 4 0,2 0-1 0,-1-5-3 15,-2-7 1-15,-1-3 0 16,-2-5-2-16,0-3 5 0,0-4 0 16,2-2-2-16,-1-3-4 0,-1-1 0 0,-1-2-1 15,-2-3-2-15,-1-3-2 16,0-3 0-16,2-6 5 0,-1-3-1 15,1-4 3-15,0-3 2 16,1-4 2-16,1 0 3 0,0-6 1 0,1-2-1 16,-1-2-2-16,-4-5-2 15,-3-2-3-15,-2-1 0 0,-3-1-3 16,-3-3 1-16,-2-3 3 15,-3-3-2-15,-2-2 2 0,-4 0-1 0,1 3-3 16,-2-2 2-16,-2 0 1 0,-2-2-1 16,-1-1-1-16,-1-1-2 15,-6-2-1-15,0 2 0 0,-3-4 0 0,-7 2-3 16,-1 0 2-1,-3 4 2-15,-5 4-4 0,-6 2 2 0,-4 4 1 16,-3-1-3-16,-7 3 1 16,-2 2 0-16,-9 6 0 0,-3 2-3 15,-5 5 3-15,-6 5-25 0,-1 5-3 0,-2 5-3 16,-4 7-19-16,-6 7 2 15,-5 11-27-15,-9 11-57 0,-6 8-42 16,-4 4-99-16</inkml:trace>
  <inkml:trace contextRef="#ctx0" brushRef="#br0" timeOffset="196060.2745">15431 4105 343 0,'-3'-32'0'0,"2"2"147"15,1 5-83-15,0 0 10 0,0 6-17 16,1 5-11-16,2 4 7 15,0 2-4-15,0 4-2 0,0 1 0 0,-2 3-19 16,0 0-9-16,1 6 6 16,-1 8 2-16,4 12 16 0,0 11-10 15,0 10-18-15,0 6-5 16,-1 7-4-16,-2 0-1 0,2 0-2 0,-1-5-2 15,-1-5 1 1,0-7-2-16,2-2 0 0,-4-8-13 0,0-7-5 16,0-6-7-16,0-9 11 0,0-6-4 0,0-3-19 15,0-4-16 1,0-8-9-16,1-9 3 0,-1-10-6 0,2-8-13 15,-2-2 9-15,0-4 30 16,-3-3 24-16,-1 0 13 0,-1-3 4 16,1-2 8-16,1 0 24 15,-1-2 4-15,4 4-4 0,0 5 1 0,0 6-9 16,1 10-12-16,2 8-6 0,0 8 2 15,2 6-3-15,-1 3-6 16,0 3-1-16,3 0 0 0,0 3 20 0,2 6-10 16,2 8 8-16,3 8 4 15,1 1-8-15,2 5-3 0,1 2 0 16,-1-1-1-16,2 0-5 15,-3-1-2-15,-2-4 2 0,-2 1-3 0,-2-4 0 16,-3-3 0 0,0-2-4-16,-3-4-19 0,2-4-22 0,-3-4-46 15,1-7-75-15,-1 0-30 0,3-15-224 0</inkml:trace>
  <inkml:trace contextRef="#ctx0" brushRef="#br0" timeOffset="196300.2748">15886 3650 340 0,'0'0'0'0,"0"0"93"16,-1 14-32-16,-4 11-5 0,-2 11 6 16,-4 7 5-16,0 6-11 0,1 0 2 0,-1 0-17 15,2 3-15-15,1-5-14 16,-2 1-8-16,2-2-2 0,-1-1-1 15,-2-2 1-15,-1-1-4 16,1-2-35-16,0-7-1 0,3-9-7 0,3-10 3 16,4-9 5-1,1-5-21-15,7-12-69 0,3-13 91 0,5-10-44 16,1-9-63-16,-2-2-21 0</inkml:trace>
  <inkml:trace contextRef="#ctx0" brushRef="#br0" timeOffset="196500.2751">15851 3791 308 0,'5'-35'0'0,"1"6"142"0,-2 7-90 16,3 7-16-16,-2 6-11 15,-2 5-4-15,2 4-5 0,0 2 3 0,-3 10 6 16,1 10 35-16,-1 10 7 16,-1 8-20-16,-1 6-11 0,0 3 1 15,0 1-3-15,0 2-9 0,0-4-12 0,0-4-4 16,2-1-8-16,0-8-1 15,4-4 0-15,-2-2 0 0,2-6-63 16,0-1-9-16,0-2-34 16,0-6-102-16,-5-4-17 0</inkml:trace>
  <inkml:trace contextRef="#ctx0" brushRef="#br0" timeOffset="198400.2778">16057 3900 408 0,'0'28'0'0,"5"6"74"0,-3 3-25 0,-1-3-7 16,3 0 4-16,-3-4 20 15,2-4-10-15,1-3-17 0,-1-6-10 16,-1-5-13-16,4-4-11 0,-1 0-3 0,-2-4-1 15,3-3-2-15,0-1-7 16,1-4 4-16,3-7-13 0,1-4-26 16,1-8-19-16,-2 1-12 15,1-3 28-15,-2-5 20 0,-1 0-9 0,-1-3 15 16,-4 0 9-1,0 1 19-15,1 0-7 0,-2 4 7 0,2 3 14 16,-3 3-6-16,1 8-7 16,-1 7 2-16,0 4-4 0,2 3 0 15,-2 0-3-15,2 5-3 0,1 7 28 0,2 5 6 16,1 6-6-16,1 2-16 15,-2 2-4-15,1-2 0 0,-1-2-4 16,1 0-2-16,0-3-2 16,0-4 0-16,2-1 1 0,-2-3-4 0,3-5 2 15,2 0 0-15,1-7-2 16,1 0 1-16,1-5 2 0,1-8 0 15,-1-1-1-15,3-4 22 16,-2-4-12-16,1-6-4 0,0-1-3 0,-1-5 0 16,0-4-3-16,-2-1 0 0,-4-4-17 15,1-4 9-15,-4 0 4 16,-3-5 5-16,-3 1 2 0,-1-2 1 0,-1 0 7 15,-5 2 0 1,-2 4 3-16,-1 5 9 0,1 9 3 0,-1 5-5 16,2 14-6-16,2 8-8 15,-3 6-8-15,1 12-1 0,-1 14 3 16,-2 17-1-16,3 11 0 0,-2 9-1 0,2 4 3 15,2 0 0-15,2-1 1 16,2-7 0-16,2-6 1 0,6-8-3 16,3-8 0-16,3-6-1 15,3-6 0-15,2-4 0 0,2-5 0 0,0-8-1 16,1-1 1-16,-1-8-4 15,-1-2-2-15,0-8 1 0,1-5 2 16,-2-5 3-16,-4-4 0 16,1-3-3-16,-3-4 3 0,-2-3 0 0,1-4 0 15,-4-4-8-15,-1 3 3 0,-1-2 1 16,-3 1 3-16,1 7 2 15,-3 5 0-15,2 8-1 0,-2 9 2 0,0 7-2 16,0 5 15 0,1 8-16-16,-1 11-8 0,3 10 10 0,0 6 2 15,1 4-3-15,1-5 0 16,-1-3 5-16,4-1-6 0,0-4 2 15,-3-7-1-15,1-2 0 16,-1-8 0-16,1-1-1 0,0-3-6 0,4-2 7 16,1-3 0-16,0 0 0 0,1 0-2 15,0-2 2-15,0 0 0 16,-2-3-12-16,0-1-19 0,-1 1-25 0,1-4-14 15,-2-3-11-15,-1-1 45 16,-1-7 18-16,-1-1 0 0,-1-5 14 16,0-2 3-16,-2 1 2 15,0 1 10-15,2 0-4 0,-3 4-4 0,3 1 1 16,-2 3-2-16,1 8 0 0,-1 3-4 15,-2 6 4-15,0 1 29 16,0 0 7-16,0 0-9 0,0 0-11 0,0 0-6 16,0 0 13-1,0 4 5-15,0-1-1 0,0 0-6 0,0 1-2 16,0-2-9-16,0 0-5 15,0-2-2-15,0 0 2 0,0 0 3 16,0 0-3-16,0 0-2 16,0 0 6-16,1 0 3 0,-1 0 17 0,0 0 4 15,0 0-3-15,-3-2-17 0,2-1-8 16,1 2-6-16,-2-2-2 15,2 2 0-15,0 0 1 0,0-2-7 0,0 3 5 16,0 0-4-16,0 0 1 16,0-3 3-16,0 1 3 0,0-2-1 15,0 1 0-15,0 0 0 16,0 1 0-16,0-1-1 0,0 0 0 0,3 2-4 15,-2 0 4 1,1 0-3-16,-1 1-5 0,2 0 2 0,-3 0 1 16,1 1-1-16,0 0 8 0,-1 1-1 0,0-1 0 15,0-1-2 1,0 0 6-16,0 0 7 0,0 0 9 0,1 0-2 15,-1 1-10-15,0-1-4 16,0 0-3-16,0 2-2 0,0-1-1 16,0 4 2-16,0 4-10 15,0 3 11-15,2 4-1 0,-2 2 0 0,2-1-1 16,-2 1 2-16,0-2-2 0,0-3 2 15,1-1 0-15,-1-1-1 16,0-4 0-16,0-2 1 0,2-1-1 0,0-3-2 16,-2 1 2-16,1-2-13 15,-1 0-7-15,0 0 0 0,0 0 2 16,1 0 9-16,-1 0 3 15,0 0-4-15,0 0 6 0,0 0-5 0,0 0 4 16,0 0 2 0,0 0-1-16,0 0-7 0,0-2 5 0,1 1 5 15,-1-3 2-15,1-2 5 0,0-4-3 0,-1 2-1 16,4-1-1-1,-1 1 2-15,-2 0-2 0,0 2 0 0,1 2 2 16,-2 2-2-16,0 2 3 16,0 0-1-16,1 11-6 0,1 10 6 15,-1 9 12-15,1 12-8 16,1 4 0-16,1 5-3 0,2 0-1 0,2-3 2 15,-3-1-3-15,-1-4-4 16,-2-6 4-16,-2-3 2 0,2-5-3 16,-2-1 1-16,0-5-2 0,-2-3 0 0,-1-7 3 15,-1 2-1-15,0-7-3 16,-1-3 2-16,0-2 0 0,1-3-1 15,-3-4-16-15,4-6-6 16,1-9 0-16,1-8-1 0,1-4 7 0,0-10 10 16,0-5 2-1,0-7 1-15,0-3 6 0,0-6 0 0,0-1-1 16,0-3-2-16,2-2 0 0,6 2 2 0,1 1-3 15,3 6 2 1,-2 12 1-16,-1 11-2 0,1 13 0 0,-1 12 8 16,1 9 5-16,3 4 15 15,1 15 2-15,-1 8-4 0,3 4-6 16,-2 4-6-16,-4 1 0 15,-2-1-7-15,-5-1-2 0,-3 0 3 0,-8 0-2 16,-6-2 1-16,-6 2 310 16,-4-1-634-16,-1-2 262 0,-1-3-53 15,0-7-81-15,0-6-163 0</inkml:trace>
  <inkml:trace contextRef="#ctx0" brushRef="#br0" timeOffset="198550.278">16787 3117 474 0,'7'-7'0'15,"5"3"-439"-15</inkml:trace>
  <inkml:trace contextRef="#ctx0" brushRef="#br0" timeOffset="198860.2784">17169 2944 689 0,'-1'-1'0'16,"1"1"156"-16,0 1-71 0,1 15-27 15,3 13 19-15,1 17-6 0,2 14-47 0,-1 4-14 16,2 5-8-16,1-5 1 15,0-6-2-15,1-5 0 0,-2-5-2 16,0-6-22-16,-1-4-24 16,-2-3-18-16,2-5-32 0,-1-8-55 0,-1-2-53 15,1-10-34-15</inkml:trace>
  <inkml:trace contextRef="#ctx0" brushRef="#br0" timeOffset="199110.2788">17415 3453 426 0,'7'-25'0'16,"-4"-2"156"-16,-1-2-74 0,-2-1-6 0,-5-2 7 15,-1 2-31 1,0 5-14-16,-1 5-9 0,2 7 7 0,-1 8 5 16,0 2-5-16,1 3-15 15,0 13-15-15,-2 9-5 0,3 10 2 16,-1 7 0-16,0 3 3 0,4-1 3 0,-1-2-2 15,2-1-4-15,2-4-2 16,5-5-2-16,2-2-1 0,2-8 2 16,2-2 0-16,2-5-42 15,-1-5-20-15,5-4-31 0,-1-3-58 0,1-12-111 16,3-3-227-16</inkml:trace>
  <inkml:trace contextRef="#ctx0" brushRef="#br0" timeOffset="199300.279">17670 3116 492 0,'0'0'0'0,"0"7"189"0,-4 9-102 0,2 15 11 16,-5 6-43-16,-1 5-18 16,0 3 1-16,0-4-7 0,0 0-9 15,1-4-7-15,1-3-8 16,1-6-5-16,1-3-4 0,0-3-19 15,-1-4-21-15,-1-3-47 16,-1-4-12-16,-2-2-81 0,-3-4-160 0</inkml:trace>
  <inkml:trace contextRef="#ctx0" brushRef="#br0" timeOffset="199880.2798">17604 3275 426 0,'9'21'0'0,"6"8"261"0,-1 1-180 0,0 2-6 16,3-3-10-16,-1-3-9 0,1-4-30 15,2-4-20-15,-3-6-5 16,1-4-2-16,-2-5-33 0,-1-3 14 0,-2 0-5 16,-1-7 10-1,1-4 0-15,-1-5-26 0,0-2 10 0,0-1 9 16,-1-5 9-16,0 1 3 15,-1-4-6-15,-3-5-3 0,0-1 6 16,-1-2 13-16,-3 2 0 16,1 0 6-16,-3 4 7 0,0 5 20 0,0 6 13 15,-4 4 8-15,-1 7 0 0,1 3-14 16,-1 2-13-16,-2 2 1 15,-1 12-9-15,0 7-8 0,-2 8 1 0,3 7 6 16,-1 2-2-16,2 0 7 16,5 4 7-16,0-7-3 0,1-2-7 15,3-5-9-15,3-4-8 16,2-2-2-16,1-4 1 0,1-4-2 0,-1-1 0 15,2-5-5 1,0-2 6-16,0-4-2 0,3 0-9 0,1-10 2 16,0-2-5-16,-1-4-1 0,0-3-2 0,-2-4 6 15,-1-1 6 1,-4-4 2-16,0-4-4 0,-2-2 9 0,0-3-4 15,-2-1-3-15,1 1 5 16,0 3-1-16,-2 7 0 0,1 12-1 16,-2 8 2-16,-1 6-1 15,2 3 0-15,-1 10 0 0,4 10-14 0,-2 9 42 16,2 0-8-16,1 3-3 0,-1-5-4 15,2 0-1-15,-2-8-3 16,1 0-4-16,0-3-4 0,0-5-1 0,1 4 0 16,0 0 0-16,-2 2-40 15,-1 3-22-15,-3 4-51 0,-5-2-150 16,-9 3-209-16</inkml:trace>
  <inkml:trace contextRef="#ctx0" brushRef="#br0" timeOffset="203350.2847">17461 7249 736 0,'4'4'0'0,"1"5"8"15,3 2 28-15,2 2 2 0,1 1-3 0,3 2 2 16,3 2-10-16,4 0-5 16,3 1-2-16,3 1-8 0,1 1-5 15,-1 0 1-15,2 0-1 16,0 3 0-16,2 1-4 0,2 1 0 0,5 2 2 15,0-2 1 1,2-2 1-16,1 0-1 0,-1-3 2 0,2-2 1 16,-2 1 6-16,-1-3 9 0,-1-1-3 0,-3-3-2 15,-3 0 3 1,-3 1 3-16,-2-4-3 0,-6 1 4 0,-2-1-5 15,-3 2 0-15,-3-4 1 16,0 4-6-16,-4-3-9 0,-1-1-3 16,2 4 0-16,-3-3-2 15,0 0-2-15,-1-1 0 0,1 0 0 0,-2-3-17 16,-1-1-9-16,-1 0-18 0,-1-2-29 15,2 0-11-15,0 1-51 16,0-3-99-16,1-4-82 0</inkml:trace>
  <inkml:trace contextRef="#ctx0" brushRef="#br0" timeOffset="203800.2853">18383 7442 809 0,'-9'0'0'0,"4"10"133"0,3 4-113 0,2 8 3 15,0 1-3-15,0 4-1 16,5-4-2-16,6 3-1 0,3-2 8 16,3 0 6-16,1-2-17 0,-2-1-7 0,1-2-5 15,-2-1 1-15,-2 0-2 16,0-2 0-16,-4 0 3 0,2 0-2 15,-3-2-2-15,0 2 2 16,-4-3 0-16,-4-1-2 0,0 1 1 0,-3-4-1 16,-1 1 2-1,-2 0 4-15,0 0-4 0,-2-2 3 0,-2 0 0 16,-3-1 7-16,-1-4 8 0,0 2 0 0,-5 1-3 15,-3 2 0 1,-4 4-2-16,-5 3-3 0,-5 2 0 0,-2 3-5 16,-3 4-1-16,-3 4-3 15,3 4 0-15,3-2-1 0,5-5-2 16,9-1-49-16,5-6-46 15,3-9-143-15,1-9-183 0</inkml:trace>
  <inkml:trace contextRef="#ctx0" brushRef="#br0" timeOffset="205930.2883">17510 6687 313 0,'-21'8'0'0,"1"1"133"0,1 2-74 0,0-1-19 16,4 0-6-16,3-5-1 16,1-3 9-16,6-1 2 0,0-1 12 15,1-3 9-15,1-2-15 16,3-2-10-16,-1-3-2 0,0 0-2 0,1 1-4 15,0 0-9 1,0 0-9-16,2 0-6 0,3-1-5 0,3-2 3 16,0 0 0-16,4-4 4 0,2-2 2 0,2-1 0 15,3-5 2 1,2 0 3-16,3-1-1 0,0-2-1 0,2-1-3 15,-4 0-2-15,-2 0-2 16,0 1-4-16,-1-3 2 0,1 5-2 16,1-3 1-16,3-2-4 15,-1 1 0-15,4-3-1 0,-1 3 0 0,0-1 0 16,3 2 0-16,-6 1 0 0,1 1 0 15,2 1 1-15,-3-1-1 16,2 2 0-16,0 0 2 0,-2 0 0 0,-2 1-1 16,-3 4 1-16,-2 2 0 15,-3 5-1-15,0 2 1 0,-3 1 0 16,-1 4-1-16,0-3 0 15,1 2-1-15,0 2 0 0,-1-4 0 0,4 5 2 16,-4-1-2 0,2 0-1-16,-2 2 1 0,-2 0 0 0,0 0-2 15,-1 2 1-15,-2 0 0 0,2 0 1 0,-2 0 0 16,-1 0 0-1,-2 0 0-15,1 0 1 0,-2 0-2 0,1 0 2 16,-1 0 0-16,0 0-1 16,1 0 0-16,1 0 1 0,-2 0-1 15,2 0 0-15,-1 0 1 16,0 0-1-16,0 0 0 0,0 0 3 0,-1 0-1 15,0 0 3-15,0 0 6 16,0 0 2-16,1 0-4 0,-1 0-4 16,0 0-5-16,0 0 0 0,0 0 0 0,0 0-10 15,5 1 10-15,-1 3 0 16,3 0 0-16,6 1 0 0,1 0 3 15,9 2-2-15,4-4 2 16,7 1-1-16,8-3-1 0,6-1 2 0,8 0-2 16,1-3 1-1,3-3-1-15,-2-2 0 0,-1 2 0 0,1-5 3 16,-2 2-3-16,2-2 2 0,-2-1 3 0,-3 5-3 15,-3-1-3 1,-3 2 0-16,-1 4 3 0,-3-1-3 0,-5 3 0 16,-3 0 0-16,-4-3 1 15,-4 3-1-15,-2-2 0 0,-6 2 1 16,-6-2-1-16,-5 2 0 15,-3 0-2-15,-5 0 3 0,1 0-2 0,-1 0-3 16,0 0 4-16,0 0 0 16,0 0-12-16,0 0 8 0,0 2 2 15,0-2-4-15,0 0 7 0,2 2-2 0,-1-2 0 16,-1 0 1-16,0 0 0 15,0 0-3-15,-1 0 4 0,1 0-1 16,0 0 0-16,0 0 0 16,0 0 2-16,0 0-2 0,0 0 0 0,0 0-4 15,0 0-1 1,0 0 3-16,0 0-6 0,0 0-19 0,0 0-13 15,0 0-22-15,0 0-58 16,1 0-36-16,1 3-38 0,0-3-94 16</inkml:trace>
  <inkml:trace contextRef="#ctx0" brushRef="#br0" timeOffset="206980.2898">19246 5893 651 0,'18'0'0'0,"5"2"135"15,3 2-62 1,1 0-24-16,1-2-10 0,3 2 2 0,0-2-6 16,4 2-8-16,-1-2-4 15,2 1-4-15,-1 1-3 0,2-1-3 16,1-1 0-16,2 1-3 0,2-3 3 0,2 0 2 16,5 0-5-16,-1 0-3 15,4-3 0-15,-1-1 0 0,0-1 0 16,0 0-2-16,-4 1-1 15,2-2 1-15,-5 4 1 0,0-1 1 0,-4 2-3 16,-4-1 0-16,-2 1-3 16,-4 0-1-16,0-2 0 0,-1 2 2 15,0-2-2-15,-2-1 0 16,0-1 3-16,-3 0-3 0,-2 0 0 0,-4 2 3 15,-2-1-4-15,-5 1 2 0,-1 1-1 16,-3 1 0-16,-4 1-1 16,-1 0 1-16,-2 0-6 0,0 0 3 0,0 0-5 15,0 0-12 1,0 0 1-16,0 0 5 0,-2 0-7 0,-4 0 5 15,0 0-5-15,0-4 8 16,-1-1 7-16,2-2-5 0,-1-1-1 16,-2-3 3-16,1 1-3 15,-3-1-2-15,-1-1 7 0,-2 0-1 0,0 1 6 16,-2-4 2-16,1 3 0 0,-1 0 0 15,0 0 0-15,3 4 7 16,0 0 2-16,2 2 1 0,4 6 5 0,0 0-2 16,5-2 1-16,1 2-6 15,0 0-9-15,0 2-2 0,1 8 6 16,5-1 14-16,0 4 4 15,3-1-2-15,3-1 0 0,1 4-5 0,0-4-1 16,0 0-7-16,0 1 0 0,-2-5-4 16,-2 1 0-16,-2-3 0 15,-2 1-2-15,-1-1 0 0,0-2 0 0,-1 2 2 16,1 0-2-1,2 2 0-15,1 3 0 0,-3 1 0 0,-1 0-2 16,1 3 2-16,-3 2 0 16,-1 4-2-16,-2 4 1 0,-10 4 2 15,-7 4 0-15,-6 4 1 16,-7 4-1-16,-7 3-2 0,-9 4-35 0,-6 6-59 15,-10 2-76-15,-5-7-165 0</inkml:trace>
  <inkml:trace contextRef="#ctx0" brushRef="#br0" timeOffset="210640.2949">18972 3604 586 0,'-4'-19'0'0,"0"5"109"0,2 1-44 15,1 1-14-15,-2 5-6 16,3-1-9-16,-2 4-6 0,2 3-3 15,0-1-3-15,0 0 2 0,-1 2 12 0,0 0 2 16,-2 0-14-16,-1 3-15 16,4 6-6-16,-2 17-3 0,0 18-3 15,-1 19 2-15,0 17 5 16,0 2 0-16,3-5-1 0,0-2 0 0,0-7-2 15,2-4-1-15,0-4 1 16,1-5-4-16,-1-4 2 0,-1 0 2 16,-1-3-4-16,0 1 1 15,-3 1 0-15,-4 2 0 0,1-3-3 0,0 1 3 16,-1-4-6-16,2-8 2 0,-1-5-4 15,1-12-8-15,2-12 5 16,1-2 7-16,2-7-3 0,-1 0-3 0,0 0 3 16,-2-2 0-1,0-7 0-15,-1-2-8 0,-3-3-2 0,-1 0 10 16,0-1-2-16,0 3 0 15,-2-7 6-15,0 1 2 0,2-4-1 16,1-3 4-16,1 0-2 0,2-4 0 0,1-3 0 16,2 1 3-16,1 1 3 15,0 1 5-15,1 6-5 0,2 6 1 16,-1 3 4-16,0 7-3 15,0 4 1-15,-1 1 0 0,1 2-4 0,-1 0-3 16,3 3 2-16,-1 6 0 16,4 8 6-16,1 10 3 0,1 10-3 15,3 9 0-15,-1 3-1 16,1 4-3-16,-2-2-6 0,0-2 0 0,-1-5 4 15,2-8-4-15,-3-9 0 0,2-8 3 16,-3-6-2-16,1-7 1 16,-1-4 2-16,-1-2 5 0,1-4 6 0,-1-9 5 15,0-4 7 1,1-9-6-16,2-6-4 0,-5-4-5 0,5-8-5 15,-2-2-4-15,2-5-2 16,0-6 2-16,4 4-3 0,-2 3 0 16,0 8 0-16,1 9 0 15,-2 9-4-15,1 10-1 0,-3 5-24 0,2 6-29 16,-2 3-15-16,1 0-26 0,0 5-97 15,-2 2-91-15,-3-5-178 16</inkml:trace>
  <inkml:trace contextRef="#ctx0" brushRef="#br0" timeOffset="211310.2958">19068 2977 318 0,'0'-6'0'15,"0"-1"179"-15,0 1-76 0,0-1-4 0,0 4 14 16,0-1-23-16,0 3-17 15,0 1-19-15,0 0-36 0,0 8-25 16,4 13 4-16,4 12 6 16,-2 12 42-16,4 11-24 0,-2 1-6 0,0-1-9 15,0-9-3 1,-1-4 1-16,0-5-3 0,0-10-1 0,-1-2 0 15,-1-8 1-15,-1-2-1 0,0-2 0 0,-2-4 1 16,0-2-11 0,-1-4-5-16,-1-1-19 0,1-2-43 0,-1 0-26 15,0-1-10-15,0-2-101 16,-2-8-170-16</inkml:trace>
  <inkml:trace contextRef="#ctx0" brushRef="#br0" timeOffset="211880.2966">19316 2802 404 0,'-2'-7'0'0,"0"3"166"15,-1 2-97-15,0 2-10 0,-2 0-28 0,2 10-18 16,-4 9-4-1,1 9 8-15,-2 11 6 0,0 8-1 0,1 8-5 16,1 1-9-16,1 2-2 0,1-3 1 0,3-4-6 16,2-8 0-1,-1-9 2-15,3-9-1 0,5-6-2 0,-1-9 0 16,6 1 6-16,0-5-5 15,1-6 2-15,4 0-3 0,3-7 0 16,1-9 4-16,2-4-3 16,-2-12-2-16,0 2-17 0,-3-1 1 0,-3 0-2 15,-3 2 0-15,-8 8-6 16,-3 2-3-16,-5 7 2 0,-6 3 3 15,-4 7-3-15,-7 2-1 0,3 2 11 0,-4 7 12 16,0-3 4-16,4 0 0 16,3-2 9-16,3-4 13 0,4 0 12 15,3-7-6-15,4-6-13 16,5-6-5-16,4-3 10 0,6-2 10 0,-3-1-13 15,1 6 1 1,2 0-5-16,-2 4-1 0,-4 1-1 0,2 5 4 16,-2 2-2-16,-3 3-6 15,3 4 3-15,0 0-2 0,1 8-2 16,-2 3-1-16,2 6 1 0,-2 1 0 0,0 4 8 15,1-1-6-15,-1-3-6 16,0 1 3-16,-1-5-3 0,-1 0-2 16,0-1 0-16,-2-5-15 15,1 0-17-15,-2 0-10 0,-2-3-18 0,3 1-40 16,-1-3-38-16,-2-3-95 15</inkml:trace>
  <inkml:trace contextRef="#ctx0" brushRef="#br0" timeOffset="212390.2973">19583 2741 271 0,'0'-11'0'16,"0"5"144"-16,0 5-61 0,0 1 16 0,0 0-52 15,2 12-45-15,1 12 21 16,1 12 43-16,3 8 0 0,-1 0-16 15,3-2-13-15,-2-8-22 0,4-6-10 0,-2-6-3 16,1-7-2-16,0-4 0 16,0-6-1-16,-2-3 1 0,-1-2-5 15,3-4 4-15,-2-5-5 16,0-6-10-16,0-4 9 0,-1-1 7 0,-1-3 0 15,-2 0 0-15,-3-1 7 16,-1 0 0-16,-1-2-2 0,-5 1 2 16,-1 0 0-16,-1 2-1 15,3 5-4-15,2 4 0 0,2 7-1 0,1 5-1 16,2 2 0-16,8 4-32 0,1 8 24 15,5 5 3-15,2 5 10 16,0-1 0-16,0-4-2 0,-1-4 1 0,-1-6-3 16,-2-4 1-1,-3-3 0-15,-4 0 1 0,1-2 8 0,-3-9 6 16,2-2 10-16,-3-5 10 15,0-7-13-15,-1-2-2 0,-1-4 1 16,-2-5-1-16,0-1 4 0,-2-3 2 0,-2-1-11 16,-3 0-6-16,-1 2-6 15,1-2-3-15,0 7-2 0,2 5 0 16,2 9-3-16,2 8-6 15,1 4-14-15,0 7-25 0,4-2-35 0,2 3-20 16,-1 0 4-16,0 8-31 16,-4 4-35-16,0 9-22 0,-7 3-133 15</inkml:trace>
  <inkml:trace contextRef="#ctx0" brushRef="#br0" timeOffset="212730.2978">19182 3817 529 0,'0'-3'0'16,"9"-11"103"-16,7-6-26 0,8-15 26 15,10-11-20-15,7-9-12 16,9-9-3-16,6-6-8 0,1 1-13 0,3-2-14 16,-3 3-28-16,-2 8-2 15,-4 3-4-15,-5 9 2 0,-2 6 1 16,-7 4-2-16,-2 8-1 15,-1 0 0-15,-6 3-10 0,0 1 7 0,-4 1-2 16,-3 4-7-16,-6 6 6 0,-4 5-8 16,-6 8-26-16,-5 2-13 15,-7 9-3-15,-10 13-42 0,-8 11-22 0,-6 12-42 16,-8 4-109-1</inkml:trace>
  <inkml:trace contextRef="#ctx0" brushRef="#br0" timeOffset="212960.2981">19320 3897 498 0,'-4'8'0'16,"4"-8"224"-16,14-13-176 16,7-12 107-16,8-17-44 0,12-10-34 0,5-11-26 15,5-4-25-15,1 1-20 16,1 1-6-16,-2 7 0 0,-1 2 2 15,-3 4-8-15,-1 4 0 16,-5 6-7-16,-3 5-8 0,0 3 3 0,-6 3 1 16,0 4-10-1,-4 3-7-15,-3 5-23 0,-3 2-38 0,-6 5-12 16,-3 1-41-16,-6 5-90 0</inkml:trace>
  <inkml:trace contextRef="#ctx0" brushRef="#br0" timeOffset="218740.3062">21232 4439 455 0,'-5'-9'0'0,"0"4"122"15,4 4-71-15,0-2-1 0,0 3-29 0,1 1-25 16,0 4-4-16,1 5 16 0,4 4 11 16,-1-2 13-16,4 0 2 15,-1 1-4-15,2-2-1 0,-3 1-5 0,3 0-3 16,-3-2-7-16,-1 2-6 15,3 0-5-15,-2-2-1 0,2-2 0 16,4-3-2-16,-3-5 0 16,6-3 0-16,4-11 42 0,7-8-16 0,5-12-10 15,5-5-2 1,4-5-5-16,4-5-5 0,3-2-1 0,5-3-2 15,3-5 2-15,5 2-2 0,-1-1 3 0,3 1 2 16,-3 2 0 0,-3 4-3-16,-2 3-2 0,-4 9-2 0,-10 6-14 15,-5 8-10-15,-7 8-9 16,-9 8-26-16,-4 6-22 0,-4 3-36 15,-4 0-45-15,-5 5-58 16</inkml:trace>
  <inkml:trace contextRef="#ctx0" brushRef="#br0" timeOffset="219630.3075">21118 6027 717 0,'0'-3'0'0,"0"3"218"15,0 0-144-15,0 0-43 16,0 10-27-16,0 10 5 0,-2 11 2 0,-5 9 1 16,-3 6-3-1,0 3-4-15,1-6-2 0,0-3 1 0,1-5-3 16,0-9 1-16,1-6 0 15,2-5 0-15,0-7 0 0,3-2 1 16,-1-5 0-16,0-1 1 0,1 0 3 0,-1-3 1 16,1-7-2-16,1-5-3 15,1-6 1-15,0-8 0 0,-2-4-2 16,6-4 0-16,-4-4-3 15,-1-1 2-15,1-2 1 0,-6-3-2 0,0 1 0 16,1 3 2 0,-1 0-2-16,5 3 3 0,1 6-2 0,0 1 0 15,7 7 2-15,4 2-4 16,5 5 1-16,5 2 0 0,3 0-1 0,6 6 1 15,1 4 7-15,0 7-6 0,0 4-1 16,-2 6 0-16,-2 7 3 16,1 1-1-16,-3 1 2 0,0 2 0 15,-2 3-5-15,-3 1 2 16,-3 1 1-16,-5 2-3 0,-3-1 1 0,-3-1 0 15,-5-1 0-15,-2-1 0 16,-10 2 1-16,-5-3 1 0,-8 4 2 16,-7 0-1-16,-5 1 0 15,-6 1 0-15,-1-2-2 0,-4-1 0 0,-2-2-2 16,4 1-10-16,3-4-18 0,4-1-7 15,7-4-27-15,6-3-44 16,8-1-13-16,8-5-20 0,8-5-72 0,5-2-73 16</inkml:trace>
  <inkml:trace contextRef="#ctx0" brushRef="#br0" timeOffset="220610.3089">21588 6216 201 0,'36'-16'0'0,"-2"2"143"0,-4-2-52 16,-7 0 10-16,-4-1-27 15,-8 0-2-15,-5-2 10 0,-3-1-18 0,-3-3-22 16,-6 1-21-16,-5-1-17 16,-1 5-5-16,-3 3 1 0,-1 8 0 15,-1 3 7-15,0 4-8 16,-1 4 2-16,3 8 12 0,0 7 0 0,-2 5 3 15,1 5 9-15,5 3 2 0,1-1-5 16,2-1-7-16,4-5-9 16,3-5 1-16,1-6-6 0,5-3-2 0,3-7 1 15,4-1 0 1,2-3 11-16,7-7-6 0,2-9-9 0,4-3-17 15,2-6 0-15,-2 2-1 16,-1-3 4-16,-5 1 8 0,0 2 6 0,-4 2 2 16,-4 6 4-1,-4 6-2-15,-2 4 0 0,-3 5-4 0,-2 3-4 16,-1 8-9-16,-1 7 5 0,0 4 11 15,0 3 2-15,1-1 11 16,0-7-9-16,6-4 3 0,1-7 2 0,3-4 9 16,2-2 8-16,-2-5-8 15,6-7-8-15,-1-4-2 0,0-3-5 16,1-1 3-16,-1-1-5 15,0-2 0-15,0 1 3 0,-1-2-3 0,0-1 0 16,1-1 0-16,-2 0 0 0,2-3 0 16,-1-3 0-16,-1-3 1 15,0-5-1-15,-1 3 5 0,-1-4-4 0,-2 1 1 16,1 6-1-16,-2 7 0 15,-6 11 1-15,0 9-2 0,-3 6 0 16,0 2-13-16,-5 13-3 16,-3 8 5-16,-6 11 13 0,-1 8 0 0,0 2 1 15,1 1 0 1,3-2 0-16,4-4 3 0,3 1-2 0,4-3-2 15,3-2 0-15,5-2 0 0,2-3-2 0,4-5 0 16,3-2 0 0,1-4-7-16,3-2 5 0,2-3 2 0,0-5 0 15,0-6-3-15,2-4 3 16,1-7 3-16,1-8-1 0,1-3 0 15,2-4-1-15,-1-3-2 16,-1-6-2-16,1-1-3 0,-4-3-2 0,-2-3 2 16,-1 2-1-1,-6 2-6-15,-4 3 9 0,-4 6 3 0,-6 7 1 16,-2 9 0-16,-7 8 0 0,-6 3-15 0,-3 10 15 15,-5 12 0 1,-3 6 2-16,0 5 4 0,1 0-1 0,4-1-4 16,3-6 2-16,3-6-2 15,6-6 0-15,3-7 0 0,3-2-1 0,1-5 0 16,0 0-11-1,9-2 12-15,-2-7 4 0,6-4-8 0,1 1-8 16,-1 0-7-16,2 3-2 0,-1 6 2 16,-2 3 4-16,0 5 9 15,-3 4-2-15,-1 4 1 0,2-1 12 0,-1 1 18 16,1-2-4-16,2-4-7 15,-1-4-4-15,2-3 1 0,2-3-2 16,0-7-4-16,0 1-4 16,-4-3 0-16,1 2-35 0,-6 0-10 0,0 5 3 15,-2 0-36-15,-3 1-106 16,1 1-21-16,-2 1-130 0</inkml:trace>
  <inkml:trace contextRef="#ctx0" brushRef="#br0" timeOffset="220790.3091">22168 5830 623 0,'10'-16'0'0,"10"1"113"0,2-5-23 16,7 2-4-16,0 3-24 0,1 3-50 0,-1 6-11 15,1 2-2-15,-2 1-74 16,1 3-46-16,-2-2-91 0,-3-3-45 16</inkml:trace>
  <inkml:trace contextRef="#ctx0" brushRef="#br0" timeOffset="222080.3109">21440 7989 640 0,'1'19'0'0,"1"13"0"16,-2 10 103-16,0 7-51 0,1-1-10 15,-1 1-16-15,0-5-6 16,0-7-4-16,3-7-2 0,1-11 3 0,2-6 3 16,-2-6 3-1,1-4-2-15,-1-3 2 0,0 0 3 0,3-3-1 16,2-6-2-16,2-7-9 0,3-2-8 0,1-5-6 15,-1 0 0 1,3-3 3-16,0-4-3 0,-2-3 2 0,5-4 1 16,-3-6 1-16,1-6 10 15,5-2 2-15,-3-5-6 0,1 0-3 16,-1 4-5-16,-1 3-2 15,-2 7 0-15,-4 12 0 0,-2 13-17 0,-4 10-11 16,2 7-44-16,-4 18-51 0,-4 11 13 16,-1 11-6-16,0 8-36 15,-5 3-24-15,2-3-169 0</inkml:trace>
  <inkml:trace contextRef="#ctx0" brushRef="#br0" timeOffset="222460.3114">21926 8236 566 0,'-15'0'0'0,"-1"7"135"0,-1 7-78 15,-1 6-5-15,-1 6-4 16,0 3-11-16,3 3-6 0,3-4-9 0,4-2-10 16,6-4-8-16,3-5-5 15,4-2-1-15,10-5-7 0,4-6 4 16,7-4 8-16,4-4 0 0,2-8 1 0,3-4-3 15,-2-2 2-15,-1-1-1 16,-3-1-1-16,-4 2 3 0,-6 0-3 16,-6 2 4-16,-6-1 6 15,-4 0 10-15,-2-2-4 0,-4 1-7 0,-4 0-8 16,-5 2 0-1,0 7-4-15,-5 4-1 0,-3 5 0 0,-2 7 3 16,1 6 0-16,-1 5-15 0,5 1-18 0,5 4-53 16,-1 0-23-1,7 1-53-15,0-6-85 0,4-2-101 0</inkml:trace>
  <inkml:trace contextRef="#ctx0" brushRef="#br0" timeOffset="222680.3118">22172 8269 517 0,'0'-2'0'16,"0"1"162"-16,0 1-42 16,0 0-60-16,0 3-41 0,-3 8-15 15,-2 7 15-15,-2 4 3 16,3 2-9-16,1-2-8 0,3-2-3 0,-3-1-1 15,3-3-2 1,0-2-38-16,0-3-27 0,5 1-24 0,-1-5-53 16,-1-2-102-16</inkml:trace>
  <inkml:trace contextRef="#ctx0" brushRef="#br0" timeOffset="222810.3119">22224 8025 412 0,'0'-7'0'0,"2"7"5"0,-2 0-5 16,0 2-254-16</inkml:trace>
  <inkml:trace contextRef="#ctx0" brushRef="#br0" timeOffset="223260.3126">22434 8141 473 0,'-11'13'0'0,"-3"7"177"0,-5 5-74 0,1 4-11 16,-2 4-11-16,0 0-27 16,2 2-14-16,5-3-13 0,4-5-12 15,5-2-7-15,4-5-7 16,0 0 0-16,8-5-2 0,7-4-9 0,0-4 12 15,6-7 4-15,1 0-1 16,2-6 1-16,2-7-2 0,1-3-3 16,0-3 2-16,0 1 0 15,-4-1-3-15,-3-2 0 0,-1 2 3 0,-6-1-4 16,-1 0 2-16,-7 4 5 0,-2-1-5 15,-3 4 3-15,-2 5 0 16,-4 4-6-16,-3 1 4 0,-2 3 13 0,-2 3-5 16,-3 10 3-1,2 3-5-15,0 5 3 0,2 0-3 0,4 0 0 16,1-2-3-16,2-2-2 15,2-5-4-15,1-2 0 0,2-1 2 16,0-1-2-16,2-3-2 0,6-1-2 0,4-1-12 16,4-3-26-16,5-5-14 15,3-4-32-15,2-3-58 0,1 0 4 16,0-1-17-16,-1-4-77 15,-3-2-39-15</inkml:trace>
  <inkml:trace contextRef="#ctx0" brushRef="#br0" timeOffset="223810.3133">22572 7735 522 0,'-17'-43'0'16,"-3"-1"74"-16,-5-1-44 0,-4 0-4 16,-2 5-1-16,-2 5 5 15,-4 6-1-15,-2 3-10 0,-6 4-7 0,-1-1-8 16,-7 5 1-16,-4 0 1 0,-5 4 0 15,-2 6 0-15,-2 6-4 16,-4 4 1-16,5 13-5 0,-1 14 4 0,0 9 5 16,0 16 14-16,-1 13 13 15,2 13 11-15,5 16 2 0,5 7 3 16,7 1-12-16,12 5-12 15,9-7-5-15,10-2-7 0,14-9-5 0,10-5 1 16,11-3 5-16,18-2-2 0,8-5-4 16,13-5 3-16,9-3-6 15,9-10-1-15,11-5-1 0,4-13-3 0,10-15 1 16,8-15 1-1,5-10-1-15,1-22-1 0,-1-14 5 0,-7-6-2 16,-7-8-4-16,-10-6 0 16,-7-5 0-16,-6-6-4 0,-10-6 3 15,-8-2 1-15,-10-4 0 16,-12-6-5-16,-12-5 2 0,-8-5 0 0,-12 2-4 15,-8-1-5-15,-13 5-7 0,-14 0 0 16,-10 7-3-16,-13 10-5 16,-17 8 8-16,-8 18 0 0,-11 10-4 0,1 14 8 15,0 8-5-15,5 9-23 16,9 4-27-16,6 1-51 0,4 1-77 15,2-1-28-15</inkml:trace>
  <inkml:trace contextRef="#ctx0" brushRef="#br0" timeOffset="224440.3142">21767 5453 482 0,'-17'-33'0'0,"2"0"125"16,-2-1-50-16,-5-2-35 0,-1 3 8 0,-2-1 16 15,-4 4-32 1,-2 8-11-16,-4 3-11 0,-8 7-7 0,-4 10-1 15,-3 3-4-15,-7 14 0 0,-1 12 2 0,-3 8 0 16,-5 10 0 0,0 11-1-16,1 9-2 0,-1 12 3 0,1 11 0 15,6 11 0-15,4 6 10 16,11 3 13-16,10-2 5 0,14-2-9 15,15-9-11-15,10-7-4 16,18-9 0-16,21-9-7 0,14-15 2 0,16-10 2 16,13-12 11-16,12-10 5 15,5-9 8-15,6-8 11 0,1-3 0 16,-2-9-14-16,-2-11-8 0,1-12 0 0,4-6 0 15,3-9-11-15,2-2-3 16,-4-5 0-16,-7-3 3 0,-11-5-3 16,-11-7-13-16,-12-7 0 15,-14-8 4-15,-14-4 11 0,-16-2-2 0,-18-1 0 16,-10 4-1-1,-21 2 1-15,-13 8-6 0,-18 1 6 0,-13 9 0 16,-11 7 0-16,-14 3-1 0,-7 10 1 0,-10 6 0 16,-7 9 0-1,-6 17 1-15,-1 12-1 0,1 15-1 0,2 16 0 16,2 15-49-16,-2 7-20 15,1 8-48-15,-2 6-93 0,0-6-72 16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9T09:39:04.57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4107 5720 496 0,'-5'-20'0'0,"1"-2"68"15,-3 0-33-15,-2-2 12 0,-2-5 7 16,-1-4-3-16,-1-1-6 15,-3-3 14-15,-1 1-41 0,1-1 5 0,-6 3 20 16,-5-2-21 0,-1 4-13-16,-5 5 5 0,-4 3 3 0,0 5-3 15,-3 6-8-15,1 1 2 16,-1 5-4-16,2 1-4 0,0 1 0 15,1 5 17-15,0 0-7 0,0-1-12 0,1 1 4 16,1 1 5-16,-2 1 18 16,-1 3-26-16,2 4 2 0,-2-1 16 15,1 4-11-15,-1-2 0 16,-1 2 10-16,4 5-9 0,-1 2-1 0,2 5-6 15,2 1 0-15,-1 3 1 16,0 3 0-16,2 4 0 0,1 3-1 16,1 1 0-16,1 2 0 15,1-2 0-15,3 0 0 0,2 0 3 0,-2 2-5 16,1 0 2-16,3 1 0 0,-3 3 0 15,2 2 0-15,-1 3 0 16,-2 0 1-16,2 1-1 0,0 0 4 0,2 0 1 16,1 0 0-1,1 3 1-15,3 0-2 0,0 1 2 0,1 3-1 16,4-3 4-16,0 4-5 15,2 2-3-15,0 0-1 0,2 3 0 16,0-3 3-16,-1 0-1 16,0 0-4-16,2 2 4 0,2-1-2 0,0 2 0 15,0-2 2-15,3-1 1 0,0-1-2 16,0-2 0-16,6 3 1 15,2-3-1-15,2 2 1 0,0-1 0 0,2-2 1 16,1 3 3-16,0-2 1 16,4 2 3-16,0-3-2 0,1-3 3 15,1-1-7-15,2-5-3 16,0 1 0-16,-1-3 0 0,3 0-1 0,-2-1 0 15,0 4 3-15,0-5-2 0,1 2-2 16,0-5 0-16,2 0 1 16,0 0 0-16,4-4-1 0,1 1 1 0,0-4-1 15,2 0 1 1,0-2 0-16,2-3 0 0,0-1 0 0,1-1 3 15,1-3-2-15,-1-2 4 16,1 0-1-16,0-5 3 0,3 2 1 16,0 1-2-16,0-7-2 15,2 3-2-15,-4-3-1 0,2-2 0 0,1 0-2 16,0-6 2-16,1-4-1 0,0-1 1 15,1 0-1-15,0-4 0 16,1-2 0-16,0-1 0 0,-2-3 1 0,2 0 1 16,-1 2 0-16,-1-2-4 15,0 2 4-15,-1-6 0 0,-3-4-2 16,2-1-2-16,-2-5 3 15,0-3 1-15,0-2 4 0,0-2-3 0,1-2-4 16,-1 0 2 0,-2-1 3-16,-2-2-3 0,-2 0 0 0,-2 0 2 15,-4-1 5-15,-2 0 6 0,-1-1 5 0,-3 0 5 16,0-1 1-1,-3-5-2-15,1-3-1 0,-1-5-9 0,2-2-9 16,0-4-2-16,-2-2 2 16,3-3-4-16,-3-4 0 0,0-1 0 15,0-2 2-15,-5 4-4 16,0 1 4-16,-1 2 1 0,-2 3-3 0,-2-1 0 15,0 1 12-15,-3 2-4 0,1-3 7 16,-1-2-2-16,-2-1 1 16,0-2-2-16,-1-2-1 0,-1 0 5 0,-5-2-2 15,1-1 2-15,-2-4 17 16,-2 2-27-16,-3-4-1 0,0 5 9 15,-3 1 0-15,-1 1-5 16,0 5-1-16,0 0 2 0,0 2-5 0,1 2-3 16,-1-1 2-1,-1 1-2-15,-1 3-2 0,-3 1 0 0,-4 0 2 16,-1 6-2-16,-3 1-1 0,-2 1 0 0,-4 3-5 15,-4 3 0 1,-4 4-9-16,-2 3-15 0,1 7 7 0,-3 5-10 16,3 9-27-16,0 5-7 15,-2 10-23-15,0 0-21 0,-2 8-1 16,-4 13-38-16,-8 4-149 15,-9 4-310-15</inkml:trace>
  <inkml:trace contextRef="#ctx0" brushRef="#br0" timeOffset="9270.013">6810 10074 610 0,'-2'-2'0'0,"2"-1"191"15,0 3-131-15,0 0-18 16,0 8-13-16,3 9 34 0,1 7 17 0,0 15-7 16,2 14-27-16,1 17-12 0,-3 13-10 15,-2 8-5-15,-2 1-9 16,-3-2-1-16,-1-8 4 0,-1-4-5 0,1-9-3 15,1-8-1 1,2-9-4-16,-2-9 0 0,3-6 1 0,0-6-1 16,0-3 2-16,0-8-2 15,2-4 0-15,-1-5-51 0,2-4-15 16,-1-6-46-16,0-1-94 15,-2-4-84-15,0-8-188 0</inkml:trace>
  <inkml:trace contextRef="#ctx0" brushRef="#br0" timeOffset="9630.0135">6618 11059 721 0,'0'26'0'0,"5"7"189"16,2 4-121 0,2 2-19-16,3 4-6 0,3-1-8 0,0-3-12 15,0-4-3-15,-1-5-8 16,-1-6 8-16,-1-4-11 0,-2-3 15 15,-1-6-3-15,-2-2-3 16,-1-2 1-16,2-5-3 0,2 0-4 0,-2-2-7 16,3-7-2-16,3-5 1 0,3-5 2 15,2-7-2-15,0-5 0 16,3-4-1-16,-3-6 0 0,2-3-3 0,-2-4 0 15,-1-5 1-15,3-2-2 16,-3 0 2-16,-2 6-1 0,-1 11 0 16,-3 10 0-16,-3 5-32 15,0 8-22-15,-4 5-25 0,1 4-55 0,-3 4-145 16,-3 0-184-1</inkml:trace>
  <inkml:trace contextRef="#ctx0" brushRef="#br0" timeOffset="10350.0145">5145 12463 564 0,'-10'-15'0'0,"0"0"231"0,0 1-137 0,-1 2-26 16,0-2-15 0,1 6-2-16,-1-6 1 0,-1 5-13 0,2 1-9 15,-4 2 5-15,-2 6-4 16,0 6-4-16,-4 15-9 0,-4 16 0 0,0 18-1 15,-4 13-5-15,1 9 5 0,6-2-4 16,6-4 0-16,6-11-3 16,7-6-4-16,2-8 1 0,5-6-4 0,6-6 2 15,6-8-10 1,4-4 6-16,5-8 0 0,3-6-1 0,5-7 0 15,6-1 3-15,0-10-3 16,1-6 0-16,1-4-17 0,-2-2-7 16,-2-2 1-16,-1 0-11 0,-5 2-31 0,-2 2-3 15,-7 3-34-15,-4 3-95 16,-5 4-92-16,-7 0-202 0</inkml:trace>
  <inkml:trace contextRef="#ctx0" brushRef="#br0" timeOffset="10820.0152">5462 12525 723 0,'-3'15'0'16,"-2"9"225"-1,-1 11-126-15,-1 5-44 0,-1 1-1 0,3 1-23 16,-1-5-20-16,1-2-8 16,0-2 1-16,0-8-2 0,1-1-4 15,0-7 4-15,1-6 0 16,2-6-2-16,0-2 0 0,1-3-7 0,0-2-22 15,4-10-3-15,5-7 28 0,1-10-3 16,2-3 2-16,1-6 2 16,1-2 4-16,-2-6-2 0,-2-3 2 0,-2-3-2 15,0-3 2-15,-3 2 0 16,0 0-1-16,-1 4 0 0,-2 12 20 15,-1 13-8-15,-1 12 11 16,1 10 2-16,1 2-7 0,3 10-14 0,4 8 4 16,2 11 33-16,4 7-16 0,0 4-9 15,0 1 4-15,1 2-4 16,-1-4 0-16,-2-3 2 0,-1-2-4 0,1-2-6 15,-6-3-5 1,3-4 0-16,2-2-2 0,-1-4-1 0,-3-2 0 16,3-4-24-16,-1-4-20 15,0-2-9-15,-1-4 0 0,-1-3-38 16,1 0-33-16,-4-7-68 15,-3-4-138-15</inkml:trace>
  <inkml:trace contextRef="#ctx0" brushRef="#br0" timeOffset="10980.0154">5465 12692 604 0,'6'-12'0'0,"7"-2"204"16,4 1-106-16,3-1-25 0,3 0-25 0,3 0-32 15,2 0-11 1,-1-2-10-16,1-1-74 0,-3 0-130 0,0-4-77 15,-3-1-49-15</inkml:trace>
  <inkml:trace contextRef="#ctx0" brushRef="#br0" timeOffset="11220.0157">5722 12286 624 0,'3'-3'0'0,"7"-4"193"15,6 1-80-15,6-3-20 16,2-4-1-16,7 0-22 0,1-4-19 0,-1 0-8 15,-2-3-12-15,-1 1-6 16,-6 3-14-16,-3-2-5 0,-4 4-4 16,-4 5-1-16,-1 1 2 15,-2 5-6-15,-5 2-37 0,0 1-5 0,-3 0-18 16,2 4-55-1,-2 1-16-15,-2 2-62 0,-4 6-98 0,-5-1-122 16</inkml:trace>
  <inkml:trace contextRef="#ctx0" brushRef="#br0" timeOffset="11420.016">5935 12214 538 0,'0'2'0'0,"0"3"159"0,0 2-90 16,0 5 18-16,3 7-18 16,1 3 13-16,3 7-24 0,3 2-12 0,0 4 4 15,1 3-16 1,2-3-5-16,-4-2-9 0,0-6-8 0,0-3-7 15,-1-3-7-15,-1-1 3 0,-1-3-2 0,1-3-35 16,-2 2-7-16,2-5-33 16,0-1-73-16,2-4 6 0,-1-5-80 15,0-1-103-15</inkml:trace>
  <inkml:trace contextRef="#ctx0" brushRef="#br0" timeOffset="11760.0165">6146 12229 435 0,'-2'-3'0'0,"2"3"278"16,0 4-215-16,5 12-5 0,3 4 69 16,2 7-38-16,3 3-26 15,4-2-6-15,1-1-29 0,5-4-7 0,3 0 27 16,-1-4-24-16,0-2-12 15,-3-5-14-15,-2-6 4 0,-6-3 0 16,-4 0 0-16,-2-3 5 0,-3 0 11 0,-1 0 0 16,0 0-7-16,-2-2-2 15,1-4 1-15,0-6 9 0,-1-4-1 16,1-3-5-16,-1-6 0 15,-1-4-2-15,0-6 3 0,0-5 1 0,0-7-8 16,1-5-5 0,-1-5-2-16,1 1 0 0,0 4-4 0,-1 10 4 15,-1 12 0-15,1 13-7 16,0 12-7-16,1 5-18 0,0 1-49 15,3 10-13-15,-2 1-50 0,-1 0-248 0</inkml:trace>
  <inkml:trace contextRef="#ctx0" brushRef="#br0" timeOffset="13400.0188">6915 12189 668 0,'-11'-8'0'15,"1"4"257"-15,4 4-162 16,2 2-23-16,-2 17-42 0,4 13-4 0,1 13 12 16,-1 11-6-16,2 2-11 15,0-1-8-15,4-7-4 0,3-11-6 16,3-7-4-16,2-8 2 15,0-10 1-15,5-6-2 0,1-8-1 0,1-9 2 16,1-10 2-16,0-8 3 0,-2-6-3 16,-2-2-1-16,-3-2-1 15,-5 2 1-15,-3 0-1 0,-5-1 2 0,0 2-2 16,-8 2 0-1,-4 5 0-15,-1 6-1 0,-3 6 0 0,1 9-5 16,-1 4 4-16,3 2-2 16,0 5 1-16,5 6 1 0,3 0-3 15,3-1 4-15,2 2 0 16,5-6-5-16,4 1 4 0,4-7 0 0,3 0-2 15,5-13 3-15,-1-8 0 0,1-5 1 16,0-6-1-16,-5 0 1 16,1-2 0-16,-4 0 1 0,0-4-2 0,0 1 0 15,-3-1 0-15,1 1 0 16,-1 3 0-16,-1-1 0 0,-2 2 0 15,-1 2 1-15,-2 5-1 16,-2 6 1-16,1 11-1 0,-3 4 0 0,0 5 5 16,0 0-7-16,0 5-1 0,1 12-4 15,1 15 14-15,2 15 10 16,0 11-2-16,3 12-4 0,-1 15 3 0,1 11-5 15,0 7-1 1,-2 2-6-16,0-2-2 0,-2-9 0 0,1-3 1 16,0-10-1-16,1-10 0 15,2-8-67-15,1-13 30 0,1-11-24 16,1-11-36-16,1-10 43 15,1-7 0-15,-2-9 30 0,0-2 18 0,1-9-12 16,-4-6-5-16,1-6 9 0,-1-6 3 16,-5-2 11-16,1-3 0 15,-3-3 4-15,-5-3-2 0,-3-5 0 0,-6-2-2 16,-6-4 0-16,-4 4 5 15,-2 1-2-15,-4 5 6 0,2 8 16 16,4 7 7-16,3 4-3 16,8 6-6-16,5 5-9 0,5 1-10 0,3 0-5 15,11-7-8 1,7-5 10-16,5-5 2 0,6-5-3 0,3-5 0 15,0-4 0-15,0-6-1 0,-2-3 2 0,-6-2 11 16,-2-3 5 0,-4-3 5-16,-4-1 6 0,-5-1-3 0,-2-3-8 15,-4 3 0-15,-2-3 0 16,-1 5-8-16,0 6-3 0,0 10-3 15,-1 14 1-15,-1 9 1 16,1 8 1-16,1 7 9 0,0 2-6 0,0 2-8 16,-1 17-2-16,-3 17 2 0,0 18 8 15,0 15 1-15,0 13-3 16,4 10-4-16,0 9 2 0,2 9-3 0,5 2-1 15,0-6 2-15,0-10-2 16,4-12-2-16,0-11-19 0,0-11-2 16,3-8-6-16,1-12-48 15,2-11 78-15,2-8-4 0,0-9-33 0,-1-8 19 16,-1-2 13-1,3-4-18-15,-5-4-6 0,0-4 16 0,-2-4-10 16,-2-3-28-16,-2-3 34 0,-6-2 16 0,-1-5 0 16,-2-1-1-1,-8-3 0-15,-4-7 4 0,-3-2 2 0,-4-2 7 16,-2-3 1-16,0-1 2 15,1 5 3-15,0 0-6 0,3 5-4 16,3 3 4-16,4 0-5 16,5 2-3-16,2-1-2 0,3 1-5 0,4 0 3 15,6 3 1-15,0-1-2 16,7 5 0-16,-3 1 0 0,2 3 0 15,1 9-2-15,-3 3 2 0,1 6 0 0,-5 4-1 16,0 7 1-16,-2 5 10 16,0 3-6-16,-2-2-1 0,-3-3-2 15,1-2 0-15,-2-5 0 16,-1 1-2-16,3-2-44 0,-4-1-51 0,0-2-104 15,0-3-272 1</inkml:trace>
  <inkml:trace contextRef="#ctx0" brushRef="#br0" timeOffset="13570.019">7693 11665 540 0,'2'-18'0'16,"-1"8"282"-16,0 6-193 15,-1 3-17-15,0 1-55 0,0 8-26 0,2 6-24 16,4 3-44-16,0 0-59 15,4 0-47-15,-1-3 18 0,-1 0-45 16</inkml:trace>
  <inkml:trace contextRef="#ctx0" brushRef="#br0" timeOffset="13930.0195">7830 11928 327 0,'2'15'0'16,"-1"4"269"-16,-1 2-146 0,0 1 19 0,0 4-29 15,1-2-24-15,-1 1-9 16,0-4-40-16,5-5-22 0,5 1-14 15,2-5-2-15,4-5-3 0,1-5 1 0,3-2 0 16,-1-8 1-16,0-7-1 16,1-5 4-16,-2-2-3 0,0-2-1 15,-2-1 0-15,-2-3 9 16,1-1-4-16,-2 0 4 0,-6-2-5 0,0 2-1 15,-5 1 0-15,-2 4-2 16,-3 4 0-16,-6 7 2 0,0 3-2 16,-1 8 0-16,-2 2 0 0,0 13-2 0,-1 8 1 15,3 7 0-15,3 1 9 16,2 3-3-16,4-1-1 0,1-3-3 15,4-3 0-15,4-3-2 16,0-5 0-16,4-2 3 0,1-3-3 0,1-6 0 16,2-1 0-1,2-4 0-15,2-1-7 0,3-8-19 0,1 1-4 16,0-6-87-16,-2 1-173 15,-3 1-252-15</inkml:trace>
  <inkml:trace contextRef="#ctx0" brushRef="#br0" timeOffset="26060.0365">10671 9937 251 0,'8'-31'0'15,"-4"3"208"-15,-2 7-125 16,-1 6-6-16,-1 5 0 0,0 1-9 15,0 5-8-15,0 3 0 16,-1-2-22-16,1 3-17 0,-2 0-8 0,-2 8-9 16,-2 9 15-16,-4 12 7 0,-4 12 2 15,-4 14-4-15,-4 13-3 16,-7 14-2-16,-3 13-5 0,-6 12-3 0,-3 6-1 15,-2-1-7 1,4-4-4-16,3-9 2 0,6-9 6 0,6-12-9 16,5-16 3-16,3-8-1 15,5-7 0-15,0-8-20 0,3-5 17 16,1-10-10-16,1-4-12 15,1-3-2-15,-1-2-23 0,1-4-14 0,-1-1-18 16,2-3-64-16,-1-4-40 0,-1-3-40 16</inkml:trace>
  <inkml:trace contextRef="#ctx0" brushRef="#br0" timeOffset="26580.0372">10549 9980 491 0,'-14'10'0'15,"-2"8"180"-15,-2 0-113 16,-1 3-21-16,1 4-7 0,-1-1-23 0,-1 2-10 16,-1 1-4-16,-1 0-1 0,-1-1-2 15,-1-3-70-15,2-1 19 16,5-7-2-16,3-4 15 0,6-3 23 0,7-4 9 15,1-2-3-15,4-2-38 16,7 0 28-16,7-5 22 0,4-6 5 16,3-7 13-16,2-2-2 15,-1-6 14-15,2 0-6 0,-3-5 1 0,-1-4-4 16,-1 1 7-1,-4-4 2-15,-1-3 0 0,-1 2-6 0,-2 2 6 16,-1 4-9-16,-1 8 0 0,-1 10-3 0,-1 3-4 16,2 4 1-1,-4 6 4-15,0 1 3 0,0 3 3 0,-3 8 2 16,1 9 4-16,0 5 2 15,-2 5 7-15,-2 4-4 0,-2 2-9 16,0 0-8-16,2 0-4 16,0-3-6-16,2-1-4 0,2-2-4 0,1 0-1 15,0 0-3-15,-1-4 2 0,2-1-2 16,1 0-57-16,1-2-15 15,3-5-55-15,-1-5-232 0</inkml:trace>
  <inkml:trace contextRef="#ctx0" brushRef="#br0" timeOffset="27230.0381">14141 10205 355 0,'11'-29'0'0,"-4"0"223"0,0 5-145 0,-2 4-6 15,-1 6 10-15,-1 4-19 16,-2 3-6-16,1 6-11 0,-2 1-5 16,-2 0-29-16,-7 16-24 0,-9 22 24 0,-8 22 27 15,-7 20 10-15,-7 16-12 16,1 1-16-16,-3 6-6 0,1 1-3 15,0-1-9-15,-1 0-1 16,6-6 2-16,2-8-5 0,3-10 2 0,4-10 0 16,2-13-1-1,3-2-11-15,1-8 9 0,3-6-14 0,5-4 8 16,2-10-10-16,5-7-14 15,3-4-6-15,1-6 0 0,2-5-24 16,1-4-71-16,4-2-60 0,1-13-73 0</inkml:trace>
  <inkml:trace contextRef="#ctx0" brushRef="#br0" timeOffset="27710.0388">14178 10074 260 0,'-17'9'0'0,"-6"9"163"15,-2 10-103 1,-7 7-2-16,-2 7-4 0,-3 1-5 0,0 1 1 15,1 1-34-15,2-5-11 16,2-3-3-16,6-5 2 0,5-8-5 16,7-6 2-16,4-7-2 0,5-6-5 0,5-5 4 15,0 0-34-15,8-6 16 16,5-7 34-16,4-8 30 0,3-5-5 15,2-3-6-15,2-7-9 16,-2-3 4-16,2-5 10 0,-1-8-12 0,3 1-7 16,1-4 0-16,0 2-3 15,3 1 1-15,-5 4 0 0,-1 7-4 16,-1 8-2-16,-5 8 1 15,-5 8 9-15,-1 10 5 0,-5 5-4 0,0 8-11 16,0 16 3-16,-2 14 27 0,-2 15 8 16,-2 5-22-16,-1 7-8 15,0-3-5-15,0-3-4 0,3-1-5 0,-2-8-3 16,3-3-1-1,1-4-1-15,1-7 0 0,3-2-19 0,2-4-19 16,2-3-6-16,-1-4-40 16,4-2-63-16,2-4-72 0,1-3-135 15</inkml:trace>
  <inkml:trace contextRef="#ctx0" brushRef="#br0" timeOffset="28250.0396">15963 10194 392 0,'16'-37'0'16,"-1"1"187"-16,-3 4-119 15,-1 3-2-15,-4 6 1 0,1 5-11 0,-3 5-4 16,-2 4-2-16,-2 4 3 15,-1 5 1-15,0 5-37 0,0 19-27 16,-7 19 20-16,-6 18 50 16,-5 17-20-16,-4 13-11 0,-2 9-4 0,-6 6-6 15,-3 1-1-15,-3 0-4 0,-4-4-10 16,1-9-3-16,1-4 0 15,1-8 1-15,2-10 0 0,3-8-2 0,3-6 0 16,2-7 0 0,9-6 0-16,3-6-1 0,6-9-4 0,5-9-6 15,3-7-3-15,1-6-3 16,0-1-9-16,0-5-7 0,2-2-5 15,3-9 9-15,1-8 17 16,2-9-37-16,5-6-57 0,0-7-5 0,2-10-74 16,2-9-89-16</inkml:trace>
  <inkml:trace contextRef="#ctx0" brushRef="#br0" timeOffset="28680.0402">16022 10199 280 0,'22'-49'0'0,"-4"8"130"0,-5 10-59 0,-9 9 6 16,-4 9-4-1,-1 6-9-15,-9 6-32 0,-7 4-24 0,-7 12 7 16,-7 8-2-16,-3 8 13 0,0 6-2 0,2 3-4 16,1 0-9-1,4 4-7-15,2-3 1 0,1-1-5 0,3-3 0 16,0-2 1-16,4-4-20 15,-1-3-24-15,5-7-2 0,4-8-5 16,5-6 25-16,4-6 23 16,0-1-13-16,3-4-57 0,9-10 76 0,7-8 14 15,5-7 20-15,4-6-1 0,3-4-11 16,2-4 7-16,2-3-3 15,-3-1-5-15,3-3-3 0,-1 4-3 0,-7 0-1 16,1 5-5-16,-4 2 3 16,-3 5-1-16,0 9 4 0,-8 9-1 15,-1 9 1-15,-5 7 12 16,1 7-16-16,0 14 16 0,2 9 30 0,1 16-6 15,-2 4-25 1,1 4-12-16,2 2-8 0,-4-3-8 0,3-8 1 16,-2-3-2-16,-3-7-2 0,1-2-24 0,-2-5-9 15,-2-3-29 1,2 0-62-16,-1-2-61 0,-4-3-93 0</inkml:trace>
  <inkml:trace contextRef="#ctx0" brushRef="#br0" timeOffset="31680.0444">11482 11918 522 0,'0'-21'0'0,"1"3"252"15,-1 1-170-15,0 5-8 0,0 1-18 16,0 3-1-16,-3 3-9 16,2 1-11-16,-1 4 1 0,-2 0 1 0,-3 16-18 15,-4 11-9-15,-2 14 13 16,-1 14-2-16,0 3-10 0,0 6-9 15,3-1 1-15,-1-6-2 16,2-1-1-16,-1-7 0 0,2-7 0 16,-3-5-13-16,5-10 4 0,0-5-1 0,0-8-4 15,4-4 10-15,1-8-7 16,1 0-7-16,1-2-9 0,3 0-15 0,0-9-12 15,7-5 47 1,1-9-12-16,1-5-3 0,2-4 15 0,0-4 2 16,-1-3 5-16,1-7 0 15,1-9 0-15,0-4 3 0,0-5 4 16,0 1 5-16,3 0 0 15,0 1-1-15,1 3-1 0,-2 5-2 0,0 4 5 16,-3 3 1-16,-3 9 7 0,-1 8 2 16,-3 8-6-16,-3 11-5 15,-2 5 8-15,0 5-5 0,-2 3-6 0,3 15-10 16,-3 15 2-16,-1 14 35 15,-5 16-9-15,-1 6-9 0,-1 9-4 16,2-1-6-16,3-2-3 16,-1-3-4-16,0-3 1 0,1-7 0 0,2-4-2 15,1-6 0-15,3-11-13 0,1-6-19 16,2-8 3-16,3-4-9 15,-3-8-36-15,-1-2-5 0,1-3-42 0,-5-4-75 16,1-5-36 0,-2 0-202-16</inkml:trace>
  <inkml:trace contextRef="#ctx0" brushRef="#br0" timeOffset="31850.0446">11399 12230 586 0,'23'-12'0'0,"3"0"282"0,0 4-217 0,0 1-51 15,-2 1-12-15,-2 0 0 16,-1 4-4-16,-2-2-47 0,-2 4-57 16,-2 0-28-16,-4-1-56 15,-3 1-258-15</inkml:trace>
  <inkml:trace contextRef="#ctx0" brushRef="#br0" timeOffset="34330.0481">11738 12080 543 0,'6'-9'0'16,"0"2"246"-16,0 4-135 16,0 3-48-16,3 7-15 0,-3 8 5 0,1 10-2 15,-2 6-8-15,-4 5-3 0,0 0-12 16,-1-4-4-16,-1-2-3 15,-3-5-4-15,-2-4-8 0,2-3-2 0,-4-4 1 16,2-4-4-16,-1 0-4 16,2-3 0-16,3 0 5 0,-3-3-5 15,4-1 0-15,1-1 3 16,-2-2-3-16,2 0-9 0,0-2 0 0,5-5-2 15,3-5 16 1,1-5-3-16,3-2-4 0,2-8 0 0,1-3-4 16,2-3-3-16,1-6 1 0,2-1 1 0,-4 3 0 15,1 3 3 1,-3 9 4-16,-5 7 0 0,0 5-2 0,-1 11 1 15,-2 2-4-15,2 8 3 16,-3 11 0-16,-3 8 2 0,-1 6 0 16,-1 4 8-16,0 4-8 15,0-7 0-15,-1-3 9 0,-3-4-8 0,3-6 5 16,1-2-3-16,-2-4-1 15,2-3 2-15,-2-4 0 0,0-4-4 16,1-4 0-16,1 1 4 0,0-1-5 0,0 0 2 16,0 0 9-16,1-5-9 15,3-8-2-15,1-2-12 0,3-3-3 16,2-7 5-16,1-2-2 15,2-1 0-15,0-7 4 0,3 0-2 0,-2-1-2 16,1 6 6 0,-2 8 0-16,-4 10 1 0,-3 8 6 0,0 4 0 15,-3 12-14-15,1 6 14 0,1 10 0 0,-4 6 5 16,0 4-3-1,1-1 0-15,-1-4-3 0,2-4 2 0,-1-6 1 16,0-5-3-16,4-5 2 16,3-4 4-16,0-4-4 0,1-2 7 15,3-3-4-15,-1 0 0 16,0-3-2-16,2-1-1 0,0-4-1 0,-2-2 0 15,1-4-11-15,-3-2 4 16,0-3 0-16,-3-5-7 0,-3-1 5 16,2-2 6-16,0-5 1 0,-2 3 2 0,2-2 0 15,-2 7 0-15,-3 7-1 16,2 8 2-16,-3 4 0 0,0 5-2 15,0 6-2-15,0 15-4 16,-4 11 13-16,1 12 7 0,0 6 16 0,-1 4-15 16,-1 5-3-1,-1 3 4-15,-3 4-3 0,-2 4-8 0,-2-3-3 16,-1-1 2-16,0-8-2 15,3-11-2-15,1-7-20 0,3-9 10 16,0-5 5-16,1-6-10 0,2-5 7 0,3-7-3 16,0-3-9-16,0-5 12 15,1-1 11-15,-3-7 0 0,2-7-4 16,1-4 1-16,0-8-1 15,0-3 2-15,1-7 0 0,2-7-3 0,4-8 1 16,3-8-5-16,0-6 1 16,5-7 5-16,3-2 0 0,2-2-2 15,0-1 2-15,4 0 2 0,-2 5-1 0,1 13 0 16,-3 14 9-16,-2 15 3 15,-4 15 5-15,2 8-2 0,-2 8-4 16,2 11 2-16,-4 10 6 16,2 10-1-16,-6 6-8 0,-3 7-3 0,-4 4 0 15,-1 0 1 1,-4 0-6-16,-6-7-2 0,-2-2 0 0,-4-6 4 15,-5-2-3-15,-3-6 0 16,0-5-2-16,1-5-18 0,1-5 6 16,4-4-1-16,2-1-8 0,6-5 3 0,3 0 1 15,4-2-6-15,3-4 12 16,0 0 3-16,3 1 0 0,5-1 6 15,2-1 2-15,3-2 0 16,4-1 2-16,4-2 3 0,3-3 8 0,0 1 0 16,3-3-1-16,1-3 3 15,3-3 2-15,-2-4 2 0,4 1-1 16,1-4-3-16,0-3-5 15,-2-1 0-15,-3-6-2 0,-1-2-3 0,-6-1-3 16,-5 0 2-16,-4-3 1 0,-6 3-4 16,-3 2 0-16,-4 2 8 15,-2 8-5-15,-2 9 2 0,0 5 3 0,1 10-2 16,-1 5-2-1,-2 2-7-15,-2 11-2 0,-5 11 5 0,-1 12 0 16,-3 10 3-16,0 4-2 16,3 6 0-16,0 1-1 0,3 1 0 15,5-3 2-15,2-5-3 0,4-6 1 0,2-7 0 16,4-11 0-16,4-1 0 15,0-6-5-15,2-5-4 0,1-2 1 16,0-5-2-16,-1-3-7 16,0-2 7-16,1 0-7 0,-1-7 2 0,-1-4 9 15,0-3-3-15,-1-6-5 16,2-1 11-16,-2-8-2 0,-1-3 4 15,2 0 2-15,0-1-1 16,-3 7 0-16,-2 8-1 0,-4 9 1 0,-2 7 0 16,0 4 0-16,2 10-11 0,-2 8 3 15,0 9 11-15,1 2-2 16,3-1-2-16,2-4 2 0,1-7 1 0,4-4-2 15,-1-6 0 1,2-3 2-16,3-5-2 0,-2-1 18 0,4-7-1 16,-3-5-5-16,0-1 1 15,3-8-8-15,-3 2-1 0,0-5-1 16,-1-3-2-16,0-2 2 15,-1-5-2-15,0-4 0 0,-2 0 0 0,2-7 6 16,-2-1-4-16,2-3 0 0,0-2 0 16,-1 1-3-16,0 6 0 15,0 2 0-15,-3 12 0 0,-3 9 5 0,-3 11 3 16,-2 6 8-16,0 4-11 15,0 14-10-15,-6 13 3 0,-3 17 4 16,-6 14 22-16,1 13-14 16,-5 14-1-16,-3 12 0 0,-6 9-2 0,-3 11-4 15,-1 1 2-15,-2-4-3 0,5-6-4 16,0-16-23-16,7-14 5 15,5-12-17-15,4-11-3 0,5-9-19 0,4-7 23 16,4-8-15 0,0-10-29-16,2-6 0 0,5-7 13 0,4-8-3 15,4-5 2-15,3-10 52 16,0-6 18-16,2-5-2 0,0-5 0 15,0-5 20-15,-3-8-11 16,0-6-5-16,-1-7-1 0,-2-9 19 0,-3-4 11 16,-3-1-3-16,-5 0 12 0,0 7-2 15,-3 8 2-15,0 11 4 16,-1 9-5-16,1 8-1 0,0 9-1 0,0 4-13 15,1 3-17-15,3 0-9 16,4-2 0-16,3-1 0 0,0-1-1 16,3 0 1-16,2-1 0 15,-3-4 0-15,3 6-1 0,1-1 1 0,0 5-4 16,0 2 3-1,1 0 2-15,1 2 0 0,-3 2 4 0,0 1-3 16,-2 4-3-16,-4 0 2 0,-1 4-1 0,-5 8-4 16,-3 8 3-1,-1 2 2-15,-2 6 3 0,-3 2 1 0,0-2-2 16,4-1 0-16,1-4-1 15,0-1 0-15,3-5-1 0,2 0 1 16,0-1-2-16,1-5 0 16,1-1 0-16,0-6 2 0,0 1-2 0,1-3 0 15,1-2 0-15,1-2 0 0,3-6 2 16,0-5 3-16,0-4-6 15,3-5 2-15,0-7 2 0,-1-3-4 0,0-4 2 16,-4-1 0-16,-1 1-1 16,-2 2 0-16,-6 3 2 0,-2 7-2 15,0 9 0-15,-3 5 0 16,-2 10-7-16,-6 6-1 0,-1 13 6 0,-4 9 1 15,-3 10 2 1,5 7 0-16,1 0-2 0,3-2 2 0,4-3 0 16,5-9-1-16,0-7 0 0,2-2 2 0,5-8-2 15,5-3 0 1,3-6 0-16,3-5 0 0,3 0 6 0,3-5-1 15,3-6-3-15,-1-3 1 16,-3-5-2-16,-1-3-2 0,-4-2 2 16,-1-3 5-16,0-1-6 15,-2-4 0-15,0 0 2 0,-1-2-2 0,-1 3-1 16,0 4 0-16,-5 6 1 15,-3 9 0-15,-2 7 0 0,-1 5 22 16,-1 12-20-16,0 9-4 0,-6 11 4 0,-2 7 7 16,0 1-6-16,2 3-1 15,-1-7 3-15,2-2-2 0,4-4-3 16,-1-6 0-16,2-2 1 15,2-7-20-15,0-3-12 0,2-4-11 0,-1-3-26 16,-2-3-37 0,-1-2-72-16,0-4-157 0</inkml:trace>
  <inkml:trace contextRef="#ctx0" brushRef="#br0" timeOffset="34500.0483">13390 11755 561 0,'8'-5'0'0,"2"1"102"0,-1 0-99 15,-1 1 0-15,-2 3-4 16,-3 0-15-16,-3 0-26 0,0 0-10 16,-7 0-3-16,-6 0 39 0,-5 3-69 0,-2-3-85 15</inkml:trace>
  <inkml:trace contextRef="#ctx0" brushRef="#br0" timeOffset="34660.0486">12673 11800 687 0,'4'0'0'15,"3"0"-73"-15,1 0-187 0</inkml:trace>
  <inkml:trace contextRef="#ctx0" brushRef="#br0" timeOffset="51210.0717">12338 13211 485 0,'-1'5'0'0,"-3"4"63"0,-1 3-5 16,-4 6-2-16,-3 3-6 15,-2 5-3-15,-3 4 6 0,-2 6-14 16,-1 8-14-16,-3 6 0 16,1 5 4-16,2 7-10 0,2 0-4 0,5 3-5 15,3-3-3 1,5-5-2-16,5-7 0 0,0-7-5 0,7-4 0 15,5-5 23-15,-1-2-6 0,4-1 6 0,-2-1-7 16,3 0-3 0,1 0 4-16,-2 0-4 0,3 0-5 0,-2-2-3 15,1-3 0-15,-1-3-6 16,0-5 2-16,1-4 0 0,-1-2-2 15,-1-5-6-15,1-3-31 16,0-3-37-16,0-1-116 0,1-11-101 0</inkml:trace>
  <inkml:trace contextRef="#ctx0" brushRef="#br0" timeOffset="51750.0725">12513 13571 750 0,'13'-24'0'16,"2"-6"147"-16,5 3-79 0,2 2-18 15,3 4-15-15,1 5-11 0,-2 4-7 0,1 4 0 16,-3 6-6-16,-5 2-2 15,-3 2 2-15,-4 6-3 0,-4 1-2 16,-3 3 8-16,-3 5 1 16,-1 5-3-16,-8 0-5 0,-1 3 1 0,-1 2-8 15,0-4 0 1,1-2 5-16,4-3-7 0,1-6 2 0,3-5 0 15,2 0 0-15,0-4-8 0,0-1 4 0,3 1-2 16,2-1 0 0,0 0 4-16,2-2-3 0,0 0 1 0,2-4 3 15,3-1 0-15,1-3-2 16,2-1 4-16,3 4 2 0,-2 0-4 15,3 6 2-15,-1 3-1 16,0 6 0-16,-1 7 0 0,0 0 0 0,-3 4 0 16,-2 2 0-16,-2-2 0 15,-4 1-1-15,-2 0 2 0,-4 2-2 16,-1-3-1-16,-5 3 1 0,-8 1 2 0,-3 3 2 15,-4-1-2-15,0-2 2 16,-3 0-3-16,3-5 0 0,0-2 1 16,1-2-1-16,4-4 0 15,1-4-23-15,5-3-8 0,3-5-2 0,2 0-5 16,3-10-37-16,2-5-40 15,2-6-67-15,5-4-124 0</inkml:trace>
  <inkml:trace contextRef="#ctx0" brushRef="#br0" timeOffset="52180.0731">13045 13355 610 0,'0'0'0'15,"-1"7"106"-15,1 13-55 16,-3 2 24-16,1 6-22 0,1-1-12 15,-1-1-1-15,0-1-23 0,0-1-4 0,-2-7 8 16,2 1-1-16,-3-2-6 16,1-1-13-16,1-1 1 0,0-1 3 15,2-1-7-15,0-5 2 16,1 2 0-16,0-6-20 0,2-1-6 0,3-1-1 15,2-2 9-15,2-6 14 16,4-7 8-16,1-5 0 0,3-1 1 16,-1 0-3-16,2 4-3 15,-2 3 2-15,0 4 3 0,1 6-5 0,-4 3 2 16,2 5-2-16,0 7 2 0,-2 5 6 15,1 4-2-15,-2 1 2 16,-5-1 2-16,2 0-5 0,-5-6-1 0,-3 1 11 16,-1 1 4-1,-2-2-1-15,-5 2-4 0,-1 2-3 0,-3-1-5 16,0 0-1-16,-4 1-1 15,2-2-4-15,1-2 2 0,-3 0-2 16,5-6-22-16,0-2 9 16,4-2-15-16,0-5-54 0,2-2-25 0,3-8-60 15,-1-7-163-15</inkml:trace>
  <inkml:trace contextRef="#ctx0" brushRef="#br0" timeOffset="52360.0733">13055 13363 699 0,'8'-24'0'0,"5"-7"229"0,2 0-150 15,3-1-25-15,2 0 2 0,4 2-5 16,2-1-21-16,2 2-17 16,2 0-10-16,-1 7-2 0,-2 0-1 0,-1 5 0 15,-3 4-35 1,-3 2-45-16,-4 7-10 0,-4 2-79 0,-6 1-192 15</inkml:trace>
  <inkml:trace contextRef="#ctx0" brushRef="#br0" timeOffset="54830.0768">13984 13283 477 0,'-3'-12'0'16,"-1"-3"176"-16,1-1-93 16,0 1 0-16,-2-2-24 0,1 2-16 15,-3 1-6-15,0 2-1 0,-1 3-8 0,-1 3-17 16,-1 4 3-16,0 2-9 15,1 7-3-15,-2 5 0 0,1 6 0 16,-2 2 8-16,-4 7 2 16,4 3-4-16,-3 3 2 0,-1-1-3 0,4 9-1 15,3-3-3-15,3 1-1 16,3 2 0-16,3-12-2 0,0-6 0 15,6-7 0-15,2-4-4 0,3-9 2 0,3-3-3 16,3-5 6-16,0-7 3 16,1-5-6-16,0-3 4 0,-1-1-2 15,-4-3-9-15,-3-1-6 16,0 1 7-16,-5 1 0 0,-1 0 0 0,-2 4 4 15,0 4 2 1,-2 1-4-16,0 7 2 0,0 4 1 0,0 3-1 16,0 2-17-16,0 11-30 15,0 6 43-15,2 3 8 0,2 0 0 16,1-5 3-16,1-3-2 0,1-7 6 0,0-3 8 15,-3-4 9-15,4-1-6 16,0-7-4-16,1-4-3 0,3-2-7 16,0-6-1-16,0-4-1 15,0 2-4-15,-1-2-10 0,-3-3 5 0,0 6-4 16,-3-4 5-16,-1 3 5 15,-4 1 2-15,0 2 0 0,0-1-1 16,-6 3 0-16,2 4 1 16,1 2-1-16,-1 4 3 0,3 5-1 0,-1 2-3 15,-2 5-8-15,4 14-2 0,-2 7 22 16,0 6-5-16,2 7 4 15,0 2 5-15,2 2-1 0,2 1 0 0,1-3-2 16,-1-3-3 0,-1-3 1-16,0-6-3 0,-2-5 1 0,1-2 7 15,-1-3-2-15,0-5-2 16,-1-3-2-16,0-2-2 0,0-5 0 15,0-1 4-15,0-3 3 0,-1 0 3 0,-2 0 5 16,2-1-5-16,-2-1-14 16,0-2 1-16,-1-4-3 0,1 2 0 15,-1-2-2-15,3-1 1 16,-1 4 2-16,1-5-4 0,1 3 4 0,0-1-3 15,0 2 2-15,0-1 2 16,1 3 0-16,0 0-2 0,-1 1 0 16,1 0 1-16,-1-1 0 15,0-1 0-15,0 0 1 0,-2-2-3 0,2-2 0 16,0-2 0-16,0-6-3 0,3 1 4 15,3-4-2-15,0-1-2 16,2-4 3-16,0-1 0 0,0-3 0 0,0 1-10 16,-1 5 3-1,-1-1-2-15,1 7 5 0,-2 9 0 0,-2 3 0 16,1 5 3-16,1 6-2 15,1 10-4-15,1 9 4 0,2 8 4 16,-1-1 3-16,-1 1-2 16,3-3-1-16,-5-7 1 0,0-3 1 0,0-3-1 15,-2-7 0-15,0-3 4 0,-2-4-1 16,-1-3 2-16,0 0 2 15,0 0-1-15,0-3-5 0,0-4-1 0,0-3-3 16,0-7-8-16,0 3-1 16,2-3-2-16,1-4-2 0,1-2 6 15,0-3 4-15,1-3-4 16,0-3 7-16,2 1-7 0,3 4 3 0,-3 5 2 15,1 6 0-15,-1 8 2 0,-2 8-1 16,3 2-1-16,-3 16-4 16,3 11 7-16,-3 4 0 0,1-1 16 0,-1-4-8 15,0-5 2 1,2-6 0-16,0-5-2 0,3-2-3 0,0-8-5 15,4-2 0-15,0-8 7 16,1-6-5-16,3-5 1 0,-2-3-1 16,-2-2-2-16,-1-1 0 15,-5 1 3-15,-2-1-3 0,-1 2 0 0,-4-4 4 16,3 3-6-16,-3 0 4 0,1 0-3 15,1 5 1-15,-3 6 0 16,0 5 2-16,0 7-2 0,0 2 0 0,0 15-13 16,0 11 6-16,0 12 12 15,0 8 0-15,-2 6 1 0,1 6 9 16,0 8-5-16,1 4-7 15,0-4-1-15,1-4-2 0,-1-8 0 0,3-11 0 16,-1-5 2 0,0-4-4-16,0-5 4 0,0-3-1 0,-2-5-1 15,0-1 0-15,0-4 1 0,-1-3-1 0,-2-5-4 16,3-2 0-1,-2-4-2-15,1-3 8 0,-3 0 3 0,2-8-9 16,-2-5 1-16,2-4 3 16,0-8 0-16,-1-5-1 0,1-5 1 15,2-6 0-15,-2-7-3 16,1-3 2-16,2-6-9 0,1-6 5 0,1 0-2 15,1-7-1-15,1 2 6 0,-1 3-1 16,2 4-1-16,1 1 4 16,1 6 0-16,2 4-3 0,1 11 3 0,0 12 0 15,1 7-5-15,-2 10 5 16,1 8 0-16,1 2 6 0,0 11 1 15,1 10 1-15,0 4 1 16,-3 5-1-16,1 3-5 0,-4-6 1 0,-1 0 0 16,-5 1-5-1,-1-2 2-15,-6 1 8 0,-7-1-5 0,-3-1 5 16,-2 0-2-16,-1-3-5 0,2-3 3 0,0-4-4 15,2 0 0 1,4-7 0-16,-1 1-2 0,5-4-55 0,-3-1-33 16,-1-3-40-16,1 1-98 15,-4-2-297-15</inkml:trace>
  <inkml:trace contextRef="#ctx0" brushRef="#br0" timeOffset="57210.0801">14774 13038 566 0,'-1'0'0'0,"1"-3"244"16,3-6-206-16,4-5 9 16,5-5 4-16,1-8-2 0,2-2-9 0,1-8-19 15,0-5 6-15,-2-5 22 0,-1-4-11 16,-2 0-9-16,-4 3-2 15,-4-1-9-15,-3 3 1 0,-1 5-8 0,-1 3-7 16,-2 8-4-16,-1 6 0 16,0 8 4-16,1 9-4 0,-2 4 0 15,1 3 0-15,-4 10-4 16,0 11 0-16,-3 13 6 0,-2 13 2 15,2 15-3-15,-1 8 2 0,2 8 0 0,3-3-5 16,2-3 4-16,6-9 0 16,0-9-3-16,6-14 2 0,6-8-2 15,1-13-2-15,3-3 3 16,-1-7 0-16,1-7-3 0,2-2 3 0,2-7 0 15,-2-8 2-15,2-4-2 16,-1-5 0-16,-2 0 0 0,-3-1-7 16,-2-1-1-16,-5 0-1 15,0 0 6-15,-6 3 2 0,1-1-1 0,-2 5 3 16,0 4-2-16,0 6 1 0,-2 6 0 15,2 3 0-15,0 1-16 16,0 13-13-16,0 7 26 0,3 6 3 0,2 2 0 16,0-3 4-1,2-4-4-15,2-5 0 0,-1-7-1 0,2-5-3 16,0-3 3-16,-1-2-1 15,0-5-1-15,4-10 5 0,1-3-1 0,3-5-1 16,2-6 0 0,-2-1 2-16,1-3-2 0,-3-5 0 0,-4 1 1 15,-1-5-1-15,-4 0 0 0,-4 0 4 16,0-3-4-16,-2-2 0 15,0-2 1-15,0-1-1 0,0-3 0 0,-4 4 1 16,4 3-2-16,-2 8 2 16,2 11-2-16,0 11-4 0,-1 9 7 15,1 7-3-15,1 10-7 16,-1 18-13-16,-1 20 27 0,1 18 5 0,-2 15-1 15,2 14 5-15,0 9-4 0,2 5-1 16,-2 0-5-16,0-5-7 16,3-5 4-16,-3-7 4 0,0-7-7 0,0-5 2 15,0-9-2-15,0-6-6 16,0-8 0-16,1-8-10 0,2-11-13 15,1-6-4-15,-2-3-19 16,0-13 21-16,3-8-21 0,0-8-33 16,7-14 21-16,0-11-14 15,-2-7 5-15,2-8 39 0,-2-9 32 0,-3-5-2 16,1-8 5-16,-6-6 0 0,-2-7 0 0,-5 0 2 15,-5 0 2 1,-4 8 7-16,-1 6 23 0,-4 13-5 0,2 12 23 16,3 6 0-16,3 6 1 15,3 0-42-15,3 0-8 0,4 5 5 16,1 2 0-16,1 4-3 15,7 0-3-15,4-5-2 0,4 1 0 0,3-4 4 16,0 3-6-16,0 0 2 16,-2 2 0-16,0-3 2 0,-1 2 4 15,-2 1 3-15,-2 2 2 0,-3 0 6 0,-1 1 0 16,-1 2 0-16,-1 4-8 15,-1 2-5-15,-1 3-4 0,0 2 0 16,-2 5-5-16,-1 10 4 16,-1 8 2-16,2 11 4 0,-6 5 2 0,1 0 2 15,1-3-4 1,1-1-4-16,1-8 11 0,3-4-6 0,4-8-4 15,-1-7-2-15,3-2 0 0,0-6 1 0,4-2-1 16,3-10 0 0,3-4 7-16,3-5-5 0,1-1 0 0,1-5 0 15,-3-1-4-15,0-6 4 16,-6 2-1-16,-2 1-2 0,-3 0 2 15,-4 0 1-15,-2-1-1 16,-2-1 2-16,-2 3-3 0,-1 3 0 0,-5 9 4 16,-1 6-1-16,-2 10-3 15,1 5 0-15,-3 15-7 0,2 10 6 16,-1 9 1-16,2 6 0 0,2 1 2 0,0-4-2 15,4-3 3-15,2-8-3 16,1-7 0-16,4-5 0 0,1-8-4 16,1-4 5-16,3-2-2 15,0-3-1-15,3-7 3 0,1-3 2 0,0-5-1 16,1-1-1-1,-1-1 0-15,-1-3-1 0,1-2 0 0,-2 0 2 16,-1-5-2-16,1 2-2 16,-3-2 1-16,-1-2-1 0,1-1 0 15,-2 5-3-15,-2 2-5 0,-2 9 6 0,-2 6 2 16,0 3 3-16,-1 5-1 15,0 8 0-15,0 10-10 0,0 6 15 16,1 4 1-16,1 1-3 16,1-3-1-16,0-2-1 0,4-5-1 0,-1-3 0 15,0-6 0-15,2-1 0 16,-2-4 0-16,2-3-3 0,3-2-12 15,-1-1-14-15,3-5-36 0,0-4-43 0,0-4-10 16,-1-3-29-16,-1-3-25 16,-1-2 55-16,-1-2 50 0,-3-2 56 15,-1-1 22-15,-2-3 71 16,-3-3 20-16,0-1-47 0,-2 1-1 0,-1 8 0 15,-2 7-1 1,-1 7 13-16,-1 4 3 0,0 7-6 0,0 0-16 16,0 7-6-16,3 10-12 15,-1-1-5-15,4 5 0 0,1-2-1 16,0-2-5-16,6 0 1 0,5-3-1 0,2 0 10 15,3 0 6-15,2 0-4 16,-3 0-1-16,1 0-4 0,-4 3-11 16,-4-4-9-16,-1 2-3 15,-2-2 2-15,-4-2-3 0,2 3-1 0,-3-5 0 16,-2 4 0-16,-3-2-55 15,-10 2-38-15,-1 1-61 0,-8-2-343 16</inkml:trace>
  <inkml:trace contextRef="#ctx0" brushRef="#br0" timeOffset="57360.0803">15597 12175 854 0,'0'-13'0'16,"-1"6"69"-16,1 2-64 0,-2 4-10 15,-1 1-173-15,-4 0-209 0</inkml:trace>
  <inkml:trace contextRef="#ctx0" brushRef="#br0" timeOffset="57490.0805">14862 12426 670 0,'11'-19'0'0,"11"0"-3"0,5 2 2 16,1-1-492-16</inkml:trace>
  <inkml:trace contextRef="#ctx0" brushRef="#br0" timeOffset="57810.081">16032 11685 784 0,'20'-17'0'0,"6"4"233"0,3 5-151 16,3 8-11-16,4 5-14 16,2 14-17-16,4 10-11 0,-1 10-12 15,-2 14-6-15,-8 13-8 16,-6 16 4-16,-8 12 1 0,-7 3-2 0,-4 0-7 15,-5-12 0-15,-4-5-8 0,-4-8-5 16,-8-4 3-16,-1-1-11 16,-3-1-4-16,-5-2-14 0,-2 0-33 0,-5 1-63 15,-3-2-76 1,-6-2-106-16</inkml:trace>
  <inkml:trace contextRef="#ctx0" brushRef="#br0" timeOffset="69110.0968">17603 9172 261 0,'0'0'0'0,"0"-4"188"0,3 0-101 15,-3-3-3-15,0-1-13 16,0 2-11-16,0-2-2 0,-3 1-14 15,3 0-10-15,0-1-6 16,0-1-10-16,0-2 3 0,0 0 4 0,0 0-4 16,-3-1-3-16,-1-1 1 15,-2 1-3-15,-1-1 0 0,-4-2-3 16,-2-1-2-16,-2 4-1 0,-3-2-2 0,-3 3-4 15,-3 2-2-15,-3 2-4 16,-2 2 4-16,-3 5-1 0,1 0-1 16,-1-3 0-16,-2 1 3 15,1-5-2-15,0 2 0 0,-1 0 1 0,-1-2 1 16,-1 3 3-1,-2 4-3-15,-2 0 5 0,2 4-7 0,-3 6-1 16,1 4 0-16,3 1 0 16,-3 0 0-16,6 2 0 0,-2-1 0 15,4-1 1-15,1 1-2 0,2 1 2 0,0 3 3 16,4 2 1-16,2 8 1 15,0 3 1-15,4 5 1 0,3 2-1 16,1 6 0-16,4 4-5 16,1 1 3-16,1-2-1 0,1 0-3 0,1-3 5 15,2 1-3-15,3-1-1 16,1 2 2-16,1-2 2 0,0 1-1 15,5 0-2-15,0-1 0 0,2-1 3 0,1 3-1 16,0-1 1-16,0 0 3 16,-2 1-1-16,0 0-1 0,4-2-1 15,-2-2 1-15,5 0-3 16,1-3 1-16,5-3-6 0,3-1 2 0,4-1 3 15,3-5 3 1,4-4-12-16,5-7 7 0,-1-1 1 0,3-3 0 16,0-5 2-16,-1-1-7 15,2-6 4-15,-3-2 11 0,2-1-4 16,3-1 0-16,-1 0 1 0,2 0-11 0,2-6 2 15,1-2 5-15,1-5-3 16,-2-4 0-16,0 2-2 0,-2-5 3 16,-1-1-5-16,-1 0 2 15,-4-6 0-15,1 0 2 0,-2-4 2 0,-3-1 5 16,1-2 1-16,-1-4 0 15,-3-3-3-15,1-3-3 0,-2-3-4 16,-3-5 3-16,-2-2-2 16,-5-4-3-16,-2-1 2 0,-6 1 3 0,-5-1 1 15,-3 4 3-15,-4 4 0 0,-3 0 1 16,-4 0-3-16,-3 3-1 15,-4-1-3-15,-1 1 0 0,-1-1 0 0,-4-2-3 16,-2 0 2 0,-4 1-1-16,-2 2 0 0,0 4 0 0,-1 3 4 15,1 2-4-15,0 8-3 16,1 4 3-16,1 5 0 0,-2 4-3 15,-2 2 3-15,2 6 0 0,-4 3-11 0,-1 4-18 16,-1 3-19-16,0 6-23 16,-2 9-10-16,-1 6-60 0,-2 8-26 15,-6 0-64-15,-2 0-245 16</inkml:trace>
  <inkml:trace contextRef="#ctx0" brushRef="#br0" timeOffset="74480.1043">17139 7825 395 0,'-1'-12'0'15,"1"3"96"-15,0 0-55 0,0 0-14 0,-1 0 15 16,1-2 13-16,-3 0 6 16,3 2-15-16,0-1-3 0,0 2 3 15,-1 2-10-15,1 2 1 16,0 1 0-16,0 1-19 0,6 0-15 0,6 2 1 15,6 0 2-15,9 4-1 16,4-4-1-16,5 0 2 0,4 0 7 16,5-9 16-16,3-1 7 0,5-4 4 0,3-1 5 15,5 5-21-15,1-2-6 16,6 5-7-16,1 1-5 0,3 2-4 15,3 1-1-15,0 0 0 16,3-1 0-16,0 0-1 0,2 1 0 0,3-4 0 16,3 2 7-1,11 1 6-15,3-5 9 0,10 1-10 0,4-2-5 16,0-1 16-16,-1-1-6 15,-2 0-1-15,-4 3-3 0,-3 0-4 16,-5 1-5-16,-5 4 0 0,-8 0-5 0,-4 2 2 16,-3 0 0-16,-3 2-1 15,-3-3 0-15,-4 3 2 0,-4-2-3 16,-7 2 2-16,-8-1-2 15,-12-2 0-15,-11 2 2 0,-11-1 1 0,-10 1-3 16,-6-2 2-16,-2-1 4 16,-5 0-9-16,-3-1 1 0,-7 0-4 15,0 2-15-15,-1 2 1 16,2 0-9-16,1 1-18 0,2 0 6 0,1 0-1 15,3 0-9-15,1-1 9 0,2 1 0 16,3 0-13-16,0 0 15 16,2 0 21-16,0 0 8 0,1 0 0 0,0 0-20 15,0 0-81 1,1 0-55-16,-1 0-32 0,1 0-179 0</inkml:trace>
  <inkml:trace contextRef="#ctx0" brushRef="#br0" timeOffset="75460.1057">16949 8990 660 0,'31'-14'0'0,"9"1"90"0,1-3-4 0,-1 1-20 16,3 0-30-16,0 1-1 0,4 1 1 16,5-1-9-16,4-1-15 15,5-2 0-15,10 1-2 0,6-3-6 0,8-1-1 16,10-1-1-16,7-6-2 15,9 1 0-15,4-4 8 0,4-3 4 16,5 1 8-16,4-4 7 16,6 0-3-16,-2 2 0 0,2-2-3 0,-5 4 3 15,-2 0-3 1,-2 4-10-16,-2 0-4 0,4 2-3 0,-2 4 0 15,1 1-2-15,-3 2-3 0,-4-2 2 0,0 1 3 16,3-3-5 0,2-2 2-16,-2 1 16 0,-1-2-1 0,-5 2-1 15,-4-1 0-15,-4 4-8 16,-4-1 1-16,0 4-5 0,-8 0-2 15,-5 5 2-15,-11-3-3 16,-9 2 0-16,-8-1 0 0,-8-2 0 0,-2-3 1 16,-4 3 1-16,0-1-2 0,2 1 0 15,-1 0 0-15,-2-1-1 16,3 3 2-16,-4-1-1 0,0 0 0 0,0 3 0 15,-3-1 1-15,-5 2 0 16,-4 4-1-16,-4-1 0 0,-5 2 1 16,-1 2-1-16,-1-1 0 15,0 1 0-15,3 1 0 0,-3 1 0 0,-1 0 0 16,-3 1 0-1,-2 2 0-15,-6 0-1 0,-5 0-18 0,-3 5-16 16,-4 0-24-16,0 5-49 0,-13 8-18 0,-10 6-88 16,-9-1-212-1</inkml:trace>
  <inkml:trace contextRef="#ctx0" brushRef="#br0" timeOffset="76380.107">17358 10164 622 0,'2'0'0'0,"-1"0"56"0,0 0-58 15,1 0 4-15,-1 0 22 16,2 0-4-16,-2 2 5 0,2 2 4 15,-1 4 7-15,2 0 2 0,0 3-2 0,0 6-12 16,-1 2-7-16,-1 4-3 16,-2 6 6-16,0 5 2 0,-2 2-6 15,-1 6-3-15,0-2-1 16,1 3-3-16,1 1-2 0,1 1-3 0,0 3 0 15,0 0 1-15,0 1-2 16,1-2-4-16,4 2 2 0,2-5 4 16,2 1 2-16,3-1-1 0,2-1 2 0,4-1 2 15,4-6 1-15,6 1-1 16,4-5 3-16,6-3 0 0,9-3 1 15,5-4 5-15,12-3-5 16,6-4-1-16,4 1-1 0,8-4 1 0,4-2-2 16,0 0-4-1,6-5 0-15,1 2-3 0,5-3 3 0,11-1 1 16,2-1 2-16,3-2 3 15,3-3 0-15,0-6-2 0,1 0 5 16,-1-2-3-16,0-1-3 0,-3 4 3 0,0-1-4 16,-5 0 1-16,-5 2-5 15,-10 0 0-15,-3 1-4 0,-5 0-2 16,-4-2 2-16,-2 1 1 15,-3-1-3-15,-5 3 2 0,-5-2-1 0,-7 1 0 16,-10 1 0-16,-6-1 0 16,-12 4 0-16,-6-3 0 0,-7 2 1 15,-9 2-6-15,-5 0-15 16,-4 1-16-16,-1 0-32 0,0 0-14 0,-5 3-55 15,-4 9-82-15,-7 0-4 0,-6-6-186 16</inkml:trace>
  <inkml:trace contextRef="#ctx0" brushRef="#br0" timeOffset="77230.1081">17482 11285 700 0,'7'-37'0'0,"7"14"-16"16,-4 7 23-16,-2 7-9 0,-6 6 4 15,0 3 3-15,-2 7-6 16,0 12-18-16,-2 13 25 0,-4 14 31 0,-2 14-3 16,-2 10 0-16,3 8-12 0,2 5-1 15,4 5 6-15,3 3-7 16,10 0-8-16,9 5-3 0,9 0 5 0,5-2 1 15,8-2 2 1,4-4 8-16,9-6-4 0,4-3 5 0,6-8 0 16,7-5-5-16,9-6 8 15,8-7-6-15,6-8 0 0,7-4 1 16,7-7-5-16,6-2-6 15,8-2-10-15,9-2 9 0,2-2-8 0,3-1 2 16,3-4-1-16,5-1-2 0,4-3 2 16,4-5 0-16,-1-4 2 15,-2-4 4-15,0-3 0 0,1-1-2 0,5-3 1 16,-2-2 0-16,-3-6-5 15,-1-5-3-15,-4-3 2 0,-4-7-3 16,-5-5 1-16,-7-2 4 16,-11-10-2-16,-9-5 3 0,-8-5-1 0,-6-8 1 15,-4-2 0 1,-2-4-1-16,-4-4-5 0,-4 5 0 0,-6 1-1 15,-5 2 0-15,-4 5 1 0,-5 3 0 0,-4 1-1 16,-4 4 0 0,-5 0-8-16,-4 0 6 0,-4 4-1 0,-6 0 4 15,-4 5-2-15,-7 5-10 16,-4 8 2-16,-8 8-3 0,-3 9-18 15,-9 6-18-15,-1 5-53 16,0 9-234-16,-8 3 54 0</inkml:trace>
  <inkml:trace contextRef="#ctx0" brushRef="#br0" timeOffset="82330.1153">22951 11220 406 0,'3'-13'0'16,"2"0"177"-16,0 1-104 0,0-2 7 0,-3 0 1 15,1-1-25-15,-3-1-2 16,0 1-2-16,-2 0-10 0,-4-2-6 15,-4-1 0-15,-3-1-4 0,-5-5-5 0,-5 1-1 16,-1-4-5-16,1 1 2 16,1-2 3-16,5 2-8 0,1 2-7 15,1 2-5-15,-2-2 1 16,0 2-2-16,-2 0-3 0,-3 1 2 0,-1 4 1 15,-5 3-2 1,-1 4 0-16,-1 1 2 0,1 5-1 0,-6 1 3 16,-1 2-4-16,-3 1 0 0,-1 0-1 0,0 4 0 15,4 1 0 1,-2 3-1-16,2 1 0 0,-2 3-1 0,0 1 0 15,2 3 1-15,-1 1 0 16,0 8 1-16,3 1 2 0,1 7 1 16,3 4 3-16,2 4-4 15,1 6 1-15,3 3 4 0,0 1-3 0,3 2-4 16,-1 0 3-16,1-2-2 15,1 2 0-15,1-1 0 0,3-1 2 16,2 1 0-16,2-1-4 0,1 0 1 0,-2 0 1 16,1 0 4-16,-3-1-2 15,1 1 6-15,0 1 0 0,3 0-7 16,4-1-5-16,1 2 2 15,2-1 16-15,4-4-15 0,0 2 3 0,7-6 5 16,4-1 3 0,0-4-3-16,2-6 11 0,1 1 2 0,0-4-5 15,3 1-3-15,0-6-13 16,4-1 13-16,3 0-10 0,0-4-1 15,3 1 2-15,1-4-8 0,1 0 3 0,-1-4 2 16,2-1-1-16,2 2-3 16,1-3 2-16,3 1-1 0,-1-4 0 15,-2-1 0-15,-2-4 4 16,-1 1-6-16,-2-1 4 0,-3 2-1 0,0-3-1 15,0 0 0-15,0-1 2 16,-1-1-3-16,0 0 2 0,2 0-1 16,0 0 0-16,-2-1 0 0,0-2 0 0,3-3-1 15,3-1 3-15,2-4-1 16,2-2-1-16,-2-2 0 0,1-1 0 15,2-2 0-15,0-1 1 16,1 0 2-16,1-4-4 0,1-2 2 0,0-3 1 16,3-3-1-1,-3-4 4-15,4-1-2 0,-3-6 0 0,0 0-1 16,-1-2-3-16,-3-3-3 15,0-3 7-15,-7-2 0 0,-2 0-4 16,-8 1 2-16,-4 4 5 0,-3 1 3 0,-5 1 3 16,-1 3-5-16,-2 0-2 15,0 4 3-15,-1-2-4 0,1 2-6 16,0-2 4-16,0 0 1 15,1-1-5-15,0 0 2 0,-2-1 0 0,0 0 0 16,-2-3 0-16,0 1 1 16,0 2-1-16,-5 1-2 0,-3 2 2 15,-2 4 0-15,-3-1 0 16,0 5 0-16,0 0-3 0,-3 3 4 0,-2 0-2 15,0 6-3-15,-5-2 5 0,-5-1-2 16,-3 3-7-16,-7-2 6 16,0 0-6-16,-3 3-12 0,0 0 5 0,-1 0-2 15,4 5-9 1,4 2-1-16,3 3-14 0,7 5-30 0,2 0 18 15,1 3-3-15,1 3-22 16,0 2-20-16,-2 8-33 0,-1 9-62 16,-5 3-18-16,-2 2-63 0</inkml:trace>
  <inkml:trace contextRef="#ctx0" brushRef="#br0" timeOffset="116590.1633">13000 6149 497 0,'-8'-13'0'0,"-1"0"179"0,2-2-71 16,-1 2-24-16,-2 0-8 15,2 1-13-15,0 0-7 0,1-2-2 16,2 3-16-16,0 2 0 15,1 2 3-15,0 5 1 0,4 2-4 0,0 1-8 16,4 17-23-16,6 15 0 16,1 22 23-16,4 16 2 0,0 7-15 15,-1-1-6-15,1-5 0 0,0-7-8 0,-3-6-2 16,1-8 4-16,1-6-4 15,-2-7-2-15,0-5 2 0,1-5-2 16,2-8-13-16,-2-5 0 16,-1-10-6-16,1-5-6 0,-2-8 6 0,1-6-1 15,-3-8 8 1,2-7 10-16,-4-5 2 0,-1-6-7 0,-1-3 11 15,-4-4-3-15,0-1 0 0,-1-1 0 0,0-5 2 16,-3-1-2 0,-3 2 0-16,-1 2 2 0,1 10-1 0,-1 4 2 15,0 11-3-15,3 7 0 16,2 6 0-16,1 8 3 0,1 4-3 15,0 1 0-15,0 0 8 16,0 6-10-16,3 8-14 0,3 12 19 0,4 12-4 16,1 11 2-16,4 5 4 15,0 2-3-15,1-5-1 0,-2-5 2 16,1-7-4-16,-1-8 2 0,2-7-2 0,-2-9-3 15,0-5 2-15,0-6-3 16,3-4-9-16,-2-4 8 0,5-11 5 16,-2-6-4-16,-3-6 7 15,3 0-4-15,-3-5-7 0,-3-3 9 0,-1-2 0 16,-5 0-3-1,-5-2 5-15,-1 1 2 0,0-3-4 0,-7-5 0 16,-1 3 3-16,-2-1-3 16,1 8 0-16,2 9 4 0,3 9-3 15,3 7 3-15,1 6-1 0,0 3-4 0,1 2-4 16,4 10-4-16,7 9 8 15,4 12 2-15,1 11 13 0,4 6-9 16,-2 3 1-16,1 0 1 16,-2-2-6-16,-3-5 3 0,-2-4-3 0,-3-5-1 15,-1-7 0-15,-5-4 3 16,0-7-2-16,-3-4 0 0,-1-5 2 15,2-5-1-15,-2 0 4 0,0-3-3 0,0 0-2 16,0-8 1-16,-5-7-3 16,2-9-1-16,-4-9 4 0,1-5 0 15,2-6-2-15,-3-4 0 16,0-5-1-16,-3-2-10 0,2 0 9 0,0 7 3 15,5 9-2 1,2 7 2-16,1 8 0 0,1 7-1 0,7 3-2 16,2 4 2-16,2 1-4 15,5 6 0-15,2 3 1 0,2 5-3 16,1 13 7-16,-2 7-2 0,-2 7-1 0,-2 4 4 15,-4 0 2-15,0 1-3 16,-2-3 1-16,-1-3 3 0,1-5-6 16,1-4 2-16,-1-7 2 15,1-3-4-15,1-5-1 0,-4-5 2 0,2-2-13 16,1 0 0-16,-1-7 7 15,0-4 2-15,1-7 4 0,-2-3 0 16,-1-4-6-16,-2-4 5 16,-3 0-2-16,-2-5 0 0,-1-6-1 0,0 0 1 15,0-1-5-15,-3 3 4 0,2 6 0 16,-1 11 2-16,1 8 3 15,1 9 1-15,-1 4-2 0,1 0 0 0,0 9 0 16,3 6-10 0,3 9 15-16,4 7 0 0,0 3-2 0,3 5 0 15,-2-2-1-15,3 1-2 16,0-2 0-16,-1-6 5 0,1-3-5 15,0-6 0-15,0-2 2 0,0-5-3 0,-1-3 2 16,3-6-1-16,-1-5 0 16,-1-1-3-16,3-9 3 0,0-5 0 15,1-6 1-15,-1-1-3 16,-5-4-22-16,0-3-27 0,-5-1-32 0,-3-3-67 15,-4-3-34-15,-3-3-150 16</inkml:trace>
  <inkml:trace contextRef="#ctx0" brushRef="#br0" timeOffset="116710.1634">13831 5349 700 0,'0'0'0'16,"5"1"39"-1,4 6-39-15,6 5 0 0,3-3-74 0,3 1-117 16</inkml:trace>
  <inkml:trace contextRef="#ctx0" brushRef="#br0" timeOffset="117650.1647">14348 5695 922 0,'-18'-22'0'0,"-5"-5"154"0,0 2-86 0,1 7-21 15,0 4 0-15,5 8-11 0,2 6-11 16,0 5 0-16,1 12 0 16,3 9 8-16,2 6-4 0,8 9-9 0,1 3-11 15,4 5-6 1,5 3 1-16,2 1-2 0,4-4-1 0,5-5 0 15,-3-7-2-15,4-9-33 16,-3-9 10-16,0-6 9 0,0-6 4 16,-2-7 9-16,-1 0-1 15,0-10-2-15,-4-5 4 0,-1-6 1 0,1-8 0 16,-5-8 3-16,1-4-1 0,-2-3-2 15,-4-6 0-15,-1-3 6 16,-5-4-5-16,-6-10 2 0,-1-2-1 0,-4-6-2 16,-4-6 0-16,-2-2 4 15,-2 2-4-15,1 0 0 0,2 10 2 16,2 9 4-16,3 12 5 15,4 16 1-15,4 15-3 0,3 9 7 0,2 10-6 16,3 0-8 0,6 12-4-16,6 19-5 0,4 18 10 0,5 16 18 15,2 12-8-15,0 5-8 0,4 4 2 0,-1 3-5 16,0 1 0-1,-2-8 1-15,-1-9 0 0,-2-15-3 0,-4-15 0 16,0-9 0-16,0-10-4 16,0-7-3-16,0-7-8 0,0-5-7 15,-1-5 9-15,-2-2 2 16,1-10-8-16,-2-3 3 0,-3-4 1 0,-2-6 4 15,-3-6 8-15,-4-3-2 0,-1-5-2 16,0-7 4-16,-4-1 1 16,-3-3-5-16,-1-3 8 0,-3 5-2 0,3 9 1 15,1 8 0-15,0 13 4 16,6 9-5-16,-1 7 2 0,2 2 6 15,2 11-11-15,5 10 0 16,3 11 4-16,2 8 6 0,1 1-2 0,-1 0-2 16,1-5 0-1,-1-3 0-15,1-5-2 0,-2-4 0 0,0-8 4 16,0-3-4-16,2-5 0 0,0-4 0 0,0-4 2 15,0 0-4 1,2-5 2-16,-1-6 0 0,0-1 0 0,0-4-14 16,-2-5 1-16,-2-1-2 15,-5-5 7-15,-1 0 1 0,-3-4-5 16,-1-4 0-16,-5 1 4 15,-3-5-5-15,-2 2 11 0,1 3 0 0,3 3 0 16,0 7 4-16,3 10-3 16,3 6-1-16,0 8 3 0,3 0-2 15,6 9-22-15,3 9 21 0,1 6 4 0,4 5-3 16,0 4 2-16,-2-1 4 15,1-1-5-15,0-4 4 0,0 0-2 16,1-3-3-16,-2-3-2 16,0-1-16-16,-1-5-35 0,1-2-23 0,-2-5-28 15,0-4-67 1,-2-4-69-16,-3-1-168 0</inkml:trace>
  <inkml:trace contextRef="#ctx0" brushRef="#br0" timeOffset="118000.1652">15081 5424 774 0,'0'-7'0'16,"5"-1"103"-16,0-2-51 0,3 2-21 0,2-5-13 16,1-2 5-16,0 1 1 15,-2-6 4-15,-2 1 10 0,1-2 11 16,-5-5 6-16,3 0-17 0,-5 3-8 0,-1-2 0 15,0 1-7-15,-2 2-9 16,-4 0-6-16,-2 1-4 0,0 3-2 16,-2 2-1-16,-2 0 2 15,2 7-2-15,0 2-1 0,0 4 0 0,2 3 12 16,-1 3-6-1,2 12 7-15,2 11-6 0,0 8-3 0,4 7 5 16,1 7 4-16,0-1 0 16,5-1-1-16,2-1-5 0,5-6-5 15,-1-7 3-15,3-3-2 0,0-10-3 0,0-3 0 16,-1-5 2-16,0-4-2 15,1-5-1-15,-3-2 1 0,6-5-51 16,-1-6-4-16,-1-2-48 16,0-6-102-16,0 0-145 0</inkml:trace>
  <inkml:trace contextRef="#ctx0" brushRef="#br0" timeOffset="119640.1675">15430 5049 887 0,'-15'0'0'0,"5"0"166"0,1 0-77 0,2 5-39 16,2 2-4-16,0 3-9 16,3 4-21-16,-3 8-7 0,1 3-3 15,0 5 11-15,2 4 2 16,2 3-8-16,3 0-5 0,7-3-4 0,4 0-3 15,5-6 1-15,1-2 0 16,5-9-3-16,0-8-1 0,-3-3-4 16,4-9-3-16,-4-9 9 15,-2-2-2-15,0-11 1 0,-1-6 5 0,-2-4 0 16,2-7-2-16,-1-4 0 0,-2-3 3 15,-2-6-3-15,-2 1 3 16,-3-1-1-16,-4-2 0 0,-5-2 0 0,0 2 0 16,-11-2 0-1,-1-3 0-15,-3 5-1 0,-1-4 0 0,-1 3 1 16,1 5-2-16,2 5 0 15,3 7 0-15,2 12 0 0,4 12-1 16,0 8 4-16,4 6-2 16,1 3 6-16,0 5 0 0,3 13-9 0,3 20 4 15,3 14 34-15,2 11-15 0,3 7-12 16,2-4 0-16,1 2-6 15,1-1-2-15,2-6 2 0,1-7-2 0,0-9-2 16,-2-9 0-16,1-7 1 16,0-5-12-16,-2-5 2 0,-1-6-10 15,0-5-6-15,-3-6 5 16,-1-2-4-16,-1-5-7 0,-4-7 1 0,3-3-3 15,-1-4-6-15,-2-10 13 0,1-2 1 16,-3-4-2-16,-2-6 12 16,0 4 0-16,-1 1 12 0,0 3 6 0,-2 9 0 15,-1 7-1 1,0 4 8-16,0 10 9 0,2 0 4 0,1 3-10 15,0 2-11-15,3 8 2 16,1 6 12-16,2 8-3 0,0 2-5 16,2-1-2-16,-2 0-3 15,1-4-2-15,0-2 0 0,1-3 4 0,0-5-3 16,0-4 0-16,-1-3-1 0,0-4 0 15,2 0-1-15,-2-7 1 16,2-1 1-16,1-5-1 0,-1 1 0 0,-3-5-26 16,2-3 14-16,-4-2-5 15,0-1-4-15,-1-2 11 0,-4-2 8 16,0-2-1-16,-2-3 5 15,0 2 0-15,-2 1-2 0,-2 0 0 0,0 10 2 16,2 5 0 0,1 8 7-16,1 6 5 0,0 0-13 0,3 9-2 15,3 11 2-15,4 3 20 0,0 6-12 0,1 2-5 16,-1-5-1-1,-1-4 0-15,2-2-1 0,1-5 0 0,-1-6-1 16,2-1 1-16,1-7-4 16,1-1 2-16,1 0 0 0,1-6-1 15,-3-5 1-15,-1-1 3 16,-2 0-5-16,-1-5 2 0,-3 3 0 0,-3-3 0 15,-4-3 4-15,-1 1 0 0,-6-4 0 16,-2 2 1-16,-5 0-6 16,-3 2-8-16,-3 1 3 0,-4 2 2 0,3 1 3 15,1 2 2-15,4 1 0 16,7 3-1-16,4-3 3 0,5 2-5 15,0-2-4-15,8-2 6 16,2-1 0-16,2 3-5 0,3-2 5 0,-2 1 0 16,5 10-10-1,-2-4 7-15,0 6-1 0,0 1-2 0,0 4 6 16,3 9 0-16,0 6 7 0,-1 2 6 0,0 6 1 15,-2 4 2 1,-3 0-2-16,-1-1-4 0,-2-3-3 0,-2-5-3 16,-2-3 0-16,-1-3-3 15,0-6 2-15,-4-4 0 0,-1-2 1 16,0-4 2-16,0 0 4 15,-2-2-4-15,-2-10-10 0,0-3 2 0,0-3-6 16,2-5 0-16,-1-4-6 16,0-5-2-16,2-6 9 0,0-3-1 15,1-7 2-15,0-4 1 0,6 5 3 0,2 5 1 16,2 9 1-16,1 12 0 15,1 8 0-15,1 10 20 0,3 8-4 16,0 14 9-16,1 8 1 16,1 12-12-16,-2-1-4 0,-1 1-5 0,-1 0-1 15,-3-5-2 1,2-5-1-16,-3-3-2 0,2-8-95 0,1-4 12 15,0-7-46-15,-1-6-118 0,1-4-55 0,0-7-28 16</inkml:trace>
  <inkml:trace contextRef="#ctx0" brushRef="#br0" timeOffset="120190.1683">16857 4270 439 0,'0'-41'0'0,"-2"1"156"15,-3-1-55-15,-4 5 0 16,0 11 22-16,-2 5-22 0,-1 12-17 0,-1 8 2 16,0 0-34-16,-1 16-9 15,2 7-4-15,1 9-13 0,1 9-7 16,4 2-3-16,3 1-5 0,2-2-6 0,1-4-4 15,4-5 0-15,0-4 0 16,6-7-2-16,-3-7-17 0,3-3-1 16,-1-7-14-16,1-5 4 15,3-3-1-15,-3-7-8 0,3-7 5 0,-2-2 10 16,-4-2 9-1,0-2 10-15,0 1 4 0,-1-1 0 0,-1-2-1 16,-1 2 1-16,1 5 0 16,-1 3 0-16,-2 9 2 0,3 6-3 15,1 0 2-15,0 5 6 0,4 5 12 0,-1-1-8 16,5 2-1-16,-1-5-4 15,-1-5 2-15,4-1 0 0,-4-7 1 16,2-5-3-16,1-6 0 16,-4-7 12-16,3-6-1 0,-2-6-5 0,-1-8 6 15,1-4-3-15,-2-2-10 16,-1-2-3-16,-3-1 3 0,-4-1-1 15,-2-4-2-15,-4-6 6 0,-3-3 0 0,-2-4-8 16,-2-3 0-16,0 2 7 16,-4 6-5-16,3 11 3 0,-3 14-2 15,3 16-4-15,1 14 2 16,0 10 14-16,3 4-5 0,0 18-3 0,1 16-2 15,3 15 1 1,4 18 1-16,0 7 3 0,5 7 4 0,9 1 2 16,5 1-2-16,4-3-3 15,4-9-7-15,1-4-2 0,-1-10-1 16,-3-8-2-16,-3-5-33 0,-2-10-5 0,-4-4-8 15,-2-2-23-15,-4-7-49 16,-2-4-25-16,-4-1-68 0,-3-6-197 16</inkml:trace>
  <inkml:trace contextRef="#ctx0" brushRef="#br0" timeOffset="120370.1685">16496 3766 982 0,'2'-13'0'0,"5"-1"53"16,1 0-19 0,-2 2-29-16,0-1-10 0,0 4-115 0,-5 5-163 15,-2 4-269-15</inkml:trace>
  <inkml:trace contextRef="#ctx0" brushRef="#br0" timeOffset="120550.1688">15812 4487 808 0,'0'-5'0'0,"11"-11"123"16,7-9-19-16,6-10-11 0,3-1-27 16,6-9-14-16,4 4-22 15,-2 1-19-15,1 5-10 0,-7 7-2 0,-9 5-31 16,0 8-20-16,-12 6-10 0,-5 9-54 15,-3 0-89-15,-16 9-52 16</inkml:trace>
  <inkml:trace contextRef="#ctx0" brushRef="#br0" timeOffset="120740.1691">14900 4691 1074 0,'-21'-3'0'15,"10"-4"197"-15,3-3-155 0,3 6-36 0,4-2-12 16,2-1-47-16,7 2-72 16,4-3-107-16,-2-1-116 0</inkml:trace>
  <inkml:trace contextRef="#ctx0" brushRef="#br0" timeOffset="121290.1698">13347 7497 876 0,'18'-24'0'16,"7"-9"101"-16,9-4-29 16,8-4-45-16,6-8-13 0,11-1-3 15,7-9 0-15,9-3-7 0,6-2 6 0,10-5 20 16,6-2 4-1,6 1-17-15,10-4-1 0,4-6 12 0,12-3 23 16,7-11-3-16,7-3-9 16,9-5-9-16,5-4-13 0,8-1 2 15,3-4 1-15,0 0 2 16,0 2-7-16,-5 5 0 0,-4 5 2 0,-7 4-9 15,-11 3-1-15,-10 8-4 0,-5 4-3 16,-7 4 0-16,-6 7 4 16,-6 6-4-16,-9 0 1 0,-8 7-1 0,-12 5-38 15,-9 5 13-15,-17 10-7 16,-11 7-16-16,-15 12 12 0,-14 6-5 15,-12 10-16-15,-15 4 9 16,-15 14-46-16,-13 12-114 0,-12 5-65 0,-12 7-182 16</inkml:trace>
  <inkml:trace contextRef="#ctx0" brushRef="#br0" timeOffset="121700.1704">13500 7843 1281 0,'41'-19'0'15,"17"-10"77"-15,12-12 3 0,9-6-40 16,4-7-29-16,10-4-4 16,9-9 3-16,11-6-7 0,12-5-1 0,8-9 1 15,11-6-3-15,3-6 0 16,6-5 6-16,9-7 14 0,8 2 17 15,7-6-6-15,3-2-8 0,-1 3-5 0,-2 0-8 16,-3 7-3 0,-9 4-2-16,-6 5-1 0,-9 2-1 0,-4 6 1 15,-6 3 5-15,-12 4 0 16,-7 6 4-16,-13 5-7 0,-10 7 9 0,-9 10-4 15,-14 8-6 1,-10 8-7-16,-11 8 4 0,-9 9-4 0,-9 9-52 16,-8 8-29-16,-9 5-45 15,-11 8-36-15,-5 14 22 0,-6 10-27 16,-12 11-189-16,-10 6-231 0</inkml:trace>
  <inkml:trace contextRef="#ctx0" brushRef="#br0" timeOffset="130270.1824">6447 15502 268 0,'0'5'0'15,"2"-2"64"-15,5 0 30 0,4 0-28 16,2 0 15-16,6-1-7 15,2-2-13-15,5 0-7 0,3 1-5 0,2-1-5 16,4 0-10-16,2 0-6 16,4 1-8-16,3-2 8 0,5-3 2 15,5-2-6-15,5-2-6 0,3-1 0 0,3 1-6 16,2-2-2-16,1 2 1 15,-2 0 7-15,3 0 1 0,-1 3 2 16,-1 3-4-16,6 1 2 16,-1 0-4-16,1 0-3 0,3 1-4 0,0 0-1 15,1 1-1-15,-1-1-1 16,1 0 0-16,0 0 0 0,0-3 1 15,3 2 1-15,1-2 3 0,3 3 2 0,2 0-1 16,-2-1 2-16,2 1-3 16,-2 1-4-16,0-1 1 0,-1 0-6 15,1 1 3-15,3 2-1 16,0-3 0-16,3 0 0 0,-1 0 0 0,1 0 0 15,2 0 1 1,-1-3 1-16,1 0 0 0,-1-3 0 0,0 2-1 16,2-2 0-16,-2 2 1 15,2 1-3-15,1-1 2 0,-1 1-1 16,-1 0 2-16,0-1-4 0,-2 1 3 0,-1 1-5 15,-1-1 0-15,5 1 2 16,-2 1 1-16,0-2-2 0,-1 3 0 16,0-1 4-16,-4 1-1 15,-1-3 2-15,0 2 0 0,-1 1-3 0,1 0 2 16,4 0-3-16,-1 1-1 15,3-2 0-15,1 2 3 0,-3-2-3 16,3-1 0-16,0 0 4 16,0 0-6-16,3 2 4 0,1-1-2 15,0 0 0-15,3 1 2 0,0-1-2 0,0 0 8 16,-2 0-2-16,0-1 0 15,-1-1 1-15,3 1-1 0,2-1 2 0,2-1-2 16,1 0 0 0,1-1-1-16,-1 0-2 0,2-1 2 0,-3 2-3 15,7-1-2-15,1 3 0 16,-2-1 5-16,2 0-5 0,-4-1 0 15,-2 2 3-15,1-1-2 0,0 0 1 0,2 1-4 16,0-1 2-16,0 0 0 16,1 0 2-16,-4 3-2 0,1-4 0 15,-2 0 4-15,3 1-5 16,4-1 1-16,-3 4 1 0,1 0-2 0,-1 0 1 15,-7 0 2-15,0 0-4 16,-3 0 4-16,-3 0-3 0,3 0-1 16,-3 0 4-16,-1 0 0 15,-2 3-2-15,-6-3 0 0,-3 1 0 0,-5 0 0 16,-2-1 0-16,-3 2 3 0,-2 0-3 15,-5 1-2-15,-3-3 3 16,-8 3-2-16,-5-3 1 0,-4 0 1 0,-11 0-1 16,-7 0 0-1,-6-3 0-15,-11 3 0 0,-4-3 0 0,-5 2 2 16,-2 0 1-16,0-3-2 15,-5-2-2-15,-5 0-54 0,-2-3 28 16,0 3 11-16,0-2 1 16,0-1 4-16,-1-3 0 0,-1-1 5 0,-1-1 4 15,0-1 1-15,0 0-1 0,-2-2 3 16,0-1-1-16,-2 1 0 15,-2 0-3-15,0 0 2 0,-1-1-1 0,-2 1 3 16,0-1-2-16,0 2-2 16,2 0 4-16,1 1-1 0,0 2 0 15,4-1 0-15,-1-1 1 16,3 0-1-16,1 2 0 0,4 0 1 0,-1 4-2 15,3 0 2-15,2 0-1 0,0 4 0 16,0-1 0-16,3 2 0 16,1 4-1-16,1-1 2 0,1-1-1 0,-1 2 0 15,1 0-1 1,0 0 1-16,0 0-12 0,0 8 4 0,4 1 8 15,4 3 0-15,5 2 0 16,5 4 5-16,3 2-4 0,6 2 1 16,2 2 0-16,2-1-1 15,4 4 2-15,-2-2 1 0,0 1-1 0,2 0 2 16,-2-2-2-16,1-2 0 0,-3-4 1 15,3-3 1-15,-2-4 1 16,-2-3 2-16,-2-3 0 0,-7 2-5 0,-5-5 1 16,-4 2 0-16,-6-4-5 15,-2 0 2-15,-3 0 3 0,-1 1-3 16,0-1 2-16,0 0-2 15,0 0-2-15,-1 0 1 0,1 0-1 0,0 0-1 16,0 0 4 0,0 0-2-16,0 0 0 0,0 0-1 0,-1 0 1 15,-5 0-5-15,-6 0 8 0,-3 0-2 0,-7 0-1 16,-2 2 3-1,-2 7 0-15,-3 1-2 0,-2 2 0 0,-6 5 1 16,-2 3-1-16,-2 7 1 16,-4 4-2-16,-2 3 0 0,1 3 0 15,3 2 3-15,0 4-4 16,0-3 2-16,3-2-1 0,-4 2 0 0,5-7 0 15,1-2 2-15,1-1-2 0,3-5 0 16,3-5 0-16,4-3 1 16,4-4-1-16,1-2 0 0,1 0 0 0,0-3 0 15,5-1 1-15,3 0-10 16,7-2-12-16,4 0-10 0,0-3-4 15,2 0 11-15,0 1-12 16,0-1-12-16,2-1 11 0,5 2-7 0,1-2-59 16,4 2-44-1,-4-3-82-15,-1-3-295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9T09:42:09.13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9864 7319 261 0,'-1'-1'0'0,"0"0"133"16,1-1-68-16,0 2-12 15,-1 0 8-15,1-2 27 0,-2 2 1 0,1-3-21 16,-1-1-15-16,-1 0-3 0,-1-2-13 15,0 4-4-15,-3-1-8 16,0 1-15-16,-2 2-5 0,-2 0-2 0,-2 0-2 16,1 0 2-1,-2 2 6-15,0-1 4 0,-3 0 6 0,-3 0 0 16,-1-1-3-16,-3 0 1 15,-3-3-1-15,-3-2-1 0,-3-2-3 0,-2 5-6 16,-2-4-2 0,0 3-4-16,0 2 0 0,-1-2 3 0,2 0-2 15,-2 1-1-15,0-3 0 0,2 1-1 0,-1-3 1 16,2 0 4-1,2 1 10-15,2 0 4 0,-2-1-12 0,6 1 5 16,-1 2-5-16,2 1-4 16,1 0-2-16,-1 1 0 0,1 0 3 15,-2 1-2-15,-1 1 0 16,-3 1-2-16,0 4-3 0,-2 0 6 0,-1 0-1 15,-1 4-2-15,-1 0 2 0,1-1 1 16,1 3-3-16,-3 2 2 16,5-3 1-16,1 1-2 0,1 2 0 0,-2-1 2 15,2 4-2-15,-2-1 0 16,2 0 4-16,3 0-7 0,-1-1 5 15,0 3-4-15,0-2 4 16,0 5-1-16,1-3 1 0,2 0 4 0,4 2-2 16,-1 0-4-1,2 3 0-15,-1 2 0 0,-1 2 2 0,4 0-2 16,1 2-2-16,2-1 2 0,4-4 0 0,2 3 0 15,1-3-1 1,3 2-2-16,2 0 4 0,-1 0 2 0,5 0-3 16,-1-1 0-16,0-1 4 15,0 4-4-15,0-1 3 0,-1 3 0 16,-5-4-5-16,1 4 4 15,1 0-2-15,-1-4 0 0,1 1 0 0,0 1 4 16,2-5-6-16,1 4 3 16,1-5-1-16,1-1 0 0,4 3 0 15,2-3 0-15,2 2 0 0,1 0 0 0,1-2 3 16,0-2-4-16,0 0 2 15,2 2 0-15,0-1-2 0,2 0 2 16,1 1 0-16,3-1 0 16,3-2 3-16,2 2-2 0,-1-3 0 0,4 2 0 15,-2-1-1 1,3-1 0-16,-2 2 3 0,2 1-2 0,0-2-4 15,0 3 4-15,1 1 1 0,1-3 1 16,1 3-6-16,3 1 3 16,-1 1 0-16,0 1 1 0,-3-2-3 0,0 1 2 15,-4 0-1-15,-1-1 0 16,0 5 0-16,-3-3 0 0,0 3 2 15,-2-3 0-15,0 3-1 16,-2 0 0-16,1-1-1 0,-1 2 0 0,-1-3 1 16,-1-1 0-16,0-2 1 15,-1-2-1-15,0 3-2 0,-3 2 0 16,1-2 5-16,2 2-8 0,-3-4 5 0,-1-1-1 15,1-2 0-15,-2 1 0 16,-1 0 1-16,1 1-1 0,-3 0 0 16,0-2 0-16,0-3-1 15,1 2 1-15,0-2 0 0,0 2 0 0,0 1 0 16,1 0 1-1,2 0-1-15,2 1-1 0,1-1 1 0,1 2 0 16,1 3-1-16,-2-1 2 16,-1 2-2-16,0-2 2 0,-1-2 1 15,1-1-3-15,-1-2 1 0,1 2 0 0,4 3 0 16,-3 1 0-16,2 0 0 15,2-3 0-15,-1-1 1 0,2 0-2 16,1 1 0-16,0 2 1 16,1 0 1-16,1-4-2 0,0-4 1 0,5-2 0 15,2-1 0-15,-4 3 0 16,4-5 0-16,0 0-1 0,1-3 2 15,-2-4-2-15,3-1 1 0,-4-1 0 0,1 0 6 16,-4 0-8-16,0-3 4 16,-1-1-4-16,2-1 1 0,0-4 2 15,-1-2 2-15,2-1-3 16,-3-2 0-16,0-1 1 0,1 1-1 0,-4-3 0 15,-1 0 1 1,-1 0-1-16,-2-2 2 0,0 0-3 0,-1-1 2 16,-2-3-2-16,0 2 2 15,2-3 1-15,2 0 0 0,1-3-3 16,-1 1 0-16,4-3 0 0,-2 0 1 0,1 0 0 15,-4-1 0-15,2-1 2 16,-2 0-3-16,-1 1 2 0,1-2 0 16,-3 3-1-16,0 2 0 15,-1 0 2-15,2 5-2 0,1-5 0 0,3 4 0 16,1-2-2-16,1 1 3 15,4 1 1-15,-3-1-3 0,4 2 2 16,-1 0-1-16,0 1 0 16,-2 0-1-16,0-3 2 0,0 4-2 0,-2-2 1 15,2 5 1-15,-3 0-2 0,2 0 2 16,-3 3 1-16,0-1-2 15,0 3 0-15,1-2-2 0,2-2 1 0,2 1 2 16,5 0 2 0,1-5-3-16,3 6 0 0,0-4 3 0,-1-1-5 15,2 3 2-15,-2-1 1 16,-2 2-1-16,-1 2 0 0,-4 1 6 15,-2 3-7-15,0-2 2 0,-1 0 0 0,0 0 0 16,3-2 0-16,1-2 1 16,0 0-4-16,2-3 4 0,2-1 1 15,-1-3-4-15,0 2 1 16,1-1 0-16,-3-4 6 0,-2 1-4 0,-3 1 2 15,-4-1 2-15,0 2 0 16,-1 2 2-16,-5-2 4 0,0 0 0 16,3 2-7-16,-5-3-3 15,3-2 4-15,-3 0-7 0,1-3 2 0,-2-1 2 16,-1-4 0-16,-4-3 0 0,-3-1 3 15,-3-3-1-15,-7-2-2 16,-5 2 1-16,-4 0 2 0,-7-1-5 0,0 1 4 16,2 5-4-1,-2 1-2-15,3 2 1 0,0-2 1 0,-2 0-2 16,-1-2 1-16,-1-1-1 15,-8 0-2-15,-3 2 5 0,-7-1-3 16,-7 2-5-16,-6 0 7 16,-6 2-1-16,-2 3 0 0,-3 3 0 0,-1 6-4 15,3 4-14-15,-2 5-3 0,1 1-6 16,0 4-10-16,1 3 15 15,0 1-3-15,1 2-12 0,2 0 5 0,3 8-28 16,0 6-74-16,0 1-53 16,1-1-139-16</inkml:trace>
  <inkml:trace contextRef="#ctx0" brushRef="#br0" timeOffset="13090.0183">6149 11897 293 0,'1'-17'0'16,"1"0"188"0,0 2-124-16,-1 0 8 0,0 3-11 0,0 1-8 15,-1 3 8-15,0 3-17 16,2 2-8-16,-2 2 4 0,0 1-5 15,0 0-5-15,0 0-16 0,1 4-14 0,1 7 0 16,-2 4 46-16,1 6-21 16,-1 4-3-16,0 4 0 0,0 3 4 15,0 3-1-15,0 1 0 16,0 0-6-16,0 1 0 0,0 0-3 0,3-2 0 15,-3-3-7-15,1 2-5 16,-1-2 2-16,0 0 0 0,0 2 1 16,0-3 0-16,-2 1 0 0,0 0-2 0,1 3 0 15,-1 0 3-15,1 0-1 16,1 0 7-16,0-2 10 0,0-2-15 15,3 0-1-15,0-3-8 16,0-4 0-16,1-2 6 0,-3-5-4 0,1 0-3 16,2 0 2-1,-3 0 1-15,0 0-2 0,-1-1 0 0,0-2 3 16,0-1-4-16,1-1 1 15,0 2 2-15,0 1-4 0,-1 0 4 16,3-1-2-16,-2-1 0 0,2 1 0 0,-2 1 0 16,1-3 0-16,1 1 0 15,-3-3 1-15,3 1-1 0,-1-2 0 16,0-1 0-16,-1 0-1 15,2 0 2-15,-3-2-2 0,1 2 1 0,1 3 0 16,-1 1 2-16,1 0-3 16,-1 3 1-16,1 0 1 0,-1 1-2 15,0 3 2-15,2-2-1 16,-2-2-3-16,2 4 6 0,-2-4-2 0,0 5-1 15,-1-2-2-15,0 2 3 0,0-2-2 16,0 1 3-16,0-1-1 16,0-3-2-16,-2 2 2 0,1 3-2 0,-2 3 0 15,1 0 2 1,0 0 1-16,2 0-3 0,-1-4 2 0,-1-1 1 15,2 0-4-15,-1 0 4 16,1 0-5-16,0-1 3 0,0-3 0 16,0-2 0-16,0 1 1 0,0 1-1 0,0 2 4 15,0-1-6-15,0-1 4 16,-1-1 1-16,0 0-3 0,-1 4 0 15,0 1 2-15,0-2-2 16,0-1 0-16,2-4 5 0,0-4-8 0,0 0 5 16,0-2-3-16,0 0 1 15,0-3 0-15,0 1 2 0,0-3-2 16,0 1 0-16,0 1 2 15,0-1-2-15,-2 0 0 0,2 2-4 0,0-1-31 16,0-1-13-16,0 0-31 0,0-1-85 16,2-5-60-16,2-7-174 15</inkml:trace>
  <inkml:trace contextRef="#ctx0" brushRef="#br0" timeOffset="13890.0195">6580 12524 373 0,'2'-6'0'0,"-1"0"203"0,1 1-104 16,-2 2-34-16,1 0-11 16,-1 3 16-16,0-1-17 0,1 1-1 0,-1-1 8 15,0 1-16 1,0 0-8-16,0 0-8 0,-7 2-11 0,-3 9-14 15,-6 7 2-15,-2 10 2 0,-3 5-2 0,0 1-3 16,-3 4 4 0,0-4-4-16,0 2-3 0,-1-5 2 0,4-3 0 15,1-2-2-15,3-6 2 16,3 1 0-16,4-4-1 0,1-2-1 15,1-2 3-15,1-1-4 16,2-3-15-16,-1 0 8 0,3-1-10 0,1 0 4 16,0-2 2-16,0 0-2 0,1-2 11 15,1 1 0-15,0-3 0 16,1 3 3-16,3 1-1 0,-2-1-1 0,3 3 3 15,3 0 0-15,1 3 1 16,3 4-1-16,-1 2 22 0,2 3-11 16,1 4 3-16,3-2 3 15,1 0-8-15,-3-2-2 0,3-2-1 0,-3 1-3 16,2-4 3-1,0-1-3-15,-2 1-3 0,1-3 0 0,-3-3 6 16,-3 1-6-16,2-1 0 0,-5-2 1 0,2 2-2 16,-4-1-56-1,-1 2-1-15,-1-3-96 0,0-1-28 0,-3-4-96 16</inkml:trace>
  <inkml:trace contextRef="#ctx0" brushRef="#br0" timeOffset="16120.0226">6358 12910 594 0,'0'-1'0'0,"0"1"96"16,3 0-48-16,3 0 14 0,3 1-7 0,2-1-18 16,1 0-7-16,4 0-3 15,3 0-16-15,2 1 4 0,1 1 13 16,2 2-8-16,0-2-3 15,1 1-6-15,1 2-1 0,0-2 0 0,0 1-1 16,4-4 5 0,-1 0 2-16,3 0 2 0,2 0 0 0,-1 0-7 15,-1 0-6-15,-1 0 0 16,-2 0-2-16,2 0 0 0,-1 5 4 15,1-2-5-15,-2 1-1 0,1-2 2 0,0-1-1 16,3 1 0-16,3-2 4 16,0 0-5-16,3 0 3 0,0 0 0 15,2 0 4-15,-1 0-2 16,0 0 1-16,-2 0-4 0,0 0 1 0,0 3 2 15,-2 1-5-15,2 1-1 16,-2 0 0-16,0 0 4 0,0-2-4 16,-1 1 4-16,-1-1-1 0,1-2 0 0,1 0 6 15,0 0-3-15,2-1 2 16,0 0 0-16,0 0-5 0,0-1 0 15,-1 0 0-15,0-1-1 16,-2 0-2-16,2 0 0 0,-3-1 3 0,3 1-4 16,-1 1 2-1,-1 0 6-15,3 1-7 0,-2 0 0 0,1 0 2 16,1 0-2-16,-1-3 3 15,0 1-2-15,0-4 1 0,1 0 3 16,-2 2 0-16,1-2-1 0,0-1 2 0,-1 4-2 16,-1 0-2-16,0 0 3 15,-2 2-3-15,1-1-2 0,0 2 0 16,-1 0 5-16,1 0-7 15,-1 0 4-15,2 0-1 0,0 0-2 0,2 2 2 16,-1 1-1-16,1-1 1 16,0 0 0-16,2-2-2 0,2 0 2 15,-1 0-1-15,3 0 0 16,-1 0 0-16,2 0 2 0,-1 0-1 0,1 0-2 15,2 0 2-15,0 0 2 0,2 0-4 16,-2 0 2-16,1 0 2 16,0 0-4-16,3 0 2 0,2 0 4 0,0 0-5 15,5 0 0 1,0 0 6-16,1-2-4 0,-3 2 2 0,1 0 0 15,-2 0 0-15,-1 0 1 16,2 0 1-16,2 2-5 0,-1 1 4 16,2 1-1-16,-1-3-5 0,3 2 2 0,1 0 2 15,5 0-3-15,0 0 0 16,2 0 1-16,3-2-1 0,0 2 3 15,0-2 3-15,0-1-8 16,2 1 4-16,-2-1 15 0,0 0-15 0,1-3 0 16,0 0 1-16,2 2-4 15,4-1 2-15,1 2 1 0,0-3-3 16,2 1 2-16,-2-1 1 15,-1-1-2-15,2 1 0 0,-2-2 8 0,-1 2-4 16,0-1 1-16,2 2-4 0,1-3-1 16,0 2 0-16,-1-1 7 15,0 0-7-15,-2 0 0 0,-1 0 7 0,-4-1-9 16,1 0 4-1,0 2 1-15,0-2-4 0,2 1 2 0,2 4 1 16,2-1-3-16,1-1 2 16,1 2-1-16,-4 0 0 0,-1 0 0 15,-2-1 3-15,-5 0 1 16,-2-1-1-16,-1 1 4 0,-2 1 1 0,-1 0-4 15,-1 0 0-15,1 0-3 0,1 0 3 16,1 0-3-16,1 0-2 16,0 0 2-16,-1 0 0 0,0 1-1 0,2-1 0 15,-2 0 1-15,2 0-1 16,0 0 0-16,1 0 1 0,4 0-2 15,0 2 2-15,-2 0-2 16,4-2 1-16,-5 0 2 0,-1 0 1 0,1 0-5 16,-4 0 4-16,1 0 2 0,-2 0-6 15,-1 0 4-15,-2 0 0 16,-1 0-3-16,-4 0 2 0,-2 0 3 0,-5 0-4 15,-3 0 0 1,-6 3 8-16,-4-1-11 0,-4 1 5 0,-3 0 0 16,0-1-4-16,0 2 4 15,-3-1-1-15,3 1-2 0,-4 0 1 16,0 0 0-16,-4 0 0 15,-2 0 0-15,-6-2 1 0,-1-1-1 0,-5 0-1 16,-2-1 2-16,-1 1-2 0,1 0-1 16,0 2 2-16,2 1 0 15,1 0 0-15,3 0 0 0,2-2 0 0,2 3 2 16,1-2-2-16,0-2 0 15,0-1 0-15,-2 0 1 0,-1 0-2 16,-1-1 1-16,0-2 1 16,-3-2-2-16,1 0 2 0,-1 3 1 0,2-1-3 15,3 1-2 1,1 2 4-16,1-2-2 0,1 2-10 0,1 0 0 15,-4 0 8-15,4 0 4 0,-4 0-2 0,0 0-1 16,-2 0 4 0,-4-3 0-16,-2 3-4 0,-4 0 4 0,0 0-2 15,-2 0 0-15,0 0 0 16,0 0 0-16,0 0-6 0,0 0 0 15,1 0-13-15,-1 0 1 16,0 0 15-16,0 0-2 0,0 0 0 0,0 0 6 16,0 0 1-16,0 0-3 0,-1 0 2 15,1 0 2-15,-2 0-4 16,-1 0 2-16,-1-1 1 0,1-3-2 0,1 3 0 15,0-1 2-15,1-2-2 16,0 2 0-16,1-3 4 0,-1-2-4 16,-1-2 0-16,0-2 2 15,-2-6-3-15,0 1 1 0,1-1 0 0,-5 0 0 16,0-3-2-1,-4 3 2-15,-1-4-5 0,-1 1 5 0,-2 0 0 16,4-3 0-16,-2 3-2 0,4-5 2 0,1 7 0 16,2 2-1-1,2 6 2-15,4 5-2 0,0 4 2 0,0-1 1 16,1 2-3-16,0 0-14 15,2 5 10-15,3 4 4 0,2 1 2 16,-2 0 0-16,2 4-1 16,1 0 0-16,3 2 1 0,2 2 0 0,4 2 2 15,1 2-2-15,1-1 0 16,3 1 1-16,-1 1-2 0,2 1 0 15,-2 0 0-15,1-1 1 0,-1-2-1 0,-5-5 0 16,-2-1 0-16,-7-3-1 16,-1-3 2-16,-4 1-1 0,-2-4-5 15,0 3 6-15,-4-2-2 16,-4 2-2-16,-3 3 5 0,-4 1-1 0,-5 6-2 15,-4 3 2 1,-3 2 1-16,0 0-2 0,3 3 0 0,1-6 1 16,4 1-2-16,0-2-3 0,1 1-1 0,3-1-17 15,1-4 8 1,2-3-1-16,2 2-15 0,1 1 4 0,0-1-16 15,2 1-21-15,0-1-4 16,1 0-23-16,2-3-45 0,0-1-8 16,2-3-81-16,2-8-130 15</inkml:trace>
  <inkml:trace contextRef="#ctx0" brushRef="#br0" timeOffset="16550.0232">17071 12438 482 0,'0'-8'0'0,"0"0"214"16,0 0-118-16,1 3-20 16,1 0-9-16,-1 5-6 0,2 0-28 15,-2 2-27-15,-1 12 2 16,1 7 18-16,-1 10 9 0,-1 3 9 0,-2 5-11 15,1 0-8-15,-2 2-2 16,2 0-1-16,1-2 0 0,-1 0 1 16,2 4-4-16,-1-1 0 0,-5 5 0 0,3 2-8 15,-1 1-5-15,1 4-3 16,2-3 2-16,1-1-5 0,1-1 0 15,2-3 4-15,3-2-5 16,-2-4 0-16,4-3 2 0,-2-4-2 0,0-6-23 16,0-3 6-1,-1-4-3-15,-1 0-19 0,-3-4-30 0,-1-1-43 16,-4-1-75-16,-5-4-61 15,-2-6-195-15</inkml:trace>
  <inkml:trace contextRef="#ctx0" brushRef="#br0" timeOffset="17840.025">10592 13208 459 0,'5'-14'0'16,"-2"5"230"-16,-3 3-122 15,0-2-19-15,0 4-12 0,0-1-2 0,-2 1-23 16,0 1-6-16,-3 3-14 0,-2 4-15 16,-2 13-7-16,-4 11-1 15,-4 14 18-15,-1 12-1 0,-2 8 3 0,0 8-10 16,-3 3-7-16,-1 2-1 15,0 0-4-15,-2-3-2 0,2-6-6 16,0-5 2-16,5-6 3 16,3-5-4-16,4-3 0 0,1-3 0 0,5-4-6 15,2-5-7 1,3-4 3-16,1-7-13 0,3-6 3 0,3-7-4 15,3-4-2-15,4-6 18 0,4-1 8 0,2-11 0 16,2-5-7 0,1-4 1-16,5-3-11 0,-3-6 3 0,-2-2-1 15,-2-2 8-15,-4-5 6 16,-4 2 2-16,-6-4-2 0,-2-2 0 15,-4-2 2-15,0 1-2 16,-7 3-3-16,-2 4 4 0,-2 5 0 0,-2 7-1 16,-2 6 1-16,2 6 0 0,-1 6 0 15,3 5 9-15,3 1-2 16,4 0 3-16,4 0-2 0,0 0-10 0,8 0-4 15,6 0 5-15,3-3 1 16,6-2 0-16,1-1 5 0,1-5-2 16,0-2-2-16,-3 0 0 15,0-1-2-15,-4 0 2 0,-1 1 0 0,-3-1-1 16,1 2 0-1,-2 2 0-15,0 2 1 0,0 3-1 0,-1 3 0 16,-3 2 0-16,-3 7-3 0,-1 8 3 0,-5 5-15 16,-1 6 21-1,-6 3 6-15,-2-2-9 0,1 0 1 0,1-3-4 16,0-7 0-16,2-3 9 15,2-1-10-15,2-4 0 0,1-2 1 16,0-1 0-16,0-2-49 16,2-3-17-16,3-1-56 0,1 0-107 0,0-11-77 15</inkml:trace>
  <inkml:trace contextRef="#ctx0" brushRef="#br0" timeOffset="17970.0252">10774 13188 350 0,'-3'-12'0'0,"1"5"81"15,2 4-79 1,0 1-4-16,0 2-232 0</inkml:trace>
  <inkml:trace contextRef="#ctx0" brushRef="#br0" timeOffset="19070.0267">10994 13183 715 0,'-4'-1'0'0,"0"3"283"16,-4 14-239-16,-1 6-1 15,-1 10 10-15,1 8-8 0,1 0-8 16,-2 4-7-16,2 1-6 15,-3-4-2-15,0 0-7 0,0-2-5 0,-3-5-4 16,3-7-2 0,0-5 0-16,1-5 0 0,3-3 1 0,-3-3-1 15,4-5-3-15,4-1-1 16,-1-1 0-16,3-4-2 0,0 0-9 15,0 0-10-15,0 0-16 0,7-9 14 0,3-1 24 16,2-7-2-16,3-5 2 16,1-2-2-16,0-7 0 0,1-1 1 15,1 1 0-15,1-2-6 16,2 5 4-16,-2 7-1 0,-1 4 0 0,-2 9 2 15,-2 6-1-15,-1 2-1 16,-3 12 2-16,-2 9-1 0,-1 2-1 16,-3 5 3-16,0 4 0 0,-3-3 2 0,1 1-2 15,-2-4 4-15,0-3-5 16,-1-3 2-16,-3 0-1 0,-3 0 0 15,-6-2 0-15,0-1 4 16,-4-1-3-16,-6 1 2 0,0 1 0 0,-1-4-6 16,0 0 4-1,3-3 1-15,4-3-4 0,3-4 1 0,4-4 1 16,3 0-8-16,3-5 4 15,4-2-2-15,0-3-5 0,0-4 9 16,0-1 1-16,0-3-3 0,2 2 4 0,3 2 0 16,-3 2-12-16,4 5 11 15,-3 2-3-15,2 4-1 0,2 1 3 16,1 5-1-16,2 7 1 15,1 1 4-15,3 1 0 0,-3-4-2 0,4-3 0 16,0-2 5-16,-1-2 1 16,2-1 5-16,1-2 1 0,0 0-8 15,1-1-1-15,1-4 1 16,2-4-4-16,2 0 0 0,1-1 3 0,0-1-4 15,0-2 2-15,-1 1-1 0,-1-3 0 16,-1-2 0-16,-2-2 0 16,-4-4 1-16,-3-2 0 0,-1 0 3 0,-5-2-2 15,0 1-1 1,-3 2 1-16,-3 2-2 0,-1 7 0 0,1 3 5 15,-1 4-4-15,-1 4 3 16,-1 3-2-16,-2 1-3 0,0 5 0 16,-2 13 2-16,-3 2 4 0,-2 8 2 0,3 1-5 15,-3-3 0-15,3 3 0 16,4 2-1-16,-2-8-1 0,5 0 0 15,1-5 3-15,1-5-4 16,2 1 0-16,6-4 0 0,2-3-1 0,2-5 3 16,2 1 1-16,0-3-2 15,3-3 0-15,2-4 2 0,0-2-1 16,2-4 4-16,-2-1-4 15,0-4-2-15,-1-3 2 0,1-1-1 0,-2-4-1 16,1-3 2-16,-1 0 0 0,0-2-1 16,0-1-16-16,-2 6 7 15,-6 6 0-15,-3 8 9 0,-4 9 0 0,-2 3 1 16,2 3-1-1,-8 13-17-15,-3 8 22 0,3 6 4 0,-1 1-3 16,2-2-4-16,3-4 0 16,2-1 1-16,0-3-5 0,2-4 4 15,3-2 0-15,0-5-2 16,2 2 0-16,0-3-4 0,0-2-17 0,1 1-5 15,-2-3-37-15,0-1-33 0,0-1-53 16,-1-3-90-16,-1 0-278 16</inkml:trace>
  <inkml:trace contextRef="#ctx0" brushRef="#br0" timeOffset="20970.0294">8390 13404 660 0,'-8'5'0'15,"-1"12"220"-15,-1 5-163 0,0 9-16 16,2-1-2-16,3 2-20 15,2 0-7-15,2-4-8 0,1-3-2 16,1-2 0-16,6-4-4 16,1-3 2-16,3-1 0 0,2-5-3 0,1-1 3 15,2-2 0-15,0-7-4 16,1 0 6-16,0-7 0 0,-1-3 1 15,1-6-1-15,-1-1 3 0,-2-3-2 0,-3-4 1 16,1-2-2-16,-2-4-1 16,-4-4 2-16,-5 0 0 0,-1-5-1 15,-7 1 3-15,-4 7-4 16,-5 1-1-16,-2 8 0 0,-2 8 1 0,-1 5-3 15,-2 7 1-15,4 2-2 16,-1 11 1-16,3 6 0 0,3 4 2 16,7 0 0-16,4 5 4 0,3-2-3 0,4-2-2 15,5-3-2 1,6-1 4-16,8-5-2 0,2-2-2 0,3-7 3 15,6-4 0-15,0 0 1 16,1-8-1-16,0-4 2 0,-3-1-1 16,-3-4 2-16,-2 0-6 15,-6 0 5-15,-2 0 1 0,-3 0 0 0,-6-1 6 16,-2 2 4-16,0 3-5 15,-3 4 0-15,-2 4-6 0,-1 2-3 16,-2 3-1-16,0 1-4 0,0 9-4 0,-1 9 11 16,-5 8 6-16,-3 12 0 15,-4 9 3-15,-1 8-1 0,-3 6-7 16,-4 4 5-16,2 3-3 15,0-5-2-15,2-4 0 0,3-4 0 0,0-8-4 16,0-4 1 0,3-5 0-16,1-6-20 0,1-5 11 0,2-7 3 15,3-7-3-15,1-5 4 16,0-5 2-16,3-2-3 0,0-2-2 0,0 0-10 15,5-1-8-15,0-13 31 0,0-5 1 16,3-5-2-16,1-5-2 16,-1-6 0-16,1-4-1 0,1-6 0 0,2-6 1 15,2-6-1 1,4-4 0-16,0-4-1 0,4-2-1 0,0 2 4 15,1 0-3-15,0 2 0 16,-2 7 1-16,-1 4 0 0,1 8 3 16,-3 4-3-16,-1 8 19 0,0 2-1 0,1 11 0 15,0 9-4-15,0 8 3 16,-1 10-2-16,-2 11-3 0,-2 7 1 15,-3 8 0-15,-4 3-8 16,-4-1-4-16,-2-2 3 0,-5 0-2 0,-9-5-1 16,-5-2 5-16,-1-1-5 15,-3-3-1-15,-2 0 0 0,-2-3 5 16,4-4-6-16,1-1 2 15,2-2-2-15,6-5-12 0,4-3 7 0,4 0-4 16,4-5 5-16,2 1 7 0,0 0-2 16,0-1 0-16,0 0-18 15,2-2 13-15,4-1 7 0,1 2-4 0,2 0 1 16,4 1-1-1,3 0 3-15,1-2 0 0,4-1-2 0,1-6 1 16,-1 0 0-16,5-4 0 16,-4-4 0-16,3 2-2 0,-4-6 3 15,0 1 4-15,0-3-5 16,0-3 0-16,-1-2 11 0,-1-3-7 0,-2-3 0 15,-1-3 1-15,-2 1-4 0,2-3 1 16,-4-1 0-16,-1 5 0 16,0 4-3-16,-6 7 2 0,-2 8 2 0,-2 8 5 15,-1 5 15-15,-2 3-12 16,-4 10-10-16,-6 14 4 0,-6 10-3 15,0 13 5-15,0 9-1 16,-2 1-2-16,4-2-4 0,1-2 0 0,3-7 0 16,5-8 2-16,2-6-2 0,4-7 0 15,1-6 0-15,2-1-1 16,4-5 1-16,5-3-7 0,0-2 0 15,2-4-11-15,4-4-12 16,0 0 12-16,4-5-4 0,2-4-4 0,-2-4-4 16,0-1 11-16,-2-4 7 15,-1-3 11-15,-3-2-2 0,0-1 3 16,-2-4 0-16,-2-1 1 15,-1 3-1-15,-5 5 0 0,-3 4 3 0,0 6 0 16,-2 7 4-16,0 3 6 0,0 1-5 16,-2 11-15-16,-6 5 10 15,0 7 6-15,-1 4 0 0,2 0-7 0,3-5-1 16,1-1 1-1,3-3-1-15,0-4-2 0,1-1-1 0,5-2 1 16,-2-4-6-16,4-1-7 16,-1-1-12-16,5-2-23 0,0-1-54 0,0-1-47 15,5-1-111 1,-4 0-85-16</inkml:trace>
  <inkml:trace contextRef="#ctx0" brushRef="#br0" timeOffset="21770.0305">9546 13346 540 0,'-1'-13'0'0,"-1"3"233"15,-4 3-159-15,0 6-15 16,1 2-21-16,-5 9-5 0,-2 7-2 0,0 8 1 16,-2 0-3-16,2 5-7 0,1-1 3 15,-1-2-3-15,4 1-7 16,1-4-1-16,3-1-7 0,2-4-5 0,2 1-3 15,3-4 2-15,6-1-2 16,0-3-11-16,4-5-1 0,0-1-15 16,5-4-9-16,3-2 6 15,5-3-14-15,2-4-4 0,0-5 11 0,3 2 4 16,-3-5-15-1,-2-2 39-15,-1 1 9 0,-2-4 0 0,-3-1 2 16,0 1 6-16,-3-1-2 0,-3-1 1 0,-4 2 0 16,-3 0 7-1,-6 0 14-15,-1 5 8 0,-4 2 9 0,-5 6-9 16,-3 7-8-16,-2 0-11 15,-3 6 0-15,-1 9 0 0,2 1-9 16,1 5-4-16,0 4-1 16,3-1 0-16,1 5 1 0,2-3-3 0,2-5 0 15,2 0 0-15,2-2 0 16,2-7-20-16,1-2 4 0,1-3-5 15,3-5-1-15,4 1 5 0,1-2-12 0,4-1-41 16,3-1-9-16,-2-6-33 16,5-3-36-16,0-2 67 0,3 1 23 15,-3-2 10-15,1 3 35 16,-4 1 14-16,-4 3 22 0,-4 4 32 0,-3 2 7 15,-4 0 3 1,1 0-17-16,1 5 0 0,1-1-1 0,3-1-23 16,3 0-5-16,4-3-2 0,5-2 5 0,3-6-7 15,3-6-3 1,-1-1 1-16,2-5 3 0,-2-2 17 0,-3-2 3 15,-3-2-1-15,-4-2 10 16,-2 2-5-16,0-1-8 0,0-3-2 16,0 1-5-16,2 0-14 15,0-2-9-15,6 1-1 0,-5-1-1 0,0-1 0 16,-2 1-1-16,-3 6 0 15,-4 4 0-15,-4 9 1 0,0 4 5 16,-2 8 3-16,-7 3 5 0,-4 17-10 0,-7 10 5 16,-3 12-1-16,-5 11-2 15,-1 7 2-15,2 1-2 0,4 2-2 16,3-10-1-16,4-2-1 15,3-12-2-15,5-5-15 0,3-3 7 0,3-9-6 16,0-5-3 0,4-1 9-16,1-4-13 0,0-4-1 0,3-1 1 15,-1-2-22-15,3-3-24 16,-1-2-58-16,-1 0-46 0,0-4-159 15</inkml:trace>
  <inkml:trace contextRef="#ctx0" brushRef="#br0" timeOffset="22070.0309">9329 13046 481 0,'-2'0'0'0,"6"0"47"16,8 0-17-16,4-3 25 0,5 0-35 0,2 2-13 16,2 1-6-16,-3 0-2 15,-3 2-70-15,-2 5 17 0,-5-1-59 16,-6 2-61-16</inkml:trace>
  <inkml:trace contextRef="#ctx0" brushRef="#br0" timeOffset="24350.0341">17329 12582 441 0,'9'-15'0'0,"0"3"179"0,-5 4-113 0,-2 3 16 16,-1 2-9-16,-1 3 2 16,-3 0-9-16,-4 3-30 0,-6 7-26 15,-5 7-3-15,-1 7 2 16,-3 0-3-16,-1 1 0 0,1 4-3 0,-3-3 0 15,2 0-2-15,0-1 0 0,1-1 0 16,1 3 1-16,2-1 1 16,0-4-3-16,5-2 0 0,4-3 0 0,2-5 1 15,5-3-3 1,1-4 2-16,2 1 0 0,0-4-14 0,6 2 9 15,1-4 4-15,3 0 2 16,1 0 12-16,-2 1-9 0,3 3-1 16,0 3 2-16,0 10-4 0,2 1 4 0,1 10 4 15,2 1 6-15,-1 5 1 16,2-1-1-16,-2-2-5 0,1-5 4 15,-3-3-1-15,-1-5-4 16,-4-1-7-16,0-3 2 0,-4-4-3 0,-2-1-2 16,0-1-1-16,-3-3 2 15,2 2-69-15,-1 0 15 0,-1-3-50 16,0 0-88-16,0-2-60 15,0-2-98-15</inkml:trace>
  <inkml:trace contextRef="#ctx0" brushRef="#br0" timeOffset="25940.0363">17178 12974 485 0,'7'-9'0'0,"-3"3"205"16,-2 1-110-16,-1 4-21 0,-1 1-25 15,0 0-31-15,3 0-19 16,-1 0-4-16,3 1 10 0,0 3 5 0,3-1 10 16,3-2 21-16,0-1 7 0,6 0-11 15,-1-2 7-15,2-2-10 16,-2 2-6-16,-2 2-3 0,1 0-12 0,-2 0-7 15,-1 0-2 1,1 0-1-16,1 0 0 0,0 0-2 0,4 0 3 16,1 0-4-16,2 0 0 15,5 0 6-15,4-5-4 0,1 0 2 16,2-2 3-16,2 4-3 15,-1-2-1-15,-1 1 2 0,-2 1-3 0,-2 2-2 16,-1-2 0-16,-3 2 7 0,-3 0-3 16,-4 0 1-16,-1 1-2 15,-1 0-1-15,1 0 7 0,2 0-5 0,2 1-1 16,3 0 0-16,2 0 1 15,1 0-6-15,4 1 4 0,1-1 2 16,-4-1 0-16,1 0 7 16,-3 1-2-16,-4 1 1 0,-1-2 2 0,-3 0 0 15,-1 0-2 1,2 0-3-16,3 0-6 0,-3 0-1 0,4 0 0 15,4 0 4-15,-2-2-6 0,4 1 4 0,-3 1-1 16,-3-3-1 0,-2 2 0-16,-3 1 3 0,-3-1-3 0,1 0 0 15,-2 1 15-15,2 0-10 16,1 0 2-16,1 0-4 0,3 0-4 15,2 1 2-15,2-1 4 16,2 0-7-16,-2 0 4 0,1-2 0 0,-1 2-4 16,-2-2 3-16,-1 1 0 0,-2 1-2 15,1-1 2-15,-1 1 0 16,3 0-1-16,1 0 0 0,0 0 1 0,3 1-1 15,0-1 0-15,2 0 8 16,-2 0-6-16,1 1 4 0,2-1-3 16,-1 1-3-16,2 0 0 15,0 1 4-15,1-1-5 0,0 0 2 0,-1 0 3 16,-2 1-1-1,-1-2 5-15,-1 3 2 0,-2 0-3 0,0 0 0 16,4 0 0-16,-1 2-8 0,2 0 2 0,2 0 3 16,-1-1-5-1,-2 0 2-15,1 0 0 0,0-1-1 0,1 1 0 16,-2-1 2-16,1-1-3 15,-2 2 2-15,-1-1 3 0,-2 0-2 16,-2-2 9-16,-1 2-3 16,-1 0-5-16,0-2 2 0,0 2-4 0,1-3 0 15,1 1 1-15,-1 1-2 16,2-2 0-16,0 1 0 0,1 1 0 15,-1 0 0-15,0-1 0 0,-1 1 0 0,-3-2 0 16,-1 0 4-16,0 1-4 16,-1 0 0-16,0 1 0 0,0 0-2 15,2-1 2-15,0 1 0 16,0-2 3-16,2 0-4 0,-1 0 1 0,-2 0 0 15,-2 0 0 1,-2 0 0-16,0 0 1 0,-2 0-1 0,0 0 0 16,0 0 3-16,2 0-5 0,-1 0 4 0,0-2-3 15,0 1-1 1,0-1 4-16,-1 0-1 0,0 0-1 0,-1 2 0 15,-2-2 1-15,0 0-2 16,-5-1 2-16,-1 2 0 0,-2 1-1 16,-2-4 0-16,0 1 15 15,0-2-8-15,0-1 4 0,0 2-4 0,0-2-6 16,0 3 3-16,-1-1-2 15,0-1-4-15,1 2 4 0,0-1-1 16,0-4-1-16,0 2 0 0,0-1 2 0,-1-4-3 16,1 0 1-16,-3-2-1 15,-1-2-3-15,-2-2 6 0,0-2-3 16,2-2-1-16,0 0 4 15,3 1-3-15,1 0 0 0,3-1 0 0,3 0 0 16,-2-1 1 0,3 4 0-16,-2 0 0 0,1 4-1 0,-3 1 2 15,1 4 0-15,-1 1-1 16,-3 2 0-16,1 3 10 0,-1 3-9 15,0 0 3-15,0 0-6 0,0 0-6 0,0 7-2 16,0 3 8-16,0 6 1 16,0 4 2-16,0 3 1 0,-1 2-2 15,1 7 0-15,0-1 0 16,0 4 3-16,0 2 2 0,0-1 0 0,0 1-4 15,0 0 5-15,0 9-4 16,-4-3-4-16,0 3 4 0,2-5 0 16,-2-5-2-16,2 2 0 0,0-2 0 0,-1-1 0 15,0-1 0-15,1-2 1 16,-1-3-1-16,0-4-7 0,-1 1-1 15,1-7-6-15,1-2 4 16,1-5 6-16,1-2 0 0,0-6 5 0,0 4-2 16,1-6-15-1,-1 1-3-15,2 0-4 0,-1-3-5 0,-1 0 0 16,0 1 0-16,0-1-10 15,0 0 1-15,-1-2-43 0,-5-2-85 16,-2-1-87-16,-4-3-206 0</inkml:trace>
  <inkml:trace contextRef="#ctx0" brushRef="#br0" timeOffset="27600.0387">17929 13367 592 0,'4'-14'0'0,"-1"0"331"0,2-1-233 16,-5 3-44-16,0 0-4 0,0 0-15 0,-2 3-12 16,-1 1 3-1,-5 2-4-15,-4 0-2 0,-3 5-3 0,-7 1 0 16,-2 7-1-16,-1 8 8 15,-1 6-1-15,1 4-7 0,2 4-3 16,4 5-3-16,2 4-5 16,6 1-2-16,2 3-1 0,5-4 0 0,4-2-3 15,0-6 2-15,9-1-2 16,3-6-6-16,5-5 4 0,6-1-4 15,2-10-1-15,3-2 5 0,6-3-3 0,-3-2-8 16,2-2-1-16,-2-5-9 16,-5-5-4-16,-2-1 8 0,-1-3-2 15,-5-1 0-15,-1-3 8 16,-2 0 7-16,-3-1 2 0,0 0 4 0,-1 1 1 15,-3 4 0 1,-3 5 0-16,-2 5-1 0,-3 3 3 0,-1 3 0 16,-8 0-3-16,-2 12-3 0,1 7 8 0,-2 5 11 15,5 5-10 1,-1-4-1-16,4-1-1 0,2-5-3 0,2 1 0 15,0-1 2-15,5-4-2 16,5-1 0-16,2 0 0 0,4-3 0 16,2-2 0-16,3-2 1 15,-1-5-1-15,1-2-8 0,-3 0 6 0,-1-6 2 16,-1-3 0-16,-3-2 0 15,0-4 3-15,-1 0-3 0,-1-4 19 16,-1-2 1-16,-3-4-1 0,-2-2-6 0,-3-2-4 16,-2-1 1-16,-5-2-4 15,-4 1-2-15,-5 4 4 0,-3 3 0 16,0 7-3-16,0 5 1 15,3 9-4-15,0 3-2 0,1 0 0 0,3 11 0 16,2 3-6 0,1 4-18-16,4 4-16 0,-2 3-30 0,3 1-20 15,2-1-65-15,-2-1-149 16,3-2-137-16</inkml:trace>
  <inkml:trace contextRef="#ctx0" brushRef="#br0" timeOffset="28050.0393">18576 13549 750 0,'0'-24'0'16,"-4"2"277"-16,-2 0-196 0,-2 5-17 0,-1 3-11 15,0 3-14-15,0 5-12 16,0 6-7-16,-3 0 0 0,-5 10-7 15,-1 8-3-15,-5 6-1 16,-1 3-4-16,0 4-4 0,2 0 3 0,4 0-1 16,6-6-4-1,5 0 2-15,6-5 0 0,1-4-11 0,4-1-4 16,4-5-5-16,1-1-10 15,5-4 7-15,-1-3-1 0,0-2-8 16,3-2 5-16,1-3-3 0,-1-4-8 0,3-3 15 16,-1-2 1-16,1-1 12 15,-1-2 9-15,-2-3 0 0,-2-2 7 16,-3 3 12-16,-2 0 7 15,-3 2 1-15,-1 5 1 0,-5 4 0 0,0 4 2 16,0 4-1-16,0 0-20 16,-3 12-18-16,-3 3 11 0,-1 6 1 15,-1-1 0-15,2-1-2 16,3 0 1-16,0-5-2 0,2-1 0 0,1-1-19 15,0-2-22-15,4 2-9 0,4-2-43 16,-4-3-88-16,4 1-50 16,0-4-148-16</inkml:trace>
  <inkml:trace contextRef="#ctx0" brushRef="#br0" timeOffset="28550.04">18960 13443 507 0,'5'-13'0'0,"-1"4"194"16,0 1-92-16,-2 3-13 0,-2-2-8 0,0 4-4 16,0 0-15-16,-2 0 2 15,-3 3-14-15,-4 9-25 0,-3 8-10 16,-3 8 5-16,-2 3 2 15,1 2-11-15,-1 0-3 0,0 0 1 0,0-3-6 16,-1-3-2-16,1-1 2 0,-2-3-1 16,2-5-3-16,2-5 2 15,2-1-2-15,7-4-11 0,1-3 9 0,2 0-16 16,1-2-13-1,2 0 3-15,0-2-5 0,0-7-15 0,4-3 31 16,-2-2 12-16,0-4 5 16,2 1 2-16,0-2 0 0,0-3-1 15,1 2 0-15,2-3 2 16,-1 3 0-16,1 3 4 0,0 3 0 0,-3 6 2 15,1 4 0-15,0 4 1 0,-1 1 0 16,0 7 3-16,2 6 4 16,0 5 5-16,2 1 1 0,2 3-10 0,-1-4 2 15,-1-2 0-15,3-1-5 16,-2-1-4-16,1 0 2 0,0-2-5 15,0-1-1-15,0-3 0 16,-1 1-1-16,0-3 0 0,1 1-32 0,-1 1 16 16,-2-4 9-16,0-1-47 0,0 0 1 15,-4-4-17-15,4 1-36 16,0-1-72-16,2 0-151 0</inkml:trace>
  <inkml:trace contextRef="#ctx0" brushRef="#br0" timeOffset="29420.0412">19192 13474 593 0,'0'-2'0'15,"0"1"369"1,0 1-273-16,-3 5-65 0,-1 10 33 0,-1 8 10 15,-1 2-26-15,0 4-18 16,2-2-15-16,-1-2-6 0,0-4-10 16,0-3 2-16,2-2 1 15,-2-4-15-15,1 0-18 0,-2-3-29 0,2-1-51 16,-2-2-27-16,1-2-96 15,1-3-248-15</inkml:trace>
  <inkml:trace contextRef="#ctx0" brushRef="#br0" timeOffset="29570.0414">19254 13273 532 0,'0'-9'0'0,"0"4"206"15,0 5-178-15,0 3-37 16,-2 9-56-16,1 8-5 0,-1 0-128 15,0 4-130-15</inkml:trace>
  <inkml:trace contextRef="#ctx0" brushRef="#br0" timeOffset="30170.0422">19454 13565 669 0,'5'-18'0'0,"-5"0"291"15,0 1-194-15,-2 4-22 16,-6-2-17-16,0 6-16 0,-6 0-10 15,-4 5-7-15,-1 4 0 16,-3 5-1-16,4 11-12 0,-2 6-3 0,0 4-6 16,6 1-1-1,0 2-1-15,4-4-1 0,1-1 0 0,4-5-12 16,-1-1-11-16,5-4-7 15,1-1 6-15,0-3 2 0,4-4-23 16,4 2 8-16,4-4-12 0,1-2-22 0,3-2-18 16,0-3-22-16,2-6-54 15,-2 0 31-15,-2 0 62 0,1-1 55 16,-2 0 18-16,-1 2 7 15,0 0 24-15,-2 2 26 0,-3 5 4 0,-1 1 10 16,0 0-12-16,-1 4-9 16,1 1 7-16,0 1-20 0,1-3 1 15,-1-3-3-15,4 0 12 16,4-3-2-16,5-6 9 0,1-3-20 0,3-3-5 15,1-4 12-15,1-1-1 0,-1-4-15 16,-1 0-1-16,-1-3-5 16,-3-2-7-16,1-2-4 0,-1-3 0 0,0-4-5 15,-1-6-1 1,2-2 1-16,-3-4-2 0,-1-4-4 0,0 2 4 15,-5-3 0-15,-4 9-4 16,-1 10 4-16,-3 9-1 0,-3 11-2 16,0 7-2-16,-5 8 0 0,-5 4-8 0,-6 16 10 15,-8 13 2-15,-6 11 3 16,-3 12 0-16,0 6-3 0,3 6-1 15,3-1 0-15,5-3 3 16,8-2-4-16,4-8-6 0,6-8-38 0,4-4-28 16,7-9 7-16,4-5-25 15,0-8-102-15,2-5-111 0</inkml:trace>
  <inkml:trace contextRef="#ctx0" brushRef="#br0" timeOffset="31420.044">18228 14171 656 0,'-6'-12'0'0,"0"4"223"0,-7 3-114 0,-1 2-59 16,-4 5-21-16,-5 10 6 15,0 8-1-15,-5 5-6 0,3 4 4 16,-1 4-4-16,3 0-9 15,2 3-5-15,4-5-2 0,5 1-5 0,6 0-4 16,6-1-2-16,8-1-2 0,9 2-2 16,9-6 5-16,6-1-1 15,5-5-2-15,6-5-14 0,2-4-4 0,-1-4-3 16,-2-6-6-16,2-1 9 15,-4-8 7-15,-2-6 13 0,-2 0-1 16,-4-4 0-16,-3-3 0 16,-1-1 0-16,-5-3 0 0,-1-4 2 0,-5-2-1 15,-3 0-1 1,-2 0 0-16,-8 3-8 0,-4 3-2 0,-4 4 7 15,-10 6 0-15,-7 6-3 0,-4 4 8 0,-4 5 3 16,-1 5 10 0,0 9 4-16,4 8-6 0,2 5-3 0,7 5-5 15,5 0-6-15,2-1 1 16,8 0 0-16,2-4 5 0,0-9-8 15,6-2-11-15,2-7-4 16,2-2-2-16,5-6 5 0,0-1 6 0,5-5-9 16,0-3-1-16,0-3 9 0,-1 1 5 15,-2-1 6-15,0 2-1 16,-4 3 0-16,2 1 0 0,-2 5-1 0,-2 0-2 15,-1 2 4-15,-1 5 0 16,-1 3 2-16,1 1-1 0,0-3 1 16,0 1 2-16,3-4 10 15,1-4-1-15,2-1 15 0,3 0-15 0,-1-9-2 16,4 0-4-1,-1-3-2-15,-4-2-1 0,2 1-3 0,-5-3 0 16,-2-1 2-16,-1 0-2 0,-3-5 4 0,2 0 2 16,-1-2 1-1,3-3 0-15,2-1 0 0,-2-2-5 0,3-3 1 16,-1 1-5-16,0 1 0 15,-2 0 0-15,-2 5 6 0,-1 8-8 16,-5 6 4-16,-2 5 3 16,-1 7-6-16,0 2-3 0,-7 12-13 0,-5 13 25 15,-2 5 1-15,-1 10-2 16,1 2-4-16,-2-2 4 0,3 3 0 15,0-7-6-15,3-5 1 0,3-7-1 0,1-9-2 16,4-3 2-16,0-8-2 16,2-2-9-16,0-2 2 0,0-2-7 15,3 0-17-15,3-6 20 16,2-2-5-16,4-4-9 0,0-3 5 0,0-1 0 15,1-1 3 1,2-2 8-16,0 4 1 0,1-3 4 0,0 4 3 16,-1 3-2-16,-1 1 1 0,-2 8 3 0,-2 2 0 15,-2 0 0 1,-2 7 0-16,0 6 32 0,0 0-10 0,1 9-4 15,-1 2-6-15,1 0 8 16,-2 3-11-16,-2-5-2 0,0-3 8 16,-3-1-13-16,-3-1 9 15,-5-2-4-15,-7-5 0 0,-2 3 0 0,-6-5-4 16,-2-1 0-16,-5 1-1 15,0-2-4-15,-1-1 2 0,4 1-2 16,2-3-35-16,6 0-2 0,7-3-34 0,4 0-30 16,5 0-15-16,3-5-42 15,0-5-178-15</inkml:trace>
  <inkml:trace contextRef="#ctx0" brushRef="#br0" timeOffset="31690.0444">19197 14142 544 0,'10'-13'0'0,"-1"4"308"0,-5 1-200 16,-2 5-12-16,-2 3-3 16,0 0-44-16,-2 13-44 0,-5 7 10 15,-2 11 23-15,-6 8-13 16,-1 6-14-16,-1 2-1 0,-2 2-5 0,1-1-5 15,-2-6 0-15,3-2 6 16,2-9-9-16,5-4-12 0,3-5 5 16,4-8-15-16,3-2-4 0,2-3 1 0,3-3-30 15,3-2-29-15,2-3-16 16,2-1-83-16,2-4-67 0,0-1-44 15</inkml:trace>
  <inkml:trace contextRef="#ctx0" brushRef="#br0" timeOffset="31980.0448">19238 14524 368 0,'20'-15'0'0,"-2"-1"211"0,4-1-114 0,-3-2-22 16,2-1-21-16,0 0-11 15,-4 0-30-15,-3 0 3 0,-3-2 20 16,-5 1 6-16,-2 3-14 0,-1 1 12 0,-3 5 2 16,-1 5-5-16,-3 2-5 15,-2 5-23-15,-3 0-6 0,-2 5-1 16,-4 8 7-16,-2 2-3 15,0 7-3-15,-1 2 1 0,0 1-2 0,0 4-1 16,3 0 2-16,1-3-4 16,3-2 2-16,5 0 19 0,2-3-4 15,4 0-3-15,2-4 4 16,3-3-8-16,3-1 0 0,2-3-5 0,2-3 0 15,1-1-2-15,2-1 1 0,-2-1 1 16,2 0-8-16,0-1-29 16,0-3 5-16,0 0-18 0,2 0-5 0,-1-2-12 15,-2-2-72 1,-1-1-22-16,-3-2-154 0</inkml:trace>
  <inkml:trace contextRef="#ctx0" brushRef="#br0" timeOffset="39930.0559">5911 6200 634 0,'-12'-29'0'16,"0"3"98"-16,-1 1-61 0,1 1-1 0,-1-2-18 16,-3 1-8-16,1 1-7 15,-2-2 0-15,0-1-1 0,0-2-2 16,1 1 0-16,-1-2 0 15,-2 3 1-15,-2 1-1 0,-3 0-4 0,-4 6 2 16,-2 1-2-16,-2 5 8 16,-1 3-4-16,0 4-6 0,-2 1 8 15,1 3-4-15,0 3 0 16,1 0 4-16,-3 0 5 0,1 6-7 0,0 2 0 15,-1 1 14-15,-1 1-1 0,-2 2 5 16,1 3-2-16,-4 2 1 16,1 4-7-16,1 5-6 0,-3 2 1 0,2 5 1 15,1 0 3 1,3 1-2-16,3-1-3 0,3 1 4 0,2-1-8 15,-1 4 0-15,2 4 16 16,1 3-13-16,-1 5 4 0,2 1-1 16,0 1 6-16,1 2 0 0,3 2-6 0,4 3-4 15,3 0 2-15,3 3-3 16,5 2 3-16,0 0-2 0,4 0 2 0,3 0 2 15,0 0 4 1,5 2 1-16,0-5-8 0,2 1 2 0,6-3-4 16,1-4 1-16,0 1-1 15,4-4 1-15,3-1-3 0,0-4 2 16,3 0-1-16,1-2 0 15,2-2 0-15,3-3 3 0,3 1-4 0,2-5 2 16,4 1 3-16,1-3-5 0,0-4 2 16,2-4 2-16,-1-7-6 15,4-3 3-15,2-9-1 0,1-4 2 0,4-5 7 16,0-7 7-1,4-2 1-15,-1-4-7 0,1 1-4 0,-3-4 1 16,-2-4-3-16,-1-3 4 16,-5-6 4-16,-1-3 9 0,-3-5 7 0,-4 1-2 15,-4-6 1 1,-3-3-5-16,-1 0 4 0,-1-7-5 0,0 0-9 15,0-2-4-15,-6-3-1 0,2 2-1 0,-4-2-3 16,-1 0 0 0,-4 1 0-16,-4-2-2 0,-3 2 0 0,-3-2 6 15,-5-1-6-15,0 0 0 16,-3 0 8-16,-7-1-3 0,-1 2 6 15,-2 2 2-15,-1 2 5 16,-1 7-6-16,0 4 0 0,-3 3-4 0,1 6-2 16,-6 1 0-16,-2 4-7 0,-1 2 0 15,-7 4 2-15,-1 1-2 16,-5 4-3-16,-1 0 2 0,0 4-1 0,1 0 6 15,4 3-6-15,0 4 0 16,4 4 3-16,3 6 0 0,1 3-65 16,3 8 9-16,-2 7-22 15,-7 11-37-15,-3 11-4 0,-6 11-71 0,-8 4-103 16,-6 0-117-1</inkml:trace>
  <inkml:trace contextRef="#ctx0" brushRef="#br0" timeOffset="40920.0573">3277 11285 877 0,'-23'-49'0'0,"1"7"158"0,-2 3-135 15,-4 3-17-15,-6 9-6 0,-6 3 0 0,-6 6-6 16,-2 11-3-16,-8 7 4 16,1 4 9-16,0 13-8 0,-3 5 6 15,1 10-4-15,-4 7-15 16,0 10 6-16,-5 2 0 0,0 9-10 0,2 3 14 15,3 4 4-15,5 5 2 16,8 3 1-16,7 2 0 0,6 3 0 16,6 6 10-16,4 2 3 0,5 4 2 0,6-2 1 15,7-3-7 1,7 0 4-16,10-5-2 0,10-2-1 0,9 1 2 15,9-5 6-15,12-3 0 16,9-5-4-16,9-5-6 0,10-1-4 0,4-6 2 16,2-3-3-1,2-11-2-15,-1-15-1 0,-1-16 0 0,-2-9 0 16,-2-21 5-16,-1-10-1 15,1-9 2-15,2-10-1 0,3-4 10 16,-3-7-5-16,-3-4 10 0,-5-6-8 0,-4-3 8 16,-10-1-2-16,-8-2-2 15,-9 0-7-15,-12 0 1 0,-7-3 2 16,-6-7-7-16,-8-1 0 15,-7-3 1-15,-6 2-3 0,-11 3 1 0,-7 5-2 16,-7-1 0 0,-6 1 0-16,-4 1-2 0,-5 0 0 0,-3 6 0 15,-6 4 1-15,0 7-2 16,-5 6-1-16,-2 9 2 0,-2 14 0 0,-2 15-11 15,2 12 6-15,-2 8-27 0,2 19-47 16,-2 18-20-16,-7 12-50 16,-3 10-176-16,-6 0-261 0</inkml:trace>
  <inkml:trace contextRef="#ctx0" brushRef="#br0" timeOffset="47280.0662">1819 13846 508 0,'2'-7'0'16,"-1"2"223"-16,-1 0-84 0,0 1-23 15,-1 4-22-15,-4 0-11 16,-1 5-60-16,-6 12-13 0,-2 7 6 0,-2 7 5 15,-1 6-6-15,3-1-9 16,2-1-2-16,3-1-2 0,3-5-1 16,3-4 0-16,3-3 0 0,-1-5-2 0,7-4-1 15,1-2 0-15,5-4 0 16,1-2 1-16,4-5-2 0,3 0-8 15,0-10 6-15,-2-4-5 16,5-4-2-16,-4-3-2 0,-1-1 15 0,0-2-2 16,-3 0-2-1,1 0 2-15,-1-2 0 0,-1 1 2 0,-1 3-1 16,-1 5 0-16,-2 7-2 0,-4 5 2 0,-3 3-4 15,0 5 1 1,-3 14-7-16,-3 7 3 0,-4 5 10 0,1 3-3 16,-1 0 0-16,2-4 10 15,3-4-10-15,2-4 0 0,5-4 1 16,5-4-1-16,3-7-5 15,4 1 6-15,3-4 0 0,4-2-2 0,0-5 2 16,-1-5-1-16,-1-5-2 16,1-2 3-16,-1-2-2 0,-1-2-2 15,-2-3 3-15,-2 1 0 0,-2-1 0 0,-4-2 2 16,0 4-1-16,-2 4-1 15,-3 7 0-15,-4 6 1 0,1 5-4 16,-3 5-7-16,-5 12-10 16,-5 14 17-16,-4 12 5 0,-2 9 1 0,-2 6-2 15,-2 2 1 1,2 3-1-16,-2 0 0 0,0 2 2 0,2-4-5 15,-2-5 3-15,3-8 1 16,-1-7-4-16,0-7-24 0,2-3 6 16,1-2-21-16,3-5 1 0,4-6 14 0,4-6 3 15,1-5-11-15,3-4 5 16,0-3 2-16,6-6-1 0,3-11 27 15,3-7-2-15,4-11 3 16,3-7 0-16,2-9 1 0,0-7-1 0,-1-4 0 16,0-7 0-16,2-6 0 15,-1 1 5-15,3-1 9 0,0 4 4 16,1 3-7-16,2 5-3 0,1 5-3 0,2 8 1 15,0 10 2-15,-4 10 5 16,2 12-7-16,-1 9 10 0,1 6 25 16,-1 5-13-16,-8 12-12 15,-2 7 6-15,-8 5-11 0,-3 3-3 0,-6 3 5 16,0-2-3-1,-10 0-3-15,-2-2 0 0,-5-4-4 0,-4-1 3 16,-6-3-6-16,-2-1 0 16,-1-3-8-16,2-3 6 0,1-3-9 15,4-2 1-15,4-2-1 0,4-1 5 0,4-2-8 16,5-1-1-16,4-2 12 15,2 0-2-15,2 0-23 0,5 0 23 16,3-1 7-16,4-2-1 16,-1 0 1-16,5-2-2 0,0-3 0 0,3-3 5 15,0 1 0-15,3-5 4 16,1-2-3-16,1-1-4 0,2-2 0 15,3-2 2-15,-1-2-1 16,4-4-4-16,0-4 2 0,-2-3 2 0,-1-1-3 16,-5-6 0-16,-2-3 4 0,-2-1-2 15,-2-2 6-15,-4 2 0 16,0 4 4-16,-6 8-4 0,-3 13-1 0,-6 7 1 15,-1 11 3 1,0 3 2-16,-3 2-11 0,-7 18-4 0,-6 9 4 16,-1 11 12-16,-8 7-6 15,2 7-7-15,-1 1 4 0,0 0-1 16,0-4 0-16,3-1-3 0,1-3 3 0,3-6-5 15,6-2 2-15,3-7 0 16,2-4-2-16,6-7-8 0,7-5 3 16,1-4-8-16,5-5 0 15,0-5 8-15,1-2-1 0,3-4-4 0,3-4-4 16,0-4-6-16,1 0-17 15,0-5 10-15,-1-5-4 0,0 1 7 16,0-4 13-16,-3-1-12 16,-3 4 30-16,-4-2-4 0,1 4 1 0,-4 6-3 15,-2 2 0-15,0 4 8 0,-4 4-3 16,0 1 1-16,-1 3-6 15,0 3 0-15,-1 10-9 0,-3 7 13 0,-3 5 10 16,-1 4-11 0,-2 3-3-16,3-1 0 0,-1-4 6 0,2-1-6 15,3-4 0-15,2-3 3 16,1-3-3-16,0 0 0 0,5-4 0 15,3-1-1-15,1-1-1 16,1-3 3-16,1 0-2 0,2-4-1 0,0-3 3 16,0 0 0-16,3-4-2 0,2-6 2 15,0-5-2-15,-2-3 2 16,-2-5 6-16,-3 1-1 0,-4-2 25 0,-2 1-2 15,-2 0-7-15,-2 0-6 16,-1 3-6-16,0 3-4 0,-2 0-3 16,0 5 0-16,0-1-2 15,1 0-1-15,-2-1 0 0,1 3 2 0,-1-1-1 16,-1 3 0-16,-2 3-2 0,0 4-4 15,-2 2 2-15,-4 0-8 16,-1 11-35-16,2 3-39 0,-1 4-69 0,2-2-221 16</inkml:trace>
  <inkml:trace contextRef="#ctx0" brushRef="#br0" timeOffset="47480.0665">2821 13706 385 0,'27'-10'0'0,"5"1"160"0,0 2-111 15,-1 2-40-15,-5 2-11 16,-3 1-59-16,-3 0-82 0,-4 2-218 0</inkml:trace>
  <inkml:trace contextRef="#ctx0" brushRef="#br0" timeOffset="48330.0677">2588 14669 661 0,'-1'-2'0'0,"0"2"157"0,-3 9-133 0,-2 9-7 15,-1 8 12 1,-4 8 3-16,1 3-11 0,-5 1-10 0,0 1-4 16,-1-3-2-16,2 2-3 15,-2-4 1-15,4-2-1 0,1-3 0 16,5-9-3-16,0-3 1 15,6-5 0-15,4-5-14 0,7-2-3 0,7-3 7 16,2-2-7-16,5-5-14 16,2-2 16-16,2-4-13 0,4-1-20 15,-3-3 27-15,-2-3 11 0,-1-1 7 0,-6-3 2 16,1 3 2-16,-4-1 11 15,-5 1 10-15,-2 4 6 0,-2 1 11 16,-2 1-10-16,-2 4-5 16,1 2-4-16,-5 4-10 0,0 3 0 0,-1 0 7 15,0 11-2 1,-5 5 21-16,-3 6 1 0,-3 4-20 0,-2 6-1 15,1 0 7-15,1 1-1 16,-1 1-12-16,1-1-6 0,-1-3-2 16,3-2 1-16,2-3-3 0,1-3 0 0,1 0-34 15,1-4-18-15,1-3-16 16,3-3-44-16,0-2-106 0,2-7-74 15</inkml:trace>
  <inkml:trace contextRef="#ctx0" brushRef="#br0" timeOffset="48700.0682">3098 14803 683 0,'-4'0'0'0,"-5"5"215"15,-3 13-152-15,-4 10-10 0,-1 9-14 0,-1 5-1 16,5 0-18-1,1-1-6-15,3 0-3 0,3-7-3 0,2-2-5 16,4-6-4-16,0-5 0 16,6-1 1-16,1-6 0 0,3-2-1 15,1-3 1-15,0-6-2 0,5-3 3 0,1-3 2 16,4-9-2-16,7-2 8 15,-2-5-4-15,2-6-2 0,-1-1 6 16,-4-5 3-16,1-4-6 16,-6-6 1-16,-5-2 1 0,-3-6 3 0,-7 3 1 15,-3 5-2-15,-5 2-2 16,-7 10 1-16,-3 4 4 0,-2 8-1 15,-1 6-8-15,0 3-3 16,2 8-2-16,1 0-5 0,1 13-18 0,3 7-34 16,3 8-39-16,-1 6-51 0,3 3-148 15,-1-1-161-15</inkml:trace>
  <inkml:trace contextRef="#ctx0" brushRef="#br0" timeOffset="49100.0688">3504 14768 669 0,'-15'0'0'0,"0"2"265"0,0 14-182 16,2 7-30-16,-2 11-1 15,3 5-25-15,0 5-8 0,0-1-7 16,4 0-3-16,2-5-5 16,3-5-1-16,3-7-3 0,3-3 0 0,6-7 0 15,2-2-2-15,4-4 0 0,3-7-6 16,1-3 0-16,3-3 1 15,1-7 5-15,-1-4 2 0,-2-4 0 0,0-1 0 16,-6-5 1 0,2-1-1-16,-4-4 7 0,-2-3-2 0,-1-6 2 15,-3 1-1-15,-1-5 0 16,-5 3 0-16,0 6 0 0,0 5-2 15,-4 8-2-15,-3 6-1 16,-5 8 1-16,1 6-4 0,-1 7-19 0,-3 12-21 16,4 8-43-16,-2 2-109 0,3 3-116 15,-1 0-177-15</inkml:trace>
  <inkml:trace contextRef="#ctx0" brushRef="#br0" timeOffset="49480.0693">3730 15201 829 0,'-1'-1'0'0,"1"1"215"15,0 0-169-15,0 0-19 0,0 2-14 0,5 3 4 16,2 3-8-16,-2 3-7 16,0 6 3-16,-3 2 1 0,-2 1 0 15,0 1 0-15,0-2 5 16,-3-1 2-16,-4-1 5 0,-3-1-7 0,-4-2-2 15,0 1-4 1,-5-1-3-16,0-4-4 0,-2 2-25 0,0-2-23 16,0-3-22-16,3 1 18 0,4-3-45 0,5-3-124 15,1-2-86 1</inkml:trace>
  <inkml:trace contextRef="#ctx0" brushRef="#br0" timeOffset="49880.0698">4011 14896 683 0,'0'-4'0'15,"-5"4"204"-15,-4 9-115 0,-5 10-25 16,-4 9-5-16,-1 8 4 15,1 2-24-15,4 0-21 0,1-3-16 0,3-4 1 16,5-3-2 0,3-5-1-16,2-3 0 0,7-5-2 0,2-3 2 15,3-4-6-15,2-4 5 0,3 0 2 0,0-4 2 16,3 0-4-1,-2-3-12-15,-1-5 5 0,0-3 6 0,-2-3 2 16,-2-3 0-16,-2-6-5 16,-3 0 5-16,-3-6 0 0,0-3 3 15,-5 0-1-15,0-3-1 16,-2 1 1-16,-4 5 0 0,-2 5 2 0,-2 6 10 15,0 9-3-15,0 4-8 16,-3 5-3-16,1 4 0 0,0 9-10 16,-1 6-19-16,4 6-33 0,3 0-72 0,4 0-51 15,1-3-76-15,1-2-250 16</inkml:trace>
  <inkml:trace contextRef="#ctx0" brushRef="#br0" timeOffset="50250.0704">4252 14916 633 0,'0'-9'0'16,"-2"0"196"-16,-2 3-78 0,-3 5-33 0,0 1-26 16,-4 13-26-16,-2 6-20 15,-3 8-1-15,4 8-6 0,-1 2 10 16,3-2 7-16,2 0-19 15,3-4-3-15,4-3 6 0,1-4-9 0,3-6 4 16,6-3 1-16,3-5-5 16,6-3-1-16,2-4 3 0,2-3 0 15,1 0-10-15,3-9 4 0,-1-2 3 0,-3-2 4 16,-3-3 0-16,-5-2-1 15,-1-6 0-15,-3 0 3 0,-5-3-3 16,2-2 13-16,-5-2-1 16,-1-2 1-16,-1 1-10 0,0 0 0 0,-1 3-3 15,-4 7 0 1,-2 6 5-16,-3 8-1 0,0 7 1 0,-5 3-10 15,-1 13 1-15,1 5 0 16,1 5-16-16,2 1-52 0,3-1-30 16,2-3-76-16,2-1-130 0,0-4-64 0</inkml:trace>
  <inkml:trace contextRef="#ctx0" brushRef="#br0" timeOffset="50630.0709">4557 14938 656 0,'-7'-5'0'15,"1"5"306"-15,-2 0-216 0,0 3-54 0,-2 8-12 16,0 8 3-1,0 6-6-15,-1 0-3 0,6 3-8 0,0-2-8 16,3-1-2-16,2-3 0 16,0-2 4-16,3-2-5 0,4-3 0 15,2-2-2-15,2-3-4 0,1-4 5 0,4-4 1 16,-3-2-2-16,4-2 0 15,3-5 4-15,-2-1 0 0,-1-1-1 16,-3-5 0-16,-2-3 2 16,-2-5-1-16,-5 0 5 0,-2-5 2 0,-2-1 1 15,-1-2-4-15,0-2-2 16,0 2-1-16,-2 3-1 0,-2 5-1 15,-1 8 0-15,-1 4 4 16,1 7-5-16,-3 3-36 0,0 1-57 0,-3 5-131 16,-2 1-196-16</inkml:trace>
  <inkml:trace contextRef="#ctx0" brushRef="#br0" timeOffset="51970.0728">5229 14827 629 0,'-11'-2'0'16,"-1"2"271"-16,-1 1-171 0,0 7-45 0,0 3-25 15,0 2-7-15,2 2-11 16,1 2-6-16,-1 2 0 0,0 2 0 15,0 0 1-15,0 4 3 16,-1-1-4-16,4-2-3 0,2 2-1 0,3-4-2 16,3 0 0-16,10 1-7 0,4-3 6 15,5 2 0-15,1-2-2 16,-1-3 3-16,-1-2 0 0,-5 0-1 0,-5-1 1 15,-3-2 2-15,-5 3-3 16,-5 0-2-16,-4 0 9 0,-7-3-1 16,-1-1 0-16,-1-2-1 15,-2-2-3-15,3 0 2 0,1-3-1 0,4-2-2 16,2 0 0-16,6 0 2 0,1 0-2 15,2-1 0-15,1 1-25 16,2-1-10-16,7 0 23 0,2-3 6 0,4-1-5 16,3-3-2-1,0-1 6-15,6 0 8 0,-2-4 0 0,2-1-1 16,-1 2 0-16,-2-3-2 15,2 0 2-15,-3 0 0 0,0-3-2 16,0 0 1-16,-3 2 1 16,0 2 0-16,-4 3 1 0,-4 2-1 0,-3 4 0 15,-3 3 8-15,-3 1 3 0,0 1 5 16,0 8-9-16,-3 6 6 15,-2 6 6-15,0 4-14 0,3-2-3 0,1-3 2 16,1-2-5-16,0-2 1 16,0-4 0-16,3-1 0 0,0-2 0 15,1-4-1-15,2 2 1 16,1-6-5-16,2-4 6 0,2-7-1 0,1-6 0 15,2 0-13 1,0-2-5-16,0-2 0 0,2 0 2 0,-2-2 5 16,-1 0 1-16,0 1 6 0,-1 4 3 0,-2 3-1 15,-3 4 3 1,-3 5-1-16,-3 6 0 0,-1 0 0 0,0 5 5 15,0 10-5-15,0 8 0 16,-5 2 16-16,5 0-15 0,-1-1 0 16,1-6 1-16,1-2-3 15,3-4 1-15,3-4 0 0,0-4 0 0,2-3 1 16,2-1 0-16,2-3-1 0,1-7 10 15,1 0-9-15,3-5 1 16,-1-2-2-16,2 3 0 0,-1-7-2 0,0 0 2 16,2-4 3-16,-3-2-1 15,-1-3 0-15,-2-4-1 0,-1-5 0 16,-1-3 1-16,1-2-1 15,1-2 1-15,-3 1 2 0,-4 9 2 0,-4 9 2 16,-2 10 1 0,-1 9 4-16,0 8 10 0,-1 5-23 0,-5 16 0 15,-5 13-7-15,-4 10 11 0,0 4-1 0,-2 1-1 16,1-2 0-1,-1-1-2-15,0-5 0 0,3-4 4 0,1-5-3 16,5-9-2-16,2-6-5 16,3-5-7-16,0-4 0 0,3-1 2 15,0-3-31-15,5-3-17 16,1-1 2-16,4-1-6 0,3-5 36 0,0-4 5 15,3 1 2-15,-4-6 5 16,5-2 12-16,-1 0 2 0,0-4 0 16,1 2 2-16,-2 5-2 0,-2 4 0 0,0 6 1 15,-4 4 0-15,-1 3 10 16,2 8 2-16,-3 5 1 0,1 5 3 15,-3 1 9-15,-4 2-3 16,-1-2-22-16,0-3 0 0,-5-2 38 0,-3-1-16 16,-3-2 2-1,-4-3 6-15,-2 1-12 0,-3-5-9 0,0 3-6 16,0-3-1-16,2 0-2 0,3-3 0 0,2 0-42 15,5-1-5 1,2-2-22-16,3-1-34 0,2 0-19 0,1-5-41 16,0-5-94-16</inkml:trace>
  <inkml:trace contextRef="#ctx0" brushRef="#br0" timeOffset="52380.0733">6177 14854 484 0,'0'-1'0'0,"0"1"213"15,-2 1-113 1,-6 4-35-16,-5 6-17 0,-2-1 7 0,0 1-12 15,0-2-5-15,2-2-9 16,-2-1 1-16,6 1-4 0,0 1-15 16,2 0-8-16,4 1-5 0,-1 3 2 0,3 2 0 15,1 3-5-15,1-1 0 16,4 0-10-16,1 1-12 0,3-4 10 15,-1-1 0-15,2-1 5 16,-1-1 9-16,1-2 3 0,-1 1 0 0,-2-1 2 16,-1 2-1-16,-1-1 0 15,0 2-1-15,-2 1 0 0,-2-3-4 16,-1 2 2-16,-3-4-2 0,-3 0 1 0,-2-1 6 15,-3-1 4-15,-2-3-2 16,-3 0 1-16,1-2-3 0,-1 0-1 16,1 0-1-16,1-2-2 15,0 0-22-15,5 1-59 0,1-1-77 0,4 0-133 16,2-1-66-1</inkml:trace>
  <inkml:trace contextRef="#ctx0" brushRef="#br0" timeOffset="52930.0741">6425 14244 497 0,'5'-3'0'16,"1"3"185"-16,0 0-81 15,0 7-31-15,1 4 2 0,0 5 1 16,1 8-25-16,-1 6-6 16,-2 11 2-16,-2 12-4 0,-1 10 2 0,-2 13-7 15,0 4-19-15,-3 1-7 0,-2 3-5 16,-1-4-4-16,-3 2 2 15,-1-4-7-15,-5-4 4 0,-2-5 7 0,-4-4-9 16,-1-6 0 0,-3-1 5-16,-4-1-5 0,-2-2-8 0,-5-1-31 15,-4-1-5-15,-3-1-32 16,-3-5-47-16,-4-1-168 0,-6-7-210 15</inkml:trace>
  <inkml:trace contextRef="#ctx0" brushRef="#br0" timeOffset="53520.0749">1537 13675 733 0,'0'0'0'16,"-2"0"115"-16,-7 2-60 0,-7 15-1 0,-10 15-39 15,-5 13 14-15,-9 9-4 16,-3 14-13-16,-1 14 6 0,-1 12-7 16,3 15 6-16,6 10 4 15,2 6-8-15,14 2-10 0,7-7 3 0,9-7-3 16,8-12-6-16,11-8 3 0,8-7 0 15,6-5-19-15,7-8-40 16,-2-1-74-16,-1-6-91 0,0-7-293 0</inkml:trace>
  <inkml:trace contextRef="#ctx0" brushRef="#br0" timeOffset="61700.0864">4059 10343 421 0,'-2'0'0'0,"1"-3"118"15,1 3-58-15,0 0-33 0,0 0-20 0,0 3-8 16,0-1-4-16,1 6 10 15,1 3 70-15,0 3-25 0,1 1-5 16,0 1-5-16,0 0-16 16,0-1 7-16,2 3 20 0,4 0-14 0,8-1-7 15,4 2-3 1,11 1-9-16,9-1 5 0,5 0 13 0,8 1-9 15,3-4-7-15,-1 2-9 16,3 1 5-16,-4-2-8 0,-1 2-2 16,-7 0-2-16,-6 1-3 0,-6 1-1 0,-5-1 0 15,-5-5 3-15,-4 1-4 16,-5-3 1-16,-3-2 0 0,-4-1 1 15,-3-3-1-15,-3-2 1 16,-1 1-1-16,-2 0 0 0,0-1 3 0,0 1-4 16,-2-3 2-16,-2 0 4 15,1 1-5-15,-2-2 0 0,3 0-15 16,-1 0-15-16,0-1-4 0,2-1-20 0,-2 2-41 15,-2 0-49-15,-1-2-64 16,-2 0-115-16</inkml:trace>
  <inkml:trace contextRef="#ctx0" brushRef="#br0" timeOffset="62780.0879">4836 10620 495 0,'0'-6'0'16,"-1"-1"165"-16,-1 2-108 16,2 4 9-16,-2 0 8 0,2 1-29 0,0 4-49 15,1 10 0-15,2 7 8 16,1 9 75-16,2 6-44 0,-1 2-10 15,1 4 8-15,-2 0-3 16,2-1-4-16,-2 1 4 0,-1-3-12 0,-2-1-7 16,0 2-6-16,-1-3 0 0,0-3-2 15,0-2-1-15,0-7 0 16,0-7-2-16,0-4 0 0,0-5 0 0,0-5 2 15,0-2-2 1,0-2 0-16,0 0 10 0,0-5 4 0,-4-10 1 16,0-2-15-16,-1-9 0 15,-1-3 0-15,3-5 4 0,-2-7-5 16,3-1 2-16,0-7-2 0,1 1-3 0,1-5 4 15,0-2 0-15,2 2-2 16,-1 0 2-16,0 2 2 0,-1 5-2 16,0 4 0-16,0 6 2 15,-2 7-1-15,-2 8 1 0,2 5-3 0,1 7 2 16,1 4 1-16,0 2-3 15,0 3-1-15,0-1-2 0,0-2-3 16,5 1-2-16,5-1 16 16,7 1-2-16,5 2-2 0,7 5 1 0,6 5 0 15,6 4 1-15,8 1 8 0,6-3 4 16,7 0 2-16,7-6 4 15,3-5-2-15,7 0-3 0,1-5-1 0,5-6-5 16,2-1-3 0,0-2-6-16,2 2 4 0,2 1-7 0,0 4 0 15,-6 1 5-15,-2 4-7 16,-3 1 3-16,-8 0 0 0,-2 0-2 15,-6 0 2-15,-6 0-1 16,-3 0 0-16,-7-3-1 0,-10-3 2 0,-11 0-1 16,-9 2 0-16,-8 1 4 0,-7 0-4 15,-2 1 0-15,-1 0 11 16,0 2-10-16,0 0-1 0,-1 0 0 0,1 0 0 15,0 0-3-15,0 0 3 16,0 0-5-16,0 5 2 0,0 4 2 16,-2 11 0-16,1 4 2 15,1 7 0-15,-2 5-1 0,-1 5 0 0,-1 10 1 16,-1 4 0-16,-2 4-2 0,2 0 2 15,0-3 0-15,4-1-1 16,-1-5 1-16,2 2-1 0,0-7 2 0,0 0-2 16,0-2 0-1,2-3 0-15,-1-1 2 0,1-5-3 0,1-4 2 16,-3-9 0-16,0-1-2 15,0-7 1-15,0-5 0 0,-2 0 0 16,-1-4 0-16,0-2 1 16,-1 0 0-16,-1-1 1 0,-1-1 0 0,-1 0-2 15,-2 0 0-15,-2 0 0 0,-3 0-9 16,-3-4 0-16,-4-2-3 15,-1 2-5-15,-4-1 4 0,-5-4-1 0,-4 3-3 16,-5-6 7-16,-7 4-2 16,-9 0-1-16,-10 1 12 0,-10 1-3 15,-7 5 3-15,-9 1 1 16,-5 1 0-16,-3 8-3 0,-1 2 5 0,-2 1-4 15,1-1-28 1,0 0 27-16,4 0 2 0,6 0 0 0,10 0 2 16,6-3-1-16,11-3 0 0,12 1 0 0,11-5 0 15,14 0 0 1,10-1-53-16,11 0 18 0,7 0-12 0,10-1-103 15,14-2-1-15,7-5-78 16,5-8-155-16</inkml:trace>
  <inkml:trace contextRef="#ctx0" brushRef="#br0" timeOffset="63530.089">3968 8557 575 0,'11'-20'0'0,"8"-3"145"0,6-4-73 0,5-6 25 16,12-2-8-16,9-6-11 16,11-5-3-16,11-3-23 0,6-2-8 15,6-3-2-15,0 0-9 0,-1 1-9 0,-5 8-3 16,-5 8-12-16,-5 5-7 15,-4 9-3-15,-6 5 2 0,-6 5 0 16,-7 4-1-16,-10 3 0 16,-6 1 1-16,-6 4-1 0,-10 1-5 0,0 0-3 15,-6 4-14 1,-2 0-3-16,-3 1 0 0,-1-1-14 0,-2 1 0 15,0 2 2-15,-3-1 13 16,-5 5 13-16,-3 1-10 0,0 2-23 16,-3 4-21-16,3 3-52 0,-2 0-49 0,-1 0-7 15,-3-4-13-15</inkml:trace>
  <inkml:trace contextRef="#ctx0" brushRef="#br0" timeOffset="64460.0903">4954 7818 522 0,'-4'-5'0'0,"3"3"189"0,1 2-150 0,0 9-30 16,0 9 35-1,0 11 40-15,7 8-16 0,6 6-1 0,5 6-24 16,0 4-6-16,0 0-7 16,-1 4-1-16,-3-2-13 0,-3-4-3 15,1-3-4-15,-3-8-5 0,-1-5 0 0,-1-6 1 16,-3-7-3-16,-1-8-3 15,-3-6 2-15,0-4 2 0,0-4 1 16,0 0 13-16,-3-7 23 16,-4-5-26-16,-2-8-11 0,-2-3-2 0,-2-6-2 15,2-5 2-15,2 0-2 16,-1-7-1-16,0-3 1 0,2-5-2 15,1-5-11-15,1-3 4 16,3-1-1-16,-2-2 5 0,1-2 1 0,0 1-2 16,0-4 4-16,1 8 2 0,-1 4 0 15,2 10 1-15,1 11 0 16,1 8-1-16,0 11 1 0,6 4-13 0,8 7-1 15,5 2 12 1,9 0 4-16,8 5 8 0,2 1 0 0,8 4 2 16,4-1 2-16,2-4 2 15,8-2-1-15,4-3-4 0,6 0 2 16,3-3-4-16,1-8-2 0,2-2-6 0,3 1 4 15,1-2-3-15,1-1-3 16,0 0 1-16,-1-1 0 0,-2 4 0 16,-5-5-4-16,-6 0-3 15,-7-1-3-15,-8 0 6 0,-9 3 0 0,-7 0-5 16,-12 6 10-16,-8 1 0 15,-8 4-2-15,-4 1 2 0,-4 1-2 16,2 2-3-16,-2 0 2 16,2 0-1-16,0 8-3 0,-1 3 7 0,1 7-1 15,0 3 0-15,-2 9-1 0,2 5 1 16,-1 7 0-16,0 6 0 15,0 6 3-15,1 3-4 0,1 0 2 0,0 3 3 16,-1-3-2 0,1 1 1-16,1 3-4 0,1-4 2 0,3-5 3 15,0-6-1-15,5-5-1 16,0-5 3-16,-1-5-4 0,1-3-1 15,-2-2 0-15,-3-2 4 16,-1-5-5-16,-3-5 2 0,-1-6 1 0,-3-3-3 16,-3-3-2-16,-9 1 3 0,-6 0 0 15,-6-2 10-15,-4 1-8 16,-3-2-4-16,-2 0 4 0,-2 0 0 0,-4-2-3 15,-4-2 1-15,-6-4 0 16,-5 2 0-16,-8 1-16 0,-7 1 1 16,-9 3-6-16,-13 1 8 15,-8 5 1-15,-5 2-1 0,-4 4 3 0,-1 3 0 16,-1 2-3-16,2 1 8 0,5 1 3 15,6-3-1-15,11 0 4 16,12 1-2-16,13-5-16 0,17-3-32 0,16-2-9 16,15-5-14-1,13 4-15-15,7-5-85 0,13-5-252 0</inkml:trace>
  <inkml:trace contextRef="#ctx0" brushRef="#br0" timeOffset="66560.0932">7096 10157 490 0,'0'-10'0'0,"1"2"209"0,3 4-115 0,-4 0-12 15,2 4-14-15,-1 4-58 16,3 8-8-16,0 9 35 0,2 10 18 15,4 9-12-15,4 6 2 16,7 0-4-16,5 2-17 0,6-3 1 0,5-4-1 16,2-3-4-16,1-6-10 0,0-2 3 15,-4-3-7-15,-3-4-2 16,-6-3-4-16,-5-7 0 0,-6-3 2 0,-7-3-2 15,-4-3 0-15,-3-2-1 16,-2-1-5-16,0-1 3 0,0 0 4 16,-2-1-2-16,-5-9-7 15,-2-1 1-15,1-2 2 0,-2-4 4 0,3-1 0 16,1-4-3-16,1 1-1 0,-1-2-2 15,2 2 3-15,-1 2 6 16,-1 6-1-16,2 6-2 0,-1 1 0 0,0 4 0 16,2 2-4-1,1 0-5-15,1 8 6 0,1 3 2 0,3 4 4 16,3 0-1-16,4 2 4 15,1-1 4-15,0-1 4 0,4 0-2 16,-2 1-2-16,-1-1-3 16,-3 2-3-16,-5 0 1 0,-2-1-2 0,-2 4-1 15,-6-2 1-15,-3 1 2 0,-6 3-2 16,-3-3 1-16,-3-2-1 15,-5 0 0-15,1-3 0 0,-1-2-3 0,1 4 2 16,4-5-1-16,4-2 0 16,3 0-51-16,5 0-25 0,4-2-60 15,1-2-170-15,1-5-182 16</inkml:trace>
  <inkml:trace contextRef="#ctx0" brushRef="#br0" timeOffset="69560.0974">7211 11197 498 0,'0'-14'0'0,"1"3"268"16,1 0-160-16,-2 3-1 0,0 2 4 0,0 4-30 15,0 2-36 1,0 1-33-16,-5 10-13 0,-1 5 2 0,-1 8 21 15,-1 7-7-15,1-2-9 16,3-2-4-16,-2 2 2 0,2-7-5 16,3 1 1-16,-1-5 0 15,2-5 3-15,0-1-4 0,2-6-3 0,2 0-1 16,4-1-4-16,4-5 4 0,5-1-1 15,3-6-10-15,2-2 2 16,1-4-2-16,-1-3-3 0,1-3 9 0,-5-4 0 16,-1 2 3-1,0-2 3-15,-4 2 2 0,-3-1-6 0,-1 5-2 16,-4 2-5-16,-1 5 6 15,-3 3 6-15,-1 5 3 0,0 2 0 16,0 10-22-16,-3 6 13 16,-2 6 8-16,-4 0 2 0,5 2 1 0,1-1-1 15,2-2 1-15,1-3 1 0,1-2 1 0,6-2 1 16,3-4-1-1,1-2-1-15,5-3 3 0,1-4-1 0,1-1-3 16,0 0 1-16,2-5-2 16,2-2 0-16,-2-3 0 0,0-2 0 15,-3-3 1-15,-2-1 1 16,-2-3-3-16,0 1 0 0,-5-1 5 0,-1-1-3 15,0 2-1-15,-4 1-1 16,0 8 0-16,-1 2 0 0,-1 8 2 16,-1-1-3-16,-1 10-11 0,-7 9 7 0,-2 8 8 15,1 10 2-15,-4 6 3 16,1 2 1-16,2 5 5 0,0 2-5 15,-1 0-5-15,3-1-2 16,-2-5-1-16,0-6 0 0,-1-4-1 0,0-5 0 16,1-3 3-1,0-3-4-15,2-3-9 0,0-7-2 0,1-4-3 16,5-4 1-16,-1-5 4 0,3-2 12 0,0-2-1 15,3-12-2 1,3-5-6-16,3-9 9 0,1-2-2 0,1-5 0 16,2-4 0-16,-3-7 1 15,2-4-1-15,1-4 0 0,4 1 0 16,2-1-2-16,2 1-2 15,4 2-6-15,0 3-4 0,1 4 5 0,-1 2-2 16,1 11 5-16,-4 6 5 16,-3 8 1-16,-3 10 0 0,-4 7-3 15,-3 4 2-15,-1 10 0 0,-4 6 2 0,-2 4 14 16,-2 2-8-16,-3 0-2 15,-5-1-2-15,-3-3-2 0,-5 0 5 16,-4-2-3-16,-2-2 3 16,-3-2-2-16,-1-3-2 0,1 0-2 0,1-2 0 15,5-3-24 1,6-3-3-16,5 0 1 0,4-3-15 0,4 1-14 15,0-3 13-15,4 0-5 16,5 0 38-16,2-8 8 0,3 1-4 16,3-4-1-16,2-2 1 0,3-3 2 0,1-1 1 15,5-1 3-15,-3-3-2 16,2-5 1-16,-2 0 0 0,-2-7 0 15,2 1 5-15,-4-1 0 16,1-2 1-16,-4 3 2 0,-4-2-2 0,0 2-3 16,-4 3 5-16,-2 0 4 15,-2 6 4-15,-2 7 13 0,-2 6-5 16,-2 2 6-16,0 7 14 0,-4 0-18 0,-7 14-29 15,-3 10 6 1,-4 9 13-16,1 8-5 0,-1 2 0 0,1 1-3 16,1-1-2-16,0-1-5 15,4 1 5-15,1-6-4 0,5-2 1 0,2-9-3 16,4-4 0-1,0-3 0-15,7-4-2 0,3-3 2 0,3-3 0 16,1-4 0-16,4-4 4 16,2 0-3-16,-1-4-1 0,0-6 0 15,0 0-13-15,-1-4 9 0,-3-4 0 0,2 2-2 16,-2-7 2-16,-2-3-3 15,-1 0 3-15,-1 1 3 0,-3 4 0 16,-2 7-5-16,-3 6 4 16,-2 3 1-16,-1 5 0 0,0 6-5 0,-6 8-9 15,2 10 14 1,-3 2 2-16,2-1 0 0,2 2-1 0,0-5 0 15,3-4 2-15,-1-2-2 16,1-3-3-16,0-6 3 0,4 2 0 16,1-4-3-16,4 0 3 0,1-1 0 0,3-1 0 15,2-3 3-15,-3 1-5 16,4-1-2-16,-2 0-9 0,-1-1-14 0,-2-3 5 15,0-5 13 1,-3 1 8-16,-1-3 2 0,-4-3 1 0,0 0-2 16,-3-2 0-16,-3-4 7 15,-1 1 0-15,-3 2 0 0,0-2-3 16,-4 2-3-16,-1 5-2 0,-2 3-16 0,-3 4-50 15,-1 4-29-15,0-1-20 16,1 2-37-16,-1 0 38 0,3-2-5 16,0 1 32-16,1-2 62 15,0-3 26-15,2 0 0 0,-1-3 7 0,5 3-10 16,0-1-31-1,1 2 20-15,4-2-71 0</inkml:trace>
  <inkml:trace contextRef="#ctx0" brushRef="#br0" timeOffset="69650.0975">7969 11132 178 0,'6'-5'0'0,"2"-3"206"0,2-1-113 0,1 0-38 15,6-2-19-15,0 2-4 0,6-3-19 16,0 4-11-16,4-1-4 15,-3 4-136-15,-1-1-99 0</inkml:trace>
  <inkml:trace contextRef="#ctx0" brushRef="#br0" timeOffset="70350.0985">8763 10899 567 0,'-2'18'0'16,"-5"11"186"-16,-5 8-96 16,-3 2-39-16,-1 6-15 0,-1-2 3 15,-1-2-15-15,3 1-13 16,0-6-1-16,1-5-4 0,4-2 0 0,1-7-2 15,2-3-3 1,6-2 0-16,1-3-2 0,3-4-3 0,8 0-11 16,5-5-3-16,5-3-8 0,6-2-5 0,1 1 17 15,0-8 6 1,2 1 4-16,-5-6 6 0,-1-4-1 0,-2 0 0 15,-4-2 1-15,0-6-1 16,-4 1-1-16,-1-2 0 0,-2 0 10 16,-3 2-4-16,-4 4 6 15,-2 5-4-15,-2 6 4 0,0 6 7 0,-3 2 4 16,-1 7-25-16,-6 10 4 0,0 6 14 15,-3 7-5-15,1 3-4 16,2 2-4-16,2-2-2 0,-1 0 2 0,2-3-2 16,0-3-2-16,1 1 2 15,2-4-2-15,0-3-16 0,1-2-13 16,3-4-32-16,0 1-66 15,5-6-99-15,4-4-160 0</inkml:trace>
  <inkml:trace contextRef="#ctx0" brushRef="#br0" timeOffset="70700.099">9079 11219 508 0,'-7'7'0'0,"-3"13"170"16,-4 6-65-16,-1 8-11 0,1 2-30 0,2-2-9 15,5 2-13-15,1-5-20 16,5-5-8-16,1-2-2 0,4-3 0 16,5-6-2-16,2-1-3 0,2-2-3 0,2-6-1 15,2-2 1-15,1-4 2 16,-2-1-2-16,2-5-3 0,-2-4 1 15,2-4 3-15,-3-1 0 16,-2-6 5-16,-6-3 2 0,2-2 5 0,-6-6-5 16,0-3-3-1,-3-2-5-15,-4-1-1 0,-2 3-1 0,-3 3-1 16,-1 7 1-16,-1 3-2 0,-2 10 0 0,-2 9-6 15,1 3-7 1,2 12-28-16,0 5-15 0,3 5-28 0,3 1-113 16,5 2-91-16,1-3-229 15</inkml:trace>
  <inkml:trace contextRef="#ctx0" brushRef="#br0" timeOffset="70900.0993">9264 11540 545 0,'6'11'0'16,"0"4"232"-16,-3 2-171 15,-1-2 0-15,0 2-9 0,-2-2 19 16,0-2-35-16,0-4-7 16,-4 0 8-16,-6-2-2 0,-3 1 2 0,-6-1-14 15,-2-2-15 1,-4 1-7-16,0 1-1 0,4-3 0 0,1 1-62 15,5 0-40-15,6-3-69 16,5-2-191-16</inkml:trace>
  <inkml:trace contextRef="#ctx0" brushRef="#br0" timeOffset="71300.0998">9464 11296 774 0,'-5'-4'0'15,"-2"4"279"-15,-4 5-243 16,-3 12 9-16,-1 7 10 0,1 6-24 16,5 1-15-16,3 1-9 15,2-2-4-15,3-6-1 0,1-1-3 0,0-5 2 16,4-4 1-1,2 1-3-15,1-5 2 0,1-3-1 0,3 0 1 16,2-2 1-16,0-3-1 16,-1 1-2-16,3-3-6 0,-2 0 1 15,2-5-3-15,-3-6 4 0,2-2 5 0,-4-5 0 16,-2-6 0-16,-1-4 3 15,-3-1-3-15,-3-4 0 0,-1-1 3 16,0 2-3-16,-5 3 0 16,-2 6 1-16,2 6-2 0,-5 4 1 0,2 2 0 15,-1 9 0-15,-1 2-16 16,-1 1-10-16,1 10-23 0,-1 3-7 15,2 2-23-15,3 4-62 0,1-2-26 0,0-1-56 16,3-2-142-16</inkml:trace>
  <inkml:trace contextRef="#ctx0" brushRef="#br0" timeOffset="71700.1004">9679 11314 580 0,'-3'-4'0'16,"-2"0"246"-16,-4 4-176 0,-1 7-28 0,-3 8 6 15,-1 5-5-15,3 1-9 16,1 3-6-16,3 1-4 0,1-3-1 16,5 1-8-16,-2-3-8 15,3-2-5-15,0 0-1 0,0-2 2 0,0-3-5 16,3 1 0-16,4-1 2 15,3-2 0-15,1-2 0 0,2-3-9 16,3-3-2-16,1-2-4 16,2-1 6-16,-2-1-6 0,1-7 5 0,-6-3 9 15,1-6 2-15,0-2 0 0,-4-4 5 16,-2-3-6-16,-3-2 0 15,-4-2 5-15,0 1-2 0,0 0-1 0,0 3 2 16,-3 3-2 0,0 3-2-16,0 6 0 0,0 6 3 0,0 4-3 15,0 0 0-15,-2 3 0 16,-2 1-6-16,-1 1 0 0,0 3-8 15,2 4-4-15,-3 4-8 0,4 2-24 0,-2 4-73 16,4 2-66-16,-2-2-93 16</inkml:trace>
  <inkml:trace contextRef="#ctx0" brushRef="#br0" timeOffset="72060.1009">9854 11342 509 0,'0'-10'0'16,"0"3"231"-16,0 0-123 0,0 7 1 0,-3 0-23 16,-3 12-72-1,-1 9 9-15,-3 4 15 0,3 4-9 0,-1 1-10 16,4-5-7-16,2-2-3 15,2-2-3-15,3-3 1 0,3-2-5 16,5-2 2-16,4-4-1 16,2-4-1-16,6-3 6 0,3-3-2 0,1-5-2 15,2-1-5-15,-1-6 2 0,-1 0 5 16,-3-3-7-16,-6-4 2 15,-3-3 4-15,-8-2 4 0,-3-2 14 0,-4-3-5 16,-4 0-8-16,-5 0-5 16,-4 0-4-16,-1 4-1 0,-1 4 0 15,1 4 1-15,2 9-1 16,-3 4-7-16,0 3-23 0,-3 9-35 0,-2 6-37 15,1 3-87-15,-1-1-257 0</inkml:trace>
  <inkml:trace contextRef="#ctx0" brushRef="#br0" timeOffset="72650.1017">10407 11330 707 0,'2'-3'0'16,"0"3"202"-16,-2 2-142 0,0 5-37 15,-3 7 5-15,-6 4 16 16,-5 3-5-16,-4 0-11 0,-1 1-9 0,-1-3 0 15,-1-2 0-15,5-2-3 0,2-4-3 16,3 2-7-16,5-2-3 16,3 0-3-16,4 3 0 0,7 1-6 0,4 0 4 15,7 1-4-15,0-1 5 16,2-2-1-16,-3 0-1 0,-2-1 4 15,-4-3-1-15,-3 1 0 16,-4-4-1-16,-3-1 1 0,-2-1 0 0,-5 2-11 16,-6-1 13-1,-3 1 5-15,-4 0-1 0,-2-2-2 0,-4 0-4 16,0-1 0-16,0 1 4 0,0-1-6 0,3-1-13 15,5-2-11 1,5 2-29-16,3-2 0 0,5 0-19 0,3 1-33 16,0-1-2-16,6 0-89 15,4-5-130-15</inkml:trace>
  <inkml:trace contextRef="#ctx0" brushRef="#br0" timeOffset="73400.1028">10488 11547 608 0,'6'-7'0'0,"-2"3"228"0,-2 3-139 16,-2 1-14-16,0 8-54 15,-1 4 9-15,-3 5 23 0,-1 3-23 16,1-3-13-16,0 1 0 16,2-4-4-16,2-1-5 0,-1-3-5 0,1-2 0 15,0-1-2 1,2-3-2-16,3 2 1 0,2-3 0 0,1-1-6 15,3-2-8-15,1 0-12 0,1-2-2 0,0-4 4 16,-1-1 4 0,0-4 0-16,-1 0 11 0,1-4 5 0,-3-1 1 15,1 1-1-15,2 0 0 16,-4 3-1-16,-1 4 0 0,1 1 3 15,-5 6-2-15,-1 1 1 16,1 7-3-16,-1 5 3 0,0 5 6 0,0 2 1 16,0 2 1-16,2-4-2 15,3 0-1-15,1-6 3 0,2-2 3 16,1-4 6-16,3-5 8 0,3 0 8 0,0-5-1 15,2-3-8-15,1-6-12 16,2-1-1-16,1-3-4 0,0-2-2 16,3-3-1-16,-4 0-1 15,-1-2 0-15,-3-2 0 0,-6 2 0 0,0-4 0 16,-3-2 0-1,-4 3-3-15,-2-3 2 0,-2 1 1 0,-1 2 0 16,-1 3 0-16,-2 4 0 16,-1 6 0-16,0 8 0 0,1 2 2 15,-2 5-3-15,0 10-3 0,-5 6 7 0,3 9 13 16,-5 6-8-16,4 4-5 15,0 1 0-15,0 0 3 0,-1-3 2 16,0 0 0-16,1-4-5 16,1-6-1-16,0-4-1 0,3-3 1 0,1-4-1 15,-1-2-2-15,4-3-14 16,0 0-14-16,6-2-27 0,1-1 9 15,1-4 9-15,2 0-4 0,1 0 14 0,-1-4 5 16,3-3 7-16,0-1 15 16,2-1 0-16,1-2-1 0,-1 2-8 15,3 0-5-15,-5 5-1 16,1 3 7-16,-5 1 6 0,-4 7-1 0,0 6 7 15,-3 2 6 1,-2 4 6-16,-4 2 8 0,-4 0-5 0,-3-2 3 16,-2 1 5-16,-2-5 2 15,-3-1-9-15,0-2-10 0,-2-2-5 16,0 0-4-16,-1-3 0 0,4-2-52 0,0 1-34 16,2-4-22-16,0 0-66 15,3-2-152-15</inkml:trace>
  <inkml:trace contextRef="#ctx0" brushRef="#br0" timeOffset="73810.1033">11197 11530 422 0,'0'5'0'16,"-10"3"160"-16,-2 4-49 0,-6-1-29 0,-1 2 8 15,-4-3-18-15,0-1-9 16,-2 2-18-16,1-2-25 0,2 0-9 16,5 1-6-16,3-1-4 0,3-2 1 0,3 1-3 15,2-1 2-15,2-2-2 16,3 1-1-16,1-2-4 0,0 1-1 15,1 3-7-15,5 0-3 16,0-2-8-16,0 3-11 0,1-3-4 0,0-2 4 16,-2 1 9-16,0-2 6 15,-2-3 11-15,-3 0 1 0,0 2 0 16,0-2 8-16,-1 0-1 15,-5 0-19-15,-3 1-12 0,-7 3 14 0,-2 2-19 16,-3-1-33-16,-4 2-11 0,-3 0 22 16,1 3 22-16,-2-3 20 15,4 1 9-15,5-2-15 0,3-1-63 0,6-1-9 16,4-4-24-1</inkml:trace>
  <inkml:trace contextRef="#ctx0" brushRef="#br0" timeOffset="74060.1037">11217 11722 738 0,'0'0'0'15,"0"0"37"-15,0 3-50 16,0-1 13-16,0 3 0 0,-1 0 5 0,0-2 3 15,-1 2-12-15,-5 0-84 16,-4-5-110-16</inkml:trace>
  <inkml:trace contextRef="#ctx0" brushRef="#br0" timeOffset="86810.1215">17976 15106 680 0,'0'-3'0'0,"-1"2"266"16,-2-1-166-16,-5 2-33 0,-4 0-24 0,-6 8-24 16,-8 9-2-16,-4 6-2 15,-2 5 4-15,-5 5 4 0,0 5-3 16,2 3-6-16,2 4-1 15,5 4-5-15,7 2-4 0,4 2-2 0,5-1 1 16,2 0-3-16,4-5 0 16,2 2 0-16,5-4 1 0,1-6-1 15,7-3-1-15,4-5 0 16,2-6-3-16,4-3 5 0,1-3 1 0,1-6 1 15,2-1 0-15,-1-3-1 0,0-2-2 16,-3-2 0-16,-1-2 0 16,-2 1-56-16,-3-1-43 0,-4-1-84 0,-2-2-290 15</inkml:trace>
  <inkml:trace contextRef="#ctx0" brushRef="#br0" timeOffset="87960.1232">18206 15778 591 0,'3'-8'0'0,"4"-4"0"0,0-3 148 0,1-1-121 15,2-2-20-15,-2 6-4 0,2-6-2 16,-1 1 4-16,-2-1 15 16,0-3 20-16,2-3-1 0,-1 4 8 0,0 0 4 15,-1 2-1-15,-3 9-5 16,-2 3-7-16,-2 3 6 0,0 3 3 15,0 0-13-15,-1 0-19 16,-3 13-18-16,-2 7 6 0,-2 6 0 0,0 4-3 16,1-2 0-16,3-2 3 0,-2-2-1 15,3-2-2-15,2-5 0 16,1-2 0-16,1-1-2 0,2-4 1 0,3-3-2 15,1-2-2 1,5-1 4-16,0-4-3 0,2 0 4 0,3-7 0 16,-1-2 0-16,2-5-8 15,0-3 3-15,0-2 2 0,1-4 2 16,0 2 0-16,0-1 0 15,-4-1 2-15,0 6-1 0,-7 0 0 0,0 9 0 16,-5 4 0-16,-3 4-2 0,1 1-3 16,-1 9-4-16,-4 7 10 15,-1 4 7-15,-1 3-5 0,2-2-2 0,1-3 0 16,3-4 0-16,2-3-2 15,3-2 0-15,5-3-1 0,5-3 0 16,1-4 3-16,4-1 1 16,2-7 0-16,0-4-1 0,1-3 1 0,-5 0-3 15,2-3 2 1,-5-2-1-16,-2 1 0 0,-3-2 0 0,2 0 1 15,-4 0-1-15,0 0 1 0,0 4-1 0,-4 3 1 16,-1 8-1 0,-3 2 2-16,0 4-2 0,-2 9 0 0,-5 10-2 15,-7 11 7-15,-3 12 4 16,0 8-3-16,-2 1-5 0,0 4 5 15,2-3-6-15,1 0 0 16,3-6 0-16,0-5 4 0,3-5-5 0,-1-4-5 16,1-5 1-16,0-3-8 0,-2-3-1 15,2-4 8-15,1-4-10 16,2-5 2-16,3-4 1 0,1-3 2 0,3-1 11 15,2-6 0-15,3-9-23 16,3-5 14-16,5-6 5 0,-1-8 3 16,7-7 2-16,2-5-1 15,3-8 0-15,0-4 0 0,0-4 4 0,-1-5 0 16,-1 1 4-1,1 1-1-15,-2 3-1 0,3 8 3 0,0 8-1 16,2 12-2-16,2 9-1 0,0 13-2 0,-2 9 2 16,0 3 11-1,-3 9 3-15,-2 7 2 0,-5 8-5 0,-3 7-6 16,-3 5-2-16,-7 1-1 15,-3-2-1-15,-6-2-4 0,-7-4 3 16,-5 0-3-16,-4-4 0 16,-7-2 2-16,1-1-1 0,-6-5-1 0,1-2-1 15,1-1-2-15,5-4-20 16,5 0-6-16,7-8-17 0,3-1-28 15,7-1 3-15,2-6-8 0,3-4-44 0,3-6-67 16,3-7-106-16</inkml:trace>
  <inkml:trace contextRef="#ctx0" brushRef="#br0" timeOffset="88530.124">19237 15036 477 0,'4'-11'0'0,"0"5"293"16,-2 2-175-16,1 4-7 0,-2 1-66 16,0 9 8-16,-1 10 35 15,-2 8-32-15,-6 7-15 0,-4 10-9 0,-1-1-8 16,-3 3-7-16,1 2-3 15,0-3-6-15,0 1-7 0,2-2 0 16,0-4 0-16,3-2 1 0,0-8-4 0,4-5 0 16,4-7-7-16,2-3 2 15,0-4 0-15,1-3-3 0,4-4-1 16,2-4-2-16,3-1 0 15,4-4-1-15,3-6-1 0,4-4-6 0,0-3-16 16,1-3 11 0,-2-3 0-16,1 0 6 0,-5-2 9 0,-1 5 6 15,-3 3 5-15,0 2 0 16,-6 5 0-16,-2 3 1 0,-3 5 2 15,-1 2 10-15,0 5-8 0,-4 10-8 0,2 6 6 16,-2 4 19-16,3 0-17 16,-1-2-5-16,1-2 0 0,1-1-1 15,1-5 1-15,4-4 0 16,2-2 0-16,0 0 9 0,4-4-1 0,2 3-1 15,2-2-2-15,2 0 10 16,0 0-8-16,0-5-5 0,-3 0-4 16,-3-1-2-16,-3-2 4 0,-3-3-12 0,-1-7 17 15,-3 0-3-15,-1-4 1 16,-1 0-2-16,1-3-2 0,-6 0-19 15,-5 1 9-15,-4-3 2 16,-4 4-2-16,-3 0-9 0,-2 0-20 0,-1 2-41 16,2-1-65-1,4 0-116-15</inkml:trace>
  <inkml:trace contextRef="#ctx0" brushRef="#br0" timeOffset="88660.1241">19138 15285 452 0,'17'-5'0'16,"6"2"280"-16,5-2-187 15,3 1-64-15,2 1-22 0,0 0-5 0,-3 0-4 16,-4-1-232-16,-6 0-308 16</inkml:trace>
  <inkml:trace contextRef="#ctx0" brushRef="#br0" timeOffset="89260.125">19996 15162 642 0,'0'0'0'0,"0"3"257"0,0 7-135 15,0 10-27-15,0 7-18 16,-5 9-34-16,-3 6-18 0,-3 2-13 15,0 1-5-15,-4 0-3 16,3-4 0-16,-3-3-2 0,0-1 0 0,2-5-2 16,2-5 0-16,1-3 4 0,5-3-6 15,2-4-16-15,1-1-27 16,2-1-60-16,2-5-28 0,1-2-87 0,2-4-149 15</inkml:trace>
  <inkml:trace contextRef="#ctx0" brushRef="#br0" timeOffset="89660.1255">20251 15223 576 0,'-5'7'0'15,"-5"10"256"-15,-4 6-142 0,-2 7-24 16,0 2-38-16,1 1-8 16,4 0-16-16,1-1-11 0,3-4-7 0,7 0-3 15,0-4-5 1,4-1-2-16,5-2 0 0,2 0-2 0,3-5 2 15,2-2 0-15,3-2 0 0,2-4 1 0,2-3-1 16,1-5 0 0,2-1 0-16,-1-8 0 0,-2-2-2 0,1-3 4 15,-4-4-2-15,-2-5 0 16,-5-3 5-16,-4-5-3 0,-2-2 3 15,-6-2-2-15,1-3-1 16,-2-1 0-16,-3 1 0 0,-5 3 1 0,-2 1 3 16,-5 5-1-16,2 5-3 0,-2 7 0 15,0 7-1-15,2 8-2 16,-2 3 1-16,4 10 0 0,1 4-48 0,4 6-30 15,3 2-42-15,3 2-125 16,0-2-124-16</inkml:trace>
  <inkml:trace contextRef="#ctx0" brushRef="#br0" timeOffset="90110.1262">20625 15197 712 0,'-4'-13'0'0,"0"4"312"16,1 4-215-16,-2 2-9 16,3 3-22-16,-1 1-29 0,-2 10-19 0,-2 9-2 15,-4 7 15-15,-2 3-6 16,2 4-11-16,0 1-7 0,5 2-4 15,-1-1 0-15,2-2-2 0,4 0-1 0,1-1 0 16,0-3 0-16,0 0-23 16,3-7 11-16,5-3 2 0,2-4 0 15,3-4 5-15,1-5 0 16,3-7 2-16,0 0 4 0,4-7-1 0,0-7 0 15,3-2 0 1,-2-5 1-16,1-1-1 0,-3-6 0 0,-2-1 2 16,-5-4-2-16,-2-2 0 0,-4-2 3 0,-3 0-2 15,-3-1 1 1,-2 2-1-16,-4 4 0 0,-5 3 1 0,1 7-1 15,-2 8 0-15,-3 7 1 16,3 7-2-16,-2 4 0 0,6 10-30 16,-4 6-19-16,4 3-28 15,-1 1-16-15,1-1-34 0,2 0-111 0,1-5-44 16,0-2-40-16</inkml:trace>
  <inkml:trace contextRef="#ctx0" brushRef="#br0" timeOffset="90550.1268">20925 15193 504 0,'0'-14'0'0,"0"3"220"0,0 1-139 15,0 6-29-15,0-2 5 0,0 2-3 0,0 3-1 16,0-1 14-16,-3 2-11 16,1 0-2-16,-4 2-12 0,-6 9-20 15,-1 10 0-15,-4 8 12 16,1 7-9-16,1 3-10 0,4 5-6 0,2-4-4 15,4 1-4-15,5-5-1 16,0-6 0-16,4-3 0 0,6-5 0 16,1-8-3-16,2-4 2 0,5-2-1 0,2-5 3 15,2-3 0-15,1-1-1 16,1-7 0-16,-2-3 5 0,1-3-5 15,-4-2 0-15,-2-4 3 16,-3-3-1-16,-3-3 1 0,-4-5 0 0,-3-2-2 16,-4-4 3-16,0 0-1 15,0-1-3-15,-6 4 0 0,-2 3 4 16,-2 7-4-16,-1 6 0 15,-1 4 3-15,1 9-3 0,4 1-18 16,2 4-28-16,-1 7-52 0,1 5-19 0,0 6-49 16,0 0-139-16,-2 2-132 15</inkml:trace>
  <inkml:trace contextRef="#ctx0" brushRef="#br0" timeOffset="91700.1284">21492 15183 930 0,'-2'-11'0'16,"-3"1"261"-16,-1 3-187 0,2 5-24 0,-3 1-5 15,-3 1-26 1,0 6-16-16,-4 8-2 0,-1 2 0 0,3 4 1 15,1-2-3-15,3 0 2 16,5 3-1-16,3 1 0 0,0 4 0 16,6 2 0-16,4 1 0 0,0 3 0 0,0-1 1 15,-1-2-2-15,-2-4-1 16,-3 0 0-16,-1-1-2 0,-3-4 1 15,-3 0-2-15,-3-3-2 16,-3-3 2-16,-3-3-1 0,-1-4 1 0,-3-2 5 16,-1-3 0-16,0-1-7 15,-2-1 1-15,3 0-11 0,2 0-21 16,5-5 5-16,4 0-1 15,2-2-23-15,3 0-4 0,5 2-18 0,4-4-54 16,5-4 33-16,-2 1 12 0,5-4 6 16,0 2 48-16,1 0 24 15,1 0 10-15,4 1 0 0,2 1 10 0,0-2 23 16,1 0 4-1,-2 3 13-15,-2 4 20 0,-6 0-26 0,-4 3 10 16,-6 4 11-16,-3 0-1 16,-2 0-15-16,0 8-7 0,-1 2 13 15,0 7-21-15,0 0-11 16,-3-1-8-16,1-2-6 0,-1-2-3 0,2-2-2 15,-1 1-3-15,2-3-2 0,0-2 2 16,0-2-1-16,0-2 0 16,0-1-5-16,0-1-6 0,0 0-5 0,3 0 3 15,0 0 6-15,5-4-1 16,1-4 2-16,-1-1-10 0,5-3-7 15,-3-1 8-15,4-3-5 16,-1-4 1-16,1 0 4 0,0 2 7 0,-2 2 4 16,-3 4 3-16,-6 6 2 0,-1 3-1 15,-2 3 0-15,0 6 14 16,0 2-12-16,0 6 14 0,0 3-8 0,0 1-5 15,2-3-3 1,1-1 0-16,1-5 1 0,0 0-1 0,2-5-1 16,1-2 1-16,3-1-2 15,4-1 2-15,6 0 5 0,1 0 7 16,1-5-4-16,1-3-10 15,-2-3 0-15,-2-4-3 0,-1-2-6 0,-3-3 3 16,-5-5 7-16,-3-2-1 0,0-5 4 16,0 0-1-16,0-4-2 15,1-3 2-15,1 0 4 0,-1-1 8 0,3 1-3 16,-2 3-3-16,1 6 0 15,-2 9 3-15,-3 8 0 0,-2 9 9 16,-3 4-9-16,0 13-8 16,-6 12 8-16,-5 13 12 0,-5 7-11 0,0 5-6 15,-1-1-2 1,-1-3 0-16,3-4-2 0,3-4 1 0,1-9-1 15,4-4-1-15,0-4 0 0,3-9 0 0,-1 0 0 16,1-4 1 0,2-6-2-16,2 1-22 0,0 0-12 0,4-3-7 15,6 1-1-15,0-9 20 16,4 0-5-16,0-3-11 0,3-3 12 15,-1-1 13-15,1-2 9 16,4 0 5-16,-1 2 0 0,0 1 0 0,0 4 0 16,-5 3 3-16,-6 6 9 0,1 1 12 15,-3 7 3-15,-3 4-5 16,-1 7 3-16,-2 0-9 0,1 4-4 0,-1-2-4 15,-1-3 13-15,-4-2-8 16,-6-3-2-16,-5-2 16 0,-1-1-6 16,-5-4-14-16,0 2-2 15,1-3-3-15,1-1-1 0,5 2-2 0,1-2-22 16,3-1-20-1,4-1-19-15,1-1-48 0,4-3-14 0,1-2-48 16,6-8-72-16,2-1-58 0</inkml:trace>
  <inkml:trace contextRef="#ctx0" brushRef="#br0" timeOffset="91980.1288">22278 15279 732 0,'0'-2'0'15,"0"2"339"-15,-3 0-233 16,-3 2-80-16,-2 5-13 0,-2 3-4 15,3 2-4-15,0 0-4 0,3 1-1 0,4 3 0 16,0 0 1-16,0 2-1 16,0-1 0-16,4 3 1 0,-3 1-2 15,2 1 2-15,-2-2 0 16,-1-1 1-16,-2-3 5 0,-5-1 4 0,-4-1 2 15,-2-2-6 1,-3 0-3-16,1-1-2 0,-2 1 0 0,2-5 0 16,1 0-1-16,1-3-2 0,1-3-26 0,1 0-29 15,0-1-36 1,0-1-51-16,-2-4-124 0,3-5-89 0</inkml:trace>
  <inkml:trace contextRef="#ctx0" brushRef="#br0" timeOffset="92310.1292">22571 14783 739 0,'14'1'0'15,"3"3"278"-15,0 8-192 0,-1 9-27 0,1 6 7 16,0 9-19 0,-1 10-10-16,-2 6 6 0,-3 3-7 0,-2 8-6 15,-4 4 0-15,-5 2-13 16,-1 2-1-16,-10-2-6 0,-2-4-4 0,-3 1-3 15,-1-7-2-15,-2-5 2 0,1-3-2 16,-2-3-2-16,0-6-20 16,-3-3-4-16,-2-2-7 0,-2-3 1 15,-3 0-8-15,-4-5-7 16,-2 0-27-16,-2-4-14 0,-2-1-98 0,-2-2-120 15,1-5-311-15</inkml:trace>
  <inkml:trace contextRef="#ctx0" brushRef="#br0" timeOffset="101930.1427">12911 8748 480 0,'0'-9'0'0,"0"1"174"0,0 1-121 16,0 2-20-16,0 0-10 15,0-2-15-15,0 3-7 0,0-3 1 16,2-1-3-16,4-2-1 15,1-3-8-15,2-1 4 0,1-2 5 0,0-2 2 16,-2-1 1-16,-2 4 0 0,-2 1 17 16,-2 3 20-16,-2 0 14 15,0 1 8-15,0-1-14 0,-1 1-9 0,-3 1-3 16,-1-1-13-16,0 0-6 15,-2 0-2-15,-2-2-4 0,-1 0-2 16,-3-1 1-16,-1-2-5 16,0 2-2-16,-3-1-4 0,1 1 4 0,-2 1 2 15,-1 2-7-15,-1 1 2 16,-2 4 0-16,-3 0-1 0,0 1 2 15,-4 4-3-15,-3 0 1 0,1 0 4 0,-1 0 0 16,1 0 1-16,2 0-2 16,1 0 3-16,4-3-3 0,-2-2 6 15,2 0 2-15,0-2-3 16,0-2 4-16,1 4-3 0,-1-2-1 0,2 1 1 15,1 2 0 1,0-2 0-16,2 5 0 0,-1 1-1 0,-3 0 1 16,0 4-4-16,2 1 1 0,2 4-1 15,-2 0 0-15,-2 2 1 0,-1 2-2 16,0 3 0-16,0-2-2 0,-2 1 0 15,0 0 7-15,-8 2-5 16,5 0-1-16,-3 4 2 0,-1 2-3 16,1 5 0-16,-4 1 0 15,-1 0 2-15,1 0-2 0,2 3 0 0,0 2 0 16,5 2-1-16,2 1 1 15,3 1 0-15,1-2 0 0,1 1 0 16,2-1 1-16,2-2-1 0,-1 0 7 0,2 2 3 16,0 0 1-16,-1 1 1 15,3-1 0-15,0-2-2 0,-1 0-5 16,2-1-1-16,0 1-4 15,1 0 0-15,3-1 4 0,2-3-5 0,3 0 2 16,2 0-1 0,1 0 0-16,0-1 0 0,2-1-1 0,0 1 0 15,0 0 2-15,0 0 1 16,-1 1-3-16,1-1 1 0,-1-3 0 15,-2 1 2-15,3-2-2 0,-1 1 0 0,-1-2 0 16,2 0 1-16,0 3-1 16,-2-2 1-16,2-1-1 0,0 2 0 0,0 0-1 15,4 3 1 1,-2-2 0-16,4 1 0 0,3-3 0 0,0 0 0 15,1-1 0-15,2-3 0 16,0 1 0-16,-2-2 1 0,1 0 1 16,-1-1-1-16,0-1-2 0,1 0 2 0,-2-1 0 15,0 1-2-15,2 2 2 16,2 1 0-16,0-1-1 0,0 1 0 15,3-2 7-15,-1 2-7 16,1-2 0-16,0 1 6 0,0-1-7 0,2-2 2 16,-1 0 2-1,1-3-3-15,0 3 0 0,0-3 5 0,0 1-5 16,0 0 0-16,2-3 3 15,-1 1-3-15,1 0 0 0,0-4 4 16,0 2-1-16,1 1 0 0,2-5 2 0,0 0-2 16,2 1 2-16,0-3-1 15,-3 2-4-15,2 0 0 0,-1-2 0 0,1 0 1 16,-3 0 1-1,1-2-3-15,0 0 2 0,1-2 2 0,4-1-1 16,-1 0-1-16,1 0 2 16,0 0-4-16,-1 0 1 0,-1-5 0 15,2-1 2-15,-5 0-2 16,4 1 0-16,1-2 0 0,1-2 0 0,1-2 3 15,0-3 1-15,-3 2-5 0,0-1 2 16,-1-3 5-16,0-1-3 16,2 2 5-16,-2-2-2 0,2-2-1 0,-1-3 1 15,2-5-6 1,0-1 0-16,1-2 0 0,-1-3 4 0,-3 1-4 15,0-5 0-15,-2-1 4 16,0 1-1-16,0-1 4 0,-3-3 3 16,-2 1 5-16,0-2 0 0,-5-3 4 0,1 3 0 15,-4-7-5-15,1 1-6 16,-2-4 2-16,1 0-3 0,-2-4-4 15,-1-2 1-15,-1 2 4 16,-1-3-5-16,0 0-2 0,-2-1 1 0,-1 2 0 16,0 0-1-16,-1 1 2 15,1 0-2-15,2-2-1 0,2-1 0 16,0 0 2-16,1 0-2 15,-1-1 0-15,-2-2-1 0,-3 2-2 16,-1-1 5-16,0 3-3 0,-8 4-3 0,-1 3 4 16,-3 8 0-16,-2 4-5 15,-1 6 4-15,-1 2-2 0,-2 6-4 0,-1 2-1 16,0 5-24-16,-1 5-37 15,-6 6-10-15,-1 8-18 0,-8 7-61 16,-4 9-56-16,-6 0-131 16</inkml:trace>
  <inkml:trace contextRef="#ctx0" brushRef="#br0" timeOffset="123440.1728">10416 3503 559 0,'-5'6'0'15,"-2"8"107"-15,0 9-32 0,-3 11-11 0,-3 6-23 16,-2 10-8-16,-3 5 11 16,-3 7-3-16,-2 3-4 0,-1 1-5 15,-4 3-13-15,2-4-8 16,1-4-5-16,3-7-3 0,3-7-1 0,6-8-3 15,1-10 2-15,5-5-1 16,4-5 0-16,-1-9-21 0,2 0-2 16,0-7-22-16,-1-1-37 0,2-2-73 0,-2-4-212 15</inkml:trace>
  <inkml:trace contextRef="#ctx0" brushRef="#br0" timeOffset="124440.1742">10359 3541 526 0,'7'-17'0'16,"4"0"237"-16,4-2-120 15,7-1-26-15,6 1-25 0,6 0 2 16,4-1-18-16,5 6-3 15,2 0 3-15,0 6-21 0,-2 8-16 0,-2 2-3 16,-3 9 5-16,-8 5-8 16,-5 3-7-16,-4 5 0 0,-6 1 9 15,-5 4-3-15,-4 2-2 0,-6 1 0 0,-2 1 1 16,-7 3 0-16,-5 2-1 15,-2 1-2-15,-6 0 1 0,-5-2-2 16,0-2 6-16,-6-4-7 16,0-1 0-16,0-5-12 0,0-5 10 0,1-3 0 15,1-5-3 1,4-3 4-16,4-3 0 0,6-3-1 0,7-2 4 15,5-1-2-15,4 0 0 16,2-3-14-16,7-4-6 0,5-1 11 16,5-5 9-16,3 0 0 0,2 1-3 0,-2-1 4 15,3 4 1-15,-3 5-3 16,0 0 1-16,-1 4 0 0,-2 7 0 15,1 7-9-15,-1 7 9 16,-3 5 0-16,1 5-5 0,-4 2 5 0,-2 4 0 16,0-1 0-16,-5 3 1 15,0-2-1-15,-2-3 0 0,-3-2 2 16,0-3-2-16,-6-6-2 0,-5 1 5 0,-1-2-2 15,-4-1 2-15,-1-1 0 16,-5-1-2-16,1-4 0 0,-4 0 2 16,-3-4-1-16,-3-3 0 15,-3-1-1-15,-4-3-1 0,-3-4 0 0,-3 0 4 16,-2-2-5-1,0-6 2-15,-1-1 0 0,4-1-2 0,3-3 0 16,5 2 1-16,6-1-6 16,10 2 7-16,5 3 0 0,10 4-2 15,4 2-5-15,1-2-8 0,8 2 5 0,3-3 9 16,3 4 0-16,1 0 0 15,1 0-1-15,1 5 1 0,0-1 0 16,1 6-4-16,-1 4 4 16,2-1-1-16,4 2 1 0,1-1 0 0,5 0 0 15,2-4 1-15,3-1-1 16,4-1 0-16,1-8 0 0,4 0-1 15,0-5-1-15,1-4 3 16,1-1-1-16,-2-1 0 0,1-5-2 0,-3 0 2 16,-5-3 0-16,-3-2-1 0,-5-5 1 15,-3-3 0-15,-1-3 2 16,-4-5 1-16,-4 0-2 0,-1-2 2 0,-1 0-1 15,-3 3-1 1,-1 2 1-16,-4 9-1 0,-2 9 0 0,-4 6 3 16,-1 7 5-16,0 3 5 15,0 0-12-15,-1 8-4 0,-4 7-6 16,-4 10 9-16,-5 7 2 0,1 5 0 0,2 0 1 15,0 0-2-15,4-3-2 16,2-4 0-16,4-2 1 0,1-3-1 16,2-6 0-16,6 1 0 15,0-6-4-15,1-1 3 0,2-3-3 0,2-3-4 16,1-3-2-16,2 1-13 15,3-3-18-15,5-2-17 0,3-2-4 16,4-9-11-16,0-5-168 16,-2-5-5-16,-5-9-89 0</inkml:trace>
  <inkml:trace contextRef="#ctx0" brushRef="#br0" timeOffset="124580.1744">11276 3631 651 0,'-7'-22'0'15,"2"10"149"-15,2 4-48 16,3 4-50-16,10 4-41 0,4 3-20 15,8 6-1-15,2 7-70 16,2 5-86-16,-6 5-95 0</inkml:trace>
  <inkml:trace contextRef="#ctx0" brushRef="#br0" timeOffset="125540.1758">11540 4211 800 0,'3'-33'0'0,"-1"-4"217"0,-2-4-125 0,0 5-19 16,-9 2-6-1,1 3-24-15,-2 4-17 0,-3 8 1 0,-2 4-2 16,-2 7-1-16,-3 6-2 15,-1 2-12-15,2 15-8 0,-1 9 0 16,1 11 0-16,3 8-3 16,1 4 0-16,6 2 2 0,1-2-2 0,3-2-6 15,5-3-5-15,0-3-3 0,0-5-4 16,7-6 1-16,1-4 4 15,1-6 4-15,1-4 3 0,4-4-2 0,-1-6 2 16,6-4 5-16,2-5 0 16,3-10 1-16,4-5 2 0,1-6 0 15,1-9-1-15,2-10 3 16,1-5-3-16,-2-11 0 0,2-3 5 0,-3-7-2 15,-5-3-3 1,0-1 0-16,-5 0 6 0,-2 4-5 0,-3 7 4 16,-3 10 2-16,-5 12 2 0,-2 14-2 0,-3 13 2 15,-2 7 4 1,0 8-5-16,-2 5-9 0,-7 17-8 0,-8 16 10 15,-6 16 2-15,-5 9 1 16,0-1-1-16,1 4-3 0,5-6 0 16,5-1 0-16,4-4 3 15,5-5-4-15,5-2 1 0,2-5 0 0,1-3 0 16,4-3-2-16,4-5 1 0,0-1-7 15,2-6-5-15,3-4-6 16,-2-5-6-16,4-8 0 0,0-3 3 0,2-5 0 16,3-8 20-16,2-4-4 15,1-7 4-15,2-5 3 0,-2-2-1 16,0-7 0-16,-1-5 0 15,-1-1 3-15,-2-1-3 0,0 1 0 0,-6 5 4 16,-2 7-4 0,-6 6 0-16,-2 9 4 0,-2 8-4 0,0 2 0 15,-1 2 8-15,0 12-12 0,-5 5 2 0,-3 12 2 16,0 6 8-1,-1 1-6-15,3 3 0 0,1-4-2 0,0-1 0 16,2-3 2-16,1-5-3 16,1-5 1-16,1-3-1 0,1-4-2 15,4-3 2-15,2-2-2 16,4-3 0-16,1-3 0 0,4-1-3 0,2-2-1 15,4-5 5-15,1-7 1 16,1-4-1-16,-2-7-1 0,-1-5-2 16,-2-3 2-16,1-7 4 0,-3-2-2 0,-2-1-2 15,-1-2 3-15,-4 3 0 16,0 5 0-16,-3 6 0 0,-3 9 0 15,-4 8 1-15,1 7-1 16,-1 5 3-16,0 0-2 0,-4 12-2 0,-2 9-3 16,-2 8 5-1,0 3 3-15,1 2-3 0,2-1-2 0,0-1 2 16,4 2-2-16,1-2 0 0,0-3 1 0,1-1 0 15,4-1-46 1,0-3-24-16,1-2-16 0,0-3-69 0,7-5-42 16,1-3-14-16</inkml:trace>
  <inkml:trace contextRef="#ctx0" brushRef="#br0" timeOffset="125880.1762">12411 4203 613 0,'13'-8'0'0,"0"-3"143"16,2 0-54-16,1 1-8 15,-1-3 5-15,2-2-47 0,2 1-23 16,-3-4-12-16,1-3 0 16,-3-2 10-16,-3-2 6 0,-1-1-5 0,-4 3 6 15,-6 4 7 1,0 2-10-16,-5 6-7 0,-3 3-1 0,-1 5-6 15,-3 3-2-15,-3 6-3 16,-5 9 1-16,1 9 0 0,-2 7 2 16,1 4 1-16,3 3 0 0,2 3 2 0,4 0-2 15,4-4 1-15,2-1-1 16,3-5 0-16,2-4-1 0,0 0 0 15,3-4 2-15,4-3-4 16,0-1 0-16,3-6 3 0,1 1-3 0,3-6 0 16,3-4 3-16,0-1-5 15,4-3-39-15,4-8-35 0,2-4-37 16,0-5-119-16,-3-9-90 0</inkml:trace>
  <inkml:trace contextRef="#ctx0" brushRef="#br0" timeOffset="126030.1765">12065 3652 1043 0,'3'-6'0'0,"17"6"47"0,8-3-72 15,10-3-71-15,4-1-86 0,-3-5-226 0</inkml:trace>
  <inkml:trace contextRef="#ctx0" brushRef="#br0" timeOffset="127710.1788">13047 4031 635 0,'-9'-18'0'0,"-5"1"234"0,-2 2-125 15,-5 1-35-15,-4 2 1 16,-3 4-18-16,0 8-14 0,-2 0 1 15,1 14-10-15,-1 9-15 16,3 11-5-16,4 7-5 0,5 5-6 0,6 0-2 16,7-2-1-16,5-6 0 0,5-5-5 15,8-3 4-15,4-5-2 16,5-3 0-16,2-6 2 0,5-4 0 0,1-7 0 15,8-5 0-15,0-5-3 16,3-7 3-16,1-4 1 0,-1-2 0 16,-3-6-12-16,0-5 10 15,0-2 1-15,-1-10-1 0,-1-6 4 0,1-6-2 16,1-8 0-16,-1-6 3 0,-1-1-2 15,-1-5 1-15,-3 1 0 16,-1 2 0-16,-6 2-3 0,-3 7 2 0,-8 8 1 16,-5 11-2-1,-5 12 0-15,-4 11 13 0,0 10 10 0,-1 8-3 16,-6 4-6-16,-5 18-16 15,-8 16 4-15,-6 13 2 0,0 14 0 16,-2 5 2-16,1-1-3 16,2-2-3-16,0-4 0 0,5-3 4 0,2-3-5 15,5-4 2-15,3-2 0 0,3-7-2 16,3-4 0-16,2-6-8 15,2-6-6-15,1-3 0 0,6-6-7 0,1-3-17 16,1-10 8-16,2-1 7 16,1-4-7-16,4-4-1 0,2-4-11 15,-1-8-8-15,1-6 14 16,5 0 16-16,-2-6 9 0,3-6 7 0,1-1 7 15,-2-4 0 1,1 1-2-16,-2 9 0 0,-6 7 2 0,-8 8 2 16,-3 9 2-16,-5 5 0 0,0 4 12 0,-1 12 7 15,-5 9 7 1,-4 8-10-16,-1 2-5 0,2 2-5 0,1-4-6 15,5-2-5-15,0-5 0 16,3-7-1-16,0 0 0 0,1-6 0 16,3-2-1-16,2-1 1 15,-1-3 0-15,4-1-3 0,2-2 1 0,2-2 0 16,2-2 2-16,4-2 0 0,2-8-9 15,1-5 7-15,1-1 1 16,1-6-2-16,0-3-1 0,0-3 1 0,0-3 1 16,2-1 2-16,-3-2 0 15,-3 5 0-15,-6 3 0 0,-4 6 4 16,-4 8-4-16,-4 2 0 15,-2 8 9-15,0 2 3 0,-1 0 4 0,-2 8-12 16,-5 5-3 0,-2 10 2-16,0 3 0 0,1 3 0 0,2 0 0 15,2 0-4-15,2-1 1 0,3-5 0 0,0 0 1 16,4-2-1-1,3-6-1-15,2-1 1 0,2-3-2 0,2-5-1 16,2-4 1-16,2-1 0 16,1-1 4-16,2-6-1 0,-2-1-2 15,0-5 1-15,-2-5 0 16,-5-1 0-16,-3-6 5 0,-4-2-3 0,-5-3-1 15,-4-2 1-15,-6-1-2 16,1 3 0-16,0 0 0 0,3 4 3 16,3 3-3-16,4 2 0 0,2 4 0 0,7 0-13 15,5 2 12-15,1 5-1 16,3 2 1-16,3 4 2 0,0 3-2 15,-2 4-3-15,2 4 2 16,-4 8 1-16,-4 3-4 0,0 6 4 0,-3 4 2 16,-4 2 5-1,-1 1 0-15,1-2-1 0,-2 0 2 0,0-1-1 16,-1-4-4-16,-3-2 0 0,0-2 1 0,-3-1-1 15,-4-8 0 1,0 2 2-16,-2-3-2 0,0-4 0 0,-1 1 1 16,4-2-1-16,1-5-1 15,2 1 1-15,0-2 0 0,1 0 0 16,2-9 0-16,0 0-4 15,5-4-2-15,3-6 3 0,5-1 1 0,0-6 0 16,5-2-24-16,3-1 4 16,3-4 0-16,2-3 9 0,3-1-5 15,5 3 6-15,0 3 1 0,1 6 8 0,-1 8-2 16,-2 8 3-16,-3 4 0 15,-3 5-6-15,-2 5 3 0,-5 11-1 16,-5 4 8-16,-3 7 9 16,-8 5 6-16,-3 3 0 0,-1 7-6 0,-6-1-2 15,-4-3-1 1,1-3-2-16,-1-6-5 0,3-5-1 0,1-2 0 15,2-4-4-15,2-3-58 16,2-2-29-16,-1-6-90 0,-1 0-280 16</inkml:trace>
  <inkml:trace contextRef="#ctx0" brushRef="#br0" timeOffset="127890.1791">14076 3499 887 0,'7'-8'0'0,"8"5"42"0,0-1-43 16,-2-2-114-16,-2 2 1 15,-7 1-44-15,-4 3-94 0</inkml:trace>
  <inkml:trace contextRef="#ctx0" brushRef="#br0" timeOffset="128040.1793">13545 3662 667 0,'15'0'0'0,"9"-1"0"16,6-1 59-16,8 2-29 16,4 0-18-16,5 0-9 0,2 5-6 0,-2-2-280 15,-3-3-125-15</inkml:trace>
  <inkml:trace contextRef="#ctx0" brushRef="#br0" timeOffset="128960.1806">14954 4059 662 0,'0'-24'0'0,"-3"-1"219"0,-3 5-110 0,-3 3-15 16,-3 5-16-16,1 6-16 0,-5 6-21 15,-2 2-25-15,-6 15-9 16,-5 8-3-16,-3 7 7 0,-2 5 0 0,1 2-4 15,7-5-2-15,6-4-3 16,9-6 0-16,8-4-1 0,3 0-2 16,11-2-2-16,7-4 3 15,4-3 0-15,7-5-11 0,2-6-10 0,2-6-6 16,-2-5-1-16,-4-7 10 0,-1 1 2 15,-6-2 9-15,-4-5 7 16,-2 2 0-16,-4-2 2 0,0 3-2 0,-5 4 2 16,-1 7-2-1,0 6 0-15,-3 4 0 0,1 3-8 0,-2 12 2 16,2 8 4-16,4 4 2 15,1-5 0-15,2 0 0 0,6-8-1 16,3-4 2-16,7-6 9 16,7-4 15-16,4-7-13 0,6-12-2 0,3-6 7 15,0-9-8-15,0 0-5 0,-3-7 3 16,-2-2-1-16,-3-4 0 15,2-4-4-15,2-4 0 0,-3-6 1 0,3-7-2 16,-1-6 1-16,-1-3-1 16,-1-4-2-16,-3 6 2 0,-10 12 0 15,-10 13 0-15,-11 16 3 16,-7 17 0-16,-11 12 6 0,-12 9-3 0,-11 21-4 15,-11 19 6 1,-13 15 9-16,-6 16 2 0,-1 8 0 0,4 5-7 16,9 0-5-16,12-3 3 0,15-3-1 0,11-1-6 15,11 1-6 1,9-6 3-16,7-2-2 0,10-2-21 0,-1-12-22 15,3-3-16-15,0-10-41 16,-4-11-39-16,-1-7-90 0,-6-10-272 16</inkml:trace>
  <inkml:trace contextRef="#ctx0" brushRef="#br0" timeOffset="129590.1814">10152 4648 1130 0,'0'-1'0'0,"10"-1"41"15,9-3-41-15,9-1 25 16,7 0-21-16,8-5-2 0,8 5-1 15,10-1-2-15,7-1-22 16,9 1 6-16,6 0 2 0,7-4 5 0,7 7 7 16,9-3 3-1,8 4 0-15,10 3 0 0,5 0 8 0,10 1-2 16,8 6-3-16,8-4 2 0,7 1 9 0,3 3 9 15,1-4 16 1,5 1 14-16,4 1-9 0,5 0-4 0,1-2-8 16,-2-1-8-16,0 3-6 15,2-2-7-15,5 1-8 0,-1-3 2 16,-2 2-3-16,1 3-2 15,-6-1 0-15,-1 0 0 0,-11 0 3 0,-10-1-3 16,-10-1 0-16,-10 1 0 16,-11-1 1-16,-10-3 0 0,-14 3 0 15,-12-3-2-15,-11 0 1 0,-16-6 0 0,-9-1-61 16,-12-1 28-16,-15-1-1 15,-10 3-1-15,-15-5-1 0,-10 1-13 16,-15-1-46-16,-17 2-23 16,-14 3-55-16,-14 1-131 0,-13 2-112 0</inkml:trace>
  <inkml:trace contextRef="#ctx0" brushRef="#br0" timeOffset="130060.1821">10073 5112 1018 0,'0'0'0'0,"14"4"72"0,16 0-69 16,10-3 45-16,10-1-44 15,10 0 0-15,9 0 9 0,9-5-4 0,9 1-6 16,9-1-4-16,10-4 2 15,8 1 2-15,14-2 11 0,10 0 18 16,10 1 7-16,8 2 5 16,9 2-14-16,7 2-20 0,8 3-4 0,2 0-2 15,4 0-3-15,4 4-2 0,4 4 2 16,3 4 21-16,-1 1 6 15,-1-1 3-15,-5 3 0 0,2 1 9 16,-11-3-1-16,-4 2-5 16,-8-2-4-16,-7-1-5 0,-7 2-7 0,-10-3-14 15,-12 1 0-15,-6-3-2 16,-13-1-3-16,-8 1 2 0,-11 0-2 15,-10-1-25-15,-12 0-9 16,-7 1-21-16,-9 3-42 0,-8 2-7 0,-7 1-58 16,-11 0-232-16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9T09:44:46.95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14822 5692 65 0,'-1'-31'0'0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3BD477-535F-B342-BBDF-2E4FC0D8D0A8}" type="datetimeFigureOut">
              <a:rPr lang="en-US" smtClean="0"/>
              <a:t>19-Sep-17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624013" y="1257300"/>
            <a:ext cx="4524375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77875" y="4840288"/>
            <a:ext cx="6216650" cy="39608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3274D3-06E0-0E48-BE18-5404EF8E0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351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189576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189576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160020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9" name="PlaceHolder 5"/>
          <p:cNvSpPr>
            <a:spLocks noGrp="1"/>
          </p:cNvSpPr>
          <p:nvPr>
            <p:ph type="body"/>
          </p:nvPr>
        </p:nvSpPr>
        <p:spPr>
          <a:xfrm>
            <a:off x="62856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1269720" y="182556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1910880" y="182556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1910880" y="409824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5" name="PlaceHolder 6"/>
          <p:cNvSpPr>
            <a:spLocks noGrp="1"/>
          </p:cNvSpPr>
          <p:nvPr>
            <p:ph type="body"/>
          </p:nvPr>
        </p:nvSpPr>
        <p:spPr>
          <a:xfrm>
            <a:off x="1269720" y="409824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6" name="PlaceHolder 7"/>
          <p:cNvSpPr>
            <a:spLocks noGrp="1"/>
          </p:cNvSpPr>
          <p:nvPr>
            <p:ph type="body"/>
          </p:nvPr>
        </p:nvSpPr>
        <p:spPr>
          <a:xfrm>
            <a:off x="628560" y="409824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ubTitle"/>
          </p:nvPr>
        </p:nvSpPr>
        <p:spPr>
          <a:xfrm>
            <a:off x="628560" y="1825560"/>
            <a:ext cx="1895760" cy="4350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189576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subTitle"/>
          </p:nvPr>
        </p:nvSpPr>
        <p:spPr>
          <a:xfrm>
            <a:off x="628560" y="365040"/>
            <a:ext cx="7886160" cy="61423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160020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628560" y="4098240"/>
            <a:ext cx="189576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n-US" sz="18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189576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Seventh Outline Level</a:t>
            </a: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2619720" y="1825560"/>
            <a:ext cx="189576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emf"/><Relationship Id="rId4" Type="http://schemas.openxmlformats.org/officeDocument/2006/relationships/customXml" Target="../ink/ink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emf"/><Relationship Id="rId4" Type="http://schemas.openxmlformats.org/officeDocument/2006/relationships/customXml" Target="../ink/ink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ustomXml" Target="../ink/ink7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ustomXml" Target="../ink/ink8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customXml" Target="../ink/ink9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ustomXml" Target="../ink/ink10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ustomXml" Target="../ink/ink11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Other Wired Networks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2"/>
          <p:cNvSpPr/>
          <p:nvPr/>
        </p:nvSpPr>
        <p:spPr>
          <a:xfrm>
            <a:off x="4952999" y="990599"/>
            <a:ext cx="3600691" cy="432547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Access Networks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Networks that connect a small LAN to an ISP</a:t>
            </a:r>
          </a:p>
          <a:p>
            <a:pPr marL="342900" indent="-342900">
              <a:buFont typeface="Wingdings" charset="2"/>
              <a:buChar char="ü"/>
            </a:pPr>
            <a:endParaRPr lang="en-US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Wide Area Networks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Wired networks used to transfer data over long distances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endParaRPr lang="en-US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02941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990599"/>
            <a:ext cx="3703320" cy="481852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telephone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network in the beginning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, used a circuit-switched network with dedicated links to transfer voice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communication</a:t>
            </a:r>
          </a:p>
          <a:p>
            <a:pPr marL="342900" indent="-342900">
              <a:buFont typeface="Arial" charset="0"/>
              <a:buChar char="•"/>
            </a:pPr>
            <a:endParaRPr lang="en-US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operator connected the two parties by using a wire with two plugs inserted into the corresponding two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jacks</a:t>
            </a:r>
          </a:p>
          <a:p>
            <a:pPr marL="342900" indent="-342900">
              <a:buFont typeface="Arial" charset="0"/>
              <a:buChar char="•"/>
            </a:pPr>
            <a:endParaRPr lang="en-US" sz="105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Later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, the signaling system became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automatic 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Signaling</a:t>
            </a:r>
          </a:p>
        </p:txBody>
      </p:sp>
    </p:spTree>
    <p:extLst>
      <p:ext uri="{BB962C8B-B14F-4D97-AF65-F5344CB8AC3E}">
        <p14:creationId xmlns:p14="http://schemas.microsoft.com/office/powerpoint/2010/main" val="119396241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2999" y="990599"/>
            <a:ext cx="3718561" cy="518160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Rotary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telephones were invented that sent a digital signal defining each digit in a multi-digit telephone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number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As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telephone networks evolved into a complex network, the functionality of the signaling system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increased</a:t>
            </a: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Signaling</a:t>
            </a:r>
          </a:p>
        </p:txBody>
      </p:sp>
    </p:spTree>
    <p:extLst>
      <p:ext uri="{BB962C8B-B14F-4D97-AF65-F5344CB8AC3E}">
        <p14:creationId xmlns:p14="http://schemas.microsoft.com/office/powerpoint/2010/main" val="238874425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ransfer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Signaling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etwork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538" y="1719668"/>
            <a:ext cx="7429500" cy="356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406520" y="1374480"/>
              <a:ext cx="6987600" cy="493776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395720" y="1364400"/>
                <a:ext cx="7009560" cy="4958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3153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Layers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SS7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666" y="2475632"/>
            <a:ext cx="4830763" cy="377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880" y="1295158"/>
            <a:ext cx="3319000" cy="1073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3403800" y="852120"/>
              <a:ext cx="5497920" cy="561852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96600" y="838440"/>
                <a:ext cx="5515200" cy="5643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36991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990600"/>
            <a:ext cx="3779520" cy="487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Telephone companies provide two types of services: </a:t>
            </a:r>
            <a:endParaRPr lang="en-US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Analog Services </a:t>
            </a:r>
          </a:p>
          <a:p>
            <a:pPr marL="1257300" lvl="2" indent="-342900">
              <a:buFont typeface="Wingdings" charset="2"/>
              <a:buChar char="Ø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Analog Switched Services </a:t>
            </a:r>
          </a:p>
          <a:p>
            <a:pPr marL="1257300" lvl="2" indent="-342900">
              <a:buFont typeface="Wingdings" charset="2"/>
              <a:buChar char="Ø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Analog Leased Services 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Digital Services</a:t>
            </a:r>
          </a:p>
          <a:p>
            <a:pPr marL="1257300" lvl="2" indent="-342900">
              <a:buFont typeface="Wingdings" charset="2"/>
              <a:buChar char="Ø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Switched /56 Service</a:t>
            </a:r>
          </a:p>
          <a:p>
            <a:pPr marL="1257300" lvl="2" indent="-342900">
              <a:buFont typeface="Wingdings" charset="2"/>
              <a:buChar char="Ø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Digital Data Service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Services</a:t>
            </a:r>
          </a:p>
        </p:txBody>
      </p:sp>
    </p:spTree>
    <p:extLst>
      <p:ext uri="{BB962C8B-B14F-4D97-AF65-F5344CB8AC3E}">
        <p14:creationId xmlns:p14="http://schemas.microsoft.com/office/powerpoint/2010/main" val="48945341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990599"/>
            <a:ext cx="3489960" cy="49619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After traditional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dial-up modems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reached their peak data rate, telephone companies developed another technology, DSL, to provide higher-speed access to the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Internet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DSL supports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high-speed digital communication over the existing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telephone 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Digital Subscriber Line (DSL)</a:t>
            </a:r>
          </a:p>
        </p:txBody>
      </p:sp>
    </p:spTree>
    <p:extLst>
      <p:ext uri="{BB962C8B-B14F-4D97-AF65-F5344CB8AC3E}">
        <p14:creationId xmlns:p14="http://schemas.microsoft.com/office/powerpoint/2010/main" val="282781591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1021079"/>
            <a:ext cx="3312459" cy="49619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DSL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technology is a set of technologies, each differing in the first letter (ADSL, VDSL, HDSL, and SDSL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Digital Subscriber Line (DSL)</a:t>
            </a:r>
          </a:p>
        </p:txBody>
      </p:sp>
    </p:spTree>
    <p:extLst>
      <p:ext uri="{BB962C8B-B14F-4D97-AF65-F5344CB8AC3E}">
        <p14:creationId xmlns:p14="http://schemas.microsoft.com/office/powerpoint/2010/main" val="101163666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ADSL Point-to-Point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etwork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295" y="1452563"/>
            <a:ext cx="7511970" cy="189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124" y="4010025"/>
            <a:ext cx="5448614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711360" y="845280"/>
              <a:ext cx="8030160" cy="539856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00200" y="835920"/>
                <a:ext cx="8052840" cy="5412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68176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91100" y="990600"/>
            <a:ext cx="3756660" cy="487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C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able TV networks were initially created to provide remote subscribers access to TV programs</a:t>
            </a:r>
          </a:p>
          <a:p>
            <a:pPr marL="342900" indent="-342900">
              <a:buFont typeface="Arial" charset="0"/>
              <a:buChar char="•"/>
            </a:pPr>
            <a:endParaRPr lang="en-US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able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networks enabled access to remote broadcasting stations via microwave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connections</a:t>
            </a:r>
          </a:p>
          <a:p>
            <a:pPr marL="342900" indent="-342900">
              <a:buFont typeface="Arial" charset="0"/>
              <a:buChar char="•"/>
            </a:pPr>
            <a:endParaRPr lang="en-US" sz="1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1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1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Cable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TV also found a good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ISP market by using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some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of the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channels originally designed for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video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Cable  Network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124718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91100" y="990600"/>
            <a:ext cx="3634740" cy="492610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Cable TV started to distribute broadcast video signals to locations with poor or no reception in the late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1940s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It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was called community antenna television (CATV) because an antenna at the top of a tall hill or building received the signals from the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TV stations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Traditional Cable Networks</a:t>
            </a:r>
          </a:p>
        </p:txBody>
      </p:sp>
    </p:spTree>
    <p:extLst>
      <p:ext uri="{BB962C8B-B14F-4D97-AF65-F5344CB8AC3E}">
        <p14:creationId xmlns:p14="http://schemas.microsoft.com/office/powerpoint/2010/main" val="202634300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Telephone  Network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2"/>
          <p:cNvSpPr/>
          <p:nvPr/>
        </p:nvSpPr>
        <p:spPr>
          <a:xfrm>
            <a:off x="4952999" y="990599"/>
            <a:ext cx="3688081" cy="432547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telephone network had its beginnings in the late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1800s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Plain Old Telephone System (POTS) was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originally an analog system using analog signals to transmit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voice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With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advent of the computer era, the network, in the 1980s, began to carry data in addition to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voice</a:t>
            </a:r>
          </a:p>
        </p:txBody>
      </p:sp>
    </p:spTree>
    <p:extLst>
      <p:ext uri="{BB962C8B-B14F-4D97-AF65-F5344CB8AC3E}">
        <p14:creationId xmlns:p14="http://schemas.microsoft.com/office/powerpoint/2010/main" val="118484840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Traditional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able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TV 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Network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905" y="2054507"/>
            <a:ext cx="7605532" cy="2343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864360" y="1158120"/>
              <a:ext cx="7525800" cy="455364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53560" y="1145880"/>
                <a:ext cx="7551000" cy="4574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79530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91100" y="990599"/>
            <a:ext cx="3573780" cy="49440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econd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generation of cable network is called a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Hybrid Fiber-Coaxial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(HFC)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network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network uses a combination of fiber-optic and coaxial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cable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Hybrid Fiber Coaxial (HFC)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Network</a:t>
            </a:r>
          </a:p>
        </p:txBody>
      </p:sp>
    </p:spTree>
    <p:extLst>
      <p:ext uri="{BB962C8B-B14F-4D97-AF65-F5344CB8AC3E}">
        <p14:creationId xmlns:p14="http://schemas.microsoft.com/office/powerpoint/2010/main" val="362952203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Hybrid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Fiber-Coaxial (HFC) Network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00" y="1906319"/>
            <a:ext cx="7622240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407520" y="1177200"/>
              <a:ext cx="7773480" cy="463428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97080" y="1165680"/>
                <a:ext cx="7796520" cy="4656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3813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91100" y="990600"/>
            <a:ext cx="3482340" cy="492610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Cable companies are now competing with telephone companies for the residential customer who wants high-speed data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transfer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DSL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technology provides high-data-rate connections for residential subscribers over the local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loop BUT UTP is susceptible to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Interfence</a:t>
            </a:r>
            <a:endParaRPr lang="en-US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nn-NO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Cable TV for Data Transfer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/>
              <p14:cNvContentPartPr/>
              <p14:nvPr/>
            </p14:nvContentPartPr>
            <p14:xfrm>
              <a:off x="5335560" y="2037960"/>
              <a:ext cx="720" cy="1152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332680" y="2035080"/>
                <a:ext cx="6480" cy="17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9256470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91100" y="1127760"/>
            <a:ext cx="3390900" cy="492610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This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imposes an upper limit on the data rate. A solution is the use of the cable TV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network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nn-NO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Cable TV for Data Transfer</a:t>
            </a:r>
          </a:p>
        </p:txBody>
      </p:sp>
    </p:spTree>
    <p:extLst>
      <p:ext uri="{BB962C8B-B14F-4D97-AF65-F5344CB8AC3E}">
        <p14:creationId xmlns:p14="http://schemas.microsoft.com/office/powerpoint/2010/main" val="232791432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Division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Coaxial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able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by CATV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1" y="1976120"/>
            <a:ext cx="7698739" cy="1864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2354040" y="1066680"/>
              <a:ext cx="6189480" cy="433476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342160" y="1058760"/>
                <a:ext cx="6204960" cy="435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2009593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Cable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odem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ransmission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ystem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(CMTS)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120" y="2254250"/>
            <a:ext cx="7531100" cy="216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464120" y="2349720"/>
              <a:ext cx="6190200" cy="320616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51880" y="2339280"/>
                <a:ext cx="6216120" cy="3228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19015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Telephone  Network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2"/>
          <p:cNvSpPr/>
          <p:nvPr/>
        </p:nvSpPr>
        <p:spPr>
          <a:xfrm>
            <a:off x="4953000" y="990600"/>
            <a:ext cx="3429000" cy="4221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During the last decade, the telephone network has undergone many technical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changes and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he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network is now D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igital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as well as A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nalog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9717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Major Components</a:t>
            </a:r>
          </a:p>
        </p:txBody>
      </p:sp>
      <p:sp>
        <p:nvSpPr>
          <p:cNvPr id="4" name="CustomShape 2"/>
          <p:cNvSpPr/>
          <p:nvPr/>
        </p:nvSpPr>
        <p:spPr>
          <a:xfrm>
            <a:off x="4953000" y="999564"/>
            <a:ext cx="3581400" cy="47916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telephone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network is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made of three major components: </a:t>
            </a:r>
            <a:endParaRPr lang="en-US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ocal Loops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Trunks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witching offices</a:t>
            </a:r>
          </a:p>
          <a:p>
            <a:pPr marL="800100" lvl="1" indent="-342900">
              <a:buFont typeface="Wingdings" charset="2"/>
              <a:buChar char="ü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telephone network has several levels of switching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offices: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End offices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andem offices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egional offices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47070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elephone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ystem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54" y="2232950"/>
            <a:ext cx="7535753" cy="233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780560" y="928800"/>
              <a:ext cx="6974280" cy="492300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769400" y="918000"/>
                <a:ext cx="6991200" cy="4944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84226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990599"/>
            <a:ext cx="3550920" cy="49440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 LATA can be a small or large metropolitan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area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small state may have a single LATA; a large state may have several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LATAs 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 LATA boundary may overlap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with state boundary;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part of a LATA can be in one state, part in another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Local-Access Transport Areas (LATAs)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69886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990599"/>
            <a:ext cx="3581400" cy="49440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Services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offered by Telephone companies inside a LATA are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called Intra-LATA services and between LATAs are called Inter-LATA services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Carrier that handles Intra-LATA are called a Local Exchange Carrier (LEC) and the ones that handle Inter-LATA are called Interexchange Carriers (IXCs)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Intra-LATA and Inter-LATA Services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600820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Switching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ffices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a LATA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767" y="2205308"/>
            <a:ext cx="7395298" cy="2147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3823560" y="2368080"/>
              <a:ext cx="4542480" cy="356580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08440" y="2352240"/>
                <a:ext cx="4570200" cy="3592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7341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Points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Presence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(POPs)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747" y="1276393"/>
            <a:ext cx="7379464" cy="4523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882720" y="1055520"/>
              <a:ext cx="7584120" cy="545328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73360" y="1044720"/>
                <a:ext cx="7605720" cy="5475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4871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7617</TotalTime>
  <Words>657</Words>
  <Application>Microsoft Office PowerPoint</Application>
  <PresentationFormat>On-screen Show (4:3)</PresentationFormat>
  <Paragraphs>95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DejaVu Sans</vt:lpstr>
      <vt:lpstr>Symbol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Mubasher Hussain</dc:creator>
  <cp:lastModifiedBy>Administrator</cp:lastModifiedBy>
  <cp:revision>169</cp:revision>
  <dcterms:created xsi:type="dcterms:W3CDTF">2017-07-28T06:00:57Z</dcterms:created>
  <dcterms:modified xsi:type="dcterms:W3CDTF">2017-09-19T09:52:07Z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1</vt:i4>
  </property>
  <property fmtid="{D5CDD505-2E9C-101B-9397-08002B2CF9AE}" pid="8" name="PresentationFormat">
    <vt:lpwstr>On-screen Show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10</vt:i4>
  </property>
</Properties>
</file>