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7"/>
  </p:notesMasterIdLst>
  <p:sldIdLst>
    <p:sldId id="554" r:id="rId2"/>
    <p:sldId id="686" r:id="rId3"/>
    <p:sldId id="627" r:id="rId4"/>
    <p:sldId id="644" r:id="rId5"/>
    <p:sldId id="687" r:id="rId6"/>
    <p:sldId id="628" r:id="rId7"/>
    <p:sldId id="559" r:id="rId8"/>
    <p:sldId id="607" r:id="rId9"/>
    <p:sldId id="561" r:id="rId10"/>
    <p:sldId id="645" r:id="rId11"/>
    <p:sldId id="646" r:id="rId12"/>
    <p:sldId id="629" r:id="rId13"/>
    <p:sldId id="647" r:id="rId14"/>
    <p:sldId id="566" r:id="rId15"/>
    <p:sldId id="653" r:id="rId16"/>
    <p:sldId id="654" r:id="rId17"/>
    <p:sldId id="655" r:id="rId18"/>
    <p:sldId id="658" r:id="rId19"/>
    <p:sldId id="659" r:id="rId20"/>
    <p:sldId id="660" r:id="rId21"/>
    <p:sldId id="661" r:id="rId22"/>
    <p:sldId id="688" r:id="rId23"/>
    <p:sldId id="689" r:id="rId24"/>
    <p:sldId id="662" r:id="rId25"/>
    <p:sldId id="671" r:id="rId26"/>
    <p:sldId id="674" r:id="rId27"/>
    <p:sldId id="675" r:id="rId28"/>
    <p:sldId id="676" r:id="rId29"/>
    <p:sldId id="677" r:id="rId30"/>
    <p:sldId id="678" r:id="rId31"/>
    <p:sldId id="679" r:id="rId32"/>
    <p:sldId id="680" r:id="rId33"/>
    <p:sldId id="681" r:id="rId34"/>
    <p:sldId id="682" r:id="rId35"/>
    <p:sldId id="684" r:id="rId36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5760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67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>
        <p:guide orient="horz" pos="480"/>
        <p:guide pos="3120"/>
        <p:guide pos="5760"/>
        <p:guide orient="horz" pos="3888"/>
        <p:guide orient="horz" pos="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15:32.3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5756 3595 558 0,'0'-12'0'16,"-2"0"131"-16,-1-1-93 15,-2-2 2-15,0 3-4 0,2 1 2 16,-5-1 3-16,3 0-9 16,-4 0-4-16,-2-1 1 0,0-1 5 0,-3 2-2 15,-1 0-2 1,3 1-17-16,-4 2-1 0,1-1-7 0,0 3-3 15,-2 0 1-15,-3 2-4 0,0 1 2 0,-1 1 3 16,-4 2-5 0,1 1 2-16,-2 0 6 0,-3 5-2 0,0 3 10 15,-2 3-12-15,-1 2 0 16,1 1 1-16,-1 1-2 0,1 2-2 0,3 0 0 15,-2 0 4 1,2 2-4-16,-2 1 0 0,0 3 3 0,-1 2-3 16,-2 1 0-16,3 0 5 0,-1 3-4 15,2-2 2-15,4 1-2 16,2-2-2-16,4-1 2 0,3 0 4 0,-1 0-8 15,3 0 3-15,1 1-2 16,1 1 2-16,-1 1 0 0,4-1 8 16,-1 4-6-16,0-2 6 15,1 0-5-15,-1 0-3 0,0-1 0 0,3-1 8 16,-1-4-10-16,1 0 4 15,2 3-3-15,0 0 0 0,0 1 2 16,0 1 4-16,2-3-5 0,2 2 0 0,-1 2 4 16,2 2-4-1,0-2 0-15,0 0 16 0,3 0-14 0,1-1 5 16,1 0-3-16,1 0-4 15,0-3 0-15,1 2 8 0,-1-4-9 16,2 0 2-16,1 4 4 16,0-5-7-16,2 3 4 0,-1-3 2 0,1 0-6 15,2 0 1-15,1 2 2 16,1 1-2-16,1 0 2 0,2 0 1 15,0-1-2-15,1-4 0 0,0-1 3 0,3-2 1 16,2 0 5-16,1-3 0 16,2-1 5-16,2-4-6 0,0-2-1 15,3 0-1-15,1-2 2 16,-1-2-4-16,1 1-3 0,1-2 2 0,-2-1-1 15,-1 2-1 1,1-1-1-16,0 1 0 0,0 0 0 0,-1-2 4 16,2 0-2-16,-4-1-2 0,1-2-2 0,-1-4 4 15,2-5-3-15,1-4 2 16,-2-1 7-16,1-5-7 0,4-5 4 15,-2-5 1-15,5-2-4 16,-2-7 2-16,1-3-1 0,1-4-3 0,-1-7 0 16,-5 1 11-1,-3-6-6-15,-5 0 5 0,-4 0 2 0,-6-3 4 16,-2-4-3-16,-6-1 1 15,-4 1-4-15,-2-1 0 0,-7 1-3 16,-6-2-2-16,-2-2 5 0,-2 10-6 0,-1-3 1 16,2-1 0-16,-1 3-3 15,0-2-2-15,1 5 0 0,-3 5 3 16,0 8-3-16,-3 7 0 15,-2 9 0-15,-4 5 0 0,-4 6-15 0,-5 6 3 16,-4 3-8-16,0 5 1 16,1 1-17-16,3 3-25 0,6 3-32 15,3 8-41-15,1 2-183 16,5-6-270-16</inkml:trace>
  <inkml:trace contextRef="#ctx0" brushRef="#br0" timeOffset="1050.001">10190 3875 503 0,'-19'-6'0'16,"2"4"163"-16,-1-1-104 0,3-1-2 15,0 0 6-15,0-4-8 16,2-2-12-16,-1-1-14 0,-1-2-5 0,-2 2-1 15,-2 1 2 1,-4 2-5-16,-2 5-4 0,-2 3-11 0,-2 3-8 16,-3 12 6-16,-1 7-4 15,-4 7-2-15,-1 9 5 0,-1 6-2 16,1 4 0-16,-1 2 0 15,2 4 2-15,3 4-4 0,-2 2 4 0,4 3 3 16,3-1 5-16,2-1 2 0,3 0-5 16,4-2 2-16,3-5-1 15,5-1 2-15,6-2-4 0,2-3 2 0,4 3 1 16,1-1-3-16,5-3 5 15,3 1-2-15,6-4-3 0,6-4 3 16,4-3 6-16,8-3 4 16,4-5 3-16,5-1-8 0,3-3 2 0,4-3-3 15,2-4-3 1,1-3-5-16,3-4 3 0,1-2-2 0,0-5-4 15,1-4 5-15,1 0-5 0,-2-8 0 0,-1-5 4 16,-5 2-2 0,-2-5-3-16,-2 0 2 0,-2-1-2 0,-3-4 1 15,3 0 1-15,-5-3-2 16,-1-1-2-16,-5-3 2 0,-4-1 3 15,0-7-4-15,-4-5 0 16,-2-3 28-16,0-7-9 0,-6-5 0 0,0 0-4 16,-4-4-12-16,-4-3 7 0,-2 1-4 15,-2-4-4-15,-3-1 3 16,-3-1-5-16,-2 0 0 0,-5 3 0 0,-7 5 2 15,-4 6-2-15,-3 3 3 16,-6 8-3-16,-5 2 0 0,-5 4 0 16,-6 3 1-16,-4 5-6 15,-1 8 1-15,2 4-15 0,-3 6-39 0,3 2-13 16,-2 3-26-1,-1 2 1-15,2 2 6 0,1 2-23 0,-1 2-140 16,3 1-56-16</inkml:trace>
  <inkml:trace contextRef="#ctx0" brushRef="#br0" timeOffset="2380.003">6842 3188 619 0,'0'-17'0'16,"0"0"242"-16,0 8-154 0,0 3-16 0,0 6-7 15,-1 0-28-15,-2 10-30 16,0 7-6-16,-4 8 10 0,-1 10 10 16,-2 5 3-16,-1 3-10 0,-3 3-6 0,-1 0-5 15,-2-1 1-15,-1-6-2 16,2-4-2-16,4-12 0 0,2-7 6 15,7-9-6-15,3-7 0 16,0 0 0-16,0-3-4 0,7-14 6 0,3-5 14 16,2-10-11-16,2-4-2 15,1-2-1-15,0-1-2 0,-2-6 0 16,4 0 3-16,-2-6-4 15,3-4 2-15,0-3 1 0,-3 2-3 0,0 10 1 16,-3 11 0-16,-3 12 0 0,-2 13 0 16,-2 7 4-16,-1 3-3 15,2 7 2-15,0 9-3 0,2 11 0 0,2 6 11 16,-2 6 4-1,3 0-4-15,-3 0-4 0,1-3 1 0,0 1-4 16,-2 0 0-16,-2-3-1 16,-2 0-2-16,1-2 3 0,-2-2-1 15,2-1-3-15,-2-3 0 16,-1-5 2-16,1-1-27 0,-1-8-1 0,-1-3-10 15,0-4-17-15,-1-2-15 0,-7-3-23 16,-5 0-95-16,-5-7-98 16</inkml:trace>
  <inkml:trace contextRef="#ctx0" brushRef="#br0" timeOffset="2550.003">6797 3384 559 0,'7'-9'0'16,"1"0"191"-16,1-2-78 0,5 3-33 15,1-1-43-15,5 1-32 16,4 1 1-16,3 0-5 0,4 0-2 0,-2-3-60 15,2 3-18 1,0-3-64-16,-6 1-2 0,-5-2-19 0,-3 1-77 16</inkml:trace>
  <inkml:trace contextRef="#ctx0" brushRef="#br0" timeOffset="3050.004">7169 3168 377 0,'0'0'0'0,"0"0"171"16,0 5-83-16,0 10-40 0,-5 7 10 16,0 10 33-16,-2 3-26 15,3 2-10-15,2-3-26 0,-3-2-1 0,1-4-4 16,-1-4-1-16,-2-1-5 15,3-5-5-15,1-3-7 0,2-1 0 16,-1-5-9-16,2-3 5 16,-1-1-2-16,1-3 0 0,0-2 0 0,0 0-7 15,0 0 9 1,3-7-4-16,1-8-7 0,5-7 10 0,-1-4 1 15,0-6 4-15,0-3-4 0,1-2 1 0,1-4 1 16,1-1-2 0,-2 2-3-16,-1 4 2 0,2 7 1 0,-3 6-1 15,1 9 0-15,1 9-1 16,0 4 0-16,1 5 0 0,0 12 1 15,3 9 1-15,0 3 7 16,-1 1 0-16,1 3 6 0,-3-1-9 0,-1 1-3 16,-2 0 0-16,-1-3 1 0,-2-4-3 15,1-2-1-15,-4-6 0 16,2 0 4-16,0-5-5 0,-3-3 2 0,2-4 3 15,-2-2-5-15,1-3 2 16,0 0 1-16,-1 0-3 0,3-7 2 16,0-8 58-16,2-8-23 15,2-7-15-15,-2-6-5 0,2-6-6 0,1-8-4 16,2-1-4-1,1-7-2-15,-1 2 0 0,0 7 3 0,-2 9-5 16,-3 10 4-16,-2 13-1 0,-2 8-2 0,-1 9-12 16,0 0-23-1,1 13-53-15,-1 12 45 0,0 9-45 0,-1 6-133 16,-3 0-131-16</inkml:trace>
  <inkml:trace contextRef="#ctx0" brushRef="#br0" timeOffset="3450.004">7672 3012 668 0,'3'-18'0'0,"-1"5"213"15,-2 6-116-15,-3 4-3 16,-4 2-50-16,-1 1-32 0,-2 8-4 0,-2 8 0 15,0 2 1 1,-1 0 2-16,2 4 0 0,0-2-6 0,3 4-6 16,2 0 2-16,2 0 1 0,4 3-3 0,0 1 0 15,5-2 1 1,5-2-2-16,-3-1 2 0,7-3 2 0,-2-3-2 15,0-1 0-15,-2-2 0 16,-1 2 0-16,-1 0 0 0,0 0 2 16,-3 2-2-16,-2 0 0 15,-1 1 2-15,-2 2-2 0,-4 0-1 0,-3-3 1 16,-4-2 0-16,-3 3 0 15,-4-5 1-15,-2 1 0 0,-1-4 3 16,-1-3-4-16,1-1 0 0,0-2 2 0,5-1-3 16,2-3-51-16,3-1 2 15,4 0-22-15,3-6-86 0,4-3-75 16,0-3-138-16</inkml:trace>
  <inkml:trace contextRef="#ctx0" brushRef="#br0" timeOffset="3750.005">7832 3064 843 0,'-1'-5'0'16,"1"5"200"-16,0-2-175 0,1 1-5 16,3 0-6-16,6 1-8 0,1 0 7 0,2 0 1 15,4-3-2-15,0 1 2 16,0 0 4-16,1-1-7 0,0 2-8 15,0-1-1-15,0 2-1 16,0-2 2-16,-3 2-6 0,-2 0-71 0,-3 0 6 16,-3 0-8-1,-4 0-126-15,-3 0 75 0,-5 2-71 0,-4-2-47 16</inkml:trace>
  <inkml:trace contextRef="#ctx0" brushRef="#br0" timeOffset="4080.005">7964 3096 422 0,'-4'14'0'15,"1"6"234"-15,0 6-158 0,1 2 8 16,-1 2 10-16,0 4-32 15,2-2-17-15,-3 4-8 0,-1 0-17 0,1-1-9 16,-1-4-5-16,0-3 0 16,0-3-3-16,0 0-2 0,0-4 2 15,-2 1-1-15,0-2 1 16,-3-2-1-16,-1 0-1 0,-1-4-2 0,-3-2-7 15,-2 0-7-15,0-3 7 0,0-3 10 16,5 1-1-16,2-3-2 16,4-1 2-16,3-1 0 0,2-2-1 0,1 0-5 15,1 0-1 1,5 0 0-16,3-2 12 0,3-5 24 0,5 0-1 15,3-3 1-15,2 0 1 16,6-2 10-16,-3 2-7 0,2 0-9 16,-1 2-14-16,-1 1-7 0,1 1 2 0,-2 1-9 15,-3 1 5-15,-4 1-4 16,-5 0-134-16,-7 3-30 0,-5 0-216 15</inkml:trace>
  <inkml:trace contextRef="#ctx0" brushRef="#br0" timeOffset="4720.006">8706 3162 776 0,'0'-20'0'0,"0"3"304"0,0 2-204 15,0 1-23-15,-2 8 19 16,0 0-35-16,-1 3-33 0,-2 2-13 0,-4 1-8 15,-5 7-8 1,-7 11 0-16,-6 8 1 0,-1 7 0 0,0 2 0 16,4-3 1-16,6 0-1 15,9-4 0-15,5-6-8 0,4 0-1 16,6-1-3-16,5 0 9 15,5 0 3-15,4 1 0 0,2 0-3 0,2-5 2 16,0-3-13-16,-2-4 14 0,-2-2 0 16,-3-4-2-16,-5-1 2 15,-6 1 3-15,-2-4-3 0,-4 3 0 0,0-1 4 16,-7 2-3-16,-5 6 3 15,-5 3-4-15,-4 3 0 0,-2 1-6 16,1-2-10-16,1-2-7 16,1-4 11-16,2-1 6 0,3-8 3 0,2 0 6 15,1 0-2 1,3-7-1-16,0-2 0 0,2 1-11 0,1-3-46 15,2 2-13-15,1 1-23 0,3 2-89 0,0 0-144 16</inkml:trace>
  <inkml:trace contextRef="#ctx0" brushRef="#br0" timeOffset="5100.007">8859 3301 826 0,'-8'-4'0'15,"0"2"272"-15,-1 2-204 16,0 1-32-16,4 9-19 0,-3 7-6 16,2 8-4-16,1 5 12 15,1 0 2-15,3 0-8 0,1 0-8 0,1-6-1 16,5-2-3-1,3-5 0-15,3-3 4 0,2-3-4 0,3-4-2 16,1-7 2-16,3 0 4 0,1-3-7 0,-2-9 4 16,1-1 1-1,-2-4-2-15,-2-4 2 0,-4-3 2 0,-2-1 11 16,-4-4 6-16,-6-2-4 15,-1-1 0-15,-7 0-6 0,-5 5-5 16,-4 7-4-16,-5 3 0 16,1 9-2-16,-2 5-2 0,0 3-6 0,2 11-3 15,0 6-13-15,3 0-2 16,5 3-23-16,4 4-29 0,2-2-28 15,5-1-48-15,2-2-253 0</inkml:trace>
  <inkml:trace contextRef="#ctx0" brushRef="#br0" timeOffset="5600.007">9193 3173 722 0,'1'0'0'0,"0"7"198"15,-1 9-132 1,0 12 6-16,-2 6-21 0,-4 3-21 0,0 1-7 15,-2-1-5-15,1-7 3 16,0-5 8-16,-1-7-12 0,4-4-10 16,0-4-1-16,2-6 7 15,1 0 3-15,1-4 0 0,0 0-5 0,0 0-7 16,0-4-3-16,5-5-1 15,1-7 0-15,1-5 0 0,1-1 0 16,-2-2 2-16,1 0-4 0,0-4 2 0,-1-2-1 16,3 0-16-16,0 2 9 15,-1 6 0-15,1 8-2 0,-4 9 5 16,1 5-4-16,1 10-6 15,1 11 5-15,2 8-1 0,2 5 0 0,0 2 4 16,1-1 1 0,1-5 5-16,-1-5 2 0,2-5-1 0,-1-4 0 15,-3-7 0-15,0-1 4 16,-2-6 8-16,-1-2 6 0,-2 0 8 15,2-7 6-15,-1-5-4 0,2-5-13 0,0-3-5 16,-1-3-4-16,-1-1-3 16,0-5-1-16,0-6 4 0,-1 0-2 15,-1-5-1-15,0-3-1 16,-2 1-3-16,-2 1-2 0,-1 8-12 0,0 11-14 15,3 12-3-15,-3 10 0 16,0 6-61-16,0 15-42 0,0 8 37 16,-3 7-154-16,0 2-412 0</inkml:trace>
  <inkml:trace contextRef="#ctx0" brushRef="#br0" timeOffset="5920.008">9649 3128 729 0,'4'-6'0'0,"-2"2"212"16,-2 4-119-16,0 0-7 0,0 9-66 16,0 6-13-16,0 11 19 15,-6-1 5-15,2 6 1 0,1 0-4 16,-1-6-10-16,3 5-12 15,-1-5-2-15,2 0-4 0,0-1 0 0,3-5 6 16,4 0-7-16,3-4 2 16,-3-3-1-16,4-2 0 0,1-3-16 15,3-2 12-15,-1-5-2 16,4 0 7-16,1 0-2 0,2-6-2 0,0-5-6 15,2-1-19-15,-2-2-21 0,0-4-9 16,-2 2-27-16,-4-4-38 16,-5-2-63-16,-8 0-8 0,-2-1-180 0</inkml:trace>
  <inkml:trace contextRef="#ctx0" brushRef="#br0" timeOffset="6100.008">9648 3078 754 0,'1'-4'0'0,"5"-1"183"16,5-1-82-16,3-2-41 0,6-4-19 0,4 0 1 15,3-2-1 1,0 2-15-16,-1 1-22 0,-2 2 1 0,-1 4-2 16,-4 2-6-16,-3 1-51 15,-7 2-14-15,-5 0-48 0,-6 10-37 16,-14 4-36-16,-7 8-84 15</inkml:trace>
  <inkml:trace contextRef="#ctx0" brushRef="#br0" timeOffset="6200.008">9709 3189 435 0,'9'0'0'0,"2"-4"169"16,3-1-141-1,3 0-20-15,3 0-6 0,0-2-4 0,4-1-124 16,0-3-81-16</inkml:trace>
  <inkml:trace contextRef="#ctx0" brushRef="#br0" timeOffset="6420.008">9998 3026 578 0,'-3'5'0'0,"1"-3"174"0,2 0-50 0,3-2-40 15,4 0-6-15,4 0-1 16,3-2-17-16,6-3-9 0,5-5-21 15,6 1-8-15,0-3-3 16,0 2-8-16,0 0-8 0,-6 3-3 0,1 0 0 16,-3 2 3-16,-4-1-19 0,-2 0-18 15,-3 3-20-15,-7 1-48 16,-3 1-42-16,-4 1-144 0,-4 0-191 0</inkml:trace>
  <inkml:trace contextRef="#ctx0" brushRef="#br0" timeOffset="6580.009">10176 3025 606 0,'-3'10'0'0,"-1"5"260"0,2 4-150 0,2 8-35 16,0 2 2-16,0 10-17 0,-1 2-8 16,-3 2-16-16,1 1-17 15,-2-6-8-15,3-1-6 0,-1-6-1 0,2-4-2 16,-1 0-4-16,1-5-63 15,-4 0-44-15,-1-6-172 0,-5-2-330 16</inkml:trace>
  <inkml:trace contextRef="#ctx0" brushRef="#br0" timeOffset="8720.012">19414 2871 722 0,'8'-16'0'15,"-1"3"287"-15,-3 4-163 16,-3 3-46-16,-1 1-13 0,-5 1-1 16,-2 0-20-16,-2 3-19 15,-5 1-9-15,-3 0-1 0,-4 6-6 0,-4 0-5 16,2 6 1-1,2 2-4-15,1 1-2 0,6 4 2 0,0 1 1 16,1-3-2-16,5-1 0 0,1-2-1 0,2 0-19 16,0-2 10-1,5 2 2-15,0-6-1 0,1 1 5 0,7 0 1 16,2-2-3-16,6 3 4 15,3 0 2-15,6 1 0 0,0 4-2 16,2 1 2-16,-1 0 0 16,-3 3-1-16,-5-3 3 0,-2 2-4 0,-7-1 3 15,-4-2-1-15,-4 3 0 16,-1-2 0-16,-5 1 3 0,-2 0-3 15,-4 0 0-15,-4-3 7 0,-1-3-6 0,-4-3 7 16,0-1-1-16,-1-4 0 16,-3-3 3-16,-4 0-5 0,0-3-4 15,2-4 2-15,1-2-2 16,6 1-2-16,3-1-2 0,4 2-15 0,4 1-14 15,4 2-1 1,4 0-28-16,1 1-45 0,8 0-36 0,2 0 1 16,4 1-180-16</inkml:trace>
  <inkml:trace contextRef="#ctx0" brushRef="#br0" timeOffset="9220.012">19644 2931 850 0,'3'-10'0'0,"0"5"218"15,0 3-113-15,-2 2-40 0,1 3-37 16,-2 11-21-16,0 10 21 0,0 10 6 0,-2 10-15 16,-4-1-7-16,2-2 0 15,-4-7 0-15,0-8 0 0,3-3 0 16,0-9 5-16,3-6-8 15,-1-2-3-15,3-5 3 0,-1-1-3 0,1 0-6 16,0-3 0 0,2-6 5-16,4-6-5 0,4-6 0 0,-2-6 0 15,0-4 0-15,3-5 1 16,-2-1 0-16,0-7-2 0,1-2 1 15,-1 0 1-15,-1 3-1 0,1 9 0 0,-1 10 1 16,-3 7-2-16,1 8 2 16,1 6-2-16,-1 3-6 0,5 4 5 15,3 8 0-15,6 5 3 16,3 5 3-16,3 2-3 0,2 3-2 0,0 0 2 15,-1 0 1-15,-2-1-4 16,-3-1 3-16,-6 1 0 0,-2 0-1 16,-5-1 0-16,-6-1 5 0,-2-1-5 0,-2 0 0 15,-9-2 8-15,-7 0-2 16,-4-3 1-16,-6 0-2 0,-6-4-3 15,-3-4 1-15,-4-1 0 16,2-3-4-16,0-2 2 0,5-3 1 0,8-1-2 16,5 2-31-1,5-2-9-15,3 0-36 0,6 0-4 0,2 0-14 16,4-6-67-16,0 0-94 15,6-4-106-15</inkml:trace>
  <inkml:trace contextRef="#ctx0" brushRef="#br0" timeOffset="9500.013">20298 2742 1031 0,'1'-2'0'0,"-1"2"197"0,0 0-111 15,0 10-63-15,-4 12-13 0,-2 12 11 16,-3 11 1-16,-3 4-6 16,0 1-3-16,-3 1 0 0,2-6-5 0,4-6-5 15,-1-2 3 1,2-10-5-16,3-3-2 0,1-4 2 0,1-3-2 15,3-2-55-15,0-3-5 16,0-4-25-16,6-5-66 0,0-1-59 16,2-2-160-16</inkml:trace>
  <inkml:trace contextRef="#ctx0" brushRef="#br0" timeOffset="9720.013">20523 2692 736 0,'7'-7'0'0,"-1"4"281"0,-2 3-167 16,0 0-53-16,-1 7-17 15,2 11 2-15,-3 10-4 0,0 11-10 0,-2 9-12 16,-8 5-2-16,0 3 4 0,-4 1-11 16,2-7-4-16,-3-4-3 15,3-6-3-15,3-7 2 0,1-2-1 0,2-6-4 16,1-4-50-1,1-5-4-15,0-3-41 0,-2-5-19 0,-2-4-40 16,-2-4-345-16</inkml:trace>
  <inkml:trace contextRef="#ctx0" brushRef="#br0" timeOffset="9880.013">20248 3032 743 0,'10'-11'0'0,"6"-1"230"0,4 1-150 15,5 0-13-15,3-1-17 16,3 3-28-16,0 1-13 0,0 0-8 15,-3 2-2-15,-3 1-53 16,-2 3-63-16,-6-1-106 0,-5 3-142 0</inkml:trace>
  <inkml:trace contextRef="#ctx0" brushRef="#br0" timeOffset="11420.015">20146 4071 770 0,'-10'-14'0'16,"-2"-5"292"-1,1 2-206-15,-1 0-27 0,0 1-9 0,2 0-15 16,-1 0-6-16,1-1-2 0,-4 1-2 0,-1-1 4 16,-3-1 0-1,-2 5-13-15,-5-2-1 0,-4 5 6 0,-4 2-5 16,-2 4-7-16,-4 0 7 15,-2 1-8-15,-1 1-2 0,-2-1 4 16,-3 1-6-16,1-1-1 16,3-1 6-16,-1 4 5 0,4-3-2 0,1 3-2 15,1 0 0-15,3 2 2 16,1 2-2-16,2 0-3 0,3 3-4 15,0 3 2-15,2 4-1 0,0-1-3 0,1 4 1 16,2-1 0-16,-2 1-2 16,2 0 0-16,-1 3 6 0,2-1-8 15,1 3 4-15,2 3 1 16,-1 1-4-16,3 0 2 0,1 1 2 0,4 2-2 15,2 1 1 1,0 0 0-16,3-1-4 0,0 0 4 0,1 4 0 16,1-6-4-16,1 1 4 0,1 0-2 0,0-5 0 15,1 4 0 1,1 1 0-16,1-3 0 0,-2 1 0 0,1 3 2 15,1-3-2-15,1 2 0 16,0 1 1-16,0-3-1 0,3 0 0 16,2-3 0-16,1 1 0 15,1-4-1-15,1 0 1 0,-1 0 0 0,1-3-1 16,-1 3 2-16,0-1-2 15,1 0 2-15,2 3 1 0,-1-1-2 16,3-1 0-16,0 1 2 0,3-1-5 0,1-2 6 16,0 1-1-16,1-1-3 15,0-2 2-15,1 0 0 0,-1-1-2 16,-1-1 2-16,1 1-3 15,-3-2 0-15,3-1 4 0,-3 1 1 0,3-3-4 16,2 2 2 0,0 0-1-16,1-3 0 0,3 0 0 0,1 1 1 15,3-2-1-15,6-1 0 16,-3 1 0-16,6-4-4 0,-1 1 6 15,-2 1-2-15,-3-4 0 0,1 1 0 0,-4 0 0 16,0-2 0-16,0-1-2 16,-3 0 3-16,-2 0-2 0,1 0 1 15,2-1 1-15,1-2-2 16,2 0 1-16,2-2-2 0,0-4-2 0,1 1 7 15,-1 1-6-15,2-3-4 16,-4-1 8-16,-1 3-2 0,0-1-6 16,-4-3 8-16,-1 3 0 0,-3-4-2 0,0 1 2 15,-2 1 0-15,0-3-2 16,1 0 2-16,0 1 1 0,3-4-3 15,2-4 1-15,1 2 2 16,4-3-4-16,-2-2 3 0,-1 2-2 0,-4-2 1 16,0 1 0-1,-4 3 2-15,-3 0-2 0,-2 0 0 0,-3 4 3 16,-3-1-2-16,-3-3 8 15,-2 0 2-15,0 1 0 0,-1-5-1 16,2 2-3-16,0-4-6 0,1-1 4 0,1 1-4 16,1-5-2-16,1 1 2 15,-3 3 3-15,0 1 0 0,-3 0 5 16,0 2 3-16,-3-1 0 15,-4-1 4-15,2 4-6 0,-4-2-5 0,-1 2 4 16,0 2-5-16,1-3-2 16,-1 3 4-16,0 0-4 0,1-2-4 15,-4-3 4-15,0-1 2 16,0 0-6-16,-2-5 4 0,-3 3 0 0,0-1-2 15,-4 1 0-15,2 5 3 0,-2 0-3 16,1 4 0-16,-2 4-1 16,-2 1-31-16,1 3-1 0,0 3-24 0,-3 2-36 15,2 2 2 1,-2 4-23-16,2 0-45 0,-1 0 35 0,2 4-31 15,2-1-169-15,-2-3-85 16</inkml:trace>
  <inkml:trace contextRef="#ctx0" brushRef="#br0" timeOffset="18750.026">4291 15707 774 0,'0'1'0'0,"-1"0"147"15,1-1-67-15,0 3-28 0,0-3-10 16,0 1-20-16,-2 2-12 15,0 5-14-15,0 6 8 0,-1 4 3 0,0 5-9 16,0 0 4-16,1 1 3 0,1 0-7 16,1-3 4-16,-1-1-1 15,1-3-1-15,0-2 0 0,2-1 14 0,3 1-4 16,-2-1 12-1,1 3-3-15,-1 0-4 0,2-4 3 0,-2 1-10 16,2-4-9-16,-1-1 2 16,-1-1 8-16,3-1-11 0,-2-1 4 15,3 0 6-15,-2-1-9 16,2 0 2-16,0-1 2 0,2 0-4 0,1 2 2 15,-2-2 0-15,1-1-2 0,2-1 2 16,-1-2 0-16,0 1-1 16,1 1 0-16,-1 0 2 0,1 0-2 0,1 1 0 15,-2-3 2-15,2 3-3 16,1 0 2-16,0-1 0 0,-1 0-2 15,3-2 2-15,1 1 1 16,0-1 1-16,2 0 2 0,0 0-2 0,2 0-3 16,3 0 0-16,-2 1 9 0,3-3-9 15,1 0 0-15,1-1 10 16,1 1-10-16,2-1 0 0,-1-1 3 0,0 2-3 15,1-1 0 1,-1 0 8-16,1 1-7 0,0-1 8 0,1-1-5 16,1 0-1-16,1-1 8 15,1-2-1-15,2 0 6 0,0 0-6 16,3-2-5-16,1 1-5 15,1-2 0-15,1 2 8 0,1-1-8 0,-1 0 0 16,0 2 2-16,1 0-2 0,-1-1 0 16,0 2 5-16,0 1-6 15,5-1 1-15,-4-1 1 0,4 2-2 0,0-2 2 16,2 3 1-16,0-2-3 15,-1-1 2-15,0 2-1 0,-1 0 0 16,0 1 0-16,0 1 2 16,1 3-2-16,1-2 0 0,-2 0 0 0,1 1 0 15,-2 1 0 1,-1 0 1-16,0 0-1 0,2 0-1 0,-1 2 1 15,1 1 0-15,1-1 0 0,-1-1 2 0,3-1-2 16,-3 0 0 0,1 0-2-16,1 0 4 0,-1 0 0 0,1 2-1 15,0-5-2-15,-1 3 1 16,-1 0 0-16,0 0 0 0,1 0 0 15,-3 0 8-15,1-2-8 16,0 2 0-16,0 2 3 0,2-4-5 0,0 2 4 16,1-2 1-16,2 1-4 0,0-1 2 15,0-2 5-15,-2 1-7 16,-1 1 2-16,3 0 8 0,-5 2-6 0,0 0 3 15,0 0-2-15,-1 0-4 16,1 0 0-16,-1 2 14 0,-1-2-18 16,-1 2 8-16,1 1 0 15,1-3-4-15,-2 0 0 0,2 1 6 0,-1-1-7 16,2 1 2-1,-1-1 3-15,3 0-6 0,-1 0 4 0,-1 0 2 16,3 0-5-16,0 0 2 0,1 0-1 0,1 0 0 16,0 0 0-1,3-1 0-15,1-2 1 0,-1 2-1 0,1-3 0 16,0 2 8-16,-1-2 2 15,-2 1 0-15,1 2-7 0,0-3 6 16,-3 1-5-16,2 0-7 16,-2 0 6-16,1 1 0 0,-1 0-7 0,-1 0 8 15,3 0-2-15,-2-2-2 16,1 0 0-16,0 1 3 0,2-1-3 15,-1-1 0-15,-1 2 2 0,3-2-3 0,0-2 2 16,0 2 5-16,1 0-9 16,0-1 6-16,-1 0 1 0,0 0-5 15,-1 0 2-15,2 2 2 16,-2-4-4-16,2 3 1 0,-2-3 2 0,-1-1-3 15,0 0 2 1,0 1 1-16,-1-1-3 0,1 1 2 0,1 1-1 16,-3-2-4-16,1 5 8 0,-1-3-2 0,-3 3-3 15,2-1 2 1,-3-1-1-16,-1-1 0 0,-2 0 0 0,2-7 0 15,-5 4 0-15,-1 0-1 16,1 1 1-16,-4 5 0 0,0-4 1 16,-3-1 1-16,-1 4-4 15,-2-2 4-15,0 1-1 0,-7 1-1 0,-1 0 0 16,0 1 1-16,-5 2-2 15,0-1 2-15,-2-1-1 0,-3 1 0 16,0-3 0-16,-1 5 0 0,-3-5-4 0,0 1 7 16,-1 1 0-16,-2-5-6 15,0 2 6-15,1-3 0 0,-1-1-5 16,-1 0 4-16,0-1 1 15,-1 0-4-15,-2-3 2 0,1 3 3 0,-1-3-6 16,1-1 4 0,-1 2 4-16,0 0-9 0,-3-2 6 0,-2 1-2 15,-2 3-2-15,1 0 2 16,0 3-2-16,-1 4-44 0,0 4-24 15,-4 1-67-15,-4 0-142 0,-1-5-341 0</inkml:trace>
  <inkml:trace contextRef="#ctx0" brushRef="#br0" timeOffset="26350.036">18346 15727 621 0,'-5'-8'0'16,"0"2"151"-16,2 0-100 16,-1 0-19-16,2 0 2 0,-1-1-4 0,2 2 0 15,0-3 5-15,1 2 1 0,-2-1 3 16,1 1 12-16,0 2-3 15,-1 2-2-15,2 2-2 0,0 0-8 0,0 0-9 16,0 0-18-16,0 1-12 16,0 8-6-16,2 5 8 0,2 7 2 15,-1 4-1-15,3 2 3 16,0 1 4-16,1 1-4 0,-1 0 18 0,0-3-10 15,-1 3 4 1,-1-1 0-16,-2 0-10 0,-1-1-5 0,-1 2 0 16,0-2 10-16,0-2-10 0,0-4 0 0,0-2 2 15,0-3-2 1,2-1 0-16,2-2 1 0,0 1-3 0,0-2 4 15,1 5 0-15,-1-3-3 16,0 1 2-16,0-4 0 0,0-2-1 16,1 3 0-16,0-3 0 15,2-1 0-15,0 1 2 0,0 1-1 0,0-3-2 16,-1 3 2-16,-1-2 0 0,1-1-1 15,1 1 0-15,0 0 11 16,4-3-14-16,0 2 6 0,2 0 1 0,0-2-4 16,3 0 0-16,-1-2 5 15,0 2-5-15,5-4 0 0,-2 2 9 16,0 0-7-16,1-1 12 15,-1 1-8-15,0 0 1 0,1 1 4 0,0-1-2 16,0 1-7 0,1-1 5-16,1-1-6 0,0 2-2 0,-1 2 2 15,1-4 3-15,2 0-4 0,0-1 0 0,4 1 1 16,0-2-5-1,1 0 8-15,5 0-2 0,-3 0-4 0,1 0 3 16,1 0 3-16,1-2-8 16,2 1 8-16,-2 1 2 0,2-2-4 15,0 2 9-15,-2-2-8 16,-1 2-6-16,0 0 6 0,0 0 1 0,-1 2-5 15,1 2-1-15,-1-1 3 16,1 1-2-16,2 0 2 0,-2-3 4 16,6 3-6-16,2-2 2 0,1 1 0 0,1-1-2 15,0 1 2-15,-1 1-1 16,0 1 0-16,-1 0 0 0,-2-1 2 15,1 2 1-15,-3-2 0 16,0 2 0-16,-1-2-5 0,-2 1 4 0,3-1 3 16,-2-2-6-1,2 1 2-15,1-1 1 0,4-1-3 0,1 1 0 16,2-2 5-16,-2 0-8 0,2 0 8 0,-2 0-3 15,2 0-2 1,0 2 2-16,-1-1 2 0,1-1-3 0,-1 1 0 16,-2 1 1-16,-3-1-3 15,-1 3 4-15,-1 0-1 0,0-4-1 16,0 2 0-16,1-2 4 15,1 0-6-15,-2-2 3 0,1 0 2 0,-2-1-6 16,-1 0 6-16,0 1-2 16,-2 0-2-16,-3 2 0 0,-4 0 4 15,0 0-6-15,-1 0 4 0,0 2 2 0,0-1-6 16,0 2 6-16,0-2-2 15,0-1-2-15,-1 0 1 0,-1 0 0 16,-1-6 0-16,1 0 0 16,-1-3 2-16,1 1-4 0,0-2 4 0,-1 2-4 15,-2-1 2 1,-5 1 0-16,-1 0 3 0,-3 0-3 0,-2 1-2 15,-3-1 8-15,0 0-7 16,-2-2 2-16,0-2 17 0,-1-2-4 16,0-2-2-16,-1-3-2 0,0-3-9 0,0-2 3 15,0-5-1-15,2-3-5 16,-2-1 4-16,-1-1 0 0,0-1-2 15,0 0-2-15,0-2 5 16,-1 3-5-16,-6-3 2 0,-2 0 0 0,0 0 2 16,-2 1-2-16,-1-1 16 15,2 0-16-15,0 2 0 0,-1-2 9 16,3 1-14-16,-1 2 7 0,2 2 0 0,1 3-3 15,1 6 2-15,-1 1 2 16,3 4-4-16,-4 2-5 0,-1 2-11 16,0 6-20-16,-2-3 6 15,0 3-13-15,-3 3-36 0,0-1-13 0,-2 4-34 16,-3 2-87-1,-5-3-170-15</inkml:trace>
  <inkml:trace contextRef="#ctx0" brushRef="#br0" timeOffset="28280.039">13611 16090 681 0,'-1'-9'0'0,"-2"3"221"0,2 1-144 16,-2 1-42 0,3 3-7-16,0 1 3 0,0-1-4 0,-1 1-23 15,1 0-4-15,0 0 0 0,1 0-14 0,5 4 9 16,-1 1 6-1,1 4 4-15,1 3-2 0,-1 5 12 0,0 5 6 16,-1 3-10-16,-3 4 0 16,0 3 6-16,-1 0-10 0,-1 0-3 15,0-3 8-15,0 3-11 16,0-3 0-16,0 2 5 0,3-5-1 0,-1-3-7 15,2 1 4-15,2-3-1 16,-1-1-2-16,5-1 2 0,1-2 2 16,1-1-3-16,0 0 0 0,1-2 12 0,3 1 0 15,-1-1 6-15,2-2-3 16,-2-2-7-16,2 0 2 0,0 2-1 15,2 2-9-15,-1-2 0 16,3 1 10-16,0-4-13 0,3 1 6 0,1-2 3 16,1-2-7-1,1 0 2-15,2 0 7 0,2-3-9 0,0-1 2 16,1 1 12-16,2-3-17 0,1 0 8 0,1 0 0 15,0-3 1 1,2 3 2-16,-4-1-6 0,3 2-2 0,-2-2 2 16,0 0 5-16,3 0-8 15,-1 0 4-15,0 1 8 0,3 0-13 16,-2 0 6-16,0 0 0 15,2 0-4-15,-1 0 2 0,2-1 1 0,2-3-3 16,2 1 2-16,2-4 1 16,3 0-3-16,-1-3 2 0,0 0-2 15,1 1-1-15,-2-1 4 0,-1 1 3 0,0 1-9 16,-4 2 8-16,-1 5 4 15,1-2-7-15,-2 3 4 0,1 0 2 16,3-2-10-16,0-1 6 16,-1 0-1-16,1-3-2 0,-2 0 0 0,0 0 2 15,3-2-3 1,-4 3 1-16,1 0 3 0,-4-2-6 0,0 3 6 15,-4 1-1-15,1 1-3 16,-3 2-1-16,-2 0 4 0,1 0-4 16,-3-2 3-16,-1 1-1 0,-1-5 0 0,0 0-1 15,-1 0 1-15,-2-2 0 16,2-1 1-16,-5-1 2 0,-1-1-6 15,-3 0 6-15,-3 0 0 16,1-1-6-16,-5 1 5 0,-2 0 1 0,-1 0 1 16,-1 0 13-16,0-2-7 15,1-2-12-15,-1 1 4 0,-2-1 0 16,0-6-2-16,-1 1 0 0,-1-4 0 0,-2 0 0 15,0 1 0-15,-6-3-2 16,-1-3 1-16,-3 0 0 0,0-1-32 16,0 2-32-16,-2 2-5 15,3-1-42-15,1 1-107 0,-4-6-235 0</inkml:trace>
  <inkml:trace contextRef="#ctx0" brushRef="#br0" timeOffset="40100.056">15319 5141 393 0,'-6'-3'0'16,"0"-2"92"-16,1 2-24 0,-4-1-13 15,-1-1 7-15,-1-4-7 16,0 4-5-16,1-2 7 0,0-1-7 0,-1-1 0 15,1 1-12-15,-2-4-5 16,0 1-5-16,0 1-4 0,-3 0-8 16,1 2-3-16,-2 1-3 15,-2-1 1-15,4 4 2 0,-2-2 6 0,1 0-10 16,1 4-1-16,-2-5 7 0,0 2 1 15,-2 0 9-15,0 0-7 16,-2-3-3-16,-2 1-3 0,1-2-1 0,-5-1 1 16,2 3 0-1,0 0-3-15,-4 2 2 0,-1 0-8 0,0 2-6 16,-1-1 6-16,-1 4 1 15,3 0-8-15,1 0 7 0,1 0-2 16,2 0-2-16,2 0 2 16,1 0 1-16,0 0-5 0,-1 0 6 0,2 2 3 15,-1 1-11-15,-2-1 4 0,4 3 2 16,-1-3 0-16,-3 1-1 15,5 1-1-15,-5-1 1 0,2 0 0 0,1 2 3 16,0 1-3-16,4 2-2 16,-2 1 4-16,2-1-4 0,-1 0 4 15,3 3 1-15,-1-2-6 16,1 2 6-16,-1 4-3 0,-1 0 0 0,0 2-5 15,2 5 5 1,-1 0 0-16,-1-1-1 0,1-1 1 0,-1 2 1 16,0-3 1-16,1 1-4 0,1 1 2 0,0-3 0 15,1 0 8 1,3 0-9-16,0-1 2 0,1-1 6 0,2 0-4 15,-2-1 2-15,0 3 0 16,1 1-4-16,1-2 6 0,-1 2-9 16,2-1 1-16,-1-2 2 15,3 2 1-15,0-2-4 0,0 1 4 0,2 0-1 16,1-2-1-16,-1-2 0 0,4-1 2 15,-2 1-1-15,0-1 7 16,2 3-8-16,1-1 0 0,-1 1 5 0,2 1-2 16,-1-3-6-16,1 2 6 15,-1-3-1-15,2 2-3 0,-1-3-1 16,0 1 7-16,2 1-10 15,0 0 10-15,1-1-7 0,0 0 3 0,-1 2 8 16,1-2-5 0,-3 1-7-16,2-1 6 0,-1-1 1 0,-2-3-4 15,3 2 0-15,-1-1 6 0,-1 2-8 0,3-2 4 16,1 3 5-1,-1-3-9-15,1 0 4 0,0 3-4 0,-1-5 3 16,3 2 5-16,-2-2-5 16,2 0-2-16,-1 3 2 0,3 0 3 15,0-2-4-15,2 0 8 16,2 2-10-16,-1-2 2 0,0-1 0 0,2 2 6 15,-3-4-9-15,1 0 4 16,-3-2 1-16,1-1-1 0,1 1-1 16,0-2 0-16,0 0 6 0,3-1-5 0,0 2 0 15,0-2 0-15,0 1-1 16,-1 2 0-16,1-1 0 0,-1 0 4 15,0 2-7-15,-4-2 4 16,2 1-2-16,-2-1 2 0,-1 1-2 0,2-1 2 16,-5-2 0-1,2 2-2-15,0-1 2 0,-2 1 0 0,2-2-3 16,-3 0 4-16,1 0 1 0,-2 0-5 0,1 3 4 15,-1-3-5 1,0 2 4-16,0 1-1 0,-1-2 0 0,1 1-1 16,-1-1 1-16,2-1 4 15,3 0-6-15,-1 0 4 0,1 0-4 16,2 0 1-16,0-2 2 15,0-3-1-15,1 3-1 0,-2-3 2 0,0 2 0 16,1-1-2-16,-3-1 2 16,0 2 4-16,0 0-6 0,2-1-1 15,0-1 5-15,0 1-6 0,2-4 6 0,-2 3-2 16,1-2-2-16,3 0 1 15,-3 1 0-15,6 0 0 0,-2 0 0 16,1 0 0-16,-2 1 0 16,1-1-2-16,-1 1 5 0,-1-1-6 0,0 2 6 15,-2 1-3 1,2-1 0-16,2 1 0 0,-4 0 1 0,6-1-2 15,-2 0-2-15,1-1 4 16,1 1-2-16,-1 1 2 0,0-1-1 16,0 4-1-16,-3-3 2 0,3 3-1 0,-1-1 1 15,0 1 2-15,0 0-6 16,0 1 3-16,0 0 3 0,-1 1-4 15,0 0-1-15,-1 0 1 16,-1 1 1-16,2 1 0 0,0-3 0 0,0 1 4 16,0 0-7-16,-2-2 3 15,0 2 1-15,-1-1-2 0,1-1 2 16,-2 4-1-16,2-1-1 0,2 1 2 0,-2 1-2 15,4-1-1-15,0 0 4 16,1 0-2-16,2 0-3 0,1 0 6 16,0-1-3-16,3 1-2 15,-1 0 4-15,-1 0 1 0,1-2-6 0,-1 1 3 16,-1 0 3-1,1 1-6-15,-2-2 6 0,1 3-5 0,-2-2 0 16,0 0 3-16,-3-1-1 16,1 0 0-16,0 0 0 0,-2-2 0 15,2 0 0-15,-2 0-3 0,-1 0 2 0,1 0-1 16,-1 0 0-16,1-1-1 15,2-2 0-15,-1 0 0 0,2 0 3 16,2-1 0-16,0-2 0 16,0 0 1-16,1 0-2 0,0-3 1 0,-2 1 1 15,1-4 0-15,-2-2-1 16,-1 0 0-16,-1-3 1 0,-4 0 0 15,0-2-1-15,-1 0 2 16,-2-2 9-16,0-1-8 0,0-1 1 0,-1-3 5 16,1 0 0-16,-1-2-8 0,-2-1 7 15,-2-3-3-15,-1-1 2 16,-1-1 4-16,-2-3-6 0,0 1-5 0,0 0 0 15,-2 2 6 1,0 2-7-16,-6 2 2 0,2 2 3 0,-2 0-5 16,-2 0 2-16,0 0 2 15,-1 0-3-15,0-2 0 0,1 3 11 16,-2 1-10-16,2 1 7 0,-2 3-5 0,1 3-5 15,1 2 4-15,-3 5 0 16,4-2-3-16,-4-1 2 0,0 1-2 16,-1-2-2-16,-2 3 6 15,-1-1-3-15,-2 1-4 0,-1 0 8 0,-3 0-6 16,-2 3 0-16,-2-2 4 15,-1 7 1-15,1-2-4 0,-2 2-3 16,-1 2 4-16,0 3 0 16,-2 0-18-16,0 0 11 0,0 3 3 0,-2 1-2 15,-2 3 3-15,3-1-15 0,-2 3 4 16,-1 6-16-16,1 2-26 15,0 2-4-15,-3 4-23 0,0 0-80 0,-3-5-146 16</inkml:trace>
  <inkml:trace contextRef="#ctx0" brushRef="#br0" timeOffset="44430.062">16411 5757 785 0,'0'0'0'0,"0"3"105"15,-1 0-32-15,-2 1-11 16,2-1-6-16,0-1-20 0,1 1-17 0,0 0-1 15,1-2-3 1,3 2 3-16,2 1-7 0,-1-1 4 0,2 0-11 16,0 1 0-16,4-3-2 15,-2 3 3-15,5-1-7 0,2 0 4 16,2 1 1-16,3 1-2 0,4-4 9 0,1 3-6 15,5-2 0-15,2-1 9 16,3 0 0-16,4-1 2 0,3 0-2 16,2-2-1-16,1-1-3 15,-1-1 5-15,2 4-5 0,1-3-6 0,-1-1 7 16,6 3-4-16,-1-1-4 15,4 2 6-15,2 0-4 0,3 0-4 16,2 0 0-16,4 0 4 16,4 0-6-16,5 0 4 0,4 0 2 0,1 0-6 15,4-5 3-15,1 1 4 0,1 2-10 16,1-2 8-16,0 3-3 15,-1-1 0-15,0 1 14 0,1 1-4 0,-2 2 4 16,1 5 2 0,-3 1-8-16,-2-1-7 0,1 1 5 0,3 1-2 15,-1-4-8-15,3-1 8 16,3 1-3-16,1-2-2 0,0-3 2 15,-1 3 3-15,0-3-5 16,-4 0 2-16,0 0-1 0,2 0 0 0,-2 0 0 16,2-1 3-16,2 0-3 0,-1 0-2 15,-1-3 2-15,-1-2 0 16,-2 1 2-16,-3 0-1 0,-4 0-2 0,-3 1 2 15,-7 1-1-15,-3-3-2 16,-6 3 4-16,-5-2-1 0,-5 2-2 16,-5-1 2-16,-4-1 2 15,-1 2-5-15,-5 0 4 0,-2 0-1 0,1 2-1 16,-9-4 0-16,1 3 0 0,-6-1 0 15,-5-2 0-15,-3 3-1 16,-6-1-2-16,-2-1 6 0,-1 4-1 16,-3-4-3-16,0 0 2 15,0 0 6-15,-5-3-8 0,2 0 2 0,0-1 3 16,-1 0-5-16,0-1 2 15,0-1 3-15,1 0-4 0,1-2 0 16,2-2 2-16,0-2-5 16,5-4 6-16,5-5-3 0,4-1-4 0,4-4 8 15,3-1-5-15,2-1-4 0,2-3 8 16,1-2-3-16,2 1 0 15,1-3-1-15,-1 3 2 0,0 4-2 0,-1 0 0 16,-1 7 1-16,-1 3 0 16,-3 2 1-16,-2 3-2 0,-2 2-1 15,-4 5 0-15,-4 1 2 16,-2 5 0-16,-2 0-2 0,-3 1 5 15,-3 0-6-15,0-2 5 16,0 5 8-16,-7-4-20 0,-2 2 14 0,-3 2-8 16,-7 1 0-16,-3 5 2 0,-2 8 1 15,-4 0-2-15,-1 4 4 16,-2 5-2-16,0-3-17 0,1 0 15 0,2-2 1 15,5-5-1-15,2-4 3 16,2-1 0-16,5-2 0 0,3-3 2 16,3 0-1-16,3-3-2 15,2 0 2-15,1 0 2 0,2 0-4 0,0-1 2 16,0-1 2-16,7-5-5 0,3-3 4 15,4 0-1-15,6-4-1 16,2-1-2-16,4-2 3 0,3 1-2 0,-2-4 1 16,2 3 0-1,1-3 1-15,-3 0 0 0,-1 5 9 0,0-2-12 16,-4 2 4-16,-2 3 2 15,-1 0-3-15,-2 3 0 0,-3 2-1 0,0 4 0 16,-2 0 0 0,-2 3 0-16,-3 0 0 0,-2 0-1 0,-2 5-2 15,0 2-3-15,-3 1 8 0,0 6-2 16,0 1 0-16,-2 2 0 15,-4 7 1-15,-1-2-2 0,-3 4 2 0,-1 3 0 16,-2-2-1-16,-1 3 0 16,0 3-25-16,0-2-34 0,1 4-24 15,1-1-18-15,1-3-88 16,-1-5-165-16</inkml:trace>
  <inkml:trace contextRef="#ctx0" brushRef="#br0" timeOffset="59710.083">22206 4049 736 0,'-1'-7'0'0,"1"4"227"0,0 2-143 16,0 1-15-16,-2 4-21 15,-1 14-33-15,-2 13 17 0,-3 8 12 0,-2 11-6 16,1-1-8-16,1 2-2 0,1-6-15 15,1-6-7-15,4-3-5 16,0-12 4-16,1-3-6 0,1-8 0 0,0-4 2 16,0-1 1-16,2-3-2 15,-2-4 0-15,1 1-3 0,-1-2-4 16,0 0 5-16,0-2 0 15,0-7 4-15,2-8-2 0,1-4 0 0,0-13 0 16,1-5 0-16,5-5 1 0,0-9-1 16,3-4 0-16,1-4 0 15,0 0 0-15,-4 6 0 0,-1 9 3 0,-2 12 1 16,-4 14 6-1,-2 10 12-15,0 4 8 0,0 5-6 0,2 1-15 16,0 0-9-16,0 0 0 16,3 3-11-16,3 6 10 0,6 1 2 15,1 7 4-15,5 1-6 16,1 5 2-16,3 9 2 0,-3 5-5 0,4 1 4 15,-2 8 2-15,-2-5-4 0,-2-3 0 16,-4 1 4-16,-5-5-5 16,-3-2 2-16,-6-2 3 0,-1-2-5 0,-7-2 2 15,-4-6 0-15,-3-1-1 16,-6-3 0-16,-5-2 6 0,-3 1-7 15,-4-4-4-15,-1-3-1 16,1-1-9-16,1-5 4 0,4 0-12 0,5-2-16 16,3-4 17-1,7-5-7-15,4 0-20 0,2-5-4 0,2 0-31 16,3 2-47-16,1-3-86 0,0 5-124 0</inkml:trace>
  <inkml:trace contextRef="#ctx0" brushRef="#br0" timeOffset="60150.084">22856 3949 1023 0,'-8'-8'0'0,"-2"0"235"15,-2 1-161-15,-3 2-18 0,0 2-7 16,-1 2-11-16,4 1-20 16,-5 0-9-16,1 1-5 0,-2 11-3 0,-4 6-1 15,3 6 0 1,-1 4 2-16,6 2-3 0,5-3 0 0,6-2 0 15,3 0-4-15,0-2 7 0,8-3-4 0,1 1-3 16,3-3 4-16,3-1 1 16,-1-2 0-16,0-1-8 0,1 3 5 15,-2-3-3-15,-2 2 6 16,-1 2 0-16,-4-2-3 0,1 2 5 15,-3-1-2-15,-2-2 0 16,-2-3-2-16,1 2 2 0,-4-3 0 0,-5-1 1 16,-2 0-1-16,-2-1 0 15,-3-3 0-15,-2 2 3 0,-2-4-6 16,-3 1 5-16,-1-2-3 0,-1-2-9 0,1 0-6 15,2-1-4-15,3-3-6 16,5-5 3-16,3-1-15 0,6-4-46 16,4-2-29-16,0-2-49 15,4-3-243-15</inkml:trace>
  <inkml:trace contextRef="#ctx0" brushRef="#br0" timeOffset="60710.084">23027 3959 1048 0,'0'-4'0'0,"3"-1"254"0,2-2-165 15,3 2-44-15,4-2-20 16,4 0-7-16,1 1 3 0,3-3-5 15,-2 5 4-15,-1 2-14 0,-2 2 1 0,-2 4 1 16,0 7-6-16,-3 2-2 16,0 2 0-16,-3 3 9 0,0 2-8 15,-3 2 7-15,-3 2-5 16,0 0-2-16,-1-3 5 0,-7 3-4 0,-4-2-1 15,-5-4 6-15,-3 1-5 16,-2-6-4-16,2-2-4 0,1-1 5 16,5-4-8-16,4 0 4 15,1-3-2-15,6-1-2 0,-1-2 7 16,3 0-1-16,0 0-7 0,1-2-4 0,4 1 1 15,3 0 7-15,1 1 5 16,0-1-3-16,0 1 0 0,1 0 2 0,-1 0 1 16,1 3-3-1,0 0 4-15,-1 4 0 0,-2 2-2 0,3 6 3 16,-3 2-2-16,1 5-1 15,-1 2 4-15,-1 4 3 0,-4-1-8 16,-2 0 6-16,-2-2-3 0,-4 0 0 0,-6-3 0 16,-4-2 3-16,-2-3-4 15,-2-3 0-15,-3 1 3 0,1-5-3 16,-2 0 2-16,0-1 0 15,1-4-1-15,1-1 0 0,1-1-1 0,2-3-16 16,4 0-6-16,2 0-11 16,3-1-5-16,3-5-3 0,2 0-19 15,1-4-33-15,2 1-38 16,-2-3-81-16,0-2-211 0</inkml:trace>
  <inkml:trace contextRef="#ctx0" brushRef="#br0" timeOffset="61330.085">23401 3763 845 0,'-9'-42'0'0,"1"0"183"0,-2-8-121 0,-3-2-7 16,-3-1-11-16,-6-3-8 15,-9 4-8-15,-4-1-11 0,-10 3-5 16,-6 5-3-16,-9 1-3 0,-11 8 5 0,-9 5 5 16,-9 11-5-16,-9 10 3 15,-4 13 5-15,2 18 1 0,3 16-8 0,2 17-8 16,3 16-5-1,-1 14 2-15,-1 11 1 0,2 9-2 0,4 1 0 16,10 0 1-16,11 2-3 16,16-6 4-16,15-3 0 0,16-2-6 15,15-8 5-15,9-5-2 16,16-5-4-16,8-8 8 0,8-4-5 0,10-6 1 15,4-7 2-15,8 0 0 0,5-9-1 16,9-7-10-16,6-2 6 16,9-7 1-16,10-5 6 0,5-3-3 0,6-8-3 15,3-5 4-15,4-5 1 16,-1-2-4-16,-4-14 3 0,-10-10 3 15,-15-9-7-15,-14-14 6 16,-13-9 20-16,-12-11-5 0,-8-12 11 16,-11-9-9-16,-8-10-11 15,-7-8 3-15,-10-3-3 0,-3-2-2 0,-9-2 0 16,-6 2-3-16,-10 1-5 0,-5-1 2 0,-10 7 4 15,-7 4-8 1,-2 13 1-16,-4 13 0 0,0 17-4 0,2 20-6 16,0 17-29-16,2 18-41 15,-4 13-26-15,0 12-95 0,-2 4-462 16</inkml:trace>
  <inkml:trace contextRef="#ctx0" brushRef="#br0" timeOffset="62380.087">22281 5434 729 0,'4'-25'0'0,"1"8"270"0,-1 0-174 0,-2 6-24 15,1 5-10-15,-3 1 15 16,0 3-18-16,0 2-13 0,0 0-15 16,-4 6-15-16,-2 11 3 15,-5 6 4-15,1 8 3 0,-2 6-12 0,0-3-10 16,1 1-1-16,0-3 0 15,2-1-4-15,-2 1 2 0,2-5-2 16,4-3-43-16,3-5 16 0,2-6 8 0,4-3 0 16,6-4 13-16,7-2-2 15,7-4-1-15,4-1 9 0,3-6-1 16,1-7-1-16,-1-3 0 15,-4-1-3-15,-1-7 0 0,-4-3 8 0,-3-3 0 16,-1 0-4-16,-3 4 4 16,-7 5 2-16,0 7-3 0,-4 3 15 15,-3 5-3-15,1 2-6 16,-2 3 1-16,0 2 0 0,0 7-8 15,-5 8 0-15,-4 9 0 0,-2 5 11 0,-2 5-5 16,1 0-3-16,2-3-6 16,2-3 6-16,0-3-2 0,4-1-1 15,-2-2 0-15,0-5-24 16,1-2-18-16,1-6-3 0,1 0-23 0,3-3-41 15,0-1-34-15,0-3-145 16,0-2-334-16</inkml:trace>
  <inkml:trace contextRef="#ctx0" brushRef="#br0" timeOffset="62780.087">22702 5325 863 0,'3'-3'0'0,"-3"3"220"0,0 6-164 16,-3 10-7-16,-4 8 11 15,-1 5-25-15,-2 3-14 0,1 1-8 16,-3-1-2-16,0-1-7 0,-2-2-3 0,2-2 3 16,1-5-3-16,3-4-2 15,4 0-8-15,4-4-12 0,0-4-19 16,7 0 2-16,3-5 9 15,4-3-8-15,0-2-3 0,3-2 5 0,-2-6 4 16,2-5 21-16,0-1 7 16,0-5 2-16,-1-3 2 0,2-2 0 15,-1 0-1-15,1 4 0 16,-1 8 13-16,-2 3 2 0,-1 7 2 0,-2 2 2 15,-3 5 10-15,-4 4-6 0,-3 8 7 16,-2 8 12-16,-2 4-8 16,-6 2-9-16,0 3-10 0,-2-2-3 0,0-1-6 15,3-2-5 1,-3-5 1-16,3-5-1 0,1-2-2 0,0-2-33 15,1-3-22-15,2-3-40 16,0-4-22-16,2-2-176 0</inkml:trace>
  <inkml:trace contextRef="#ctx0" brushRef="#br0" timeOffset="62930.088">23035 5622 1083 0,'0'-2'0'0,"0"0"135"16,0 1-103-16,0-4-22 15,0 2-8-15,2 0-4 0,4-3-86 0,3 2-38 16,0-6-189-16</inkml:trace>
  <inkml:trace contextRef="#ctx0" brushRef="#br0" timeOffset="63230.088">23144 5383 825 0,'14'-3'0'16,"3"1"218"-16,4-2-148 0,2 1-35 0,2-2 8 15,2 2-1-15,3-1-13 0,-1 1-5 16,-2 0-10-16,-3 3-2 16,-12 0-8-16,-2 0 4 0,-7 1-3 0,-1 4-5 15,-2 3 0-15,-4 9 49 16,-4 8-14-16,-4 8-9 0,-4 9-6 15,-2 6-5-15,-2 6-5 16,0 1-6-16,-2 3-1 0,3-4 1 0,0-8-3 16,4-5-2-1,2-7-24-15,2-5-22 0,2-3-30 0,2-6 12 16,0-2-7-16,3-5-56 0,0-1-49 0,1-7-174 15</inkml:trace>
  <inkml:trace contextRef="#ctx0" brushRef="#br0" timeOffset="63400.088">23159 5687 815 0,'12'-7'0'15,"3"1"269"-15,1-5-192 0,0 5-46 0,1-2-21 16,1 0-2-16,1 3-7 15,2 0-2-15,2-2-146 0,-2 3-120 16,1-5-529-16</inkml:trace>
  <inkml:trace contextRef="#ctx0" brushRef="#br0" timeOffset="63840.089">23547 5521 717 0,'9'-4'0'0,"4"-2"215"15,6-1-76-15,1-1-20 16,2 1-47-16,0 2-15 0,-4 5-4 15,0 0-23-15,-4 6-9 16,-5 3 3-16,2 8-4 0,-4 2-10 0,-3 5-1 16,-4 3 3-16,-4-5-6 15,-4 2 0-15,-8 1 4 0,-1-4-6 16,0 0-5-16,-3-1 2 0,3-5 6 0,1 1-9 15,0-4-2-15,6-1-10 16,1-2-8-16,3-4 7 0,5-1-6 16,1 0-15-16,0-3 10 15,1 2 11-15,4-3 4 0,2 0 11 0,2 0 0 16,1 0-5-16,1 0 6 15,-1 5-1-15,-1 0 0 0,1 2-1 16,-2 2 1-16,1 6 0 0,0 4-1 0,0 8 3 16,-2 2 0-16,-4 2 26 15,-3-2-23-15,-5-2-6 0,-6-3 2 16,-5-4 11-16,0-1-11 15,-6-5 8-15,-2-2-5 0,-4-2-2 0,-1-1 4 16,-2-3-3 0,-1-2-6-16,0-3 6 0,-2-1-4 0,4-4-6 15,3-2-2-15,4-1-12 16,7-1-65-16,4-1-53 0,3 0-105 15,3-6-619-15</inkml:trace>
  <inkml:trace contextRef="#ctx0" brushRef="#br0" timeOffset="92220.129">877 4918 516 0,'-3'-5'0'0,"-1"0"211"0,0 0-127 16,1 1 25 0,-1-4-31-16,0 1-23 0,-2 1 5 0,3-2-17 15,0 3-10-15,2-2-7 0,0-3-6 0,1 1-6 16,0-2-3-1,2-2-3-15,8-1-5 0,0-5-2 0,5-2 0 16,1 0 1-16,4 1-1 16,0 0 3-16,-2 6 2 0,3 3 0 15,-6 7 1-15,-4 4-6 16,1 7-1-16,-6 7 0 0,-2 8 5 0,-3 6 0 15,-1 8 4-15,-5 7-1 16,-4 3-2-16,-4-2-2 0,-3 0-3 16,-2-4 4-16,0-6-4 0,2 0 1 0,1-7-1 15,1-6 0-15,5-4 0 16,2-4-2-16,4-7 2 0,1-3 1 15,2-3-2-15,0 0-14 16,0 0 9-16,2 0 1 0,6-4 6 0,0-1-3 16,4-4 0-1,-2-2 2-15,2 4 1 0,0 2-4 0,0-3 4 16,3 7-3-16,-1 1 0 0,3 2 2 0,2 9 0 15,-2 3-3 1,-2 4 4-16,3 4-2 0,-7-1 0 0,-2 4 0 16,-3-3 1-16,-3 2-4 15,-2-3 5-15,-1 1-2 0,0 0 0 16,-6 0-1-16,-5 3 1 15,1-1 0-15,-3 0 1 0,0 0-1 0,-1-6 1 16,-2 0-1-16,-1-1 3 16,1-3-3-16,0-1 0 0,2-1 3 15,-2-2-3-15,-1-5 0 0,5-3 3 0,0-2-3 16,1 0-7-16,3-3-19 15,-1-3-33-15,3-1-19 0,2-2-44 16,1-5-213-16</inkml:trace>
  <inkml:trace contextRef="#ctx0" brushRef="#br0" timeOffset="93030.13">1664 4446 853 0,'4'-21'0'16,"-2"6"253"-16,-2 1-149 0,-7 4-30 15,-3 0-39-15,-3 2-6 16,-2 5-17-16,1 1-10 0,0 2 0 0,-1 8-2 15,3 7 0 1,-4 9-7-16,2 8 6 0,0 6 0 0,3 0 2 16,5 2-1-16,4-6-1 15,0-4 0-15,4-2 2 0,3-3-2 16,5 0-3-16,2-1 5 0,0-2-2 0,2-2 0 15,1-1 3-15,2-2-3 16,3-3 1-16,1 1 0 0,1-2 0 16,2-2 2-16,-3 5-2 15,0-2 0-15,-5 2 0 0,-4 2 0 0,-2-2 0 16,-5 0-6-16,-5 2-3 15,0-1-1-15,-4 0 13 0,-6 2-3 16,-4 0 0-16,-2-1 0 16,-3 1 0-16,-1-5 0 0,-3-2 2 0,1 0-1 15,2-5-2-15,2-3 2 0,1-2 1 16,6-2-2-16,-2 0 0 15,3-3-1-15,0-4-54 0,2-3 15 0,1-4-23 16,3-1-67 0,1-1-63-16,0 1-102 0</inkml:trace>
  <inkml:trace contextRef="#ctx0" brushRef="#br0" timeOffset="93380.13">1855 4386 776 0,'-2'0'0'0,"2"2"247"0,0-2-158 0,0 0-33 16,5 0-32-1,7-10-2-15,2 0 5 0,7-6-8 0,5-6-2 16,3 2-10-16,0-2-1 15,0 2-5-15,-2 1 1 0,-3 1-2 16,-3 4 0-16,-4 1 0 16,-5 5-32-16,-2 4 6 0,-3 0-11 0,-3 4-34 15,-1 0-6-15,-3 7-24 0,0 7-75 16,-8 2-26-16,-5 6-241 15</inkml:trace>
  <inkml:trace contextRef="#ctx0" brushRef="#br0" timeOffset="93590.131">1971 4434 709 0,'4'-9'0'15,"2"5"218"1,0 0-116-16,-1 3-42 0,1 1-7 0,1 4-13 16,2 6-20-16,-1 9-4 0,-1 3 0 0,0 5-3 15,-1 3-9 1,1-3 5-16,0 2-7 0,1-5-4 0,1-2 4 15,1-2 1-15,-1-3-4 16,2-1 2-16,-1 1-6 0,-1-5-29 16,0 0 5-16,-1 2-27 15,0-3-23-15,-3-2-8 0,-2 1-100 0,-3-3-63 16,2-4-125-16</inkml:trace>
  <inkml:trace contextRef="#ctx0" brushRef="#br0" timeOffset="94030.131">2520 4082 917 0,'0'-2'0'15,"-4"0"197"-15,-6 0-130 0,-2 1-38 0,-5 1-10 16,2 2-8-1,0 6 0-15,-2 2-7 0,3 2-8 0,-1 4 8 16,0 4-6-16,1 1 4 16,2 1 1-16,6 1-3 0,2-4 0 15,4 1-2-15,0 2-1 16,6-2 0-16,1 1 3 0,4 3 0 0,0-4 0 15,3-4-2-15,2 1 2 16,3-2 0-16,4-1 1 0,1 1 0 16,2-2-2-16,1 0 1 0,0 0 0 0,-1 0 0 15,-1-1 0-15,-5 2 2 16,-2 0-3-16,-5-2 1 0,-3 2 1 15,-4-1-2-15,-4-1-14 16,-2 5 4-16,-10 0-3 0,-1 4 7 0,-5-1-2 16,-2 1-2-1,-4 0-2-15,-1-1 0 0,-1-4-5 0,-1-3 7 16,5-3 1-16,-1-2 0 0,3-4-5 0,4-4-20 15,-1 0-47 1,2-7-88-16,1-4-65 0</inkml:trace>
  <inkml:trace contextRef="#ctx0" brushRef="#br0" timeOffset="94890.132">2980 3792 803 0,'1'-1'0'0,"-1"1"141"0,0 0-63 0,0 9-30 15,-3 8-8-15,-2 8-7 16,-1 7-7-16,-5 0-17 0,0 0-2 16,0-3-8-16,1-5 2 15,2-2 8-15,2-7-10 0,1-6 2 0,4-3 1 16,-1-3-2-1,2-3-3-15,0 1 2 0,0-1-18 0,4 0 18 16,4-4-4-16,2-6-7 16,0-5 13-16,2-1-2 0,-2-2-10 15,1-2 14-15,-2-2-2 0,-1 1-2 0,-2-3 2 16,-4 4 1-16,1 0-3 15,-2 2 2-15,-1 5 17 0,0 4-4 16,0 5 0-16,0 3-3 16,0 1-13-16,0 5 4 0,0 8-4 0,2 7 0 15,2 7 2-15,-1 2 7 16,2 3-2-16,3 0 11 0,0-2-8 15,5 1-5-15,-2-3 7 16,1 1-5-16,1-3-7 0,-2 0 4 0,-2-2 4 16,2 1-8-16,-4-5 3 0,-1-1 0 15,-3 0-1-15,-2-3 0 16,0 1 4-16,-1-4-3 0,-2 0 0 0,-5 2 1 15,-1-1-3 1,-4 0 1-16,0 1 0 0,-3-3 0 0,0 0-13 16,2-2 4-16,1-3-6 15,4-1 4-15,1-4 1 0,3-2 3 16,2 0 6-16,2-3 2 0,0-2-2 0,2-5-3 15,4 1 4-15,4-3 0 16,2 0 0-16,1-2 11 0,4-3-4 16,1-1 9-16,4 0-8 15,2 2 5-15,4-3-2 0,2 4-7 0,0 1-6 16,3-3 4-16,-2 3 2 15,-4 1-5-15,-1 1-56 0,-9 7 27 16,-5 2-37-16,-4 3-1 16,-7 5-57-16,-2 3-136 0,-9 7-194 0</inkml:trace>
  <inkml:trace contextRef="#ctx0" brushRef="#br0" timeOffset="95410.133">1419 5506 497 0,'-14'7'0'0,"3"-4"204"0,1-3-109 15,0 4 31-15,4 3-46 16,-4-1-45-16,5 3-16 0,-1-2-5 0,2 1 0 16,3-2-4-1,1-3-2-15,0 2-1 0,4-5-7 0,3 0 0 16,10-5 49-16,9-10 2 15,9-4-18-15,11-10-9 0,6-6-9 16,16-4 7-16,11-7 4 16,12-8 14-16,14-7-2 0,7-6-13 0,5-2 2 15,6-4 2-15,4 2-4 0,3-6-8 16,3-3 0-16,-1 0-11 15,-7 2 2-15,-4 1-5 0,-10 10-1 0,-10 7-4 16,-20 11 4-16,-16 10 1 16,-17 12-6-16,-21 10-8 0,-13 10-9 15,-12 7-42-15,-9 0 25 16,-8 15-12-16,-12 7-90 0,-5 6-21 0,-5 4-148 15</inkml:trace>
  <inkml:trace contextRef="#ctx0" brushRef="#br0" timeOffset="96770.135">2051 5707 666 0,'0'-16'0'0,"0"0"164"0,0 4-76 0,0 2-5 16,2 1-21-16,2 4-4 16,-3 3-15-16,0 2-21 0,-1 0-14 15,1 6-6-15,-1 12 4 0,0 12 20 0,0 10 3 16,-3 13 2-16,-1 5-12 15,0 7-9-15,0 2 5 0,0 3-9 16,1-3-4-16,-1-2 3 16,1-3-3-16,-2-5-4 0,0-2 4 0,3-6 1 15,-2-3-5 1,4-7 1-16,0-8 1 0,0-5-9 0,4-6 10 15,3-3-2-15,1-5-5 16,5-2 7-16,1-7-2 0,4-3-3 16,6 0 7-16,3-6-1 0,4-3 0 0,3-1 9 15,5-2-10-15,0-1 2 16,3 2 1-16,2-4-3 0,0 1-1 15,3 1 0-15,1-2 6 16,0 0-6-16,0-1 0 0,0-2 10 0,-3 0-11 16,3-1 2-16,0-1 1 15,2 1-3-15,3-5 0 0,-3 5 3 16,0 1-4-16,-5 3 3 0,-3 5 2 0,-5 3-6 15,-8 3 5-15,-3 4-4 16,-8 0 2-16,-6 0 0 0,-6 1 0 16,-3 1 0-16,-3 0 0 15,0-2 0-15,0 0 0 0,0 2-2 0,-2 1 1 16,-1-1 0-1,-2 1-3-15,2 1-8 0,-1-3-1 0,-2-1 3 16,0 0 1-16,-1 0-3 16,-2-5 10-16,-3-1-4 0,1-7 4 15,-1-2 0-15,1-2 4 0,-1-5-2 0,2 1 2 16,2-4-1-16,-4 0-2 15,3 2 2-15,-3-1 4 0,3 4-1 16,-1 3 7-16,1 3-5 16,2 3-1-16,2 5 4 0,2 3-5 0,1 1 1 15,2 2 2-15,0 0-6 16,0 3-2-16,5 6-10 0,5 6 9 15,1 4 1-15,6 0 2 16,3 3 5-16,4 0-4 0,4-5 9 0,1-1-3 16,1-4-7-16,-1-4 2 0,-5-2 1 15,-1-2 1-15,-2-4 7 16,-1 5-1-16,-4-4-3 0,-1 0-4 0,-4 0-1 15,-4 0-3 1,-2 0 0-16,-2 2 1 0,-3-2-5 0,0 3 8 16,-9 7 1-16,-4 6 9 15,-4 7 5-15,-3 2-7 0,-1 3 0 16,1-1 0-16,1 0-6 0,4 0-10 0,1-4 8 15,3-1-3-15,0-1-1 16,2 0-30-16,-1-1-19 0,-1-1-71 16,1 0-29-16,-3-1-234 15</inkml:trace>
  <inkml:trace contextRef="#ctx0" brushRef="#br0" timeOffset="108720.152">2839 6708 422 0,'2'0'0'15,"0"0"133"-15,-1-1-69 16,1 1 6-16,-2 0-24 0,0 0 7 0,0 0 18 15,0 0-17 1,0 0-14-16,-7 1-5 0,-2 2-14 0,-3 2-7 16,-3 1 3-16,-4 2 13 15,-2 0-11-15,1 2 1 0,-5 1 3 16,-1 1-8-16,-1 2-4 0,-5 4-1 0,-3-1-4 15,-2 3-4-15,-4 1 11 16,-2 1-4-16,0 2-4 0,-3 2 4 16,2-2-4-16,1 1-4 15,5-3 6-15,6-1 0 0,6-4-5 0,2-2 4 16,6-1-5-16,2-5-2 15,5-1 2-15,4-3 0 0,3-2-1 16,-2 0 0-16,6-3 3 16,0 0-4-16,0 0 2 0,0 0 9 0,0 0-12 15,0 0 4-15,0 0 4 0,0 0-9 16,0 1 6-16,0-1-4 15,0 0-1-15,0 2 4 0,0-1-4 0,0 0-5 16,0 4 13 0,0 1-6-16,-1-1 0 0,1 2 0 0,-1-2 0 15,1 4 0-15,0-1 0 16,0 4 0-16,1 1 0 0,0 5-1 15,3 4 2-15,-2 4-2 16,0 5 1-16,0 4 0 0,-2 4 0 0,1 5 0 16,-1 2 0-16,0 2 0 0,-3 2 0 15,-3-2-1-15,-2 2 1 16,-1-4 0-16,-1 1 5 0,-2 0-4 0,1-5 3 15,1-1-3-15,2-6-2 16,1-1 2-16,2-3 0 0,1-3-2 16,1-2 1-16,2-2 1 15,0-3-2-15,0 0 1 0,1-2 1 0,0-5-2 16,0 3 2-16,0-5-2 0,0 1-2 15,0-2 6-15,0-1-2 16,1-2-1-16,0-1 0 0,2-1-1 0,0-2-5 16,-1 0 12-1,1 1-7-15,0-2-3 0,1 1 6 0,2-1 2 16,-2-2-8-16,5 1 4 15,2-1 2-15,5-1-4 0,2 0 4 16,4-4 1-16,4-4-4 16,3-4 2-16,7 0 2 0,3 0-4 0,2-4 1 15,3 3 0-15,-1-1 0 0,-1 2 2 16,1 1 0-16,-3 0-2 15,-3-1 0-15,-2 1 1 0,-3-1-1 0,-4 1 0 16,-2 0 0-16,-2 3-3 16,-6-2 6-16,-2 5-1 0,-5-2-2 15,-1 1 0-15,-1 5 1 16,-1-2-2-16,2 3 1 0,0 0 0 0,1 0 0 15,-1 0-4 1,0 0 1-16,0-1-15 0,-2-1 20 0,-1 0-4 16,-1 1 1-16,-2 0 1 0,-1-2 0 0,-2 0 0 15,0 3 0 1,1 0-2-16,-2-2-1 0,0-1 6 0,0-1 4 15,-2-5-12-15,0 2 8 16,-1 2 3-16,-2-3-8 0,0 0 2 16,-1 0 0-16,-2-3 0 15,-2 3 2-15,-1-3 0 0,-3-2-3 0,-3 2 2 16,0-1 2-16,-4 2-5 0,0-1 4 15,-2 1-3-15,-2 2 1 16,3 0 0-16,0 2 19 0,4 2-18 0,4-1 9 16,5 1-6-16,4 2-6 15,0 0 4-15,4-1 1 0,1 3-2 16,0 0 6-16,0 0-8 15,3 0-9-15,7 5 8 0,4 1-1 0,9 3 1 16,6 1 4 0,3 1-1-16,7 1-3 0,0 1 4 0,-1-5 2 15,0-2-4-15,-6-4-1 0,-2-2 2 0,-4 0-2 16,-4 0 2-1,-7-1 1-15,-3 0-2 0,-4 1 0 0,-4 0 1 16,-2 0-1-16,-1 3 0 16,-1 6-2-16,-4 3-1 0,-6 7 6 15,-4 8-2-15,-3 5-1 16,-3 4 0-16,2 3 2 0,-3-2-4 0,3 3 4 15,2-4-3-15,-1 1-1 16,-1-1 4-16,1 3-1 0,-2-3-1 16,0 5-4-16,-3-1 5 0,1-1-2 0,2 3-47 15,1-1-34-15,2-3-98 16,0-7-158-16</inkml:trace>
  <inkml:trace contextRef="#ctx0" brushRef="#br0" timeOffset="117340.164">6956 5090 366 0,'-2'0'0'15,"1"0"122"-15,1 0-72 0,0 0 3 0,0 0 2 16,0 0-16-1,0 0-14-15,0 0-16 0,0 0-3 0,0 0-1 16,0 0-4-16,0 0 9 0,1 0-4 0,1 0 3 16,2 2 10-1,1 1-1-15,0 0 0 0,2-1 5 0,0 2-4 16,2-1-8-16,2-1 6 15,2-1-1-15,2-1 5 0,0 0 0 16,0 0-6-16,2-1-1 16,-3-1-1-16,1 2-8 0,-3 0-5 0,0 0 0 15,-1 5 7-15,-2 1-9 16,-1 0 4-16,3 0 1 0,-2 0-3 15,1-1 0-15,-1-1-1 0,-1 1-1 0,-1-2 4 16,-1 0 0-16,-2 1-3 16,0 1 2-16,0 2 0 0,-3 0-2 15,1 1 2-15,-1 1 2 16,-1-1-4-16,0 1 2 0,0 2 2 0,0-2-3 15,-2 0 0 1,0 5 3-16,-2-1-4 0,1 1 2 0,-1 3 8 16,1-4-11-16,2 2 0 15,-2 3 8-15,1 2-9 0,2 2 6 16,0 1 1-16,0 4-5 0,2 2 2 0,2 3 1 15,0-1-4-15,2 5 4 16,-1 1-1-16,0 2-1 0,-1 4 0 16,1-1 3-16,0 1-4 15,-1 0 1-15,1-2-2 0,-1 4 1 0,1-2 2 16,0 2 5-16,-1-1-8 15,0 0 2-15,0 0-2 0,-2-2-1 16,0-3 6-16,1-5-1 0,-3-7-3 0,2-3-3 16,-2-5 9-16,1-4-10 15,-1-4 10-15,0 0-8 0,1-2 5 16,0 1 0-16,1 0-2 15,1-3 0-15,-3 2-1 0,2 0 2 0,-2-2-2 16,0 2 2 0,0-2-3-16,-2 0 3 0,-1-2 7 0,-1-1 11 15,1-1 11-15,-1 1-2 16,1 0-11-16,-1 3-16 0,-2 3 6 15,1 2-8-15,0-1-4 0,1 0 10 0,0-3-3 16,1 0-3-16,0-3 2 16,1-2 1-16,0-1-3 0,-1-1 2 15,-2-1 30-15,0 0-15 16,-2 0-2-16,-1 2-3 0,-2 2-4 0,-1-1 3 15,0 2-5-15,-1 0-5 16,1-1 0-16,0 3 14 0,-2-2-11 16,-2-2 11-16,-2 1 2 15,-1-3-3-15,-2-1 3 0,-1 0 0 0,0 0-10 16,-1-2 7-16,1 2-6 0,-1-3-7 15,2 2 0-15,4 1 6 16,2-1-8-16,7 1 4 0,3 0-4 0,4 1-99 16,0 4-52-1,3 0-146-15,-3-5-246 0</inkml:trace>
  <inkml:trace contextRef="#ctx0" brushRef="#br0" timeOffset="119320.167">7385 7732 376 0,'-4'22'0'16,"3"5"83"-16,-1 0-53 16,1 6-14-16,1 0-4 0,-3-3-7 0,3 4 13 15,0 0 1-15,-1 0-10 16,0 0 2-16,-2 1 7 0,0 3 11 15,0 2 20-15,0-1-30 16,2-2-6-16,1 0-6 0,0-2 3 0,0 1-10 16,0 0 0-1,-2 2 6-15,1 0-6 0,-1 1-1 0,0 1 5 16,-1 1-8-16,1 0 5 0,0 1 6 0,-1 1-6 15,2 1 6 1,-1 2 5-16,2-2-8 0,0 1 1 0,-1 0 1 16,-2 0-8-16,1-2 3 15,1-1 0-15,-3-1 0 0,3-3 3 16,-1-2 6-16,0-1 2 15,1-2 5-15,1-1-1 0,-1-2-12 0,0 2 4 16,0-1-7-16,1 3 0 0,0 0 8 16,-1 1-9-16,0-1 0 15,0 3 0-15,0-2 3 0,0-1-4 0,-1 0-2 16,2-1 2-16,0-1 1 15,0 0 0-15,2-3 5 0,-2 0-6 16,0 0-2-16,0-3 3 16,0 3 0-16,0-1 0 0,0 1 1 0,-2 4-1 15,1 1 0 1,-1 2 16-16,-1 0-16 0,-1 1 0 0,1 0 3 15,1 1-3-15,1 2 0 0,1-1 4 0,0 2-4 16,1-2-3 0,1 2 3-16,1-2 0 0,0 1 0 0,1-2 0 15,-2 0 0-15,-1 1 0 16,-1-2 4-16,3 4-5 0,-3 1 1 15,0 0 1-15,0 4-2 16,0 3 2-16,1-1 3 0,-1 6-3 0,0-2 3 16,1 2-4-16,0-1 0 15,3 4 0-15,1-1 3 0,0-2-6 16,-1 3 5-16,-1-5-3 0,3 1-1 0,-3-2 4 15,-1 2 2-15,0 0-6 16,-2 1 0-16,0-1 6 0,0 0-8 16,0 4 8-16,0-1-8 15,0 1 5-15,0 1 0 0,-3-3-1 0,3 3 0 16,-2-4 0-1,1-1 3-15,1-2-6 0,-1-3 2 0,1 2 3 16,0-3-4-16,0-1-1 0,-2 0 3 0,1-3 0 16,-2 3 0-1,-1 0 0-15,1 3 0 0,-2 1 0 0,3 0 3 16,-1 1-28-16,0-4-20 15,2-3 0-15,1-1-10 0,0-1 27 16,-1-2-18-16,1-1 6 16,-2 0 21-16,1 2 8 0,-2-3 4 0,1 4 10 15,-3 1-5-15,0 1 4 16,0 2 4-16,0 0 11 0,-1 0 5 15,1 0-2-15,-1-2-3 0,1 0-1 0,0 1-2 16,2 1-13-16,-2 0 3 16,3 0-2-16,-1 0-1 0,-1-3-2 15,0-2-1-15,1 1 5 16,-1-2-6-16,0-1 6 0,0-2-2 0,-1-1-2 15,1 2 2 1,-1 1 7-16,1 0 7 0,0 3 5 0,-2-2-4 16,1-3 3-16,-1-4 6 15,0-8 12-15,2-5 10 0,0-4-10 16,1-4-8-16,1-2-22 0,0-4-1 0,2-4-3 15,-2-2 11-15,1 0 9 16,0 0-8-16,-2 0 4 0,-1-5-10 16,-2-7 4-16,-2-3-21 15,-1-5 8-15,-2-1 0 0,3 1-10 0,-2-4 13 16,0 2-5-16,1-2-2 15,-1-2 8-15,2-2-1 0,-1-5-4 16,2-5 1-16,-1-4 0 0,1 1 0 0,-1 1 0 16,0 0 2-16,0-4-2 15,-2 1 0-15,3 0 1 0,0 6-7 16,0 3 11-16,4 10-10 15,-2 5 2-15,3 10 5 0,2 6-3 0,-1 2 0 16,1 1 2 0,0 0 4-16,0 0-8 0,0 0 6 0,0 1 0 15,0 2-3-15,0 6-16 16,3 4 9-16,4 3 6 0,1 7 2 15,-1 4-1-15,3 8-2 0,2 8 4 0,1 7 2 16,0 2-4-16,0 3-2 16,-1 1 2-16,-1 2 0 0,-1-4-2 15,1-4 1-15,-1-2-3 16,0-4 5-16,-1-8-2 0,1-1-43 0,-2-3 37 15,-1-9-4-15,0-3 1 16,1-9 7-16,0-4-3 0,0-5-7 16,-2-2 13-16,3-6 0 15,-2-7-22-15,1-5 39 0,-1-7-3 0,1-9 8 16,2-5-8-16,0-4 1 0,2 2-12 15,1-1 7-15,2 3 1 16,0 2 3-16,3-1-3 0,-3 2 1 0,0 2-14 16,0-2 4-1,-3 2 5-15,2-2-11 0,-3 0 4 0,2 4 0 16,-2-3 0-16,0 2-26 15,0 2-34-15,-2 3-109 0,-2 5-76 16</inkml:trace>
  <inkml:trace contextRef="#ctx0" brushRef="#br0" timeOffset="144790.202">20871 6217 386 0,'3'0'0'15,"-2"-1"135"-15,2-2-65 16,1-2-36-16,0 0-24 0,2 0-8 0,-3-1 13 15,1 0-5 1,-2 0 1-16,-1 0 3 0,0 3 7 0,-1 0 24 16,0 1-11-16,0 2-3 15,0 0-5-15,0-1-4 0,0 1 5 16,-1-1-4-16,0-1 2 0,-1 0-9 0,1-1 10 15,0 0 10-15,0-1 3 16,-2 1-16-16,2-2 2 0,-6-1 0 16,2 0-5-16,-1-1-1 15,-4 0-6-15,0 0-5 0,-1 0-2 0,-2 2 1 16,2 2 2-16,-1 0 0 15,0-2-1-15,-1 1 0 0,2 1-10 16,-4-3 4-16,-1 3 5 0,0-1-6 0,-2-1 7 16,0 0 1-16,-1-1-2 15,0 0 6-15,-5 3-4 0,-3-2-3 16,0 2 8-16,-1-1-7 15,-2 1-6-15,1 1 5 0,0-1-2 0,0 2-2 16,1 0-2 0,-2 1 0-16,1 0 4 0,-1 0-4 0,-2 0 0 15,2 2 0-15,-2-2 0 16,-1 3 5-16,4-3-10 0,0 0 8 15,1 0-3-15,1-2 0 0,1-1 3 0,-2-2 1 16,3 0-8-16,-1 3 8 16,1-1-4-16,1 1-3 0,-2-1 6 15,1 3 1-15,0 0-4 16,0-1-2-16,1 0 6 0,0-1-8 0,1-1 6 15,-1 2-1-15,-1-3 0 16,-2-2 5-16,2 0-1 0,-1 2 0 16,1-1 1-16,0 2-4 15,1 0-1-15,1-1 0 0,0 4-1 0,1 0 0 16,-2 0 0-16,1 0 3 0,1 0-6 15,-2 0 4-15,-1 0-1 16,1 0 0-16,-2 1 5 0,1 3-4 0,-3 1-2 16,-3 0 1-1,1 2-2-15,-2 2 1 0,0 1 3 0,-2 2 1 16,-3 0-6-16,-2-2 6 15,0 2-2-15,2 0-1 0,1 0 0 16,4 0-2-16,1 0 0 0,0 0 3 0,1 1-2 16,1-1-2-16,2 2 6 15,3-2-1-15,-4 0-2 0,4 1 0 16,-3-1 2-16,1 0-3 15,0 2 1-15,1-2 4 0,1 1-8 0,2-1 8 16,-4 0-2-16,4 2-2 16,-1 1 0-16,3 1-1 0,-2 2-4 15,4-1 7-15,0 0-4 16,6 2-3-16,-1-2 5 0,2-2 0 0,2 1-8 15,1-1 9-15,-2 0-2 0,5 0-6 16,-1 0 8-16,0-2 1 16,1 4-4-16,-1-1 4 0,0 2-1 0,-1 1-1 15,1-2 0 1,0 2 3-16,1-1-3 0,1 1 0 0,1-2 0 15,-1 1 0-15,0 0 0 16,1 1 0-16,-1 2 0 0,2-3 2 16,1-1-5-16,-2 1 1 15,1-3 4-15,0-1 0 0,0 1-2 0,1-5-3 16,1 2 2-16,1-4-1 0,-1 3 3 15,0-1-1-15,0-1 0 16,0 4 0-16,2-2-2 0,0 2 0 0,3 2 4 16,-1-1 0-16,1 0-3 15,1 1-2-15,1-1 2 0,0-1-1 16,2 1 4-16,0-4 0 15,-1 2 0-15,1 1 6 0,0-2-8 0,1-1 0 16,-2 2 0-16,0-2 10 0,-1 0-12 16,1-1 4-16,-1 1 5 15,2 1-7-15,0 2 0 0,3 1 6 0,0 1-5 16,4 0 0 0,-1 2 1-16,1-3-4 0,1 1 4 0,1-1 4 15,-1-2-5-15,4 1 7 16,-4-2-4-16,1 1-4 0,0 1 0 15,-1-2 14-15,-1 0-12 16,0-1 9-16,-1 0-5 0,1 2-3 0,0-3 7 16,0 3-2-16,2-5-1 0,2 0 0 15,1 1-3-15,0-1-2 16,3 1 4-16,0-3 1 0,0-1-10 0,-1 1 6 15,1-1 4-15,0 1-8 16,-1-4 2-16,0 1 5 0,1-2-8 16,-1 0 4-16,-1 0 0 15,3 0-2-15,1-3 0 0,-1-2 8 0,3-1-10 16,2 0 2-1,-1 0 0-15,1 1 0 0,0-2 5 0,-1 3-4 16,-1 0-2-16,-1 1 2 0,-3 1 0 0,-1 0-1 16,2 2 0-1,-4 0 2-15,2 0-3 0,-1-1-1 0,-4-3 2 16,5 3 0-16,-1 0 0 15,1-2 2-15,3 3-4 0,-1-3 4 16,0 1 2-16,2-1-7 16,1-2 6-16,0 1-2 0,4 1-2 0,1 0 2 15,2-3-2-15,3 1-4 0,3-2 10 16,-1 2-6-16,0-2-1 15,-1 2 4-15,-2-4-1 0,0 2-3 0,-2-1 4 16,-1 0 0-16,1-1-2 16,-2 2 0-16,-1 1 1 0,4 0-4 15,-3 0 6-15,-8 2-1 16,1-1-2-16,-2 0 0 0,4-2 2 0,2-1-1 15,3-1 6 1,-3 0-6-16,-1 1-2 0,0-1 2 0,1 1 0 16,1-4-2-16,0-1 2 0,1 1 3 0,-4-1-7 15,0 1 3 1,-1-1 4-16,-3-2-8 0,-2 1 6 0,0-3-1 15,-2 0-2-15,0-2 2 16,1 0 5-16,-2-1-7 0,1-1 2 16,0-2-2-16,0 3 2 15,1 0-1-15,-1-3 0 0,-2 4 0 0,2-1 1 16,-1 0 1-16,-3 0-4 15,-2 3 4-15,-4-2 11 0,-1 1 1 16,-3 0 8-16,-1-2-8 0,-2 0-7 0,-2-2 5 16,-1-2-2-16,2-2-10 15,-4-4 0-15,2-3 11 0,0 0-15 16,-3-1 8-16,1 1-5 15,1 2 1-15,-3-2 0 0,0 4 4 0,0 3-7 16,-2 2 4 0,0 0 3-16,-2 3-8 0,-1-1 8 0,0 1-4 15,-1 3-5-15,-3-2 8 0,0 0-5 0,-2 2-5 16,-4-1 4-1,-1 2-13-15,-6 3-13 0,-3 0 8 0,-1 3-11 16,-4 0-12-16,-1 2-2 16,-1 0-8-16,2 2-13 0,-2 0 8 15,2 4-16-15,1 1-72 16,-3 2-21-16,2 0-97 0,1-3-302 0</inkml:trace>
  <inkml:trace contextRef="#ctx0" brushRef="#br0" timeOffset="152400.213">18020 6649 542 0,'0'0'0'0,"0"0"184"15,-2-1-111-15,-2-1-38 16,0 2-11-16,-1 0-13 0,-1 0-6 0,0 4 1 15,2 0 1-15,-2 0-4 16,2-1 7-16,3 0-2 0,-2-3 4 16,3 0 23-16,0 0 6 15,0 0 8-15,-1 0-2 0,-1 0-2 0,1-1-21 16,-2-1-9-1,0 0-4-15,-4-2-5 0,3 2 6 0,-1 1-2 16,-1-1-7-16,-1 2 8 0,-1-1-8 0,0 1-3 16,-2 0 0-1,-1 0 10-15,0 4-10 0,-4 0 0 0,3 2 13 16,-5-1-11-16,0 2 5 15,-3 0 5-15,-8 0-8 0,0 3 8 16,-3-1 0-16,-3 2 0 16,1 0 1-16,0-3 1 0,-1 2-9 0,2-4 7 15,0 2-4-15,1-3-3 0,2-1 8 16,1-1 2-16,3-2-5 15,-5 2 7-15,-1 2-9 0,-2-2-4 0,-2 6-1 16,3-4-1-16,-2 3-4 16,3-1 4-16,0-2 1 0,3 1-5 15,0 0 4-15,-2-6 1 16,0 2-4-16,-3 0 2 0,0-2 2 0,-2 0-4 15,-1 0 2 1,0-2-1-16,0 0-2 0,0 1 4 0,0-2 4 16,-1 1-7-16,1 2 2 0,2-1 0 0,0 1-1 15,3 0 0 1,2 2 1-16,2 0-2 0,3 1 1 0,3-3-2 15,4 2 0-15,3-1 4 16,0 1-3-16,5-1 2 0,1 0-2 16,1-1 1-16,3 0 0 15,2 0 0-15,-1 0 0 0,3 0-1 0,0 0 0 16,0 0-3-16,0 0-14 15,0 0-12-15,1 0-19 0,5 0-33 16,6-2-3-16,6-4-11 0,4-3-71 0,4-3-69 16,0 1-51-16</inkml:trace>
  <inkml:trace contextRef="#ctx0" brushRef="#br0" timeOffset="152950.214">17473 6346 754 0,'-4'-5'0'0,"2"2"184"0,-1 1-142 16,1 0-6-16,1 1 2 0,1 1-10 0,0 0-13 15,0 0-15-15,4 2 0 16,3 5-11-16,7 1 10 0,1 5 1 15,5 0 0-15,4 0 5 16,2 1-2-16,2-1 13 0,4-1 0 0,2-2 6 16,3 1 6-1,0-4-10-15,0-2-2 0,0 1-3 0,0-1-8 16,-4 4-5-16,0-2 0 15,-3 1 8-15,-4-1-9 0,-2 3 2 16,-7-3 0-16,-5-1-2 0,-7 0 1 0,-2-2 0 16,-3 2-7-16,-3 2 7 15,-4 2 0-15,-4 3-10 0,-3 1 16 16,0-2-1-16,-2 1-6 15,2-1 2-15,0 0 8 0,-1 2-12 0,2 0 6 16,-3 4 0-16,-1-1-4 16,-3 5-1-16,-2 2 2 0,-3 0 0 15,-2 5 0-15,-1 1 3 0,1-3-6 0,3-3 6 16,4-2-6-16,1-4-24 15,0-2 18-15,1-1-6 0,1-3-33 16,3 3-11-16,1-3-30 16,-1-1-131-16,2 0-8 0,3-8-98 0</inkml:trace>
  <inkml:trace contextRef="#ctx0" brushRef="#br0" timeOffset="153540.214">16850 6423 701 0,'4'-9'0'0,"-4"4"217"0,0 2-143 0,0 0-19 16,0 3-19-16,0 0-21 15,-4 3-16-15,-5 7-8 0,-11 6 15 16,-2 2-5-16,-4 8-2 16,-4 1 2-16,-4 4 5 0,0 5-7 0,-4 1 2 15,3 2 2-15,2-1-4 16,3-1 2-16,4-1 0 0,6-5-2 15,2 1 1-15,1-3 0 16,5-1 0-16,-1-1 0 0,0 0-1 0,5-2 0 16,0-3 2-16,3-6 3 0,4-6-7 15,0-1 6-15,1-5-2 16,0 1-1-16,2 1-4 0,-1-3 4 0,7 0 0 15,2 1 0 1,5 0 14-16,0 1-12 0,5 2 0 0,3 7 0 16,0 1-4-16,2 4 4 15,1-1-5-15,-2-2-64 0,0 0 38 16,-3-3 0-16,-1-3-6 15,-2 0 6-15,-1-2-35 0,-2 2-73 0,-4-3-63 16</inkml:trace>
  <inkml:trace contextRef="#ctx0" brushRef="#br0" timeOffset="160890.225">21170 7703 450 0,'-1'-8'0'0,"-3"-2"130"0,3-1-54 16,-2-2-22-16,1 0-8 0,2 1-7 0,0 0-17 15,0-1-13-15,0 1 6 16,0 2 8-16,0 0 9 0,2 7 8 15,-2 2-7-15,0 0 0 16,0 1 7-16,0 0-14 0,0 0-9 0,0 0-5 16,0 0-7-16,0 4-2 15,0 5-1-15,0 1 4 0,0 3 0 16,0-2-3-16,0-1 5 0,0 2 0 0,1-1-5 15,-1 3 3-15,2 1 1 16,-2-3 0-16,0 3 0 0,2 1 1 16,1-2-8-16,-1 4 0 15,1-1 9-15,-2-3-8 0,1 1 3 0,3 0-3 16,-2-2 0-1,4-1 2-15,-2 0-3 0,-1-6 0 0,1 2 0 16,0-4 3-16,0-1-3 16,-1-2 0-16,3 0 15 0,-1-1 1 15,3 0 1-15,3-2-2 0,2-11 0 0,5-5-5 16,4-4-2-16,4-7-6 15,4-3 2-15,2-4-4 0,3-3 0 16,-1-1 0-16,1 0 4 16,-2 6-3-16,-4 0 1 0,-2 6-1 0,-4 6-2 15,-3 3 1-15,-2 4 0 16,-5 1 0-16,0 4 0 0,-5 1 2 15,-2 3-2-15,-2 2 0 16,-2 1 1-16,0 2-4 0,-3 0 6 0,1 1-2 16,-1 0-1-16,0-1-2 0,1 1-1 15,-1 0-38-15,2 0 12 16,-2 0-5-16,3 2-12 0,0 2-10 0,-2 3-26 15,-1 2-59 1,0 4-51-16,-1-2-92 0</inkml:trace>
  <inkml:trace contextRef="#ctx0" brushRef="#br0" timeOffset="162300.227">21181 8640 402 0,'-4'-12'0'0,"2"2"171"0,1-2-92 15,-2 1-26-15,1 2-4 16,-1 2 15-16,1-1-12 0,2 4-5 16,0 1 11-16,0 2-19 0,0 1-1 0,0 0-6 15,0 0-23-15,0 1-11 16,0 7-6-16,1 9 14 0,3 7 10 15,-1 3-7-15,1 6 2 16,-2-3-2-16,4 0 0 0,-5-4 1 0,0-3-1 16,2-4 1-1,-2 0 2-15,1-2-4 0,1-2-2 0,1-2 1 16,1-3-2-16,0-2-5 0,1-2 0 0,0-4 6 15,2 1-3 1,3-3 8-16,3-4 7 0,4-7-3 0,5-8 1 16,2-6-4-16,6-5-5 15,0-3 3-15,5-1 0 0,0-3 9 16,-2 0-3-16,0 0-6 15,-2 2-5-15,-3 1 1 0,-2 4-7 0,1-1 1 16,0 2 0-16,0 0 4 16,0 1-4-16,0-1 0 0,-2 1 3 15,0 3-4-15,-4-1 2 0,-1 4-1 0,-4 2-4 16,-1 4 8-16,-6 3-8 15,-2 7-11-15,-5 3-4 0,-2 2-13 16,0 1-34-16,-1 0-2 16,0 9-59-16,0 5 3 0,0 2-138 0</inkml:trace>
  <inkml:trace contextRef="#ctx0" brushRef="#br0" timeOffset="164720.23">21540 10812 289 0,'3'3'0'0,"0"0"63"0,1 1-21 16,-3 1-4-16,2 3 0 15,0-1 9-15,-3 4 17 0,3 1-8 0,-2-2-10 16,0 2-2-1,3-5-2-15,0-2-1 0,1 1 1 0,-1-4-8 16,2-1-3-16,1 1 5 16,0-2-9-16,4-4-2 0,3-9 7 15,5-7 3-15,6-9-1 0,5-5-5 0,3-7-2 16,6-6-3-16,1-3-8 15,3-1 6-15,3-2-5 0,-1 4-6 16,-4 6 1-16,-2 2-12 16,-9 7 0-16,-6 4 2 0,-3 2 0 0,-4 9-3 15,-3 2 2-15,-2 2 4 16,-1 2-8-16,0 2 3 0,-3-1-2 15,1 2-17-15,-2 3 3 16,0 2 0-16,-1 1-17 0,-2 3-32 0,0 1-53 16,-3 0-170-16,-2 5-41 0</inkml:trace>
  <inkml:trace contextRef="#ctx0" brushRef="#br0" timeOffset="165500.231">22088 9114 716 0,'-7'-6'0'0,"3"4"279"16,4 0-170-1,-2 1-41-15,2 1-19 0,0 0-20 0,0 0-18 16,0 6-10-16,1 9-2 15,1 9 2-15,0 12 16 0,-1 8-9 16,5 4 1-16,-4 4-11 16,2 0 3-16,0-1 3 0,2 0-2 0,2-4-4 15,2-5 1-15,2-7 1 0,3-9 0 16,1-8-3-16,3-10 3 15,4-5-2-15,2-3 3 0,4-17 6 0,4-6 4 16,4-13 6-16,3-9-8 16,2-6-5-16,3-10-1 0,3-2-2 15,-3-4-2-15,0-1 2 16,-2 3-3-16,-5 7-32 0,-5 7 14 0,-7 8-8 15,-6 8-12 1,-4 6 5-16,-7 8-15 0,-3 5-33 0,-6 7-5 16,-5 3-68-16,-12 2-164 0</inkml:trace>
  <inkml:trace contextRef="#ctx0" brushRef="#br0" timeOffset="165750.232">21976 9001 764 0,'-1'-16'0'16,"4"-5"204"-16,10-8-141 0,5-12 18 0,6-8 1 16,7-14-18-16,10-9 2 15,4-6-4-15,7-3-19 0,-1 6-23 16,-5 9-14-16,-6 9-2 15,-7 7-4-15,-4 4 0 0,-6 5-68 0,-2 3 7 16,-2 6-27 0,-3 5 14-16,-1 7-47 0,-4 10-83 0,-8 10-33 15,-3 6-3-15</inkml:trace>
  <inkml:trace contextRef="#ctx0" brushRef="#br0" timeOffset="165880.232">22157 9051 607 0,'31'-32'0'16,"4"-4"131"-16,0 0-109 0,-1-3-19 16,-1 3-6-16,-4-3-342 0</inkml:trace>
  <inkml:trace contextRef="#ctx0" brushRef="#br0" timeOffset="167830.234">22533 8979 912 0,'5'0'0'15,"0"0"0"-15,3 0 50 0,-1-1-19 16,4-10-4-16,1-4-7 15,-1-2-15-15,-1-7-3 0,-3-1 6 0,1-3 1 16,-1-4 21-16,-1 0 0 16,-1-4 5-16,0-4-4 0,2 1-2 15,-3-3-12-15,-1 2-1 0,0 1-7 0,-3 5-3 16,-1 7-1-16,-1 8 2 15,0 11 1-15,-1 3 30 0,1 5-4 16,-2-2-24-16,3 1-1 16,-1 1-13-16,0 8 0 0,1 9 0 0,-1 11 8 15,2 5-8 1,0 5 5-16,2 0 0 0,3-3-2 0,3-1 1 15,0-2 1-15,1-4-2 16,1-1 1-16,0-3 0 0,-3-7 0 16,-2-6-2-16,3-1 2 0,-3-7-11 0,0-1 10 15,2-2-1-15,-1 0-2 16,4-7 3-16,1-10-5 0,2-7-4 15,2-7 4-15,1-3-5 16,-2-5 1-16,-1-3 11 0,-2 0-2 0,-2-5 1 16,-1 2 0-16,-3 1 4 15,-4 2-4-15,-1 4 0 0,0 1 14 16,-2 7-7-16,-2 9 1 0,3 8-3 0,0 7-9 15,0 4 8-15,1 2 3 16,0 0-12-16,1 12-6 0,-1 10 2 16,-2 10 4-16,0 5 10 15,3-2-3-15,-1-3-3 0,3-3-3 0,3-3 5 16,0-6-2-1,2 1-2-15,2-4 2 0,-1-5-8 0,3-2 3 16,-2-2-7-16,0-7 1 16,1-1 9-16,-1-1-1 0,1-12 1 15,1-1 2-15,-1-6 1 0,-2-8 0 0,0-2 0 16,-2-6 5-16,-3-3-8 15,-1-4 6-15,0-4-1 0,0-3-2 16,-1-3-1-16,1 3 2 16,0 9-2-16,0 10-24 0,-1 16 19 0,-1 7 6 15,-1 6 0-15,0 2 7 16,0 0-11-16,1 2 5 0,1 7-2 15,1 5-14-15,3 8 16 16,2 5 1-16,1-1-4 0,2 2 4 0,-2-1 1 16,-2 0-3-16,1-2-1 0,-2 0 3 15,1-4-4-15,-1-1 4 16,-1-3 0-16,-2-4-3 0,2-3 1 0,-1-3-1 15,-1-4-3 1,1-2 8-16,1-1-6 0,3-6 1 0,0-6-6 16,1-5-3-16,0-6-11 15,0-4 1-15,-2-5 6 0,0-1 12 16,-3-5 3-16,0 1 0 0,-1-2-2 0,-3 2 2 15,0 3-1-15,0 9 0 16,0 11 0-16,0 7 0 0,0 7 0 16,2 0 4-16,-2 10-6 15,0 7-7-15,1 12 13 0,1 3-4 0,0 1 0 16,1 0 2-16,0-7-2 15,2 0 0-15,1-5 2 0,1-2-2 16,3-4 0-16,0-2 0 16,0-8 5-16,0 0-9 0,1-5 8 0,1 0-6 15,-2-7 1-15,3-6 2 0,-6-1 4 16,2-5-5-16,-5-3-5 15,-4-2 7-15,0-1-4 0,-7-1 4 0,-2-2 0 16,-6 0-3 0,0-1 1-16,0 0 0 0,-3 0 0 0,2 2 0 15,1 5-3-15,2 5-15 16,2 10-3-16,1 7-6 0,3 0 0 15,0 9 13-15,0 6 12 16,4 1-3-16,2 0 6 0,1-1-2 0,6-6-8 16,3-2 10-16,4-7 9 0,-1-3 11 15,6-10-6-15,-1-7-8 16,1-2-3-16,0-4 0 0,2-4-4 0,-2-2 0 15,1-3 2-15,0 0-2 16,-1 2 0-16,-1 0-2 0,-2 1 1 16,-2 2-3-16,-2 4 4 15,-3 4 0-15,-2 3 0 0,-4 8 1 0,0 2 2 16,-2 6 3-16,0 2 18 0,0 1-6 15,-2 10-13-15,0 9 3 16,-2 14-3-16,2 13 4 0,-1 12 3 0,3 8-7 16,3 4-6-1,4 5 2-15,4 2 5 0,0 1-8 0,3 3 4 16,0 0 3-16,-1-1-9 15,0 0 5-15,-1 0-2 0,0-7-12 16,-2-3 7-16,-3-7 0 16,-3-5-1-16,-4-5 8 0,0-10-1 0,-4-9 0 15,-1-10 0-15,3-8 0 0,-2-10 0 16,0-5-1-16,1-2 1 15,-3-13 0-15,-1-13-45 0,3-8 27 0,-2-13 7 16,2-9 6-16,-1-4-11 16,0-12-7-16,-3-4 23 0,0-5 0 15,2-9 0-15,1-7 1 16,1-6 12-16,2 0 0 0,1-2-3 0,0 7 2 15,2 4-6 1,3 6 1-16,1 11-1 0,3 7-5 0,1 14 5 16,4 11-1-16,2 10-3 0,1 7 7 0,3 4-3 15,2 7-4 1,-1 11 9-16,2 7 1 0,0 13-8 0,-3 9 11 15,-6 8-6-15,-6 5 0 16,-10 5-3-16,-10 8-3 0,-8 3-5 16,-9 4 4-16,-2 3-4 15,-4-2-17-15,1-5 13 0,5-7-5 0,5-9-8 16,5-10 13-16,7-9 2 0,6-7-2 15,3-4 4-15,4-4-1 16,1-1-8-16,9-2 5 0,8-18 6 0,6-4 0 16,8-13 0-16,3-6 2 15,2-6-3-15,3-1 2 0,-3-4 5 16,-2 2-3-16,-4-3 12 15,-6 0-5-15,-3 4 8 0,-5-1 1 0,-3 2-7 16,-3 3-6 0,-3 4 2-16,-5 6-4 0,-2 8 0 0,-1 7 0 15,-4 8 1-15,-1 4-5 0,0 5 0 0,2 2 5 16,-3 3-7-1,-2 13-2-15,0 12 2 0,-3 15-1 0,-1 11 5 16,4 7-1-16,1 3-2 16,4-6 2-16,3-2 2 0,6-9-3 15,4-6 0-15,5-9 7 16,0-7-9-16,5-5 4 0,4-7-1 0,5-10-1 15,7-8 0-15,2-12-3 16,4-4-63-16,2-4-35 0,-3-1-47 16,-2 0-213-16,-4 3-206 0</inkml:trace>
  <inkml:trace contextRef="#ctx0" brushRef="#br0" timeOffset="168170.235">22517 9724 1079 0,'16'-15'0'16,"13"-17"0"-16,13-19 214 15,15-21-146-15,17-22-24 0,14-16-16 0,12-14-9 16,9-9-4-16,3-5-8 16,1 7-5-16,-6 6 4 0,-7 15-6 15,-6 15 0-15,-7 8-31 0,-10 12 16 0,-7 8-12 16,-11 9 10-16,-8 9 7 15,-10 10-4-15,-10 9-9 0,-9 10-16 16,-8 7-22-16,-7 8 15 16,-7 5-26-16,-9 13-49 0,-18 13-52 0,-15 13-155 15</inkml:trace>
  <inkml:trace contextRef="#ctx0" brushRef="#br0" timeOffset="168440.235">22598 9941 1046 0,'-6'17'0'0,"6"-10"102"16,6-7-55-16,5-7 33 0,10-19 1 0,13-22-7 16,17-21-33-16,12-20-20 15,10-11-7-15,10-11 0 0,6-10 1 16,4-6 2-16,5-4 2 0,4 2-1 0,0 7-5 15,-4 7 0-15,-2 13-5 16,-8 8-9-16,-9 10 2 0,-10 13 4 16,-14 6-6-16,-11 11-8 15,-8 8-7-15,-7 6-16 0,-9 7 0 0,-9 6-26 16,-7 6-32-1,-11 8 8-15,-7 5-27 0,-14 8-113 0,-10 6-213 16</inkml:trace>
  <inkml:trace contextRef="#ctx0" brushRef="#br0" timeOffset="171250.239">6659 16632 490 0,'4'-37'0'16,"-1"4"229"-16,2 2-114 0,-3 6-20 0,-2 4-19 16,2 7-13-16,-2 5 2 0,0 5 2 15,0 4-10-15,0 0-11 16,0 0-4-16,0 0-17 0,0 12-18 0,-4 17-14 15,-4 27 7-15,-1 22 2 16,-4 17 0-16,2 5 1 0,3-4-3 16,0-6 0-16,5-8-23 15,3-9 5-15,0-11-24 0,11-18 35 0,2-12 2 16,8-14 1-16,3-12 7 0,10-6 1 15,3-10-7-15,5-17 6 16,3-6 4-16,-3-9-6 0,-2 1 6 0,-4 0-3 16,-5-3 8-1,-7 2 8-15,-3 2 4 0,-5-5-4 0,-4 0 4 16,0-5-6-16,-4-9-2 15,-2-8 5-15,-2-3-14 0,-1-2-7 16,0 7 0-16,-3 14 9 16,0 16-11-16,0 16 4 0,0 10 0 0,0 6-2 15,0 3 15-15,0 0-16 0,0 12-18 16,0 11-29-16,1 10 37 15,-1 8-57-15,0 5-22 0,3 2-31 0,-2 2-92 16,-1-1-151-16</inkml:trace>
  <inkml:trace contextRef="#ctx0" brushRef="#br0" timeOffset="171700.24">7713 16199 972 0,'6'-13'0'15,"-6"6"204"-15,-1 4-91 16,-8 2-88-16,-5 1-16 0,-6 4-7 16,-3 11-1-16,-4 7-2 15,-5 5-4-15,-2 6 8 0,3 3-2 0,6-3-2 16,6-1 2-16,7 1-2 0,7-2-4 15,4 4 4-15,1 0 0 16,7 1-2-16,5 0-1 0,4 4-8 0,4-4-6 16,3 0 3-16,2-4 2 15,-1-7 9-15,3-3 5 0,-1-8-2 16,2-1 0-16,1-2 2 15,0 0 1-15,-2 1-4 0,-1 0 4 0,-4 2-2 16,-4 4 0 0,-5 2 0-16,-5 5-2 0,-5 0-3 0,-3 6 5 15,-9 0 0-15,-5-1-2 0,-5 3 3 0,-5-6 4 16,-4 1-8-1,-6 2 6-15,-2-3 4 0,-7-1-4 0,-5-4 3 16,2-2-2-16,2-4-8 16,6-6 8-16,4-5-4 0,8-5 0 15,5-3-54-15,3-6-10 16,7-6-36-16,7-4 6 0,4-5-106 0,12-5-23 15,7-3-74-15</inkml:trace>
  <inkml:trace contextRef="#ctx0" brushRef="#br0" timeOffset="172230.241">8354 16295 764 0,'-9'-11'0'0,"-1"5"243"0,0 4-182 15,-2 2-24 1,0 11-18-16,-3 12-13 0,-1 16 3 0,-2 18 0 16,0 18 4-16,-2 17 7 15,-4 10 8-15,1 2-3 0,-1 0-4 16,2-13-3-16,1-8-10 15,3-13-10-15,5-16 4 0,5-16 0 0,6-18-2 16,1-10 0-16,1-6-1 16,5-4-40-16,2-9 35 0,7-16 8 15,1-11-2-15,2-7 0 0,2-6 5 0,0-2-6 16,3-7 2-16,3-5 3 15,-3-11-4-15,2-9 14 0,1-9-3 16,-1-7-4-16,1 0 4 16,-2 2-4-16,-4 5-2 0,-2 12 4 0,-1 15 0 15,-6 23 13 1,-5 19-4-16,-2 12 10 0,-2 11-9 0,-1 6-14 15,4 17-7-15,-2 20 4 16,1 22 15-16,-1 17-10 0,-1 10-2 16,3 3 0-16,3 6-2 0,2-2 0 0,4-1 0 15,1-2-2-15,1-14-2 16,-1-10 2-16,-1-11-3 0,-1-12-33 15,1-5 27-15,-3-8 1 16,-1-7-6-16,-3-6-4 0,-2-8-14 0,-1-3-28 16,-3-7-1-16,-3 0-35 15,-4-5-58-15,-8-1-129 0,-3-12-193 16</inkml:trace>
  <inkml:trace contextRef="#ctx0" brushRef="#br0" timeOffset="172400.241">8148 16959 828 0,'1'-5'0'0,"10"-3"173"16,5-4-64-16,9-5-26 16,4-1-26-16,9 0-19 0,4 2-9 15,1 0-20-15,0 4-11 0,-4 0-61 0,-4 5-63 16,-8-2-162-16</inkml:trace>
  <inkml:trace contextRef="#ctx0" brushRef="#br0" timeOffset="173250.242">19205 16892 951 0,'-2'-2'0'0,"1"2"169"0,-4 5-114 0,-5 17-35 16,-5 10-19-1,-4 16 10-15,0 7-5 0,-2 4-8 0,2 6 4 16,2-2 6-16,2 3-12 15,5 5 8-15,4-7-5 0,6-9 0 16,5-9 2-16,9-14-1 16,5-3 2-16,5-6 2 0,7-7 3 0,5-6 0 15,6-9 7-15,6-2-5 0,7-9-4 16,2-2 6-16,3 0-8 15,-5-4-6-15,0 0 4 0,-3 1 3 0,-7-2-8 16,-6 3-24-16,-8-1 2 16,-6 3-19-16,-6-5-13 0,-9-3-39 15,-1-3-82-15,-8-3-29 16,-2 4-150-16</inkml:trace>
  <inkml:trace contextRef="#ctx0" brushRef="#br0" timeOffset="173480.242">18998 16979 808 0,'5'-24'0'0,"14"1"169"15,7-1-82-15,6-3-7 0,9-5-6 0,9-2-10 16,10-7-12-16,9-7-9 0,4-5-7 15,0 4-13-15,-5 3-15 16,-9 11-6-16,-12 10-2 0,-13 7 0 0,-12 9-97 16,-9 6 38-16,-6 3-28 15,-7 9-78-15,-4 9-5 0,-9 4-67 16</inkml:trace>
  <inkml:trace contextRef="#ctx0" brushRef="#br0" timeOffset="173980.243">19522 17383 790 0,'1'-6'0'0,"1"-3"131"0,1 0-117 16,2 1-10-16,-3-1-6 15,0 3-43-15,-1-3-76 0,-1-2-58 16</inkml:trace>
  <inkml:trace contextRef="#ctx0" brushRef="#br0" timeOffset="174200.243">19041 17282 517 0,'20'-16'0'15,"5"-4"291"-15,10-2-142 16,3-2-24-16,2-2-37 0,5 4-40 0,-2 2-26 16,0 1-12-16,-5 7-5 15,-2-3-7-15,-3 5 1 0,-10 2-25 16,-3 2-30-16,-5 6-27 0,-6 3-50 0,-1 2-185 15,-3 2-117-15</inkml:trace>
  <inkml:trace contextRef="#ctx0" brushRef="#br0" timeOffset="175970.246">19860 17437 823 0,'2'-31'0'0,"3"1"170"0,1 4-131 15,2-2-9-15,2-3-9 16,4 1-9-16,1-5 6 0,-1 0 1 15,2-2 10-15,-2 3 11 16,-2 1-10-16,-2 1 0 0,0 5-10 0,-5 6-4 16,-2 8 4-16,-3 10 11 0,0 2-16 15,0 1-13-15,-3 9 0 16,-6 11-4-16,-1 9-1 0,-4 12 6 0,-1-1 1 15,0 9-4 1,0-3 0-16,2-3 0 0,7-8-23 0,5-6 11 16,1-2-6-16,5-4-8 15,3-1-3-15,-2-5 5 0,3-9 4 16,0-1 22-16,2-5-4 0,2-2-3 0,1-10 7 15,2-2-2-15,1-5-23 16,2 0 2-16,-3-2-8 0,0-4-10 16,0-2 16-16,1 1 13 15,-2-8 5-15,-1 1 8 0,-1-4 1 0,-3 0 12 16,-1 5 6-16,-2 3-5 15,-2 9 1-15,-3 6 1 0,-2 4 2 16,0 8-5-16,-1 12-10 16,-5 15-3-16,-2 9-5 0,0 7 4 0,1 1 2 15,4-6-4-15,1-1-3 0,2-3-2 16,2-7-8-16,3-5 9 15,3-9 2-15,3-5-2 0,-2-7 5 0,7-4 0 16,0-7-1 0,5-9 0-16,0-4 3 0,2-4-1 0,-1-3 5 15,-1-1-4-15,-1-6-1 16,-2-1 6-16,-2-3-1 0,-1 2-3 0,-1-2 2 15,-3 2-5 1,1 0-2-16,-3 7 0 0,-1 7 2 0,1 10-2 16,-4 5 2-16,-1 7 15 0,-1 3-15 0,-1 8 0 15,1 9 0 1,1 7-2-16,-2 6 2 0,2 3 5 0,2 1-7 15,1 0 2-15,0 4-5 16,-1-4-14-16,-2 1 8 0,-4 0 2 16,0-3-4-16,-1 2 11 15,-4-7-2-15,-3-4-4 0,5-8 6 0,-1 0-4 16,4-6-7-16,0-1-3 0,2-1-16 15,4-9-15-15,3-8 21 16,2-6 0-16,4-5-7 0,-1-1 27 0,0-4 6 16,-1-1 1-16,0-3 10 15,-2-1 5-15,1-2 0 0,-1 0 1 16,0 3-9-16,-1 3 4 15,-1 8 0-15,-4 7-4 0,1 6 0 0,-5 6 4 16,-1 11-7 0,0 9 31-16,0 11-18 0,-5 10-12 0,0-1-1 15,4-2-1-15,2-5-2 0,6-6 4 16,6-1 6-16,3-6-12 16,0-1-2-16,4-8 2 0,-2-8 4 0,4-5-7 15,0-8 3-15,-2-6-1 16,1-6 0-16,-7 2-15 0,-3-6-2 15,-5-3-5-15,-3-2 11 16,-3-1 4-16,-1 0 4 0,-5 3 6 0,0-3 0 16,-1 1 0-1,0 5-1-15,0 6-3 0,2 6-3 0,-3 7 8 16,4 7 10-16,0 2-7 0,1 13-5 0,2 3 2 15,1 0-1-15,3 1-2 16,6-5 0-16,4-6-1 0,1-1 0 16,2-7 0-16,-1 0-8 15,0-5 1-15,1-7 0 0,-4-3 0 0,3 1 13 16,-1-2-8-1,3 0-1-15,-2 2 6 0,2 2-3 0,-2 0 0 16,1 4-12-16,-4-1 7 0,0 4 2 0,0 5 3 16,-3 0 0-1,1 10 0-15,-5 10 7 0,-2 6 10 0,-2 9 0 16,-1 15 3-16,-4 8-6 15,-5 8-2-15,-2 21 8 0,-2 7-3 16,-4 7-1-16,-2 9-8 16,-1-9-3-16,-3-7-9 0,2-7 5 0,2-11-2 15,1-9-16-15,4-8 17 16,0-8 0-16,4-11-14 0,3-9 12 15,2-12 0-15,3-10-2 0,-2-6 8 0,3-5 0 16,-4-13-7-16,2-11 6 16,0-8 2-16,1-12-7 0,2-9 3 15,0-6 2-15,7-14-6 16,7-11-8-16,6-12-3 0,8-18-13 0,7-5 19 15,6 3 8 1,4 1 0-16,-3 21 0 0,2 14 4 0,-4 12 7 16,-4 14 11-16,-2 12-4 15,-5 9 1-15,-5 14-5 0,-4 12-7 16,-4 8-3-16,-7 4 7 0,-1 14-5 0,-4 4 1 15,-4 7 1-15,-9 4-8 16,-3 1 0-16,-8-1-5 0,0-2-7 16,-4-2-17-16,-1-2 17 15,-1-1 1-15,3-6-1 0,5-3 12 0,4-3 0 16,9-4-22-16,3 1 4 15,2-3-4-15,5-1-3 0,6-1 16 16,7-5-3-16,9-2-6 0,5-7 20 0,5-8-4 16,1-1-1-1,3-4 6-15,0-3-2 0,0 1-2 0,-1-6 2 16,-1-1 26-16,0-2 4 15,-4-4 0-15,-1 3-6 0,-5-2-15 16,-6 4-1-16,-6 7-12 16,-6 2 1-16,-8 9 4 0,-3 3 3 0,-7 2-5 15,-4 5 0-15,-5 0 0 16,-5 4 0-16,-2 8-3 0,-1 9 3 15,-2 12 0-15,-1 7 0 0,-1 9 9 0,4 7 2 16,6 0 20-16,8-1-9 16,9-8-15-16,3 0 1 0,14-4-7 15,4-8 0-15,9-7 1 16,8-7-1-16,7-10-2 0,7-7-72 0,3-7-41 15,1-19-352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7-09-20T08:40:21.6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8062 13990 0</inkml:trace>
  <inkml:trace contextRef="#ctx0" brushRef="#br0" timeOffset="80">8062 13990 0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41:13.4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16186 3280 728 0,'-5'-5'0'16,"2"4"247"-16,-3 0-158 0,-1 1-30 15,0 0-24-15,-4 7-9 16,0 5-16-16,-1 3 0 0,-3 6 4 0,0-1-1 15,-1 2-6 1,2-2 4-16,3-1-12 0,2 2 0 0,2-2 2 16,6 0 1-16,1 1-6 15,3-1 8-15,6-3-8 0,3-1-12 16,3-5 7-16,-1-3 1 0,3-4-3 0,1-3 13 15,2-1 1-15,-1-7-6 16,1-3 6-16,0-3 0 0,-2-3-6 16,-2-2 6-16,-1 1-2 15,-4 0-1-15,-2-4 0 0,-5 5 5 0,-3-4-7 16,-1-1 4-16,-1 2 5 15,-7-2-8-15,-3 0 2 0,-3 0 15 16,-2 1-15-16,-2 0 6 16,-2 2 0-16,3 1-9 0,0 1 4 0,6 0 6 15,3 0-12-15,6-2 8 0,2-3-2 16,4 3-4-16,5-5 1 15,2 3 0-15,6 2-7 0,1-2 9 0,2 4 2 16,3 0-6 0,-2 2 4-16,1 1-1 0,-2 5 0 0,-1-1 0 15,-4 7 0-15,-2 3 0 16,-4 2-5-16,-2 11 4 0,-3 8 2 15,-2 6 4-15,0 5-2 16,-2 1-6-16,1-1 6 0,-5 0 1 0,-3-6-5 16,-1 1 2-16,-3-4 4 0,-3-1-7 15,-1-2 4-15,-4-2 4 16,-1 0-9-16,1-4 3 0,1 0-2 0,1-3-33 15,4-1 10-15,6-1-15 16,1-7-44-16,6 1-17 0,0-2-87 16,6-1-152-16</inkml:trace>
  <inkml:trace contextRef="#ctx0" brushRef="#br0" timeOffset="260">16607 3015 811 0,'0'-2'0'0,"0"2"226"16,0 3-163-16,-3 8-21 0,0 9 2 0,-2 8-1 15,-3 9-7-15,-1 1-7 0,0 4 7 16,0 0-9-16,-1-5-13 15,2 1-10-15,-1-6 2 0,4-3-4 0,0-1-1 16,0-8-2-16,1 1-26 16,-1-4-22-16,1-2-5 0,1 1-15 15,0-3-68-15,2-4-28 16,-1-2-162-16</inkml:trace>
  <inkml:trace contextRef="#ctx0" brushRef="#br0" timeOffset="660">16867 3009 787 0,'-4'0'0'0,"-4"0"284"0,-2 14-213 0,-1 6-21 16,-2 12-9-16,1 7-25 0,-4 6-2 15,-1 1 3-15,3-2-4 16,0-2-4-16,2-7 2 0,4-2-6 0,2-3-9 16,4-3 8-16,2-4-1 15,2 1-3-15,6-7-12 0,2-1-15 16,2-5-2-16,4-4 15 15,7-3-4-15,0-4 2 0,6-1 22 0,2-8-7 16,-3-6-3 0,0-3 8-16,-6-5-3 0,-2-5-1 0,-2-7 0 15,-4-6 8-15,-1-4-8 0,-2-5 8 0,-3-1-2 16,-2 3-8-1,-6 6 4-15,-2 7 21 0,-10 11 3 0,-7 9 0 16,-4 6-17-16,-3 8-11 16,-4 4 4-16,2 9-4 0,5 9-39 15,-1 2-12-15,3 3-42 16,3 3-96-16,1-8-111 0,2-3-281 0</inkml:trace>
  <inkml:trace contextRef="#ctx0" brushRef="#br0" timeOffset="1000.001">17555 2910 897 0,'-6'11'0'15,"-2"12"129"-15,-3 10-8 0,-2 9-53 0,2 3-17 16,1 0-13-16,0-3-10 16,1-5-14-16,1-3 0 0,1-5-10 15,2-5-4-15,0-4 0 0,2-1 3 0,-2-5-19 16,2-1-17-16,1-2-30 15,-1-4-47-15,1 1-35 0,-1-3-120 16,1-3-219-16</inkml:trace>
  <inkml:trace contextRef="#ctx0" brushRef="#br0" timeOffset="1510.002">17620 2862 636 0,'9'-35'0'0,"-2"6"242"0,4 7-164 0,-1 5-17 15,1 4-10-15,0 2-29 16,4 4 2-16,1 0-3 0,3 1 4 15,3 0 7-15,0 4 0 16,1 2-7-16,-1 3 2 0,-4 10-8 0,-3 4-9 16,-5 7 5-16,-3 3-2 15,-4 3-6-15,-3 4 7 0,-1-1-6 16,-8-2-7-16,-3 1 9 0,-3-3-8 0,-1-3-1 15,-3-1 8-15,-1-1-6 16,-2-4-6-16,-1-3 5 0,2-3 1 16,2-1-6-16,4-5 2 15,2-1-3-15,4-4-4 0,6-1 1 0,1 1-8 16,2-3-17-1,0 0 11-15,1 0-7 0,6 0 1 0,1-3 20 16,6 1-8-16,3-3-16 16,1 5 20-16,-1 0-8 0,0 6 10 15,-4 5 10-15,-2 4 1 0,-4 5-4 0,-2 1 4 16,-2 4 3-16,-3 3-7 15,0-1 4-15,-1 3 10 0,-5 2-15 16,1-1 6-16,-5-3 34 16,-4 0-39-16,1-6 4 0,-6-3 10 0,-2-3-14 15,-2-5 4-15,-3 0 7 16,-2-2-9-16,0-3 0 0,-1 0 19 15,-1-6-21-15,5 0 4 16,4 0 6-16,5-2-10 0,6-3 4 0,2 0 2 16,3-3-28-16,5-4-6 0,0-3-21 15,2-5-51-15,5-1 16 16,0 0-65-16,4 1-122 0,1 0-92 0</inkml:trace>
  <inkml:trace contextRef="#ctx0" brushRef="#br0" timeOffset="2700.003">18007 3130 740 0,'2'-3'0'15,"-2"3"256"-15,0 0-124 0,-4 12-50 0,-3 11-47 16,-2 4 3-16,-1 5-2 15,1-1-16-15,0-3-5 0,3-3-3 16,4-5-10-16,0-3 4 16,2-4-2-16,2-1-8 0,5-1 7 0,3-2-3 15,0-2 0-15,4-5 0 0,1 0 4 16,1-2-7-16,1 0 6 15,1-6-4-15,0-2-11 0,1-7 12 0,-1-2 0 16,0-2-9 0,-1-5 11-16,-2-4 2 0,-2-4-8 0,0 2 8 15,-5 4-1-15,-1 4-4 16,-2 7 1-16,-3 6 2 0,-2 4 0 15,0 5-1-15,0 5-1 16,0 7 0-16,-4 7-1 0,-2 10 6 0,-1 6-5 16,-4 7 0-16,-1 4 12 0,0 6-1 15,-4 3-6-15,1 3-1 16,-3 3-4-16,-2-3 0 0,1 2 8 0,-2-4-7 15,3-3 0-15,-1-4-2 16,0-1-35-16,-1-4 16 0,2-2-5 16,-3-6-23-16,1-3 15 15,-2-2-2-15,0-8 6 0,0-2 22 0,-1-7-4 16,4-6 7-16,-1-5 6 0,3-3 3 15,2 0-9-15,3-4 8 16,3-4 6-16,4-5-8 0,5-6 4 0,3-6-12 16,10-5 2-1,7-7 5-15,2-5 2 0,7-3-6 0,4-8 6 16,6-4-1-16,5 0-3 15,5-7 0-15,5 0 1 0,1 0 0 16,6-1 0-16,-5 0 2 16,-1 1 10-16,-4 0 1 0,-5 0-6 0,-4-1 1 15,-7-3 13-15,-5 3-10 0,-7 6-7 16,-5 7 13-16,-5 10-3 15,-7 11-2-15,-3 9 6 0,-3 8 5 0,0 5-1 16,0 4-2-16,0 2-7 16,0 2 0-16,0 1 8 0,0 6-17 15,-2 16-8-15,-4 11 6 16,-4 18-1-16,-2 7 0 0,-4 8 4 0,-2-1-3 15,-2-1-4 1,1-7 4-16,1-6 1 0,5-7-3 0,6-11 3 16,2-6-3-16,5-4 0 0,1-8-2 0,7 0 2 15,3-4 0 1,5-4-2-16,1-3 1 0,2-4-6 0,4-2 9 15,-1-6-4-15,1-4-9 16,1-3 14-16,-1-6-6 0,-1-4 0 16,1-4 5-16,-2-4 0 15,-1-3-3-15,-5-1 2 0,-3 6 0 0,-5 4-1 16,-1 10 0-16,-6 5 6 0,0 7-10 15,-2 5 8-15,-7 1-4 16,-3 13-10-16,-2 9 14 0,-6 4-4 0,3 6 0 16,0 0-4-16,6-3 3 15,2-2 0-15,5-4 2 0,1 0 2 16,2-4-3-16,1-1-2 15,3-2-1-15,1-4-1 0,3 0 8 0,0-4-4 16,4-1 0 0,2-3-3-16,3-5 1 0,2 0-2 0,0-3 0 15,4-4-8-15,1-4-12 0,2-1 6 0,2-3-1 16,-1-3-5-1,-1-3 16-15,-1-1 1 0,-1 0-1 0,-2-2 12 16,-1 6-4-16,-2 2 0 16,-4 5-2-16,-3 8 0 0,-1 3 1 15,-1 0 1-15,-1 10 0 16,-2 2 13-16,-2 5 4 0,2 4-9 0,-5 1-5 15,-1 1 6-15,0-2-5 16,-5 1 1-16,-4-4 3 0,-3 0-7 16,-3-4 0-16,-2 0 5 0,-1-3-4 0,-2-2-4 15,-1-2-48-15,-2 0-11 16,-2-4-62-16,1-3-47 0,-1 0-175 15</inkml:trace>
  <inkml:trace contextRef="#ctx0" brushRef="#br0" timeOffset="2860.004">18644 2962 697 0,'41'-6'0'0,"1"0"277"0,2 4-218 16,-2-2-42-16,-4 3-13 15,0 1-8-15,-5-2-165 0,-8 0-290 0</inkml:trace>
  <inkml:trace contextRef="#ctx0" brushRef="#br0" timeOffset="17380.024">3939 6728 646 0,'-13'-8'0'0,"2"2"81"15,0 0-21-15,-2-3-9 0,-1 1-20 16,-3-5-5-16,1 0-4 0,-6-2 0 0,-3-2-21 15,-2-1 9-15,-5-1 13 16,-1 1-1-16,-4 1-16 0,0 7 11 16,-3 1-11-16,-1 6-7 15,-2 3 2-15,-1 0 4 0,-2 8-7 0,-1 2 4 16,-1-1 2-1,-2 5-7-15,0 1 6 0,-1 1-1 0,2 6 0 16,-3 1 4-16,2 0-4 0,-3 9-3 0,-2-1 2 16,0 1 0-1,1 1-1-15,1-1 0 0,5-1 21 0,0 2-5 16,-1 8-7-16,-3 4 0 15,0 3-8-15,4-1 6 0,4-3-6 16,3 0 0-16,4 3 4 16,-1-1-4-16,3 2-2 0,2-1 2 0,3-4 1 15,5-2-4-15,1 0 4 16,1 3-4-16,0 4 4 0,1 0 0 15,4-1-2-15,2-1 1 0,3 0 0 0,1-3-1 16,2 0 0-16,2 2 0 16,1-4 8-16,2 4-1 0,2-3 4 15,3 1-10-15,0-2 0 16,5-4 0-16,0 1 0 0,1-4-2 0,4 0 2 15,0-1 9 1,2-1-2-16,3 2-5 0,1-4-2 0,2-2-2 16,1 3 2-16,1-7 1 15,4 2-3-15,0 0 2 0,3-1 2 16,2 1-4-16,1-1 2 0,1 0 8 0,0-3-7 15,1 2 4-15,1-1-1 16,1-1-3-16,1-4 9 0,1 2-12 16,-2-4 1-16,-1 2 0 15,0-2 5-15,1 3-6 0,-2-4 2 0,0 0 1 16,3-1-3-16,-2-4 2 15,1 0 0-15,-2-1-1 0,-2 1 0 16,0 0 4-16,-1-1-4 0,-2 1 0 0,2 1 8 16,0-1-8-16,2-1 0 15,0 0 1-15,3-3-1 0,0 0 0 16,1-1 4-16,0-3-6 15,3 1 3-15,0-3-3 0,0 0-1 0,1 0 6 16,0 0 0 0,0-3-6-16,2 1 4 0,-2 2 0 0,0-5-2 15,-2 2 2-15,2 0 3 16,-3-3-8-16,4 2 7 0,-1-2-4 15,-3-4 1-15,3 2 0 0,-4 0 4 0,0-2-4 16,-2 2-3-16,0 1 5 16,0 0-4-16,-2-1 4 0,2 1-1 15,2-5-1-15,1 3-3 16,1-1 4-16,-1 0-2 0,0-2 2 0,1 4-2 15,-4-1-2-15,-1 3 5 16,-2 2-1-16,-1 0-2 0,2 1 2 16,-3 3-1-16,2-2-3 15,-1 2 6-15,0-3-1 0,0 0-7 0,-1 2 9 16,-1-2-1-16,1 2-6 0,-1-1 6 15,-2 2-7-15,0 0 5 16,-3 3-2-16,0 6 1 0,-2-6 0 0,0 2 0 16,-3-3 1-1,0-2-2-15,1 1 2 0,-4-1 3 0,0 0-4 16,0 0 0-16,-1-1 4 15,1-1-7-15,0-4 6 0,3-1 0 16,-3-2-5-16,0-3 4 0,1 3-1 0,-2-6-2 16,4 1 2-16,3 2 2 15,1-3 0-15,2 0 5 0,-5 1-3 16,3-3-6-16,-4 0 2 15,2 2 5-15,2-4-7 0,-2-2 2 0,2 0 0 16,-1-5-1-16,1-1 0 16,1-1 0-16,-2-2 0 0,0 0 0 15,-2-2 2-15,0 1 0 16,0-1-2-16,-1 1 0 0,0 1 5 0,-1 1-4 15,1 0 6-15,-3-2-8 0,0 2 2 16,-1 1 2-16,-2-2-4 16,-4 3 1-16,-1-2 7 0,-2-1 0 0,-1 0 16 15,-3 1-4 1,0-3-1-16,0 2 3 0,0-1-11 0,-3 2-4 15,-1-2 4-15,0 2-6 16,-2 0-5-16,-3-3 2 0,0 2 2 16,-1 0-4-16,-2-2 2 15,1 3 1-15,0 3-2 0,0-3 0 0,-1 0 5 16,0 0-4-16,-3 0 4 0,0-1 7 15,1 1-15-15,0 1 6 16,-4 1-1-16,3 0 0 0,-1 3-2 0,-4-1 0 16,3 2 0-16,-1 0 1 15,-2 0 5-15,-1-1-9 0,-2-1 6 16,1-2-1-16,0 0-4 15,1 1 4-15,-1-1 3 0,-1 4-7 0,-2-1 4 16,1 2 2-16,0 0-4 0,0 2 0 16,-2 1 0-16,-1 2 0 15,0 1 0-15,-1 1-1 0,1-1-3 0,0 1 8 16,-2 0-6-1,1-4 3-15,-2 1 3 0,2 0-7 0,-2 2 1 16,1 0 4-16,-2 1-4 16,-2 4-18-16,0 1 13 0,-4 2 4 15,-2 4-3-15,-1 2 5 16,-3 2-2-16,0 0-4 0,-4 2 10 0,0 2-5 15,0 3-4-15,0-2 10 0,-1 3-4 16,1 4 0-16,-3 0-48 16,-2 5 8-16,-1 2-52 0,-3 4-30 0,-2-1-103 15,-8-6-550-15</inkml:trace>
  <inkml:trace contextRef="#ctx0" brushRef="#br0" timeOffset="23080.032">5151 10272 821 0,'-11'-21'0'0,"0"1"142"0,0 0-80 0,-2-1-37 15,-1-1-16-15,-2 0 3 16,-3-2 1-16,-1 0-6 0,1-2 1 16,-4-3 4-16,-4-2-6 15,-1 1-10-15,-7-1 8 0,-1 1-3 0,-4 2-6 16,-4 3 8-16,-1 6-4 0,-1 5-3 15,-3 2 8-15,-1 4-6 16,0 4 0-16,-3-1 4 0,-1 2 3 0,-1 3-9 16,-4 0 4-1,-2 0 0-15,-3 0 7 0,1 0 7 0,-1 0-5 16,3 3-1-16,0 2 1 15,-2-1-7-15,3 8-1 0,0-2 7 16,2 4-10-16,5-1 1 0,1 4 2 0,5 4 2 16,-3-1-3-16,0 8 0 15,-1-1 1-15,-4 3-1 0,1 5-2 16,-3 0 4-16,1 6-4 15,1 1 3-15,0 2-1 0,5 2 0 0,1 0-2 16,4 1 7-16,0 4-8 16,5-3 4-16,3-3 11 0,3-1-13 15,2-3 2-15,0 1 2 16,0 4-1-16,1-1 6 0,-2 4-5 0,1 4-4 15,-3 7 2-15,0 1 3 0,1 5-5 16,1 0 2-16,4-7 2 16,3 4-3-16,5-2 0 0,3-3 8 0,2 2-3 15,4-2 9 1,-2-2 0-16,4 2-7 0,1-2 3 0,4-1 0 15,2 2-9-15,3-1 3 16,0 1-2-16,3 4-3 0,4-1 2 16,2-2 7-16,4 0-11 15,3-2 6-15,4 0 0 0,4-1-4 0,3-5 1 16,3 0 4-16,5-3-7 0,2-3 6 15,3 0-2-15,4-3-2 16,-1-5 2-16,2 0 4 0,2-4-7 0,2-2 4 16,3-3-1-16,0 0-1 15,1-5 0-15,0-2 3 0,-1-4-6 16,4-1 6-16,2-3-5 15,3-2 2-15,6 0 0 0,7-3 4 0,1-1-6 16,0-2 4-16,-2 3 3 0,-3-2-5 16,-3 5 0-16,-4-2 15 15,-1 3-14-15,-3-4 4 0,1 0-2 0,1-2-6 16,-3-1 6-1,3-1 2-15,2-3-8 0,0 0 5 0,1-7-1 16,1-2-2-16,-1-3 2 16,0-1 2-16,-1-1-3 0,-3-2 0 15,-1-2-1-15,-3-2 0 16,-1-1 2-16,-2-3 0 0,-3-1-2 0,0-2 2 15,-4-2 2-15,0-2-1 0,-3 2 16 16,-3-5-7-16,4-2-5 16,-2-4-1-16,3-2-3 0,3 0-4 0,-1-4 3 15,-2 1-2-15,-1-5-10 16,-3-2 6-16,-1 0 0 0,-4-3 0 15,-3 3 9-15,-4 1-2 16,-2 2-3-16,-4-1 2 0,-4 0 25 0,0 3-6 16,-4-6-1-1,-1-1-12-15,0 1-8 0,-2-3 2 0,-1-4 2 16,-1-1-3-16,-3-1-1 0,-2 1 0 0,-3 1-2 15,-2 3 6 1,-2-2-6-16,-7 1 2 0,-4 1 2 0,-8-3 2 16,1 6-9-16,-6-1 10 15,-3 2-5-15,-2-2-3 0,-3 1 8 16,1 1-3-16,-2 4 2 15,0 1-2-15,-1 2-1 0,1 2 0 0,-3 0-40 16,-3-1-27-16,-1 5-48 0,-7 2 13 16,-6 4-34-16,-4 5-92 15,-8 0-27-15,-2-2-203 0</inkml:trace>
  <inkml:trace contextRef="#ctx0" brushRef="#br0" timeOffset="31940.044">16052 8485 469 0,'-4'-12'0'0,"-2"0"135"0,1 0-72 0,-1-4 1 16,-1 2 41-16,1-5-32 0,1 0-9 0,2-1 5 16,-3 1-12-1,-1-1-10-15,-1 1-10 0,-5-1-5 0,1 2-6 16,-1 1-12-16,-1 2 3 15,-3 1-6-15,-3 1-7 0,-2 1 2 16,-2 3-9-16,-2-1 4 16,-3 3 4-16,0 1-2 0,-1 2-5 0,0 2 4 15,1 0 20-15,-1 2-15 16,-1 0-2-16,0 3-5 0,0 4 0 15,-1 2 22-15,-3 3-18 0,-2-1-4 0,0 3 0 16,2-1 7-16,1-1-5 16,6 2 5-16,4 1-9 0,-2-4 1 15,3 5 2-15,-1 0 1 16,1 1-4-16,1 4 3 0,-1 2 0 0,-1-1-2 15,1 7 1 1,2 1 1-16,3 1-2 0,0 4 1 0,3 3 0 16,0 2 0-16,0 3 0 15,2 4 4-15,0-1-8 0,1 2 8 16,1-1-5-16,-1-3 1 0,3-1 0 0,0-2 7 15,0 1-6-15,1 0 2 16,3 2-1-16,2-5-4 0,3 2 4 16,0-2-2-16,5-1 0 15,3 1-1-15,2-2 4 0,1-2-6 0,2-3 5 16,0-1-1-16,1-2-2 15,3-2 2-15,0 2-1 0,6 1 0 16,2 1-3-16,4-2 2 0,6 3 2 0,5-2-1 16,2-3 1-16,5 1 0 15,4 0 0-15,1-4 1 0,2 0-2 16,4-4 3-16,0-4-2 15,1-4-2-15,0-6 2 0,-1-4 3 0,-1-2-6 16,-4-4 4 0,-1-8-2-16,-3-4 0 0,-1-5 0 0,-1-4 4 15,0-6-4-15,0-3 0 16,-2-5 4-16,-1-4-4 0,-1-3 0 15,-2 0 4-15,-2-3-5 0,-6 1 2 0,-5-1 7 16,-7 1 5-16,-6 0 10 16,-7 0 1-16,-5-4-4 0,-3 0 2 15,-3-2-1-15,-5-6-5 16,-2-3 2-16,-3-4-9 0,-1-4-4 0,0-2 2 15,0 3-3-15,-3 1-5 16,-3 1 2-16,-4 7 3 0,-4 4-6 16,-8 7 3-16,-5 9 27 15,-8 7-55-15,-5 8 29 0,-4 6-3 0,-2 9-9 16,3 5 5-16,5 4-12 0,8 2-30 15,7 5-18-15,10 3-14 16,9 4-105-16,8-1-55 0,4-3-365 0</inkml:trace>
  <inkml:trace contextRef="#ctx0" brushRef="#br0" timeOffset="32760.045">16433 8236 530 0,'20'-19'0'0,"5"-4"175"15,6-6-87-15,4-5 8 0,3-4-6 16,7-4-8-16,3-3-4 15,0-5-3-15,2-2-20 0,4 4-13 0,-3-1-6 16,1 3-15-16,-4 3-10 0,-2-3-3 16,-3 2 1-16,2 2-6 15,-2 0-2-15,-1 4 2 0,-5 0-1 0,-6 3-2 16,-6 5 0-1,-8 5 4-15,-7 4-3 0,-6 9 3 0,-4-1-1 16,-1 5 1-16,-9 1 0 16,-4 3-3-16,-7 4-2 0,-3 0 2 15,-6 0-2-15,-2 3-4 16,-2 3 10-16,-1 0-3 0,4 2-3 0,3 3-2 15,8-1 4-15,6-1-2 0,7-1-2 16,4-3 1-16,3-1-9 16,3-1 8-16,5 0 0 0,4-1 2 0,4-2 2 15,4-5 2-15,5-4-5 16,6-4 4-16,2-1-2 0,1-2-1 15,0 1 2-15,-2 0 6 16,-5 1-3-16,-6 3 11 0,-5 4-1 0,-5 0 6 16,-4 5-4-1,-5 1-4-15,0 1-5 0,-2 0-2 0,0 3-6 16,0 7 2-16,0 5 10 0,-5 6-10 0,-2-1 0 15,-3 6 5 1,-3-1-2-16,-3 1-1 0,1 2-1 0,-2 1 2 16,1 1-6-16,-1 0 4 15,2 1-4-15,2-4-69 0,5 3-23 16,1-4-44-16,7-4-105 15,0-6-205-15</inkml:trace>
  <inkml:trace contextRef="#ctx0" brushRef="#br0" timeOffset="33410.046">18034 6374 859 0,'9'-28'0'0,"-3"1"256"16,-4-2-186-16,-2 0-18 15,-8 5 12-15,-3 3-3 0,-5 5-22 0,-4 7-16 16,-4 6-4-1,-2 3-10-15,-2 9 5 0,1 6-7 0,1 8-3 16,4 6-5-16,2 7 2 0,2 3 3 0,2 4-5 16,5 2 2-16,3 2 0 15,8 1-2-15,0 3 1 0,9-2-1 16,4-1-2-16,5-7-3 15,2-6-5-15,2-3 5 0,1-7 6 16,-2 1 0-16,-2-3-2 16,0-2 3-16,-5 1 0 0,-2-2-1 0,-4 1 0 15,-4-4 2-15,-4 1-3 16,-4 0 2-16,-6 1 7 0,-4-2-10 15,-2 3 4-15,-1-6 5 0,-4-2-11 0,2-2 8 16,-3-6-3-16,1-3-1 16,1-1 0-16,0-6 4 0,1-4-5 15,4-3 2-15,2-4-2 16,5 0-44-16,4 1 2 0,3-2-26 0,2 2-44 15,7 3-5 1,2 1-30-16,2 3-139 0,2 2-30 0</inkml:trace>
  <inkml:trace contextRef="#ctx0" brushRef="#br0" timeOffset="33810.047">18117 6682 956 0,'1'-3'0'0,"-1"3"235"0,0 0-136 0,-3 13-44 16,0 6-42-16,1 6-7 15,2 5 11-15,0-2-10 0,2-2-6 16,5-5 3-16,-1-4-3 0,2-5-2 0,4-7 1 16,1-2 0-16,4-3 0 15,2-6 3-15,0-8 1 0,2-2-4 16,-3-5 0-16,-2-1 8 15,-2-3-8-15,-2-3 9 0,1 0-10 0,-1-5 2 16,-1 1 2-16,0 3-3 16,-1 4 0-16,-3 8 0 0,-3 8 1 15,-1 6-1-15,-1 3-4 16,-2 16 4-16,-2 12-1 0,-2 14 14 15,-5 13-1-15,-1 8-9 0,-2 7 2 0,-2 1 1 16,1 0-3-16,-1-3 1 16,1-5-2-16,2-7-3 0,1-5 2 0,3-10 1 15,0-3-3 1,1-5-3-16,1-3 4 0,3-6-58 0,2-6 7 15,0-6-19-15,1-7-20 16,6-5-5-16,3-5-55 0,1-12-200 16</inkml:trace>
  <inkml:trace contextRef="#ctx0" brushRef="#br0" timeOffset="34490.048">18654 6590 978 0,'-2'-3'0'16,"0"-2"226"-16,-4 1-144 15,-1-1-17-15,0 0-11 0,-3 3-13 16,-3 2-13-16,2 0-12 0,-3 4-5 0,0 4-3 16,-2 4-6-16,-2 5 5 15,-1 9-7-15,1 4 0 0,4 6 3 0,3 0-1 16,4 0-3-1,6-3 2-15,1-3-2 0,3-7-3 0,3-6 5 16,0-6-2-16,0-4-1 16,0-4 3-16,0-1-2 0,0-2-1 15,-1 0 4-15,-2-5 4 16,1 2-2-16,1-3 6 0,-5-2-4 0,3 3-4 15,0-4 4-15,-3 0-4 0,0 0-1 16,0-2 3-16,0-1-3 16,0 5-2-16,0-3 2 0,-2 0 2 0,1 1-7 15,0-1 7 1,-2 3-5-16,3-1-3 0,0 1 7 0,0-2-3 15,1 1-1-15,-1-5 4 16,1 1-3-16,2-2-2 0,-1 0 4 0,3-3 0 16,1 2-2-1,1-2 2-15,0 1-2 0,-1-1-3 0,-1 4 8 16,1 0-5-16,-3 2-1 0,0 4 4 15,-3 2 1-15,1 3-4 16,0 0 0-16,1 1 0 0,2 1-8 0,-3 0 7 16,3 0-1-16,1 0-2 15,2 0 10-15,1 3-5 0,-1 1 0 16,1 2-2-16,-2 1 4 15,2 2-4-15,0 3 4 0,-1-1-4 0,2 3-2 16,-1 4 8-16,-4 1-3 0,0 3-2 16,-3 1 2-16,0-3 4 15,-1 3-5-15,0-3 0 0,-2 1 5 0,0-2-5 16,0-1 0-16,-2-1 3 15,3 0-4-15,-2 1 2 0,-2-2 0 16,2 3-1-16,-2-2 0 16,1-2 1-16,1-3-1 0,0-1-7 0,2-6-12 15,1-2-21 1,0-3-13-16,5 0-20 0,4-5-22 0,4-8 10 15,0-4-48-15,-1-2-141 0,0-2-106 0</inkml:trace>
  <inkml:trace contextRef="#ctx0" brushRef="#br0" timeOffset="34930.048">18786 6619 585 0,'3'-10'0'0,"-1"3"322"0,2-2-208 0,-3 3-23 16,4-1-30-16,0 1-15 15,-1 2-4-15,2-3-7 0,-2 3-5 16,0 0-2-16,0-1 1 0,-2 4-8 0,-1-2 7 15,2 3-4-15,-3 0-10 16,3 0-7-16,-1 3-2 0,1-2-2 16,1 1-1-16,-2 1 1 15,1 0-1-15,0 0-2 0,-1-3 0 0,1 3 4 16,-1-2-5-1,1-1 2-15,-2 0 3 0,0 0-4 0,3 0 0 16,-1-2 11-16,2 0-8 0,2 0 3 0,-3-2-5 16,4 3-1-1,-2-3 0-15,0 3 2 0,-2 1-2 0,0 0 0 16,1 7 4-16,-5 8-6 15,1 6 4-15,-1 6 13 0,0 4-12 16,-1 1 5-16,-3-1-9 16,0-4 0-16,1 1 2 0,-1-3 5 0,1-3-6 15,-1-2 0-15,0-2 1 16,1-1-3-16,-1-2 4 0,0-1-2 15,1-2-19-15,-2-2-3 0,2-3-15 0,1-1-21 16,2-4-10-16,0-2-25 16,7 0-9-16,3-3 16 0,4-9-29 15,1-5-161-15,1 0-113 16</inkml:trace>
  <inkml:trace contextRef="#ctx0" brushRef="#br0" timeOffset="35580.049">19139 6563 793 0,'0'-14'0'0,"0"-1"298"16,-2 2-201-16,-1 0-31 0,-1 2-7 16,0 0-15-16,0 1-15 15,-1 3-11-15,-1 4 0 0,-3 3 0 0,-4 3-1 16,-8 16-2-16,-2 10-13 15,-3 14-3-15,-1 8 2 0,5 3 8 16,4-5-11-16,9-4 4 0,4-7 2 0,5-7-4 16,2-3-3-16,3-6 3 15,4-5 0-15,2-3-3 0,2-6 0 16,3-4-4-16,3-4 8 15,1-7-2-15,5-5-1 0,1-7 4 0,3-3 2 16,4-7-5 0,1-5 2-16,2-7 4 0,0-7 4 0,2-11 4 15,-1-11-1-15,0-10-6 16,0-9 1-16,-7-3-4 0,1-2-4 15,-4 6 2-15,-9 13 3 0,-8 17-7 0,-7 22 6 16,-3 17 1-16,-6 11-2 16,-3 8 10-16,-5 18-11 0,-6 16-2 15,-5 17 0-15,-2 13 2 16,-2 9-2-16,3 4 2 0,1 0 0 0,6-4-2 15,4-6 2-15,6-10 0 16,4-8-1-16,2-9-3 0,0-9 2 16,3-7-7-16,0-5 6 15,0-5-7-15,0-5-15 0,0-3-5 0,1-5-14 16,4-1-12-16,3-3 27 0,5-8 1 15,2-5-14-15,3-5 9 16,1-4-1-16,2-3 7 0,-2-3 14 0,1 6 7 16,-3 4 1-1,-4 9 6-15,-3 8 2 0,0 4 14 0,2 14 2 16,-2 1 11-16,1 6-1 15,1 1-11-15,-3-2-2 0,3-1 1 16,-5-2-6-16,4-3-7 0,-2-3-7 0,-1-2 1 16,-1-5-5-16,-3-2-24 15,0-2-9-15,-2 0-20 0,-2-4-67 16,2-6-40-16,-1 0-93 15,-1-3-48-15</inkml:trace>
  <inkml:trace contextRef="#ctx0" brushRef="#br0" timeOffset="36330.05">19632 6439 373 0,'15'-26'0'0,"0"5"178"16,-2 6-71-16,1 6 41 0,-1 7-2 0,0 2-26 15,0 6-19-15,1 9-21 0,-1 7-25 16,-1 0-4-16,0 4-8 16,-3-1-9-16,-2-4-19 0,-1-1-3 0,-3-2-8 15,-1-3-6 1,-2-1 4-16,0-5 6 0,0-1-10 0,0-5 4 15,-1-1 3-15,1-2-6 16,0 0-7-16,-1 0-6 0,1-3-8 16,0-5-3-16,3-5-20 15,5-6 0-15,2-3 20 0,2-5 5 0,0-6-2 16,1-2 18-16,0-1 3 0,-3 7 1 15,-1 5 0-15,-3 7 3 16,-3 8 10-16,0 3 8 0,-3 6 0 0,1 1-7 16,0 11-11-16,0 5 11 15,0 4-7-15,2 1 0 0,0 0-6 16,1-3-2-16,3-4 2 15,0-3 4-15,4-1-8 0,0-7 4 0,0 0 0 16,0-4-2-16,-1 0 2 0,-4-1 3 16,-2-5-6-16,-3-4 4 15,-1-2 8-15,0-3-11 0,-4-3 2 0,-2-4 0 16,1 0-13-1,1-2 8-15,2-2-9 0,2 3-9 0,4 1 14 16,3 3 0-16,5 0 2 16,-2 4 8-16,1 1-4 0,4 3-2 15,-1 4 8-15,-3 1-4 16,4 4 0-16,-4 2-1 0,-1 2 3 0,-1 10 0 15,2 2 16-15,-2 6 0 0,-3 5-3 16,1 2 3-16,-3 0 4 16,-1-3-11-16,0-2 2 0,-3-2-4 0,1-2-6 15,-1-2 5-15,-4-6-8 16,3-1 0-16,-2-4 0 0,3-1 7 15,-1-3-7-15,1 0 0 16,-1-1 5-16,1 0-7 0,0-2 4 0,2-7-4 16,2-3-22-1,5-6 5-15,2-1-2 0,2-7-5 0,5-2 7 16,0-4 2-16,1-4-1 0,2 1 15 0,-3 1 0 15,0 1-4 1,-4 8 10-16,-1 9-3 0,-3 6 0 0,-1 7 0 16,1 3 28-16,0 5-3 15,-1 10-2-15,-1 4-1 0,-3 6-6 16,-3 1 2-16,-2 4-11 15,1-4-7-15,-1-2 0 0,0-3 5 0,0-4-7 16,2-1-48-16,2-5-22 0,-1 0-44 16,4-3-48-16,-2-5-115 15,0-3-339-15</inkml:trace>
  <inkml:trace contextRef="#ctx0" brushRef="#br0" timeOffset="37210.052">20595 6009 906 0,'-6'-2'0'0,"-2"2"277"15,-5 10-215-15,-2 8-11 0,-1 8-15 0,2 2-8 16,3 3-9 0,4-2-6-16,3 1-7 0,3-2-8 0,1-1 4 15,1 0 4-15,4-6-8 16,2-1 4-16,2-4 0 0,-1-4-3 15,2-1-2-15,-1-6 4 16,1-1-2-16,2-4 1 0,-1-2 0 0,1-7 0 16,-2-5-9-16,2-4 3 15,-3-3-2-15,-2-6 3 0,-2-3-10 16,-2-1-15-16,-3-3 1 0,0 0 19 0,0 3 2 15,-1 4 6-15,-1 5-6 16,-1 6 5-16,1 2 5 0,-2 3 2 16,1 4-8-16,-1 0 5 15,2 2-1-15,-1-1 0 0,3 0 0 0,0 2 0 16,4-1 0-1,5-1-4-15,3-1 3 0,5 0-9 0,-2 2 13 16,0 1-6-16,-1 1-6 0,1 2 11 0,-2 1 2 16,-3 0-8-1,-3 5 8-15,0 8-1 0,-3 5 9 0,-1 2 3 16,0 2-13-16,-2 2 2 15,1-2 4-15,-1 0-1 0,2-5-1 16,-3 0 3-16,2-2 0 16,-1-4-4-16,0 0 0 0,-1-3-2 0,1-1 0 15,-1-1-2-15,0-3 0 16,2 1-1-16,-2-4 0 0,5 0 0 15,0 0-19-15,3-5 3 0,5-5-1 0,-1-6-8 16,5-5 11-16,-2-3 3 16,0-4 3-16,1-3 12 0,-2-3-8 15,1 2-5-15,-5 5 9 16,0 3 0-16,-3 9 0 0,-4 4 1 0,-2 10 1 15,2 1-3 1,-3 10-6-16,0 10 8 0,0 9 4 0,0 2 4 16,-1-4-1-16,1-5 7 15,0-1 3-15,1-6-6 0,4-1-11 16,0-6 4-16,0-1-4 0,0-2-2 0,2-5 2 15,1 0 8-15,2-3-10 16,3-8 2-16,1-2 8 0,2-3-10 16,0-2 2-16,1-5-3 15,0-2-4-15,4-4 7 0,0-5-2 0,4-1-17 16,0-1 18-16,-3 0 0 15,2 3-10-15,-3 1 11 0,1 6-2 16,-3 9-1-16,-3 4 4 0,1 9 7 0,0 4 11 16,-1 0 13-16,1 8-17 15,-2 6 2-15,0 2-1 0,-2 6-1 16,-3-1-1-16,-2 4-2 15,-5 0-5-15,-3 1-2 0,-2 1 4 0,-8-1-4 16,-4 0-5 0,-6 0 7-16,-4 0-9 0,-5-1-14 0,-2-3-37 15,-3-1-39-15,-2-2-63 16,-1-7-92-16,0-7-451 0</inkml:trace>
  <inkml:trace contextRef="#ctx0" brushRef="#br0" timeOffset="37960.053">19825 7350 937 0,'-7'-1'0'0,"5"1"143"0,0 12-70 16,1 12-25-16,-2 16 11 16,0 16 8-16,3 9-31 0,-1 10-20 0,1 4-12 15,0-4-4 1,0 2 0-16,0-14 12 0,-4-8-15 0,-2-10 6 15,-1-13 0-15,0-6-4 16,-4-6 2-16,5-6 4 0,-1-6-7 16,0-1 4-16,3-5 4 15,-1-2-8-15,2-5 4 0,1-10 0 0,-1-11-12 16,3-12 13-16,0-9-4 0,0-13-5 15,6-10 8-15,0-11 2 16,4-11-8-16,5-3 8 0,-1-3-2 0,7 8-3 16,-2 11 0-16,3 16 4 15,-1 18-4-15,1 13 2 0,0 12 2 16,0 10-2-16,2 6 6 15,0 4 3-15,0 7-7 0,0 7 6 0,-3 9-6 16,-4 6-1-16,-3 6 10 0,-7 5-2 16,-7 1-2-16,-4-1 4 15,-8 1-1-15,-9-4 0 0,-4-2 1 0,-1-3-10 16,-1-3-1-1,1-4 3-15,4-7-2 0,2-4-4 0,4-5-29 16,4-4-14-16,4-2-46 16,3-3-15-16,5 0-8 0,0-10-106 15,7-3-190-15</inkml:trace>
  <inkml:trace contextRef="#ctx0" brushRef="#br0" timeOffset="38690.054">20418 7198 737 0,'0'-13'0'0,"-1"2"334"15,-7 3-195-15,-4 3-49 16,-3 4-20-16,-2 1-14 0,-4 8-16 0,-1 6-13 16,2 5-6-1,-1 5 1-15,1 4-15 0,2 2-3 0,3 0 0 16,5-1-2-16,5-3-4 0,5-5 3 0,0-2-1 15,5-4 0 1,4-3-25-16,0-4 5 0,2-5-9 0,3-3 5 16,-1 0-9-16,2-8-8 15,2-4 15-15,2-3-9 0,0-5-8 16,2-3 7-16,-1-3 11 15,-3-3 8-15,-1-1 18 0,-4 3-1 0,-4 2 0 16,-2 10 0-16,-3 3 6 0,-3 10 6 16,0 2 19-16,0 0 10 15,0 9-26-15,3 7-4 0,-2 5 2 0,2-1-7 16,1 2 2-16,2-5-5 15,1-3-5-15,2-2 4 0,-4-5 3 16,0-5-5-16,1-1 0 16,3-1 7-16,0-5-11 0,3-5 8 0,1-2-2 15,1-1-17 1,0-3 0-16,-1-1-9 0,-1 0-5 0,-1-1 8 16,0-1 2-16,-3 0 7 0,0 3 7 0,-1 0 7 15,-1 6-4 1,-2 4 3-16,-1 3-1 0,-1 3 0 0,0 6-7 15,1 5 8-15,0 7 14 16,1 0-9-16,0-1-4 0,3-4-4 16,2-2 4-16,2-6-2 15,-1-4 0-15,2-1 0 0,1-3 7 0,1-6 5 16,0-4 6-16,0-1-15 15,-3-3 3-15,1-1 4 0,-2 0-2 16,-2 1-12-16,0 0 8 0,-3 0 0 0,1 0-5 16,0 2 2-16,-3 1 2 15,2 2-4-15,-3 6 2 0,0 2 0 16,-2 4-1-16,-2 5 0 15,-2 14 3-15,-3 13-2 0,-1 11 7 0,-3 8-8 16,0 6 0 0,-1 5 0-16,0 3 5 0,0 1-5 0,1-6 0 15,2-6 5-15,1-7-7 0,3-4 3 0,4-11-1 16,1-3 0-1,0-5-38-15,3-7-18 0,2-1-53 0,1-6-37 16,1-6-119-16</inkml:trace>
  <inkml:trace contextRef="#ctx0" brushRef="#br0" timeOffset="39310.055">21002 7098 966 0,'18'-49'0'15,"2"-3"229"-15,1-2-167 16,1-6-25-16,4 0-11 0,-1 0-8 0,-1 2-11 16,-2 6-4-1,-9 8 1-15,-7 9 0 0,-4 10 16 0,-4 8 17 16,-4 5-1-16,-2 7-5 15,0 3-6-15,0 2-15 0,-4 14-8 16,-2 15-3-16,-6 16 1 0,-2 16 0 0,-1 12 0 16,2 6 2-16,1 2-3 15,3-3-22-15,3-9 8 0,8-11-3 16,6-14 15-16,6-10 0 15,7-10-7-15,1-6 2 0,1-7-2 0,2-6-4 16,1-5 9-16,1-2-14 16,2-11-1-16,1-2 10 0,0-6 2 15,-3-3-4-15,-1-3 5 0,-5-5 1 0,0-5 3 16,-3-1 6-16,1-3-3 15,-1 3-1-15,0 7 2 0,-3 9 0 16,-5 11-1-16,0 10 0 16,-2 8 3-16,0 12-5 0,-4 14 4 0,-1 7 16 15,1 2-18 1,1-2 0-16,3-7 3 0,2-5-4 0,5-7 2 15,3-4 0-15,1-8-1 16,3-4-2-16,1-5 2 0,2-2 0 16,-1-5 0-16,0-7 3 0,-2 2 0 0,-3-5 16 15,-3-1 4-15,-2-3 5 16,-6-4 0-16,0-2-9 0,-4-2-12 15,-3-1 8-15,1 0-10 16,-2 2-7-16,-2 4 4 0,1 4 4 0,-2 8-9 16,-1 6 6-16,-1 6-3 15,-1 5 0-15,1 9-33 0,2 8-12 16,2 3-47-16,6 2-21 15,3-3-30-15,3-2-60 0,8-3-81 0,2-5-180 16</inkml:trace>
  <inkml:trace contextRef="#ctx0" brushRef="#br0" timeOffset="39990.056">21535 6979 515 0,'16'-20'0'0,"-3"-3"311"0,-4-1-182 0,-7 1-54 16,-2 0 7-16,0 6-1 16,-9 7-25-16,-2 5-6 0,-3 5 5 15,-2 2-17-15,0 8-24 0,2 5-6 0,1 7 3 16,6-1-9-16,3 4-4 15,2-1 4-15,2-3-1 0,0-1-2 16,-1-3-1-16,1-4 1 16,0-2-42-16,0-1 25 0,1-5-4 0,4-3 2 15,-1-1 10-15,5-1-6 16,0-4-1-16,4-3 3 0,0-4-10 15,2-5-11-15,0 0 8 16,1 1-1-16,-4-2 16 0,1 6 12 0,-1 0 0 16,-3 4-3-16,0 5 5 0,-1 2-1 15,-1 0 1-15,5 4 20 16,-1 3-4-16,3 0-6 0,1-1 5 0,3-3-7 15,3-3-8 1,1 0 5-16,1-7-5 0,0-4-4 0,3-6 4 16,1-2 1-16,3-3-2 15,-1-4 23-15,-1 1-8 0,-4-3 2 16,-3 1-1-16,-4-3-1 15,-5 2-1-15,-5 1 1 0,-6-4-9 0,-1 9-2 16,-6 0 2-16,-6 8-4 0,-2 11-2 16,-6 3-2-16,-4 10-4 15,-2 10 1-15,0 7 3 0,1 7 1 0,4 2 0 16,4 0-3-16,5-4 2 15,7-3-5-15,5-4-2 0,3-7 6 16,4-4-7-16,4-4 10 16,0-5-2-16,3-5-3 0,1-3 7 0,1-9-2 15,2-7 0-15,2-5 5 0,0-4 9 16,1-4-4-16,-1-3 2 15,-2-5 0-15,-1 0 5 0,1-3-6 0,-2-7-1 16,2-3 0 0,0-4 0-16,0-2-1 0,-1 0-7 0,-6 8 7 15,-3 8-5-15,-4 13 0 16,-4 15 14-16,0 8 7 0,0 7 5 15,-4 12-8-15,-5 17-22 16,-1 15-2-16,-2 13 2 0,0 9 9 0,2 0-12 16,2 1 4-16,4-1 4 0,3-9-9 15,1-6 0-15,1-7-36 16,7-12-40-16,-2-6-29 0,2-9-44 0,-1-11-144 15,-2-6-323-15</inkml:trace>
  <inkml:trace contextRef="#ctx0" brushRef="#br0" timeOffset="40890.057">20916 7919 997 0,'10'6'0'16,"7"1"70"-16,4-1-17 0,5-6-1 0,2 0-24 16,2-10-2-16,0-7 4 0,0-2 10 0,-5-3-1 15,-2-2-2 1,-8-2-14-16,-4-1-4 0,-7 2 1 0,-4 2 2 15,0 3-5-15,-5 2-8 16,-6 7-1-16,-1 5-3 0,-7 6-5 16,-6 4 0-16,-3 12 5 15,-5 6-6-15,0 4 2 0,2 8-3 0,3 2-1 16,6 1 4-16,8 2 0 15,6-5-2-15,7-3-3 0,1-3 1 16,8-7-6-16,5 0 6 0,0-4-2 0,4-5-8 16,4-5 0-16,4-4-13 15,4-3-17-15,1-10 15 0,4-4 0 16,-1-4-6-16,0-3 13 15,1 0 4-15,-3-4 5 0,-4-1 10 0,-1-4 3 16,-3-2-2 0,-3-4 2-16,0 1 5 0,-2-3 4 0,-1 3 5 15,-2 9 0-15,-4 5-8 0,-5 12 9 0,-3 6-1 16,-3 3 6-1,0 11 10-15,0 11-4 0,-1 11-2 0,-3 5-12 16,2-1-8-16,0-3-2 16,0-6 5-16,1-4-10 0,1-4 1 15,-2-5 2-15,2-6 1 16,0-1-3-16,0-5 2 0,0-1-4 0,0-1-33 15,0-1 8-15,0 0 11 16,2-6-17-16,3-4 25 0,2-6-5 16,0-4-12-16,4 1 9 0,2-8 1 0,2 0-10 15,0-7 17-15,0-4 0 16,2-3 0-16,0 2 11 0,-3 5-1 15,-4 10-2-15,-1 7 2 16,-2 9 24-16,-1 4-9 0,2 4 7 0,2 12-5 16,1 5 3-1,0 11 1-15,0 2-9 0,-3 2-10 0,2-1 4 16,-5-6-5-16,-2-3-4 15,-1-5 1-15,1-3 0 0,0-3-68 16,0-3 17-16,1-1-21 0,-2-3-103 0,0-4-130 16,1 0-313-16</inkml:trace>
  <inkml:trace contextRef="#ctx0" brushRef="#br0" timeOffset="42810.059">21777 7495 664 0,'4'-8'0'0,"0"4"311"16,-2 4-221-16,3 10-43 15,2 11 16-15,3 8-15 0,1 5-18 16,4 3-3-16,0-4-3 16,1-5 4-16,1-3-2 0,-2-5-10 0,-3-4-1 15,-3-3-9 1,-2-4-1-16,-4-3 1 0,0-2-9 0,-3-2 6 15,0-2 2-15,0 0-5 16,0 1 0-16,-1-1 6 0,0 0-7 16,0-3 2-16,-2-7-1 0,0-8-10 0,3-4 11 15,3-7-2-15,4-6-5 16,6-3-3-16,2-1-9 0,1 1-10 15,0 6 1-15,-1 9 6 16,-4 9 7-16,-1 5 8 0,-4 9 3 0,-1 0-1 16,3 0 4-16,1 9 0 15,5-1-6-15,2-1 8 0,4-6 0 16,5-1-1-16,4-8 6 15,5-6-1-15,-2-7-4 0,1-2 6 0,-5-2-7 16,-2-3-2-16,-6 1 2 0,-4 0 9 16,-7 3 2-16,-4 2 2 15,-5 2 1-15,-1 2-1 0,-5 6-1 0,-2 1-12 16,-4 4 1-1,-2 4 7-15,-3 3-13 0,-1 1 0 0,-2 9 6 16,2 2-4-16,1 3-3 16,4 4 8-16,3 6-4 0,5 2-7 15,3 4 10-15,2-1-2 0,5-1 0 0,4 0-3 16,3-4 2-16,1-2-5 15,1-3 11-15,1-5-6 0,2-4-5 16,1-5 10-16,1-6-5 16,1 0-3-16,1-12 6 0,3-5-1 0,0-3-2 15,1-3 2-15,0-9 3 16,-2-5-8-16,-1-3 8 0,-3-3-3 15,-3-4 0-15,1-5 6 16,-4-4-4-16,1-5-5 0,0 0 4 0,-3 0 2 16,0 3-4-16,-3 4 0 0,-5 8 3 15,-3 12-6-15,-3 11 6 16,-3 9 8-16,2 9-13 0,-4 5 4 0,1 10 0 15,-2 14-2 1,-2 14 0-16,1 11 1 0,0 11-2 0,2 9 2 16,-1 6 2-16,2 1-3 15,0-1-2-15,1-9 2 0,2-8 0 16,4-9 2-16,0-11-1 15,5-7-2-15,4-6 0 0,5-8-1 0,3-6-13 16,-1-6 4-16,2-5 0 0,-1-1-17 16,1-7 4-16,-1-2-2 15,1-3 0-15,-3-3 11 0,0-4-3 0,-3-1 7 16,0-4 9-16,-3-1 2 15,1-1 0-15,-2 1 0 0,4 4 5 16,-2 4-8-16,2 7 6 16,-2 0-4-16,1 5 0 0,0 1 2 0,-3 0 3 15,-2 1-3-15,-4 3 6 0,-2 0 1 16,0 1 10-16,-1-3 13 15,-3 0-10-15,4 2-8 0,-2 0 4 0,1-2-7 16,0 2-8 0,0-1 2-16,1 0-1 0,0 1-4 0,0 0 2 15,0-1 1-15,0 2-3 16,0 0 2-16,-2-3 5 0,-1 2 3 15,1 1 5-15,-1 1 0 16,-1 9-12-16,-1 7 3 0,-3 2-7 0,3 6-1 16,1 2 6-16,2-2-3 0,2-3-3 15,1-4 6-15,3-2-4 16,4-5-5-16,4-2 7 0,-1-5-1 0,1-3 0 15,3-1 0-15,-2-2 2 16,-1-6-4-16,-1-2 4 0,0-4 0 16,0-3-2-16,-3 0 0 15,-1-2 5-15,-3 0-4 0,-3-4 1 0,-1 2 0 16,-5-1-1-1,-5 0 1-15,-2 4 2 0,-3 3-4 0,0 4 0 16,2 2 7-16,1 5-9 0,4 4 4 0,0 0-4 16,5 0 0-1,3 6 4-15,0 1-4 0,0 2-8 0,6 2 10 16,0 1 0-16,6-4 0 15,2-2-16-15,3-3 7 0,3-3-4 16,1-2 13-16,3-6 0 16,0-4-10-16,4 0 13 0,-3-4 0 0,-1-4-6 15,0 0 4-15,-3-2-1 0,-3-1 0 16,-2 0 0-16,-3 4 5 15,-5 1-6-15,-1 7 2 0,-4 6 3 0,-2 3-6 16,0 2 4-16,-1 1 3 16,-2 10-3-16,-2 11 2 0,-2 10 2 15,2 8-2-15,-1 8-1 16,0 4-1-16,-2 6-3 0,0 5 2 0,0 3 4 15,-1-1-7 1,-2-2 4-16,0-2 3 0,1-6-6 0,0-8 1 16,2-1 5-16,1-8-10 0,1-5 3 0,1-4-5 15,1-8-21 1,3-6 2-16,-2-5-12 0,2-6-7 0,-2-4 26 15,1-1 16-15,-2-12 3 16,1-3 0-16,-1-11 4 0,0-3 7 16,1-8 3-16,0-12-5 15,2-5 8-15,5-11 4 0,6-5-2 0,5-9-13 16,5-5 4-16,4-6-6 15,1-5-8-15,1-4 2 0,-1 5 2 16,-1 12 24-16,-2 20-22 0,0 23-1 0,1 20 6 16,4 16 2-16,2 10 10 15,0 16 12-15,0 12-5 0,-6 5-17 16,-7 2-5-16,-3-2 2 15,-8-4-3-15,-6-2-3 0,-7-2 0 0,-9-2 10 16,-9 0-13 0,-8-3 6-16,-3 0-5 0,-1-1-3 0,4-3 1 15,4-4 0-15,10-6-8 0,5-5 0 0,9-2-6 16,2-3-15-1,3 0-7-15,6-2 5 0,6-5 25 0,7-8 11 16,6-10-2-16,8-3-5 16,3-6 8-16,6-3 3 0,1-2-6 15,-1-2-1-15,0-3 4 16,-1-1 7-16,-3-4 0 0,3-3 6 0,-2 0-2 15,-4 1 0-15,-6 6-6 16,-10 13-3-16,-9 7 6 0,-7 7 1 16,-6 7 4-16,-8 7 11 0,-8 6-13 0,-7 17-9 15,-3 10 5-15,-1 10-5 16,6 2-4-16,5 3 0 0,3 2 28 15,5-1-15-15,5-2 6 16,0-5-11-16,6-2-5 0,3-4 1 0,3-5-3 16,3-5 0-1,4-4 2-15,2-5-6 0,4-6-7 0,5-3-23 16,1-6-24-16,2 0-78 15,2-4-24-15,-3-8-115 0</inkml:trace>
  <inkml:trace contextRef="#ctx0" brushRef="#br0" timeOffset="60620.084">11132 15097 829 0,'-1'-10'0'0,"0"3"275"16,-1 2-198-16,2-1-30 0,0 3-7 0,-3 2-7 15,3 1-6-15,-1 0-17 0,1 1-11 16,-3 13 2-16,-4 15 10 15,-6 17 0-15,-5 12 10 0,-6 9-5 0,0 2-7 16,-3-6 1 0,0 0-7-16,2-5-3 0,2-5 0 0,3-6 4 15,2-8-4-15,3-6-4 16,3-6-16-16,2-6-17 0,4-7 2 15,1-3-15-15,3-5-16 16,2 0 2-16,0-4-32 0,5-2-49 0,0 0-103 16,2-10-40-16</inkml:trace>
  <inkml:trace contextRef="#ctx0" brushRef="#br0" timeOffset="60870.085">11095 15170 534 0,'12'-45'0'15,"-4"7"175"-15,-3 8-109 0,-4 10 22 0,-1 8-7 16,0 4-7-16,0 5-9 0,0 3-8 15,0 0-29-15,1 1-24 16,5 7-8-16,4 9 8 0,3 8 29 0,1 10 12 16,1 6-8-1,2 6-11-15,-4 3-7 0,-2-1-2 0,0 0-4 16,-5-5-11-16,-1-4 3 15,-3-3-3-15,-2-7-1 0,0-1 1 16,-2-5-4-16,0-5-35 16,-1-3-18-16,3-3-32 0,0-7-87 0,0-6-113 15,5-3-221-15</inkml:trace>
  <inkml:trace contextRef="#ctx0" brushRef="#br0" timeOffset="61320.085">11698 14940 783 0,'1'-2'0'16,"-1"2"309"-16,0 0-223 0,-1 2-30 0,-7 12-20 16,-7 11-30-16,-8 12 0 0,-10 10 2 0,-5 7-8 15,-5 4 0 1,0 4 11-16,-4 1-13 0,0-1 4 0,4-8 0 15,4-4-2-15,9-9-22 16,5-7-6-16,9-9-6 0,8-9 16 16,6-7-7-16,2-6-42 15,7-3 17-15,6-6-4 0,5-10 6 0,6-8 20 16,5-8 1-16,-1-11 5 0,1-4 16 15,0-3-2-15,0-6 6 16,0-3 4-16,1-2 21 0,0-3 19 0,0 3-1 16,0 4-8-16,-1 8-7 15,-4 7 4-15,-2 10-8 0,-5 9 6 16,-2 6-1-16,-4 8-1 15,-4 7 10-15,-1 4-9 0,-4 15-1 0,-3 13 13 16,-4 15-4 0,-9 12-8-16,-6 11-13 0,-5 7 1 0,-2 0-10 15,0-2-7-15,2-5 4 0,2-7 1 0,2-6-4 16,2-9 2-1,4-1-3-15,1-7-45 0,5-4 1 0,3-5-11 16,3-8-46-16,2-4-32 16,1-9-121-16,4-8-241 0</inkml:trace>
  <inkml:trace contextRef="#ctx0" brushRef="#br0" timeOffset="62590.087">11985 15241 900 0,'0'-19'0'0,"-3"2"258"15,-3 2-191-15,-2 1-16 16,-3 4 1-16,1 2-5 0,-3 4-23 0,-4 4-2 16,-2 12-6-1,-3 12-8-15,-5 12-4 0,-2 10 6 0,-1 2-8 16,2 3-1-16,1-2 6 0,6-6-9 0,7-4 0 15,2-11 4 1,6-6 1-16,6-4-5 0,1-5-10 0,8-3 2 16,4-4-31-16,3-4 2 15,5-1 1-15,2-6-9 0,2-10 7 16,0-1 8-16,1-5 0 15,-1-6 21-15,-4-3 11 0,1-5 0 0,-2-5-4 16,-1-3 5-16,-1 0-2 16,-2 3 2-16,-3 11 5 0,-3 11-6 15,-5 11 0-15,-3 7 16 0,-2 8-6 0,-2 13 14 16,-6 11 17-16,-4 6-24 15,-1 1-8-15,1 2-5 0,-1-8-4 16,2-5 0-16,4-4 5 16,4-8-6-16,2-5 2 0,1-5-1 0,1 0-3 15,2-4 4 1,2 0-2-16,4-2-17 0,0-2 0 0,2-3 1 15,1-3-7-15,2-1 3 16,-1-5-3-16,2-2-8 0,4-9 15 16,2-2 13-16,0-5 2 0,3-2 4 0,-3-2-3 15,2 1 1-15,-2 6 0 16,-3 11 2-16,-1 9-1 0,-7 8 11 15,1 5 0-15,-4 11 5 16,-1 9 8-16,-5 8-3 0,-1 4-8 0,-3 5-5 16,-1-4-4-16,-4-1-4 15,0-6 9-15,0-2 0 0,-6-6-8 16,0-2 8-16,-5-2-4 0,0-5-6 0,1 0 0 15,1-4 9-15,3-2-14 16,4-4-6-16,4-1 4 0,3-2-10 16,3 0-6-16,6 0-18 15,7-7 19-15,7-3 24 0,5-10-1 0,6-4-2 16,4-8 2-1,3-8 5-15,2 0-6 0,3-8 0 0,0-3 10 16,2-6 2-16,-1-6-7 16,-2-3-2-16,-2-2-1 0,1-4 15 15,-3 2-4-15,-1 2-12 0,-5 9 10 0,-6 10-10 16,-8 13 1-16,-8 13 9 15,-10 11 15-15,0 9 20 0,-10 5-13 16,-8 17-22-16,-8 18-10 16,-6 17 10-16,-2 10-4 0,-1 10-8 0,-2 4 2 15,1 4 4-15,1 0-6 16,2-4 2-16,6-10 1 0,6-6-2 15,7-12 0-15,7-7 1 16,7-6-1-16,4-7-4 0,10-7 3 0,5-5-19 16,6-6-4-16,3-7 3 0,3-4 3 15,0-1 8-15,-3-8-11 16,1-6 10-16,-4-7 11 0,1-5 0 0,-2-9 0 15,-1-5 0 1,-1-4 2-16,-4-4-3 0,-3-3 2 0,-1 7 2 16,-7 6-3-16,-5 12 0 15,-2 9 5-15,-8 11 4 0,-7 6 7 16,-2 17-5-16,-5 14-9 0,-4 6 8 0,1 6-11 15,2-1 0-15,6 0 2 16,5-5 3-16,3-5-7 0,6-5 6 16,3-4-6-16,2-5-2 15,6-3 2-15,2-4-4 0,4-4-6 0,2-3-5 16,2-4 3-16,3-1-22 15,0-6 7-15,1-1 4 0,-1-4-6 16,3-3 11-16,1-5 7 16,3-4-9-16,2-5 13 0,-1-5-11 0,1-3 8 15,-2-6 13-15,-4 4 0 0,-4 4 1 16,-6 10 2-16,-6 11 21 15,-8 8 21-15,0 6 28 0,-5 8-20 0,-4 9-45 16,-3 9-2 0,-1 6-2-16,-2 4-3 0,3 3 7 0,1-3-5 15,3-4-5-15,4-1 4 16,3-5 4-16,1-2-4 0,1-6-1 15,5-3-1-15,5-4 0 16,0-1 0-16,2-4-2 0,-1 0-32 0,2-2 9 16,-1-4-19-16,0 1-51 0,2-1-5 15,-3-5-132-15,-1-5-135 16</inkml:trace>
  <inkml:trace contextRef="#ctx0" brushRef="#br0" timeOffset="62760.087">12469 14909 719 0,'45'-13'0'15,"7"0"195"-15,-1 0-148 0,0 1-31 0,-10 2-19 16,-6 2-132-16,-10 0-161 15</inkml:trace>
  <inkml:trace contextRef="#ctx0" brushRef="#br0" timeOffset="63840.089">13977 14967 899 0,'9'-42'0'0,"-8"7"269"15,-1 10-174-15,-6 7-30 0,-6 8-14 0,-3 6-6 16,-5 4-13-1,-4 14-22-15,-7 14-1 0,0 15-4 0,-4 11-1 16,1 7-8-16,0 4 8 16,3 7 1-16,3-2-7 0,4-2 4 15,8-5-4-15,8-9-11 16,8-9 10-16,6-4 0 0,12-9-8 0,7-6-2 15,12-7 2-15,5-10-8 16,8-9 5-16,5-3-8 0,3-14-8 16,2-6 15-16,-1-7 8 0,-2-7-3 0,-4-6 12 15,-5-8-1-15,-4-5-1 16,-5-4 0-16,-2-4 21 0,-5 3-6 15,-2 0 3-15,-6 7-2 16,-7 11-8-16,-5 11 3 0,-9 13-1 0,-3 9 10 16,-2 6 11-1,-9 4-15-15,-6 12-9 0,-10 15 0 0,-7 16-4 16,-4 11-6-16,-1 7 6 0,-1 7 3 0,4 3-11 15,2-2 8 1,6 1-2-16,8-6-2 0,5-12-22 0,10-7-9 16,5-14 3-16,7-7 21 15,5-7 2-15,7-4-4 0,6-7 0 16,3-6-5-16,5 0-2 15,0-11-2-15,2-2 0 0,-1-4-7 0,-2-3 12 16,-3-3 2-16,-3-8 2 16,-3-3 12-16,-3-3 0 0,-3-4-4 15,-2 5 4-15,-4 6 3 0,-3 12 4 0,-4 10 10 16,-3 4 0-16,-1 8-1 15,-1 13-19-15,-6 12 2 0,-1 8 14 16,0 5-9-16,1-5-5 16,2-6-1-16,5 0 0 0,0-9 0 0,3-4 0 15,6-5-18 1,2-4 8-16,3-7 0 0,4-2 11 0,0 0-1 15,4-12 0-15,1 0 0 16,1-7-1-16,-2-2 0 0,-3-4 2 16,-4-7 5-16,-4 0-7 0,-5-6 2 0,-6-5 25 15,0-1-13-15,-11 1 3 16,-4 5-6-16,-3 11-4 0,-2 10 16 15,-1 10-9-15,0 5-12 16,0 11 6-16,-2 7-10 0,4 5-1 0,5 5-13 16,2 0-36-16,4 0-44 15,4 2-25-15,1-5-65 0,3-4-194 16</inkml:trace>
  <inkml:trace contextRef="#ctx0" brushRef="#br0" timeOffset="64520.09">15002 15175 858 0,'-21'-9'0'16,"-2"5"245"-16,-1 4-172 0,0 6-11 15,0 9-21-15,4 6-5 0,3 5-8 0,3 6-13 16,5 3-12-16,3 1 4 15,3 0-4-15,3-2-5 0,0-3 4 16,3-2 0-16,4-2-2 16,2-5-21-16,2-4 2 0,2-3-6 0,3-6 20 15,-3-4-5-15,3-2-5 16,1-3 9-16,1-4 1 0,2-9-5 15,-1-7 8-15,3-1 4 16,1-10-4-16,0-6 2 0,2-4 1 0,-1-7-2 16,1-6 2-16,0-6 1 0,0-3-2 15,1-4 0-15,0 1 19 16,-4 2-10-16,-1 3 5 0,-6 10-3 0,-4 14 8 15,-7 15 2 1,-4 11 6-16,1 10 22 0,-1 3-13 0,-1 21-33 16,-10 20 1-16,-6 15 15 15,-2 9-3-15,-1 2-13 0,-1-4-1 16,4-2 3-16,-2-2-9 0,2-6 8 0,4-6-3 15,-2-7-2-15,5-10 1 16,1-6-1-16,3-5-7 0,5-8-1 16,1-2-7-16,0-6-21 15,5-3-6-15,2-2-5 0,4-5-7 0,7-8 24 16,4-8-3-16,5-5-19 15,4-8 21-15,3-7 16 0,2-8 12 16,-1-4 8-16,3-6 2 16,-2-3 0-16,-5 6 20 0,-5 7-4 0,-8 13 11 15,-8 15 11-15,-5 11-15 0,-3 7 11 16,-4 6 24-16,-10 14-47 15,-7 13-13-15,-6 10 2 0,-3 6-4 0,2-4-4 16,4 1 4 0,6-1-1-16,4-5-1 0,10-2 0 0,3-4 3 15,7-5-3-15,5-1 0 16,5-4 0-16,4-3 0 0,4-4 0 15,4 2-1-15,2-2-11 16,4 0-36-16,0-1-34 0,2-5-20 0,1-3-29 16,-1-5-110-16,-3 0-198 0</inkml:trace>
  <inkml:trace contextRef="#ctx0" brushRef="#br0" timeOffset="65140.091">10925 16032 790 0,'11'-7'0'16,"-2"-1"311"-16,1 2-224 0,1 0-29 0,1 1-16 15,5 0-12 1,4 1-8-16,8-1-13 0,8 0-2 0,14 2-6 16,11-4 0-16,14 2 4 0,9 2-4 0,12 0-2 15,13 0-1 1,14 2 6-16,15-1-6 0,15-2 4 0,11-2 39 15,7-1-12-15,9 0 0 16,2 0-3-16,5 2-9 0,1 0 0 16,1 3-2-16,3-1-8 15,1 1 4-15,1-3-7 0,-3 0-3 0,-5 2 6 16,-6-2-10-16,-2 1 2 0,-10-1 2 15,-10 1 2-15,-11-2-4 16,-11 0 2-16,-11 1 0 0,-11-3-3 0,-18 0 4 16,-15-1-1-16,-18 0-1 15,-13-2-50-15,-18 4-6 0,-13-2-30 16,-14 2 20-16,-9-3 16 15,-15 2-36-15,-13-1 11 0,-9 5 19 0,-8 4-43 16,-10 0-121 0,-9 0-110-16</inkml:trace>
  <inkml:trace contextRef="#ctx0" brushRef="#br0" timeOffset="65520.091">11206 16254 717 0,'-27'8'0'15,"12"-4"192"-15,11-1-125 16,6-1-40-16,15-2-18 0,8 0 25 15,11-5 17-15,9-2-3 16,7-3 0-16,12 2 3 0,9-1-10 0,9 2 4 16,14 2-12-1,10-2-2-15,7 5-5 0,10-1-12 0,6 3 0 16,6 0 2-16,7 0 9 0,10 0-3 0,9 0 1 15,3-2 6 1,4 0-5-16,-3-3-10 0,1 0-3 0,-3-2-3 16,-2-1-10-16,-9 1 4 15,-9 0 4-15,-10-1-7 0,-9 1 2 16,-8 1-4-16,-9-1-28 15,-9 1-9-15,-9 2-28 0,-10 0-44 0,-11 0 18 16,-8 1-10-16,-9 0-93 16,-10-4-136-16</inkml:trace>
  <inkml:trace contextRef="#ctx0" brushRef="#br0" timeOffset="66610.093">16538 15209 693 0,'0'0'0'0,"4"0"209"0,8 0-128 0,6 1-4 15,6-2 0-15,13 0-16 16,9 1-9-16,11-1-8 0,12-2 7 15,7 3-10-15,9-4-6 16,7 1-4-16,8 0-5 0,3-1 11 0,5 1-14 16,2-2-16-16,-1 2-10 0,6 3 6 15,1-1 4-15,6 2-11 16,-1-1 8-16,-4 0 0 0,-7 1-5 0,-9 0 2 15,-11 1 2-15,-12-1 2 16,-14-1 13-16,-17-1-13 0,-15-4-5 16,-15 2 0-16,-10-2 7 15,-5 1-7-15,-2 0 15 0,0 0-18 0,-7 4-41 16,-7-3-16-16,-9 3-27 0,-5 0-42 15,-7 6 10-15,-9-4-74 16,-3 0-322-16</inkml:trace>
  <inkml:trace contextRef="#ctx0" brushRef="#br0" timeOffset="67070.093">16814 14944 892 0,'23'-21'0'0,"-4"3"247"0,-6 0-175 15,-7 3-35 1,-5 1 4-16,-1 3-2 0,-2 4-10 0,-8 4-17 15,-5 3-5-15,-7 11 0 16,-11 13-5-16,-4 9-4 0,-7 5 4 16,1 2 4-16,-1-1-7 15,-3-1 2-15,2-3-1 0,5-3-5 0,4-4-10 16,6-3-4-16,8-5-7 0,7-5 8 15,6-3 3-15,9-5-5 16,2 1 10-16,10 0 9 0,5-3-7 0,10 2 15 16,6-2-7-16,4 2 0 15,7 2 0-15,1 3 18 0,4 1-19 16,-4 2 2-16,0-1 5 15,-4 0-7-15,-7-4-213 0,-6-5-72 0</inkml:trace>
  <inkml:trace contextRef="#ctx0" brushRef="#br0" timeOffset="67620.094">19178 14867 1049 0,'4'-13'0'0,"-4"0"224"0,0 5-146 16,-4 0-27-16,-7 4-7 15,-4 4-27-15,-7 8-14 0,-2 9 3 16,-4 7-6-16,1 2 0 15,4-1 0-15,7-1 4 0,4-2-7 0,8-2 5 16,4 0-4-16,2 0-5 16,10 2 6-16,5-2 2 0,6 4-2 15,2 0 1-15,1 0 0 0,-2 5 0 0,-2-4-9 16,-4 2 5-16,-4-4-4 15,-6-2 14-15,-6-1-7 0,-2-3-3 16,0-2 8-16,-7-1-1 16,-4-1-4-16,-6-4 2 0,-3 3 3 0,-5-5-8 15,-2-2-25 1,-5-3-10-16,-1-2-21 0,1 0 11 0,2 0-3 15,6-6-34-15,6-5-25 16,8-3-50-16,6-5-101 0,5-4-72 16</inkml:trace>
  <inkml:trace contextRef="#ctx0" brushRef="#br0" timeOffset="67990.095">19362 14972 675 0,'11'15'0'15,"2"6"365"-15,-1 5-254 0,-4 3-28 16,0 0-31-16,-2 0-29 0,1-4-7 0,4-3-8 15,-2-6-3-15,4-3-9 16,-2-3 8-16,3-8-3 0,2-2-2 16,3-1 2-16,-1-7 7 15,2-4-10-15,2-4 4 0,-4-2-1 0,0-2-2 16,0-2 2-1,-3 0 3-15,2-2-6 0,-1 2 4 0,-2-2 3 16,-1 6-9-16,-7 7 8 16,-2 4-3-16,-3 6-1 0,-1 1 25 15,-1 17-16-15,-7 13-4 0,-4 16 27 0,-4 15-8 16,-3 11-13-16,-1 7-1 15,-3 6 0-15,-3 0-12 0,-4 0 4 16,0-8 2-16,1-7-5 16,1-6 2-16,2-14-2 0,5-7-33 0,4-11 2 15,4-5-49-15,7-10-19 16,4-7-14-16,2-9-83 0,9-5-297 15</inkml:trace>
  <inkml:trace contextRef="#ctx0" brushRef="#br0" timeOffset="68360.095">19830 15083 794 0,'1'0'0'16,"3"7"274"-16,1 12-162 15,-5 10-30-15,1 8-14 0,-1 0-27 16,-4 1-12-16,-2 0-14 0,0-6-5 0,-1-3-3 15,0-5-9-15,0-9 4 16,-1-3 6-16,1-7-10 0,3-5 4 16,1 0 4-16,0 0-6 15,2-8 0-15,1-5 4 0,0-2-32 0,7-7 7 16,4-5-10-16,2-3-14 15,5-4 21-15,2-2 3 0,2-1 6 16,2 2 14-16,-4 4 0 16,1 7 1-16,-3 7 0 0,-3 10 7 0,-2 7 10 15,-2 7 9-15,-3 12 8 0,-3 8 0 16,-3 6-4-16,-2 2-17 15,0-2-8-15,-5-2 3 0,0-5-5 0,0-3-6 16,0-6 6 0,4-5-3-16,-1-3-46 0,2-3-15 0,0-3-38 15,5-3-90-15,0-1-141 16</inkml:trace>
  <inkml:trace contextRef="#ctx0" brushRef="#br0" timeOffset="68940.096">20270 15011 779 0,'1'-16'0'0,"-1"7"338"15,-7 8-250-15,-6 2-31 16,-5 12-25-16,-6 10-8 0,-3 6-2 16,1 4-1-16,2 3-10 15,5-2-5-15,4-1 4 0,6-2-8 0,9-2-4 16,0-2 4-16,11-3-4 0,4-2 0 15,3-5 4-15,2-5 0 16,2-3-2-16,2-5-7 0,0-3 7 0,4-1 0 16,2-1-1-16,2-9 0 15,2-4-2-15,2-9-18 0,-1-6 12 16,-2-7-4-16,-6-12 8 15,-2-5-8-15,-2-7 11 0,-5-4 4 16,-1-3-1-16,-3 5-7 16,-8 7 8-16,-5 15 2 0,-1 14-3 0,-5 12 15 15,-4 8 2-15,-1 8-11 0,-7 17-2 16,-4 14-5-16,-3 19 0 15,-4 5 21-15,1 5-6 0,3 0-9 0,2-4 5 16,2-3-1-16,6-5-13 16,2-8 6-16,7-4 1 0,1-8-7 15,4-7 6-15,0-3-2 16,4-8-2-16,3-3-42 0,1-5 4 0,3-4-22 15,2-1 19 1,3-12 0-16,3-2-4 0,3-6 6 0,-1-1 1 16,1-5 11-16,2-4 25 0,-1-1 2 0,1 5-3 15,-3 5 8 1,-3 8 23-16,-4 9 23 0,-2 5 13 0,-4 11-16 15,-3 9 6-15,-3 9 1 16,-2 3-18-16,0 3-22 0,0-2-4 16,1-3-8-16,4-7-4 15,5-3 1-15,1-4 0 0,5-6-76 0,0-4 40 16,2-5-11-16,1-1-73 0,-2-11-10 15,-2-4-192-15</inkml:trace>
  <inkml:trace contextRef="#ctx0" brushRef="#br0" timeOffset="69420.097">18904 15954 971 0,'24'0'0'0,"15"-3"181"0,14-6-76 16,15-3-32-1,13-2-12-15,14-3-16 0,9 0-2 0,8 1-8 16,6 0-1-16,0 5 6 0,2 1 0 0,-2 0-12 15,-3 3-9 1,-4-1-7-16,-6 3-11 0,-7-1 4 0,-13 1-4 16,-13 3-2-16,-20-2 2 15,-17 2-3-15,-18 1-49 0,-11-1 24 16,-10 2 13-16,-13-2-12 15,-10 2-42-15,-9 0-40 0,-5 5-50 0,-4 2 33 16,-5 1-62-16,-3-1-309 16</inkml:trace>
  <inkml:trace contextRef="#ctx0" brushRef="#br0" timeOffset="69670.097">18719 16133 877 0,'-16'11'0'16,"16"-2"295"-16,19-2-243 0,25-2 24 0,21-4 11 16,24-1-11-16,16-8-16 15,11-5-5-15,11 2-15 0,6-2 10 16,3 1-15-16,-1 2-1 0,-5-2-15 0,-7 6-7 15,-9 0-11-15,-15 3 5 16,-10 3-6-16,-12-2 0 0,-14 2-25 16,-12 0 1-16,-15 0-19 15,-15 0-19-15,-13 0-38 0,-8-1-69 0,-11 0 69 16,-10 0-152-16,-10-3-388 15</inkml:trace>
  <inkml:trace contextRef="#ctx0" brushRef="#br0" timeOffset="79950.111">12752 10502 488 0,'-5'0'0'0,"2"0"33"15,-3 0-28-15,3 0-1 16,2 0 16-16,0 0 9 0,1 0 11 15,-1 0-21-15,1 0 21 0,0 0 7 0,0 0 13 16,0 0-19-16,0 0-13 16,0 0-10-16,0 0-15 0,0 0-4 15,0 0 1-15,0 2 0 16,2 1-13-16,2 2 18 0,3-2 5 0,0 3 16 15,3-3 23-15,4-2 2 16,2 1-4-16,4-2-16 0,0 0-5 16,2 0-5-16,1 0-3 15,0 0-6-15,2 0-5 0,1 0 1 0,0 0-3 16,0 0-2-16,-1-1 4 0,1-1-4 0,-1 2-3 15,4 0 0 1,1 0 19-16,3 0-13 0,2-2 13 0,1-1-7 16,4 0-4-16,-1 0 11 15,-1 0-10-15,-1 3 6 0,-2 0-5 16,0 0-1-16,0 0-5 15,-1 0 9-15,1 0-7 0,-1 4 0 0,-1-3-3 16,-1 0 4-16,-1 1-4 0,1-1 2 16,1-1-7-16,-1 2 4 15,3-2 2-15,1 0-4 0,-1 0 0 0,-1 0 0 16,-3 0 2-16,1 1-3 15,-2-1 2-15,-2 2 0 0,1 0-1 16,2 0 0-16,-3-1 2 16,4 1-3-16,-1 0-1 0,0-2 2 0,4 1 0 15,0-1 2 1,3-2-1-16,1-2-2 0,2-3 2 0,-3 0 0 15,-1 0-1-15,-2 2 0 0,-4-2 0 16,0 2 1-16,-1 0 2 16,-2 0-1-16,-2 3-4 0,0 0 4 0,-3 1 1 15,1 1-4-15,0 0 0 16,-1-1 4-16,0 1-6 0,-1 0 6 15,1-3-2-15,-1 1-2 16,-1 0 2-16,2-3 1 0,-4 3-3 0,2-1 2 16,-3-2 3-1,2 4-4-15,-2-1 0 0,-1 0 13 0,1 2-14 16,2 0 2-16,0 0 4 0,0 0-5 0,-1 0 0 15,-2-1 0 1,0 2-1-16,-2-4 2 0,-1-1 5 0,-1 3-9 16,-2-1 6-16,-2 0 2 15,2 2-6-15,-1 0 2 0,1 0 0 0,1 0-2 16,0 3-1-1,-2-3 2-15,-1 0 1 0,1 0-1 0,-3 0 13 16,-2 0-3-16,-3 0 4 0,-1 0-6 0,-1 0-2 16,0 0 2-1,0 0-3-15,0 0-5 0,0 0 0 0,0 0 5 16,0 0-9-16,0 0 8 15,0 0-8-15,-1 0-2 0,1-1-3 16,0 1-20-16,0 0-26 16,0 2-25-16,0 3-40 0,0 7 17 15,0 0-51-15,-7-4-162 16</inkml:trace>
  <inkml:trace contextRef="#ctx0" brushRef="#br0" timeOffset="84670.118">13233 11744 509 0,'-4'-5'0'0,"-1"-1"138"15,-2-1-117-15,0 0 2 16,-3 3-12-16,-3 0-7 0,0 3 6 0,-1-1 7 16,1 2 7-16,0 0 1 15,-1 0-8-15,1 0-10 0,-4 0-7 16,1 2 0-16,-3 1 14 15,-1 2-16-15,-2 0 4 0,-2 1-2 0,-2 0 1 16,-3-2 0-16,-2 2-2 0,0 0 2 16,-2-2 20-16,1-1 14 15,-2 0 9-15,3 0-7 0,0-3-10 0,2 0-5 16,3 0-2-1,1 0-5-15,5-5-4 0,-1 0 11 0,1-5-12 16,3 1-4-16,1-4 10 16,1 1 3-16,1-2 4 0,3-3-1 15,-1 0-8-15,0-1-6 16,1-1 2-16,1-1-1 0,-2-3-8 0,1 1 1 15,-1-4-1-15,3 0-1 0,2 1 0 16,3-4 2-16,0 0-3 16,4-3 0-16,-1 0 2 0,1 1-1 0,0 2 0 15,0 0 0-15,0 0 1 16,0 3 2-16,0 0 4 0,0 3-8 15,3 2 2-15,-1-4 6 16,1 7-5-16,0-4 0 0,2-2 0 0,1 1-4 16,2-1 4-1,1-1-1-15,-2 3-2 0,4 0 2 0,2-1 1 16,-2 1-2-16,2 1 0 0,0 3 5 0,-5 3-5 15,1 2 0 1,-3 2 19-16,1 3-18 0,1 2 6 0,2-2-8 16,0 1-4-16,3-2 10 15,1 0-4-15,2 1-2 0,1-4 1 16,0 2 1-16,2 0-2 15,1-3 2-15,0 4-1 0,1 0 0 0,-2 1 0 16,1-1 0-16,-1 2 0 0,0 2 0 16,-3-1 0-16,1 4 0 15,0 0 0-15,-2 1-1 0,3 1-4 0,2 0 8 16,3 1-2-16,6 5-2 15,0-2 0-15,0 0 1 0,3 1 0 16,-2-2 0-16,0-3 1 16,3 1-2-16,0-1 5 0,0 0-7 0,2 0 3 15,3-1 0 1,-4-1 4-16,2 1-4 0,-2-1-3 0,-1 2 5 15,3 0-4-15,1-1 4 0,3 1 0 0,3 0-3 16,1 1 2 0,4 3 9-16,-1-1-11 0,3 0 2 0,0-3 7 15,2 0-5-15,-2-3 1 16,1-4-1-16,-1 2-5 0,-1-2 4 15,-1 0 7-15,0 2-9 16,0 0 0-16,-3-1 10 0,1 5-7 0,1-4 4 16,3 2-2-16,3-1-8 15,-1 1 6-15,3-2 1 0,1-1-4 16,0-1 0-16,2-4 0 0,-1 2 0 0,-2-3 3 15,1-1-1-15,0 1-2 16,-1 1 0-16,0-1 1 0,4 3-1 16,-1-2-1-16,0-1 2 15,1 3 0-15,0 2 0 0,-1 1 0 0,0 1-2 16,-2 0 2-1,3-2 3-15,0 0-5 0,1-1 2 0,2-1-1 16,0 2 0-16,2-3 0 0,-2 2 2 0,2-1-4 16,-3 1 0-1,1 0 2-15,-2 2 0 0,-1 1 1 0,1 3 6 16,-2-1-9-16,-1-1 2 15,-3 1 0-15,1 1 0 0,-2-3 5 16,0 4-5-16,-1-1 0 16,0-1 0-16,1 2 2 0,-2 0-4 0,0 1 0 15,-3 0 3-15,-3 3-2 16,-1 2 2-16,-4 0-1 0,-1 2 0 15,0 2 0-15,-3 1 0 0,-1 4-2 0,-2 0 4 16,0 0-2-16,-4 2-3 16,0-1 6-16,-4 0-1 0,-4 3-8 15,0 0 11-15,-3-2-8 16,-2 6 0-16,-1-2 6 0,-3 5-2 0,0 2-6 15,-3 2 6 1,-1 2 2-16,-1 4-6 0,-3 1 5 0,-1 1-5 16,-3 1 3-16,0-2 0 15,0-2 0-15,0-2 0 0,-4 1-1 16,-3 0 2-16,-2 0-2 0,0-1 2 0,-4-2-2 15,-2 3 2-15,-1 0-2 16,-4-2 2-16,0 3-2 0,0-3 4 16,1 0-2-16,-2 1-2 15,3-6 2-15,-4 1-1 0,1-4-6 0,0 1 12 16,-1-5-8-16,1 2-1 15,-3-3 6-15,-3-1-5 0,0 1 2 16,-4-2 0-16,-1 1 3 0,-2-2-4 0,-2-1 2 16,-2-1-1-16,0-1 0 15,-3-2 0-15,-1 1 0 0,0 1 1 16,0-2-1-16,1 0 0 15,-1-2 0-15,1 1 0 0,1-1 5 0,-3-1-9 16,2 0 8 0,-3-3-3-16,-2 4-2 0,-1-1 2 0,-1 0 0 15,0 0-2-15,-2 1-1 16,-2-3 2-16,3 2 2 0,-6-1-1 15,1-3-2-15,4 3-4 0,-3-5 8 0,2-1-2 16,1 3-1-16,-2 0 0 16,1-1 4-16,-4 0-7 0,-2 1 6 15,-3 0-4-15,2-1-3 16,-2 1 8-16,-1 1-3 0,1-1-2 0,-1 1 0 15,3-2 2-15,2-1-2 16,3-1 1-16,0 0-2 0,1 0-3 16,2 0 10-16,2-3-8 15,-3 1 2-15,3-3 2 0,-2 2 3 0,2-1-5 16,-3 0 0-16,3 3 2 0,0-2-2 15,0 2 1-15,1-1 0 16,0 0 0-16,3 0 0 0,-1-1 0 0,3 1-6 16,2-5 11-1,1 0-7-15,1 0 2 0,2-3 0 0,-1 3 0 16,1 2 0-16,0-2 0 15,-2 2 0-15,2 0-3 0,0 0 6 16,-2 0 0-16,3 2-5 0,3-1 2 0,3-1 0 16,1 1 0-16,0-2 3 15,1 1-6-15,-3 0-1 0,2-2 8 16,3 3-3-16,-2-1-1 15,2-2 0-15,-2 1-1 0,-1-1-4 0,1 3 8 16,-2-2-4-16,1 4-4 16,-1 0 5-16,-2 1 0 0,2 1-40 15,-1 0 21-15,2 0-4 16,0 4-13-16,-2 1-7 0,1 1-12 0,-1 4-36 15,-5 2-5-15,-2-2-121 0,-3-1-164 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45:05.2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5251 5697 537 0,'-5'-10'0'0,"-2"1"45"15,4-1 23-15,-5-1-24 0,2 0-25 16,-1-1 12-16,-2-1-9 16,2 2 4-16,-3-5-6 0,-1-1-3 0,-4-1-1 15,0-1 9-15,0 3-3 16,-4 0 3-16,-1-1-19 0,-1 1 6 15,-2-2-9-15,1 2 7 16,-2-1-7-16,-3-1 6 0,-1-1 3 0,-2 0-7 16,-1 0 15-16,-1-1-3 0,1 1 2 15,0 0 1-15,1-3 1 16,-2 2 2-16,1 1-7 0,0 0 3 0,0 2-9 15,-2 1-6 1,1 1 2-16,-3 5 0 0,1-2-4 0,-1 2 9 16,0 0-3-16,-2 0-2 15,1 2 7-15,-2 0 3 0,2 4-14 16,-2 0 5-16,1 1-2 15,-2 1-2-15,0 0 5 0,-2 2-7 0,4 0 1 16,3 2 10-16,-2 5 12 0,1 1-19 16,-1 4 4-16,1-2-2 15,3 4 3-15,-3 1 6 0,2 4-9 0,-2 1-4 16,2 2 0-16,3 1 0 15,0 2-4-15,2 4 2 0,1 5 4 16,-1 0-6-16,4 4 0 16,0 2 1-16,1 2 0 0,0 2-2 0,3 1 5 15,0 4-3-15,-1-1 0 0,1 1 0 16,1 3-1-16,-1-2 2 15,3 3 1-15,0 0-2 0,2 0-1 0,-1 3 2 16,1 0-2 0,1 2 1-16,-4 0 2 0,3 1-4 0,2 1 2 15,2 1 2-15,0 0-4 16,0 0 4-16,1 3 0 0,0-2-3 15,2 4 2-15,1-4 0 16,3 1-1-16,1-2 0 0,-2-3 5 0,3 2-8 16,-2-2 6-16,2-1 2 0,2 0-5 15,-2-1 0-15,1 1 8 16,0 4-9-16,-1 4 2 0,0 2 4 0,1 2-6 15,-3-1 2-15,1 3-2 16,3-1 0-16,0-1 2 0,0 1 1 16,0-1-3-16,1 3 2 15,1-2 4-15,0 0-8 0,0 1 6 0,1-1-1 16,0 0-2-1,2 0 0-15,0 2 9 0,3 2-11 0,-2 3 4 16,1 1 2-16,3-1-3 0,0-1 3 0,0-2-1 16,2-2-2-1,-3-1 4-15,2 1-4 0,-2 1-2 0,1-2 2 16,0 2 9-16,2-5-6 15,2-2 4-15,-2-1-5 0,2-2-3 16,1 0 0-16,0-2 3 16,3 1-3-16,-2 1 0 0,2-2 6 0,2-3-5 15,2-2 5-15,1-1-2 0,-1-2 1 16,4-3 5-16,-3-2-4 15,2 0-5-15,1-3 4 0,-2-3-1 0,4 2 0 16,-2-6 2-16,1 1 0 16,-1-3-5-16,1-2 5 0,0-4-2 15,4 1-2-15,0-5 3 16,3-3-3-16,1-3-1 0,1 0 5 0,0-5-4 15,-1-1-4 1,0-2 4-16,2-1 2 0,2 0-8 0,0-2 8 16,0-3-3-16,-1-1-2 0,0-5 2 0,-5 0 1 15,1-1-3 1,-1-5 2-16,0-3 2 0,3-4-3 0,-1-7 0 15,1-5 7-15,0-1-6 16,2-8 2-16,-3-4-2 0,2-1-2 16,1-4 2-16,-3 1 1 15,-3 0-2-15,-2 0 0 0,-2 0 1 0,0 0-1 16,-1 2 0-16,-2-3 7 15,-2 3-9-15,-1-3 4 0,2-1 12 16,-1-2-9-16,1-2 0 0,0-5 0 0,0-5-4 16,0-3 4-16,1-2-3 15,-1-2-1-15,0-3 2 0,0-3-3 16,2-3 0-16,-1-1 0 15,1-2 6-15,0-1-8 0,0 1 2 0,-3-3 0 16,1 0 0 0,-2 3 0-16,-3-1 2 0,1-1-2 0,-4-1 0 15,1-2 13-15,-1-5 0 0,-1-1 0 0,0-1-6 16,0-6-3-1,-1 2 3-15,-3-1-5 0,0 1-3 0,-2 1 2 16,-1 2 6-16,-2-2-2 16,2 2 4-16,-2 1-3 0,1 0-3 15,0 3 10-15,-1 0-7 16,-2 1-2-16,0 0 4 0,-4 1-5 0,0-1-6 15,0 0 6-15,-1 1 2 16,-2-4-8-16,-2 1 6 0,-1 1 1 16,-3 3-6-16,0 3 4 0,-4 3 3 0,1 7-2 15,-3-1 6-15,2 2 1 16,-2 0-6-16,0-1 2 0,0 4-2 15,0 1-5-15,0 0 2 16,1 2 4-16,-2 2-6 0,0 1 2 0,-1 5 1 16,-1 2-3-1,0 2 2-15,1 5 1 0,-1 2-3 0,1 6 2 16,-1 9 0-16,-1 2-2 15,-2 5-12-15,1 5-8 0,-1 3-27 16,-2 6-10-16,4 8-38 0,-3 0-61 0,-3 12-50 16,-8-4-128-16</inkml:trace>
  <inkml:trace contextRef="#ctx0" brushRef="#br0" timeOffset="3400.004">3767 11773 641 0,'0'0'0'0,"-3"12"235"16,0 7-180-1,-2 11-5-15,-2 5-4 0,1 3-14 0,-2 1-8 16,-1-4-9-16,3-3-4 0,-1-4 8 0,2-3-9 16,2-5-3-1,0-5-3-15,2-7 2 0,-2-5-6 0,3-3 0 16,0 0 5-16,0 0-8 15,0 0 1-15,0 0 1 0,0 0-3 16,5-1 2-16,0-6 4 16,5-3-2-16,1-4 0 0,1 0 3 0,0-1-3 15,2 0 0-15,0 4 4 0,-2 1-5 16,1 5 0-16,0 3 0 15,-1 2 0-15,1 6 2 0,-3 5 2 0,1 3-3 16,1 2 0-16,-2 2 2 16,-1 1 0-16,0-1 1 0,-2 3 1 15,-1-1-3-15,-2 2 2 16,-1 1 0-16,-3 0-3 0,0 5 0 0,-4-5 8 15,-3 3-6 1,-3-4 0-16,-2 0 2 0,1-1-4 0,-1-4 0 16,-3-2 4-16,1-2-4 0,-1-3 0 0,-1-2 1 15,0-3-4 1,0-2-12-16,2-3-31 0,1-2-60 0,4-7-33 15,-1-5-168-15</inkml:trace>
  <inkml:trace contextRef="#ctx0" brushRef="#br0" timeOffset="3670.005">3735 11759 699 0,'2'-4'0'0,"3"0"238"0,3-5-106 0,4-4-43 16,3-3-12 0,2-4-5-16,4-2-10 0,2-1-32 0,1 0-15 15,-2-1-12-15,-2 3-2 0,-1 3 2 0,-3 4 0 16,-2 6-6-1,-2 4-39-15,-2 2-13 0,-2 2-32 0,-2 5 8 16,-1 3-19-16,2 6-45 16,-4 4-91-16,-3 0-123 0</inkml:trace>
  <inkml:trace contextRef="#ctx0" brushRef="#br0" timeOffset="4000.005">4156 11493 676 0,'0'-6'0'16,"0"2"257"-16,0 3-152 15,0-1-17-15,0 2-17 0,0 0-31 16,0 10-25-16,0 11-17 0,1 18 4 0,-1 11 42 16,1 7-25-16,3 5-7 15,1 2 2-15,1-1-3 0,1-4-7 16,-3-2 2-16,1-9-5 15,1-7 0-15,-2-5 1 0,-1-7-1 0,0-2-2 16,-1-5 1-16,0-3-1 16,0-2-24-16,1-5-3 0,-2 0-20 15,0-4-39-15,0 1-13 0,-1-6-63 0,-1-1-301 16</inkml:trace>
  <inkml:trace contextRef="#ctx0" brushRef="#br0" timeOffset="4590.006">4422 11786 901 0,'0'-1'0'16,"0"1"260"-16,-3-2-180 0,2 2-40 15,1-1-31-15,-3-1-1 16,3 2-5-16,0-1-6 0,0 0-51 0,0 0-18 15,3 1-71 1,2-1 18-16,1-1-145 0</inkml:trace>
  <inkml:trace contextRef="#ctx0" brushRef="#br0" timeOffset="6250.008">4758 11311 376 0,'0'0'0'0,"0"0"292"0,0 0-115 0,0 4-44 16,-1 5-71-16,-3 6-23 15,-2 11-19-15,0 7 8 0,1 3-3 16,1 2-13-16,1-2-4 15,-1-1-5-15,1-3-2 0,-1-3 2 0,3-3-2 16,-4-1-2-16,1 0-22 0,-2-2-19 16,2-1-20-16,-1 0-20 15,1-2-89-15,1-2-207 0</inkml:trace>
  <inkml:trace contextRef="#ctx0" brushRef="#br0" timeOffset="6480.009">4669 11362 529 0,'-5'-5'0'0,"3"2"331"16,2 1-219 0,-1 2-11-16,1 4-74 0,4 7-29 0,4 10 4 15,3 7 62-15,4 4-25 16,1 7 2-16,1-1-9 0,0-1-17 15,1-1-8-15,-1-4-1 16,0-3-5-16,-1-4-2 0,0-4-4 0,-4-4-30 16,0-4-38-16,-1-4-34 0,1-5-59 15,-2-2-235-15</inkml:trace>
  <inkml:trace contextRef="#ctx0" brushRef="#br0" timeOffset="6700.009">5083 11226 696 0,'0'-3'0'0,"0"3"385"16,0 0-271-16,0 0-38 0,0 3-23 0,0 10-30 16,0 8-14-1,-3 8 1-15,-1 4 5 0,0 0-10 0,0 1-3 16,-1-1 0-16,2 0-1 15,-1-2-2-15,1-6-80 0,-1-1 23 16,1-6-15-16,2-2-3 16,-2-5-40-16,3-1-129 0,-2-6-47 0</inkml:trace>
  <inkml:trace contextRef="#ctx0" brushRef="#br0" timeOffset="6920.009">4992 11275 557 0,'-4'-20'0'0,"2"9"337"16,-1 6-219-16,1 1-4 0,1 4-5 0,1 2-64 15,1 10-35 1,5 11-2-16,6 11 17 0,3 2-3 0,3 1-13 16,3-4 3-16,1-3-9 0,1-3-3 0,-1-3 0 15,0-3 5 1,-1-1-6-16,-3-3-33 0,0-2-13 0,-2-1-39 15,-1 0-16-15,-3-4-67 16,-4-2-318-16</inkml:trace>
  <inkml:trace contextRef="#ctx0" brushRef="#br0" timeOffset="7320.01">5504 11099 955 0,'0'3'0'15,"-1"14"187"-15,-1 11-160 0,-1 10 22 0,1 10 7 16,2 2-25 0,0-1-15-16,0 2-8 0,0-5-3 0,0-4-4 15,-3-9 3-15,1-6-4 0,-1-8 0 0,1-7-29 16,2-6 2-1,0-3-8-15,0-2-11 0,0-1-23 0,0-5-76 16,1-10 5-16,3-6 21 16,-3-5-43-16,1-4 71 0,-2-6 60 15,0-2 35-15,0-8-1 16,0-8 3-16,0 4 13 0,-1-4 20 0,0 7 21 15,1 10 19-15,0 10-14 16,0 13 32-16,0 10 8 0,0 4-33 16,5 10-23-16,2 13 0 0,4 12 22 0,3 7-35 15,1 6-14-15,1-2-10 16,1-6-4-16,-3-5-6 0,-1-7 0 15,1-6-4-15,-2-2-92 16,-2-5 14-16,-1-7-37 0,-1-2-153 0,-2-6-164 16</inkml:trace>
  <inkml:trace contextRef="#ctx0" brushRef="#br0" timeOffset="7530.01">5839 10931 817 0,'0'-1'0'0,"-1"1"389"0,-5 10-283 16,-3 13-70-16,-3 14-28 15,-2 13 8-15,3 5-1 0,-2 0-9 0,6-4-2 16,-1-5-4-16,1-5 0 16,1-7 0-16,0-2-78 0,2-10 16 15,4-6-15-15,-1-6-9 0,1-8 12 0,0-2-31 16,5-6-134-16,3-6 82 15,1-8-71-15</inkml:trace>
  <inkml:trace contextRef="#ctx0" brushRef="#br0" timeOffset="7700.01">5848 10935 458 0,'3'-57'0'0,"-1"14"239"0,-2 13-92 15,0 17-40-15,0 9-5 16,0 4 0-16,0 19-61 0,0 16-36 16,1 17 16-16,1 14-4 0,2 6-10 0,0 1-4 15,2 0 0-15,-4-8 1 16,0-7-3-16,2-9-2 0,-3-14-80 15,3-4 17-15,0-8-7 16,0-7-18-16,1 0-122 0,-1-9-45 0</inkml:trace>
  <inkml:trace contextRef="#ctx0" brushRef="#br0" timeOffset="8120.011">6053 10778 729 0,'4'2'0'16,"5"15"258"-1,0 12-121-15,0 16-51 0,-2 8-23 0,-2 9 2 16,0 3-28-16,-5-2-19 16,0-5-13-16,-2-10 1 0,-1-8-3 15,-4-4-5-15,-1-10-5 0,0-4-11 0,0-5-7 16,1-7 9-16,3-5 1 15,2-2-20-15,2-3-20 0,0 0-9 16,1-6-45-16,3-7 31 16,5-8 41-16,0-5-28 0,3-6-13 0,-2-5 26 15,2 0 47-15,1 1 6 16,1 4 3-16,-1 7 33 0,0 8 22 15,0 9 5-15,-1 7 12 16,0 6-30-16,-2 7 19 0,0 10-12 0,-2 4-26 16,0 0-13-16,-2 3 0 0,-1-4 0 15,-2-3-6-15,-3 3 4 16,-1-4-1-16,-8 1-5 0,-3 2 1 0,-4-3-4 15,-4 1-1 1,-1 1-4-16,0 0-21 0,0-3-23 0,4-1-37 16,4-5-52-16,4-9-137 15,1-2-371-15</inkml:trace>
  <inkml:trace contextRef="#ctx0" brushRef="#br0" timeOffset="8560.012">6357 11092 622 0,'6'0'0'15,"2"8"200"-15,-2 14-91 0,0 9-38 16,-2 9-14-16,0 11-8 16,-2 9-12-16,-1 3-12 0,-1 6-4 0,0 1-7 15,-3-4-8-15,-3-5-3 0,1-7 1 16,2-8-3-16,-1-7-2 15,3-2 0-15,0-6 1 0,0-4-29 0,1-7 20 16,-3-9 3 0,3-3 2-16,0-5 5 0,-1-1 1 0,1-2-4 15,-3-4 1-15,-1-6 4 16,1-6-6-16,-2-7-8 0,0-9 10 15,3-9-2-15,2-12 4 16,0-9-2-16,2-10-5 0,5-8 9 0,2-5-4 16,-1-1-3-16,2 1 6 0,2 8-1 15,-2 5 6-15,5 14 6 16,0 12 1-16,-3 15 3 0,0 13 0 0,-3 8 1 15,-2 8 0-15,-1 2-1 16,1 2-6-16,-2 8 7 0,0 6 0 16,-1 1-2-16,-2 8-6 15,-2 4-1-15,0 4-3 0,-6 4-5 0,-3 1 1 16,-3-3-4-1,1-2-63-15,2-6 17 0,-1-5-14 0,4-2-48 16,0-8-43-16,2-6-156 0</inkml:trace>
  <inkml:trace contextRef="#ctx0" brushRef="#br0" timeOffset="8870.012">6786 10677 1081 0,'-3'0'0'16,"-3"0"254"-16,-4 7-222 15,-3 6-15-15,-2 7-1 0,1 4 3 0,3 2-10 16,4 10-9-16,-1-3 0 16,3 3 4-16,2 0-4 0,-1-8 0 15,4 3 3-15,7-4-4 16,2 0-3-16,2-4-5 0,0 0-2 0,3-2 7 15,-1-4 2 1,0 0 2-16,0 3 0 0,-3-5 2 0,-1 1-2 16,-4 1 0-16,-3-3 2 0,-2 1-2 0,-5 2 0 15,-4 2 0 1,-6 1-33-16,-1 1-18 0,-4-3-28 0,-2 0-63 15,-3-2-60-15,-1-3-212 16</inkml:trace>
  <inkml:trace contextRef="#ctx0" brushRef="#br0" timeOffset="9120.012">6959 10365 897 0,'22'20'0'0,"1"6"267"0,1 7-184 16,-3 8-12 0,-2 7-2-16,0 6-7 0,0 4-14 0,0 5-18 15,-3 5-9-15,-5 2-10 0,-5 5-10 0,-4 1 4 16,-3 0-6-1,-6 4-52-15,-7-3-17 0,-6-1-42 0,-5 1-69 16,-9-1-69-16,-8-2-287 16</inkml:trace>
  <inkml:trace contextRef="#ctx0" brushRef="#br0" timeOffset="9600.013">3339 11543 869 0,'-13'19'0'0,"-1"13"195"16,-6 14-146-16,-1 14-5 0,2 15 8 0,4 10-20 15,5 7-13 1,9 7-4-16,3-2-4 0,12 3-2 0,8-1 1 15,12-5-1-15,7-7-11 16,11-7 3-16,10-10 0 0,4-8 2 16,9-9-6-16,1-8-102 0,2-9-69 0,-6-10-403 15</inkml:trace>
  <inkml:trace contextRef="#ctx0" brushRef="#br0" timeOffset="10950.015">10759 6105 698 0,'-1'-2'0'0,"1"2"286"16,-1 0-191-16,0 0-40 0,1 2-35 16,0 9-15-16,0 5 23 15,0 11 10-15,1 3-7 0,1 6-6 0,2 2-4 16,-1 3-2-16,0 1-9 15,1 1-5-15,0 0-4 0,-1-1 4 16,-1-9-5-16,0-3 0 0,-2-8 0 0,2-6 3 16,-2-1-15-16,2-6-15 15,0-4-23-15,0-2-45 0,3-3-50 16,-1-3-99-16,2-11-411 15</inkml:trace>
  <inkml:trace contextRef="#ctx0" brushRef="#br0" timeOffset="11380.015">11013 6020 981 0,'0'-2'0'0,"0"1"253"0,0 1-184 15,0 0-17-15,0 7-30 16,-4 3-13-16,-1 6 0 0,0 6 2 0,-2 2-1 15,1 4-4-15,-1 0-1 16,1-3-3-16,2-4-2 0,0-2 0 16,1-7 4-16,2-2-5 0,1 0 2 0,0-5-1 15,0-2-2-15,5-1 1 16,-2-1-5-16,4-1-9 0,0 0 10 15,2-4-1-15,3-6-3 16,1 0 5-16,0 0 0 0,1 0-2 0,-2 2 6 16,-2 3 0-1,-2 4 0-15,0 1-1 0,0 1 0 0,2 8-1 16,1 5 3-16,-1 4-1 15,0 4 0-15,-3 2 7 0,0-5-3 16,-4 0 4-16,1 1 2 0,-4-2-1 0,0 3-2 16,-2 3 4-16,-8-2-4 15,-1-1-4-15,-3 1 3 0,0-2-3 16,0-1-1-16,0-2 0 15,-1-4-1-15,2-1-2 0,0-3-14 0,2-2-33 16,3-2-44-16,-1-3-8 16,0-2-50-16,0-5-153 0,-1-5-76 15</inkml:trace>
  <inkml:trace contextRef="#ctx0" brushRef="#br0" timeOffset="11600.016">10983 6046 790 0,'0'-5'0'0,"3"-1"295"16,4-2-195-16,7-3-25 0,3-1-4 16,5-2-14-16,4-1-29 0,-1 1-19 0,2 0-7 15,-3 2 3-15,1 1-4 16,-5 1-2-16,0-1-49 0,-5 7-5 15,-5 1-33-15,-3 3 4 16,-3 4-44-16,-4 7-100 0,-3 2-110 0</inkml:trace>
  <inkml:trace contextRef="#ctx0" brushRef="#br0" timeOffset="12100.016">11394 5903 911 0,'0'-7'0'0,"0"3"234"0,-2 3-147 16,2 1-16-16,-2 0-19 16,0 6-39-16,0 9-7 0,-2 5-1 15,-2 4 0-15,-1 1 5 0,-1 1-3 0,-1-4-7 16,0-1 0-16,1-4 9 15,2-2-11-15,-1-1 4 0,2-4 3 16,4 0-6-16,-1-5 2 16,1-1-3-16,1 1-12 0,1-3 3 0,3 1 1 15,4-3-2-15,1 0 9 16,3-5 0-16,0-2-2 0,2-3 9 15,2 1-4-15,-1 0 0 16,0-1 0-16,-1 4 1 0,-1 2-1 0,0 3 0 16,1 1 1-16,-3 5-2 0,1 6 2 15,-1 5 1-15,-1 1-2 16,-1 2 0-16,-1 4 9 0,-4-2-3 0,0 2 8 15,-4 0-9 1,0-2-2-16,0 1 7 0,0 0-3 0,-4 0-6 16,0-2 4-16,-3 0-2 15,-3 0 0-15,-1 0 0 0,-2-3-1 0,-3-1-1 16,1-3 3-1,1-4-7-15,0-1-14 0,4-1 2 0,0-5-16 16,0-2-31-16,3 0-1 0,-1 0-29 0,-1-5-93 16,3-4-107-1,0-3-204-15</inkml:trace>
  <inkml:trace contextRef="#ctx0" brushRef="#br0" timeOffset="12330.017">11430 5894 740 0,'0'-6'0'16,"0"2"313"-16,0-1-219 16,3-3-31-16,6-2-21 0,5-2-6 15,5-4 3-15,3-1-6 16,-1 2-13-16,1 0-8 0,-2 4-8 15,-3-1 1-15,-1 1 3 16,-5 3-6-16,-4 3-3 0,-4 5-29 0,-3 2-60 16,0 12-22-16,-7 6-31 0,-3 5-139 15,-1 0-342-15</inkml:trace>
  <inkml:trace contextRef="#ctx0" brushRef="#br0" timeOffset="12720.017">11724 6200 988 0,'0'-1'0'0,"0"0"230"15,0 1-168-15,0 0-19 16,0 0-16-16,0 0-19 0,0 0-11 0,0 0 4 15,0 0-2-15,0 0-5 16,1 0-33-16,-1 0-38 0,3 1-34 16,-3 0-108-16,-7 2-308 0</inkml:trace>
  <inkml:trace contextRef="#ctx0" brushRef="#br0" timeOffset="13880.019">12183 5700 597 0,'-1'-4'0'0,"1"1"258"0,0 2-165 15,0-1-24-15,-1 2-14 0,1 0-17 16,-2 5-20-16,1 16-15 15,-5 8 12-15,1 13 15 0,-3 10-6 0,-2 2-10 16,-1 2 3 0,0-3-5-16,-1-6-8 0,1-6 5 0,-1-6-5 15,2-4-4-15,0-3 0 16,3-4 4-16,0-3-5 0,1-4-1 15,2-2-19-15,0-1-25 16,0-2-16-16,2-7-32 0,1 0-44 0,-1-3-84 16,0-2-66-16</inkml:trace>
  <inkml:trace contextRef="#ctx0" brushRef="#br0" timeOffset="14120.019">12011 5835 771 0,'0'-2'0'0,"0"2"300"0,2 3-244 0,2 6-8 16,1 3 38-16,4 7-16 0,2 1-13 0,2 4 5 16,5 2-16-1,0 1-16-15,0 0-3 0,1-3-12 0,-1 2-10 16,1-4-7-16,-1 0 4 15,-3-2 6-15,0-1-10 0,0-1-63 16,-3 0-3-16,0-3-60 16,-5-1-14-16,-1-3-71 0,-6-3-367 0</inkml:trace>
  <inkml:trace contextRef="#ctx0" brushRef="#br0" timeOffset="15080.021">12584 5710 624 0,'0'-13'0'16,"0"4"331"-16,0 3-230 16,0 2-23-16,0 4-20 0,-1 0-9 0,-3 13-38 15,-3 10-14 1,-3 13 6-16,-4 13 14 0,1 4-1 0,-3-1 1 15,4-2-7-15,-2-7-4 16,4-5-3-16,1-6-3 0,3-3 0 16,0-5 0-16,3-2-67 0,-1-4 1 0,0-2-36 15,3-4-75-15,-2-3-108 16,0-6-178-16</inkml:trace>
  <inkml:trace contextRef="#ctx0" brushRef="#br0" timeOffset="15320.021">12441 5756 658 0,'0'-12'0'16,"0"4"325"-16,0 6-218 0,0 2-5 16,0 0-51-16,3 9-37 15,4 7 38-15,2 7 6 0,2 5-18 0,2 4-2 16,1 2-9-1,2 1-14-15,1-2-8 0,1-2-1 0,1-2-4 16,0-1-1-16,-3-5 2 16,0 0-6-16,-4-5-55 0,-4-1-9 15,-4-2-36-15,-4-1-39 0,-1-2-20 0,-8 0-149 16</inkml:trace>
  <inkml:trace contextRef="#ctx0" brushRef="#br0" timeOffset="16950.023">13138 5421 570 0,'2'-12'0'16,"-2"7"254"-16,0 5-128 16,0 0-34-16,0 13-41 0,0 13-40 15,-3 13 27-15,1 11 8 0,1 6-2 0,-1-5-15 16,2 0-8-16,0-3-6 15,3-7-3-15,2-4-5 0,-2-3-7 16,1-5 0-16,-3-4 7 16,-1-2-9-16,2-6-25 0,-2-2-7 0,0-6-25 15,0-3 3 1,0-3-45-16,0-3-104 0,0-5-117 0</inkml:trace>
  <inkml:trace contextRef="#ctx0" brushRef="#br0" timeOffset="17150.024">13131 5390 699 0,'1'0'0'0,"1"3"277"0,1 14-216 0,3 9 22 16,0 13-24-16,3 9-18 15,1 3-9-15,2-5-18 0,1-2 0 16,1-6-7-16,-4-4-5 15,2-4-2-15,-2-5 0 0,-1-5-40 0,-2-4-13 16,1-5-19-16,-5-2-57 0,-1-4-198 16,-2-5-322-16</inkml:trace>
  <inkml:trace contextRef="#ctx0" brushRef="#br0" timeOffset="17570.024">13414 5288 638 0,'0'-17'0'0,"0"14"335"0,-1 6-221 16,-5 14-61-16,-5 17-38 15,-1 19 20-15,-3 8 8 0,1 5-18 16,4 1-4-16,-1-4-9 16,3-6-4-16,0-8-4 0,0-8-4 0,1-9 0 15,3-8 4-15,-2-7-5 16,3-5-16-16,2-5-7 0,-1-4-29 15,2-3-14-15,0-6-1 16,3-8 9-16,3-8 24 0,0-6 24 0,-1-4 8 16,2-6 4-16,0-4 1 0,1-8 3 15,4-4 11-15,-1-6-3 16,3-3 7-16,0-1 3 0,0 4 2 0,-1 5 4 15,-3 14 2 1,-3 12-1-16,-4 16 21 0,-3 9-2 0,4 7-11 16,-4 13-28-16,3 13 10 15,1 15 18-15,-1 7-12 0,-2 4-5 16,2 3-9-16,-1-2-4 15,-2-1 0-15,0-1-3 0,0-3-6 0,1-2 2 16,-1-7-2-16,1-5-50 0,2-4 0 16,-2-6-18-16,3-4-42 15,1-5 11-15,-2-6-54 0,4-4-325 0</inkml:trace>
  <inkml:trace contextRef="#ctx0" brushRef="#br0" timeOffset="18020.025">13709 5179 676 0,'-1'-4'0'16,"0"4"318"-16,1 9-249 0,0 13-60 0,-4 13 42 15,3 12 14-15,-2 8-31 16,1 2-14-16,0 1-11 0,-1-5 1 15,-2-2-6-15,1-4-3 16,-3-4 2-16,0-4 0 0,0-6-3 0,2-5 0 16,-2-5 0-16,2-7-11 0,1-7 1 15,3 0-12-15,1-5-19 16,0-3-10-16,1-1-5 0,5-3 9 0,2-12 25 15,3-5-4-15,2-6-6 16,0-6 14-16,2-2 12 0,-1-4 5 16,3-5 2-16,-2 6 6 15,0 1 8-15,-2 6 5 0,0 14 3 0,-1 2 7 16,-1 9-6-1,0 5 7-15,-1 5-9 0,2 10 7 0,0 10 11 16,-3 2-21-16,2 5-3 0,-6 2-1 0,-3-5-3 16,-2 0 16-1,-3 2-6-15,-6-6-7 0,-4 3 2 0,-5-1-8 16,-5 0-4-16,-4-1-3 15,-1-2-1-15,-2-4-2 0,3-3-38 16,2 0-5-16,5-5-41 16,6-6-37-16,7-4-59 0,3-3-196 0</inkml:trace>
  <inkml:trace contextRef="#ctx0" brushRef="#br0" timeOffset="18520.025">14030 5459 650 0,'8'18'0'16,"-1"8"250"-16,-2 7-147 0,0 5-19 0,0 9-10 16,0 7-2-16,-2 12-21 0,1 4-18 0,3 5-22 15,-3-2-3 1,-1 0-5-16,-3-3-6 0,0-5 6 0,-3-4-6 15,-1-10-40-15,0-10 26 16,0-8 9-16,-1-9 6 0,2-7 3 16,1-7 0-16,-1-3-2 15,0-5 2-15,-3-2 3 0,2-2-2 0,-3-9 1 16,-2-5 2-16,1-4-9 15,1-5 8-15,1-5-5 0,1-5-3 16,4-7 8-16,1-7-4 0,0-5-2 0,0-9 4 16,5-8-1-16,1-2-1 15,1-4 0-15,-1-1 0 0,2 3 0 16,2 3 0-16,-2 9-3 15,3 7 1-15,1 13 4 0,1 9 2 0,1 10-7 16,2 4 6 0,0 8-2-16,1 3-1 0,1 6 0 0,-1 3 15 15,0 8-10-15,-2 9 3 0,-6 6 1 0,-1 9-1 16,-5 2 0-1,-4 2-3-15,-9 3-3 0,-4-5 2 0,-4 1-2 16,-2-3-4-16,-2-3-21 16,1 0-10-16,0-8-38 0,3-3-17 15,4-4-26-15,3-7-37 16,1-6-55-16,5-3-22 0</inkml:trace>
  <inkml:trace contextRef="#ctx0" brushRef="#br0" timeOffset="18800.026">14524 5138 926 0,'8'-4'0'0,"-6"1"263"0,-2 3-184 0,-5 5 13 16,-5 7-56-1,-6 10-29-15,-4 7-4 0,0 4 4 0,0 2-4 16,3-5-4-16,8-5 2 15,2-1 1-15,5-1-2 0,1-2-2 16,1 0 2-16,4 3 0 0,3-1-1 0,1 3 1 16,4-2 0-16,-2-2 0 15,2-1 1-15,-3-4-2 0,0-3 1 16,-4-1 1-16,-1-5-2 15,-2 3 2-15,-2-4 1 0,-5 3-3 0,-5-1-33 16,-9 2-15-16,-2 4-39 16,-10-2-7-16,-3 3-68 0,-4-4-288 15</inkml:trace>
  <inkml:trace contextRef="#ctx0" brushRef="#br0" timeOffset="19370.027">10303 5516 672 0,'1'-5'0'0,"0"3"271"15,1 2-230-15,-2 7-21 0,0 7 29 16,0 12 14-16,-2 9-5 16,-1 13-11-16,1 11 4 0,-3 10 6 0,0 4-11 15,3 7-13-15,3-1-7 16,0 1-12-16,6-2-8 0,3-3-4 15,4 0 3-15,1-7-3 16,4-2-3-16,5-5 2 0,1-5 0 0,8-5-1 16,3-3 0-16,5-6 0 0,5-4-76 15,5-6-32-15,3-8-62 16,0-9-243-16</inkml:trace>
  <inkml:trace contextRef="#ctx0" brushRef="#br0" timeOffset="19930.027">14618 4665 937 0,'20'-23'0'16,"-8"8"206"-16,-1 4-144 15,-3 4-15-15,1 7-22 0,-1 10-17 0,2 18-5 16,4 18 14-1,3 19 17-15,4 7-8 0,1 4-8 0,4 2-8 16,1-4 2-16,-1-3-1 0,-3 1 0 0,-6-4-8 16,-4-2 2-1,-12 1 0-15,-2 3-8 0,-14 6 6 0,-10 8-6 16,-8 5-132-16,-13 8-20 15,-10-2-205-15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46:07.6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4531 6050 347 0,'0'-4'0'0,"0"-6"4"0,0-2-1 16,0-3-1-16,0-2-1 15,-3 0 7-15,-2-2 20 0,2-5 15 16,-2 2 8-16,0-2 19 16,-5 2 8-16,0 1-46 0,-3 1 23 0,-4 1 15 15,0 5-34-15,-1-1-3 16,-2 0-5-16,-3 0-2 0,0 1-2 15,-2-1 0-15,-1 5-1 0,-1-1 8 0,-2 0-3 16,0 5-3-16,0 1-7 16,0 2 2-16,0 3-13 0,0-1-4 15,0 1 3-15,0 6-6 16,1 7 0-16,1 3 0 0,0 7 1 0,1 3-4 15,1 7 2 1,1 2 2-16,2 5-2 0,2 5 1 0,2 5 0 16,1 6 0-16,1 7-2 0,3 1 2 0,2 3 0 15,4 0 0 1,6-4 1-16,1-3-2 0,8-9-3 0,6-4 4 15,7-4 0-15,7-5 0 16,4-6 4-16,8-1-5 0,4-9 2 16,3-5 4-16,-1-5-3 15,-1-5 4-15,0 1-4 0,-4-3-4 0,-2-1 4 16,0-4 0-16,-8-2-1 15,2-6 0-15,-4-3 0 0,0-3-2 16,1-6 2-16,2-5 0 0,3-5-1 0,-2-10 0 16,-2-3 1-16,-2-3 0 15,-5-6 2-15,-2 5-2 0,-8-2-1 16,-5 5 0-16,-4 4 16 15,-5 1-1-15,0 0 3 0,-8 0 5 0,-5 2-5 16,-7 2-3 0,-1-2-6-16,-6 3-5 0,-1 1 1 0,-2 4-4 15,-2 5-2-15,-3 4 2 0,1 10-1 0,-1 1-10 16,1 6-3-1,-1 3-23-15,1 6-8 0,1 8 0 0,4 5-38 16,2 10-80-16,1 3-121 16</inkml:trace>
  <inkml:trace contextRef="#ctx0" brushRef="#br0" timeOffset="1150.001">15688 8746 601 0,'1'-22'0'15,"-1"0"108"-15,-3-2-47 0,-5 1 1 0,-5 0-14 16,-3-3-8-16,-7 2-16 15,-3 2-7-15,-5 0-12 0,-3 0 1 16,-1 5-2-16,-3 3-5 16,2 5 2-16,-1 4 3 0,-1 2-6 0,1 3 3 15,-4 3-4-15,1 8 0 16,-4 6 2-16,2 3 2 0,4 6 0 15,1 4 1-15,-1 6 4 16,4 6 20-16,0 6 10 0,3 4-6 0,6 5 2 16,4-1-12-16,7 4-9 0,5-3-9 15,8 3 1-15,2-1 0 16,9-1-4-16,9 0 2 0,4-4 4 0,7-5-4 15,8-5 2 1,2-2 0-16,6-6-4 0,3-3 2 0,2-6 0 16,4-7-1-16,1-6 0 15,2-8 4-15,3-6-4 0,2-8 0 16,-2-9 16-16,-4-5-12 15,-7-2 7-15,-6-5-7 0,-6-3 1 0,-9-5 6 16,-4-6 8-16,-5-6 5 0,-9-5 0 16,0-5-5-16,-2-3-9 15,-5-2 0-15,0-1 0 0,-1-3-1 0,-3-2-1 16,-1 5-3-16,-2 0-7 15,-4 10 4-15,-3 6-1 0,-1 7-1 16,-6 7 0-16,-1 7 0 16,-4 7-22-16,-3 6 6 0,-8 9 0 0,-4 6-26 15,-7 6-19-15,-8 11-22 0,-6 9-68 16,-11 5-101-16,-7-3-143 15</inkml:trace>
  <inkml:trace contextRef="#ctx0" brushRef="#br0" timeOffset="2100.003">4617 8497 690 0,'-20'-22'0'16,"2"3"180"-16,0-5-141 0,-1 2-20 16,0-3-13-16,-1 0 1 15,0 0 0-15,-3-2-5 0,2 1 5 0,-5-2-5 16,-3 5 0-16,-1 3 1 15,-5 5 1-15,-1 8 3 0,-2 4 13 16,-2 3-3-16,4 11-2 0,-1 6-5 0,-1 9-1 16,0 10-4-16,-3 11 1 15,-1 13 0-15,1 13 3 0,3 9 18 16,7 8-1-16,7 4-18 15,7 1 3-15,7-4-5 0,5-5-4 0,5-7-1 16,10-9 3 0,4-10-2-16,10-6-2 0,10-9 0 0,9-9 11 15,14-12 3-15,7-13-2 0,7-11-5 0,3-8 5 16,-2-12 4-1,-3-6-5-15,-4-3 2 0,-6-2 2 0,-5-5-1 16,-8-1 7-16,-5-5 3 16,-6-3-9-16,-4-1 0 0,-7-4 1 0,-3-4-4 15,-7 1-6 1,-3-3 1-16,-9-4-3 0,-2 4-3 0,-9-4 3 15,-9 6 3-15,-4 4-5 16,-10 1 8-16,-4 10-1 0,-4 0-6 16,-5 8 3-16,-1 4-1 0,-1 8-8 0,4 8 3 15,-1 6 0-15,4 5 0 16,1 12-19-16,1 12-18 0,0 7-47 15,3 13-21-15,-3 4-53 16,-2 0-231-16</inkml:trace>
  <inkml:trace contextRef="#ctx0" brushRef="#br0" timeOffset="4580.006">16455 8494 509 0,'17'-24'0'16,"-3"-2"144"-16,-4 4-99 15,-7 0 5-15,-2 3 2 0,-4 2-22 0,-8 0-18 16,-2 2-9-16,-6 1 2 0,-1 6-2 16,-2-1-3-16,-1 3 0 15,0 3 4-15,-2 1-4 0,-2 2 0 0,-5 0 2 16,1 4-19-1,-4 3 13-15,1 5 6 0,0 2-4 0,-3 6 4 16,-2 6 1-16,-2 5 8 16,-4 5 19-16,3 6 2 0,1-1 0 15,7 0-10-15,8-2-5 0,4-5 0 0,6 2-5 16,4-3-8-16,0 0 0 15,4 0 3-15,2 1-5 0,4 0-4 16,-1-2 4-16,3 0 2 16,0 0-5-16,0 3 2 0,0 0 9 0,0-1-6 15,6 1 6-15,2 1 0 16,5-1-7-16,3 0 6 0,4-3-4 15,7-4-6-15,4-1 2 16,6-3 8-16,5-4-9 0,4-4 0 0,5-3 7 16,0-5-8-16,1-4 2 0,-4-1 8 15,-3-3 2-15,-3-5 18 16,-4-4-5-16,-3 0-6 0,-6-2-7 0,-3-4 0 15,-3 0-3 1,-6-4 5-16,-4-3 3 0,-3-3 14 0,-4-5-4 16,-2-4-2-16,-1-5-5 15,-1-6-8-15,-2-4-4 0,2-4-4 16,-1-3 0-16,-1-2-1 15,0 0-1-15,0-1 2 0,0 1-1 0,-4 4-4 16,-4 3 4-16,-4 5 0 0,-1 7-2 16,-3 4 0-16,-2 9 1 15,0 3-1-15,-3 8-7 0,-3 5-18 0,-6 8-68 16,-5 4-2-16,-7 13-29 15,-5 6-95-15,-6-2-95 0</inkml:trace>
  <inkml:trace contextRef="#ctx0" brushRef="#br0" timeOffset="5880.008">4528 10972 656 0,'-15'-17'0'0,"1"4"156"0,2-3-131 0,-2-2-18 16,-2 0-5-1,-2 1 3-15,1-1-3 0,-5 0-2 0,1 3 0 16,1-2 4-16,-3 2 2 16,3 3 19-16,0 1 4 0,2 3-8 15,3 2 0-15,1 0 0 16,1 2 7-16,-1-1 5 0,0 0-16 0,-3 4 1 15,1-1 4-15,-2 2 0 16,-4 5-3-16,-2 11-10 0,-4 7 1 16,-2 11-2-16,0 9-4 0,-1 7 3 0,2 10-6 15,0 4-1-15,3 0 0 16,4 5 1-16,1-1-1 0,5-5 2 15,7 1-3-15,5-3 2 16,4-4-3-16,7-2-2 0,6-6 7 0,5-3-3 16,9-7 0-1,7-2-1-15,7-6 4 0,8-3 1 0,5-8 3 16,6-7 2-16,1-6-3 15,0-6 3-15,-1-4-2 0,-7-6 1 16,-2-5 11-16,-6-3 5 0,-3-2-2 0,-1-6-2 16,0-4 5-16,-4-2-12 15,0-10-1-15,-1-3-4 0,-3-4-6 16,-3-4 7-16,-3 0-4 15,-8-3-2-15,-7 0 6 0,-4-2 1 0,-6-2 1 16,-2 1-1-16,-10 1-2 16,-6 3 0-16,-6 5 1 0,-5 4-1 15,-4 6-7-15,-7 3 2 0,-3 5 1 0,-4 6-8 16,0 5 8-16,-1 5-5 15,2 4-2-15,1 6 3 0,3 5 0 16,-3 7-58-16,2 14-13 16,-2 11-20-16,-3 10-21 0,2 8-41 0,-3 4-126 15,1-1-426 1</inkml:trace>
  <inkml:trace contextRef="#ctx0" brushRef="#br0" timeOffset="8090.011">17161 8579 607 0,'-10'-19'0'16,"0"-3"236"-16,0 3-168 0,-2 1-25 0,-1-1-7 15,1 7-10-15,-2-5-14 16,2 6-8-16,-2-1 1 0,-3 1 0 15,2-1 1-15,-3 3 1 16,0 1-1-16,0 3 0 0,-2-2 5 0,2 4-4 16,-5-2-3-1,-2 2 11-15,3 2-1 0,-5 1-9 0,1 0 4 16,0 6-1-16,-1 4 3 15,-1 6-3-15,-2 5-4 0,0 1-5 16,0 7 2-16,1 0 5 0,1 3-8 0,5 0 1 16,3 1 3-16,4 3-3 15,3-2 2-15,2 2 0 0,6 0-1 16,0-1 0-16,1 1 2 15,3 1-4-15,-2 1 4 0,0 1 1 0,1 2-4 16,-3 0 2-16,2 1 3 16,0-4-5-16,-1-4 2 0,4-2 1 15,0-2-3-15,0-1 0 0,7-2 1 0,1 2-4 16,4-1 6-16,1 0-1 15,3-2-1-15,3-1 0 0,4-1 8 16,3-2-4-16,2-2 2 16,2-2-2-16,1-6-6 0,0 1 4 0,-2-5 4 15,0-2-8 1,-2-4 4-16,-3-2 4 0,-1 0-6 0,1 0 0 15,-3-6 10-15,-1-3-7 16,1-2 2-16,0-6 5 0,-1-2-2 16,3-1 8-16,-3-3-5 0,0-2-1 0,-2-4 4 15,-2-3-5-15,1 0-3 16,0-4 9-16,-3 0 0 0,-2-1 2 15,-1-1 4-15,-3 3-8 16,-2-1 1-16,-2 0 3 0,-2 2-5 0,-2-4-2 16,0 3 3-16,0-3-6 15,-5-3-3-15,-1 0 2 0,0 3-2 16,-2-4-2-16,-2 1 1 15,-1 3-1-15,-3-3-1 0,-2 1 4 0,0 4-5 16,-3 3 0-16,1 4 2 0,1 5-2 16,-4 3-4-16,4 6 3 15,0 7-6-15,-4 3-33 0,-5 7-26 0,-5 10-25 16,-6 10-44-1,-5 7-12-15,-6-2-131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48:42.5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11945 9119 450 0,'-16'-8'0'0,"3"2"137"0,1 0-91 15,0-2-17-15,2 0-1 16,-1 0-7-16,-1-2 8 0,1-2-3 16,0 0-9-16,0 0-7 15,-2 0 0-15,1 0-2 0,-1 1-6 0,-2 0 4 16,-2 2-4-16,-2-1-1 15,-2 5 3-15,0 0 9 0,1 0 1 16,-1-2 10-16,-2 0-3 16,0-1-2-16,0 0 3 0,-2 2-2 0,0-1-1 15,-1-1 6-15,-1 0-9 0,-2 2-5 16,0-1 1-16,-2 4-5 15,-3-2 0-15,2 3 5 0,-5 2-7 0,1-1-3 16,-2 0 5 0,1 1 0-16,0-3-2 0,2 1 4 0,-1-1-4 15,1 0 0-15,2 2 0 16,-4 0 0-16,5 1-6 0,-2 0 2 15,-2 0 7-15,1 5-4 16,-2-2 1-16,-2 4-1 0,0 1 0 0,-1 0 5 16,1 2-2-16,2-2-2 0,1 1 2 15,-2 0 0-15,3 2-4 16,-2-2 4-16,2 1-2 0,1 0-2 0,-2 0 8 15,0 2-8-15,-2 2-1 16,0 3 3-16,0 3-1 0,-2 2 2 16,1 2-1-16,-1 3-1 15,0 1-3-15,2-1 3 0,0 2-5 0,1 0 0 16,2 2 2-16,1-1 3 0,1 1-5 15,0-1 2-15,1 1-1 16,1 0 0-16,-1-1 0 0,-1 3 2 0,2 3-2 16,-3 3 2-1,1-1 2-15,0 2-1 0,0-2 4 0,1 5-3 16,1 1-5-16,-1 2 2 15,3 0 11-15,0 0-8 0,2-3 1 16,-2 1-2-16,2 2-2 16,-2-2 2-16,4-1 0 0,2 0-5 0,1 3 4 15,-1 0-2-15,2 3 0 0,0 1 0 16,3-3 5-16,0 3-9 15,-1-1 5-15,3-1 0 0,1 3-2 0,0-3 2 16,4-1 3-16,0 1-4 16,2-1 0-16,1 1 7 0,1 3-9 15,0 1 4-15,1-1 5 16,1 0-7-16,0 1 0 0,2-2 5 0,-1 2-6 15,1 0 2 1,1 0 0-16,2 2-1 0,-2-4 0 0,2 1 1 16,0-1-1-16,0 2 0 0,3-3 3 0,1 1-2 15,-1 0 0 1,1-2-1-16,3 2 0 0,-2 1 0 0,3-2 2 15,0 1-2-15,0-1 0 16,1 1 2-16,1-4-3 0,1 0 0 16,2 0 2-16,0-2-2 15,2 0 2-15,1-2 3 0,0 2 0 0,2-3 2 16,3 1-6-16,0 1 0 0,-1-4 0 15,2 0 3-15,-3 2-3 16,4 0 0-16,-2-2 2 0,3 2-3 0,0 0 1 16,-3-4 1-16,4 1-2 15,-2-2 2-15,2 1-1 0,1-1 0 16,-1-2 0-16,2 1 1 15,4 0-1-15,0-4 0 0,3 3 1 0,0-3-1 16,2-1 0 0,-2 0 0-16,-1-2-1 0,1-2 2 0,-1 0 1 15,2 1-2-15,-1-3 0 0,1 1 0 0,-1-2 0 16,2 0 0-1,0-1 2-15,5-2-3 0,-1 1 2 0,3-2 0 16,-1 1-1-16,4-1 0 16,-1-2 1-16,2 0-1 0,-2-3-1 15,0 3 2-15,0-2-2 16,0 0 1-16,-2-1 0 0,0-2 0 0,0 0 1 15,0-3 1-15,0-1-4 16,2-3 4-16,1-3 1 0,0-1-5 16,4-1 1-16,0 0 1 0,1-3 0 0,0-5 1 15,1-1-1-15,-2 0 0 16,1 0 0-16,-3-2 1 0,-3-1-2 15,-1-2 1-15,-3-2 2 16,-2 0-4-16,1-4 4 0,0 3 0 0,0-5-3 16,4 1 2-1,-2-4 3-15,-2-1-6 0,2-1 1 0,-2-3 3 16,0-3-3-16,1-1 2 0,1 1 0 0,-3-6-2 15,1-2 2 1,0 2 1-16,-3-4-3 0,1 4 2 0,-3-2 5 16,-5 0-3-16,0 0 4 15,-3 0-2-15,-3-1 1 0,1-1 0 16,0-3 0-16,-1-3-3 15,0-3 1-15,0-2-2 0,-1-2-1 0,-1-1 2 16,0-2-3-16,-3 2 0 16,0-1 0-16,1 0 4 0,-6-1-3 15,2-1 9-15,1-2-8 0,-3 0 1 0,1 1 2 16,-4 1-1-16,1 0 0 15,-5 1 3-15,3-1-1 0,-3-1-2 16,2-1 4-16,-1-4-5 16,0 2-5-16,-1-1 4 0,-1-2-1 0,0 1-1 15,0-2 0 1,0-2 2-16,-3 2-2 0,1-1 0 0,-4 2 2 15,0 3-3-15,-1 2 2 16,-5 2 7-16,2 3 2 0,-7 3 3 16,4-1-8-16,-5 6 3 0,-1-3 0 0,2 1-3 15,-4 3-6-15,1 1 2 16,3-3 6-16,-5 1-7 0,5 0 0 15,-3-3 2-15,0 1-3 16,1-4 2-16,2 1 0 0,-3 1-1 0,1 2 0 16,-1 5 2-16,-2 3-3 15,-2 4 2-15,-3 1 1 0,-1 3-2 16,-2 4 0-16,0 1 19 0,-2 2-12 0,0 0 0 15,1 0-3-15,0 1-1 16,0-2-1-16,0 1 1 0,1-2-5 16,1 1 4-16,0-2 1 15,1 1-4-15,-2-1 2 0,2 2 2 0,-1 2-3 16,-1 1 0-1,1 1 11-15,0 0-11 0,0 2 0 0,-1-1 7 16,2 0-5-16,-2-1 0 16,-1 2-1-16,1-3-2 0,-2 3 2 15,0 1-1-15,-2-2-1 0,0 0 2 0,-1 4-2 16,0-3-2-16,0 4 5 15,-2 6-4-15,-1 1-22 0,-1 5 10 16,-2 2-9-16,-3 4-28 16,1 1 1-16,-3 5-14 0,-3 4-27 0,-4 4-13 15,-3 4-4-15,-5 3-83 16,-4-1-77-16,-9-2-75 0</inkml:trace>
  <inkml:trace contextRef="#ctx0" brushRef="#br0" timeOffset="3330.004">16000 9381 490 0,'-4'-14'0'0,"1"0"120"0,-1 0-58 0,-3-1-15 15,0 3-5-15,-3-1-3 16,-3 2-6-16,-1 1-11 0,0-1-2 15,-1 0-11-15,0-1 6 16,1 0-1-16,-1-1-4 0,1 0-5 0,-1 1-6 16,-1-1 2-16,0-2 2 0,1 2-4 15,-3-2 2-15,-2 0 2 16,0 1-3-16,-5-3 0 0,-2 0 4 0,-2 2 11 15,-2 2 1 1,-3 0 2-16,0 1 11 0,-2-2 0 0,0 4-7 16,-1 0-5-16,-2 1-4 15,1 1-5-15,-1 1-5 0,0 0 8 16,-3-1-3-16,4 0-4 0,-4-1 3 0,0-4-1 15,2 3 1-15,-2 1 5 16,0 2-6-16,-1 0-3 0,0-2 9 16,-1 4-5-16,2-1-5 15,-3 4 3-15,1 2-1 0,-1-1-8 0,-3 0 8 16,3 1-3-16,0-1-1 15,0 1 0-15,1 0 15 0,1 0-8 16,-2 1 4-16,-1 2-4 16,1 1-2-16,2 4 4 0,0-2 1 0,2 2-2 15,1 4-3-15,-2-2-1 0,4 4-6 16,0-1 4-16,0 2-1 15,0 4-1-15,-1 2 1 0,0 3-1 0,1 2 0 16,0 3 0 0,0 3 2-16,-2 2-3 0,1 1 2 0,0 5 4 15,0-1-7-15,3 3 4 16,-4 3-1-16,1 0-1 0,-1 3 0 15,2 4 1-15,1-1-2 16,1 2 2-16,7-2 0 0,-2 0-1 0,4-3 0 16,1-2 4-16,2 0-1 0,2 3 7 15,1 2-5-15,0 4-2 16,1 1 5-16,-1 2-3 0,0 1-4 0,1 3 5 15,1 1-4-15,1 1-3 16,4 1 2-16,2-3 4 0,2 1-6 16,2-1 2-16,2-2 4 15,2 3-6-15,1-2 2 0,0 3 7 0,0 1-8 16,3 0 0-16,0 0 10 0,0 1-7 15,0-4 1-15,3 1-2 16,1-2-2-16,4 1 0 0,1-1 8 0,-1 0-9 16,3 2 2-1,1-3 5-15,1 1-3 0,1-3 3 0,4-2-2 16,0 2 4-16,2-3-2 15,1 1-1-15,1 0-2 0,1-1 2 16,4-1-2-16,0-3-3 16,3 0 0-16,2-5 10 0,1-1-7 0,2 1 3 15,-1-1-3-15,2 0-2 0,1-1 2 16,1 0-2-16,1-2-1 15,2 3 0-15,4-5 5 0,-4-1-8 0,3-5 6 16,1-1-3-16,-1-3-3 16,2 0 6-16,1-1 0 0,-1-1-2 15,1-4 2-15,0-2-1 16,3 0 0-16,0-3 2 0,-2-2 1 0,3 0-5 15,-1-3 0 1,-1-2 7-16,-1 1-7 0,1-2 4 0,-1 2-3 16,-1-1-2-16,1-3 2 0,-1 2 3 0,0-7-7 15,1 1 6 1,-1-5-1-16,-1 1-2 0,3-2 0 0,-2-4 7 15,1-2-5-15,-2-1 1 16,0-1-1-16,0-3-4 0,-1 1 4 16,-1-2-1-16,0-1-2 15,-3-2 2-15,2 2 0 0,2-5-2 0,-1-3 2 16,1 0 4-16,0-7-9 0,1 0 7 15,2-4-2-15,-1-2-2 16,-1 1 2-16,0-4 0 0,-1 2 1 0,-2-3 6 16,1-3 0-16,-2-4 1 15,3 0 6-15,-5-3-3 0,1 2-6 16,0-5 12-16,3-4-8 15,-1-1 0-15,1-3-1 0,-2-3-4 0,-1-1-5 16,-3-3 0 0,-1 0 7-16,-3-1-10 0,-3 0 5 0,-3 0 0 15,-2-1-2-15,-1-3 0 0,-5 0 11 0,-2 0-6 16,-2 0 4-1,-2-2-3-15,-2-1-3 0,-1-3 3 0,1-1-5 16,-6 2-2-16,-1-1 2 16,-3 2 4-16,-2 4-8 0,-2 2 5 15,-6 2 0-15,-3 1-1 16,-2-1 7-16,-2 0-5 0,-1-2-6 0,-2 2 6 15,-3 2-1-15,2 0-3 16,-2 3 2-16,0-3 0 0,-2 0-2 16,-1-1 2-16,0 0-1 0,-2 3 0 0,-1 0 0 15,-2 3 2-15,-1 3-3 16,-3 2-1-16,0 2 5 0,-3 6-6 15,1 0 6-15,-3 3-3 16,3 0 0-16,-2 4 0 0,-3 0 0 0,2 2 0 16,-5 3-1-1,1 0-2-15,-2 3-7 0,-3 2 5 0,-3 4-6 16,-4 6-13-16,-5 4-3 0,-3 6-9 0,-4 3-17 15,-5 1 11 1,-2 0-11-16,-3 1-2 0,0 0 6 0,0 4-21 16,0 2-66-16,-3 4-27 15,-10-1-139-15</inkml:trace>
  <inkml:trace contextRef="#ctx0" brushRef="#br0" timeOffset="5370.007">17008 5460 689 0,'3'8'0'0,"-1"3"0"16,3 5 85-16,1 0-39 0,-4 1-3 0,3-3-16 15,0 0-5-15,1-1-11 0,1-3 3 16,-1-1-3-16,1 1-5 16,-1-5 2-16,1 0-1 0,-1 2-5 0,4-2 19 15,1 0-6-15,2 1-10 16,3-3-1-16,2 0 2 0,1-1-5 15,2-2 3-15,3-3 0 16,0-4 6-16,6-4 8 0,2-4 3 0,3-3 7 16,3-6 2-1,2-7 0-15,4 0-8 0,5-5 4 0,1-1-4 16,6 1-2-16,4-2 1 0,3 0-6 0,6-2-9 15,4-1 6 1,3 2-9-16,3-3 1 0,4-3 3 0,2 1-5 16,2 1-2-16,2-3 0 15,1 5 6-15,-1 0-8 0,-3-1 4 16,-4 3-3-16,-8 1-2 15,-5-1 6-15,-7 7-5 0,-7 1-10 0,-5 5 4 16,-9 8-3-16,-5 2-31 16,-7 6-1-16,-6 8-15 0,-6 2-44 15,-10 2-15-15,-7 10-105 0,-13-2-89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52:52.5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10386 3785 519 0,'-1'2'0'0,"-1"-1"0"15,2-1 365-15,0 0-314 16,0 0-22-16,0 0-9 0,0 0-3 0,0 0-3 16,0 0-10-16,0 0-6 0,4 0 4 15,-1 1-3-15,3 2 2 16,2 0 13-16,2 0 3 0,4-1 2 0,2 0 4 15,4 1 2-15,1-3-1 16,1 0-4-16,-1 1-4 0,0-1 1 16,-1 1 4-16,2 0-3 15,0 0-4-15,-2-1-4 0,0 1-1 0,0-1-5 16,1 0 2-16,3 0-4 0,0 0-2 15,2-3 0-15,3 1 8 16,2-3-8-16,7 1 0 0,1 2 12 0,1 0-11 16,4 1 1-1,-2 1-1-15,1 0-1 0,-2 0 0 0,2 1 12 16,0 1-6-16,2 0 5 15,2 0-1-15,-5 0-7 0,2-2 4 16,-3 0-4-16,-1 0 0 16,1 0 0-16,0 0-2 0,0 0 1 0,0-1 2 15,1 0-3-15,-1 1-2 0,3 0 2 16,-2 0 7-16,3 0-5 15,-1 0 3-15,0 2-1 0,-1 1-3 0,1-1 2 16,-1-1 0-16,-1 0-6 16,4-1 4-16,-3 0 13 0,0 0-8 15,-1 0 3-15,-1 0-4 16,-1-1 3-16,0 0-1 0,-2-2-5 0,-3 1-4 15,2 2 2 1,-2-1 6-16,3-2-8 0,2 3 2 0,-1-1 4 16,-1 1-7-16,5-1 4 0,-1 0 0 0,4 0-3 15,-1 0 2 1,0 1-1-16,0-2-2 0,1 1 4 0,-2 1-1 15,-3 0-1-15,-1 0 0 16,-5-3 1-16,0 1-2 0,0-1 2 16,-2 1 0-16,-1 0-1 15,-1 0 0-15,2 1 2 0,-1-1-3 0,1-1 2 16,0 1 2-16,-3 0-6 0,2 1 6 15,-3 0-4-15,0 1-2 16,-3-3 6-16,-3 3-3 0,-3 0-1 0,-4-3 2 16,-1 3 1-16,-6 0-2 15,0 0 0-15,-2 0 1 0,-4-1-2 16,1 1 2-16,-4 0 1 15,0 0-4-15,0 0 4 0,0 0 0 0,0 0-4 16,0-1 4 0,0 1 1-16,0 0-4 0,0 0 2 0,0 0-1 15,0 0-6-15,0 0 3 0,0 0-2 0,0 0-5 16,0 0 8-1,0 0-4-15,0 0-3 0,0-2 8 0,-1 1-8 16,-2-1-6-16,0-1 10 16,-1 0-5-16,-1-1-3 0,-2 0 8 15,0-4 1-15,-1 2-6 16,-2-2 9-16,1 1-5 0,-2 1-4 0,-3-1 6 15,0 1-4-15,-1-1 0 16,0-2 6-16,-2 2 2 0,3-1 0 16,-2-2-1-16,1-1 3 0,2 0-4 0,0-1 4 15,3 1 10-15,-1-1-1 16,2 1 0-16,1 2-1 0,0 0-6 15,1 0 4-15,-2 3-8 16,0 0 0-16,0 1 3 0,-1 0 0 0,0 0-6 16,1 2 3-1,4-1 3-15,-1 3-6 0,4-1 3 0,2 2 2 16,-1 0-4-16,1 0-5 0,1 0-2 0,2 7 2 15,3 3 6 1,3 5 2-16,2 1 0 0,2 2 1 0,-1 1-2 16,1 0 0-16,2 0 5 15,1-4-3-15,0 0-2 0,3-2 0 16,0-2 12-16,-1-2-10 15,5-1 4-15,-5 1-4 0,3-2-4 0,-4-1 4 16,0 0 2-16,-3-1-5 16,0-1 2-16,-3 1 0 0,-4-1-2 15,0-2 2-15,-2 1 2 0,-4-3-4 0,3 1 2 16,-4 1 8-16,0-2-6 15,0 0 4-15,0 0-4 0,0 0-2 16,0 0 8-16,0 0 0 16,0 0-1-16,0 0 8 0,-4 0-8 0,3 0-7 15,-5 0 3 1,0 1-5-16,0 2-3 0,-4 2 6 0,0 3-2 15,-2 4 0-15,-1 2 0 16,-2 2 0-16,1 1-3 0,-3 0 6 16,0 2 0-16,2-1-4 0,-1-1-1 0,1-1 3 15,-2-2-2-15,4 0 1 16,0 0 0-16,-2-4-5 0,4 0 5 15,-2-1 0-15,3-2 0 16,-1-1-4-16,1-1 4 0,3-1 0 0,0-1-14 16,3 1 8-16,-2-1-5 15,3 0 2-15,0 1-3 0,0-1-9 16,0-2 3-16,1 5-2 0,-1-2-12 0,3 0-8 15,0 0-30-15,0 1-32 16,0-3-9-16,0 2-37 0,2-4-216 16</inkml:trace>
  <inkml:trace contextRef="#ctx0" brushRef="#br0" timeOffset="18000.025">13201 10943 604 0,'-6'-17'0'0,"5"5"121"15,-3-5-68-15,1 5-7 16,0-2-18-16,-2-1-17 0,2 4-4 0,-1-3 4 16,0 1-6-1,1 0-5-15,-2-2 0 0,-2 1 1 0,-1 2-1 16,0-3 0-16,1 1 6 0,-1 2-8 0,0 0 4 15,2 0 2 1,-4 2-5-16,2-1 2 0,-2-2 0 0,-1 3-2 16,2-2 2-16,0 0 0 15,-3 1-1-15,0-1 0 0,-1-2 14 16,-1 2 14-16,0 0 3 15,-4 0-7-15,-2 3 0 0,2-1 2 0,-2 3-12 16,-2 2-9-16,-1 0 3 16,3 0-8-16,-4 1 0 0,0 1 6 15,-2-2-6-15,0 5 0 0,0-2 0 0,-2-1 3 16,1 0-3-16,-3-1 0 15,-1 0 3-15,0 1 2 0,-1-2 14 16,0 0-1-16,1 2 3 16,3-1-1-16,0 3-9 0,-2 1-9 0,4 0 4 15,-4 0-5 1,3 0-2-16,0 0 2 0,-2 1 1 0,-1 2-2 15,0-1 0-15,1-1 2 16,-2 0-3-16,3 1 2 0,-3-1 3 16,3 2-5-16,0 0 2 0,4 0 7 0,-2 3-9 15,2 2 2-15,-2 0 2 16,-4 4-4-16,2 1 2 0,0-2 1 15,-3 2-4-15,4 1 4 16,-3 0 0-16,3 1-3 0,3 0 2 0,-2-2 5 16,3 3-4-16,1 0 3 15,1 0 3-15,-2 3-5 0,1 1 3 16,-1 0-2-16,-1 3-6 0,-1 2 4 0,-1 1 3 15,-2 3-6-15,3 2 2 16,-3-3 4-16,1 3-7 0,3 1 4 16,-1 0-1-16,1 1-2 15,3-3 0-15,0-2 2 0,0 0-2 0,4 1 2 16,0 0-1-1,-1-2 0-15,2 4 0 0,0-3 1 0,0 1-1 16,3 0 0-16,-1 0 0 16,-2 0-4-16,5 1 8 0,-2 0-2 15,3 1-2-15,3 1 0 0,-1 1 4 0,0-1-4 16,1 4 0-16,-1-1 0 15,0 1-2-15,-1 3 4 0,1-3 0 16,2 3-2-16,-1-2 0 16,3-1 2-16,1 2-3 0,-1-1 2 0,4-2 0 15,0 1-2-15,0 0 2 16,2-2-1-16,1 3 0 0,2-2 0 15,-1-2 3-15,2 4-4 16,-1-3 2-16,0 5 2 0,2-3-5 0,-1 0 4 16,2 1 0-16,1-3-4 0,3 2 4 15,2-3-2-15,0-1 0 16,4 2 0-16,-2-2-1 0,0-1 0 0,-1 1 2 15,-1 1 0 1,-2-1-1-16,3 1 0 0,-2-1 3 0,-1 0-4 16,3 1-1-16,-3 1 2 15,1-1 0-15,0 0 0 0,2 0 0 16,-2-1 0-16,4 0 0 0,0-2 0 0,-1 0 1 15,4 0-1-15,1-1 3 16,1-3-3-16,1 0 0 0,1 3 0 16,-2-4-3-16,3 4 6 15,-2 1-2-15,0-3-2 0,1 1 2 0,2 0 1 16,0-3-3-16,3 1 1 15,0 2 1-15,-1-3-1 0,3 1 0 16,-3 1 1-16,2-2-4 16,2 1 6-16,0 1-2 0,0-3-2 0,2 1 1 15,1 1 1-15,0-3-2 0,2 0 2 16,1-1 0-16,0-4-1 15,4-1 0-15,-2-1-1 0,1-3-2 16,1-1 6-16,-1-1 0 16,-1 2-4-16,1-2 2 0,-2-1 32 0,1-1-18 15,1-2 2-15,0 0-5 16,2-1-7-16,0 0-1 0,3-3-2 15,-1 0-2-15,0-3 0 16,0 0 2-16,-1 0-2 0,-2-3 0 0,2-3 0 16,-2-2 0-16,1-3 3 0,0 0-2 15,-1-4-2-15,1 1 2 16,-2-1 1-16,-1-2-2 0,2-1 0 0,-2-1 2 15,-1-2-4-15,-1 0 4 16,0-3-1-16,-2-1-2 0,3-1 2 16,-2-2-3-16,0 0-2 15,-1-2 8-15,-3-1-2 0,1-1-3 0,-2-1 2 16,0-1 0-16,0 0-2 0,-1 1 2 15,0 1-1-15,-3-2 0 16,1 0 0-16,-3 0 1 0,-2 1-2 0,-3-4 2 16,1 1 13-1,-4-1 0-15,2-3 1 0,-1 4-7 0,-1-6-6 16,-1 4 3-16,0-1-3 15,-7-2-3-15,0-1 2 0,-2 2 1 16,0 1-2-16,-1-2 0 16,1 1 2-16,1 0-2 0,0-1 0 0,-1-2-1 15,1 3 1-15,-2-2 0 0,0-3 4 16,-1 2-5-16,0-3 0 15,-1 2 1-15,-4-2 0 0,0 0 0 0,-1 1 3 16,-2-1-1-16,-5 1 5 16,1 1-1-16,-2-1-6 0,0 2 0 15,1 0 3-15,0 1-3 16,1-1 0-16,-1-1 0 0,2-2-3 0,-1 3 6 15,-2-1 0 1,1 1-3-16,-1 1 0 0,-2-1 1 0,-1 0-1 16,-6 1 0-16,2 3 2 0,-4 2-3 0,1 1 2 15,-2 2-2 1,-1 4-4-16,-1 0 10 0,-1-2-6 0,-1 0-5 15,0 0 8-15,-4-5 0 16,1 1-4-16,-2-1 4 0,-1-1-4 16,0-1 2-16,-2 1 0 15,-4 1 3-15,1 1-4 0,-4 3 1 0,-1 3 0 16,0 3 0-16,-1 3-1 0,1-3 1 15,-1 5 0-15,-2-1-1 16,-2 0 1-16,-2 2 0 0,-2 1-6 0,-2 3 0 16,-3 3-5-16,-3 2 1 15,-2 1-7-15,-3 6-16 0,-1 4 0 16,-7 1-22-16,-2 6-45 15,-9 7-23-15,-6-3-110 0,-8-8-434 0</inkml:trace>
  <inkml:trace contextRef="#ctx0" brushRef="#br0" timeOffset="59510.083">4312 11236 746 0,'-13'-28'0'15,"0"2"208"-15,1-2-164 0,0 3-16 0,-4 3-11 16,0 2-13-16,0 2-7 15,-3 3 6-15,-2-2-3 0,0 5-13 16,-3-1 5-16,-1-1-3 16,-2 5-23-16,-6-1 4 0,1 3 22 15,-3 0-3-15,1 2 14 0,3 0-3 0,-1 1 0 16,1 1 0-16,1 2 15 15,-2 1-1-15,1 5 8 0,1 3-2 16,3 4 1-16,-1 2-10 16,0 6-4-16,-1 9-2 0,-1 4-1 0,1 3 1 15,0 6-1-15,-1-1 10 16,4 3-5-16,2 1-5 0,2 0 7 15,3 1-8-15,-1 0-4 16,0 4 2-16,-1 2 5 0,-1 5-6 0,2 1 0 16,2 5 0-16,4-2 7 0,3-1 3 15,2 1-3-15,6 4-7 16,2-4 0-16,1 4 8 0,8-2-11 0,2-2 6 15,3 0-3 1,2-2-1-16,1 2 2 0,2-6 3 0,3 3-4 16,0 0 0-16,5-2 8 15,0 1-4-15,2 0 8 0,1-3-5 16,2-1-3-16,1-2 5 15,0-4-3-15,1-3 1 0,1-3 2 0,0-2-3 16,0-5-3-16,-2-1 0 0,2-1 2 16,-2-6-6-16,1 1 2 15,-1-3 3-15,3-7-4 0,5 2 0 0,-1-8 30 16,2-7-18-16,2-4 6 15,-1-2-9-15,-1-7-2 0,-1-4 2 16,-3-2 0-16,0-5-7 16,-4-1 9-16,-3-3-2 0,-3-5-1 0,-4-2 8 15,0-2 2-15,-4-4-9 0,-1-4 7 16,-1-1-8-16,-2-6-2 15,2-1 0-15,-1-1-5 0,-3-4 1 0,-1-3 0 16,-2-2 1 0,-2 0-6-16,2 0 6 0,-6 3-3 0,-1 0-1 15,1-1 2-15,-4-1 5 16,0-1-5-16,-4-1 0 0,-3-1 1 15,-2 0-4-15,-2 1 4 16,0-2 1-16,-4 3-4 0,0-2 2 0,0 1 1 16,-5 1-4-16,2-1 3 0,-2 1-1 15,-2-2 0-15,-1 5 0 16,0-2 4-16,-1 4-6 0,0 1 3 0,-2 3 1 15,-1 5-4-15,-3 5-1 16,-1 8 1-16,-3 9-6 0,0 7 4 16,-3 5-14-16,-3 10-11 15,-1 4-1-15,-3 12-48 0,-2 13 4 0,1 4 9 16,-2 9-36-1,-3 10-51-15,-4 6-88 0,-6 1-110 0</inkml:trace>
  <inkml:trace contextRef="#ctx0" brushRef="#br0" timeOffset="60930.085">13125 15601 699 0,'-17'-42'0'0,"1"-1"174"16,1 2-118-16,-3 2-25 0,-2-6-21 15,-3 3 1-15,-2 1-4 0,-1-2-1 0,-1-1 1 16,-1 2-6-16,1-2 0 15,-3 0 0-15,-1 4-2 0,1 3 2 16,-6 5 0-16,1 5-2 16,-5 5-9-16,-3 5 2 0,-1 6 3 0,-3 2 5 15,-6 4 0 1,-1 5 0-16,-3 1 0 0,-5 12 3 0,-4 11 4 15,-2 9 16-15,-3 5-10 16,2 8-3-16,2 3 1 0,1 6-10 16,1 5 2-16,4 4-1 0,2-1 0 0,7 2-4 15,7-2 4-15,6 5 0 16,4 4-3-16,3 3 2 0,4 4 10 15,4-1-8-15,5-3 8 16,4-4-1-16,3-2-1 0,6-5 8 0,6 2-1 16,2-2 0-16,12 0 11 15,6-4-8-15,8 0 0 0,7 0-5 16,5-1-9-16,7 2 0 15,7-1 0-15,4-2-3 0,4-10-4 0,7-12 4 16,2-7 4-16,2-7-8 0,4-4 4 16,1-1 5-16,0-7-9 15,4-2 4-15,-2-7-1 0,2-3-12 0,3-14 14 16,-1-4-2-1,-1-7-2-15,0-5 2 0,-3-6 5 0,-4-13 9 16,-3-7 22-16,-4-8 5 16,-5-9-1-16,-4-2-6 0,-5-5-10 15,-7-8-1-15,-8 2-8 0,-9-1-4 0,-9 0-7 16,-6 4 1-16,-9 3-2 15,-6-2-8-15,-1 1 8 0,-10 1-2 0,-5 0-2 16,-2-1-25 0,-5 5 11-16,-4 4-7 0,-4 6 10 0,-4 6-8 15,-8 6-14-15,-4 9 11 16,-9 10-11-16,-7 10-17 0,-7 10 14 15,-5 9-4-15,-4 8-23 16,-4 7-14-16,-4 12-40 0,-4 6-99 0,-4 0-85 16</inkml:trace>
  <inkml:trace contextRef="#ctx0" brushRef="#br0" timeOffset="68390.095">13807 16162 692 0,'0'0'0'15,"1"0"183"-15,1 0-124 0,2 3-14 0,2-3-2 16,4 1-3 0,1-1-21-16,5 0-5 0,1 0-5 0,0 0-4 15,2 0-6-15,-1 0 2 0,0 0 8 0,3 0-4 16,-1 0 5-1,4 3-1-15,5-1-3 0,3 2 3 0,6-2 3 16,4 0-7-16,5 0 3 16,2-1 2-16,6-1-3 0,3 0 4 15,1 1-1-15,3-1-1 16,1-1 3-16,-1 0 0 0,3-1 5 0,0 2-1 15,0 0 2-15,5 1-6 16,0 1 1-16,6 2-7 0,5-2-3 16,2 3 3-16,5-1-2 0,0 3-4 0,1 0 0 15,2 2 20-15,-1-2-12 16,3 1 7-16,-1-1-4 0,4-2 0 15,1-1 5-15,3 0-3 16,1-1-8-16,1 1 8 0,-1 0-6 0,-1 0-1 16,3 0 2-1,-1 1-5-15,2-1 0 0,0 2 2 0,-1 0-1 16,-2 0-6-16,-1 3 4 15,1-2 2-15,-2 1-3 0,2-1 7 16,-1 1-7-16,-3-1-2 0,-1 2 2 0,-4-2 3 16,-6 0-5-16,1 0 2 15,-3-2 4-15,-2-2-4 0,-1 0 10 16,-2-1-8-16,-2-2-1 15,-4 0 4-15,-1 0-5 0,-7 1-2 0,-3-1 2 16,-3-1 3-16,-6-2-4 16,-2-1 0-16,-3-2 2 0,-4 1-3 15,-2-1 2-15,-3-1-1 0,-6 1 0 0,-4-1 0 16,-6 1-1-16,-4 0-2 15,-4-1-1-15,-7-1 2 0,-3 4 0 16,-2-2 3-16,-3 0-1 16,0 1 0-16,0-4-10 0,0 1 4 0,-4 0-6 15,-2-2 8 1,-2-1 1-16,-2 0-5 0,-5 0 9 0,-1-1 2 15,-5 2-6-15,-1-3 3 16,-5 4-1-16,-4 0-3 0,-1-2 8 16,-5-1-4-16,-1 0-5 0,-2 1 8 0,1-1-5 15,-1 1-6-15,-2 3 5 16,3-2 0-16,0 2-4 0,2-1 5 15,3 3 2-15,2 0 0 16,3 3-4-16,2 1 4 0,6 0 0 0,4 2-2 16,7 0 3-16,4 0-2 15,4 4-2-15,0 2-4 0,2 3 1 16,0 5 6-16,6-3 0 15,3 0-1-15,5 0 2 0,6 2 1 0,1-3-4 16,6 1 4-16,-1 0 12 0,2-2-10 16,2-2 0-16,3 2-1 15,3-3-6-15,2 2 6 0,2-1-1 0,0-3-3 16,-1 1 1-1,-3 0 0-15,0-2 0 0,-1 2 0 0,-4-3 3 16,-2 0-3-16,-3 1 0 16,-1-2 0-16,-3 2 0 0,-3 1 0 15,-5 2 0-15,-5-4 0 0,-3 3-3 0,-4-3 3 16,-1-2-4-16,-1 2 5 15,0-1 0-15,-1 2-2 0,-6 4 2 16,-5 0 1-16,-3 3 1 16,-3 2 1-16,1 2-1 0,-7 3-2 0,1 1 5 15,-4 1-4-15,-3 1-3 16,-3 3 2-16,-2 2 5 0,-5 0-8 15,-3 4 4-15,-2 1-1 16,-6-1-2-16,-2 3 2 0,-2 1 1 0,-1-3-3 16,-1 2 1-16,1-3-5 0,-3-3-64 15,0 0-12-15,-3-1-29 16,-6-1-63-16,-2 0-33 0,-7-10-240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54:20.9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18081 3692 586 0,'-1'-8'0'0,"-2"2"183"15,2 0-55-15,-1 4-39 0,0-1-13 16,2 3-18-16,0 0-28 16,0 0-18-16,0 0-6 0,0 3 4 0,0 4 0 15,-4 5 13-15,1 7 2 0,-5 8-11 0,0 6 4 16,-5 11 0-1,-1 7-5-15,-2 4-6 0,-1 7-1 0,3-1-7 16,3 0 2-16,-1-5 6 16,6-7-8-16,6-8 2 0,0-5 3 15,2-3-8-15,8-4 6 16,5 0-5-16,6-2 0 0,9-6 6 0,5-3 0 16,2-8-6-16,4-8 4 15,-3-2 1-15,0-7-3 0,-3-5 0 16,-1-5 2-16,-5-6-2 0,-3-4 5 0,-5-2 5 15,0-5-3-15,-4-3 13 16,0-2-3-16,-3-6-3 0,-2-4 9 16,0-1-5-16,-4-1-8 15,-1-1 9-15,-1 2-5 0,-5 1-1 0,3 4 4 16,-5 3-7-1,1 4-4-15,0 6 0 0,0 7-2 0,0 10-6 16,0 6 6-16,0 4-1 0,0 4-6 16,3 1-18-16,-3 0-25 15,2 11-16-15,0 4 20 0,-2 10-33 0,0 8-22 16,-1 5-13-16,-4 4-48 15,-1 1-201-15</inkml:trace>
  <inkml:trace contextRef="#ctx0" brushRef="#br0" timeOffset="530">18782 3753 785 0,'1'-8'0'0,"-1"6"177"16,0 2-109-16,0 11-19 0,0 16-1 0,-3 13-4 16,-2 14-19-16,-5 12-12 15,-2 3-10-15,-1-1 4 0,-1 0-3 16,-2-10-7-16,5-4 6 0,0-8 2 0,3-5-6 15,0-7 2-15,3-5 1 16,1-3-2-16,3-6-28 0,1-2-2 0,1-7-19 16,4-5 23-1,1-4 4-15,0-5 7 0,2-11 22 0,-2-7-3 16,1-9 8-1,-1-7 15-15,0-11-3 0,1-8-8 0,3-12-3 16,1-8-4-16,2-9-3 0,4-7 6 0,0 5-2 16,2 1-3-16,-1 11-2 15,0 10-2-15,-1 12 0 0,0 9 7 16,-1 13-1-16,3 8-2 15,1 7-5-15,0 8 1 0,0 8 8 0,0 4 1 16,-2 12-3-16,-2 8 0 16,-2 5 6-16,-4 8-5 0,-3 4-1 15,-6-1 3-15,0 0-6 16,-4-5-5-16,-7-3 8 0,0-3-6 0,-9 0-3 15,-3-1 0-15,-5-1 13 0,-4-2-14 16,0-1 2-16,2 0 1 16,-1-2-7-16,4-5-10 0,3 0-15 0,6-5-19 15,4-3-12 1,3-1-30-16,5-5-97 0,3-3-170 0</inkml:trace>
  <inkml:trace contextRef="#ctx0" brushRef="#br0" timeOffset="1030.001">19598 3592 908 0,'1'-29'0'0,"-1"7"164"16,-3 1-52-16,-3 1-38 0,-1 7-1 16,-1-1-25-16,-3 5-17 15,-3 4-14-15,-6 5 2 0,-3 3-9 16,-2 13-3-16,-8 11-3 15,3 6-1-15,0 6-6 0,5 2 6 0,7 1-3 16,5-1 0 0,7-1-1-16,4-1-3 0,2-2-16 0,6-3 9 15,4 1-7-15,3-4-8 16,1-2 12-16,4 0 1 0,-1-1-5 0,0-1 10 15,0 2-3-15,-3 0-2 0,-1 0 10 16,-6 3-4-16,0-1-4 16,-3 0 9-16,-1 2-8 0,-2-3 0 0,-1-1 7 15,-4-2-31 1,-7-3 19-16,-2-4 20 0,-3-2-3 0,-3-5-4 15,-2-2 4-15,-3-2 7 16,-4-4-1-16,-1-1 11 0,-1-3-10 0,-2-1-7 16,2-1 11-1,2-4-6-15,4-3-6 0,3-5 6 0,5 4-6 16,3-6-2-16,5-3-1 0,2-2-1 0,2-4-62 15,2-2 1 1,2-3-75-16,1 4-138 0,1 1-87 0</inkml:trace>
  <inkml:trace contextRef="#ctx0" brushRef="#br0" timeOffset="1710.002">19868 3701 848 0,'7'-16'0'16,"-2"7"201"-16,-4 3-102 0,0 6-19 15,-1 4-33-15,-2 14-30 16,-7 15 2-16,-3 12 9 0,-4 10-5 0,-2 9-9 15,-1 6-5-15,1 3 4 0,0 2-7 16,-1-4-6-16,2-5 0 16,0-6 6-16,1-9-8 0,1-6 4 0,3-5-1 15,-1-13-12-15,2-6 7 16,5-6-3-16,1-9 6 0,4-3 2 15,1-3 3-15,0-3-5 16,2-14 0-16,3-5 0 0,1-8-5 16,4-10 9-16,3-5-6 0,1-11-12 15,6-11 13-15,2-7-3 0,4-10 5 16,3-2 0-16,1 1 2 0,2 2-3 0,-2 5 0 15,2 9 1-15,-3 9 0 16,0 13 0-16,0 13 2 0,0 9-2 16,-1 10 0-16,1 7 13 15,-4 6 1-15,0 3 3 0,-2 11-6 0,-3 10-3 16,-3 4 4-1,-5 6 2-15,-5 3-7 0,-7 1 4 0,-5-1-5 16,-6 0-2-16,-10-3 1 0,-4-2-1 16,-6-3-4-16,-5-1 0 15,-4-1 0-15,2-3-1 0,4-4 1 0,5-1 0 16,7-4-12-16,3-4 9 15,6-1-9-15,4-3-11 0,3-3 11 16,2 1-5-16,1-3-7 16,3 2 10-16,0-2-1 0,0 3-3 0,0-1 7 15,5 5-2 1,3 3 9-16,3 4 8 0,4 8-1 0,0 4-1 15,3 6 16-15,-2 6 4 0,-1 1 0 16,0 1-9-16,-2 0-5 0,-3-4-8 16,-1-4 0-16,-2-5 4 0,1 0-6 15,-1-6 4-15,-3-1-4 16,1-6-35-16,-4-2-28 0,3-4-37 0,-3 1-74 15,-1-6-163 1</inkml:trace>
  <inkml:trace contextRef="#ctx0" brushRef="#br0" timeOffset="2280.003">17712 4932 714 0,'-8'-1'0'0,"4"0"245"15,3 1-157-15,1-2-9 0,1-1-46 0,8 3-2 16,4-4 24 0,10-1-8-16,6 2-6 0,7-4-11 0,13 0-1 15,5 2-2-15,13-3 11 16,9-1 3-16,9 2-11 0,8-3 0 0,9-2 7 15,6 2-12-15,5-2-2 16,3-2-5-16,-3 4-5 0,-2 0-9 16,-4-1 5-16,-3 5-6 15,-3 3-4-15,0-1 2 0,-4 2 3 0,-3 2-4 16,-6-3 0-16,-6 1 3 0,-9 0-3 15,-7-1 0-15,-8 1 1 16,-10-1-1-16,-13-2-22 0,-9 5 0 0,-14-3-12 16,-8 1 16-1,-4 1 6-15,-8-1-11 0,-7-2-26 0,-5 4-25 16,-7 0-23-16,0 0 21 15,-6 6-6-15,-2 3-63 0,-4-5-67 16,-1 2-174-16</inkml:trace>
  <inkml:trace contextRef="#ctx0" brushRef="#br0" timeOffset="2680.003">17540 5280 850 0,'18'-6'0'0,"12"1"116"0,13-5-9 0,12 0-18 15,13-2-14 1,13-2-1-16,12 0-7 0,11-1-4 0,12-2-12 16,10 4-5-16,8-4-15 15,9-1-2-15,4 0-4 0,2-1-9 0,-1 1 2 16,-1 2-2-16,-1 1-10 0,-7 1 2 15,-7 5-3-15,-11 2-10 16,-14 2 10-16,-9 4-1 0,-12 0-6 0,-10 1 4 16,-10 1 0-16,-12 4-3 15,-12-2-2-15,-13 2 3 0,-11-3-20 16,-11-2 5-16,-5 3-10 15,-3-1-15-15,-6 0-5 0,-5 3-38 0,-5 1-82 16,-4 4 17-16,-4 1-63 0,-3 0-235 16</inkml:trace>
  <inkml:trace contextRef="#ctx0" brushRef="#br0" timeOffset="15260.021">13507 9039 673 0,'1'0'0'0,"-1"-3"186"16,2 3-149-16,-2-1-3 15,0-1-10-15,0 2-4 0,0-1-12 0,0 0-5 16,3-1 0-16,2-1-4 0,0-1 1 16,-1-1 0-16,2-2 4 15,2 0-3-15,3-1 11 0,3 3 3 0,2 0-2 16,2 2-4-16,0 0-2 15,3 0 1-15,2 1 5 0,-1-1 0 16,1 1 2-16,0-2 0 16,-3 3-1-16,-1-2 1 0,-2 1 1 0,-2 2-5 15,-3 0-5 1,0 0 0-16,0 5-4 0,2 0-4 0,0 4 4 15,4 1 1-15,-1 0-5 0,0 0 4 0,0 1-1 16,1 1-2 0,-3 3 1-16,2 0 1 0,-3-1-2 0,2 3 2 15,-3-3-1-15,1 1 0 16,-3 1 0-16,-1 1 1 0,-1-2-2 15,3 5 2-15,-3-2 10 16,2 2-10-16,2 2 4 0,-1-3-4 0,1 1-2 16,-2 2 2-16,1-3 1 15,0 1-4-15,0-1 4 0,0 0-2 16,-2 0-2-16,2-2 4 0,-5 0-3 0,1-2 2 15,0 1-1-15,-1-1 0 16,-1 0-3-16,1 1 5 0,0-1-1 16,-3 0-1-16,3 2 0 15,-3-3 4-15,3 5-5 0,-2-4 2 0,0 1 0 16,1-3-6-1,-1 0 10-15,0-2-3 0,-3-1-3 0,3 0 2 16,-5-6 0-16,3 0-2 0,-1-1 1 0,-2-2 1 16,2 1-2-1,-2 0 2-15,0-1-2 0,1 1 0 0,2-2 2 16,-3 0 1-16,0 0-3 15,0 0 2-15,0 0 2 0,0 0-2 16,0 0 5-16,0 0 14 16,0 0 11-16,0-7 3 0,0-5-17 0,2-4-18 15,1 0 2-15,-2-4 1 16,0-1-2-16,4-1 0 0,-3-4 3 15,2 2-4-15,0-1 2 0,-1 2 1 0,1 0-2 16,-1 4 0-16,-1 4 4 16,-2 2-1-16,0 4 6 0,0 3 6 15,0 3 1-15,0 0 3 16,0 3-4-16,0-2-5 0,0 2-5 0,0 0-3 15,0 0-4 1,0 0 2-16,0 0-2 0,0 0-8 0,0 5 1 16,0 2-13-16,2 8 12 15,-1 5 13-15,2 3-3 0,-2 3 0 16,3 1 0-16,-3 0 4 0,-1 2-6 0,0-2 3 15,-1-2 1-15,-4-2-4 16,3-4 3-16,-2-3-1 0,3-2 0 16,0-4-2-16,-2-6 1 15,3-1-7-15,0-3 11 0,-1 0-5 0,1 0 0 16,0 0 4-16,0 0 3 15,0 0-8-15,-1 0 6 0,-6-3-2 16,-4-2 0-16,-5-5 14 0,-2-1-10 0,-3-2 7 16,-2-1 1-16,2 2-1 15,-1 1-3-15,1 2-3 0,0 0-5 16,2 6-2-16,1-1 2 15,1 3-2-15,0 1-5 0,1 0 2 0,2 0-14 16,6 0-24 0,3 1-13-16,3 2-44 0,2 1-89 0,0 2-78 15,0-3-82-15</inkml:trace>
  <inkml:trace contextRef="#ctx0" brushRef="#br0" timeOffset="17460.024">12098 8665 421 0,'-1'-1'0'16,"1"0"149"-16,-1-3-104 15,-2 2 10-15,1-3-13 0,1 2 31 0,-3-1-4 16,0 0-8-16,-1 0-37 15,-2 0 11-15,1 2-14 0,-2 0-9 16,-1 1-11-16,-3 1 7 16,2 0-9-16,-5 0 0 0,0 0 2 0,0 2 4 15,0 0-2 1,2 1-1-16,-3-1 1 0,1 2 7 0,-1 2 10 15,0 0-4-15,-1 0-3 0,0 3 2 0,-1-1-5 16,1 2-4 0,-1 1 6-16,0 2-8 0,2-1-3 0,-1-1 7 15,3 0-4-15,-1-1-6 16,3 3 4-16,-3 0 5 0,0 1-9 15,0 1 4-15,-5 1 3 16,2-1-8-16,-2 2 6 0,2 0 4 0,1-2-1 16,0-1-4-16,4 4 0 15,-1-3-4-15,2 5 4 0,-1-2-1 16,1 1-4-16,1-2 6 0,0 0-2 0,-1-1-1 15,2-1 0-15,0 2 3 16,1-2 0-16,-2 1 1 0,2 0-1 16,1 0-6-16,0 2 4 15,1 0 0-15,-1-1-2 0,1 3-2 0,0 1 1 16,-1-1-2-1,1 2 7-15,1-3-4 0,-1 2-4 0,1-2 8 16,1-1-2-16,-2 1-2 0,3 2 1 0,-1-1-1 16,-2 4-2-1,3-2 6-15,0 1-2 0,-2-2-1 0,2 2-2 16,1-3 2-16,-1 0 1 15,1-3-1-15,-1 0 2 0,-1 1-3 16,3-2 2-16,-1 0 0 16,0-3-2-16,3 1 2 0,-2-4-1 0,-2-1-1 15,3-2 2-15,0-1-1 16,-1-2 0-16,2 0 0 0,-1-1 1 15,-1-2-1-15,2 0 0 0,0-1 3 0,0 1-4 16,0-1 2-16,0 0 0 16,0 2-2-16,0-2 2 0,0 0 1 15,-1 0-3-15,1 0 2 16,-1-1 10-16,-2-1 17 0,-1-4-7 0,-2-4-18 15,1 3-3 1,1-5 0-16,0 0 13 0,2 4-8 0,-2-6 2 16,0-3-4-16,0 2-6 15,0-2 6-15,0-1 5 0,1 2-6 16,-2-1 10-16,3 1-4 0,-1 1-3 0,1 2 8 15,0 1-8-15,-1 0-3 16,0-2 2-16,1 5-3 0,-1-2-2 16,2 1 2-16,-1 2 2 15,2-1-4-15,-1 1 2 0,0 2-1 0,0 0 0 16,1 1 0-16,0 1-1 15,0-1 0-15,0 2 1 0,0-2 0 16,0 3 0-16,0 1 0 0,0 1 2 0,0 0-2 16,0 0 0-16,0 0 1 15,0 0-1-15,0 0-5 0,0 0-3 16,0 8-14-16,0 6 10 15,2 5 13-15,-1 3-2 0,2 2 2 0,1-2 1 16,0 1-3 0,-1 0 2-16,1-1-1 0,0 2-2 0,-1 1 4 15,1 0-1-15,0 0-2 16,-1-3 0-16,1 0 3 0,-2-1-4 15,2-5 2-15,1-1-1 0,-4-4-5 0,4 1 11 16,0-3-6-16,-4-4-2 16,2-2 5-16,-2-3-3 0,-1 0-2 15,2 1 4-15,-2 0 0 16,0-1-2-16,0 0 2 0,0 0 0 0,0 0-2 15,3-5 2-15,4-5 3 16,0-8-2-16,6-3 1 0,-1-2-2 16,-2-3-2-16,7-3 2 15,-1-6-1-15,-1 1 0 0,4-2 0 0,-5 0 0 16,1 4 0-16,-1 2 3 0,-3 5-2 15,-3 5-1-15,-3 8 0 16,-1 6 3-16,-4 3-5 0,1 2 4 0,-1 0-1 16,0 1-2-1,0 1-91-15,2 9-69 0,-2 5 10 0,0 2-75 16,-2-8-192-16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55:30.0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17318 3380 822 0,'0'-10'0'0,"0"3"206"15,2 2-99-15,-2 0-26 0,1 2-25 16,-1 3-11-16,0 0-11 16,0 0-7-16,0 5-10 0,0 3-5 0,0 10 4 15,-4 17 13 1,-4 12 13-16,-2 16-1 0,-4 6-20 0,0-4-13 15,1-4-2-15,1-7 1 16,1-9-10-16,3-6 6 0,-1-6 3 16,4-7-9-16,0-3 4 15,0-3-4-15,1-4-15 0,2-4 4 0,-1-1-9 16,0-4-13-16,2-2-4 0,-1-3-19 15,2 0-33-15,0-2 13 16,0-3-7-16,1-8-131 0,2-6-154 0</inkml:trace>
  <inkml:trace contextRef="#ctx0" brushRef="#br0" timeOffset="750.001">17317 3303 825 0,'1'-11'0'0,"9"-1"196"0,1-2-123 15,4 0 0-15,2 1-24 16,0 0-16-16,1 1-1 0,3 1 5 0,2 5-2 15,0-2-8-15,3 4-1 0,-2 4-6 16,1 0-6-16,2 7-1 16,0 8 0-16,-1 7-11 0,-3 3 8 0,-1 5-9 15,-3 1-1-15,-2 2 0 16,-4 0 9-16,-7-5-11 0,-5 0 4 15,-3-5 5-15,-12 2-10 16,-3 0 6-16,-9 2 4 0,-6-1-10 0,-4 0 6 16,-4-1-5-1,3-4-12-15,2-4 10 0,5-5 0 0,7-4 2 16,5-2 2-16,6-3 0 0,4-3 2 0,3 0 0 15,5 0-4 1,-1-1 2-16,1-5 0 0,3-1 10 0,3-5-13 16,4 2 6-16,1-2-1 15,4 0-2-15,1 0 0 0,-1 6 1 16,1-2-2-16,-1 5 2 15,0 0 1-15,3 3-3 0,-1 0 2 0,-1 8 6 16,1 4-8-16,2 2 2 0,-3 5-1 16,1 2 1-16,-1 0 2 15,-5 1-2-15,2 2-2 0,-2-1 2 0,-5-1 1 16,1 2-3-16,-3-3 2 15,-4 0-2-15,-2 4-1 0,-3-2 4 16,-4 2 5-16,-2-1-9 16,0-2 4-16,-3-1-4 0,-3-3-2 0,4-1 4 15,-2-3 0 1,-2-2 0-16,1 0 0 0,-5-4 3 0,-1 1-4 15,1-2 2-15,-3 2 0 0,2-1-1 0,3 0 0 16,-2-2 1 0,4-2-1-16,-1-3 0 0,1-1 0 0,0 0-5 15,-1-4 8-15,-1-1 1 16,1-5 4-16,-1 0 5 0,2 0-2 15,3-1-7-15,2-1-1 16,2 2-2-16,3 0-2 0,2-1-6 0,2 0-16 16,-1 1-28-16,4-5-6 15,0 1-34-15,2-1-51 0,5 1-34 16,1 1-174-16</inkml:trace>
  <inkml:trace contextRef="#ctx0" brushRef="#br0" timeOffset="1350.001">18203 3309 699 0,'0'-6'0'16,"0"2"278"-16,0 2-213 15,0 2 1-15,0 0-11 0,0 0-11 16,0 5-29-16,-2 14 2 0,-7 12 12 0,-1 13 16 15,-4 11-9-15,-2 4-12 16,-3 4-7-16,1-2-3 0,0-2-5 16,3-7-8-16,2-8 5 15,3-3-3-15,3-9-6 0,4-5 4 0,2-3 0 16,2-6-2-16,4-2 2 15,5-4-1-15,4-4 0 0,7-1-2 16,5-4 3-16,7-3-2 0,8 0 2 0,3-5 9 16,2-3-10-16,2 2 0 15,-5-2 3-15,-5 0-5 0,-5-2 4 16,-8 2 1-16,-8 0-4 15,-4 2 2-15,-7 5 2 0,-3-2-4 0,-2 2-44 16,-1 1-5 0,0-1-53-16,-1 0-36 0,-3 0-142 0,-1-1-505 15</inkml:trace>
  <inkml:trace contextRef="#ctx0" brushRef="#br0" timeOffset="1830.002">19121 3384 1075 0,'0'-34'0'16,"-2"1"149"-16,-7-1-73 0,0 2-28 15,-3 5-10-15,1 2 0 16,-1 7-10-16,0 4-7 0,1 6 3 0,-1 4 1 16,-2 4-7-1,0 7-2-15,-1 7-10 0,-1 15-6 0,2 3 0 16,3 4 0-16,4 5 3 15,1 1-3-15,6 4 0 0,0 2 4 16,3-2-5-16,4-1-1 0,3-2 2 0,4-1 0 16,0-1-5-16,3-1 5 15,0-2 0-15,2-2 0 0,-3-3 3 16,-2-1-4-16,-3-3 1 15,-4-5-1-15,-6-5-3 0,0-3 6 0,-5 0-3 16,-5-2-4-16,-2-1 8 16,-6 0-4-16,-4-3-1 0,-1-3 4 15,-4-1 0-15,-2-5-2 16,-2-1 0-16,0-4 0 0,-1-6 0 0,3-1 0 15,4-1 3-15,5-1-4 0,4-1-17 16,3 1-6-16,4 0-6 16,3 1-6-16,4 2-20 0,1 0-44 0,5-2-8 15,7 2-51 1,2-2-200-16,6-3-275 0</inkml:trace>
  <inkml:trace contextRef="#ctx0" brushRef="#br0" timeOffset="2500.003">19422 3557 822 0,'6'-18'0'16,"-3"4"279"-16,-3 2-169 15,0 4-16-15,0 3-11 0,0 4-31 16,0 1-18-16,-1 1-14 15,-2 13-12-15,-2 11-7 0,-2 14 5 0,-2 10 7 16,-1 8-8-16,0-3-4 0,2 0 6 16,1-3-6-16,-3-6-2 15,-3-7-11-15,1-3 4 0,-2-7 2 0,2-4-2 16,3-2-2-1,0-7-5-15,2-3 16 0,0-6-2 0,3-3-7 16,0-3 12-16,2-5-3 16,1-6-2-16,1-9-6 0,2-2 3 15,6-10-3-15,3-7 11 16,4-6-2-16,0-6-4 0,5-7 4 0,3-9 1 15,5-6-4-15,3-5 2 0,4-3 15 16,3 2-15-16,1 0 5 16,-1 8-2-16,-2 9-7 0,-4 10 6 0,-6 9-2 15,0 11 1-15,-3 11 8 16,1 9-5-16,-2 8-3 0,1 8 9 15,-3 13-4-15,0 5-5 16,-7 9 12-16,-5 5-8 0,-5 5-1 0,-2 3 3 16,-11 0-3-1,-8 3-4-15,-9 0 3 0,-7 2-1 0,-7-2-6 16,-2-5 3-16,-4-2-3 0,3-5-10 0,3-1 14 15,3-5-2 1,7-2-11-16,4-5 8 0,8-2-10 0,6-5-4 16,5-3 4-16,4-2-3 15,4-3-6-15,0-1 5 0,2 0 2 16,8 1-1-16,1 2 11 15,5 3 4-15,4 5 1 0,3 7 2 0,0 5 2 16,5 2 0-16,-1 3 4 0,-1-1-2 16,-2-1-9-16,-2-5 8 15,-5-1 2-15,-4-4-7 0,-2-5-9 0,-3-2-18 16,-5-6-42-16,-3-1-5 15,0-4-5-15,-5 1-55 0,-9-4-24 16,-3-1-252-16</inkml:trace>
  <inkml:trace contextRef="#ctx0" brushRef="#br0" timeOffset="2970.004">17094 4527 887 0,'5'-6'0'16,"15"2"165"-16,12-2-56 15,17-3-26-15,13-1-6 0,15 1-8 0,13-3-15 16,8 4-16-1,11-2-10-15,5-2 2 0,4 1-2 0,3-2-1 16,0 1 4-16,2 0-8 0,1 3-4 0,4-1-3 16,4 6-8-1,0 1-3-15,-4 3 5 0,-7 3-8 0,-10 3-1 16,-11 3 0-16,-9 2 3 15,-13-2-6-15,-15 0 4 0,-9 0 1 16,-16-5-5-16,-10 0 3 16,-8 1-7-16,-10-5-25 0,-5 1 5 0,-5-1-8 15,-4 3 5-15,-12 0-2 16,-9 4-27-16,-14 2-35 0,-9 0 33 15,-8 3-11-15,-9-3-63 0,-8 1-37 0,-8 1-138 16</inkml:trace>
  <inkml:trace contextRef="#ctx0" brushRef="#br0" timeOffset="3270.004">17168 4807 902 0,'34'2'0'0,"7"2"238"16,4-1-131-16,5-2-15 0,6-1-31 16,6 0 1-16,7 1-12 15,6 2-15-15,10 0 0 0,9-1-6 0,13 1-2 16,8 1-9-16,10-4 2 15,5 1-13-15,6-1-9 0,-1 0 4 16,0 0 8-16,-9 0-9 0,-15 0 1 0,-14 0 2 16,-17 0-5-16,-16 0 2 15,-17-1 2-15,-14-1-5 0,-16 0-8 16,-10 1-26-16,-7 0-35 15,-4 1-11-15,-9 2-76 0,-7 7-155 0,-3-1-280 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56:12.0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21523 3566 741 0,'6'-36'0'16,"4"-2"229"-16,1-3-127 0,-2-2-36 15,1-1-5-15,-4-1-16 16,-1 1-7-16,-5 6 1 0,-5 3 1 0,-6 7-6 15,-3 8 0 1,-6 5-18-16,-3 8 2 0,-2 5-10 0,-3 3-5 16,-3 12 1-16,1 9-6 15,-2 5-1-15,1 8 6 0,2 4-3 16,3 0 0-16,5 5 0 15,2 1 0-15,5 2 0 0,3 2 0 0,4-2 3 16,3 2-3-16,4-6-2 0,2-1 6 16,5-5-8-16,4-7 7 15,3-1-2-15,3-4-2 0,4-1 2 0,1-2 0 16,2 2-1-16,2-2 0 15,-2 2 1-15,0 0-6 0,-3-2 10 16,-2 2-5-16,-1-1 0 16,-4 0-6-16,0 3 1 0,-4-1-6 0,-5-1 9 15,0 3-5-15,-5-4-1 0,0 0 6 16,-4-1-3-16,-2-2-1 15,-4-1 9-15,-3-3-3 0,-1 1 0 0,-5-4 0 16,0 0 4 0,-2-3-6-16,-2-2 4 0,1 0 0 0,-1-4-3 15,-1-2-1-15,0-2 6 16,0 0-8-16,-3-8 8 0,2 0-2 0,1-3-2 15,3-5 0 1,4-2 5-16,2-4-4 0,2-6 7 0,4-3-11 16,1-3 2-16,3-3 2 0,1 4-1 0,3 7 0 15,1 6-10 1,0 11-34-16,0 5-49 0,3 4-36 0,2 8-47 15,0 3-129-15,1 5-129 16</inkml:trace>
  <inkml:trace contextRef="#ctx0" brushRef="#br0" timeOffset="1180.001">21698 3880 758 0,'0'-27'0'0,"-3"5"240"0,0 5-149 16,-6 8-17-16,0 2-23 15,-3 7-18-15,-3 4-16 0,-5 11 4 0,-1 11-3 16,0 6 8-16,-3 8 0 16,3 2-13-16,2 2-6 0,2-3 1 15,6 0-2-15,3-3-5 16,2-6 4-16,4 1-4 0,2-5-2 0,3-1 2 15,6-4-2 1,3-3-22-16,3-3 5 0,3-2-6 0,3-8-1 16,1-7 17-16,3 0 2 0,1-6-1 0,2-3 3 15,1 0-4 1,0-6-1-16,2-2 11 0,-1-5-3 0,0-2-2 15,-1-6 6-15,-2 1-3 16,-5 1-2-16,-3-1 4 0,-1 6-1 16,-1 0-3-16,-4-1 4 15,1 5 4-15,-3-1-3 0,-1-1 11 0,-2 1-8 16,-3-1 4-16,-2-1 10 15,0 5-6-15,-3-4-2 0,0 5 5 16,-3 0-9-16,1 4 2 0,-1 4 7 0,-4 3-2 16,-4 2-7-16,-1 3 2 15,-4 2-7-15,-3 8-6 0,-2 9 6 16,1 6-1-16,-2 5-3 15,2 4 2-15,0 2 0 0,2-3-1 0,1-1 0 16,4-3 1 0,2-2-2-16,1-1 2 0,4-4-4 0,2-2-11 15,2-1 7-15,2-5-9 0,3 0 0 0,1-6 13 16,4-1-4-1,1-3-3-15,2-4 11 0,0 0-2 0,2-4-5 16,1-7 7-16,0-3 0 16,2 1-2-16,0-7 0 0,2 3-2 15,0-5-3-15,-1-3-4 16,-1 0-6-16,-2-2-8 0,-1 3 20 0,-2 4 1 15,-6 7 1-15,-1 4 4 16,-3 5 4-16,-1 2-7 0,0 2 2 16,0 4 4-16,-2 7-5 0,-5 6-2 0,1 6 3 15,1 0-2-15,-1-1 2 16,2 1 0-16,1-1-1 0,1-7 0 15,2 0-1-15,0-5-4 16,0 0 6-16,0 0-2 0,2-2-1 0,2 0 4 16,1 3 0-16,2-5-2 15,-2-1-3-15,2 0 3 0,2-3 0 16,0 1 0-16,3-3-2 15,2 0-5-15,2 0 10 0,0-3-6 0,0-4-1 16,-5-2 1-16,3 2-2 0,-2-3 2 16,-2-1 5-16,0 0 2 15,-2-2-8-15,0-3 8 0,-1-2-7 0,2-2 1 16,2-9 4-1,2-6 4-15,2-3-4 0,4-8 11 0,2-5-5 16,2-4-5-16,-2-2 3 16,-1 0-3-16,1 0-1 0,-4 3 6 15,-3 5-8-15,-1 8 0 0,-4 9 11 0,-5 7-3 16,-3 7-1-16,1 5 4 15,-4 6 1-15,2 3 0 0,-6 3-1 16,-6 4-11-16,-6 14 0 16,-5 14-2-16,-5 15 2 0,-2 12 0 0,-1 9 0 15,1 5 6-15,2 2-7 16,6-4 2-16,2-4 4 0,9-11-6 15,2-9 2-15,5-4-1 16,3-9-1-16,2-4 2 0,2-1 4 0,4-7-6 16,3-2-13-16,1-2-2 0,3-4-11 15,4-5 4-15,3-2-10 16,5-6-7-16,3 0-8 0,0 0-106 0,0-8-67 15,1-5 99 1,-4-4-48-16</inkml:trace>
  <inkml:trace contextRef="#ctx0" brushRef="#br0" timeOffset="2060.002">22517 3953 579 0,'0'-23'0'0,"0"-1"258"0,-4 4-119 0,-3 0-31 16,-1 3-26-16,-2 2-15 0,1 2-18 16,1 6-22-16,-2 5-6 15,-1 2-8-15,-2 10-4 0,-3 11-5 0,-6 11 5 16,1 7-2-1,-1 6-3-15,-2-1 5 0,4 3-7 0,1-1 1 16,4-5-1-16,5-6 1 16,5-8-6-16,3-8 6 0,2-2-2 0,0-4-8 15,7-4 3-15,1-2-7 0,4-4-11 16,-1-3 7-16,3 0-10 15,0-5-4-15,2-7 9 0,0 1-2 0,1-5-8 16,0-5 16 0,1-6-12-16,-1-2 0 0,2-6 16 0,2-5 1 15,-4-3 3-15,0-1 7 16,-3 7 3-16,-4 8-6 0,-5 11 4 15,-3 10 23-15,-2 8 6 16,-2 5-9-16,-5 15-24 0,-4 7 4 0,0 8 10 16,-1-1-7-16,1 0-3 0,4-3 1 15,0-2-1-15,5-5-1 16,0-4 4-16,2-2-7 0,2-2 2 0,3-5 0 15,0 0 2 1,3-4-1-16,3-3 0 0,3 2 0 0,3-4-2 16,3-2 2-16,3 0 1 15,-1-3-4-15,-2-9-43 0,-2-3 35 0,-1-6 4 16,-1-11-2-1,0-4-11-15,-1-8 2 0,2-9 17 0,1-7 0 16,2-3 0-16,1-3 0 0,-2 1 1 0,-4 8 5 16,-3 6 7-1,-3 15 13-15,-3 12-8 0,-3 11 3 0,-1 7-1 16,-1 5 5-16,-1 5-12 15,-3 16-13-15,-3 11 0 0,-7 13 25 16,-2 9-15-16,-2 5-5 16,-2-1-3-16,-1 3 2 0,-3-5-5 0,3-6 2 15,-1-7 6-15,2-8-9 0,1-4 4 16,5-1 1-16,3-9-3 15,3-3 0-15,4-6 0 0,1-6 0 0,2-3-2 16,2 0 0-16,4-2-16 16,6-10 12-16,1-1-5 0,1-8-3 15,5-2 7-15,-1-3-10 16,4-4-5-16,1-3 9 0,1 2-5 0,0-1 1 15,3 6 14 1,-5 7-2-16,-2 7-2 0,-2 4 10 0,-5 5-2 16,0 1-1-16,-1 8 0 0,0 9 21 0,-3 2-9 15,-2 6 6 1,-5 3-13-16,-2 1-4 0,0 0 12 0,-6-2-8 15,-5-2-5-15,-2-4 0 16,-5-4 18-16,-2-3 0 0,-2 3 1 16,-5-6-7-16,0 0-5 15,-1-4 7-15,2-1-12 0,2-1-2 0,3-1 0 16,4 2 8-16,4-5-9 15,1 0-1-15,4-1-2 0,4-3-36 16,2-7 7-16,2-2-18 0,0-5-24 0,5-3-17 16,4-1-44-16,2-1-184 15,2-1-216-15</inkml:trace>
  <inkml:trace contextRef="#ctx0" brushRef="#br0" timeOffset="2310.003">23052 3880 711 0,'3'2'0'0,"-3"5"232"0,0 3-142 0,-5 5-26 16,-4 4-17-16,-2 3-14 16,0 2 0-16,2-3 4 0,1-1 2 15,1 2-6-15,2-2-10 16,2 1-9-16,-3-1-5 0,2-1-9 0,-2 2 0 15,-1 4 6-15,1-2-6 16,1-3 0-16,1-3-1 0,2-2-52 16,2-1 11-16,0-4-10 0,0-5-26 0,4-5-15 15,1 0-50-15,0-10-247 16</inkml:trace>
  <inkml:trace contextRef="#ctx0" brushRef="#br0" timeOffset="2460.003">23074 3539 663 0,'4'0'0'0,"-1"4"96"0,1 13-62 0,-3 8-24 16,0 7-20-16,-1 3-118 15,0 1-138-15</inkml:trace>
  <inkml:trace contextRef="#ctx0" brushRef="#br0" timeOffset="3600.005">23131 4057 744 0,'11'-15'0'0,"1"-2"258"15,2-6-153-15,2 0-52 0,-1-6-9 16,2-5-6-16,0-2-6 16,-1-4 2-16,0-2 0 0,-4 0-10 0,-1 5-13 15,-4 3 7 1,-3 5 1-16,-4 6-5 0,0 5 6 0,-3 8-8 15,-1 6-7-15,-3 4 5 16,-3 8-10-16,-4 14 0 0,-7 11-3 16,-1 13 3-16,-4 8 0 0,2 6-1 0,-1 2 2 15,4-2-2-15,4-5 2 16,4-3 2-16,6-11-3 0,3-3 0 15,4-7 1-15,0-5-1 16,5-3-1-16,1-4-2 0,2-1-19 0,1-4 8 16,3-3-4-16,0-7-10 15,5-4 15-15,-3 0-7 0,0-8 1 16,3-4 18-16,-3-3-4 15,3-7-7-15,0-4 4 0,0-6-10 0,-2-4-12 16,3 0 9-16,-1-3 4 0,-3 5 1 16,-3 8 13-16,-4 8 6 15,-6 8-6-15,-1 10 5 0,0 4-1 0,-5 16-2 16,-3 8-12-1,1 7 13-15,-2 2 0 0,2-4 1 0,2 0-3 16,3-4-4-16,0-6 9 16,1-3-6-16,1-3-3 0,2-5 6 15,2-5 0-15,3-2 0 0,3-4 1 0,2-1 1 16,3 0-4-16,1-4 4 15,-1-4 2-15,2-2-4 0,1-7-2 16,1-3 2-16,-1-5 0 16,1-8 1-16,-1-5-1 0,1-4 2 0,0-9-2 15,1-2 0-15,2-2 0 16,-1-2 0-16,-2 4 7 0,-2 2 2 15,-3 6 10-15,-2 5-3 16,-4 7 2-16,-2 7 0 0,-1 10-10 0,-3 7 4 16,-2 5 2-16,-2 9-9 0,-9 14-10 15,-5 13 3-15,-5 15 4 16,-4 4-1-16,0 8 5 0,1 3 0 0,4 1-8 15,2-4 4 1,5-3 6-16,4-8-10 0,1-5 3 0,0-6 0 16,3-4-2-16,0-7 2 15,2-6-2-15,3-3-10 0,0-5-2 16,2-2-12-16,2-5-14 15,1-3 9-15,3-2 3 0,2-5-16 0,5-7-9 16,-1-2-16-16,3-5-14 0,1-4 29 16,0-1-6-16,2-5 4 15,-1 1 27-15,-2 7 17 0,-3 5 8 0,-5 11 6 16,-4 5 4-16,-4 8 22 15,-1 16 34-15,-4 6-8 0,-1 9-20 16,-2-1-11-16,3-2 2 16,0-4 8-16,4-6-11 0,0-2-11 0,2-9-7 15,-1-4 2-15,5 0-3 0,2-7-1 16,2-4 2-16,0 0 1 15,1-4-5-15,3-7-1 0,0 3 0 0,2-5 0 16,-2-5 1 0,0-1 2-16,0-5-4 0,1-1 0 0,1-4 2 15,-2 0-2-15,3-2 1 16,-5 5-1-16,-3 4-2 0,-2 6 5 15,-4 10 0-15,-3 6 14 16,-1 4 10-16,-4 12-11 0,-6 9 30 0,-2 7-3 16,0 10-9-16,-3 4 7 0,-1 5 0 15,-1 8-6-15,-3 2-11 16,-3 3 2-16,-2 1-3 0,0-5-8 0,3-2-5 15,3-3-2-15,2-3 4 16,0-6-4-16,3-3-8 0,6-4 0 16,-1-5 2-16,0-3 3 15,1-5-6-15,0-6 0 0,1-1-10 0,3-5-17 16,2-2 2-1,0-3-20-15,2-4-49 0,1-5 15 0,0 0 0 16,0-6-108-16,2-6-143 0</inkml:trace>
  <inkml:trace contextRef="#ctx0" brushRef="#br0" timeOffset="3830.005">23560 3817 939 0,'3'-24'0'0,"6"2"138"16,4 0-59-16,4 1-14 16,2 2-23-16,5 3-28 0,5 4-8 15,5 3-2-15,1 4 1 16,1 2-8-16,-7 3 6 0,-2 0-6 0,-6 6-166 15,-11-3-18 1,-7-2-244-16</inkml:trace>
  <inkml:trace contextRef="#ctx0" brushRef="#br0" timeOffset="3950.005">23415 3522 986 0,'13'-5'0'15,"3"1"-99"-15,-4 0-63 0,-5 0-260 0</inkml:trace>
  <inkml:trace contextRef="#ctx0" brushRef="#br0" timeOffset="5000.007">22293 4700 23 0,'7'5'0'0,"-1"-5"128"15,4 0-88-15,-2 0-33 16,0 0-14-16,1 0-130 0</inkml:trace>
  <inkml:trace contextRef="#ctx0" brushRef="#br0" timeOffset="5330.007">22549 4584 309 0,'17'-21'0'16,"-2"-1"220"-16,-1-1-115 15,-5 2-13-15,-2-1 57 0,-4 5-42 16,-1 1-22-16,-2 4-16 15,0 2-17-15,0 4-13 0,-3 3-12 0,1 3-8 16,-3 3-13-16,-7 17-11 0,-9 12 9 16,-8 20 8-16,-7 17 15 15,-9 18 0-15,-6 13 4 0,-8 12-5 0,-6 11 0 16,-3 7-16-16,-5 8-1 15,-2 0 3-15,-1-3-9 0,4-6-1 16,4-11 1-16,6-12 5 16,9-13-13-16,7-12 9 0,12-13-3 0,6-10-2 15,8-12-6-15,4-9-8 0,5-9-18 16,5-8 1-16,4-9-10 15,2-6-44-15,0-5 5 0,5-6-17 0,0-7-69 16,2-11-141 0,-3-5-168-16</inkml:trace>
  <inkml:trace contextRef="#ctx0" brushRef="#br0" timeOffset="5660.008">21747 4872 583 0,'-8'-24'0'0,"2"4"251"15,3 8-152-15,2 3-18 16,1 2-27-16,0 4-10 0,1 1-17 16,6-1-19-16,3 3-2 15,4 7 15-15,6 11 8 0,7 11 15 0,4 14 5 16,5 13-3-1,8 16-8-15,3 13 5 0,5 8-2 0,1 10-15 16,3 3-1-16,-4 1 0 0,-1 0-16 0,-3-4-6 16,-3-7 4-16,-7-5-5 15,-3-7-1-15,-1-6 2 0,-4-8 1 16,-5-7-7-16,-1-10 5 15,-7-7-2-15,-3-7 0 0,0-6 0 16,-4-8 2-16,-1-2-2 16,0-4-24-16,-1-6-19 0,0 0-52 0,-4-4-26 15,0-4-30-15,-4-5-159 0,-1-5-322 16</inkml:trace>
  <inkml:trace contextRef="#ctx0" brushRef="#br0" timeOffset="42540.059">16771 14511 378 0,'5'-2'0'0,"-1"2"124"16,-1 0-40-16,-1-1-16 16,-2 1-9-16,1 0 19 0,-1 0 5 15,0-2-13-15,-3 2-23 16,-4-1-28-16,-3 1-19 0,-2 3 0 0,-6 3 14 15,-3 3-11 1,-1 5 14-16,-6 1-3 0,-1 3 4 0,0 1 0 16,-1 3-5-16,-2 1-5 15,-2 4 1-15,-4 2-3 0,-7 1-2 16,-4 7 10-16,-6 6 12 0,-4 5 2 0,-7 5 0 15,-4 3-6-15,-7 2 3 16,-3 2 2-16,-3 0-5 0,0 0-13 16,3 0 0-16,3-2-8 15,3-2 1-15,7-3 3 0,6-2-4 0,5-5-2 16,4-3 0-16,4-2-2 15,2-2-20-15,4-7 12 0,8-6 3 16,6-9 2-16,8-5 10 0,5-9-7 0,8-1 1 16,2-2 4-16,5-7-4 15,0-3-3-15,6-7 1 0,6-8 1 16,2-1 1-16,2-8 2 15,6-2 0-15,-1-5 0 0,1-3-1 0,0 1-1 16,1-4-26 0,0 1 18-16,-2-1 2 0,-1 1 1 0,-2 2 11 15,3 4-7-15,-4 2 2 16,2 2 2-16,0 4 2 0,-2 7-3 15,-3 7 0-15,-6 8 0 0,-3 3-3 0,-4 6 6 16,-1 1-3-16,-2 11 0 16,-10 13 18-16,-9 10-11 0,-5 12-4 15,-5 5 3-15,-3 5-5 16,-2 2-2-16,-2 2 2 0,3 2 5 0,-3 0-7 15,3-1-4 1,2-4-6-16,2-4-2 0,5-7 7 0,7-6 3 16,6-10 0-16,8-8 5 15,5-5-3-15,7-8-2 0,8-2 6 16,7-7-1-16,10 0 13 0,10-11 5 0,4-3-11 15,6-1-7-15,3-2 7 16,0-2 3-16,2 4 4 0,0 1-2 16,-4 1-8-16,-4 6-7 15,-8 3 0-15,-7 4-20 0,-9 0-39 0,-10 4-51 16,-10 4-79-16,-5-3-281 15</inkml:trace>
  <inkml:trace contextRef="#ctx0" brushRef="#br0" timeOffset="44640.062">12257 11661 291 0,'2'-14'0'0,"-2"-3"130"16,0 1-50-16,0 3 12 15,-4 1-17-15,-3-1-22 0,-1 3 11 16,-1 2-9-16,1 1-8 0,-1 2-11 0,2-1-11 15,0 0-7-15,0 1-5 16,1-2 4-16,-1 2-2 0,0-2 0 16,1 1 3-16,-2-1-1 15,-1 2-4-15,0 0 4 0,-1 1-6 0,0 3-3 16,0 1 4-16,1 0-7 15,-3 0 4-15,0 0-5 0,0 1-2 16,-1 1-1-16,3 2 7 0,-1-3-6 0,0 2-1 16,0 1 6-16,2-3-7 15,-2 4 0-15,-2 0 0 0,1 1 6 16,-3 6-7-16,-1 0 2 15,1 2 1-15,-1 3-5 0,0 3 6 0,2-1 5 16,-1 3-6 0,2-1 7-16,3 0-3 0,-1 3-6 0,2-1 0 15,0 2 13-15,0 3-16 16,1 0 6-16,-2 0 5 0,1 2-10 15,1 1 4-15,-1-4 0 0,4-1-3 0,2-4 2 16,4-3 0-16,-1 1-2 16,4-1 2-16,2 2 2 0,0-1-2 15,5 2 5-15,-2-1-1 16,2-1-4-16,0 2 3 0,-1-2-1 0,0-4-2 15,0-2 1-15,4 1-1 16,-3-2-1-16,6 3 0 0,0-1 4 16,1-1-4-16,3-2 0 15,0-2 2-15,1 0-3 0,0-3-2 0,1-2 3 16,0-3 0-16,2-2 1 0,-3-2 1 15,1-5-4-15,1-4 3 16,0-3-1-16,0-1 0 0,0-2-1 0,-2-1-1 16,-1-2-1-1,-4-2 6-15,-1 1-2 0,-4-2-2 0,-2 2 2 16,-3-4 2-16,-1-1 0 15,-2-2 7-15,-3-1-9 0,0 0-2 16,-1-1 2-16,-2-3 2 0,-3 1-6 0,-1-2 3 16,0-1-1-16,-2-1 0 15,1-2 2-15,-2-1 1 0,2 3-2 16,-2 0 0-16,-2 2 1 15,0 6-3-15,-2 5 4 0,0 5 4 0,-2 6-7 16,1 6-2-16,-3 4 2 16,-1 2-34-16,0 8 8 0,1 0-16 15,1 5-30-15,1 1-4 16,2 2-67-16,-2-3-214 0</inkml:trace>
  <inkml:trace contextRef="#ctx0" brushRef="#br0" timeOffset="45780.064">13780 11606 379 0,'-4'-8'0'0,"-1"-1"197"0,0-1-106 0,-1 0 3 15,-2 1-8-15,1 0-15 0,-3 1-19 16,1 0-17-16,0-2-11 15,-4 2-17-15,-1-4 2 0,0 0-4 0,-3 2-4 16,2-1 6-16,-5 4-5 16,1 4-4-16,0 3 4 0,-4 1 2 15,-1 8-5-15,-1 6 0 16,-2 3 0-16,0 3-4 0,-1 4 10 0,3 0-4 15,-3 0-2 1,4 2 1-16,0-4 4 0,1 4 0 0,1 0 5 16,0 3-1-16,3 3-3 0,2 2 4 0,0 2-3 15,1 3-1 1,2 1 2-16,2 0-3 0,1 0-2 0,1 2-2 15,2-3 0-15,0 0 0 16,5 2 1-16,1-5 0 0,2-4-2 16,4-2 2-16,3-2 0 15,4-4-1-15,5 0 6 0,2-2-2 0,6-2-1 16,3-1 3-16,3-2-3 15,5-1-3-15,1-2 0 0,2-2 6 16,1-5-7-16,-1-4 2 0,-2-4-5 0,-1-6 1 16,-1-5 5-16,0-5 0 15,-1-3-2-15,-1-1 0 0,0-2 15 16,-1-2-14-16,-1-2 6 15,-3-3-3-15,-4-2 3 0,-5-2 0 0,-3-4 6 16,-4 1 5 0,-6-3-1-16,-1-1-7 0,-2 0-7 0,-3 0 4 15,-2-3-7-15,-3-2 0 0,-5-3 0 0,0-3-1 16,-2 3-2-1,-4-1 6-15,-1 0-2 0,-1 6-1 0,-2 2-8 16,1 5-4-16,0 8-12 16,0 5-4-16,-2 5-15 0,-2 7-42 15,-3 11 14-15,-6 4-69 16,-1 14-174-16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9:03:12.8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2008 8540 569 0,'0'0'0'15,"0"0"10"-15,1 0 48 16,-1 0 3-16,2 6-50 0,-1 0-7 15,2 6 11-15,-2 1 13 0,2 8-2 0,-2 1 0 16,0 5-5-16,0 2-2 16,1 0 6-16,0 2-8 0,-2-2-6 15,2 0 0-15,1-7-7 16,-2-3-4-16,4-10 0 0,-1-2 5 0,1-3-6 15,0-4 2 1,0 0 42-16,3-2 4 0,2-8 1 0,6-7 4 16,6-7-21-16,2-3-13 15,3-7-10-15,3-1-5 0,3-5 5 16,3-2-10-16,4-1 3 0,5-2 1 0,3-4-2 15,4-2 0-15,-1 0 0 16,0 1 3-16,-2-2-3 0,-3 4 0 0,-1 2 2 16,-3-1-3-1,-2 6 2-15,-3 1 3 0,-4 4-7 0,-6 4 4 16,-3 1-1-16,-3 5 0 15,-3 4 0-15,-3 0 3 0,1 4-7 16,-4 0-1-16,2 3-8 0,-5 7-21 0,-1 5-5 16,-3 3-6-16,0 5-18 15,-2 9 3-15,-2 10-47 0,-3 6-116 16,-10 2-178-16</inkml:trace>
  <inkml:trace contextRef="#ctx0" brushRef="#br0" timeOffset="870.001">1938 12025 752 0,'-2'-3'0'0,"2"3"131"0,0 7-128 0,0 9 1 16,0 10-6-16,0 5 4 15,2 3 5-15,0 0 2 0,4-7-5 16,1-5 0-16,2-4-3 15,-1-5 5-15,1-1-1 0,0-2-3 0,1-1-1 16,2-2 1-16,2-2 3 0,3-5 1 16,3 1 9-16,3-9-3 15,3-9 3-15,3-5 9 0,5-11-2 0,5-4-5 16,7-4-2-16,4-7-1 15,5-1 2-15,4-1-1 0,-1-1 0 16,-2 6-2-16,-5 7-7 16,-11 11-5-16,-10 9-2 0,-11 8 2 0,-10 8-2 15,-4 4-67 1,-5 15-42-16,-4 9-35 0,-11 6-104 0</inkml:trace>
  <inkml:trace contextRef="#ctx0" brushRef="#br0" timeOffset="8170.011">7974 7542 394 0,'-4'-17'0'15,"1"-1"92"-15,-5 3-51 0,1 0-6 0,-4-1 0 16,-1 4-13-16,-2-1-10 15,1 4-1-15,1 0 5 0,-1 1-4 16,2 1-2-16,-1-1-4 0,1 2-6 0,0 0 0 16,-3 0-3-16,-1 0 5 15,0 1-3-15,0 0 1 0,-2 2 0 16,-1-2-19-16,-2-1 25 15,-3-1-5-15,0 0 3 0,-1 2-5 0,3-2 2 16,-4 3 0 0,3 2-2-16,0 0 2 0,0 2-2 0,0 0 2 15,-2 0 43-15,0 9-40 16,-4 2 3-16,2 1-3 0,4 0 0 15,-3 5 3-15,2-2 1 0,0 4-4 0,1 2 3 16,0 2-6-16,-2 3 1 16,0 3 3-16,-1 0-5 0,1 5 0 15,0 0 0-15,1 4 1 16,2-2-1-16,2 1-3 0,3 0 4 0,2-4-2 15,0 2 2-15,3-2 3 16,2-3-5-16,-1 1-5 0,4 0 8 16,1-4-4-16,2 1 2 15,1 0 5-15,2-3 7 0,0 3 0 0,1-3-7 16,2 1-4-16,3 2 2 0,1-2-1 15,2-1-1-15,1 0 7 16,2-4 1-16,1 3 9 0,2-4 0 0,0-1-3 16,1 1-4-1,1 1 2-15,2-3 3 0,1-1-5 0,1 0-2 16,2-3-2-16,0 2-1 15,0-1-3-15,0-1 0 0,-1-1-6 16,0-1 6-16,-1 2 0 0,0-2-4 0,1 0 0 16,-1 1 2-16,0-4 0 15,1 0 4-15,-1-1 3 0,0-3-3 16,4 4-1-16,1-4 0 15,-2-1 0-15,3 0-1 0,-5-4-3 0,1 2 0 16,-1-2 0-16,0 0 4 16,-3 1-6-16,1-1 4 0,-3-1 3 15,1-9 14-15,-1 2 9 16,1-3-7-16,2-3-6 0,1-1-6 0,1-2-1 15,1-3-4-15,-2-2-3 0,1 1 3 16,-2-3-5-16,0 1 2 16,-3 0 1-16,0 1-2 0,-2-1 0 0,-3 0 4 15,-2-1-5 1,-3 2 2-16,0-3 14 0,-1-2-1 0,1 0-3 15,1-2-3-15,-1-1-6 16,2-2 2-16,-2-1-2 0,0-1-4 16,-2-2 4-16,-4 0 2 15,-1 0-5-15,0-1 2 0,-4 3 17 0,-3 1-1 16,1 1-4-16,-2 0-1 0,0 1-6 15,1 0 0-15,-3-1-3 16,2 0-2-16,-3 1 6 0,-3-2-6 0,-1 1-2 16,-2 0 2-16,-1 0 2 15,-2 2-4-15,-1 3 2 0,-2 5-4 16,0 2-8-16,-3 7 1 15,-3 4-3-15,-2 2-25 0,-6 7-5 0,-7 10-30 16,-6 8-54-16,-10 8-87 0,-6-2-125 16</inkml:trace>
  <inkml:trace contextRef="#ctx0" brushRef="#br0" timeOffset="10560.014">9705 12222 833 0,'-2'-4'0'0,"2"4"149"16,0 0-110-16,0 0-20 0,0 0-12 15,-1 0-4-15,1 0-2 16,0 0-2-16,0 0 2 0,0 0 1 0,0 1-3 15,0 5 2-15,0-1 15 0,1 0 2 16,1 2 0-16,0 1-8 16,2-1-2-16,-1 2 1 0,1 0-5 0,-2-1-4 15,2-2 0-15,-1-2 7 16,0-1-6-16,0-1 5 0,-1-2-5 15,-2 0-1-15,2 0 0 16,-1 0 19-16,2-2-8 0,1-3 2 0,4-5 5 16,2-7-8-1,3 0-5-15,-1-4-2 0,1-1-3 0,4-5 0 16,2 1 4-16,5-5-3 0,2-2 2 0,7 0 0 15,2-3-2 1,2-2 3-16,1 0 1 0,4 2 7 0,-1-2 4 16,1 0-4-16,0 2-3 15,-1-2-3-15,1 1-1 0,-3 2-4 16,0 1 1-16,-1-3 1 15,0 3-4-15,-3 2 2 0,0-1 0 0,-2 4-1 16,-4 2 0-16,-3 3 0 0,-4 5-1 16,-5 4 1-16,-6 4 0 15,-5 5 0-15,-2 2-5 0,-3 1 5 0,-1 3-26 16,0 0-3-16,0 0-26 15,0 0-64-15,-2 8-38 0,-7 2-83 16,-4 1-54-16</inkml:trace>
  <inkml:trace contextRef="#ctx0" brushRef="#br0" timeOffset="11310.015">8618 11968 767 0,'0'11'0'16,"1"4"12"-16,3 10-8 0,-1 4 41 0,2 3-18 15,1 2-9 1,0-2-1-16,0-6-8 0,3-2-5 0,-1-2 3 16,-1-5-5-16,1 0-1 15,1-2 1-15,-4-6 0 0,1-2 0 16,-1-2-1-16,-3-4 0 0,3 1-1 0,1-2 0 15,2-2 20-15,4-7 11 16,3-7-10-16,5-7-5 0,3-4 6 16,2-6-5-16,0-4-7 15,2-3 6-15,2-7 13 0,1 0-2 0,6-1-1 16,2-3-2-16,0 5-14 15,2 1-4-15,0 7-2 0,-2 3-2 16,-3 7-3-16,-5 5 2 0,-4 3 1 0,-4 5-3 16,-4 4 1-16,-3 1 0 15,0 3-35-15,-4 2-38 0,-1 1-38 16,-3 3-128-16,-4 1-54 15</inkml:trace>
  <inkml:trace contextRef="#ctx0" brushRef="#br0" timeOffset="12010.016">7229 12205 669 0,'-1'-2'0'15,"1"0"188"-15,0 2-158 16,0 0-25-16,2 0-10 0,3 0 8 0,2 7-1 15,2 1-1-15,-1 5-1 0,3 3 0 16,2 1 2-16,-2 4-2 16,1 4 0-16,-1-2 3 0,0 0-1 0,0-1-2 15,1-3 0 1,0-3 3-16,-1-3-2 0,1-5-1 0,-1-3 0 15,0-5 4-15,1 0-2 16,3-2 3-16,1-7 24 0,0-5 7 16,5-8-11-16,0-3-1 15,5-5 4-15,0-5-3 0,3-3-3 0,2-3 2 16,-3-3-3-16,3-3-7 0,-2 0 3 15,-1 0-6-15,1 1-5 16,-1 2-5-16,-4 2 1 0,-3 1-1 0,0 7-2 16,-2 2-9-16,-1 3-21 15,-3 4-37-15,1 1-16 0,-4 5-27 16,-3 2-120-16,-2 1-77 15</inkml:trace>
  <inkml:trace contextRef="#ctx0" brushRef="#br0" timeOffset="25380.035">19444 8799 450 0,'-1'-9'0'0,"-2"1"90"15,0-4-65-15,-1-2 4 16,1-2 4-16,3 0-2 0,0-1-7 0,0-2-4 16,4-3 2-1,-1 1 0-15,-2-1 20 0,-2 0 7 0,1 3-2 16,-3 1-6-16,-4 1-9 15,-4 3-18-15,1 0-10 0,-4 1 1 16,0 1-2-16,0 1 7 0,0 1-3 0,-1 1 3 16,0-2-6-16,-2 1 4 15,-1 0-4-15,-4 1 1 0,3-3 6 16,-2 4-5-16,0-1 0 15,1 4 5-15,-3 3-4 0,1 2-8 0,-2 0 2 16,2 5 12-16,-4 4-19 16,-1 2 12-16,-1 1-2 0,-2 2-6 15,2-3 4-15,1 4 2 16,1-3-7-16,4 3 6 0,-1 1-1 0,2-1-3 15,3 2 2-15,1 4 11 0,1 2-16 16,2 3 8-16,-2 0 1 16,1 3-6-16,1 1 2 0,4 1 7 0,0 1-8 15,2-1 0 1,1-1 3-16,1-3-4 0,1-1 2 0,0-3-1 15,0-1 0-15,2 0 0 16,1 0 2-16,1 0-4 0,-2-1 4 16,3 1 1-16,0 0 1 0,0-2-3 0,0 2 2 15,0-1-5-15,3-3 4 16,3 3 6-16,-1-2-5 0,1-2 1 15,1 0 1-15,0-2-1 16,-1 2 4-16,-1-2-1 0,1-1-5 0,0 0 7 16,1 1-2-16,1-1-2 15,-1 1 6-15,0-3-9 0,0-2 4 16,1-1-3-16,1 1 2 15,1-2-4-15,0 3 5 0,0-3-2 0,-1 1 1 16,0-1 3-16,1-1-2 0,1 1-1 16,-2-1 1-16,1 0-2 15,3 2-4-15,0 1 0 0,4-1 13 0,0-1-10 16,1-1 1-1,-1 0 3-15,2-4-4 0,0 2 7 0,0 0-3 16,1-1-1-16,-2 1-3 16,-1 0 1-16,-1-3-5 0,1 1 2 15,-2-1 4-15,1 1-6 16,3-1 2-16,-1-2 0 0,0 0-1 0,3 0 0 15,0 0 7-15,2-5-9 0,0 0 4 16,1 0 8-16,-1-4-1 16,1 1 5-16,-1-1-4 0,-1-1-2 0,-2 1 2 15,-3-1-7-15,-5 0 4 16,-1 0 0-16,-4 0 2 0,0-1 1 15,0-1 6-15,-3-3-7 16,3-1-3-16,-3-2 0 0,-4-3-2 0,3 1-1 16,0-3 2-16,-2-2-6 0,5 1-1 15,-4-1 4-15,0-1-1 16,-1-2 0-16,-1 2 2 0,0-2-2 0,0 1-2 15,-1 0 2 1,-3-2 0-16,-2 2-1 0,-1 0 0 0,0 0 10 16,-2-1-8-16,2-1 6 15,0 0-5-15,1 0-3 0,1-2 0 16,1 2 6-16,0-1-6 15,-2-1 0-15,2 2 2 0,-3 3-4 0,-2 1 4 16,1 4-1-16,0 1-6 0,-1 3 10 16,0 3-8-16,-1 1-8 15,-2 0 6-15,-1 4-25 0,-2 0-30 0,-2 5-1 16,-2 3-15-16,-3 1-35 15,1 8-15-15,-6 4-48 0,-2-4-233 16</inkml:trace>
  <inkml:trace contextRef="#ctx0" brushRef="#br0" timeOffset="33980.047">15849 11238 393 0,'-6'-9'0'0,"3"3"136"0,1 1-66 16,-1 1-16-16,2 1 32 0,1 2 7 0,0 0-22 15,0 1-16-15,0 0-1 16,0-1-5-16,0 1-9 0,0 0-20 16,0 0-13-16,0 0-10 15,0 0 5-15,0 0-4 0,0 0-7 0,0 1 4 16,1 1 4-16,2 2 0 15,2 1 2-15,0-2-1 0,2 3 2 16,3-2 31-16,1 1-11 16,1 0 2-16,3-4 3 0,1 2-9 0,1-1-3 15,2 0 6-15,0-2-7 0,3 2-6 16,4 2 6-16,0-4-5 15,6 3-2-15,1 0 2 0,1-3-3 0,4 1-4 16,-2-1 9 0,4 0-4-16,0 1-6 0,-1-1 10 0,0 0-6 15,-1 0 0-15,-2 1 2 16,-3 0 2-16,-2-1 2 0,0 0 1 15,-4 0-2-15,-1 0 2 16,0 2-3-16,-1-2-3 0,1 3-7 0,2 1 2 16,0-3 5-16,3 1-7 0,0 0 2 15,2-2 3-15,1 2-4 16,2 0 0-16,0-1 4 0,1 0-9 0,-3-1 10 15,-2 0-3-15,-3 0-2 16,-3 0 0-16,0 0 3 0,-2 2-4 16,1-1 2-16,-1 1 6 15,2 0-8-15,1 0 2 0,1-2 2 0,1 0-4 16,2 0 2-16,0 0 2 0,-1 0-4 15,3 0 2-15,0-2 3 16,-2 2-7-16,0-1 6 0,-2 0-2 0,-1 2-2 16,2-1 2-1,0 0 3-15,-1 0-5 0,3 0 0 0,-2 0 1 16,2 2 0-16,-2-1 0 15,0-1 5-15,-1 2-9 0,-2-2 8 16,1 3 1-16,-1-1-4 16,-2 0 6-16,2 1-6 0,-2 0-2 0,2 0 2 15,0 1 4-15,-1-1-5 0,1 1 0 16,1-3 2-16,-1 3-3 15,0-1 2-15,1-1 1 0,-2 3-5 0,3-2 6 16,-1-2-3-16,-1 2 1 16,3 1 1-16,-1-4-2 0,-2 1 0 15,1 1 0-15,0-2 3 16,-3 3-5-16,1 0 4 0,0 1 4 0,0 0-10 15,-4-1 8 1,3-1-2-16,-2 3-2 0,2-1 0 0,1 0 3 16,-3-1-4-16,2 1 2 0,0-1 1 0,1-2-3 15,1 3 2 1,1-2 2-16,0 0-4 0,-1 0 2 0,1 1 3 15,-1-2-6-15,0 3 4 16,-1-1 1-16,0-2-5 0,0 2 4 16,-2 1 2-16,2-1-7 15,-1 3 6-15,2-5-1 0,-2 2-3 0,3 0 1 16,-1-3 1-16,1 1-1 0,2 0 0 15,1-1 3-15,-1 2-5 16,3-1 4-16,-1 0 5 0,1 2-7 0,-1-3 0 16,0 3 10-16,-2-2-12 15,1 1 4-15,0 0 6 0,-1-1-10 16,1 0 4-16,2 0 1 15,2-1-4-15,1 0 2 0,2 1 5 0,0-2-6 16,3 0 0 0,1 0 0-16,0-1-2 0,2 0 4 0,1 0 1 15,3 2-4-15,2 0 1 0,0 0 0 0,-1 0 0 16,1 0 2-1,-1 0 3-15,0 0-3 0,-1-1 2 0,-1-1-3 16,-1 2-2-16,2 0 2 16,-3 0 3-16,1 0-5 0,0 0 2 15,-4 0 4-15,2 0-6 16,-1 0 1-16,1 0 3 0,0 0-5 0,-1 3 2 15,0-3 0-15,1 1 0 16,0 0 4-16,-2 1-2 0,2 0-3 16,-2-1 2-16,-1 0 6 0,0-1-8 0,-1 1 2 15,1-1 4-15,1 1-4 16,-2-1 4-16,3 0-5 0,-1 0 0 15,1 1 0-15,0-1 3 16,2 0-6-16,-1 0 6 0,1 0-2 0,-1 0-1 16,-2-1-1-1,1 0 1-15,-1 0 0 0,-1 2 0 0,1-2 2 16,-3 1-2-16,0 0 0 0,0-2 2 0,1 2-3 15,0-2 2 1,-2 0 3-16,-1 1-7 0,-1 0 6 0,-1-2-3 16,-2 3 0-16,1 0 0 15,-3-1 1-15,0 2-2 0,-2-4 2 16,-1 3-1-16,-1 0-3 15,-2 0 5-15,-2 0-2 0,-2 0 0 0,-5 0 0 16,0 0 1-16,-4 0-1 16,-5 0 0-16,-2 0 1 0,-5 0-2 15,0 0 2-15,0 0 7 0,0 0-9 0,0 0 2 16,0 0 8-16,0 0-10 15,0 0 2-15,-2 0-1 0,2 0-3 16,0 0 1-16,0 0-3 16,0 0-15-16,0-1-14 0,0 1-22 0,0 0-42 15,0 4-26 1,-9 8-16-16,-4-2-37 0,-8-9-248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19:51.6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11246 3373 906 0,'2'15'0'0,"3"7"-2"15,2 10 63-15,-1 1-17 16,4 1-1-16,1 0-9 0,2-2-5 0,0-2-8 15,-1-5-13-15,-2-5 0 16,0-3 6-16,-3-4 0 0,0-4 1 16,-2-2-6-16,2-2-4 15,-1 4-5-15,5-2 0 0,0 1 4 0,1 1-11 16,5-6-8-16,2-3 7 0,3-3 3 15,7-13 6-15,6-7 1 16,5-10 0-16,10-11 8 0,6-7 6 0,5-10 7 16,9-8 3-1,5-1 2-15,-1-2 1 0,0 2-14 0,-5 5-12 16,-9 6-3-16,-8 13 0 15,-11 12 6-15,-12 15-8 0,-9 9-26 16,-10 10-26-16,-8 4-65 0,-5 13-52 0,-13 1-152 16</inkml:trace>
  <inkml:trace contextRef="#ctx0" brushRef="#br0" timeOffset="3400.004">17414 4313 289 0,'-5'-2'0'15,"2"0"136"-15,-3-1-53 0,2 2 0 0,0-4-30 16,0 4-4-16,0 1-2 0,1-4-3 15,2 4-21-15,1 0-7 16,0 0-5-16,0 0-2 0,0 0 10 0,1 0 1 16,4 0 4-16,0 0 12 15,2 0-1-15,0 0-6 0,-1 0 12 16,3 1-1-16,-2-1-10 15,-1 0-2-15,2 0-11 0,-1 0-7 0,0 0-3 16,1 0 4-16,1 2-5 0,-2-2-6 16,2 0 0-16,-1 0 11 15,1 0-12-15,-1 0 2 0,-1 0 4 0,0 1-6 16,0 0 2-1,-1 3 1-15,-2-1-3 0,1 0 2 0,-2 0 1 16,-1 0-3-16,-1-2 1 16,2 2 1-16,-3-3-1 0,0 2 0 15,0 1 3-15,0-3-1 16,0 3 7-16,0 1-3 0,0 0 0 0,0 2-2 15,0 4 4-15,0-3-6 0,0 1 5 16,0 0-4-16,0 0 3 16,2 0 3-16,1 1-6 0,-1 1 9 0,1 1-3 15,1-1-3-15,-1 0-1 16,1 1 0-16,-1 3 0 0,-1-2-2 15,2 2 2-15,-2 3-3 16,1-2-4-16,0-1 4 0,0 6 2 0,-2-1-3 16,5 0 5-1,-4 2 0-15,0-2-2 0,3 0 4 0,0 1 0 16,1 2-3-16,-1-2 5 0,3 0-3 0,-3 0 0 15,-1-2 4 1,0-2-5-16,-3 0-3 0,0-2 6 0,-1 3-5 16,0-2-4-16,0-1 0 15,0 3 10-15,-1 3-13 0,0-1 6 16,1 4-1-16,-1-2-3 15,1 0 2-15,0 0 2 0,-3-3-5 0,3 3 4 16,0-1-1-16,3 2-1 0,-3-3 0 16,0 0-1-16,0-2 1 15,0 1 0-15,-2 0 1 0,-3 0-1 0,1-1 0 16,-2 0 3-16,0 2-4 15,2-2 2-15,0 0 1 0,-3-1-3 16,4-1 2-16,-1 0 2 16,1-1-6-16,0-1 4 0,3 1-1 0,-2 0 0 15,2-2 1 1,0-2-1-16,-1 2-1 0,1-4 1 0,-1 1 1 15,0 0-2-15,-1-3 2 0,1 4 3 0,0-3-7 16,1 2 3 0,0 0 0-16,-2-1 0 0,2 2 0 0,0 0 1 15,0-1-1-15,0 1 0 16,0 2 0-16,0-2 0 0,0-2 0 15,0 1 0-15,1-1-1 16,1-2 2-16,-1 2 0 0,-1-1-2 0,0 2 2 16,0 1 3-16,0 0-8 15,1-2 8-15,0 2-7 0,0-1 1 16,1 0 4-16,-2-2 1 0,0 3-3 0,0 0-3 15,0-1 3-15,0 4 0 16,0-2 3-16,0 2-2 0,1-2-2 16,-1-2 1-16,0 0 0 15,0 3 0-15,0-2 0 0,4-1 1 0,-4 0-2 16,0-2 2-1,1 1-1-15,-1 0 0 0,0 0 0 0,0-1 0 16,0-1 0-16,0 2 0 0,0-1 0 0,-1 0 0 16,0 3 0-1,1-3 1-15,0 0-1 0,0 2-1 0,0-1 2 16,0 0-2-16,0-1 2 15,-2 1-1-15,0-2 0 0,1 1 0 16,0-1 1-16,-1-1-1 16,1 1 0-16,0-1 0 0,-1-2 0 0,0 3 0 15,0 0 1-15,-1-3-2 16,-1 3 2-16,3-2 0 0,-2 0-2 15,0-2 2-15,-1 0 2 0,1-1-5 0,-2 1 4 16,-1 0 0-16,0-1-2 16,-1 1 0-16,-1-2 22 0,-2 2-15 15,1 1-3-15,0-1-2 16,-1 1-4-16,-2 2 4 0,2-3 0 0,0 3-2 15,2-4 0 1,1 0 0-16,0 1-1 0,3-2 2 0,1 0 1 16,-2 0-2-16,-1 0-47 15,1 1-1-15,-2 0-36 0,0 1-3 16,-3-1-5-16,0 4-61 0,-2 1-41 0,-2-2-71 15</inkml:trace>
  <inkml:trace contextRef="#ctx0" brushRef="#br0" timeOffset="4000.005">17815 5580 707 0,'0'0'0'16,"0"0"158"-16,0 1-73 0,0 4-12 15,3 0-24-15,2 7-20 16,-1 5-7-16,1 0-6 0,0 4-5 0,1 0 2 16,-1 0-2-1,1 3-4-15,1-5-9 0,-2 0 4 0,2-2 6 16,1 0-7-16,-1-5 3 15,1-2-1-15,-1-3-5 0,1-4 4 16,5-3 53-16,-1-3-8 0,7-9-9 0,6-8-14 16,5-6-5-16,9-8-5 15,4-4-3-15,2-6-8 0,7-4 9 16,1-1-10-16,-1 0 1 15,-2 3 0-15,-8 8-2 0,-5 9-2 0,-6 10-47 16,-1 12 19-16,-6 4-22 16,-1 3 4-16,0 3-11 0,-5 6-53 15,-1 7-36-15,-7-3-149 16</inkml:trace>
  <inkml:trace contextRef="#ctx0" brushRef="#br0" timeOffset="6660.009">21783 3374 712 0,'0'-7'0'0,"2"0"164"0,5-3-58 0,-3 2-27 15,-1 1-28-15,-1 5-31 0,-1 2-14 16,2 0-4-16,1 5-4 16,0 4 4-16,-3 3-1 0,2 3-2 0,-3 4 2 15,2 1 3-15,-2 1-4 16,3 4 0-16,-3-1 4 0,3 2-5 15,-1-1 2-15,0-3 0 16,1-1-1-16,-2-3 0 0,3-4 0 0,-2-2 0 16,3-3 0-1,-2-1 0-15,2-1 0 0,0-2-1 0,-1-3 2 16,3-1 0-16,-1-1 0 0,2 0 0 0,2-3 7 15,4-6 8 1,2-6 1-16,4-6 11 0,6-9-2 0,5-5-1 16,4-7-5-16,8-8-1 15,2-8 2-15,10-7-2 0,6-12-5 16,7-5-6-16,5-4-5 15,-2 1 1-15,-5 10-2 0,-9 11-3 0,-11 13-5 16,-7 10-15-16,-9 7 1 0,-4 5 2 16,-5 6-7-16,-6 5-10 15,-6 4-6-15,-5 8-14 0,-3 2-33 0,-1 4-2 16,-1 2-134-16,-9 4-237 15</inkml:trace>
  <inkml:trace contextRef="#ctx0" brushRef="#br0" timeOffset="7810.01">21373 4729 541 0,'0'-1'0'0,"-1"1"129"16,-2-1-85 0,1 1-3-16,-1 0-13 0,0 3-16 0,2 1-8 15,0-2-4-15,1-1 0 16,0 3 18-16,0-2 11 0,0-2 18 15,0 5-5-15,2-2-4 0,0 2-9 0,0 5-10 16,1-1-11-16,0 2 3 16,-1 2-4-16,0 2-5 0,0 2 4 15,-2 5 0-15,1-1-3 16,1-1 4-16,0 2-2 0,-1-4-5 0,1-1 0 15,1-2 9-15,0-5-11 16,0-2 4-16,1-4 11 0,-1 1-6 16,2-3 7-16,1 1 3 15,3-3 8-15,2-3 5 0,4-4-8 0,4-7-11 16,2-3 2-16,4-3-4 0,3-4-2 15,5-7 9-15,7-5 0 16,2-7-1-16,7-5-2 0,1-2-1 0,5-2-6 16,0-2 0-1,-1 0-3-15,0 4-4 0,-4 1 2 0,-3 5 3 16,-3 3-6-16,-4 4 4 15,-3 2-2-15,-7 3 0 0,0 1-18 16,-6 5 8-16,-4 8-17 0,-3 2-2 0,-8 4-17 16,0 4-52-16,-6 1-19 15,-3 5-134-15,0-6-303 0</inkml:trace>
  <inkml:trace contextRef="#ctx0" brushRef="#br0" timeOffset="19090.026">5280 11830 451 0,'2'-21'0'0,"3"1"114"16,1-1-46-16,0 0-5 0,-3 3 15 0,-1 1 8 15,-1 5-12-15,-1 2-18 16,-1 3-8-16,-1 2 7 0,-3 0-9 15,0 1-16-15,1 0-7 16,0 3 11-16,1 1-10 0,2 0-6 0,1 0-3 16,0 6-13-16,0 20-4 15,1 22-8-15,2 31 14 0,3 16 5 16,-1 5-4-16,4 2 5 15,-2-8-8-15,0-5 11 0,0-1 7 0,-4-4-13 16,0-3 3-16,-3 0 1 0,0-7 1 16,0-4-7-16,-1-4 1 15,-3-3-7-15,-2 2 2 0,0 3 1 0,-1 0 0 16,-2 0-4-1,1 2 4-15,1-3 1 0,1-6-4 0,1-8 0 16,5-16 0-16,0-14-27 16,5-14-8-16,-1-8-30 0,5-2-6 15,-2-12-5-15,-2-7-31 0,-2-6-94 0,-3-7-92 16</inkml:trace>
  <inkml:trace contextRef="#ctx0" brushRef="#br0" timeOffset="19710.027">5317 11519 634 0,'-2'-1'0'0,"1"0"188"15,-1 1-88-15,0 0-44 0,-2 0-18 0,-2 12-8 16,-3 7-16-16,-3 14-4 15,-4 16-6-15,-3 10 4 0,-1 7 1 16,-3 5-6-16,1-3 1 16,-1-7-3-16,3-6-1 0,2-14 0 0,4-13-19 15,8-11-7-15,2-11 23 0,4-6 4 16,0-11-2-16,4-14-33 15,3-12 31-15,6-9-3 0,3-5 10 0,3-4-4 16,2 0 0 0,1-3-1-16,0-1 5 0,-1 2 2 0,-1 1 6 15,1-3 7-15,-3 6 5 16,-1 3-2-16,-3 9 5 0,-7 16 8 15,-1 8-1-15,-6 12 5 16,0 5 11-16,2 0-1 0,0 5-24 0,1 15-24 16,3 17 13-16,1 14 16 0,4 13-6 15,2-1-11-15,4-2-5 16,2-3-7-16,0-3 4 0,-2-1-3 0,-2-3-4 15,-1-3-10-15,0-6-20 16,0 0-32-16,0-9-1 0,1-2-2 16,1-3-41-16,1-6-55 15,0-6-241-15</inkml:trace>
  <inkml:trace contextRef="#ctx0" brushRef="#br0" timeOffset="52660.073">3406 6855 552 0,'0'-6'0'0,"-1"1"121"16,0 1-74-16,1 3-7 16,0-1 18-16,0 2 0 0,0 0-9 15,0 0-9-15,0 1-4 0,0 6-2 0,0 3-7 16,0 5 3-16,1 5-8 15,1 4 0-15,3 10-4 0,5 7-3 16,-1 8-3-16,3 9 2 16,0 3 0-16,0 4-5 0,2 4 0 0,-2-7-5 15,0 0-4-15,0-5 0 16,-3-8 5-16,-1-3-5 0,0-5 0 15,-1-4 3-15,-1-8-4 0,-1-7 2 0,-2-6-1 16,-1-8 0-16,0-1 0 16,-2-5-2-16,0-2-32 0,0 0 5 15,0-4-26-15,0-10 0 16,2-5 42-16,-2-8-33 0,0-2-17 0,0-2 8 15,0-4 19 1,0-2 23-16,-2-1 15 0,2 0-1 0,-2 3 2 16,0 2 25-16,-1 4 15 15,2 1 4-15,-1 4-12 0,2 4-11 16,0 4 4-16,0 4-4 0,0 6-2 0,0 4-4 15,0 2-4-15,0 0-1 16,2 0 6-16,-1 4 2 0,4 8-16 16,1 12 21-16,0 9 8 15,3 8-23-15,-4 2-6 0,2 2-1 0,-1-1-2 16,-2-3-2-16,0-4 0 15,0-5 4-15,0-2-5 0,-3-3 2 16,-1-2 5-16,0-2-10 16,0-1 7-16,-1-5-3 0,-3-3 0 0,0-2-2 15,0-3 2-15,0-3 0 0,-2-2-2 16,-1 0 2-16,0-4 1 15,-3 0-1-15,-1-4 4 0,-2-7-2 0,-3-1 5 16,2-4-1 0,-1-3 5-16,-2 0 5 0,3 3-4 0,2 4 5 15,3 6 2-15,0 3-8 16,1 1-2-16,1 2-2 0,1 0-5 15,0 1-4-15,4 3 0 0,0-4-26 0,2 0-49 16,3 0-38-16,3-3-14 16,1-9-55-16,0-5-118 0</inkml:trace>
  <inkml:trace contextRef="#ctx0" brushRef="#br0" timeOffset="53820.075">2320 6568 664 0,'-2'5'0'0,"0"-3"246"0,2 1-185 0,2-2-28 16,2 2 12 0,3-2 4-16,1-1-12 0,1-1-9 0,-1-3-3 15,1-4-4-15,2-2 1 0,-4-4-5 0,1 0-7 16,-1-1-2-1,-2-2 1-15,1 2-1 0,-1-6-3 0,-3-1-3 16,-1 1 3-16,-1-1-3 16,0 2 0-16,-2 3 2 0,-2 0-2 15,0 3-1-15,0 4 2 16,-2 2 0-16,0 4-2 0,-5 4 2 0,-3 0-4 15,2 9-15-15,-1 7 0 0,-2 7-4 16,4 4-5-16,-1 2 13 16,2 3 0-16,5 0 1 0,0-1 7 0,4 5-1 15,1-5 2-15,1 3 3 16,5 2 0-16,1-6-6 0,4-3 3 15,-1-6-1-15,2-5 0 16,1-5 5-16,-1-7-2 0,4-2-6 0,0-2 11 16,3-7 1-1,0-3-3-15,-2-5 3 0,2-3 0 0,-2-4 1 16,-1-1 1-16,-2-5-2 0,-2-4 1 0,-1-4 5 15,-2-2-1 1,1-4 4-16,-1-5-3 0,-2-2-2 0,-1-2-2 16,-2-2 1-16,-2 2-4 15,1 3 1-15,-3 4 1 0,-2 5 0 16,-7 3 1-16,-1 5 4 15,-1 4 5-15,-1 3-6 0,2 2 2 0,-4 5-3 16,2 0-2-16,3 5-1 16,1 6-2-16,4 2-3 0,4 3 3 15,0 1-3-15,0 8-2 0,0 14-8 0,6 16 7 16,0 14 3-16,0 10 1 15,2 4 1-15,-1-3-6 0,1 0 6 16,2-5-2-16,-2-10-2 16,4-6-6-16,-2-11 1 0,2-5-2 0,0-8 6 15,1-1-7 1,1-6-14-16,-1-5 8 0,-2-2-13 0,1-4-18 15,1-4 4-15,-1-7-24 0,-1-5-82 0,0-3-94 16,-4-1-70 0</inkml:trace>
  <inkml:trace contextRef="#ctx0" brushRef="#br0" timeOffset="54110.075">2735 6362 385 0,'4'-13'0'0,"2"-3"235"0,-1-2-144 16,0-2-23-16,1-4-5 15,-2-1 10-15,-2-3-16 0,-2 1-22 16,0 4-4-16,0 2 2 0,0 6-3 0,-2 4-5 15,-1 1 1-15,-2 6 12 16,0 3-4-16,-1 1-12 0,0 0-5 16,-2 5-4-16,5 3-8 15,-3 4-2-15,2 2-1 0,0 7-3 0,1 4 2 16,3 4 1-1,0 1-3-15,1 3 2 0,5 0 0 0,0-5-1 16,1-4-1-16,0-3 2 16,1-7-2-16,0-3-2 0,3-4 2 15,-2-4-28-15,2-3 1 0,-2-2-6 0,3-7-22 16,2-5-22-16,0-4-13 15,0-4-153-15,2-2-88 0</inkml:trace>
  <inkml:trace contextRef="#ctx0" brushRef="#br0" timeOffset="54910.076">3005 6021 504 0,'-8'-11'0'0,"-1"4"341"0,1 4-227 16,-4 3-32-16,0 2-15 16,2 6-16-16,0 4-12 0,-1 4-13 15,1 3-8-15,3 3 2 16,0 1-11-16,2 5-5 0,3 2-1 0,2 2 0 15,0 0-3 1,5-1 0-16,1-3 2 0,1-2-2 0,1-3 0 16,1-3-3-16,-2-6 2 15,0-6-24-15,0-3 23 0,-1-5-1 0,6 0-5 16,0-5 9-16,0-11-2 0,4-6-3 15,1-10 5-15,2-2-1 16,2-4 0-16,-2-3 0 0,0-3 1 16,-3-3-2-16,-5 1 2 15,-3-1 3-15,-3 1-4 0,-5-5 0 0,0-2 9 16,-2-5 5-16,-5-3-7 15,1 1-4-15,-3 5 0 0,2 7 3 16,0 11-1-16,0 10 3 16,1 7 5-16,2 8 7 0,1 10-2 0,2 0 1 15,0 2-1-15,1 2-4 0,0 8-9 16,1 14-7-16,3 11 0 15,1 10 4-15,3 6 0 0,-1 3-3 0,4 3 2 16,-4-3 1 0,2-1-2-16,-1-6-17 0,-2-5 3 0,1-6-3 15,1-9 8-15,-1-3-2 16,4-10-9-16,-2-5 7 0,0-5-3 15,-2-3-9-15,2-1 4 0,1-6 2 0,-2-4-6 16,4-3 10-16,-3-3-1 16,-4-3-2-16,2-1 12 0,-7-1 5 0,1 1 1 15,1 3 0 1,-2 5 2-16,0 5-2 0,0 6 0 0,0-1 5 15,1 2-4-15,0 8-2 16,5 5-2-16,0 5 0 0,2 3 6 16,0-1-4-16,-1-2 0 15,1-2 1-15,0-4 0 0,0-2-7 0,0-5 7 16,0-3 0-16,-3-1-32 0,2-1 4 15,-1 0-3-15,1-6-7 16,-1-3 7-16,2 0-12 0,-1-4-20 0,1-2 11 16,-3-2 42-1,-1-2 12-15,1-3 0 0,-3 0 3 0,0-4 7 16,-2-3 0-16,1 0 2 15,0 5 0-15,0 7-4 0,0 9 0 16,1 7 2-16,-1 1-3 16,2 9 19-16,0 6 24 0,1 4-35 0,2 2-12 15,-2 0-2-15,1-5 1 0,1 0-8 0,-1-5-24 16,1-2 1-1,0-2-19-15,-4-3-71 0,2-2-58 0,-2-1-53 16</inkml:trace>
  <inkml:trace contextRef="#ctx0" brushRef="#br0" timeOffset="55060.077">3403 5470 598 0,'-2'-6'0'16,"0"5"159"-16,2 1-153 0,2 0-7 0,2 3-4 15,2 3-16-15,4 6-75 16,0 3-151-16</inkml:trace>
  <inkml:trace contextRef="#ctx0" brushRef="#br0" timeOffset="55810.078">3643 5576 933 0,'-13'-3'0'0,"1"3"245"15,-1 0-185-15,2 3-14 0,2 7-5 0,-2 0-14 16,4 7-7-16,0 6-10 16,0 2 0-16,4 9-2 0,2 4-7 15,1 1 2-15,5-2-2 0,3-6-2 0,2-8 0 16,2-7-5-16,2-6-16 15,5-6 6-15,2-4 1 0,2-2 0 16,0-13 12-16,1-2 0 16,-2-4 0-16,0-1 6 0,-3-2-1 0,1-1-4 15,-5 1 3 1,-3 2 0-16,-3-2-2 0,-4-2 2 0,-1-2 2 15,-4 0-2-15,0-4 2 0,-7 1 4 0,0 2-8 16,0 4 2 0,-1 9 9-16,2 9-3 0,3 6 12 0,-1 1-5 15,-1 11-12-15,0 8-1 16,2 10-1-16,-1 5 0 0,2-3 0 15,0-2-1-15,2 0-21 16,0-7-4-16,0-1-13 0,2-8-30 0,0-4 10 16,0-2-1-16,0-6-13 15,1-1 16-15,2-5-3 0,0-7 8 16,2 0-1-16,-1-2 15 0,1 0 26 0,-1 1 12 15,1 5 0-15,-1 3-8 16,2 4 12-16,-2 1-8 0,5 4 4 16,0 0 0-16,1 0 0 15,2-3 17-15,1-1 4 0,-3-9-10 0,4-6 56 16,-5-5-30-1,2-3 5-15,-2-6-1 0,0-8-2 0,-1 1-1 16,-3-4 2-16,-2 0-7 16,-3 6-11-16,0-5-5 0,-2 1 2 15,0-1-2-15,-2-4-2 0,-2-2-7 0,-2-2-4 16,1-3-3-16,-1-2 1 15,-1 9-1-15,0 11-2 0,0 13 2 16,1 12 7-16,0 9-5 16,0 13-1-16,1 17-4 0,2 14 1 0,1 9 2 15,2 10 3-15,0 0-5 16,6-5 2-16,4-3 1 0,1-7-3 15,3-9 2-15,1-5-1 0,-3-11 0 0,3-9-1 16,0-3 1-16,-3-6 0 16,2-4-32-16,-1-1 0 0,-2-2-33 15,-2-4-1-15,-3-3 1 16,-2 1-85-16,-4-1-136 0</inkml:trace>
  <inkml:trace contextRef="#ctx0" brushRef="#br0" timeOffset="56020.078">3184 5467 744 0,'15'-17'0'0,"1"-3"219"16,1 0-205-16,-2 2-8 16,1-1-6-16,2 1 0 0,1 6-172 15,2 4-64-15,-1 2-223 0</inkml:trace>
  <inkml:trace contextRef="#ctx0" brushRef="#br0" timeOffset="56820.079">3672 6204 866 0,'2'-6'0'16,"-2"1"224"-16,0 3-188 16,0 2 2-16,-3 2 15 0,-3 8-31 0,-5 8-13 15,0 10-2-15,-4 8-6 0,2 1 8 16,3-2-10-16,3-7 2 15,4-9 1-15,3-4-3 0,7-6-10 0,4-2 10 16,5-1 0-16,4-6-2 16,2 0-5-16,1-1-7 0,0-3-3 15,-3 2 5-15,-4 2 3 16,-1 2 2-16,-5 7 10 0,-4 5-1 0,-2 1-2 15,-4-1-1-15,0 1 1 0,-4-1 2 16,-1 3 14-16,-4 1-10 16,-1 0-6-16,-4 0 2 0,0-2 7 0,1 1-9 15,1-2-2 1,2-8-2-16,3-1-7 0,3-5 5 0,4-1-5 15,0-5-39-15,5-6 13 16,5-5 18-16,1-3-17 0,3-6 13 16,3 0 10-16,0-2 3 15,1 0 13-15,0 1-4 0,0-1-41 0,0 1 31 16,-4 2 8-16,-1-1 3 0,-2 4 2 15,-1 0 12-15,-3 3 19 16,1-1-3-16,-2 4-5 0,-2 3-9 0,0 7-6 16,-3 1 0-16,1 3 2 15,-2 1 12-15,0 0 20 0,0 5 7 16,0 8-24-16,0 6-15 15,1 5-4-15,2 5-1 0,-1-3-4 0,2 2-3 16,2-5 2 0,-2-3 1-16,2-4-2 0,-1-3-13 0,-1-4-17 15,-1-1-27-15,3-6-10 0,-2 0-25 0,-1-2-165 16,-3-6-63-1</inkml:trace>
  <inkml:trace contextRef="#ctx0" brushRef="#br0" timeOffset="56970.079">3819 6128 727 0,'0'-8'0'0,"7"-4"76"16,3 0-71-16,4 2-2 0,3 3-4 0,0 7-62 15,3 0-112-15,-2 5-298 16</inkml:trace>
  <inkml:trace contextRef="#ctx0" brushRef="#br0" timeOffset="57760.08">4180 6150 790 0,'-10'-4'0'16,"-2"0"239"-16,-4 2-167 0,-3 2-12 0,3 2-17 16,0 6-4-16,3 5-7 15,2 0-13-15,3 2-12 0,2 1-4 16,0-1-1-16,3-2-3 15,3-2 1-15,0-2 0 0,3-3 0 0,1-1-7 16,1-4-5-16,0-1-10 16,1 0 5-16,1-6 7 0,1-3-1 15,-1-4 6-15,1 3 2 0,-1-2-4 0,-2 2 8 16,3 3-2-16,-2 2-3 15,2 3 4-15,-1 2 0 0,1 7-4 16,2 9 5-16,2 9 1 16,0 9-2-16,4 11 0 0,-2 5 1 0,-1 7-22 15,2 2-5 1,-4 2-10-16,-1-1-2 0,-2-5 12 0,-5-7 3 15,-1-4 13-15,-2-3 8 0,-2-8-7 0,-3-3-14 16,-3-1 7 0,0-9 5-16,-2 1 1 0,-1-4 4 0,-1-9 4 15,1 0 0-15,2-5 2 16,0-3 0-16,0-7 0 0,0-7 11 15,2-5-6-15,0-3 10 16,1-7 3-16,1-8-5 0,-2-7 1 0,2-8 5 16,2-4 1-16,3-7 3 15,3 0-4-15,2 0-2 0,2 3-4 16,1 11 0-16,4 6-8 0,2 4-7 0,3 6 4 15,0 2 22-15,0 7-17 16,1 7-2-16,0 6-1 0,-3 9 8 16,1 2 6-16,-1 8-2 15,-2 8 0-15,0 5 1 0,-3-1-7 0,-3 2-4 16,-1-3 0-1,-3-2-3-15,-3-2-1 0,0-3 2 0,0-3 0 16,-1-2-1-16,-1-5 1 16,1-1-3-16,-2 0-1 0,1-1 0 15,-2 0 2-15,2-1-2 0,0-6-27 0,0-3-3 16,2-6-8-16,0-2 18 15,0-3 4-15,2-3 6 0,4-3 8 16,1 3 1-16,-3 2-2 16,3 7 3-16,1 3 0 0,-2 5-5 0,3 3 5 15,-1 3 0-15,-1 1 0 16,2 10 0-16,-1 9 13 0,3 5 10 15,-4 7-7-15,2-2-11 0,-2-1-2 0,-1-4-1 16,-1-5-1-16,1-3-2 16,-2-7-53-16,3-3-18 0,-3-4-61 15,0-2-89-15,0-2-79 16</inkml:trace>
  <inkml:trace contextRef="#ctx0" brushRef="#br0" timeOffset="58360.081">4615 6111 624 0,'-7'-2'0'16,"2"1"272"-16,-2-1-162 0,-3 2-47 16,2 0-11-16,-2 0-2 15,1 3-16-15,3 4-7 0,-2 5-1 0,2 3 2 16,3 6-17-16,-1 1-6 15,4 2 0-15,0-5-3 0,3-1-4 16,1-4 4-16,1-1-1 0,0-4-2 0,-1 0-4 16,-1-2-11-16,1-3-15 15,-1-3 4-15,2-1-6 0,1 0-21 16,-2-5-16-16,2-4-10 15,1-6-78-15,0 1 4 0,0-1-8 0,0-2 9 16,1 5 54 0,-2 0 69-16,-1 7 32 0,1 2 51 0,0 3 31 15,0 2-43-15,1 6 34 16,1 2-17-16,1 0 13 0,0 0-19 15,0-4-35-15,1-3 9 0,-2-3 6 0,1-9 21 16,2-7 1-16,-2-5-15 16,0-4-2-16,0-3 4 0,-5-3 12 15,-1-1-13-15,-3-2 7 16,0 3-16-16,0 0-6 0,-3-1-18 0,0 0 2 15,1-1-6-15,0-1-3 16,-4-4 0-16,3 3 5 0,-3-1-2 16,-3 2 5-16,2 10 2 15,-3 5 5-15,0 9 4 0,4 10 2 0,-2 0-4 16,2 12-11-16,1 12-8 0,1 8 2 15,2 13 0-15,2 4 7 16,0 2-8-16,3 2 2 0,4-2 0 0,1-5-2 16,2-4 1-1,1-7 0-15,1-7 0 0,2-3-1 0,0-5-2 16,0-3 1-16,2-5-8 15,-2-3-18-15,1-5-15 0,3-4-12 16,1 0-34-16,1-8-42 0,-2-3-132 0,-3-1-204 16</inkml:trace>
  <inkml:trace contextRef="#ctx0" brushRef="#br0" timeOffset="59760.083">4964 5825 676 0,'0'0'0'0,"0"0"244"16,0 0-165-16,0 0-33 15,0 0-17-15,1 0-14 0,-1 0 7 0,0 0 7 16,0 0 7-1,0 3 7-15,-3 6 0 0,-2 3-25 0,0 7-9 16,-1 1-5-16,1 0-1 0,-1 0-2 0,3-3-1 16,-3-5 0-1,5-3 2-15,0-4-4 0,1-1 3 0,0-1-2 16,0-1-2-16,2 1 1 15,2 2 0-15,0-1-1 0,3-1 6 16,-1 2-4-16,3-1-4 16,0 1 0-16,-1-3 1 0,1-1-3 0,0-1 9 15,-1 0-4-15,-2 0 1 16,1 0 2-16,3 0 3 0,-3 0-2 15,1 0 1-15,0 2-2 0,-4 2 0 0,0 2 2 16,-2 1-2-16,0 3 3 16,-2 1 3-16,0-1-1 0,-2 3 2 15,-6-2 9-15,-1 2-2 16,-2 1-9-16,-1-2-2 0,-1 1-2 0,0-2-3 15,2 0-3 1,1 0-29-16,2-2-31 0,0-1-8 0,2-1-56 16,1-2-123-16,-4 2-124 15</inkml:trace>
  <inkml:trace contextRef="#ctx0" brushRef="#br0" timeOffset="63960.089">6508 7939 373 0,'-6'-22'0'0,"1"0"245"0,-2-1-123 16,0-1-33-16,1 3-23 15,-4 1 20-15,2 2-46 0,0 2-15 0,-1 1 11 16,3 9-13-1,-1-1-8-15,3 4 28 0,1 3-24 0,-1 0-4 16,2 0 4-16,-2 7-5 16,1 8-1-16,-2 6-16 0,3 13 4 15,1 6 0-15,-1 3-2 16,2 5 2-16,0 1 4 0,0-2-6 0,0-4 0 15,3-7 0-15,2-8-3 0,2-7 3 16,0-8-8-16,2-5-5 16,3-6 10-16,2-4 5 0,3-12-2 0,1-8 1 15,1-6 3-15,-2-6-3 16,-2 1 0-16,-3-2 3 0,-3-1-3 15,-5 1 0-15,-3 0 0 16,-2-2-8-16,-3 1 5 0,-3-2-11 0,0 4-13 16,-5 5 16-1,0 3 7-15,-1 9-4 0,-2 5-24 0,3 9 28 16,0 6-1-16,1 13 0 0,3 6 1 0,3 6 3 15,2 2 2 1,3 1 5-16,8-2-3 0,1-2 1 0,3-7-1 16,3-2-2-16,-3-5 2 15,3-6-3-15,0-5 0 0,1-4 7 16,0-8 1-16,0-7 3 15,0-5-3-15,1-3-5 0,-1-4-6 0,3-2-4 16,-2-2-11-16,1-3-3 0,-4 1 2 16,-1 1 6-16,-3 2 7 15,-3-2 6-15,-2 2 0 0,-5 2 7 0,0 2 11 16,-4 6 3-16,-2 6 8 15,0 8 5-15,1 4 0 0,-1 4 3 16,2 4-25-16,1 12-11 16,1 9-2-16,3 9 0 0,0 9 3 0,6 6-2 15,4 5 0 1,5 8 5-16,-3-3-5 0,2 3 0 0,-1-3 6 15,-1-5-6-15,0-1 0 0,-3-6 2 0,-2-4-2 16,-1-5 0 0,-4-6 2-16,2-2-3 0,-3-5 0 0,-1-4 1 15,-1-5-14-15,0-6 3 16,-1-2 2-16,-4-6 0 0,-1-2 5 15,-1 0-6-15,-1-6 4 16,0-10 3-16,1-8-7 0,1-8-2 0,3-6 9 16,-1-5 0-16,2-6-4 15,0-4-5-15,2-6 0 0,0 0 6 16,2-5 4-16,1-8 3 0,2-3-2 0,1-3 2 15,-2 1 9-15,4 3-3 16,-1 5 1-16,-1 3-6 0,6 11 8 16,0 9-3-16,1 9-2 15,2 14-4-15,1 6 3 0,-1 9 5 0,2 8-5 16,0 8 3-1,-1 11 6-15,-1 15 2 0,-3 7-4 0,-6 5 1 16,-6 5-12-16,-3-2 0 0,-8-4 4 0,-3-1-4 16,-3-5-8-1,-4-4-2-15,0-5-11 0,1-6 4 0,5-7 1 16,2-5-1-16,4-8 6 15,2-2-6-15,4-2-4 0,3 0 19 16,0-2 1-16,0-2-2 16,0-3 4-16,0 0-2 0,6-3-5 0,0 1 5 15,5-2-1-15,-4 1-1 16,5 1 3-16,1-3 0 0,3 0-3 15,1-1 4-15,3 0-1 0,-1-4 0 0,-1 0 0 16,-1-1 0-16,-1-2 0 16,-3-2 0-16,1-1 2 0,-1-5-3 15,-2-2 2-15,-2-5 2 16,-2-3-7-16,1-2 7 0,-4-5-2 0,0-3-2 15,-2-2 2 1,-2-1 1-16,0 2 11 0,0 7-1 0,-2 5 2 16,-2 6-2-16,2 10 3 15,0 9 9-15,0 5 4 0,1 7-5 16,1 2-17-16,0 15-12 0,0 17 3 0,0 12 7 15,1 15-4-15,-1 2 0 16,0 0 6-16,0-2-7 0,4-6 2 16,-2-7 1-16,1-7-2 15,4-9-7-15,-1-8-1 0,3-7-6 0,-1-7 3 16,2-5 4-16,3-5-1 15,-1-2 1-15,0-9-1 0,1-3-26 16,-2-4 9-16,1-2 10 0,-2-3-11 0,-2 0 14 16,-1-2 5-16,-2-3 0 15,-2-3 10-15,0-3-2 0,-1 2-2 16,-1 3 2-16,1 8 0 15,-1 10-2-15,-1 8 2 0,1 3 31 0,-1 14-20 16,2 9-8 0,1 6 1-16,0 2-1 0,2 0 0 0,0-6-1 15,0-3-6-15,1-4 4 16,-1-7-1-16,3-4 0 0,-2-2-79 15,-1-5 20-15,2 0-73 0,-2-5-34 0,-2-5-70 16</inkml:trace>
  <inkml:trace contextRef="#ctx0" brushRef="#br0" timeOffset="64110.089">7262 6799 609 0,'-1'-29'0'15,"1"11"208"-15,0 8-128 0,3 6-64 0,0 3-15 16,3 1-2-16,1 3 1 0,1 6 0 15,0-1-209-15,-3 2-44 16</inkml:trace>
  <inkml:trace contextRef="#ctx0" brushRef="#br0" timeOffset="64440.09">7428 6936 902 0,'0'0'0'16,"0"0"289"-16,0 0-187 16,0 0-34-16,-3 2-36 0,-1 7-25 15,-2 11-5-15,-5 8-2 16,0 2 0-16,3 2 7 0,0-6-6 0,5-5-2 15,2-1 0-15,1-5 1 0,5-2-5 16,2-2 6-16,2-2 0 16,3-3-2-16,1-1 2 0,1-2 2 0,3-3-6 15,0 0-8 1,1-7-16-16,3-2-31 0,-2-4 3 0,0-5 7 15,1-1-16-15,-4-3-14 16,1-2 5-16,-3 1-98 0,-6 0-49 16,-3 3-123-16</inkml:trace>
  <inkml:trace contextRef="#ctx0" brushRef="#br0" timeOffset="64670.09">7093 6984 740 0,'-7'-5'0'0,"4"4"272"16,1-2-196-16,2-5-50 15,5-1-20-15,5-6-1 0,0 0-3 0,3 1-4 16,0 0 4-1,3 3-3-15,-1 2-50 0,2 2-6 0,1 1-28 16,2 2-97-16,3 2 26 16,-3-3-40-16</inkml:trace>
  <inkml:trace contextRef="#ctx0" brushRef="#br0" timeOffset="65420.091">7766 6749 748 0,'-7'-13'0'15,"-1"5"288"-15,3 2-214 0,1 4-23 0,-2 2-17 16,1 5-24-16,-1 10-9 15,0 10 2-15,-2 6-2 0,1 2-1 16,0 1 0-16,0-5 3 16,4-5-4-16,1-6 2 0,2-7 0 0,0-3-1 15,5-4-4 1,1-3 1-16,1-1-6 0,1-5-15 0,2-6-16 15,2-6-38-15,3 2-13 0,-2 0-81 0,-2 0-1 16,-2 5 23 0,-1 1 76-16,-2 3 68 0,0 3 12 0,-3 0 15 15,0 3 26-15,-1 0 15 16,3 4 15-16,-1 3 3 0,0 0-41 15,2-1-6-15,-2-1-5 16,3-1-19-16,-2-4-6 0,3-2 1 0,1-8 19 16,0-10 0-16,3-3-7 15,-2-6 9-15,-1-6 1 0,-1-1-2 16,-1-2 15-16,-1-3-4 0,0 0 0 0,0 1-10 15,0-3 0-15,-1 2-9 16,0-2-7-16,-3-4-6 0,2 0-3 16,-4 2 0-16,0 7 5 15,-5 11-5-15,-4 9 11 0,-1 10-3 0,0 6 26 16,-1 4-18-1,0 14-19-15,-2 14-1 0,1 14 0 0,3 6 8 16,3 7 1-16,4-4 0 0,3-3-6 0,9-1 2 16,1-4 3-1,3-2-3-15,4-5-2 0,2-7 2 0,0-7-2 16,-2-7-108-16,2-3 5 15,-2-3-119-15,-4-5-112 0</inkml:trace>
  <inkml:trace contextRef="#ctx0" brushRef="#br0" timeOffset="65890.092">7438 7560 965 0,'-6'-10'0'15,"2"0"229"-15,-3 1-178 16,1 2-18-16,-1 2-11 0,-2 4-9 16,0 1-5-16,-1 6 2 15,0 3-4-15,-1 7-5 0,3 0-2 0,2 4 2 16,0-1 2-16,2 0-4 15,3 1 2-15,1-2 1 0,1-1-3 16,3-3-1-16,6-2 1 0,0-1-2 0,6-4 3 16,3-2 0-16,2-1-12 15,1-3 12-15,-2 3 0 0,-5 2 0 16,-4 2-7-16,-4 2 5 15,-3 1 2-15,-4 1 0 0,0 2 3 0,-3 0-4 16,-3 2-4 0,-2 0-9-16,-2-2-17 0,-4 1 6 0,2-2 1 15,-1-3-2-15,0 1 6 16,1-3-20-16,0-5-24 0,3-2 7 15,1-1-23-15,4-4-120 0,1-11-36 0,3-1-74 16</inkml:trace>
  <inkml:trace contextRef="#ctx0" brushRef="#br0" timeOffset="66110.092">7632 7524 628 0,'6'-4'0'15,"-1"3"258"-15,-2 1-195 0,0 8-4 0,-2 7 12 16,-1 8-27-16,0 4-16 0,0-1-15 15,0 1-4-15,-1-4-5 16,-1-3-3-16,1-5 2 0,1-3-3 0,0-2 0 16,0-4-74-1,0-1-1-15,3-3-81 0,-3-1-78 0,0-1-129 16</inkml:trace>
  <inkml:trace contextRef="#ctx0" brushRef="#br0" timeOffset="66240.092">7601 7318 692 0,'4'-5'0'0,"1"3"22"16,1 2-28-16,1 3-263 0</inkml:trace>
  <inkml:trace contextRef="#ctx0" brushRef="#br0" timeOffset="67040.093">7876 7431 836 0,'-10'-11'0'15,"0"-2"225"-15,-4 3-154 16,-1-1-27-16,-1 7 1 0,1 1-10 16,2 3-7-16,2 0-4 15,5 7-1-15,-2 3-4 0,1 5-17 0,2 5 0 16,0-2-1-16,3 2-2 0,1-3 2 15,1-3-2-15,2-2-5 16,3-3-15-16,1-3-2 0,2-3 1 0,0-3 7 16,0 0-6-16,2-6 2 15,-1-5 14-15,0-2 3 0,0-1 1 16,0 0 2-16,1-4 0 15,-2 6-1-15,1-1 0 0,-3 4-1 0,2 4 0 16,-1 2 1-16,-4 3 0 0,4 5-4 16,-1 10 7-16,-1 7 2 15,2 8 10-15,-2 5-8 0,2 4-7 0,0 5 0 16,1 0 4-1,0 2 1-15,1 2-10 0,-2 0 9 0,-3-4-8 16,1-1-27-16,-3-7 5 16,-2-2-7-16,0-2-5 0,-5-6-8 15,-3-4 3-15,-2-5 4 16,1-3 32-16,-3-4 7 0,2-3 0 0,1-5-11 15,0-2-15-15,4-4 21 0,0-6 2 16,0-4-41-16,2-5-21 16,0-3 41-16,2-6 19 0,1-5-3 0,-1-4 5 15,1-6 2-15,2-7 1 16,2-4 0-16,0-4 16 0,4 0 25 15,0-2 0-15,4 0-14 16,3 5-9-16,0 3 2 0,0 5-1 0,1 10 2 16,1 9-1-1,-3 9 2-15,0 9 9 0,-1 6-7 0,-1 4 15 16,3 10-21-16,-1 10 22 0,0 8 1 0,0 1-25 15,-2 2-7 1,-3-2-1-16,-3-4-9 0,-3-6 2 0,-2-4 4 16,-1-4-2-16,0-6 2 15,0-1 2-15,-2-4 1 0,0 0-3 16,-1-3-2-16,2-3-6 15,0-6-35-15,1 0 7 0,0-2-2 0,1-5 17 16,2 1 0-16,1-4 7 0,1-1 9 16,-1-4 0-16,2 0 0 15,1-1 4-15,2 4-2 0,1 4-4 0,0 6 4 16,-2 8 9-16,0 3-12 15,1 4 2-15,-1 11 1 0,5 7-5 16,-1 7 5-16,1 2-2 16,-1 0 0-16,-1-2-60 0,-2-6-14 0,2-2-50 15,-3-7-52 1,-1-4-64-16</inkml:trace>
  <inkml:trace contextRef="#ctx0" brushRef="#br0" timeOffset="67620.094">8406 7181 706 0,'-7'-18'0'0,"2"8"267"16,-2 3-210-16,-1 7-5 0,0 1-1 0,-4 11-34 16,-1 4-5-16,3 5 7 15,0 4 2-15,3 2-2 0,3-1-8 16,2-1-5-16,1-4-4 0,1-3-3 0,2-3-2 15,1-6-21-15,1-3-11 16,0-5 14-16,-1-1 3 0,2 0-7 16,3-6-7-16,-1-4 2 15,2-1-7-15,1-3-5 0,-1-1-34 0,2-1-51 16,-1 1 59-1,0-2 3-15,2 5 39 0,0 1 27 0,-4 5 3 16,-1 2 45-16,-1 4 27 0,-2 0 18 0,1 4-8 16,1 3-34-1,1 2-24-15,2-1-8 0,2 0-7 0,-1-4 0 16,4-4-14-16,-2-2 2 15,1-11 5-15,0-3-1 0,-1-5 19 16,-3-2-2-16,-1-3 10 16,-5-4 17-16,-3 0-16 0,0-2-3 0,0 0-10 15,-1-1-12-15,-1 1-6 16,-3-3 2-16,2-1-3 0,1-2-2 15,-3-1 2-15,1-1-1 0,1 0 0 0,-4 3 0 16,0 1 0-16,0 3 0 16,-1 5 0-16,1 8-1 0,0 8 3 15,2 8 7-15,1 4-6 16,2 9-5-16,0 18-3 0,1 13 2 0,1 14 4 15,5 10 1 1,2 2-4-16,4-1 2 0,0-4 1 0,1-7 0 16,1-8-2-16,-1-9 2 15,1-7-2-15,2-6 0 0,1-3-1 16,1-4-37-16,3-5 12 0,-1-3-29 0,1-8-33 15,0-1-53-15,-2-3-98 16,-4-8-138-16</inkml:trace>
  <inkml:trace contextRef="#ctx0" brushRef="#br0" timeOffset="78110.109">19454 7499 492 0,'3'-9'0'0,"-1"2"158"16,-2 1-88-16,1 4-30 0,-1 2 21 15,0-2-9-15,0 1-25 16,0 0 1-16,0 0 10 0,0-1-2 0,0 1-2 15,0 0 15 1,0 0-8-16,-1 1-4 0,1 0-4 0,0 0-10 16,-1 0-12-16,0 5-11 15,-5 3 0-15,-1 9 7 0,0 5 0 16,-2 1 5-16,1 2-2 15,2 0 1-15,-4 2-1 0,3 3-3 0,-1-2 0 16,0 4 2-16,2-1-5 0,-1-2 3 16,3-1 5-16,-3-4-1 15,1-3-3-15,-1-1 5 0,1-3-4 0,1-1-3 16,-1 1 4-16,2-2-3 15,-2 2-3-15,2 1 1 0,-2 2-3 16,2 3-2-16,-1 6 0 16,-2 3 2-16,1 4-2 0,-1 4 6 0,1 2 1 15,-2 2-3-15,-2 0 4 0,1 0-3 16,-1-4-2-16,-2-1 5 15,2 0-5-15,1-3-5 0,-1 0 4 0,1 2 4 16,-2-2-7 0,1-1 2-16,-1-3 2 0,2-2-3 0,2 0 0 15,0-5 2-15,0-2-3 16,1-3 2-16,1-1 1 0,0-2-4 15,0-3 4-15,0 1-3 16,-1-3-2-16,1 2 6 0,2 0-2 0,-2-3-2 16,3 1 0-16,1-3 2 0,-1-1-2 15,1-3 1-15,0-2 0 16,0-2 0-16,1-1 0 0,0 1 0 0,0 1-2 15,0 0 4-15,0-2 0 16,0 0-4-16,0 0 4 0,-2 0-2 16,2 0 0-16,0 0 0 15,0 0 0-15,0-3-25 0,-1-1-17 0,0-2-38 16,1-2-41-1,0-2-44-15,0 0-111 0,2-3-195 0</inkml:trace>
  <inkml:trace contextRef="#ctx0" brushRef="#br0" timeOffset="78760.11">18985 8620 941 0,'1'-5'0'15,"2"5"137"-15,0-1-53 0,1 1-45 0,3 4-21 16,-3 8 1 0,3 7-1-16,-1 6-3 0,-1 7-10 0,-3 3-2 15,-1-1 0-15,2-2-4 0,-1-3-1 0,-1-3-3 16,0-4-3-1,1-3 3-15,-1-4-7 0,2-6 0 0,0-3 15 16,3-1-2-16,1-4-2 16,2-1 0-16,3 0 2 0,2-9-2 15,3-3 2-15,1 0 0 16,1-8-1-16,1 1 0 0,1-2 3 0,2-2-4 15,-1-3-1-15,0 0 2 16,-2 2 0-16,-4 3-62 0,-5 7-45 16,-6 7-111-16,-5 3-134 0</inkml:trace>
  <inkml:trace contextRef="#ctx0" brushRef="#br0" timeOffset="81560.114">19053 6684 860 0,'0'0'0'0,"-2"2"202"16,-5 11-136-16,-3 7-41 15,-2 9-7-15,-1 4-9 0,0 1-5 16,2 0-1-16,2-1-2 16,2-4-1-16,5-4 0 0,2-8 0 0,0-5-12 15,6-7 9-15,3-2 1 16,3-3 1-16,3-5 2 0,1-5 10 15,2-5-9-15,-3 1 2 16,0-5-3-16,-3-1-2 0,-1 0 2 0,-4-4 3 16,-2 3-5-16,-3-2 2 0,0-4 4 15,-2-1-5-15,-2-1 0 16,-2 5 18-16,-3 2-16 0,-1 7 7 0,2 4 4 15,-1 8-3 1,1 3 5-16,-1 1-6 0,0 8-5 0,3 5-2 16,0 1-2-16,1 2 0 15,3-3 0-15,2-3 1 0,6-3-2 16,2 0-1-16,2-3 1 15,4-5 0-15,2 0 2 0,0-6-2 0,4-5-7 16,2-1 7-16,-1-2 0 0,2-1-5 16,-1 2 1-16,-1-3-2 15,-3 1-4-15,0-2 15 0,-5-2-4 0,-2-1 0 16,-4 0 0-16,-2 2 8 15,-2 1 5-15,-3 3-1 0,-2 3-2 16,0 4-3-16,0 2 0 16,0 5-3-16,-2 0-3 0,-3 10 1 0,0 12-3 15,-3 9-1-15,-2 15 3 0,0 5-1 16,0 7 0-16,0 4 0 15,-1-3 3-15,-1-3-3 0,1-3 0 0,0-4 2 16,2-6-2 0,0-1-1-16,0-7 1 0,1-2-46 0,-3-4 21 15,3-3-1-15,0-5-25 16,1-6-2-16,3-6 27 0,-1-6 22 15,3-3 8-15,1-2 19 16,1-6 2-16,0-3-11 0,1-7-7 0,3-4-7 16,3-6 0-16,1-4 3 0,1-5-5 15,2-4 4-15,0-4 2 16,2-5-5-16,4-2 2 0,0-8-1 0,2 1 2 15,3-4 20-15,2-2 1 16,4 0-5-16,0-3-7 0,0 5-2 16,0 9-1-16,-3 11-1 15,-6 14 2-15,-3 15-4 0,-4 7 1 0,1 7-5 16,-3 12-2-1,-2 10 2-15,-3 11 7 0,-3 10-2 0,-3 6 0 16,-8 3-1-16,-3-1-5 0,-5-4 0 0,0-3 6 16,-3-7-5-1,-2-6 3-15,-2-5-2 0,-2-8-2 0,4-1 0 16,3-6 2-16,5-3-13 15,1-6-1-15,5-2-10 0,-2 0-1 16,5-2 3-16,1-5 4 16,3 1 12-16,1-2 0 0,3 0-5 0,4 1 4 15,3 1 3-15,2 2 1 0,3 3 0 16,4 1 2-16,3 0 3 15,3-2-1-15,5-3-1 0,-2-2-1 0,3-3 1 16,-4-4 7-16,1-3 2 16,-4-2 0-16,-2-6 0 0,-3 1-3 15,-2-6 7-15,-4-3-1 16,-1-2 1-16,-3-6-1 0,1-1-3 0,-2-4 0 15,3-3-12 1,-1-2 2-16,3-2 1 0,-1 3-7 0,0 1 7 16,-1 8-4-16,-3 8-2 0,-2 10 5 0,-3 9-1 15,-2 7 0 1,-1 7 0-16,-1 9 14 0,-7 15-16 0,-4 19 4 15,-4 13 6-15,-4 12-1 16,1 2 0-16,-2 0-3 0,1-2-6 16,5-7 4-16,3-7-1 15,6-12-1-15,4-8 0 0,2-9 0 0,4-8-6 16,4-5-1-16,0-5 1 15,3-3-8-15,3-4-2 0,-1-1-7 16,2-8-8-16,2-2 3 0,-2-3 5 0,0 0-19 16,-1-5 11-16,-3-2 5 15,2-2 11-15,-2-4 15 0,-1 0 0 16,-2-2 2-16,-3 5 7 15,-1 7 7-15,-4 9 14 0,0 7 6 0,0 1-6 16,0 11-21 0,0 11-3-16,-3 7 1 0,1 5-7 0,-1 0 0 15,3-5 5-15,0-7-5 0,0-3-5 0,2-6 5 16,1-7-7-1,0 1 10-15,2-7-3 0,1 0 0 0,-1 0-1 16,2-9-2-16,0 1-25 16,3-3 10-16,-2-2-18 0,3 1-14 15,0-5 12-15,2-1 11 16,3-2 8-16,-1 0 21 0,2-4-1 0,1-2 0 15,2-4 14-15,0-2 7 16,2 2 6-16,-4 3-1 0,-1 6-6 16,-4 5-7-16,-6 8 3 0,-3 2-2 0,-3 6-9 15,-1 0 16-15,-2 0 8 16,-5 2-26-16,-4 3 1 0,2 2-6 15,-5-2 2-15,4 3 3 16,0 4-2-16,0 5-4 0,-1 4 2 0,0 5 2 16,-1 2-4-1,0 4 4-15,2-1-2 0,3 0-3 0,2-9 6 16,5-3-5-16,0-8-2 15,4-6 4-15,4-1 0 0,2-4 0 16,2 0 0-16,3-3 0 0,-1-5 0 0,2-1-13 16,1 0 9-16,-1-3-9 15,1 1 4-15,0 0-1 0,-2-1 4 16,1 0 5-16,0-1 2 15,1-6-1-15,-1-2 1 0,1-2-2 0,1-5 1 16,1 3 0-16,-1 1 0 16,-1 7-1-16,0 5 2 0,-3 2 2 15,-3 6-6-15,-3 2 1 0,-3 2 2 0,-1 1 0 16,-2 4 1-16,-1 0 7 15,-1 0-1-15,0-2 2 0,-3 1-3 16,0 0 1-16,-5 0-2 16,2 3-4-16,-5-2 1 0,-1 4-1 0,0 6-1 15,-5-1 0 1,-1 10 0-16,0 3 0 0,-1 2 0 0,3 1-1 15,5-4 0-15,4-5-21 16,4-4 18-16,2-9 1 0,1 4 3 16,3-6 0-16,3-3 0 0,2-1 0 0,-1-2 0 15,1-2-2-15,0-2-21 16,1-4 10-16,1-1 4 0,0 1 5 15,0-1 0-15,3-1 0 16,-2 0-2-16,-1-3 6 0,1-1 0 0,-2-5-1 16,-1 0 1-16,2-3 10 15,-1-4-2-15,-2 2 2 0,-2 2-3 16,0 5-4-16,-4 5-1 15,0 8-2-15,-1 4 0 0,1 1-1 0,-1 9 1 16,2 8 18-16,0 2-6 0,-1-1-8 16,3-1-4-16,0-3 0 15,0-5 4-15,3 0 4 0,2-4 0 0,0-4 0 16,3-2-2-1,2 0 0-15,1-4-3 0,2-6 0 0,2-1-2 16,0-3 3-16,0-4-7 16,2 1 6-16,1-3-2 0,-1-2-2 15,-1-7 2-15,-2-2 0 0,-1-4 3 0,-1-4 10 16,-1-3-2-16,-2-4-4 15,-2-2-2-15,-2 0-3 0,-2-1-2 16,-5 6 2-16,0 8-2 16,-2 9-2-16,-4 12 2 0,1 8 1 0,-5 6 0 15,0 7-1-15,-3 15-2 16,-4 10-5-16,-3 14 7 0,-1 7 4 15,1 3-2-15,1 4 2 16,3-4-1-16,1-2-5 0,4-9 2 0,3-5 7 16,4-4-8-16,1-6 0 0,1-5 2 15,3-4-2-15,3-5-9 16,2-5-21-16,3-1-26 0,0-6 12 0,1-4-12 15,0 0-42 1,0-4 8-16,-1-6-84 0,0-2-49 0,-4-6-71 16</inkml:trace>
  <inkml:trace contextRef="#ctx0" brushRef="#br0" timeOffset="81740.114">20140 5941 1053 0,'5'-7'0'16,"1"2"27"-16,-3-2-27 0,-3-3 0 0,-1 1-176 15,-3-3-257-15</inkml:trace>
  <inkml:trace contextRef="#ctx0" brushRef="#br0" timeOffset="81910.114">19696 6261 761 0,'16'0'0'0,"6"-9"238"0,3-4-155 16,1-2-51-16,3 1-23 0,0-1-7 15,1 1-4-15,0 1-170 16,1 1-112-16,-4 1-3 0</inkml:trace>
  <inkml:trace contextRef="#ctx0" brushRef="#br0" timeOffset="84040.117">20903 6513 739 0,'0'-4'0'16,"1"-2"208"-16,5-4-124 15,1-2 1-15,-1-4-37 0,4-2-27 16,1-4-14-16,-1-4 0 16,2-3-4-16,-1-3-3 0,-1 1 0 0,0-1 3 15,-1 2-2-15,2 1 2 0,-1 4-1 16,1 3-1-16,-1 5 4 15,-1 7-4-15,2 5-2 0,-1 5 2 0,1 8 2 16,0 9 8-16,-2 9 1 16,0 6-2-16,-4 5 3 0,-2 2-6 15,0-1-2-15,-3-5-3 16,-6-1 1-16,1-6-1 0,-1-6-3 15,-1-3 2-15,1-3-2 16,1-4-15-16,1-1 2 0,3-4-1 0,1-2-8 16,0-3-1-16,0 0-10 0,0 0-12 15,0 0 13-15,4-3 9 16,4-4 18-16,2-3 3 0,-1-3-6 0,3-3 9 15,2-2 0-15,-1-5 2 16,2-4-2-16,-3-2 3 0,4-2-1 16,-2 0 0-16,2 4-2 15,-4 3 0-15,-2 5 9 0,-2 9 13 0,-2 5 8 16,-1 5 3-1,-1 4 1-15,-3 7-6 0,-1 10-7 0,0 6-6 16,-6 4-13-16,-2 1 1 0,0-1-1 0,2-2 0 16,0-7-3-1,3-1 0-15,1-6-21 0,0-4-22 0,2-5-18 16,0-1-10-16,2-3-23 15,3-2-52-15,5-3 35 0,1-7-97 16,1-6-37-16</inkml:trace>
  <inkml:trace contextRef="#ctx0" brushRef="#br0" timeOffset="84190.117">21356 6009 671 0,'5'-52'0'0,"-1"5"205"0,-1 6-116 16,0 9-24-16,-3 9-7 16,1 8-12-16,-1 8-17 0,2 4-15 15,0 3-13-15,0 5-2 16,2 12-19-16,-1 10-49 0,2 9-33 0,-1 6-131 15,0 0-106 1</inkml:trace>
  <inkml:trace contextRef="#ctx0" brushRef="#br0" timeOffset="84950.118">21527 6290 833 0,'0'-20'0'0,"0"-4"243"16,0 0-176-16,-6 2-18 15,-1 0-12-15,-3 5-21 0,1 4-11 0,-1 4-5 16,-1 7 0-16,-2 2 3 15,-1 12-7-15,-3 7 6 0,1 6 1 16,3 2-5-16,1-1 4 0,5 1 0 0,3-8-2 16,4 0 0-16,0-6 2 15,2-5-3-15,3-2 1 0,1-3 0 16,2-3 0-16,2 0-1 15,0-5 1-15,2 0 0 0,1-2-8 0,-3-3 2 16,2 3-6 0,-3 0 10-16,0 2 0 0,-1 2-1 0,-3 3 3 15,0 0 0-15,-1 8-4 0,-2 5 4 0,-2 8 0 16,0 10 0-1,-4 9 0-15,-2 7 0 0,-4 6 0 0,-2 3-18 16,-2 2-3-16,-1-2-12 16,1-7 10-16,0-5 10 0,2-6 1 15,0-5 2-15,2-4-18 16,-3-4 0-16,2-4 21 0,-2-4-1 0,2-5-11 15,-3-7 5-15,4-5 9 16,-1 0 4-16,1-8 2 0,2-5 2 16,2-5-4-16,0-2 2 0,5-6 7 0,1-3 0 15,4-5 0-15,7-7-1 16,5-5-5-16,5-7 8 0,4-9 10 15,3-4-4-15,3-3-1 16,2-1-4-16,1 6-4 0,-5 9 8 0,-2 10 8 16,-2 16 5-1,-2 8-4-15,-3 12-6 0,1 7-3 0,-5 3 3 16,0 13-3-16,-4 3-1 15,-1 6-2-15,-4 3-5 0,-3 0-8 16,-4-1 2-16,0-5 7 0,-3-2-10 0,-3-3 4 16,3-6 3-16,1-6-7 15,2-1 4-15,0-2 2 0,0 0-3 16,0 0 6-16,0-3-7 15,0-4 0-15,0 0-21 0,5-2-15 0,1-1-19 16,2-1 15-16,2-3-8 16,2-2 6-16,1-3 34 0,-1-2 5 15,2 3 0-15,-2 0 6 0,-1 4 2 0,-3 5 6 16,-3 3 12-16,0 6-6 15,-1 6-7-15,-1 13 4 0,-3 9-3 16,0 7-6-16,-2 3-2 16,-2 0 0-16,1-5-6 0,2-4-21 0,1-9-22 15,8-6-48 1,4-5-63-16,6-6-24 0,2-6-220 0</inkml:trace>
  <inkml:trace contextRef="#ctx0" brushRef="#br0" timeOffset="85420.119">22039 6234 910 0,'0'-17'0'0,"0"3"141"0,-1 2-87 15,-4 5-10-15,-2 4-22 16,0 3-13-16,-4 2-2 0,-4 6-3 0,0 6-3 16,-3 3 6-16,1 3-6 15,1-3-2-15,4-1 2 0,5-1-2 16,1-3-35-16,6 0-1 15,0-5-8-15,4-2-1 0,5-3 3 0,2-2-52 16,3-4-60-16,1-5 39 0,1-2 32 16,0 2 2-16,-2 2 59 15,-2 0 22-15,-3 4 2 0,-2 2 90 0,-2 1-29 16,0 4 46-1,0 6 2-15,0 5-27 0,3-1-51 0,0 2-2 16,4-2-8-16,1-6 5 16,3-5-9-16,-2-3-12 0,3-15-5 0,-1-6 6 15,1-9 2-15,-1-9 8 0,1-2-9 16,-1-6 1-16,0 2 2 15,3-1 2-15,0 1-8 0,1-2-2 0,3-4 16 16,1 0 4 0,1-4 1-16,2 1-4 0,-3 1-2 0,-5 7 1 15,-4 8 3-15,-8 14 3 16,-3 9 2-16,-2 8 6 0,-2 4-11 15,-2 3-10-15,-5 12-13 16,-9 15-2-16,-6 17 4 0,-6 12 3 0,1 10-1 16,3 3-3-16,3-2 0 0,6-1 4 15,6-8-4-15,6-7-83 16,4-5-33-16,10-7-93 0,2-8-175 0</inkml:trace>
  <inkml:trace contextRef="#ctx0" brushRef="#br0" timeOffset="88120.123">21767 12260 776 0,'12'-10'0'16,"4"5"118"-16,-1-5-36 16,-2 2-41-16,3-1-7 0,-1-4 9 15,1-1-5-15,2-5-13 16,0-2-4-16,0-4 7 0,-2-7 7 0,-2 1-11 15,-2-3-12 1,-4-2-9-16,-4 4 0 0,-4 1-2 0,0 7 0 16,-2 9 2-16,-6 8-2 0,-3 7 1 0,-4 3-1 15,-1 14-2 1,-6 14-1-16,-2 7 2 0,3 6 2 0,2 2-2 15,1-3 0-15,5-3 0 16,1-4 2-16,3-4 1 0,4-2-3 16,4-7 0-16,1-6 0 15,2-1-1-15,8-4-3 0,5-2 6 0,3-3 0 16,5-3 8-16,2-3 1 15,2-1 1-15,3 0-7 0,2-7-2 16,-1-2-2-16,1-2-2 0,0-5 2 0,1-4 2 16,2-6-4-16,0-6 2 15,1-11 2-15,1-7-3 0,-1-6 0 16,-6-8 4-16,-1-1-4 15,-5-1-1-15,-4 0 2 0,-2 5-1 0,-4 3 0 16,-1 4 2 0,-2 9-3-16,-3 8 1 0,-3 14 2 0,-3 9-4 15,-2 11 4-15,-2 3 10 0,-8 17-17 0,-9 13 7 16,-10 19 5-1,-4 14 1-15,-5 7 3 0,2 7-5 0,2 0-8 16,0 1 4-16,7-7 3 16,6-11-7-16,10-9 3 0,7-10 0 15,4-6-2-15,3-6 2 16,4-5-2-16,7-3-3 0,1-5-20 0,4-5-20 15,4-3-10-15,3-7 3 16,0-1-21-16,2-2-67 0,-4-11-104 16,-3 1-88-16</inkml:trace>
  <inkml:trace contextRef="#ctx0" brushRef="#br0" timeOffset="88370.123">22423 12182 726 0,'1'-4'0'16,"5"-2"137"-16,1-1-77 0,3-3-4 0,4-4-27 16,0-1-10-1,4-4 5-15,0-3 1 0,0-2-3 0,-3-2-12 16,-3-1 2-16,-4 2 2 15,-5 4 7-15,-3 6 9 0,0 3 3 16,-4 5 6-16,-3 5-4 0,-4 2-25 0,-2 4-10 16,-4 14 0-16,-5 10 7 15,2 8-10-15,-1 0 6 0,4 3 1 16,5-3-5-16,1-2 2 15,2-2 0-15,5-7-1 0,2-1 0 0,2-4 1 16,1-2-1-16,4-6-1 16,4-2-2-16,-1-4-87 0,5-5 15 15,-1-1-33-15,4 0-146 0,1-8-76 0</inkml:trace>
  <inkml:trace contextRef="#ctx0" brushRef="#br0" timeOffset="89130.124">22750 12037 741 0,'7'-26'0'0,"-3"6"240"0,-4 8-157 0,0 4-5 15,-4 5-31-15,0 1-20 16,-6 3-15-16,-3 15-6 0,-6 11-2 16,0 9 4-16,-2 5 6 0,3-2-9 0,2-2-7 15,3-4 4-15,2-6 3 16,6-3-8-16,3-5 6 0,2-3-3 15,3-2 0-15,4-2-3 16,1-2-10-16,3-3-6 0,3-3 10 0,1-3-2 16,3-1-7-16,1-8 10 15,3-3-1-15,2-4 5 0,2-5 3 16,2-5 2-16,1-4-1 15,0-4 1-15,-1-9 0 0,-1-3-2 0,-1-4 1 16,-2-6 0-16,-3-1 2 0,-1-2-2 16,-2 0 21-16,1 3-3 15,-1 3 0-15,-6 6-4 0,0 6-3 0,-4 8 2 16,-5 11-2-1,0 8-2-15,-3 8 9 0,0 5-1 0,-3 13-19 16,-7 13 2-16,-7 17 0 16,-6 16 10-16,-3 9 2 0,-1 0-8 15,2 1-3-15,1-4 5 0,3-6-7 0,7-11 1 16,4-6 0-16,5-9 1 15,5-7-14-15,0-6-7 0,6-3-4 16,1-7 0-16,1-3 8 16,1-3 1-16,1-4-6 0,4 0-14 0,-3-2-6 15,1-6 2-15,1-3 21 16,-1-6 4-16,3 1-4 0,-2-6 12 15,1 0 0-15,-1-2 5 16,-2 7 2-16,-3 4 1 0,-2 9-3 0,2 4 2 16,-3 7 29-16,0 8 0 0,0 3-4 15,-2 2-5-15,0-1-16 16,1 1 2-16,-1-4-6 0,0 0-2 0,1-4 2 15,-1-3 2 1,-1-3-3-16,1-4-7 0,0 2-18 0,-3-4-12 16,4 0 15-16,1 0-7 15,3-9-3-15,1 1-5 0,2 0-15 16,0-3-3-16,-1-2 33 15,-1-1 12-15,1-4 7 0,0-1 6 0,-2-2 10 16,1-1 1-16,-2-2-2 0,-2 6 3 16,-1 6 2-16,-3 6 15 15,-1 6 13-15,0 7-20 0,-7 11-20 0,-3 10 3 16,1 5 4-16,-1-3-6 15,5 1-6-15,2-8 0 0,3-7-32 16,0 1-36-16,0-10-81 16,1-3-9-16,3-4-72 0</inkml:trace>
  <inkml:trace contextRef="#ctx0" brushRef="#br0" timeOffset="89270.125">23272 11800 857 0,'10'-3'0'15,"-4"3"6"-15,2 3-3 16,-2 2-6-16,0 2-140 0,2 3-100 0</inkml:trace>
  <inkml:trace contextRef="#ctx0" brushRef="#br0" timeOffset="89920.125">23492 12003 769 0,'-8'-2'0'0,"-2"2"205"0,-4 0-141 16,-3 4-7-1,1 9 1-15,-2 4-14 0,-1 6-19 0,2 4-4 16,0 2 1-16,2-2-6 0,4 4-9 0,5-7-3 16,2-2-2-1,4-3-2-15,1-6 0 0,6-1 2 0,1-2-2 16,3-1 0-16,3-1-1 15,0-1-15-15,4-3 0 0,0-3-6 16,0-1-1-16,2 0 15 16,2-1 4-16,-1-6 0 0,3-1 3 0,-2-4 1 15,-2 0 0-15,0-7 0 0,-2-5-1 16,-4-2 0-16,-3-5 2 15,-5 0 2-15,-3 5-5 0,-3 0 4 0,0 9 1 16,-2 7-4-16,-2 5 2 16,-1 5 4-16,-4 0-6 0,-1 5-4 15,-2 7 4-15,0 7-1 16,2 2 4-16,0 1 0 0,4-1-3 0,-1-4 1 15,6-3-2 1,1-2-125-16,0-6 67 0,2 0-9 0,5-2-22 16,2-1 63-16,-2 0 24 0,3 1 2 0,1-1 4 15,2 1 61 1,2-3-11-16,2-1-9 0,2-2-19 0,2-7-13 15,5-5-1-15,3-7-8 16,3-1-3-16,-1-7 2 0,-4-4 1 16,-2-2-2-16,-2-5 0 15,0-2 15-15,-4-1 23 0,3-4-8 0,-2-1-5 16,1 0-6-16,0 4-1 15,-2 3-2-15,-7 12-5 0,-6 8 4 16,-2 12 5-16,-4 6 11 0,-4 3-15 0,-9 14-19 16,-7 15 1-16,-9 15 4 15,-1 11 10-15,-1 8-5 0,3 3 3 16,-1 2-3-16,5-2-2 15,3-4 1-15,6-3-4 0,5-10-4 0,3-5-43 16,3-12-9 0,2-8-64-16,-2-7 11 0,-1-7-83 0,-2-7-88 15,-3-4-249-15</inkml:trace>
  <inkml:trace contextRef="#ctx0" brushRef="#br0" timeOffset="90090.126">23075 11755 1116 0,'10'-2'0'16,"10"-3"23"-16,6-3 13 0,7 0-13 16,1-5-18-16,1 4-10 0,-4-1-146 0,-7-2-182 15</inkml:trace>
  <inkml:trace contextRef="#ctx0" brushRef="#br0" timeOffset="90800.127">22137 13421 745 0,'4'-16'0'15,"5"-2"165"-15,-2-3-92 0,5-2-27 16,-1-4-3-16,2-2 19 16,3-4-21-16,1-3-21 0,3-1-10 0,2-1 4 15,1-1-2 1,0 1 3-16,2 5 3 0,-1 5-4 0,0 8-1 15,-3 8 7-15,-2 7 0 16,-1 5-3-16,-2 12-4 0,-3 10-10 16,0 8 5-16,-4 5-2 0,-4 4-2 0,-3 0 0 15,-2-3-1-15,-6 1 0 16,-3-5-5-16,-4-3 4 0,-1-4 4 15,0-3-7-15,-1-2 2 16,0-6-1-16,3 1 0 0,2-7-6 0,3-1-3 16,4-3-11-16,1-2 12 15,2-1-7-15,0-1-17 0,4 0 26 16,1 0 0-16,2-5-10 15,6-6 4-15,0-3-7 0,6-6 5 0,1-5 10 16,2 0 1-16,5-1-1 0,1-2 7 16,0 3-3-16,1-2 0 15,-4 0 0-15,-1 4 13 0,-5 1 4 0,-2 9 7 16,-4 4-8-1,-7 2-1-15,-1 6 0 0,-5 1-5 0,0-2-1 16,-1 2 6-16,-6 0-4 16,-4 9-13-16,0 8 4 0,-3 5-1 15,2 2-2-15,3 5 1 0,0-1-3 0,5-3-18 16,4 2 9-16,0-7-1 15,4-1 1-15,3-4 12 0,2-4 0 16,0-5-3-16,2-4 3 16,-1 0 5-16,3-2-5 0,0-6-22 0,1-7-31 15,2-4-23-15,0-3-66 16,-3-4-166-16</inkml:trace>
  <inkml:trace contextRef="#ctx0" brushRef="#br0" timeOffset="90940.127">22819 12853 820 0,'2'-16'0'0,"-2"7"215"0,0 4-134 0,0 3-35 15,0 0-8 1,0 2-23-16,1 2-19 0,3 7-81 0,-3 8-33 16,1 7-112-16,-1 4-52 15</inkml:trace>
  <inkml:trace contextRef="#ctx0" brushRef="#br0" timeOffset="92890.13">22940 13241 572 0,'7'0'0'0,"-5"-7"169"0,-1-7-30 0,-1-1-28 16,0-6-29-16,-3 1-23 15,0 3-15-15,1-1-15 0,-1 4-7 16,0 4 6-16,-1 4-1 16,2 0-9-16,1 3-11 0,-2 0-1 0,2 0-3 15,-4 1 0-15,2 1-4 0,-2-1 2 16,1 2-1-16,0 0 0 15,2 0 0-15,2 0-30 0,-2 0-1 0,2 0 10 16,2 1 6 0,5-1 6-16,3 0 11 0,1 0-2 0,-1-3 0 15,-1 2 1-15,-2 1-1 16,-1 0 0-16,2 8 2 0,-6-3-2 15,0 0 0-15,-1 2 2 16,-2 0 0-16,-1 7 2 0,-5 4 0 0,-4 4 7 16,1 5-11-16,-4 2 0 0,-2 4 7 0,2 8-7 15,-2 2 0 1,0 5 1-16,2-1-1 0,0-1 0 0,3-5 1 15,0-4-1-15,3-6-1 16,3-4 0-16,3-5-4 0,2-5 5 16,0-2 0-16,3-6 0 15,2 2 2-15,0-5-1 0,0-1-2 0,0 0-8 16,-3 1-6-1,2-1-8-15,-3-2 8 0,-1-1 2 0,0 1 4 16,0-3 14-16,0 0-3 0,0-8 21 0,0-6-5 16,3-3-6-1,3-7-9-15,3-3 1 0,2-4-2 0,3-4-2 16,2-5 0-16,1-2-1 15,0-2 1-15,1-1-3 0,-3 0 2 16,-2 3 1-16,-1 1 0 16,-4 3 6-16,-1 0 10 0,-3-1 5 0,0 1-4 15,0 0-5-15,-1 9-6 0,-3 4 5 16,0 8-5-16,-2 8 5 15,-2 9-9-15,-5 5-2 0,-7 19 0 0,-8 9-6 16,-2 2 4-16,-1 3 4 16,1-1 0-16,0-5-2 0,2 1 3 15,-1-2-3-15,3-3 0 16,7 0-2-16,2-4 1 0,5-4-11 0,3-1 8 15,4-2 1 1,1-5-5-16,1-1 1 0,7-3 5 0,1-8-1 16,5 0 3-16,0-5 0 0,7-9-10 0,-3-8 10 15,4-2 0 1,2-5 0-16,-2-5 2 0,-2 3-1 0,0-6-1 15,-2 4 0-15,-3 2 6 16,-2 6-7-16,-5 7 2 0,-4 5 0 0,-1 10 11 16,-3 1 2-1,0 2-4-15,0 2-15 0,-5 9 1 0,-3 9 5 16,-4 6 0-16,-4 13 0 15,-3 5-1-15,0 10 0 0,-2 8 4 16,-3 4-4-16,2 2 0 0,-1 0 0 0,2-2-3 16,3-6-16-16,1-5 0 15,1-1-14-15,2-6-13 0,-3-3 3 16,0-2 10-16,1-8 6 15,1-1-16-15,-3-6 20 0,1-3 15 0,-3-6 9 16,0-2-2 0,0-5-19-16,1-3 3 0,1-6 1 0,2-3 1 15,3 0-4-15,4-6-13 0,5-5 5 0,2-3 15 16,1-3 5-1,6-7 14-15,6-3 43 0,2-7 15 0,4-4-21 16,6-9-24-16,3-8-9 16,7-8-5-16,5-7 2 0,5 0-7 15,6-4-2-15,0 0-9 16,2 5 7-16,-2 3 1 0,-5 8 3 0,-5 11-2 15,-6 6 2-15,-2 8 22 16,-5 13 4-16,-3 6-4 0,-3 9 1 16,-6 5 3-16,-2 0 6 0,-2 7-9 0,-1 8-14 15,-4 6-7-15,-5 6 1 16,-2 12 1-16,-7 1-2 0,-6 4 7 15,0-1-6-15,0-8-3 16,-1-4 6-16,4-4-5 0,3-11-4 0,2-5 4 16,2-4 3-1,3-5 0-15,1-2 6 0,1 1-7 0,0-1-5 16,0-1 2-16,0-6-1 15,5-5-32-15,2-4 6 0,4-4 3 16,2-2-15-16,2-7 20 0,2-3 4 0,2-6 9 16,0-1 8-16,4-2-3 15,-1 2 0-15,1 6 0 0,-4 8 21 0,-3 10-4 16,-3 10-5-1,-5 5-3-15,0 10 3 0,-2 9-6 0,-3 9 0 16,-1 5-5-16,0 1 2 16,0-2-1-16,-1-2-4 0,1-7-7 15,4-4-12-15,2-5-3 0,4-7-1 0,2-2-22 16,2-4-39-16,4-1-12 15,0 0-50-15,0-3 63 0,-2-3 71 16,-5-2 17-16,0 1 18 16,-4-3 32-16,-2-5 36 0,1-2 19 0,-4-2-41 15,-2-2-24-15,1-1-7 16,1 2-8-16,-4 5-18 0,1 3-2 15,-1 5 10-15,0 4-9 16,-3 3-7-16,-5 3 7 0,-4 12-10 0,-2 5 0 16,0 4 2-16,1 0 9 0,4-3-13 15,2 0 6-15,3-3-2 16,0-1-1-16,1-3-55 0,1 1 5 0,2-1-13 15,0 1 16 1,3-1-3-16,3-2 12 0,3-2 36 0,0 0 1 16,4-8-3-16,5-2 8 15,2-6 39-15,8-14-4 0,3-5 8 16,4-5-22-16,2-6-11 15,2 0 8-15,0-3-6 0,1-3-7 0,-4-2 0 16,1 1 1-16,-9-6 1 0,-2 1 2 16,-2-4-4-16,-7 0-4 15,-2 7 10-15,-4 1-8 0,-3 8 0 0,-2 7 5 16,-4 7-6-1,-2 11-4-15,-6 11 10 0,-7 8-7 0,-10 17-2 16,-8 14 10-16,-3 13 9 16,-2 11-7-16,-1 7-4 0,2 3-2 0,2 0-3 15,5-4 4-15,8-3-6 0,8-7-5 16,6-8 2-16,6-5 2 15,3-9-5-15,7-9-5 0,3-3 3 16,1-10-6-16,3-5 2 16,5-6-7-16,2-4-16 0,5-7 25 0,1-6 3 15,1-5-4-15,-2-2 8 16,2-4-2-16,-3-3-6 0,2-5 11 15,0-1-4-15,-2 2-4 16,-4 4 8-16,-7 10-4 0,-3 11 0 0,-4 5 23 16,-4 6-4-16,1 6 6 0,-1 7-11 15,-4 11-4-15,1-2 1 16,-3 7 3-16,-1-1-4 0,-5 0 1 0,-5-2-5 15,-3-3 1 1,-5-1-6-16,-6-1 2 0,-1-4-3 0,-9-1 0 16,-3-3-137-16,-4-4-23 15,-8-3-258-15</inkml:trace>
  <inkml:trace contextRef="#ctx0" brushRef="#br0" timeOffset="101350.141">12108 8240 761 0,'0'-9'0'0,"0"-3"69"0,0-2-33 16,0-2-28-16,-6-1 38 16,-1 1 9-16,-1 1-14 0,-3 0-2 0,-1 0 6 15,-2 1-7-15,-6-2 4 16,0 0-4-16,-3 0-10 0,1 2-3 15,-2-1-2-15,5-1-10 16,-2 1-1-16,4 0-3 0,-2-2 2 0,-2 0-1 16,0-3 1-16,-2 3-1 0,-1-1 4 15,1 1 8-15,-1 1-3 16,-3 2 3-16,2 0-10 0,2 4-6 0,-4-1 0 15,1 1 5 1,-1 3 1-16,-2-1-11 0,0 4 4 0,-1 0-4 16,-1 2-2-16,-2 2 2 15,1 0 5-15,-2 3-7 0,-1 1 2 16,1 3 0-16,-1 1-1 15,-1 3 0-15,-1 4 0 0,-2 0-4 0,3 2 8 16,0 2-2-16,-2 0-2 0,1 1 0 16,-1 2 4-16,1 1-5 15,1 3 2-15,0 1 2 0,1 1-4 0,1 4 1 16,2-1 0-16,5 0 0 15,2 2 0-15,4 0 2 0,0-2-2 16,2 0 0-16,1 1 0 16,0 0-2-16,-2 2 4 0,-1 2-1 0,-2 0-2 15,-3 5 2-15,1 2 0 0,-3 1-4 16,3 2 6-16,0 2 0 15,1-1-5-15,3 0 2 0,1 2 3 0,2-3-5 16,1 1 2 0,-1 3 0-16,0-1 1 0,-1 3 0 0,-2 2-1 15,1-1 0-15,0 0 0 16,1 1 13-16,3-3-7 0,1 2 3 15,0-4-2-15,2 1-2 16,2 1 1-16,0 2-3 0,3 0-2 0,3 0 3 16,2-2-2-16,0-2-3 0,3-2 2 15,0-3 1-15,0 1-3 16,3-2 2-16,3-1 1 0,0 1-3 0,-1-3 2 15,1-1 0-15,0 0-2 16,0 0 2-16,1-3 0 0,3 3-2 16,2-1 2-16,2-2 2 15,1 2-2-15,1-3 4 0,2-1 1 0,1-1-2 16,1 0 0-1,-1-5-3-15,1-1 1 0,-3 0 0 0,1-2-2 16,0 2 0-16,1-2 3 0,-1 0-2 0,1 0-1 16,1-5 0-1,1 3 1-15,2-2-1 0,1 1 0 0,2-1 5 16,1-4-6-16,2-2 2 15,-4 2 5-15,-1-5-6 0,3 5 0 16,-5-5 8-16,-1 1-8 16,0-1 0-16,-2-3 5 0,-2 3-5 0,0-5 0 15,1-3 4-15,2-1-5 0,2-1 2 16,4-1 3-16,2-1-6 15,0 0 4-15,3 0 1 0,0 0-4 0,-1 0 1 16,1 0 1-16,-1-3-2 16,2 2 2-16,-1-4 1 0,-2-1-3 15,2-1 2-15,-1-3 2 16,-2 0-1-16,-1-2 8 0,-2-3-6 0,-1-1-3 15,0-3 4 1,4-3-4-16,-3-2-2 0,2-2 2 0,3-3 0 16,-2-1-2-16,5 3 2 0,-2-4 0 0,-1 3-2 15,0-4 2 1,0-2 0-16,-4 4-2 0,-1-4 2 0,-3-2 2 15,-3 0-4-15,1-5 2 16,3-5 17-16,-1 0-9 0,1-5-3 16,1 0-4-16,-3-3-3 15,-1 0 2-15,0-2 2 0,-6 0-5 0,0 3 4 16,-2-1 0-16,-4-1-3 15,-1 1 2-15,-2-1 1 0,1 0 3 16,2-1 8-16,-1 0-5 0,1 3-2 0,1-5 1 16,1 1-5-16,-1-3-4 15,3-3 4-15,-1-1 0 0,0-4-3 16,2 0 2-16,-2 0 1 15,-1-2-3-15,0 0 2 0,-3 2 0 0,-4 1-2 16,1 1 2 0,-2 5-1-16,-1 1 0 0,4 3 0 0,1 3 5 15,-6-1-6-15,0 4-1 0,0 5 2 0,-4 0 0 16,-1 2-6-1,-4 1 5-15,-3 2-10 0,0 1 10 0,-2 2-5 16,-1 1-5-16,-1 1 2 16,0 0-13-16,-2 2-11 0,0-2 8 15,-2 6-10-15,-3 2-17 16,-1 6-3-16,-1 5-22 0,-4 5-59 0,-6 9-11 15,-8 1-65-15,-6 2-303 16</inkml:trace>
  <inkml:trace contextRef="#ctx0" brushRef="#br0" timeOffset="108400.151">8045 12451 82 0,'3'0'0'0,"0"2"0"0</inkml:trace>
  <inkml:trace contextRef="#ctx0" brushRef="#br0" timeOffset="109420.153">8045 12451 459 0,'-5'-8'0'0,"0"8"246"0,1 0-165 15,0 0-4 1,-1 0-14-16,1 0-9 0,-2 0-1 0,2 0-1 15,-1 0-9-15,2 0-1 0,0 0-9 0,2 3 2 16,1-3-2 0,0 1-18-16,0-1-2 0,0 0 2 0,0 1-1 15,1 2 1-15,-1 1 7 16,4 1-2-16,3-1-5 0,-1 2 0 15,2-1-2-15,2-3-2 16,6 0 1-16,4-1 3 0,3-1-1 0,7 0 1 16,1-1-1-16,4-3-2 15,2-2-4-15,3-1 1 0,2 0-1 16,2 3-4-16,0-1 1 0,1 0-4 0,-1 3 0 15,-2 1 5-15,-1 1-5 16,-3 0-1-16,0 0 0 0,-1 0 7 16,-1 1-8-16,3 1 2 15,0-2 4-15,0 0-3 0,-2 0 0 0,-2 0 2 16,-1 0-4-1,-5-1 0-15,-2 0 6 0,-2 1-5 0,-2 0 4 16,-3 0-4-16,-2 1-2 16,2 2 2-16,-2 0 2 0,2 4-4 15,1 0 1-15,0-2 1 0,2 2-2 0,-2-3 2 16,0 0 1-16,0 0-3 15,-6-1 2-15,-2-1 0 0,-3-2-2 16,0 0 2-16,-3 0 1 16,-1 0-2-16,-2 0 0 0,2 0 1 0,-1 0-1 15,0-2 0-15,-1 2 3 16,-3-2-4-16,-1 2 1 0,1 0 2 15,2-2-4-15,0-2 4 0,1 1 0 0,-1-1-3 16,0 0 2-16,-3 2 2 16,3-3-3-16,-3 2 0 0,0-3 3 15,0 0-3-15,0-1 0 16,0-3 6-16,-3 0-7 0,-3-2 2 0,-4-2 0 15,-1-2-1 1,-4-3 0-16,-1 0-1 0,0 0-2 0,-3 0 6 16,4 1-2-16,0 0-2 15,2 1 2-15,4 6-1 0,3 2 0 16,2 3 0-16,4 3 0 0,-1 2-1 0,1-1 2 15,0 2 1-15,0 0-2 16,0 0-4-16,0 0 1 0,4 5-14 16,3 6 17-16,4 4 0 15,0 2 0-15,4-2 1 0,-2 2 0 0,2-2-2 16,-2-1 2-16,-1-2-1 15,-1-1-5-15,-6-3 10 0,-1 0-5 16,-3-3 0-16,1 0-2 16,-2 0 2-16,0 1-4 0,-4 2 6 0,-8 3 0 15,-5 4-3-15,-4 4 2 0,-5 3 5 16,1 2-7-16,-4 1 2 15,2 2 1-15,3-1-3 0,1-3 1 0,5-3-1 16,4-3-12 0,5 0-10-16,1-3-9 0,5-2-21 0,-1-1-16 15,4-1-31-15,2 1-55 16,6-4-39-16,5-4-189 0</inkml:trace>
  <inkml:trace contextRef="#ctx0" brushRef="#br0" timeOffset="110340.154">8243 13081 780 0,'-8'-6'0'16,"-2"6"335"0,-6 0-240-16,-2 9-56 0,-1 8 6 0,-4 7-5 15,2 7-13-15,1 4-11 0,1 4-8 0,0 2-5 16,5-3-2-1,2-3 1-15,6-4 3 0,6-7-9 0,2-5 6 16,9-2-4-16,4-5-13 16,5-7 2-16,5-5 3 0,2-2 8 15,0-8 3-15,0-2-1 16,-2-7 0-16,-2-1 0 0,-2-4 4 0,-2-4-4 15,-2-2 0-15,-2-2 17 0,1 1-16 16,-1 0 10-16,-3 1-8 16,1 4-6-16,-5-1 6 0,-4 9 4 0,-1 3-4 15,-3 5 11-15,-4 2 0 16,-4 4-4-16,-6 1 1 0,-2 3-11 15,-4 0 0-15,-3 7-10 16,2 5-13-16,3-2-19 0,4 3-7 0,4 1-21 16,5-2-49-1,2 3-41-15,1-3-208 0</inkml:trace>
  <inkml:trace contextRef="#ctx0" brushRef="#br0" timeOffset="110920.155">8777 13001 948 0,'0'-13'0'0,"-1"3"286"0,-8 0-210 0,-6-2-45 15,-2 6-6-15,-4 2-5 16,1 0-10-16,-1 4-3 0,4 0 1 15,-1 5 1-15,5 3-6 16,2 5-6-16,1 4 6 0,2 3-5 0,3 1-4 16,4 1 10-16,1 0-6 15,3-3-6-15,2 3 15 0,1-3-7 16,3-1 0-16,-1 3-1 0,3-1 2 0,2 1-2 15,-2-1 1-15,2 1-4 16,-1-1-8-16,0 1 13 0,-4-1-2 16,0-3-8-16,-4 0 10 15,-2-3-2-15,-1-2-6 0,-1-5 13 0,-2 1-4 16,-6-3-4-1,-4 2 4-15,-3-2 28 0,-3 1-15 0,0-2-2 16,-2-2-6-16,4 0-6 16,1-2 3-16,2 0-3 0,4-3-2 15,2-1 2-15,2-3 2 0,-1 0-3 0,2 0-72 16,1 0-6-16,0-1-67 15,1 2-90-15,-2 1-372 0</inkml:trace>
  <inkml:trace contextRef="#ctx0" brushRef="#br0" timeOffset="113900.159">9563 11657 567 0,'1'-7'0'0,"1"1"164"0,-1 2-100 15,-1 2-13-15,0 1 5 16,0 1 8-16,0 0-6 0,0 0-8 0,0 0-2 15,0 0-6-15,0 0 4 16,0 0-6-16,0 0-10 0,0 0-6 16,0 0-18-16,0 0-5 15,0 3 1-15,0 4-3 0,-3 5 2 0,0 1 2 16,-1 3-2-16,-1 0 6 0,2-1-5 15,-1 2-3-15,-2 1 2 16,2-4 2-16,-1 3-3 0,-1 2 0 0,3-1 3 16,-1 3-4-1,-1-2 2-15,1 8-1 0,0 0 1 0,-1 4 56 16,2 1-36-16,-1-1-13 15,2 2 15-15,-1 2 0 0,3 4-8 16,0 1 7-16,0-1-9 16,1 0-6-16,1-2 2 0,-1-1-3 0,2-2-11 15,-3 2 10-15,0 0 1 0,0 1-8 16,-7 1 4-16,0 3 1 15,-3 1-4-15,-1 1 2 0,0 2 3 0,1-3-5 16,2-1 2-16,0 2-1 16,4-4-11-16,0 2 3 0,2 0 3 15,2-1 5-15,0 0 0 16,0-1 3-16,3 0-4 0,0 3 2 0,-3 1 7 15,0 1-3-15,-3-1 4 0,-1 2-4 16,-1-1 1-16,1 2 5 16,2-2 2-16,0-4-9 0,2-5 3 0,0-1-5 15,0-5-4 1,0 2 4-16,2 0 0 0,-2-1-2 0,0 2 0 15,-2 0 3-15,1-1-5 16,-2-3 4-16,0-1 1 0,2-8-5 16,1-4 4-16,0-3-1 15,0-5-2-15,0-4 2 0,0-1 2 0,0-2-3 16,0 0 0-16,0 0-1 0,0 0-15 15,0-3-1-15,0-1-10 16,0-6-42-16,-1 1 3 0,1-5-33 0,2-7-82 16,2-5-125-16</inkml:trace>
  <inkml:trace contextRef="#ctx0" brushRef="#br0" timeOffset="114750.16">11138 11410 830 0,'0'-8'0'15,"0"6"275"1,0 0-187-16,0 1-11 0,0 1-11 0,0 0-25 15,0 0-17-15,0 0-14 0,0 0-7 0,0 6-6 16,0 12-6 0,1 12 18-16,-1 13 18 0,0 11-1 0,1 6-1 15,4 5-9-15,1 6-2 16,1 4 3-16,1 2-7 0,2 5-3 15,-1 1 1-15,-1-1-2 16,0 2-6-16,1-1 0 0,-1 1 18 0,2 1-14 16,-1 0 3-16,2 0 1 15,1 0-2-15,4-1-1 0,-2-1 4 16,-3-2-7-16,2-5 9 0,-1 3-4 0,-2-2-4 15,1-1 2-15,-1 1-1 16,-3-4-2-16,1-2 3 0,-3-2-1 16,0-1-3-16,2-2 3 15,-1-1-2-15,-2-7-4 0,1-6 4 0,2-7 3 16,-4-8-8-1,0-8-1-15,2-8-24 0,-5-8-49 0,2-6-31 16,0-7-77-16,-2-3-125 16,-2-9-261-16</inkml:trace>
  <inkml:trace contextRef="#ctx0" brushRef="#br0" timeOffset="115700.162">9826 12692 705 0,'0'-7'0'16,"0"-2"310"-16,0 1-216 0,0-5-36 15,0-3-30-15,2-1-13 16,-2-5-11-16,0-2 1 0,0-5 2 0,0 0 3 15,-2 3 19-15,-3 5-4 16,-3 3 4-16,-1 11 12 0,1 4-12 16,-1 3-11-16,-2 4-7 15,0 11-9-15,-1 7-2 0,-3 5 0 0,2 4 0 16,2 1 0-16,0 3 2 0,2-2-4 15,2 0-14-15,3-3 6 16,4-6-1-16,2-4-18 0,6-4 9 0,2-5 1 16,3-3-10-1,1-5 10-15,1-1 1 0,3-7 6 0,1-7 16 16,2-3-3-16,0-7-2 15,0-5 0-15,1-1 4 0,-1-3-3 16,-2-4 0-16,0-3 2 16,-5-3-2-16,-2-2 0 0,-2-1 22 0,-3-3-7 15,0 1 0-15,-4 1-2 0,-2 1 6 16,-1 8-1-16,0 4-1 15,0 11-3-15,-1 7 5 0,1 9 2 0,0 2 1 16,0 3-7-16,-1 13-12 16,-2 15-6-16,-5 15 0 0,-2 14 10 15,-2 7-8-15,0 0 2 16,3-1 4-16,1-5-6 0,3-7-22 0,1-10-19 15,4-7-31-15,0-8 14 0,1-6-8 16,6-6-37-16,2-4 17 16,-1-5-31-16,2-5-83 0,-1 0-45 0</inkml:trace>
  <inkml:trace contextRef="#ctx0" brushRef="#br0" timeOffset="116600.163">9998 12648 667 0,'2'-7'0'0,"1"0"227"15,1-2-121-15,7-2-35 0,-4 0-6 0,4-3-17 16,-1 1-17-16,0-3-6 0,0 1 1 15,0-2-7-15,-4-1-3 16,-1 0-8-16,-2-2 8 0,-2 5-9 0,-1 2-1 16,-1 4 13-16,-2 3-7 15,-1 3-3-15,-5 3 0 0,0 7-7 16,-3 9-4-16,-3 7 4 15,5 4-3-15,0 4-6 0,-1 3 11 0,6-2-6 16,1-6-6 0,3-2 11-16,1-4-2 0,1-3-2 0,5-3-1 15,1-2 1-15,0-4-3 0,2 1 7 0,-1-5-4 16,2-2-1-1,1-2 3-15,-1 0-2 0,2-6-17 0,0 1-2 16,2-4-5-16,1-1-16 16,0-2 16-16,0-2-1 0,-2-1-6 15,-1-4 29-15,-1 0 2 16,-3-2-4-16,0-1 10 0,-2 2-4 0,0 3-1 15,-1 4 19-15,-3 8-6 0,-1 3-4 16,-1 2 15-16,0 5-9 16,0 8-12-16,-2 8 9 0,-3 5-6 0,0 3-3 15,2-2 1-15,-1 0-2 16,2-6-4-16,-1-2 4 0,3-4 4 15,-4-3 2-15,1-2 2 16,1-1-1-16,-1-5-6 0,1-2 2 0,2 0-6 16,0-2-4-1,0 0 10-15,0 0-9 0,0-2-11 0,2-6 2 16,5-6 1-16,-2-3 3 0,5-3 8 0,1 0-9 15,-1-2 0 1,4-4 10-16,-4-1 0 0,2-2-2 0,1 3 2 16,-3 2 0-16,0 7 0 15,-3 5 1-15,-4 6 4 0,1 4-2 16,-2 2 5-16,3 5-3 15,-2 8 18-15,4 6-3 0,-3 1-8 0,-1 2-8 16,0-1 0-16,-1-2-1 16,0-4-4-16,-1-1 2 0,-1-4 0 15,2 0-2-15,-2-5 2 0,0-3 1 0,1 1-3 16,-1-3 2-16,0 0 0 15,0 0-2-15,0 0 2 0,0 0-2 16,1-7-22-16,4-4-8 16,1-3 2-16,2-5 4 0,2-1 3 0,1 0-1 15,0-4-1 1,1 0 9-16,-1 1-1 0,-4 1 3 0,3 2 12 15,-5 1 1-15,1 4 0 0,-3 4 0 0,1 3 10 16,-2 8-2 0,-1 0-5-16,2 10 7 0,-1 7 21 0,-2 6-20 15,0 5-7-15,0 4-6 16,0-3 4-16,-3-2 3 0,0-3-6 15,0-3 0-15,0-4 2 16,1-3-2-16,1-2 0 0,1-7 1 0,0 0-14 16,0-1-5-16,3-4-6 15,1 0-16-15,2-3-6 0,1-5-25 16,0-4-111-16,2 0 28 0,-2-3-27 0,-2 0-19 15,0-3 3-15</inkml:trace>
  <inkml:trace contextRef="#ctx0" brushRef="#br0" timeOffset="116900.163">10511 12560 60 0,'5'-23'128'0,"0"0"-45"16,0 0 20-16,0 4-18 15,-1 2-2-15,0 8-4 0,-1 6-11 0,-3 3-27 16,0 12 42-1,-2 5 21-15,-1 9-48 0,-4 3-31 0,-1 0-12 16,3-2-7-16,-1-2-2 16,1-6 3-16,2 0-1 0,0-7-3 15,3-2 4-15,0-3-7 0,4-4 0 0,2-1 0 16,1-2 0-16,3 0 0 15,2-3 0-15,1-3 4 0,0-1-5 16,-1-1 2-16,-4-1 3 16,-1-1-6-16,-1-2 4 0,-1-2 38 0,-4-4-8 15,2-1-6-15,-3-3-15 16,2 0-2-16,-1 0-4 0,0 1-3 15,-1 5 0-15,0 5 4 0,-1 5 5 0,-3 4 19 16,-1 2-10-16,0 0-9 16,-3 1-11-16,2 4 0 0,0 0-7 15,0 2-30-15,3-1-35 16,2 2-41-16,0 0-130 0,1 1-56 0</inkml:trace>
  <inkml:trace contextRef="#ctx0" brushRef="#br0" timeOffset="117330.164">10840 12485 773 0,'-6'-17'0'0,"-4"1"315"15,-1 4-239-15,-2-2-12 0,-4 6-26 0,1 6-15 16,-2 2 5-16,1 4-13 15,1 9-4-15,0 6-1 0,5 6-7 16,-2 6-6-16,4 1 6 16,3 1-1-16,0-3-3 0,6-5-1 0,0-4-19 15,3-4 1-15,3-5 10 0,1-4 0 16,-1-2 4-16,6-6 7 15,-1-2 0-15,3-8-1 0,3-2 0 0,1-5 3 16,-1-4-3 0,1-2-9-16,-2-2-4 0,-2-1-8 0,-1 0 16 15,-2-5 5-15,-2-1 0 16,-1-5 0-16,1-1 6 0,0-3 1 15,1-2 7-15,0 0-3 0,-3 1-5 0,0 2 2 16,-3 10-5-16,-1 8-3 16,0 11 0-16,-3 7 19 0,0 4-20 15,0 15 2-15,0 12-2 16,-4 13 3-16,-3 10 1 0,-1 3-3 0,-1 0 0 15,0-2-14-15,0-5-17 16,2-6-63-16,2-7-40 0,5-9-84 16,0-6-35-16,6-1 13 15</inkml:trace>
  <inkml:trace contextRef="#ctx0" brushRef="#br0" timeOffset="119170.166">11001 12392 448 0,'0'4'0'0,"-4"6"189"15,-3 3-97-15,-2 4-34 0,-1 1 1 0,3 0-3 16,-1 0-14-16,3-2-16 15,3-1-11-15,-2-3-8 0,2 0-2 16,2-2 0-16,-1 0-4 16,1 1-1-16,0-4 0 0,0 3 3 0,0-1-3 15,0-2-14-15,0-2-21 16,0-1-22-16,0-4 5 0,1 0 5 15,5 0 14-15,-1-1 15 0,3-8-11 0,2-3-2 16,1 0 25-16,0-3-2 16,-1 2-25-16,2-1 8 0,-3 0 13 15,-2 1 10-15,0-1 4 16,-3 5 7-16,-2 0 24 0,-1 4 13 0,1 3-5 15,-2 2 7 1,0 0 21-16,0 4-12 0,-2 7-39 0,2 3-3 16,-1 4-8-16,-2 0-5 15,3 0 1-15,0-5-2 0,0-1-2 16,1 0 2-16,2-6 0 0,0 0-1 0,0-4 0 15,1 0-1-15,-1-2 0 16,4 0 2-16,-1-1 2 0,-1-5-5 16,5 2-2-16,-4-1-6 15,1-5 3-15,1-1 7 0,0-4 0 0,0-4 0 16,2-1 0-16,0-5 0 15,1-3 0-15,0-2 13 0,0-4-5 16,-1-2-1-16,1-1 10 16,1-1 1-16,-3 1 2 0,0 2 15 0,-2 1-3 15,-4 9 2-15,-1 4-3 0,-2 11-3 16,0 5 4-16,0 5 5 15,0 0-15-15,-2 0-19 0,-1 8 2 0,-5 13-10 16,-5 9-2 0,0 8 8-16,2 1-2 0,1-1-25 0,5 1 3 15,-1-2-32-15,1 1-49 16,2-1-2-16,2-5-101 0,1-4-134 15</inkml:trace>
  <inkml:trace contextRef="#ctx0" brushRef="#br0" timeOffset="119400.167">11327 12452 610 0,'0'-21'0'0,"0"0"288"0,-3 3-218 16,0 4-21-16,-1 5-11 15,-2 5-10-15,0 4-1 0,-2 10-21 0,-6 8-3 16,2 8-3-16,-3 3 0 0,2 0 2 15,1-1-2-15,2-1-1 16,2-4 1-16,3-2-53 0,3-4 23 0,2-2-14 16,0-5-81-1,1-3-3-15,3-5 29 0,2-2 4 0,5 0 19 16,-1-7 34-16,3-3-78 15,1 0-65-15</inkml:trace>
  <inkml:trace contextRef="#ctx0" brushRef="#br0" timeOffset="119770.167">11352 12533 369 0,'1'0'0'0,"1"0"168"16,0 0-128-16,0 0-25 15,1 0-7-15,4 0 9 0,1-3 9 0,4-4-1 16,3-4 14-16,2-3-23 16,0-2-7-16,0-3 43 0,-3-1-11 15,-1-1 27-15,-2-1-19 16,0-4-7-16,-2-1 4 0,2-2-17 0,0-1-4 15,-1-4-9-15,4-2-8 0,-2-4-3 16,-4 1-6-16,0 1 2 16,-1 8 16-16,-4 1-6 0,0 13 8 0,-2 7 8 15,-1 4 13 1,0 5-15-16,-4 10-19 0,-4 15-12 0,-5 13 8 15,-4 11 4-15,-4 4-8 16,4 4 4-16,-1-3 2 0,1-1-5 16,2-6 2-16,2-7 0 15,5-6-2-15,3-9-2 0,4-4-21 0,1-4-19 16,1-5 8-16,4-4 9 0,0-2-4 15,2-5 10-15,0-1 2 16,0 0-15-16,3-6-4 0,0-3-35 0,0 2-54 16,2-5 7-16,1-2-74 15,-2-3-77-15</inkml:trace>
  <inkml:trace contextRef="#ctx0" brushRef="#br0" timeOffset="120070.168">11605 12395 452 0,'2'0'0'16,"-2"8"184"0,0 6-94-16,0 9-41 0,0 2-18 0,0 2-4 15,-2-1-21-15,0-2-5 0,2-4 4 0,4-3-2 16,0-5-4-1,4-7 2-15,1-3 30 0,-2-2 11 0,2 0 37 16,0-5-31-16,-1-2-31 16,-1-3-9-16,-2 0-6 0,-3-1-4 15,0-1-2-15,0-1-2 16,-2-3-3-16,2 0-9 0,-2-3 2 0,0 0 12 15,0-2 6-15,1 2-2 0,-1 3 0 16,1 5-2-16,0 5 0 16,-1 4 3-16,0 2-1 0,0 0 0 0,1 8-9 15,-1 3 11-15,0 0 8 16,0 3-5-16,0-6 8 0,0-1-1 15,0 0-10-15,2-1 5 16,1-3-7-16,-1 0 0 0,4-3-37 0,1 0-41 16,-1-3-103-1,3-5-57-15</inkml:trace>
  <inkml:trace contextRef="#ctx0" brushRef="#br0" timeOffset="120190.168">11733 12286 254 0,'0'-7'0'0,"-1"0"64"16,1 4-17-16,0 0-36 15,-3 1-22-15,3-2-313 0</inkml:trace>
  <inkml:trace contextRef="#ctx0" brushRef="#br0" timeOffset="120270.168">11733 12286 447 0,'-29'-60'0'0,"29"62"-57"15,0 0-8-15,0 3-29 0</inkml:trace>
  <inkml:trace contextRef="#ctx0" brushRef="#br0" timeOffset="121880.17">9583 13326 1018 0,'0'-2'0'0,"0"0"223"0,3-1-185 0,1-2-23 16,4-2-8 0,1 0-8-16,1 3 2 0,0 1 6 0,0 3-7 15,-2 0 0-15,-2 8 0 0,-2 8-4 16,-2 8 8-16,-2 7-3 15,-1 1 0-15,-6 2 6 0,0-5-3 0,-2-5 0 16,1-3 3-16,-1-5-4 16,2-3 0-16,1-3 0 0,1-2-2 15,4-4-2-15,-2-2 2 16,3-2 1-16,0 0-10 0,0 0-10 0,0-4-5 15,6-3-16-15,3-6 27 0,3-3 8 16,5-1-13-16,0-3 6 16,1 1 8-16,-3-4 1 0,1-2 4 0,0 3 5 15,-2-2 13-15,-2 9-3 16,-3 6-3-16,-3 4-7 0,-1 5-1 15,-1 0-1-15,3 9 1 16,-1 5 3-16,1 6-3 0,-1 2 0 16,-3 6 1-16,-1-1-3 15,1-4-3-15,-3 0 3 0,0-5 0 0,0-2-4 16,-4-6 0-16,0 0 20 0,0-7-15 15,0 0-3-15,3-1 1 16,1-2-6-16,0 0 0 0,0 0-18 0,0-1-17 16,5-4 5-16,2-4 16 15,5-6 12-15,4-2 0 0,-1-3-4 16,4-3-1-16,-3 0 11 15,2-3 0-15,0-1-2 0,-3-5 2 0,0 6 4 16,-3 5-3 0,-6 7 9-16,-1 11-4 0,-2 3-10 0,-2 9 6 15,0 11 15-15,-1 7 4 0,-4 9-12 0,-3 2-7 16,0-3-2-1,-1-3 3-15,2-5-4 0,2-7 0 0,1-5-6 16,3-3 5-16,0-3-30 16,1-4-4-16,5 1-20 0,1-5-43 15,3-1 15-15,0 0-74 16,1-4-91-16,-1-2-45 0</inkml:trace>
  <inkml:trace contextRef="#ctx0" brushRef="#br0" timeOffset="122180.171">10078 13432 407 0,'5'-17'0'15,"-1"7"170"-15,-3 9-99 16,-1 1-42-16,-1 17 19 0,-4 6 7 15,0 7-10-15,-1 4-22 16,-1-5-13-16,4-2-12 0,1-7 4 0,2-4 6 16,2-4-6-1,3-3 9-15,2-4 7 0,2-5-11 0,2 0 8 16,2 1-5-16,3-7-5 0,2-3-1 0,0 1-2 15,-1-3-3 1,-3 0 2-16,-3-2 7 0,0 0 48 0,-3-6 5 16,-2 1-9-16,-1-4-6 15,-1-3-10-15,0-2-12 0,-2 0-7 0,0 0-4 16,-2 7-4-1,-2 4-6-15,-3 7 18 0,-3 6 3 0,-3 3-13 16,-1 7-9-16,-3 10-4 16,1 5-40-16,2 1-13 0,3-2-28 15,4 0-87-15,2-3-143 0</inkml:trace>
  <inkml:trace contextRef="#ctx0" brushRef="#br0" timeOffset="122600.171">10424 13479 715 0,'3'-14'0'0,"-3"-1"293"0,-4 2-195 0,-5 2-41 16,-4 1-13-16,-2 5-16 16,-4 5-9-16,-2 2-10 0,-1 10 4 15,1 8-7-15,2 2-8 16,2 7 4-16,7-3 3 0,2-2-5 0,4-2 0 15,4-2-2 1,0-4-9-16,6-2 4 0,3-3 0 0,1-3-4 16,0-2 4-16,1-5 5 15,0-1-2-15,0 0 7 0,1-3-3 16,1-4 0-16,-1-5 0 0,-1-2 2 0,-1-4-3 15,2-4 2-15,2-4 4 16,2-4-5-16,1-7 0 0,3-5 24 16,2-4-12-16,1-3 0 15,1-5-2-15,-1-2 9 0,0 1-12 0,-5 7 2 16,-6 7-3-16,-6 15 8 15,-4 14 11-15,-2 7 21 0,-2 7-10 16,-6 18-19-16,-6 13-20 16,-3 16 6-16,0 6 1 0,4-1-7 0,5 1-19 15,1-4-32-15,4-5-39 0,1-5-60 16,2-6-177-16</inkml:trace>
  <inkml:trace contextRef="#ctx0" brushRef="#br0" timeOffset="139250.194">10569 13429 242 0,'-5'4'0'16,"0"1"86"-16,1 0-67 0,1-2-11 0,3-2 9 15,-1-1 2-15,1 0-9 16,0 0 11-16,0 0 3 0,0 0 10 15,0 0 29-15,0 0 34 16,0 0-51-16,0 3-43 0,1-1-6 0,2 2-25 16,-2-1-25-16,1 0-64 15,1-1 45-15,-2 0 28 0,-1-2 23 16,0 1 42-16,0-1 97 15,0 0 10-15,0 0-53 0,0 0-20 0,0 0 20 16,0 0-9-16,0 0-9 0,0 0-3 16,0 0-11-16,0 0 7 15,0 0-7-15,0 0-9 0,0 0-6 0,0 0-5 16,0 0-16-1,0 0-4-15,0 0-6 0,0 0 3 0,0 0 0 16,2 0-2-16,0 0 2 16,1-1 0-16,1-3 0 0,2-2 8 15,0-3-3-15,2-3 0 0,0 0-3 0,2-2-1 16,-2-5-1-16,4 1 0 15,-5-1 6-15,3 0-6 0,0 1 0 16,-5 0 5-16,1 4-5 16,-2 1 0-16,-1 8 17 0,-3-1-9 0,2 4 3 15,-2 0-4-15,0 1-5 16,0 0 8-16,0 1-6 0,0 0-4 15,0 0 0-15,-2 4 0 16,-3 7-14-16,-4 9 19 0,-3 5-4 0,0 4-2 16,1-1 2-16,2-2 4 0,2-2-5 15,3-2 0-15,2-3-1 16,0-5-1-16,2 1 3 0,0-1-1 0,0-5 0 15,0-1-15 1,0-2 8-16,1-3-6 0,2 2 7 0,4-2-1 16,0-1-7-16,3-1 8 15,2-1-3-15,3-3-5 0,3-7 8 16,-2-2 3-16,-1-5-5 15,1-4 15-15,-3 0-5 0,-3-4-3 0,-1 0 2 16,-5 1 9-16,-1 5-2 0,-1 5 11 16,-2 4-11-16,0 7 5 15,0 1 4-15,0 2-12 0,0 0-8 0,0 0 5 16,0 0-4-16,0 5-6 15,-1 7 11-15,-1 5-2 0,-3 4-2 16,-2 1 2-16,0 2 2 16,0-2-4-16,1-2 1 0,4-1-4 0,0-5-16 15,2-1 12-15,3-4-1 0,4 0-7 16,4-5 14-16,4-4 0 15,3 0-5-15,0-10 13 0,1 2-6 0,-2-4 0 16,0-6 0 0,-1 0 1-16,-2-4-2 0,-1-5 2 0,0-1 7 15,-2-7-5-15,0-2 10 16,2-3-9-16,0-3-6 0,5-3 4 15,1 2 6-15,1-2-10 16,0 2 4-16,-5 5 1 0,-2 9-4 0,-6 13 2 16,-4 9 13-16,-3 6 5 0,0 2 3 15,-2 2-12-15,-7 8-15 16,-7 10 0-16,-5 12 2 0,-3 3-2 0,3 4 10 15,3-2-2-15,1 1-3 16,1 2-2-16,2 2 1 0,0-1-9 16,4-2 6-16,3-4-8 15,2-7 0-15,3-6 8 0,2-3-1 0,0-5-9 16,7 0 11-1,2-3-2-15,0-4-7 0,4-2 12 0,1-3 0 16,-1-2-12-16,4 0 11 0,-1-4-7 0,-1-4 1 16,0-2 12-1,0-4-5-15,-5-1 0 0,2-4 0 0,-1 0 13 16,-1-5-7-16,-1 0 6 15,-1-3-6-15,-1 2-10 0,-1 1 8 16,-3 8 0-16,-3 4-5 16,0 7 2-16,0 4 5 0,-2 1-7 0,-3 10 2 15,-4 5 1-15,1 7-2 0,-2 3-3 16,1 3 5-16,-2-2-4 15,3-4 4-15,3 1 0 0,3-5-3 0,2-3 1 16,0-1 0-16,0-6 0 16,1-1-2-16,4 0-2 0,-3-2 0 15,4 0 8-15,-1-3-6 16,-1-2-12-16,2 0 12 0,0 0-2 0,0 0-4 15,3-5 11 1,2-2-5-16,2-5-1 0,1-3 6 0,0 1 1 16,-1-5-9-16,4 2 10 0,-2-3-4 0,0 2-1 15,-2 3-1 1,-1 5 3-16,-6 7-4 0,2 3 0 0,-1 2 2 15,-1 6-5-15,0 5 6 16,-1 5-1-16,-3 2 0 0,0 3 0 16,-2-3-1-16,0 1-3 15,-3-1 8-15,-3-3-3 0,-1-2-2 0,-1-3 2 16,-4-2 3-16,2 0-5 15,0-3 2-15,-1 1 9 0,-1-4-12 16,0-2 4-16,1 1-5 0,-1-2-10 0,2 0-5 16,-1 1-40-16,2-2-85 15,1 0-111-15,-2 0-155 0</inkml:trace>
  <inkml:trace contextRef="#ctx0" brushRef="#br0" timeOffset="141130.197">11290 12912 629 0,'-1'-2'0'0,"-3"2"223"15,2-1-142-15,2 0-23 0,0 1 3 16,0 0-28-16,0 0-25 16,0 0-8-16,6 0 0 0,1 0 75 0,1 0-41 15,5 0-10-15,2 1 0 0,1 0 9 16,6 2-1-16,3-2-2 15,4 0 5-15,5 1-1 0,5-2-1 0,2 0-6 16,10 0 2 0,2-2-6-16,0-2-1 0,5 1-6 0,-1 0-2 15,-1 1-8-15,0 0 3 16,-1 1-4-16,-1-1-7 0,1 0 4 15,-3 0 3-15,-1 2-5 16,-5 2 0-16,-4-2 5 0,1 0-8 0,-3 0 6 16,0 2-3-16,-6-1 1 0,-6-1 2 15,-9 1-4-15,-6-1-3 16,-4 0 8-16,-1 0-2 0,-5 0-3 0,0 0-1 15,-1 0 2-15,-2 0-28 16,0 0 28-16,0 0 0 0,0 0-13 16,0 0 21-16,0 0-4 15,-3-4 1-15,-2-7-4 0,1 2-2 0,-4-3-1 16,-1 2 1-1,2 1-4-15,0 2-5 0,2-1 3 0,2 6 0 16,0-1-2-16,1 0 7 0,1 2 1 0,1 1-1 16,-3-5 3-1,-1 2-1-15,0-6 0 0,-1 2-2 0,-1-1 3 16,-1-3-2-16,0 3 2 15,1-2-1-15,0 5 0 0,2-2 0 16,1 5 2-16,0-1-3 16,2 3 2-16,1 0 5 0,0-2-7 0,0 2 2 15,0 0 3-15,0-1-5 0,0 1 2 16,0 0 12-16,0 0-10 15,0 0 2-15,0 0-6 0,0 0-7 0,5 3-2 16,0 7-4-16,4 2 14 16,4 5 0-16,4-1 2 0,2-1-1 15,0-3 1-15,-2-3-2 16,-1-2 0-16,-4-2 0 0,-4-4 2 0,-3 2-3 15,-4-3-2 1,0 0 6-16,-1 0-5 0,0 0 4 0,0 0 1 16,0 0-5-16,0 0 4 0,0 2 1 0,-2 1-4 15,-4 6-1 1,-6 3 4-16,-4 3-4 0,0 4 4 0,-2-4 1 15,1 2-4-15,1-3 2 16,0-1 0-16,4-2-1 0,2-3 0 16,3-1 2-16,2-2-4 15,0-1-41-15,3-1-19 0,-1 2-55 0,2-3-4 16,-1 2-74-16,-3-4-374 15</inkml:trace>
  <inkml:trace contextRef="#ctx0" brushRef="#br0" timeOffset="142020.198">12050 13280 772 0,'-4'-12'0'0,"-2"0"281"15,1 3-203-15,1 2-12 0,-2 1-7 16,2 3-4-16,0 2-11 16,-2 1-6-16,-3 0 2 0,-5 4-24 0,-6 12-7 15,-5 7 14 1,-1 8-4-16,1 3-6 0,4-1 3 0,4 0-9 15,5-2-9-15,6 0 4 16,5-1 0-16,1-4-2 0,7-1-1 16,4-3 0-16,2-3-6 0,2-2 10 0,2-2-6 15,2-6-15-15,4-4 10 16,3-3-6-16,0-2-2 0,1 0 16 15,1-5 0-15,-3-1-8 16,0-7 14-16,-2 1-6 0,-5-3 0 0,-1-4 0 16,-3-3 5-16,-4-3-6 15,-2-3 2-15,-3-2 23 0,-4-1-15 16,-1 0-1-16,-2 4 1 15,-7 3-1-15,-1 5 5 0,-3 2-7 0,-2-1-1 16,-1 4 1-16,1 3-3 0,-3 1-3 16,3 6 0-16,4 4 0 15,-3 0 0-15,4 4-7 0,0 5-25 0,-1 1-32 16,2 4-6-1,4 2-35-15,0 0-46 0,5 0-16 0,0-5-142 16</inkml:trace>
  <inkml:trace contextRef="#ctx0" brushRef="#br0" timeOffset="142530.199">12579 13259 925 0,'0'-5'0'0,"1"2"207"15,-1-1-129-15,0 1-9 16,-1-2-29-16,-7 3 9 0,-5-1-24 0,-9 3-21 15,-3 5 3 1,-6 7-3-16,1 3-6 0,3-1 4 0,7 1 5 16,6-3-8-16,4-1 1 15,5 0 1-15,1 1-2 0,3-3-6 16,1 1 7-16,1 1-7 15,3-1 9-15,1 3-4 0,2-2-3 0,0 0 10 16,2 2-5-16,3-2-6 0,2-1 10 16,2 2-7-16,-1-3-3 15,2 1 8-15,-3 2-4 0,-2-1 1 0,-3 0 2 16,-3-1 0-16,-2-1-2 15,0 3 1-15,-1 0 1 0,-2 1-2 16,0-1 1-16,-1 2 0 16,0-7 0-16,-2 3 0 0,-5-1 0 0,-1-1 0 15,-2 1 0-15,-4-3 1 0,-2 3-2 16,-2-5 2-16,-1 3 5 15,-1-3-6-15,-1-2 0 0,-2 1 4 0,3-3-4 16,1 0 0 0,2 0 4-16,3-5-5 0,4 0-1 0,1-1-20 15,2 1-56-15,3-6-31 16,-1 1-101-16,-3-2-407 0</inkml:trace>
  <inkml:trace contextRef="#ctx0" brushRef="#br0" timeOffset="147530.206">9748 7106 1002 0,'-2'-6'0'0,"2"4"102"16,0 2-76-16,0 0-20 15,0 0-8-15,-1 2 4 0,-1 7 3 16,-3 11 6-16,-3 8 11 16,-4 8-7-16,-2 7-9 0,0 3-1 0,1 4-1 15,3 0-4 1,1 4 0-16,0 5 5 0,4 2-7 0,-2 3 4 15,1 2-1-15,0 1-2 16,-2 2 2-16,-2 4 1 0,-3 4-3 16,-4 4 2-16,-1 1 5 0,-2-2-2 0,-1 4 6 15,-3-5-5-15,0-3-6 16,1-6 2-16,1-4 16 0,0-4-3 15,1 0-9-15,-1 2 3 16,0-4-6-16,-3 3 7 0,0-3-7 0,0 3-3 16,-3 0 2-16,1-2 0 15,1-1-1-15,-1-2 0 0,-3 0 5 16,-1 0-9-16,-4 5 8 15,-4 1-2-15,-1-2 9 0,0 2 13 0,1-2-9 16,1 2-9-16,-4-1 1 0,3-1-4 16,-1-3-3-16,4-3 0 15,-1-2 8-15,4-3-4 0,2 1 5 0,-1-2-5 16,1 4-5-1,-2 0 2-15,-4 2 2 0,-2 2-4 0,-4 0 2 16,-4 3 3-16,-1 1-6 16,-1-1 3-16,0 2 3 0,1 2-2 15,-1-1 4-15,2-2-2 0,2 1-8 0,1-1 8 16,1-3-4-16,2 2 0 15,1-6 0-15,2 1 2 0,2 2-2 16,-3 2 0-16,2 1 8 16,-2 3-5-16,0-2 2 0,1 2-3 0,2-1-2 15,-1-1 0-15,2-1 7 16,1 0-9-16,2 2 4 0,0-2 0 15,3 5-3-15,1 0 2 16,1-2-1-16,4 0 0 0,1-1 0 0,1 3 2 16,1 1-2-16,2 1 0 0,0-4 2 15,2 2-2-15,1-1 0 16,-1-1 2-16,4 3 5 0,-1-3 4 0,2 1-2 15,1-1-5 1,1 1 2-16,4 2-4 0,2-2-4 0,3-3 4 16,4-2-2-16,2 1 0 15,4-3 1-15,0 2-1 0,3-3 1 16,1-2-1-16,2 2 0 15,1-1 0-15,0-2 3 0,-1 0-2 0,3 0-2 16,2-3 2-16,0 0 0 0,3 2-2 16,3-4-1-16,-3 2 2 15,4-2 2-15,3-2-2 0,3 2 2 0,2-3-3 16,1 0 2-16,0 2 1 15,3-1-3-15,-1-3 2 0,1-2 0 16,1-1-1-16,-1 0 0 16,-1 1 15-16,1-2-14 0,0 2 9 0,1-5-5 15,2-2-2-15,3-3 3 0,1-3-4 16,1 0 1-16,2-5 0 15,0 1-1-15,0-2-4 0,-1 2 3 0,-2-1 1 16,4 0-3 0,-3-2 2-16,-2 1 2 0,3 0-4 0,-2-3 2 15,2 0 2-15,0-2-4 16,-1 2 1-16,3-2 1 0,-3 2-1 15,0 0 0-15,0-1 3 16,1-2-4-16,-2 0 0 0,3-2 2 0,-3-3-1 16,2 0 0-16,-1-3 4 0,3-1-6 15,-2-2 4-15,1-3-1 16,1 2-1-16,-1-3-1 0,2 3 2 0,0-2-2 15,0-1 1-15,2-2-1 16,-1 0-3-16,-1 0 5 0,2 0-1 16,2-7 0-16,3-4 0 15,1-1 1-15,1-1-1 0,0-3 0 0,2 2 1 16,-1 2-7-1,-2 0 12-15,0 2-5 0,-1-1-1 0,1 1-2 16,-1-3 5-16,-1 2-6 0,3-5 4 0,1-3 1 16,0 0-4-1,3-5 4-15,-1 0-3 0,3-2 1 0,1 0 0 16,2 0 1-16,-1 0-1 15,3-3-1-15,-2 2 3 0,-4-1-4 16,2 0 4-16,-3 2-2 16,-2 1 0-16,1-4 0 0,-2 1-1 0,-3 0 0 15,4-1 2-15,-1 0 2 0,-1-3-5 16,1 0 4-16,-3 0-3 15,-1-3 2-15,2 2-1 0,-5-4 1 0,0 0-1 16,-3-1-1-16,0-2 2 16,-5-4-2-16,0 1 2 0,-1-1 2 15,-4-4-4-15,1 4 2 16,-6-4-1-16,1 4 0 0,-1 0 0 0,-4-1 2 15,-1 1-2 1,-2-3 0-16,-2 0 5 0,-1-4-3 0,1-2 1 16,-2-3-4-16,0-4 0 0,1 2 2 0,-2-3 3 15,-3 3-5 1,-2 0 1-16,-4 4 1 0,-4 1-2 0,-2 5 2 15,-6 2 10-15,-1 0-2 16,1 0 3-16,-1-3-7 0,1 1-8 16,-3-2 6-16,0 1 0 15,-1-1-7-15,0-1 8 0,-5-2-3 0,-3 1-2 16,-1-1 2-16,-2 0 0 15,-2 0-1-15,-2 2 0 0,1 3 2 16,-4-1-2-16,-1 1 0 0,1 0 3 0,-2 1-5 16,2-3 3-16,0 1-1 15,-2-4 0-15,1 1 3 0,0 0 0 16,-4 2-2-16,2 4 5 15,-3 1-4-15,-4 3-4 0,0 4 4 0,-4 1-1 16,-2 5-1 0,0 0 0-16,-4 0 2 0,3 1-2 0,-1-1 0 15,1-1 1-15,-2 0-2 0,4 0 2 0,-1-2 2 16,3 0-5-1,1-1 4-15,3 0-2 0,-1-3 0 0,3-1 0 16,2-2 1-16,-2 3-1 16,1-1 0-16,0-2 0 0,1 1-3 15,1 0 6-15,1 2-1 16,0-2-4-16,4 2 1 0,0-2 2 0,1 0-2 15,4-2 2-15,0-2-1 16,3 2 0-16,0-3-1 0,2 1 1 16,0 0 0-16,3 1 0 0,3 2 0 0,-2 2-1 15,3-1 2-15,1 1 2 16,2 1-3-16,6-1-2 0,2 0 4 15,2 0-1-15,3-2 4 16,4 3-2-16,-3 0-4 0,2 0 2 0,-1-1 0 16,-2 2-2-1,0 0 2-15,1-1-1 0,-3-2 0 0,2 1 0 16,3-2 4-16,-2 4-5 15,3-3 1-15,0 2 1 0,1-2-2 16,2 1 2-16,1 2 0 0,0-1-2 0,3 1 1 16,-1-1 0-16,-1 0 0 15,-1 0-1-15,-5-2 3 0,2-1-4 16,-1-1 4-16,0-2-1 15,-1 1-1-15,-1-1 0 0,-1-1 4 0,-2 2-3 16,0-2 3-16,0 0-3 16,-1-2-1-16,0-3 0 0,3 2 3 15,-1-4-4-15,-1 0 2 0,-4 1-1 0,-1-3 0 16,-2 2 0-16,-1 0 2 15,-5 2-2-15,0 1 0 0,-2 1 14 16,-2 1-2-16,-3-1 0 16,-1 2-8-16,0-3-3 0,-1 0 1 0,-1-2-1 15,2 1-2 1,-4-2 2-16,-3 2 2 0,0-2-3 0,-3 0 0 15,-2 0 1-15,-1-1-2 16,-2 2 2-16,-3-1 1 0,1 4-3 16,-1-2 1-16,0 4 0 0,-1 3 0 0,0 1 4 15,-1 0-5-15,-1 0-1 16,0 5 4-16,0 1-1 0,-2 0-1 15,2 4 0-15,-2-3 0 16,-2-2 0-16,-1 3-1 0,-3 1 1 0,-1 1 0 16,0 5-2-16,1 2 3 15,-5 2-2-15,1 4-4 0,-4 3-4 16,0 2 1-16,-2 1 2 15,1 2 0-15,-1 2-2 0,0 3 8 0,2 2 0 16,-3-2 0-16,1 5 0 0,0 1 1 16,-4-1-1-16,-1 4-2 15,-3 3 1-15,-1 2-7 0,-2 3 6 0,2-2-10 16,-4 5-7-1,-2-2 8-15,2-1 3 0,-2 2-3 0,1 0 0 16,-1 3-13-16,0 1-18 16,-1 7 7-16,2 1 0 0,-4 3-29 15,1 3 11-15,0 2-24 0,-1 3-47 0,2 1-14 16,-1-3-61-16,-1-2-128 15</inkml:trace>
  <inkml:trace contextRef="#ctx0" brushRef="#br0" timeOffset="162900.228">14708 12455 621 0,'-1'-9'0'16,"-1"2"199"-16,0-3-137 15,2 2-6-15,0 1-8 0,0 3 2 0,0 4 0 16,0 0-1-16,0 0 4 0,0 0 8 16,0 0-11-16,0 0-13 15,0 0-12-15,0 0-14 0,0 1-8 0,0 4 0 16,0 5-3-1,4 7 0-15,-3 6 0 0,1 5 5 0,0 3-8 16,0 4 6-16,-2 3 5 16,0 9-7-16,0 8 4 0,0 5-1 0,0 9-2 15,1 3 4-15,0 7-5 0,2 3-2 16,-2 3 2-16,0 0 2 15,1-3-3-15,-2-3 0 0,1-1 3 0,-2-9-4 16,-2-3 2 0,-1-5 1-16,2-9-2 0,-4-1 0 0,4-5 1 15,-1-8-1-15,1-4 0 16,1-6 2-16,1-6-2 0,0-5-1 15,0-7 1-15,0-3-22 16,1-2 10-16,1-2-10 0,-2 0-15 0,0-2 2 16,0-1-11-16,0 0-21 0,0-1 8 15,0-7-11-15,0-5-49 16,-1-8-67-16,-1-3-40 0</inkml:trace>
  <inkml:trace contextRef="#ctx0" brushRef="#br0" timeOffset="163450.228">14716 12320 643 0,'-6'-2'0'0,"-3"2"359"0,-2 3-274 0,-1 11-28 16,-8 9-28 0,1 9-3-16,-3 7 3 0,-1 4-8 0,1-1-13 15,0-1 6-15,1-3-11 16,3-2-6-16,1-6 6 0,4-5-4 15,3-5-4-15,5-10 4 16,3-6 2-16,2-3-2 0,0-1-19 0,2 0-15 16,6-7 16-16,4-8 26 0,3-11-5 15,3-8 5-15,3-7 5 16,-1-3-8-16,-1-2-5 0,-1-3 2 0,-2-1 10 15,-2 2-8-15,2 4 12 16,-1 5-8-16,-3 5-2 0,-1 6 12 16,-3 9-6-16,-3 9-8 15,0 7 1-15,-1 3-3 0,3 12 0 0,2 12 25 16,1 11 13-16,2 8-8 15,-1 0-15-15,0-2-7 0,0-2-4 16,1-3 0-16,-2 1 0 0,1 1-6 0,-1 1 2 16,1-1 3-16,1-3-5 15,0-3-7-15,1-3-45 0,2-6-53 16,-2-3-11-16,-2-7-107 15</inkml:trace>
  <inkml:trace contextRef="#ctx0" brushRef="#br0" timeOffset="166310.232">13067 15741 678 0,'2'-19'0'16,"2"0"144"-16,-1-1-80 0,3 2-14 15,1 1-12-15,-3 2 2 0,3 5-12 0,0 3-1 16,-4 5 6-16,1 2-13 15,3 1-3-15,1 11 3 0,1 5 11 16,0 5-1-16,-1 6-15 16,0-2 0-16,-3 5-11 0,-1-4-2 0,0-1 6 15,-4-1-5-15,0-4-6 16,0-4 6-16,-2-3 2 0,0-1-6 15,2-7 2-15,-2-2 2 16,2-4-3-16,0 0 0 0,-2 0 9 0,2 0-11 16,0-3 4-16,0-3 0 0,0-8 2 15,0-6-3-15,0-7-2 16,3-3-2-16,0-6 4 0,0-3 4 0,3-2-6 15,-1-2 2 1,2 3-1-16,1 4 0 0,2 5 0 0,-2 12-1 16,0 7-7-16,1 9 12 15,-2 3-5-15,1 3-2 0,2 9 6 16,0 9 4-16,0 5-5 15,0 6 10-15,1 1-13 0,-1-2 2 0,-2 2 5 16,-3-6-9-16,-1 1 3 0,-2-5 0 16,-2-4 8-16,0-3-12 15,-2-5 8-15,0-3-2 0,-1-4 1 0,3 2 7 16,-2-5-6-16,1-1-1 15,1 0 2-15,0 0 1 0,-1-7-10 16,1-5 6-16,0-11-4 16,0-5-15-16,4-5 20 0,-1-4-6 0,2-5-4 15,2-1 4-15,-3-5 3 0,2 4 0 16,-1 0-5-16,2 8 4 15,-1 10-1-15,1 6 4 0,-3 12-4 0,2 5-7 16,-2 2 9 0,2 1 0-16,5 5 0 0,-4 9 2 0,6 8 0 15,-4 8-2-15,2 3 7 16,-3 3-5-16,-2-2 0 0,-2-3 3 15,-1 0-6-15,-1-7 1 16,0-2 0-16,0-4 5 0,-2-6-9 0,4-3 3 16,-2-2 1-16,2-2 0 0,2-2-23 15,-1-2 13-15,3-1-11 16,1-3 7-16,0-6 3 0,1-1-2 0,0-8 8 15,-1-1-5-15,0-2-7 16,-3-6 15-16,0 0-5 0,0-2 2 16,0-4 9-16,0-1-4 15,-2-1 0-15,2 4-1 0,-2 5 2 0,-2 3-2 16,0 8 2-1,0 9 1-15,-2 2-4 0,0 4 4 0,0 0 25 16,0 0-13-16,0 1 1 0,0 9-15 0,1 8 0 16,-1 5-3-1,1 1 8-15,2 1-9 0,-1-3 6 0,0-4 2 16,2 2-8-16,0-4 4 15,-1-1 2-15,2-4-4 0,0-2-7 16,0-2 9-16,0-3-15 16,1-2 9-16,1-2 4 0,0 0-8 0,1-7 9 15,1-2-7-15,3-5-20 0,0-5 9 16,-1 0 2-16,-1-9-13 15,2 0 14-15,-1-3 15 0,-2 0-9 0,-3-1 14 16,-3 0-4-16,-3 1 0 16,0 2 0-16,0 3 7 0,-2 6 8 15,0 5 4-15,-1 7 2 16,1 6 9-16,2 2-3 0,0 1-20 0,0 13-14 15,0 10 1 1,0 8 8-16,0 4-3 0,2 0 2 0,-2-2 2 16,1-2-3-16,1-1 0 0,0-7 0 0,0-3-11 15,5-6 12 1,-3-2-2-16,3-5-12 0,0-3 12 0,1-4-8 15,3-1-4-15,4-8 12 16,2-7 1-16,6-6 0 0,-1-5 0 16,-1-1 11-16,0-4-11 15,-2-5 0-15,1-7 15 0,-2-4-15 0,-1-7 0 16,-3-4 28-16,-3-2-17 15,-3-8 1-15,-3 0-1 0,-3 1 2 16,-2 4 2-16,-1 4-5 0,-5 8-7 0,-2 8 12 16,-2 7-6-16,3 10-2 15,-1 10 16-15,4 7-13 0,2 7 4 16,2 2 6-16,-1 2-13 15,-3 17-14-15,-1 18 5 0,-1 13 1 0,3 19 2 16,-2 4 3 0,0 5-6-16,3 0 0 0,-1-5 4 0,1-7-2 15,3-11-14-15,0-12 16 0,6-6-4 0,3-8-5 16,0-3 7-1,-1-6 0-15,3-4-30 0,0-5 19 0,-1-4-5 16,1-4-13-16,1-3 15 16,1-4-1-16,0-8 1 0,0-6 16 15,3-7-4-15,-2-4-5 16,1-5 13-16,1-7-9 0,1-7 2 0,2-8 2 16,-3-8 4-16,1-8-5 15,-1-3 0-15,-3 0 0 0,-1 0 0 16,0 3 0-16,-4 4 14 0,-3 6-12 0,-3 10 10 15,-3 16 2-15,0 12 3 16,0 16 10-16,-3 5 6 0,3 3-4 16,1 1-17-16,-3 16-11 15,-2 17-2-15,-1 20-12 0,0 15 15 0,0 4-3 16,3-1 2-1,-1-6-1-15,2-1-1 0,0-6 2 0,1-7 3 16,1-8-7-16,3-10 5 16,0-5-6-16,-1-7-18 0,2-4 17 15,-1-7-7-15,2-3-16 0,1-5 4 0,0-2-9 16,0-1-4-16,3 0 3 15,-2-8-23-15,1-4-10 0,1-6 27 16,-2-2 5-16,-1-3-10 16,2-2 24-16,-5 6 13 0,3 6 3 0,-3 6 6 15,0 7 3-15,1 2-8 16,-2 8 8-16,5 5 57 0,-1-1-44 15,3-2-10-15,0-1-8 0,0-5 1 0,2-5 0 16,-1-1 3-16,1-1-3 16,-1-9 48-16,0-5-30 0,-1-3-4 15,-3-5 23-15,1 1-13 16,-4 1-6-16,1-3 3 0,-2 0-3 0,1 2-12 15,0 2 0 1,0 6-5-16,-2 5-2 0,-2 3 1 0,0 4 3 16,0 2-6-16,2 1 6 15,0 7-3-15,2 10-2 0,1 9 4 16,0 6 32-16,2 6-26 0,-1 7 5 0,1-1-8 15,-1 10-7-15,0-1 4 16,-2 0 5-16,1 0-10 0,-5-4 6 16,0-3-7-16,0-4-8 15,0-3 17-15,0-7-10 0,0-4-34 0,-4-4 35 16,3-6-14-16,-3-5-18 15,2-6 20-15,1-4 7 0,0 0 4 16,-1-4 10-16,-1 0-3 16,-2 0-3-16,0-6-4 0,-1-5 3 0,1-6-24 15,-1-7 15-15,0-10 3 0,5-4 2 16,1-15 10-16,0-7-3 15,1-9-2-15,5-10 2 0,0-7 14 0,2-2-7 16,0-5 6 0,0 2 1-16,2 3-1 0,0 11 9 0,-1 13 0 15,2 14-8-15,-1 20 4 16,-2 14-5-16,3 11-13 0,-1 5 7 15,3 5 7-15,3 6 0 0,-3 10 0 0,2 5-3 16,-2 5-3-16,-2 5 0 16,-2 1-8-16,-2 1-2 0,-7-1 2 15,0 0-2-15,-7-2-13 16,-6-1 10-16,-1-4-11 0,-4-2-25 0,-2-5-3 15,0-5-38-15,-1-4-86 16,0-8-178-16</inkml:trace>
  <inkml:trace contextRef="#ctx0" brushRef="#br0" timeOffset="166480.233">14517 14379 1020 0,'-3'-7'0'0,"0"4"262"16,2 1-224-16,1 2-27 15,0 0-14-15,3 0-75 0,2-1-65 16,0-1-18-16,-1 0-220 16</inkml:trace>
  <inkml:trace contextRef="#ctx0" brushRef="#br0" timeOffset="166600.233">14239 14714 618 0,'12'0'0'0,"6"-6"93"0,6-9-76 15,3-9-34-15,2-6-432 16</inkml:trace>
  <inkml:trace contextRef="#ctx0" brushRef="#br0" timeOffset="167310.234">14997 14524 780 0,'10'-45'0'0,"-2"-7"246"0,2-9-190 16,2-5-27-16,-3-5-1 16,-1 0-13-16,-2-1 0 0,-4 4 4 15,-2 9 3-15,0 14 0 16,-5 13 14-16,-1 15-2 0,-2 9 11 0,1 6-10 15,1 2-13-15,0 9-15 0,-1 15-1 16,-2 17-9-16,1 14-5 16,-3 14 16-16,2 8-7 0,1 7-2 0,-1 6 2 15,3 1-7-15,3-3-7 16,4-12 6-16,6-17-5 0,10-16-13 15,5-17 15-15,3-13 5 16,7-10-8-16,2-8 9 0,1-14 4 0,0-7 0 16,-4-8 0-1,-4-1-3-15,-6 0 4 0,-7 0 4 0,-6-1 9 16,-2-2 3-16,-6-4-2 0,-1-2-2 0,-2-1-6 15,-4 6 6 1,-2 6-10-16,1 8-1 0,-2 8 6 0,2 9 9 16,2 8-2-16,-3 6 2 15,0 20-6-15,0 13-15 0,1 14 6 16,2 5 0-16,3-2-2 15,3-6 0-15,3-8 0 0,8-7 0 0,2-8 2 16,5-8-4-16,2-4-2 16,2-9 3-16,1-4 2 0,2-2-2 15,1-11-28-15,2-3-5 0,2-7-41 0,1-2-9 16,3-4-70-16,-5-3-279 15</inkml:trace>
  <inkml:trace contextRef="#ctx0" brushRef="#br0" timeOffset="168380.235">15938 13618 579 0,'-1'-13'0'16,"1"5"215"-16,-3 0-151 15,3 4-36-15,0 2 4 0,0 2 8 16,0 0-17-16,0 0-21 0,0 0 7 0,0 0 2 15,0 0-2-15,0 0 13 16,0-1 4-16,0-1 22 0,0 2 2 16,0 0-9-16,0 0-2 15,-1 0-10-15,1 0-7 0,0 0-14 0,0 0 2 16,0 0-11-16,0 0 2 15,0 0 5-15,0 0-9 0,0 0 4 16,0 0 13-16,0 0 4 16,-2-4 14-16,-3 0-17 0,0 0-13 0,2-2-1 15,-3-1 15-15,3 3-6 0,-5-1 3 16,1 3 6-16,-1 2-10 15,0 7-1-15,-1 11 1 0,-4 13-7 0,1 9-4 16,3 11 4 0,2 6-1-16,2 3-1 0,0 0-2 0,5-7 7 15,0-6-10-15,4-7 8 16,3-5-5-16,2-5-1 0,2-3 6 15,2-5-1-15,5 0-2 0,0-3-23 0,0-5 5 16,0-3-17-16,-1-6 14 16,0-5-2-16,1-6 17 0,1-12 10 15,0-7-3-15,5-10-2 16,-4-5 1-16,1-4 9 0,-4-6-4 0,-5 0 8 15,-5-2-1-15,-6 2-7 16,-1 2 11-16,-8 2-5 0,-5 4-6 16,-4 4 4-16,-3 4-1 15,-4 2-3-15,-3 3 0 0,4 7 1 0,1 7-6 16,5 6 0-16,7 9 17 0,6 0-16 15,4 10 2-15,0 17-6 16,8 8-30-16,3 10-5 0,4-2-29 0,3-5-79 16,-1-3-24-1,-1-5-176-15</inkml:trace>
  <inkml:trace contextRef="#ctx0" brushRef="#br0" timeOffset="168800.236">16451 13331 790 0,'-7'-31'0'0,"-1"7"338"0,-3 4-248 0,-3 4-21 16,-1 6-3-16,-2 5 1 16,1 0-22-16,1 5-12 0,-1 0-8 15,-1 2 3-15,4 6-12 16,-1 4-9-16,0 4 4 0,4 6-7 0,1 7-5 15,4 1 2-15,4 6 5 0,2 1-7 16,4 1 1-16,7 0-5 16,0-8-14-16,3-4 10 0,1-4 3 0,1-5-7 15,0-3 15 1,4 1-4-16,-1-5-3 0,0-2 9 0,0 3-3 15,-3-2-2-15,1 2 1 16,-3 5 0-16,-4 3 0 0,0 3 0 16,-5 2 2-16,-3-1-2 15,-3 3 0-15,-3-1-1 0,-3-1 0 0,-2 0 1 16,-2-2 0-16,-3-1-4 0,-2-2 5 15,-3-4 2-15,-4-2-6 16,-1-2 4-16,0-3 1 0,0-3-4 0,1-3 4 16,4-2 1-16,2 0-4 15,2-7-17-15,6-1-47 0,1 0-63 16,2-3-14-16,1 0-74 15,-2 2-330-15</inkml:trace>
  <inkml:trace contextRef="#ctx0" brushRef="#br0" timeOffset="170100.238">14010 16723 902 0,'-7'-4'0'16,"1"-4"238"-16,2-4-199 0,1-1-29 0,2-7-6 15,-1-2-1-15,0-2 11 16,-1 2 7-16,-3 0 5 0,-2 3 22 15,-2 8-5-15,-1 5 1 16,-2 6 10-16,0 11-23 0,-2 11-16 0,1 10-4 16,1 12-8-16,2 11-3 15,4 6 0-15,4 0 5 0,3-6-6 16,1-5-6-16,5-11-9 0,1-10-9 0,4-6 17 15,-1-8-3-15,5-7-10 16,1-3 1-16,1-5-5 0,0-10-11 16,-1-5 27-16,1-6 2 15,-4-7-10-15,0-1 11 0,-3-3 2 0,1-5-6 16,-4-1 15-16,-3-4-5 15,-3-1 0-15,1 2-1 0,-2 0 8 16,0 9-1-16,0 11 10 16,0 10-3-16,0 7-2 0,0 5 15 0,0 13-14 15,0 7-8-15,4 14 9 0,1 7-13 16,0-2 0-16,1-4 0 15,0-2 5-15,2-11-5 0,2-5-3 0,1-4 5 16,-1-8-4 0,3-4-11-16,-2-2-9 0,3-8-4 0,1-6 5 15,-1-6 6-15,1-5-8 16,-1-5 10-16,-3-2 1 0,-4 3 3 15,1-2 8-15,-5 3 1 0,0 0 0 0,-1-2 0 16,-2 0 3-16,0-2-7 16,1 7 6-16,1 5 2 0,-1 9-8 15,-1 7 4-15,1 4 1 16,-1 6 12-16,1 14 5 0,4 9 7 0,-1 8-14 15,1 1-6 1,0-3-1-16,2-4-4 0,3 0 0 0,-1-4 5 16,3-9-5-16,-2 0-5 15,2-8 6-15,1-8-2 0,4 1-32 16,0-4-20-16,0-6-37 0,2-8-5 0,-2-5-1 15,1-3-101-15,-3 0 103 16,-4 0 35-16,-3-3 52 0,-2-1 14 0,-1-3 34 16,-1-3 14-1,-3-3 0-15,-1-5 16 0,0-4-4 0,0 2-29 16,-3 4-7-16,0 8 3 15,-3 13 13-15,-1 10 5 0,1 8 27 16,-1 6-25-16,1 14-17 16,0 10-24-16,1 8 0 0,5 5-10 0,0 1 1 15,1-5 6-15,5 0-3 0,2-7 2 16,2-3-1-16,0-6 0 15,1-6-11-15,1-2 6 0,1-9 1 0,1-2-8 16,1-4-20-16,1-8-29 16,4-9-51-16,0-9-64 0,0-2-298 15</inkml:trace>
  <inkml:trace contextRef="#ctx0" brushRef="#br0" timeOffset="174880.244">15003 16116 592 0,'-3'-11'0'0,"3"-1"164"16,0 2-102-16,0 0-24 15,0-1-7-15,3 1 9 0,2-2-5 16,0 1 3-16,0-1 3 16,0 1 4-16,0 0 5 0,1 4-12 0,-2 2-6 15,2 2-16 1,1 3-2-16,0 4-13 0,4 9 2 0,1 6 4 15,-3 2 0-15,1 1-9 0,-5-1 4 0,-1-1 7 16,-3-4-12 0,-1-1 6-16,0-1 0 0,-3-4-4 0,-1 0 2 15,2-2 6-15,0-2-11 16,-2-3 6-16,4-1 3 0,-1-2-10 15,1 0-20-15,0 0 0 16,0 0-7-16,0 0 25 0,0-4 9 0,2-7-4 16,-2-8 1-16,3-6 1 15,-1-6 0-15,0-2 0 0,2-6 1 16,2 3-5-16,1-1 8 0,2 4-4 0,3 8 1 15,1 1 6-15,1 9-1 16,0 6-2-16,0 4 8 0,0 5-6 16,0 7-2-16,0 7 9 15,-1 7-3-15,-3 5 0 0,-3-2 0 0,1 2-7 16,-4 1-4-1,-1-6 2-15,-1 2 7 0,-1-2-8 0,-1-3 0 16,-5-6 5-16,4-3-7 16,-1-2 4-16,0-5 1 0,2-1-3 15,0-1 0-15,0 0 0 0,-1-5-6 0,1-7 1 16,1-6-6-16,4-7 9 15,0-3 4-15,1-7 1 0,1-1-6 16,0-3 3-16,0-1-4 16,0 5-3-16,-1 2 11 0,-1 10-7 0,0 9 2 15,0 4 2-15,0 7 4 16,0 3-9-16,2 7 8 0,0 11 12 15,2 6-6-15,-4 5-1 0,0 0-6 0,0-2-6 16,-5-3 5-16,3-3-1 16,-1-4-1-16,-1-3 0 0,3-6 1 15,0-1-5-15,3-3 5 16,-2-2-2-16,2-2-25 0,-1 0 14 0,5-4 2 15,0-5-16 1,1-4 10-16,-2-2-7 0,0-1-5 0,1-4 11 16,-4-3 7-16,4-1-1 15,-4-8 14-15,-1 0-5 0,-1-3-2 16,-1-5 8-16,1 1-3 0,-3 1-1 0,1 5 0 15,-1 8 1-15,0 10-1 16,-1 8 0-16,-1 6 8 0,3 1 10 16,-3 11 12-16,0 10-21 15,3 11-4-15,-3 7 6 0,1-5-10 0,0 1 0 16,1-6 1-16,-2-6 1 15,2 0-6-15,0-5 6 0,1-5-4 16,3-2-2-16,-2-3 4 16,1-5-1-16,1 1 0 0,0-1-1 0,-1-3 0 15,1 0-6-15,2-3 12 0,-1-5-6 16,1-3-10-16,2-4 9 15,-4-2-6-15,2-5-1 0,0-2 11 0,0-2-3 16,0-1-8 0,0-2 12-16,-3 0-2 0,1 2-2 0,-3 2 1 15,0 0-1-15,-2 3-4 16,-1-1 10-16,0 2-4 0,0 4-6 15,-1 0 10-15,-2 5 0 0,1 5-5 0,0 3 0 16,2 2 31-16,0 2-26 16,0 0 9-16,0 10-14 0,0 10 0 15,0 5-9-15,2 4 9 16,3-3 0-16,-2-2-30 0,1-6 15 0,2-2-12 15,-3-4 20-15,1-4-1 16,1-3-3-16,2 1-17 0,0 1-4 16,1-1-13-16,1 3 21 15,4-4-1-15,-2-2 18 0,1-3-54 0,-3 0-29 16,-1-5 87-16,1-6 6 0,-2-2 8 15,2-2 19-15,-2-4-4 16,2-4 2-16,2 0 3 0,0-3-8 0,2-3 10 16,0-1-22-1,-1-4-4-15,-1 0-9 0,0 0 4 0,-4-4 10 16,1-2-11-16,0-2 31 15,-7-7-12-15,-1-2 24 0,0-4 0 16,0-1-7-16,-1 3-11 16,-2 9-1-16,1 12 2 0,-2 12-17 0,3 12 11 15,1 5 12-15,0 3-6 0,-1 0-14 16,-1 6 1-16,-2 14-16 15,-2 14-1-15,0 12 6 0,1 5 3 0,1 5-7 16,1 3 2-16,3 8 2 16,0 2-4-16,0-2-4 0,0-6 4 15,0-8-67-15,0-6 37 16,4-9-11-16,0-11 21 0,1-7 18 0,1-10 4 15,1-6-2-15,3-4-6 0,-1-6 8 16,5-7-2-16,-2-6-20 16,4 0 5-16,1-3-23 0,0-5 14 0,1 1 20 15,-1-6-5 1,-1-5 7-16,-2-1 3 0,0-8 0 0,1-8 0 15,-2-3-1-15,2-8 3 16,1-8 14-16,1 0-1 0,-1 0-12 16,0 6 5-16,-4 8-4 15,-4 12-4-15,-3 11 0 0,-4 7 34 0,-1 8-11 16,-3 3 10-16,-3 4-9 0,0 6-2 15,1 3 2-15,3 5-6 16,-2 12-2-16,1 17-17 0,-2 20 2 0,2 18-2 16,-1 8 2-16,3 2 4 15,1-2-10-15,0-10 10 0,4-11-5 16,-1-9 0-16,1-11-10 15,0-6 11-15,3-4-2 0,-2-8-4 0,1-5 2 16,1-3-41 0,2-7 17-16,-1-1-5 0,2 0-26 0,0-9-7 15,2-2-35-15,-2-1-107 0,0-5 91 0,-1-1 17 16,-2-3 10-1,-3 1 76-15,-1 0 14 0,1 5 6 0,-1 2 14 16,1 6 16-16,0 6-11 16,-1 1-22-16,1 4 19 0,0 9 27 15,3-4-35-15,1 1-12 16,2-4 0-16,1-6-3 0,0 0 0 0,0-10 9 15,2-3 22-15,-1-1-15 0,0-3 11 16,-3-4 25-16,-2 0 5 16,-1 0-16-16,0-1 3 0,-1 0-25 0,-2 2-5 15,2-1-8-15,-1 2-2 16,3 1-3-16,0 4 1 0,-1 3-2 15,-2 5 0-15,1 3 0 16,-3 3 1-16,1 12 9 0,-2 8 45 0,-1 14 4 16,0 9-28-1,-1 7 7-15,-2 7-16 0,1 4-7 0,3 2-3 16,-1 4-8-16,4 0-4 0,4-2 0 0,1-4 6 15,-1-3-8 1,2 1 4-16,-7-3-9 0,-1-5-5 0,-2-1 8 16,-4-6-33-16,-2-7 15 15,-1-6 26-15,-1-10-8 0,2-8-25 16,1-9 35-16,2-4-3 15,1-5-6-15,0-12 6 0,2-4-6 0,0-11-2 16,0-3 5-16,0-6 0 16,0-8 0-16,0-7-2 0,-2-7 2 15,1-4 0-15,1-7 0 0,0-3 2 0,-1-6 2 16,2-4 0-16,2 0 5 15,6 1 1-15,2 4 8 0,2 11-4 16,2 11 1-16,-1 16 8 16,2 12 3-16,-2 8 6 0,1 7 0 0,1 7 1 15,-1 5-6 1,2 5-6-16,-3 8-17 0,-1 13 2 0,-1 6 15 15,-4 5-4-15,-3 5-10 0,-5-2 4 0,0 0-7 16,-7-2-7 0,-4-2 6-16,-3 1-6 0,-2-1-28 0,-5 1 0 15,1-5-32-15,-1-4-59 16,-1-3-51-16,-1-7-208 0</inkml:trace>
  <inkml:trace contextRef="#ctx0" brushRef="#br0" timeOffset="175030.245">16424 14639 801 0,'0'-3'0'0,"0"-3"300"0,1 0-287 16,4-2-16-16,-1-1-4 15,1 3-53-15,0 4-95 0,-3 2-73 0,-4 0-163 16</inkml:trace>
  <inkml:trace contextRef="#ctx0" brushRef="#br0" timeOffset="175150.245">16175 14937 646 0,'9'-4'0'15,"5"-10"44"-15,8-6-4 0,6-7-37 16,1-4-6-16,3 4-487 16</inkml:trace>
  <inkml:trace contextRef="#ctx0" brushRef="#br0" timeOffset="175910.246">16894 14575 1008 0,'7'-29'0'15,"2"-5"216"1,0-7-159-16,0 2-30 0,-3-2-14 0,-1-5-2 16,-4 3-4-16,-1-1-11 15,-6 2 8-15,-1 2 1 0,-3 3-5 16,1 6 26-16,0 3-12 0,3 7 1 0,-1 9 4 15,4 10-3-15,-1 1-7 16,4 4 1-16,-4 21-18 0,-2 17-10 16,-1 15 27-16,0 12-12 15,2 3 0-15,4-1 6 0,-2 0-3 0,1-3-2 16,-1-9 4-16,1-5 4 15,2-12-11-15,2-7 7 0,3-9-3 16,3-5-2-16,3-7 6 16,3-5-5-16,3-3-3 0,4-5 9 0,1-8-8 15,1-8-35-15,1-4 5 0,-2 0-22 16,-2-5-19-16,0-2 25 15,-2-4-2-15,-3-6-5 0,0-4 36 0,-2-3 14 16,-4-4 1 0,0 1 12-16,-3 2-8 0,-3 9 4 0,-1 10 2 15,-1 13-3-15,-1 8 16 16,0 5 41-16,0 0-22 0,-5 5-22 15,-2 5-8-15,-5 7-2 0,4 4-2 0,2 2 9 16,1-5-12-16,3-3 0 16,2-5 2-16,0-1 5 0,0-3-12 15,2-3 7-15,0 0-1 16,-1-3 0-16,2 0 0 0,-1 1-2 0,0-1 0 15,1 0 4-15,-1 0 13 16,2-3 6-16,1-5 3 0,2-3-9 16,0-4-9-16,2-4 3 15,0-1 1-15,2-6-12 0,1-1 4 0,0-1 4 16,-2-4-6-16,-1 3 0 0,-5 4 2 15,-2 8-2-15,-2 3 0 16,-5 2 39-16,-3 5-22 0,-2-3-1 0,-2 7-7 16,0 3-7-1,-2 1 5-15,1 10-5 0,0 5-4 0,0 5 0 16,5 8 0-16,0 6-4 15,4 5 12-15,3 1-7 0,-1-2-5 16,2 0 12-16,0-6-6 16,4-5 0-16,2-5 0 0,0-1 0 0,1-5-7 15,0-3 9-15,1-2 0 0,2-6-4 16,2-3 1-16,3-1-3 15,0-2-103-15,5-8 17 0,2-4-73 0,1-5-273 16</inkml:trace>
  <inkml:trace contextRef="#ctx0" brushRef="#br0" timeOffset="176850.247">17495 13972 672 0,'-1'-1'0'0,"1"1"326"0,-2 2-247 15,-2 16-8 1,-3 15-51-16,-4 12 3 0,-2 9 4 0,-3 1 2 15,3-4 0-15,-2-3 1 16,1-3 5-16,3-8-17 0,-2-7-14 16,3-6 6-16,0-4-9 15,3-6-2-15,3-6-7 0,1-2-14 0,2-6-35 16,0-2-7-16,0-6-21 0,0 0-66 15,0-5 86-15,0-4 43 16,1-1 10-16,0-8 6 0,0 1 7 0,1-7 12 16,6-1 21-16,1 1-11 15,1 4 3-15,2 6-7 0,-1 8 8 16,2 6 12-16,1 8 21 15,0 8-19-15,2 10 1 0,0 5-9 0,1 3-20 16,-2-3-11 0,1-5 6-16,-1-1-7 0,-1-7-2 0,0-3-86 15,-1-4 9-15,-3-3-12 0,2-2 18 0,-4-6-13 16,2-1 2-1,-2-4 59-15,4-3 18 0,0-5 2 0,3 0 8 16,2-3 5-16,0-2 2 16,1 1 18-16,0-1 14 0,-2 2 12 15,-3-3-2-15,-2 3-20 16,-5-3-7-16,-4 0 3 0,-1 2-1 0,-1 2 3 15,-7 6 5-15,-5 10-2 0,-3 7-3 16,0 5-13-16,-3 14-16 16,-1 10-4-16,1 8 4 0,3 1-2 0,1 3 0 15,6-5 0-15,3-1 10 16,3-5-10-16,3-2 0 0,4-7 8 15,4-1-9-15,4-6-2 16,2-7 5-16,6-2-4 0,4-5 1 0,3-2-2 16,1-10-16-1,5-5 14-15,-1-2 2 0,0-6-1 0,2-1-2 16,-3-4 2-16,0-1-2 0,2-5 12 0,-1-5-6 15,0-3 0 1,-2-3-1-16,-8 2 0 0,-5 9-11 0,-8 9 12 16,-9 10 0-16,-1 8 13 15,-8 6 20-15,-3 3-13 0,-3 15-10 16,-3 7-3-16,2 7-6 15,0 0-2-15,4 0 2 0,3-6 4 0,3-4-8 16,4-3 4-16,2-6-5 16,0-2-43-16,5-2 14 0,0-3 9 15,-1-2 2-15,3-1 19 0,2-4 1 0,1-3-3 16,1-5 9-16,3-3-5 15,0-2-4-15,-1-6 9 0,2-2-5 16,-1-8 2-16,0-6 8 16,-1-5 7-16,0-7-6 0,1-7 9 0,0-3-8 15,-3-4-2 1,-1 1 7-16,-3 4-1 0,-3 4 5 0,-3 8 4 15,-1 12 4-15,-1 11 0 0,-2 11 16 0,2 10 8 16,1 3-10 0,0 2-20-16,0 21-20 0,-1 19-4 0,-2 21 4 15,-1 13 7-15,-1 4-6 16,2 0 2-16,2 1-6 0,0-3-45 15,1-4-64-15,-2-11-30 16,-3-8-292-16</inkml:trace>
  <inkml:trace contextRef="#ctx0" brushRef="#br0" timeOffset="-206836.419">3487 9898 844 0,'-13'-27'0'0,"1"3"124"0,0 4-97 16,-1 1-14-16,-3 1 0 16,-4-1-12-16,0 1-2 0,-2-4 2 15,1 2 3-15,0-2-4 16,2-3 0-16,-5-2 1 0,2 0 0 0,-1 1 1 15,-2 1 3 1,-1 1 3-16,-1 4-3 0,-1 3 12 0,-1 1-7 16,-2 6 0-16,-2 2-3 0,0 4-6 0,-4 1 10 15,0 3 5 1,-2 0 0-16,1 3-8 0,0 1 5 0,1 1 7 15,3-2 3-15,1 4 0 16,-1 0-13-16,0 2-3 0,0 2 6 16,-1 2 0-16,-3 4 8 15,2 2-3-15,0 1-4 0,1 5-2 0,-2 5-7 16,1 8-3-16,-4 8 2 15,2 5-3-15,3-1-2 0,1 6 1 16,4 0 0-16,1 4 0 0,3 2-2 0,0-5 2 16,2 1 0-16,-2-3 2 15,4-1-2-15,4 4 0 0,1 2-5 16,4-2 5-16,2 3 0 15,1 2 1-15,3-1 8 0,0 3-8 0,4 2 6 16,2-3-3 0,1 4-4-16,0 4 0 0,5-2 3 0,1 3 0 15,3-2 2-15,3-4-4 0,-1 2-2 0,5-1 2 16,0-1 4-1,3 2-3-15,4-5 12 0,2-2-6 0,2 1-2 16,4-5 3-16,0-2-3 16,6-1-4-16,1-3-1 0,4-3 4 15,3-3-3-15,3-2 4 16,1-4-3-16,2 0 0 0,0-4 2 0,-1-4 2 15,1-4-2-15,0-5 5 16,2-3-4-16,1-8-4 0,1-4 3 16,-1-7-2-16,0-1-3 0,-1-2 0 0,-2-10 6 15,1 1-8-15,-3-7 4 16,-1-5 0-16,-3 1-3 0,-2-7 2 15,-3-2 3-15,-2-6-5 16,-2-4 2-16,-3-5 27 0,0-6-6 0,1-3-6 16,-1-3-9-1,1-5-8-15,-1-1 2 0,-4-4 7 0,-3-1-7 16,-4-2 2-16,-2-6 0 15,-5 0-3-15,-4-3 0 0,-4-2 9 16,-3-1-5-16,-4-2 5 0,0-4-2 0,-4-1 5 16,-1-3-2-16,2 0-7 15,-2 1-4-15,0-4 2 0,-1 2 4 16,-3-1-7-16,-4 3 4 15,-2 7-2-15,-7 7 1 0,-3 6 2 0,-4 7-2 16,-5 9-2-16,-6 10 0 16,-7 10 1-16,-6 14-72 0,-6 10-2 15,-6 11-43-15,-2 10-35 0,-5 9-73 0,-2-1-204 16</inkml:trace>
  <inkml:trace contextRef="#ctx0" brushRef="#br0" timeOffset="-205426.417">23088 7136 871 0,'-25'-19'0'0,"-1"5"141"0,-3 2-86 16,-5 0-21-16,-5 1-10 15,-4 4 4-15,-3 3-13 0,-2 1-6 0,-2 3-3 16,-3 3-3 0,0 3-6-16,0 2 6 0,1 2 2 0,3 0 1 15,-2 5 4-15,-1 3-1 16,0 3-9-16,0 4 0 0,-3 5 0 15,2 3 0-15,-1 6 0 16,0 4 13-16,3 4-7 0,3 6 7 0,0 3-5 16,5 4 2-16,1 3-2 0,1 0-1 15,7 6 1-15,2 0 4 16,5 3-5-16,6 1 0 0,4 2-1 0,4 0-2 15,5-1-4-15,4-1 0 16,5-2 2-16,5-1-2 0,7 0-7 16,8-1 6-16,6 0-2 15,5-2 3-15,3 0 0 0,7-4 0 0,0-1 0 16,5-4 2-1,5-6-3-15,5-1 2 0,6-4 9 0,3-4 0 16,3-4 4-16,2-5-3 0,2 0-1 0,0-7 0 16,-1-3 1-1,2-4 2-15,1-4 2 0,1-1 3 0,4-3-4 16,1 0 6-16,-3-2-10 15,-1-5-2-15,-1-2 7 0,-3-3-7 16,1-3-2-16,-2-9 1 16,-1-6 1-16,-3-6-6 0,-5-5 11 0,1-3 3 15,-6-6 9-15,-4-1 1 0,-3-2-7 16,-9-5-3-16,-5 0 1 15,-7-4-8-15,-4-2-8 0,-4-3 5 0,-8-2-5 16,-3-4-2-16,-6-1 2 16,-2 0 2-16,-1-3-3 0,-1 0 0 15,-2 1-1-15,-1-1-1 16,-6 2 4-16,0-3-1 0,-3-1-1 0,-5 0 0 15,-1 1 3 1,-6 3-2-16,-4 2 9 0,-5 2-4 0,-6 3-5 16,-4-1 6-16,-5 4-7 0,-3-1 0 0,-2 4-1 15,-4 3 2 1,-2 1-2-16,-2 4 2 0,-1 1-1 0,-1 4-3 15,-2 4 4-15,1 8-1 16,0 3 0-16,-2 6-4 0,0 4 2 16,-1 2-7-16,0 7 4 15,1 1-7-15,2 2-14 0,0 7-1 0,-1 6-26 16,0 9-55-16,-3 7-22 15,-5 5-42-15,-3-4-193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9:04:00.9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10678 6957 470 0,'0'0'0'0,"-1"-4"152"0,0 1-105 16,-2-2 4-16,-2 0 16 16,1 1-17-16,-1-2-8 0,1 1-5 15,1 1-21-15,-1-2-9 16,-1 1-3-16,0 1 5 0,2-1-7 0,-1-1 0 15,-3 1-1-15,1 2-1 16,1-4 0-16,-2 2 2 0,-1 1-1 16,-1 0-2-16,-1 0 2 0,-2 2 10 0,0 0-2 15,-1 1 5-15,-2 1-1 16,2 0 3-16,-2 0-4 0,2 0-4 15,-2 1 0-15,1 1 8 16,2-2-6-16,-1 2-3 0,2 1 3 0,0-2-5 16,0 0-4-1,-1 1 4-15,1-1-3 0,-2-1-3 0,-1 1 2 16,1 0 5-16,-1 1-8 0,-1 3 2 0,5 3 2 15,-3-4-4 1,2 3 1-16,-3-2 1 0,2 0 0 0,2 2 0 16,-1-2 0-16,-1 3-8 15,-3 1 10-15,-1 3 5 0,1 3-6 16,0-2 7-16,3 3-5 15,-1 0-5-15,-5-1 4 0,6 2-1 0,-1-2-2 16,1-1 2-16,3 3-3 16,-3-2-1-16,-2 2 6 0,-1-3 2 15,1 1-8-15,2 0 6 0,-2-1-3 0,4 3 0 16,-1-1 0-16,0 2 4 15,2-2-7-15,0-1 3 0,1-1-1 16,1-1-1-16,-2 5 4 16,1-1-2-16,0 0-1 0,2 0 2 0,1-3 16 15,-1-1-17 1,3 4 0-16,-2 0 6 0,-1 1-8 0,2-1 4 15,-2-1 0-15,0 2-3 16,-1-1 2-16,2 0-1 0,-1 1-3 16,1-3 6-16,3 4-3 0,-1-2 0 0,1 0-1 15,0 0 1-15,0-2 0 16,1 1 0-16,-1 1-1 0,-1 1-4 15,1-1 9-15,2-3-4 16,-1 1 0-16,1-1-2 0,0 1 2 0,0-1 0 16,0 1 0-16,0-1 3 15,0 0-2-15,0 1 5 0,0 1-4 16,-2-3-3-16,2 1 2 0,0 1 3 0,0-4-6 15,0 2 4-15,2 1 1 16,0 0-5-16,0 0 4 0,2-2-4 16,-1-1 0-16,-1-1 4 15,3 1-3-15,-2 0-3 0,4 2 7 0,-2 2-5 16,0-2 0-1,0 4 4-15,0-2 0 0,0-3-3 0,0 3 2 16,0-3 0-16,-2 0-2 16,3 2 2-16,-1-2 6 0,2 2-6 15,0 1 6-15,1 1-6 0,1-1-2 0,0 0 2 16,0 2 1-16,0-4-3 15,2 3 2-15,0-3 1 0,0-2-3 16,-2 1 2-16,4-1 2 16,-1 2-5-16,1 1 4 0,0 0 3 0,1-3-2 15,-1 0 2-15,1-1 0 16,-1-3-4-16,1 2 6 0,1-2 1 15,-1 0-3-15,2 1 2 16,-1 1-7-16,3-2 0 0,2 3 0 0,2-3 5 16,-1 2-6-16,3 0 2 0,0-2 0 15,-1-1-1-15,1-1 0 16,0 0 3-16,2-2-5 0,1 0 4 0,1-1 0 15,-1 0-2 1,0 1-1-16,-1 2 0 0,-2-1 1 0,-3-2 0 16,-3-2 1-16,-4 0-1 15,-2-2 0-15,-1-5 2 0,-2 0-3 16,0-5 2-16,5-1 4 0,0-3-2 0,2-1 3 15,3-1-6-15,-2-3 0 16,1 2 0-16,1 2 4 0,-4-5-5 16,1 0 2-16,-2 0 9 15,-1-4 7-15,-2-1 11 0,-1-2-3 0,-2-2-9 16,-2-1 1-16,-2-1 1 15,2-1-9-15,-2-3 7 0,2 0-16 16,-1-1 0-16,2-1 3 16,-2 0-2-16,0 1-1 0,1 1 0 0,-2 1 5 15,-1 5-5-15,0-2 0 0,-1 1 7 16,-2 0-5-16,0-1 2 15,0-2-1-15,-7 0-4 0,-1 0 2 0,0-3 9 16,-2-1-6 0,0 0 2-16,0-2-2 0,-3-1-1 0,3 0 1 15,-3 0-1-15,2-1-3 16,0 2 0-16,2-1 6 0,1 1-7 15,-2 0 2-15,1 2 0 16,-3 3-3-16,-2 0 4 0,0 3 1 0,-3 1-4 16,-1 3 2-16,-1 1-3 0,-2 1-9 15,2 4 2-15,1 1-2 16,2 6-29-16,0 5-20 0,-2 7-41 0,-3 5-77 15,-10 7-95-15,-3-1-253 16</inkml:trace>
  <inkml:trace contextRef="#ctx0" brushRef="#br0" timeOffset="1400.001">9297 6885 589 0,'-8'-12'0'0,"-2"-1"141"0,-2 2-79 16,-1 1-21-16,-3 2-3 15,1 1-5-15,-4 3-15 0,-2 1-1 0,3 1-13 16,-2 2 4-16,-3 0-10 0,1 5-1 15,1 0 6-15,1 4 11 16,0 2 0-16,0-1-4 0,1 4-1 0,0 3-7 16,1 0 2-16,0 1-2 15,1 1 1-15,-1 2-3 0,0 2 0 16,-1 2 12-16,0-1 2 15,1 2-4-15,0 0-4 0,0 2-2 0,-2 2-1 16,0 0-3 0,0 4 0-16,-1 1 1 0,2 0-1 0,0 1 0 15,2-1 2-15,2 2-6 0,-1 0-1 0,5-1 6 16,0-1 1-1,1 0 1-15,1 0 8 0,0-2-2 0,0 4 0 16,0-1-2-16,0 1 6 16,0-5 0-16,2-1-3 0,2 1-3 15,-1-1-3-15,2 2-1 16,0-1 11-16,1-1-4 0,4-2-3 0,-1-3-6 15,0 2 7-15,3-3-3 16,0 0 0-16,4-2 2 0,-4 0-6 16,2-3-2-16,0 0 2 0,-1 1 2 0,2-3-4 15,-1 2 2-15,0 0 1 16,0-1-3-16,0 0 2 0,0-1 0 15,0-1-1-15,-2 1 0 16,5-3 3-16,0 2-3 0,2-3 0 0,1 1 1 16,1-3-2-1,1 2 2-15,3 0 6 0,-1-1-5 0,1-2 7 16,2 3-1-16,-1-3-6 0,0 1 5 0,0 2-5 15,0-6-3 1,0 2 2-16,-1-1 2 0,0-3-5 0,2-4 4 16,1 1 1-16,0-3-5 15,1 0 4-15,2 0-2 0,-1 0 0 16,1 0 0-16,2 0 3 15,-1-3-4-15,0-2 2 0,-1 1 3 0,-2-1-7 16,1 2 6-16,1-3 1 16,0 0 4-16,2-3 4 0,-1 1 0 15,-2 1-8-15,-1 0 9 0,-2 1-12 0,-3 2-1 16,-1-1 0-16,0 0 3 15,-2-1-4-15,1 0 2 0,0-2 0 16,-2-2-1-16,2-2 0 16,2-2 8-16,-1-3-7 0,0-1 5 0,2-3-1 15,0 0-5 1,0-3 0-16,1 2 9 0,0-2-10 0,-2-1 2 15,2 2 11-15,-4-1-4 16,1 4 3-16,0-1-3 0,-2 0-3 16,-2 0 3-16,-1 2-1 0,-2-1 2 0,-3 1 5 15,-1-2-5-15,0-1 2 16,-3-2-1-16,0-1-7 0,0-2-3 15,0 0 0-15,-3-2 6 16,0 1-7-16,-4-2 2 0,1 0 1 0,-1-2-3 16,0 2 1-16,1 0 1 15,-1 0 1-15,-2-3 8 0,2 1 1 16,-1-2 3-16,-2 1-2 0,0 1-5 0,-3 1-4 15,0-1 3-15,0 2-3 16,-2-2-3-16,-1 1 0 0,0-1 4 16,1-1-5-16,0 3 2 15,3 0 1-15,0 0-3 0,0 1 2 0,0 1 3 16,2-1-7-1,1 8 5-15,2 1-4 0,1 3-5 0,-2 2 4 16,-1 1-10-16,-1 3 1 16,-2 1-1-16,0 0-1 0,1 3-17 15,1 2 5-15,-1-1-7 0,1 2-23 0,1 3-12 16,1 1-29-16,0 0-45 15,-2 4-14-15,0-1-120 0,-1-3-226 16</inkml:trace>
  <inkml:trace contextRef="#ctx0" brushRef="#br0" timeOffset="2830.003">7935 7095 458 0,'-8'-13'0'0,"0"0"151"16,-1 0-103-16,-3-3-14 15,1 3 7-15,-2-1 19 0,-1 0-7 0,1 1-2 16,-1 2-13-16,-1 0-8 16,-1 0-2-16,1 1 6 0,-1-1-5 15,1 3-1-15,1 2-6 16,-1 2-14-16,-1 2-4 0,-2 2-1 0,-2 2-4 15,-3 5 1 1,0 5 0-16,-3 4 4 0,0 5-4 0,-1 5 0 16,0 6 7-16,-3 1-7 0,5 3 0 0,-3-2 7 15,4-1-7 1,2 2 0-16,2 1 3 0,0 0-3 0,6 4 0 15,-2-3 8-15,3 5-7 16,1 1 7-16,2 2-3 0,1-3 1 16,2-2 2-16,2 2-2 15,1 1-6-15,0-2 0 0,3 5 12 0,-2-5-6 16,3 0 1-16,0 2-2 0,0-1-5 15,0 4 0-15,4-2 15 16,-1 2-11-16,2-3 2 0,-1 1-2 0,4-1-2 16,1-2 4-16,1-2-4 15,4-2-4-15,2-1 4 0,2-1 3 16,1 1-6-16,3 0 2 15,0 1 7-15,-2-5-10 0,3-1 3 0,-1-7 0 16,2-4-2 0,0-3 2-16,1-7 9 0,1-3-4 0,3 0 4 15,2-5 0-15,4-2-4 0,3-3 6 0,2-6-3 16,0-5-6-16,3 0 3 15,-1-3 3-15,-1-2-6 0,-5 2 9 16,-6 0-1-16,-3 1-5 16,-3 0 9-16,-1-3-6 0,1-4 0 0,-1 2-1 15,0-3-3 1,-2-1-7-16,-6 2 4 0,-2-4 3 0,-5-1-3 15,-2-4 5-15,-3-5-2 16,-3-3-3-16,0-3 1 0,-3-3 1 16,-1-3-5-16,-3-2 2 0,0-3 5 0,2 1-8 15,0 0 4-15,1 1 2 16,1 2-5-16,0 1 2 0,-1 3 2 15,-2 4-4-15,-2 4 2 16,-2 0 0-16,-1 3-2 0,-6-1 1 0,0 3-1 16,-5-2-3-16,-3 0 5 15,-4 1-2-15,2-1-5 0,-1 2 6 16,0 1 0-16,3 3-19 0,1 3 5 0,1 2-6 15,3 8-27 1,-2 7-7-16,2 5-19 0,-4 6-42 0,-2 12-8 16,-3 0-99-16,-5-1-139 15</inkml:trace>
  <inkml:trace contextRef="#ctx0" brushRef="#br0" timeOffset="5750.008">7828 4365 664 0,'0'-3'0'16,"0"3"107"-1,0 0-54-15,0 5 18 0,-6 6-15 0,-5 9-9 16,-4 8-2-16,-4 7-1 15,-2 9-5-15,-3 6-13 0,-4 8 1 16,-1 8-12-16,-4 5 4 16,-2 5-10-16,-2 0 7 0,0-1-7 0,0-2-6 15,1-2-1-15,4-6 2 0,5-2-2 16,3-9 0-16,6-11 3 15,4-3-7-15,4-9 2 0,7-7 0 0,-2-6 5 16,5-6-5-16,0-4-1 16,0-3-2-16,2-2-65 0,1-3 31 15,0 0-13-15,0-8-21 16,1-8 2-16,2-2-109 0,-3-6-62 0,0-5 29 15</inkml:trace>
  <inkml:trace contextRef="#ctx0" brushRef="#br0" timeOffset="6110.008">7333 4709 622 0,'-4'-14'0'0,"0"4"183"15,2 8-96-15,0-2-27 0,-2 1-14 0,3 3 3 16,0 0-20-16,1-1-5 0,0 1-14 15,0 0-7-15,3 6 3 16,4 4 23-16,4 6 11 0,5 4-1 0,5 4-4 16,0 3-1-16,5 4-13 15,5 1 33-15,0 1-18 0,2 0-7 16,1 0-7-16,0-2-5 15,0-2 0-15,1 0 7 0,-4-2-15 0,-2-5 2 16,-6-1-4 0,-3-2-7-16,-5-3 0 0,-3 0 8 0,-3-1-9 15,-1-1 2-15,-3 1 0 0,0-4-1 0,0 0-22 16,-1 1-9-1,0-2-21-15,2-1-2 0,-2-2-9 0,0-2-26 16,3-5 8-16,-1 0-19 16,-1 0-47-16,-3-8-82 0,-4-3-84 0</inkml:trace>
  <inkml:trace contextRef="#ctx0" brushRef="#br0" timeOffset="8060.011">6401 4562 883 0,'-2'-2'0'0,"2"2"67"16,0 10-67-16,-2 16 0 16,1 13 5-16,-1 21 18 0,0 12 21 0,1 9 4 15,1 5-10 1,0 2 15-16,0-1-16 0,2 0-1 0,4-5-6 15,3-4-8-15,1-1-10 16,2-6-9-16,-3-4 2 0,3-4-3 16,-4-5-3-16,0-6 2 0,-2-5 3 0,-2-10-5 15,-1-6 2-15,-2-6 1 16,0-9-3-16,1-8 2 0,-2-4 1 15,0-3-2-15,-3-1 0 16,-3-1 12-16,-2-8-9 0,-3-8 5 0,-2-3-3 16,-2-11-7-16,-1-8 4 15,0-9 3-15,0-13-3 0,1-6 2 16,1-5-5-16,2-4 1 0,2-1 0 0,3-2 1 15,1 0-1-15,3 2-10 16,1 6 0-16,2 2-4 0,0 5 9 16,3 4 2-16,3 0 4 15,2 6-2-15,2 6-2 0,0 2 3 0,0 4 0 16,-1 6 1-1,-2 5-1-15,0 4 0 0,-1 4 3 0,1 5 1 16,-2 2 1-16,1 5-3 16,0 2-3-16,1 0 2 0,2 2 3 15,-1 1-4-15,3-1-1 0,2 6 1 0,2-2 0 16,5 1 0-16,1 1 0 15,4-2 0-15,5-1 0 0,1 4 2 16,3 0-2-16,6 0 0 16,3 0 7-16,5-1-5 0,4-4 3 0,6-1-3 15,5-4 2-15,2-7 3 16,6 1-1-16,2-6 4 0,0-3 6 15,5-1-4-15,3-3 3 16,5 0 4-16,4 0-2 0,6-4-4 0,6-1-4 16,4 1 2-16,0-2-6 0,0 1-1 15,-2 0-1-15,5 2 0 16,0 3 5-16,1 0-3 0,0 1-2 0,0 0 2 15,-5 1 0 1,-2-1-3-16,-2 0 5 0,1-1 3 0,1-2-7 16,2 2 6-16,0 0-5 15,-3 0-6-15,-3 0 0 0,-6 0 4 16,-4 1 1-16,-6 3-2 0,-4 3 2 0,-3 5-4 15,-4 0 2-15,-4 2 3 16,-4 1-6-16,-4 2 4 0,-1-1-1 16,-5 0-1-16,0 3 0 15,-3-2 3-15,-5-3-4 0,-2 3 1 0,-4-1 1 16,-5 2-2-16,-3 1 2 15,-5 4-2-15,-5 0 0 0,-6 1 2 16,-5 2 2-16,-3-1-5 16,-3 4 4-16,-4-1-2 0,-1 1 0 0,0 0-2 15,0-1 1-15,0 1-4 0,0 0 4 16,0 0 0-16,0 0-3 15,0 0 5-15,1 0-1 0,-1 0 0 0,3 0-3 16,0 4 3 0,0 3-3-16,1 2 5 0,0 4-3 0,1 4-1 15,-2 4 2-15,1 4 0 16,-2 4-4-16,1 5 7 0,0 4-2 15,-1 5-1-15,0 4 0 16,2 2 4-16,-1 4-8 0,-2 0 8 0,1 1-3 16,0 5-1-16,1 0 0 0,0 2 2 15,-1 3-4-15,2-3 1 16,1-1 0-16,0-1-1 0,3-7 0 0,1-2 3 15,-3-4-2-15,2-3 2 16,-1-5 1-16,0 2-4 0,0-2 3 16,-1-3-1-16,-1 0 0 15,-2-6-2-15,0 0 2 0,-3-4-10 0,0-2 9 16,-1 0-1-16,-5-3 0 0,-1 1 3 15,1-2 0-15,-2-3-2 16,2-1 0-16,-5 0-1 0,4-2-13 0,-2-4-2 16,1-2-3-1,-2 0-4-15,2-4 17 0,-4 3 1 0,1 0 0 16,-4-2 7-16,-3-1 0 15,0-1-2-15,-3-1 2 0,-1 3-2 16,-5 1-1-16,-1-2 4 16,1 2-1-16,-5 1-2 0,0-3 1 0,-3 1-1 15,-1 0-1-15,-2-1 4 0,-1 1-2 16,-1 0-2-16,-4-1 4 15,1 4-3-15,-4-2-2 0,-3 2 6 0,0 2-2 16,-5 1-2-16,-3 2 2 16,0 3 0-16,-5 0-2 0,0 1 2 15,-1 3-2-15,-4-1-3 16,1 4 7-16,-2-1-3 0,0 0 0 0,0 0 0 15,-2 0 2 1,-1 1-3-16,-2-2 0 0,-1 2 1 0,0-1 0 16,-2 1 0-16,3 1 4 0,-2 2-6 0,2-1 4 15,0 1 1 1,2-4-3-16,3 1 0 0,2-2 1 0,0-3-1 15,1 0 0-15,0-3 1 16,5-4-1-16,-1 0 0 0,6-1 3 16,0 1-3-16,-2-3 0 15,2 5 5-15,-2 0-7 0,0-3 4 0,0 4 0 16,3-3-3-16,-1 2 0 0,0 2 2 15,-2-2-2-15,1-2 2 16,-1-3 0-16,0 4-2 0,0-2 1 0,0 2 3 16,3 1-6-16,-1 0 5 15,1 1 0-15,2-3-4 0,2 2 2 16,3 0 2-16,0-2-4 15,3-1 4-15,3 1-1 0,3-3-1 0,2 1-2 16,3-1 2 0,2-2 1-16,2 0-1 0,4-1 0 0,3-3 2 15,3 2-2-15,3-1 1 0,3-1-3 0,4-1 4 16,3 0 1-1,4 0-3-15,1 0-1 0,2 0-1 0,0 0-8 16,1 0-30-16,5 0-58 16,2 2 20-16,5 3 22 0,0 1-54 15,1 2-86-15,0-2-112 16</inkml:trace>
  <inkml:trace contextRef="#ctx0" brushRef="#br0" timeOffset="9280.013">8680 5430 587 0,'2'-9'0'0,"-2"7"200"16,0-1-117-16,-1 3-15 16,-3 0-25-16,0-2-23 0,-2 2-6 15,2 0-1-15,-4 2-4 0,-1 3 9 0,-2 1-6 16,-3 5-3-16,-2 6-7 15,-4 7-1-15,-2 13 2 0,-4 3-2 16,-2 11-1-16,-4 8 0 16,-2 8 5-16,-2 5-4 0,-1 2-1 0,-1-1 0 15,1-1 0-15,1-6 4 16,-1-2 0-16,2-3-8 0,0-3 8 15,1-4-6-15,2-4 5 16,0-2 0-16,2-5-2 0,2-1-1 0,2-1 0 16,3-7 3-16,4-2-4 0,3-8 2 15,6-4 0-15,2-6-1 16,5-7 0-16,3-3-3 0,0-4-47 0,0 0 25 15,5-7 24 1,0-4 0-16,0-4 2 0,0-4 5 0,-2-4-6 16,-2 2 0-16,1-6 7 15,-2 0-5-15,3 2 2 0,-1-3-4 16,1-1 0-16,1 2 0 0,-1-1 0 0,1 3 0 15,-1 4 0-15,0 3 33 16,-3 2-13-16,1 4-1 0,1 4 2 16,-2 1-1-16,0 4-7 15,0 2-5-15,0-1-7 0,-3 2 3 0,0 5-6 16,-4 11-12-16,-1 10 8 15,-2 4 5-15,1 4-2 0,2-1 6 16,3-6-6-16,1-6 2 16,3-6 2-16,0-2 2 0,3-2-5 0,0-3 4 15,2 1 4-15,1-2-8 0,0 1 4 16,1 0 2-16,0-2-4 15,0 1 6-15,0-4-6 0,1-1 0 0,-1 1 0 16,2-3 2-16,-1 0-3 16,1-3 2-16,1-5 4 0,5-5-5 15,1 0 0-15,3-5 5 16,1 2-5-16,2 0-22 0,1 2-32 0,1 4-57 15,1-3-33 1,0 1-86-16,-1-2-253 0</inkml:trace>
  <inkml:trace contextRef="#ctx0" brushRef="#br0" timeOffset="10200.014">8570 5641 668 0,'0'-9'0'16,"0"4"185"-16,0 3-117 0,3-2-19 15,-1 4-12-15,3 0-15 16,-2 0-15-16,2 13-5 0,0 5 4 0,1 12 7 15,-1 9 7-15,0 6 2 16,0 5-2-16,2 4-2 0,4-2 8 16,2-1-6-16,3-4-11 0,3-2 2 0,2-2 2 15,-2-1-7-15,0-1-1 16,0 0 0-16,-1-3-3 0,-1-1-2 15,-3-3 0-15,3-5 6 16,-4 2-7-16,-2-1 2 0,1-2 2 0,-2 1-3 16,-1-2 0-1,-1-1 0-15,-2-2-14 0,0-4 11 0,-2-6-9 16,-4-1-2-16,1-4 14 0,-1-4 0 0,0 0-5 15,0-5 7 1,0 0-1-16,0-1-2 0,1-7 2 0,0-3 10 16,1-8-14-16,1-1 6 15,0-6 4-15,1-5-6 0,2-3 5 16,-2-5-4-16,1-2-4 15,-2 2 4-15,-1-3-3 0,0 2 0 0,-2 2 2 16,1 2 8-16,-1 4-10 16,0 5 2-16,0 8 6 0,0 7-5 15,0 7-3-15,0 4 2 0,0 2-2 0,0 13-12 16,0 11 10-16,1 11 2 15,-1 6 2-15,1 1 0 0,-1 3-2 16,0-1 2-16,-1-2 1 16,-2-3-3-16,2-4 2 0,1-7 0 0,0 0-2 15,-1-5 2 1,0-3 0-16,0-3-2 0,1-4 2 0,-2-2 0 15,2-2-2-15,0-2 1 16,-1-2 1-16,1-4-2 0,0 1 1 16,-1-3 1-16,-2 0 1 0,0-3 20 0,-5-3 10 15,-3-4-12-15,-5-2 5 16,0-4-7-16,-3-2-5 0,-2-1 3 15,-1-2-9-15,3 1-4 16,-1 0 1-16,1 4-1 0,4 1-5 0,2 8 4 16,2 0-4-16,3 2-25 15,5 5-14-15,0-3-17 0,3 3-30 16,0 0-50-16,3 1-48 0,6-1-13 0,3 0-50 15</inkml:trace>
  <inkml:trace contextRef="#ctx0" brushRef="#br0" timeOffset="11200.015">8964 5622 569 0,'-5'-16'0'0,"0"3"247"0,0 3-150 16,0 2-32-16,-2 4-20 0,3 1-21 0,1 2-13 15,1 1-9-15,0-1 6 16,1 1-2-16,1 0-6 0,0 0 0 16,0 0 5-16,5 5-5 15,5 4-4-15,4 5 8 0,5 2 2 0,8 3 11 16,3 2-5-16,6 4-2 15,3 0 8-15,5 2 0 0,2 1 3 16,4 1-1-16,2 3-3 16,2-3-2-16,0 1-2 0,2 2-4 0,-3-2-2 15,1 1 4-15,-1 0-6 0,-4-1 3 16,0 1 5-16,-2 2-6 15,-4-1-5-15,-1 0 5 0,-3-1-5 0,0 1-1 16,2-1 4 0,-2 1-3-16,1 1-3 0,1-1 2 0,-3-1 0 15,3-2-1-15,-6-5 0 16,0 1 4-16,-5-2-4 0,-4-3 0 15,-3-3 4-15,-8-2-4 16,-3-3 0-16,-1 2 0 0,-6-7 0 0,-1 0 0 16,-3-6 0-16,-1-1 0 0,0 0 1 15,0 0-1-15,-3-2 0 16,-2-8 6-16,-5-2-7 0,2-1-1 0,-1-3 4 15,3-4 0-15,0-6-4 16,1 0 2-16,2-2 1 0,-1-4-2 16,0-1 2-16,2 3 1 15,-2 2-1-15,2 5 4 0,-1 5-1 0,1 4 0 16,0 7 2-16,1 1-5 0,1 4-1 15,0 2 0-15,0 0 0 16,0 0-13-16,4 9 2 0,3 4 5 0,2 8 3 16,2 4 6-1,0 4-5-15,0 2 2 0,0 3 0 0,0 2 3 16,-1-4-3-16,-1 2 0 15,0-3 0-15,-1-2-3 0,-2-2 3 16,-2-3 10-16,-4-7-13 16,0-2 6-16,-1-4 1 0,-3 0-6 0,-3-2 4 15,-2-1 4-15,-6-2-6 0,-4 2 0 16,-5-2 11-16,-4 0-7 15,-4-3 3-15,0-3 5 0,-3 0-5 0,2-3-3 16,3 0-4-16,-1-4 0 16,3 0-62-16,1 4-12 0,-1-1-33 15,3 4-38-15,-5 0-152 16</inkml:trace>
  <inkml:trace contextRef="#ctx0" brushRef="#br0" timeOffset="18530.025">21038 10322 492 0,'-15'67'0'16,"0"2"130"-16,0 1-69 15,0-4-6-15,-1-5-6 0,4 2 2 0,-4-5-18 16,2 2-9-16,0-4-10 16,0-1-6-16,1-3 5 0,0-2-1 15,-1-6 1-15,1-5-9 16,3-6-6-16,0-6 4 0,2-7-3 0,2-1-50 15,1-7-45-15,1-2-29 0,3-8-71 16,-1-5-93-16</inkml:trace>
  <inkml:trace contextRef="#ctx0" brushRef="#br0" timeOffset="19050.026">20993 9936 589 0,'-8'-2'0'16,"-3"1"224"-16,-3 4-124 15,-2 12-52-15,-6 12-24 0,-3 6 5 0,-2 6 5 16,-2 4-12-16,1-4-7 0,2 3 7 16,1-4-5-16,1-2-7 15,3-3-4-15,2-4-1 0,4-6 0 0,4-5-4 16,4-7 0-16,4-6 0 15,3-3-2-15,0-2-1 0,4 0 1 16,7-4-3-16,4-11 6 16,6-11 1-16,4-7 0 0,1-5-2 0,4 1-1 15,1 2 0 1,-2-2 0-16,-1-1 0 0,-1 1 0 0,-4 4 0 15,0-1 1-15,-1 4-1 0,-4 6 0 0,0 7 3 16,-3 3-4 0,0 7 2-16,-1 5 4 0,0 2-7 0,-3 11 4 15,0 13-1-15,-2 7 2 16,-2 9 17-16,-2 2 5 0,-3 2-1 15,-2-2-9-15,0-3-6 16,1-1-13-16,1-6 8 0,-2-2 1 0,1-4-5 16,-1-5-69-16,0-2 0 15,0-2-57-15,0-1-67 0,-3-7-113 16</inkml:trace>
  <inkml:trace contextRef="#ctx0" brushRef="#br0" timeOffset="22860.032">19798 9871 365 0,'16'-39'0'15,"0"1"157"-15,-3-1-74 0,-2 5 10 16,-2 7-8-16,-3 7-6 15,-2 7-7-15,-2 6-11 0,-2 4 8 0,0 3-14 16,0 0-32-16,0 0-18 0,0 3-9 16,1 11-1-16,-2 12 7 15,0 11-4-15,-4 9 4 0,1 9 5 0,-3 7-10 16,-2 8 6-16,0 8 1 15,-3 9-5-15,-3 6 2 0,-3 8 4 16,-3-1-5-16,-2-2 0 16,0-8 5-16,-1-2-6 0,2-7 1 0,1-8 2 15,4-7-3 1,1-8 2-16,4-7-2 0,0-10-9 0,4-5 4 15,2-8-6-15,2-8-12 0,3-8 15 0,1-5-18 16,0-3-30 0,0-4 12-16,0 0-10 0,2-3-41 0,3-13 33 15,1-6 22-15,-1-10-107 16,2-3-28-16</inkml:trace>
  <inkml:trace contextRef="#ctx0" brushRef="#br0" timeOffset="23460.032">19741 9857 542 0,'-10'21'0'0,"1"5"84"0,-4 4-41 16,-1-1-7-16,-3 0 2 15,0 0-5-15,2-2-7 0,0-3-16 16,1-4 1-16,2-5 1 16,-1-4-1-16,6-4-3 0,3-4-3 0,3 0 7 15,1-3 1-15,0 0-10 16,0 0-6-16,5-4 6 0,2-8 1 15,8-3-7-15,1-6 6 0,5-5-2 0,-1-1-1 16,1-3 0-16,1-1 12 16,-2-2 3-16,-1 1 3 0,-3-1 2 15,0 1 1-15,-3 5-2 16,-2 0-6-16,0 3 9 0,-1 5-3 0,-1 0-12 15,0 4-3 1,1-1 1-16,1-1-4 0,0 4-2 0,-1 3 2 16,0 1 0-16,-4 4-1 15,1-3 0-15,-4 6 1 0,-2 0-2 16,3 2 2-16,-1 3 10 0,0 7-8 0,2 5 27 15,-2 3-12-15,0 8-8 16,0 5 5-16,-1 2-4 0,0 3 2 16,1 0 6-16,2-4-5 15,2-1-9-15,1-2 2 0,-1-3-3 0,3-4-6 16,1-1 4-16,-1-3 2 15,0-1-7-15,-3 0 4 0,-2 0-2 16,-3 1-52-16,-2 3-14 0,-3 3-28 0,-7 4-104 16,-4-1-105-16</inkml:trace>
  <inkml:trace contextRef="#ctx0" brushRef="#br0" timeOffset="24430.034">18582 10060 501 0,'0'0'0'15,"0"0"133"-15,0 0-68 0,0 0 19 0,0-2-9 16,-2 0-36-16,1-1-17 0,0 0 5 16,-1-1-23-16,1-2 4 15,1 2-7-15,0 1-2 0,0 1 2 0,0 2 0 16,0 0-2-1,0 2 0-15,0 8-2 0,0 12-19 0,-3 13 31 16,-4 14 8-16,-1 14 1 16,-5 10 2-16,-2 7 6 0,-3 7 1 15,-3 6-7-15,-1 5-10 16,-2-2-7-16,-2 0-1 0,3-5 1 0,-3-3-5 15,3-6 2-15,2-7 0 0,2-6-55 16,2-8 27-16,4-9-12 16,5-7-29-16,1-17-18 0,6-12-4 0,1-15 0 15,4-10 6-15,4-18 74 16,3-7-96-16,0-13-138 0</inkml:trace>
  <inkml:trace contextRef="#ctx0" brushRef="#br0" timeOffset="24830.034">18592 9965 571 0,'0'-26'0'0,"-3"9"144"0,-4 9-40 16,-3 7-48-16,-2 7-30 15,-8 16-19-15,-4 15-1 0,-6 11 9 16,-3 8 10-16,0 8-2 15,-2 0-10-15,2 0-4 0,4-7-9 0,5-9 0 16,7-13 6-16,7-16-5 0,3-6-2 16,6-9 1-16,1-4-3 15,4-1-41-15,10-13 14 0,6-12 34 0,7-9-4 16,6-11 0-16,-1-2 5 15,1-1-6-15,-1-1 2 0,-2-1 3 16,-2 3 11-16,-4 4 5 16,-4 3-1-16,-2 12 0 0,-8 5 1 0,-3 12 9 15,0 12-11 1,-4 1-15-16,2 14-1 0,0 10-3 0,1 8 2 15,-1 6 25-15,-2 2-18 0,4-5-1 0,1-6-1 16,2-1-3 0,0-5 1-16,-2-3-1 0,-1 0-4 0,-2-5 2 15,-2 1-2-15,-3 2-47 16,0-2-2-16,-6 2-30 0,-4 1-137 15,-8-3-55-15</inkml:trace>
  <inkml:trace contextRef="#ctx0" brushRef="#br0" timeOffset="25210.035">17400 10324 829 0,'18'-49'0'15,"3"4"71"-15,-3 8-36 0,-6 11 10 0,-5 11-5 16,-4 7-5-16,0 7 9 15,-3 2-39-15,0 12-10 0,-3 19-16 16,-8 21 27-16,-6 22 9 16,-6 15-1-16,-2 10 1 0,0 2 1 0,1 4-4 15,0 3 1-15,2 0-9 16,0-5-5-16,1-5 2 0,0-9 3 15,2-8-4-15,1-11-16 0,2-13 3 0,3-12-12 16,3-18 8-16,5-11 5 16,3-10-10-16,1-6-1 0,1-2 7 15,1-12-13-15,10-12-60 16,-1-11-111-16,5-13-74 0</inkml:trace>
  <inkml:trace contextRef="#ctx0" brushRef="#br0" timeOffset="25610.035">17548 10060 704 0,'-14'0'0'0,"-3"8"129"16,-4 11-86-16,-6 9 8 15,-5 6-9-15,-2 10-15 0,-3 7-8 0,1 2-10 16,1 2-3-16,3-4-5 15,2-7-2-15,5-9 2 0,6-12-3 16,5-7-36-16,7-11 23 0,4-5 13 0,3 0-1 16,3-11-2-16,8-11-14 15,7-7 6-15,6-10 15 0,3 0-3 16,2-1 1-16,1 0 0 15,-1-1 15-15,-3 6-4 0,-1 3 14 0,-3 5 3 16,-4 5-1 0,-2 4-6-16,-4 5 1 0,-5 6-3 0,-2 5-5 15,0 2-9-15,-2 6-6 16,4 6 2-16,1 10 15 0,-1 7-6 15,3 6-3-15,0 1-2 0,1 0-4 0,2-2 4 16,0-3-7-16,-3-2 2 16,-1-5 0-16,0-3-41 0,-3-1 3 15,-2-3-4-15,0 0-6 16,-3-1-27-16,-2 0-65 0,-10-2-20 0,-7 1-184 15</inkml:trace>
  <inkml:trace contextRef="#ctx0" brushRef="#br0" timeOffset="25980.036">16371 10278 800 0,'8'-39'0'15,"-1"10"114"-15,-3 9-75 0,-3 6 18 16,-1 10-3-16,0 3 4 15,0 3-36-15,-5 20-36 0,-6 20-7 0,-6 30 22 16,-8 25 2-16,-3 19 6 16,-1 16 9-16,-3 7-8 0,0 11-1 15,1-1-8-15,1-6 7 16,0-11-5-16,6-13-6 0,2-20 3 0,4-25-4 15,5-25-11-15,4-20 6 0,4-15 0 16,-1-6-14-16,2-4-7 16,3-4-36-16,1-2-42 0,0-17-43 0,3-13-143 15</inkml:trace>
  <inkml:trace contextRef="#ctx0" brushRef="#br0" timeOffset="26380.036">16391 10151 683 0,'-6'-13'0'16,"1"7"244"-16,-2 1-188 0,-2 1-16 0,-3 4-15 16,-3 9-17-16,-4 11-2 15,-3 13-7-15,-6 8 2 0,-1 3 2 16,0 2-4-16,0-2 2 15,2-6-2-15,2-4-28 0,4-6 10 0,6-10 4 16,4-6 0-16,5-9 16 0,5-2 0 16,-1-1 2-16,2-5 5 15,3-10-3-15,7-9-10 0,9-8-2 0,5-5 7 16,2-4 0-1,5-2 0-15,-1 2 1 0,-2-1-1 0,-3 9 0 16,-4 4 16-16,-5 9 9 16,-4 8 9-16,-3 5-9 0,-1 7-12 15,2 0-10-15,0 9 0 16,0 5-3-16,0 7 0 0,-1 0 20 0,0 4-16 15,-2 1-2-15,1-2-1 0,-1 0-1 16,-2-2 0-16,0-1-19 16,0 2-31-16,-1-3-3 0,-4 1-14 0,0 1-96 15,-1-2 5-15,-10-6-59 16</inkml:trace>
  <inkml:trace contextRef="#ctx0" brushRef="#br0" timeOffset="26760.037">15146 10258 875 0,'0'-14'0'0,"0"7"148"0,-2 6-90 0,0 11-50 16,-6 24-16-16,-8 28 9 15,-5 22-2-15,-4 18 2 0,-3 10 29 16,-2 5-18-16,-3 6 1 16,0 5-5-16,-2-1-6 0,-1-7 4 0,1-10-6 15,3-14 0 1,3-17 1-16,6-18-1 0,6-12-21 0,7-14 4 15,2-6-26-15,4-8-28 0,5-10 4 0,-1-6-39 16,6-5-16 0,6-14 39-16,4-11 21 0,4-14-53 0,2-12 20 15,2-10-64-15</inkml:trace>
  <inkml:trace contextRef="#ctx0" brushRef="#br0" timeOffset="27060.037">15026 10718 285 0,'24'-103'0'16,"-2"5"87"-16,-1 6-51 15,-2 9 14-15,-3 11 9 0,-5 12-5 16,-4 14 12-16,-6 13-9 0,-2 8 6 0,-6 8 30 15,-5 8-34-15,-5 6-32 16,-3 4-15-16,-5 14-7 0,-6 7 0 16,-3 10 8-16,-4 6 6 15,-1 2 2-15,3 3 5 0,3-2-13 0,5-5-10 16,4 0-2-1,3-4 2-15,4-9-6 0,4-3-29 0,6-10 15 16,4-6-3-16,3-1-27 0,7-3-1 0,9-2 42 16,6-8 5-1,6-9 2-15,5-8 24 0,2-2 2 0,3-2-2 16,-4-1-6-16,1 1 3 15,-6 1-7-15,-2 7-8 0,-3 3-10 16,-4 8 6-16,-4 7-5 16,-4 5-60-16,-5 11-48 0,-5 13-59 0,-4 12-5 15,-10 8-45-15</inkml:trace>
  <inkml:trace contextRef="#ctx0" brushRef="#br0" timeOffset="28060.039">14183 13167 770 0,'3'-8'0'0,"4"5"205"0,1 1-163 0,1 2-24 15,3 0 5-15,5 5-11 16,1 2-9-16,6 3 6 0,3 0-4 16,7 0-1-16,2-1 2 15,4 1-4-15,6 2-1 0,1-2 3 0,7 0 5 16,3-2 11-16,5-3 8 0,2-2-7 15,5-3 3-15,0-1 2 16,5-1-3-16,7-2-6 0,5-1 4 0,5 2-10 16,5-3 1-1,7 1 2-15,-3 2-3 0,4-6-6 0,3 1 5 16,3-1 0-16,7-3-3 15,8-5 3-15,5 0-3 0,2-8 5 16,1 1 0-16,2-2-6 0,3 0 5 0,2 5-1 16,5 0-2-16,-3 3-6 15,1 1 4-15,3 1-3 0,1 1-5 16,2 1 4-16,0 0 14 15,-4-2-9-15,-5 3 0 0,-1-1 5 0,-1 3 2 16,0-3 2-16,0 2-4 16,0 1-4-16,-5-2 4 0,2 4-8 15,-3-2 0-15,-1 4 2 16,-1 0 0-16,-2 2-4 0,-6 1 2 0,-4 1-1 15,-4 0-3-15,-5-1 0 0,0 4 4 16,-6 0-1-16,-3 1 4 16,-4-1 0-16,-4 0-1 0,-6-1 0 0,-2-1-4 15,-3-2-4 1,-5-3 4-16,-2 1 3 0,-4-2-7 0,-4 0 3 15,-7-1 0-15,-4 1-2 16,-6 0 2-16,-8 1 1 0,-3 3-3 16,-7 0 0-16,-6 1 1 15,-4 1 1-15,-5 2 1 0,-5 0-2 0,-3 0 0 16,-4 0-11-16,-3 0-29 0,0-1-23 15,-1 1 9-15,-1 0-21 16,-5 0-51-16,-10 0-41 0,-8 0-228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9:04:41.3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10691 4942 713 0,'-2'-2'0'0,"-1"2"240"16,0 0-198-16,0 9-26 0,-1 3 11 0,0 5 14 16,1 5-2-16,3-1-17 15,3 0-1-15,4 3-6 0,3-2 1 16,5-1-4-16,2 3-3 0,4-4-8 0,4-3 8 15,5-5-8-15,7-6-2 16,6-6 2-16,7-9 24 0,2-8-25 16,3-11 0-16,1-7 15 15,-1-8-15-15,2-8 0 0,0-6 21 0,0-9-21 16,1-5 0-1,0-6 14-15,0-6-10 0,2-4 1 0,3-2-2 16,-1-6-5-16,2 0 2 0,2 6 0 0,-8 9 1 16,-4 10 2-1,-5 13 0-15,-14 11-4 0,-4 8 0 0,-8 10 8 16,-9 7 13-16,-4 5 14 15,-3 7-8-15,-4 2-1 0,-2 6 2 16,-1 1-10-16,0 0-9 16,-2 7-2-16,0 12-9 0,-7 16-1 0,-2 15 8 15,-2 16 8-15,-5 12-7 16,0 8 6-16,-4 7-5 0,1 4-6 15,-1-2 0-15,-1-2 6 0,-1-2-7 0,3-9 2 16,3-6 3-16,0-12-8 16,4-8-1-16,2-10-4 0,3-8-7 15,-1-8 12-15,4-3-2 16,1-8 2-16,-1-9 7 0,6-1-6 0,-2-7-6 15,2-2 4 1,0 0-8-16,0-5 9 0,0-10 8 0,0-6-3 16,0-8-2-16,0-5 2 15,-2-9-3-15,-4-10 2 0,3-7 0 16,-4-6 5-16,-1-7-7 0,1-1 4 0,-2 2 0 15,-3 3-2-15,-1 5-3 16,-2 7 8-16,-1 5-10 0,0 6 8 16,-1 4 1-16,-1 9-7 15,2 9 6-15,-2 9 1 0,0 10-5 0,-3 5-1 16,-4 14 0-16,-4 12-6 15,-4 12 11-15,0 12-3 0,2 10 0 16,5 0-2-16,5 1 4 0,7-1-4 0,6-7 4 16,8-4-3-16,1-5-5 15,11-4 10-15,5-4-5 0,3-4-4 16,4-3 8-16,5-5-1 15,-1-6-4-15,7-7 1 0,0-4 1 0,4-6 0 16,3-2 1 0,3-7 4-16,-1-5-4 0,2-6 1 0,3-1 3 15,-4-9-7-15,1 0 4 16,-4-2 0-16,-4-2-2 0,-3 1 0 15,-4 5 7-15,-10 4-8 0,-3 5-127 0,-6 6-7 16,-6 2-69-16,-3 1-160 16</inkml:trace>
  <inkml:trace contextRef="#ctx0" brushRef="#br0" timeOffset="1050.001">11989 4857 811 0,'1'-11'0'0,"9"-2"167"15,3-4-82-15,3-4-1 0,5-3-16 16,1-1-13-16,2-3-2 15,2-4-21-15,1-2-18 0,-2-5-2 0,1-2 11 16,-2 2-7-16,-3 2-8 16,-3 1 3-16,-4 7-9 0,-3 6-1 15,-4 7 5-15,-4 12-4 16,-3 0-3-16,0 4 2 0,0 0 6 0,0 4-8 15,0 4-2-15,3 10 3 0,1 7 0 16,2 4 0-16,4 4 1 16,-2 2-2-16,-2 1 2 0,1-1 0 0,-4 0-1 15,-3-4 0 1,0 1 2-16,-7-3-3 0,-3-4 2 0,-1-1-2 15,-4 0 2-15,0-6-2 16,0 0 2-16,-1-3-2 0,3-3-11 16,4-3 8-16,1-4-12 15,5-5 14-15,2 1-1 0,0-1-14 0,1-1 10 16,6-4-5-16,2-6 5 0,5-2 11 15,2-4-3-15,1-5-2 16,2-3-2-16,2-3 4 0,1-6-2 0,4-4 2 16,0-1 2-16,3-2-5 15,1 1 3-15,-2 5-4 0,-1 6-4 16,-2 5 8-16,-4 9-2 15,-6 6-3-15,-3 3 5 0,-6 4 1 0,-2 2-4 16,-3 8-2-16,-3 8 3 0,-3 7-3 16,-5 5 7-16,-3 4-3 15,0 1 0-15,1-1 0 0,2-1 2 0,3-2-2 16,3-7 0-1,5 0 2-15,0-6-4 0,1-1-1 0,7-1 3 16,0-4 0-16,2-4 0 16,4-2 1-16,-1-4-1 0,2 0-2 15,3-4 0-15,-1-6 0 16,6-5 4-16,3-5 3 0,3-2-9 0,2-6 8 15,2-2-5-15,-3-5-1 0,-1-3 4 16,0 1-1-16,-6 2-2 16,-5 6 2-16,-7 8 4 0,-4 4-6 0,-7 6 2 15,0 5 5-15,-3 3 4 16,-5 3 3-16,1 10-12 0,-8 10-2 15,-3 11 0-15,0 12 4 16,-5 6-2-16,-2 9 5 0,-1 5 0 0,-1 10 0 16,-3 2-1-1,-1 6-1-15,-1 1-6 0,-2-5 4 0,1 4 1 16,2-6-5-16,0-9 4 0,4-3 3 0,0-7-8 15,1-6 4 1,1-4-5-16,2-7-3 0,-1-8 7 0,-1-6 0 16,-1-5-8-16,-3-6 10 15,0-5-4-15,-5-7-5 0,-3-2 7 16,1-12 0-16,-1-6-9 15,4-5 11-15,5-6 0 0,4-5-4 0,7-4-4 16,8-3-7-16,6-1-12 0,4-3 4 16,10 3-30-16,4 1-48 15,3 2-50-15,3 5-119 0</inkml:trace>
  <inkml:trace contextRef="#ctx0" brushRef="#br0" timeOffset="1530.002">12974 4661 894 0,'2'-11'0'16,"0"4"200"-16,-1 6-127 0,-1 1-10 0,0 0-26 16,0 14-35-16,-5 6 2 15,-4 9 17-15,-1 5-8 0,-4 0-8 16,1-4 6-16,-5-1-4 0,3-5-2 0,-1-6 7 15,5-1-8-15,1-7-4 16,2-3 0-16,6-2 9 0,-1-2-10 16,3-3-1-16,0 0 4 15,0 0-4-15,2-3 0 0,5-8 1 0,4-5-7 16,4-7 10-1,3-2-3-15,1-4-4 0,6-5 7 0,-1-2-2 16,3 0 0-16,1-3 0 0,1 5-1 0,-3 8-2 16,-4 7 6-1,-3 10-5-15,-2 8-2 0,-4 4 4 0,-2 14 0 16,-4 8 3-16,-6 9 5 15,-1 8-1-15,-8 4-2 0,-5 1 5 16,-2-2-3-16,-1-5-5 16,2-7 3-16,5-5-2 0,2-4-6 0,2-8-48 15,5-3-26-15,0-3-70 16,0-8-72-16,1-2-254 0</inkml:trace>
  <inkml:trace contextRef="#ctx0" brushRef="#br0" timeOffset="2410.003">13468 4635 742 0,'1'-11'0'15,"-1"3"276"-15,0 2-184 16,-7 4-27-16,-3 2-6 0,-4 8-17 15,-10 11-18-15,-4 9 3 0,-3 9-4 0,0 6-8 16,3 2-9-16,5-1 3 16,5-3-9-16,8-6 0 0,6-6 0 15,4-4 0-15,5-3-4 16,8-6 6-16,6-3-4 0,3-6-2 0,4-7 7 15,4 0-2-15,5-12-1 16,5-5 0-16,1-1 0 0,3-6-2 16,1-6 4-16,-1-5 2 15,-3-4-10-15,-3-8 11 0,-4-2-4 0,-2-9-2 16,-2-5 2-16,-2-2 3 0,-2-2-5 15,-4 0 1-15,-2 4 2 16,-7 6-3-16,-2 10 2 0,-4 14 0 0,-4 15-2 16,-2 8 2-1,-1 8 4-15,0 7 3 0,-8 15-1 0,-5 14-4 16,-8 19 9-16,-4 7 7 15,-2 8-10-15,-1 2-8 0,1-2 5 16,-1 0-1-16,1-2-8 0,0-8 5 0,2-6-1 16,4-11-2-16,3-11 2 15,7-6 5-15,2-7-8 0,3-5 1 16,3-4 2-16,2-2-2 15,1-5-28-15,4-1 7 0,6-1-1 0,4-11 14 16,5-3-14-16,5-8-5 16,1-8 12-16,3-5 6 0,3-3 0 15,0-4 14-15,2 4-5 16,-4 6-2-16,-3 7 6 0,-4 13-2 0,-8 7-1 15,-3 6-2-15,-1 9 7 0,-5 13-2 16,0 9 7-16,-4 6 1 16,-1 3-6-16,0-1 3 0,-1-4-9 0,-2-7-2 15,1-3 6 1,0-4-1-16,-1-4-2 0,0-3 0 0,0-1 0 15,1-4-45-15,-1-1-1 16,-1-1-59-16,-2-2-89 0,0-4-156 16</inkml:trace>
  <inkml:trace contextRef="#ctx0" brushRef="#br0" timeOffset="3310.004">14083 4661 669 0,'7'0'0'15,"3"1"243"-15,-2 12-154 0,1 8 4 16,-1 5-24-16,-1 7-27 15,-1 2-6-15,-5-1-4 0,-1 0-8 0,-1-3-1 16,-6-4 10-16,-1-5-15 0,-2-3 2 16,-1-3-5-16,-1-1-4 15,3-6-10-15,0-3 4 0,4-3-3 0,3-1-3 16,-1-2 2-1,2 0 4-15,1-4-7 0,0-6 0 0,5-3-19 16,5-5-3-16,3-4 6 16,5-3-8-16,1-4-14 0,0-3 14 15,2-2 10-15,1 2 5 16,0 1 11-16,0 7 0 0,-2 3 0 0,-1 7-2 15,-4 6 2-15,-3 3 0 0,-1 4-4 16,-4 2 4-16,-1 11 0 16,-1 7-5-16,-5 5 5 0,0 6 0 0,-6 0 0 15,1 2 4-15,-1-3-8 16,3-4 8-16,0-2-2 0,2-3-2 15,2-5-4-15,0-1 6 16,4-3-4-16,2-3 0 0,3 0 2 0,5-3 0 16,-1-5-1-1,2 0 4-15,-1 0-6 0,0-5 2 0,0-7 5 16,-5-3-7-16,-1-5 6 0,-4-3 2 0,-5-6-7 15,0-3 4 1,-2-2 3-16,-5 4-7 0,-1 0 4 0,2 5 1 16,1 2-3-16,4 4 12 15,1 3-11-15,1 2-2 0,6-3-3 16,2 6 3-16,3-1-1 15,3 1 4-15,3 7-4 0,2 1-2 0,0 3 5 16,0 5-2-16,-1 7-3 0,0 4 6 16,-4 5-3-16,1 3 2 15,-4 0 17-15,-3 5-9 0,0 1-7 0,-3 0 6 16,-3 2-5-16,2-1-4 15,-4-6 2-15,0-1 3 0,-1-3-1 16,-4-4-2-16,-3 0 2 16,-2-3-3-16,0 0 0 0,1-1 7 0,1-1-8 15,2-3 2 1,0-1 3-16,2-6-6 0,3-1 4 0,0 0 0 15,0-1-2-15,0-4 0 0,0-1 31 0,2-7-34 16,6-5 6 0,1 0-6-16,5-6-1 0,3-2 4 0,2-4 0 15,3-2-23-15,2-3 14 16,2-3 6-16,2 3-6 0,0 1 6 15,0 6 4-15,-3 5-2 16,0 2 2-16,-5 11-1 0,1 3 0 0,-3 5 0 16,-3 2 15-16,-4 8-11 15,-2 5 2-15,-4 9-1 0,-3 5-4 16,-3 4 14-16,-6 5-1 0,-5-2 0 0,-1-2 1 15,0-3-6-15,2-4-5 16,0-4-2-16,4-2-1 0,0-1-1 16,2-4 0-16,1-2 0 15,3-2-60-15,0-7-7 0,1 1-28 0,0-2-117 16,0-3-200-1</inkml:trace>
  <inkml:trace contextRef="#ctx0" brushRef="#br0" timeOffset="4410.006">15193 4759 866 0,'0'-13'0'15,"-4"6"235"-15,-3 2-127 0,-3 5-28 0,-4 6-27 16,-2 15-41-16,-2 8-1 15,-1 9-4-15,3 1 3 0,3 0 6 16,5-3-9-16,6-4-6 0,2-3 6 0,0-3-6 16,8-6-2-16,1-3 2 15,2-2 1-15,2-4-2 0,1-3 0 16,0-2-3-16,-1-5-4 15,1-1 12-15,-3-6-9 0,1-3 2 0,-2-8 4 16,-3-4 0-16,-2-4-3 16,-1-6 2-16,-2-1 7 0,0-7-9 15,0-4 0-15,-2 0 1 0,3 4 0 0,-3 5-5 16,1 9 5-16,-1 8-12 15,0 8 15-15,0 3-3 0,0 3 0 16,2 2 0-16,-2 1-1 16,2 0-14-16,6 3 8 0,3 3 8 0,5 0-2 15,4-1-6 1,1 2-9-16,4-4-6 0,3 0 19 0,-3-1 0 15,4 1-3-15,-5-3 9 16,-3 3-2-16,-2 1-2 0,-6 0 1 16,-5 3-1-16,-5 4-5 0,-3 4 10 0,-3 5-2 15,-8 7-2-15,-1 2 0 16,-4 2 5-16,3 0-4 0,2-6 0 15,1-1 1-15,3-4-1 16,1-4 10-16,2-3-3 0,3-1-1 0,1-3 2 16,0-4-6-16,0 0-3 15,3-3 0-15,2-2 4 0,4 0-4 16,4-8 0-16,4-2 7 0,2-5-9 0,2 0 4 15,0 0 0-15,3-5-3 16,0-4 2-16,1-3 3 0,-1-5-8 16,-2-5 8-16,-1 2-6 15,-2 1-4-15,-2 6 3 0,-7 7-1 0,-2 9 1 16,-6 4 6-1,0 7-2-15,-2 1-4 0,0 10-6 0,-6 10 7 16,-1 9 1-16,-2 3 2 16,-1-1 3-16,3-2-7 0,2 0 6 15,3-4-2-15,2-4-2 0,0-4-3 0,7-2 4 16,2-3 0-16,2-5 0 15,3 0 0-15,3-3-1 0,3-3 1 16,0-1 0-16,6 0 0 16,-1-7 0-16,2-3 2 0,-3-4-2 0,0-5 0 15,-5-4 0-15,-1-4 0 16,-5-6-1-16,-5 0 2 0,-1-3-2 15,-3 1 2-15,-2 6-4 16,-1 7 3-16,-1 8 0 0,0 5 9 0,0 3-14 16,0 4 9-16,0 2-5 0,0 0-6 15,1 7 1-15,2 10 5 16,3 7-4-16,-2 8 7 0,3 4-4 0,0 3 0 15,-2 2 4 1,0-2 14-16,-4-1-10 0,1-3 9 0,0-1-7 16,-1-4-9-16,1-5 2 15,0 1 2-15,-2-7-5 0,0-3 2 16,-1-2 1-16,-8-5-2 0,-6-3-29 0,-9 0-14 15,-3-4-76-15,-7-2-41 16,-4 0-138-16</inkml:trace>
  <inkml:trace contextRef="#ctx0" brushRef="#br0" timeOffset="4850.006">16820 4374 865 0,'23'0'0'0,"8"0"224"15,5 0-137-15,8-4-32 0,5-2-11 0,6-2-1 16,4-1-17-16,-1-3-12 0,-2 2-5 15,-4-2 3-15,-9-1-4 16,-9 5-7-16,-10-2 7 0,-10 7-5 0,-7 1-5 16,-6 0 4-1,-1 2-4-15,-8 5-103 0,-5 4-27 0,-7 5-33 16,-1 0-158-16,-5-1-143 15</inkml:trace>
  <inkml:trace contextRef="#ctx0" brushRef="#br0" timeOffset="5060.007">17131 4470 701 0,'0'23'0'16,"0"9"303"-16,-7 6-192 16,-4 7-33-16,-2 6-17 0,-5 7-12 15,-3 0-10-15,-2 1-14 16,-2-8-12-16,5-6-6 0,2-6-1 0,2-5-9 15,5-8 6 1,2-2-3-16,1-6 0 0,4-4-20 0,3 0-23 16,1-4-44-16,2-3-18 0,6-2-46 0,4-5-197 15</inkml:trace>
  <inkml:trace contextRef="#ctx0" brushRef="#br0" timeOffset="5560.007">17555 4541 743 0,'3'-3'0'0,"-3"3"253"16,-3 8-184-16,-4 14 8 0,-6 14 12 0,-2 11-44 16,-1 7-14-16,-1 2-7 15,3-4-5-15,1-1-3 0,-1-4-7 16,2-9-2-16,1-4-6 15,2-7-1-15,2-10 0 0,4-2 6 0,0-7-7 16,1-5 2 0,2-1 0-16,-1-2-1 0,0-2 0 0,1-7 13 15,0-7-14-15,1-8 2 0,3-5 2 0,0-4-4 16,4-8 1-1,5-3 0-15,4-7 0 0,4-10-1 0,6-2 0 16,4-3-4-16,1-2 7 16,1 8-1-16,-6 8-2 0,-4 14 2 15,-7 14 1-15,-5 14 2 16,-1 5 0-16,3 5-2 0,3 12 1 0,2 8 5 15,4 11 2-15,1 6-4 16,-1 5 0-16,-1 3-4 0,-1 5 1 16,-1-1 8-16,0 2 4 0,-5 1-10 0,-4-3 0 15,-6 2-4-15,-3-4-1 16,-8-4 0-16,-8-2 9 0,-7-5-13 15,-4-7 7-15,-9-5-3 16,0-5 0-16,-4-5 0 0,-4-5 0 0,-1-4 0 16,1-4-18-1,-1-1 1-15,5-5-14 0,4-3-2 0,6-3-24 16,7 4-48-16,6-3-9 0,6-1-49 0,6 2-156 15,4-5-108 1</inkml:trace>
  <inkml:trace contextRef="#ctx0" brushRef="#br0" timeOffset="6210.008">18239 4606 978 0,'0'-1'0'0,"0"1"161"16,-2 12-95-16,-6 8 18 15,-5 11-18-15,-2 8-21 0,-2 3-15 16,1-2-9-16,2-1-2 16,3-4-2-16,-1-6-6 0,2-1-1 0,-1-6-5 15,0-5-3 1,3-2 1-16,-2-6-3 0,1-3 0 0,2-2 9 15,-1-1-10-15,5-3 2 16,1 0 1-16,2 0-13 0,0-8 4 16,8-6-12-16,2-4-1 0,5-8 10 0,3-3-5 15,0-7 2-15,5-8 7 16,1-2 8-16,3-7-4 0,1-3-1 15,2 3 2-15,-1 2-5 16,-5 10 12-16,-3 12-5 0,-5 12-2 0,-2 9 0 16,-2 8 0-16,-1 13-8 15,0 7 11-15,-3 15 19 0,-4 8-9 16,-4 7 4-16,0 2-3 0,-7-2-3 0,2-5 0 15,0-1 0-15,1-10-7 16,-1-6 1-16,2-8-2 0,-2-5-2 16,1-6 0-16,3-4 6 15,-1-4-6-15,2-1 0 0,0 0 8 0,0-6-11 16,0-5-5-1,7-4-11-15,2-9-1 0,5-5 10 0,3-6 1 16,4-5-2-16,3-6 8 16,5-2-4-16,0-5-7 0,5-6 9 15,0 1-3-15,-1 4 6 0,0 8 4 0,-7 17 3 16,-6 10-5-16,-3 17-5 15,-3 4 6-15,-1 14 12 0,-3 11 6 16,-5 7 0-16,-5 8 1 16,-1 8-1-16,-10 6-3 0,-6 5-1 0,-5-1-2 15,-2 1-2-15,2-1-6 16,0-4-1-16,2-4 1 0,2-4-10 15,2-5-7-15,2-2-32 16,-1-5-47-16,1-5-32 0,-1-7-75 0,-2-8-403 16</inkml:trace>
  <inkml:trace contextRef="#ctx0" brushRef="#br0" timeOffset="7750.01">10121 11132 876 0,'-3'-4'0'0,"3"3"245"0,0 1-185 16,0 0-42-16,0 4-19 16,0 7-8-16,-2 7 7 0,-1 7 4 15,1-3 13-15,0-3-5 16,2-2 7-16,-3-5 3 0,2 1 7 0,0-1-7 15,-2-2-2-15,3 3-7 16,0-2-4-16,0 0-5 0,0 0-3 16,0 0 2-16,2-3 1 0,3 1-3 0,4-4 2 15,5-2 0-15,4 1-1 16,4-2 0-16,9-2 2 0,5 0-3 15,6-2 2-15,5-2 2 16,5 1-3-16,7 1 0 0,3 0 1 0,4 1-1 16,4-1 0-1,-1 1 1-15,-2 1-1 0,-4 0 0 0,-5-2 3 16,-6 1-3-16,-3 0 0 0,-5-1 24 0,-7 1-7 15,-6-2-3 1,-6 0 5-16,-9 2 1 0,-4 1-4 0,-5-3-3 16,-5 1 5-16,-1 1-1 15,0-1-4-15,-1-2-4 0,3-1 1 16,-3-3-6-16,0 1-4 15,1-3 0-15,0 0 12 0,-1 0-7 0,0-3 6 16,0-4 2-16,0 4-9 16,0-6 1-16,-2 2-1 0,2 0-4 15,-4 0 0-15,4 1 4 0,-1 3-4 0,1 0 0 16,0 0 0-16,0 4 0 15,0-1 0-15,0 2 3 0,0 4-4 16,0 1 2-16,1 0 2 16,-1 1-5-16,0 2 2 0,0-2 0 0,0 2-87 15,0 0 5 1,-1 0-57-16,-3 13-109 0,-1 3-59 0,1-2-70 15</inkml:trace>
  <inkml:trace contextRef="#ctx0" brushRef="#br0" timeOffset="8700.012">11675 11151 748 0,'1'-3'0'0,"-1"3"245"0,0 0-191 16,0 3-25-16,-3 9-21 0,-4 7-1 15,-2 5 19-15,2 5-3 16,-1-1-18-16,2-1 26 0,2-2-4 0,1-3-15 15,3-3-1 1,0-3 3-16,2 0-10 0,2-3 4 0,3-2-4 16,-2-1-5-16,2-1 2 15,0-4 5-15,1 2-8 0,2-3 4 16,8-3-1-16,2 1-2 0,9-2 2 0,5-4 4 15,4-3-7-15,5-1 4 16,0-4-6-16,1 3 3 0,3-5 2 16,4-2 0-16,-2 3-1 15,2 1 0-15,-2 3 23 0,-5 0-16 0,-3 2 0 16,-6 5-5-16,-7 2-4 15,-2 0 4-15,-4 2-1 0,-3 1-1 16,0 1 0-16,-2-2-2 16,-1 1-8-16,-1-2 12 0,-1-1-3 0,-1 0-3 15,1 0 7-15,-1-1 0 0,1 1-6 16,-1-2 3-16,-2 1 4 15,-3 1-8-15,0-1 5 0,-3 0-1 0,-3 1 0 16,-2 0-1 0,0 0 1-16,0 0 0 0,0 0 0 0,0-4 6 15,0 1 13-15,0-1 4 16,0-3-10-16,0 3 16 0,1 0-12 15,1-2-12-15,0-1-5 16,1 1 0-16,0-6 3 0,1 4-3 0,-1-4 0 16,-3-5 3-16,1 3-3 0,-1-5 0 15,0-3 9-15,0-1 0 16,-1 0 11-16,1-5-13 0,-3 1-4 0,1-1 5 15,0-1-1-15,-1 2-3 16,0-1 1-16,3-1-1 0,0 0-5 16,0-1 2-16,0 7 1 15,-2 3-1-15,0 7 1 0,-1 4 1 0,0 5-6 16,0 4-33-16,-1 1-40 0,-1 17-75 15,0 6 4-15,4-3-126 16</inkml:trace>
  <inkml:trace contextRef="#ctx0" brushRef="#br0" timeOffset="9460.013">12895 11088 751 0,'2'-9'0'0,"-1"1"223"0,-1-1-189 15,0 4-14-15,-4-2-1 16,0 4 1-16,-2 3-7 0,-2 3-6 16,-3 11-9-16,-1 8 1 15,1 8 2-15,1 4 13 0,4 1-9 0,4 2 1 16,2-4-4-16,0-2-3 0,5-2 2 15,2-2 0-15,0-4-2 16,2-3 2-16,2-5 0 0,1-2 4 0,3-4 13 16,3-1 0-16,7-2 0 15,5-3-3-15,5-3-10 0,7 3-8 16,4-3 6-16,4-3-1 15,4-1-3-15,4-5 2 0,4-2 1 0,1-1 5 16,2 1 16 0,0-2 5-16,-9 1 1 0,-2-1-14 0,-7 2-3 15,-7 0 0-15,-6 2-2 0,-6 0-4 0,-9 5-6 16,-5-1 0-1,-4 4 5-15,-5 0-6 0,0-1 2 0,1 2-1 16,-1 0-8-16,0 0 7 16,0-3-3-16,0 3 0 0,-1-1 8 15,-1 0-4-15,-3 1-1 16,0 0 2-16,3 0 2 0,-3 0-2 0,0 0 12 15,0 0 2-15,0-3 11 16,-3-4-2-16,0 0-20 0,-1 1-5 16,0 0 2-16,-1-4 15 0,3 1-12 0,-2-3 5 15,2-3-6-15,1-1-6 16,-3-4 6-16,3-4 0 0,-2-3-5 15,1-3 4-15,1-2-4 16,-1-1 1-16,0-1 2 0,2 1-1 0,-1 4 0 16,1 7 0-1,0 3 2-15,1 7-3 0,1 2-16 0,1 1-26 16,3 3-43-16,1 2-8 0,1 1-58 0,2 1-167 15,-3-1-119 1</inkml:trace>
  <inkml:trace contextRef="#ctx0" brushRef="#br0" timeOffset="10260.014">14027 10989 766 0,'0'-4'0'0,"2"4"219"15,0 0-194-15,2 8-20 16,1 9 30-16,0 5-3 0,0 7-14 0,0 4-10 16,0-2-4-16,0-1-4 15,-1-5 0-15,2-2 5 0,0-1-8 16,-1-4 6-16,-1-4 2 0,2-2 3 0,-3-2 1 15,1-3-3-15,0 1-7 16,-1-2 2-16,0-1 3 0,2 0-4 16,1-1 0-16,2-3 3 15,3 2-5-15,4-3 4 0,6 0 2 0,6-4-5 16,6-1 2-16,5-3 5 15,5 3-7-15,5-1 2 0,4 1 21 16,-1 1-4-16,2 1 3 16,-1 1-6-16,-1 2-6 0,1-1 0 0,0-2-1 15,-1 3-5-15,-4-3-1 0,-1 2 0 16,-6 1-4-16,-6-1 4 15,-5-2 1-15,-7 1-4 0,-2 2 2 0,-6 0 2 16,0 0-4 0,-4 0 2-16,0 0-3 0,-2 3 0 0,-2-3 4 15,-2 1 1-15,1 0-6 16,0-1 6-16,-2 1-2 0,1-1-2 15,-3 0 2-15,-1 0 6 16,0 0 24-16,0-3 13 0,0-2-9 0,0-3-28 16,0-1 3-16,-2 0 0 0,0 1-4 15,-1-4 1-15,2-1-8 16,0-2 1-16,0-3 0 0,0-2 6 0,1-3-8 15,1-5 4-15,4 0 0 16,-2-5-3-16,2-2 2 0,-2 3 4 16,-1-5-5-16,-1 5 0 15,-1 3 14-15,0 1-14 0,0 7 0 0,0 4 6 16,0 5-10-16,0 5 4 0,0 7 0 15,0 2-126-15,-3 6-19 16,-1 6-5-16,-1-2-166 0,-1-6-371 0</inkml:trace>
  <inkml:trace contextRef="#ctx0" brushRef="#br0" timeOffset="12100.016">14531 12139 682 0,'-4'-20'0'0,"4"-2"151"16,0-2-112-16,4 2-20 0,2-4-2 0,-1-1-2 15,1 0 2 1,0-2 1-16,-2-2 5 0,-2 4-1 0,0 1 15 16,-2 4-5-16,0 7 7 15,-2 2 6-15,0 6-9 0,1 3-2 16,1 3-5-16,0 1-15 0,0 0-10 0,0 0 2 15,0 0-4-15,0 0-3 16,0 0 2-16,-2 0 19 0,2 0-6 16,0 0 11-16,0 0-9 15,0 0-7-15,0 0 3 0,0 1-8 0,0-1-4 16,0 3 0-16,0 1 8 15,0 6-4-15,2 7 5 0,-2 2-2 16,0 3-5-16,0 0 5 16,1 0-4-16,-1 1-2 0,0 0 3 0,0 4-3 15,0 2 2-15,-1 6 11 0,-3 4 3 16,-2-1 2-16,1 2-5 15,2-2-5-15,1-3-5 0,3-3 0 0,-1-6-2 16,2-5-1 0,3-3 1-16,-2-3-2 0,2-4 0 0,0-2 0 15,-1-1 4-15,-1-2-4 16,0 2 0-16,-2-2 5 0,2-1-8 15,-2-1 6-15,-1 1-2 16,0-1-2-16,0-1-27 0,0-1 2 0,-1 0-21 16,-4-1-6-16,0-1-29 0,0 0-53 15,-1-3-35-15,2-2-225 16</inkml:trace>
  <inkml:trace contextRef="#ctx0" brushRef="#br0" timeOffset="12760.017">14708 12251 793 0,'6'-14'0'0,"-6"5"184"0,1 4-138 0,-1 4 15 16,-4 4-17-16,-4 15-35 0,-5 14-9 15,-3 11 0-15,-2 7 26 16,0 1-15-16,-3 0-4 0,4-6-5 0,0-4-3 16,1-6 2-16,4-8 2 15,1-8-3-15,3-6 0 0,3-8 2 16,1-2-1-16,4-3 8 15,-1 0 22-15,-1-3 2 0,2-5-13 0,-1-5-5 16,-1-6 8 0,-1-3 5-16,-1-2-9 0,-1-2-1 0,-1-1 5 15,-2-2-7-15,-1 0-12 0,-1-3-2 0,-2 2 0 16,0 5-3-1,1 4 1-15,-3 8 0 0,1 7-77 0,1 6-6 16,0 6-51-16,1 5-166 16,-1 2-224-16</inkml:trace>
  <inkml:trace contextRef="#ctx0" brushRef="#br0" timeOffset="13360.018">13674 13851 598 0,'-1'0'0'0,"1"0"160"0,0 0-77 16,4 0-8-16,2 0 2 0,8 0-12 0,7 0-14 15,6 0-19-15,11 0 1 16,-3-5-3-16,5 2-9 0,-5-1-11 15,-1 2-5-15,-6 2-4 16,-6-3-2-16,-5 1-5 0,-2 0-10 0,-3-1-9 16,-2 1 3-16,-3 2-11 15,-4 0-23-15,-3 0 2 0,-3 2-21 16,-9 5-83-16,-7 1 39 0,-5 2-138 0</inkml:trace>
  <inkml:trace contextRef="#ctx0" brushRef="#br0" timeOffset="13550.019">13646 14047 665 0,'22'0'0'16,"5"0"286"-16,5-2-205 0,6-3-8 15,2-2-19-15,2 1-16 0,-3 0-12 0,-4 1-18 16,-5 3-7-16,-9 1-2 15,-7 1-38-15,-4 0-4 0,-6 1-37 16,-2 3-37-16,-2 0-160 16</inkml:trace>
  <inkml:trace contextRef="#ctx0" brushRef="#br0" timeOffset="14610.02">14744 13650 797 0,'-3'-9'0'16,"-2"8"235"-16,-3 1-176 15,-4 0-49-15,-5 6 12 0,-2 6 8 16,-3 5 0-16,0 6-13 16,-1 7-1-16,-1 1-7 0,2 6 1 0,1 1-8 15,4-1-4-15,3 4 4 0,5-3 1 16,7-4-4-16,5-2-31 15,10-5 17-15,8-8 0 0,7-2 7 0,6-7 5 16,4-5 1 0,3-1 4-16,0-4 2 0,-1-2-5 0,-2-10 2 15,-1-1 1-15,-3-3-3 16,-2-4 2-16,-5 1-1 0,-3-5-3 15,-1 1 4-15,-7-3-2 16,0-2-7-16,-3 1 8 0,-5-1 0 0,-3-1-8 16,-5 3 8-16,0 5 0 0,-8 7-3 15,-2 6 5-15,-6 8-4 16,0 2-5-16,-7 13 8 0,0 7-2 0,1 4 1 15,0 3 0-15,1 1 4 16,3 0-2-16,3 0 1 0,6-1-3 16,5-4 0-16,4-2 0 15,5-1 0-15,7-5-1 0,4 0 1 0,4-5 0 16,3-6 0-16,3-2 1 0,3-1 0 15,1-3-1-15,0-3 0 16,1-7 21-16,0-2-13 0,-1-5 8 0,0 0-12 16,0-5 5-1,1-5-4-15,0-2 2 0,0-5-11 0,0-4 8 16,-6-6-3-16,2-2-1 15,-3-5-3-15,-3-2 2 0,-2 1-2 16,-3 0 5-16,-3 5 0 16,-2 5-2-16,-5 7 0 0,-4 10 3 0,-2 11-4 15,0 10 2-15,-8 4 38 0,-3 17-37 16,-10 16-2-16,-4 12 0 15,-1 13 0-15,-2 5 5 0,0 1-3 0,2 2-1 16,1-3 2-16,1-5-3 16,8-8 0-16,5-7-5 0,5-8-16 15,6-5 1-15,10-5 9 16,2-6 6-16,6-3 1 0,6-6 4 0,0-6 0 15,6-4 2 1,-2-3-2-16,0-7 11 0,3-5-5 0,-2-6-1 16,-1-4-1-16,-1-5-7 0,-1-6 6 0,-4-3-2 15,1-7-2 1,1-7-4-16,-2-2-4 0,3-2-4 0,-1-5 3 15,-1 5-3-15,0 0 2 16,-3 4 6-16,-6 9 5 0,-3 8 0 16,-7 12 0-16,-4 7 9 15,0 10 8-15,-9 7 6 0,-7 10-19 0,-8 20-7 16,-5 13 6-16,-2 14 1 0,0 6 3 15,2 9-1-15,4 1-3 16,4 2-4-16,5-7 2 0,5-8 2 0,7-9-4 16,4-10-17-16,2-7-6 15,7-3-18-15,4-6-5 0,2-6-11 16,3-2-13-16,1-2-42 15,2-6-56-15,4-4-85 0</inkml:trace>
  <inkml:trace contextRef="#ctx0" brushRef="#br0" timeOffset="15230.021">16353 13443 858 0,'-12'0'0'0,"-2"10"167"16,-3 2-84-16,-4 4-32 0,-1 1-17 16,-1 2-8-16,-1 1-13 0,1 4-10 0,1-2-4 15,4 0-5-15,2 3-22 16,3 3-16-16,3 3 6 0,3 1 0 15,4-3 7-15,3 0 18 16,5-3 12-16,7-2-2 0,7-2 4 0,2 0 3 16,3-2 4-1,-1 1 7-15,-5 0-7 0,-4-2-3 0,-6-2 4 16,-4 1 2-16,-4-3-3 0,-6-1 3 0,-8 1-5 15,-4-1-4 1,-4 0 0-16,-7-1 0 0,0-3 0 0,-1-3-1 16,1 2 0-16,5-1-1 15,1-4 0-15,6-1 0 0,7-1-38 16,5-2 23-16,2 0-7 15,6-2 6-15,6-5-20 0,4 0 18 0,5-3 15 16,4-2 5-16,4 0-3 16,3-1 2-16,2-1 0 0,2 0 1 15,0 1 1-15,2-3 0 0,-2 1-1 0,0-2-3 16,0 0 2-16,-3 0-2 15,-3 0-9-15,-5 0 10 0,-7 3 0 16,-4 2 6-16,-6 4 24 16,-3 4 23-16,-2 3 13 0,0 1-19 0,-5 0-25 15,-2 8-19 1,-5 6-2-16,-1 6 1 0,1 1-2 0,1 1 0 15,4 0 1-15,0 0-1 16,2-3-3-16,0 1 2 0,4-4-41 16,-2-2 17-16,1-3-6 0,2-2-6 0,0-4 17 15,0-1 2-15,0-3-38 16,0-1-72-16,2-1-115 0</inkml:trace>
  <inkml:trace contextRef="#ctx0" brushRef="#br0" timeOffset="15360.021">16534 13457 726 0,'7'-12'0'0,"-1"6"7"15,1 5-9-15,-3 1-281 0,3 0-165 0</inkml:trace>
  <inkml:trace contextRef="#ctx0" brushRef="#br0" timeOffset="15930.022">16599 13747 778 0,'0'0'0'0,"0"0"216"0,0 1-157 0,0 1-19 15,4-1-20-15,6 3 5 16,4 0-10-16,3 2-10 0,-1 5-3 15,4 2-4-15,-2 3 4 16,-1 4 2-16,-2-3-7 0,-3 2 6 0,-3 0-1 16,-5 1 1-16,-4-1 21 0,0 0-1 15,-4 0-9-15,-5 2 0 16,0 1-8-16,-6 1-4 0,0-1 4 0,-6-1-4 15,1-1-4 1,-5 1 2-16,3-2-1 0,1-3-21 0,5-2 14 16,5-4 2-16,5-5 2 15,5-1 5-15,1-3-2 0,4-1-12 16,7 0 19-16,4-6-4 0,7-1-4 0,1-5 4 15,5 0 1-15,2 1-4 16,5-4 2-16,2 2-2 0,0-4 3 16,3-2 8-16,1 2-2 15,-2-5-2-15,-4-2 0 0,-3 0-1 0,-8-3-3 16,-2-2-1-16,-4 1 3 15,-6 1-6-15,-6 2 4 0,-4 5 0 16,-2 4-4-16,-7 7 4 16,-1 4 10-16,-6 2-7 0,-2 3 1 0,-2 9-2 15,-4 8-1-15,-2 6 7 0,1 11-6 16,-1-1-3-16,7 1 5 15,5 0-4-15,5-5-3 0,5 0 2 0,2-3 0 16,6-2-1 0,6-3 0-16,4-3 2 0,6-3-2 0,6-2 0 15,5-4 0-15,0 3-52 16,2-5-1-16,-1 1-38 0,-3-3-152 15,-3-3-188-15</inkml:trace>
  <inkml:trace contextRef="#ctx0" brushRef="#br0" timeOffset="16360.022">14933 14775 833 0,'2'1'0'16,"11"-1"133"-16,8 0-52 16,10-3-5-16,7-2-15 0,13-3-18 0,10-2 2 15,13 0-15-15,10 0 0 0,9-1-4 16,9 0 3-16,5 1-3 15,5-1 2-15,5 0-7 0,0-3-2 0,-1 3-9 16,-9-2-3-16,-10 1-5 16,-7 1-4-16,-9 0 4 0,-5-1 1 15,-8 3-5-15,-7 1-11 16,-7 5-14-16,-9 0-17 0,-10-1 2 0,-9 2 1 15,-11 1-8 1,-9 0 7-16,-8 1-19 0,-15 0-27 0,-10 0 14 16,-11 6-33-16,-7 0-112 0,-7 0-21 0</inkml:trace>
  <inkml:trace contextRef="#ctx0" brushRef="#br0" timeOffset="16660.023">15102 14913 872 0,'8'0'0'0,"13"0"164"0,10 0-51 16,11-4-40-16,8-3-15 15,9-1 5-15,12 1-16 0,10-3-29 16,8 3 0-16,6-5 7 15,4 0 0-15,4 0-1 0,-3-1 4 0,0 3-9 16,-9-1 1 0,-6 3-1-16,-5 3-8 0,-11 1-1 0,-9-1 2 15,-10 2-9-15,-11-1-1 0,-10 3-1 0,-10 1-2 16,-8 0-61-1,-6 0 13-15,-5 0-27 0,-6 0-51 0,-10 3 14 16,-9 2-86-16,-8-3-362 16</inkml:trace>
  <inkml:trace contextRef="#ctx0" brushRef="#br0" timeOffset="22880.032">12338 8693 577 0,'0'-14'0'0,"0"5"213"0,1 3-113 16,-1 0-41-1,0 4-13-15,0 2-15 0,0 0-9 0,-1 0-13 16,-5 14-11-16,-5 6-3 0,-6 20 10 0,-4 12 14 15,-7 9-9 1,1 11 8-16,-1 5-4 0,-1 6 0 0,2 3 4 16,-1-1-6-16,-1-5 1 15,3-2-6-15,0-5-2 0,1-3-4 16,-1-5 5-16,3-6-7 15,0-11 2-15,8-7 4 0,5-12-5 0,2-7 0 16,2-6 0-16,1-5 3 16,1-2-3-16,1-6 0 0,3-2 0 15,0-1-16-15,-1 0-11 0,1-4-20 0,0-4-51 16,0-9-175-16,4-5-129 15</inkml:trace>
  <inkml:trace contextRef="#ctx0" brushRef="#br0" timeOffset="23210.032">11885 8782 1034 0,'4'0'0'0,"6"7"73"16,-1 5-72-16,4 7 54 0,1 8-26 0,-1 8-2 16,5 10 2-16,1 6-2 15,3 3 5-15,3 4-2 0,3-4-7 16,1-1 3-16,1-6-6 0,0-2-8 0,0-5-6 15,-1-4 4-15,2-2-5 16,-1-5-2-16,1 0 3 0,0-4-4 16,-2 1-4-16,-1-2 4 15,-2-1 2-15,-6 0-6 0,-4-2-37 0,-4-1-13 16,-10-3-34-1,-2 0 10-15,-9-3-12 0,-5 1-30 0,-6 0-79 16,-3-2-77-16</inkml:trace>
  <inkml:trace contextRef="#ctx0" brushRef="#br0" timeOffset="24310.034">11069 8756 619 0,'-1'9'0'0,"-8"11"0"0,-5 8 46 0,-6 8 19 15,-6 9 12 1,-2 10-6-16,-2 4-11 0,-1 11-10 0,-1 5-12 15,2 2-2-15,-1-2-5 16,4-3-10-16,1-5-13 0,1-3-7 16,2-4 3-16,-1-4 0 15,1-5-7-15,1-2 2 0,4-11-10 0,3-5-11 16,5-8 7-16,3-8-4 0,5-5-9 15,0-3 12-15,2-6-21 16,0-2-26-16,2-1-51 0,-1 0-13 0,0-5-131 16</inkml:trace>
  <inkml:trace contextRef="#ctx0" brushRef="#br0" timeOffset="24680.034">10468 8915 810 0,'0'0'0'0,"1"5"50"0,2 2-30 15,1 4 37-15,2 3-11 16,4 3 7-16,0 4-4 0,7 6-15 16,2 6-8-16,4 4 4 0,2 7-3 0,3 2 7 15,3 5-2-15,2-1-1 16,3-2 15-16,3 0-8 0,0-3-15 15,1 1-7-15,1 0-3 16,-4-1-3-16,-2 1-4 0,-4-2-1 0,-4 0-2 16,-4-3-3-1,-3-3 0-15,-2-8 4 0,-5-7-6 0,-3-6 0 16,-5-6 2-16,-5 3-98 0,-4 0 3 0,-8 1-35 15,-8-5-195 1,-1-8-381-16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9:06:55.79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7578 9510 257 0,'2'-6'0'0,"-2"1"20"0,0-3-14 0,2 1-4 16,-2 0 3-1,0 1-4-15,0 0-2 0,0 1-19 0,0 2-18 16,0 0-38-16</inkml:trace>
  <inkml:trace contextRef="#ctx0" brushRef="#br0" timeOffset="560">7619 9240 675 0,'0'0'0'0,"0"0"207"16,0 0-114-16,0 0-30 0,0 7-32 0,0 12-33 15,-5 19 4-15,-1 15 7 0,-3 18-8 16,4 7 7-16,-1-1-5 15,2 5-6-15,0-4 6 0,0-6-1 0,0-1-3 16,-1-8 2 0,1-5-6-16,0-7-11 0,-1-8 15 0,3-9 0 15,1-5-6-15,-2-7 13 16,3 0-12-16,0-6-28 0,0-3 2 15,3-4-4-15,-2-7-31 16,3-2-24-16,-1-9-49 0,1-6-62 0</inkml:trace>
  <inkml:trace contextRef="#ctx0" brushRef="#br0" timeOffset="940.001">7636 9218 558 0,'-7'-3'0'0,"-2"6"202"0,-4 15-159 0,-4 12-6 16,-2 14 19-16,-4 10-2 0,-4 10-20 0,1 4-13 16,-3 0-7-1,2-3-11-15,0-4-5 0,2-8 4 0,-1-7 3 16,4-8-6-16,5-14-45 15,4-10 20-15,3-9 8 0,5-5 16 16,5-13-13-16,0-9-33 16,8-12 43-16,6-6 3 0,5-7 4 0,1 1 11 15,2-3 5-15,2-2 16 0,2-2 10 16,1-4-11-16,-1 0 9 15,3 5-12-15,-3 8-4 0,-2 15 0 0,-5 14 8 16,-3 15 1-16,-1 10-17 16,-2 19 13-16,3 15-1 0,-2 12-4 15,2 9-13-15,-2 0-5 16,1-3-11-16,2-11 6 0,0-7-6 0,1-7-90 15,2-8 7 1,0-6-85-16,2-8-293 0</inkml:trace>
  <inkml:trace contextRef="#ctx0" brushRef="#br0" timeOffset="2570.003">14678 10149 748 0,'1'-2'0'0,"-1"-1"208"0,0 3-126 16,0 0-8-16,-7 0-45 15,-4 0-20-15,-6 12-10 0,-7 5 1 16,-5 4 0-16,-4 7 3 15,-4 6-1-15,-6 2-1 0,-4 5-2 0,-4 4 2 16,0-2 1-16,0 0-3 0,4-2-1 16,5-2 5-16,4-1-6 15,5-6-43-15,2-4 19 0,7-7 3 0,4-5 16 16,4-3 3-16,3-5 1 15,6-5 8-15,3-3-4 0,3 0 0 16,1-3 0-16,1-8 3 16,7-4-3-16,2-4-30 0,3-2 22 0,1-2-17 15,3-5 5-15,1 0 2 0,-2 0 5 16,1-4 16-16,-1 3-2 15,-1 0 1-15,-2 6 15 0,-4 5-2 0,-2 6 13 16,-5 7-3 0,-2 5-6-16,0 5-4 0,-8 14-1 0,-5 13-6 15,-8 9 3-15,-3 5 2 16,-2 4-2-16,-2 1-7 0,4-6 3 15,0-8-3-15,8-7-4 16,6-11 0-16,3-6 11 0,7-5-13 0,0-4 4 16,7 0-1-16,6-4-4 0,8-2 6 15,6-10-1-15,6-3-4 16,3-3-70-16,2-1 2 0,0 0-91 0,-2 0-43 15,-4 0-66-15</inkml:trace>
  <inkml:trace contextRef="#ctx0" brushRef="#br0" timeOffset="7570.01">5936 3725 634 0,'-16'-8'0'0,"-2"-3"239"15,3 1-166-15,-2-1-20 16,1 0-17-16,1-1-3 0,-2 0-10 16,2 0 3-16,-1-2-9 15,-1 2-6-15,-1-5-7 0,-5-1-3 0,-1 1 1 16,-2 0 0-1,-1 0-1-15,-2 1-2 0,-1-1 2 0,-2 0 8 16,2 3-9-16,-1-2 0 0,-2 2 12 0,2 2-8 16,-5 4 10-1,1-1-5-15,1 0-2 0,0 2 0 0,0-3-6 16,-1 5-1-16,-4-1 0 15,-1 3 9-15,1 2-6 0,-4 0 2 16,1 1-3-16,0 0-4 16,-1 0 4-16,0 2 3 0,2 1-6 0,-2 1 2 15,1 1 0-15,3 4-2 0,-2-2 2 16,1 5-2-16,-1 5-6 15,-5 1 7-15,1 6 8 0,0-2-8 0,2-1 0 16,2 0 4-16,1-1-6 16,1 0 4-16,2-1 1 0,-1 1-4 15,2 0 2-15,-3 0 3 16,2 1-4-16,0 2 0 0,-1 4 15 0,2 2-9 15,-2 3-3 1,2 2 0-16,-3 1-3 0,-1-1 0 0,2 2 3 16,-1-2-3-16,1 0 0 0,1 2 5 0,3-3-3 15,-1-1 6 1,4 0-3-16,-1-1-3 0,2 1 2 0,-2-1 0 15,1 5 1-15,-3 3-5 16,0 2 0-16,-2 3 4 0,0-1-2 16,-4 2 10-16,3 2-4 15,-1-3 3-15,0 2 1 0,3 3-2 0,-1-6-1 16,2 3-5-16,4-3-2 15,-1-3 2-15,3 1-3 0,2-4-2 16,-4-2 2-16,2 2 2 0,0-1-3 0,-2 3 0 16,0 4 2-16,0 1-3 15,-1 1 1-15,3 1 4 0,1 0-3 16,0-2 5-16,2 3-4 15,-1 0-4-15,2-2 4 0,0 4 0 0,1 0-3 16,-1-1 2 0,-2 0 1-16,3 0-3 0,-1-3 2 0,3 1 0 15,1-1-2-15,-3 0 2 0,4 3 2 0,-2 0-4 16,1 2 2-1,1-1 0-15,1 2-1 0,1 2 0 0,2 0 0 16,0 1 0-16,0 0 0 16,0-2 0-16,-1 1 0 0,1 0 1 15,-1 2 0-15,1 2-1 16,-1-1 0-16,0-1-1 0,-1 2 2 0,2-1 2 15,1 1-4-15,0 1 0 16,0 0 2-16,-1 0 7 0,1 2-9 16,-2 1 2-16,2-1 10 0,0-2-12 0,2 3 2 15,1 2 0-15,-4 2 0 16,2 3 0-16,-2-3 0 0,2 0-1 15,0 1 0-15,0 2 3 16,1-3-4-16,-1 2 2 0,-2 2-2 0,3-5-3 16,0 4 8-1,-1-4-2-15,0 0-3 0,3-1 2 0,0 2 0 16,1-1-2-16,-1 0 2 15,1 1 3-15,2-3-6 0,-1 2 4 16,3 1 6-16,-3-1-3 0,4 0-1 0,-2 0 1 16,0-3-7-16,0 1 4 15,0-3 4-15,0 4-7 0,2 0 2 16,-1 3 2-16,0-2-3 15,0-1 0-15,0 1 1 0,0 0-1 0,5 3 0 16,-2 1 0-16,1 1-1 16,1-3 2-16,0-2 1 0,2 2-3 15,1-3 2-15,4 0-1 0,0-1-4 0,0-2 8 16,3 1-4-16,-1-3-1 15,1 1 2-15,1-3 1 0,0 2-2 16,1-2 0-16,0-1 0 16,1 3 0-16,2 0-1 0,0 3 3 0,-1-1-4 15,3-2 4 1,-2 0-2-16,4-2 0 0,-1 0-1 0,0-1 1 15,2-4-1-15,0 0 1 16,0-5 2-16,0 3-2 0,1-1 0 16,1-1 2-16,0 4-2 0,1-3-1 0,-2 0 3 15,3-2-4-15,0-3 3 16,-1-2 0-16,3-1-2 0,-1 1 2 15,0-1-1-15,2 0 0 16,3 1 0-16,-2-3 1 0,5-3-1 0,-3-1 0 16,3-2 3-16,-1 2-4 15,1-2 2-15,0-1 0 0,-2-2-2 16,3 0 2-16,1 0-2 15,-1-2-4-15,1 0 10 0,0-3-4 0,1 0-1 16,0 2 0-16,0-1 1 0,-1 1-2 16,0-1 0-16,-1-1 4 15,0 2-6-15,0-3 4 0,0-2-1 0,3-2 0 16,-1-2 0-1,-1-1 2-15,3 0-2 0,-1-1 0 0,-1 0 2 16,2 0-3-16,-1 0 2 16,0 2 1-16,-2 0-4 0,0 2 4 15,-1 1-2-15,1-1 0 0,0-2 0 0,0 0 1 16,0-3-2-16,1-1 1 15,-1-1 1-15,-1 0-1 0,2 0 0 16,0-3 5-16,-1-2-7 16,2-1 3-16,-2 2 1 0,3 0-3 0,0 0 2 15,0 3 3-15,-2-3-6 16,2 2 4-16,-1-3-1 0,0 0-2 15,1 0 2-15,0-4-1 16,2 1 0-16,-1-3 0 0,-1-1 1 0,1 0-1 16,-1-3 0-16,2 1 4 0,-1-1-5 15,-4 0 2-15,0-1 2 16,0-1-3-16,0 1 0 0,0-2 7 0,-1 0-8 15,1 1 2 1,1-2 3-16,0-1-5 0,-1 1 2 0,-1-3 1 16,2-3-2-16,1 0 0 15,2-2 3-15,1 1-5 0,-3-1 4 16,-1 0-1-16,1 0-2 15,-1-1 2-15,-1 2 1 0,0-2-4 0,2-2 4 16,1-2-2-16,1-2 0 0,1-2 0 16,-1-2 4-16,1-1-6 15,-1-2 4-15,1 1-4 0,-1 1 3 0,1 0 1 16,1-2-2-16,-1 2 0 15,0-4 0-15,1 1 2 0,-1-1-4 16,-1-3 3-16,-2 1-1 16,3 1 0-16,-4-2 0 0,2 0 1 0,1 0-1 15,-3-2 0-15,1-2 1 0,0 4-2 16,-1-4 1-16,1-2 0 15,-2 2 0-15,1-1 0 0,-2-1 3 0,1 2-4 16,1-3-1 0,-2 3 3-16,1-2 1 0,-1 4 1 0,1-5-3 15,1 0 0-15,-1-2 0 16,0-1 3-16,1-1-4 0,1-1 2 15,-3-1 0-15,0-2-2 16,-2-1 2-16,1 2 0 0,2-1-1 0,-3 0 0 16,3-4 0-16,-2-1 0 0,0 2 0 15,-2-1-1-15,2 2 1 16,-4 2 0-16,1 1 3 0,-1 2-4 0,-1 0 2 15,2-2-2-15,-1 5-1 16,-1-5 3-16,1-2 1 0,-1 4-4 16,1-7 4-16,0 2-1 15,2 3-2-15,0-4 2 0,1 2 0 0,1-2-2 16,-2-1 2-1,-1-1-2-15,-1-1-3 0,2 1 8 0,-2 0-4 16,1 4-4-16,-1 0 8 0,-1 1-4 0,-3 0-1 16,0 1 2-1,0 0 0-15,0 0-1 0,1-1 0 0,-1 0 1 16,1 0-5-16,-2-1 8 15,0 2-3-15,1-3-2 0,0-2 2 16,2-1-3-16,-1-1 2 16,-2-2 0-16,-2 7 0 0,-1-5 0 0,-2 5 2 15,-2 1 1-15,-2-4-6 0,-1 4 6 16,0 0-1-16,2-1-2 15,-2 1 0-15,0 3 4 0,-2-3-5 0,1 1 2 16,-3 0 4-16,0-5-1 16,0 1 0-16,0-1-2 0,-2-2-4 15,-1 2 4-15,0 0 8 16,-4 2-8-16,0 0 9 0,-1 1-2 0,1-1-3 15,-2 2 3 1,-1-3-5-16,0 0-1 0,0-2 10 0,0-1-12 16,1-3 3-16,-1 2 0 0,0 1-3 0,0-1-2 15,-1 3 2 1,-1-1 0-16,-1-1-1 0,1-2 0 0,-2 0 2 15,1 0-3-15,-1 0 2 16,0 3 0-16,1 1-1 0,-2 0 0 16,1 0 1-16,-2-2-2 15,-1 0 2-15,0-1 2 0,-1-4-5 0,1 3 4 16,0-1-2-16,0 2 0 15,0 3 0-15,-3-2-1 0,1 6 0 16,-2-2 2-16,0 1-2 0,1 1 2 0,-1-2 2 16,0 1-3-16,1-1 0 15,-2 0-3-15,1 1 4 0,-2 1-2 16,-1 0 2-16,0-1 0 15,-3 1-2-15,0-2 1 0,0 1 0 0,-2 1 0 16,1 1 0 0,0 3-1-16,0-1 1 0,1-1 0 0,0 3 3 15,-1 1-3-15,-2 0 0 0,1 1 1 0,-1 1-4 16,-1-1 6-1,-1 4 3-15,1 0-5 0,-4-1 7 0,1 2-5 16,-1-1 0-16,-1 1 1 16,1 3 3-16,0-2-5 0,-1-1 1 15,0 3-1-15,0-4-4 16,-2 1 4-16,0 5-1 0,-1-2-1 0,1 4 0 15,0 1 1-15,0-2-1 16,1 2 0-16,0 2 3 0,1 1-5 16,-1 1 3-16,-1 4 0 0,0-1-2 0,1 0 2 15,0 0 1-15,-1 1 0 16,-1-3 5-16,0 5 1 0,-2 1-6 15,0 1 3-15,-1 3-2 16,-2-1-5-16,1 2 4 0,0 4-1 0,-2-2-1 16,1 2 0-1,-2 1 2-15,0 0-3 0,2-1 2 0,-1 1 1 16,-1 0-3-16,2-1 2 15,1 0-1-15,-2 1 0 0,0-1 0 16,-2 2 2-16,4 1-3 0,-3-1 2 0,4 5-1 16,0-3 0-16,1 0 0 15,1-1 5-15,0-1-6 0,-1-1 2 16,1 0 5-16,1 1-6 15,-2-2 0-15,1 1 13 0,2 0-5 0,-3-1-3 16,1 0-3-16,2-1-4 16,-2 0 4-16,2 0-3 0,-1 2-1 15,2-3 4-15,0 1 1 0,2-1-4 0,0-2 2 16,2 2 0-16,2 0-2 15,0-1 2-15,2 3-1 0,-1-3 0 16,0 3 0-16,3-1 1 16,-1 1-2-16,2 3 1 0,5-3-2 0,0 2-15 15,1 0-18 1,0 3-14-16,1 0-23 0,-1 1 2 0,-1 2-18 15,1 1-46-15,-1 5-22 16,-3 8-73-16,-7-1-329 0</inkml:trace>
  <inkml:trace contextRef="#ctx0" brushRef="#br0" timeOffset="11370.016">5284 4417 255 0,'0'-3'0'0,"0"1"99"0,-1-2-73 0,-3 1-8 16,2 1-5-16,-2-3 8 15,0 1-5-15,-1-2 6 0,-2 0 2 16,-1-1-4-16,0 3 6 16,-4-1 0-16,-1 0-14 0,-1 1-10 0,-2 1 5 15,2 1 0-15,-2-1 2 0,2 1-1 16,1 0 2-16,-1-2 1 15,0-2 4-15,-3-4 2 0,0 2 9 0,-4-4-11 16,0 3-1-16,-2 0 6 16,-1-1 1-16,-1 3-2 0,-3-1-2 15,2-1 6-15,-1 5-3 16,0-2-3-16,0 1-9 0,0 1-2 0,1-1-2 15,-1 1 8 1,1 0-7-16,0 4-4 0,2 0 5 0,1 0-6 16,-2 3 0-16,-3 1 0 0,1 6 0 0,-1-2 0 15,1 2 1 1,0 4 0-16,0 0-2 0,2 2 2 0,-1 9 2 15,0 1-4-15,-1 4 2 16,3 3-1-16,-2 1 0 0,2 1 0 16,-1 0 0-16,0 5-1 15,2-2 3-15,4-1-2 0,1-3 0 0,2-3-1 16,3 0 1-16,3-2 0 15,4-2-3-15,1 0 3 0,1 2-21 16,3-3 24-16,1 3-2 0,-1-1-2 0,1 0 2 16,0 4 3-16,0-4 0 15,0 0 1-15,1 2 2 0,2-5-2 16,2 5-1-16,2 1-3 15,0-1 1-15,7 3 3 0,-2-2-2 0,3-2 4 16,2 0-3 0,1-1 4-16,2-1-6 0,0-3 9 0,2 0-7 15,-2 0-2-15,3-4 10 0,-1 2-7 0,2-5-2 16,4-1 2-1,1-1 0-15,5-3-8 0,6 1 6 0,5-2 7 16,1-4-10-16,-2-1 0 16,1-4 0-16,-3-2 2 0,-1 0 0 15,2-2 1-15,-3-3-4 16,0-3 1-16,4 1 0 0,-1-4 3 0,1 0-1 15,1 1 0-15,-3-1-1 16,0 3 3-16,-4 4 0 0,-4-2-8 16,-2 0 8-16,-5 1 6 0,-5 1-7 0,-3-4 7 15,-1 1-3-15,1-3-2 16,2 0-2-16,-1-4-1 0,1-1-4 15,0-3 4-15,0-3 5 16,-4-3-8-16,0-7 2 0,-3-1 5 0,-4-4-6 16,0 0 0-1,-6 4 44-15,0 1-23 0,-4-1-6 0,1 3-5 16,-1 0-8-16,0-2 3 15,-1 2-3-15,0 0-4 0,-2-3 4 16,-1 3 1-16,-1-2-3 0,-5-2 0 0,1 2 6 16,-2-3-5-16,-1 0 2 15,1 1 1-15,-1 2-6 0,-1 0 4 16,-3 1 4-16,0 4-8 15,-2 2 4-15,-1 2 5 0,-1 3-6 0,-3 6 4 16,0 3-5-16,-1 6 0 16,-4 1-2-16,-2 3-5 0,-5 5-2 15,-2 4-7-15,0 9-17 0,2 3-53 0,-2 4-14 16,-2 4-82-16,-3 0-135 15</inkml:trace>
  <inkml:trace contextRef="#ctx0" brushRef="#br0" timeOffset="21310.029">15717 4300 585 0,'-5'-25'0'0,"-2"0"108"0,-2 5-31 16,-1-1-13-1,-4 0-35-15,-3 2-13 0,-4-1-1 0,-2-2 16 16,-3 4-2-16,-2-3-13 15,-2 1-2-15,2 1-5 0,-1 0-3 16,0-2 2-16,0 4-10 0,-1 5 4 0,-2 2-3 16,-1 6 0-16,-3 4-4 15,-4 0 4-15,-1 5-4 0,0 5 1 16,-1-2 6-16,-1 5 0 15,-1 1-4-15,0 2 2 0,-2 2 1 0,-1 0 11 16,-1 7 2-16,-2 3-6 16,-1 7-6-16,0 4 7 0,-1 1-6 15,2 5-6-15,4 0 5 0,2 4-1 0,4-2-2 16,5 0 2-16,2 2 1 15,5 1-3-15,4 2 1 0,-1 3 1 16,3 3-2-16,1-1 2 16,1 2 3-16,1-3-5 0,3 0 1 0,3 2 1 15,4-1-2 1,5-3 1-16,4 3 3 0,1-1 15 0,9 2 6 15,1-3-10-15,6-1-1 16,4 0 0-16,3-3 0 0,3 3 1 16,4-5 0-16,5 0-3 0,1-4-5 0,4-3 0 15,0-3 1-15,3-4-2 16,4-3 7-16,4-3-4 0,0-2-1 15,2-3 6-15,1-2-4 16,1-3-1-16,-2-2 4 0,2-3 2 0,-5-1-5 16,0-5 5-16,0-1-6 15,-2-2 2-15,1-3-1 0,-2 0-4 16,-1-2-3-16,-3-1 3 15,-2-5-3-15,-1-2-1 0,-2-1 7 0,-2-6 0 16,0 1-1-16,-4-3 9 0,-1-3-1 16,-1-3-4-16,-2-3 5 15,-1 0-6-15,-1-3-9 0,-2-2 7 0,-2-3-6 16,0-2-4-1,-4-1 4-15,-2-4 2 0,-3-2-6 0,-1-4 4 16,-1-2-1-16,0-1-1 16,-1-1 0-16,2 2 17 0,-2 0-13 15,0-2 3-15,-1 4-1 0,0-1-7 0,0 0 2 16,1 0 18-16,-2-1-9 15,1-1-6-15,-1 0-2 0,-3 0-1 16,-2-1 7-16,-1-4-4 16,-3-1 0-16,-3 0 7 0,-5 3-2 0,-2 0-4 15,-3 1 3-15,-3-1-6 16,1 3-2-16,-2-1 0 0,1 1 4 15,0 1-5-15,-1-1 2 16,0 2 0-16,-1 1-1 0,-1-1-1 0,-3 4 3 16,1-1-4-16,-2 4 4 0,-1 3 0 15,-1 5-2-15,-2 3-4 16,-1 8 3-16,0 6-34 0,-6 5 0 0,-4 6-30 15,-3 5-52 1,-10 5-24-16,-5 8-57 0,-7-4-261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9:07:36.6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13513 8611 561 0,'-6'-13'0'0,"-1"-2"99"0,-1 1-61 16,0 0-19-16,0-2-11 16,0 2-5-16,3-1 10 0,4 1 13 15,0 1-15-15,1 0-9 16,-3 0 4-16,-2-1-6 0,-4 0 0 0,-3 0 19 15,0 4-2-15,-4-3 8 16,1 3 1-16,-2 1-7 0,1-1 4 16,0 1-10-16,-2-2-3 15,1 0 2-15,-2 0 0 0,-2 1 9 0,1-1 0 16,-4 2-1-16,-2 1-14 0,-1 1-7 15,-3 2 2-15,-1 1 6 16,-3 1-9-16,0 0 4 0,3 3 8 0,-1-1-13 16,-1 1 6-1,0 0 0-15,-1 0-2 0,0 0 4 0,0 0 9 16,3 0 15-16,0 1 2 15,1 1-5-15,0 1 0 0,-1 5-3 16,-1 0-1-16,-2 3-9 0,-2 3 2 0,2 1-5 16,1-1-10-16,1 2 0 15,0 3 8-15,2-4-6 0,1 3-2 16,-1 0 0-16,3-1 0 15,-2 2 0-15,4 3 8 0,0 0-7 0,-1 4 4 16,4 3-2-16,1 0-3 16,1 7 0-16,0-1 5 0,2 3-5 15,2 0 0-15,1 1 9 16,1 0-8-16,2 2 4 0,1-4-4 0,1 1-2 15,4-1 2-15,0 0 3 0,3 1-6 16,-1-2 4-16,2 3 2 16,1 2-6-16,2 2 4 0,-2-1 3 0,1 3-5 15,0-1 7 1,0-1-8-16,0 1 0 0,5 1 2 0,-3-2 1 15,2 2-3-15,2-1 2 16,2-1 11-16,2 3-8 0,2 0 11 16,1-2-6-16,3 2-6 15,1-3 5-15,4 0-6 0,2-2-1 0,1 1 3 16,2-3-3-16,0-3-2 0,-1 0 2 15,0-2 4-15,2 0-6 16,-1 0 2-16,3 1 12 0,1-1-2 0,3 0-4 16,0-2-1-16,2 0-6 15,1-2 0-15,1-1 8 0,2-2-8 16,1-1 0-16,0-2 9 15,1-2-10-15,2 1 2 0,0-3 5 0,3-1-7 16,-1-2 2-16,0-2 2 0,2-1-3 16,1-2 0-16,-2-2 1 15,3-4-2-15,-2-1 2 0,2-3 8 0,-1 1 0 16,0-2-1-1,-3-1 0-15,1 0 0 0,0-3 6 0,2-5-5 16,-1 0-6-16,0-3 6 16,-3-3-8-16,-1-2-2 0,-2-2 2 15,-5-1 2-15,0-2-3 16,-3-2 0-16,0-3 7 0,-4 1 1 0,-2-3 4 15,-1 1-1-15,-4-1-10 0,0-3 6 16,-3-2-2-16,-4-3-4 16,1 1 3-16,-2-3-3 0,-2-1-2 0,-3-2 2 15,0-4 0-15,-4 1-1 16,-2-1 0-16,0-2 2 0,-4 1-3 15,-1 0 2-15,-3 0 3 16,-4 0-1-16,3 1 7 0,0-2-5 0,-1 2-4 16,-1-1 3-1,1 0-4-15,-5-1 0 0,0 1 0 0,-2 0 2 16,-2 0-3-16,-3 3 2 0,-1-3 4 0,-4 2-6 15,-4 2 1 1,1 2 5-16,-3 1-3 0,0 0 7 0,0 1-7 16,-1-1-1-16,2 1 5 15,-1-1-4-15,2 1-4 0,1-3 4 16,1 1-3-16,-1-3 0 15,1 1 2-15,-2-1 0 0,1 0-2 0,-2 1 1 16,0 3-1-16,-3 3-35 0,-2 5 7 16,-1 7-15-16,-3 3-35 15,-3 7-32-15,-3 9-53 0,-6-4-139 0,-8-8-335 16</inkml:trace>
  <inkml:trace contextRef="#ctx0" brushRef="#br0" timeOffset="1250.001">785 9151 878 0,'-3'0'0'0,"2"0"196"15,1-1-109-15,0 1-43 0,0 0-5 0,0 0-2 16,2 7-16-16,3 15-15 0,2 16-3 15,1 19 7-15,4 18-1 16,-1 11-4-16,4 11 3 0,0 5-9 0,0 2 2 16,1-3 3-1,-3-9-6-15,0-12-9 0,-3-19 7 0,0-15 2 16,0-12 1-16,0-13 1 15,7-8 0-15,-3-9 0 0,5-4-1 16,2-14-2-16,0-12 3 0,7-11 0 0,4-8 14 16,2-9-16-16,3-3 4 15,3-5 2-15,1 0-4 0,-3 1 0 16,0 6 5-16,-8 6-6 15,-2 6 2-15,-4 5 0 0,-5 6-4 0,-3 6-9 16,-5 1-21-16,-1 7-21 16,-4 1-2-16,-4 5-30 0,-2 2-62 15,0 3-81-15,-5-1-73 16</inkml:trace>
  <inkml:trace contextRef="#ctx0" brushRef="#br0" timeOffset="1560.002">877 8932 978 0,'-5'-7'0'16,"5"0"182"-16,-1-4-159 0,1-4-17 0,3-8 12 16,7-11-7-16,6-11-8 15,3-9 3-15,4-9-6 0,3-4 0 16,4 1 0-16,-2 4 15 15,1 1-14-15,-3 8 4 0,-2 4-7 0,-2 8 2 16,-6 10 0-16,1 7 0 0,-8 8-33 16,-2 9 11-16,1 6-18 15,-5 8-48-15,-1 23-25 0,-3 19-92 0,-11 15-246 16</inkml:trace>
  <inkml:trace contextRef="#ctx0" brushRef="#br0" timeOffset="1710.002">1058 9128 713 0,'38'-56'0'16,"5"-2"206"-16,-3-3-163 16,3 1-34-16,-5-1-11 0,-1 5-58 0,-1 0-52 15,-9 3-76-15,-1 4-306 16</inkml:trace>
  <inkml:trace contextRef="#ctx0" brushRef="#br0" timeOffset="2180.003">1540 8078 824 0,'-3'11'0'0,"2"10"185"15,1 13-138 1,3 16-1-16,10 10 11 0,5 13-16 0,2 5-1 16,8 6-11-16,2 4-5 15,-2 4-16-15,-2-1-3 0,-6-4-2 16,-3-2 0-16,-3-12-5 15,-3-10 4-15,-1-8-2 0,0-14 0 0,0-2-25 16,-3-12 7-16,-1-10-5 0,-4-5 18 16,-2-10 2-16,0-2-2 15,-1-7 10-15,-4-11-3 0,-4-11-4 0,-4-11 4 16,-4-9-6-16,-4-11-21 15,-4-11 3-15,-2-13 10 0,2-10-4 16,-2-11 12-16,3-8 3 16,4-4-1-16,1-4 4 0,4 2 5 0,6 2-3 15,5 10 3 1,4 14 3-16,7 17 1 0,8 17 1 0,5 14 5 15,5 8-2-15,3 6-1 0,3 9 5 0,0 7-1 16,-2 15-6 0,-2 11 9-16,-3 13 1 0,-2 11-2 0,-4 9-6 15,-6 5-10-15,-3 8 3 16,-7 2-5-16,-2 2 0 0,-6 3 4 15,-6 2-8-15,-4 2-3 16,-3-2-2-16,-2-1-15 0,-3-2-22 0,-1-5 8 16,0-5-15-16,3-10-58 15,1-7-36-15,-2-13-158 0</inkml:trace>
  <inkml:trace contextRef="#ctx0" brushRef="#br0" timeOffset="2830.003">1841 6854 971 0,'-19'-42'0'16,"-6"5"99"-16,-5 4-34 15,-11 8-38-15,-6 7-8 0,-6 13 0 16,-6 5-12-16,-4 10-7 16,-4 17 0-16,-3 13 7 0,-3 16-7 0,-3 16 0 15,4 14-3-15,1 14 1 16,6 12 3-16,0 11-2 0,5 9-2 15,4 9 6-15,0 7 0 0,5 10-4 0,5 7 2 16,4 3 8-16,4 7-8 16,7 7 14-16,8 1 0 0,9 3-7 15,8-4-2-15,6-10-2 16,7-10-6-16,10-9 4 0,7-8-4 0,5-3 1 15,3-7 2 1,1-6-2-16,3-8-15 0,6-13 15 0,4-13 1 16,5-15 0-16,6-16 0 15,7-14-2-15,5-14-8 0,7-18 14 16,6-16-5-16,6-10 0 0,1-23 2 0,4-17 6 15,-1-11 0-15,-5-19 5 16,-2-12 8-16,-1-13 6 0,-1-11-2 16,-2-13-9-16,0-11-4 15,-4-6-2-15,-5-8 2 0,-6-2-13 0,-4-1 4 16,-5 2 2-16,-9 1-4 15,1 6 0-15,-7 2 2 0,-5-1-4 16,-3 2 4-16,-6-4 0 0,-5 1-2 0,-6-2 0 16,-7-4 3-16,-9-1-3 15,-6 2-7-15,-11 3 6 0,-7 6 0 16,-9 10 2-16,-8 7 2 15,-7 10-6-15,-8 12 6 0,-1 8 0 0,-5 13-3 16,-2 9 0 0,1 13 4-16,-1 13-4 0,-2 14-1 0,0 11-2 15,-2 12-14-15,2 10 0 16,2 22-15-16,5 17-40 0,-4 21-31 15,-1 13-88-15,-2 16-327 0</inkml:trace>
  <inkml:trace contextRef="#ctx0" brushRef="#br0" timeOffset="3950.005">23426 8179 723 0,'-11'-11'0'0,"4"1"277"15,2 0-190-15,-2 3-28 16,3 2-5-16,2 1-4 0,0 3-1 0,2 1-8 16,0 0-28-1,2 9-10-15,3 10 2 0,2 12 2 0,0 10 4 16,0 9 6-16,0 8-4 0,0 8-2 0,0 1-4 15,4 3 3 1,-3-2-7-16,5-6-2 0,2-6 0 0,0-7 1 16,2-9-4-16,0-6 3 15,1-5 0-15,3-8 0 0,1-4-1 16,3-7 0-16,7-10 0 15,3 0 0-15,5-11 1 0,5-5-2 0,0-3 2 16,3-6 1-16,0 0-2 0,1-1 3 16,-5 1 0-16,-6 2-6 15,-2 1 0-15,-9 6 3 0,-4 2-50 0,-4 3 22 16,-6 3-8-16,-2-3-10 15,-2 3 1-15,-6-3-10 0,0-1-46 16,-5-2-29-16,-5-4-155 16</inkml:trace>
  <inkml:trace contextRef="#ctx0" brushRef="#br0" timeOffset="4210.005">23388 8028 962 0,'28'-42'0'0,"7"1"52"15,0 0-34-15,1 2-7 0,4 9 34 16,3 2-10-16,6 4-10 0,2 2-12 0,1 2-2 15,-2 4-8-15,-8 2-1 16,-6 3-4-16,-10 10-26 0,-8-2-17 16,-5 6-8-16,-9 12-10 15,-7 8-76-15,-13 15-60 0,-13 4-127 0</inkml:trace>
  <inkml:trace contextRef="#ctx0" brushRef="#br0" timeOffset="4350.006">23450 8308 875 0,'14'0'0'0,"11"0"124"16,12-5-68-16,9-8-11 15,12-3 0-15,11-8-12 0,-1-2-21 16,-2-4-19-16,-6-1-82 16,-10-1-68-16,-6-2-200 0</inkml:trace>
  <inkml:trace contextRef="#ctx0" brushRef="#br0" timeOffset="4800.006">24293 7711 932 0,'-1'38'0'0,"2"17"159"0,3 11-78 0,7 10-30 15,4 10-5 1,2-1 0-16,7-1-9 0,-2 0-24 0,-3-8-8 16,-6-10-4-16,-5-5-1 15,-2-11 0-15,-1-9 0 0,0-9-10 16,-3-7 1-16,-1-10-2 0,1-6 13 0,-2-6-1 15,0-3-2-15,-4-12 2 16,-1-7 4-16,-4-16-6 0,-3-6 2 16,-2-8-1-16,1-8 0 15,0-6 0-15,0-10 8 0,6-10-5 0,4-7 2 16,4-5-5-16,12-4 0 15,4 0-2-15,4 0 3 0,2 4-2 16,3 9-12-16,0 15 7 0,-2 15 0 0,4 18 11 16,-3 17-5-16,2 10 0 15,0 11 0-15,-3 8 14 0,2 12-8 16,-3 8-1-16,-3 6-4 15,1 5-2-15,-4 0 2 0,-3 0-1 0,-5-2 0 16,-5-1 0 0,-5 2 0-16,-8-2-14 0,-13 2 10 0,-7 0 0 15,-4-1-2-15,-10-3 0 16,-3-2 4-16,-5-2-17 0,0-4 1 15,3-7-15-15,1-5-33 0,8-1-15 0,6-9-43 16,7-4-190-16</inkml:trace>
  <inkml:trace contextRef="#ctx0" brushRef="#br0" timeOffset="5300.007">24846 6875 873 0,'-25'-48'0'15,"-9"6"137"-15,-10 4-76 16,-11 4-16-16,-9 9-19 0,-7 9-1 0,-10 9-1 16,-6 10-6-1,-8 17-15-15,-3 11-2 0,-7 11 13 0,-7 10-2 16,-5 12 1-16,-4 16 10 15,3 12 2-15,5 17 1 0,7 15-5 16,9 14-14-16,8 10-6 0,12 8 1 0,14 2 1 16,13-4-2-16,20-4 5 15,13-4-4-15,18-10-3 0,18-6 2 16,17-4 1-16,16-13-3 15,12-9 2-15,11-12 4 0,10-14 4 0,9-7-5 16,5-9-3-16,4-9-2 16,8-11-3-16,7-11-2 0,9-14-6 15,4-16 8-15,0-11-2 16,1-21 0-16,-9-18 11 0,-10-17-4 0,-10-16-2 15,-12-14 2-15,-11-7 10 0,-6-19 3 16,-11-7 9-16,-7-11-10 16,-9-15-2-16,-9-5 0 0,-10-7-5 0,-11-11-10 15,-11 6 5 1,-10 4 3-16,-21 8-8 0,-19 21 4 0,-16 12-1 15,-19 20-5-15,-9 20 10 16,-10 21 0-16,-7 24-5 0,-3 18-31 16,-1 18-23-16,3 8-38 15,3 21-11-15,1 11-72 0,-4 5-269 0</inkml:trace>
  <inkml:trace contextRef="#ctx0" brushRef="#br0" timeOffset="17460.024">12403 11251 526 0,'5'7'0'0,"-2"12"229"0,3 14-76 0,-1 16-56 16,-1 14-47-16,-1 7-18 15,-1 6-7-15,1-1-6 0,-2-5-10 16,-1-4-5-16,1-6 0 0,-3-5-1 0,1-6-4 16,-1-5 2-16,0-5 1 15,-1-9-4-15,3-4-15 0,-2-10-15 16,2-4-33-16,0-6-12 15,0-5-93-15,0-1-146 0</inkml:trace>
  <inkml:trace contextRef="#ctx0" brushRef="#br0" timeOffset="17730.024">12378 11286 661 0,'-2'-34'0'16,"2"4"255"-16,4 5-186 0,7 0-5 15,2 0-19-15,5 3-12 16,4 1 0-16,3 3-6 0,3 8-1 0,1 6-8 15,-1 8-2-15,-1 10-1 16,-3 11-3-16,-4 7 4 0,-4 1-3 16,-5 6-2-16,-7 2 10 0,-4-7-6 0,-1 2-5 15,-7 1 2-15,-4-5-7 16,-4 3-4-16,-3-1 2 0,-2-5-2 15,-2-1-2-15,-1-3-59 16,0-4 9-16,2-2-32 0,-1-4-39 0,4-6-104 16,-1-4-334-1</inkml:trace>
  <inkml:trace contextRef="#ctx0" brushRef="#br0" timeOffset="19060.026">12745 10997 643 0,'7'-15'0'0,"-3"-3"246"0,5 3-172 0,-5 5-11 16,0 2-4-16,-1 8-16 15,0 7-20-15,-3 16 7 0,0 16 36 16,0 15-19-16,-1 11-13 16,-4 1-18-16,1 0-13 0,2-5 4 0,2-6-5 15,0-3-4 1,1-3 4-16,2-8 1 0,0-2-3 0,1-5-7 15,-3-7-4-15,2-4-6 16,-2-8 5-16,0-7 1 0,1-4 2 16,-2-4 4-16,1-1-6 0,2-10 2 0,-1-11 11 15,3-10-4-15,1-6-8 16,3-3-4-16,0-9-3 0,2 1-5 15,0-7 20-15,2 0-1 16,1 3 3-16,1 5 0 0,0 10 4 0,-3 9-6 16,0 9 4-16,-2 8 17 15,1 11-11-15,-3 4 3 0,0 14-4 16,0 12 15-16,-3 7-4 15,-1 7-10-15,-1 2-6 0,-2-2 3 0,1-6-4 16,1-2-2-16,0-3 2 0,2-4-1 16,0-3 0-16,2-6 0 15,-1-4 0-15,1-4-2 0,-1-5-1 0,1-2-1 16,1-2-11-1,-1-2 10-15,1-2-6 0,0-5-7 0,-3-6 11 16,3-5-8-16,-1-3-4 16,1-8 11-16,0-5 0 0,0-2-3 15,1-4-1-15,-2 1 3 0,3-1 2 0,-3 5 8 16,-1 5 0-16,-3 11-2 15,-1 8 2-15,-1 7 6 0,0 4 13 16,0 1-7-16,-1 11-11 16,0 8-4-16,0 10 4 0,0 2-1 0,0 4-1 15,0-3 0-15,3-5 2 16,1-5-3-16,2-6 0 0,3-6 0 15,1-3-2-15,2-8 3 16,2 0 0-16,1 0-1 0,0-12 1 0,4-2 1 16,0-4-1-16,0-6 0 0,-3-3 2 15,-1-2-2-15,-4-2 0 16,-4-2 3-16,-1 1-5 0,-2-6 4 0,-4-4 23 15,0 4-18 1,0 6 0-16,0 5-3 0,-3 15 0 0,2 5 6 16,-1 3 10-16,2 8-7 15,0 8-10-15,0 13-5 0,3 10 2 16,3 4 0-16,1 7 5 15,-2 1-6-15,3 6 2 0,0 5 2 0,-2 6-3 16,0 4 0-16,-1 3 5 0,-1 4-8 16,-1 0 3-16,-3 0 0 15,0-2-31-15,-3-2-12 0,-1-5 27 0,-5-7-17 16,1-6-14-16,0-7 8 15,-1-5 14-15,-1-6 25 0,-1-6 0 16,0-1-52-16,-3-10 36 16,0-5 3-16,1-5 2 0,-1-8 13 0,3-1 2 15,0-11-3-15,2-10 5 0,6-4-2 16,-1-10 0-16,4-13 3 15,4-8 6-15,3-11 7 0,4-11 8 0,3-10-10 16,2-9 3 0,2-7 3-16,5 1-9 0,2 7-7 0,3 12 0 15,4 13 0-15,0 11 11 16,0 18-5-16,1 6-3 0,-3 11-8 15,1 6 14-15,-4 2-1 16,3 4-2-16,-2 5 2 0,-3 4-6 0,-2 5-7 16,-8 4 1-16,-2 10-3 0,-5 7-2 15,-6 8 2-15,-2 7 11 16,-5 4-7-16,-3 0-1 0,0-3-2 0,1-4-3 15,3-8 2-15,1-11 0 16,1-3-1-16,1-7-2 0,1-1 2 16,0-3-23-16,4 0 9 15,2-6 0-15,3-8-9 0,0-2 3 0,1-4-6 16,0 1-3-1,1-5 18-15,-1-4 4 0,-1-1 4 0,1-5 6 16,-1-4-4-16,0 2-1 0,-2-3 4 0,0 4 13 16,0 9-4-1,-3 9-3-15,1 9-5 0,1 8-5 0,0 5 4 16,0 12 4-16,2 9-5 15,-4 4 4-15,1 1-5 0,-1-3 0 16,-3-4-19-16,1-4-1 16,-2-5-16-16,0 0-14 0,0-7-26 0,-3 2-99 15,-2-6-87-15</inkml:trace>
  <inkml:trace contextRef="#ctx0" brushRef="#br0" timeOffset="19210.026">13901 10679 524 0,'-1'-7'0'0,"1"2"109"0,1 2-108 16,6 1-2-16,-1 2-418 0</inkml:trace>
  <inkml:trace contextRef="#ctx0" brushRef="#br0" timeOffset="19960.027">14147 10811 879 0,'-11'-18'0'0,"0"6"284"0,1 1-214 0,1 8-10 16,1 0-12-16,2 3-13 15,0 3-15-15,1 12-9 0,-2 8-11 16,-2 11 0-16,1 9 0 15,1 1 3-15,2 1-3 0,5-2 0 0,0-7 0 16,8-3-20 0,4-6 10-16,4-5-5 0,3-3-4 0,1-8 14 15,1-5-7-15,1-3-5 0,-1-3 16 0,3-7 0 16,1-4-5-1,-1-5 8-15,-2-2-4 0,2-3-2 0,-3-5 8 16,0-2-4-16,-5-3 0 16,-5-5 0-16,0-1 2 0,-10-3-3 15,-1 3 2-15,0 5 6 16,-6 8-3-16,-2 10 13 0,0 8-2 0,-2 6-6 15,0 3-5-15,-1 12-4 16,0 7 0-16,0 5-6 0,2-3 6 16,2 0-22-16,5 0 9 0,2-7-3 0,0 3-9 15,1-5 3-15,3-7-3 16,-3-2-10-16,1-5 15 0,1-1-11 15,-2-1-6-15,5-6 26 16,0-3 3-16,1-2-3 0,2 1 6 0,0 3-2 16,-1 4-1-1,2 6 8-15,-1-1 0 0,2 11-4 0,1 0 7 16,3 1-3-16,0-4 0 15,3-3 0-15,-1-6 5 0,0-3 6 16,1-12 18-16,2-7 2 0,-1-7-2 0,3-7 2 16,-4-3 0-16,2-2-15 15,-1-2-7-15,-3-2 3 0,1 4-8 16,-4-2-2-16,-2-3 0 15,0-1 2-15,-1-5 2 0,0-3-4 0,-3-3-3 16,-4 2 2-16,-4 0 7 16,-1 6-7-16,-7 8 3 0,-1 12-2 15,-2 10 2-15,0 9 6 0,0 11 6 0,-1 14-9 16,-1 17-6-16,1 16-2 15,-2 11 0-15,4 9 1 0,4 1 8 16,1 0-5-16,6-3 2 16,0-4-3-16,9-5-1 0,4-5 0 0,3-5-1 15,4-7 0 1,0-6-24-16,1-4-15 0,0-4-22 0,1-5-19 15,-1-2-64-15,-5-3-227 16</inkml:trace>
  <inkml:trace contextRef="#ctx0" brushRef="#br0" timeOffset="20810.029">13978 11739 710 0,'0'-4'0'16,"-1"1"340"-16,-2 1-239 0,1-1-30 15,-1 3-22-15,-2 0-12 16,-1 8-13-16,-1 12-27 0,-2 14 6 0,1 6-1 15,2 8-3 1,0 0 2-16,5-4 1 0,1-3-2 0,1-6-1 16,6-5 3-16,4-5-4 15,2-7 1-15,3-6 1 0,2-3-5 16,5-8-4-16,-1-1-8 15,4-10-5-15,-1-6 6 0,0-6-3 0,0 1 1 16,-3-6 9-16,-3 1 3 0,-4-1 0 16,-2-3 9-16,-4-1-3 15,-3 2 0-15,-1 4 0 0,-3 4 5 0,1 9-6 16,-3 3 2-16,0 6 0 15,0 3-1-15,0 12 4 0,-1 6-4 16,-1 10 0-16,1 5-1 16,1-3 2-16,0-2-2 0,5-3 2 0,3-8-4 15,3 0 0-15,4-5 6 0,0-7-2 16,4-2-7-16,2-3 11 15,2-8-5-15,-1-3 0 0,1-1 0 0,-2-2 0 16,-6-4-1 0,-3-2 2-16,-9-6 15 0,-1 3 1 0,-2-3 11 15,-4 0-6-15,1-1-4 16,-8-3-3-16,-3 0-4 0,-2 3-9 15,-2 3 5-15,0 6-6 16,-2 7-1-16,0 7 0 0,-2 4 3 0,2 7-3 16,3 8-5-16,1 3-13 0,4 3-20 15,6 4 6-15,2-3-17 16,4-1-36-16,0-1-18 0,7-5-34 0,3 0-114 15,1-4-36-15</inkml:trace>
  <inkml:trace contextRef="#ctx0" brushRef="#br0" timeOffset="21210.029">14548 11760 606 0,'0'-1'0'16,"-3"1"297"-1,-1 6-227-15,-1 6-40 0,2 8 1 0,1 1 5 16,2-1-3-16,0 0-8 15,0-3 7-15,2-3-9 0,1-3-4 16,0-2 3-16,-2-5-12 16,-1-1-9-16,1-3 6 0,-1 0-5 0,0 0-3 15,0 0 2-15,0 0 6 0,1-7-10 16,2-4-7-16,3-2-5 15,1-1-5-15,0-3 13 0,3-3 2 0,-2-2 3 16,2-1 3-16,1-3 0 16,0 2-2-16,-1 4 2 0,0 2-2 15,0 7 1-15,-1 5 0 16,-1 5 3-16,2 1-3 0,-1 10 19 0,3 2-2 15,0 8 2 1,-1-1-2-16,-1 1-8 0,-2 1-5 0,-1-3 3 16,-2-3-3-16,-3 0-5 0,1-5 2 0,-3 2 4 15,0 0-6 1,0-2-24-16,-3 2-37 0,-1-3-87 0,-1 3-93 15,-2-4-217-15</inkml:trace>
  <inkml:trace contextRef="#ctx0" brushRef="#br0" timeOffset="21610.03">14800 11655 501 0,'2'-3'0'0,"1"3"242"16,2 1-141-16,0 7-14 15,2 6-26-15,-1 4-20 0,0 0-4 16,1 4-4-16,-3-4-3 15,-2 2-6-15,-2-5-6 0,1 0-3 0,-1-2-2 16,0-4 0 0,0-1-7-16,-1-3-2 0,-1-1-1 0,-1-1-2 15,2 1 0-15,1-2-2 0,0 0-8 0,0-2-7 16,0 0-3-1,1-5 3-15,4-9 7 0,3-3 6 0,0-5 0 16,1-3-2-16,0-1 1 16,0-6 2-16,1-2-1 0,-1 2 0 15,-1 2 3-15,1 5 0 16,-1 8 0-16,-1 6 1 0,2 4 2 0,1 4-4 15,1 3 2-15,2 4 25 16,2 6-11-16,-1 5 7 0,-1 2-10 16,-1 4-10-16,-4 3 2 0,0-2-2 0,-4 1-1 15,-3-3 2-15,1-2-6 16,-2-1-9-16,0-4-8 0,1-3-21 15,1-2-56-15,3-3-33 16,-2-5-144-16,1 0-378 0</inkml:trace>
  <inkml:trace contextRef="#ctx0" brushRef="#br0" timeOffset="21880.03">15177 11635 543 0,'13'-20'0'0,"0"1"302"0,-1-2-209 16,-4-4-38-16,-2 4 8 15,3-1-17-15,-6 0-14 0,-1 5-10 16,-2 0-4-16,0 2 5 15,-3 5-9-15,-3 1 0 0,-1 2-8 0,0 7-4 16,-4 0 8-16,-1 5-6 16,-3 10-3-16,2 6 6 0,-1 10-6 15,1 6-1-15,5 6 0 0,1 2 4 0,3-2-4 16,4-3 0-16,0-8 2 15,6-3-3-15,6-8-7 0,4-8-11 16,0-2-29-16,5-6-5 16,0-5-9-16,2-4-32 0,1-8-46 0,1-5-63 15,0-3-84 1</inkml:trace>
  <inkml:trace contextRef="#ctx0" brushRef="#br0" timeOffset="23060.032">15525 11444 524 0,'1'-33'0'0,"-1"7"335"0,-6 6-223 15,-3 7-16-15,-2 8-6 16,-2 2-31-16,3 3-12 0,-2 6-17 15,2 8-14-15,1 5-5 16,2 6 0-16,1 6-3 0,0 1-3 0,2 1-6 16,0 2 2-16,2-2 6 15,0 1-8-15,2-3 0 0,2-6-6 16,5-4-10-16,2-7 3 15,4-3 5-15,3-6-7 0,4-5 0 0,3-3-2 16,2-8-8-16,0-7 10 0,0-4-8 16,0-2-11-16,0-7 22 15,0-4 3-15,-2-4 1 0,-1-4-6 0,-4-8 11 16,-2-3 5-1,-5-6 3-15,-1-9 9 0,-3-2 14 0,-2-4 1 16,0 1-9-16,1 6-6 16,-2 11-2-16,-4 14-4 0,0 17 0 15,0 13 16-15,0 6 4 0,0 7-11 0,-1 0-8 16,-4 13-3-16,-1 12-10 15,0 18 10-15,-1 7-2 0,2 13-1 16,0 4 10-16,3 3-5 16,2 2-4-16,0 2 0 0,1-9-2 0,3-1-2 15,1-9-22-15,0-12-1 16,5-6 4-16,0-10 11 0,3-10 3 15,-2-3-6-15,2-11 0 16,1-3-1-16,-1-6-6 0,3-8-7 0,-1-5-2 16,-1-3-16-16,0-5 22 0,-2-3 2 15,-1-1 6-15,0-5 18 16,-2-3-3-16,2-1-2 0,-3 0 2 0,1 4 4 15,-4 7 6 1,0 12 7-16,-2 8 1 0,-3 9 3 0,2 6 15 16,-2 9-25-16,0 10 10 15,0 4 1-15,-3 0-15 0,4 5-2 16,-1-6 2-16,0-4-3 15,0-1-5-15,3-5 0 0,1-4 5 0,2-2-8 16,0-4 6-16,0-2-2 0,2-5-1 16,-1-1 0-16,0 0-1 15,3-4 0-15,1-5-3 0,-1-4-3 0,-2 0-8 16,1-3 15-16,2-5 0 15,-1-1-19-15,0-5 14 0,0-4-3 16,-2 0-2-16,1-1 13 16,-2 3-4-16,0 8-4 0,-3 3 10 0,0 9-3 15,2 7-2-15,-1 2 0 0,-2 3 6 16,6 13-4-16,-2 5 14 15,0 5-5-15,0 4-10 0,-2-2 6 0,1-5-5 16,1 0-4 0,0-4 4-16,1-5 5 0,3 0-5 0,-1-6 8 15,2-3-6-15,2-1-7 16,0-4 6-16,-1-2 7 0,1-4-8 15,-4-6 1-15,-1-2-1 16,-5-4-4-16,-4 0 4 0,-1-5 5 0,-4 0-6 16,-3 1 1-16,-1-2-3 0,2 1-3 15,0 0 2-15,1 4-2 16,2 0-1-16,3 0 4 0,1 3 0 0,3-1-4 15,2 2 2-15,3 1 3 16,1 3 0-16,1 1-2 0,4 4 1 16,0 4-5-16,3 3 11 15,-3 12-4-15,0 7-2 0,-2 7 2 0,-1 2 18 16,-4 0-15-16,-1 0 3 15,-4-7 1-15,-2 2 0 0,3-6 2 16,-3-4-7-16,0-3-6 0,1-3 6 0,-1-6-1 16,0-1-3-1,0-1 0-15,0 0 2 0,1 0-2 0,1-5-2 16,1-8-2-16,2-3-15 15,3-5 6-15,0-3-4 0,0-3-2 16,3-4 11-16,0-2 2 16,-1 0-4-16,0 0 10 0,0 8-5 0,-2 4 3 15,-1 9 6-15,-1 10-2 0,-1 2-5 16,2 7 8-16,0 9 8 0,3 10 4 15,-2 3-4-15,1 0-7 0,-2-1-8 16,0-3 6-16,0-5 1 16,0-2-5-16,-2-6-3 0,-2-2-9 15,1 0-18-15,-2-4 1 16,0-3-49-16,-1 0-71 0,-1-3-167 0</inkml:trace>
  <inkml:trace contextRef="#ctx0" brushRef="#br0" timeOffset="23210.032">16509 10794 714 0,'0'-1'0'0,"0"-2"18"0,-2-2-24 0,-6-2-409 16</inkml:trace>
  <inkml:trace contextRef="#ctx0" brushRef="#br0" timeOffset="23390.032">15721 11052 941 0,'23'-13'0'15,"8"-1"109"-15,3-3-85 0,2 5-13 0,-1-2-7 16,-1 1-8-1,-2 6-48-15,-5 0-33 0,-4 0-142 0,-4 2-55 16</inkml:trace>
  <inkml:trace contextRef="#ctx0" brushRef="#br0" timeOffset="37030.051">19573 7700 343 0,'0'-4'0'15,"-1"1"122"-15,0 0-74 0,0-1 9 0,1 4-4 16,0 0-10-16,-2-1-9 16,2-1 24-16,-3-3-4 0,2-2 8 15,-1 0-10-15,0 0-14 16,0-3 0-16,-2 3 1 0,1-2-11 0,-3-2 5 15,1 2-1 1,0 1-6-16,-5 0-4 0,2 1 5 0,-2-2-9 16,0 2-4-16,1 0 3 0,-4 0-2 0,-1-2-5 15,-3-4 1 1,0 1-1-16,1-4-7 0,-2 3 15 0,3 0-10 15,-2-2-5-15,-4 1 8 16,0 0-7-16,-2 0 8 0,-1 4 1 16,-2 1 2-16,2 3-9 15,-2 5 4-15,-3 0-6 0,-1 1-6 0,-3 2 4 16,1 1 6-16,1 2-9 15,0-2 2-15,1 1 12 0,1-2-9 16,1 1 0-16,2 1 1 0,4-1-3 0,0 2 2 16,-1 0-3-16,-1 2-2 15,1 3-2-15,-1 4 4 0,0 0-2 16,-1 2-4-16,0 3 5 15,-2 0 0-15,-1 4-1 0,2 3 5 0,1-3-8 16,3 2 8-16,1-4-1 16,2 5-3-16,1 1 0 0,2 2 1 15,1 3-2-15,0 2 1 0,3 0-3 0,3 4 0 16,2-1 6-1,1 2-3-15,2 0-7 0,-1 3 12 0,4 0-4 16,-1 0-2-16,0 0 2 16,1 0-1-16,1-2 0 0,0-2-1 15,0-1 2-15,1-2-2 16,-1 1 2-16,-1-1 0 0,1-2-1 0,1 0 0 15,-1-2 1-15,1-1-2 16,3-1 1-16,2-2 0 0,4-3 0 16,-2-2-2-16,5 2 2 0,-1-1 0 0,2 1-1 15,1-3 1-15,0 3 0 16,1-2 0-16,-1-2 1 0,3 1-1 15,0-3-1-15,-1 0 2 16,2 0-2-16,-1-4 2 0,-1 0 0 0,0-3-1 16,0 3 0-1,-2-3 2-15,2-1-2 0,-1-1-1 0,1 0 5 16,1 0-8-16,-1-4 8 15,1 2-2-15,2-2-4 0,1-1 4 16,1-3 0-16,4 1-3 0,1 1 2 0,0-3 1 16,2 0-3-16,-2 0 2 15,0-3-1-15,-3-2 0 0,-2 2 0 16,-3 2 3-16,-1 1-5 15,-1 0 3-15,-2 0 0 0,0 0-2 0,0 0 2 16,-1 1 0-16,2-1-2 16,2 2 1-16,0-2 1 0,-1 0-2 15,4 0 2-15,-1-4 0 0,1-1-2 0,1-2 2 16,-1 0-1-16,0-2-3 15,1 1 6-15,-1-1 0 0,-2 1-4 16,-1-4 2-16,0-1 0 16,0 2-1-16,-3-3 0 0,0 2 0 0,-2-2-2 15,0-2 4 1,0 2 2-16,2-3-4 0,0-3-4 0,1-3 8 15,1-2-8-15,1-3 8 16,0-2-1-16,0 1-5 0,1-5 4 16,0 0-1-16,-2-2-2 0,0-2 2 0,-2 0 1 15,0 1-2-15,-5 1 18 16,-1 2-4-16,-4 0 4 0,-4-1-1 0,-1 1-2 15,0-2 2 1,-1 0 0-16,-2 0-9 0,1 0-4 0,1 1 2 16,-2 2-2-16,0-2-4 15,3 3 0-15,-4 0 3 0,1 2-4 16,-2 2 2-16,-2-1 2 15,-2 4-3-15,-1 1 0 0,0 2 12 0,-4 4-9 16,-1-2 8-16,-2 0-5 0,-2 3-4 16,-1-1 3-16,-4 0-3 15,1 2-4-15,-1-2 4 0,2 1 0 0,-1-5-4 16,2 3 4-1,1 0-1-15,0-1-1 0,5 3 0 0,0 0 2 16,6 7-2-16,3 3 0 16,3 4 1-16,1 2-2 0,2 1-44 15,-2 0-45-15,-2 12-102 0,-4 14-12 0,-6 3-14 16,-8-3-346-16</inkml:trace>
  <inkml:trace contextRef="#ctx0" brushRef="#br0" timeOffset="54700.076">22461 7188 369 0,'3'-10'0'16,"2"1"103"-16,-4-1-51 0,-1 0 11 0,0 2-28 15,0-4-2-15,-1 3-9 16,0-3-3-16,-2 2-4 0,1-2 5 15,2 3 16-15,-2-4-4 16,1 2 1-16,1-2 6 0,-1 1-2 0,-1 0 3 16,0 2-6-16,-3-2-19 15,-1-3-1-15,-3 3 5 0,-2-2-8 16,-1 2-9-16,-1 3 13 0,-1-2-9 0,1 4 0 15,-2-3 2-15,-3 1-1 16,1 2-4-16,-3-3-4 0,2 5 16 16,0-3-13-16,-3 1 1 15,2 1 3-15,-1-1-13 0,-1 1 10 0,0 3 10 16,0-1-11-16,-2-1 7 15,2 0 4-15,2 3 4 0,0-1-2 16,1 3-8-16,-1 0-9 16,-1 3 0-16,-1 1 13 0,-1 1-14 0,1 3 2 15,-2 1 3-15,1 1-5 0,-1 1 2 16,-4 0-1-16,-1 0 1 15,-2 1 3-15,-3 0-4 0,2 2 0 0,2 2 0 16,2-2 9 0,3 0-12-16,0 1 6 0,5-1-1 0,2 0 1 15,3 3 0-15,2-3-5 16,5 0 1-16,-3 4 2 0,2-2 4 15,-1 1-3-15,1 1 4 0,-1 0-3 0,-2-1-3 16,1 2 0-16,0-2 11 16,-2 1-8-16,0 1 6 0,1-1-9 15,0 1 0-15,-1 0 0 16,3 0 4-16,1 1-5 0,2-1 2 0,2-2 2 15,2-1-4-15,0-1 2 16,2-2 6-16,0-2-4 0,1 3 3 16,-1-1-4-16,0-4 1 15,0 5 6-15,1-4-4 0,-1 0-4 0,1 5 7 16,0-5-3-16,2 2-2 0,-3 0 5 15,2 0-5-15,1-1-4 16,-2 0 2-16,3 0 7 0,-1-2-10 0,2 3 4 16,0-2 7-1,2 4-11-15,2-2 4 0,0-2 14 0,1 1-13 16,0-1 4-16,-2-1-4 15,1 0-1-15,0-1 4 0,-1 3 0 16,-2-4-7-16,1 3 2 16,-1-2 5-16,-3-2-8 0,3 2 4 0,-1 0 0 15,0 1-3-15,2 1 2 0,0 0 1 16,1 0-3-16,1-1 2 15,2 0 5-15,0 0-1 0,1-2 2 0,-1 2 1 16,2-1-11-16,-2 2 6 16,0-1 2-16,1 1-7 0,-2-1 4 15,2 0 0-15,-1-4-2 16,-1 2 0-16,2 0 2 0,-3-4-2 0,1 4 0 15,1-3 6-15,2-1-9 0,4-1 6 16,2 2 1-16,4-2-3 16,-1 1 2-16,5-2-1 0,3 1-4 0,1-2 4 15,0 0 3 1,-2 1-7-16,0 0 4 0,-5-1-1 0,-1 0-3 15,-1 0 4-15,-2 2 0 16,-1-1-4-16,-1 1 3 0,1-1-1 16,-1 0 0-16,-1-1 0 15,0 0 1-15,2 0-1 0,0 0 0 0,1 0 0 16,-1-1 0-16,1-1 0 0,-1 0 2 15,1-2-2-15,0 1 0 16,-1-1 0-16,-1-1 0 0,0 3 4 0,-1-4-6 16,1 0 1-16,0 0 2 15,2 0 4-15,0-1-8 0,0 2 6 16,-2-3 1-16,-2-1-2 15,-2 1 2-15,-3 1 2 0,1-2-2 0,-2 0 11 16,1 0-8 0,-1-3-1-16,-2 1 7 0,-2-2-5 0,-1-4-1 15,-1 2 8-15,-1-4-6 0,-2-1-6 0,1 1 7 16,0-3-5-1,-1-1-5-15,2 1 0 0,-2-3 9 0,0 2-9 16,2-2 0-16,-3-2 5 16,1 4-7-16,-1-2 4 0,-4 0 2 15,-2 0-3-15,-3-2 5 16,-1 0-4-16,-3 3-4 0,1-1 4 0,-1 4 0 15,2 2-3-15,-1-1 2 0,1 1 4 16,2-3-9-16,-3 1 6 16,1 0-2-16,-2 0 0 0,1-1 0 0,-2 0 0 15,1 0-1-15,-3 0 2 16,0 1 2-16,-1 5-10 0,-4 3 10 15,-1 4-6-15,-2 2-13 16,-3 3-2-16,-2 4-4 0,-1 0-19 0,1 8-5 16,-1 4-21-1,-1 1-44-15,0 3-6 0,-4-3-2 0,3-1-61 16,-1-6-80-16,-2-6-155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9:09:51.4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13223 8562 712 0,'-3'-30'0'0,"0"2"190"0,1-1-131 0,-3-2-33 15,-3 1 5-15,-4-2 5 0,-2 2-15 16,-2-2-9-16,-6 1 5 16,-5-1 0-16,-5 6 1 0,-8 1-1 0,-6 5-7 15,1 4-2-15,-3 5-2 16,-2 3 0-16,2 2-5 0,-5 2 0 15,1-4 3-15,0 2-2 16,-3-3-4-16,2-2 4 0,2 1 7 0,3 0 7 16,-1-2-2-1,-1 3-2-15,-4-1-8 0,-2 4 2 0,-1 3-1 16,4 3-1-16,3 4 10 0,5 3-6 0,2 6-9 15,3 1 2 1,0 3 0-16,3 2-2 0,1 1 1 0,1 2 0 16,2 2 0-16,4-1 3 15,-2 0-4-15,2 1-2 0,1 1 6 16,-3 2-2-16,2 0-1 15,0 3 0-15,-1 1 1 0,1 2-2 0,2 2 2 16,-1 7 1-16,3 0-3 16,0 8 2-16,1 1 6 0,0 4-9 15,-1 5 4-15,1-2 0 0,2 1-4 0,0-2 3 16,4-6-1-16,2-2 0 15,2-3 0-15,3 1 1 0,1-1-1 16,4-1-2-16,2 1 2 16,3-1 1-16,1 0-1 0,0 1 4 0,4 2 1 15,3 2 1 1,1 3-1-16,2-2-1 0,3 2 1 0,1-2 4 15,4-2 0-15,5 1 3 0,0-3-1 0,5-1-4 16,2 0 1 0,2-2-4-16,4 0-2 0,4-1 3 0,0-5-2 15,7-2-4-15,3 0 2 16,3-7 3-16,7 1-3 0,0-6 3 15,1-4-2-15,3-3-3 16,1-4 2-16,0-6 5 0,2-2-6 0,1-5 0 16,-4-4 16-16,4-6-4 15,-3-7-1-15,1-5-2 0,2 2-6 16,-1-6 1-16,-3-3-2 0,0 3-2 0,-4-8 0 15,-1 0 3-15,-5-3-3 16,-2-5 10-16,-3-3 1 0,-3-5 0 16,-5-2 2-16,-4-3 0 15,-5-8-3-15,-1-2 4 0,-5-3-3 0,-2-3-6 16,-3-1 6-1,-6-4-6-15,-9-2-5 0,-5 0 0 0,-1-2 7 16,-7 4-6-16,-9 2 7 16,-1 0-2-16,-6 1-5 0,-4-1 6 15,-4 3-5-15,1 1-4 0,-4 7 4 0,1 6 0 16,0 5-2-16,-1 11-1 15,-4 4-1-15,-3 6-56 0,-4 4-5 16,-7 9-37-16,-6 2-76 16,-7 4-20-16,-9-2-149 0</inkml:trace>
  <inkml:trace contextRef="#ctx0" brushRef="#br0" timeOffset="2000.002">8969 3309 714 0,'-13'-21'0'0,"-2"10"173"16,2-2-92-16,-1 2-29 0,-3-3-24 0,-1 1-12 15,-2 0 5-15,1 0-4 0,1 1-4 16,0-2-7-16,-2-1-4 16,2 0-4-16,-4-1 4 0,-2 1 2 0,-1 0-4 15,-2 1 0 1,0-1 6-16,-1 2-5 0,-2 1 10 0,-1-1-5 15,1 2 6-15,-5-2 15 16,2 2-6-16,0 2-7 0,-2-3 2 16,2 2-1-16,-1-1-1 15,0-1 0-15,1 1 3 0,2 1 0 0,-2-1 6 16,3 1-6-16,0-1-7 0,1 2 1 15,2 3-5-15,-1 1-7 16,-2 2 2-16,1 3 5 0,0-2-7 0,0 1 2 16,-2 1 1-16,2 0-4 15,0 0 4-15,-2 0 1 0,1 5-4 16,-1-2 1-16,0-1 0 15,2 3 0-15,0 0 0 0,-1 0 2 0,1 2-2 16,1 0 0 0,-3 1 1-16,1 1-1 0,-2 3 0 0,-1 3 2 15,1 2-2-15,-1 2 0 0,-3 1 1 0,2 1-1 16,-3 4 0-1,3-2 0-15,0 4 0 0,2-2 1 0,0 1 0 16,2-1-1-16,-1 1 0 16,0-1 2-16,0 1-3 0,1 0 1 15,-1 4 4-15,1-2-1 16,2 3 6-16,0 2-2 0,0 2-4 0,1 1 1 15,2 1-1-15,-1-1-3 0,1 4 0 16,5-2 3-16,2 0-4 16,2-1 2-16,3-3 1 0,0 0-3 0,1 0 0 15,0-1 3-15,-1-1-4 16,2 1 4-16,0 1-1 0,1-1-2 15,3-1 2-15,1-2 1 16,2 2-4-16,2-1 4 0,1-2-5 0,1 3 1 16,0-1 4-1,3 0-2-15,2 1 0 0,1-3 0 0,0 2 0 16,4-1 0-16,1-2 0 0,-2-1 1 0,1-1-2 15,0 1 2 1,-1 0 0-16,2 4-1 0,1-2 0 0,0 1 0 16,1 2 0-16,1-4 0 15,2 2 4-15,2-3-5 0,1-2 2 16,1-1 3-16,2 1-3 15,0-2 1-15,3 0 3 0,-2-2-9 0,2 1 8 16,-1-2-2-16,4 0-2 16,0-2 0-16,6-1 6 0,0 0-6 15,2-2 0-15,-2-1 6 0,0 1-7 0,2-1 2 16,-1-2 1-16,0 1-3 15,2-4 2-15,-1 1 2 0,1-2-4 16,0-2 2-16,3-1 1 16,2 1-2-16,0-3 2 0,4 1 0 0,0-1-3 15,2-1 2 1,1 3 0-16,-1-4-1 0,0 2 0 0,-1 0 3 15,0-2-6-15,0-1 6 0,-2 0-3 0,2 0 0 16,0-4 0 0,0 1 1-16,1-2-1 0,2 1 0 0,0-1 2 15,-1 0-2-15,0 0 0 16,-3 0 0-16,0 0 0 0,-2-2 0 15,-2 2 4-15,-1-3-5 16,0-1 2-16,-1 0 0 0,0-2-1 0,1-2-1 16,-3 2 2-16,0-3-2 15,-3-2 2-15,2 0 0 0,-2-3-1 16,-2-2 0-16,-2 0 2 0,-2 1-2 0,-2-6 0 15,-2 2 4-15,0-1-4 16,-1-6 0-16,0 1 9 0,3-4-10 16,-3-4 2-16,-3 1 0 15,1-4-1-15,-3-3 0 0,-1-4 4 0,-1 1-5 16,3 2 2-1,-9-6 11-15,-1 1 3 0,-3-3 0 0,-7-2 5 16,0 5-7-16,0 0-2 16,-4-2-3-16,-1-3 3 0,0 0-9 15,-2 1-2-15,0-1 0 0,-1-1 5 0,-2-3-5 16,-1-3 0-16,1 0-2 15,-6 1 2-15,0 0 0 0,-2 1-4 16,-7 3 1-16,1 3-4 16,-4 2 3-16,-6 4 0 0,-2 6-15 0,-7 4 0 15,-5 9-5-15,-4 5-22 16,-4 8-4-16,-6 9-28 0,-2 7-61 15,-4 6 3-15,-3 9-71 0,-4-4-292 0</inkml:trace>
  <inkml:trace contextRef="#ctx0" brushRef="#br0" timeOffset="4950.006">13529 15934 897 0,'-11'-15'0'16,"-2"0"164"-16,1-2-119 0,-3 0-24 15,-4-2-13-15,-1-1-5 0,-3 0-4 0,0-1 2 16,-1-1 2-16,-1-1-3 16,-4 0-1-16,0 2 1 0,-5 0 0 15,-1 3-3-15,1-1 3 16,-2 3 1-16,-2 0 1 0,1 0 1 0,-1 3 4 15,1-4 17 1,2 2-12-16,-2-1 9 0,2 2 5 0,-2 1 1 16,0 0 0-16,-7 2-10 15,0 5-6-15,-7 2-3 0,0 4 0 16,2 0-3-16,-2 4-2 0,2 3 3 0,1 1-3 15,2 4 0-15,1-3 4 16,1 10 6-16,-2 3-6 0,2 3 4 16,-1 4-2-16,1 0-2 15,2 3-2-15,1 2 1 0,-1 1-5 0,0 4 3 16,3 0 0-16,-1 0-2 15,4 1 4-15,0 2 2 0,1 2-3 16,5 0 1-16,-2-1 0 16,5 2 1-16,3 4 3 0,4 0-6 0,5 1-2 15,2-1 2-15,5-1 0 0,2 1-2 16,2 2 3-16,0-1-3 15,2-1 0-15,2 5 2 0,1 0 0 0,-1-3 1 16,4 2 1 0,1-5-2-16,2-3-2 0,2-1 3 0,-2 1-3 15,2-2 4-15,1-1 4 16,1 1-5-16,1-4 2 0,2 4 3 15,-1 0-2-15,2 0-3 0,3 0 4 0,-1-4-2 16,2 9-3-16,2 3 2 16,-1 0-4-16,1-1-2 0,2-6 0 15,2-6 6-15,1-1-8 16,1-6 4-16,1 3 2 0,2-3-6 0,1 1 4 15,1-2 1-15,2-3-4 16,2-1 2-16,0-4 4 0,5-2-6 16,1-6 2-16,3-4 9 15,1-2-4-15,3-4 1 0,-1-1-1 0,2-3-4 16,-2 0 5-16,2 1-6 0,0-7-2 15,-1-3 2-15,0-3 2 16,-2-1-4-16,-3 0 2 0,-2-2 6 0,0 0-5 16,1-3 4-1,-1-4-1-15,3-1-2 0,-2-2 1 0,2 2-1 16,-1-8-4-16,1 4 2 15,0-4 2-15,-1-4-4 0,1 3 2 16,-3-7-1-16,-2 2 0 16,1-9 0-16,-2-3 3 0,-5 3-4 0,-3-1 2 15,2 7 2-15,-4-2-1 0,2 0 11 16,-1 0-1-16,-1-4-7 15,-3 2 4-15,0 2-8 0,-3 0 0 0,-5 4 2 16,2 1-1-16,-7-1 1 16,0 2 5-16,0-2-4 0,-6-2 0 15,-1-4 2-15,-2-2-2 16,-2-1-3-16,-2-1 5 0,0 1-6 0,-2-1 0 15,-4-1 0-15,-1-2 4 0,-1 0-6 16,1 1 4-16,-2 0 3 16,-2 3-8-16,-2 6 6 0,-1 4-1 0,-1 3-4 15,-2 0 4 1,0-1 10-16,-2 0-11 0,0 2 8 0,-1-2-2 15,2-1-4-15,-4-2 3 16,4 0-2-16,-1-3-5 0,-2-3 2 16,3 4 3-16,-3-5-5 15,2 3 2-15,-1 0 0 0,-2 0-1 0,0 6 0 16,0 1 0-16,-3 6 0 0,0 4-1 15,-1 1 0-15,-1 3-7 16,-1-2 4-16,-3 5-2 0,0-2-9 0,-2 3-2 16,0 4-8-16,-3 3-28 15,-1 1 9-15,-4 6-17 0,-3 3-51 16,-6 4-11-16,-2 7-61 15,-11-1-162-15,-9-10-401 0</inkml:trace>
  <inkml:trace contextRef="#ctx0" brushRef="#br0" timeOffset="8960.012">9418 11172 652 0,'-11'-11'0'0,"4"1"205"0,-1-2-150 15,-2 2-24-15,0 0-15 16,-2-2-9-16,-3-2-2 0,0 4-2 0,-4-2 1 15,-1 0-2-15,-2 0-2 16,-3 0 0-16,-5-1 7 0,2 1 4 16,-4-2 6-16,0 2-5 0,0 0-4 0,-1 0-2 15,1 0 4-15,1 0-4 16,-4-2 5-16,-3 2-3 0,-2 1 0 15,-3 0 10-15,-1 0-2 16,-2 3 3-16,-1-1-2 0,0 0-4 0,-1 1 3 16,0 1-3-1,-3-2-3-15,3 4-4 0,-2 0 2 0,-2-2-2 16,1 5 0-16,-3 1-1 15,0-1-3-15,3 4 3 0,0 1 6 16,0-2 0-16,2 6-6 0,-2-1 5 0,0 0-7 16,3 1-2-16,-2-1 5 15,0-1-1-15,-1 2 6 0,1 1 2 16,-1 2-1-16,3-1 0 15,-2 1 1-15,3 2-4 0,-1 1-1 0,-1 3 0 16,3 1-4-16,0 4-1 16,1 2 2-16,1 1-5 0,3 2 0 15,1 0 0-15,0-3 4 16,4 3-5-16,-1 1 2 0,2-2 0 0,1 4-2 15,2-3 2-15,-2 6 2 0,3 2-3 16,-1 0 0-16,0 1 11 16,1 1-8-16,2 1 1 0,0 0-2 0,0 2-4 15,4 0 4 1,-1-2-1-16,2 5-2 0,2-6 2 0,2 0 2 15,3 0-4-15,2-1 2 16,1 0-1-16,3 0 0 0,-1 0 0 16,4-1 9-16,1 2-9 0,2-2 0 0,1 3 10 15,2 0-11-15,2-1 2 16,0 3 0-16,2-1-1 0,4 0 0 15,1-2 6-15,3 1-3 16,0-2 1-16,0 0 1 0,2 2-7 0,2-3 4 16,2-1-2-16,0 1 0 15,2-2 0-15,1-3 3 0,2 3-4 16,1-4 2-16,1 1 2 15,2 1-3-15,2-2 0 0,1 0 3 0,-2 0-4 16,2-2 2-16,-1 2 2 0,1-2-4 16,-1-1 2-16,1-1 2 15,1-1-2-15,0 0 2 0,0 1-2 0,2-2 0 16,-1 0 1-16,1 0 0 15,2-1-2-15,0-3 0 0,3-3 5 16,0 0-5-16,1-2 0 16,3-1 9-16,0 2-9 0,1-2 0 15,0 0 6-15,1 0-6 16,1-1 0-16,2-2 4 0,1-2-3 0,3 0 3 15,-1-2-1-15,0-2-3 0,-3-3 0 16,2 0 6-16,2 0-6 16,0 0 0-16,0 0 7 0,0-5-7 0,0 0 0 15,4-2 4-15,0-1-5 16,3-2 2-16,0-2 1 0,0-5-3 15,2-1 2-15,-1 0 1 16,0-1-2-16,-4 2 0 0,-1-1 2 0,-1 0-3 16,-4 1 2-16,1-1 0 0,-3 2-1 15,-3-1 0-15,-1 2 3 16,-1-1-4-16,-1 0 2 0,-1 0 0 0,1-1-2 15,-1 0 2 1,0-4 0-16,2-3-1 0,-2-1 0 0,-2-1 2 16,1-3-2-16,-2-1 0 15,-2 1 3-15,-3-3-2 0,-2-2 8 16,-3 0 3-16,-3 1-3 15,1-2 0-15,0-1-5 0,1 1-4 0,0-5 0 16,-3 0 4-16,-1-3-5 0,-2-3 2 16,-3-1 2-16,1-5-3 15,-2-1 0-15,-3 1 5 0,3-1-4 0,-3 6 0 16,-1 0 3-16,-1 3-7 15,-2 0 6-15,-2-4-2 0,-2 5-2 16,-3-3 2-16,0-3 1 16,-3 3-2-16,-5-4 0 0,-2 0 2 0,0 0-3 15,-3-1 2 1,-2-1 2-16,3 2-4 0,-5 2 2 0,0 2 3 15,-2 3-4-15,-3 3 0 0,-1 2 3 0,-2 2-3 16,-2 4 0 0,-1 3-2-16,1 6-20 0,-5 6-31 0,-3 7-22 15,-3 7-70-15,-8 3-39 16,-11 0-127-16</inkml:trace>
  <inkml:trace contextRef="#ctx0" brushRef="#br0" timeOffset="19290.027">22274 12232 760 0,'15'-14'0'0,"2"-1"184"0,1 1-96 16,1 1-33-16,4 1-9 15,3 3-6-15,-2-3-22 0,-1 7-14 16,-3-1-2-16,-1 6 2 15,-2 0 6-15,-2 7-1 0,-1 8 4 0,2 2 3 16,-5 1-1 0,4 6 1-16,-4-2-5 0,-4 3-2 0,-2 1 0 15,-5 2-3-15,-1 5-6 0,-9 5 0 0,-6 10 11 16,-6 6-13-1,-7 6 4-15,-2 5 3 0,-3 0-5 0,-1-1 0 16,0-4 1-16,3-6-2 16,6-8 2-16,4-7 2 0,6-6-5 15,2-6 4-15,4-4-1 16,4-5-2-16,3-6 2 0,3-2 0 0,0-3-1 15,1-4-1-15,6-1 1 16,4-2 0-16,4 0 0 0,3-5 4 16,6-1-6-16,4-3 4 0,2 0 16 0,8 0-10 15,0-4 5-15,5 3-2 16,0 0-1-16,-2-1-1 0,-4 4-3 15,-7 4-8-15,-2 3 4 16,-6 0 0-16,-4 0-2 0,-2 2 0 0,-4-2 2 16,-4 2-2-1,-2-1-13-15,-2 1-1 0,-3 0-15 0,1 1-1 16,-2 0-7-16,-4 1-17 15,0 3 3-15,-3-2-14 0,2 1-41 16,0-2 4-16,2 0-100 0,1-3-69 0,1-1-174 16</inkml:trace>
  <inkml:trace contextRef="#ctx0" brushRef="#br0" timeOffset="19860.027">23012 12589 793 0,'0'-9'0'0,"0"3"177"0,-2 4-82 16,-3 2-33-16,-4 7-30 16,-2 5-16-16,0 12-6 0,-2 4 2 0,1 5-9 15,-1 2-5 1,3-3 4-16,3 0 1 0,4-3-4 0,4-7 0 15,5-3-4-15,4-6-8 16,6-2 11-16,3-2 1 0,5-4-1 16,1-4 4-16,4-1 0 0,-2-5-2 0,-2-7 0 15,0 0 7-15,-2-3-1 16,-2-3 3-16,-3 0 6 0,-4-6 0 15,-4-1 7-15,-5 0 1 16,-3-4 0-16,-2 0-7 0,-7 1-1 0,-7-4-9 16,-8 0-3-16,-5-5-1 15,-6 0-4-15,-6-1 4 0,0 1-1 16,-2 3-4-16,1 0 6 15,4-3-2-15,3 2-1 0,6-1 0 0,5 2-2 16,7 0-5-16,5 1 4 0,7 2 2 16,3 5-1-16,8 2 2 15,5 2 0-15,8 6-13 0,5 0 12 0,6 4-2 16,3 6-2-1,3 1 7-15,1 5-1 0,0 2-2 0,-2 10 2 16,-3 8 0-16,-4 4-1 16,-5 7 0-16,-4 0 0 0,-7 4 0 15,-4 3 0-15,-8-4 2 0,-2 5-3 0,-6-3 0 16,-8-1 2-16,1 0-2 15,-8-3 0-15,-1-3-2 0,2 0-23 16,-5-3 19-16,2-2-19 16,0-5-23-16,3-1 4 0,-1-4-43 0,2-3-98 15,2-1-164-15</inkml:trace>
  <inkml:trace contextRef="#ctx0" brushRef="#br0" timeOffset="21230.029">22235 13587 930 0,'-2'0'0'0,"1"6"87"16,-2 12-59-16,-3 12 10 0,-3 11-3 0,0 10-12 15,-1 6-14-15,2 4-2 0,-2 2-6 16,1-5-2-16,-2-4 2 15,1-6 0-15,0-10-1 0,3-6 0 0,-1-8 3 16,3-8-5 0,3-3 4-16,0-7 0 0,2-3-3 0,0-3 2 15,3-1-4-15,2-7-21 16,6-4 15-16,-2-5-11 0,3-4-6 15,5-6 12-15,-1-2 3 16,2-4 7-16,2-6 6 0,0 2-1 0,0-2 0 16,1 5 6-16,1 7 6 0,0 6 1 15,-4 11 0-15,1 10-10 16,-4 7 2-16,0 13 2 0,-3 9-1 0,-1 4-1 15,-2 2-3-15,0 1-1 16,-3-2-3-16,-3-4 2 0,-2-2 2 16,-1 0-5-16,-7-2 4 15,-3-1 4-15,-4-3-1 0,-5-1 2 0,-6-1 6 16,-3 2-3-1,-7-2-3-15,-1 1 1 0,-2-2 9 0,2-2 3 16,5-4-7-16,6-3 1 0,4-6 2 0,11-3-5 16,1-1-1-1,5-5 1-15,4 0 0 0,7-5-11 0,7-4 0 16,8-3 2-16,4-4-2 15,7-3 0-15,3 0-16 0,1-2-4 16,2 1 3-16,-1 1 0 16,-2 1 3-16,-2 1 7 0,0 1 3 0,-4 1 2 15,-3-2 4-15,-1 3-2 0,-5-1 0 16,-2-1 0-16,-3 1 6 15,-1-2 1-15,-2 1 16 0,-3 1-18 0,0 3-1 16,-7 5-2-16,-1 4 5 16,-2 4 5-16,0 4 6 0,-4 0-1 15,-2 12-9-15,-5 12-4 16,-1 6-4-16,-2 8 0 0,0 1 3 0,2-1-2 15,0-1-2 1,4-3-12-16,2-3-1 0,3-4-7 0,2-3 9 16,1-4 1-16,1-1-8 0,5-2 11 0,3-5-7 15,2-2-13 1,3-5 13-16,1-3-1 0,1-2-5 0,1-4 16 15,0-7 3-15,0-3-1 16,-1-4 6-16,0-6 4 0,2-3-1 0,0-6 8 16,0-1-4-1,0-5-7-15,1-6 6 0,-1-1 5 0,0-6-4 16,0-5-3-16,0 1 2 15,0-4 0-15,2 4 1 0,-2 3-6 16,1 3-2-16,-2 8 6 0,0 9-2 0,-3 10 0 16,-4 9 8-16,-4 8-1 15,-2 4-5-15,-4 5 5 0,-2 14 1 16,-6 12-9-16,-2 14 0 15,-4 9-3-15,-3 9-4 0,-2 8 1 0,1 4 1 16,0 2-35-16,3-2 12 16,2-6-6-16,3-9-3 0,4-7 24 15,4-6 6-15,2-11 0 0,1-3 4 0,3-8-4 16,5-4 0-16,-2-9 3 15,4-3-2-15,0-4-12 0,2-3 9 16,0-8 2-16,1-6 0 16,0-7 1-16,0-6-5 0,3-1 3 15,2-7 3-15,0-4 0 16,5-3-4-16,-1-3 7 0,-1 3-2 0,3 8-2 15,-2 5 2-15,-1 12 3 16,-2 8 2-16,-2 9 6 0,-2 2 1 16,-2 10 6-16,-3 3-6 0,0 4 2 0,-2 1-8 15,-2 1-2-15,0 2-2 16,-4 1-4-16,-2 2 2 0,0 3-2 15,-2-2-14-15,-4 1 13 16,-4 2-3-16,-2-1-3 0,-2 2 6 0,0 1-3 16,-2-3-7-16,0-2 4 15,1-4-5-15,0-3-9 0,-1-6 8 16,1-4-19-16,-1-8-71 15,-2-2-44-15,0-8-180 0</inkml:trace>
  <inkml:trace contextRef="#ctx0" brushRef="#br0" timeOffset="21390.029">22912 13759 898 0,'17'-13'0'0,"1"0"128"15,1-2-10-15,5 1-63 0,0-3-25 0,4 2-21 16,0-7-18-16,-5 3-65 15,-3-3-101-15,-7 1-114 0,-6 2-314 16</inkml:trace>
  <inkml:trace contextRef="#ctx0" brushRef="#br0" timeOffset="21540.03">22538 13450 1141 0,'-9'0'0'0,"9"0"1"16,1-4 2-16,4-4-6 0,3 0-113 15,0-8-16-15,5 0-193 16</inkml:trace>
  <inkml:trace contextRef="#ctx0" brushRef="#br0" timeOffset="23030.032">22007 5393 991 0,'5'-44'0'16,"12"-3"45"-16,6 2-4 0,6 4 15 0,1 7-28 15,6 9 9-15,3 6-8 16,1 6-9-16,2 12-11 0,-4 2-5 16,-4 15 1-16,-7 10 2 15,-7 6-4-15,-8 8 4 0,-6 9-4 0,-6 8 3 16,-11 7 0-16,-6 4-3 15,-3-2-2-15,-5-1 2 0,-1-2 1 16,-5-3-7-16,-4-1 6 0,-2-4 2 0,-4-5 0 16,-1-6 10-16,0-5 0 15,3-8 2-15,1-4-1 0,1-9-7 16,5-5-8-16,6-8 5 15,5-5-3-15,8-2-6 0,6-10 6 0,4-4-2 16,3-5-1 0,9-8-6-16,7-2 4 0,6-6-3 0,6-1 5 15,6 4 0-15,4 7-15 0,3 8 17 0,1 12-1 16,-1 7-2-1,3 10 2-15,-1 10 8 0,1 5-7 0,-1 7 6 16,-3-1-5-16,-10 3-4 16,0-1 2-16,-7-5 2 0,-6-2-5 0,-1-7 0 15,-8-6-10 1,-2-2-18-16,-4-7-6 0,-2-1-12 0,0-2-23 15,-1-1-7-15,-4-5-66 16,0-9-194-16,-2-6-232 0</inkml:trace>
  <inkml:trace contextRef="#ctx0" brushRef="#br0" timeOffset="23410.032">22689 4991 954 0,'8'3'0'0,"0"20"103"16,-7 16-21-16,-1 14-19 15,-9 15-18-15,-4 6-25 0,-1 4-14 16,-2 0 2-16,2-6-4 0,0-4-6 0,2-12 4 16,5-8 0-16,6-9-2 15,1-8-11-15,8-7-2 0,7-6-8 16,4-7 6-16,5-6 0 15,3-5-1-15,2-4 12 0,-1-10 4 0,-4-4 0 16,1-7 0-16,-2-3 11 16,-2-6 7-16,-2-10 7 0,0-2-3 15,-4-7-5-15,2 3 1 0,-3 6-3 0,-4 8 0 16,-1 12 4-16,-5 14 1 15,-2 10-3-15,-1 7-10 0,-1 20-4 16,0 15 0-16,-7 15 12 16,-2 10-9-16,2 4-6 0,-2-1 0 0,5-3 7 15,-1-4-9 1,3 0-23-16,-2-7-40 0,1-3-50 0,-1-7-15 15,-2-5-75-15,-1-4-324 16</inkml:trace>
  <inkml:trace contextRef="#ctx0" brushRef="#br0" timeOffset="24690.034">21897 7094 1161 0,'2'-12'0'0,"3"7"23"0,-1 3 53 0,-4 4-23 16,0 11-34-16,1 14-15 16,-4 17 7-16,-1 15-7 0,0 10-3 15,-2 8 5-15,2 1-4 0,-4-2-4 0,0-4 4 16,-4-4 0-16,-3-8-2 15,-2-2-17-15,3-8 4 0,1-8 2 0,0-9 11 16,6-5 0-16,-3-14 0 16,6-5-2-16,1-3 0 0,2-6-18 15,1-3-1-15,8-9-1 16,4-9 10-16,4-9 4 0,2-7-5 15,4-5-11-15,1-7 15 16,5-2 3-16,1-2-2 0,6 4 5 0,2 1-6 16,2 14 2-16,0 10 11 0,-3 7-4 15,-4 17 0-15,-1 11 0 16,-6 12 36-16,0 12-14 0,-6 3-10 0,-3 5-5 15,-9 0-7-15,-6-1 0 16,-5-3 15-16,-9-3-13 0,-5-3 6 16,-5-3-6-16,-5-1-4 15,-4-5 4-15,-1 0 0 0,-2-3-2 0,0-4 0 16,1-2 1-1,2-5-1-15,8-3-1 0,3-4 1 0,7-3 0 16,3-3-8-16,5-4-1 0,3-7 1 0,3 2 10 16,10-4-3-1,4-5-4-15,10 1 5 0,4-1 0 0,4-1-22 16,5 2 20-16,0 2 2 15,2 3 0-15,2-1-23 0,1 1 20 16,0 0-6-16,-2-2-2 16,-2 0-4-16,-5 0 10 0,-1-4 7 0,-4 0-3 15,1-1 1-15,-2-3 0 0,-9-2 5 16,-1 1 2-16,-7-3 9 15,-3 2 3-15,-4 2 7 0,-3 5-4 0,0 6-6 16,-3 2-6-16,0 8 1 16,-3 4-8-16,1 0-3 0,-1 10 0 15,-1 9 1-15,-1 8-1 16,1 6 0-16,2 6 2 0,1 2-3 15,1 0 2-15,1-2-1 16,3-5 0-16,2-5-1 0,4-5 1 0,3-4 0 16,1-2 1-16,2-5-1 0,0-5-2 0,1-4 3 15,1-4-2 1,0-1-9-16,3-9 5 0,1-5 3 0,2-5-1 15,2-9 6-15,-1-3-4 16,1-4-6-16,0-9 10 0,0-5-3 16,-4-5 0-16,-1-7-5 15,0-7 5-15,-3 1 0 0,0-5 0 0,-2 2 5 16,0 3-4-16,-2 7 9 15,0 13-7-15,-4 12-3 0,-1 14 0 16,-5 14 23-16,-1 7-9 0,0 7-3 0,-1 17-7 16,-7 15-4-16,-4 15 0 15,-1 13 21-15,-1 11-16 0,0 2-1 16,-1 4-2-16,-1-3-4 15,2-2 4-15,2-13-1 0,3-6-3 0,5-10 3 16,2-10-2 0,2-7-22-16,1-8 11 0,0-7 0 0,5-5-8 15,1-5 9-15,1-7-3 0,3-2 1 16,2-8 11-16,2-8 0 15,2-2-6-15,2-6 3 0,4-4 2 0,0-9-3 16,3-5 6-16,3 0 0 16,-1-1-4-16,3 7 5 0,-2 8 0 15,-1 11-2-15,-2 6 2 16,-6 12 19-16,1 6 2 0,-3 13-8 0,-3 10-1 15,-3 5-2-15,-2 1-3 16,-3 0-5-16,-4-2-4 0,-3 0 2 16,0-1 2-16,-8-1-5 0,-4 2 4 0,-2 0-1 15,-5 2-2-15,-3-2 2 16,0-4 2-16,-4-1-5 0,3-3-14 15,0-5 3-15,0-2-29 16,4-2-4-16,2-11-30 0,1-4-90 0,6-9-141 16,-2-12-227-1</inkml:trace>
  <inkml:trace contextRef="#ctx0" brushRef="#br0" timeOffset="24880.034">22931 7092 892 0,'28'-11'0'0,"1"0"191"16,3 0-89-16,2-2-36 16,0-2-38-16,4-3-17 0,-3 0-9 15,-2-3-4-15,-3-3-156 0,-7-2-74 0,-6-2-282 16</inkml:trace>
  <inkml:trace contextRef="#ctx0" brushRef="#br0" timeOffset="25040.035">22439 6871 1347 0,'-7'3'0'0,"7"1"18"15,3 2 0-15,2-2-7 16,5-3-8-16,1-1-2 0,7-5-2 15,1-7-235-15,-3-10-133 16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9:10:27.1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8870 10009 513 0,'0'1'0'15,"0"-1"128"-15,0 0-33 0,-4-3-39 0,-2 0-35 16,-3 1 7-16,-2 1 7 16,-1-1 1-16,-4-3-9 0,4 5-2 15,-3-4-2-15,-1 1-11 0,0 1 0 0,1-3-2 16,1-1 0-16,1 4 0 15,0-2 2-15,1-1-2 0,-1 1-4 16,-1-2 10-16,-2-2 0 16,-1 2-7-16,-3-1 13 0,1-1 5 0,-2 1 3 15,-2 0-8 1,-1-2-16-16,-2 2 3 0,-3 3-1 0,-3 0-6 15,-1 3-4-15,0-3 4 16,-1 1 8-16,2 1-6 0,1-1 6 16,-1 1-4-16,-1 0-6 0,0 2 0 0,0-1 6 15,-1 1 3-15,2-2 6 16,-2 0-5-16,2-1 1 0,-1-1 1 15,-3-1-2-15,0 2-8 16,-1-2 8-16,-1 0-5 0,0 1-3 0,-1 1 3 16,-2-2-2-16,0 5-3 15,-4 0 0-15,-3 0 4 0,2 0-5 16,-2 0 2-16,5 0 2 15,2 2-4-15,1-2 2 0,2-1 5 0,2 1-5 16,0-1 5-16,-2 1 0 0,-2 3-3 16,-2 2 3-16,1 3-2 15,1 0-2-15,-2 2 4 0,3 2-5 0,0 3-1 16,0 2 0-1,1-3 4-15,-2 0-5 0,2-1 2 0,0-1 1 16,3 0-2-16,1-1 0 16,3 0 1-16,3 0-2 0,0 1 2 15,1 1-3-15,3 2 3 0,1-1 0 0,3 1-2 16,2 2 0-16,1 0 1 15,3 0 0-15,0 2-1 0,1 1-2 16,1 1 3-16,-1 0 0 16,4 1-2-16,0-1 0 0,2 0-2 0,0-1 4 15,0-1 0-15,3 0 0 16,0-1-1-16,-1 0 2 0,2 2-2 15,0 1 0-15,2 2 2 16,0 2-2-16,0 0 1 0,1 3-1 0,1 0 0 16,-1 0 2-16,0-1 0 0,1 0-2 15,2-1 0-15,2 0 0 16,-1-3-4-16,3 1 9 0,-2-4-4 0,2 0 0 15,1 2-2 1,0-3 5-16,0 1-5 0,0 1 4 0,3-1-1 16,-1 3-1-16,2 0-2 15,2-3 1-15,0-1-5 0,0-2 4 16,3 1 3-16,0-3-2 15,4 1-3-15,0-4 2 0,2 0 2 0,2 1 0 16,0-5 8-16,1 2-8 0,2-3 0 16,3 1 13-16,-1 2-4 15,2 1 1-15,-3-3-2 0,0 2-6 0,-1 0 3 16,3-2-3-16,-1 5-4 15,0-2 4-15,1 4 1 0,1 1-3 16,-1 0 0-16,-1-2 2 16,3 3-3-16,0-3 2 0,3-1-1 0,3 0 0 15,4-8 0-15,3-2 4 0,3-1-5 16,2-2 2-16,3 0 0 15,3 1-2-15,1-1 2 0,-2 1 8 0,1 2 1 16,-5 0 9 0,-3 0-8-16,2 2-5 0,-2 0 5 0,-1-1-2 15,0-1 1-15,-2-2-1 16,1 0-3-16,1 2-3 0,2-3 3 15,1 0-7-15,1-3 2 16,2-3 5-16,-1-5-5 0,1 6-2 0,-1-2 2 16,-2-1 4-16,0 5-9 0,-3-4 7 15,-3 1-2-15,0 1-2 16,-3-2 2-16,-4-3 2 0,0 2-4 0,-2 2 2 15,0-6 1-15,-1 4-2 16,-1-4 0-16,2 0 0 0,0 2 0 16,-2-4 0-16,-1-2 3 15,0 3-5-15,-1-3 4 0,-2 1-1 0,0 1-2 16,-1-3 2-1,-1 1 0-15,-1 0-1 0,0-1 0 0,-1-1 3 16,0-1-6-16,-3 3 6 0,-4-1-3 0,-2 2 0 16,-2-1 0-1,-2-4 3-15,0 2-4 0,-2-1 2 0,-1-1 1 16,-4 2-2-16,-2 1 0 15,-1-3 4-15,-3 2-5 0,0 0 2 16,-6-1 2-16,-1 2-4 16,0 0 2-16,-1-1 3 0,0 2 7 0,0 0-5 15,1-4-4-15,0 3-4 0,3-4 4 16,0 0 2-16,1 0-4 15,-1-1 0-15,1 0 3 0,-1-2-5 0,-1-1 4 16,-2 2 2-16,-2-3-3 16,-2 4 5-16,-4 0 0 0,1 2-2 15,-2 2 4-15,-3 0-4 16,-1 4-4-16,1-2 0 0,-2 2 10 0,2 0-10 15,-1 0 0 1,-1-1 4-16,1 1-5 0,1 0 2 0,-2-1 2 16,1 2-3-16,0-4 0 0,-2 3 1 0,2-1-1 15,-4-1 0 1,3 3 1-16,-2-1-2 0,-1 4 1 0,2-1 2 15,-3 0-4-15,-1-1 3 16,1 5-2-16,0 1-1 0,0 2 3 16,2 2 1-16,1-2-4 15,1-1 1-15,-2-1 1 0,4 4 0 0,-4-5-2 16,4 1-1-16,-1 1-10 15,0 0 4-15,0 1-5 0,1 3-18 16,-2 0-1-16,2-1-3 0,0 2-22 0,0 4-10 16,-2 4-35-16,0 7-60 15,-4 6-29-15,-9-2-167 0</inkml:trace>
  <inkml:trace contextRef="#ctx0" brushRef="#br0" timeOffset="15220.021">16917 8913 629 0,'0'2'0'16,"4"1"65"-16,0 2-55 0,1 4 24 15,2 1 14-15,-2 0-6 16,5 2-8-16,-2 2-5 0,5 3-7 0,-1 2-6 16,-1 3-5-1,-1-5 5-15,1 4-9 0,1-1-2 0,-1-3 2 16,0-2-6-16,-1-7-2 0,-1-2 2 0,0-3 19 15,-2-2 5 1,3-1-1-16,0-2 1 0,7-9 2 0,6-11-4 16,9-9-5-16,8-11-6 15,8-8-6-15,7-4 1 0,5-9-7 16,8-1 0-16,3-6 27 15,6-4-2-15,8-5 7 0,3 3-3 0,1-2-9 16,1 5-2-16,-2 4-9 16,-7 4-8-16,-8 7 3 0,-7 7-5 15,-13 6-6-15,-7 10 2 0,-10 6-29 0,-8 7-30 16,-5 6-8-16,-5 7-35 15,-4 4-92-15,-4 3-78 0,-4 2-169 16</inkml:trace>
  <inkml:trace contextRef="#ctx0" brushRef="#br0" timeOffset="16350.022">11568 13938 539 0,'3'-8'0'15,"-3"4"257"-15,0 4-135 0,2 3-57 16,-2 11-52-16,0 18 22 15,-4 21 28-15,-6 20-22 0,-6 15-7 0,-3 7-13 16,-7 4-14 0,-2 1 0-16,-3-1-1 0,-1-5-6 0,-1-4 0 15,2-9 3-15,0-12-9 16,4-10 12-16,8-17-8 0,5-12 0 15,5-15 4-15,8-9-1 0,-1-5-2 0,2-1-11 16,2-12 8-16,3-13 8 16,7-14 9-16,5-9-4 0,-1-3-1 15,3-6-3-15,1-4 4 16,1-7 4-16,1-10 4 0,1-6-4 0,2-4-3 15,5-8 1-15,2-3-7 16,2 2 5-16,3-3-1 0,-1 9-5 16,1 3 0-16,0 9 7 15,-1 11-2-15,-2 14-6 0,-3 18 9 0,-6 16-4 16,-5 14-3-16,-3 11 7 0,-1 24-12 15,-6 18 1-15,-3 24 0 16,-7 17 39-16,0 13-30 0,-7 5 3 0,1 1-6 16,2-1-5-1,-2-6 3-15,5-5-1 0,-2-10-3 0,3-13 0 16,0-8 0-16,0-6-6 15,3-7 8-15,-2-2-3 0,-1-3-10 16,0-7 3-16,0-5-4 16,-2-6-20-16,1-4-4 0,-2-6-27 0,-1-4-52 15,-3-7-26-15,-1-7-46 0,-7-6-245 16</inkml:trace>
  <inkml:trace contextRef="#ctx0" brushRef="#br0" timeOffset="16570.023">11390 14686 762 0,'0'1'0'0,"2"-1"131"0,8 0-90 0,5-3 22 15,7-6 9 1,10-7-16-16,8-2-20 0,8-4-3 0,4 0-22 15,3 4-5-15,-4 0-8 16,2 1-8-16,-2 0-36 0,-6-2-52 16,0 1-35-16,-7-1-53 15,-7-2-176-15</inkml:trace>
  <inkml:trace contextRef="#ctx0" brushRef="#br0" timeOffset="16880.023">12237 13832 935 0,'16'-2'0'0,"8"-1"130"16,5 1-82-16,5-2-17 16,10 0-8-16,9-5-3 0,3-1-13 15,6-3 3-15,0-1-20 16,-3-2 17-16,-2-2 4 0,-6 4-6 0,-9-1-7 15,-7 4 4-15,-6 3-3 0,-5-1-15 16,-3 4-5-16,-4 2-28 16,-4-1-37-16,-3 4-30 0,-9 0-108 0,-3 0-94 15</inkml:trace>
  <inkml:trace contextRef="#ctx0" brushRef="#br0" timeOffset="17130.024">12682 13776 592 0,'0'0'0'0,"0"0"136"15,0 1-25 1,-1 1-14-16,1 2-18 0,0 4-21 0,0 11-20 16,1 13 12-16,-1 15-10 15,-1 18-16-15,-9 10 0 0,-2 11 1 16,1 7-4-16,-4 0-11 15,-1 3-9-15,4-5 7 0,-4-7-7 0,3-9-2 16,3-7-20-16,2-6-3 16,0-6-18-16,2-9-7 0,2-4-48 15,1-8-44-15,3-11-89 0,0-11-145 0</inkml:trace>
  <inkml:trace contextRef="#ctx0" brushRef="#br0" timeOffset="17850.025">13334 13876 873 0,'0'-3'0'0,"-1"3"174"16,-3 11-171-16,-2 17 4 0,-6 18-3 15,-3 25 13-15,-2 14-7 16,-1 10 0-16,2 6-1 0,4 1-4 0,0-2-5 16,1-8 0-16,2-6 8 15,-2-12-7-15,4-12-1 0,-4-9 0 16,4-12 2-16,-2-11 0 0,3-7 1 0,0-8-4 15,-1-7 2-15,2-7 1 16,-1-2-5-16,1-16 0 0,4-9-13 16,1-14-2-16,-2-10 23 15,9-10-7-15,2-10-3 0,4-9 7 0,2-12 1 16,3-7-3-1,5-12 0-15,2 0 8 0,4-1-1 0,2 6 5 16,-2 7-2-16,-1 8 2 16,-4 15 10-16,-3 19-5 0,-6 18 5 15,-3 19 3-15,-2 12-9 0,-1 7-10 0,3 7 5 16,2 15-11-16,0 17 0 15,0 16 15-15,-4 12-7 0,-2 8-1 16,-2 3 8-16,0 2-5 16,-1 1-6-16,-3-6 6 0,-1-8-7 0,1-5-4 15,-1-13 2-15,-1-10 7 16,3-5-9-16,-2-12 2 0,2-6 1 15,0-8-2-15,-3-7-1 0,0 0 0 0,0-1-5 16,1-10 9-16,4-12-6 16,3-13-21-16,3-14 22 0,5-9-5 15,6-13-9-15,7-11 14 16,6-10 0-16,5-7-6 0,4-6 14 0,2 0-4 15,-1 3-4 1,-2 11 4-16,-5 15 0 0,-4 18-4 0,-7 19 4 16,-4 15 1-16,-4 17 1 15,-4 9-1-15,-1 18-6 0,-4 21-4 16,-4 20 9-16,-6 21 6 0,0 17-5 0,-6 10 6 15,-5 4-2-15,-2 5-6 16,-5-6 9-16,1-6-8 0,4-14-2 16,3-13 0-16,2-10 5 15,4-9-6-15,1-6-4 0,-1-11-20 0,4-2-56 16,-1-9-49-16,1-7-37 15,0-11-275-15</inkml:trace>
  <inkml:trace contextRef="#ctx0" brushRef="#br0" timeOffset="18830.026">14974 14018 940 0,'-11'-16'0'0,"-1"5"249"16,-5 4-176-16,-6 6-41 0,-3 2-20 15,-4 16-2-15,-1 5-1 16,1 9-7-16,-2 11 8 0,3 9-8 0,3 14-1 15,2 6 0-15,7 8 2 16,7-7-6-16,6-3 6 0,5-8-2 16,11-13-8-16,7-8 3 15,8-10-9-15,9-11-6 0,6-12 19 0,6-6 0 16,4-5 1-16,2-11 0 0,-1-8 8 15,1-4-6-15,-2-6 6 16,-2-4-7-16,-4 1-3 0,-2-7 2 0,-2-4 2 16,-5-2-2-1,-4-6 4-15,-5-1-4 0,-4-2-1 0,-6-2 0 16,-3 8 3-16,-7 5-3 15,-4 10 0-15,-5 11 2 0,-5 6-8 16,-5 12 9-16,-7 8-3 16,-2 16 0-16,-10 18-5 0,-4 14 5 0,0 14 5 15,-1 9-1-15,2 6-3 0,7 1-2 16,7-7 2-16,7-6 1 15,12-9-2-15,5-13-1 0,9-10 0 0,8-7-9 16,6-11 10-16,6-7 0 16,7-8-8-16,6-3 11 0,3-11 3 15,4-5-8-15,2-8 4 16,0-7-3-16,2-5-4 0,0-7 10 0,-1-6-5 15,4-5 0-15,-1-10 0 0,-5-6 3 16,1-5-4-16,-5-6 2 16,-4-5 0-16,0-4-2 0,-8-3 2 0,-4 1 0 15,-2 7-3 1,-7 12 4-16,-7 16 3 0,-5 18-5 0,-8 13 0 15,-5 12-3-15,-1 13-8 16,0 4 1-16,-8 16-6 0,-7 23 11 16,-9 26 10-16,-7 25 1 15,0 19-7-15,-1 9 2 0,1 6 7 0,4 1-10 16,2 0 4-16,7-8 6 0,9-12-10 15,10-19-1-15,2-18 6 16,13-10-4-16,6-16-3 0,3-8-3 0,5-8-7 16,4-13 10-16,4-10-1 15,7-6-3-15,3-17 13 0,4-6-5 16,3-11 0-16,-2-11 0 15,-3-5 1-15,-3-11-2 0,-4-6 3 0,-4-10-2 16,-3-9 0 0,-6-5 0-16,0-3 3 0,-5 0-4 0,-4 0 2 15,-2 8 0-15,-5 4-1 0,-8 13 4 0,-6 13-3 16,-2 13-2-1,-6 17 2-15,-2 15 5 0,0 12-13 0,-7 9 4 16,-6 23 0-16,-6 24 2 16,-6 27 2-16,-2 20 13 0,2 8-10 15,2 7 3-15,6-7-4 16,6-5-3-16,8-12 0 0,9-9 6 0,5-19-10 15,13-8 8-15,5-10-5 0,10-8-12 16,5-8 1-16,3-9-21 16,6-7-60-16,-1-10-11 0,4-4-21 0,3-3-114 15,2-10-46-15</inkml:trace>
  <inkml:trace contextRef="#ctx0" brushRef="#br0" timeOffset="19100.026">17696 14284 1008 0,'17'9'0'16,"8"-1"142"-16,5-2-66 15,5-4-15-15,10-2-19 0,5-7-24 0,8-1-15 16,5-2 3-16,1-4-8 16,-2 1-42-16,-5-3-16 0,-8 0-35 15,-11 3-73-15,-11 1 3 0,-3 1 16 0,-12 2 16 16,-7-1 21-16,-5 4-20 15</inkml:trace>
  <inkml:trace contextRef="#ctx0" brushRef="#br0" timeOffset="19300.027">17776 14572 622 0,'-8'12'0'0,"8"-3"272"0,4-3-217 16,10-1 27 0,7-2-3-16,9-3-22 0,10 0-12 0,6-6-17 15,4-1-12-15,2 2-12 16,-1-2 0-16,-1 0-3 0,-6-1-2 15,-6-4-66-15,-5-2 4 16,-8 6-47-16,-4-3 26 0,-4 1-13 0,-2 0-74 16,-4-3-3-16,-1-1-22 15</inkml:trace>
  <inkml:trace contextRef="#ctx0" brushRef="#br0" timeOffset="19680.027">18092 14004 676 0,'2'-32'0'0,"-1"3"282"0,0 9-186 16,-1 6-20-16,0 9-11 15,0 5-19-15,0 5-33 0,0 12-15 16,1 9 4-16,5 8 14 16,1 1-8-16,9-1 2 0,6-2-5 0,7-4 0 15,7-4 12-15,3-5-3 16,3-1-7-16,-3-4 0 0,-7-2-1 15,-9 0-7-15,-8-5 2 0,-8 4 0 0,-5 0-2 16,-2 3-9-16,-7 4 9 16,-6 1-1-16,-6 3 4 0,-2 4 4 15,-2-1-6-15,-2 6 0 16,0 5-8-16,-3 5-7 0,-2 6 7 0,0 3-6 15,-2 3-15 1,4-2-12-16,4-5-36 0,6-6-53 0,4-8-16 16,4-9-133-16</inkml:trace>
  <inkml:trace contextRef="#ctx0" brushRef="#br0" timeOffset="20610.028">19343 13494 854 0,'6'-33'0'0,"-3"7"257"16,-4 16-198-1,1 3-17-15,-8 7-18 0,-4 10-20 0,-7 13-5 16,-6 17 2-16,-4 13 16 16,-4 8-7-16,1 3-4 0,3-3 0 15,3-8-5-15,7-10 2 16,4-10-1-16,6-9-4 0,5-7 4 0,2-6-1 15,2-4-1-15,0-3-5 0,0-1 4 16,4-2-9-16,4-1 9 16,1 0-1-16,4-9 4 0,2-4 2 0,2 0 2 15,0-2-8 1,0-1 4-16,3 0 5 0,-2-1-11 0,2 5 6 15,2 2-3-15,-1 4 2 16,1 6 3-16,-1 5-4 0,0 7 0 0,-2 9-4 16,1 7 4-1,-3 2 0-15,-2 4 4 0,-3 3-5 0,-5 1 2 16,-2 1 1-16,-5-2-1 0,0 1-1 15,-3-2 0-15,-6 0 4 16,-2 0-4-16,-5 1-1 0,-5 0 2 0,-3 0-2 16,-3 0 2-16,-4-3 3 15,1-2-4-15,-2-3 0 0,-1-5-4 16,3-8-1-16,0-1 6 15,1-6-1-15,3-4 0 0,1-4-49 0,2-2 0 16,2-8-50-16,3-3-14 16,2-5-69-16,3-5-174 0</inkml:trace>
  <inkml:trace contextRef="#ctx0" brushRef="#br0" timeOffset="20830.029">19254 13445 1015 0,'20'-15'0'16,"9"-2"133"-16,3-4-79 0,1 2-19 0,3 1-12 15,1 4-11-15,-1 3-11 16,-2 5-2-16,-3 4-68 0,-5 2-14 15,-4 1-59-15,-3 6-80 16,-1 0-87-16</inkml:trace>
  <inkml:trace contextRef="#ctx0" brushRef="#br0" timeOffset="21410.03">19799 13631 896 0,'0'-14'0'16,"6"-2"210"-16,2-3-132 0,4-1-22 15,3-5-18-15,3 3-20 0,2 0-11 0,3 3-5 16,4 4 5-16,1 6-7 15,0 9 0-15,2 0 0 0,0 12 0 16,-2 5-5-16,-4 2 8 16,-5 3-4-16,-6-2-3 0,-4 4 7 0,-6-1-1 15,-2 2-4-15,-2 2 4 16,-11 1 0-16,-6 1-3 0,-6 1 2 15,-3 3 12-15,-5-1-13 0,3-3 0 0,2-3 6 16,7-6-6-16,3-2 0 16,2-2 2-16,4-7-4 0,4-1 3 15,5-3-2-15,2-4-10 16,0-1 4-16,5 1-6 0,4-1 1 0,3-2 12 15,3-4 0 1,3-3 0-16,1 2 0 0,2 2 2 0,0 2-3 16,0 3 2-16,1 1 0 15,1 10-2-15,1 6-1 0,-2 5 1 16,0 6-2-16,-4 5 6 0,-4 0-3 0,-4 5 0 15,-6 0-2-15,-4 0 2 16,-3 1 0-16,-7-3 0 0,-7-3 2 16,-3-3-2-16,-6-1 0 15,-2 0 5-15,-6-1-4 0,-1-1 1 0,-5-6-1 16,0 0 3-16,-5-2 1 15,-1-6-1-15,-2-2-2 0,3-5-1 16,3-4 1-16,5-2-4 16,5 0 2-16,8-10-3 0,6-2-32 0,5-4-49 15,7-2-32-15,6-2-121 0,-1-8-178 16</inkml:trace>
  <inkml:trace contextRef="#ctx0" brushRef="#br0" timeOffset="23500.032">20764 13590 956 0,'-3'-7'0'16,"0"6"163"-16,1-1-132 15,-1 2 1-15,-3 4 1 0,-1 16-23 0,-3 16 2 16,-4 16-5-16,-1 14 0 0,-1 3 4 15,3 4-9-15,0-2-2 16,2-3 0-16,3-4 9 0,1-9-12 0,2-8 6 16,3-13-6-1,1-11-15-15,1-8 5 0,0-5 3 0,0-5-13 16,0-3-14-16,0-2-18 15,0-7-5-15,2-12-30 0,3-8-27 16,0-5 53-16,1-6 49 16,2-2 16-16,0-6 4 0,0-6 10 0,2-4 21 15,0-5 7-15,1-10 5 0,4-5-11 16,2-6-6-16,4-1 4 15,3 2-16-15,2 5-12 0,0 5 2 0,1 16-5 16,1 9-5-16,-2 12 2 16,6 18 60-16,-3-2-22 0,3 7-3 15,3 8 5-15,-6 1-10 16,4 14-11-16,-4 10-11 0,-5 7-13 0,-11 1 7 15,-6 5-5-15,-8 1-6 0,-8 1 15 16,-8 3-4-16,-5-3-4 16,-5-1 2-16,-3 0 7 0,2-4-8 0,0-3 0 15,5-5 6 1,4-4-5-16,3-8 2 0,3 2 0 0,5-6-4 15,0-1 2-15,5-1 0 16,1-3-1-16,2-1-5 0,0 1-4 16,6-2-5-16,4 1 5 15,4-2 3-15,5 0 5 0,5 0 2 0,3 0 4 16,3 1-6-16,-2 2 2 0,1 8 3 15,-3 5-5-15,-4 8 1 16,-4 8-2-16,-6 5-2 0,-8 9 8 0,-4 6-5 16,-9 6-3-16,-5 3 8 15,-5-2 0-15,-2-4-6 0,-2-5 3 16,-3-9-4-16,-2-4-2 15,-5-4 9-15,-5-3-4 0,-4-1 0 0,-6-7 0 16,0-3 3 0,-2-6-3-16,1-9 0 0,6-4 4 0,6-4-4 15,7-11 0-15,9-3 1 0,6-6-2 0,7-5-4 16,4 0 3-1,4-3-7-15,5-2 8 0,5 3-4 0,4 5-1 16,3 9 10-16,3 5-7 16,2 11 6-16,2 2 9 0,3 16-8 15,1 4-4-15,2 6 0 16,4 2 5-16,-1-2-5 0,-1-1 7 0,0-4-5 15,-7-6-4-15,-1-5 3 0,-4-8 0 16,0-3-2-16,3-1 2 16,3-8 0-16,4-4-1 0,2-3 0 0,-1-6 4 15,-2-2-5-15,-4-3 2 16,-2-4 3-16,-4-1-6 0,-3-4 4 15,-5-1 3-15,0-4-6 16,-2-5 2-16,-3 0-1 0,1-2 0 0,0-1 3 16,0 3 1-1,1 6-4-15,-2 8 0 0,-4 14 5 0,0 10 2 16,-2 7 4-16,0 3-9 0,-1 11-4 0,-5 13-1 15,-1 9 8 1,-5 7-3-16,4 2 4 0,3 0-7 0,0-5 2 16,4-3 3-16,1-4-4 15,3-7 0-15,4-4 0 0,1-5 0 16,1-6 0-16,2-4-5 15,2-5 2-15,-1-1-5 0,-1-5 12 0,4-7-2 16,-3-4-4-16,1-5-3 16,0 0-9-16,1-6-3 0,0-4 4 15,3 0-1-15,-1-6 3 0,1-3 10 0,-2-1 1 16,0-1 0-16,-2 4 0 15,-3 6 2-15,-3 7-4 0,-4 10 4 16,-3 7 12-16,0 6-6 16,-3 3-9-16,-3 9-4 0,-5 11 5 0,-2 10 0 15,0 10 10 1,-3 8-12-16,3 9 4 0,-1 9 2 0,4 9-4 15,-1 8 0-15,6 8 6 0,0 1-8 0,1 4 4 16,4 2 0 0,0 0-4-16,0 1 4 0,-3 0 0 0,-2 2-2 15,-5-1-7-15,-5-3-6 16,-5-6 2-16,-3-6 9 0,-9-7 0 15,-4-4-1-15,-6-6 6 16,-5-6 1-16,-2-6-5 0,-2-9 2 0,1-10-1 16,3-13-1-16,6-13 2 15,5-11 0-15,6-4-5 0,7-14 3 16,6-10-7-16,8-14-6 0,7-14 13 0,5-13 2 15,14-17-1-15,8-12 0 16,8-10 11-16,9-9-8 0,8-7 1 16,9-5 3-16,8-2-2 15,5 0 1-15,1 8-4 0,2 8-4 0,-3 7 4 16,-2 6 2-1,0 6-6-15,-3 1 4 0,-2 4 0 0,-5-1-3 16,-2 3 2-16,-6 4 6 16,-3 8 1-16,-5 1 5 0,-3 10-5 15,-8-2-9-15,-9 9 2 0,-3 12 20 0,-11 4-6 16,-3 11-6-16,-5 6-10 15,-2 1-4-15,-7 6 4 0,-1 5-3 16,-2 4-2-16,0 6 9 16,0 3-5-16,-1 3-6 0,-2 14 9 0,-3 13-2 15,-3 13 0-15,-5 18 2 16,-2 18 9-16,0 10-9 0,-1 11 6 15,3 6-5-15,1-2-1 0,4-5 4 0,6-11-4 16,7-15-2-16,6-13 2 16,7-15-3-16,6-11 0 0,2-8 3 15,0-10-2-15,5-7-1 16,0-7-1-16,6-4 2 0,1-13 0 0,1-7 2 15,3-4 5 1,-4-3-8-16,-4-5 4 0,-2-4 0 0,-3-4-2 16,-3-4 0-16,-2-2 4 15,-4-1-4-15,0 6 5 0,-6 7-8 16,0 11 3-16,-1 11 0 0,-2 11 2 0,-2 6-12 15,-8 19 3-15,-7 18 12 16,-4 14-4-16,-2 9 6 0,1 2-8 16,6-4-1-16,5-6 4 15,3-7 1-15,8-11-4 0,0-13 0 0,4-7 0 16,3-5-7-16,4-7 1 15,1-5-1-15,3-2 3 0,4-11 6 16,4-4-2-16,4-4-9 16,2-2 4-16,3 0 1 0,0-4-4 0,1-2 15 15,0 0-5-15,1-2-2 0,3 1 1 16,-5 5 3-16,-1 3-6 15,-3 9 6-15,-6 9-1 0,-3 6-1 0,-5 10 1 16,-10 14-4 0,-4 5-12-16,-1 6 20 0,-9 4-2 0,-2 3-4 15,-3-1 0-15,1-4 3 16,-3-5-3-16,-1-3-33 0,1-9 1 15,-2 0-21-15,-1-4 13 0,-1-4-8 0,0 0-48 16,-8-9-39-16,-2-4-171 16</inkml:trace>
  <inkml:trace contextRef="#ctx0" brushRef="#br0" timeOffset="23650.033">22051 13479 895 0,'86'-33'0'0,"10"5"130"15,0 7-115-15,-6-1-8 16,-8-1-14-16,-15 2-61 0,-13 1-185 0,-14 2-65 16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9:11:30.3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6562 4726 488 0,'1'-4'0'0,"-1"0"158"16,0 2-67-16,3-2 5 0,-3-2-16 16,0 3-25-16,0 0 5 0,0 0-18 0,0 3-10 15,0 0 1-15,0-1-4 16,0 1-11-16,0 0-12 0,0 0-7 15,0 0-3-15,0 6-10 16,0 4 12-16,0 10-1 0,0 1 1 0,1 1 4 16,1-2 5-1,-1-3-8-15,0-1 2 0,1 1 6 0,-2-4-8 16,3-1 2-16,-1 0 1 15,0 0 0-15,1-1 0 0,0 0-3 16,0 1-4-16,2 0 3 0,-1 1 2 0,2-1 0 16,-1-3 19-16,0-2-9 15,-1-3 1-15,1-3 9 0,0 1-10 16,-1-2-2-16,5 0 6 15,1 0 0-15,2-9 6 0,6-3-9 0,0-3-1 16,5-6-7-16,3-6 4 16,3-3-2-16,6-6-5 0,2-6 0 15,7-5 10-15,5-8-8 0,6-3 4 0,0-2-4 16,5-2-3-16,-2-2 2 15,-2 0 11-15,-2 6-11 0,-4 4 3 16,-7 9-4-16,-5 8 0 16,-6 4 0-16,-5 4 3 0,-2 4-3 0,-3 3 0 15,-3 2 2 1,-1 5-2-16,-3 2 0 0,-4 3-4 0,-4 5-16 15,-2 1-19-15,-3 4-20 16,2 1-28-16,-1 7-5 0,-3 9-44 0,-7 3-164 16,-5-3-170-16</inkml:trace>
  <inkml:trace contextRef="#ctx0" brushRef="#br0" timeOffset="1690.002">11483 4702 578 0,'3'-2'0'16,"1"-2"66"-16,1 1-9 0,-3 1-11 0,1-1-4 15,-3 3-8-15,1 0 5 16,-1 0-19-16,0 0-5 0,1 0-11 15,0 0-3-15,-1 4 5 0,1 4-5 0,-1 0-2 16,0 6 1-16,-1 4 0 16,1 1 9-16,-1 2-3 0,2-4 0 15,0-1-2-15,3-1 5 16,1-2-1-16,0 1 4 0,1-2 0 0,1-3 0 15,2-1 5 1,1 1 1-16,-1-2-8 0,5-1 3 0,-4-1 0 16,5-3 0-16,1-2 10 15,5-5 5-15,3-9 2 0,7-10 0 16,3-5-14-16,4-11 3 0,9-7-2 0,2-2-5 15,7-6 0-15,2-4-1 16,2-1 2-16,0-3-11 0,-1 0 5 16,-3 3-7-16,-4-1 0 15,-6 6 5-15,-4 9-5 0,-5 6 0 0,-7 13-21 16,-3 7-1-16,-6 9-12 15,-7 9-3-15,-1 3-25 0,-5 7-61 16,2 9 5-16,-7-1-88 16,-2-2-126-16</inkml:trace>
  <inkml:trace contextRef="#ctx0" brushRef="#br0" timeOffset="2890.004">16293 4979 531 0,'-1'-1'0'0,"-1"-1"213"0,1 1-115 0,1 1-12 16,0-1-23-1,0 1-12-15,0 0-5 0,0 0-24 0,0 0-16 16,0 0-4-16,1 2-3 16,2 8 2-16,1-1 9 0,1 0-4 15,0 4 2-15,1-1-8 16,-2 0 0-16,3 3 7 0,-1-3-7 0,-1 0 0 15,1 3 4-15,2-1-4 0,0-2 13 16,1 1-3-16,1-3-4 16,0-1 5-16,1 0-4 0,-2-4 3 0,0-1 2 15,-1 0-1-15,0-2-3 16,-1-2 7-16,2 0-4 0,-1 0-2 15,2-3 7-15,0-4-9 16,2-2-2-16,1-3 3 0,3 0-3 0,2-6-7 16,3-5 4-1,3-4 7-15,7-7-8 0,3-7 9 0,4-2-8 16,3-6 7-16,3-9 4 0,7-3-1 0,3-3-3 15,6-2 6 1,-1 3-5-16,-1 5-3 0,-8 7 2 0,-6 7-6 16,-8 10-6-16,-5 4 6 15,-4 6-3-15,-6 3 0 0,-4 7 2 16,-4 3-2-16,-3 3 0 15,-1 0 0-15,0 1-2 0,-3 2-29 0,0-3 14 16,-1 4-4-16,-2 1-28 16,-1 1 3-16,0 2-17 0,-1 2-36 15,-1 7-14-15,-4 7-21 0,-9 2-109 0,-4 3-107 16</inkml:trace>
  <inkml:trace contextRef="#ctx0" brushRef="#br0" timeOffset="3950.005">20713 4903 550 0,'-4'-7'0'0,"2"3"127"0,1 3-61 0,1-3-32 16,0 4-8-16,0 0-18 15,0 0 1-15,1 3-4 0,5 3 9 16,0-2 16-16,1 7-5 16,-1-3-10-16,-1 3-4 0,-1 2-1 0,-1 3 1 15,0 1 3-15,1 5-8 0,-2-3-8 16,3-2 4-16,-2 1 7 15,0-1-10-15,1-3 2 0,3 3 4 0,-1-5-5 16,2 0 0 0,1-2 17-16,-1-3-8 0,3-3 9 0,2 1-4 15,0-3-3-15,2-1 1 16,2-1-8-16,0 0 6 0,1-4 2 15,2-2 0-15,-2-6-2 0,2-3 0 0,4-2 2 16,3-5 2-16,2-6 0 16,3-4-4-16,2-5-4 0,4-5 2 15,5-5-1-15,4-3-11 16,3-7 8-16,5-2-1 0,3-2-4 0,2-2 2 15,3 0-1-15,-3 0 0 16,0 4 0-16,-7 7 7 0,-6 6-8 16,-6 9 2-16,-5 5-4 15,-4 4 0-15,-3 6 6 0,-1 3-1 0,-2 5-3 16,-5 1-14-16,-2 6-7 0,-6 3-21 15,0 3 2-15,-6 1-10 16,-1 0-21-16,-1 5-41 0,-5-1-83 0,-8 2-126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24:06.77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6587 12717 369 0,'-7'-5'0'16,"0"1"116"-16,-3 1-61 0,0 0-29 16,-5 2-10-16,-3 1 6 15,2 0-9-15,-1 0-1 0,2 0 8 0,-1 1 3 16,3-1 13-1,4 0 13-15,2 0 1 0,2 0 3 0,2 0-18 16,1 0 2-16,2 0 4 16,-1 0 9-16,1 0-2 0,0 0-12 15,0 0-5-15,0 0-13 0,0 0-8 0,0 0 2 16,0 0-9-16,1 0-6 15,0 2 6-15,3 2-1 0,2 0-3 16,3 0 2-16,1 3 9 16,2-2-8-16,4 1 5 0,5 1-3 0,3-2-1 15,5 0 6-15,5-1-4 16,5-4 9-16,4 2 2 0,4-2 5 15,3 0-8-15,2 1-1 0,-2 0-6 0,-1 2 3 16,-4 2 0-16,-2 0-5 16,-5 2-5-16,0-2 2 0,-6 2 7 15,-1-1-9-15,-1-2 2 16,-1 1 1-16,0 0-2 0,-1-5 6 0,3 0-4 15,-2 0-2 1,0 0 0-16,-4-2 6 0,2-3-7 0,-4 2 1 16,-1-2 1-16,-1 1-2 15,-3 1 2-15,-3 1-1 0,-3 1 0 16,-4-1-11-16,-3 2-25 0,-1 0-26 0,-3 3-13 15,2 1-59-15,-1 1-154 16,-2-5-89-16</inkml:trace>
  <inkml:trace contextRef="#ctx0" brushRef="#br0" timeOffset="870.001">9387 14157 308 0,'2'-9'0'16,"-1"0"64"-16,-1 2-37 15,0 0 32-15,-3-3-17 0,-1 3 4 0,-2-1 3 16,-2-1-4-16,2 3-13 16,0 0-5-16,1-2 12 0,0 3-16 15,1 0-11-15,0-1-2 16,2 3-8-16,-2-1-4 0,-2 1 4 0,4 2 0 15,-4 0-10-15,0 0 14 0,0 1-1 16,0 0 15-16,2 0 24 16,-2 0 3-16,4 0 0 0,0 0-16 0,0 0-11 15,2 3-16 1,0 0-6-16,0 3 4 0,2-1 21 0,4 0 1 15,2-2 3-15,5 3 13 16,7-3 10-16,3 0-7 0,7-2-16 16,2-1-6-16,3 0-7 15,5 0-2-15,4 0 8 0,7-4-7 0,3 0-5 16,3 1-4-16,2-2 3 0,0 3-10 15,-3 1 6-15,1-3-1 16,-3 3-3-16,-2-1 2 0,-6 0 7 0,-4 1-11 16,-9 0 6-16,-8 1-3 15,-8 0 0-15,-6 0 0 0,-6 1-1 16,-3 0-39-16,-2 1-7 15,0 3-10-15,-9 2-44 0,0 6 30 0,-3-1-71 16,0 0-169 0,2-5-120-16</inkml:trace>
  <inkml:trace contextRef="#ctx0" brushRef="#br0" timeOffset="1620.002">12473 15285 448 0,'-29'-3'0'0,"-1"1"134"0,3-2-82 0,1 2-8 15,0-2 18 1,5-1 2-16,1 1-6 0,2-2 10 0,3-2-12 15,1 3-7-15,1-4 10 0,3 0-7 0,2 4-6 16,2-2-2 0,3 6-10-16,1-1-13 0,2 2-4 0,0 0-6 15,0 0-5-15,0 0-6 16,0 0 0-16,7 0-5 0,7 3-7 15,12 1 24-15,12 2 15 16,7-2-6-16,10-1 0 0,7 0-5 0,8-1 10 16,7 1 4-16,1 0-14 15,-3 0-14-15,-6-1 7 0,-7-2-7 16,-8 0-4-16,-5 0 4 0,-11 0 2 0,-4-2-5 15,-8-1 1-15,-6 2 0 16,-6 2 0-16,-3-2-22 0,-6 1-1 16,-2 0-24-16,0 0-4 15,-1 3-30-15,-2 5-35 0,-5 4-15 0,-5 3-69 16,-6-6-282-1</inkml:trace>
  <inkml:trace contextRef="#ctx0" brushRef="#br0" timeOffset="94680.132">13268 14657 580 0,'0'-10'0'0,"-3"-1"188"15,2 3-123 1,-2-1-24-16,-1-1-17 0,-1 2-5 0,-2-2-5 16,-3-1-13-16,3 1-1 0,-4-2 0 0,1 3 5 15,-1-2-5 1,2-1 0-16,1 1 0 0,-1-2 2 0,4-2-1 15,2-1 7-15,1-1 1 16,-2-3 20-16,3 0-5 0,-2-1 7 16,1 3-10-16,-1 0-1 15,-4 4-7-15,1-1-6 0,0 3 2 0,-2 4-3 16,-1-3 3-16,1 3-3 15,-3-2 0-15,3-1 2 0,-4 0 9 16,2 0 4-16,-2-2 0 0,-1 2-1 0,0 0-7 16,0-3-1-16,0 4-7 15,-1 1-3-15,-1 1-3 0,-3 2 2 16,0 0-2-16,-2 2 1 15,0 4 5-15,-1 0-10 0,-1-2 10 0,2 1-3 16,-1 1-3 0,1 0 1-16,0 0 6 0,1 0-10 0,0 0 8 15,-3 0 3-15,-3 0-6 16,-1 1 8-16,-1 1-1 0,1 0-4 15,0 1 10-15,2-1-6 0,1 3-10 0,2-1 4 16,-3 2 2-16,1 3-4 16,-3 1 0-16,2 1 5 0,1 0-6 15,-2 1 2-15,1-1 0 16,-2 2-1-16,2 2 0 0,-2 1 0 0,-1 1 0 15,2 2 2-15,2-1-4 16,-1 3 0-16,3-1 4 0,1 4-2 16,1-1 0-16,1 1 0 0,1 1 0 0,1 0 0 15,0 1 0-15,2 3 1 16,-2-1-2-16,1 3 1 0,1 0-2 15,-2 3 1-15,0 0 2 16,2-2 7-16,0 1-10 0,4-2 4 0,-2 3 5 16,0-2-8-1,4-3 2-15,1 0 11 0,1 1-14 0,0 0 4 16,2 0 5-16,-1 1-9 15,0-2 4-15,1 0 8 0,0 0-9 16,3 0 7-16,2-2-6 0,-1-1-4 0,0-4 4 16,3 2 1-16,1-2-4 15,2-1 2-15,2-2 1 0,1-1-3 16,2-1 0-16,-1-3 5 15,2 1-7-15,3-1 6 0,0 0 5 0,2 0-10 16,1-2 4-16,0 0 8 16,0-3-11-16,1 3 2 0,0 1 10 15,1 0-14-15,3 4 6 16,0 0-2-16,-1 0-3 0,5 3 4 0,1-5 2 15,-2 2-5-15,1-3 1 0,0-5 4 16,0 2-6-16,-1-2 2 16,0 2 0-16,2-5 2 0,0 2 0 0,3-4-4 15,2-1 0 1,3-1 4-16,2-2 1 0,1 0-4 0,1 0 2 15,0-2 3-15,-2-4-4 16,4-1 0-16,-3-3 4 0,1 3-6 16,1-3 4-16,-2-3 3 0,-1 0-7 0,-2-2 4 15,-4-3 1-15,-1-2-4 16,-2-6 2-16,0-6 23 0,-2-5-8 15,0-6 7-15,-2-3-8 16,0-5-4-16,2-2 2 0,0-7-5 0,0-1-8 16,1-2 0-16,-1 1 7 15,0-2-7-15,-1-1 0 0,-5-1 3 16,-1-2-5-16,-5 3 4 15,-5-1 1-15,-2 6-4 0,-5 1 2 0,-3 2-1 16,-4 1-2-16,-7-4 4 0,-2 4 2 16,-7-1-9-16,-1 2 6 15,-2 4-2-15,-5 2-47 0,-1 3 16 0,0 5-22 16,-6 8-45-1,-3 10-16-15,-5 8-41 0,-13 6-134 0,-6-2-146 16</inkml:trace>
  <inkml:trace contextRef="#ctx0" brushRef="#br0" timeOffset="95990.134">10403 13260 449 0,'0'-6'0'0,"0"-2"247"15,0-4-132-15,-2 0-23 16,-1-5-32-16,-3 3-13 0,-3-1-11 0,-2 0-6 16,-2 0-1-16,-1 2-13 0,0-2-4 15,-1 1 3-15,2 0-7 16,-1-3-6-16,-2-2 9 0,-1-3 5 0,-2-4-2 15,-4 0 3-15,-1 2-1 16,-2 2 9-16,-2 4 8 0,-4 2-18 16,0 6-5-16,-4 5 2 15,0 3-11-15,2 2 1 0,0 8 5 0,0 1-5 16,0 0-4-1,-2 4 4-15,3-1 10 0,-3 7-9 0,-1-1-1 16,0 1 3-16,-2 5-10 0,-3 1 8 0,1 4 0 16,-1-1-6-1,-1 1 6-15,1 2 0 0,1-2-5 0,2 1-1 16,2-1 3-16,4-2 0 15,1 2 4-15,5 3-3 0,1-1-2 16,3 3 0-16,4 2 1 16,0 2 0-16,4 2 0 0,4 0 6 0,1-1-4 15,3 0 10-15,1-1-3 16,3-3-4-16,2-2 6 0,2 2-5 15,-1-2-6-15,0-2 0 0,2 1 8 0,1-2-10 16,2 0 4-16,2 1 2 16,0-4-4-16,3 2 0 0,-2-2 3 15,7-2-4-15,-2 1 2 16,5 1 0-16,2-1-1 0,1-2 0 0,5 2 3 15,2-1-5 1,2-6 2-16,0 0 1 0,-1-6-2 0,1 1 2 16,1-6 4-16,-3 1-8 0,5-3 5 0,1-6-2 15,1 0 0 1,5 0 0-16,0-2 8 0,2-4-12 0,-1-2 7 15,-3-1 0-15,-2 2-6 16,-3-1 4-16,-3-1 1 0,0-3-4 16,0-3 4-16,2 0 5 15,2-4-5-15,-2 0 9 0,0 1-9 0,0-1-4 16,-5-2 4-16,1 6 5 15,-2-3-5-15,-1 0 7 0,-5 3-2 16,-2-1-6-16,-1 3 7 0,-2-3-7 0,0 4-2 16,0-1 2-16,-1-3 2 15,0-2-4-15,-1-6 2 0,0-2 2 16,-1-8-4-16,-1-1 2 15,-1-5 9-15,0-1-1 0,1-2 3 0,0 3-6 16,-2-1-9 0,0 7 6-16,-4 1 3 0,-2 3-8 0,-1 1 4 15,-2 1 13-15,-2 1-10 16,-3-2 10-16,-2 3-7 0,-4-3-7 15,1 1 7-15,-2 0-5 0,-1 1-6 0,2 0 6 16,-1 4-1-16,2 0-4 16,0-1-15-16,-2 2-4 0,1 3-26 15,-4-2 4-15,3 6-18 16,-4 4-39-16,-3 7-3 0,-1 4-62 0,-9 2-187 15,-5-2-76-15</inkml:trace>
  <inkml:trace contextRef="#ctx0" brushRef="#br0" timeOffset="97560.136">7844 12304 544 0,'3'-11'0'15,"-2"2"156"-15,-1 1-27 0,0-1-42 0,-4 0-39 16,-4-2-7-1,-1-1-4-15,-5-1-19 0,-3 2-2 0,-1-4 11 16,1 3-4-16,0-3-3 16,1 1-5-16,0 2-4 0,1-2-10 15,-1 0 2-15,0-1-1 16,0-3-1-16,-4-1 10 0,-2-3-4 0,-2 3 12 15,-3 0 17-15,0 0-6 0,-1 5-16 16,-3-2 9-16,1 5-1 16,-2 0-10-16,-3 1 10 0,0 1-7 0,-2-1-5 15,-2 1 5-15,-5 4-6 16,-1 2-8-16,2 1-2 0,-2 1 2 15,5-2-2-15,3 1 2 16,1 1 4-16,3 1-5 0,0 0 0 0,0 0 4 16,-2 0-5-16,1 3 2 0,-3 3 0 15,2 1-1-15,-1 1 0 16,5 2-2-16,2 1-2 0,4 0 3 0,1 0 2 15,0-1-1 1,2 4 4-16,1 1-4 0,2 2 0 0,0 4 0 16,-1 0-2-16,0 8-6 15,-1 4 11-15,-1 2-6 0,3 6 0 16,-2 0 3-16,1 0 0 15,-1-3-2-15,4-6 3 0,1-1 1 0,2-2-4 16,-1 2 3-16,3-1-1 0,0-1 0 16,0 2 0-16,1 2 0 15,-1 0 0-15,5 3-1 0,-3-1 1 0,5-5 0 16,2-1-1-16,3 1-1 15,0-6-3-15,5 2 8 0,2-2-6 16,5-2-1-16,0 0 7 16,3 0 0-16,1-3-6 0,4 0 4 0,-1 1 1 15,3-3-4 1,1 1 4-16,1 0 2 0,1-3-7 0,0 1 6 15,2-2-3-15,0-3 1 0,0 1 4 0,1-1-2 16,1-3-3 0,0 4 0-16,1-5 9 0,1-2-11 0,0 0 2 15,1 0 3-15,1-5-6 16,2 0 4-16,1 0 3 0,0-5-8 15,0 2 8-15,-2-3-2 16,3-2-3-16,0 1 2 0,0-3-1 0,0 0-2 16,2-1 4-16,0-1 0 0,-1-1-4 15,0-2 4-15,-2 2 0 16,-2-1-3-16,0 1 2 0,-4-4 2 0,0 2-4 15,-2 1 2-15,-2-3 1 16,0 2-3-16,-2-2 2 0,-1 2 1 16,0-1-2-16,-1-2 0 15,2 0 0-15,1-2-1 0,0-2 2 0,1-2 4 16,1-2-5-1,-2 1 0-15,1 1-1 0,-1-3-3 0,-2 6 8 16,-4 3-3-16,-3 4-1 0,-4 2 0 0,-3 0 21 16,-2 5 0-1,-2-3 4-15,-3 3-5 0,1 0-10 0,-2-1 3 16,2-3-10-16,0-2-5 15,-3-1 4-15,2-3 5 0,-1-2-9 16,1-3 4-16,0-3 0 16,-2 1-2-16,3-1 0 0,-2-1 2 0,0 2-3 15,1-1 2-15,-2 0 1 16,0 0-3-16,0-2 2 0,0 1 0 15,-2-2-2-15,0 2 2 0,-3 5-1 0,0 4 0 16,-2 0-2-16,-1 5 2 16,1 1 0-16,-1 2-26 0,2 4-1 15,-1 0-23-15,1 5 5 16,-1 0-17-16,-2 4-58 0,-1 9 10 0,-2 2-34 15,-3 5-75 1,-1-8-144-16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27:54.3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14980 4738 373 0,'-4'-4'0'15,"1"2"195"-15,0 2-116 0,-1-3-18 16,3 3 7-16,-1 0 20 15,1-4-17-15,-1 3-10 0,2-2-1 0,-3-1-5 16,3 4-7-16,-1-2-9 16,0 0 0-16,0 2-11 0,0 0-1 15,0-1-6-15,1 1-8 0,0 0-12 0,0 0 1 16,0 0-1-16,0 0-2 15,0 0 2-15,3 0 2 0,0-1 0 16,2-3 19-16,3-3 6 16,0 2-6-16,2-2-8 0,0 0-4 0,-1 0 0 15,3-3 0-15,4 1-6 16,-1-1-4-16,3-5 0 0,1 3 13 15,0-2-11-15,0-3 12 16,4 4-6-16,0-4-3 0,3-1 9 16,-1 2-5-16,1-2-1 0,-2-1 0 0,-1 3-5 15,2 0-4-15,-2 1 2 16,1 0 8-16,2-1-8 0,-2-1 3 15,2 0-2-15,3-1-3 16,-2 0 2-16,0 3 1 0,1 0-2 0,-3-1 0 16,0 0 3-16,0 0-5 15,0-2 3-15,1 2 0 0,-1-1-1 16,0 0 0-16,-1 0 3 0,0 1-4 0,0-1 2 15,1 3 0-15,-1-3-2 16,2 0 2-16,1 1 0 0,2 0-2 16,-1 0 2-16,2 1 1 15,0 0-3-15,0-3 2 0,3 2-1 0,-3 1 0 16,-1 1 0-1,0 0 2-15,0 0-3 0,-1-2 2 0,-1 2-1 16,0-1 0-16,-3 1 0 16,1 0 0-16,-4 1 0 0,-2-2 0 0,1 4 4 15,-3 0 0-15,1 0 2 0,2 0-4 16,0-4-3-16,1 0 2 15,1 0 4-15,0 0-6 0,0 1 2 0,-2-1 2 16,1 1-5 0,-2 0 3-16,0 1 0 0,-2 4-1 0,-4-1 0 15,-2 4 1-15,-5 2-1 16,-1 0 0-16,-1 2 2 0,-1 0-3 15,0 1 2-15,0-2 2 16,0 3-2-16,1-4 5 0,0 0-4 0,-1 1-4 16,1 0 4-16,1 0 0 0,-1 0-2 15,0 1 0-15,-1 0 1 16,-1 0-1-16,1 0 0 0,-1-2 2 0,1 2-3 15,-2-2 2-15,-1 1 4 16,2 3-6-16,-2-2 2 0,0-1 7 16,0-1-1-16,-3-2 2 15,-1 1-4-15,-2-2-2 0,-3 0 4 0,2-1-5 16,-1 0-3-16,-1 2 2 0,2-1 1 15,-1 2-2-15,-1 3 0 16,4-1 3-16,-2 0-5 0,1-1 4 0,0 1-3 16,-2 0 0-1,1 0 2-15,2 1 1 0,-1 0-2 0,0 1-1 16,3 1 2-16,1 0-2 15,2-1 2-15,0 1-1 0,0 0-4 16,0-2 3-16,0 2-3 16,5 0-6-16,2 0 11 0,7 0-1 0,0 2 0 15,2-2 0-15,1 0 1 0,1 0-2 16,-3 0 2-16,2-2 1 15,-2 1-2-15,0-3 0 0,0 1 2 0,0-1-2 16,0 0 0-16,1 3 1 16,-4-2-1-16,-2 1 0 0,-5 2 0 15,-2 0 0-15,-2 0 0 16,-1 0 1-16,0 0-2 0,0 0 2 0,-1 0 3 15,0 0-5 1,0 2 2-16,-1 3 1 0,-2 5-2 0,0 0 0 16,-2 5 0-16,-1 1 0 0,0 4-1 15,0 3 3-15,-2 2-4 16,1-1 4-16,3 2-1 0,-2-1-2 0,-1-4 2 15,1 1 0-15,-1-5-2 16,2 0 2-16,2-2 0 0,-3-3-1 16,3-1 0-16,1-2 0 15,0-2-1-15,2 0 2 0,-1 1-2 0,1-2-14 16,0 2-15-16,1 3-20 0,-1-2-27 15,-1 0-8-15,0-2-23 16,-1 2-52-16,-2-4-58 0,0-2-267 0</inkml:trace>
  <inkml:trace contextRef="#ctx0" brushRef="#br0" timeOffset="4640.006">17061 3352 655 0,'-3'-3'0'0,"3"1"304"15,0-2-238-15,0 0-9 0,0-2-9 0,3-1-28 16,1-2-8 0,3-2 3-16,0 0 0 0,0-2 10 0,3 1 0 15,-1-1-3-15,1 2-1 0,2 3-6 0,-3 4-6 16,2-1-5-1,0 3 2-15,1 0-2 0,-1 1-6 0,0-1 4 16,-1-1 3-16,-2 3 2 16,-1 0 1-16,-3 2-4 0,0 7 0 15,-2 5 5-15,-2 2 2 16,0 8 4-16,0 1-4 0,-3-1-7 0,-3 0-2 15,0 0 2-15,1-4-1 16,-3-3-3-16,3-3 0 0,0-4 6 16,1-1-4-16,-2-4 10 0,4-2 3 0,0 0-4 15,2-2 0-15,0-1-1 16,0 0-2-16,0 0 1 0,0-4 3 15,2-3 0-15,2-8-7 16,2 0-3-16,1-5-2 0,4-1 0 0,2-5 2 16,0-1-3-1,4-2 2-15,0 2-1 0,-2 1 0 0,1 5 0 16,0 2 0-16,-4 5 0 0,0 7-1 0,-2 2 1 15,-2 5 0 1,0 0-1-16,0 5 1 0,1 8 0 0,-2 2-2 16,0 3 1-16,-2 0 1 15,-3 0 0-15,-2 0 3 0,0-3-4 16,-1 1 2-16,-2-1 1 15,-2 0-1-15,-1-1 1 0,0 0 0 0,-1-1-3 16,2-4 2-16,2-2 1 16,-3-2-4-16,6 0 4 0,0-5 0 15,-1 3-4-15,1-3 3 0,0 0 0 0,0 0-2 16,1-3 2-16,5-3-1 15,-2-3 0-15,3-5 0 0,1-3-1 16,0-2-2-16,4-6 3 16,-1 2 0-16,2-5-9 0,3-1 8 0,-2 3 0 15,-1 2-3 1,-1 5 6-16,-2 4-1 0,1 3-2 0,-1 7-1 15,0 1 2-15,-3 4-7 16,0 0 7-16,0 9 0 0,-2 3-7 16,1 7 9-16,-2 5-2 0,-4 1 0 0,1 2 0 15,-1-4 1-15,0 1-1 16,-2-4 0-16,-1-3 1 0,1 0-1 15,0-3 0-15,0-2 0 16,1 0-10-16,-1-4-11 0,0 1-17 0,-1-1-33 16,1-1-4-16,0 0-19 15,2-2-55-15,0-3-21 0,4-2-113 16,3-4-124-16</inkml:trace>
  <inkml:trace contextRef="#ctx0" brushRef="#br0" timeOffset="5000.007">17699 3208 348 0,'10'-17'0'0,"1"1"261"0,-4 5-157 16,-3 3 10-1,-1 4-12-15,-3 1-15 0,0 3 14 0,0 1-32 16,-7 13-40-16,-4 7-17 16,-4 6 5-16,1 6 9 0,1-1-6 15,4 0-5-15,2-3-4 0,2-4 0 0,5-1-1 16,0-3-6-16,3-2-5 15,5-1 2-15,-1-3 1 0,4-2-3 16,0-1 2-16,3-6-1 16,1-4 0-16,0-2 0 0,0-1 1 0,1-6-2 15,-2-7 2-15,-1-2 7 16,-3-5-3-16,0-6 15 0,0-3-6 15,-4-8-4-15,4 0 4 16,-3 0-7-16,-4-1-7 0,1 7 0 0,-4 5 9 16,0 4-11-16,0 6 4 0,0 5 3 15,-3 2-5-15,-1 3 0 16,-4 4 3-16,-1 1-3 0,0 2-23 0,0 0-1 15,0 7-26 1,1 8-15-16,1 4-28 0,0 4-66 0,2 3-80 16,-2-2-113-16</inkml:trace>
  <inkml:trace contextRef="#ctx0" brushRef="#br0" timeOffset="6270.008">17953 3183 803 0,'2'-4'0'0,"1"1"230"16,0 3-146-16,0 0-34 0,0 5-36 0,0 9-6 15,2 8 9-15,-1 3 4 0,-3 5-6 16,1-3-6-16,-2 0 0 15,0-1-1-15,0-7-2 0,0 1 5 0,-3-2-3 16,0-4-5 0,3 0 0-16,-1-2-2 0,1-2-2 0,0-3 2 15,0-2 0-15,-1-3-1 16,1-2-7-16,0 0 7 0,0 0 0 15,-1-5 0-15,4-4 4 16,3-4-5-16,1-8 2 0,2-2 4 0,0-4-4 16,4-3 0-16,-2 2-2 0,2 3-20 15,-2 5 7-15,-2 6-2 16,-3 5-2-16,0 5 6 0,-1 2 3 0,0 2 2 15,1 0 7-15,1 2 0 16,1 1-5-16,2 0 6 0,0-1-1 16,2-2 0-16,2 0 9 15,-2-1 3-15,3-5-6 0,1-2 3 0,1-2-5 16,-2-1-7-16,0-4 6 0,-4 1 0 15,-1-1-2-15,-6-1 5 16,-4 3 17-16,0-1-2 0,-2 2-5 0,-5 2 4 16,0 3-6-1,1 4-5-15,-1 3-7 0,-1 0-4 0,1 5 2 16,-1 5 0-16,-2 7-4 15,-1 8 6-15,-1 7-1 0,-1 3-2 16,4-1-1-16,1 1 4 16,4-5-4-16,4-4 2 0,0-3-1 0,5-6-3 15,2-2 7-15,-1-3-4 0,2-4-3 16,2-3 7-16,1-4-3 15,2-1 0-15,3 0 0 0,-1-4 4 0,1-4-5 16,0-5 1-16,1 0 2 16,-3-3-2-16,3-3 0 0,0-2 4 15,-2-4-5-15,3-2 2 16,-3 2 1-16,-3-3-2 0,0 8 0 0,-4 8 1 15,0 3-1 1,-3 9-3-16,-1 0 3 0,0 3-6 0,-1 12 6 16,-1 4 0-16,-2 4 0 0,0 4 0 0,-2 0 9 15,-1-1-4 1,0-2 4-16,-4-2 0 0,4-2-1 0,-5-4 2 15,3-1-5-15,1-4-6 16,0-1 2-16,1-3 7 0,1-4-9 16,2 0 2-16,-2-3 1 15,2 0-2-15,0 0 0 0,0 0 2 0,0 0-3 16,2-5 2-16,2-4-3 0,2-6-5 15,3-3 6-15,1-3-2 16,3-6-4-16,0 1 3 0,1-6-2 0,1 1-4 16,1-2 8-16,-2 3 1 15,0 6-6-15,-1 4 11 0,-2 6-4 16,0 5 0-16,-1 6-5 15,1 3 3-15,-2 0-3 0,0 6 6 0,0 5-1 16,-2 3 0 0,-2 6 0-16,-2 1 8 0,-1 4-2 0,-2-1 4 15,0 1-1-15,-3 0-5 0,-1-4 1 0,-3-2-3 16,1-2-1-1,2-6 2-15,-1 0-3 0,1-2 0 0,-1-2 4 16,3-3-1-16,1-3-3 16,1-1 0-16,-1 0 3 0,1 0-3 15,0 0-1-15,0-5 1 16,1-2 0-16,2-6-13 0,4-1 9 0,1-3-4 15,0-3 3-15,3-4 0 16,0-1-1-16,2-3 6 0,2 2 0 16,1 1-6-16,-2 4 7 0,-1 4-2 0,-1 5-1 15,-2 5 2-15,-1 2 0 16,0 4-7-16,1 1 8 0,-3 0-1 15,2 5 0-15,-2 7 0 16,-2 4 11-16,-2 5-3 0,-3 2 6 0,2 3-3 16,-4-1-3-1,-1-1-2-15,2-1-1 0,-3-3-3 0,2-5 4 16,-1-4-3-16,-2 1-3 0,5-4 0 0,-2-1 4 15,1-1-5 1,1 0 2-16,0-2-2 0,-1 0-60 0,1-2-5 16,0-1-26-16,0-1-55 15,1 0-38-15,4-1-166 0</inkml:trace>
  <inkml:trace contextRef="#ctx0" brushRef="#br0" timeOffset="7250.01">18919 3268 793 0,'6'-5'0'0,"2"1"201"16,-1-1-112-16,-2-1-26 16,1 1-36-16,1-1-12 0,-1-2-1 0,-2 1 2 15,-2-1-2 1,0 1 7-16,-2 2-4 0,0 0-2 0,-2 0 4 15,-3 4-7-15,-1-2-7 16,-1 3 2-16,-3 0-10 0,0 0 1 16,0 4 2-16,-2 6 0 0,2 5 0 0,-1 2-3 15,4 4 3-15,0-1 0 16,3 1-2-16,1 0 2 0,2-3 0 15,1-1 0-15,0-5 0 16,0 1 0-16,3-3 0 0,2-2-1 0,0-2 0 16,1-1 2-16,0-4-1 15,2 1 0-15,1-2 0 0,-1-2-5 16,2-2-6-16,3-3 1 0,-3-1 5 0,2-3-7 15,0-2 11-15,0-1-1 16,1-2-1-16,-2 1 3 0,-1 1 0 16,-2 5 0-16,-3 4 0 15,-1 2-1-15,-2 3-2 0,0 1 3 0,-2 9 0 16,0 4 8-1,-3 4 4-15,-3 3-5 0,0-3-4 0,0-1 3 16,0-3 2-16,1-3 1 16,-1-4 0-16,3-1-4 0,1-3-2 15,0 0 7-15,2-2-1 0,0 1-7 0,0-2 3 16,0 0-3-16,0 0-4 15,0-2-3-15,2 0-13 0,3-5-11 16,2-3 14-16,2-1 0 16,0-3-7-16,1-2 17 0,0-1 1 0,3-4-6 15,-2 3 8-15,0 1-3 16,-2 3-5-16,0 6 9 0,-2 2 0 15,-2 4-1-15,-2 2 1 16,0 4 0-16,-2 8-2 0,1 4 6 0,-1 4 4 16,-1 3-2-16,0-3 2 0,0 0-1 15,0-4 0-15,0-2-3 16,3-3 2-16,1 0-9 0,3-4 6 0,-2-2-2 15,1-1 0 1,1-3 0-16,3-1 4 0,0 0-4 0,1-7 0 16,4-1 5-16,-2-3-5 15,2-3 0-15,2-3 6 0,0-5-6 16,2-3 0-16,0-4 8 0,-1-7-4 0,2-6 4 15,-1-5-4-15,1-6-1 16,1 0 5-16,-3-1-1 0,-2 3 1 16,-2 5 1-16,-3 10-1 15,-4 8-2-15,-1 10 2 0,-3 10-3 0,-2 4 5 16,-1 4-1-16,0 1-4 15,-4 13-5-15,-5 10 0 0,-4 12 10 16,-5 11-8-16,-2 6 2 16,-3 4-3-16,0 2 1 0,1-3 0 0,2-1 1 15,6-9-4-15,3-6 2 0,3-5 0 16,4-8-1-16,3-5 0 15,1-2 2-15,0-4-4 0,5-2 2 0,3-2 1 16,1-2-2 0,4-3 0-16,2-2 1 0,1-3 0 0,1-2-3 15,3-2-2-15,-2-4-1 16,0-3-1-16,1-5-16 0,-2 2-25 15,-2 0 1-15,-2-1-14 16,-4 0-85-16,-1 0-60 0,-4-2-156 0</inkml:trace>
  <inkml:trace contextRef="#ctx0" brushRef="#br0" timeOffset="7450.01">19292 3214 724 0,'0'-3'0'0,"0"-1"283"16,0 0-160-16,6-1-58 0,4 2-38 15,2-1 2-15,6-2 3 16,5 4-16-16,0-2-8 0,2-1 2 0,3 2-6 16,-4-2-5-1,0-2-17-15,-2 2-33 0,-4-1-47 0,-3 0-36 16,-3-1-123-16,0-1-326 15</inkml:trace>
  <inkml:trace contextRef="#ctx0" brushRef="#br0" timeOffset="9680.013">19930 3171 557 0,'0'-3'0'16,"1"1"248"-16,2-2-119 0,-1-1-68 0,1 2-14 16,2-2 11-1,1 0-11-15,1-4-15 0,3-1 9 0,0-2-1 16,4-3 0-16,1-2 3 15,1-3-4-15,3-1-5 0,0-3-5 16,-1-1-6-16,0-3-4 16,-1 0-8-16,-3-2 0 0,1 0-1 0,-3-3-3 15,-2 1 2-15,-3 4-3 0,-2 2 0 16,-3 5 3-16,0 7-4 15,-2 2-1-15,0 4 2 0,0 2-3 0,0 3-1 16,-2 0 0-16,-1 2 0 16,-2 0-4-16,-2 1 3 0,2 2-2 15,-9 5-6-15,0 9 6 16,-1 7-1-16,-4 14-1 0,0 16 4 0,-2 7 0 15,2 15-2 1,-1 6 2-16,2 3 1 0,4 2-3 0,0-5 2 16,4-6 0-16,-2-5-2 0,1-7-7 0,-2-7-12 15,-2-3-7 1,1-5 5-16,-2-5-8 0,-3-4-15 0,0-4 7 15,2-4-9-15,5-6-18 16,-1-2-7-16,5-5-28 0,3-5-23 16,2-4-81-16,1-5-34 15</inkml:trace>
  <inkml:trace contextRef="#ctx0" brushRef="#br0" timeOffset="10780.015">19913 3329 524 0,'21'-37'0'0,"-1"3"299"15,1 6-165-15,0 7-38 0,-1 4-23 0,1 3-13 16,-4 3-7 0,1 0-8-16,-1 9-16 0,-4 2 3 0,2 12-4 15,-5 11-11-15,-4 10 6 0,-2 8-5 0,-3 2-7 16,-1-1-8-1,-1-3 2-15,-3-7-3 0,0-4-1 0,-1-5 3 16,1-5-3-16,2-1-2 16,1-6 2-16,1-2 1 0,-2-4-2 15,2-1 0-15,0 1 0 16,0-5 0-16,2 1-10 0,1-1-4 0,1-6 2 15,1-4 9-15,4-4-3 16,2-5-7-16,2-6 3 0,2-3-2 16,1-2-2-16,0-3 5 0,0-1 1 0,3 2 1 15,-4 3 8-15,0 3-1 16,0 4 0-16,-8 4 0 0,-1 9 1 15,-2 1-1-15,-3 8 6 16,2 1-1-16,-3 9-2 0,1 9 6 0,-1 7 2 16,-1 3-9-1,-2 2 2-15,2-6-3 0,1-2-2 0,1-3 2 16,5-6-1-16,1-1 0 0,0-3-1 0,1-3 1 15,-1-2 0 1,0-5-1-16,2 2 2 0,-5-2-2 0,-1-2-2 16,0-6 3-16,-3-5 0 15,0-2 0-15,0-2 4 0,0-2-4 16,0-5 0-16,-1-4 2 15,4-1-3-15,2-5 2 0,3 4-2 0,2 5-1 16,3 0 3-16,-1 7-2 16,1 3-1-16,0 3 4 0,1 7-2 15,-3 1 0-15,0 4 7 0,-1 4 0 0,-2 5-1 16,-1 8 2-16,-1 4 4 15,-1 6 2-15,-1 0-3 0,-1 0-3 16,1-1-5-16,-4-4 2 16,0-2-2-16,0-3-3 0,0-2 0 0,-2-1 8 15,-1-6-7 1,-1 1 1-16,3-3 2 0,-2-3-5 0,2-2 2 15,1-1 5-15,0 0-6 16,-1 0 0-16,1-1 6 0,0-6-8 16,0-3 3-16,6-2-2 0,3-5-12 0,1-1 10 15,3-5-5-15,2-4-3 16,2-3 4-16,3 0-2 0,-1 3 3 15,-3 2 5-15,1 5 1 16,-4 5 0-16,-2 5 0 0,1 5 2 0,-2 5-3 16,0 0-2-16,0 8 10 15,-2 6-2-15,-1 6 7 0,-2 2-1 16,-2 4-8-16,-3-2 6 0,0-2-4 0,0-3-3 15,-2-2 7-15,-1-5-3 16,0-1-2-16,-2-2 6 0,0-4-3 16,3 2-6-16,-1-5 4 15,0 1-2-15,3 0-6 0,-3-2 6 0,3 0-2 16,0-1-1-1,0 0 0-15,0-3 2 0,2-6-2 0,2-3-12 16,6-3 9-16,-2-3-3 16,1-6 5-16,5 0-6 0,0-3-2 15,2-6 4-15,1 2 4 0,-2 0-5 0,0 5 4 16,-3 9 1-16,-3 3-1 15,3 7 1-15,-1 2 0 0,-1 3-1 16,0 2 3-16,-3 9-2 16,0 8-4-16,-3 8 7 0,-4 3 0 0,0 4 1 15,-6 1 3-15,-4 0-2 16,3-3 0-16,-2-4-1 0,4-5-2 15,1-3-2-15,3-2 2 16,2-3-2-16,0-3-5 0,4-2-19 0,-1-1-31 16,1-2-32-16,0-2-5 0,0-3-58 15,0 0-193-15</inkml:trace>
  <inkml:trace contextRef="#ctx0" brushRef="#br0" timeOffset="13130.018">21186 3381 838 0,'0'-7'0'0,"3"3"241"15,1-6-182-15,2-2-15 16,4-5-3-16,1-1-13 0,2-4 0 15,1-6 5-15,1 0 1 16,2-2 2-16,1-2-9 0,0 0-10 0,0 1-9 16,0 5 1-1,-2 9 2-15,-1 6-7 0,-2 5-4 0,0 6 0 16,-1 2 5-16,1 8-5 0,-2 8 0 0,-1 5 5 15,-1 6-5 1,-3 5 0-16,-1-1 7 0,-4-1-6 0,-1-3 3 16,-1-1-2-16,-6-4-2 15,-3-4 0-15,0-2 8 0,-3-4-7 16,0 0 1-16,1-3-1 15,2-2-2-15,0-2-5 0,4-3-5 0,5-1-1 16,0-3 8-16,1 0-3 16,4-7-16-16,7-2 17 0,4-6 6 15,1 1 0-15,2-6-2 0,1-2 2 0,1-4 0 16,2-3-5-16,0 1 3 15,1-4 0-15,-3 2 4 0,-1 3-2 16,-4 4 0-16,-4 6 0 16,-1 8 1-16,-6 5-2 0,-2 2 1 0,-1 2-1 15,-1 2-6 1,-2 11 8-16,-3 11 2 0,-1 7-3 0,0 0 0 15,1-1 7-15,1 1-8 16,1-4 2-16,3-2 0 0,0-6-2 16,4-3 2-16,1-4-1 0,2 0 0 0,1-2-8 15,3-4 3-15,1-5 0 16,1-1 6-16,0 0-1 0,0-7 0 15,-2-2-4-15,1-3 4 16,-2-5 2-16,-1-3-2 0,-5-4 5 0,1-2-7 16,-4-5 4-16,-1-3 0 15,0-1-4-15,-8-3 4 0,-1 4-1 16,2 4-2-16,-4 7 0 0,4 8 1 0,0 3 2 15,3 9 1-15,2 2-3 16,2 1 0-16,0 1-6 0,-2 2-1 16,2 5 3-16,0 1 4 15,0 1 0-15,0 0 0 0,6-1-2 0,1 0 2 16,6-3-4-1,1-4 4-15,7 1 0 0,-1-3 1 0,4-6-1 16,2 4 0-16,-2-7 0 16,-1 3 0-16,1 2 0 0,-7-1 0 15,-3 0 0-15,-3 4 0 0,-5-3-2 0,-2 2 4 16,-4 2-1-16,0 0-2 15,0 6 1-15,-4 5-1 0,-1 9 1 16,-3 3 0-16,2 1 5 16,0 3-7-16,-1-4 4 0,4-2-1 0,-2 0-1 15,4-6 0-15,0 0 4 16,0-4-4-16,1-3 0 0,0 1 0 15,2-2 0-15,4 1 0 16,0-2 0-16,3-1 0 0,2-2 0 0,-2-2 2 16,6-1-4-16,-1 0 4 0,1-6-3 15,3-1-1-15,-2-4 2 16,2-2 0-16,-3-2-6 0,-1-6 7 0,2-2-2 15,-5-4-1 1,0-1 4-16,-1 2-4 0,-3-4 0 0,-1 9 3 16,-2 3-1-16,-2 5 0 15,0 10 0-15,-2 1 2 0,0 2-3 16,0 1 0-16,0 7 1 0,-5 7-5 0,-1 5 8 15,2 6-2-15,-2-1-1 16,-1 2 0-16,3-1 1 0,1-5-1 16,3-2 0-16,0-4-1 15,0-3-4-15,0-4 5 0,3 1 0 0,4-4 0 16,3 1-13-16,-1-3-7 15,3-3-9-15,0 2 14 0,0-2 2 16,-1-4-5-16,-1-5 8 16,2-2-2-16,-1-3 3 0,1-1 8 0,1-4 1 15,-2-2 0-15,-1-6 0 0,1 0 1 16,-1-1-1-16,0-1-1 15,0 6 3-15,-3 1-4 0,-1 8 3 0,-1 7-1 16,-2 5 0 0,-1 2 0-16,-1 4 1 0,-1 11-4 0,0 8 6 15,-4 5 6-15,-3 3-7 16,2 0 5-16,0-3-9 0,2-2 2 15,0-5 0-15,2-3 3 16,-1-6-4-16,2 0 1 0,0-2 0 0,4-1 0 16,3-4-60-16,1 0-24 0,2-3-82 15,2-2-145-15,-1-1-81 16</inkml:trace>
  <inkml:trace contextRef="#ctx0" brushRef="#br0" timeOffset="13570.019">22572 2938 731 0,'6'-16'0'0,"0"7"281"15,-5 3-173-15,-1 4-35 16,0 2-15-16,-7 5-11 0,-3 10-36 0,-7 6 3 16,2 10 13-1,-3 2-1-15,2 1-5 0,2 2 0 0,5-7-1 16,3-1-6-16,2-5-7 15,3-3 0-15,1-2-5 0,2-3-4 16,3-2 4-16,5-2-1 16,2-6-1-16,2 1-6 0,4-6 1 0,2 0-5 15,2 0 9-15,0-7-3 0,2-4-5 16,1-2 8-16,2-7-1 15,-1-4 1-15,2-4 2 0,-3-7-2 0,-1-3-3 16,-3-3 4-16,-3-3 0 16,-5 5-3-16,-4 5 5 0,-4 12 0 15,-3 6-2-15,-2 9 0 16,-3 4 9-16,-8 3-1 0,-7 10-3 0,-5 14-5 15,1 6 0 1,-1 3 0-16,6 3 1 0,3-2-1 0,4 0 0 16,3-5 10-16,7 0-6 0,-2-4 2 0,4-4-1 15,5-1-1 1,3-6 0-16,4 1-2 0,-3-4-2 0,5-1 0 15,-2-5 0-15,3-3-36 16,5-2-19-16,1 0-36 0,1-5-86 16,0-6-140-16</inkml:trace>
  <inkml:trace contextRef="#ctx0" brushRef="#br0" timeOffset="15270.021">17146 4117 648 0,'-2'1'0'15,"2"1"194"-15,0-2-133 16,0 0-29-16,5-3 3 0,1-5-9 0,2 1-8 15,-1-4-1 1,1-4 0-16,-1 6 7 0,-3-4 9 0,2 1 3 16,-1 0-3-16,-1 0 7 15,1 1-8-15,-1 3-4 0,0-3-6 16,1 3-1-16,-1 2 1 0,-2 2-4 0,0 1 0 15,-1 3-6-15,-1 0 6 16,0 0 2-16,-1 6-4 0,-7 5-1 16,-2 9-4-16,-6 10-4 15,-1 6 1-15,-2 5 2 0,0 4-4 0,1 1-4 16,1-5 2-16,5 0-2 15,3-5-3-15,0-5 2 0,5 1 2 16,0-5-4-16,1-3 1 16,3 0-2-16,0-7-7 0,4-4 3 0,3-2-3 15,3-1-2-15,2-7 5 0,1-1 3 16,3-2-4-16,-2-3 1 15,3-5-5-15,-1-3-2 0,2-6 5 0,-2 1-1 16,2-2-1-16,-1-6 7 16,-2 1-2-16,-2 0-2 0,-1 0 6 15,-3 5 2-15,-1 5-2 16,-2 2 3-16,-3 5-3 0,-3 6 0 0,0 0 2 15,-1 3-1 1,-4 10-8-16,1 2 15 0,-3 7-6 0,3 0-2 16,1 0 0-16,2-2 6 0,1-3-9 15,0-2 4-15,4-3 0 16,2-2 0-16,2-1 3 0,0-1-2 0,2-3-2 15,1 1 0-15,2-3 3 16,-1-1-4-16,2-2 4 0,-2-1-3 16,0-3 1-16,0-3 0 15,-3-2 3-15,-1-1-3 0,1-5 0 0,-2 0 15 16,-2-3-9-16,0-2 2 0,-2 3-6 15,-1-3-2-15,-2-1 0 16,-3 2 6-16,-4 4-5 0,-3-2 2 0,-1 6-2 16,-2 4-1-16,0 0 0 15,1 3 0-15,-1 1 0 0,1 0-7 16,3 2-14-16,0-2-13 15,1 3-25-15,2 0-26 0,-4 0-132 0,0 0-171 16</inkml:trace>
  <inkml:trace contextRef="#ctx0" brushRef="#br0" timeOffset="15430.021">17168 4187 792 0,'17'-12'0'15,"2"-4"271"-15,7-1-171 16,2 4-24-16,4-3-22 0,2 5-42 0,-4 2-9 15,-1 4-6-15,-1 1-33 16,-5 3-47-16,-5 1-173 0,-7-2-567 16</inkml:trace>
  <inkml:trace contextRef="#ctx0" brushRef="#br0" timeOffset="18720.026">17997 4424 791 0,'4'-12'0'0,"1"0"132"0,-2-3-33 0,-1 0-37 15,-2-2-9 1,-1 0-6-16,0 1-12 0,-7 5 2 0,-4 2 12 15,-1 5-11-15,-5 4-8 16,1 0-10-16,-6 12-5 0,0 5-3 16,-2 5-13-16,3 6 2 0,-3 0 5 0,8 1-8 15,6-4 4-15,4-7-1 16,7 2-1-16,1-4-6 0,7-1 5 15,5-3-2-15,4-3 4 16,0-4 0-16,2-4-2 0,3-1 1 0,-1-7 2 16,1-4-3-16,1-6 2 15,1 1 1-15,0-6-3 0,0-6 2 16,0-2 1-16,-1-4-2 0,-1-5 0 0,1 0 4 15,-4-4-3 1,0-3 2-16,-4 0 2 0,-2 3-7 0,-3 3 4 16,-4 7 2-16,-2 9-6 15,-1 8 4-15,-1 9 5 0,-2 4 10 0,0 2 1 16,0 1-13-1,0 0-6-15,0 5 2 0,-7 13-2 0,-1 8 0 16,-3 8 2-16,-1 3 5 16,2 2-8-16,0 3 4 0,-1-2 2 15,5-3-7-15,3-3 3 0,3-3 0 0,0-5 0 16,5-3-2-16,3-3 1 15,3-6-3-15,3-5 3 0,2-2-2 16,1-4-5-16,3-3 5 16,1 0-6-16,-1-5-1 0,2-6 9 0,-3-4 0 15,0-2 0-15,-1-4 2 16,-2-4 3-16,-1 0-5 0,-1-6 2 15,-2 0 1-15,-3 1-3 16,-3 3 2-16,-3 9 1 0,-3 7-3 0,-1 3 2 16,-5 5 5-16,-4 3-7 0,-1 7 2 15,-4 15 3-15,-1 4-5 16,3 8 2-16,1 2-2 0,2 1 0 0,3-3 1 15,2-2 0 1,2-6 0-16,3-5-4 0,1-4-6 0,1-4 3 16,6-6 5-16,-1-3 1 15,2-4-1-15,4-2 4 0,0-7-1 16,3-2-1-16,2-5 3 0,1-3 0 0,-1-1-5 15,5-6 4-15,-2 6-1 16,0-6-1-16,3 0 0 0,-3 0 2 16,1 0-2-16,-2 5 0 15,-3 7-1-15,-2 6-1 0,-3 5 4 0,-5 3-4 16,-1 2-1-16,-1 9 4 15,-2 6-1-15,-1 7 0 0,1 0 3 16,-3 4 0-16,1 1-2 16,-3-6 2-16,-2 1 0 0,1-3-2 0,-2-6 4 15,-3 2-1-15,-3-6-2 0,-1 0 2 16,0-2-3-16,2-1-1 15,1-5 0-15,5 2 1 0,1-3-1 0,2-1-21 16,1-1 4 0,0 0-15-16,5-1 3 0,5-3 22 0,4-2 4 15,1-4 3-15,1 0 0 16,2-4-5-16,2-4 7 0,1-2-2 15,3-6 0-15,-1-4 0 16,2-4 3-16,0-4-4 0,1-7 2 0,-1-5 4 16,0 2 4-16,1-3 1 0,-2 3-3 15,-3 4-1-15,-4 4 4 16,-4 8-1-16,-5 10 2 0,-3 6 6 0,-3 8-5 15,0 5-5-15,-2 2 2 16,0 1-5-16,-7 8-2 0,-4 12 2 16,-6 14-4-16,-3 9 0 15,-3 10 0-15,1 3 1 0,-1 2-2 0,3 0 2 16,1-5 1-16,3-4-2 0,7-10 0 15,4-9 0-15,5-6 0 16,0-6-4-16,4-2 4 0,5-3-14 0,2-8 10 16,2 1-4-1,2-6-6-15,2 0 5 0,0-4-4 0,1-5-12 16,0-2 11-16,2 0-5 15,-3-4-6-15,1-4 11 0,-3 0 8 16,-1-1-7-16,-2 0 13 16,-6 9 0-16,-2 2-3 0,-1 6 5 0,-3 3 1 15,0 2-2-15,0 7 3 0,-2 6 6 16,-2 2 1-16,1-1-3 15,2 0-8-15,-1-5 0 0,2-5 0 0,0 0 1 16,2 0-2-16,1-4 0 16,2-1 2-16,2-1-2 0,2-3 2 15,0-3 2-15,2-1-4 16,2-2 2-16,1-1-2 0,1-2-8 0,2 0 2 15,1 0-2 1,-1-2-2-16,-1 1 8 0,1 1 0 0,-5 3 0 16,2 4 5-16,-5 2-3 0,-2 0-2 0,-3 3 4 15,-2 5-1 1,-2 2 0-16,0 6 11 0,0 5-3 0,0-1-2 15,-2 1 1-15,-3-1-1 16,2-2 0-16,-1-6 1 0,-1 1 1 16,1-2 3-16,-1-6 1 15,1 3-1-15,0-1-1 0,1-4-2 0,2 0-7 16,1 0-2-16,0 0 2 0,0 0-2 15,1 0-15-15,2-3 1 16,4-3 5-16,0-4 4 0,1-4 0 0,3 2-1 16,2-7-1-16,1-1 6 15,2-1-7-15,4-4-5 0,2-4 5 16,1 4-1-16,3 2-5 15,-6 6 12-15,-3 7 0 0,-2 5 0 0,-3 4 4 16,-5 1-2 0,0 10 1-16,-3 8 0 0,-2 5 14 0,-1 7 2 15,-1-1-8-15,0-1-5 0,0-4-1 0,3-6-2 16,2 1 0-1,4-5 0-15,0-4 2 0,4 0-2 0,3-5 0 16,4-3 0-16,2-1 0 16,2-1-5-16,2-1 4 0,-2-4-2 15,-2-3 1-15,-2-3 3 16,-2-3-1-16,-4-4 0 0,-1-6 0 0,-3 1 1 15,-3-4-1-15,-3-2 0 16,-3 0 2-16,-1 1-3 0,-1 4 2 16,-3 7 0-16,-3 8-1 0,-1 4 10 0,-2 5-7 15,-3 5-5-15,-2 8 4 16,-2 8-2-16,-1-2 0 0,0 6 0 15,4 2 1-15,1-3-1 16,3 0-17-16,2-3 0 0,3-5-14 0,3-5 4 16,2 1-5-1,4-7-16-15,4-2 4 0,3-3 5 0,4 0 2 16,1-8-2-16,2-1-20 0,0-3-18 0,0 2 48 15,-2 0 22 1,-2 2 9-16,-6 4-2 0,0 4 0 0,-3 0 55 16,-1 7-5-16,-2 3 5 15,1 4-18-15,1-2-20 0,0-2-6 16,1 0-3-16,0-5 0 15,5-3-1-15,3-2 12 0,0-5-5 0,3-7-8 16,1-1-2-16,0-3 1 16,-1-1-1-16,2-5-4 0,-2 2 0 15,0-1 5-15,0-3-5 0,0-3 0 0,1-1 3 16,1-2-4-16,1-3 2 15,-2-2 0-15,3-4-2 0,-2-3 2 16,0 2 1-16,-1 0-3 16,-4 3 2-16,-3 7 3 0,-4 7-5 0,-5 7 2 15,-1 7 12 1,0 5 17-16,-6 4-3 0,-5 7-22 0,-4 10-2 15,-4 10 7-15,-3 9-1 16,1 7 2-16,-2 4 7 0,2 6-3 16,1 0-4-16,1 0-3 0,4-2-4 0,5-5-6 15,1-5 4-15,3-7 1 16,3-9-7-16,3-4 6 0,0-5-4 15,5-5-16-15,4-2 5 16,2-7 2-16,5-2-3 0,2-4 3 0,2-6-12 16,2-2-9-16,-4-5-5 15,1-1 9-15,-2-3-6 0,-2-5 17 16,0 2 12-16,-2-5 1 0,-1 2 4 0,-2 5 0 15,-2 5 0-15,-4 5 0 16,-1 12 21-16,-3 0-15 0,0 9 12 16,-1 7 25-16,-4 5-26 15,0 1-10-15,1 5-1 0,1-2 0 0,0-3 2 16,3-1-5-1,-1-6-4-15,1-4 2 0,2-1 1 0,2-2-3 16,1-2 2-16,2-3 0 16,0-3-2-16,0 0-1 0,2 0-6 15,2-3-9-15,0-2-1 0,-2-4-11 0,4 1-14 16,-1-7 14-16,1-1-4 15,1-2 3-15,0-4 12 0,0-3 10 16,1 0 7-16,-2 1 1 16,-2 0 0-16,-1 5 0 0,-4 4 14 0,1 6 3 15,-5 1-8-15,0 7-1 16,1 1-4-16,-3 4 8 0,-2 10 33 15,-3 5-9-15,-3 6-22 16,-3-1 2-16,2 2-3 0,-1-1 8 0,3-2-3 16,4 0-8-16,0-6-6 0,3 0-2 15,0-5 0-15,3-3-4 16,2 0 4-16,3-4-1 0,0-2-2 0,2-3-8 15,0 0 0 1,-1-1 5-16,0-7 4 0,-2-4 0 0,1 0 0 16,-1-6 0-16,-1-3 3 15,0 0-4-15,-3-4 2 0,-1 3 0 16,-3 0-1-16,1 2 0 0,-2 9 0 0,-1-1 0 15,-1 6 0-15,2 2 0 16,-1-1 0-16,3 0 0 0,0 3-2 16,0-4-6-16,5 2-4 15,3-2 4-15,-1-1-12 0,4 3 3 0,1-1 8 16,1 2 5-16,4 2 6 15,-1 1-2-15,0 0 0 0,-3 2 0 16,0 5 4-16,-5 6 5 16,2 3 3-16,-2 5-1 0,-2 1-1 0,-2 1-2 15,-1-2 0-15,-1-1-1 0,-2-3 0 16,0-3 1-16,-4-2 2 15,0-2 9-15,0-3-1 0,-1 2 5 0,0-6-2 16,2 2-7 0,0-1-11-16,1-4 0 0,2 1-1 0,-1-1-2 15,1 0 0-15,0-1 0 16,1-3-19-16,4-5-2 0,2-3 2 15,2-3 5-15,4-5 2 16,4-1-1-16,2-3-12 0,3 0 1 0,-1 0 1 16,2 1-1-16,-4 4 14 0,-2 4 6 15,-6 5 0-15,-2 6 7 16,-2 3-3-16,-2 1 0 0,-2 3 0 0,-1 7 25 15,-2 6 16-15,0 4-19 16,0 2-15-16,-3 2-5 0,-2-2 5 16,1 0-3-16,-1-3-7 15,2-2 6-15,1-3-1 0,1-3-2 0,1-2-1 16,0 3-3-16,2-4-22 0,1 1 7 15,2-1-14-15,1-4-22 16,1-1-21-16,0-3-125 0,-2-5-186 0</inkml:trace>
  <inkml:trace contextRef="#ctx0" brushRef="#br0" timeOffset="18880.026">20720 3866 923 0,'0'-4'0'0,"-2"1"68"0,0-1-4 0,1 0-35 16,1 2-31-16,-2-1-89 16,0 3-178-16</inkml:trace>
  <inkml:trace contextRef="#ctx0" brushRef="#br0" timeOffset="19070.026">20114 4025 951 0,'0'-8'0'0,"8"-1"118"16,5-3-82-16,8 0 0 0,6 1-19 16,7 0-11-16,3-1-1 15,-2 0-4-15,-5 2-2 0,-5 0-158 0,-7 4 3 16,-6-2-93-16,-9-1-349 0</inkml:trace>
  <inkml:trace contextRef="#ctx0" brushRef="#br0" timeOffset="19350.027">18938 4074 664 0,'16'-3'0'15,"5"-2"331"-15,3-1-253 16,2 1-47-16,2-2-26 0,2 0 1 16,2 0-12-16,1 1-204 0,-2-5-126 0</inkml:trace>
  <inkml:trace contextRef="#ctx0" brushRef="#br0" timeOffset="23300.032">21212 4183 656 0,'-4'0'0'0,"-3"2"209"0,-4 5-116 16,-1 8-40-16,-3 4 9 15,-4 3-17-15,1 4-3 0,1 1-1 16,3 2-5-16,4 0-7 16,3 0-2-16,7-7-16 0,0-1-8 0,5-3-3 15,6-4 0 1,4 1 8-16,1-5-2 0,0-6-1 0,4-4 0 15,1 0-2-15,-1-7 4 16,1-3-3-16,0-2 0 0,-1-5 10 16,-1 0 5-16,-5-4 0 0,-2 1 3 0,-5-4-5 15,-3-2-3-15,0-1-2 16,-5-3-7-16,1 1-4 0,-3 1 3 15,-6 3-2-15,-2 9-3 16,-2 3 2-16,-3 6 2 0,-1 4-3 0,1 3-2 16,1 8 2-16,3 6 0 15,3 1-5-15,5 4 3 0,2-4-3 16,2 1 4-16,6-1 0 0,2-3-5 0,3-1 4 15,3-3-1 1,4-1-2-16,2-6 5 0,2-1 0 0,3 0-17 16,-2-5 9-16,1-2-3 15,-2 0 1-15,0-5 7 0,-3 0 1 16,-2-3 0-16,-2-3 2 15,0 2 0-15,-3-1 0 0,-2 0 0 0,-1 5 4 16,-3-2-4-16,-3 5 0 16,-1 4 1-16,-2 4-2 0,0-1 2 15,-2 2 6-15,-4 6-1 0,-6 8 1 0,1 12-3 16,-5 9-2-16,0 7 5 15,0 6-3-15,-1 6-2 0,1 0 2 16,2 1-2-16,-1-3-3 16,0-3 2-16,0 0 0 0,0-8-13 0,2-7 9 15,1-3-27 1,2-7 4-16,3-7 7 0,0-2 1 0,1-6 2 15,3-5 11-15,1-2 4 16,0 0-5-16,0-2-1 0,1 0-3 0,1-7 0 16,0-6 5-16,0-4 5 0,4-6 0 15,4-4 0-15,4-4-1 16,1-8-1-16,4-6 4 0,3-3-1 15,2-6-1-15,2-5 0 16,4 1 3-16,-4 2-4 0,1 2 2 0,-1 11 2 16,-1 10-1-16,-2 8 7 15,-1 11-4-15,-2 5 0 0,-3 6 4 16,1 4-3-16,-3 7 5 0,-2 5 1 0,-4 8 0 15,-4 8 0-15,-3 0 0 16,-4 4-6-16,-5-5-5 0,-4-4 6 16,-2-2-3-16,-5-4-3 15,-3-3 3-15,0-1-1 0,0-4-5 0,4-3 3 16,2 1-2-1,4-3-8-15,7-3-2 0,2 1 1 0,4-3-2 16,0 0-3-16,7 3 8 16,1-3 5-16,4 0 3 0,2 0-1 0,4-6 0 15,4-1-1-15,2-3 1 0,3-2 0 16,3 0 1-16,-1 0 1 15,2-2-4-15,-1 0 4 0,-3 1-1 16,-1-4-1-16,-2-4-1 16,-1-1 2-16,-2-3-2 0,2-4 2 0,0-2 8 15,-2-5-5-15,0-6 4 16,-3-1-1-16,-4 0 0 0,0 3 5 15,-4 5-3-15,-2 6-1 16,-4 4-3-16,1 10 3 0,-3 4 1 0,0 5-1 16,1 5 1-16,-3 1-1 0,0 0 2 15,-2 7-8-15,-6 7-4 16,-3 11 4-16,-2 8 0 0,-5 8-2 0,0-2 0 15,0 5 3-15,0-1-4 16,0 1 2-16,4-1 0 0,1-2-2 16,3-4 2-16,5-4-1 15,4-6 0-15,1-4-3 0,1-5 3 16,5-4-7-16,0-7 2 0,2-1-3 0,1-4 2 15,2-2 5-15,4-2-5 16,1-8-10-16,2 0 4 0,1-2-3 0,1-3 1 16,-1-6 7-1,3 1-4-15,-2-6-1 0,-2-3 6 0,1 6 0 16,-3-2 1-16,-2 3 6 15,-3 5 0-15,-6 7-2 0,-4 3 2 16,-1 7 0-16,-1 5-1 16,-5 11-2-16,-4 8 2 0,0 9 5 0,-1 0-1 15,5-2-4-15,0-3 0 0,2-6-1 16,3-6 1-16,1-1 0 15,0-5-1-15,4-2 1 0,3 0 0 0,-1-5 0 16,3-3 1 0,3 0-2-16,2 0-1 0,0-5 3 0,2-2-2 15,-1-4-1-15,3 1-1 16,2-5-5-16,0-5 5 0,1 1 2 0,1-6-3 15,1-4 3 1,0 1-2-16,-1 1-6 0,-4 2 8 0,-2 9-1 16,-7 6-3-16,-5 4 7 0,-3 5-2 15,-1 0 0-15,0-1 0 16,0 2 7-16,-6 3-1 0,-2-1 0 0,-2 5 1 15,-1-3 2-15,3-2-1 16,-4 5 2-16,5-3-7 0,-1 2 0 16,2 5-2-16,-1 0-2 15,-3 7 1-15,2 4-1 0,-4 2 1 0,3 0 0 16,3 1 2-16,0-6-3 0,5 0 2 15,1-2-2-15,3-5-3 16,4-4 6-16,2-1-3 0,4-5-1 0,0-2 4 16,3 0-2-16,2 0 0 15,0-6 0-15,2 0 1 0,0-3-1 16,-2-3 0-16,1 2 4 15,-3-2-5-15,2-3 0 0,0-2 2 0,0-3-2 16,1-5 1 0,1 0 1-16,-2-4-2 0,2 0 1 0,1 2 0 15,-5 4 0-15,-2 6-3 0,-5 7 2 0,-2 7-2 16,-1 3 2-1,-2 0 1-15,0 0 0 0,-1 0-3 0,-3 0 2 16,0 3 1-16,0 1 0 16,-2-2 2-16,-3 1-1 0,-1 0 5 15,-3-2 3-15,-1 2 3 16,-1 3-4-16,-1 1-2 0,1 4-4 0,-1 1-3 15,-1 6 2-15,0 4-2 16,2-1 3-16,3-1-3 0,2 2-9 16,3-6-2-16,1-3-1 0,2-2 1 0,1-5 12 15,3-2 0-15,1 0-12 16,1-4 6-16,3 0-4 0,-1 0 0 15,2-1 9-15,1-7-11 16,-1 0-2-16,3-1 11 0,-2 0-19 16,1-2-11-16,-2-2 23 15,2 1 6-15,0-2 1 0,1-2 1 0,-1 5 0 16,-4-2-5-16,-1 4 2 0,-2 6 0 0,-4 3 3 15,0 0-3 1,-1 8 1-16,0 3 2 0,0 3 2 0,0 2 0 16,0-3 0-16,4-2 1 15,3-1-2-15,1-3 0 0,7-6 2 16,-1-1 8-16,4 0-2 15,4-4 3-15,0-3 2 0,3-3 1 0,0-2 3 16,1-5-5 0,-2 1-1-16,-3-7 2 0,1-1-1 0,-6-5 0 15,1-4-3-15,-2-3-3 0,2-4-1 0,-1-1 1 16,0-3-2-16,-2 1-2 15,-1 1-1-15,-2 9 0 0,-2 4 0 16,-6 8 4-16,-2 8-1 16,-1 5-4-16,-1 7 2 0,-6 1 3 0,-5 10-5 15,-3 9 2 1,-6 10 2-16,-3 9-3 0,1 4 0 0,1 5 5 15,-1 2-3-15,5 0 1 16,1-1-2-16,5-2-2 0,3-5 2 16,4-5 1-16,4-4-3 0,1-6 2 0,4-5-2 15,2-4-13-15,2-8-12 16,3 0-13-16,0-6-36 0,-1-3-32 15,-3 0-54-15,-1-8-278 16</inkml:trace>
  <inkml:trace contextRef="#ctx0" brushRef="#br0" timeOffset="23500.032">22113 3921 839 0,'1'-6'0'0,"5"0"149"16,6-3-102-16,-2 1-40 16,3 2-4-16,-2 0-4 0,-3 4-34 15,-3 2-92-15,-4 0-82 0,-1 0-43 0</inkml:trace>
  <inkml:trace contextRef="#ctx0" brushRef="#br0" timeOffset="23650.033">21853 4006 755 0,'15'-2'0'0,"7"0"28"0,3 0-40 15,0-3-240-15</inkml:trace>
  <inkml:trace contextRef="#ctx0" brushRef="#br0" timeOffset="24980.034">23334 4192 745 0,'3'-17'0'0,"1"-2"288"0,-2 1-166 0,0 0-25 16,-2-2-42-16,1 8-18 0,-1-1 2 15,-3 3-6-15,-3 5-11 16,-4 4-10-16,-5 1-5 0,-1 3-4 0,-4 9-2 16,0 7 3-1,0 8-3-15,0-1-2 0,4 3 2 0,4 3 0 16,4-5-1-16,4-1 0 15,2-2-4-15,2 0-15 0,1-7-7 16,4 0-5-16,0-3-10 16,0-4 11-16,1-2-1 0,4-4 6 0,0-4 18 15,1 0 5-15,2-4-1 0,-1-6 6 16,0-1-2-16,6-7-2 15,-1-4 2-15,1-3 24 0,3-7-17 0,0-3 2 16,1-4-5-16,0-6-5 16,2-1 0-16,0-6 11 0,-1 1-7 15,1-2 7-15,-4 6-3 16,-5 5 0-16,-3 5 4 0,-5 12-1 0,-3 7 3 15,-2 8 9 1,-2 8-4-16,-1 2-6 0,-8 10-7 0,-7 15-5 16,-4 11-2-16,-2 10 2 0,-1 4 2 0,4 1-3 15,0 0 0 1,6 0-1-16,2-7-18 0,5-3 10 0,2-5-4 15,4-7-5-15,0-1 5 16,4-5 0-16,5-2-2 0,0-6 2 16,4-5-9-16,0-3-6 15,2-5 8-15,2 0 3 0,0-2-12 0,3-4 13 16,-2-2 5-16,1-9 3 0,-1-1 8 15,0-1 0-15,-1-4-11 16,-1-1 14-16,-6 0-3 0,-2 0 0 0,-4-2 0 16,-4 7-1-16,0 5 2 15,-8 4 10-15,-1 8-3 0,-2 1-8 16,-1 12 0-16,-1 5 4 15,1-1-4-15,4 3 0 0,1-2 2 0,1 0-6 16,6 1 8 0,-4-2-4-16,4-3 0 0,0-4-8 0,0-2 6 15,4-4-5-15,2 0 4 0,-2-3-10 0,4 0-10 16,1-1 8-1,2 0-10-15,2-4-3 0,0-2 7 0,1 0-11 16,1-3-18-16,4-2 14 16,-1 1 1-16,1-6 18 0,-3 3 18 15,-2 0-2-15,-3 1 1 16,-4 2 3-16,-1 4-6 0,-2 5 6 0,-2-2 8 15,-1 3-9-15,2 7 15 16,-2 6 6-16,-1 2-5 0,0 2-2 16,0 4-8-16,1-1-4 0,-1 1-7 0,2-1 6 15,0-1 0-15,1-2-5 16,-1-5 4-16,-1-2 0 0,0-3-3 15,-1-7 2-15,0 1 37 16,0-1-11-16,0 0 9 0,0-1 0 0,2-3-3 16,2-5-10-1,2 1-14-15,1-4-7 0,3-7 4 0,1 0-4 16,2-5-1-16,2-2 5 0,-1 1-4 0,2-1-4 15,-1-1 4 1,0 2 1-16,0 3-3 0,-3 5 0 0,-4 9 2 16,0 8-47-16,-2 0-65 15,-5 1-142-15,1 5-339 0</inkml:trace>
  <inkml:trace contextRef="#ctx0" brushRef="#br0" timeOffset="25200.035">23993 4218 661 0,'0'0'0'0,"0"0"289"16,0 0-165-16,-1 6-57 16,-3 5-27-16,-2 1-10 0,-1 4-5 0,2 1-4 15,-1-1-6 1,3-2-11-16,0 1-5 0,-2-4 2 0,2-1 6 15,0-1-9-15,1-5 4 16,-1 3-4-16,1-2-78 0,-3-5-12 16,2 0-67-16,-3 0-279 0</inkml:trace>
  <inkml:trace contextRef="#ctx0" brushRef="#br0" timeOffset="25350.035">24105 3934 663 0,'0'-3'0'0,"2"0"91"15,0 3-60-15,0 0-23 16,-1 5-4-16,-1 5-8 0,4 2-299 16</inkml:trace>
  <inkml:trace contextRef="#ctx0" brushRef="#br0" timeOffset="25970.036">24195 4117 638 0,'-6'-3'0'0,"-1"3"226"0,-3 0-70 0,-1 6-68 16,-1 8-32-16,0 5-18 16,-4 3-8-16,3 5-15 0,0-5 1 0,3 0 1 15,3-1-6-15,-2-4-6 16,6 1 3-16,-1-2-5 0,4-2-4 15,6-1 2-15,4-1 0 16,3-4-1-16,-1-2 0 0,6 0 3 0,0-4-3 16,3-2 0-16,1-1 4 0,1-6-4 15,2-4-1-15,6 0 4 16,-7-3-6-16,-3-7 4 0,2-2 3 0,-8-6-8 15,3-3 7 1,-3 4 2-16,-1-1-10 0,-6 1 6 0,-2 5-1 16,-2 4 0-16,-4 7 0 15,0 9 5-15,-7 3-9 0,-6 10-2 16,-5 6 8-16,-2 9-4 0,0 2 0 0,0 3 2 15,5 1 0-15,0-1 0 16,0 1 3-16,4-5-6 0,4-1 6 16,7-3-4-16,0-9-5 15,3-1 6-15,4-3 0 0,-1-4 0 0,1 1 2 16,7-4-6-16,0-2 0 15,6-3 3-15,4-6-1 0,-1-2-1 16,6-3 0-16,0-2 0 16,-1-1 0-16,2-4 4 0,-2-1-1 0,1-3 0 15,-2 2-9-15,1 2 5 0,-6 4-1 16,-7 5 6-16,-5 8 2 15,-4 4-6-15,1 2 3 0,-1 10 3 0,0 5 7 16,0 6 5 0,-2 5 4-16,-2 3-1 0,-1 0 13 0,-3 3-10 15,-4-7-18-15,-1-2 6 16,-3-2-7-16,-4-5-4 0,-2-2-3 15,-3-3-33-15,-5-2-74 16,-4-8-98-16,-6 1-497 0</inkml:trace>
  <inkml:trace contextRef="#ctx0" brushRef="#br0" timeOffset="70380.098">14948 6791 451 0,'4'0'0'15,"1"0"211"-15,0-5-105 0,1 2 18 16,0-3-40-16,1-1-25 15,2 3-6-15,1-1-8 0,-2-2-14 0,4 2-1 16,-1-4-4-16,3 0-2 16,4 1 1-16,0-2 10 0,3-1-13 15,4 2-1-15,1-5-4 16,5 0-11-16,2 2 22 0,2-1-5 0,2-3-10 15,-2 1-9 1,0-2 8-16,2 3 4 0,-2-3-9 0,-1 2 6 16,0 1-7-16,0-3-1 0,0 1 10 0,2 0-11 15,-1 0-6 1,-3 2 4-16,0 2 3 0,-3-4-4 0,-2 4 2 15,-3 0-1-15,-4 1-2 16,-4 3 0-16,-1-1 7 0,-5 0-10 16,-2 2 6-16,-1 0 1 15,0 1-5-15,-1 3 2 0,-3-2 3 0,-1 2-5 16,0 0 2-16,-2-1 2 0,0-1-4 15,-3-2 2-15,-2 0 2 16,0-3-3-16,-4 1-3 0,1 1 3 0,2 6 0 16,-1-1-5-16,1 1 5 15,-1 2-19-15,-2 0 17 0,1 0-4 16,0-1-3-16,0-1 15 15,3 0-6-15,1-2 0 0,0 3 0 0,3-1 2 16,1 2-4 0,0-2 3-16,0 0-3 0,1 1-11 0,5-2 14 15,5 0-2-15,3 0-7 0,2 1 10 0,3-1-2 16,-3 1 0-1,1 0-1-15,-1 1 2 0,-2-1-2 0,-2-1 2 16,-1 2 0-16,-2-1-1 16,-2 0 0-16,0 2-2 0,-1 0 2 15,0 0 0-15,3 0 3 16,-5 2-4-16,-3 3 0 0,1-2 0 0,-2 1-3 15,0 1 7-15,0 4-5 16,-5 2 1-16,-7 5 2 0,1 4 10 16,-3 2-11-16,0 2 0 0,2-2 11 0,0-2-12 15,2-1 2-15,3-1-1 16,1-4 0-16,3-1-16 0,3 1-16 15,-2-6-40-15,2 2 13 16,0-3-17-16,0 0-40 0,0-4-46 0,0-1-189 16</inkml:trace>
  <inkml:trace contextRef="#ctx0" brushRef="#br0" timeOffset="71860.1">16433 6050 728 0,'6'-11'0'0,"3"-1"232"0,-2-1-157 15,1 3-11-15,2 1-15 0,0 2-4 0,3 0-11 16,1 1-6-16,0 3 3 15,0-1 6-15,-1 4-5 0,-2 1-8 16,-3 5-3-16,0 7-3 16,-4 3 0-16,0 4 0 0,-3 2-7 0,-1 0-6 15,-1-1 3-15,-3-1-7 16,-3-4 2-16,-1-2 5 0,-2-2-5 15,-3-1-5-15,2-2 4 16,-1 0 8-16,2-3-10 0,2-1 0 0,5-3 5 16,1-1-6-16,1-1 2 0,1 0 2 15,0 0-3-15,0-3 0 16,6-7 0-16,0-4 0 0,5-4-1 0,3-3 0 15,1-5-2 1,3-1 4-16,-1-2 2 0,2-1-6 0,-1 5 6 16,-2 2-5-16,1 6-5 15,-4 7 10-15,0 3-3 0,0 5 0 16,0 2 0-16,-2 7 0 0,0 8 0 0,-2 2 1 15,0 4 4-15,-4 1-5 16,-4-1 0-16,0-1 7 0,-1-3-3 16,-4 0 10-16,-1-3-2 15,-2-1-4-15,0-1 11 0,0-4-4 0,-3 1-11 16,3-4 7-16,1 2-8 15,1-5-3-15,1 0 0 0,2-2 5 16,2 0-6-16,0 0 2 16,0-2-1-16,4-7-6 0,5-2 5 0,2-5-2 15,7-5-2-15,2-2 6 0,-1-3-2 16,3-3-15-16,-1 0 16 15,-2 4 0-15,0 2-7 0,-5 8 10 0,0 4-3 16,-1 6 0 0,0-1-4-16,-1 4 4 0,1 2 0 0,-1 2-3 15,0 9 0-15,-1 3-4 16,-3 5 12-16,-1 1-4 0,-5 1-2 15,-2-2 2-15,0 0 2 16,-2-2-5-16,-5-1 4 0,4-3 3 0,-2 0-7 16,1-4 4-16,3 1-3 0,-1-2-37 15,2 0-8-15,0-3-26 16,0 0-35-16,2-2 24 0,5-3-4 0,1 0-29 15,2-5 38-15,1-5-14 16,1 1-1-16,2-6 69 0,0-2 18 16,1 0 3-16,-1-4 6 15,0 0 13-15,0 0 33 0,-1 0 27 0,-2 6-5 16,-4 3 6-16,-3 2-2 0,0 6-1 15,-4 1-7-15,0 3-3 16,0 0-4-16,0 7-22 0,-3 6-22 0,-1 6-2 16,-2 2 3-1,1 1 4-15,2 1-9 0,1-4-10 0,2 0 5 16,0-2-4-16,0-3-3 15,5-2 0-15,2-2 4 0,3 0-6 16,1-5 3-16,3-1 0 16,2-4-2-16,1 0-2 0,2-4 3 0,-2-4-3 15,-1-3 3-15,-2-3 0 0,-2-2 0 16,0-3 1-16,-3-1 5 15,-4-4-7-15,-2-5 2 0,-3 3 20 0,0 1-10 16,-4 1 9-16,-5 7-4 16,-2 3-5-16,-1 2 4 0,0 5-10 15,-1 1 0-15,3 5-3 16,2 1-1-16,1 1-2 0,-1 6-20 0,2 1-17 15,-1 4-26 1,3 3-6-16,-2 1-29 0,3 2-48 0,2 0-23 16,1-1-145-16</inkml:trace>
  <inkml:trace contextRef="#ctx0" brushRef="#br0" timeOffset="72960.102">17422 5903 789 0,'7'-12'0'0,"-2"-1"317"16,0 5-232-16,-3 4-20 0,0 2-17 15,1 2-23-15,0 7-13 16,-1 8 4-16,2 6 14 0,1 7 1 0,-3 4-4 16,-1 0-13-16,-1-2-5 15,1-4 4-15,-3-4-5 0,-2-3-1 16,1-4-5-16,0-4 0 15,2-3-1-15,-1-2-2 0,2-2 2 0,-1-4 2 16,1 0-3 0,0 0 0-16,0 0 0 0,0-7-18 0,4-1 15 15,6-6-9-15,0-2-6 0,0-5 11 0,3 1 2 16,1-2 1-1,2-1 2-15,0 5 1 0,-2-2 0 0,4 5 2 16,-1 4-2-16,0 2-1 16,1 2 3-16,-1-1-1 0,1 2 0 15,4-4 0-15,-1 1 3 16,-1-2-5-16,3-5 4 0,-7 0 4 0,-2-1-6 15,-2-1 0-15,-8 3 25 16,0 2-14-16,-4-2 5 0,0 7-7 16,-2-1-4-16,-3 4-2 0,-3 5-1 0,-3 0-4 15,-2 7 4-15,-5 8-3 16,1 7-6-16,-2 5 10 0,2 6 0 15,3 2-6-15,3-1 2 16,6-1 2-16,1-4-2 0,4-6 1 0,1-2-1 16,4-5-6-1,4-1 11-15,2-4-4 0,0-4 0 0,4-3-3 16,4-3 3-16,0-1 0 0,6-7-3 0,-2-5-1 15,0-1-12 1,4-5 14-16,-2 0-2 0,1-5-3 0,0-2 7 16,-2-3 0-16,-4-3-14 15,1-1 20-15,-4 5-9 0,-5 5 5 16,-3 8 0-16,-5 9-3 15,-3 5-2-15,1 0 6 0,-2 5-5 0,0 12-6 16,0 7 16-16,-3 5 9 16,-1 2-7-16,-1-5 5 0,0-1-7 15,-2-3 4-15,0-5 1 0,0 0-3 0,0-5-7 16,1-2 4-16,3-1-5 15,1-2-3-15,-1-3 2 0,3-3 1 16,-1 2-3-16,1-3 2 16,0 0 2-16,0 0-4 0,0 0 1 0,0-3 0 15,3-4 0 1,3-6-10-16,4-3 5 0,0-6 0 0,5-2 3 15,1-5-1-15,0-3-3 16,3 1 5-16,0 2-2 0,-3 4-4 16,0 5 10-16,-1 5-2 0,-6 7-2 0,4 0 1 15,-2 8-1-15,-2 0-4 16,4 6 8-16,-4 8-3 0,2 1 0 15,-1 7 5-15,-2 4-3 16,-4 0 0-16,-3 0 8 0,-1 0-3 0,-4-5-6 16,-2-1 7-16,1-3-5 15,0-5-6-15,2-3 6 0,1-3 3 16,-1-2-7-16,1-1 2 0,1-3 5 0,-1 0-7 15,2 0 2-15,0-3 3 16,0-3-5-16,4-5-3 0,2-4-2 16,1-4-10-16,4-5 12 15,2-2-4-15,2-5-6 0,4-1 10 0,0 0-4 16,0 3-7-1,0 8 14-15,-3 8 1 0,-3 4 0 0,1 9-4 16,-6 0 3-16,1 12-5 16,-2 5 12-16,-3 6 7 0,-1 5-3 15,-3 1 3-15,-3 0-5 0,-2 0-2 0,-1-3 5 16,1-3-9-16,1-5-2 15,3-3 0-15,0-4 1 0,1 0-26 16,0-5-13-16,0 2-20 16,0-4-83-16,2-1-31 0,0-3-126 0,0-2-321 15</inkml:trace>
  <inkml:trace contextRef="#ctx0" brushRef="#br0" timeOffset="73880.103">18498 5910 767 0,'15'-8'0'15,"3"-3"331"-15,2-1-231 16,0 0-22-16,-2-1-31 0,0-1-16 0,-1-1-15 15,-4 0 0 1,-3-2 5-16,-3 1-9 0,-3 1 2 0,-2-1 7 16,-1 6-12-16,-1 1-7 15,0 3 10-15,-3 4-6 0,-4 2-8 16,-3 2 4-16,-4 12 3 0,-3 5-5 0,-1 8-1 15,0 5 2-15,2 0-2 16,1 3 2-16,1-1-1 0,4-3 0 16,2-4 0-16,3-4 0 15,5-6-1-15,0-2 2 0,0-4 1 0,6-1-4 16,2-3 4-16,0-2-1 15,4-3-2-15,2-2 2 0,4-2 1 16,-1-5-3-16,3-2-3 16,-2-2 4-16,1-2-21 0,2-5 22 0,-2-2-2 15,1-1-6-15,1-4 6 0,-3 2 1 16,-2 3 0-16,-4 6 0 15,-3 6 0-15,-6 8 0 0,1 0-5 0,-2 7 5 16,2 6 0 0,-1 4 12-16,-2 2-4 0,-1 0-5 0,0-4 3 15,0-2 1-15,-4-1-4 16,2-3 6-16,-2-2-1 0,-1-2 2 15,2-1-2-15,-1-2-5 16,2 0-5-16,2-2 4 0,0 1 2 0,0-1-5 16,0 0-10-16,1 0-5 0,1-5-10 15,4-4 11-15,3-4 5 16,1-6 2-16,3-2 5 0,2-3 0 0,0-1-2 15,1-1 6-15,-1 2-2 16,-3 6-1-16,0 4 3 0,-3 9-2 16,-2 3-5-16,-1 2 6 15,1 0 0-15,0 11-4 0,0 4 6 0,-4 5 2 16,1 3-5-16,-3 0 2 0,-1-1 5 15,0-2-7-15,2-4 2 16,-1 1 4-16,3-3-6 0,2-4 1 0,1-3 1 16,-1 0-2-1,1-2 1-15,4-5 0 0,0 0 0 0,3 0-5 16,3-10 3-16,-2-1-1 15,0-7 5-15,2-5-1 0,0-4-2 16,0-9 2-16,1-3 4 16,-1-7-2-16,2-5 3 0,1-5 3 0,0-4-5 15,2 1 10-15,-3 4-7 0,-4 4-7 16,-1 13 0-16,-6 7 18 15,-3 12-14-15,-3 8 13 0,-2 9-3 0,0 2-5 16,-2 6 0-16,-7 14-14 16,-5 15 2-16,-7 10 6 0,-3 8 0 15,-3 3-4-15,0 1 2 16,2 2 5-16,3-2-7 0,4-7 2 0,5-3 2 15,3-7-6 1,7-7 4-16,3-3 1 0,0-6-4 0,6-5 3 16,2-2-2-16,3-4-4 0,1-2 3 0,3-4-4 15,2-6-2 1,3-1 6-16,2-3-14 0,2-7-19 0,1-2-7 15,0-4-11-15,-1-3-60 16,0-4-20-16,-5 0-53 0,-3-3-247 16</inkml:trace>
  <inkml:trace contextRef="#ctx0" brushRef="#br0" timeOffset="74100.103">19061 5668 891 0,'-4'-2'0'16,"3"2"278"-16,1-3-208 15,2 3-23-15,8-2-21 0,8 0 10 0,9 1-16 16,11-3-13 0,5 0 2-16,3 3-6 0,-3-5-6 0,-3 1 6 15,-2 1 0-15,-6-1-4 0,-3-2-87 0,-3 5 14 16,-5-3-62-1,-5-1-105-15,-5 0-430 0</inkml:trace>
  <inkml:trace contextRef="#ctx0" brushRef="#br0" timeOffset="77980.109">19967 5792 880 0,'0'-15'0'0,"0"3"319"15,-2 0-211-15,-2 0-46 0,-3 2-5 0,1 3-18 16,-2 0-10-16,-2 2-15 15,0 4 3-15,-3-1-5 0,-1 2-2 16,-4 7-7-16,-2 9 5 16,-5 7-4-16,0 6-4 0,-1 4 0 0,2 2 9 15,6 1-11-15,2-3 4 16,7-1-1-16,3-5-2 0,4-3 2 15,2-1-2-15,0-5-3 16,3-3 3-16,2-5-7 0,3-1-7 0,0-4 11 16,5-4-6-16,3-1 2 0,2-4 11 15,4-9-6-15,1-2-5 16,1-9 10-16,0-1-1 0,-1-4-2 0,-1-5 1 15,-1-2 1 1,-2 2-2-16,-4 1 2 0,-2 9-2 0,-5 9 2 16,-3 4-1-16,-3 7 0 15,-2 4 3-15,0 0 1 0,1 10-5 16,-1 4 0-16,-4 6 2 0,1-1 1 0,-1 2-2 15,3-3 0-15,1-4 4 16,0-2-6-16,5-2 4 0,2-1-1 16,4-3-2-16,1 0 2 15,2-3-3-15,3-3-1 0,-1 0 6 0,-3-1 0 16,3-5-5-16,-3-6 4 15,2-3 0-15,3-6-2 0,3-3-4 16,2-5 2-16,3-2-7 16,2-1 10-16,-3 3-2 0,-1 4-20 0,-9 10 19 15,-4 4-3-15,-6 6 0 0,-3 0 10 16,-1 2 1-16,-1 0-2 15,0 1 18-15,0 0-6 0,0 2-7 0,0 0 3 16,0 0-8 0,0 0-2-16,0 0 4 0,0 0-4 0,-2 0-4 15,-2 0 2-15,-4 12 1 16,-3 7-2-16,-5 7-1 0,-1 5 2 15,2 2 0-15,2-1 0 16,4-1-1-16,3-5-7 0,2-6 11 0,4-1-5 16,0-4-4-16,4-1 10 0,4-3-6 15,3-2-6-15,2-4 12 16,4-3-3-16,0-2-2 0,1-5 2 0,0-2 0 15,-1-4-2-15,2-4 2 16,-1-2 2-16,0-5-4 0,-1-6 2 16,0-2 1-16,0-2-3 15,-1 1 2-15,-3 4 1 0,-2 5-2 0,-4 8 0 16,-3 4 1-16,-2 8-1 0,-2-1 0 15,0 3 4-15,0 0-6 16,0 3-2-16,-1 7 5 0,-2 5-2 0,2 3 2 16,0 4 1-1,0-1-2-15,1 2-1 0,0-1 2 0,0-1-2 16,0 0 1-16,2-1 0 15,4-3 0-15,-2-2-2 0,0-5 2 16,0 1-17-16,1-3 16 16,0-3-2-16,0 1-9 0,4-4 8 0,-1-1-2 15,0 2-4-15,1-3-3 0,0-3 2 16,-1-5-4-16,2-4 11 15,2-2-3-15,1-3 2 0,-2-4 8 0,2-4-3 16,-1-1 0-16,-3-2 0 16,4 0 0-16,-3 4 0 0,1 2-2 15,-2 4 5-15,-2 5-6 16,-2 3 6-16,-1 8-4 0,-2 2-6 0,-2 0 12 15,0 5-4 1,0 10-2-16,0 6 2 0,-5 6 17 0,0 1-19 16,1 1 2-16,2-2 3 0,0-5-5 0,2-1 2 15,4-3 2 1,3-4-8-16,4-1 9 0,3 1-4 0,1-4 0 15,0-6 0-15,0-1 3 16,2-3-3-16,-1 0 0 0,-2-7 2 16,1-4-3-16,-1-4 2 15,-2-3 5-15,0-6-9 0,-3-4 6 0,-4-2 2 16,-1-4-4-16,-4-1 3 0,0 3-2 15,-5 3-4-15,-2 4 4 16,0 8 1-16,0 4-3 0,-3 6 0 0,3 4 2 16,-2 3-6-16,1 0 2 15,0 6 1-15,1 4-6 0,-1-2 7 16,2-1 0-16,0 0-13 15,2-3 15-15,4-1-2 0,0 3 0 0,2-1-12 16,6-2 9 0,2 0-4-16,5-2 12 0,4-1-9 0,0 0 1 15,4-2 6-15,-1-2-3 0,-1-1 0 0,0-2 0 16,-1 2 0-1,0 0 0-15,3-2 2 0,0 7-2 0,0-3-3 16,-5 3 6-16,-4 2 2 16,-4 4-6-16,-3 6 2 0,-4 6 7 15,-1 7-10-15,-2 4 4 16,-2 3 13-16,-2 0-16 0,-3-3 2 0,0-3 9 15,-2-6-12-15,2-4 4 16,0-3 3-16,2-3-4 0,-1-4 13 16,2 1-7-16,0-4-5 0,1-1 7 0,2 1-6 15,0-3-4-15,1 0 2 16,0 0 1-16,2-6-3 0,3-5-2 15,4-1 2-15,0-5-2 16,4-4 4-16,3-4-1 0,-2-4 0 0,7-2-4 16,2-1 1-1,-1 0-5-15,1 7 11 0,-3 7-5 0,2 6-7 16,-1 7 13-16,0 3-4 0,0 2 0 0,-3 4-2 15,0 8 1 1,-2 5-4-16,0 0 10 0,-3 3-4 0,0 3-2 16,-4-1 2-16,1 0 8 15,-4 1-10-15,-4 0 2 0,-2-2 5 16,-2-1-6-16,-10 0 0 15,-4-3 9-15,-4-2-9 0,-3-2 3 0,0-2-3 16,0-4-21-16,1-4-3 16,4 0-19-16,4-3-31 0,3 0-14 15,5-4-3-15,-1-3-50 0,6-5-6 0,1-2-149 16</inkml:trace>
  <inkml:trace contextRef="#ctx0" brushRef="#br0" timeOffset="78460.109">21913 5672 824 0,'-3'-15'0'15,"-1"3"308"-15,-3-1-189 0,0 5-35 16,0 4-25-16,-4 1-17 0,-3 3-10 0,-6 10-14 15,-1 8-16-15,-4 7 7 16,0 4-8-16,1 5-2 0,2-4 2 16,10-2 1-16,2-3-2 15,5-3 0-15,5-1 0 0,0-4-1 0,3-2-9 16,6-4-10-1,2-6-5-15,3-5 11 0,4 0-8 0,1-8-3 16,1-7 7-16,4-3 7 16,-3-3 3-16,3-5 10 0,-1-1-1 15,1-4-2-15,0-1 2 0,0 3 11 0,-4 8-4 16,-5 8 6-16,-5 5 3 15,-6 7 11-15,-3 1-3 0,-1 6-12 16,2 9-3-16,-2 5 3 16,3 2-5-16,1-1-9 0,0-2 2 0,0-4 7 15,1-3-13-15,1-3-22 16,-1-4-25-16,2 0-53 0,-3-3-31 15,-1-2-173-15</inkml:trace>
  <inkml:trace contextRef="#ctx0" brushRef="#br0" timeOffset="80530.112">17061 6497 992 0,'0'-9'0'0,"0"2"244"0,-3 5-122 0,-2 2-38 16,-2 7-45-16,-5 14-31 0,-1 15 0 15,-2 11-3-15,-2 4 2 16,0 5 3-16,0-5-5 0,3-3-3 0,0-5 8 16,2-7-7-1,1-4-6-15,0-6 6 0,1-1 1 0,2-5-8 16,0-2 8-16,-2-3-2 15,3-6-3-15,-2-1-11 0,6-5 7 16,2-1-12-16,1-2 8 16,0-1-4-16,5-7-4 0,4-9 21 0,3-11-4 15,2-5 0-15,3-9-1 0,2-7 5 16,0-6-8-16,2-5 7 15,1-3-2-15,-1-2-2 0,1 7-3 0,1 4 8 16,0 6-8-16,1 10 8 16,-1 6-4-16,0 8 0 0,-3 10-1 15,-4 4 1-15,-1 8 0 16,-4 4 0-16,-1 8 11 0,-3 11-8 0,-2 9 4 15,-4 3 2 1,-1 7-9-16,-5-1 0 0,-3-1 12 0,-3-5-14 16,-5-2 4-16,-2-4 4 0,-1-3-9 0,-3-7 6 15,1-1-2 1,-2-4-6-16,5-4 1 0,1 0-8 0,4-5-15 15,5-2 12-15,1-1-12 16,5 0 2-16,1 0 14 0,1-2-7 16,1 1-23-16,6 0 34 15,5-1 5-15,1-1-5 0,8 0 14 0,1 1-7 16,4-1 0-16,6-3 0 0,2-3 0 15,-2-5-3-15,2-5 6 16,-2-3 0-16,1-7 5 0,0-3 2 0,-1-5-5 16,-1-3 2-16,-3 0 11 15,-4-2 0-15,-2 2-9 0,-5-2 9 16,-1 1-5-16,-3 5-7 15,-5 6 9-15,-4 11-2 0,-4 8 2 0,0 5 8 16,0 6-1 0,-4 2-12-16,-4 15 1 0,-7 14-13 0,-3 14-3 15,-2 8 9-15,0 5-2 0,1 0-4 0,1 0 3 16,2-8 2-1,3-6-5-15,2-6 4 0,1-9-3 0,2-6-4 16,2-7 9-16,2-3-6 16,1-8 0-16,3-1 0 0,0-4-4 15,3 0-14-15,6-5 12 16,3-7 1-16,6-4-2 0,2-4 6 0,2-6-10 15,0-1-4-15,1-5 19 16,-1-2-4-16,-2 4-2 0,1-1 6 16,-3 6 0-16,-1 8-2 0,-2 5-4 0,-2 7 4 15,-2 5 0-15,-1 7-3 16,-2 8 8-16,-2 8-6 0,-4 5 2 15,1 3 14-15,-3-2-18 16,0-3 6-16,-2-3 3 0,-1-4-7 0,0-2 2 16,2-3-1-1,1-3-4-15,1 0 8 0,4-4-3 0,2-2-7 16,1 0 10-16,-1-3-8 0,3-2-18 0,1 0-1 15,3-3-2 1,2-4-7-16,2-5 20 0,-1-5-34 0,-1-2 30 16,1-7 18-16,-2-6 2 15,3-3-8-15,-1-1 5 0,-3 0 3 16,-1 8-8-16,-1 10 5 15,-5 8 0-15,-4 7-2 0,-2 4 2 0,-1 13 7 16,-4 9 13-16,-1 8-6 16,-5 5-8-16,3-3-10 0,2-3 6 15,3-8 1-15,2-4-4 0,0-5-2 0,6-5-1 16,-1-5-1-16,5-1 7 15,3-2 2-15,0-3-8 0,7-2 6 16,0-4 0-16,0-6-3 16,3 1 0-16,-1-6 4 0,-1-1-5 0,-1-1 2 15,-2 0 3 1,-1-2-6-16,-3 4 4 0,-3-1 2 0,-5 6-4 15,-2 6 0-15,-2 4 27 16,-2 5-6-16,-1 0-2 0,-4 9-7 16,-6 8-14-16,-2 12 4 0,-3 5 3 0,-1 5-7 15,1 7 4-15,-4 3 2 16,1 7-6-16,-1 5 4 0,0 3-7 15,-1-1-28-15,0 4 22 16,0-4-1-16,-1-5-12 0,2-4 25 0,1-4-2 16,1-7-39-16,1-2 18 15,1-5-7-15,-1-8-7 0,5-3 34 16,-1-9 1-16,3-9-4 0,2-1 10 0,-2-6-3 15,0-3 10-15,1-5-1 16,1-7-5-16,1-4-7 0,2-4 2 16,4-7 7-16,1-3-9 15,10-9 2-15,5-8 0 0,6-9-6 0,8-4 10 16,2-6 12-1,10 1-6-15,1 5 9 0,4 5-11 0,1 7 8 16,-1 10 2-16,0 5-3 16,-3 7-8-16,-1 7 7 0,-3 2-9 15,-2 4-3-15,-4 0-2 0,-2 5 1 0,-7 4-1 16,-1 2 1-16,-5 5 0 15,-7 0-4-15,-5 0 4 0,-4 7-2 16,-2 8 0-16,-6 7 0 16,-5 7 11-16,-3-2-14 0,2-1 6 0,2-5 4 15,3-4-10-15,2-5 6 16,1 0-4-16,3-4-5 0,1-3 7 15,0-1-2-15,0-1-18 16,0-1 6-16,0 0-4 0,3-1-5 0,0 1 7 16,-2-1-1-16,2-1-8 0,2 2 10 15,0-2 4-15,3 0-1 16,4-5 17-16,-2-3-6 0,2-1 0 0,-1-4-1 15,0 1 1 1,-1 0 0-16,-1-3-22 0,-1 1-8 0,1-2-56 16,-2 2-56-16,-3 1-220 15</inkml:trace>
  <inkml:trace contextRef="#ctx0" brushRef="#br0" timeOffset="80690.112">18443 6341 690 0,'0'-7'0'0,"0"1"85"16,-2 0-25-16,2 3-23 16,0-1-15-16,-1 3-19 0,1 1-6 0,0 3-308 15,-2 6-52-15</inkml:trace>
  <inkml:trace contextRef="#ctx0" brushRef="#br0" timeOffset="81490.114">18710 6445 976 0,'0'-8'0'16,"-6"2"291"-16,-2 3-189 0,-3 3-40 15,-4 0-29-15,-4 10 0 16,-3 6-14-16,-5 11-6 0,1 2 2 0,7-2-13 15,4 3-2-15,8-4 0 16,3-1 5-16,4-4-6 0,5-2-3 16,2-2 6-16,4-2-4 15,5-2 1-15,2-3-1 0,6-3-17 0,2-3 8 16,4-4 4-16,3 0-6 0,1-4 7 15,3-6-2-15,1-5-2 16,1-4 16-16,1-4-5 0,-1-5-2 0,-2-5 1 16,-7-1 0-1,-6-2 0-15,-5 5 4 0,-11 6-4 0,-4 4 0 16,-4 8 17-16,-5 6-1 15,-3 3-5-15,-4 4-10 0,-3 1 4 16,-1 7-10-16,-3 8 9 16,0 3-3-16,-1 2-2 0,1 5-1 0,1 0 5 15,5-1-6-15,2-3 5 0,4 0-6 16,3-5-7-16,4 0-10 15,0-3-6-15,1-4-4 0,6-3 12 0,0-7-8 16,3 0-3-16,3-5 15 16,2-8 6-16,1 0-1 0,2-4 11 15,-1-3-2-15,1 1-8 16,0-5 5-16,-1 2 0 0,-2 3-3 0,-3 4 8 15,-3 7-2 1,-4 6-4-16,0 2 2 0,0 8 3 0,1 4 0 16,1 5 7-16,1-2-6 0,3-1-2 0,1-2 2 15,3-6 14 1,2-3-1-16,3-3 3 0,4 0-7 0,2-7-11 15,3-2 2-15,1-3 9 16,-2-5-13-16,0 0 6 0,-5-1 0 16,-6-5-1-16,-1 0 10 15,-4-3 2-15,-2-5-8 0,2 0 5 0,-1-3-7 16,2-4-8-16,-1 3 7 0,-4 3 0 15,-2 9-6-15,-8 8 6 16,2 8-1-16,-3 6-2 0,-5 1 0 0,-5 12-2 16,-4 8-8-16,-3 8 19 15,-1 6 3-15,0 7-5 0,1 3 16 16,3 2-5-16,6 0 0 15,1-5-3-15,6-2-6 0,4-7-5 0,0-3 1 16,6-6-4 0,5-1-2-16,5-4 0 0,3-4 6 0,3-5-10 15,2-6 4-15,5-3-17 0,2 0-37 0,1-5-27 16,1-7-51-1,-3-5-181-15</inkml:trace>
  <inkml:trace contextRef="#ctx0" brushRef="#br0" timeOffset="88860.124">19896 6708 933 0,'-9'0'0'0,"4"1"235"16,1 0-175-16,3-1-21 0,1 0-3 0,0 0-13 15,1-4-12-15,4-6 2 16,6-7 4-16,3-4-5 0,5-6 8 15,2-3 13-15,1-2 0 16,1-1 2-16,-1 0-5 0,0 0-8 0,1-2-9 16,-1-1 8-16,-2-4-12 0,0-2-6 15,-2 0 8-15,0 4-9 16,-5 4-4-16,-4 12 4 0,-4 6 4 0,-3 8-7 15,-2 3 2 1,0 5 7-16,-2 0-8 0,-12 10 0 0,-4 13 5 16,-11 8-12-16,-3 9 11 15,0 6-4-15,2 2 0 0,2 2-13 16,4 0 5-16,5-3-14 0,4-5 15 0,5-3 1 15,3-6-9-15,3-3 9 16,4-6-9-16,4-3-7 0,3-7 18 16,5-3 0-16,1-4-2 15,3-6 10-15,5-1-3 0,-2-4-2 0,3-4 0 16,2-3 5-16,-2-1-8 15,1-5 6-15,-2-1 2 0,-2-3-8 16,-1-1 6-16,-2-1 2 16,0 0-8-16,-5 2 8 0,-2 2-5 0,-2 5 0 15,-2 5 2-15,-2 2 6 0,-2 3-12 16,-1 3 10-16,0 1 8 15,-5 0-10-15,-4 11 1 0,0 7-5 0,-4 4-2 16,0 3 6 0,6-1-4-16,-1-2-2 0,5-3 6 0,1-4-2 15,2-1-2-15,1-4-4 16,0 0 4-16,4-3-4 0,0 0 7 15,3-1-4-15,0-5-17 16,1 2 14-16,3-3-11 0,-1-3-5 0,0-2 18 16,6-4 1-16,0-3-5 0,0-5 7 15,4 0 0-15,-2-3 0 16,0-6 0-16,1 4 3 0,-1-2-6 0,-1 5 3 15,0 6 0-15,-4 4 0 16,-1 6 0-16,-5 2 1 0,-3 1-8 16,-1 4 12-16,-3 8-8 15,-1 5 5-15,0 6 12 0,-5 0-9 0,0 0-3 16,-2-3 7-16,3-5-5 0,-2-1-4 15,1-2 0-15,2-4 15 16,-1-2-12-16,1-3 12 0,1-3-5 0,2 2-7 16,-1-2 6-1,1 0-12-15,0 0 0 0,0 0 6 0,0-2 1 16,3-3-8-16,3-4-1 16,3-2 5-16,1-4-16 0,5-2 20 15,1-1-8-15,1-6-9 16,1 2 9-16,2-4 1 0,0-3-2 0,-2 6 10 15,0 3-4-15,-4 5-1 0,-1 10-2 16,-2 2 1-16,0 3-7 16,-2 4 11-16,0 5-3 0,-3 9 0 0,-4 4-2 15,1 5 4-15,-3 1-1 16,0 0 0-16,0-4 0 0,0-1-2 15,0-5 2-15,4-3-2 16,2 2-3-16,3-8 8 0,3 1-5 0,4-3 0 16,3-1 2-1,2-6 2-15,1 1-6 0,-2-1 4 0,1-4-1 16,-4-3 0-16,0-3 0 0,-1-5 1 0,-2 1-2 15,1-4 2 1,-4-8-2-16,1 2 0 0,1-4 2 0,-3-2 5 16,0 5-7-16,-4 3 2 15,-6 6 2-15,1 9-3 0,-1 6 0 16,-1 1 8-16,-6 5-11 15,-4 10 2-15,-3 6 1 0,-3 6 0 0,0 2 0 16,4-4 1-16,3 3-1 0,0-5 0 16,8-2 2-16,-1-4-2 15,3 0-1-15,2-5 1 0,1-2 0 0,4-1 0 16,3-1 0-16,0-3 0 15,2-1 0-15,-1-3-5 0,0-1-36 16,-1-1 7-16,0-3-6 16,-2-4-7-16,-1-1-13 0,-1-6-32 0,-3 0-77 15,-3-5-98 1,-2-3-169-16</inkml:trace>
  <inkml:trace contextRef="#ctx0" brushRef="#br0" timeOffset="89010.124">20499 6256 822 0,'2'-3'0'0,"9"1"122"0,0 1-85 0,2 1-23 16,-1 0-11-16,-2 0-6 15,0 2-115-15,-2 2-64 0,-4-3-143 16</inkml:trace>
  <inkml:trace contextRef="#ctx0" brushRef="#br0" timeOffset="108590.152">14818 8432 800 0,'10'-8'0'16,"3"-2"203"-16,1 2-146 0,3 1-9 16,4-2 2-16,3 1-16 15,4 1-2-15,8-2 6 0,7-2 7 0,9-1 1 16,4-3 1-1,7 0-8-15,4-2-4 0,3 1-1 0,2 0-2 16,3 1-17-16,-1 2-15 0,-1 1 0 0,1 1 13 16,-7 1-18-1,-6-1 10-15,-4 1-2 0,-9-1-5 0,-5 1 4 16,-7 0-1-16,-7 0-2 15,-3 1 2-15,-3-1 3 0,-5-2-6 16,-1-1 4-16,-3 2-2 16,-4 0-7-16,-4 2 2 0,-3 0-5 0,-3-2 0 15,-4-3-9-15,-6 0 11 16,-7-5 4-16,-6 3-3 0,-3 2 5 15,0 2 0-15,-2 2 4 0,4 1-2 0,3 2 0 16,5-1 0-16,7 3 4 16,3 3 0-16,2 2 4 0,4-1-3 15,0 0-10-15,7 1 1 16,1 0 4-16,6 0-3 0,5 0 8 0,3 3-4 15,3 1-2 1,-2 3 2-16,1 0 2 0,-4 3-1 0,-3 1 2 16,-4 0 3-16,-4 2-11 15,-3 1 8-15,-2 3 7 0,-2 3-5 16,-2 2 4-16,0-2-9 0,-5 2 0 0,-2-1 4 15,2-1-3-15,-1 0-2 16,-2-2 0-16,0 0 3 0,-2 0-29 16,-1 0-25-16,0-1-49 15,0-2-86-15,-1-3-47 0,1-6-288 0</inkml:trace>
  <inkml:trace contextRef="#ctx0" brushRef="#br0" timeOffset="109810.153">16644 7923 866 0,'11'-15'0'0,"2"-3"248"0,1 3-173 0,1 0-33 16,-1 2-4-1,0 2-4-15,2 0 1 0,-3 4-11 0,1 4 6 16,-1 3-8-16,-3 0-6 15,-2 4-4-15,2 6-1 0,-6 4 9 16,2 3 4-16,-4 5-9 0,-2-5-5 0,0 2 2 16,0 0-4-16,-5-4-3 15,-4 1 4-15,-1-1-7 0,-4-2 0 16,1 0 2-16,1-2 2 15,2-3-10-15,5-4 7 0,3-1-2 0,2-2-2 16,0-1 2-16,0 0-1 16,0 0 0-16,3-11 0 0,7-3-2 15,3-7-1-15,4-4 5 16,2-3 0-16,2-2-4 0,2-1 4 0,2 3 0 15,-1 2-2-15,0 7-4 0,0 5 2 16,-3 4-2-16,0 6 6 16,-3 4-3-16,-2 3-2 0,-1 8 4 0,-2 4 1 15,-3 3-4 1,-3 4 4-16,-4 2 0 0,-3 0-1 0,1 0 4 15,-3-1-2-15,-5-2-4 16,-2-3 2-16,-3-1 6 0,1-2-8 16,0-3 2-16,1-2 3 15,5-6-4-15,2-2 0 0,1-2 7 0,2 0-11 16,0 0 6-16,2-6 0 0,6-8-4 15,3-6-1-15,7-6 2 16,2-1-4-16,2-2 3 0,0 0-4 0,-2 0 1 16,2 0 6-16,-3 4-2 15,-1 6-2-15,-1 5 5 0,-3 7 0 16,-3 4-2-16,0 3-6 15,-2 9 4-15,0 6-4 0,-2 7 8 0,-2 2 2 16,-2 2-6-16,-3-1 4 0,0-2 3 16,-5-3-6-16,-1-2 2 15,-3-4 7-15,1-1-11 0,1-1 5 0,2-5 2 16,0-2-8-1,3 0-41-15,2-4-20 0,0 1-50 0,4-1 22 16,4-1-2-16,3-6-33 16,3-5 3-16,2-3-75 0,2 0 5 15,1-2 74-15,1-3 21 16,-1-2 78-16,-1-2 44 0,-1 3 80 0,-2 1 23 15,-2 3-7-15,-3-1-23 0,-3 8 14 16,-3 4-20-16,-4 2-27 16,0 3 18-16,0 3 24 0,-4 6-32 0,-5 7-33 15,-2 5-10-15,1 2 14 16,1 0-10-16,2-2-3 0,2-2-15 15,4-2-13-15,1-2 6 16,4-3-6-16,2-2-4 0,3-1 4 0,3-3 0 16,1-3-3-1,4-3 2-15,1 0 1 0,0-6-4 0,-1-3 4 16,-2-3 6-16,-4-1-11 0,0-4 6 0,-4-2 6 15,-3-3 12 1,-2 0-2-16,-2-2-10 0,-2 1-4 0,-2 4 7 16,-1 4-5-16,-5 2 2 15,1 3 3-15,-1 1-5 0,0 2-7 16,4 4 0-16,2 2 4 15,0 1-6-15,1 0 1 0,-2 1-31 0,0 3-40 16,-1 7-16-16,1 3-32 0,0 3-103 16,1 3-142-16</inkml:trace>
  <inkml:trace contextRef="#ctx0" brushRef="#br0" timeOffset="110870.155">17658 7754 830 0,'3'-4'0'15,"0"3"213"-15,-1 1-137 0,1 6-40 0,-1 8 15 16,1 6 7 0,-2 3-13-16,0 4-19 0,1 1-5 0,-1-2-7 15,-1-2-4-15,0-1-6 16,0-3 5-16,0 1-4 0,0-7 4 15,0-2-2-15,-4-1 0 16,1-6-11-16,1-1 8 0,1-3-3 0,1-1-1 16,0 0-2-16,2 0 1 15,1-8-12-15,5-4 10 0,1-4-1 16,1-4 0-16,6-2 5 0,1-3-2 0,1-1-3 15,3 0 8-15,-2 1-3 16,3 1-1-16,0 4 0 0,-3 1-4 16,3-1 3-16,0 4 2 15,-3-5 5-15,2 2-3 0,-2 1 3 0,-1 1 0 16,-2 0-11-1,-3 5 10-15,-6-1-4 0,-2 8-2 0,-3 2 2 16,-2 3 3-16,0 0-2 0,-7 4 7 0,-4 8-12 16,-4 5 0-1,-3 4 6-15,1 1-3 0,-1 3-2 0,2 2 4 16,3-4-2-16,2 3-6 15,4-3 5-15,1-1-11 0,3-3 0 16,3-3 8-16,1-4 2 16,5-3-7-16,3-3 10 0,1-3-2 0,0-1-14 15,5-2 13-15,-1-2 0 16,2-2-3-16,5-4-1 0,-1-3-8 15,8 0-7-15,0-3 11 0,2-1 9 0,-2-1-8 16,-4-2 6-16,-3 2 2 16,-6 1-3-16,-3 3 7 0,-6 2 0 15,-4 5-3-15,0 3 0 16,-1 2 37-16,-1 0-34 0,0 6 0 0,0 5 5 15,-1 4 7 1,-3 5-3-16,1-4-6 0,-2 3-4 0,-3 1 4 16,1-2-3-16,0-2 1 15,-2-4-1-15,1-2 0 0,1-2-2 16,4-2 3-16,1-5-4 0,0-1 0 0,2 0-1 15,0 0 0-15,0 0-7 16,0-1 4-16,6-5-3 0,2-1-1 16,1-5 6-16,2-2-3 15,2-1 0-15,1-4 3 0,1 0 4 0,1-1-4 16,1-2-1-16,0 6 4 15,-1 0-2-15,1 7 3 0,-1 6-2 16,-3 2 0-16,1 1 0 0,-2 6 3 0,-4 6-3 16,2 4 0-16,-5 4 24 15,-2-2-23-15,-1-2 14 0,-2 2-10 16,-2-5-2-16,-5 1 12 15,-1-4 1-15,-1-2-10 0,3-3 10 0,-3-2-8 16,3 0-11 0,4-3 6-16,2 1 0 0,0-1-4 0,0 0 1 15,0-4-2-15,5-4-35 16,4-1 25-16,2-6 1 0,2 1-10 15,1-3 16-15,1-3-1 0,0-1-5 0,3 2 12 16,0-1-2-16,2 1-8 16,1 2 10-16,0 6-2 0,-1 1-2 15,-3 5 5-15,-4 5 0 16,-4 0-4-16,3 12-1 0,-7 7 3 0,-4 4 3 15,1 6-2-15,-10-4 16 16,0 0-17-16,1-1 0 0,2-5 9 16,0-2-9-16,5-1 0 15,-1-4 4-15,1-3-4 0,0-2-14 0,3-3-20 16,0-2-62-16,4-2-32 0,-2 0-56 15,1-2-180-15,4-2-59 16</inkml:trace>
  <inkml:trace contextRef="#ctx0" brushRef="#br0" timeOffset="111860.156">18730 7777 429 0,'4'0'0'0,"-2"0"307"0,0 0-157 0,-1 0-66 16,1 0-40-16,1 0-24 15,0 1-3-15,2-1 4 0,1 0 12 16,2 0-1-16,3-7-14 15,1 0-10-15,2 0 1 0,0 2-3 0,-1-5 7 16,1 3 7-16,-2-1-11 16,-1-2-9-16,-1 0 0 0,-3-1 9 15,0 1-11-15,-2-1 4 16,-1 1 3-16,-1 2-7 0,-3-1 4 0,0-1 4 15,-7 3-9-15,0 1 6 0,-3 6 4 16,-2 3-6-16,-4 9 22 16,-2 5-1-16,1 4-11 0,0 4-4 0,4-1-1 15,4 1-10 1,2-4 8-16,4-1-1 0,1-5 2 0,2-2 7 15,0-2 0-15,1-4-6 16,6-2 0-16,1-1 0 0,2-2-9 16,5 0 6-16,-1-2 5 15,4 0-12-15,-1-2 8 0,0-3-3 0,0-1-17 16,3-4 11-16,-2 0-6 0,0-2-8 15,1-5 15-15,-1 2 2 16,0-5-3-16,-2 5 9 0,-4 6 1 0,-2 2-10 16,-7 7 7-16,0 8-6 15,-2 5 2-15,-1 6 4 0,0 5 7 16,-2-2-7-16,-2 1 1 15,-2-3-1-15,1-3-1 0,2-2 10 0,-2-4 8 16,1-5-6-16,1-2-1 0,0-3 2 16,3-1-9-16,0 0-1 15,0 0-4-15,3-4 0 0,5-4-7 0,2-5 2 16,3-1-16-1,4-1 9-15,0-2 6 0,4-4-10 0,0-4 14 16,1 4-4-16,1-3-3 16,-1 0 13-16,-2 9-8 0,-2 5 2 15,-3 7 3-15,-5 4 0 16,-2 9-2-16,-4 6 2 0,1 4 5 0,-2 4-4 15,0-2 1-15,2-1-1 0,0-3-4 16,2-3 3-16,2-3-1 16,0-4 0-16,2-3-1 0,1 0 1 0,3-5 0 15,0 0 0-15,2 0 0 16,1-5 0-16,0 0-2 0,1-2 1 15,-3-7-8-15,0-1 8 16,-1-2-3-16,0-2-1 0,2-5 10 0,1-7-9 16,3-5 3-1,2-8 2-15,-1-4 3 0,4-4-4 0,-3-1 0 16,0 7 4-16,-3 5-8 0,-6 13 8 0,-5 8 5 15,-4 9-1 1,-4 7 6-16,-1 4-5 0,0 0-10 0,-3 10 2 16,-8 7 15-16,-4 9-14 15,-5 10 4-15,-2 2-6 0,-1 4 0 16,-1 2 0-16,-2-1 8 15,3-1-10-15,-2 0 4 0,6-3-1 0,2-1-1 16,3-4 0-16,4-6 2 0,3 0-2 16,3-6-1-16,3-2 1 15,1-3 0-15,4-2 0 0,3-6-2 0,0 0-2 16,6-1 5-16,2-4-1 15,4-3 0-15,5-1 0 0,2 0-1 16,0-5-5-16,1-2-2 16,-2-1-21-16,1-3-34 0,-4-3-28 0,0-1-57 15,-4-5-159 1,-6-1-139-16</inkml:trace>
  <inkml:trace contextRef="#ctx0" brushRef="#br0" timeOffset="112070.156">19489 7591 794 0,'17'-8'0'0,"2"4"184"16,3 0-118-16,2 1-37 0,0 1-9 0,-1-3-14 15,-1 1 0-15,-1 0-12 16,-4 0-42-16,0-1-31 0,-5-2-101 16,-4-1-291-16</inkml:trace>
  <inkml:trace contextRef="#ctx0" brushRef="#br0" timeOffset="115320.161">20099 7790 481 0,'2'-4'0'0,"1"0"224"16,-1-5-100-16,-1 0-9 15,1-2-35-15,-2-2-2 0,4 1-18 16,-2-2-18-16,1 0-1 0,2 0-6 0,-1 0-4 15,-1 3-6-15,0 2-3 16,-1 0 1-16,-1 1 4 0,-1 2 1 16,0 2-9-16,0 4 2 15,0-1 0-15,0 1-10 0,0-1-1 0,-1-1 1 16,-2 2-5-1,-2-1-9-15,-3 1 6 0,-2 0 0 0,-3 0-3 16,-1 0 0-16,0 3 6 0,-2 5-9 0,-1 6 4 16,-1 5 2-1,0 5-6-15,1 5 4 0,2 1-1 0,4 1 0 16,1-2-2-16,5-3 1 15,2-3-3-15,3-5 8 0,0-6-5 16,3-2-8-16,3-2 14 16,1-4-8-16,1-1-1 0,1 0 8 0,4-3-2 15,1-3-4-15,2-2 1 16,-1-4 6-16,0-1-10 0,-1-1 8 15,0-2-3-15,-2-3 0 0,1-2 0 0,-1-1 3 16,-1-1-4-16,4 0 2 16,-5 2 0-16,-1 3-2 0,-4 7 2 15,-3 6-1-15,-2 2 0 16,0 0-1-16,0 8 0 0,-6 6-7 0,-2 1 14 15,1 4-2 1,-1 0-8-16,1-4 8 0,2-2-6 0,2 0-2 16,2 0 7-16,1-2-3 15,1 1 0-15,5-2 0 0,0 0-3 16,2 1 0-16,2-3 3 0,1-1 0 0,1-1-5 15,1-6 8-15,2 0 0 16,3-8-4-16,0-7 2 0,2 0 3 16,2-5-4-16,-1-4 0 15,1-1 4-15,1-4-6 0,-1-5 4 0,3 0-1 16,-1-2-2-16,0 2 2 15,0 2-2-15,-5 6 0 0,-3 8 2 16,-1 2 3-16,-5 10-8 0,-3 0 5 0,-1 5-2 16,-3 1-2-16,-2 0 6 15,0 1-5-15,0 2 0 0,-1-1 4 16,0 0 0-16,0-1-1 15,0 0 4-15,0 0 1 0,-2-1-8 0,0 0 4 16,2 0 4 0,0 0-8-16,-2 2 4 0,-1 0 2 0,-3 1-8 15,-3 2 7-15,-5 5-5 16,-3 5-1-16,0 7 5 0,2 3 1 15,-1 2-6-15,4-1 1 0,5 0 2 0,3-3 0 16,3-3-2-16,1 0 2 16,1-2 0-16,5-4-4 0,1-2 3 15,1-4-1-15,2-1 3 16,1-2-2-16,1-2 0 0,2-1 2 0,4 0 3 15,-2-2-8-15,1 0 8 16,1 0-5-16,-3-7-8 0,1-5 11 16,1-1 0-16,0-5-4 15,0-4 4-15,1-2-2 0,-2-5-3 0,0-6 6 16,-1 0-2-16,1 2-1 0,-4 4 0 15,-1 9 0-15,-5 4 1 16,-2 6-1-16,-2 3 0 0,-1 4 0 0,-1 2 0 16,0 1 3-1,0 0-3-15,0 7-8 0,0 7 5 0,1 5 4 16,-3 3-1-16,0 3 0 15,2-1 0-15,0 2 0 0,0 3 1 16,0-5-2-16,0 0 2 0,0-6-1 0,0 0 0 16,0-4 0-16,4-2 0 15,-2-6 0-15,1 1 0 0,2-3-2 16,2-3-1-16,2 0 5 15,1-1-4-15,3-5-39 0,0-3 11 0,3 0 8 16,-1-5-37-16,-2-1 45 16,0-4 12-16,1-3-8 0,1-2 13 15,0-5-6-15,-1 0 1 16,-1-1 4-16,-2 3-2 0,-2 8 0 0,-3 3 0 15,-3 7 6-15,-2 7 4 0,-1 0 5 16,0 1-6-16,-2 9-9 16,-2 8 0-16,0 3 9 0,1 4-9 0,1 0 0 15,1-1 4 1,1-2-5-16,0-1 2 0,1-6 0 0,4 1-1 15,0-1 0-15,4-3 3 16,1 0-6-16,2-1 6 0,4-3-3 16,-1-3-2-16,3-3 4 15,1-1 2-15,1-2-5 0,-3-8-6 0,-1-5 7 16,-1-5-13-16,-4-2 14 0,1-3 0 15,-4-3-2-15,-3-2 2 16,-3 0 1-16,-2-2-4 0,-2 6 4 0,-6 4 3 16,1 5-9-16,-3 6 7 15,3 3-3-15,-1 5 0 0,-2-1 0 16,2 4 2-16,-3 0-3 15,2 0 1-15,0 4 0 0,1 2 0 0,-1-1 0 16,3 2 1-16,1 0-3 0,1 0 4 16,2 0-1-16,2 1-5 15,2-1 3-15,6-3 1 0,3 2 0 0,2-6 0 16,6 1 0-1,3-1-3-15,3-3 6 0,4-2-2 0,0-3-2 16,0 0 2-16,-3 2 2 16,-1 0-6-16,-2-1 6 0,1 4-5 15,-4-1-1-15,-2 4 5 16,-1 5 3-16,-7 7-7 0,-2 7 4 0,-5 4 8 15,-3 5-4-15,-2 5 11 0,-6-1-10 16,1-3-2-16,-2-4 3 16,2-4-9-16,2-6 0 0,1-3 2 0,1-3 5 15,2-6-1-15,-1-2 8 16,2 0-6-16,0-1-9 0,0 0 4 15,0-6 6-15,2-3-10 16,3-3 4-16,4-2-5 0,1-4-2 0,4-3 3 16,3-3 0-1,2-5-4-15,3-2 11 0,4-5-7 0,0 3 0 16,1 3 4-16,0 6-2 0,-2 7 0 0,-1 7 0 15,-2 1 0 1,-2 6 2-16,-2 3 3 0,-3 3 8 0,0 8-3 16,-2 7 5-16,1 1-4 15,0 5-9-15,-2 0 7 0,-4-1-6 16,-2 1-6-16,-5 0 6 15,-1 2 1-15,-4-7-5 0,-7 2 2 0,-5-6 6 16,0-2-8-16,-3-2 2 0,-1-3-2 16,2-5-15-16,0-1-2 15,3-2-14-15,4 0-32 0,3-5-4 0,5-2-22 16,3-3-81-16,-2-2-115 15,8-3-228-15</inkml:trace>
  <inkml:trace contextRef="#ctx0" brushRef="#br0" timeOffset="115720.162">22311 7421 1046 0,'8'-14'0'0,"-3"1"212"15,-4 1-118-15,-1 4-39 16,-3 1-3-16,-5 4-17 0,-3 3-11 15,-7 2-12-15,-7 13-4 16,-8 7-6-16,-2 4-3 0,0 6 2 0,6-3 5 16,7 1-8-16,4-4 4 15,7-2-5-15,5-2 0 0,4-1 5 16,2-6-3-16,0-3-4 0,3-2 1 0,1 0-10 15,4-5 0-15,2 0 1 16,2-5-9-16,5 0-8 0,3-5 8 16,-1-6-7-16,4-3-5 15,-2-3 18-15,-1 0-1 0,0-2 11 0,-4 5 10 16,-1-1-4-1,-4 6 0-15,-4 3 0 0,-3 4 1 0,-3 2 3 16,-1 1 13-16,1 7 0 0,2 5 8 0,2 3-4 16,2 1-7-1,3-2-6-15,3-1 1 0,2-4-6 0,0-5 1 16,3-5-3-16,0 0 1 15,0-5-2-15,-3-5 0 0,0-4-108 16,-4-1-68-16,-3-3-182 16</inkml:trace>
  <inkml:trace contextRef="#ctx0" brushRef="#br0" timeOffset="117890.165">18368 8765 862 0,'2'-12'0'0,"1"5"244"16,-1 4-148-16,1 3-38 0,-2 13-26 15,0 16 15-15,-1 15 11 0,-5 18-18 0,-3 8-20 16,-7 1-4-16,1-2-2 16,-2-6-10-16,-2-8 6 0,-4-5-6 15,1-6-5-15,1-6 2 16,0-6 8-16,2-4-13 0,0-6 6 0,0-4 2 15,4-5-8-15,2-5-8 16,4-4 5-16,5-3 3 0,3-2 1 16,1-11-6-16,8-5-12 15,5-9 17-15,2-6 7 0,3-6-6 0,4-8 1 16,3-9 4-16,1-6-4 0,4-10-1 15,2 0 5-15,0-3-4 16,2 2 1-16,2 7 1 0,-3 7 0 0,1 14 0 16,-7 14 2-1,-3 11-2-15,-2 10 0 0,-4 9 19 0,-5 0-8 16,1 14 2-16,-5 9-5 15,-3 4 3-15,-2 6 0 0,-4 2-4 16,-1-3-8-16,-7 2 2 0,-6-2 6 0,-5-3-6 16,-6-3 6-16,-4-3-8 15,-3-2 1-15,-1-2 0 0,3-4 2 16,2-5-3-16,6-1-28 15,2-2 3-15,5-3-1 0,5-1 9 0,3-2-7 16,2-1-11-16,3 0 23 16,1-3-7-16,0-4 2 0,0 0 15 15,6 2 2-15,1-3-7 16,5 3 13-16,3-1-5 0,5-2 0 0,5 2-5 15,3-2 6-15,3-4-2 0,2-1 2 16,1-2 0-16,0-3-2 16,-2-4 2-16,-1-4 6 0,0-2 4 0,-2-3 6 15,1-3 1 1,-1-7 1-16,1-4 3 0,0 1-7 0,0-5-8 15,-2 6 3-15,-6 2-6 16,-4 7-5-16,-5 7 2 0,-8 5 20 16,-2 8-4-16,-3 2 4 15,0 6 1-15,-1 2-5 0,-3 2-1 0,-3 6-5 16,-3 13-7-16,-5 13-6 0,-3 15 4 15,-1 2-4-15,0 3 4 16,3 2 2-16,-1-5-4 0,3 2-1 0,1-6 5 16,0-6-8-16,4-3 8 15,1-12-3-15,3-7-2 0,3-4-3 16,2-2 4-16,0-4 0 15,2 0-7-15,-1-3-3 0,3-2-10 0,0 0 8 16,3-2-4-16,0-7-3 0,5 1 6 16,2-7-9-16,3-3-8 15,2-4 12-15,2-2-2 0,1-3 2 0,2-2 12 16,-1 0 5-1,-2 1-5-15,-4 8 10 0,-6 7-3 0,-6 8-1 16,-3 5 0-16,-2 5 5 16,0 12 10-16,-3 10 9 0,-2 4-12 15,0 1-7-15,3-3-1 16,0-7-6-16,2-2-1 0,0-6 5 0,0-1-2 15,4-4 0-15,-1-3 0 0,1-1-1 16,2-2-3-16,1-3 7 16,0 0-3-16,1 0 0 0,0 0-15 0,2-3-5 15,-2-2-7-15,1-3 3 16,3-2-9-16,-1-6 5 0,0-3 22 15,2-5 4-15,1-5-3 16,0-3 10-16,2-1-4 0,-3 3-1 0,-1 7-1 16,-2 8 2-1,-3 6-1-15,-6 6 0 0,1 3 11 0,-2 2-15 16,0 13 8-16,-2 2 25 0,-3 7-20 0,-1 2-1 15,1-1-6 1,0-3-4-16,3-5 3 0,0-1 1 0,2-5-4 16,2-2 0-16,3-1 2 15,4-2 0-15,0-4-1 0,3 0 1 16,0-2 1-16,2 0-1 15,1-4 2-15,1-5-3 0,0-1 2 0,-1-5 1 16,0-1-3-16,-2-3 2 0,1-1 3 16,-2-2-4-16,-1-1 0 15,-3 0 3-15,-2 2-4 0,-1 6 2 0,-1 3 13 16,-2 4 5-16,-2 3 2 15,0 2 1-15,0 2-3 0,0 1-1 16,-4 5-12-16,-1 6-7 16,-5 7 2-16,0 6 1 0,-2 6-4 0,-1 9 4 15,-2 8-1 1,-3 9-1-16,-1 11 0 0,-3 8 1 0,-2 7-1 15,-1 3-43-15,-3-1 9 0,1-6-3 0,-1-5 21 16,1-10-11 0,3-5-14-16,3-6 7 0,0-8-10 0,2-4-13 15,-1-5-1-15,0-3 12 16,-3-5 8-16,1-6-4 0,-1-4-10 15,0-7-29-15,1-3 52 16,1-7 29-16,4 0 0 0,4-7 0 0,5-7 34 16,4-7 49-16,4-7-24 15,3-3-29-15,7-10-6 0,6-7 11 16,6-7 14-16,5-6 5 0,6-8-12 0,3-6-14 15,4-3-3-15,5-6-5 16,6 4 2-16,4 5-11 0,1 12 5 16,0 10-3-16,-3 10-6 15,-4 11-2-15,-4 6-3 0,-4 2 5 0,-2 2 2 16,-3 5-2-1,-6-3-7-15,-1 5 0 0,-5 5 5 0,-6 2-6 16,-3 7 1-16,-6 1-1 0,-3 10-2 0,-3 8 4 16,-3 8 4-1,-6 4 2-15,-4 1 0 0,0 0-2 0,-2-4-1 16,0-1 5-16,0-2-9 15,0-3 0-15,0-3 0 0,4-4 3 16,-2-4-3-16,2-3-17 16,2-2 2-16,3-2-9 0,3-1 10 0,0-2 1 15,0 0-7-15,2-1 12 16,4-8-3-16,5-1-5 0,4-6 6 15,3-1 0-15,1-6-3 0,5-4 10 0,0-3 3 16,0-3 0-16,4 0-6 16,-4 3 5-16,-5 3-1 0,-1 11 4 15,-5 3 2-15,-4 5-3 16,-3 6 15-16,-2-1 1 0,-2 3-4 0,-2 4-2 15,1 9-3 1,-1 4 1-16,-4 4 1 0,-1-1-8 0,0-2-3 16,-1 0 2-16,2-4 4 15,1-3-5-15,1 1-56 0,2-5 8 16,0-1-89-16,-2-4-69 0,2-2-261 0</inkml:trace>
  <inkml:trace contextRef="#ctx0" brushRef="#br0" timeOffset="118040.165">19875 8385 960 0,'0'-4'0'0,"0"4"190"0,1 0-162 16,3 3-34-16,-1 8 10 15,4 4-6-15,-2 4-92 0,-1 8-69 16,-1 0-133-16</inkml:trace>
  <inkml:trace contextRef="#ctx0" brushRef="#br0" timeOffset="118760.166">20062 8713 1004 0,'2'-11'0'16,"-4"-1"276"-16,2 4-172 16,-1 0-13-16,-2 5-28 0,-2 3-29 0,-2 0-8 15,-5 11-15 1,-2 10-12-16,-3 5 2 0,2 5 7 0,1 2-7 15,2-4-2-15,4 1 2 16,5-3 1-16,2-3-2 0,1-4 0 16,2-3 0-16,7-3 0 15,1-1-1-15,5-4-1 0,8-3-6 0,5-3 0 16,1-3-8-16,6-3-6 0,1-7 12 15,1-1 3-15,2-3 0 16,-1-8 7-16,-1-2 0 0,-5-5-11 0,-3-6 11 16,-8-3 0-16,-5-1-4 15,-6 1 6-15,-6 6-1 0,-4 7-1 16,-1 7 0-16,-6 4 4 15,-5 10-4-15,-4 4 0 0,-4 8 1 0,-4 7-4 16,-2 6 6-16,2 1-3 0,4 3-3 16,4-1 6-16,5-3-3 15,5 0 0-15,3-3-4 0,3-3-17 16,2 0-36-16,2-5 0 15,6-3-11-15,1-3-7 0,5-4 21 0,2 0-27 16,1-6-14-16,-1-3 25 16,-1 0 18-16,-2 1 36 0,-2 0 18 15,-3 6 1-15,0 0 0 16,-2 2 7-16,2 0 15 0,1 0 22 0,3 0-11 15,1-6 4-15,1-5 3 0,4-1-15 16,-1-2-7-16,3-5 5 16,0-6 3-16,2-3 0 0,-1-4-5 0,-1-4-1 15,2-1-7-15,0 0-4 16,0-3-5-16,0-1-4 0,-1 0-2 15,-3-2 6-15,-3 1-8 16,-3 3 1-16,-6 6 0 0,-3 7 11 0,-4 9-7 16,-3 8 27-1,-5 9-7-15,-6 6-20 0,-9 17 4 0,-6 14-4 16,-7 10-5-16,-3 10 2 0,0 7 16 15,2 2 8-15,4 0-6 16,7-6-5-16,7-6-11 0,8-11 6 0,9-6-12 16,1-5 2-16,4-5 2 15,5-7 2-15,2-5-4 0,0-6-38 16,4-3-16-16,2-5-47 15,1-3-42-15,1-8-274 0</inkml:trace>
  <inkml:trace contextRef="#ctx0" brushRef="#br0" timeOffset="119360.167">20904 8947 995 0,'5'-16'0'15,"3"-1"139"-15,0-4-67 0,4-3-43 0,1-2-11 16,2-6 1-16,5-4-2 0,4-3-5 0,0-2 15 16,4 0 5-1,0 5-4-15,-4 4 9 0,-4 10 2 0,-2 8-9 16,-4 7-10-16,-2 7-8 15,3 5-4-15,-1 14-2 0,0 11 1 16,0 9 0-16,-1 6-4 16,-4 3 1-16,-3-2 1 0,1-5-7 0,-7-6 4 15,0-5-1 1,-5-8-1-16,-6-6 0 0,-5-2 7 0,-4-3-7 15,-1-3 0-15,-4-3 6 0,0-1-7 0,2-4-42 16,2 0-11 0,8-1-46-16,4-6 3 0,7-2 0 0,2-2-69 15,11-5-73-15,3-2-13 16,6 0-59-16</inkml:trace>
  <inkml:trace contextRef="#ctx0" brushRef="#br0" timeOffset="119610.167">21251 8794 402 0,'24'-12'0'0,"-4"5"337"0,3 2-175 16,1-4-15-16,1 1-36 15,1-2-34-15,2-1-33 0,0 1-12 16,0-4-10-16,-3 1-4 0,-1-6 2 0,-7 0-8 15,-4-2-1-15,-7 0 13 16,-2-1 0-16,-4 4 1 0,-5 4 3 16,-5 5-11-16,-4 5-3 15,-4 4-3-15,-2 7-3 0,-1 8-11 0,-3 5 6 16,-1 8 1-1,1 3-6-15,1 1 4 0,5 2 0 0,5-3-5 16,4-4 6-16,5-3-4 0,4-2-2 0,4-2 2 16,7-3-1-1,1-2-8-15,4-4-7 0,1-4-20 0,3-2-37 16,2-2-17-16,5-1-44 15,0-2-242-15,-1-1-278 0</inkml:trace>
  <inkml:trace contextRef="#ctx0" brushRef="#br0" timeOffset="120890.169">21833 8603 854 0,'0'-17'0'0,"0"6"232"15,-1 4-143-15,-5 3-17 16,-3 4-21-16,-3 1-14 0,-8 11-8 15,-1 8-12-15,-3 3-8 16,-2 4 6-16,5-1-9 0,0-1-7 0,4 1 2 16,2-3 6-1,6 0-6-15,4-1-2 0,5-3 1 0,2 1 0 16,6-2 0-16,4-2-1 15,2-2-3-15,5-4 0 0,1-5-9 16,2-3-2-16,2-2 9 0,-2-3-3 0,3-4-7 16,2-5 15-16,2-5-2 15,0-4 2-15,2-5 2 0,0-6 0 16,2-5-1-16,4-4 0 15,-1-10 2-15,2-3-2 0,0-2 0 0,-4-1 4 16,-5 4-7-16,-9 6 6 16,-7 5 4-16,-6 10 5 0,-7 10 15 15,0 8-3-15,0 7 4 0,-4 6-3 0,-2 1-10 16,-5 8-14-16,-6 12 4 15,-3 11 0-15,-6 9-3 0,0 7 5 16,2 4-4-16,-1 3-6 16,2 0 5-16,2-3-1 0,2-5-2 0,3-5 1 15,2-6-1 1,6-6-25-16,3-3 10 0,4-7 7 0,1-7-15 15,3 2-7-15,5-9-6 16,2-1-5-16,7-3 17 0,1-1-7 16,3-3-22-16,1-4 15 0,0-4-8 0,-1-6-3 15,1-1 37-15,0-6 11 16,-3-2-2-16,3 0 8 0,-5-4 9 15,-2 4 11-15,-1 1 13 16,-5 4-1-16,-1 6-7 0,-4 6-1 0,-2 6-7 16,-2 3-8-16,0 10-3 15,-3 9-2-15,-3 10 7 0,-3 0-4 16,1 0-9-16,2-4-4 15,0-4 4-15,4-1-2 0,2-5-2 0,0-4 4 16,0-1-2-16,3-5-2 0,4 1 4 16,0-2 3-16,6-4-5 15,2 0 0-15,5-2-2 0,0-5-22 0,2-2-2 16,-1 0-1-1,-3-5-8-15,-1-1 23 0,-3-2 7 0,-2-5 5 16,-2-1 0-16,-2 0 0 16,1 1 3-16,-4 3 10 0,0 8 4 15,-2 3 4-15,-3 8-5 0,0 0-11 0,0 7-8 16,-5 8 6-16,-3 7 24 15,-1 1-22-15,1 4 0 0,2-6-3 16,4-3-3-16,1-4 2 16,1-2-1-16,0-1 0 0,3-3-1 0,4 0 1 15,-2-6 0-15,3 2-1 16,0-3 1-16,1-1 0 0,2 0 0 15,3-5 1-15,-1-5-1 16,0-1 2-16,1-3-2 0,-5-3 2 0,1-2-2 16,-3 0 0-16,-4-4-17 0,-1 3 13 15,-2 1 0-15,0 2-4 16,-1 2 9-16,-3 3-2 0,0 0 2 0,2 5 3 15,1 2-7 1,-2-1 0-16,3 4 6 0,-1 1-5 0,1 1-4 16,0 0-3-16,2 0-5 15,3 0 3-15,5 4 13 0,1 1-2 16,2-1 0-16,1 2 0 15,1 1 1-15,1-2-2 0,-2 0 2 0,-2 2 1 16,-3 3-3-16,-2 2 2 0,-2 2 5 16,-2 3-9-16,-2 0 6 15,-1-2 3-15,0-1-8 0,-1-4 4 0,0-1 0 16,-2-2-4-16,-1-1 4 15,-1-2 5-15,-2-3 10 0,2-1 2 16,0 0-9-16,2-1-11 16,0-1 2-16,3 1 2 0,0-5-7 0,4 1-16 15,3-2-5-15,5-5 5 0,2-1 14 16,1-2-2-16,4-5-2 15,3 2 12-15,2-3 1 0,-1-4-6 0,1 0 3 16,-1 4 5-16,-3 2-5 16,1 7 0-16,-3 5 11 0,-3 4-7 15,-3 3-1-15,0 1 8 16,-4 10 5-16,-1 6-11 0,-3 6 1 0,-4 0-5 15,-3 2 7 1,-5-1 0-16,-2-1-10 0,-3-3 4 0,2-4 1 16,-2-3-4-16,4-5-9 0,-1-1-21 15,1-4-51-15,-2-3-88 16,4 0-294-16</inkml:trace>
  <inkml:trace contextRef="#ctx0" brushRef="#br0" timeOffset="121060.169">22871 8188 906 0,'0'-2'0'0,"0"1"0"16,0-1 103-16,-7 1-66 15,-3 1-34-15,-3 0-6 0,-2 3-75 16,-3-1-78-16,-4 0-95 15</inkml:trace>
  <inkml:trace contextRef="#ctx0" brushRef="#br0" timeOffset="121240.169">21994 8425 874 0,'33'-6'0'0,"6"-3"271"15,3 0-212-15,3-2-30 16,1 2-17-16,-1 1-11 0,-3-1-2 0,-7 1-16 15,-5 3-25 1,-6 1-37-16,-5 1-18 0,-8 0-143 0,-5 0-257 16</inkml:trace>
  <inkml:trace contextRef="#ctx0" brushRef="#br0" timeOffset="143150.2">17841 12934 754 0,'14'-8'0'16,"4"-1"220"-16,6 0-163 0,2-3-9 0,4 0-11 15,1-1 0 1,5-4 2-16,3 1-10 0,5-4-1 0,3 0 9 15,6-5 3-15,5-4 5 16,9-1-9-16,8-4-11 0,6 0-1 16,9-2 2-16,3 0-10 0,3 1-12 0,0 0 6 15,-3-1 0-15,-1 2-10 16,-5 0 0-16,-7 0 12 0,-5 3-12 15,-7 0 0-15,-7 0 17 16,-6 3-16-16,-6-2 8 0,-6 4-4 0,-5 4-5 16,-8 2 0-16,-6 2 10 15,-4 4-13-15,-9 4 3 0,-4 5 1 16,-3 2-1-16,-4 3 0 0,0-4 56 0,-3 0-39 15,-4 0-9-15,1 2-3 16,-4-1-9-16,-3 3 6 0,-1 0-1 16,-2 0-2-16,-1 2-4 15,2-1 5-15,-2 1-33 0,3-2 18 0,-3 0-4 16,4 0 0-1,-3-6 14-15,1-1-5 0,1 1-6 0,2-1 16 16,4 3 0-16,3 0-15 16,5 3 15-16,0-1 0 0,0 1-27 15,2-2 11-15,6-2 8 0,3 2 8 0,4-3 0 16,2 1 3-16,-1-2-4 15,1 2 2-15,-2 2 0 0,-2 0 2 16,-1 1 2-16,1 2 0 16,-6 0-3-16,2 0 4 0,0 0-4 0,1 0-1 15,0 5 2-15,0-1 0 16,-1 0-6-16,-1 1 5 0,-4 2-1 15,0 2-1-15,-4 0 0 16,0 7 24-16,-8 3-2 0,-3 3-5 0,-1 4-13 16,-4 1-1-16,2 1 3 0,1-1-4 15,-2-3-4-15,4 1 3 16,3-2-3-16,-2 0-75 0,6 1 13 0,1-5-34 15,-1-2-43 1,1-3-7-16,3-4-73 0,-2-2-188 0</inkml:trace>
  <inkml:trace contextRef="#ctx0" brushRef="#br0" timeOffset="145440.203">20072 11289 918 0,'3'-11'0'0,"-1"0"269"16,-2 4-194-16,0 7 1 15,0 0 3-15,0 0-27 0,-7 17-31 16,-5 17-10-16,-5 14-4 16,-5 12-2-16,2 6 5 0,1-5-10 0,2-4 0 15,3-8 0-15,2-8 3 0,0-5-3 16,3-7 0-16,0-2 4 15,2-4-7-15,1-6-12 0,1-6 2 0,1-4-2 16,0-2 7-16,3-3-5 16,-1 0 1-16,1-4 6 0,1-10-3 15,3-7-40-15,4-9 34 16,5-8 4-16,3-4-4 0,5-8 8 0,2-8 5 15,4-5-1 1,1-4 2-16,2-2 2 0,-1 0-2 0,-2 5 4 16,-4 3 26-16,-3 9-14 0,-2 13 6 0,-2 8-3 15,1 12-10 1,-1 7-3-16,1 8 0 0,0 5-9 0,1 13 8 15,0 9 4-15,-2 7 1 16,-4 7 6-16,-3 3-13 0,-5-1 0 16,-3-2 6-16,-4-2-8 15,-6-4 0-15,-7-6 0 0,-4 0 5 0,-4-6-5 16,-4-5-9-16,1-2-5 0,0-2-14 15,2-4 11-15,4-7-4 16,2-1-9-16,5 0 22 0,5-8 4 0,4 1 0 16,1-3 8-16,4 2-3 15,-1 3-2-15,2 2 2 0,0 2 2 16,2 1-3-16,6 1-7 15,1 2 7-15,3 4 0 0,5 0 0 0,1-1 4 16,3-2-5 0,2-3 2-16,4-1 1 0,1-4-2 0,0-6-2 15,2-4 3-15,-1-2-2 0,3-3 2 0,-2-2 7 16,1-1-10-1,-4-4 4-15,1-4 0 0,-4-3-3 0,-3-6 2 16,-2-3 6-16,-2-5-10 16,-1-1 6-16,-3-3 22 0,0 0-18 15,-2 4 12-15,2 0-8 16,-2 6-5-16,-1 6 3 0,-2 9-5 0,-5 9-6 15,-1 10 4-15,-1 2 19 16,-1 5-23-16,0 0 4 0,0 14 1 16,-5 13-12-16,-6 15 18 0,-3 11 2 0,-4 9-14 15,-2 1 6-15,3-2 3 16,-2-5-11-16,1-5 10 0,4-6-6 15,1-8-1-15,4-3 4 16,2-7-2-16,1-4-12 0,2-6 6 0,4-5 0 16,-2-4-14-1,2-3 5-15,0-2-11 0,0-2-18 0,1-1 18 16,5-2-2-16,-1-8 14 0,7-1 15 0,2-6-2 15,0-2-20 1,2-5 8-16,3-4 9 0,-1-3-2 0,3 1 7 16,0-2-2-16,-4 7-2 15,1 6 6-15,-3 4 0 0,-7 7-3 16,-1 3 0-16,-3 5 10 15,-2 3-9-15,-1 10 11 0,0 6 9 0,-1 5-5 16,-1 2-2-16,-2-1-10 16,-1-1-4-16,1-4 0 0,2-2 0 15,0-4-10-15,2-3 9 0,-1-1-2 0,0-1-1 16,1-3 2-16,2 0-3 15,1-1-7-15,0 0-1 0,2-5-3 16,1 1-7-16,2-1 12 16,2-1 0-16,0-4-10 0,3-4 7 0,0-8 4 15,2-1 3 1,0-3 11-16,2-5-8 0,-1 1 6 0,2-3-1 15,0 1-1-15,-2 2 0 16,-2 5 0-16,-4 4 6 0,-4 11-7 16,-4 2 2-16,-3 3 15 0,0 6-10 0,-3 8 20 15,-4 6-1-15,-1 5-17 16,-1 0 0-16,2-4-5 0,2-3-6 15,3-3 5-15,2-6-1 16,0 1-2-16,1-3-1 0,3-3 1 0,0 1-5 16,1 1 11-16,0-4-6 15,0 4-5-15,-1-2 7 0,1-2-2 16,0 1-18-16,2-3 20 0,2-2-2 0,1-4-4 15,2-3 7-15,1-4 2 16,2 0-4-16,1-4 0 0,-2-1-1 16,-1-2 0-16,-2 1 2 15,1-3 9-15,-2 3-6 0,-1-1 6 0,-1 2-2 16,-1 2 3-1,-1 4 3-15,1 3 3 0,-1 1-5 0,-2 4-2 16,-1 1-4-16,-2 1-7 16,-1 2 2-16,0 2 1 0,0 13-4 15,-6 11 4-15,-4 11 42 0,-4 12-41 0,-3 6 7 16,-3 8-7-16,-3 5-5 15,-1 2 4-15,0 0-1 0,1 0-2 16,-2-4-41-16,2-2 30 16,1-2-53-16,0-3 55 0,0-6-68 0,0-6 52 15,-1-6-39-15,0-3 21 16,-3-3 23-16,-3-4-6 0,-1-2 14 15,0-5 5-15,1-3 13 16,0-6-5-16,4-7 0 0,7-6 0 0,5-3 3 16,8-9-4-16,5-6 2 0,3-7 24 15,7-4-27-15,6-12 4 16,3-6 47-16,3-6-12 0,6-8 4 0,3-3-5 15,3-4-3 1,2-1-11-16,5-5-7 0,3 1-2 0,3 3-8 16,3 6 1-16,-3 14-3 15,2 10 7-15,-1 7-7 0,-3 7-6 16,-1 2 6-16,-2 2 6 0,-7 3-10 0,-5 5 2 15,-5 3 19-15,-10 7-7 16,-3 2 12-16,-5 0-17 0,-5 10-8 16,0 10 0-16,-2 5 33 15,-9 9-22-15,-2-1 0 0,-1-5-10 0,-1-5-2 16,4-7 2-16,3-6 4 15,3-4-6-15,1-3 1 0,2-1-4 16,0-2-15-16,3 0 4 16,4 0-16-16,3-5-2 0,0-4 17 0,4-6-12 15,2 1-9-15,-3-6 12 0,5-2-2 16,-2-2-7-16,1-5 28 15,5-3 4-15,-3-2-3 0,1-1 10 0,4 0-3 16,-6 6 12 0,-3 7 11-16,-3 10-12 0,-8 8-9 0,-2 4 12 15,-2 7 1-15,0 10 3 16,-2 5 13-16,-4 2-23 0,-2 5-11 15,1-5 2-15,1-2 7 16,-1-5-8-16,3-1 0 0,0-6 0 0,2 0-34 16,0-5 7-16,-1-2-38 0,0-2-108 15,-1-1-227-15</inkml:trace>
  <inkml:trace contextRef="#ctx0" brushRef="#br0" timeOffset="145570.203">21564 10855 685 0,'0'-1'0'0,"1"1"141"15,0 7-166-15,2 5-20 16,1 5 5-16,-2 4-167 0,3 1-121 0</inkml:trace>
  <inkml:trace contextRef="#ctx0" brushRef="#br0" timeOffset="146240.204">21709 11119 353 0,'3'2'0'0,"-2"-2"233"0,-1 0-47 0,-2-3 53 15,-4-2-130-15,-1 2-24 0,-2 1-2 16,-2 2-16-16,-1 4-9 15,-3 6-10-15,-1 10-11 0,0 1-19 0,-1 5-10 16,3 3-3-16,3-1 0 16,2 3-10-16,2-2 7 0,3-5-1 15,3 0-2-15,1-3-9 16,4-3 4-16,5-4-5 0,2-2 8 0,7-4-1 15,3-3-3 1,5-4 13-16,6 0-12 0,3-3-14 0,4-3 7 16,4-5-2-16,0-2-2 0,0-4 21 0,-4-5-8 15,-8-3-8 1,-7-5 15-16,-6-2-2 0,-10 0-2 0,-7 1 2 15,-1 4 20-15,-9 3-4 16,-3 8 3-16,-1 6-10 0,-1 5-9 16,-2 4 2-16,-1 0 0 15,-1 9-6-15,1 7 4 0,0 3-2 0,3 2-8 16,3 2 9-16,1-3 0 0,4 1-32 15,0-3 12-15,2-3-11 16,3 0-23-16,2-5 22 0,-1-1 1 0,4-3-18 16,2-1 31-16,2-1 4 15,5-1-6-15,3-2 15 0,2 0-10 16,2-1 5-16,4 0 12 15,-1-3-1-15,2-3-2 0,4-4 2 0,2-3 31 16,2-7-7 0,2-4 7-16,0-4-12 0,0-4-3 0,-3-4 28 15,-1-6-22-15,-2-2-4 0,-2-4 8 0,-1-2-14 16,-2 1-5-1,0 0 13-15,-4 1-7 0,-6 7-5 0,-2 7 6 16,-6 8-2-16,-3 9 4 16,0 5-3-16,-3 6 2 0,0 5-3 15,0 1-4-15,-8 9-10 16,-6 18-17-16,-7 14 28 0,-7 15-10 0,0 11 0 15,0 3 0-15,5 1 5 16,4-4-7-16,2-8-12 0,7-9-8 16,3-11-23-16,7-6 10 0,0-9-23 0,6-5-41 15,5-6-7-15,2-12-92 16,3-1-536-16</inkml:trace>
  <inkml:trace contextRef="#ctx0" brushRef="#br0" timeOffset="146940.205">19972 12358 873 0,'0'-2'0'0,"0"1"298"0,0 1-175 16,0 0-6-16,0 0-46 0,0 0-29 0,-4 0-19 15,-3 1 1-15,-6 6-22 16,-5 3-4-16,-2 2 4 0,1 1-1 16,2 0 1-16,2-2-1 15,5-3 0-15,6 1-2 0,3 0-2 0,1 5 3 16,10 6-11-1,5 4 14-15,7 3 0 0,5-3-6 0,3 1 1 16,1-2-9-16,-1-1-10 16,-6-3 16-16,-5-3-1 0,-6-4-6 15,-8-2 15-15,-5-1-3 0,-3 1 0 0,-11 1 0 16,-5 1 10-16,-3-2-12 15,-5 0 4-15,0-3 5 0,0 0-10 16,-2-1 5-16,2-3-4 16,3 0-44-16,0-2 0 0,4 1-26 0,5-1-15 15,2-1-4-15,3-1-51 16,3 1-129-16,6-4-65 0</inkml:trace>
  <inkml:trace contextRef="#ctx0" brushRef="#br0" timeOffset="147440.206">20292 12545 702 0,'0'-1'0'0,"-3"1"347"15,-4 6-202-15,-7 8-104 0,-2 10-8 16,-3 9 20-16,0 9-11 0,3 6-12 0,-2 3-6 15,1 2-14-15,1-1-5 16,-1-2 1-16,3-3-5 0,0-6-2 16,3-5 2-16,2-7 4 15,2-2-6-15,0-6 2 0,3-4 1 0,0-5-4 16,-1-2 4-16,1-5-2 15,1-3 0-15,1-2-1 0,0 0-1 16,2 0-19-16,-1-7 4 16,1-7-20-16,0-8-4 0,6-3 26 0,3-9 2 15,5-6-5-15,3-6 17 0,5-8 0 16,5-2-5-16,4-6 10 15,2-8-4-15,3 1 0 0,-3 0 0 0,0 6 1 16,-2 10-2 0,-4 7 2-16,0 12 11 0,-3 6-11 0,-4 12 15 15,-2 10-2-15,-4 6 1 16,1 7 14-16,-2 9-1 0,-5 8-1 15,-3 5 6-15,-3 5-10 16,-2 0-12-16,-8-2 2 0,-4-1-8 0,-5-4-8 16,-7-1 6-16,-3-2 3 0,-7-3-10 15,-4-2-10-15,1-3-18 16,3-3-34-16,3-4 12 0,7-4-15 0,4-3-52 15,6-2-46-15,4-5-245 16</inkml:trace>
  <inkml:trace contextRef="#ctx0" brushRef="#br0" timeOffset="148710.208">20660 12481 757 0,'0'0'0'16,"0"0"247"-16,4 0-221 15,3 0 23-15,2 1 28 0,3 1-39 0,2-2-15 16,0 0 0 0,3-7-3-16,0-1-1 0,0-1 5 0,-3-2 4 15,0 0-8-15,-4-2-2 0,-2 0-5 0,-2-2-4 16,-2 3-6-1,-2 0 7-15,-2 2-5 0,-3 2-5 0,-5 4 0 16,-3 3 13-16,-2 1-16 16,-4 4 3-16,-2 8 0 0,-3 5 0 15,0 6-4-15,1 1 3 16,3 1-12-16,2 2 8 0,3-1 5 0,4-1 0 15,5-1-1-15,4-2 0 16,0-4-6-16,7 0 10 0,4-4-5 16,2-1-2-16,2-2 6 0,1-5 1 0,2-2-6 15,1-4 6-15,2 0-3 16,1-8-3-16,-2-1 2 0,4-3-6 15,0-4 7-15,0-1 0 16,2-3 0-16,-2-3 0 0,3-2 0 0,-1 0 1 16,-4 1-2-1,1 0 2-15,-2 5-1 0,-4 1 0 0,1 4 0 16,-6 3 0-16,-2 5 0 0,-4 2 0 0,-4 3 10 15,0 1 2-15,-2 0 7 16,2 0-14-16,-2 0-9 0,0 0 5 16,1 0-1-16,-1 0 0 15,2 0 0-15,-1 0 5 0,-1 0-9 16,0 0 8-16,0 0 4 15,0 0-4-15,0 0 17 0,-1-2 5 0,-6-3-15 16,-2 2-4-16,-3 2-6 16,-4 1-2-16,0 1-3 0,-2 7 2 15,2 4-3-15,1 3-1 0,3 2-1 0,3 0-2 16,1 0 5-16,4 2 1 15,0-2-6-15,3-1 11 0,0-2 1 16,1-2-6-16,1-2 5 16,3 1-3-16,5-2-6 0,2-1 10 0,2-3-5 15,4-1-11 1,0-3 2-16,1-1 1 0,1 0-5 0,-1-2 17 15,-1-5-2-15,-1 1 0 16,-1-2 0-16,1-2 1 0,-2 1-1 16,1-6-2-16,-1-1 5 0,1-3-6 0,-2-2 6 15,2 0-1-15,-4 4-4 16,-2 0 0-16,0 3 5 0,-3 5-6 15,-3 4 6-15,-3 2-2 16,2 3-2-16,-2 0 2 0,0 7 3 0,-3 8-8 16,-3 6 6-16,-1 4 1 15,2-1-6-15,-1-2 6 0,2-3-2 16,0-1-1-16,2-6-5 0,2-1 4 0,1-3-11 15,5-1 1-15,3-3-12 16,0-1-28-16,4-3-3 0,4-1-9 16,1-5-75-16,-1-6-44 15,0 0-195-15</inkml:trace>
  <inkml:trace contextRef="#ctx0" brushRef="#br0" timeOffset="148850.208">21363 12069 862 0,'-2'-1'0'0,"2"1"199"15,2 0-193-15,8 0-6 0,2 3 0 16,4-3-197-16,-1 0-232 16</inkml:trace>
  <inkml:trace contextRef="#ctx0" brushRef="#br0" timeOffset="149740.209">21519 12489 542 0,'8'-22'0'16,"0"-4"255"0,4-7-126-16,0-7-34 0,0-5-12 0,0-5-15 15,0-5-11-15,-3-2-2 16,3-2-8-16,2-2-4 0,-1 5-2 15,2 8-9-15,-1 12-12 16,-4 12 4-16,-3 9 1 0,-3 8-9 0,-3 6-7 16,-1 1 1-16,0 0-4 0,0 11-3 15,-12 17 6-15,-6 19 32 16,-10 18-8-16,-10 18-15 0,-3 8-10 0,-1 9-5 15,-2 8 4-15,3-1-5 16,3-3-4-16,6-9 4 0,7-13-5 16,4-12-40-16,9-12 24 15,6-7-15-15,3-7-17 0,3-7 14 0,3-7-9 16,3-8-29-16,1-6 10 0,4-8 8 15,-1-8 24-15,3 0 29 16,5-10-4-16,-1-11-4 0,3-4 16 0,1-7-5 16,1-6-4-1,0-6 10-15,-3-6-5 0,-6-8 1 0,-5-5 2 16,-7 0 2-16,-3 4 11 15,-10 9 5-15,-4 9 15 0,-2 7-2 16,3 7 0-16,4 3-15 16,4 2-9-16,7 3 2 0,6 4-11 0,5 1-2 15,8 1-1-15,6 4 2 0,3 0 0 16,2-3-9-16,0 3-12 15,-2 0 1-15,-1 1 15 0,1 0 0 0,-1 4-5 16,-3-2 13-16,-1 2-2 16,-5 3-2-16,-2-1 2 0,-4 2-2 15,-2 2 0-15,-1 8 2 16,-4 4 12-16,1 10-17 0,-6 6 8 0,0 1 3 15,-4 5-9 1,-3-6-7-16,1-8-4 0,0-3-25 0,-1-10 12 16,6-1-15-16,-2-4-55 0,3-4-36 0,0-4-149 15</inkml:trace>
  <inkml:trace contextRef="#ctx0" brushRef="#br0" timeOffset="149870.209">21897 12001 684 0,'1'-8'0'0,"1"8"235"15,-2 0-155-15,0 0-28 16,1 5-72-16,-1 4-79 0,0 5-56 0,0 2-101 16</inkml:trace>
  <inkml:trace contextRef="#ctx0" brushRef="#br0" timeOffset="151440.212">22053 12296 724 0,'0'-5'0'0,"-2"0"394"0,-2 0-296 16,-3 0-1-16,0 1-27 15,-2 4-30-15,-4 7-15 0,-2 7-4 16,1 9-12-16,1 3 2 16,1 1 6-16,9 1-12 0,-1-1-8 15,4-3 5-15,1 0 0 16,5-5-4-16,3-2 3 0,3-3 0 0,2-3-1 15,2-4 0-15,3-3 2 16,3-3-2-16,3-1-1 0,3-2-3 16,3-4-7-16,2-1 12 0,-1-5-2 0,0 1-11 15,-3-7 15-15,-3 0-6 16,-5-5 1-16,-7-4 3 0,-4-2 2 15,-7 0-4-15,-3 3 2 16,-3 6 6-16,-3 5-1 0,-5 4 6 0,1 7-7 16,-2 4-9-1,-3 4 8-15,-3 9-5 0,-2 5-6 0,1 4 9 16,3-2-4-16,3 1-21 0,1-1 11 0,2-3-13 15,4 0-27 1,1-3 8-16,5-4-7 0,0 0 1 0,4-2 23 16,3-2-19-16,-3-2-43 15,4-1 7-15,2 0-37 0,-4-1-45 16,4 0 76-16,-2 0 47 15,-2-2 21-15,1 1 25 0,-1 1 10 0,-2 1 49 16,3-1-4-16,-1-1-17 16,5-1 4-16,4 0 12 0,4-8-26 15,4-1-18-15,-1-4-4 0,1-2-6 0,1 0 4 16,-4-5 8-16,-1 0-1 15,-4-4 22-15,0-2-22 0,-3 1 14 16,2-4 17-16,1 0-15 16,1-7-10-16,1-6 1 0,3-1-13 0,1-4 3 15,2-2-4 1,0 1 5-16,-1 0-1 0,-3 4-4 0,-6 11 14 15,-5 9-1-15,-4 11 10 16,-3 9 16-16,-1 2-1 0,0 2-21 16,-3 5-6-16,-9 13-19 0,-5 14-2 0,-5 9 2 15,3 6 3-15,0 3-4 16,0 4 0-16,0 2 3 0,2 1-4 0,0-7-21 15,6-5-8 1,3-7-4-16,2-4 9 0,4-6 0 0,2-3-11 16,0-5 8-16,7-4-12 15,2-1-22-15,0-3 10 0,1-8 6 16,3-3-10-16,0-1 11 0,1 0-40 0,3-5-51 15,-3-5 77-15,3-1 31 16,-3-3 7-16,1-2 20 0,1-6 1 16,-2-1 0-16,3 1 26 15,-1-7 10-15,1 7-2 0,-3 5 3 0,-6 5 21 16,-2 9 13-1,-6 1-3-15,0 2-1 0,0 10-9 0,-6 5-31 16,-1 8 1-16,-3 2-20 16,3 1 2-16,1-3-8 0,1-2-4 15,3-4 4-15,1-3 0 0,1-6-12 0,0 0 2 16,5-2-2-16,4-1 1 15,-2-3 10-15,5-2-2 0,-1 0-27 16,4-2 26-16,-5-3-7 16,2-2-5-16,1-3 15 0,0-1-2 0,4-5-17 15,0-4 12-15,4-1-10 16,4-5-13-16,3 0 27 0,0-2 0 16,-3 2-5-16,-2 2 14 15,-8 11 1-15,-7 6 16 0,-8 7 14 0,0 0 23 16,0 7-12-16,-8 7-35 0,0 9-1 15,0 4-7-15,1-3 2 16,4 0-11-16,2-7 2 0,1-3 2 0,0-2 4 16,2-5-5-1,3-1-2-15,2-2-2 0,-1-1 1 0,1-2 6 16,-1-1 1-16,-1 1-5 15,-1-1 2-15,1-2 0 0,-2-3-2 16,1-4 2-16,-1-2 0 0,-1-2-2 0,1-3-4 16,-3-4 3-16,3-1-28 15,-1-3 22-15,0 3-3 0,4 1-1 16,-1 1 7-16,1 2 4 15,1 0-6-15,0 5 11 0,3-1-4 0,0 4 0 16,-3 4-2-16,1 4 1 16,-2 1-1-16,-2 3 4 0,0 5 4 15,0 2 3-15,1 6 13 16,-1-1-7-16,1 8-11 0,1-4 9 0,-3 0-7 15,2 2-6-15,-1-8 0 0,-3 5 14 16,0-3-14-16,-1 0 0 16,0-1 18-16,-1-6-11 0,-2 0 2 0,1-2-2 15,-3-3 5 1,0 1 16-16,2-4-7 0,1 0-4 0,2 0-8 15,0 0-7-15,2-7-4 16,4 0-27-16,3-6-9 0,1-3 10 16,3 2 7-16,0-4 2 15,2 1 4-15,2-3 17 0,-2-1-2 0,2 0 0 16,0-1 0-16,0 5-1 0,-1 1-2 0,0 7 6 15,-1 2 10 1,-3 8-12-16,-1 0 10 0,-5 9-1 0,-2 10 6 16,-4 4 4-16,0 4-9 15,-2 1-7-15,0-3 4 0,0-3-3 16,2-3-10-16,0-4 10 15,4-2-6-15,1-1-3 0,4-5 8 0,-1-2-2 16,1-1-7-16,1-2 8 0,-1-1-6 16,1 0-41-16,-3-2 2 15,0 0-25-15,0-9-59 0,-2-4-67 0,0-3-140 16</inkml:trace>
  <inkml:trace contextRef="#ctx0" brushRef="#br0" timeOffset="151600.212">23238 11837 1001 0,'5'-2'0'0,"0"-1"0"16,0-1-3-16,-2-2-101 0,-3-1-175 15</inkml:trace>
  <inkml:trace contextRef="#ctx0" brushRef="#br0" timeOffset="151790.212">22692 11996 830 0,'1'1'0'16,"8"-1"127"-16,8 0-40 15,4 0-37-15,2-6-31 0,4 1-19 0,-4-1 0 16,2-1 3-1,0 4-22-15,-3-1 9 0,-2 2-17 0,-1 0-56 16,-3 0-121-16,-3-3-157 0</inkml:trace>
  <inkml:trace contextRef="#ctx0" brushRef="#br0" timeOffset="166270.232">17438 13678 886 0,'-1'5'0'0,"1"1"111"16,5 2-54-16,2 1-4 0,4 1-26 0,2-1 6 15,3 1 20-15,2 2-25 0,1 3 4 16,3-1 20-16,0 1 3 16,0 2-13-16,3 0-14 0,2 4 5 0,5 1-17 15,4 2-8 1,8 4 2-16,7-2 0 0,3 1-12 0,6 1 4 15,4 0 7-15,2 2-11 16,5 2 4-16,3 2-1 0,4 1-3 16,6 2 4-16,4 1 3 15,3 2-8-15,5-1 6 0,-1-1-1 0,3 1-3 16,0 3 2-16,1-1 0 0,-1 2-1 15,-2 1 0-15,-4 2 1 16,-4-1-2-16,-10-1 2 0,-10-3 1 0,-8 2-3 16,-12-5 1-16,-8-1 0 15,-8-1 0-15,-8-5 0 0,-4-3 0 16,-2-2 0-16,-7-6 0 15,-1-2 3-15,-5-5-4 0,-5-6 2 0,0 0 1 16,-5-2-4-16,-2-1 4 0,-3-3 3 16,3-1-6-16,-4 0-6 15,2 0-1-15,3-4-3 0,1-2 9 0,1-2-5 16,4-2-15-1,0-2 2-15,1-3-6 0,4 1-7 0,-1-2 10 16,-1 0-1-16,2-5 8 16,-2-1 10-16,0-2 9 0,1-1-5 15,-2-1 3-15,-2-2 3 16,0 2-6-16,0 2 4 0,-6 2 3 0,2 3 3 15,-2 4 8-15,3 4-2 0,-1 3-8 16,3 3 0-16,1 3-4 16,-1 1-4-16,1-1 4 0,0 2 2 0,0 0-4 15,0-2 7-15,0 2-5 16,2 0-4-16,3 5 4 0,2 2 25 15,4 3-16-15,1 1 2 16,1 4-8-16,5 2-1 0,0 1 0 0,2 0-3 16,0 4-1-1,0-4 0-15,-1 0 5 0,-2 2-6 0,-6-4 0 16,-2-1 5-16,-4-1-8 0,-3-3 5 0,-2 0 3 15,1 1-5 1,-2-4 2-16,1 3 5 0,-5-3-8 0,0 3 4 16,-5 2 1-16,1 1-4 15,-4 0 2-15,-2 2 5 0,-3-2-9 16,-3 2 6-16,-1 0 22 15,-2 1-18-15,0-2 6 0,0-1-3 0,2-3-3 16,1-1 0-16,4-2-4 0,2 0-3 16,4-4 0-16,3 1 4 15,1 0-4-15,1 2-47 0,3-2-23 0,0 1-60 16,3 0 4-16,0-3-58 15,-1-2-276-15</inkml:trace>
  <inkml:trace contextRef="#ctx0" brushRef="#br0" timeOffset="167650.234">20513 14323 708 0,'-2'-7'0'15,"0"0"302"-15,2 6-193 0,0 1-48 0,0 0-17 16,0 1-11-16,0 12-4 0,-4 10-17 15,-3 11 32-15,-6 12-2 16,3 7-25-16,-2 1-10 0,-1-4 0 0,3-2-4 16,-2-4-2-1,2-7 3-15,1-6-3 0,0-5-2 0,0-2 2 16,0-7 2-16,4-2-5 15,0-5-4-15,4-6-2 0,0-1-6 16,1-3 5-16,0 0-10 0,1 0-3 0,3-5 14 16,4-8 11-16,1-3-4 15,0-7 2-15,3-2-2 0,-3-5-9 16,2-8 9-16,0-3 0 15,1-5-4-15,-3-4 10 0,4 2-4 0,-2-1-1 16,-1 3 0-16,2 8 16 16,-4 6-7-16,-2 9 4 0,-1 10-3 15,-2 7 0-15,2 4-4 16,1 2-6-16,1 8 0 0,3 8 0 0,0 8 47 15,2 7-29-15,4 6 3 0,1 4-5 16,0 5 0-16,4-3-2 16,-3 1-4-16,-1-5-7 0,-2-1 1 0,-1-5 0 15,-1-1-7 1,-3-7 6-16,0-1-5 0,-3-2-23 0,-5-8 9 15,2-2 4-15,-4-5-7 16,1-3 4-16,2 0-5 0,-3-4-27 16,0 0-2-16,3 0-12 15,1-4-26-15,1-8-2 0,2-2-69 0,-2-4-208 16</inkml:trace>
  <inkml:trace contextRef="#ctx0" brushRef="#br0" timeOffset="167920.235">20910 14250 649 0,'12'-38'0'0,"-4"5"336"0,0 4-236 0,-2 8-21 16,0 7-14-16,-3 4-19 0,-1 9-16 16,-1 1-3-16,-1 4-4 15,0 13-6-15,-5 14 37 0,-3 14-7 0,-3 7-14 16,-4 3-19-1,0 1-3-15,-2 0-3 0,2 0-6 0,-1-2 8 16,1-1-7-16,2-3-4 16,0-4 2-16,2-5 2 0,2-3-3 15,-1-6-3-15,3-4 2 16,2-5-59-16,-1-3 15 0,5-6-13 0,1-5-31 15,0-2 3-15,1-7-73 0,5 0-231 16</inkml:trace>
  <inkml:trace contextRef="#ctx0" brushRef="#br0" timeOffset="168200.235">21136 14238 882 0,'4'-11'0'0,"0"6"256"15,-2 2-169 1,-1 1-29-16,-1 2-5 0,0 0-12 0,0 10-11 16,-3 10-5-16,-4 13 37 15,-7 10-20-15,0 6-27 0,-2 6-13 16,0 0 7-16,0 1-5 15,2-3-8-15,0-4 8 0,1-5 0 0,2-6-4 16,0-5-12-16,3-2-11 0,0-5-20 16,-1-4-2-16,3-3-20 15,1-6-37-15,2-4 16 0,3-4-31 0,-1-3-92 16,1-2-152-16</inkml:trace>
  <inkml:trace contextRef="#ctx0" brushRef="#br0" timeOffset="168640.236">21169 14180 757 0,'15'-30'0'16,"0"3"318"0,6 4-238-16,6 2-20 0,1 1-2 0,6 5 2 15,-1 4-8-15,-4 8-8 16,-4 3-26-16,-5 12-11 0,-7 8-6 15,-9 11 8-15,-3 6-2 16,-4 4 0-16,-9 5 0 0,-6-3-3 0,-1-1-7 16,-3-2 6-16,-2-9 4 15,1-2-8-15,-6-4 2 0,-1-4 3 16,-1-3-6-16,-3-1-6 0,2-3-27 0,1-2-20 15,4-4 16-15,6 1 2 16,5-3-8-16,7-4 24 0,5 2 8 16,3-4 7-16,1 0 2 15,5 0-13-15,4-2 12 0,4 2 10 0,1 0 25 16,2 8-10-1,0 6 12-15,3 8-7 0,0 6-2 0,-2 1 3 16,-1 1-9-16,-6-1-6 0,-2-3 9 0,-2 1-9 16,-1-6-12-1,-2-2 2-15,0-3 9 0,-3-2-10 0,2-4 0 16,-1 0 3-16,-1-3-5 15,2 0-38-15,-1-2-8 0,-1-1-36 16,0-1-9-16,0-3-86 16,2 0-326-16</inkml:trace>
  <inkml:trace contextRef="#ctx0" brushRef="#br0" timeOffset="169190.236">21650 14013 1009 0,'-8'-9'0'16,"3"5"322"-16,3 2-196 15,0 1-44-15,2 0-35 0,2 1-35 16,4 0-3-16,7-1-7 0,7 0 8 0,6-1 8 15,4-1-3-15,2 1-8 16,-2-2 0-16,0 1-3 0,-2 0-3 16,0 1 2-16,0 2-2 15,-6 0-1-15,-2 0 0 0,-7 0 3 0,-2 0-3 16,-5 4 0-16,-2 0 2 15,-1 2-3-15,-3 2 2 0,-3 4 0 16,-6 7-1-16,-4 5 0 0,-2 8 7 0,-7 3-9 16,-1 6 4-16,-2 5 3 15,-4 3-7-15,-2 5 4 0,-4 3 1 16,-4 2-5-16,-3 4 3 15,-1-2-4-15,0-3-7 0,2-7 4 0,4-5 8 16,6-6-4 0,7-4 3-16,5-4-1 0,9-6 0 0,6-6-2 15,2-3 2-15,2-2 0 16,7-7-6-16,0-1 5 0,5-2-2 15,2-2 6-15,0-3-3 0,4 0 0 0,3 0 0 16,1 0 4-16,0-1-4 16,4-2 0-16,-1-1 1 0,-2 1-1 15,3 0 0-15,-4 0-1 16,-3-1 0-16,-1 2 1 0,-2 0 0 0,-5 1-68 15,-4 1 7-15,-3 0-29 16,-3 0-43-16,-1 0 50 0,-4-3-37 16,-2 1-252-16,-3-3-245 15</inkml:trace>
  <inkml:trace contextRef="#ctx0" brushRef="#br0" timeOffset="169490.237">21499 14492 1098 0,'2'-7'0'0,"3"1"233"0,6-2-145 16,5-2-35-16,7 0 0 15,8 3 0-15,8-3-14 0,4 1-9 0,5 0 0 16,1 1-8-16,-2 0-8 16,-5-1-13-16,-6 2 10 0,-4 2-9 15,-6 0-4-15,-4 3 4 16,-4 2 0-16,-3 0-35 0,-5 0-18 0,-1 7-41 15,-6 0-65-15,-3 1 4 0,-1 0-61 16,-11-1-387-16</inkml:trace>
  <inkml:trace contextRef="#ctx0" brushRef="#br0" timeOffset="170020.238">20354 15168 985 0,'10'1'0'16,"4"-1"226"-16,4 0-124 16,6 0-28-16,6-1-7 0,8-1-10 15,9-1-9-15,10 1-15 16,8-1-5-16,8 0-3 0,8 1-5 0,7-1-5 15,8-1 2-15,8-1-5 0,4 2-4 16,2 2 0-16,0-4-5 16,-4 2-2-16,-4-1 4 0,-4 0-4 0,-9 3-2 15,-9 1 2-15,-11-2 3 16,-16 1-5-16,-19 0 2 0,-15 1 1 15,-12-1-2-15,-7 1 0 16,0 0 2-16,-6-3-2 0,-1 3-37 0,-3-3-15 16,-1 3-14-1,-5 0 9-15,2 0-7 0,-5 0-21 0,-6 0 26 16,-2-1-16-16,-9 2-42 0,-8 1-21 0,-6-1-123 15,-8-1-198 1</inkml:trace>
  <inkml:trace contextRef="#ctx0" brushRef="#br0" timeOffset="170370.238">20537 15441 999 0,'-10'3'0'0,"5"-3"202"15,0 1-148-15,1 0-21 0,4-1 2 16,0 0-15-16,5 2-17 16,8-2 1-16,10 0 22 0,9 0 6 0,14-4 8 15,9-3 12 1,13-1-4-16,16 2 2 0,12 0-5 0,10 1-6 15,7-2-13-15,1 3-9 0,-4-2-1 0,-7-2-3 16,-9 0-5 0,-11-2 6-16,-8-4-7 0,-10 3 2 0,-10-1 1 15,-8-3-5-15,-7 6-5 16,-7-1 0-16,-7 3 7 0,-8 2-7 15,-6 1 0-15,-7 1 0 16,-2-1-58-16,-3 1 11 0,0-2-11 0,-7 0-59 16,-4 1 5-16,-4 4-45 15,-7-1-74-15,-3 1-116 0</inkml:trace>
  <inkml:trace contextRef="#ctx0" brushRef="#br0" timeOffset="175520.245">18094 15434 435 0,'3'-7'0'0,"1"-1"244"0,-1 1-161 15,-1 2 35-15,-1-1-37 16,0 2-24-16,-1-3 1 0,2 1-8 0,-2 2 1 16,0 1 3-1,2 0-10-15,-2 2-4 0,0 1 10 0,0 0-12 16,0 0-12-16,0 0-7 15,0 0 1-15,0 0-2 0,0 0-5 16,0 0 3-16,0 0-1 0,0 0 0 0,0 0 5 16,0 0 2-16,-2 1-6 15,-2 2 1-15,-5 3-8 0,-3 4-8 16,-5 5 3-16,-2 4-2 15,-3 2-3-15,-2 3 2 0,0 1 2 0,-1 3-4 16,1 2 2-16,1 1 1 16,1 1-3-16,1 2 1 0,-2-3 1 15,2 5-2-15,4 0 2 16,0 0 0-16,3 4-2 0,-1-2 2 0,2 1 2 15,-1 3-4-15,6 2 2 0,-1 0 8 16,1 0-8-16,2-3 11 16,-1-2-7-16,2 0-6 0,1-3 2 0,3 2 14 15,-3-3-11 1,1-2 6-16,3-1-4 0,0-1-8 0,0 3 4 15,0-3 7-15,4-1-11 16,1 0 4-16,0-1 1 0,-2-3-4 16,3 1 2-16,0-3 1 15,-1 0-2-15,-2-2 0 0,3 1 2 0,-1-1-3 16,1-1 2-16,-2-1 1 0,0-7-3 15,0-1 2-15,1-2-1 16,-1-3 0-16,-3 0-52 0,2-2 6 0,-3-5-46 16,2 3-13-16,-2-2-50 15,0-1-113-15,-4 0-252 0</inkml:trace>
  <inkml:trace contextRef="#ctx0" brushRef="#br0" timeOffset="184650.258">18341 15801 873 0,'0'0'0'16,"-1"1"289"-16,-5 13-235 0,-4 18-49 0,-5 14 13 15,-5 17 8-15,-1 7-11 0,1 4-7 16,-2-2 2-16,-1-5-5 15,1-6-3-15,2-4 5 0,2-8-4 16,3-7-5-16,1-5 4 16,3-6 1-16,0-6-4 0,4-2 2 0,0-7 0 15,2-4-2-15,2-4-31 16,1-2-10-16,2-5-27 0,0 0-36 15,2-1-42-15,3-9-126 16,3-5-60-16</inkml:trace>
  <inkml:trace contextRef="#ctx0" brushRef="#br0" timeOffset="184920.258">18309 15894 675 0,'11'-28'0'0,"0"6"294"15,1 2-202-15,2 4-22 0,-1 3-11 0,-1 2-18 16,3 2-18-1,-2 6-9-15,3 3 4 0,1 3 2 0,-2 12-8 16,-1 7 5-16,-1 5 5 0,-5 4-5 0,-2 1-1 16,-4-1-1-1,-2-1-3-15,-8-3-7 0,-4-2 5 0,-4-2-4 16,-5-2-2-16,-3 1 1 15,-1-3-4-15,-1-3-2 0,1-1-10 16,3-3-30-16,4-5-34 16,3-2-5-16,8-5-43 0,0 0-161 0,5-5-193 15</inkml:trace>
  <inkml:trace contextRef="#ctx0" brushRef="#br0" timeOffset="186320.26">18604 15807 619 0,'6'-1'0'0,"1"1"335"0,0 1-230 16,3 7-23-16,0 3-12 0,-2 7-14 0,2 3-10 15,-2 5-16 1,-5-1-5-16,-1 0-7 0,-1 2-7 0,-1-4-3 15,0-2-3-15,-4-2 5 16,-1-3-1-16,-2 0-2 0,-2-2 1 16,0 1-4-16,-2-1-4 15,0-4 0-15,3 0 4 0,3-5-5 0,3-3-2 16,2-2-4-16,0 0-11 15,0 0 6-15,1-4 4 0,9-6-18 16,1-7 27-16,2-4-2 0,5-2-17 0,-3 1 3 16,2 1 4-16,-1 4 2 15,1 6 10-15,-2 5-1 0,-1 1 0 16,4 2-1-16,-2 0 1 15,4-1 0-15,0 0 0 0,0-2 1 0,-1 0-2 16,1-2 2 0,-4-1 1-16,0-2-2 0,-1-3 0 0,-3-1 3 15,2-3 0-15,-4 2 5 0,-4 0-1 0,-2 1 6 16,-2 3 0-1,-2 3 1-15,0 3 3 0,-3 0 0 0,-2 3-6 16,-3 2-7-16,-2 1-2 16,-2 6-2-16,-5 5 0 0,1 7 0 15,-1 4 1-15,0 3-2 16,4 2 1-16,3 2-1 0,4-2-2 0,2 0 4 15,3-4-2-15,1-3-23 16,0-2 9-16,3-6 4 0,0-2-6 16,1-3-1-16,1-2-8 0,0 0-8 0,1-3 11 15,2-2 6-15,1 0 3 16,3-3 9-16,2-6-2 0,1-3-3 15,2-1 6-15,2-5-2 16,0 0-2-16,0-2 8 0,2-3 0 0,-1-1-6 16,1 1 9-1,-3 1-1-15,-1 4-2 0,0 6 0 0,-5 4 23 16,0 4-4-16,-2 4-1 15,-1 7 0-15,0 5 0 0,-2 8 1 16,-1 3-3-16,-2 5-8 0,-1 0-3 0,0-2-2 16,-3-1-4-16,-1-2 2 15,-6-3 4-15,-4-4-8 0,-1-3 2 16,-2-2 4-16,0-1-6 15,-2-4-13-15,5 1-7 0,0-3-19 0,3 0 1 16,3-2-26-16,3-2-53 16,2 0 47-16,2 0-47 0,4-2 5 15,2-1 114-15,4-2 2 0,3-2-2 0,3 0 2 16,2-3 3-16,1 1 19 15,3-3 25-15,1 1 11 0,0-1 4 16,3-4-10-16,-2 2-15 16,-1-4 15-16,0-1-25 0,-4 0-5 0,-2-3 3 15,-4 2 0 1,-3 3-3-16,-7 0 2 0,-3 5-4 0,-2 5-2 15,0 0-5-15,0 5-5 16,-4 1-3-16,-2 1-5 0,-2 7 4 16,-6 10-6-16,-1 5-1 0,-3 5 3 0,0 3 0 15,3 0-2-15,2 0 1 16,4-2 0-16,4-3-34 0,4-4 19 15,0-6 3-15,1-3 0 16,4-5 3-16,2-1-6 0,4-2-9 0,1-3-5 16,2-1-2-16,2-1-8 15,1-4-1-15,1-1 3 0,-2-4-10 16,2 1 4-16,0 0 22 15,0-3-34-15,1 1 30 0,-2 0 25 0,1-1 0 16,1 0 0-16,-2 3 20 0,-3 4 45 16,-7 2 0-16,-2 3-8 15,-3 3-9-15,0 6-6 0,0 4 3 0,-1 1-27 16,0 3-7-1,-4-3-7-15,-2-1-2 0,0-1 4 0,-1-3 3 16,-2-1 2-16,4-1 8 16,0-1-4-16,2-4 1 0,3 0-5 15,0-2-8-15,0 0-4 0,0 0 2 0,0 0-2 16,0 0-30-16,0-3 3 15,7-2-9-15,0-5 35 0,6-2 0 16,1-2-10-16,1-5 2 16,5-1 11-16,0-6-2 0,4-1-2 0,3-4 4 15,0 4 0-15,-1 1 8 16,-4 4 5-16,-4 9-2 0,-3 6 11 15,-8 5-11-15,0 2 1 16,-1 11-1-16,-1 6 0 0,-3 8 9 0,-2 4 1 16,0 2-11-16,-9-2-5 0,1-2-4 15,-2-5 2-15,-1-3 3 16,5-4-12-16,-1-2 8 0,1-3-6 0,3-2-50 15,1 1 7 1,2-3-40-16,0-4-79 0,0-2-111 0,2 0-136 16</inkml:trace>
  <inkml:trace contextRef="#ctx0" brushRef="#br0" timeOffset="186770.261">20027 15899 568 0,'10'-14'0'15,"-3"6"373"-15,-4 1-263 0,-3 4 8 0,0 3-34 16,0 0-20-16,-7 8-26 15,-6 8-28-15,-5 6-6 0,-2 6 10 16,1 2 4-16,5 0-5 16,2 0-10-16,4-3 4 0,6 0-5 0,-2-6-4 15,4-1 4-15,0-4-1 0,4 0-2 16,0-3-2-16,1-1 2 15,2-1-33-15,0-4 18 0,3-2-6 0,1-3-1 16,4-2 15 0,3-2-4-16,4-8-1 0,4 0 15 0,0-6-2 15,4-1 0-15,-3-5-3 16,0-3 2-16,0-4 1 0,-4-4 0 15,-1 0 3-15,-2-3-4 16,-5 2 1-16,-5 4 0 0,-4 3 1 0,-2 8-1 16,-4 6 4-16,-4 6 5 0,-6 5 8 15,-4 3-8-15,-3 14-9 16,-6 12 0-16,1 6 11 0,-1 4-6 0,3 5 7 15,7-4 1-15,3-1 1 16,3-5 1-16,1-4-2 0,4-1-5 16,0-6-1-16,2-3-5 15,2-1-3-15,2-5 2 0,3 0 0 0,0-6-1 16,3-2-18-1,0-2-19-15,4-2-34 0,4-7-19 0,0-6-121 16,3-6-518-16</inkml:trace>
  <inkml:trace contextRef="#ctx0" brushRef="#br0" timeOffset="187880.263">20654 15995 881 0,'-3'-7'0'0,"-4"2"287"16,2 2-218-16,-1 3-30 0,-2 0-6 0,-1 8-15 15,-3 5-9-15,0 6 1 16,1 5 7-16,0 0-2 0,4-1 0 15,2 2 1-15,5-5-3 16,0 1-7-16,4-2-2 0,5-4-1 0,3 2-4 16,1-5 2-1,2-2-1-15,-1-5 0 0,-1-4-11 0,0-1 5 16,-4-1-1-16,-2-7 12 15,1-1-5-15,-5-6 0 0,1-2 0 16,-2-4 5-16,-1-2-4 0,2-3 9 0,1-2-3 16,1-2-4-16,0-1 4 15,6-1-3-15,-1 3-6 0,2 4 4 16,2 0 1-16,1 3-3 15,1 0 0-15,3 1 3 0,0 1-4 0,1 0 0 16,0 1 1-16,-2 2 0 16,-5 0 0-16,-3 7 3 0,-3 2-5 15,-4 5 4-15,-2 3-2 0,-1 0 0 0,0 7-1 16,0 11-3-16,-4 12 7 15,-6 15 2-15,-4 9-2 0,-4 9-3 16,-5 5 0-16,-2 5 1 16,-3 4-8-16,-2 1-4 0,-1-3-16 0,1-5-2 15,0-5 6 1,4-5-5-16,2-6 2 0,4-1 5 0,3-5 4 15,5-9 6-15,8-5-14 16,4-10-32-16,4-11-18 0,7-4 18 16,3-9 36-16,2 0 9 0,2-6 4 0,-1-5 10 15,0-5 4-15,-1-7 17 16,2-4 16-16,-2-4-4 0,-2-5-7 15,-1 3-14-15,-4-2-15 16,-2 4 2-16,-2 4 6 0,-2 4-9 0,-1 2-94 16,-1 2-93-16,-1-3-690 15</inkml:trace>
  <inkml:trace contextRef="#ctx0" brushRef="#br0" timeOffset="188380.263">21151 16143 1063 0,'13'-23'0'0,"5"-5"173"16,-1-1-127-16,3-4-24 0,1-2 0 15,1-4 4-15,-1-5-6 0,-2-3 4 0,-4-5 1 16,-3 0 3-16,-3-2 0 15,0 2-6-15,-2 5-2 0,-3 5 5 16,0 12-7-16,-2 13-1 16,-2 6 1-16,0 10-1 0,0 3-10 0,-4 16-4 15,-8 17-5-15,-8 19-1 16,-7 14 6-16,-3 9 0 0,-2-1-20 15,-3-2 1-15,8-7-6 16,3-9 4-16,8-7 16 0,8-11-2 0,5-7-15 16,3-5 8-16,8-5 1 0,5-4-3 15,1-7-1-15,2-4-10 16,6-6-12-16,-1-2 8 0,3-4-4 0,0-7-8 15,-1-1 20 1,0-2 5-16,1-6 7 0,0-1 11 0,-1-5-2 16,-1-3-1-16,0-6 0 15,-7 0 9-15,-3 5 5 0,-5 6 8 16,-3 9 3-16,-2 9 13 15,-2 5 6-15,0 1-12 0,0 6-20 0,-5 11-11 16,-2 7 2-16,-1 5-3 0,-1-1 0 16,6-5-29-16,-1-3-15 15,1-3-1-15,3-5-11 0,0 0-26 0,0-4-12 16,0-3-39-16,2-5-147 15,1 0-79-15</inkml:trace>
  <inkml:trace contextRef="#ctx0" brushRef="#br0" timeOffset="188520.263">21544 15754 661 0,'4'-6'0'0,"2"4"101"0,0 1-57 0,3 1-37 15,-1 1-14-15,-1 6-218 16</inkml:trace>
  <inkml:trace contextRef="#ctx0" brushRef="#br0" timeOffset="189650.265">21730 16007 970 0,'-7'-12'0'0,"0"0"283"16,-3-1-202-16,2 4-18 15,-1 2-7-15,2 4-13 0,0 2-7 0,-1 3-10 16,-2 8-11-1,0 7-1-15,-2 4-13 0,0 1 4 0,2 2-3 16,2 0-4-16,-1-3-42 0,5-3-6 0,2-3-5 16,0-5 25-1,2-1 10-15,0-4-9 0,2 0 7 0,1-1-7 16,2-4 3-16,3 0 19 15,1-1 5-15,3-5-5 0,-1-2 7 16,4 0 0-16,-4-2-14 16,-1 2 16-16,-2-1-1 0,0 1-2 0,-3 3 2 15,-1 3 1-15,-2 1-2 0,-2 1 0 16,1 6 10-16,-1 6 21 15,-2 8 1-15,-3 6-17 0,-7 6-11 0,-2 8 3 16,-2 4-5-16,-5 4-4 16,0 3 4-16,-3-1 2 0,-1-2-5 15,1-1 2-15,-1-3-2 16,0-3-16-16,0-2 12 0,2-3-7 0,-1-5-5 15,1-1 0 1,1-7 4-16,1-10-11 0,2-4 20 0,4-8 4 16,3-1 0-16,3-5 0 0,1-7 4 0,4 0 1 15,1-7 4 1,3 0-6-16,7-6-6 0,4-4 4 0,5 0-2 15,0-8-7-15,8-3 6 16,4-7 1-16,4-8 2 0,6-4 4 16,5-4 2-16,3-3-2 15,4 3 4-15,2 3-3 0,1 3 9 0,2 3 2 16,-3 4-5-16,-5 2-6 15,-4 3-3-15,-5 2 0 0,-7 2-4 16,-5 5 2-16,-8 1 3 0,-7 7-3 0,-6 9 7 16,-5 4 14-16,-2 10 15 15,-7 2-8-15,-4 5-16 0,-7 16-11 16,-8 11 1-16,-2 17-2 15,-4 6-2-15,3 4 1 0,4 3 1 0,5-5-2 16,8-4-27 0,3-4 10-16,5-10-8 0,3-4 14 0,2-5-13 15,1-4-14-15,0-8 21 0,1-3 7 0,1-4-5 16,0-3 4-1,3-3-13-15,2-2-21 0,2-3 21 0,3-4 9 16,2-6-6-16,3-3 3 16,3-1 14-16,2-2 1 0,0-1 6 15,0 1 0-15,-3 3 2 16,-3 5 26-16,-5 7 12 0,-2 4 0 0,-2 2-4 15,0 10-6-15,-2 5 9 16,3 3-15-16,0-3-17 0,0 0-6 16,-1-1 1-16,0-6-5 0,-1-2-1 0,-1-3-2 15,0-4-2-15,0-1 1 16,-3 0 6-16,2-9-2 0,0-2-5 15,1-3 6-15,2 0 0 16,0-1-21-16,3-1 8 0,0-4 4 0,3-4-1 16,3-2 9-1,0-6 0-15,5-2-1 0,-2-9 3 0,1-3 0 16,0-3 0-16,-2-1 8 15,-1 2 9-15,0 4 3 0,-3 7-4 16,-4 10-5-16,-3 12 0 0,-4 11 4 0,-3 4-6 16,0 10-7-16,0 12 2 15,-7 9 18-15,-6 10-8 0,-5 9-6 16,-4 4-4-16,-1 2-2 15,0-1 4-15,3-1-6 0,5-8-2 0,2-4 2 16,5-7 3-16,8-6-5 16,0-4-6-16,0-4-15 0,5-4-24 15,-1-7-2-15,2-1-5 0,2-6-16 0,2-3 8 16,2 0-30-16,2-5-68 15,0-6-102-15,0-5-163 0</inkml:trace>
  <inkml:trace contextRef="#ctx0" brushRef="#br0" timeOffset="189800.265">22156 15937 847 0,'0'1'0'0,"1"3"247"16,11 1-137-16,3-3-42 0,4-2-26 0,4 0-22 15,2-2-16-15,2-5 0 16,1 0-8-16,-1-3-80 0,2 0-47 15,-3-4-212-15</inkml:trace>
  <inkml:trace contextRef="#ctx0" brushRef="#br0" timeOffset="190550.266">22498 16004 810 0,'1'3'0'0,"1"1"276"16,2 0-175-16,3 0-31 0,5 2-16 0,7-2-1 15,2-1-7 1,7 0-13-16,4-2 1 0,1-1-4 0,5 0 0 16,4 0-2-16,-1 0-4 15,0 0-9-15,0-4-11 0,-5 1 3 16,-1-2-5-16,-5 1-3 15,-3 3-1-15,-8 1-16 0,-5-1-15 0,-7 0-5 16,-2 0-17-16,-3 0-20 0,-2 1 10 16,0-3 6-16,-2 1-6 15,-4-5-29-15,-5 1 9 0,1-1 15 0,-4-2 23 16,-1-2-16-16,-1 1 11 15,2-1 49-15,-1-1 4 0,2 3 0 16,3 0 38-16,1 3 21 16,3 1 12-16,4 3-7 0,2 0-1 0,0 0-4 15,0 1-30-15,3-1-14 0,4 2-6 16,3 0 10-16,3 0 10 15,2 0-8-15,-1 5-10 0,7 4-6 0,-1 3-3 16,-1-4 3 0,-1 3-4-16,-5-3 1 0,-3 1 8 0,-2 0-3 15,-5 0 7-15,-3 0 1 16,0 3 8-16,-5 3 1 0,-2 1-14 15,0 2-6-15,-3-1-5 16,2 0 0-16,-2-2 0 0,-1-2-21 0,0 0 3 16,-3-1-11-16,0-4-26 0,-1-1 1 15,1-3-27-15,0 0-104 16,-3-3-174-16</inkml:trace>
  <inkml:trace contextRef="#ctx0" brushRef="#br0" timeOffset="191280.267">23496 15660 880 0,'2'-1'0'0,"-1"0"341"15,-1 1-219-15,0 3-47 0,-7 5-39 16,-5 6-10-16,-2 4-5 16,-4 1-2-16,2-1-3 0,0-2-8 0,2 3 1 15,-2-5-7-15,3-1-4 0,-1-2 4 16,2-3-3-16,5-1-16 15,3-4 4-15,3 1-14 0,1 0-24 0,2-3 25 16,3 1 8-16,5-2 1 16,2-2 14-16,3-7 1 0,1-4-3 15,0-3 8-15,-1-2-2 16,-1-3-2-16,0-3 2 0,-2 4 8 0,-3 0 7 15,-3 3 8 1,-2 8 0-16,-3 4-2 0,0 5 1 0,-1 0-8 16,1 5-13-16,-1 10-2 0,-3 7 0 0,-3 7 11 15,-4 7-1 1,0 4-6-16,0-1-6 0,-3 5 4 0,3-3 2 15,-2 2-6-15,0-1 4 16,0-2 1-16,0-1-4 0,0-4-9 16,0-1-4-16,1-5-18 15,1 2-9-15,0-2-15 0,1-2-9 0,2-3 11 16,0-5 11-16,2-5 22 15,2-4 12-15,-2-2 2 0,0-3 5 16,-3-1 3-16,-2-1 0 0,-1-3-2 0,-3-1 2 16,-1-1 9-16,-3-1-12 15,2-3 4-15,1 3 1 0,2-2-5 16,4 1 4-16,4 1-1 15,4 1-1-15,1 2 16 0,0 0-2 0,0-3 3 16,1 2-3 0,4 0-14-16,0-1 0 0,3 2 29 0,0 0-18 15,2 2-4-15,2 0 4 0,1 2-6 0,7-2-2 16,-2-1 6-1,3 0 6-15,3-1-1 0,3 0 5 0,1 0-3 16,2-1-2-16,-2-3 1 16,-3 1-7-16,-4-2-10 0,-3 1 4 15,-7 1 4-15,-5 1-7 16,-5 0-46-16,-1-1-13 0,0 0-33 0,-1-1-63 15,-4 1-138-15,-5-1-433 16</inkml:trace>
  <inkml:trace contextRef="#ctx0" brushRef="#br0" timeOffset="194230.271">18297 17040 750 0,'1'-14'0'0,"-1"-1"309"15,0-2-217-15,-4 0-24 0,-4 1 6 0,-2 1-17 16,-2 5-9-16,-5 3 0 15,-1 7-19-15,-5 0-11 0,-1 12-12 16,-1 8 8-16,1 6-8 16,1 3-4-16,5 3 2 0,5 0-2 0,1-1-3 15,5-5 2 1,3-2 0-16,4-7-2 0,0-5 2 0,6 0-2 15,0-5-29-15,5-3 14 16,0-2-2-16,5-2-15 0,3-6 4 16,1-5-7-16,1-1-15 0,2-5 20 0,-4 2 8 15,-2-2 10-15,-1 0 15 16,-4 1-1-16,-1-4-2 0,-3 1 2 15,0-1 18-15,-3 1-1 16,-1 3 2-16,-1 5-7 0,-3 7 4 0,0 2 8 16,0 2-17-16,0 6-3 15,-1 7-9-15,-3 8 8 0,1 2-1 16,-1 2-2-16,2-2 5 15,2-4-7-15,1-2 1 0,2-5-1 0,2 0-1 16,4-3 4-16,1-3-1 0,0-2-1 16,5-4 0-16,2 0-1 15,0-5-17-15,4-4 5 0,0 1-2 0,-1-6-1 16,1-8 15-1,-1 3-3-15,3-3-5 0,-4 0 1 0,0 3 4 16,-2-12 0-16,-2-1 7 16,0-7-4-16,-2-1-1 0,1-1 4 15,-4-1 10-15,-1 0 8 0,-4 7 3 0,-4 10 2 16,-1 8-1-16,0 11 7 15,0 5-9-15,0 7-17 0,-1 17-2 16,-6 10 6-16,-3 10 3 16,-2 3-3-16,0 0-7 0,-2-1-2 0,1-3 0 15,-2-4 4-15,1-7-3 16,3-3 1-16,-2-7-3 0,3-3-11 15,3-3-9-15,1-5 1 16,4-3-1-16,2-5 2 0,0 0-8 0,1-2-25 16,5-2 2-16,-1-4 37 0,6-5-2 15,4 0 6-15,0-4-1 16,3-4 2-16,1 0 8 0,1-6 0 0,0-1-2 15,3-1 3 1,-1-2 0-16,-1 4 0 0,0 7 10 0,-4 6 2 16,-4 7-1-16,0 6 1 15,-5 9-4-15,-2 3 3 0,0 9 4 16,-6 4 1-16,0 3-2 15,-3 1-6-15,-2-3-4 0,-2-4-2 0,-2-2 3 16,-3-1 0-16,-3 0-1 0,-1-5 1 16,-3 2-6-16,2-6 0 15,-1 1-24-15,0-5-4 0,3-1-11 0,2-1-10 16,2-1-42-16,3-4-138 15,5-2-181-15</inkml:trace>
  <inkml:trace contextRef="#ctx0" brushRef="#br0" timeOffset="195230.273">19020 16879 1025 0,'0'-3'0'16,"-3"1"276"-16,-4-1-191 0,-4 3-41 15,-3 0-24-15,-1 8-8 16,1 6-3-16,-1 1-5 0,1 1-5 0,0 1 2 16,5 0 1-16,1-5-3 0,4 0 2 15,1-2 0-15,3 0-3 16,0 2 3-16,0-1 0 0,2 0-2 0,1 1 1 15,3 2-1-15,0-3-27 16,1 2-4-16,0-3-2 0,-3-2 7 16,0-1 15-16,-4-2 6 15,0-1 1-15,-4 4 10 0,-8-3-2 0,-3 2-1 16,-4 0 5-1,-5 0-5-15,0-2-4 0,0 0 2 0,-1 0 0 16,2-3 0-16,3 2-22 0,5-2-26 0,6 0-29 16,5-1 7-1,4-1-10-15,8-2-62 0,5-6 8 0,3 0 48 16,5-3-67-16,2 0 26 15,1 0 31-15,2 2 55 0,0 0 42 16,3 1 4-16,-2-1 63 16,2 2 7-16,1-1 33 0,-3-1 41 0,2 1-28 15,-3 0 17-15,-5-1-41 0,-2 0-30 16,-4-1-21-16,-3-1-8 15,1 0-5-15,-5 1-11 0,-1-2-1 0,-7 0-1 16,0 0 9-16,-4 3 7 16,-7 1-4-16,1 4-5 0,-5 2-6 15,-1 2-9-15,2 6 1 16,-2 6-7-16,1 5 2 0,1 3-6 0,1 2-4 15,1 2 4 1,3 0-1-16,2-2-2 0,0-1 1 0,3-1 0 16,1-5 0-16,3 1-5 0,1-1 5 0,5-7-12 15,1-1 8 1,4-4-1-16,3-3-1 0,3 1 5 0,1-1-9 15,2-2-16-15,-2-3 1 16,0-4-2-16,0 1-3 0,-2-4 10 16,2 0 13-16,-2-1 2 15,1-1 8-15,-1 0-2 0,0 2-2 0,-1-1 2 16,-4 4 5-16,-3 2 0 15,-3 2 2-15,-2 5-3 0,-3 3-4 16,0 6 17-16,0 8 3 0,-5-1-9 0,-1 5-6 16,0-3 0-16,-1-3 0 15,3-1 0-15,-2-2-3 0,0-6-1 16,2 1 7-16,0-3-7 15,3-2-2-15,0-1 0 0,0 0 7 0,1-1-9 16,0 1-35 0,0-1-5-16,0 0-4 0,0 0 5 0,4-3 15 15,3-4 14-15,2-5 11 0,2 0-1 0,1-3-2 16,3-2 7-1,3-2-5-15,1-2 2 0,5 1 0 0,-2-3 0 16,-1 5-1-16,-3 6 0 16,-5 7 1-16,0 5 0 0,-2 0 11 15,-2 8 1-15,-1 4-1 16,-1 6-1-16,-1 4-4 0,-3-2 12 0,-2 2-10 15,-1 0-4-15,-7-3-1 16,1 1 7-16,-5-4-4 0,1-3-3 16,1-2 2-16,1-1-10 0,4-1-20 0,0-3-10 15,4-4-31-15,0-2-121 16,0 0-151-16</inkml:trace>
  <inkml:trace contextRef="#ctx0" brushRef="#br0" timeOffset="195670.273">19739 16977 725 0,'8'-8'0'16,"-4"3"294"-16,-2 2-178 0,-2 3-35 0,0 2-35 16,-4 8-33-16,-4 7-4 15,-5 8 0-15,-2 2-3 0,-2 3-1 16,-1-1-1-16,4-2-1 15,-2-3 1-15,7 0 1 0,1-5-8 0,4 1 6 16,4-2 2-16,0-2-6 16,3-2 2-16,4-7-2 0,0 3-10 15,5-3-1-15,2-1-13 0,2 0-16 0,7-3 17 16,2-3 1-16,2-4-53 15,3-1 71-15,2-4 4 0,-1 0 1 16,0-5 0-16,0-3 3 16,-6-5-5-16,-2-1 4 0,-4-6 2 0,-5 1 3 15,-5 1 0 1,-2 0-4-16,-5 8-1 0,-2 4 11 0,0 6 5 15,0 9 5-15,-6 0 1 16,-2 11-18-16,-7 5-3 0,-1 6 4 16,-3 4-2-16,2 1-1 0,1 4 3 0,1-4-1 15,4-1-3-15,2-3 8 16,6-7-8-16,1-1-5 0,2-3 4 15,4-3-2-15,1 1 0 16,3-3-69-16,2-3 6 0,1-4-84 0,4 0-179 16</inkml:trace>
  <inkml:trace contextRef="#ctx0" brushRef="#br0" timeOffset="196600.275">20613 17109 961 0,'-9'-3'0'0,"0"-3"214"15,-3 6-141-15,0 0-24 0,-3 11 4 0,-2 13-17 16,-1 5-20-16,0 9-5 0,3-1-4 16,4 2 4-16,5-1-6 15,6-4 3-15,0-5-5 0,5-6-6 0,4-2 6 16,2-1-1-16,4 0-4 15,1-2 4-15,2-13 0 0,1-10-2 16,2-13 0-16,-2-7 6 16,-1 2-6-16,-3 3 0 0,-5 2-2 0,-4-1-9 15,-3-1 17-15,-3-2-6 0,-2-4 0 16,-2-3 0-16,-6 1 3 15,2 1-4-15,-3 4 2 0,5 1-2 0,2 4-2 16,4-2 5 0,4 5-2-16,7-2 0 0,10-1-9 0,6 3 9 15,5-4 0-15,2 2-8 16,2 1-9-16,-3 0-2 0,-5-1 20 15,-3 2 0-15,-7-2-2 16,-2 2 1-16,-3-1 6 0,-5 1 15 0,0 3-3 16,-3 6-4-16,-3 1-8 0,-1 4-2 15,-1 1-5-15,1 3-4 16,-1 14 3-16,-1 14 4 0,-6 13 0 0,-5 11-2 15,-6 9 8-15,-3 0-10 16,-3 8 4-16,-1-3 2 0,0 2-5 16,0 3-1-16,4-4-15 15,1-6-28-15,2-7-7 0,5-7 0 0,4-8-7 16,6-8-1-1,3-7 14-15,6-11 34 0,6-6 14 0,1-5-1 16,2-5-2-16,2-7 2 0,0-5 4 0,0-6-2 16,-1-3 3-1,-2-2-5-15,-4-6-2 0,-5 2-2 0,-1-5 0 16,-4-3 0-16,0 4 1 15,-5 0-2-15,-2-3-28 0,0 2-24 16,1 0-113-16,-1 4-263 16</inkml:trace>
  <inkml:trace contextRef="#ctx0" brushRef="#br0" timeOffset="197130.276">21199 17304 776 0,'7'-17'0'0,"3"-2"209"0,3-3-132 16,-2-1-20-16,1 1-15 0,0-1 0 0,1-1-1 15,0-1 0 1,-1-1-6-16,-1 0 17 0,-1-4-16 0,0-3-5 15,0 3-9-15,-2 0-6 16,-6 7-5-16,-1 5 4 0,-1 8 1 16,0 5-5-16,0 2-4 15,-6 6 1-15,-5 15-7 0,-9 12-2 0,-5 14 1 16,-3 4 1-16,2 3-2 15,4 0-14-15,5-8 3 0,6-2 3 16,0 0 9-16,8-13 0 0,1-2 0 0,2-8-16 16,6-5 1-16,1 2-7 15,3-4 7-15,3-1-11 0,-1-7-23 16,7-1 11-16,-2-2-2 15,2-6-23-15,3-5 2 0,1-1 8 0,0 0 20 16,-1-2 29 0,1 2 5-16,-2-6-2 0,-1-1 2 0,-2-5 16 15,-6-3 9-15,-2 6 2 0,-4 1 0 0,-4 8 3 16,-1 5 3-1,1 3 0-15,-2-2-11 0,0 6-16 0,-1 15-11 16,-2 7 4-16,-2 10 0 16,3-9 6-16,0 2-8 0,1-4-25 15,1-4-12-15,0-5-12 16,3-4-27-16,3-1-19 0,0-4-112 0,1 0 77 15,2-3-9-15,0-1-83 16</inkml:trace>
  <inkml:trace contextRef="#ctx0" brushRef="#br0" timeOffset="197270.276">21643 16962 772 0,'0'-11'0'0,"5"1"121"0,1 5-115 0,2 3-12 16,1 2-170-16,-5 0-73 15</inkml:trace>
  <inkml:trace contextRef="#ctx0" brushRef="#br0" timeOffset="198400.277">21816 17188 900 0,'-7'-17'0'0,"-5"5"250"0,-2 0-162 16,-2 5-20-16,-3 3-13 15,1 4-12-15,1 0-14 0,0 11-18 16,-1 6-6-16,1 2-3 16,2 4-4-16,5-3 0 0,5-2 1 0,3-4-63 15,2-2 28 1,1-2 17-16,4-5 10 0,3 0 9 0,0-5 0 15,4 0-6-15,0 0 1 16,2-4 2-16,3-1-4 0,2 1 3 16,-1-3-6-16,2 2-6 0,-3-2 12 0,-1 3 1 15,-3-1-1-15,-3 2 8 16,-2 1-4-16,-5 0 0 0,-1 2 0 15,-2 4 2-15,-2 4-2 16,-5 11 0-16,-2 9 30 0,-3 2-26 0,0 16 2 16,-1 13-3-16,-2 0-4 15,0 11-7-15,-3-4-33 0,-2-6-59 16,1-3-8-16,0-7-3 15,-3-7-57-15,0-7 141 0,-3-4 28 0,0-7 0 16,0-4 15-16,2-6 17 0,3-6 40 16,1-3-13-16,3-4-9 15,3-2-20-15,1-1 5 0,3-8-8 0,2-2-21 16,3-4 1-1,2-3-4-15,2-4-2 0,3-7 1 0,5-3 12 16,3-8 2-16,5-6 11 16,6-7-1-16,3-2-2 0,7-5-5 15,3-7-9-15,5 3-10 0,5 0 7 0,4 11 0 16,2 10 4-16,1 6 8 15,0 3-1-15,-1-2 7 0,-4 4 2 16,-4-2 1-16,-5 1-3 16,-8-1-7-16,-5-4-4 0,-7 3-3 0,-3 2 0 15,-5 8-3-15,-7 6 1 16,-3 3 1-16,0 10-3 0,-3 0-3 15,-5 5 0-15,-2 1-5 16,-2 4 0-16,-5 9-5 0,0 8 5 0,0 9-5 16,0 7 7-16,1 9-2 0,4 3 0 15,2 1 0-15,2-5 0 16,3-4 0-16,2-5-39 0,-2-6 21 0,4-3 1 15,-3-6 11 1,2-9 3-16,2-2 0 0,-1-7 6 0,1-2-5 16,0-1-18-16,0 0 10 15,1-1-10-15,6-10-20 0,5-3 22 16,1 0-9-16,3-2-20 15,-1 0 20-15,2-6 8 0,3-2 7 0,-2 1 13 16,-1 5-2-16,-4 10-1 0,-4 3 3 16,-2 5 10-16,-2 3 3 15,-1 7-2-15,-1 5 2 0,2 1-15 0,1 4 2 16,-2-2 5-16,2-8-8 15,1 3 3-15,0-4-2 0,-1-6-1 16,2 4 4-16,-1-5 1 16,-1-2-4-16,1 0 2 0,0-2 12 0,1-8-9 15,0 3 3-15,-1-3-6 0,0-5-2 16,1-4 2-16,-1 0 0 15,3-4-2-15,0-5 1 0,0 3 0 0,3-8 0 16,-2 2 0 0,4-6 7-16,1-2 2 0,-2 2 5 0,1 4-1 15,-5 9-3-15,-3 9 3 16,-4 8 2-16,-3 7-6 0,0 5-5 15,-3 12-5-15,-7 12 2 16,-2 12 6-16,-4 4-5 0,2 2-1 0,-2 4 3 16,2-5-3-16,1-2 0 0,4-6 5 15,2-5-3-15,4-10-6 16,3 0 6-16,0-5-6 0,3-3-14 0,2-1-2 15,3-6-12-15,1-3-27 16,3-4-25-16,0-1-80 0,-2-5-282 16</inkml:trace>
  <inkml:trace contextRef="#ctx0" brushRef="#br0" timeOffset="198550.277">22318 17132 745 0,'-2'0'0'0,"2"0"243"0,3 3-207 0,7 2-8 16,6-3-17-16,4 1-3 15,2-2-8-15,-1-1 0 0,1 0-148 16,-1-4-49-16,3 0-188 16</inkml:trace>
  <inkml:trace contextRef="#ctx0" brushRef="#br0" timeOffset="199030.278">22653 17152 1056 0,'4'-3'0'16,"3"1"136"-16,3-4-64 0,3 3-36 0,1 0-15 16,1 1 8-16,2 0-10 0,0 1-2 0,1 1-3 15,1 0 4 1,2 1 1-16,0 1-14 0,3 2-1 0,-3-4 0 15,0 0-5-15,-3-2 2 16,0-4 2-16,-5 1-4 0,-3-3-26 16,-6 1 7-16,-3-1-3 15,-1 1 11-15,0 2-3 0,-7-5-1 0,-3 2 11 16,-1-1 1-16,-1-1 1 15,1 2 5-15,1 3-1 0,0-1-2 16,6 2 2-16,0-2 5 0,2 2 5 0,2 1 5 16,0 1 2-16,2 2-4 15,3 0-3-15,0 0-1 0,0 4-5 16,6 3 0-16,-5 1-4 15,4 4-2-15,0 4 2 0,-2 0 2 0,3 3-5 16,-4 1 4 0,0-3-1-16,-1-1-1 0,-3-1 0 0,-3 0 4 15,-3 0-5-15,-3 2 2 0,-3-7 7 0,0-1-12 16,-6 2 3-1,2-3-5-15,0 4-6 0,0-4-4 0,1-1-19 16,-1 1-23-16,1-5-5 16,3 3-36-16,-1-5-80 0,2-1-170 15</inkml:trace>
  <inkml:trace contextRef="#ctx0" brushRef="#br0" timeOffset="199500.279">23212 17045 935 0,'4'-4'0'16,"-1"3"169"-16,0-3-69 0,-3 4-34 0,0 6-18 16,-8 10-15-16,-4 10 18 15,-6 5-18-15,-7 6-11 0,1 2 6 16,1-1 2-16,8-6-11 15,6-1-11-15,5-2-5 0,4-7-5 0,1 3 4 16,6-6 1-16,2-7-3 16,4 0 0-16,2-6 2 0,0-3-2 15,3 2 0-15,1-4 1 0,-1-4-1 0,-1-1-3 16,-1-7 4-16,-1 1-2 15,-1-4 2-15,-4-5 2 0,1-1-5 16,0-5 4-16,-1-1-1 16,-1-5-2-16,-1-3 1 0,-2 0-1 0,-5 5-6 15,-1 3 10 1,-7 2-4-16,-3 7 0 0,-4 2 2 0,-3 5-2 15,-1 1-34-15,-1 4-15 16,3 3-43-16,6 1-58 0,2 0-19 16,2 1-152-16</inkml:trace>
  <inkml:trace contextRef="#ctx0" brushRef="#br0" timeOffset="200330.28">23761 15473 456 0,'-11'-18'0'0,"-3"0"267"16,7 6-158-16,2 3 8 15,3 2-41-15,1 4-7 0,1 2-18 16,0 1-4-16,0 0-17 16,0 0-4-16,1 7-12 0,5 6-7 0,2 7 36 15,6 12-4-15,0 7-1 0,1 7 11 16,1 8-2-16,0 8-8 15,5 1-6-15,1 4 3 0,7 0-1 0,-1 2-6 16,1 2-2 0,-2 1 1-16,-3 1-10 0,-6-3 1 0,-9 2-8 15,-6-1-3-15,-5 1 0 16,-6 3-2-16,-8 3-8 0,-4 7 4 15,-2 3 8-15,-1-3-13 16,0-3 6-16,1-4 0 0,0-10-5 0,1 0 3 16,-2-3-2-16,-1-6-12 0,-4-2 2 15,1 1-6-15,-4 0-18 16,-3-5-4-16,-2-7-12 0,-3-7-34 0,-4-2-20 15,-2-3-41-15,0-5-87 16,-3-5-234-16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31:37.6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2403 5017 516 0,'-12'3'0'0,"0"2"139"15,-3 2-96 1,1 1 13-16,-4 1-18 0,1 0-20 0,0-1-3 16,3 1 0-16,1-1-12 15,2-4-2-15,2-1 8 0,-2-1 14 16,3-2 3-16,1 0 2 0,-3 0 1 0,1 0 3 15,-2-2-13-15,0 2 0 16,1 0-1-16,-1 2-3 0,1 5 1 16,0-3 0-16,-3 0 7 15,2-1 1-15,4 1-4 0,-3-2 2 0,0 1-10 16,-1-1-9-16,2-2 2 15,-2 3-2-15,2-2 3 0,0 1 1 16,-2 0-3-16,0 0-7 0,0 3 4 0,-1-3 1 16,3 3-4-16,-1-1 4 15,-1-1-1-15,3 1-2 0,-2-1 2 16,2 2 4-16,0-2-8 15,0 2 6-15,1-1 2 0,0 0-3 0,1 0 5 16,0 1-2 0,1 1-2-16,1-1 12 0,-2-2-2 0,3 1-7 15,0 0 2-15,1 3-7 16,2-1-2-16,-2 2 1 0,2 4 0 0,0-3 0 15,0 2 0-15,0 1 1 0,0 0-3 16,1 2 4-16,0-2 1 16,-1 1-2-16,0 1 7 0,0 2 2 0,0 2-6 15,0 1 12 1,-2 0-8-16,0-1 0 0,2 3 2 0,-2 1-5 15,2-3-1-15,0 0 3 16,0-1-7-16,2 1 0 0,-2-2 0 16,0 3 8-16,0-1-10 15,0 2 4-15,0 6 3 0,0 0 0 0,-3 4-1 16,-1-2 3-16,1 0-11 0,-2 0 8 15,0 0 3-15,2-2-10 16,-2 0 6-16,1 2 0 0,0 1-3 0,2 0 0 16,0 1 4-16,-1-1-7 15,2 2 6-15,1 0 0 0,0-1-4 16,0-1 2-16,0 1-4 15,0 0 1-15,0 2 4 0,0-1 3 0,0 1-6 16,0 1 2-16,0-3-1 0,0 3 0 16,0-2-1-16,0 1 0 15,0 1 0-15,0-1 2 0,-1 2-1 0,1-1-1 16,0 1 2-1,2-2 1-15,1 1-3 0,1 1 2 0,1 0-3 16,0 3 2-16,0 1 0 16,0 1 6-16,-2-2-10 0,1-1 8 15,-2-2-6-15,-1 0 0 16,2 1 4-16,0 0-1 0,-2-2-1 0,2-1 9 15,0 0-5-15,-1-1-6 0,0 1 4 16,2-2 3-16,-3 2-5 16,2 0 0-16,0-3 9 0,-3 0-11 0,3 0 2 15,-1 0 4-15,2-1-8 16,-1 0 5-16,1 0 0 0,-2 0-2 15,3 1 2-15,0-1-1 16,0 0 0-16,0-3 0 0,-1 0 0 0,1 1 0 16,-1-5 0-1,-1 3 4-15,0 4-7 0,-2-1 3 0,1 2 5 16,-1-2-10-16,1-3 10 0,0 1-5 0,0-1 0 15,0 1 0 1,-1 0 0-16,2-1 0 0,-1-1 0 0,-1 0 0 16,3 0 0-16,-2-1-1 15,2-1 1-15,1 1 0 0,-2-1-1 16,0 1 2-16,2-1-2 15,-1 0 1-15,0 1 0 0,0-2 0 0,1 1 1 16,-1 0-1-16,1-3 0 0,0 2-1 16,1-1 2-16,0-3-2 15,1 0 2-15,1 0-2 0,1 0-4 0,-2-2 9 16,3 2-4-16,-1-2 0 15,0 0 0-15,0-2 2 0,2-1-3 16,2 0 1-16,-2-4 1 16,1-1-2-16,3 0 0 0,-2-3-2 0,1 1 1 15,0-1 4 1,-2 0-1-16,2-2-2 0,-2 0 2 0,2-1-2 15,0 1-2-15,3-2 6 0,0 0 1 0,3 0-7 16,-2 0 3 0,0 0 0-16,-2 0 0 0,-2 0 0 0,-2 0 0 15,-2 0-2-15,-2 0 3 16,1 2-2-16,1 1-33 0,1 2-3 15,2-2-20-15,-2-1-45 16,2-2-31-16,-3-10-100 0,-1-7-481 0</inkml:trace>
  <inkml:trace contextRef="#ctx0" brushRef="#br0" timeOffset="3900.005">4694 7829 396 0,'-1'-14'0'16,"0"1"145"-16,0-1-64 15,-1 4-28-15,0 0 0 0,-1 3 22 0,3 2-16 16,-2 1-7-16,1 2-13 0,1 1-16 16,0 1-12-16,0 0-18 15,0 6-1-15,1 5 8 0,1 6 0 0,5 4 0 16,-3 0 5-16,1 1-9 15,0-1 7-15,-1-6-1 0,2-1-4 16,-2-4 1-16,2-2 1 16,-2-2 0-16,2 1-5 0,0-2 8 0,2 0 1 15,0-3 7 1,0-2-5-16,4 0-2 0,4-7 6 0,3-8 2 15,7-4-10-15,1-6 6 0,5-7-8 0,3 0 0 16,-1-5 3 0,2-1-1-16,3 1-2 0,0 0 0 0,-2 4 5 15,-3 7-5-15,-4 2 0 16,-7 7 0-16,-4 6 0 0,-6 5-2 15,-5 5 1-15,-2 1-86 16,-2 2-42-16,-2 3-19 0,-2-2-69 0,-7 0-114 16</inkml:trace>
  <inkml:trace contextRef="#ctx0" brushRef="#br0" timeOffset="4680.006">4847 7002 395 0,'-6'-6'0'0,"4"4"180"0,-1-3-115 16,1 0-8-16,1 0 15 15,0 4 17-15,0 0-22 0,1 1-17 16,0 0-37-16,0 0-9 0,0 5-8 0,2 9-3 16,1 1 8-16,2 2 2 15,3 1-2-15,-1-2 5 0,2-1-10 16,-2-4 6-16,0-2-4 15,-2-4 2-15,2 0 0 0,0-2-1 0,0-2 1 16,3-1 0 0,0 0 8-16,3-5-5 0,3-6 7 0,4-3-1 15,5-5-5-15,0-3 3 16,4-1-1-16,-1-1-5 0,2-2 8 15,-3 2-4-15,-3 2-4 0,-1 2 3 0,-2 4 1 16,-2 3-9-16,-2-1 6 16,1 2-1-16,-3 2-2 0,0 0 2 15,-4 6 0-15,-1 0-31 16,-2 1 0-16,-2 2-12 0,-1-2-45 0,0 3-1 15,0-1 4-15,0 1-48 16,-3 0-17-16,-2-4-105 0</inkml:trace>
  <inkml:trace contextRef="#ctx0" brushRef="#br0" timeOffset="5530.007">4723 6140 672 0,'3'0'0'0,"2"0"13"0,-1 0-11 0,0 2 0 16,-1 1 2-16,1-1 10 15,0 0 2-15,-1-1 15 0,0 0-2 16,-2 0-4-16,1 1 6 15,-1 3-8-15,1 0-7 0,-2 2-2 0,1 3 4 16,-1 2-9-16,0 2-6 0,0 0 4 16,0 2-5-16,0 0 1 15,0-3-2-15,0 1 5 0,0-2-3 0,0-2 0 16,0 0-2-1,2 2 3-15,0 0 1 0,1 2 7 0,0 0-6 16,1 1-4-16,1-3 3 16,-1-4-4-16,0-3-1 0,-1-2 0 15,0-2 39-15,-1 0-12 16,1 1 1-16,0-2-4 0,1 0-4 0,1-1 0 15,2-3-8-15,3 0-8 0,2-2 7 16,2-4-9-16,2-1-4 16,-1-4 4-16,3 1 2 0,0-3-6 0,3 0 4 15,2 0 3-15,3-3-9 16,1 1 8-16,-1 0-5 0,1 2-2 15,-4 0 6-15,-1 5 0 16,-4 1-4-16,-5 2 1 0,-1 5-2 0,-5 0-18 16,1 2-10-1,-3 0-3-15,0 0-10 0,0 2 11 0,-2-3-7 16,2 1-27-16,0 0-11 0,2-1-26 0,0 1-24 15,0-1-32 1,0-2-51-16</inkml:trace>
  <inkml:trace contextRef="#ctx0" brushRef="#br0" timeOffset="6400.009">4984 5216 270 0,'-6'-15'0'0,"1"1"90"0,0 1-49 15,0 1 16-15,2 3 3 16,-3-3 0-16,5 7-7 0,-1-1-5 15,-1 2 1-15,3 2 2 0,-1-1-3 0,0 2 12 16,1 1-31-16,0 0-37 16,0 10-3-16,4 5 11 0,0 3 0 15,1 1-1-15,0 0 7 16,1 1-9-16,1-4 6 0,0-1 1 0,-2-3 5 15,1-2 4 1,1 0-3-16,-2-1-4 0,3 2 1 0,1 0 0 16,0-2-10-16,3-1 6 15,-2-1-2-15,0-2-1 0,-2-5 0 16,3 0 0-16,-1-4-1 0,5-4 2 0,5-3 1 15,2-5-2-15,7-1 0 16,1-5 5-16,3-5-5 0,4-3 0 16,1-1 9-16,1-1-14 15,0-1 8-15,-2 4-2 0,-5 3-2 0,-3 2 2 16,-4 4 3-16,-2 2-8 15,-5 3 7-15,-1 5-7 0,-4 5-15 16,-2 5-38-16,-5 0-87 0,-4 9-45 0,-4-1-88 16</inkml:trace>
  <inkml:trace contextRef="#ctx0" brushRef="#br0" timeOffset="10660.014">10118 5777 632 0,'-14'-15'0'0,"0"2"118"16,1 2-48-16,-5 0-22 0,-1-1-18 0,-1 1-13 15,-2-1-1-15,3 2 0 0,-1-2-4 16,0-1 1-16,2 0-3 16,-2-2-1-16,1 3 2 0,-2-2-2 0,-2-1 1 15,1 1-3 1,-4 3-2-16,1-3-1 0,-4 3 1 0,0 1 3 15,1-4-2-15,-2 0 14 16,0 1-6-16,0-3 0 0,2 4-3 16,-2 1 0-16,0-1-4 15,1 3 0-15,-1 3-4 0,0-1-4 0,0 2 2 16,-3 0 7-16,4 0-10 0,-2 1 3 15,0 4 3-15,-2-3-6 16,1 3 4-16,0 0 1 0,0 0-3 0,-1 0 0 16,0 8 4-16,-2 1-4 15,1-1 0-15,-2 4 11 0,3 1-9 16,-2 3-2-16,1 3 0 15,0 0-8-15,-4 3 15 0,2 0-3 0,2-1-2 16,0 1 0-16,2 2 2 0,1 1-2 16,-1 1 2-16,-1 4-2 15,0 3-4-15,-2 1 4 0,0 4 0 0,0-1-3 16,1 1 2-1,2 1 0-15,-4 0-2 0,1-1 2 0,0 2 0 16,1-3-1-16,0 1 4 16,3-2 10-16,3 0-7 0,0 0 2 15,2-1-3-15,2 1-1 16,0 0 3-16,1 3 6 0,1 2-10 0,0 3 2 15,1 2-4-15,3-1-2 0,-1 1 0 16,3 3 8-16,1-6-9 16,0 3 2-16,1-2 4 0,0-5-6 0,1 2 2 15,0-1 3-15,1 0-2 16,0 0 6-16,2-1-2 0,1 2-5 15,0 0 6-15,1 1-5 16,1-1-3-16,-1 2 2 0,1 0 5 0,-2 1-6 16,3 1 0-1,0 0 5-15,0-1-7 0,1-1 2 0,1-1 0 16,0 1 0-16,1 0 0 0,0 0 5 0,2-3-8 15,-1-2 5 1,2-2 0-16,0 0-2 0,0 0 0 0,2 1 8 16,2 0-8-16,-1 2 0 15,0 0 6-15,2-1-5 0,0 3 1 16,-1-1 1-16,4 0-6 15,0 2 6-15,1-3-3 0,0 0 0 0,-1-1-2 16,0 0 2-16,3-4 0 0,-1 3-1 16,2-1 1-16,0 0 0 15,4 0 0-15,-1 0 1 0,2 1-1 0,1-1-1 16,-1 1 4-16,2 1-6 15,2-2 4-15,0 1-2 0,2-3 0 16,-1 0 2-16,1-1 2 16,-2-1-3-16,0-1 2 0,-2-2-1 0,2 0-1 15,-2-1 0 1,4-2 6-16,-1 2-6 0,1-1 0 0,0-1 8 15,-1-1-8-15,2 0 0 0,0 0 9 0,-1-1-10 16,1 1 2 0,-2-3 3-16,1 1-6 0,0 2 4 0,0-3-1 15,0-1-1-15,-1-1 0 16,-1-1 3-16,1-1-5 0,0 3 3 15,0-4 0-15,1 2-2 16,-1-1 2-16,3-2 1 0,0-1-3 0,-1-1 1 16,1-2 0-16,-1 1 0 15,-1-2-1-15,-1 1 2 0,-1 0-2 16,-3 0 2-16,1 2-1 0,-2 0 0 0,0-2 0 15,-2-1 0-15,2 0 0 16,-2-3 1-16,1-2-1 0,4 1 0 16,-3-1 2-16,1 0-2 15,1-1 0-15,-2-2 0 0,1-2 3 0,-1 3-5 16,-1-1 4-1,1 1 0-15,1-2-3 0,-1 1 2 0,-1-3 1 16,-1 2-2-16,-1-1-2 0,0-1 5 0,-2 0-6 16,-1-2 6-1,3-2-4-15,-1-2 0 0,5 0 2 0,-2 1 1 16,0 0-2-16,0-4 0 15,-1 3 2-15,-1 0-3 0,-1 0 2 16,1 2-1-16,-2-2-1 16,-1 0 2-16,3-1 3 0,-2 0-8 0,1-3 5 15,3 1 3-15,-4 0-8 16,1-4 8-16,-1 3-6 0,1-1 1 15,2-1 2-15,0-1 3 0,2 0-5 0,2-1 0 16,2 2 0-16,0 2-2 16,2-2 6-16,-2 0-4 0,0 2 1 15,0-2 0-15,-3-2 0 16,0 1 0-16,-1-1 0 0,-2-1 5 0,1 1-6 15,-2 2 0 1,0-3 2-16,3 1-1 0,0-3 0 0,1 0 9 16,2-1-13-16,-1-1 5 15,2-2 0-15,0 4-2 0,0-3 2 16,0 3-1-16,-1-2 0 0,-2 2 0 0,3 0 2 15,-4-1-2-15,-2 0 0 16,0 0 11-16,0 0-3 0,1 1 7 16,1-1-8-16,-2-1-8 15,0-2 2-15,0-2 5 0,1 0-8 0,1-4 4 16,0 3-4-16,2-3 0 15,-2-2 4-15,1 0-1 0,0 0-3 16,-1 0 4-16,-2 2 0 0,-2 0-4 0,0 1 4 16,-3 4 6-16,1-2-2 15,1-2 10-15,0 1-2 0,1-7-14 16,2 0 0-16,-1 0 4 15,0-6-4-15,-1-1 0 0,-2-5 3 0,3 0-3 16,-1-2 0 0,1-1 2-16,1 0-4 0,-2-1 4 0,1 2-1 15,-1 1-1-15,0 0 0 16,-1 2 5-16,-1 1-6 0,2-3 2 15,-1-1 4-15,1-4-5 0,2 0 0 0,-3-5 8 16,1-1-11-16,2-5 6 16,-2-2 7-16,-1-2-10 0,0 2 0 15,-2 2 9-15,-4 5-10 16,2 3 2-16,-3 3 11 0,-3 0-4 0,1 0 3 15,1 0-9-15,-3 1 3 16,2 2 2-16,0-2-2 0,-3-2-5 16,2 1 0-16,-2-4 7 15,-2-2-10-15,-4-5 6 0,-4 1-2 0,0-5-1 16,-2 0 0-16,-3 1 4 0,-1-1-6 15,1 2 4-15,-1 3 0 16,-1-1-5-16,2 1 6 0,-2 1-3 0,-3 2-4 16,0 2 3-1,-4 4-21-15,-5 3-27 0,-5 3 12 0,-4 4-11 16,-7 10-57-16,-7 11-27 15,-13 8-58-15,-12-2-344 0</inkml:trace>
  <inkml:trace contextRef="#ctx0" brushRef="#br0" timeOffset="21490.03">12813 5455 685 0,'1'3'0'0,"2"2"0"0,-2 4 2 15,0 3 2-15,1 2 3 16,1 1 4-16,1 0-4 0,-1 0 4 0,0 1 0 15,2-4 14-15,-1-2 8 16,2 0 5-16,1-5 0 0,2-1-8 16,-2-1 6-16,7-3 5 0,0-3 2 0,2-6-3 15,3-9 4-15,5-5-7 16,4-9-8-16,5-7-3 0,2-8-5 15,3-4-1-15,3-5-8 16,-3 2-3-16,1-1-11 0,-2 3 4 0,-1 4 5 16,-1 0-8-1,-2 2-1-15,-5 6 2 0,4 1-47 0,-2 4 18 16,0 4-10-16,1 4-25 15,-3 5 7-15,-3 7-28 0,0 8-91 16,-5 1 14-16,-2 5-77 0</inkml:trace>
  <inkml:trace contextRef="#ctx0" brushRef="#br0" timeOffset="25390.035">20442 4538 682 0,'0'0'0'0,"0"0"110"16,0 1-93-16,0 5-10 16,1-1 5-16,3 8 4 0,-4-1 4 15,0 0-2-15,3 4-7 16,-2-3-4-16,2-4 9 0,1 3-3 0,1-4 0 15,0-3 6-15,2 2-3 16,0-2 0-16,0 0-1 0,5-1-4 16,-2-1-6-16,2-3 4 0,5 0-2 0,0 0-6 15,1-8 10-15,5-4 4 16,1-5 1-16,4-7 2 0,2-4-5 15,5-4 3-15,3-6 2 16,4-2-4-16,4-8 1 0,8-4-5 0,2-6-4 16,6-4-6-1,2-4 0-15,2 4 0 0,0 5-1 0,-5 7 2 16,-5 5 1-16,-6 12-23 15,-8 5-8-15,-7 10-14 0,-9 9-17 16,-7 5-6-16,-7 4-30 0,-8 9-104 0,-5 4-2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35:28.8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12821 16017 609 0,'-11'-10'0'16,"-1"-2"255"-16,-5-2-180 15,-2-1-21-15,-7 3-2 0,-6 0-19 16,-6 4-4-16,-5 6 6 16,-4 1-3-16,0 1-7 0,0 0-2 0,-1-1-9 15,-2 1-8-15,0 0-3 0,-4 0 3 16,-1 0-4-16,-4 0-2 15,-2 1 0-15,-1 0 5 0,-4 0-7 0,-2 2 4 16,-4-1 1 0,-3 0-4-16,3-1 2 0,-1-1 11 0,2 0 3 15,-2 0 3-15,0-1-6 16,-2-1-1-16,0 1 0 0,2 1-1 15,-2 0 0-15,1 0 0 16,-1-1-5-16,0 2-5 0,1 3 0 0,-3 0 5 16,0 1-6-16,-2 0 2 0,0-1 2 15,3-2-3-15,0 0 0 16,2 1 1-16,1 1-2 0,1-1 2 0,-1 1 0 15,4 0-1-15,-1 1 0 16,5-1 0-16,3 1 0 0,0 0 0 16,3 1 2-16,-1 0-2 15,2 1 0-15,2-1-1 0,3 1 0 0,2-1 2 16,-2 3 1-1,5-1-3-15,-1 2 2 0,3 0-1 0,4-3 0 16,-2 2 4-16,5 2-2 0,2 0-1 0,2 4 5 16,2 4-3-1,2 1-6-15,-2 4 6 0,3 1-1 0,2 1-2 16,-1 0-1-16,3 1 1 15,0 1 0-15,4 0 0 0,2-1 1 16,2 0-2-16,3 1 2 16,0-1-1-16,1 0 0 0,3 1-1 0,2-1 2 15,3 0-2-15,0 3 2 0,1 2-2 16,2-1-1-16,0 4 4 15,3-1-2-15,1-3 0 0,5 3-2 0,1-3 1 16,7-2-1-16,1-2 1 16,4-2 1-16,5 0 0 0,2-2-2 15,4-1 2-15,3-2 0 16,3 0 0-16,2-1 0 0,4 1 0 0,5 0 0 15,3-3 1 1,2 0-1-16,4-1 0 0,-1 4 3 0,3 2-4 16,2-2 1-16,3 1 7 0,5-2-4 0,1 0 7 15,7 0-3 1,3-3-1-16,5 5 7 0,2-1-6 0,5-1-4 15,2 5 2-15,4-2-3 16,0 4-2-16,1 1 0 0,4-3 3 16,-1-6-3-16,2-2 0 15,0 0 2-15,3-1-4 0,2 3 4 0,1-6 4 16,4-1 0-16,3-1 1 15,-2-2-1-15,4-4-6 0,-1-1 0 16,3-2 7-16,-1-1-9 0,0-4 4 0,0 2-1 16,-4-2-1-16,1 1 0 15,-2-2 2-15,-4-2-2 0,0-1 0 16,-4-2 2-16,1-1-3 15,-1-4 2-15,-1 1 13 0,0-6-15 0,-1-4 2 16,-4-2 6 0,0-5-11-16,-3 8 8 0,-5 1-4 0,-3 1 0 15,-3-2 0-15,-5 0 1 0,-5-3-1 0,-7 3 0 16,-8-4 3-1,-3 0 2-15,-6 0 7 0,-6 0-3 0,-7 0-4 16,-6-2 4-16,-7-2-6 16,-3-1-2-16,-5-2 3 0,-3-2-2 15,-7-3-2-15,-2-4 0 16,-4-4 5-16,-2-9-8 0,-1-8-5 0,-10 1 2 15,-2-6-3-15,-5 5 1 16,-6 3 1-16,-3 1-2 0,-9 6 5 16,-8 1-3-16,-4 4-2 0,-11 5 9 0,-7 4 0 15,-9 3-8-15,-8 6 9 16,-6 3-1-16,-4 3 0 0,-2 6-10 15,-3 4-22-15,-3 3-31 16,2 7-11-16,-3 2-33 0,-6 3-35 0,0 4 1 16,-2 0-107-1,0 0-284-15</inkml:trace>
  <inkml:trace contextRef="#ctx0" brushRef="#br0" timeOffset="2190.003">20838 12543 435 0,'5'-11'0'0,"2"0"146"15,-1 3-77-15,-3 0 22 16,1 2-7-16,-2 3-18 0,-1 3-21 0,1 0-25 16,1 5-20-16,1 7 0 15,1 8 0-15,1 8 13 0,0 7-8 16,-2 5 2-16,1 0-2 15,3-1-1-15,0-3-1 0,3-5-2 0,2-6-1 16,2-6 0-16,2-4 6 0,0-9-2 16,2-1 28-16,4-5 13 15,2-6 7-15,7-10-8 0,2-5-6 0,8-9-6 16,7-6-3-1,7-7-7-15,6-6-8 0,5-4 4 0,5 0-3 16,4-3-2-16,3-4 2 16,4-1-5-16,3-2-10 0,2-2 0 15,3 2 10-15,-2 3-13 0,-2 3 5 0,-6 8-1 16,-7 6-2-16,-12 5-6 15,-9 6-5-15,-9 7-9 0,-11 5-10 16,-10 8-16-16,-8 10-40 16,-10 1-35-16,-7 1-90 0,-12-2-276 0</inkml:trace>
  <inkml:trace contextRef="#ctx0" brushRef="#br0" timeOffset="4820.006">11712 10345 642 0,'-2'0'0'16,"2"0"54"-1,-2 0-21-15,-3-2-12 0,-5 1-13 0,-3-2-5 16,-2 0-3-16,-3-1 0 15,-3 0 5-15,-4 2-7 0,-2-1 4 16,-2 0-1-16,-2 2-2 0,3 1-2 0,-3 0 7 16,4-1-2-16,-1 0-2 15,2-2 0-15,1 0 5 0,-2-1 0 16,0-2 8-16,-3 1 23 15,-2-2 10-15,-3-1-10 0,-3-1-8 0,-1 0-3 16,-2-1-5-16,-4 1 16 16,1 1-9-16,-2-2-9 0,-1 2-1 15,2-2-4-15,-2 0-5 0,2 2-1 0,0-1-9 16,2 1 4-16,1 3 7 15,-1-2-9-15,0 1 0 0,-3 3 0 16,-3 0-3-16,-1 1 5 16,-1 2-3-16,-1-3 2 0,-1 0 4 0,-1 1-6 15,-1 0 2 1,-2 2-1-16,4 0 0 0,-3 2 0 0,6 2 1 15,0-1 0-15,3-2 3 16,1 1-5-16,-2 0-2 0,4 1 5 16,2 0 0-16,0 1 5 0,1-1 9 0,-1 2 2 15,1 4-8-15,-3 1-6 16,1 2 2-16,2-1-2 0,-3 0 7 15,6 2-4-15,0-1-3 16,2 3 2-16,2 0-7 0,-1 2 2 0,2 3-2 16,0-2 2-16,1 7-2 15,2 2 2-15,-1 3 5 0,5 3-10 16,1 0 7-16,0 3-4 15,3 3-2-15,1-2 3 0,1-1 0 0,7 1-8 16,1-4 8-16,2-1 0 0,3 2 0 16,2-5-8-16,3 0 8 15,2 3 0-15,0-1-1 0,4-1-2 0,3 3 1 16,3-1 4-1,3 2-4-15,5-1-4 0,1-1 4 0,4-1-1 16,4-5 0-16,1 1 6 16,3-3-1-16,4 0-3 0,4-2 2 15,0-5 7-15,4 1-4 0,-1-3 6 0,2-1-4 16,-2 3-1-16,0-1 5 15,2-2-4-15,2-3 0 0,1 3 4 16,1-1 2-16,1 1-7 16,-2-3-2-16,1 1-2 0,-2-2-1 0,0 0 0 15,-1-2 3-15,-1 1-3 16,-1-1 0-16,1 0 2 0,-4 3-3 15,0-1 2-15,2 1 1 16,-1 0-3-16,3 0 0 0,1-4 1 0,3 0 0 16,0-1 4-16,2-4-3 0,4 1-2 15,-2-3 1-15,6 0 1 16,-1 0-2-16,0-1 2 0,-2-1 1 0,0 2-1 15,-2 0 6 1,0 3-2-16,-3 4-3 0,2-1 4 0,0-1-2 16,-1 3-5-16,4-1 2 15,-2-2 4-15,1 2-4 0,1-2 3 16,0 1-3-16,2 1-2 15,-1 0 2-15,0 2 0 0,1 0-2 0,0-1 2 16,-1 2 0-16,2-2-2 0,-2 0 2 16,1 0 1-16,-1 1-3 15,1-1 1-15,1-3-1 0,0 0 2 0,3-3 1 16,4 0-2-16,0-2 0 15,0 0 0-15,-1-2 3 0,0-6-3 16,-1-1 0-16,-3-1 1 16,-2 0-1-16,-2 1 0 0,-3-4 1 0,-1 3-2 15,-1-2 2-15,-1-2 7 0,-1 3-6 16,1-1 5-16,-2-4-5 15,-1 0-4-15,-1-4 4 0,0 1 1 0,-4-2-4 16,0-1 2 0,-3-2 0-16,-1 0-1 0,-3-1 0 0,0-2 3 15,-4-1-4-15,-1-1 2 16,-2 0 0-16,-4-1-2 0,-3-3 2 15,0 0 1-15,-7-1-1 16,-1-2 1-16,-2 2-2 0,-8-1 0 0,1 1 0 16,-4 1 1-16,0 1-1 0,-5 0 0 15,-4 0-1-15,-3 2-2 16,-1-1 5-16,-4-2-2 0,-1 3 0 0,-3-1 0 15,-1 0-1-15,-2 2-4 16,-1 2 7-16,-3-4-4 0,-3 1-11 16,-1-1 13-16,-4 0 0 15,-2 4-6-15,-2-1 4 0,-3 3-2 0,-5 1-2 16,0 0 10-1,-2 2-7-15,-4 3-1 0,-1-1 8 0,0 5-6 16,-7-1-6-16,0 1 4 0,0 3-7 0,-2 0-8 16,2 2-4-1,-2-2 5-15,-2 1-20 0,-4-1 8 0,-3 1-2 16,-4 2-8-16,-2 2-5 15,-4 2-6-15,-3 5-17 0,-3 0-84 16,-2 0-89-16</inkml:trace>
  <inkml:trace contextRef="#ctx0" brushRef="#br0" timeOffset="21190.029">18600 3451 615 0,'1'-19'0'0,"0"0"250"0,-1-5-152 0,0 1-11 15,-2-5-31 1,-4 0-9-16,0 0-1 0,0 1-7 0,-3 2-13 15,1 4 0-15,-1 3 5 0,-3 4-7 0,-1 7-5 16,-1 1-3-16,-2 6-4 16,-5 3-12-16,-4 9 0 0,1 8 11 15,-1 6-11-15,0 7 0 16,1 4 3-16,3 6-3 0,1-4 0 0,3 2 0 15,7-5 0 1,4-5-2-16,5-6 2 0,1-5-6 0,5-4 3 16,5-3-1-16,3-3-6 15,4-7 7-15,4-3 2 0,3-8-1 16,4-6 3-16,0-2 1 0,2-5-3 0,0-4 2 15,-5 1 0-15,-2-3-2 16,0-1 2-16,-3-1 2 0,-3 1-4 16,-3 3 2-16,-6 7 2 15,-3 6-3-15,-3 7 0 0,-2 5 15 0,2 0-12 16,-2 13-1-16,-7 12 0 15,-6 15 4-15,-2 10 3 0,-4 5-3 16,0 0-6-16,2-4 0 16,3-2 5-16,2-6-6 0,2-3 2 0,2-3-1 15,3-7-3-15,2-3-13 0,1-4-9 16,2-4-17-16,0-4 7 15,0-2-3-15,0-5-14 0,1-2-9 0,3-4-31 16,-1-2-60 0,5-4-89-16,-1-7-90 0</inkml:trace>
  <inkml:trace contextRef="#ctx0" brushRef="#br0" timeOffset="21550.03">18837 3318 655 0,'0'-4'0'0,"0"2"328"0,0 2-239 0,-6 1-6 15,-2 9-40-15,-3 12-20 16,-4 10-4-16,0 8 5 0,-2 7-4 16,1 3-2-16,3-1-6 15,0-3-7-15,4-3-7 0,3-6 4 0,4-5 3 16,2-6-6-16,3-5 1 0,3-4 0 15,6-4 0-15,2-5-7 16,3-4 3-16,2-4 0 0,5 0 6 0,3-5-2 16,4-8 0-1,1-4 0-15,-3-4 10 0,-2-8-7 0,-2-3 16 16,-5-4 9-16,-3-7-4 15,-3-4 3-15,-5-3-6 0,-5 4-3 16,-4 2-4-16,-4 8 3 16,-8 7-7-16,-2 5 2 0,-4 7-7 0,-5 5-6 15,2 8 2-15,-1 4 1 0,-2 5-3 16,3 10-60-16,2 7-1 15,3 5-49-15,7 6-13 0,0 2-65 0,5-3-310 16</inkml:trace>
  <inkml:trace contextRef="#ctx0" brushRef="#br0" timeOffset="21800.03">19578 3338 997 0,'-11'0'0'0,"-2"7"269"16,-5 10-197-16,-2 8-27 0,-1 7-3 16,-1 3-16-16,3 3-18 15,-1 4-7-15,-1-1 5 0,-1 2-4 0,-1-2-2 16,0-4 0-16,0-1-40 0,0-6-22 15,1-4 13-15,4-4-8 16,1-4-30-16,4-4-22 0,2-2-45 0,3-7-207 16</inkml:trace>
  <inkml:trace contextRef="#ctx0" brushRef="#br0" timeOffset="21990.03">19300 3413 595 0,'8'-29'0'0,"-2"12"297"15,-1 10-187-15,-1 4-23 0,0 3-39 0,3 10-10 16,2 11 9-1,-1 11-1-15,4 10-13 0,-2 3 2 0,2 1-15 16,0-2-10-16,0-6-7 16,-1-6 1-16,2-3-3 0,0-5-2 15,1-1-88-15,3 0 1 16,1-6-114-16,-4-7-295 0</inkml:trace>
  <inkml:trace contextRef="#ctx0" brushRef="#br0" timeOffset="22470.031">19806 3537 775 0,'11'-11'0'0,"0"5"272"0,-3 3-185 16,-1 3-30-1,3 0-21-15,1 7 4 0,0 7-13 0,-1-1-4 16,0 3-6-16,-4-1-10 0,-1 2 9 0,-3 1-1 15,0 0-4 1,-2 5 3-16,0 1-4 0,-5 2-1 0,-2 1 3 16,-2-3-8-16,-2-1-1 15,-2-3 1-15,1-2-3 0,-3-4 0 16,2-3 1-16,6-2-1 15,2-4-2-15,2-5 2 0,3 1 1 0,0-1-3 16,0-5 2-16,3-7 3 16,4-4-9-16,3-6 8 0,4-3-6 15,1-4 0-15,3-6 6 0,1-4-2 0,5-3-1 16,0-4 0-16,2-1-1 15,1 1-2-15,0 9 6 0,-3 6-3 16,-5 13 0-16,-3 8 0 16,-3 6 3-16,-2 6 2 0,2 13 4 0,0 8 2 15,-1 9 5 1,-3 7 1-16,-2 2-2 0,-5 3-2 0,-1-5 1 15,-1 0-7-15,-3-4 1 0,-4-5-3 0,0-3-2 16,3-6-3 0,-1-4 0-16,2-3 0 0,-2-3-47 0,-1-2-10 15,2 0-27-15,-2-3-65 16,-1-5-43-16,0-1-256 0</inkml:trace>
  <inkml:trace contextRef="#ctx0" brushRef="#br0" timeOffset="22800.031">20679 3708 983 0,'23'-8'0'16,"5"-1"227"-16,0-3-156 15,0-3-34-15,2 1-23 0,-2 2-11 16,-3-1 4-16,-2 4-11 16,-6 5-30-16,-7-2-8 0,-3 5-6 0,-1 1-5 15,-6 0-1-15,-6 7 0 16,-7 6 7-16,-8 7-30 0,-7 2-111 15,-5 2-10-15,-2 1 16 0,1-2-52 0</inkml:trace>
  <inkml:trace contextRef="#ctx0" brushRef="#br0" timeOffset="22920.032">20658 3813 492 0,'-11'12'0'0,"8"0"344"15,5-3-222-15,2-2-36 16,7-1-17-16,6-3-5 0,3-2-6 0,7-1-15 15,2 0-14 1,2-3-18-16,1 0-5 0,0-3-6 0,-1 1 0 16,-2-2 0-16,-1-1-90 15,-5 0-5-15,-1-1-52 0,-2-3-224 16</inkml:trace>
  <inkml:trace contextRef="#ctx0" brushRef="#br0" timeOffset="23450.032">21544 3406 672 0,'3'-27'0'0,"-3"0"290"15,-5 0-190-15,-7 7-1 16,-2 2-29-16,-5 3-19 0,-1 6-7 15,-1 4-10-15,-3 5-3 0,3 5-5 0,-2 16-15 16,3 8-6-16,-1 8-5 16,3 3 0-16,4 0 2 0,5-2-2 15,4-1 0-15,3-7 0 16,3-5 0-16,-1-3-25 0,0-5 15 0,4-4 3 15,5-7 3-15,2-1-3 16,8-5 0-16,5-7 9 0,2-5-4 16,3-7-8-16,-1-2 3 15,-1-2 3-15,-1-5 2 0,-1 0 4 0,-3-3-1 16,-4 1-1-16,-4 4 0 0,-1 3 2 15,-6 11-3-15,-3 5 2 16,-1 7 19-16,-3 5-17 0,0 13 10 0,0 12 7 16,-7 12 1-1,-3 9-8-15,0 0-6 0,-2 0-7 0,1-5 0 16,-1-4 8-16,5-4-8 15,0-9 0-15,1-4 2 0,3-4-2 16,0-6-27-16,1-1-14 16,2-2-21-16,0-3-12 0,0-1-38 0,2-3-122 15,1-3-192-15</inkml:trace>
  <inkml:trace contextRef="#ctx0" brushRef="#br0" timeOffset="23800.033">21906 3357 716 0,'-1'-7'0'15,"-7"7"328"-15,-4 2-239 0,-5 16-38 16,-4 13-16-16,-1 13-12 16,0 6-4-16,3 3-8 0,3-2-6 0,2-4-2 15,7-9-3 1,1-5 0-16,6-5 5 0,2-5-3 0,6-3 4 15,5-2-5-15,3-3-2 16,3-5 1-16,1-2 2 0,5-5-2 16,-1-3 0-16,0-4 4 15,0-6-3-15,0-5 2 0,2-4 0 0,-4-7 0 16,1-9 8-16,-5-8 12 0,-3-10-11 15,-2-6-4-15,-2 1-4 16,-8 2-3-16,-3 10 3 0,-5 12-2 0,-8 11 2 16,-4 9 2-16,-3 8-2 15,-4 6-8-15,-4 9 5 0,1 8-2 16,-2 9-49-16,3 3-19 15,4 3-37-15,4-1-80 0,1-2-165 0</inkml:trace>
  <inkml:trace contextRef="#ctx0" brushRef="#br0" timeOffset="24050.033">22533 3401 1054 0,'-5'-3'0'0,"-3"3"226"0,-1 7-175 16,-4 8-23-16,-1 10 8 16,-2 9-12-16,-2 7-9 0,-2-1-8 0,0 6-3 15,0-5-1-15,-1-1 0 16,0-4-4-16,3-4-3 0,0-4-37 15,4-5-20-15,0-3 4 16,2-3-48-16,1-1-100 0,0-7-150 0</inkml:trace>
  <inkml:trace contextRef="#ctx0" brushRef="#br0" timeOffset="24270.034">22349 3484 763 0,'5'-6'0'0,"0"5"314"16,-1 1-235-16,2 8-38 15,1 12 9-15,2 4-7 0,0 9-13 0,-1 1-16 16,2 0-5-16,-2-3-8 16,2-4-2-16,0-3-3 0,0-3-23 15,-3-4-21-15,0-3-11 0,-3-2-22 0,3-3-64 16,-4-2-112-16,1-2-196 15</inkml:trace>
  <inkml:trace contextRef="#ctx0" brushRef="#br0" timeOffset="24920.034">22918 3219 839 0,'1'0'0'0,"-1"0"238"15,-5 8-155-15,-7 7-36 16,-5 9-6-16,-2 5-8 0,-1 1-9 15,0 0-12-15,2-3-6 16,-2-4-6-16,5-3 0 0,1-6 6 0,2-1-7 16,4-6 2-16,1-2 1 15,3-2-2-15,3-2-16 0,1 2-1 16,0-3-3-16,0-4 8 0,7-6 2 0,4-2 2 15,3-6 7-15,6-3 2 16,0-1-2-16,2-5 2 0,-1 1-1 16,-1 0 0-16,-2 1 0 15,-4 5 21-15,-3 1-8 0,-7 7 4 0,1 4-1 16,-5 4-2-1,2 4 2-15,-2 2 0 0,0 10-12 0,-4 11 4 16,-5 9 8-16,-1 3 1 16,1 6-5-16,-1-1-6 0,2 0-2 15,4 3 2-15,-1 1-4 0,3-3-1 0,-2 1 2 16,1-4-2-16,-2-4-2 15,-1-2 2-15,-3-5-2 0,0-3-31 16,-1-6 16-16,-3-1 6 16,2-2 0-16,-3-8 1 0,2 0 2 0,3-1 3 15,2-4 5-15,1-2-1 16,1 0 0-16,3 0-1 0,-1 0 1 15,0-1 0-15,2-3-1 0,-5 1 0 0,1-1-23 16,0 2 14-16,0 1 3 16,2 0 0-16,1 0 5 0,1 1 0 15,1 0 1-15,0-1 2 16,0 1-1-16,0 0 0 0,3 0 0 0,3 0 3 15,4 0 3 1,2 0 1-16,2 0-2 0,2 0 8 0,2 0 1 16,2 0-3-16,1 1-6 15,0-1 1-15,2 0-2 0,2 0-6 16,-1 0 4-16,2 0 1 0,-4 0-3 0,-1 0 0 15,-4-2-45-15,-3-4-48 16,-7 1-49-16,-4 1-98 0,-3-1-351 16</inkml:trace>
  <inkml:trace contextRef="#ctx0" brushRef="#br0" timeOffset="25420.035">20608 4925 1073 0,'8'0'0'16,"8"0"104"-1,6-1-17-15,6 0-30 0,5-3-11 0,6 1-22 16,2 0-13-16,-2 1-6 15,-1-1 2-15,-6 3-3 0,-4 0-6 16,-6-2 4-16,-7 2 0 16,-7-1-3-16,-5-1-60 0,-3 0 3 0,-2 1-18 15,-9 0-46-15,-9 1-76 0,-10 0-210 16</inkml:trace>
  <inkml:trace contextRef="#ctx0" brushRef="#br0" timeOffset="25570.035">20664 5018 658 0,'20'5'0'0,"2"-3"387"0,3 0-258 0,2 0-28 15,1-2-28-15,0 0-49 0,-1 0-17 16,2 0-6-16,-3-4 2 16,-1-1-6-16,-2 0-78 0,-2-3-16 0,0 1-32 15,-5 0-164 1,-5-2-187-16</inkml:trace>
  <inkml:trace contextRef="#ctx0" brushRef="#br0" timeOffset="27450.038">21706 4586 619 0,'0'-4'0'0,"0"-3"233"15,0-1-173-15,0-2-15 0,1-2 2 0,-1-4-5 16,0-1 5-16,0 0 6 16,-1-3-9-16,-4 1-4 0,-2 0 6 15,-2 2-12-15,-1 3 1 16,-1 6 0-16,1 3-14 0,-1 5-6 0,0 2-7 15,-3 8-3-15,-2 11-4 16,-3 4-2-16,-2 4 2 0,0 3 0 16,0 1-2-16,3-3 2 15,5-2-3-15,4-3-11 0,6-4 8 0,2-2 0 16,1-1-6-16,6-1-1 0,4-3-4 15,0-2-6-15,4-5 12 16,2-3-2-16,-1-3-7 0,3-2 15 0,-1-5 0 16,1-7-1-1,0-5 8-15,0-1-3 0,-1-5 0 0,-1 0 0 16,-2 1 0-16,1 1 1 15,-4 1 0-15,-3 6 0 0,-2 4 0 16,-4 3 6-16,-1 7 4 16,-1 1 15-16,-3 7-7 0,-4 16-14 0,-5 11 1 15,-4 9 8-15,1 7-6 0,-2 4-1 16,3-1 6-16,2 1-4 15,1-4-9-15,1-6 0 0,3-6 9 0,3-6-10 16,1-7 2-16,1-1-2 16,2-5-23-16,2-4-11 0,-2-1-18 15,0-3-29-15,-3-3-8 16,3-3-66-16,-1-5-249 0</inkml:trace>
  <inkml:trace contextRef="#ctx0" brushRef="#br0" timeOffset="27820.038">21993 4484 874 0,'-5'1'0'15,"-6"16"279"-15,-10 11-218 0,-5 16-7 0,-6 13-9 16,2 8-13-16,0 5-10 0,6-2-12 15,2-6-5-15,8-10-2 16,8-11-3-16,5-8 0 0,2-6 2 0,9-7-3 16,2-6-1-16,5-2 2 15,2-7-15-15,2-5 14 0,3 0 1 16,0-5 0-16,1-8 0 15,-1-3 1-15,0-4-2 0,-1-5 2 0,-4-5 8 16,-1-7-1 0,-3-10-1-16,-5-5 2 0,-1-8 9 0,-1-3-6 15,-5 5-3-15,-3 5-2 0,-3 11 2 0,-9 11-3 16,-1 12-5-1,-3 8 7-15,1 11-7 0,-4 7-2 0,-3 13-17 16,3 12-26-16,-2 5-53 16,3 6-31-16,0-4-105 0,0-3-606 15</inkml:trace>
  <inkml:trace contextRef="#ctx0" brushRef="#br0" timeOffset="28320.039">22536 4425 825 0,'1'-20'0'15,"-1"9"279"-15,0 9-183 0,0 2-22 0,-1 14-48 16,-7 16-7-16,-4 12 38 0,-3 12-16 0,0 7-19 15,1 3-9 1,-1 0-1-16,3-5-6 0,-4-7-5 0,1-11 2 16,0-7 0-16,-3-8-2 15,4-4 3-15,0-4-3 0,1-3-2 16,4-5 2-16,2-4 3 15,2-2-4-15,4-3-13 0,1-1-10 0,1 0-8 16,5-6 12-16,3-6 8 16,6-5-3-16,1-8 6 0,4-2 0 15,2-7-3-15,4-5 6 0,1-1-2 0,1 1 1 16,-1 4 10-16,-4 10-4 15,-3 8 0-15,-3 8-4 0,-3 8 4 16,-3 1 0-16,0 12 2 16,-4 10 12-16,-1 9-1 0,-4 5 3 0,-2 5-3 15,-2-1-4 1,-6-5 2-16,-2-3-3 0,-2-5 1 0,-5-2 6 15,-4-4-3-15,1-3-4 0,-5-5 0 0,2 0-6 16,-4-4-3 0,1-4 2-16,2 3-2 0,2-4-50 0,5-2 0 15,7 0-19-15,2-2-37 16,8-4-8-16,0-5-41 0,7-3-154 15,3-5 46-15</inkml:trace>
  <inkml:trace contextRef="#ctx0" brushRef="#br0" timeOffset="28730.04">22706 4739 586 0,'6'2'0'16,"-2"12"305"-16,-3 6-167 0,-1 12-42 16,-2 2-31-16,-4-1-26 15,0-1-12-15,1-5-5 0,2-6-9 0,2-4-10 16,1-5-4-1,2-4 2-15,3-4 2 0,3-4-4 0,3 0 2 16,1-6 16-16,4-3-8 16,0-3-4-16,1-2-3 0,1-1 0 15,-1-3-1-15,-3-1 1 0,2-2-4 0,-3-5 4 16,-1 0 1-16,-2 6-2 15,-3 1 1-15,-1 9-2 0,-4 5 0 16,-2 3 0-16,0 2 2 16,-2 10-2-16,-6 11 0 0,-4 11 25 0,-4 4-10 15,-4 5-4-15,-1 5 4 16,-4 2-2-16,4 3-1 0,0 3 2 15,3-1 0-15,3-2-8 0,0-1 0 0,1-4-8 16,1-5 4-16,1-1 4 16,1-2-7-16,1-2-9 0,0-4-19 15,1-3-2-15,-1-7 24 16,1-4-61-16,-2-7 31 0,2-1 7 0,-2-4-28 15,0-3-32 1,3-3-7-16,0 0-23 0,0-7-163 0,3-3-153 16</inkml:trace>
  <inkml:trace contextRef="#ctx0" brushRef="#br0" timeOffset="29420.041">23112 4427 887 0,'0'-1'0'0,"0"5"218"0,-6 17-148 16,-5 15 4-16,-3 12-38 15,-3 8-16-15,0 5-2 0,2 3-4 0,0 0-10 16,3-6-1 0,4-9-2-16,1-6 0 0,2-10 0 0,5-5-1 15,0-3 0-15,4-7-28 16,5-3 11-16,1-4 0 0,3-5 1 15,1-6 5-15,4 0-6 0,0-2-5 0,-1-8 13 16,3-3-5-16,-2-5-2 16,-1-5 4-16,1-1 0 0,-5-5 5 15,-1-5 10-15,-2-2-2 16,0 1-1-16,-4 2 0 0,-2 9 6 0,-2 9 4 15,-2 6 12-15,-1 9-6 16,-5 0 0-16,-3 14-1 0,-5 10-11 16,-2 8-1-16,-1 4 5 15,2 2-3-15,2-2-1 0,3-6 10 0,2 2-7 16,3-8 0-16,3-5-1 0,2-2-4 15,2-2-4-15,4-5 0 16,1-3 2-16,2-2 0 0,-2-3 0 0,6-2-1 16,-2 0 1-1,4-7-13-15,1 0 7 0,0-2-7 0,2-4 8 16,0 0-1-16,2-4-4 15,2-4 9-15,1-2 0 0,2 0-1 16,-4-3 3-16,-1 6 0 16,-6 5-2-16,-2 3 2 0,-1 7 8 0,-4 3 11 15,0 2 5-15,2 9-2 0,-1 6 7 16,-1 2 6-16,-2 4 0 15,-1 3-11-15,-3 1-8 0,-1-2-8 0,-3 0-7 16,-4-1 5-16,-3-2-5 16,0-4-4-16,-1-2-2 0,-1 1-9 15,1-5-13-15,0-1-9 16,-4 1-18-16,-1-6-39 0,-1-3-4 0,-4-1-115 15,1-5-623-15</inkml:trace>
  <inkml:trace contextRef="#ctx0" brushRef="#br0" timeOffset="29580.041">23174 4544 918 0,'24'-10'0'0,"1"5"130"0,-4 1-120 16,1 0-4-16,1 4-3 0,0 0-6 15,-3 3-167-15,-7-2-161 16</inkml:trace>
  <inkml:trace contextRef="#ctx0" brushRef="#br0" timeOffset="31720.044">17225 4959 443 0,'0'0'0'0,"0"0"89"0,-1-4-44 0,2-1-4 16,1 0-22-16,-1 0-12 15,1-1 1-15,-2 2-6 0,0-3-1 16,0 0 4-16,0 4-2 16,0 0 23-16,-2-1 15 0,1 3 26 0,-1 0 19 15,-2-1-16-15,3 2-22 0,0 0 3 16,1-1-11-16,0 1-13 15,-1 0-12-15,1 0 5 0,-1 5-1 0,-1 5 5 16,0 4 3-16,-2 6-3 16,-2 6-5-16,0 3 4 0,1 6 0 15,2 0 6-15,1 3 1 16,1 6-7-16,1 5-4 0,0 4 2 0,3 3-10 15,0 4 1-15,2 3-2 0,-1 7-7 16,-3 3-1-16,1 1 0 16,-2 3 11-16,-1 2-7 0,-2 3 11 0,-3 0 2 15,0 0 0 1,3-4 4-16,-1-3-10 0,2-2-10 0,2-1 6 15,3-2-9-15,-2 5 0 16,1 0 4-16,-2 3 1 0,-4-3 3 16,-2 0 2-16,1-3-4 15,-1 3-1-15,-3 4 1 0,-2-1 0 0,0 1-4 16,-1 0 9-16,3 1-5 0,-1 1-2 15,2 0 7-15,1 2-7 16,0-3 1-16,3-1 4 0,1-4-3 0,-2-5-3 16,3-3 3-16,0-6-1 15,-1-5-3-15,0-1 3 0,-1-2-3 16,2-7-2-16,1-3 0 15,-4-4 5-15,5-6-6 0,-2-2 2 0,2-2 1 16,0-5-2 0,2-4 0-16,3-1 2 0,-1-4-3 0,-1-3 1 15,3-2 0-15,-4-6 0 0,0-1-1 0,-1-1 1 16,-1-2 0-1,0 0-2-15,0 0 1 0,0 0-3 0,0-3-4 16,0-4-18-16,-1-7-62 16,-2-5-25-16,2-4-60 0,-2-7-124 15,0-4-252-15</inkml:trace>
  <inkml:trace contextRef="#ctx0" brushRef="#br0" timeOffset="32750.045">13517 3359 991 0,'-88'5'0'15,"-1"3"146"-15,-6 4-92 0,-6-2-20 0,-4 3-14 16,-6 1-4-16,-6 2-3 15,-1-2-4-15,-3 0-5 0,-2-3-3 16,-1 1 0-16,-3-1 0 16,-3-1 3-16,-4-1 7 0,-3 2-9 0,-2-3 3 15,-3 3-1-15,0 1-2 16,-5 3-4-16,-5 2 4 0,-2 3-2 15,0-2 0-15,0 0 0 0,2 1 21 0,-2 1-8 16,-1-1 2-16,3-1-2 16,-2-4 1-16,3-1 0 0,1-2 3 15,0-2 1-15,3 0 11 16,3-1-10-16,2-2-3 0,5 2-1 0,5 0-7 15,-1 2-3 1,3 0 0-16,3 1-2 0,0 2-3 0,7-1 0 16,3 2 5-16,5-2-7 15,3 1 3-15,7-1 1 0,4-4-2 16,7-3 0-16,5-2 2 0,4-1-2 0,7-2 0 15,4 0 3-15,5 0-3 16,7 0 0-16,4 0 0 0,6 0 0 16,2 0 0-16,4 2-59 15,3 5-68-15,5 1-58 0,3 2-203 0</inkml:trace>
  <inkml:trace contextRef="#ctx0" brushRef="#br0" timeOffset="34050.047">19994 6757 966 0,'-2'-5'0'16,"-5"2"178"-16,-3 3-111 0,-4 1-18 0,-3 11-18 15,-4 9-2 1,4 3-16-16,2 4-6 0,4 0-4 0,2 1-6 15,6-3 5-15,4-2-2 0,-1-4 0 0,7-3 0 16,5-2-1 0,0-7-1-16,5-2 4 0,4-6 1 0,-1 0-5 15,4-5 4-15,0-4 12 16,2-3-11-16,-2 0-2 0,-2-5 2 15,-5 0 0-15,-6 0 8 16,-6-5 6-16,-5 2 13 0,-2-5-3 0,-11-3-7 16,-6 1-6-16,-10-2-5 15,-3-1-6-15,-5 1-3 0,2-1 0 16,1 0 2-16,5 1-2 0,6-1 0 0,5 3 4 15,8-2-4-15,7-2-1 16,3-2 1-16,8-3 0 0,4 1-5 16,9 3 4-16,3 3-5 15,4 6 10-15,3 3-6 0,0 8-1 0,1 4 6 16,-2 7-1-1,-2 1-2-15,-4 9 23 0,-1 8-10 0,-5 4 1 16,-2 4 0-16,-4 6-2 16,-3-1-7-16,-5 2 2 0,-2 0-5 15,-2 0-4-15,-10 1 4 0,-2-1 5 0,-5-1-9 16,-4-2-2-16,0-1-14 15,-4-2-8-15,2 1-6 0,-1-3-23 16,3-3-34-16,4-4-7 16,3-4-28-16,7-5-129 0,5-4-221 0</inkml:trace>
  <inkml:trace contextRef="#ctx0" brushRef="#br0" timeOffset="34330.048">20718 6434 1024 0,'0'0'0'0,"-5"0"171"16,-2 0-76-16,0 0-37 15,0 2-13-15,0 7-6 0,0 6-27 16,-1 10-7-16,-3 11 9 0,-2 9 2 0,0 4-2 15,0-1-2-15,3-2-2 16,1-6-8-16,2-4 2 0,2-6-1 16,1-2-3-16,0-4 0 15,1-2 1-15,2-4-1 0,-2-1-21 0,1-2-17 16,0-4-34-16,0 0-30 15,2-5-40-15,2-3-153 0,3-3-256 16</inkml:trace>
  <inkml:trace contextRef="#ctx0" brushRef="#br0" timeOffset="34730.048">21035 6432 1011 0,'0'-4'0'16,"0"4"211"-16,-4 2-123 0,-7 11-22 15,-7 13-43-15,-2 12 2 0,-3 11-6 0,1 2-14 16,2 4 4-16,7-8-8 16,5-4-1-16,4-7 0 0,4-9 2 15,0 0-2-15,9-6 0 16,4-6-1-16,5 0-2 0,1-5 5 0,3-6-1 15,2-2-2-15,1-1 2 16,1-1 1-16,-3-3-2 0,-1-5 0 16,1-8 3-16,-3-1-3 15,2-4 0-15,0-7 19 0,0-5 5 0,-3-9 0 16,0-8 0-16,-5-4-3 0,-3-1-2 15,-7 4-7-15,-4 5 3 16,-8 10 6-16,-7 9-2 0,-4 5-6 0,-6 8-8 16,-1 8-1-1,-4 4-4-15,1 2 0 0,4 7 1 0,4 3-1 16,5 1-77-16,5-2-9 15,4 5-70-15,2-2-12 0,1-4-73 16,0-2-404-16</inkml:trace>
  <inkml:trace contextRef="#ctx0" brushRef="#br0" timeOffset="35850.05">21794 6116 750 0,'0'-7'0'0,"0"4"310"0,0 6-214 0,-2 16-64 16,-8 12-6-16,-1 22 27 16,-3 12 4-16,1 6-17 0,1 2-21 15,2-3-7-15,-3-7 1 0,0-6-1 0,0-7-4 16,-1-14-4-16,1-5 8 15,4-14-1-15,0-3 1 0,4-8 6 16,3-4-3-16,1-2-13 16,1 0 5-16,0-10-5 0,3-4-4 0,2-6 2 15,6-4-2 1,1-4-6-16,3-2 2 0,3-1 1 0,-1-4 1 15,3-1 5-15,2 2-1 0,0 3 0 0,2 3-3 16,-3 10 3 0,-1 6 0-16,-3 9-3 0,-2 6 3 0,-3 12-8 15,-1 11 11-15,-2 3-1 16,0 7-3-16,-3 3 2 0,-5-3 6 15,-1 0-9-15,0-6 4 16,-7-3 4-16,-8-2-6 0,-3 0 0 0,-5-3 21 16,-2 0-20-16,-5-3 6 15,3-2-4-15,-1-3-5 0,2-3 4 16,4-3-3-16,4-4-15 0,3-2-8 0,7-2-14 15,3 0-30-15,2-3 3 16,3-7-9-16,3 1-46 0,4-4-22 16,5-3-122-16,1 0-236 15</inkml:trace>
  <inkml:trace contextRef="#ctx0" brushRef="#br0" timeOffset="37030.051">22041 6486 894 0,'0'0'0'0,"0"8"89"16,0 7 23-16,-2 5-24 16,-2 7-36-16,-1-1-14 0,0-1-21 0,4-2-10 15,0-5-5-15,1-3 3 16,1-5-6-16,4-4-3 0,2 2 8 15,4-3-1-15,-1-2-3 0,2-3 0 0,0 0 8 16,3-4-10-16,2-2 4 16,-2 0 2-16,2-3-5 0,-1 0 2 15,-2-3-3-15,-1-3-2 16,1-4 4-16,-2-4 0 0,0-2 0 0,-5-4 2 15,0 0 2 1,-3 2 9-16,0 4 13 0,-2 9 2 0,-1 5 4 16,1 6-6-16,-2 2-5 15,0 1-7-15,0 5-10 0,-2 10-6 16,0 10 4-16,-1 11 5 0,-1 7-2 0,-2 12 10 15,-4 11-3-15,-3 6-10 16,-5 4 2-16,-2 5-1 0,-2-5 1 16,2 1-8-16,2-4 6 15,-2-5-4-15,3-3-8 0,0 1 0 0,0-1 1 16,-1-7-2-16,-1-4 4 15,-1-5 1-15,0-4 0 0,-1-2 7 16,1-11-2-16,-1-3-8 16,0-8-1-16,1-8-1 0,1-4-8 0,1-6 0 15,3-3 9-15,2-12 3 0,3-3 12 16,5-4-4-16,3-9 0 15,2-3 14-15,10-5-2 0,3-7-6 0,4-4 0 16,6-2-3 0,0-6-5-16,-1 2 2 0,4-3 1 0,1 1-4 15,1-1 4-15,4 3-2 16,0 2 0-16,4 3 0 0,3 2 0 15,4 0 0-15,2 4 0 0,3-3 0 0,0 1 0 16,-1 0 1-16,-3-2 2 16,-5-4-4-16,-4 1 1 0,-4-1 1 15,-7-1-2-15,-5 3 2 16,-4 2 1-16,-6 4-1 0,-2 7 5 0,-2 3 3 15,0 7-8-15,-2 6 2 16,-2 5 3-16,1 6-3 0,-1 4 10 16,-1 2 2-16,0 2-6 15,0 14-6-15,-7 13-3 0,-5 16 0 0,-4 12 6 16,-1 8-3-16,-2 2-1 0,2-1 2 15,1-4-3-15,2-5-2 16,4-6 0-16,3-9 0 0,6-5-10 0,1-4 10 16,8-9-7-1,7-1-6-15,4-7 8 0,4-8-6 0,4-3-5 16,3-3 10-16,-3-7-6 15,-1-4-1-15,-2-6 12 0,-3-4 3 16,1-5-1-16,-3-4 0 16,-1-5 2-16,0-5-2 0,1-1 0 0,0-1 2 15,-2 2-3-15,-2 11 2 0,-6 7 0 16,-7 9-1-16,-2 9 0 15,-6 4 6-15,-7 10-8 0,-6 15 1 0,-3 10-2 16,-4 7-1-16,4 4 8 16,4 0 0-16,6-2 0 0,7-4 0 15,3-6-2-15,2-7-4 16,4-2 4-16,3-9 1 0,2-4-4 0,0-3 2 15,3-7 0-15,1-1-2 0,2-1 2 16,1-7 6-16,-1-2-9 16,2-4 4-16,1-4 2 0,1-5-7 0,3 0 5 15,1-4-2 1,2-3 0-16,-1-2-4 0,0-1 4 0,-2 1 0 15,1 6-2-15,-6 8 2 16,1 8 0-16,-7 6-2 0,-2 3 2 16,1 12 0-16,-4 8 0 15,-1 6 18-15,-2 5-12 0,-3 1 0 0,0 1-2 16,-6-2-1-16,-3-4 1 0,-2-4-2 15,0-5-2-15,-3-3 0 16,0-5 0-16,-5-1-16 0,0-2-18 0,-1-3-42 16,-4-2-90-16,-1-2-82 15,-6-2-334-15</inkml:trace>
  <inkml:trace contextRef="#ctx0" brushRef="#br0" timeOffset="37180.052">22707 6446 1012 0,'36'-14'0'0,"-1"-2"248"0,-1 2-182 16,-2 0-46-16,-4 0-16 16,-2 3-8-16,-4 1-51 0,0 2-52 15,-5 1-135-15,-4-1-152 16</inkml:trace>
  <inkml:trace contextRef="#ctx0" brushRef="#br0" timeOffset="38270.053">19635 5828 1156 0,'4'-12'0'15,"8"5"95"-15,5-5-48 16,7 2-21-16,6 2-9 0,9-3-6 0,9 0-2 16,8 0 3-16,14-2 4 15,8 1 0-15,7 1-2 0,10-2-2 16,5 1 5-16,9 0 11 0,6-2 12 0,8 1-7 15,5 3-11-15,8-1-3 16,7 4-12-16,4 2-5 0,4-1 3 16,-3 2-3-16,-1-3-3 15,-2 0 2-15,3 2 2 0,4-1-3 0,1 1 0 16,-1 1 15-1,-5-2-14-15,0 3 5 0,-3 3-6 0,-3 0 0 16,-10 6 0-16,-8-1 3 16,-16-3-3-16,-13-1 0 0,-14 1 1 15,-17-2-2-15,-18 0 2 0,-16 0 1 0,-12-1-2 16,-11 0 0-16,-3 1-1 15,-3 0 2-15,0-1 9 0,0 1-7 16,0 0-5-16,0 0 3 16,0 0 1-16,-1 0-3 0,1 0 2 0,0 0 3 15,0 0-5-15,0-2-2 16,0 2 1-16,0 0-7 0,0 3 9 15,0 6 0-15,3 0 1 0,0 2-1 0,0-1 0 16,3 1 0-16,-1 2 0 16,1 1 3-16,3 1-6 0,0 3 2 15,-1 2 1-15,0 1 0 16,-4 2 0-16,2 1 5 0,-3 1-5 0,0 3 0 15,-1 3 14 1,-1 6-14-16,-3 7 0 0,-4 7 18 0,-1 8-18 16,-4 10 0-16,-3 6 14 15,0 9-12-15,-4 7 3 0,2 4-7 16,-1 5 4-16,1 4 9 0,2-5-4 0,1-2-4 15,3-8 3-15,3-6-4 16,2-7-4-16,1-7 4 0,0-6 3 16,-1-8-7-16,-3-2 4 15,2-6 1-15,-3-4-3 0,0-1 0 0,-1-10 3 16,2 0-3-16,2-5-4 15,2-5-27-15,1-5-41 0,0-4-21 16,2-4-36-16,-2-3-68 16,-2-6-62-16,-3-5-490 0</inkml:trace>
  <inkml:trace contextRef="#ctx0" brushRef="#br0" timeOffset="39350.055">19469 5842 643 0,'0'-12'0'0,"-2"2"245"16,0 3-154-16,-2 1-24 15,1 6-4-15,-2 0-21 0,-1 12-7 0,0 14-41 16,-4 13 12-16,5 14 36 16,-1 10-10-16,5 8-3 0,1 7 1 15,2 5-4-15,3 6-10 16,-1 6 3-16,-3 4-4 0,-1 2 0 0,-1 1 0 15,-6 0-10-15,0 0-6 0,-3-3 2 16,1-7 7-16,-3-10-11 16,0-6 6-16,3-8 0 0,-1-7-5 0,2-6 4 15,3-6 0-15,2-4-3 16,-2-4 2-16,0-3 1 0,3-5-3 15,-1-3 2-15,3-1 0 16,-1-3-2-16,1-1 2 0,0-3 0 16,3-5-2-16,3-3-1 15,1-6 1-15,0-1-7 0,2-5 13 0,1-2-5 16,2 0 0-16,2-5 0 0,3-4 2 0,3-3-3 15,2 3 2 1,4-2 1-16,2 1-2 0,3 0-1 0,4 1 2 16,5 0-2-16,5-3 2 15,3 2 0-15,4-4-2 0,3 4 1 16,4 1-1-16,7-1 2 15,2 1 7-15,8 0 11 0,7 0-10 0,2 1-3 16,1 1-2-16,2 0-3 16,1 0 3-16,1 3-4 0,6 0 0 15,-2 1 0-15,6 1 2 0,6 1-2 0,1 2 0 16,5-1 9-1,3 0-5-15,-4 0 4 0,3 0-3 0,0 0-3 16,0 0 4-16,2 0-6 16,-3 0 0-16,-5 2 0 0,-5 1 4 15,-11 0-4-15,-5 5 11 16,-10-4 9-16,-4 3-4 0,-2 0-2 0,-1 3-8 15,-1 1-6-15,3-3 0 0,-5 3 9 16,-1-5-9-16,-4-1 0 16,-5-1 4-16,-5-1-6 0,-7 0 4 0,-3 1-3 15,-8-3-1-15,-4 2 4 16,-6 0 1-16,-1 0-3 0,-6 2 0 15,-1 0 2-15,-3-2-2 16,-3 1 0-16,2-1 1 0,-4-2-1 0,0-1-2 16,-3 0 6-1,-3 0-8-15,-2 0 4 0,0 0 0 0,0 1 0 16,0-1-21-16,0 0-4 0,0 0-6 0,0 0 4 15,0 0-15 1,-3 4-40-16,1 2-15 0,-3 0-38 0,-2-3-236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36:30.0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15135 9839 465 0,'11'-10'0'0,"-2"-1"196"16,0 4-112-16,-1-1 4 15,-2 1-10-15,0 0-20 0,-1 1-11 16,-3 2 0-16,0-1 12 15,-2 3 6-15,0 2 3 0,0 0-4 16,0 0-18-16,-3 0-21 0,-5 2-10 0,-11 7-5 16,-5 7-11-16,-7 3 2 15,-5 3 6-15,-7 2-2 0,-5-2-4 0,-7 5 4 16,-9 3-1-1,-6 4-7-15,-4 3 6 0,0 4-3 0,3 0-1 16,6-2 2-16,8 1 0 16,6-5-1-16,9-8 0 0,11-4 0 15,7-8 0-15,10-3-13 16,6-5 11-16,6-4-1 0,1-3 6 0,1 0 1 15,0 0-5-15,0 0 2 0,1-4 2 16,4-4-4-16,1-5-14 16,4-2 1-16,1-2 5 0,2-1 0 0,5-1 0 15,-2-3 1 1,5 0 8-16,0-2 0 0,-1-1-2 0,1 1 2 15,-4 0 0-15,-1 6-2 16,-4 2 4-16,-3 2-1 0,-3 6-1 16,-4 1 0-16,-1 5 2 0,-1 2 1 0,-1 0 5 15,-8 4-14-15,-8 6-4 16,-5 7 9-16,-8 4 2 0,1 6 0 0,-2 0-1 15,2 2 5 1,5 1-4-16,2-2 1 0,8 1-3 0,0-5 0 16,3-2 2-16,4-5 0 15,1-2-2-15,2-3 2 0,4-3-2 16,0-2-3-16,2-2 3 15,6-1 1-15,5-1 0 0,6-3 0 0,7 0 10 16,4-3-5-16,3-1 0 0,-1 0-5 16,-3 2 0-16,2-2-38 15,-2 2-44-15,-2 0-65 0,-3 0-31 0,-4-3-188 16</inkml:trace>
  <inkml:trace contextRef="#ctx0" brushRef="#br0" timeOffset="980.001">8099 10043 829 0,'0'-10'0'15,"-1"8"289"-15,1-1-232 16,0 3-23-16,3 0-14 0,5 5-19 0,7 5 0 16,3 7 19-16,6 4 1 0,6 6-1 15,4 4 14-15,9-2-14 16,3-1 6-16,8-2 3 0,6-7-11 0,1 1-7 15,-3-4-5-15,-4-4 1 16,-5-4-9-16,-7-3 4 0,-4-5 0 16,-7 0-3-16,-6 0 2 15,-9-3 6-15,-5 1-11 0,-9 2 7 0,-2-1-2 16,0-1 0-16,-5-3 10 15,-6-3-9-15,-4-1-4 0,-4-2 2 16,1 0-4-16,1 0 1 0,1-6-1 0,0 1-1 16,3-4 1-16,2 2 4 15,1-3 0-15,2 4 0 0,1 0 1 16,-1 3 0-16,5 4-1 15,0 6 0-15,1 1 17 0,2 3-7 0,0-1-5 16,0 1-7 0,5 0-10-16,3 3 4 0,7 8 11 0,5 0-2 15,3 1 2-15,1 2-2 16,-1 1-2-16,-1 0 2 0,-4 1 1 15,-3 3-3-15,-5-2 2 0,-6 0 2 0,-1 1-6 16,-3 0 6-16,-3 2-4 16,-7 4-2-16,-4 2 6 0,-7 1 1 15,-3 1-5-15,-5 1 2 16,0-1 3-16,1-1-6 0,1 0 4 0,-1-3-4 15,3 2-61-15,1 1-4 16,3 0-29-16,0 1-55 0,-1-3-63 16,0-4-232-16</inkml:trace>
  <inkml:trace contextRef="#ctx0" brushRef="#br0" timeOffset="22910.032">10797 2656 408 0,'4'-8'0'16,"-1"2"23"-16,3-1-17 0,-5 2 4 15,0-1 25-15,1 1 0 0,-2-1 0 0,0 0 6 16,0 0-1-16,-2 0-11 16,-2 0 5-16,2 2 1 0,-2-1-8 15,0 3-14-15,1 0-1 16,0 2-11-16,1 0-2 0,2 0 2 0,0 0 1 15,0 0-4 1,-1 0 4-16,1 0 13 0,0 0 2 0,0 0 5 16,0 0-8-16,0 0-11 15,0 4 4-15,0 1 8 0,0 3 9 16,-1 1 4-16,-5 3-5 0,1 4 1 0,-3 2-4 15,-2 3-8-15,-1 4-5 16,-2-1-1-16,2 4 5 0,-2 0 2 16,2 0 4-16,0 4-6 15,-2 3-9-15,-3 3 23 0,-1 3-1 0,-1 3-8 16,0-1 0-16,1 3-5 15,-2-6-6-15,3-2 4 0,-2-1-2 16,0-5-1-16,1 0 3 16,1 0-1-16,-2-3 0 0,2 2 4 0,0 1-3 15,1-2-4-15,3 2 4 0,1 0-5 16,1-3-6-16,1-4 4 15,3-4 4-15,1-4-8 0,2-3 4 0,0-2-1 16,1 1-3 0,1-4 4-16,-3 1 1 0,0 0-4 0,1 0 2 15,-2 1 0-15,2-2-2 16,0 1 2-16,1-4 1 0,0 2-4 15,1-1 2-15,0-3 0 0,1 2 0 0,0-2 0 16,-3 2 1-16,3 0-1 16,-3-3 0-16,3 0 1 0,-2-2-2 15,2 1 2-15,-2-2 0 16,2 0-1-16,0 0 0 0,-3 0 7 0,1-2-9 15,-1-5 4-15,1 0 1 16,-2-3-3-16,2-3 0 0,0-2 5 16,1-5-3-16,0-5 1 15,1-1-3-15,0-1 0 0,2-2 0 0,-2 1-1 16,0 3-3-16,0-2 8 0,0 3-3 15,0 2-2-15,0-4 2 16,0 2 1-16,4-1-2 0,0 1-1 0,1 0 1 16,1 0 0-1,0 0-1-15,0 2 1 0,0 0 0 0,-3 1 0 16,2 3-1-16,-4 4 1 15,1 4 0-15,-1 5 2 0,-1 0-3 16,0 5 2-16,0 0 1 16,0 0-2-16,0 0-4 0,1 0 2 0,-1 6-9 15,2 2 10-15,1 5 1 0,-1 3 0 16,1 2-1-16,0 6 2 15,-2 2-2-15,1 2 2 0,0 6-1 0,-2 0 0 16,0 0 0-16,0 2 6 16,-2-1-9-16,-1-2 5 0,-2 3 1 15,-1-4-5-15,-1 0 4 16,0-1 0-16,-2-1-2 0,2-4 0 0,1-1 1 15,0-4-1-15,3-4 0 0,0-3 1 16,2-6-1-16,1 1 0 16,1-3-1-16,2 3-1 0,1-1 4 0,1-3 0 15,0 0-2 1,2-3 0-16,-2-2 5 0,0 0-5 0,2 0 0 15,-2-5 6-15,3-2-4 16,2-7 6-16,-2-1 0 0,1-2 2 16,2-4 2-16,1-2-3 15,0-4-10-15,3-2 2 0,2-1 6 0,1 1-8 16,2-1 2-16,0 2 0 0,2-1-1 15,-1 3 0-15,2 1-1 16,-1 2-4-16,-2 4 9 0,1 3-4 0,-4-1 0 16,-3 3-1-16,-2 2 0 15,-4 3-17-15,0 4-21 0,-2 1-21 16,0 4-62-16,-5 0-44 15,-1 1-170-15</inkml:trace>
  <inkml:trace contextRef="#ctx0" brushRef="#br0" timeOffset="26010.036">10919 3880 426 0,'-2'-5'0'15,"2"2"106"-15,-2 0-53 16,1 1-26-16,1 1 1 0,0 1-18 15,0 0-5-15,0 0-5 16,0 0 0-16,0 0 20 0,3 0 0 0,1 0 20 16,3 0 13-16,3 0-16 15,1 0-20-15,2 0-2 0,5 0-4 16,2 0 1-16,5-2 2 0,5 1 1 0,3-3 1 15,8 3 0-15,3-4-8 16,-2 1-4-16,3-2 5 0,-2 2-6 16,2 3-3-16,1-2 0 15,2 2 33-15,0 1-13 0,4-3-4 0,1 3-4 16,1 0-6-1,7 3 3-15,2 0-6 0,1-1-3 0,4 0 0 16,2 2 4-16,-1-3-3 16,2-1 5-16,1 0-6 0,0 0 0 15,1 0 0-15,-2-3 10 0,2 1-2 0,-1-1 12 16,0 2-7-16,0 1 2 15,-4 0 2-15,-2 1-5 0,-2 3-7 16,-3-1 4-16,-1 1-4 16,-2 0-3-16,0-3 7 0,-2 0-6 0,-1 1-1 15,0 0 2-15,1-2-3 16,2 1-2-16,0 1 2 0,0-1 2 15,2 0-4-15,-2 1 2 0,3 0 0 0,-1 0-2 16,1-1 1-16,-1-1 2 16,1 0-4-16,-3 0 4 0,0 0-2 15,-3-3 0-15,0 1 0 16,-1-1 2-16,-1-1-2 0,-1 0 0 0,-2 0 2 15,-1-1-2 1,-3 1 0-16,-3-1 0 0,-2-1 0 0,0 0 0 16,-1 2 2-16,1-1-4 15,-1-2 3-15,-3 3-1 0,-2 1 0 16,-3 0-2-16,-2 2 1 0,-5-1-11 0,-4 2 2 15,-4 0-3-15,-4 0-5 16,-3 0 7-16,-5 1-8 0,1 2-25 16,-2-1-4-16,-2 2-3 15,-1 2-50-15,-1-1-33 0,-10 2 0 0,0-4-168 16</inkml:trace>
  <inkml:trace contextRef="#ctx0" brushRef="#br0" timeOffset="27530.038">10096 4486 612 0,'15'-8'0'0,"-2"3"93"15,1 1-69-15,0 1-3 16,1 3-2-16,5 0-6 0,4 0-5 0,3 1-2 16,4 3 6-1,2 0-5-15,1-1-3 0,3 1 9 0,4 0 9 16,2-1 12-16,4-1-3 0,4-2-4 0,1 0-5 15,2 0-10 1,6-4 2-16,-1 2-9 0,1-1-2 0,3 1 0 16,1 0 8-16,0 2 0 15,2 0 8-15,-2 0-8 0,0 0-1 16,4 0 5-16,0 0 2 15,0 0-6-15,1 0 6 0,0 2-2 0,0-2-5 16,0 2 4-16,3 1 1 16,0 0-1-16,0 0 2 0,2 1-8 15,0 0-8-15,2-3 0 0,3 3 13 0,1-2-13 16,2-1 0-16,4-1 8 15,1 2-9-15,6-2 1 0,-1 0 1 16,1 0-2-16,2 0 2 16,-1 0 8-16,0-2-4 0,-3 2 4 0,-2 0-4 15,4 0 2 1,0 0 1-16,-2 0 1 0,1-1 1 0,-1-2-3 15,-3 2-1-15,-2-1-3 0,2 0 2 0,-3 1-3 16,-3-3-4 0,4 0 3-16,-5 0 1 0,1-1-3 0,-3 0 2 15,-6 3 1-15,-1-1-2 16,-8-3 0-16,-1 3 4 0,-4 0-6 15,-2 0 4-15,-1 3-2 16,-2 0 0-16,-3-1-3 0,0 1 3 0,-3-3 0 16,-3 1 2-16,-6-1-3 15,-3 0 0-15,-8-3-1 0,-4 5-4 16,-7-1-9-16,-8 0-7 0,-6 2-16 0,-3 0-23 15,-15 0-31-15,-10 2-47 16,-9 5-135-16,-7-2-38 0</inkml:trace>
  <inkml:trace contextRef="#ctx0" brushRef="#br0" timeOffset="28410.039">9956 5179 689 0,'15'-7'0'0,"2"0"108"16,2 0-49-16,4 4-18 15,5 0 6-15,4-1-18 0,5 2-11 16,4-1-4-16,7 1-8 16,3-1 6-16,3 1 11 0,6-1-2 0,4-2 4 15,3-2 0-15,6-3 2 0,6 1-3 16,5-1-15-16,8-2 6 15,6 0-7-15,6-1 2 0,6 0-1 0,4-1-1 16,-4 0-1 0,2 2 1-16,-1 1-4 0,-3 3-4 0,3-1 0 15,-3 2 16-15,-2 1-11 16,-2 0 4-16,-3 3-1 0,-3-2-1 15,0 0 1-15,-2 1-2 0,1 1-4 0,-1 1 5 16,-2 2-5-16,-3-1-3 16,-3 1 2-16,-1 0 4 0,-4 0-7 15,-1 0 4-15,-1 0 1 16,1 0-6-16,0 0 6 0,2 0-3 0,-1 0 0 15,0-1 0-15,-2 1 2 16,-4 0-2-16,2 0 0 0,-2 0 3 16,1-1-3-16,3-4 0 15,1 3 7-15,4-1-8 0,-3-1 2 0,1 1 3 16,-1-1-5-16,-6-3 2 0,-1 3 0 15,-3-3-1-15,-1 0 0 16,-3 2 2-16,0-2-4 0,-2 2 3 0,-3 1-1 16,-4 1 0-1,-6 0 0-15,-6 2 0 0,-4-2-7 0,-6-2 11 16,-7 1-8-16,-1-2-16 15,-8 2 2-15,-5 2-9 0,-3 0-19 16,-7 0-3-16,-6 1-27 16,-4 1-37-16,-12 0-80 0,-11 0-69 0,-9 0-269 15</inkml:trace>
  <inkml:trace contextRef="#ctx0" brushRef="#br0" timeOffset="29130.04">10099 6041 404 0,'14'0'0'0,"4"0"113"15,6-5-45-15,3-5 0 0,10 0-12 0,3-2-14 16,8 0 22 0,10-2-7-16,4 2-11 0,6 0-4 0,6-3-14 15,4 5-4-15,5-1-1 0,8 0 5 0,9 4 2 16,4-5-8-1,6 0 1-15,0-1-5 0,1-5-3 0,3 1 7 16,2-3-5-16,5 1-4 16,3 1 1-16,2 2-11 0,3 2-3 15,-7-3 0-15,1 2 8 16,-2 1-8-16,1 1 0 0,4 3 7 0,2 1-8 15,-3 0 2-15,-4 1 5 0,-1-1-6 16,-1 0 0-16,-1-1 8 16,-1 2-3-16,1-2 5 0,0 1 4 0,-5-1-9 15,0 0 6-15,-5 3-6 16,-3-3 5-16,-1 2 2 0,-5 1-6 15,-3 0-3-15,-4 0 5 16,-9 2-7-16,-4 1 0 0,-5 1 4 0,-4-2-5 16,-3 5 0-1,0-2 0-15,-4-1 3 0,0 2-5 0,-2-2 1 16,-2 0 1-16,-5 0 0 0,-5 1 0 0,-4-1 0 15,-6 0-1 1,-5 2-28-16,-7-1 1 0,-7 2-17 0,-9-1-1 16,-7-1-26-16,-6 2-55 15,-13 0-19-15,-9 0-114 0,-11 0-201 16</inkml:trace>
  <inkml:trace contextRef="#ctx0" brushRef="#br0" timeOffset="29900.041">10492 6808 826 0,'19'-5'0'0,"2"2"170"16,2 0-104-16,-2 1-38 0,0 1-9 0,0 1-14 15,3 0-2-15,2 1-2 16,2 2-2-16,3 2 2 0,1-5 4 16,4 3-5-16,3-2 0 15,3-1 4-15,5 0-7 0,3-4 6 0,7 1 6 16,0 2 5-1,4-2-1-15,-1 0 4 0,1-2 0 0,1 3 4 16,0-1-3-16,0 0-8 16,-1 2 9-16,4 1-9 0,2 0-5 15,2 0 3-15,7-1-3 0,-2-2-9 0,2 2 8 16,3-2 7-16,1 1-6 15,-2 2 2-15,1-2 0 0,0 2-2 16,-1 0 3-16,-1 0-3 16,0 0-2-16,-1 0 3 0,-4 2-3 0,-1 0-1 15,-6 5 1-15,-2-2-2 16,-1 0-1-16,-3 1 0 0,-2-1 5 15,0-1-6-15,-1 1 2 0,1-2-1 0,1 0 0 16,1 0 0-16,-3-3 4 16,0 3-7-16,-2-3 3 0,0 4 1 15,-1 1-2-15,0 0 2 16,-1 1 3-16,-2-2-7 0,4 1 6 0,0-2-2 15,0-1-1 1,-2-1 0-16,-4-1 1 0,-2 0-1 0,-5 0 0 16,-4-2 2-16,-4 1-3 15,-5-2 2-15,-2 3 0 0,-6-2-2 16,-3 2 1-16,-6 0-2 0,-2 0-17 0,-4 2-26 15,2 1-3-15,-2-1-22 16,1 2-21-16,5 1-23 0,0 0-103 16,5 0 36-16,1-4-27 15</inkml:trace>
  <inkml:trace contextRef="#ctx0" brushRef="#br0" timeOffset="31430.044">17097 5845 712 0,'2'-29'0'0,"-3"2"203"0,1 0-123 0,-2 1-28 15,-6 2-11-15,-4 0-16 0,0 0-13 16,-4 1-6-16,-2-1-1 16,0 2 0-16,-3-2-2 0,2 4 0 0,-2 0 1 15,-3 3-7 1,2 5 6-16,-4 5-4 0,1 3-5 0,-5 2 9 15,0 2-4-15,1 4 1 16,-1 2 0-16,1 6 0 0,-2-1 2 16,-2 0 6-16,3 3 6 15,-3 0 2-15,1 3 0 0,-2 2-6 0,0 1-8 16,-1 1 9-16,0 0-7 0,1 0-5 15,3 1 2-15,0 2 8 16,2 3-10-16,2-1 2 0,0 6 3 0,0 0-5 16,-1 4 2-16,2 2 1 15,0 0-4-15,0-1 4 0,-1-1-1 16,1-1-1-16,1 1 0 15,0-1 2-15,0 2-3 0,-2-3 1 0,-2 3 0 16,2-1 2 0,-2 2-1-16,0 3 0 0,1 3 0 0,3 1 3 15,2 1-4-15,2 1 0 0,2 1 0 0,0-3 6 16,5-1-7-1,0-1 2-15,4 1 3 0,2 2-3 0,2 1 2 16,1-1 0-16,2-2-5 16,2-1 4-16,1-1 11 0,0-2-4 15,2 1 0-15,0-1 1 16,1-2-4-16,-1 4 0 0,-2-1-2 0,1 1-4 15,-1 1 0-15,0 2 8 0,1 2-7 16,1-2 2-16,2 2 1 16,1-4-5-16,3-4 2 0,3-1 2 0,4-1-4 15,1-1 2-15,4 0 2 16,-2-4-4-16,3-2 2 0,0 0 2 15,0-3-4-15,2-3 2 16,-3 0 16-16,2-2-8 0,0-1-5 0,-1 1-3 16,4-2-2-1,-1-2 2-15,0-3 4 0,3-3-1 0,-1-2 1 16,5 2 1-16,2-4 2 0,0 1-1 0,-2-4-2 15,1 1-3 1,-1 0 4-16,-3 0-5 0,3 0-2 0,-2 0 2 16,1-2 4-16,4-2-5 15,-1-1 0-15,1-1 12 0,-1 0-11 16,2-6 4-16,-2-4-3 15,1-1-1-15,1-4 3 0,1-2-1 0,-2-2-6 16,-1-1 6-16,-3-3 1 16,-3-1-6-16,-1-2 3 0,0-3 9 15,-3-4 8-15,0-1-1 0,0 0-5 0,2-4-2 16,-1-1-3-16,2-3-5 15,1-4-4-15,0-1 4 0,1-3 2 16,-2-5-4-16,1 2 0 16,-1-5 0-16,-1-2 0 0,0 2 0 0,-3-2 0 15,-2 2 0 1,-3-3 0-16,-3-1 3 0,-3 0-4 0,-3 1 2 15,2-2 8-15,-6 3-7 0,3-1 2 0,0-1-4 16,0-2 0 0,2-3 0-16,0-6-1 0,2-2-3 0,0-2 8 15,0 1-5-15,-6 2-4 16,-1 6 9-16,-3 3-2 0,-3 4-4 15,-6 1 4-15,-5-1-2 16,-2 3 0-16,-1-1-2 0,0 4 3 0,1 2-2 16,-2-2 2-16,0 4-2 15,-3-3-3-15,-1-1 1 0,-3 2-9 16,-2 4-8-16,-7 4-3 0,-7 10-27 0,-12 13-50 15,-17 11-32-15,-18 6-73 16,-17-7-459-16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37:21.1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7471 5733 761 0,'1'-4'0'0,"-1"4"117"0,-1 0 12 16,-4 0-10-16,-6 7-71 16,-4 5-3-16,-2 4 0 0,-2 5-7 0,-3 2 6 15,3 1-10 1,2 0-9-16,3-1-12 0,3-2-3 0,2 1-7 15,5 0-6-15,0-2 6 16,4 0 0-16,2-2-4 0,7-3 0 16,4-1 0-16,5-3-5 0,5-3 1 0,4-3-2 15,4-5-5-15,1-1 14 16,-1-9-3-16,-1-3-3 0,-3-2 8 15,-4-1-5-15,-4-1 1 16,-4 0 0-16,-5-2 23 0,-3 1-20 0,-6-1 5 16,-1 0 0-16,-7-3-5 15,-5-2 5-15,-4-2-5 0,-6-2-3 16,-1-3 0-16,-5-1 4 15,1-3-3-15,0-1 14 0,4-1-8 0,1 0-7 16,7-1 0-16,2 1 5 0,5-1-6 16,6 2 1-16,2 1-2 15,9 2-4-15,2 4 3 0,7 4 1 0,3 6-5 16,3 3 6-1,7 9-3-15,5 2-1 0,2 4 7 0,0 1-3 16,-4 7-5-16,-2 8 7 16,-8 2 0-16,-4 2-2 0,-6 3 2 15,-6 1-1-15,-8 3 0 16,-2 2 0-16,-9 1 6 0,-7 3-2 0,-5 0 4 15,-6 0-4-15,0-2-3 0,-1-3 3 16,1-3-2-16,4-5-4 16,4-2-1-16,4-2-21 0,7-4-31 0,3-5-13 15,4 0-19-15,2 0-57 16,1-4-58-16,7 1-132 0</inkml:trace>
  <inkml:trace contextRef="#ctx0" brushRef="#br0" timeOffset="430">8098 5534 937 0,'-7'-9'0'0,"-1"1"227"0,-5 4-149 16,-1 2-16-16,-3 2 3 15,0 5-31-15,-2 12-8 0,-4 7-2 0,2 2 2 16,-3 8-5-16,3 2-11 0,1 3-1 16,6 3-7-16,4-2-3 15,3-1 2-15,5 0 6 0,2-5-9 0,5-4-8 16,3-6-2-16,5-4-1 15,0-5 9-15,2-3 1 0,3-7-6 16,3-5 10-16,2 0-2 16,1-12-2-16,3-1 4 0,6-4 2 0,0-4-6 15,1-6 6 1,-1-4-5-16,-4-3 0 0,-4-7 4 0,-5-2 3 15,-7-3-6-15,-5-1 2 0,-8 4 5 0,-1 4-5 16,-9 8 1 0,-7 7 1-16,-1 7-2 0,-3 5 4 0,-2 4-1 15,2 6-8-15,1 2 5 16,3 0-4-16,3 8-29 0,1 0-10 15,4 8-26-15,1-2-27 16,1 5 11-16,4 1-30 0,1 4-47 0,2-4-117 16,2-4-234-16</inkml:trace>
  <inkml:trace contextRef="#ctx0" brushRef="#br0" timeOffset="820.001">8464 5533 894 0,'-5'-12'0'16,"-5"1"258"-1,-1 3-180-15,-1 5-16 0,0 3-10 0,0 5-19 16,-3 11-12-16,0 6-2 0,-5 10-4 0,3 4 2 16,0 3 3-1,3 3-9-15,4-4-9 0,3 0 3 0,6-2-4 16,1-5-2-16,6-4 2 15,6-2 3-15,3-4-6 0,2-4 1 16,2-4-1-16,2-6-10 16,4-2 13-16,-1-5 0 0,3 0-2 0,-3-8 2 15,0-2 0-15,1-3-2 16,-2-5 2-16,1-1-2 0,-2-5 1 15,-5-5 0-15,-3-5 10 0,-7-5-4 0,-4 0-1 16,-3 1 1-16,-7 1 6 16,-7 3 1-16,-6 1-10 0,-4 4 2 15,2 4 2-15,-1 6-3 16,3 5-2-16,4 6 1 0,4 3-3 0,1 3 0 15,5 2-48 1,0 7-21-16,1 10-80 0,-1 9-4 0,-3 1-115 16</inkml:trace>
  <inkml:trace contextRef="#ctx0" brushRef="#br0" timeOffset="1100.001">8866 5598 475 0,'-3'-3'0'0,"0"1"150"16,2 2-128-16,0-2-15 0,-1 2-7 15,1 2 0-15,-3 5-228 0,-2 0-198 0</inkml:trace>
  <inkml:trace contextRef="#ctx0" brushRef="#br0" timeOffset="1580.002">8840 5615 419 0,'2'-4'0'0,"-1"-2"123"15,2 1-30-15,-1 0-16 16,0-1 28-16,0 3-20 0,-2-1-16 0,0 0-6 16,0 0-8-1,0 4-6-15,0-3 1 0,0 3-18 0,-1 0-7 16,-3 0-5-16,-2 7-13 15,-3 6-3-15,-2 4-1 0,-3 4 10 16,-1 4-2-16,1 1-3 0,1 1 2 0,0 2-4 16,4-1-4-16,1-1 4 15,3-4-5-15,3-3-2 0,2-1 2 16,5-1-2-16,4-3-2 15,2 2 6-15,5-3-2 0,3-4-2 0,4-1 2 16,-1-6 1-16,1-1-2 16,0-2 0-16,-4-3 9 0,-1-6-12 15,-2 0 6-15,1-6 13 16,-3 1 5-16,-2-6 1 0,-2-1-2 0,-4-2-5 15,0-5 4-15,-6 0-7 0,0-2-5 16,-7-2 3-16,-3 3-3 16,-6 0-3-16,-2 2 2 0,0 8 0 0,0 6-2 15,4 5 1 1,3 6-6-16,2 2-39 0,3 0-32 0,1 4-38 15,0 4-74-15,1-2-101 16,-2-1-505-16</inkml:trace>
  <inkml:trace contextRef="#ctx0" brushRef="#br0" timeOffset="2580.003">9647 5223 739 0,'5'-22'0'0,"-1"3"305"15,-1 2-201-15,-2 4-28 16,0 5-9-16,-1 5-12 0,0 3-12 0,0 0-23 15,-1 14-8 1,-7 21-6-16,-5 17 20 0,-7 19 11 0,-5 11-10 16,-2 7-10-16,-3 3-5 15,2-2-3-15,1 6-3 0,-1-4 1 16,2 0-5-16,1-7-3 15,2-7 2-15,2-8 0 0,4-5-6 0,1-7-7 16,4-7-3-16,2-7-8 0,6-5 4 16,3-9-6-16,1-11-5 15,2-4 4-15,4-9 6 0,1-2-2 0,5-4 6 16,2-2-1-16,2-12-6 15,5-6 12-15,-1-9 1 0,1-3 7 16,-1-6 6-16,-2-6-4 16,0-3 1-16,-4-3 0 0,1-1 4 0,-1-2-5 15,-4 0 2 1,0-3 4-16,-2 1-6 0,-2-3 2 0,-1 4 2 15,-4 4-4-15,-1 8 2 0,-3 7 4 0,-6 9 3 16,-2 7 7 0,-2 7-1-16,-3 6-1 0,5 5-2 0,-1 1-9 15,3 9-4-15,2 2-2 16,4 5 1-16,0-1-2 0,3 1 5 15,3-1 0-15,4-1-7 16,6-3 5-16,1-4-1 0,3-5-2 0,3-2 10 16,2-1-9-16,2-10 3 0,0-1 2 15,3-2 3-15,-2-6-7 16,1-2 5-16,-2 0-1 0,-3-2-2 0,-2 0 1 15,-3 2 1-15,-2 1-2 16,-2-2 2-16,-3 3 4 0,-3 2-8 16,-2 6 6-16,0 3 0 15,-1 4-4-15,-3 2 2 0,0 3 6 0,0 2-1 16,-5 13-2-1,-3 13-3-15,-3 6-2 0,1 8 2 0,0-3 5 16,4-3-8-16,3-4 4 0,2-6-2 0,1-2 0 16,2-3-2-1,4-6 0-15,2-2-35 0,4-3-3 0,1-3-31 16,4-2-43-16,3-5-1 15,3 0-93-15,1-3-161 0</inkml:trace>
  <inkml:trace contextRef="#ctx0" brushRef="#br0" timeOffset="3620.005">10134 5627 551 0,'6'-23'0'15,"-2"4"363"-15,-4 0-239 0,-2 2-11 0,-8 3-34 16,-1 4-12-16,-6 5 14 16,0 4-23-16,-4 1-23 0,1 6-14 15,-1 6-5-15,-1 5-7 16,-1 8-7-16,1 3 3 0,2 4-1 0,4 2-8 15,3 0 6 1,2 0-2-16,5-1 0 0,1-4 0 0,5-4 1 16,0-1-1-16,5-5-10 0,3-7-6 0,6-4-8 15,5-4 18 1,4-4-1-16,4-4-9 0,0-8-3 0,0-5-11 15,-1-2 10-15,-2-3 18 16,0-2 3-16,-4-1-2 0,1-4 2 16,-4-1 1-16,-3-2-3 15,0 2-1-15,-5 4 3 0,-1 9-2 0,-3 7 2 16,-5 6 0-16,0 3 2 15,0 1 14-15,-5 7-1 0,-3 10-14 16,-1 6 5-16,-3 5-3 0,2-1-4 0,1-2 0 16,2-3 3-16,5-2-3 15,2-3 0-15,0-5 0 0,4-1 0 16,1-3-3-16,3-2 2 15,5-3-27-15,0-2-2 0,5-1-16 0,2 0-25 16,1-4 13 0,0-6-1-16,0-3 8 0,-1-3 1 0,-3-3 41 15,-2-3 9-15,-2-4 0 16,-2 1 4-16,-2-1-3 0,-2-1 5 15,0 7-5-15,-4 3 9 0,-1 8 11 0,-2 5 18 16,0 4 13-16,0 4-9 16,-4 10-22-16,-2 8-1 0,-3 9 9 15,-1 1-13-15,0 0-4 16,2-3 1-16,0-3 6 0,0-5 13 0,1-6 3 15,0-2-1-15,0-3-8 16,4-2-10-16,-2-2-8 0,2-3-5 16,0-1 3-16,3-2 0 0,0 0-10 0,0 0 5 15,0 0-1-15,0 0 0 16,4-7-13-16,1-2 5 0,4-5-6 15,3-3 9-15,2-4-5 16,1-1-10-16,2-5 1 0,4-2-2 0,-2 0 3 16,0 3 19-1,-2 5-2-15,0 7-5 0,0 3 7 0,-3 8-2 16,-2 1-6-16,1 2 10 15,-3 2-1-15,0 10-3 0,-2 2 2 16,-2 4 10-16,-3 4-7 0,-2 0 5 0,-1 1 0 16,-4 1 1-16,-4-4 8 15,0 0-4-15,0-3 3 0,1-2-2 16,-1-4-8-16,2-1-3 15,1-5-3-15,3-1 1 0,0-3-4 0,2-1 4 16,0 0 2-16,0 0-6 16,0-5-1-16,5-3-1 0,0-7-6 15,6-4 10-15,1-2 0 16,1-5-15-16,3-5 8 0,2-4-2 0,1 1-7 15,2-3 5-15,2 4 0 0,1 4-3 16,-2 2 12-16,1 12 0 16,-2 5-5-16,-5 4 6 0,-1 6 1 0,-5 1 0 15,-1 9-5 1,-3 5 4-16,-3 5 0 0,-3 8 2 0,-2 3 7 15,-5 3-4-15,-2-1 2 16,0 0 0-16,1 0-4 0,0-6 5 16,2-2-6-16,3-6-2 0,0-2 2 0,3-5-1 15,0-2-2-15,3-3 4 16,2 0-4-16,2-3-44 0,3-3-1 15,1-1-25-15,4 0-35 16,2-4 4-16,0-5-41 0,0-4-157 0,1-2-259 16</inkml:trace>
  <inkml:trace contextRef="#ctx0" brushRef="#br0" timeOffset="4150.005">10935 5675 464 0,'3'-3'0'0,"0"-1"243"16,1-1-149-16,0 3-11 0,2 0 10 16,0-1-30-16,1 1-10 15,1 0-12-15,-1-1-16 0,1-3-6 0,2-1 0 16,3-3 3-1,-2-1-3-15,1-1 0 0,3-3-1 0,-4 1-4 16,0-1 5-16,-1 1-3 16,-4-3-10-16,1 3-2 0,-6 0 3 15,-1 3-1-15,0 6 1 16,-4 0 7-16,-7 5-2 0,-5 0-14 0,-6 12 3 15,-1 10 0-15,-2 8 0 0,1 6 3 16,-2 3-3-16,0-1-2 16,3 1 2-16,5-2-1 0,2-3-1 0,7-5 2 15,4-8 1-15,5-2-2 16,0-4-1-16,5-3 1 0,6 0 0 15,1-5 0-15,3-3 3 16,2-3-3-16,2-1 0 0,2-8 5 0,2-2-4 16,0-4 1-16,2-2 0 0,-1-5-3 15,0-2 2-15,0-4 3 16,0-6-6-16,5-4 4 0,0-1 0 0,-1 3-2 15,-3 2-9 1,-3 9 9-16,-3 6 0 0,-1 5-4 0,-2 5 2 16,-2 5-2-16,0 3 7 15,0 7-6-15,-3 8-6 0,-1 2 12 16,-1 5-1-16,-3 3 0 15,-3-2 5-15,-3 3 0 0,-2 1 1 0,-4-3 7 16,-4 1-11-16,0-4-3 0,-1-1 3 16,-2-2-2-16,-1-2-4 15,-1-2-19-15,-3-2 0 0,2-4-15 0,-1-3-23 16,-1 1-19-16,1-3-74 15,1-3-72-15,0-2-198 0</inkml:trace>
  <inkml:trace contextRef="#ctx0" brushRef="#br0" timeOffset="4930.006">12015 5579 978 0,'0'-2'0'0,"-5"4"233"16,-8 14-171-16,-5 16-25 16,-6 15 13-16,-2 10-5 0,-3 11-13 0,6 3-7 15,0-2-4-15,3-2 2 16,0-8-4-16,-1-6-12 0,1-5-2 15,0-2 0-15,2-7-4 0,0-3 0 0,1-6 2 16,0-6-6-16,4-2-28 16,2-6 14-16,7-7-1 0,2-2 0 15,2-7 5-15,2 0-9 16,2-5 3-16,5-6 19 0,2-8 0 0,2-5 3 15,-1-8-3 1,1-5 5-16,-1-8-3 0,-1-6 1 0,6-9-1 16,2-5-4-16,6-6 3 0,5-4 1 0,0-2-4 15,4 4 2 1,0 3 0-16,-1 7 0 0,-2 5-1 0,-2 10 4 15,0 7-2-15,-4 12 2 16,-1 11 3-16,0 5-2 0,-2 12 0 16,1 3-3-16,-2 11-2 15,-1 12 2-15,-3 5 8 0,-4 2-9 0,-6 4 0 16,-6 3 7-16,-1 1-9 15,-9 0 4-15,-1-5 5 0,-5-3-8 16,-2-3 2-16,-4-4 7 0,-1-3-10 0,-4-6-1 16,0 0-5-16,0-7-7 15,1-2 3-15,2-2-14 0,5-4-28 16,3-1-6-16,4-1-17 15,6-7-38-15,3-1-9 0,2-8-110 0,10-1-194 16</inkml:trace>
  <inkml:trace contextRef="#ctx0" brushRef="#br0" timeOffset="5430.007">12346 5620 726 0,'25'-8'0'16,"-1"0"265"-16,-2 2-166 0,1-1-35 15,-1-3-9-15,-4-2-8 16,2-3-14-16,-3 1-10 0,-2-1-6 0,-2-1 4 15,-8 1 8-15,-1 0 1 16,-4 0 2-16,-4 6-6 0,-2 1-12 16,-1 2-4-16,-1 6-8 0,0 0-4 0,-3 1 4 15,-2 12-5-15,-5 7-3 16,-2 5 4-16,-1 8 0 0,-2 4-3 15,3 1 2-15,3 0-2 16,4-2-8-16,3-5 7 0,6-2 1 0,4-5-1 16,1-6 9-1,6-3-5-15,5-3-5 0,3-7 11 0,3-2-3 16,4-3-2-16,1-5 2 15,1-6 4-15,0-3-7 0,0-5 4 16,0-1 1-16,0-4-1 0,1-3 3 0,2-4-1 16,0-5-5-16,2-2 2 15,0-2 1-15,-3 2-3 0,-4 6 2 0,-7 5 0 16,-3 11-1-1,-10 3 0-15,-1 11 8 0,-1 0 1 0,0 2 0 16,-5 4-8-16,-2 11-2 16,-3 9-6-16,-2 5 7 0,0 3-3 15,0 1 5-15,1 1-1 16,2 0-2-16,1-4 2 0,5-1-2 0,1-3 0 15,2-2 2-15,2-3-2 0,3-1-7 16,2-6-17-16,1-1-30 16,1-3-52-16,1-3-24 0,4-2-102 0,1-5-471 15</inkml:trace>
  <inkml:trace contextRef="#ctx0" brushRef="#br0" timeOffset="7090.009">13058 5882 1032 0,'-3'0'0'0,"3"0"158"0,0 0-117 16,0 0 4-16,0 0-10 16,1 0-15-16,6-3-11 0,6-9 22 15,7-5 14-15,4-5-13 16,1-5-11-16,2 0-2 0,0-2 5 0,-1-4 3 15,1 1-9-15,-1-2-8 0,0-2-4 0,1 2-1 16,-2 3-6 0,0 4 2-16,-4 8 2 0,-3 9-4 0,-4 7 1 15,-1 3-2-15,-4 10-5 16,0 10 5-16,-5 1 2 0,-1 8 0 15,-3 2-1-15,0 1 3 16,0-4-4-16,-4-2 4 0,-3-2-1 0,-1 0-1 16,-3-2 0-16,-1-3 0 0,-4-2-7 15,1-3-1-15,0-1-4 16,-1-4-4-16,3-1 3 0,0-2-9 0,2-3-20 15,2-3 0-15,3 0-15 16,4 0-29-16,2-5 13 0,3-3-21 16,8-3-34-16,3-5-15 15,4 1 17-15,3-2 25 0,0 0 92 16,2 0 7-16,2 2 4 15,3-2 69-15,-1 4 2 0,2-3 72 0,0 4-42 16,-3 0-46-16,0 2 6 0,0-2-22 16,-1 0-14-16,1-1-9 15,-1 0 2-15,-2-2 4 0,-5 0-1 0,-4-1-2 16,-5 3 12-16,-7-3 9 15,-2 3 3-15,-4 2 1 0,-7 1-14 16,1 4-7-16,-6 4-4 16,-3 2-15-16,-1 8 3 0,-3 11-9 0,0 8 0 15,0 6 0-15,2 3 0 16,4-1-3-16,5-1 5 0,4-7-3 15,5 0-3-15,3-6 5 0,0 0-2 0,6-5-2 16,3-3 4 0,3-3-1-16,4-2 0 0,4-1 0 0,1-7 1 15,1 0-1-15,2 0-13 16,0-7 2-16,1-5-3 0,-1-3 10 0,1-2-2 15,2-5 0 1,4-4 8-16,3-4-4 0,0-4-16 0,4-4 1 16,0 1-18-16,-3 6 12 0,-8 9 19 0,-11 10 3 15,-8 7-3 1,-4 1 6-16,-4 4 13 0,0-1 20 0,0 0-6 15,-4 1-17-15,1 0-13 16,0 0 2-16,-1 5 2 0,0-1-6 16,-1 1 5-16,-2 7-1 15,-1-3-2-15,-5 3 1 0,-4 4 0 0,-4 2 0 16,-2 3-4-16,-1 6 3 15,2-1-5-15,4 0 6 0,3 0 0 16,6 0-11-16,3-5 8 0,5 2 0 0,1-6-1 16,3-2 2-16,7-1 0 15,-1-4-1-15,4-4 4 0,5-1-1 16,0-3 0-16,4-2-1 15,1 0 1-15,2-3-17 0,3-6 13 0,1 1-3 16,3-4-4 0,0-5-2-16,4 0-1 0,0-5 5 0,-1-4 11 15,-1-4-1-15,-3-1-2 16,-3-3 2-16,-6 3-1 0,-6 6 0 15,-6 2 0-15,-6 9 4 0,-4 5 1 0,0 5 11 16,-3 3-2-16,-5 1-9 16,2 5-6-16,-7 11 0 0,0 6-2 15,1 6 5-15,-2 3-2 16,1-2 0-16,3 0 0 0,4 0 1 0,1-4-1 15,5-3-2-15,0-1 1 16,3-4-2-16,5-3 5 0,2-2-2 16,2-4 0-16,0-3-2 0,1-3 2 0,0-2 0 15,2-5 2-15,0-5-1 16,0-4-1-16,-1-5 0 0,0-1 5 15,-7-5-6-15,0-3 2 16,-6-3-2-16,-1-1-4 0,0-2-1 0,-2 4-4 16,0 2 4-1,2 5 7-15,0 5 0 0,11 4-2 0,2 2-7 16,5 4 4-16,2 1-1 15,-1 4 2-15,-1 3 2 0,2 3-2 16,-4 7 6-16,0 7-6 0,-6 7-7 0,-3 1 15 16,-4 1 1-16,0 3 10 15,-2-3-2-15,-1 0 0 0,2-3-8 16,-2 2 6-16,0-4-7 15,0-4-6-15,-2 0 2 0,-3-6 8 0,-2-1-8 16,-1-5 12-16,1-1-4 16,-1-2-7-16,2-2 4 0,2 0-5 15,1 0-2-15,3-7 2 16,0 1 0-16,4-6-12 0,3-3 7 0,6-2-6 15,4-5-11-15,2-2 7 0,4-5 1 16,1-2-3-16,4-2 13 16,1-1-2-16,0 2 0 0,3 5 6 0,-1 8-2 15,-2 4 0 1,-4 10 1-16,-1 5 0 0,-6 5-8 0,-4 7 10 15,-1 10 2-15,-8 3-3 16,-2 3 9-16,-3 4-3 0,-3-3-6 16,-4-1 8-16,-1-2-8 0,1-5-2 0,1-2-15 15,1-2-24-15,1-3-58 16,4-1-8-16,0-4-48 0,1-2-223 15</inkml:trace>
  <inkml:trace contextRef="#ctx0" brushRef="#br0" timeOffset="7550.01">15281 5588 742 0,'4'-31'0'0,"-4"6"261"16,-4 1-145-16,-5 7-23 0,-3 5-17 16,-4 3-16-16,-1 2-19 15,0 4-8-15,-4 3-8 0,1 3-5 0,-4 12-4 16,1 6-9-1,-3 5-1-15,0 8-3 0,2 0-5 0,3 4 4 16,3-3 1-16,3-2-6 16,4-5-5-16,6-2-8 0,4-2-6 15,1-5 11-15,4-4 4 16,6-4-2-16,4-5 11 0,4-2-2 0,3-4 0 15,2-4 0-15,-1-5 3 0,0-7-5 16,1-5 3-16,2-4 2 16,3-8-3-16,2-8 0 0,0-6 2 0,5-8-2 15,0-8 0-15,0-6 1 16,3-5-1-16,-2-4 0 0,0 3 5 15,-3 8-10-15,-9 11 7 16,-5 15-4-16,-7 15 1 0,-5 11 2 0,-4 9 25 16,-1 5-16-16,-2 4-9 0,-2 13-2 15,-5 13 2-15,-9 10 20 16,-4 10-8-16,-4 7-13 0,-1 3 0 0,0 2 9 15,4 1-12 1,0 0 6-16,0-2-6 0,1-4-57 0,0-4-16 16,-5-5-32-16,3-4-54 15,-4-5-75-15,-4-5-280 0</inkml:trace>
  <inkml:trace contextRef="#ctx0" brushRef="#br0" timeOffset="17230.024">7242 7439 528 0,'0'-6'0'0,"0"-1"214"0,2-2-99 16,0-1-26-16,1-1-20 0,0-2 3 0,-1-1-9 15,2-1-14-15,-3-1 5 16,0 1 1-16,-1-1-3 0,-1 0-6 15,-4 2-6-15,-4 1-6 16,-4-1-5-16,-2 5-4 0,-2 3-9 0,-1 2-5 16,-1 4-5-16,-1 3-2 15,-2 6-4-15,-2 6 0 0,-1 5 5 16,-4 6-5-16,1 10 0 15,0 1 1-15,1 6-1 0,6 1 0 0,2-4 3 16,7-3-3-16,4-4 0 0,4-4 0 16,4-1-4-16,5-5 5 15,7-2-1-15,3-3 0 0,6-8-5 0,4-2 5 16,4-8-9-1,3 0 11-15,2-9-3 0,0-4-3 0,-4-2 2 16,0-5-1-16,-4-6 0 16,-1-2 6-16,-1-2 0 0,-3-2-5 15,2-2 4-15,-7 1-3 16,-2 1 0-16,-3 6 2 0,-5 8 2 0,-1 9-2 15,-4 5 2-15,-1 4 3 0,0 0 7 16,-3 8-2-16,-6 12-11 16,-2 8 0-16,-2 9 10 0,1 3 1 0,1 3-4 15,-1-1 8-15,-1 4-1 16,0-1-10-16,0 0 2 0,1 0-5 15,1-5 0-15,0-3 4 16,4-3-4-16,-1-4-2 0,2-5 2 0,2-5 0 16,4-4-2-16,-2-5-46 0,2-2-9 15,0-2-57-15,2-6-58 16,0-1-86-16,-1-1-585 0</inkml:trace>
  <inkml:trace contextRef="#ctx0" brushRef="#br0" timeOffset="18950.026">7996 7170 629 0,'1'-9'0'0,"-1"5"354"16,0 4-250-16,0 0-8 15,0 4-42-15,-3 13-31 0,-3 14 14 16,-5 10 11-16,-3 11-17 15,-1 4-8-15,-3 1 0 0,-1 2-8 0,2-2 1 16,0-3-3-16,-1-6-5 16,1-1-5-16,0-7 2 0,3-3-3 15,1-4-3-15,3-6 2 16,-1-6 1-16,4-6-3 0,3-5-1 0,2-5 1 15,1-3-8-15,1 0 5 0,0-2 1 16,1-1-5-16,4-8 5 16,4-7 0-16,4-6 2 0,4-7 2 0,0-6-2 15,2-5-9 1,2 0 4-16,1 0 3 0,-1 3 0 0,-1 6 4 15,-1 9-2-15,1 7-2 16,-2 4 5-16,0 7-4 0,0 3-4 16,-2 2 8-16,1 12 0 0,-2 7-4 0,-3 9 4 15,-3 2 7-15,-3 1-6 16,-4 3 2-16,-2-3-4 0,-2 0 0 15,-6-3 3-15,-4-2-2 16,-3-3-1-16,-4-1 2 0,-5-2 2 0,-1-3-8 16,-2-1 6-16,-4-2-1 15,3-4-4-15,3-2-1 0,2-2-2 16,6-5-6-16,4-2 4 15,5 0 0-15,2 0-3 0,5-2-7 0,1-4-10 16,0-5-23-16,1-2 11 0,6-2-3 16,3-3-30-16,4 1-14 15,0-2 2-15,5 0-80 0,2-2-19 0,1-1-38 16</inkml:trace>
  <inkml:trace contextRef="#ctx0" brushRef="#br0" timeOffset="20100.028">8236 7552 613 0,'7'0'0'0,"-2"1"334"0,-1 11-233 15,-4 11-13-15,0 3-21 0,-1 3-19 16,-3-1-11-16,2-1-7 16,0-7-7-16,2 1-9 0,2-6 0 0,1-4-5 15,4-1-4-15,-1-4-2 16,3-4-3-16,4-2 0 0,2 0 3 15,1-4-3-15,2-4 5 16,1-2-6-16,0-2-4 0,0-2 4 0,0-6 0 16,0 0-2-16,-2-5 6 0,-1 0-1 15,-3-6-2-15,1 6 0 16,-7 1 3-16,2 7-3 0,-5 5 0 0,-4 5 5 15,0 2-3 1,0 5 7-16,0 4 6 0,-3 11-7 0,-7 13-6 16,-1 11 11-16,-1 8-10 15,-3 9 2-15,1 8-3 0,-3 6-1 16,-2 6 3-16,0-1 0 15,-2 2-4-15,0-3 0 0,0-4 0 0,0-6-27 16,3-8-3-16,2 0-3 0,-5 2-23 16,-5 0 25-16,-3-4 35 15,-5-9-8-15,5-6-23 0,1-12 23 0,-1-1 2 16,1-4-14-16,-2-6 11 15,5-6-4-15,5-7 12 0,2-3-1 16,9-12-4-16,5-5 4 16,1-7-6-16,3-8 5 0,7-8 12 0,7-6-1 15,6-8 4 1,7-4 1-16,5-5-6 0,5-9 0 0,10-5 9 15,3-3-4-15,7-3 3 0,2 6 1 0,4 2-3 16,2 2 4 0,-1 0-9-16,0 3-5 0,0-1-5 0,-4 0 4 15,0 2-1-15,-3 0-6 16,-5 5 2-16,-7 1 3 0,-7 6-6 15,-11 6 4-15,-8 7 3 16,-8 7-7-16,-7 9 4 0,-4 7 21 0,-2 6-4 16,-6 9 2-16,0 4-8 0,-4 2-8 15,-2 18 0-15,-7 11-5 16,-1 10 0-16,-3 11 0 0,1 7 2 0,3 2-2 15,0 5 0-15,3-1 0 16,2 0 0-16,2-3 3 0,3-8-5 16,2-4-7-16,3-9-2 15,6-7-1-15,0-6-7 0,8-7 3 0,3-6 2 16,6-4-6-1,3-5 9-15,4-4 1 0,5-4-8 0,1-7 2 16,2-6 0-16,-2-5-4 0,-2-3 15 0,-3-4 7 16,-3-1-4-1,-4-4 2-15,-1-1 2 0,-6 3-2 0,-6 4 0 16,-2 6 26-16,-3 10 2 15,-3 5 1-15,-4 7-8 0,-3 3-5 0,-3 14-9 16,-4 9-8 0,-1 10 0-16,-1 2 2 0,2 4-1 0,3-3 0 15,3-6 0-15,4-1 4 16,3-7-7-16,4-4 6 0,0-4-4 15,1-2-4-15,5-5 6 0,2-2-2 0,0-5-20 16,2 0 5-16,1-3-1 16,1 0-9-16,1-3 7 0,2-7 6 15,3-2 4-15,5-5 6 16,-1-7-2-16,6-2-3 0,1-6 1 0,1-3-2 15,-1-1-9-15,2-1 13 16,-4 1 3-16,-2 4 2 0,-1 8 0 16,-4 6 2-16,-3 5-3 0,-3 9 2 0,-5 3 6 15,-3 1 10 1,1 8 1-16,-2 6-10 0,2 9 2 0,-2 1-1 15,-2 1-4-15,-1 1-4 16,-1-3 2-16,-1 0 2 0,0-2 1 16,0 1 5-16,-3 1-3 15,-3-1 4-15,-2 2-1 0,-5-2-6 0,-2-1-4 16,-2-1 3-16,0-3-4 15,-2-1 0-15,0-5 0 0,2-2 2 16,0-6-25-16,1 0-17 0,3-3-19 0,-2-4-42 16,3-4-60-16,0-4-136 15</inkml:trace>
  <inkml:trace contextRef="#ctx0" brushRef="#br0" timeOffset="20280.028">8949 7316 854 0,'21'-9'0'0,"7"-1"263"16,3 1-170-16,-1-3-55 0,0 1-29 15,0-1-5-15,-1 2-1 16,-1 3-6-16,-5 2-37 0,-3 2-32 0,-2 3-87 15,-6 0-151-15</inkml:trace>
  <inkml:trace contextRef="#ctx0" brushRef="#br0" timeOffset="22000.03">10635 6826 599 0,'3'-8'0'16,"1"0"290"-16,-3 1-173 0,2 0-35 15,-1-1-16-15,0 4-8 0,0-2-3 0,-2-1 2 16,0 4-1-16,0-1-1 15,-1 2-16-15,-3 2-3 0,-2 0-12 16,-1 3-16-16,-5 9-10 16,-4 5 4-16,-5 9 0 0,-5 1-3 0,-2 8 2 15,-2 3 8 1,-3 3-4-16,-3 5 1 0,0-1-2 0,0 0-6 15,1-2 4-15,5 1 4 16,2-3-9-16,3 2 6 0,5 2 0 16,2-1-4-16,2 2 2 0,2 5 4 0,1-2 4 15,0 0 6-15,2-2 2 16,0-4-6-16,1-2 2 0,3-1-4 15,1-5-4-15,2 0 3 16,3-1-4-16,-1-3-2 0,2 3 4 0,3-1-3 16,3 0-5-16,0 2 4 15,-1-3 2-15,2-1-4 0,-2 0 0 16,4 0 4-16,0-2-6 0,1 1 4 0,0-3-1 15,0-3-2-15,-1-2 2 16,1-2 0-16,-1-2-1 0,1 0 0 16,0 1 0-16,3-2 0 15,2-1 0-15,2 0 1 0,-2-2-1 0,3-4-18 16,-4-1-24-1,-2-1 19-15,-4-3-57 0,-3-1-17 0,-3-4-43 16,-2 0-24-16,0-4-53 16</inkml:trace>
  <inkml:trace contextRef="#ctx0" brushRef="#br0" timeOffset="22760.031">10030 7313 601 0,'2'-6'0'0,"-2"2"315"0,0 0-215 16,0 1-21-16,-2 2-2 15,0 1-24-15,1 0-13 0,-5 1-16 0,-4 11-10 16,-4 5-5-16,-3 10 21 0,-7 4 5 15,-4 7-2-15,-2 5-6 16,-2 3-9-16,0 2-9 0,-1-2-7 0,5-4 1 16,1-5-2-1,6-7-2-15,6-6-3 0,5-4-14 0,2-8-9 16,5-3 3-16,3-4-18 15,1-2-47-15,4-3-8 0,3-3-37 16,0-7-153-16,-1-3-168 16</inkml:trace>
  <inkml:trace contextRef="#ctx0" brushRef="#br0" timeOffset="23010.032">9794 7337 693 0,'-2'-16'0'0,"-2"6"344"0,-1 3-242 15,3 6-25-15,1 1-7 16,-2 7-38-16,2 8-19 0,-2 8 26 0,0 3 6 15,3 6-7 1,3-1 0-16,4 5-7 0,3 2 5 0,1 3 9 16,6-1-20-16,-3-1-8 0,3 0-5 0,-2-3-4 15,-2-6-4 1,-1-2-5-16,-3-6 2 0,-3-4 4 0,2-3-7 15,-3-4 0-15,-1-1-22 16,0-2-45-16,-3-3-25 0,0 1-61 16,-1-5-130-16,0-1-341 15</inkml:trace>
  <inkml:trace contextRef="#ctx0" brushRef="#br0" timeOffset="24100.033">11038 7153 870 0,'0'0'0'0,"-8"5"291"0,-10 15-219 15,-9 14-11-15,-7 10-10 0,-4 6-21 0,-2 1-18 16,4-8-9-16,1-1 2 15,7-7-3-15,4-9-2 0,8-8 0 16,3-7 7-16,6-5-1 16,6-4 5-16,1-2-6 0,1-4-4 0,9-5 0 15,3-7 2 1,3-5-4-16,2 0 2 0,3-3 2 0,0-1-3 15,3-2-3-15,1-4 4 16,0 0-2-16,1-4 2 0,-2 0-1 16,-2 1 0-16,-4 7 0 0,-5 8 9 0,-6 8 7 15,-4 6 7-15,-2 5-13 16,-1 0-13-16,2 8 1 0,-1 7-6 15,1 10 16-15,-2 11 3 16,-5 4-6-16,-1 9-2 0,-6 4 2 0,2 5-3 16,-4 4-1-16,-2 1 3 15,1-6-3-15,2-2-2 0,1-8 2 16,4-9 0-16,-1-3-17 0,3-9-6 0,1-5-9 15,1-6-11-15,1-6 12 16,1-4-4-16,0-2 4 0,-1-3 22 16,-2 0 2-16,-1 0-21 15,-4-3 8-15,-1-2 16 0,-3-1 2 0,-1 0 2 16,-1 3 2-1,1 0 5-15,2 0 7 0,-1 0 4 0,3 3 7 16,3 0-3-16,3-1-4 16,1 1-1-16,3-2-2 0,1 2-9 15,0 2-13-15,3 3 5 0,5 1 2 0,4 1 4 16,6-3 12-16,4-2 2 15,5-2 1-15,5 0 4 0,2 0-1 16,0-3-3-16,-2 0-1 16,-2 3-8-16,-6-2-11 0,-4 1 0 0,-2 1 5 15,-5 0-6-15,0 0-20 16,-4 1-18-16,-2 1-25 0,-2 0-31 15,-3-2-9-15,2 1-49 16,-2-1-42-16,2 0-177 0</inkml:trace>
  <inkml:trace contextRef="#ctx0" brushRef="#br0" timeOffset="24360.034">11572 7432 1034 0,'0'-4'0'16,"-3"1"278"-16,-3 2-175 0,-2 1-32 16,-5 12-28-16,-7 13-20 15,-5 10-5-15,-4 8-5 0,-1 7-1 0,-4-1-4 16,0-2 0-16,4 0-1 15,1-7-4-15,4-6-3 0,5-7 0 16,4-4 5-16,4-2-6 16,2-4-69-16,4-4 2 0,3-1-60 0,2-3-8 15,1-6-62-15,0-3-325 0</inkml:trace>
  <inkml:trace contextRef="#ctx0" brushRef="#br0" timeOffset="24600.034">11338 7439 695 0,'0'0'0'0,"2"1"285"0,3 12-212 0,2 7 48 16,0 11-3-16,4 5-20 0,-1 3-19 15,2 0-31-15,-2-3-12 16,1-1-11-16,0-6-2 0,0-3-11 0,-1-4-5 15,0-2-6-15,0 1 5 16,-2-1-5-16,-2-2-2 0,1-3-9 16,-2-3-30-16,0-2-41 15,-1-1-36-15,-4-3-55 0,0-4-202 0</inkml:trace>
  <inkml:trace contextRef="#ctx0" brushRef="#br0" timeOffset="25580.035">12252 7234 740 0,'4'-17'0'0,"-1"-1"269"16,0 0-172-16,0-2-17 0,-5 3-21 15,2-1-1-15,-7 3 5 16,-4 3-15-16,-7 4 9 0,-8 7-20 0,-4 2-23 15,-6 12 1-15,1 6 3 16,3 4-12-16,3 3-7 0,6 1 2 16,1-2 2-16,8-3-4 0,4-1 2 0,5-2 0 15,5 0-2-15,0-4-4 16,1-2-5-16,6-1-9 0,3 0 3 15,4-3-8-15,3-3-10 16,4-1 9-16,0-5-1 0,1 0-4 0,0-3 17 16,1-3 5-1,-2-2 1-15,-3-3 9 0,-1 0-1 0,-2-3-2 16,0 1 2-16,-3-2 0 0,-2-2-1 0,-1 5 0 15,-2 1 23 1,-2 4-3-16,-5 2-1 0,1 4-3 0,-1 1 1 16,0 2 4-16,0 10-17 15,-5 9-1-15,-3 9 21 0,-1 9-3 16,-1 4-5-16,1 3 2 15,0 2-3-15,-2-3-2 0,0 1-2 0,-1-5-6 16,2-3-1-16,-1-2-1 16,1-3-1-16,3-2-2 0,0-3 0 15,2-3 2-15,3-3-3 0,1-2 1 0,1-4-1 16,0-4-32-16,0-1 11 15,0-3-12-15,1-5-32 0,2 0-27 16,-1-3-49-16,0-5-126 16,1-5-231-16</inkml:trace>
  <inkml:trace contextRef="#ctx0" brushRef="#br0" timeOffset="26000.036">12552 7303 1126 0,'-4'-1'0'0,"-2"1"246"0,-7 5-184 16,-5 10-15-16,-4 8-8 15,-7 9-13-15,-3 8-4 0,2 6-4 16,0 1-8-16,6-1-7 0,5-3 2 0,9-7-4 15,7-6-2-15,4-2 2 16,10-3-2-16,3-2 0 0,7-3 2 16,3-2 1-16,1-7-3 15,2 1-10-15,0-7 6 0,1-4-1 0,-1-1 7 16,-1-1 0-1,-1-6-2-15,-1-6 1 0,-1-5 1 0,0-5-2 16,1-5 2-16,-3-4 8 16,-2-6-4-16,0-3 3 0,-7-3-1 15,-4-4-2-15,-8 0 6 0,-4 3 0 0,-11 4 1 16,-7 5 4-16,-5 7-1 15,-2 8-7-15,-2 11-1 0,2 4-1 16,2 6-7-16,2 11 1 16,5 3 0-16,5 5-115 0,4 0 13 0,1 3-55 15,3-3-90-15,0-2-156 16</inkml:trace>
  <inkml:trace contextRef="#ctx0" brushRef="#br0" timeOffset="26680.037">12836 6779 753 0,'-2'-11'0'0,"2"2"361"0,0 0-280 0,0 4 0 15,0 0 1-15,0 5-22 16,4 0-21-16,2 0-21 0,3 14 3 16,5 9 3-16,3 14 6 15,4 12 0-15,0 12-4 0,1 9-10 0,2 7-6 16,-1 6-1-16,-4 5-7 0,-4 2 7 15,-5 4-6-15,-5-1-3 16,-8-1 0-16,-9-5 8 0,-7-3-8 0,-8-5 8 16,-5-7-5-16,-4-6 0 15,-2-9-2-15,0-2 1 0,1-5-4 16,0-3-15-16,1-6-22 15,4-4-14-15,1-5 6 0,3-6-13 16,7-5-37-16,5-4-21 16,5-6-48-16,4-9-323 0</inkml:trace>
  <inkml:trace contextRef="#ctx0" brushRef="#br0" timeOffset="27450.038">13622 6950 922 0,'0'-4'0'0,"-2"5"317"16,-11 16-245-1,-5 18-34-15,-11 18 12 0,-5 15 2 0,-2 7-12 16,3 2-12-16,3-6-11 16,10-5-5-16,-1-5-1 0,7-10-5 0,4-7-9 15,3-7 6 1,2-7 2-16,0-5-7 0,2-8 4 0,1-6 0 15,1-5-3-15,1-4 2 16,0 0-3-16,0-2-18 0,0 0 14 16,0-9 1-16,3-8-19 0,4-7-3 0,6-5 7 15,-1-5 4-15,6-2 10 16,1-6 1-16,4-1 2 0,2 2 4 15,-1 3 0-15,1 8-2 16,-2 10 2-16,-4 8 1 0,-3 8-2 0,-3 4 4 16,1 12-2-16,-4 5 0 15,-3 9 6-15,-1 6 0 0,-1 7 1 16,-4 1 1-16,1-1-5 0,-2-3-5 0,-4-2 0 15,-6-4 7-15,-4-2-7 16,-5-2 0-16,-2-3 11 0,-4-6-11 16,-6 0 0-16,-1-4 8 15,-2-5-11-15,2 0 6 0,2-6-6 0,4-2-29 16,4 0-14-1,7-5-21-15,6-3-44 0,8-4-10 0,1 0-54 16,8-6-166-16,6 1-45 16</inkml:trace>
  <inkml:trace contextRef="#ctx0" brushRef="#br0" timeOffset="28550.039">13893 7374 751 0,'3'0'0'0,"-3"11"293"16,-6 10-150-16,-6 9-46 0,-1 6-48 15,-1 0-26-15,4-1-14 16,3-6-2-16,6-4-4 0,1-5-2 0,8-5-2 16,-1-2 2-16,5-9 0 0,0-4-1 15,2 0 0-15,-1-4 11 16,-2-5-11-16,3 1 0 0,-2-7 8 0,0-1-9 15,2-3 2 1,1-1 4-16,0 1-6 0,2-1-2 0,-3-1 3 16,-2 4 2-16,-2 2-2 15,-5 2 0-15,0 5 2 0,-5 0-2 16,0 6 6-16,0 0-2 0,-5 2 11 0,-3 12-8 15,-4 8-8-15,-4 12 2 16,-1 7 1-16,0 8-2 0,-1 9 0 16,0 7 5-16,-2 6-5 15,0 4 0-15,-1 7 3 0,-1-1-4 0,-2 3-12 16,1-4 0-16,1-6-4 15,0-6 18-15,1-4 0 0,1-8-2 16,1-4-24-16,-2-6 0 16,-1-5-8-16,-1-7-2 0,-5-3 2 0,0-5 13 15,-7-6 21-15,1-2-2 0,-1-9-11 16,1-5 14-16,5-2 0 15,4-11-1-15,6-6 4 0,6-3-3 0,7-7 0 16,3-8 1 0,4-5-2-16,11-8-1 0,6-8 0 0,10-4 4 15,8-12-5-15,7-5 2 16,6-5 4-16,6-2-6 0,5 2 2 15,5 6 1-15,5 0-3 16,1 5 1-16,0 4 5 0,0 3 1 0,-5 7 2 16,-1 3-5-16,-6 2-2 0,-6 2 1 15,-5 2 3-15,-9 2 2 16,-8 2 9-16,-9 2 1 0,-7 7 3 0,-5 6-2 15,-6 8-2-15,-4 6 2 16,0 7-2-16,-3 4-1 0,-3 3 1 16,-2 1-3-16,-6 10-6 15,-6 9-4-15,-2 8 3 0,-2 7-6 0,3 8 0 16,-1 6 5-16,2 7-4 0,2 3 0 15,2 3 0-15,3-1-1 16,3-5 0-16,6-3-2 0,4-8 2 0,0-6-10 16,8-6 2-1,2-9-4-15,5-4-7 0,2-8 5 0,3-4 1 16,3-7-6-16,3 0 8 15,2-9-4-15,1-3-3 0,-1-9 15 16,-4-6-4-16,0-3 3 16,-3-8 6-16,0 1-2 0,-1-4 0 0,-6 4 0 15,-2 6 1-15,-6 5-1 0,-3 12 0 16,-3 7 8-16,0 5 1 15,-4 5 7-15,-6 16-7 0,-6 13-8 0,-2 5 3 16,-2 4-1-16,3-3-4 16,4-7 2-16,4 0 1 0,5-6-2 15,4-7-1-15,0-2 1 16,4-6 0-16,5-3-2 0,2-3 1 0,2-3-1 15,4-1 0 1,1-1-8-16,2-7-7 0,-1-2 7 0,2-2 4 16,0-5 1-16,4 0 7 0,1-6-2 0,1-3 0 15,4-3 0 1,0 3-1-16,2 5 0 0,-2 5 2 0,-5 6 0 15,-7 10-3-15,-5 3 4 16,-6 12 16-16,-6 7-11 0,-2 6 10 16,-6 4-3-16,-7 1-11 15,0-1 4-15,-2-6 1 0,-2-3 0 0,0-1-3 16,-1-5-2-16,-2-1-6 0,-1-4-12 15,1-6-33-15,-1 0-66 16,-2-6-87-16,-2-2-339 0</inkml:trace>
  <inkml:trace contextRef="#ctx0" brushRef="#br0" timeOffset="28710.04">14439 7233 986 0,'30'-9'0'0,"1"5"265"0,0 4-212 16,-2 0-44-1,-2 1-7-15,1 5-4 0,-2 0-35 0,-4-1-51 16,0 0-88-16,-4-3-77 16,-6-2-201-16</inkml:trace>
  <inkml:trace contextRef="#ctx0" brushRef="#br0" timeOffset="31950.044">5220 9999 947 0,'0'-10'0'0,"-2"3"194"0,1 4-106 16,-1 0-9-16,-1 3-4 16,-1 0-9-16,-2 0-16 0,-2 6-23 0,-5 9-4 15,-5 9-8-15,1 11 12 16,-6 7 0-16,1 0-10 0,1 6-11 15,-2-2 1-15,2 0-4 16,2 2-3-16,1-2 0 0,3-5 5 0,3-5-6 16,2-9 0-16,5-9-4 0,4-7-6 15,-1-4 10-15,2-6-1 16,0 0-2-16,0-1 5 0,0 0-2 0,0 0-2 15,2-4 2 1,6-14 1-16,5-8 0 0,3-12 0 0,4-7 2 16,3-2-2-16,1-9 0 15,1-4 0-15,2-2 0 0,0-7-1 16,1 0 2-16,-4-4-2 0,0-2 1 0,-2 0 1 15,0 4-2-15,-2 11 2 16,-1 13 0-16,-6 16-1 0,-5 17 0 16,-1 7 4-16,-1 7-6 15,1 0 2-15,3 4 2 0,1 6 0 0,1 4 1 16,1 6 0-16,2 5 0 15,2 6 8-15,1 4-4 0,3 5 3 16,-1 4-1-16,3 6-1 16,1 3-7-16,0 3 3 0,1 4-1 0,-6-2-5 15,-4-2 4-15,-6-5 2 0,-6-5-5 16,-3-3 2-16,0-4 1 15,-6-3-4-15,-5-4 4 0,0-3-1 0,-7 0-1 16,-5-2 0 0,-3-2 0-16,-8-2-8 0,-2 2 11 0,-6-4-6 15,-4 0-7-15,-2-4 13 16,-5-4-6-16,-3-1 2 0,-1-5 2 15,1-5 1-15,3-2-3 16,10-4 2-16,6-6 0 0,12-2-2 0,10-6-24 16,7-5-28-16,8-3-39 0,6-8-16 15,13-4-16-15,5-2-57 16,10 1-128-16,1 0-443 0</inkml:trace>
  <inkml:trace contextRef="#ctx0" brushRef="#br0" timeOffset="33510.046">6053 10274 818 0,'0'-4'0'0,"1"-2"288"0,3-4-183 15,1-4-31 1,2-2-9-16,-1-3 6 0,-1-1-21 0,-1-3-14 16,-2 4-7-16,-2-1 11 0,0 3-7 0,-7 5-6 15,-4 4 0 1,-6 7-10-16,-7 2-10 0,-4 12-1 0,-6 8-3 15,0 10-3-15,-1 6 0 16,4 2 4-16,2 6-4 0,4-3 0 16,6-3 2-16,4-3-3 15,9-5 0-15,6-4-1 0,4-2-9 0,9-4-1 16,5-6-8-16,3-4-12 0,4-6 9 15,0-5 2-15,5-2 4 16,-3-13 15-16,1-3-1 0,0-3 1 0,-2-4 4 16,-2-4-1-16,-2-1-1 15,-2-4 0-15,-2-1 2 0,-2 0-3 16,-3 1 2-16,-1 7 1 15,-5 6-3-15,-5 12 2 0,0 7 3 0,-2 2 8 16,0 3 4 0,-4 17-12-16,-6 9-8 0,-4 12 8 0,1 5 1 15,0-1-6-15,5-5 2 0,1-7 2 0,4-5-5 16,3-10 2-1,6-5-2-15,1-6-8 0,6-5 7 0,2-2 3 16,6-9 0-16,5-11 0 16,2-4 1-16,5-7-2 0,-3-2 0 15,0-2 1-15,-4-2 0 16,0-4 2-16,-1-2-2 0,2-6 0 0,1-3-1 15,2-5 2-15,0-5-2 16,1-1 2-16,-2 2-1 0,-3 6 0 16,-8 14 0-16,-8 13 1 0,-5 14 0 0,-5 7 12 15,-3 7 9-15,-6 3-4 16,-7 18-12-16,-4 13-4 0,-6 11 0 15,-1 12 7-15,2 1-5 16,4 5-5-16,-1 2 2 0,5 0 4 0,0-1-6 16,4-6 2-1,4-6-1-15,3-8 0 0,5-5 0 0,1-6-1 16,6-3-9-16,6-4 5 0,2-4-13 0,3-3-5 15,4-4 12 1,0-8-6-16,2-2-6 0,-1-3 14 0,0-2-10 16,0-7-4-16,-2-2 13 15,-1-4 7-15,-1-1 0 0,-1-5 6 16,-1-3-2-16,1 0-2 15,0-5 2-15,-1-3 0 0,1 0-2 0,-2 0 2 16,-3 5 0-16,-4 7-2 16,-4 6 2-16,-4 5 3 0,0 1 7 15,0 3 5-15,-2 0-6 0,1 3-6 0,-2 0 1 16,3-2-5-16,0 2 0 15,0 0-5-15,0 0 3 0,0 0-2 16,0 0 4-16,0 0 0 16,0 1 0-16,0-1 1 0,0 0 3 0,0 0-4 15,0 0 0 1,-2 0 5-16,2 0-5 0,0 0 0 0,0 0 4 15,0 0-5-15,0 0 2 16,0-1 2-16,0 0-3 0,0-1 0 16,0 0 4-16,0 0-5 0,-1-4 2 0,0-1 0 15,1 0-2-15,-2 0 2 16,2 2 3-16,0 1-2 0,0 1 5 15,0 2-5-15,0 1-4 16,0 0 4-16,0-1-2 0,0 0-2 0,0-1 4 16,0 2 0-16,-1-3-3 15,1 3 2-15,0-5 7 0,-3 2-6 16,1-1 4-16,-3-1-3 0,-2 1-2 0,-1 3 1 15,-2 1-2-15,-7 4 0 16,-2 11-1-16,-2 3-1 0,-1 7-2 16,1 1 7-16,2-2-3 15,0 4 0-15,2-3-1 0,5-1 2 0,2-1-2 16,5-2 0-1,2 1 0-15,3-1-5 0,0-3-4 0,5-2-9 16,1-2-13-16,1-1 0 16,1-8-8-16,3-1-4 0,3-4 28 15,0-2 14-15,4-5-5 0,1-7 1 0,2-1 1 16,0-2-2-16,0-4 5 15,-1-2-1-15,-2 2-1 0,-1-4 6 16,-4 3-1-16,-2 1-2 16,-5 4 2-16,-2 4 1 0,-4 9-2 0,0 4 27 15,-4 5 2-15,-2 11-19 16,-4 9-5-16,-4 6-3 0,2 3-3 15,2-2 2-15,3-5 2 16,2-4-4-16,5-3 2 0,0-5-3 0,7-1-13 16,3-7-10-16,2-5-3 0,0-2-13 15,1-1-8-15,4-10-28 16,0-1-84-16,-2-4-80 0,-4-3-178 0</inkml:trace>
  <inkml:trace contextRef="#ctx0" brushRef="#br0" timeOffset="33660.047">6384 10098 760 0,'22'-9'0'15,"11"1"221"-15,12 1-154 0,6 2-52 0,7-1-10 16,2 5-10-16,1-1-145 15,-5-1-127-15</inkml:trace>
  <inkml:trace contextRef="#ctx0" brushRef="#br0" timeOffset="34430.048">7704 9740 893 0,'-1'3'0'0,"-8"16"247"16,-6 18-183-16,-7 18 12 0,-3 10-25 15,-1 1-28-15,2-1-6 16,1-4 2-16,3-4-4 0,1-6-4 0,3-7-6 16,0-6 5-1,1-8-6-15,4-4-5 0,-2-9 2 0,2-5 4 16,1 0-7-16,0-7-9 15,3-2-8-15,1-1-5 0,2-2 8 16,3-2 1-16,1-8 2 16,3-9 5-16,9-10 5 0,5-8-1 0,8-9 5 15,5-9-1-15,7-9 0 0,6-10 0 16,6-9-1-16,3-5-4 15,2-3 10-15,4 1-3 0,-2 5 0 0,2 11 4 16,-7 16-1-16,-5 19 3 16,-6 20 6-16,-5 17-2 0,-4 4 8 15,-4 18 20-15,-7 8-12 16,-8 12-5-16,-11 11-1 0,-5 5 1 0,-13 5-3 15,-8 0-9 1,-7-2-7-16,-9-1 0 0,-5-2 5 0,-5-6-8 16,-3-7-1-16,-2-6 0 0,0-4 0 0,0-9-81 15,7-4 37 1,7-5-7-16,8-8 11 0,12 0 21 0,9-5-8 15,6-1-3-15,6-1 29 16,1 0 1-16,1-3 0 0,10-7-16 16,4 0 15-16,6 0-3 15,4 2 8-15,2 6 7 0,1 2-4 0,1 11 16 16,-2 9 6-16,-1 11 3 0,-3 5 3 15,-1 0-13-15,-3 0-11 16,-2-2-6-16,-5-5-1 0,3-4-6 0,-4-1 4 16,0-7-4-16,-1-3-45 15,1-2-19-15,-1-4-25 0,0-4-152 16,1-2-390-16</inkml:trace>
  <inkml:trace contextRef="#ctx0" brushRef="#br0" timeOffset="35300.049">8368 10149 1012 0,'-6'-22'0'0,"-7"5"252"16,-4 4-176-16,-6 5-13 0,-6 8-16 15,-3 4-8-15,-4 14-3 16,-2 10-8-16,2 7-5 0,2 3-12 0,6 1-2 15,5-1-5-15,8-6-4 16,7-4 0-16,5-5 5 0,3-5-6 16,5-2-1-16,5-4 0 0,2-2-4 0,3-3-6 15,2-5-20-15,1-2-20 16,3 0 9-16,1-7-4 0,1-1-14 15,0-3 30-15,-1-3 1 16,0-1 1-16,0-5 26 0,-3-2 3 0,2-4 0 16,-1-2 0-1,0-2 2-15,-1 4-3 0,-5 3 2 0,-3 9 11 16,-5 6 1-16,-4 6 3 0,-2 2-3 0,0 10 0 15,-4 10-5 1,-3 10 18-16,-4 4-12 0,4 0-11 0,1-5 0 16,4-7-5-16,2-2 3 15,5-5-2-15,5-4-1 0,1-4 3 16,3-4-2-16,3-3-1 15,4 0 4-15,5-10-3 0,3-1-18 0,2-4 3 16,0-5-10-16,3-2 2 16,0-3 24-16,-2-5 0 0,-2-4-8 15,-3-6 7-15,-3-6 2 0,-1-6-1 0,0-8 1 16,1-4 22-16,1-6-8 15,0-2 1-15,1 3-10 0,-3 5-5 16,-4 15 7-16,-5 11-4 16,-6 16 9-16,-5 12 24 0,-3 8 16 0,0 2-19 15,-5 13-15 1,-10 12-14-16,-7 16-2 0,-10 16 9 0,-1 9-1 15,-1 7-2-15,-1 6 1 16,5-1-7-16,4-4-2 0,5-7 1 16,11-7-1-16,5-11-2 0,5-7-3 0,1-7-5 15,7-7-4-15,1-5 4 16,2-8-9-16,1-1-11 0,3-7 11 15,1-4 2-15,3-1-25 16,3-2 6-16,2-7-10 0,2-3 12 0,1-7 31 16,-2-3-23-16,2-4 12 15,-1-4 15-15,-1-3-4 0,-3-3-5 16,-4 0 8-16,-5 1-1 0,-7 8 0 0,-6 5 0 15,-2 9 29-15,-5 4 9 16,-4 6-7-16,1 3-13 0,-6 14-7 16,-1 10 4-16,1 7-5 15,0 4 3-15,3-1-5 0,4-2 4 0,2-3-5 16,2-3 0-1,2-5-5-15,2-1-4 0,1-6 4 0,4-4-1 16,2-2-6-16,3-4 8 16,3-4-6-16,4 1-47 0,4-3 7 15,2-1-20-15,1-3-35 0,-1-8-129 0,-3-3-16 16</inkml:trace>
  <inkml:trace contextRef="#ctx0" brushRef="#br0" timeOffset="35450.049">8605 9951 861 0,'6'0'0'0,"16"0"163"0,12 3-103 0,8-1-3 16,8 0-29-16,2-1-22 0,3-1-5 15,-2 0-2-15,-3-3-87 16,-5-2-148-16,-5-2-161 0</inkml:trace>
  <inkml:trace contextRef="#ctx0" brushRef="#br0" timeOffset="35800.05">9886 9969 1033 0,'0'-4'0'0,"1"3"180"15,6-3-129-15,7 0 18 0,9 2-4 0,5-1-10 16,6 1-11 0,3-1-14-16,2 1-11 0,-2 2-7 0,0-1-9 15,-3 0-2-15,-4-2 4 16,-3 1-5-16,-5 1 0 0,-4 1-7 15,-3 0-39-15,-4 0-50 16,-6 0-20-16,-3 0-27 0,-2 0-155 0,-12 0-116 16</inkml:trace>
  <inkml:trace contextRef="#ctx0" brushRef="#br0" timeOffset="35980.05">9825 10168 754 0,'23'3'0'0,"6"-1"402"0,8-1-295 16,5-1-28-16,2 0-12 0,3 0-11 15,-3 0-31-15,-3-1-20 16,-4-1-2-16,-5-1 0 0,-6 1-2 0,-5 0-2 16,-5-1-85-1,-3 1-33-15,-3-1-96 0,-4-2-203 0</inkml:trace>
  <inkml:trace contextRef="#ctx0" brushRef="#br0" timeOffset="36680.051">11319 9436 1054 0,'-10'-3'0'0,"-7"3"230"0,-6 12-189 0,-6 12-9 16,-2 10-6-1,-2 7-6-15,1 5-10 0,2 1-4 0,8 1-2 16,9-5-5-16,8-7 2 16,5-3 0-16,11-9-1 0,8-2 11 15,8-4-1-15,4-6 1 16,8-4-1-16,1-8-2 0,-1 0-5 0,0-9 2 15,-5-6 6-15,-3 0 5 16,-5-5 0-16,-6-4 1 0,-4-2 2 16,-3-9 7-16,-3-3-7 0,-4-5-7 0,-5-2-3 15,-1 1-7-15,-8 0 0 16,-7 7 3-16,-7 5-2 0,-8 9-4 15,-3 12 2-15,-4 6 5 16,3 5-6-16,5 10-4 0,4 5 4 0,9 6-129 16,2 7 26-1,4 3-21-15,4 6-62 0,-1-1-122 0,0 1-240 16</inkml:trace>
  <inkml:trace contextRef="#ctx0" brushRef="#br0" timeOffset="37080.051">11147 9927 894 0,'-9'0'0'16,"0"2"296"-16,-3 12-209 15,-5 6-22-15,-1 6 4 0,-1 3-1 16,1 2-20-16,2 3-24 16,4 1-12-16,5 0-2 0,5-3-4 0,2-1-7 15,9-4 2 1,6-2 3-16,5-1-5 0,5-7 2 0,5-5 2 15,0-5-5-15,-1-4 4 16,-3-3 1-16,-1-3-4 0,0-6 2 16,-3-3 1-16,0-4-4 0,-1-4 4 0,-4-3 0 15,0-4-2-15,-1-5 0 16,-3-3 5-16,-1-1-7 0,-4-2 4 15,-5 1 0-15,-3 1-3 16,-6 5 1-16,-8 3 0 0,-7 4-8 0,-2 8-2 16,-6 6-19-16,2 9-44 15,7 1-21-15,4 2-27 0,7 5-99 16,4 1-206-16</inkml:trace>
  <inkml:trace contextRef="#ctx0" brushRef="#br0" timeOffset="37850.053">11871 9736 565 0,'0'-22'0'16,"0"5"335"-16,0 7-202 15,0 5-29-15,-3 2-21 0,-3 3-19 0,-2 11-35 16,-8 11-21-16,-3 12 7 15,-5 9 15-15,-2 3 1 0,-1 2-2 16,0 2-12-16,2 2-2 16,4 1-7-16,5-2-2 0,3-1-3 0,7-3-6 15,6-6 6-15,3-3-4 0,10-6-13 16,10-8 9-16,4-7 5 15,3-8 0-15,8-6-4 0,-1-3 6 0,2-4-4 16,-4-6 3 0,-3-6 1-16,-2-2-4 0,-6-4 4 0,-2-2 2 15,-4-3-3-15,-3-4 4 16,-2-3 0-16,-2-3-3 0,-2-7 5 15,-4-1-3-15,-2-6 0 16,-3 1 6-16,-6-1-3 0,-3 0 0 0,-5 2 5 16,-3 3-8-16,0 5-1 0,-2 7 5 15,-1 4-5-15,2 8-4 16,0 7 2-16,5 7-2 0,1 8-25 0,4 3-16 15,0 15-22-15,0 7-12 16,2 7 13-16,0 5-24 0,5 1-74 16,1-2-135-16,0 0-389 15</inkml:trace>
  <inkml:trace contextRef="#ctx0" brushRef="#br0" timeOffset="38410.053">12471 9752 591 0,'1'-12'0'0,"-1"0"348"15,-1 3-237 1,-4 1-13-16,-2 0-19 0,0 2-19 0,-1 1-1 16,-2 5 5-16,-3 1-16 0,-4 16-19 0,-4 13-4 15,-4 9-7 1,-2 13-7-16,0 2-6 0,0 3 1 0,2 0-3 15,2-2 0-15,4-5 0 16,6-7-1-16,5-4-2 0,8-4 0 16,2-5 1-16,11 0-3 15,8-6 4-15,6-3 1 0,8-4-6 0,6-7 1 16,-3-3 2-16,1-5-19 0,-4-2 17 15,-2-5 0-15,-3-5-1 16,-4-3 6-16,-2-5-1 0,-5-4-4 0,2-4 4 16,-1-3 1-16,-4-6-4 15,-1-5 2-15,-4-4 3 0,-5-5-4 16,-2-3 0-16,-4-2 5 15,-9-1-5-15,-9-1 0 0,-7 3 5 0,-4 9-5 16,-3 9 0 0,2 10 6-16,2 11-8 0,3 8-11 0,7 6-46 15,2 8-69-15,7 4 2 0,1 2-27 0,3 3-139 16,-3-5-116-1</inkml:trace>
  <inkml:trace contextRef="#ctx0" brushRef="#br0" timeOffset="39500.055">13096 9694 675 0,'4'-23'0'0,"-1"5"369"0,-3 4-236 16,-3 3-34-16,-5 5-22 16,-5 3-16-16,-3 3-16 0,-6 20-12 0,-8 11-5 15,0 13 2-15,-1 11 0 16,4 3-10-16,4 0-7 0,7 1-4 15,7-6 1-15,6-3-6 16,7-4-4-16,8-7 0 0,5-4 5 0,4-4-6 16,4-8 2-16,3-5 2 0,4-6-3 15,2-7-1-15,-2-5 0 16,-1 0-2-16,-1-7 5 0,-1-6-3 0,-2-2 1 15,-1-6 0 1,-2-3 4-16,-2-5-6 0,-1-5 4 0,-4-5-1 16,-3-4-2-16,-4-6 2 15,-7-6 1-15,-3-1-3 0,-7-2 2 16,-7 1 0-16,-4 8-1 0,-6 6-2 0,-3 11 4 15,0 10-4-15,3 6 1 16,2 8-18-16,9 5-34 0,5 3-15 16,6 5-54-16,2 9-99 15,7-1-5-15,1-1-240 0</inkml:trace>
  <inkml:trace contextRef="#ctx0" brushRef="#br0" timeOffset="40100.056">14379 9527 583 0,'0'-4'0'0,"0"0"366"16,0 0-256-16,0 3-1 16,0-1-20-16,0 2-14 0,0 0-9 0,0 1-22 15,-5 9-18-15,-9 10-4 0,-7 12 22 16,-4 9-12-16,-5 4-10 15,-1 5-7-15,-1-1-3 0,-5 0-6 0,0 2 0 16,1-4-3-16,4-3-3 16,5-3 0-16,2-2 3 0,6-6-4 15,3-1 2-15,5-9 0 16,4-4-13-16,2-3 3 0,3-5-6 0,1-3-16 15,0-3 6 1,1-2-19-16,0-1-27 0,0 1-24 0,0-3-26 16,2 0-85-16,0-8-104 0</inkml:trace>
  <inkml:trace contextRef="#ctx0" brushRef="#br0" timeOffset="40380.056">14017 9658 904 0,'0'0'0'0,"0"0"279"0,4 9-225 16,1 9 30-16,4 6 32 15,6 7-49-15,5 5-18 0,3 3-8 16,4 3-7-16,1-2-4 15,0 2-5-15,-1 2-2 0,-1-1-14 0,-2-3-5 16,-2-3 2 0,-3-5-5-16,-3-3-2 0,-4-8 2 0,-2-4 3 15,-4-6-6-15,-3-3-6 0,-2-3-18 0,-1-1-45 16,0-1-21-1,0-1-44-15,-3-2-70 0,-1 0-76 0</inkml:trace>
  <inkml:trace contextRef="#ctx0" brushRef="#br0" timeOffset="41610.058">15293 9532 808 0,'0'-9'0'15,"-1"1"248"-15,0-1-160 0,-4-2-15 16,0 0-8-16,0-1 11 16,-3 0-14-16,-2-3-19 0,-4-2-1 0,-4 3-5 15,-3 2-10-15,-3 3-8 16,-5 3-8-16,-4 2-6 0,-2 4-3 15,-4 3 3-15,0 10-3 16,-2 4-4-16,3 5 4 0,5 3 3 0,7 1-8 16,6 0 6-16,10-2-4 0,5 1-4 15,5-4 6-15,4 1-2 16,5-1-3-16,5 0 2 0,5-2 4 0,1-1-4 15,4-3-12 1,0-4 7-16,2-2-6 0,1-4 9 0,-2-5-2 16,1 0 1-16,-1-2 5 15,-2-6 0-15,-1-1 0 0,-3-6 0 16,-1-2 1-16,0-2-2 0,-3-3 2 0,-1-2 1 15,1 4-3-15,-5-1 2 16,-2 1-1-16,-1 6 0 0,-5 1 0 16,-1 5 3-16,-1 2-3 15,0 1 0-15,0 2 23 0,0 2-10 0,0 1 1 16,0 0-8-16,-3 9-10 15,-1 10 1-15,-3 10 6 0,0 8 0 16,3 9 3-16,-1 2-2 16,2 5 1-16,-3-4 12 0,-1-1-4 0,0-2-2 15,-2-1 1-15,2-1-5 0,0-2-3 16,2-1 2-16,2-6-3 15,1-1-6-15,2-6 6 0,-2-4-2 0,2-5-2 16,-1-4 0 0,-1-4-14-16,0-1-12 0,-2-4-11 0,-2 0-19 15,0-2-52-15,-1-3-26 16,-1-1-51-16,1-2-302 0</inkml:trace>
  <inkml:trace contextRef="#ctx0" brushRef="#br0" timeOffset="43630.06">16052 8988 653 0,'8'-15'0'0,"0"1"334"0,1 2-247 16,-2 0-9-16,-2 1-1 15,-1 5-12-15,-2 3-2 0,-2 1 4 16,0 2-13-16,0 0-11 16,0 0-7-16,-6 6-2 0,-12 10-13 0,-14 13-17 15,-14 17 8-15,-10 16 6 0,-6 13-1 16,0 13-2-16,-2 8-9 15,3 9-4-15,4 6 5 0,4-2-4 0,13 2-2 16,9-2 2-16,11-5 0 16,11-5-1-16,4-7 8 0,4-10-2 15,1-7-3-15,3-10 2 16,1-9-5-16,4-4-4 0,1-10 4 0,-2-5 0 15,3 0-2 1,0-6 0-16,1-4 0 0,-1-3-24 0,1-5-26 16,1-7-15-16,-1-1-53 0,-1-5-16 0,0-6-26 15,-1 0-265 1</inkml:trace>
  <inkml:trace contextRef="#ctx0" brushRef="#br0" timeOffset="44210.061">16210 9504 809 0,'0'-18'0'16,"0"1"299"-16,0 3-192 0,0 2-10 0,-1 5-1 16,-3 3 0-1,2 4-34-15,-1 3-16 0,-1 18-27 0,-6 14-3 16,-4 18 10-16,-3 14 3 0,3 5-14 0,1 0-1 15,2-7-11 1,3-4 4-16,2-10-4 0,0-6-5 0,2-6 4 16,-1-7 2-16,-1-4-5 15,3-5 1-15,-1-7-3 0,-1 0-16 16,3-6-13-16,-1-4-19 15,3 1-49-15,-1-5-41 0,1-2-57 0,0-5-169 16</inkml:trace>
  <inkml:trace contextRef="#ctx0" brushRef="#br0" timeOffset="44550.062">16728 9547 829 0,'3'-7'0'0,"0"2"241"0,-2 2-147 15,-1 1-17-15,0 2 12 16,-2 0-14-16,-8 5-29 0,-7 9-30 15,-5 8 1-15,-7 9 5 16,0 6 0-16,0 2-7 0,4 0-7 0,-1 1-6 16,4-4 2-16,4-3 0 15,3-2-7-15,-1-3 6 0,3-3-6 16,-1 1-23-16,1-6 2 0,1-3-4 0,0-3-19 15,4-2-8-15,1-2-18 16,1-4-33-16,4-2-32 0,-4-4-150 16</inkml:trace>
  <inkml:trace contextRef="#ctx0" brushRef="#br0" timeOffset="44760.062">16444 9600 740 0,'2'-5'0'0,"0"5"297"16,-1 0-215-16,4 4-22 15,-1 11-6-15,6 10 34 0,0 9 11 16,4 11-37-16,1 2-22 16,6 1-10-16,1-2-2 0,0-5-11 0,0-5-14 15,-4-4 2-15,0-6-3 16,-2-3-4-16,-2-4-3 0,1-5-31 15,-5-4-38-15,-2-1-14 16,-1-2-29-16,-3-2-70 0,-2-2-176 0</inkml:trace>
  <inkml:trace contextRef="#ctx0" brushRef="#br0" timeOffset="45380.063">17330 9474 900 0,'4'-27'0'16,"0"-1"272"-16,-1-4-200 15,-3 1-15-15,-4-1-4 0,-7 5-12 0,-6 8-1 16,-7 5-5 0,-8 8-10-16,-6 9-9 0,-5 14 3 0,-5 12-2 15,3 7-4-15,3 3-6 16,8 5-2-16,9-3-1 0,7 0-6 15,13-5 4-15,5-2-1 16,10-7-2-16,7-3-7 0,7-7-4 0,3-6-9 16,5-5 4-16,2-6-4 0,4-3-5 15,-3-6 9-15,-1-6-4 16,-6 1-4-16,-4-3 17 0,-4-2 12 0,-2 0-8 15,-5-2 8-15,-2-1-3 16,-4 4-1-16,-3 6 0 0,-1 4 21 16,-1 5 6-16,-2 3 2 15,0 0-10-15,0 11-3 0,-8 10-11 0,-2 8 9 16,-2 9-3-16,-2 4 3 0,1 2-6 15,1 2-5-15,0-3 5 16,1 1-6-16,3-4-1 0,0-3 3 0,4-3-3 16,-2-1-2-1,0-4-2-15,2-2-26 0,-2 0-19 0,3-5-3 16,-2-3-22-16,0-2-38 15,1-4-8-15,-3-2-69 0,1-6-365 16</inkml:trace>
  <inkml:trace contextRef="#ctx0" brushRef="#br0" timeOffset="45750.064">17591 9573 837 0,'0'0'0'0,"-5"2"302"15,-10 13-249 1,-6 7-6-16,-4 9-3 0,-3 8-2 0,5 7-11 16,1-2-7-16,6 4-3 0,0-7-5 0,7-2-8 15,5-5-4 1,4-6-4-16,4-2 0 0,4-4 0 0,6-4 2 15,3-3-2-15,2-8 0 16,4-4 0-16,4-3 2 0,-1-3-3 16,1-7 2-16,1-4 0 15,2-2-1-15,-2-5 0 0,0-6 7 0,-4-4-10 16,0-7 6-16,-4-6 8 0,-2-4-8 15,-5-1 2-15,-9 0-1 16,-4 6-2-16,-12 7 4 0,-8 7-2 0,-8 8-4 16,-7 7 0-16,-4 5 2 15,-3 7-2-15,4 2-101 0,2 9-12 16,7 3-88-16,5 0-141 15</inkml:trace>
  <inkml:trace contextRef="#ctx0" brushRef="#br0" timeOffset="46100.064">17953 9068 964 0,'-1'-21'0'15,"1"6"263"-15,2 7-175 16,-1 3-8-16,5 5-31 0,5 0-39 16,5 10-1-16,6 9 21 0,4 10-1 0,2 9-5 15,-2 14-4-15,-1 11-2 16,-3 5-1-16,-6 9 3 0,-3 1-7 15,-4 2-10-15,-4 1 8 16,-4-1-8-16,0-2-4 0,-5-3 2 0,-6-1 7 16,-3-7-9-1,-2-5 2-15,-7-9 2 0,-4-5-4 0,-1-4-1 16,-2-3-13-16,-1-4-13 0,3-1-8 0,-1-5-21 15,2-2-45 1,0-5 0-16,0-4-10 0,1-6-75 0,-8-4-122 16</inkml:trace>
  <inkml:trace contextRef="#ctx0" brushRef="#br0" timeOffset="46850.065">9742 12185 1032 0,'4'-1'0'0,"6"-2"110"0,7-1-72 15,8-1 25-15,8 0-14 16,5-2-4-16,4 2-3 0,2-1 1 0,-2 4-5 15,-2 2-9 1,-5 2-4-16,-3 4-18 0,-6 1-4 0,-3 2 0 16,-2-3-1-16,-5 1-4 15,-2 0-37-15,-1-2-39 0,-3-1-51 16,1-3 2-16,-5-1-111 0,-4 0-376 0</inkml:trace>
  <inkml:trace contextRef="#ctx0" brushRef="#br0" timeOffset="47150.066">9695 12504 1050 0,'5'2'0'0,"1"1"132"0,2 0-73 0,3-1-10 16,2-2 3 0,5 0-4-16,2 0-4 0,2-3-3 0,3-3-11 15,1 2-3-15,2 0-6 16,-1 1-3-16,6-2-8 0,-3 2-7 15,3-3 2-15,-5 2-1 0,-2 0-5 0,-4 1 2 16,-1 2 1-16,-6-3-2 16,-3 0-59-16,-1 2-3 0,-3-3-51 15,1 0-4-15,-3 0-48 16,-2-3-232-16</inkml:trace>
  <inkml:trace contextRef="#ctx0" brushRef="#br0" timeOffset="48250.067">11287 12036 896 0,'2'-9'0'0,"-2"4"302"0,0 5-195 15,0 0-25-15,0 0-17 16,0 0-23-16,-6 5-14 0,-4 7-14 0,-7 8-10 15,-1 1 8-15,0 4 1 0,1-4 2 16,3-1-4-16,2-4-4 16,3-2-2-16,3-3 3 0,2-4-3 0,2-3-7 15,2 2 4-15,0-5 3 16,0 0-6-16,0-1 2 0,-1 0-1 15,1 0 0-15,0 0-1 16,0-1 0-16,6-3-6 0,6-6 10 0,0-2-1 16,9-2-4-1,1 0 4-15,3 2 1 0,-2 2-5 0,1 2 3 16,-1 1-2-16,-2 5-3 0,-1 2 7 0,-4 0-2 15,-1 0-2 1,-2 5 1-16,0 4 0 0,-2 4 0 0,3 2 0 16,2 7 4-16,0 6-3 15,1 3 6-15,-2 4-3 0,-2 0 1 16,0 1 2-16,-4-3-1 15,-1-3 0-15,-5-1 4 0,-3-4-1 0,0-2-2 16,-1 1 5-16,-6-3-6 16,1 0-2-16,-3 3 0 0,-3-2-2 15,-1-1-2-15,-4-1 0 0,-3-3 5 0,-1-2-5 16,-1-2 0-16,-4-2 5 15,0-3-8-15,2-1 6 0,-2-4-3 16,1-2-8-16,4-1-4 16,1 0-6-16,3-4-12 0,5-1 1 0,2 0-12 15,3-5-39 1,4 0-28-16,3-6-53 0,-1-2-131 0,2-5-256 15</inkml:trace>
  <inkml:trace contextRef="#ctx0" brushRef="#br0" timeOffset="48630.068">11478 11800 936 0,'0'-9'0'15,"0"3"304"-15,2-2-236 0,4 3-6 0,3 0-23 16,2-3 3-16,4 3-5 16,2-5-4-16,5 1-8 0,1 0-9 15,1 1 1-15,0-2-5 0,2 2 0 0,0-2 2 16,-1 3-4-16,0 3-5 15,-3-2 2-15,-1 4-4 0,-1 1-2 16,-5 1 2-16,0 0-3 16,-6 1 0-16,0 1-96 0,-5 1 4 0,-1 1-78 15,-2 0 9-15,-1 1-69 16,-5-1-340-16</inkml:trace>
  <inkml:trace contextRef="#ctx0" brushRef="#br0" timeOffset="49100.068">12196 11879 922 0,'4'-13'0'0,"-3"5"269"16,-1 7-174 0,0 1-15-16,0 9-30 0,0 20-36 0,-4 19 34 15,-4 19 3-15,-2 12-16 16,-1 9-11-16,1-3-11 0,0-3-8 15,-1-6 4-15,0-12-5 0,0-10-3 0,1-9 3 16,2-8-3-16,0-6-2 16,2-5 1-16,1-6 0 0,3-3-97 15,2-5-3-15,1-4-69 16,2-4-234-16</inkml:trace>
  <inkml:trace contextRef="#ctx0" brushRef="#br0" timeOffset="49280.068">12361 12469 1143 0,'0'-1'0'16,"0"1"229"-1,0 0-182-15,1 0-32 0,1-1-16 0,4-1-21 16,1 1-49-16,2-1-95 15,1-2-127-15,-3-3-416 0</inkml:trace>
  <inkml:trace contextRef="#ctx0" brushRef="#br0" timeOffset="49800.069">12811 12276 889 0,'-9'0'0'15,"-3"4"325"-15,-4 14-241 0,-2 9-26 16,-1 4 1-16,1 5-26 16,2-2-17-16,6 2-9 0,3-4 1 0,4-2-6 15,3-4-4 1,5-2 4-16,4-2 1 0,4-5-4 0,5-2 2 15,1-4 1-15,3-4-3 16,4-2 2-16,-2-3 0 0,1-2-2 16,-4-2 2-16,-3-5 3 15,-3-3-5-15,-2-7 2 0,2-3 1 0,-4-4-2 16,-1-4 0-16,-2-5 3 0,-3-3-4 15,-4-4 2-15,-1-4-2 16,-13-2-1-16,-5-4 4 0,-9 1-1 0,-9-6-1 16,-3 2-2-16,-2 2 2 15,2 0 0-15,9 8 0 0,10 2 0 16,12 4 0-16,8 3-2 15,15 2-1-15,7 1-5 0,7 5 14 0,6 6-7 16,3 8-6 0,2 6 14-16,-1 6-7 0,-2 5 0 0,-5 11 19 15,-5 8-10-15,-7 5-2 0,-6 7 1 0,-7 7 1 16,-7 3-3-1,-5 2 0-15,-9 0-1 0,-6-6-5 0,-5-1 0 16,-5-4 7-16,-2-6-7 16,0-2 0-16,3-4-48 0,5-4-44 15,4-1-40-15,6-11-55 16,3-2-303-16</inkml:trace>
  <inkml:trace contextRef="#ctx0" brushRef="#br0" timeOffset="50410.07">13499 11778 751 0,'4'-13'0'0,"-4"4"382"0,0 4-267 0,-1 2-18 16,-6 3-31-16,-1 17-26 15,-4 15-24-15,-4 14 9 0,-1 7 1 16,2 7-13-16,2-1-3 16,3-5-3-16,2-1-5 0,-2-7 4 0,2-8-4 15,2-6-4 1,2-5 4-16,3-5 1 0,1-4-5 0,9-1 0 15,4-4-6-15,7-4-15 0,5-3 15 0,8-2-10 16,3-4-2 0,0 0 13-16,1-8 4 0,-2-4 0 0,-2-7 6 15,-8-3-3-15,-2-4 0 16,-5-3 0-16,-4 4 8 0,-6 1 4 15,-2 6 2-15,-2 5 1 16,-4 5 3-16,0 6 2 0,0 2 0 0,-7 5-5 16,-2 14-11-16,-4 12 0 15,-1 7-2-15,-1 2 5 0,3 1-3 16,2 1-3-16,0-4 5 0,3 1-3 0,3-5-6 15,0-6 6-15,1-3-2 16,1-3-20-16,-1 0-24 0,3-5-33 16,0 1-75-16,0-4-41 15,0-5-241-15</inkml:trace>
  <inkml:trace contextRef="#ctx0" brushRef="#br0" timeOffset="50950.071">14476 11900 1069 0,'-3'-3'0'16,"-1"3"265"-16,-2 14-197 16,-6 15-36-16,-6 18 12 0,-7 13 3 15,0 7-11-15,-1 3-13 16,3-7-14-16,6-3-5 0,2-10 1 0,0-10-2 15,4-7-6 1,2-8 6-16,4-8-2 0,1-7-16 0,3-5-9 16,1-5-16-16,0-1-22 15,5-10 15-15,1-6 1 0,1-7-26 16,-1-4 25-16,-1 0 30 0,-1-4 9 0,1-4 12 15,3-1-3-15,0-4-2 16,5-5 2-16,3-4 3 0,1-4-4 16,4-1 0-16,-3 4 32 15,0 7-11-15,-4 15 8 0,-4 13 12 0,-5 8 9 16,0 8-24-16,4 6-6 15,2 10 25-15,3 9-7 0,3 10-12 16,1 9-5-16,0 6 3 16,2 3-5-16,0 1-3 0,0-3-2 0,0-7-5 15,-1 0-7-15,-1-8 1 0,-4-7-1 16,-1-7-4-16,-3-5-53 15,-1-8 4-15,-2-1-17 0,-1-5-16 0,-1-3-46 16,2-1-39 0,-4-11 2-16,4-5-193 0</inkml:trace>
  <inkml:trace contextRef="#ctx0" brushRef="#br0" timeOffset="51330.071">14992 11968 721 0,'11'-24'0'16,"-6"13"327"-16,-5 6-204 0,0 4-2 15,0 1-42-15,-6 14-41 16,-10 11-10-16,-9 14 4 0,-5 6-12 0,-1 2-7 15,-1-3-1-15,3 2-7 16,1 0 0-16,3-8 0 0,2-6-3 16,4-7-4-16,5-10 0 15,4-3-20-15,4-4-12 0,3-3 3 0,2-5-13 16,1 3-38-16,0-3 20 0,4-5 9 15,6-7 10-15,5-3 18 16,4-7-2-16,4-4 4 0,4-5 18 0,4-5 5 16,2-5 0-1,2-8 0-15,0 0 17 0,1-6 11 0,-2-2 18 16,-5 2-8-16,-2 6 3 15,-9 13-6-15,-8 13 4 0,-5 13 11 16,-4 10-7-16,-1 9-22 16,-6 17-18-16,-4 16 30 0,-4 11-5 0,-4 10-18 15,1-1 0-15,-1-3-6 0,2 2-5 16,-1-6 2-16,3-5 2 15,2-5-3-15,-1-9-58 0,4-4-12 0,-2-4-34 16,7-3 14-16,1-9-51 16,3 1-143-16,0-7-101 0</inkml:trace>
  <inkml:trace contextRef="#ctx0" brushRef="#br0" timeOffset="51780.072">15479 11746 841 0,'0'-7'0'16,"0"5"350"-16,0 7-274 0,-6 18-56 16,-5 15 47-16,-3 17 11 15,-2 5-30-15,1 9-22 0,-2 0-9 0,-1 1-9 16,2-3 2-16,-2-8-7 0,1-7-2 15,-2-9 2-15,1-10 0 16,2-6-5-16,3-8 4 0,4-4 1 0,4-7-4 16,2-4 0-16,0-2 1 15,3-2-68-15,3 0 18 0,6-5 14 16,6-8 15-16,2-5-8 15,4-4-4-15,3-2 10 0,1-2 20 0,4-4 3 16,1-4 0 0,2-4 0-16,0 0 1 0,-1 6-1 0,-1 5 0 15,-6 9 18-15,-5 11 5 0,-3 7 5 0,-4 3-2 16,-2 14 2-1,-3 10-6-15,-4 6-3 0,-3 6 2 0,-1 4-2 16,-6-2-8-16,0 1-1 16,-5-6 2-16,-3-7-5 0,-5-2-5 15,-5-5 2-15,-4-7-1 16,-2-2-3-16,-2-5 0 0,-1-3-34 0,0-3-36 15,3-2-9-15,2-1-20 0,5-5-92 16,1-6-138-16</inkml:trace>
  <inkml:trace contextRef="#ctx0" brushRef="#br0" timeOffset="52440.073">15826 12276 728 0,'9'-12'0'16,"-2"2"306"-16,-1 3-198 16,-5 1-6-16,-1 2-15 0,0 3-13 15,0 1-16-15,-6 9-22 0,-6 15-25 0,-6 17 0 16,-5 17 20-16,3 15-3 15,4 7-12-15,3 4-6 0,2-1-3 16,0-6-8-16,0-4 2 16,2-6 4-16,-2-7-6 0,2-8 2 0,0-8 4 15,-1-9-7 1,-1-6 4-16,0-7 1 0,-3-5-5 0,2-5 4 16,0-7-1-16,3 0-18 0,1-5 4 0,3 0-7 15,2-6 4 1,2-5 5-16,1-4 0 0,0-6 0 0,2-8 13 15,2-3-3-15,2-11-4 16,1-6 2-16,3-8-3 0,3-5 0 16,5-9 10-16,3-5-5 15,6-1-2-15,4-1 3 0,3 5 0 0,3 1 0 16,1 4-3-16,1 5 4 15,-1 5-2-15,-3 9 2 0,-5 12 9 16,-6 12-19-16,-6 8 14 0,-3 10-3 0,-2 7-2 16,2 2 0-16,1 12 16 15,-1 6-7-15,0 12 2 0,-5 4-6 16,0 3-3-16,-4 3 2 15,-4-7-2-15,-2-5-2 0,-3-2 0 0,-8-4 5 16,-5-2-6 0,-7 0 2-16,-5-5 13 0,-6-2-15 0,-4-4 2 15,1-1-2-15,1-5-46 16,4-3 5-16,3-2-20 0,6 0-29 15,7-6 1-15,6-1-26 0,8-4-82 0,2-3-160 16</inkml:trace>
  <inkml:trace contextRef="#ctx0" brushRef="#br0" timeOffset="52790.073">16554 11916 902 0,'2'-5'0'16,"-2"5"324"-16,-12 7-220 0,-9 5-39 15,-10 10-39-15,-6 5 6 16,0-1-6-16,8 3-5 0,8-5-4 0,5-2-8 16,8-1-6-1,3-5 4-15,5 2-5 0,0-1-4 0,7-2 4 16,2 2-2-16,6-4 0 15,-1 3 0-15,5 1 2 0,1-2-3 16,3 1 1-16,-3 1 0 0,0-2 0 0,0 4 1 16,-6 3 4-16,-3-1-2 15,-6 1 6-15,-4-2-2 0,-1 2-5 16,-6-2 5-16,-5-2-3 15,-4-2-4-15,-4-4 0 0,-4-1 8 0,-2-2-11 16,0-2-30-16,-2-3-34 16,-4-1-85-16,-1-3-43 0,-7-1-323 15</inkml:trace>
  <inkml:trace contextRef="#ctx0" brushRef="#br0" timeOffset="53500.074">10397 13649 863 0,'-2'-2'0'0,"2"1"213"16,0-4-166-16,2 1-15 0,5 0-10 0,3-3 3 15,8 0-4-15,5 0-9 0,4-1-5 16,8 1 8-16,5 0 3 16,9 0 11-16,10-1 9 0,13-1-11 0,11-5 9 15,14 1-8-15,12-1 1 16,11 1-11-16,10-1-7 0,8 3-7 15,7 0-5-15,6 0 2 16,10 5 3-16,3-1-5 0,2 1 2 0,1-2 11 16,0 0 2-16,2 1 5 0,1 2-2 15,-3-1-5-15,-5 0-1 16,-2 1 1-16,-3 3-8 0,-3-5 4 0,-5 7 0 15,-9 0-2 1,-6-1 5-16,-7 1-9 0,-3 1-2 0,-8-1 0 16,-7 3 5-16,-9-3-5 15,-9 0 0-15,-10 1 4 0,-11-5-6 16,-9-1-1-16,-11-2 3 15,-7 2-24-15,-12-3 7 0,-7 3-9 0,-8 3-22 16,-10 0 0-16,-6-1-9 0,-5 3 5 16,-12 0-26-16,-5 0-18 15,-6 2-71-15,-5-1-154 0</inkml:trace>
  <inkml:trace contextRef="#ctx0" brushRef="#br0" timeOffset="54090.075">10450 13849 902 0,'9'-1'0'0,"11"-5"123"15,0-2-83-15,5 1 6 16,1-3-10-16,1-2 2 0,-1 3-16 16,-4-1-4-16,1 0 15 15,-4 1 11-15,-1 1-3 0,0-1-13 0,1 3-9 16,1-3-12-1,5 4-1-15,6 1-3 0,5 0-4 0,10 3 2 16,12-2 2-16,10 0-3 0,11 2 0 0,9 1 49 16,5 0-2-1,7 2-7-15,5 1-7 0,4 0 3 0,8 0-9 16,5-2-5-16,7 0-6 15,6-1-1-15,3 1-8 0,4-1-6 16,8 0 7-16,5 0-7 16,3 0-1-16,0 1 0 0,0 0 6 0,1 3-2 15,1 4 6-15,3 0 0 16,-1 1-6-16,-3 0 3 0,-2 2-5 15,-7-4-2-15,-2 3 0 0,-10-1 5 0,-13-2-7 16,-11-1 4-16,-15-2 2 16,-15-3-4-16,-16-1 0 0,-15 2-2 15,-16-7-2-15,-14 0-4 16,-13-2-8-16,-9 0-16 0,-9-3 4 0,-9 2-51 15,-6 1-74 1,-7 4-32-16,-3 2-76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20T08:38:23.9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6911 6007 854 0,'0'-1'0'0,"0"2"199"16,-3 11-172-16,-4 12 12 0,-3 12 40 0,-3 10-38 16,-1 3-12-16,-2 2-5 15,-2 1-5-15,-2-1 2 0,-3-1-2 16,3-6-12-16,2-7-6 15,1-5 3-15,4-3-4 0,3-6 0 0,0-5-1 16,5-5 1-16,4-9-14 0,1-4 11 16,0 0-6-16,4-9-4 15,6-9 14-15,3-9 0 0,6-7-2 0,-1-5 2 16,4-3 1-1,-1-5-3-15,-1-4 2 0,1-2 4 0,-3-5 2 16,3 0 4-16,-2 0-5 16,0 0-2-16,2 3-1 0,-4 6-1 15,0 11-1-15,-3 8 3 16,-4 16-2-16,-3 7 5 0,0 7-4 0,-1 4 1 15,2 6 1-15,1 11 1 0,0 6-2 16,0 9 3-16,1 5 7 16,0 3-8-16,5 6 1 0,3 1 1 0,2 3-6 15,3-1-2-15,-3 1 0 16,-2-5 8-16,-3-1-10 0,-4-3 4 15,-5-3 0-15,-6-1-4 16,0-2 4-16,-9-3 6 0,-4-3-9 0,-6-3 2 16,-6-6 9-16,-5 1-11 0,-5-4 2 15,-3-4 7-15,-4-5-10 16,-2 0 4-16,-3-5-1 0,3-2-2 0,2-3-1 15,2-2-14-15,6-3-17 16,5-8-2-16,7-1-7 0,8-3-17 16,6-4 3-16,8-2-26 15,4-2-77-15,10-1-133 0,5 0-224 16</inkml:trace>
  <inkml:trace contextRef="#ctx0" brushRef="#br0" timeOffset="1030.001">7619 6462 842 0,'0'-16'0'0,"-7"-2"291"0,1-1-199 0,-6-1-25 15,0 5 5-15,-3 4-9 16,-3 3-24-16,-2 6-10 0,-3 2 0 15,-5 4 2-15,-1 10-4 0,-2 10-13 0,0 6-6 16,4 5-5-16,5 3-3 16,5-1 0-16,5-2 3 0,7-1-6 15,4-2 3-15,2-5 0 16,4-3-44-16,3-3 9 0,2-6 6 0,2-6-11 15,6-4 12 1,2-5-6-16,3-5-11 0,1-8 11 0,2-3 7 16,1-3-1-16,0-4 28 0,0 2 0 0,-2-7 0 15,-4 1 1 1,0-4 1-16,-5-3 6 0,-1 2 7 0,-5-2-4 15,-1 5 0-15,-5 8-5 16,-4 8 5-16,0 6 16 0,0 7 6 16,-4 13-12-16,-7 10-23 15,-1 11 4-15,-2 9 9 0,2 0-10 0,3 1 4 16,4-4-4-16,4-7-2 15,2-6 2-15,4-4-1 0,4-6 0 16,3-6 0-16,4-4 2 0,2-4-3 0,0-3 2 16,6-11 3-16,3-5-5 15,3-6 2-15,3-4 3 0,-1-6-6 16,3-3 4-16,-1-7-2 15,-1 1 0-15,-1-8 0 0,-1-3 0 0,-2-4 0 16,0-7 0 0,0 0 3-16,-1-2-3 0,-2 4 0 0,-3 5 1 15,-7 10-1-15,-5 12 0 16,-6 16 16-16,-5 10 28 0,0 8-1 15,-6 12-22-15,-7 19-21 0,-5 13 0 0,-4 14 16 16,0 4-9-16,2 0 3 16,3 2-4-16,3-2-5 0,0-2 6 15,3-5-6-15,3-4-1 16,4-4 0-16,0-5 5 0,4-3-6 0,0-5-2 15,0-3-17 1,3-6-19-16,3-2 2 0,1-7-3 0,3-5-14 16,2-5 26-16,4-6 16 0,4-5-2 0,3-7 6 15,3-6 3-15,1-6 1 16,1-2 3-16,-1-5 2 0,0-1-2 15,-4-7 1-15,-1 1-1 16,-6-4-3-16,-5 1 5 0,-7 5 0 0,-4 4-1 16,-2 9 0-1,-10 8 5-15,-1 9 5 0,-5 8 3 0,-1 16-9 16,-1 11-4-16,-4 5 0 15,3 5 3-15,2 3-4 0,1-2 2 16,4-2-1-16,4-8 0 0,3-5 0 0,3-7 0 16,2-7-1-16,2-1 2 15,0-5-1-15,4-2-16 0,2-2 4 16,3-1-10-16,2-6-15 15,3-1 10-15,0-7-3 0,2 4-5 0,1-1 16 16,-2-4 4-16,-1 2 11 16,-1 1 6-16,-3 0-1 0,-3 7 0 15,0 0 3-15,-3 4 5 16,-2 2 8-16,0 7 2 0,-1 9 0 15,1-1-6-15,1 4-2 0,1-1-8 0,2-4-3 16,1 0 0-16,3-6 4 16,1-3-4-16,3-3 0 0,0-3 0 0,1-3-12 15,-1-3-10 1,-3-1-32-16,-3-2-101 0,-4-6-206 0</inkml:trace>
  <inkml:trace contextRef="#ctx0" brushRef="#br0" timeOffset="1200.001">7990 6220 651 0,'23'0'0'16,"4"0"289"-16,6-5-210 15,2-1-56-15,0 1-17 0,1 3-12 16,-3-2-258-16,-3 2-123 15</inkml:trace>
  <inkml:trace contextRef="#ctx0" brushRef="#br0" timeOffset="2650.003">9183 5982 852 0,'3'-4'0'16,"-3"4"288"-16,-4 18-240 0,-9 16 35 15,-8 21 8-15,-5 13-36 16,-2 6-32-16,1 1-13 0,3-7-4 0,2-4-1 16,1-3 4-16,0-7-2 0,0-11-7 15,4-6 0-15,2-8 5 16,5-10-4-16,0-5 2 0,8-9-3 0,1-2 0 15,1-3 0 1,1-5-2-16,6-8-6 0,4-7 4 0,9-8-2 16,4-4-11-16,5-8 1 15,3-6-1-15,3-7 10 0,0-10 9 16,3-3 1-16,3-6-6 15,2-3 6-15,1 0-4 0,1 2-2 0,-2 6 1 16,-4 13 2-16,-5 15 0 0,-6 18 0 16,-6 16 11-16,-2 7-3 15,-4 15 10-15,-3 11-7 0,-5 9 3 0,-4 10-2 16,-5 4-2-16,-11 0-7 15,-6 1 6-15,-7-3 4 0,-7-3-1 16,-8-3-4-16,-1 0-5 16,-4-4-3-16,-2-4 0 0,1-3 0 0,1-6-48 15,7-2 12 1,3-8-10-16,8-4-4 0,9-6 10 0,6-6 9 15,8 0 9-15,4-5 22 0,0-8 0 0,8-3-18 16,2-1 16 0,6-4 0-16,1 3-3 0,1 1 4 0,2 5-1 15,1 5-4-15,1 7 11 16,1 12-5-16,-3 11 0 0,2 12 47 15,-2 6-16-15,-1 2-14 16,0 0-6-16,-3-1-7 0,-1-3-3 0,-1-5 3 16,3-5-7-16,-4-9-44 0,5-2-4 15,0-8 28-15,2-4-33 16,4-2 28-16,3-4-89 0,1-3-193 0,0-6 45 15,-3-6 109-15,-1 1 134 16,-1-6 44-16,-4-4 119 0,1-5 2 16,-4-7-20-16,-2-5-36 15,-3-3 53-15,-5 1-57 0,-1 4-28 0,-4 7 1 16,-1 11 9-1,-6 5-4-15,-2 9 14 0,-6 7-26 0,-5 7-20 16,-3 11-17-16,-6 7 0 0,1 5 3 0,1 2-8 16,4 4-1-1,1-2-3-15,6-2-4 0,2-3 2 0,2-3 2 16,3-1-4-16,1-5-9 15,4-4-29-15,3-4-15 0,2-4 15 16,6-1 4-16,4-7-7 16,4 0 20-16,3-6 3 0,3-8 3 0,0-1 9 15,1-3-1-15,0 1 4 16,-1-5 6-16,-2 4-4 0,0-4 2 15,-3 4 0-15,-4 6 5 0,-3 4-5 0,-1 8 0 16,-2 0 7-16,-3 10-4 16,1 7 10-16,1 0-5 0,-1 2-4 15,-1-3 4-15,2-2-3 16,1-3 1-16,3-4 8 0,4-5 1 0,4-2 9 15,6-9 0 1,4-5-16-16,2-6-3 0,-1-6-2 0,-2-5-1 16,-1-1-2-16,-3-2 0 0,0 0 7 0,-3-4-6 15,0-6 2 1,1-4-2-16,2-3-2 0,4-7 2 0,1 0-1 15,3-5 0-15,-2 1 0 16,0-1 0-16,-5 4-1 0,-3 8 2 16,-7 15 1-16,-8 12-1 15,-3 13 45-15,-3 11-3 0,-8 6-9 0,-7 23-27 16,-9 17-5-16,-8 12 2 15,-3 13 5-15,0 5-2 0,-1 2 3 16,3-1 1-16,6-2-6 0,6-8-6 0,6-10 2 16,10-9 2-16,4-9-5 15,3-7 2-15,9-4 0 0,2-5-14 16,3-5 6-16,4-6-5 15,0-6-10-15,4-4-5 0,3-2-8 0,0-7-7 16,-2-3 16 0,1-5-8-16,-3-2-9 0,0-5 26 0,-4-6 6 15,-1-4 5-15,-7-5 7 16,-2 0 0-16,-5 2 0 0,-5 6 0 15,1 9 3-15,-5 9 3 0,-5 9 12 0,0 8-6 16,-3 15-8-16,-2 11 10 16,1 5 2-16,1-1-1 0,5 1-2 15,3-3-3-15,4-6-4 16,1-3 3-16,3-4-8 0,3-4 0 0,2-1 5 15,2-5-5-15,3-1-2 16,5-5 2-16,0-4 1 0,5-1-2 16,0-3-102-16,1-5-22 0,-1-4-215 0,-6-5-247 15</inkml:trace>
  <inkml:trace contextRef="#ctx0" brushRef="#br0" timeOffset="2800.003">10003 6213 614 0,'24'-1'0'0,"4"-1"110"16,2-1-96-16,3 0-10 0,1 1-8 0,-3-4-594 16</inkml:trace>
  <inkml:trace contextRef="#ctx0" brushRef="#br0" timeOffset="3100.004">11070 6324 887 0,'28'0'0'0,"4"-4"275"0,0 0-208 16,3 0-17-16,-1 1-4 0,3 1-5 0,-4 2-14 15,0 0-11-15,-8 0-9 16,-2 0-3-16,-6 3-8 0,-5 1 8 15,-2-2-8-15,-7 1-116 16,-3-1-9-16,-10 1-128 0,-11-2-653 0</inkml:trace>
  <inkml:trace contextRef="#ctx0" brushRef="#br0" timeOffset="3280.004">10968 6545 999 0,'27'1'0'0,"6"-1"265"16,5 1-214-1,3-1-11-15,4 0-7 0,1 0-17 0,-2 0-13 16,-4 0-2-16,-5-1-2 16,-5-1-52-16,-3 0-59 0,-6-3-55 15,-5-3-178-15</inkml:trace>
  <inkml:trace contextRef="#ctx0" brushRef="#br0" timeOffset="4230.005">12434 6435 1031 0,'-2'-7'0'16,"-4"7"242"-16,-6 0-161 15,-2 3-20-15,-3 13-20 0,-1 7-16 0,3 7-2 16,4 5-11-1,5 0-6-15,5-2-6 0,1-2 0 0,8-7 5 16,5-3-4-16,5-3 1 0,2-4 2 0,2-5-6 16,2-4 4-1,1-5 0-15,-2 0-2 0,2-2 0 0,-4-8 0 16,-4 0 0-16,-3-1 0 15,-7-4 1-15,-4-2 0 0,-3-5 5 16,-7-6-2-16,-6-4-7 16,-4-9 3-16,-4-7 0 0,4-3-16 0,-3-5 16 15,5-2 0-15,4 0 0 16,2 1-3-16,5 2 3 0,3 3-4 15,1 5 6-15,4 8-2 0,4 8-4 0,5 9 7 16,3 6-6-16,3 10-5 16,3 4 6-16,4 4 1 0,-2 11-3 15,0 7 5-15,-1 6-2 16,-1 5 2-16,-5 3 6 0,-6 2-3 0,-8 0-4 15,-3 1 0 1,-12-3 9-16,-7-2-9 0,-3 1 0 0,-4-2 6 16,-2-3-7-16,1-2-55 0,-1-2-24 0,3-3-61 15,5-2-31 1,4-5-180-16</inkml:trace>
  <inkml:trace contextRef="#ctx0" brushRef="#br0" timeOffset="4610.006">13168 6156 1061 0,'-30'3'0'16,"-5"14"186"-16,-1 10-119 15,0 6-16-15,2 9-11 0,7 4-21 0,9 2-13 16,7-4-4 0,4-3 2-16,7-7-6 0,0-5 4 0,11-3 0 15,2-6-3-15,5-2 2 16,3-7 0-16,6-2-2 0,3-9-4 0,2 0 6 15,0-5-2-15,-2-7-7 0,-2-1 8 16,-6-7 0-16,-3-2-4 16,-6-3 5-16,-5-8 2 0,-3-3 0 0,-4-5-1 15,-2 0-2 1,-1 1 0-16,-8 2 6 0,-1 5-9 0,-4 5 5 15,-3 6-1-15,-3 5-2 16,-1 7 0-16,-1 4 0 0,-3 6-10 16,0 5-28-16,3 9-24 0,1 7-39 0,6 3-44 15,1 3-169-15</inkml:trace>
  <inkml:trace contextRef="#ctx0" brushRef="#br0" timeOffset="4980.006">13575 6229 995 0,'-11'-13'0'0,"-2"2"216"16,-4 9-169-16,-4 2-9 15,1 14-1-15,-2 8-12 0,0 14-2 16,-3 4-1-16,3 5-1 15,-2 1-2-15,4-3-2 0,3-4-4 0,7-2-4 16,7-3-5-16,3-5-4 16,10-1 0-16,7-6 2 0,4-7-2 15,5-4 0-15,3-5 0 16,1-6 0-16,-1 0-2 0,1-5 1 0,-2-7-2 15,-4-3 5-15,0-4 0 0,-1-3-2 16,-5-3 0-16,-5-8 6 16,-1-2-5-16,-7-3 4 0,-3-4-3 0,-2 0-2 15,-4-2 0 1,-9 6 5-16,-3 7-6 0,-4 8 2 0,-3 14-2 15,-1 6-13-15,1 6-30 16,0 9-28-16,5 5-35 0,3 6-34 16,6 0-120-16,3 6-477 0</inkml:trace>
  <inkml:trace contextRef="#ctx0" brushRef="#br0" timeOffset="5360.007">13887 6292 1035 0,'-3'-1'0'0,"-2"1"202"0,-2 10-126 16,-3 10-45-16,-4 12-4 15,-1 7-5-15,2 6-5 0,4-1-14 16,5-3 0-16,3-2-2 16,1-4 2-16,4-5-3 0,9-4 0 15,5-6 0-15,4-5 1 16,8-3-1-16,3-7 5 0,1-2-6 0,2-3 2 15,-2-7 3-15,-3-2-5 0,-3-6 2 16,-3-5 3-16,-6-2 3 16,-4-5 21-16,-5-7-5 0,-4-1-7 0,-5-3-7 15,-3-2-4-15,-8 2-5 16,-6 4 0-16,-8 6 5 0,-3 9-6 15,-5 6 0-15,-1 7 2 16,3 6-2-16,2 9-139 0,4 1-15 0,3-1-210 16</inkml:trace>
  <inkml:trace contextRef="#ctx0" brushRef="#br0" timeOffset="5980.008">15051 6253 931 0,'-3'1'0'0,"-12"18"245"16,-10 15-196-16,-12 16-3 0,-7 10-14 0,2 4-11 16,-1-4-6-16,3-9-9 15,4-5-1-15,4-7 7 0,3-9-6 16,3-5-6-16,5-3 0 15,4-5 4-15,3-2-5 0,3-5-92 0,4-3-11 16,1-4-197 0,5-3-404-16</inkml:trace>
  <inkml:trace contextRef="#ctx0" brushRef="#br0" timeOffset="6230.008">14781 6287 707 0,'1'0'0'0,"3"4"211"0,4 7-86 15,-2 9-24 1,4 11-12-16,1 2-2 0,2 8-14 0,0 2-4 16,2 0-20-16,2 2-15 0,2-3-16 0,1-4-4 15,3-2-7-15,-2-5-3 16,3-4-4-16,-2-5 0 0,-1-5 0 15,-2-2-42-15,-4-4-14 16,-2-4-31-16,-3-1-77 0,-5-4-47 0,-3-2-360 16</inkml:trace>
  <inkml:trace contextRef="#ctx0" brushRef="#br0" timeOffset="6800.009">15955 6113 1008 0,'-4'-19'0'16,"-6"0"234"-16,-4 1-163 0,-4 3-8 0,-7 4-9 15,-1 6-13-15,-5 5-13 16,-3 2-6-16,-2 13-5 0,-1 7-8 16,4 8 1-16,4 3-9 0,4 3-2 0,9-2 2 15,2-3 0-15,9-2-1 16,3-7 0-16,3 0-1 0,1-5-5 15,6-3-1-15,3-2-17 16,3-5-16-16,5-6 18 0,6-1-1 0,3-3-2 16,2-8 20-1,2-2-1-15,-1-2-6 0,-2-3 6 0,-4-1 6 16,-3-4 0-16,-1 1 0 15,-5-4 6-15,-2 3 8 0,-2 4 7 16,-6 4-2-16,1 7 0 0,-6 4-2 0,-1 3-5 16,0 1-4-16,0 8 3 15,-5 11-4-15,-3 12 11 0,-5 10 0 16,0 2-6-16,1 3-4 15,-1 1 6-15,2-2 2 0,2 1-9 0,0-2-1 16,1-6-4-16,3-4-4 16,-1-2 4-16,2-3-4 0,1-7-56 15,3-1-13-15,-1-4-42 16,-1-4-103-16,-2-7-284 0</inkml:trace>
  <inkml:trace contextRef="#ctx0" brushRef="#br0" timeOffset="7560.01">17012 5613 628 0,'1'-6'0'0,"-1"2"261"16,-7 4-129-16,-6 0-77 0,-7 3-7 16,-3 11 8-16,-7 5-17 15,-5 8-9-15,-3 7 2 0,-3 11-2 16,-3 9-1-16,-1 12 4 15,-1 3-6-15,0 4-6 0,2 2 1 0,2-3-4 16,5 8-7-16,3-1-7 0,7 4 7 0,4 2-1 16,10-5 0-1,5-1 6-15,6-8 1 0,2-4-6 0,8-6 0 16,4-5-5-16,4-8-3 15,4-9 2-15,0-6-4 0,2-6-2 16,2-7-28-16,0-7-7 16,-1-4-73-16,-1-7-41 0,-4-2-66 0,-5-3-464 15</inkml:trace>
  <inkml:trace contextRef="#ctx0" brushRef="#br0" timeOffset="7900.011">17116 6072 1059 0,'0'-5'0'0,"0"5"249"16,0 3-189-16,-2 9-19 15,-2 11 25-15,-2 10-24 0,-2 8-18 0,-3 6-12 16,-1 2-1-16,0 2-5 15,-3-5-3-15,2-2 5 0,0-6-5 16,3-4-4-16,2-5 2 0,3-4 2 0,1-3-4 16,1-4 2-16,3-1-2 15,0-4-80-15,0-1-10 0,1-3-44 16,-1-6-120-16,0-1-265 15</inkml:trace>
  <inkml:trace contextRef="#ctx0" brushRef="#br0" timeOffset="8980.012">16872 5975 454 0,'0'-2'0'0,"0"2"222"16,-2 0-99-16,-3 0 7 15,-2 0-33-15,-1 0 2 0,1 0-24 0,1 1-12 16,2-1-12-1,3 0-16-15,1 0-14 0,0 0-6 0,0 0-6 16,0 0-9-16,0 0 0 16,0 0 0-16,0 0 10 0,0 0-5 15,0 0 5-15,0 1 37 16,0 2-53-16,1-3 12 0,-1 1 29 0,1 0-20 15,-1-1-1-15,0 0-8 0,0 0-5 16,0 0 2-16,2 1-2 16,-2-1-2-16,0 0 2 0,0 1 3 0,0-1-4 15,0 0 0-15,0 0 6 16,0 0-6-16,0 0 0 0,0 0 5 15,0 0-6-15,1 0 2 16,-1 0 1-16,0 0-2 0,0 0 0 0,0 0 2 16,0 0-2-16,0 0 0 0,0 0 2 15,0 0-3-15,0 0 1 16,0 0-2-16,0 0-1 0,0 0 1 0,1 0-3 15,2 0-10 1,-2-2 8-16,1 2-4 0,-1-2-33 0,1-1-25 16,1 1-20-16,1-1-29 15,-1-1-19-15,2 1-44 0,-2 1-175 16</inkml:trace>
  <inkml:trace contextRef="#ctx0" brushRef="#br0" timeOffset="11560.016">16791 6019 582 0,'0'0'0'0,"-2"-2"306"16,2 2-212-1,0-1-40-15,0 0-6 0,0 0-2 0,0 0-3 16,0 0-9-16,4 0-10 15,2-1-8-15,4 2 0 0,5 0 3 16,3 1 6-16,7 5 8 16,2-1-1-16,5 0-5 0,1 0 2 0,1-1-2 15,-3-1-9-15,-2-3-1 16,-1 0 1-16,-3 0-4 0,-3 0-8 15,-3-3-2-15,-3-1 0 0,-5 1-5 0,-3 1 2 16,-4 2 7-16,-1-1-10 16,-3 1 4-16,0 0 8 0,0-1-6 15,0 1 1-15,0 0-4 16,0 0-2-16,0 0 2 0,1 0-3 0,-1 0-1 15,1 0 6-15,-1 0-2 16,0 0-2-16,0-2 2 0,1 2 3 16,-1 0-5-16,0 0 2 0,0 0 10 0,-3 0-4 15,-1 0 1-15,-3 2-5 16,-1 0-5-16,2 2 4 0,-1 2-1 15,-1 2-1-15,-2 3 0 16,-1 1-2-16,-3 3 2 0,-3 4 0 0,-4 1 4 16,-2 1-5-1,0 0 2-15,1 0 1 0,-4-2-3 0,7 1 2 16,-2-4 1-16,4-2-2 15,5-1 0-15,1-4 1 0,5 1-2 16,-1-3 2-16,3 1-2 0,-2-1 0 0,-1-3 2 16,2 0 1-16,0 1-3 15,0-1 2-15,2-1 1 0,-2-1-1 16,2 0 9-16,0-2-1 15,1 2-4-15,-2-1 2 0,3 1-3 0,-1-2-8 16,2 0 8-16,0 0-2 16,-2 0-3-16,2 0 0 0,0 0 1 15,0 0 0-15,0 0-1 16,0 0 1-16,0 0 0 0,0 0-2 0,0 0 1 15,0 0-5-15,2 0 12 0,1-2-6 16,2-1 0-16,2-2 0 16,1-1 1-16,3 1-2 0,2-1 1 0,1 1-1 15,1 1-1 1,0 0 4-16,-3 0-2 0,2 1 0 0,-5-3 0 15,1 3 0-15,-2 1 0 16,-1-1 0-16,1 3 0 0,-6 0 0 16,3 0 0-16,-1 0 1 0,-2 0-1 0,3 7 0 15,0 1 1-15,0 1-1 16,2 1 0-16,-1 2 0 0,1 0-2 15,0-2 4-15,-3 0 0 16,0 0-3-16,-2-2 2 0,1 2 1 0,-2-3-1 16,-1 1 6-16,2 2-1 15,-2-2-2-15,0 3 3 0,-3 1-5 16,2-3-3-16,1 2 2 15,0-1 2-15,0-3-5 0,0 2 4 16,0 0-1-16,-2-1-2 0,2 4 2 0,-1 0 1 16,-3 0-4-16,-1 1 4 15,-1-3 3-15,-2 1-5 0,2 0 0 0,-2 0 6 16,1 0-8-1,1-2 4-15,1 0 0 0,0-1-3 0,2 1 2 16,-1-3-1-16,-1 3 0 16,-2 1 0-16,2-1 1 0,-1 0-2 15,-1 2 2-15,1-4-1 16,0 3 0-16,-3-1 0 0,0 0 3 0,0-4-4 15,0 2 2-15,1-4 0 0,0 4-1 16,-1-2 0-16,1 0 2 16,-3 0-3-16,0 0 2 0,1 0 0 0,-1 0-1 15,-1-1 0-15,1-3 0 16,-2 1 0-16,2-2 0 0,1 0 3 15,0 0-4-15,-1 0 1 16,4 0 1-16,-3 0-2 0,2-2 2 0,-3-2 0 16,1-2-1-16,-2-1 0 0,1-3 1 15,1 1-1-15,-1-1 0 16,1-3 1-16,0 1-2 0,1-1 0 0,2 0 2 15,3 3-2 1,1 0 0-16,-1 2 3 0,3-1-4 0,-2 2 3 16,1 2 0-16,2-1-2 15,-2-1 2-15,1 1-2 0,1 1-1 16,-2 1 4-16,2 1 1 15,0 3-5-15,0 0 1 0,0 0 1 0,0 0-11 16,2 3 7-16,1 3 4 0,2 6 0 16,3 1-3-16,1 0 3 15,-2 3 0-15,4-4 0 0,-2 2 2 0,2 1-4 16,0-1 4-16,-1-3-1 15,2-1-1-15,-2-2 0 0,3-1-1 16,0-1-1-16,0-3 4 16,0-2 0-16,3-1-2 0,-2 0 0 0,3 0 1 15,0 0-2 1,-1 0 1-16,1-2 0 0,-1-1 0 0,-2-4-1 15,2-3 1-15,-3-1 0 0,0-2 0 0,-1-3 2 16,-1-1-2 0,0-1 0-16,2-3 2 0,-3 1-4 0,-2-3 3 15,0 3 0-15,-3 1-2 16,-2 5 2-16,-2 1 3 0,-1 1-6 15,0 1 4-15,-3 0 3 16,-2 1-7-16,2 1 4 0,-1 1 0 0,1 0-3 16,0 2 1-16,2-2 1 0,-3-1-2 15,-2-1 2-15,3 3-1 16,-4-3 0-16,1 4 0 0,1 1 0 0,-3 2-2 15,3 0 4-15,-2-2-3 16,0 1-3-16,0 1 7 0,1 0-5 16,0-1-1-16,-1 0 5 15,4 1-1-15,-4 0-2 0,1-1 2 16,1 1-2-16,-3-1-1 15,-1 1 2-15,0 1 0 0,-3 0-14 0,1 2 8 16,-1 0-3-16,-1 0-5 0,4 0 11 0,0 0-3 16,3 1-3-1,1-1 8-15,2 0 0 0,1 0-3 0,2 0 4 16,0 0 0-16,0 0-16 15,0 0 15-15,0 0-1 0,0 0-4 16,0 0 5-16,0 0-1 16,5-1-5-16,0-3 8 0,2-3-2 0,3 2-1 15,2-2 4-15,1 0-2 16,4-2 0-16,0-2 0 0,3-1 1 15,2-4-2-15,0-1 2 0,0-3 0 0,-2-2-2 16,0 1 2-16,-1-2-1 16,0 4 0-16,-1 1 0 0,1 5 1 15,1 2-2-15,-1 2-147 16,-2 3 6-16,-4 1-96 0,-6 1-216 0</inkml:trace>
  <inkml:trace contextRef="#ctx0" brushRef="#br0" timeOffset="13280.018">17155 4330 1026 0,'15'-16'0'0,"4"1"134"0,-1-3-50 16,0-2-30-16,-2 5-3 0,0-2-4 16,-1 5-18-16,-3 6-10 15,-1 4-4-15,0 2-1 0,0 2 4 0,0 8-2 16,0 7-4-16,1 4-2 15,-5 6 1-15,2 4-2 0,-5 1-1 16,-4-2-4-16,0-4 0 16,-7-6-1-16,-3-2 1 0,-2-3 3 0,0-3 4 15,-1-2-8 1,2-6 5-16,-2 1-5 0,6-2-5 0,1-3 4 15,4 0-1-15,2 0-1 0,0-1 0 0,2-7 0 16,6-3-5 0,2-5 7-16,5-4-4 0,0-5 0 0,1-5 2 15,4-4 4-15,-3-5-5 16,3-2 0-16,1 3 0 0,0 1-1 15,1 8 4-15,2 7-1 16,-1 9-2-16,-1 8-3 0,-1 5 3 0,-1 7-1 16,-5 5 4-16,-2 9-2 0,-5 3-2 15,-7 9 4-15,-2 6 6 16,-10 2-2-16,-1 1 4 0,-4-3-3 0,1-3-4 15,-1-5 3-15,3-4-4 16,3-2-4-16,2-7 4 0,5 0-2 16,1-4-26-16,2-5-7 15,0-1-23-15,5-5-62 0,6-3-13 0,1 0-61 16,-1-10-378-1</inkml:trace>
  <inkml:trace contextRef="#ctx0" brushRef="#br0" timeOffset="13500.018">17854 4226 994 0,'7'3'0'16,"2"2"200"-16,4-1-87 0,5 1-22 0,2-2-19 15,3-3-26-15,1 0-26 16,0-1-17-16,-1-3 3 0,-2 4-11 15,-3-2-37-15,-3 1-18 0,-4 1-18 0,-5 0-6 16,-3 3 34-16,-3 1-24 16,-6 4-18-16,-7-1-2 0,-6 3-148 15,-5 2-181-15</inkml:trace>
  <inkml:trace contextRef="#ctx0" brushRef="#br0" timeOffset="13630.019">17803 4427 681 0,'4'5'0'0,"4"-2"351"0,5-1-234 0,7-1-33 15,2-1-22 1,7 0-23-16,5-2-27 0,1-2-10 0,1-1 2 15,1 1-8-15,0-2-106 16,0 1 75-16,-3-4-167 0,-3-3-249 16</inkml:trace>
  <inkml:trace contextRef="#ctx0" brushRef="#br0" timeOffset="14100.019">18412 4083 888 0,'18'-9'0'15,"5"3"239"-15,-3 1-135 0,3 4-20 0,-3 1-16 16,-3 0-7 0,-3 6-20-16,-2 4-15 0,-4 1-3 0,-6 3 0 15,-2 1-4-15,-1 4-9 16,-7-4 12-16,-3 6-8 0,-2-3-7 15,-1 1-2-15,0 0-1 0,0 0-6 0,2-3 4 16,0 2-2-16,3-2-10 16,0-5 4-16,3-2-3 0,3-3-7 15,-1-3 6-15,3-2 1 16,1-1-4-16,1 0-3 0,7 0-16 0,6 0 23 15,4 0 6-15,5 0-4 16,0 0-3-16,1 2 10 0,-3 4 0 16,-3 5 0-16,-2 4-1 0,-3 6 0 0,-3 1 0 15,-5 0 2-15,0 2 7 16,-1-1-6-16,-3 0 5 0,0 0-4 15,-1-1 0-15,-2-2 5 16,-5 2-5-16,-3-1-1 0,-4-1 2 0,-7-3 0 16,-3 1-3-1,-5-4 4-15,-4 0-4 0,-2-2-2 0,2-7 0 16,1 0-10-16,2-4-14 15,4-1 0-15,2-3-21 0,3-5-44 16,1-1-11-16,3-4-53 0,-1-3-304 0</inkml:trace>
  <inkml:trace contextRef="#ctx0" brushRef="#br0" timeOffset="14700.02">18915 3862 1073 0,'-2'-35'0'15,"-5"-1"144"-15,-6-3-91 16,-7-4-10-16,-9-2-15 0,-9-1-18 16,-10 1-1-16,-12 0-7 0,-11 5 3 0,-14 3 6 15,-7 3-8-15,-4 6 11 16,-7 3 6-16,0 9-11 0,-9 6-1 15,-11 10-6-15,-8 7-1 16,-9 15-2-16,-6 12 2 0,1 13 0 0,1 10-3 16,15 10 4-16,13 5 1 15,24 2-4-15,21 1 2 0,20 3 7 16,20 4-9-16,14 3 2 15,17 6 13-15,12 4 2 0,22 2-1 0,12 4-5 16,17 1-5-16,12-2-1 0,10-3-2 16,9-8-2-16,0-11 0 15,9-9 4-15,3-11-6 0,7-14-5 0,8-11-9 16,5-12-16-1,8-10-11-15,1-10 6 0,-1-2-8 0,-3-14 22 16,-6-6 13-16,-7-9 7 16,-9-11 5-16,-9-5-2 0,-11-12 0 15,-11-12 0-15,-11-5 1 16,-13-10-2-16,-11-6 2 0,-17-4 2 0,-14-4 1 15,-13-3 18-15,-19 2 4 0,-14 2-2 16,-13 6-3-16,-13 10 2 16,-7 8 3-16,-8 12 2 0,1 15-17 0,0 11-9 15,2 15 2-15,5 13-7 16,4 9-66-16,5 6-24 0,8 13-20 15,1 1-157-15,6 0-287 16</inkml:trace>
  <inkml:trace contextRef="#ctx0" brushRef="#br0" timeOffset="15400.021">17785 6288 1056 0,'-9'-4'0'0,"-5"4"267"16,-9 9-207-16,-6 12-21 15,-6 10-5-15,-1 6-8 0,3 2-13 16,0-1-3-16,6-2-5 16,1-2-6-16,3-2 2 0,5 0 2 0,1-3-24 15,1-2-21-15,2-4-32 16,-1-1-50-16,2-3-28 0,0-5-126 15,1-6-319-15</inkml:trace>
  <inkml:trace contextRef="#ctx0" brushRef="#br0" timeOffset="15610.021">17544 6287 639 0,'1'-23'0'0,"0"8"274"0,-1 5-151 16,0 7-14-16,0 1 0 0,0 2-36 0,0 10-54 15,2 7 5 1,4 12 36-16,5 7-8 0,4 8-5 0,5 6-8 15,3 1-5-15,1 4-19 16,-1-3-8-16,-2-2-4 0,-1-6-6 16,-1-5-15-16,-2-11-30 15,-4-3-41-15,0-6-26 0,-3-8-46 0,-1-3-207 16</inkml:trace>
  <inkml:trace contextRef="#ctx0" brushRef="#br0" timeOffset="16050.022">18499 6189 1071 0,'0'-18'0'0,"-4"1"283"0,-6-2-199 15,-7 0-32-15,-3 2-1 16,-8 2-12-16,-5 5-14 0,-6 6-9 15,-6 6-3-15,-4 17-8 0,1 13-5 0,0 11 0 16,7 4 8-16,7 3-9 16,14-4 0-16,9-5 0 0,13-3-5 15,7-5 5-15,9-7-5 16,4-8-7-16,5-7 3 0,2-7-4 0,3-4-1 15,1-9 10-15,3-5 1 16,-2-5-5-16,3-5 6 0,-1-1 1 16,-4 0-2-16,-1-1 6 0,-3 2-2 0,-3-1 0 15,-5 3 0-15,-6 4 2 16,-5 8 0-16,-5 5 11 0,-3 5 6 15,-1 0 6-15,-1 15-8 16,-9 10-10-16,-4 11 5 0,-8 11 13 0,0 1-16 16,1 1-4-1,3 0 4-15,3-3-4 0,3-5-8 0,1-1 6 16,5-6 3-16,0-3-8 15,3-5 0-15,3-4-27 0,-1-3-40 16,0 0-24-16,0-5-81 0,-1-2-131 0,0-4-257 16</inkml:trace>
  <inkml:trace contextRef="#ctx0" brushRef="#br0" timeOffset="16430.023">18790 6267 726 0,'0'-6'0'16,"0"6"397"-16,-1 0-269 16,-4 5-61-16,-6 16-17 0,-4 9-8 0,-5 12-7 15,-4 5-11 1,0 1-10-16,4 1-8 0,1-6-8 0,6-4 4 15,5-3 5-15,5-7-9 16,3-1 4-16,3-7-2 0,8-5-2 16,4-1 4-16,4-5-4 0,2-5-6 0,0-3 7 15,3-2-1-15,-2-5-2 16,1-6 4-16,0-5 0 0,1-3-3 15,-2-4 4-15,0-7 1 16,0-6-3-16,-1-10 2 0,-1-2 0 0,-5-3 0 16,-7 0 5-16,-7 0 1 15,-6 7-2-15,-13 5 3 0,-9 11-5 16,-7 8-4-16,-2 11 1 15,-2 6 0-15,2 3-64 0,6 7-34 0,6 1-48 16,7 2-152-16,5-1-262 0</inkml:trace>
  <inkml:trace contextRef="#ctx0" brushRef="#br0" timeOffset="16750.023">19172 5797 1172 0,'0'0'0'16,"5"0"139"-16,3 14-63 0,6 9-11 0,2 10 6 15,4 9-18-15,3 7-3 16,-3 2-19-16,2 7-6 0,-2 0-4 15,-2 5-7-15,-2 2 1 16,-6 2-7-16,-4 5-4 0,-5 4 4 0,-8 2-5 16,-5 0-3-16,-6-6 0 0,-3-6 2 15,-4-7-27-15,-5-7-8 16,0-6-15-16,-2-7-23 0,0-5 13 0,-3-2-13 15,0-2-97 1,-2-4-24-16,-4-6-278 0</inkml:trace>
  <inkml:trace contextRef="#ctx0" brushRef="#br0" timeOffset="17560.024">10408 8736 1132 0,'5'5'0'0,"5"3"63"0,7 1 21 16,7-2-12-16,5-1 2 0,7-5-19 0,4 0-9 15,4-1-7 1,2 0-12-16,-4-3-5 0,1 1-10 0,-7-1-3 15,-3 1-5-15,-6 2-4 16,-5-2 0-16,-1 2 3 0,-7 0-39 16,-1 0-15-16,-3 2-24 15,-3-2-56-15,-3 0 6 0,-4 0-26 0,-7 0-166 16,-9-2-387-16</inkml:trace>
  <inkml:trace contextRef="#ctx0" brushRef="#br0" timeOffset="17780.024">10448 9007 818 0,'4'10'0'0,"6"-1"255"16,7-3-147 0,1 1-26-16,7-4-15 0,5-2-6 0,2-1-19 15,4-1-17-15,0-3-7 16,-2-4 0-16,-3 0-9 0,-4 0-10 15,-5-1 2-15,-4-1 6 0,-3 2-8 0,-2-1-74 16,-5 2-9-16,0-3-62 16,-3-1-78-16,-5-2-332 0</inkml:trace>
  <inkml:trace contextRef="#ctx0" brushRef="#br0" timeOffset="18360.025">12121 8306 946 0,'0'-5'0'16,"0"5"306"-16,-1 0-209 0,0 0-35 16,-2 9-25-16,-3 14-21 0,-4 15 32 0,-4 13 5 15,-3 7-19-15,0 1-5 16,0 1-1-16,-1-4-3 0,4-5-8 15,1-4 1-15,0-8-6 16,5-3-7-16,1-7 3 0,2-2-6 0,1-5-3 16,3-1 2-16,-2-5 3 15,2-3-4-15,0-1-41 0,-1-4-9 16,1-3-49-16,-2-5-24 15,2 0-28-15,0-3-84 0,1-10-338 0</inkml:trace>
  <inkml:trace contextRef="#ctx0" brushRef="#br0" timeOffset="18950.026">12474 8239 903 0,'0'0'0'0,"0"1"261"15,-7 11-194-15,-4 5-6 0,-4 3 7 16,0 1-10-16,-2 1-14 16,1 3-11-16,-2 2-11 0,0 1-7 0,1-1-4 15,0-1-2-15,-3 0-11 16,1-3 4-16,1-6 3 0,4-1-4 15,2-7-2-15,6-4 2 16,2-2 3-16,3-3-6 0,1 1 3 0,1 0-2 16,6-1-15-16,4-1 19 0,3-7-2 15,1-2-2-15,5 0 1 16,-3-2 1-16,2 0-2 0,-2-1 2 0,1 1 1 15,-2 2-3 1,0 2 2-16,-2 1 1 0,-2 2 2 0,-3 3 2 16,1 2-1-16,0 0-2 15,-2 4 3-15,3 7-1 0,0 1-3 16,-1 6 5-16,2 5-3 15,-3-1-3-15,-1 3 5 0,-1 2-2 0,-2-5-8 16,-2 2 8-16,0 0 1 0,-3-4-5 16,0 2 0-16,0-1 14 15,-1-1-15-15,-3 2 2 0,-1-3 7 0,0 0-8 16,-3 1 0-16,0-4 5 15,-1 2-6-15,-4-4 2 0,-2 0 4 16,1-4-6-16,0 2 2 16,0-3 3-16,0-1-6 0,0 0 4 0,0-1-1 15,-2-2-1 1,0-4-7-16,-2 2-5 0,3-3-7 0,0 0 5 15,0 0-7-15,4-4-11 0,-1-1 5 0,5-3-15 16,1 1-37 0,0-5-6-16,3 0-19 0,0-4-128 0,1-2-243 15</inkml:trace>
  <inkml:trace contextRef="#ctx0" brushRef="#br0" timeOffset="19280.026">12469 8159 1080 0,'3'-2'0'16,"5"-2"174"-1,9 4-103-15,4-2-4 0,9 2-1 0,2 0-15 16,3 0-13-16,1-2-17 15,-1-2-8-15,-5 0-9 0,-4-1-4 16,-6-1 0-16,-6 2 8 16,-5 2-11-16,-4 0-13 0,-3 2-44 0,1 0-86 15,0 0-8-15,-1 0-86 16,-2 2-377-16</inkml:trace>
  <inkml:trace contextRef="#ctx0" brushRef="#br0" timeOffset="19840.027">13062 8203 1025 0,'-8'11'0'15,"-4"4"230"-15,-4 4-131 16,-3 7-31-16,-2 0-32 0,-1 3-17 16,-1 3-3-16,-1 2-12 15,-3-2-2-15,2-1 4 0,2-4-5 0,2-5-2 16,8-5 2-16,5-6 2 15,5-4-4-15,3-2-2 0,5-1 0 16,2-2-1-16,3-2 6 0,2 0-1 0,2 0-2 16,-1-5-10-16,1 2 6 15,1-6-2-15,0 2 12 0,0 2-6 16,-1-4 0-16,1 1 2 15,0 1 1-15,1 1-3 0,-2 2 2 0,1 4 0 16,-2 0 1 0,-1 0 7-16,1 7 1 0,-3 4-10 0,-1 5 0 15,0 3 13-15,-2 4-12 16,0 4 8-16,2 1 26 0,-2 1-24 0,0-1-3 15,-2-2-6-15,-1-1 0 0,-1 2 5 16,-2 2-8-16,-1-3 2 16,0-1 3-16,-1 1 1 0,-3-4-8 15,-3 0 6-15,-1-4-3 16,-3-2-5-16,-4-4 9 0,-1 0-3 0,-2-4-2 15,-3-1-5-15,-2-1 2 16,-2-3-14-16,-1-1 2 0,0-2-9 16,2 0-11-16,3-3 15 0,5-2-7 0,3-3-35 15,3 0-4-15,5-3-25 16,4-4-68-16,1-3-109 0,0-3-126 15</inkml:trace>
  <inkml:trace contextRef="#ctx0" brushRef="#br0" timeOffset="20080.028">12988 8199 890 0,'0'-5'0'16,"1"2"309"-1,10-2-247-15,9-3-4 0,5-2 12 0,6-2-11 16,4 0-20-16,1 3-15 16,0 0-11-16,-3 2-3 0,1 1-9 15,-1 3 0-15,-6 0 2 16,-1 3-6-16,-7 0-53 0,-3 3-40 0,-2 1-41 15,-6-1-147-15,1-3-379 0</inkml:trace>
  <inkml:trace contextRef="#ctx0" brushRef="#br0" timeOffset="20400.028">13639 8598 1246 0,'-2'-3'0'0,"1"3"196"15,1 0-158-15,0 0-28 0,0 0-10 0,0 0 0 16,5 3-59-16,3 0-4 15,5-1-39-15,-1-2-100 0,0-7-210 16</inkml:trace>
  <inkml:trace contextRef="#ctx0" brushRef="#br0" timeOffset="20950.029">14156 8136 1080 0,'2'-3'0'15,"-2"3"254"-15,0 0-171 16,0 6-36-16,-1 8-29 0,-4 8 12 0,-3 6-1 16,-3 1-9-16,-2 2-3 0,-4-1-3 15,-3-3 8-15,-5 0-10 16,3-1-7-16,0-6-5 0,3-1 0 0,4-2 7 16,4-4-10-1,6-1 6-15,4-1-4 0,1-4-8 0,1-1 8 16,4-1-3-16,2-2-6 15,1-2 8-15,2-1-5 0,4-1-4 0,2-6 7 16,2-2-1 0,2-3 2-16,1 2 3 0,3 2 0 0,0 0-3 15,0 3 5-15,-1 4 0 0,-5 0-4 0,-3 1 3 16,-2 6 0-1,-1 3 2-15,-3 5 2 0,-1 5 1 0,-1 3 0 16,-2 4 1-16,-1 5-2 16,-1-5-7-16,-2 2 4 0,1 1 8 15,-2-5-8-15,0 5 1 16,1-2-3-16,-1-2 0 0,0-1 0 0,0-1 4 15,-5-4-6-15,-2 1 4 16,-5-3 1-16,-2-3-3 0,-5 1 0 16,-1-5 7-16,-3-1-9 0,2-1 4 0,0-1-2 15,0-4 0-15,1-2-9 16,2 0-4-16,1-1-3 0,1-5-1 15,1 0-6-15,2-6-13 16,4 1-10-16,3-3-36 0,-1-1-47 0,4 1 8 16,0-6-51-1,0 0-230-15</inkml:trace>
  <inkml:trace contextRef="#ctx0" brushRef="#br0" timeOffset="21180.029">14136 8189 1004 0,'0'-14'0'0,"6"-1"253"0,10 0-200 15,7 0 0-15,7 0 4 0,9 2-17 0,1 1-14 16,1 3-11-16,-4 1 2 15,-8 3-12-15,-6 3-5 0,-4 2 0 16,-6 3 0-16,-2 3-93 16,-2 5-6-16,0 0-19 0,-2 2-97 0,1 1-202 15</inkml:trace>
  <inkml:trace contextRef="#ctx0" brushRef="#br0" timeOffset="21690.03">14903 8276 942 0,'6'-9'0'16,"2"0"241"-1,2 1-154-15,3 3-24 0,1 0-13 0,5 5 0 16,0 5-4-16,2 10-8 16,0 6-13-16,-1 9-6 0,-8 6-6 15,-1 3-2-15,-7 4-1 0,-4 3-4 0,-2-1-2 16,-9 0 3-16,-3-2-4 15,-7-2-1-15,-4-4 2 0,-2-4-1 16,-4-3-3-16,1-2 0 16,-3-3 4-16,6-3-5 0,5-3-6 0,4-2-5 15,6-8 5-15,6-2 10 16,4-2-5-16,2-1-6 0,3-3 5 15,8 4 2-15,6-5 1 16,10 0 0-16,6-2 14 0,7-6-8 0,5 1-1 16,0-3-3-16,3 0-3 0,1-1 2 15,-2 0 2-15,-2 3-5 16,-10-2-22-16,-6 5-23 0,-7-3-34 0,-8 1-22 15,-3 3-35 1,-3-1-145-16,-6 1-277 0</inkml:trace>
  <inkml:trace contextRef="#ctx0" brushRef="#br0" timeOffset="22290.031">16145 8182 964 0,'0'-5'0'0,"0"5"278"15,0 12-216-15,0 15-37 16,-1 17 103-16,-3 14-54 0,-5 6-40 15,0 1-23-15,-1-2-5 16,0-8-2-16,-1-5-7 0,0-9 6 0,1-7 11 16,0-3-12-16,-1-9 2 0,3-5-1 15,1-4-5-15,4-8 4 16,2-1 2-16,1-4-6 0,0 0 1 0,0-2-6 15,0-8-9-15,-3-11-10 16,0-3-11-16,3-6 5 0,0-4 18 16,0-2 2-16,-1-7 1 15,8-5 11-15,0-1 0 0,8-4 0 0,5-1-3 16,3 2 4-16,3-2-2 0,1 8 0 15,-3 12 5-15,-5 10 29 16,-4 17-44-16,-4 7 22 0,-1 13 19 0,-3 14 3 16,0 11-2-1,-1 12 2-15,-1 6-8 0,0 2-5 0,3 2-12 16,3-5-1-16,0-4-4 15,3-9-4-15,-2-8 2 0,-1-3 2 16,-2-10-3-16,-3-4-22 16,-3-5-19-16,-1-6-17 0,-1-2-17 0,0-4-63 15,1 0-77-15,2-7-15 0,2-8-294 16</inkml:trace>
  <inkml:trace contextRef="#ctx0" brushRef="#br0" timeOffset="22700.031">16639 8211 755 0,'16'-48'0'16,"-6"11"319"-16,-4 15-223 0,-2 11 22 0,-4 8-17 15,0 8-29 1,-7 17-48-16,-12 19-10 0,-6 12 12 0,-7 10-2 16,-3-2-14-16,2-1-5 0,-2-4-6 0,0-1 2 15,1-7 7 1,0-9-9-16,5-4 2 0,4-10-2 0,7-7-48 15,6-4 12-15,6-7-11 16,5-4-44-16,2-3 7 0,8 0 21 16,5-11 21-16,4-4-3 15,3-5 17-15,1-7 12 0,0-5 12 0,0-5 2 16,0-5 4-16,4-4 2 0,-1-5 8 15,5-2 12-15,0-2 9 16,2-3-3-16,3 3 0 0,-4 6 5 0,-2 15-7 16,-10 11 8-16,-7 14 6 15,-7 9-10-15,-5 17 4 0,0 17 38 16,-10 14-17-16,-3 11-17 15,-3 8-21-15,0 3-11 0,3-1-1 0,3 0 1 16,2-6-2 0,4-5-4-16,0-6 2 0,2-7 0 0,1-6-6 15,0-10-9-15,1-3-32 0,0-9-33 0,0-2-21 16,0-5 3-1,-4-6-253-15</inkml:trace>
  <inkml:trace contextRef="#ctx0" brushRef="#br0" timeOffset="23140.032">16999 8075 721 0,'13'-19'0'0,"-5"14"306"0,-3 7-230 15,-2 12-3-15,-3 15 25 16,0 15-1-16,-8 11-6 0,-6 7-51 15,-3-1-23-15,-4-1 1 16,3-2-5-16,-2-5-7 0,0-5-5 0,3-4 4 16,-1-10-4-1,5-6-2-15,1-7 0 0,3-7-3 0,1-5-15 16,4-3 0-16,2 0-14 0,2-5-26 0,0 1 20 15,0-2 15 1,7-5 5-16,6-7 14 0,7-4 6 0,3-6-2 16,4-5-1-16,0-4 2 15,1-1-8-15,0-1 11 0,1-1-4 16,-3 5-2-16,-1 4 6 15,-4 6 15-15,-1 8 3 0,1 6 1 0,-3 5 0 16,-2 9 2-16,-2 12 4 16,-2 9-10-16,-2 6 10 0,-3 7-10 15,-3 1-13-15,-4-2 0 0,-8-3 6 0,-3-5-4 16,-6-6 1-16,-6-2 12 15,-7-6-6-15,-3-3-7 0,-3-3-1 16,0-3-5-16,2-4-1 16,5-1 0-16,3-5-24 0,6-1-40 0,7 2-17 15,2-2-42 1,5-5-80-16,3-4-166 0</inkml:trace>
  <inkml:trace contextRef="#ctx0" brushRef="#br0" timeOffset="23690.033">17397 8560 1095 0,'0'0'0'15,"0"0"240"-15,0 0-161 0,0 4-35 16,0 13-23-16,-3 8 37 0,0 14-17 0,-4 6-21 15,-5 9-6-15,-2 7 5 16,-4 3-3-16,-4 2-4 0,-1 4 4 16,0-6-6-16,3 0-2 15,3-3 5-15,5-8-10 0,2-5-5 0,3-4 4 16,3-11 0-1,1-2-9-15,0-9-6 0,1-4-4 0,0-7-25 16,0-5 24-16,0-3-4 16,0-3-6-16,-2 0 9 0,1-7 10 15,3-6-5-15,0-4 14 0,2-4 0 0,6-7-8 16,0-8 8-16,4-7 0 15,-1-6-36-15,3-8 19 0,1-4 4 16,1-7-1-16,1-5 14 16,0-4 0-16,1-3-5 0,1 3 7 0,5 2 0 15,2 4 0-15,2 10 3 16,1 9 0-16,0 13-1 0,-5 11 8 15,1 8-6-15,-1 8 0 16,-1 9 0-16,-3 3-1 0,-5 10 11 0,0 9 2 16,-3 13 0-16,-5 2 0 0,-1 5-6 15,-1 4-7-15,-5-5-3 16,-2-1 4-16,-6-6-4 0,-3-4-4 0,-5-4 4 15,-4-3-1 1,-6-3-22-16,-4-5-5 0,-2 0-14 0,2-2-27 16,2-4-8-16,6 0-24 15,4-6-81-15,4-2-117 0,5-8-236 16</inkml:trace>
  <inkml:trace contextRef="#ctx0" brushRef="#br0" timeOffset="24010.033">18017 8304 1059 0,'10'-3'0'16,"-5"3"231"-16,-5 0-172 16,-10 14 0-16,-10 7 3 0,-10 8-26 0,-4 3-19 15,-1-1-6-15,4-3-4 0,7-5 2 16,4-3-3-16,7-5-6 15,8 2 0-15,2-5 4 0,3 2-5 0,3-1-2 16,8 0 3 0,4 1-21-16,3-3 10 0,0 3-2 0,1 0 5 15,1 2 11-15,-2 1-4 16,-3-1 0-16,-2 0 2 0,-3-3 0 15,-2-1-1-15,-3 0 7 16,-3-2-5-16,-2-4-1 0,-7 1 5 0,-10 2 2 16,-5-3-4-16,-8 0 0 0,-3-1-8 15,-4-2-56-15,0 3-42 16,0-2-32-16,-2-1-96 0,1-1-243 0</inkml:trace>
  <inkml:trace contextRef="#ctx0" brushRef="#br0" timeOffset="24590.034">11980 10164 1100 0,'17'0'0'16,"11"0"129"-16,13 0-28 0,14 0-25 0,10 0-26 15,14 0-19 1,9 2-4-16,15 3 0 0,13 0-15 0,14 1-2 15,12 2 12-15,10-1-8 16,10 0-10-16,13 3 0 0,10-2 0 16,13 2 0-16,8-1 6 15,6 1 4-15,4 0-1 0,-3 1 8 0,-5-3 0 16,-8 3-4-16,-14-3 2 0,-12 0-8 15,-16-1-4-15,-24-2 1 16,-16-3-7-16,-18-2-2 0,-14 0 2 0,-9-4-3 16,-13-2-23-16,-11 2-5 15,-11-4-12-15,-14 3-18 0,-13-2 11 16,-15-5-5-16,-8 2 1 15,-18-2-5-15,-13-2-1 0,-12 6-39 0,-12-2-32 16,-7-1-36 0,-8 1-180-16,-6 0-226 0</inkml:trace>
  <inkml:trace contextRef="#ctx0" brushRef="#br0" timeOffset="24950.034">12086 10493 1202 0,'-17'12'0'0,"21"2"133"0,21-4-120 0,15-3 1 15,18 1 14-15,13-8 5 16,15 0 8-16,13 0-9 0,14 0-4 15,11-2-5-15,8 0 1 16,7 1 7-16,8 1-1 0,9 0 2 0,10 0-6 16,10 5-8-1,2 5-5-15,4 1-4 0,5-1-5 0,3 6-2 16,3 0 9-16,-1 3-3 0,-4 0 5 0,-8 1 5 15,-13-1-7 1,-12-2-4-16,-21-4 2 0,-19-2-4 0,-13-4-9 16,-18-1 8-16,-12-5-6 15,-12 0-39-15,-10-1-34 0,-7-1-54 16,-9-2-101-16,-9 2-87 15</inkml:trace>
  <inkml:trace contextRef="#ctx0" brushRef="#br0" timeOffset="42310.059">7627 11984 1016 0,'15'-37'0'0,"0"-2"225"0,-2-1-151 15,-4-2-29-15,-5 5-17 16,-2-1 15-16,-4-1-10 0,-3 2-18 15,-4 1-3-15,-6 3-1 16,-3 9 10-16,-7 7 7 0,-9 10-7 0,-7 7-3 16,-6 15-3-16,-5 10-7 15,0 13-2-15,-1 9 3 0,-1 9-9 16,4 5 0-16,2 2 6 0,7-1-5 0,10-2-2 15,11-6 2-15,12-6-4 16,12-3-3-16,12-5 5 0,9-1 0 16,8-4-2-16,6-5 6 15,6-1-4-15,4-2-1 0,2 1 4 0,-3 1-1 16,-3 4-2-1,-4 3 2-15,-9 0 2 0,-5 3-3 0,-10-1 0 16,-8-1 2-16,-6-3-3 16,-3 2 2-16,-10 0 2 0,-4-4-5 15,-4 1 4-15,-4 0-1 0,-1-4-2 0,-4 0 0 16,1-2 0-16,-3-4-6 15,-1 1 11-15,0-2-6 0,-3-5-5 16,1-3 6-16,-2-6 2 16,2-4-2-16,-2-4 2 0,1-1 0 0,2-10-1 15,2-4-1-15,3-6 0 16,2-6-2-16,0-2 2 0,4-4-32 15,1-6-37-15,6-3-22 16,4-3-28-16,7-3-69 0,2 3-96 0,8 4-235 16</inkml:trace>
  <inkml:trace contextRef="#ctx0" brushRef="#br0" timeOffset="42690.059">8082 11719 1121 0,'0'-1'0'0,"3"-1"264"0,7-2-234 16,6 2 2-16,7-1 0 15,8 0-6-15,8 1-1 0,12 3-8 0,4-1-4 16,7 1-6 0,4 3 3-16,-3 0-6 0,1-1-3 0,-10-1 3 15,-4-2-3-15,-8 1-1 16,-10 0 0-16,-8-1 2 0,-8 0-2 15,-9 0-49-15,-7 0-29 16,0 2-39-16,-11-1-23 0,-7-1-224 0</inkml:trace>
  <inkml:trace contextRef="#ctx0" brushRef="#br0" timeOffset="42940.06">8519 11719 1025 0,'3'-3'0'16,"0"3"190"-16,-1 0-160 0,-2 0 11 15,0 9 23-15,-5 9-19 16,-3 15-9-16,-5 16 3 0,-1 13-5 0,-3 15-9 16,3 10-2-1,-2 10-3-15,2 2-5 0,1 1-14 0,0-8 10 16,0-8-8-16,1-8-2 15,-1-11 3-15,2-11-4 0,-1-9 0 16,1-7-8-16,4-9-23 16,-2-4-27-16,2-8-16 0,5-6-70 0,-1-5-144 15,1-5-389-15</inkml:trace>
  <inkml:trace contextRef="#ctx0" brushRef="#br0" timeOffset="43980.061">9530 11761 542 0,'-4'-4'0'0,"1"2"206"0,-1 1-132 0,1-2 0 16,0 2-13-16,1-1 5 16,1 2-2-16,1-1 9 0,0 1-8 15,0 0-15-15,0 0-12 16,0 0-16-16,0-1-1 0,0 1-5 0,0 0 2 15,0-1 3-15,0 0-1 16,0 1-2-16,0 0-2 0,0 0-7 16,0 0-6-16,0 0-1 0,0 0-2 0,0 0 0 15,0 0-3-15,0-2 3 16,0 2 0-16,0 0 0 0,0 0 1 15,0 0-1-15,0 0 0 16,0 0 6-16,0 0-7 0,0 0 2 0,0 0 1 16,0 0-3-1,0 0 1-15,0 0 1 0,0 0-2 0,0 0-1 16,1 0 1-16,-1 0 0 0,0 0 2 0,0-2 10 15,0 1 4 1,0-1 7-16,0-1-3 0,0-4-15 0,-2 1 2 16,-2-3-4-16,-3-3-3 15,-4 0 2-15,-2-4 3 0,-2 4-6 16,-2 0 4-16,0 6-2 15,-5 3 0-15,2 3 0 0,-2 0-2 0,0 11 0 16,-2 8 4-16,-2 8-3 16,0 11-3-16,-2 4 7 0,3 5-4 15,2 2-1-15,4-2 4 0,6-2 0 0,5-2-3 16,6-4 1-16,4-2-2 15,9-3-1-15,4-2 3 0,4-3 0 16,3-1 0-16,3 1-1 16,3-2 1-16,2 4 0 0,2 2-1 0,-1 7 2 15,-1 4-2 1,0 6 2-16,-4-2 2 0,-2 3-5 0,-3-5 3 15,-6 0 0-15,-7-5-2 16,-4-4 1-16,-4-3-1 0,-8-1-1 16,-4-5 4-16,-6-2-1 0,-3-2-1 0,-3-2 0 15,-4-5 2-15,-2-3-3 16,-2-2 2-16,-2-4 0 0,-3-4-6 15,-4-2 10-15,1-2-4 16,-1-5-1-16,5-6 0 0,3-1-3 0,6-5-9 16,4-5-21-16,5-3-21 15,3-6-74-15,5-5-15 0,3-3-29 16,6-9-257-16</inkml:trace>
  <inkml:trace contextRef="#ctx0" brushRef="#br0" timeOffset="44740.062">10446 11909 615 0,'4'-11'0'0,"-2"2"403"0,-2 0-267 0,0 2-42 16,-6 3 11-16,-1 4-27 0,-4 0-24 15,-6 14-15-15,-7 8-16 16,-7 10-10-16,-2 7-8 0,-1-1 1 0,-2-1-4 15,4-1-2 1,3-4 0-16,3-4 3 0,6-5-16 0,8-8 2 16,2-8-1-16,7-3-1 15,3-4 11-15,0 0-9 0,4-7-24 16,8-10 24-16,4-7 11 0,5-3 0 0,2-1 0 15,2-2 0-15,4-1 0 16,-1-3 0-16,3-4 1 0,0-1-1 16,-1 0 0-16,-1 4 17 15,-3 6-8-15,-6 8 3 0,-3 9-4 0,-6 6-6 16,-3 6 3-16,-4 13-4 15,-3 13 5-15,-1 11 14 0,-7 12-4 16,-5 12-11-16,-3 6 2 16,0 8-6-16,-1 5-1 0,-1 4 0 0,0 0 5 15,0-3-6-15,0-7 1 0,0-8 0 16,1-8-16-16,0-4 8 15,1-6-7-15,0-7-9 0,-1-7 10 0,4-4-5 16,-3-7 3 0,1-3 9-16,0-4 0 0,-5-3-4 0,0-4 7 15,-2-3-5-15,-2-2 0 16,1-2 9-16,0-2 0 0,2 0-2 15,3 0 3-15,6-4 0 16,3 2-1-16,5-1 0 0,3 0 12 0,1-2 3 16,9-1-4-16,6 0 0 0,7-1 4 15,7 0-1-15,3 2-6 16,6-2-2-16,3 2 4 0,1-2 0 0,1 2-9 15,-1 0 2-15,2 0-2 16,-1 0-2-16,0-2-6 0,-5-3-35 16,-4 1-57-16,-5-1-15 15,-7 2-60-15,-8-1-314 0</inkml:trace>
  <inkml:trace contextRef="#ctx0" brushRef="#br0" timeOffset="45430.063">11487 11891 1021 0,'0'4'0'0,"0"22"196"0,-5 21-109 16,-6 26-4-16,-3 15-6 0,1 7-37 0,2-6-20 15,6-9-17 1,-1-9 1-16,3-9 3 0,-2-8-10 0,1-12 6 15,-3-8 0-15,1-10-5 16,2-7 4-16,0-8 0 0,2-4-3 16,0-4 0-16,-1-1 0 15,-2-5-21-15,2-5-10 0,-2-10 1 0,2-6 1 16,1-10 18-16,2-7-4 0,0-6 5 15,4-9 14-15,4-9-4 16,2-6-3-16,4-8 8 0,6-3-4 0,2-4 0 16,4 4 0-16,-1 5 11 15,-2 9-5-15,-2 14 6 0,-3 15-2 16,-5 18 1-16,0 15 4 15,0 8-5-15,5 6 13 0,6 10 6 0,3 7 0 16,5 10-7 0,4 9-2-16,1 7-5 0,1 12-2 0,-3 6 4 15,2 5-2-15,-5 3-3 0,-5 0-2 0,-2-5-7 16,-8-4 2-1,-4-8-1-15,-10-6 1 0,-3-4-7 0,-11-3 4 16,-8-2 2-16,-9-1-3 16,-9-3 0-16,-7-3-2 0,-4-5-15 15,-7 0-3-15,0-7-3 16,0-5-11-16,3-6 4 0,1-6-18 0,4-6-38 15,4-1 5-15,5-8-18 16,7-7-50-16,9-6-61 0,3-8-221 16</inkml:trace>
  <inkml:trace contextRef="#ctx0" brushRef="#br0" timeOffset="46640.065">12570 12446 1030 0,'6'-32'0'0,"1"-4"297"15,-4-5-205-15,-4 2-33 16,-1 5-22-16,-10 8-1 0,-6 11-1 16,-7 13-13-16,-6 6-7 0,-10 19-3 0,1 15 1 15,2 9-4-15,2 3-6 16,8 3 2-16,6-3-4 0,6-1 0 15,7-8-1-15,8-8 0 16,4-3 0-16,11-11-1 0,8-3-1 0,6-7-31 16,7-9 8-16,2-3-9 15,0-11-25-15,0-5 23 0,-2-3 11 16,-2-3 13-16,-8-1 12 0,0-4 0 0,-5-1 0 15,-3-3 2-15,0-2 1 16,-2 3 1-16,-4 2 4 0,-2 8-4 16,-2 9-3-16,-5 9 4 15,0 5-3-15,-2 14 1 0,-4 13 10 0,-6 11 1 16,-4 6-5-1,0 4-2-15,3-6-4 0,2-1-3 0,7-9 0 16,2-4 3-16,4-8-9 16,7-7 10-16,3-4-4 0,3-5 0 15,2-4-3-15,5-8 4 0,2-6-2 0,3-6 2 16,3-2 0-16,0-6-1 15,-1 1-1-15,2-5-1 0,-4-6-7 16,0-1 9-16,1-9 0 16,0-5-5-16,-1-7 3 0,-2-5-1 0,-1-3-4 15,-3-3 9-15,-4 4-4 16,-6 3 0-16,-8 10 2 0,-3 12 0 15,-3 13 0-15,-3 11 5 16,0 11 9-16,0 7 6 0,-2 15-9 0,-4 15-10 16,-1 16-1-16,-3 13 0 0,1 11 12 15,2 2-14-15,-2 4 4 16,0-3 3-16,1-1-6 0,1-6 2 0,3-8 1 15,5-11-2 1,3-7-4-16,6-8-4 0,5-6-23 0,3-3 4 16,5-8-7-16,2-4-23 15,3-5 16-15,2-3-3 0,1-3-9 16,1-4 30-16,-1-6 26 0,0-9-6 0,-3-3-17 15,0-4 21-15,-5-4-2 16,-1-4 2-16,-6-6 0 0,-1-3-1 16,-5-2 3-16,-5 2 4 15,-2 6 6-15,-8 7 4 0,-4 9 0 0,-3 12 6 16,-3 6-14-16,-1 10 0 15,-2 15 12-15,0 7-8 0,1 9-9 16,4 2-5-16,5-1 2 16,3-1 0-16,3-6-1 0,5-6-2 0,1-3 2 15,0-6-23-15,4-7-6 0,6-4-11 16,3-6-1-16,2 0 10 15,2-9-13-15,3-1-26 0,-1 0 38 0,-1-2 20 16,-1 0 9 0,-3 4 6-16,-2 3-3 0,-2 3 0 0,-3 2 0 15,-1 5 19-15,-1 9 8 16,1 6-1-16,1 3-9 0,3 5 37 15,1 1-50-15,-2-4 1 16,2-4-3-16,2-3 3 0,-1-7-5 0,-1-4 0 16,2-5-46-16,-2-2 22 0,-3-2-2 15,2-5 14-15,-4-3-11 16,1 0-69-16,-2-4-132 0,-5-1-87 0</inkml:trace>
  <inkml:trace contextRef="#ctx0" brushRef="#br0" timeOffset="46810.065">12883 12097 944 0,'31'0'0'15,"16"0"229"-15,11-7-150 0,7-3-29 0,3-2-27 16,3-5-18-16,-1 0-10 15,-1 0-145-15,-7 0-87 0,-7 3-502 16</inkml:trace>
  <inkml:trace contextRef="#ctx0" brushRef="#br0" timeOffset="47430.066">14310 11846 1034 0,'0'0'0'0,"0"14"176"0,0 10-85 16,0 15-29-16,-7 14-31 0,-4 11-8 0,-2 12-9 15,-4 2 4 1,-4 4-3-16,1-4-5 0,-1-3-7 0,0-9 1 15,1-7-2-15,2-10-4 16,0-8 1-16,2-9 1 0,1-8-30 16,1-7 9-16,-2-8 5 15,3-5-4-15,2-4-14 0,5-8-28 0,5-11-34 16,2-9-22-16,9-8 38 0,5-7-34 15,6-11-24-15,4-8 22 16,4-8 99-16,8-11 31 0,5-7 68 0,9-5 86 16,5-4-59-16,4 5-33 15,1 5-12-15,3 11-16 0,-2 11-21 16,-3 17-2-16,-4 19 11 15,-9 17 13-15,-9 14 7 0,-11 21 15 0,-7 8-15 16,-11 13-9 0,-8 11-10-16,-7 5-14 0,-14 5-12 0,-10 0 0 15,-8-4-6-15,-9-2-5 0,-4-6 0 0,-6-4 0 16,-2-6-60-1,-5-2 9-15,0-8-13 0,3 0-18 0,6-4 24 16,7-7-3-16,11-1-29 16,10-6 26-16,12-7 52 0,9-2 9 15,7-4 6-15,10 0-6 16,8 2-3-16,5 0 19 0,9 3 17 0,3 5 13 15,5 6 8-15,1 6 1 16,0 5 15-16,-1 2-12 0,-2 1-12 16,-5 0-29-16,-4-2-7 0,-7-3-5 0,-3-5-3 15,-3-3 1-15,-3-4 0 16,2-1-116-16,-2-4 28 0,3 0-18 15,1-3-83-15,3-2-163 16</inkml:trace>
  <inkml:trace contextRef="#ctx0" brushRef="#br0" timeOffset="48140.067">14910 12622 799 0,'17'-52'0'15,"-4"0"294"1,-3 4-228-16,-6 7-21 0,-5 10 3 0,-7 8 2 16,-6 6-9-16,-7 7-16 15,-7 6 3-15,-4 4 15 0,-5 15-18 16,-2 9-6-16,1 5-10 15,3 5-8-15,7-1 3 0,5 0-2 0,7-2-4 16,9-5-32-16,7-4-27 16,3-6-10-16,9-5 28 0,1-7 16 15,5-4-7-15,-1 0 1 0,1 0-8 0,-2 1 2 16,-3 7 17-16,-3 3 13 15,-2 6 4-15,1 7 8 0,3-2-2 16,2 2-2-16,5-7 0 16,5-6 1-16,3-8 0 0,6-3 0 0,4-11 13 15,-1-8 11 1,1-9 10-16,1-5 9 0,-3-6 6 0,-4-3-19 15,-6-2-11-15,0-4-7 16,-6-2 2-16,1-2-8 0,0-3-7 16,-2-4 2-16,3-3 2 0,2-1-3 0,0-1 0 15,2 0 6-15,-3 2 4 16,-4 6 8-16,-1 7-1 0,-6 12 1 15,-5 14 4-15,-3 11 7 16,-3 10 9-16,-1 9-22 0,-7 18-15 0,-8 15 10 16,-7 17 2-16,-4 8-5 15,-4 9-2-15,-1 2 6 0,1 3-5 16,0 2-4-16,1 0 1 0,3-6-2 0,5-5-4 15,10-10-3-15,4-7-21 16,8-11-17-16,6-4 13 0,5-7-6 16,5-8-16-16,4-6 18 15,3-7 13-15,2-7-9 0,4-2 15 0,-1-4-6 16,1-7 5-1,0-4-9-15,1-7 2 0,-3-3 17 0,1-6-7 16,-3-3 4-16,-3-4 7 16,-4-2 3-16,-6 2-1 0,-7 4 0 15,-6 7 14-15,-3 7 17 0,-3 9 9 0,-1 7-9 16,-2 5-3-16,-2 13-5 15,-2 7-11-15,-4 12-1 0,1 2 1 16,2 2-2-16,4-1-6 16,5-2-4-16,4-4 0 0,3-5 4 0,2-5-5 15,7-5-1-15,1-5 2 16,4-3-48-16,2-4 11 0,3-4 5 15,-1 0-39-15,3-9-44 16,-2-3-109-16,0-5-232 0</inkml:trace>
  <inkml:trace contextRef="#ctx0" brushRef="#br0" timeOffset="48310.067">15184 12248 901 0,'26'0'0'16,"8"0"284"-16,3-1-224 0,5 0-11 0,4-4-20 15,2-1-21-15,0 0-5 16,-2-5-6-16,-4 2-80 0,-4-3-96 16,-8 4-155-16</inkml:trace>
  <inkml:trace contextRef="#ctx0" brushRef="#br0" timeOffset="49030.068">17136 12186 1005 0,'0'-4'0'0,"0"4"199"16,-2 3-131-16,-5 13 2 0,-8 16-17 0,-8 11 1 15,-8 11-11 1,-3 4-9-16,-4 0-4 0,0 1-2 0,-4 0-3 16,-1-5-6-16,1-1-8 0,0-8-3 0,4-2-4 15,3-2-5 1,4-5 2-16,4-1-1 0,3-6-24 0,1-2-6 15,6-4-12-15,5-5-25 16,2-3 7-16,4-5-12 0,4-3-47 16,2-7-34-16,0 0-184 15</inkml:trace>
  <inkml:trace contextRef="#ctx0" brushRef="#br0" timeOffset="49260.068">16702 12397 759 0,'-9'-10'0'0,"2"6"320"15,3 3-226-15,4 1-14 0,0 9-43 0,11 11-29 16,2 10 75 0,11 9-13-16,9 6-14 0,10 5-2 0,6 4 0 15,2 2-14-15,-3 0-14 0,-4-3-8 0,-6-5-12 16,-5-6-3-1,-5-4 0-15,-5-6 0 0,-6-6-6 0,-6-4-65 16,-4-5-13-16,-5-7-43 16,-2-4-10-16,0-3-40 0,-2-3-215 15</inkml:trace>
  <inkml:trace contextRef="#ctx0" brushRef="#br0" timeOffset="49890.069">18198 11710 1306 0,'-3'-7'0'0,"3"4"202"0,1-3-149 16,4-2-6-16,3 0-23 15,7-2-11-15,7 3-7 0,8 4-6 16,6 2 0-16,6 1 3 15,0 7-3-15,1 5-8 0,-2 2 3 0,-5 7-2 16,-6 5 7-16,-11 8 0 16,-10 7 0-16,-8 7 1 0,-15 8 5 15,-13 3 0-15,-12 0 0 0,-9-6-4 0,-5-3-3 16,-4-4 2-16,0-6-2 15,2-4-35-15,5-7 7 0,6-6 9 16,8-5 1-16,9-7 8 16,8-4 2-16,7-6 8 0,7-1 2 0,5 0 1 15,1 0-3 1,8-4-12-16,8-3 11 0,5-2 1 0,4 0 2 15,0 1-2-15,3 2-1 16,0 4 4-16,0 2-1 0,-1 2-2 16,-1 11 2-16,-3 6-3 0,1 10 4 0,-1 5 4 15,0 3-4-15,-2 1-1 16,-3-2 3-16,-5 1-5 0,-4 2 0 15,-6 0 2-15,-4 1 5 16,-6-2 2-16,-6-2 5 0,-4-1-7 0,-6-4-2 16,-5-1 2-16,-3-2 1 15,-4-5-4-15,-3-2 8 0,-4-3-6 16,-3-4-6-16,-5-3 2 0,-2-3 4 0,1-6-6 15,2-2 2-15,2-5-2 16,6-5-8-16,6-5-12 0,7 1-26 16,9-7-100-16,4-1-56 15,2-2-246-15</inkml:trace>
  <inkml:trace contextRef="#ctx0" brushRef="#br0" timeOffset="50390.07">12861 14839 1022 0,'26'15'0'0,"15"-2"308"0,8-3-215 0,11-3-15 16,5-4-30-16,2-2-9 15,2-1-14-15,-6-1-9 0,-5-2-10 16,-12 0-4-16,-9-1 2 16,-10 2-8-16,-6-1-47 0,-6 1 8 0,-5-2-20 15,-4 2-41-15,-6-1 11 0,-3 3 30 16,-10 0-62-16,-9 4-54 15,-9 4-128-15</inkml:trace>
  <inkml:trace contextRef="#ctx0" brushRef="#br0" timeOffset="50560.07">12832 15141 865 0,'12'9'0'0,"7"-4"298"0,11-2-208 0,10-2 1 16,9-1-17-16,8-4-26 0,2-3-11 15,3-3-16-15,-1 1-10 16,-3-2-11-16,-6-1 0 0,-6 0-51 0,-6 1-61 15,-5 2-17-15,-4 1-64 16,-4 1-318-16</inkml:trace>
  <inkml:trace contextRef="#ctx0" brushRef="#br0" timeOffset="51140.071">15348 14052 1232 0,'-14'-33'0'0,"-7"5"226"16,-8 5-174-16,-8 8-24 0,-7 8-10 15,-5 7-3-15,-3 5 2 16,0 11-11-16,0 7-6 0,2 5 0 0,4 6 6 15,8 4-6 1,11 3 0-16,9 4 7 0,13 3-8 0,8 7 0 16,11 5 1-16,12 6 0 0,10 7-2 0,4-2 5 15,3 3-6 1,2-4 5-16,-1-2-1 0,-4-3-2 0,-4-5 2 15,-4-5 0-15,-6-5-2 16,-5-7 2-16,-7-2 4 0,-4-5-6 16,-6-4 2-16,-4-2 2 15,0 1-5-15,-3-3 4 0,-4-1 2 0,-4 0-6 16,-5-2 4-16,-2-5-1 0,-2 0-1 15,-1-2 0-15,-3-3 2 16,-2-1-2-16,-2-6 0 0,-2-1 4 0,-2-3-3 16,-4-3 3-16,-2-2-1 15,-2-5-4-15,-1-7 2 0,-5-2 3 16,4-2-4-16,0-7 0 15,4-2 2-15,7-3-3 0,6-4-16 0,4-2-16 16,9-4-33 0,5-3-23-16,7 1-26 0,10 2-46 0,7 0-75 15,2 2-362-15</inkml:trace>
  <inkml:trace contextRef="#ctx0" brushRef="#br0" timeOffset="51480.072">15835 14125 823 0,'-17'-8'0'0,"9"1"332"0,7 4-224 0,7 1-47 16,13 0-40-1,14-2 48-15,13-2 1 0,13 1-14 0,8 1-14 16,9-1-14-16,1 2-6 0,1-1-5 0,-7-2-10 15,-7 2-8 1,-11-3 2-16,-8 2 5 0,-9 0-11 0,-10 2-8 16,-9 2-30-16,-10 1-51 15,-7 0-23-15,-3 0-13 0,-14 4-38 16,-8 1-176-16,-9 0-327 15</inkml:trace>
  <inkml:trace contextRef="#ctx0" brushRef="#br0" timeOffset="51690.072">16220 14123 762 0,'-2'3'0'16,"2"3"268"-16,0 1-162 15,1 5-9-15,1 3-16 0,1 7-2 16,-2 7-7-16,1 7-22 16,-4 10-13-16,-4 10-3 0,-6 11-1 0,-3 11-9 15,-2 5-8 1,-2 3-5-16,1 0-5 0,1-4-7 0,4-9 2 15,1-7 5-15,1-10-7 16,3-9 1-16,-1-6 0 0,1-6-38 16,1-6 3-16,-2-5-6 0,2-7-47 0,4-6-18 15,0-4-30-15,2-5-119 16,1-2-277-16</inkml:trace>
  <inkml:trace contextRef="#ctx0" brushRef="#br0" timeOffset="52480.073">16912 14166 660 0,'0'0'0'16,"0"0"191"-16,0 0-84 0,0 0-1 15,0 0-6-15,0 0-12 0,0 2-1 0,0 7-8 16,0 2-8-16,0 2-26 16,-3 1-14-16,-1-3-7 0,1 4-8 15,0-3-4-15,-1-2-7 16,0 2-3-16,0-1 3 0,3-2-3 0,1-2-4 15,0-2 4-15,0-3 0 16,0-2-2-16,0 0 0 0,0 0 25 16,0 0-16-16,0 0 3 15,0 0-5-15,0 0-3 0,0-5 5 0,0-5-4 16,2-1-7-16,1-3 4 0,2-3-1 15,2-2-3-15,2-2 4 16,1-2 0-16,1 0-3 0,0 3 1 0,-2 2-1 16,-4 4 0-1,-3 3 2-15,-2 4 0 0,0-3-1 0,-5 3 0 16,-1 1 3-16,-4-1-4 15,-3 3 1-15,-3 1 0 0,-5 1 0 16,-6 2-1-16,-2 0 1 0,-4 5 0 0,-1 7-1 16,2 4 1-16,2 5 0 15,3 5-1-15,4 5 0 0,2 1-3 16,5-3 7-16,4 0-4 15,3-1-2-15,4-3 5 0,3-3-4 0,2-2-1 16,7 1 2-16,6-1 1 16,6 3 0-16,7 0-3 0,4 3 3 15,3 3 0-15,1 5 0 16,-1 2 1-16,-4 0-1 0,-1 3 0 0,-5-3 1 15,-4 5-1-15,-5-1-3 0,-3-2 2 16,-7 1-8-16,-1-3 8 16,-1-1-1-16,-2-1-2 0,-2-1 4 0,-3-1 0 15,-5 1-27 1,-3-4 16-16,-2-3 4 0,-6-2 0 0,-1-3 6 15,-4-3 0-15,1-3-2 16,-6-3 5-16,1-4-1 0,-1-6-2 16,0-2 2-16,3-1 0 15,-2-7-2-15,0-7 1 0,0-3 2 0,3-3-4 16,1-3-4-16,4-1-20 0,6 0-44 15,4-1-31-15,6-5-55 16,4-1-89-16,2-1-152 0</inkml:trace>
  <inkml:trace contextRef="#ctx0" brushRef="#br0" timeOffset="54230.075">9766 12189 927 0,'0'0'0'0,"0"0"135"0,3 1-95 16,4 3 37-16,0-1-26 0,3 4 0 0,1-5-13 16,1 0-3-16,3-1 9 15,3 3-4-15,2-4-10 0,3 0-4 16,-1 0-8-16,2-1-10 15,0 1-7-15,-2 0 3 0,-2 0-1 0,-4 1-6 16,-4 2-24-16,-3-1-25 16,-3 2-74-16,-4-3-12 0,0-1-103 15,-2 0-590-15</inkml:trace>
  <inkml:trace contextRef="#ctx0" brushRef="#br0" timeOffset="54920.076">17237 14636 915 0,'-7'-3'0'0,"2"3"270"0,4 0-187 16,1 0-60-16,8 0-8 15,8 5 48-15,7-1-5 0,6-1-11 16,6-1-12-16,2 1-14 15,-2-3-13-15,-1 0-2 0,-5 0-6 0,-3-3 0 16,-4-2-84-16,-3-4-12 0,-1-1-41 16,-5-4-70-16,0-2-393 15</inkml:trace>
  <inkml:trace contextRef="#ctx0" brushRef="#br0" timeOffset="55410.077">17958 14004 1137 0,'34'-12'0'0,"12"6"223"16,8 1-135 0,2 5-41-16,-3 2-22 0,-5 10 1 0,-6 8-2 15,-10 7-15-15,-11 5-8 16,-9 4 4-16,-12 4-2 0,-7 2-1 15,-10 4 3-15,-8-6-2 16,-2 0-1-16,-2-3 2 0,-1-4-2 0,0-4-2 16,1-5 0-16,1-3 2 15,1-4-14-15,1-5-10 0,4-3-5 16,4-5-6-16,4-3 7 0,6-1 9 0,6 2 10 15,2-2 5-15,6 2-23 16,7-2 5-16,7 0 23 0,5 0-3 16,4 0 0-16,-2 0 0 15,2 7 7-15,-4 3 4 0,-3 5 3 0,0 7-5 16,-4 5-9-1,-3 4 0-15,-5 3 6 0,-3 4-5 0,-6 1 4 16,-1-1-1-16,-1 1-3 0,-5-1 4 0,-1-1-4 16,-6-3 2-1,-3-2 2-15,-5-6-4 0,-4-5-2 0,-8-3 2 16,-4-4 6-16,-7-5-8 15,-2-1 2-15,0-5 1 0,1-3-1 16,1-2 0-16,7-8-2 16,4-1-23-16,10-4-9 0,6-5-26 0,10-1-79 15,4-8-73-15,3-3-240 16</inkml:trace>
  <inkml:trace contextRef="#ctx0" brushRef="#br0" timeOffset="56020.078">19525 14108 1109 0,'-8'10'0'16,"-5"15"188"-16,-2 15-104 15,-5 13-10-15,-2 7-36 0,0 6-18 0,0 1-10 16,1-4-4-16,-3-5-3 15,0-7-1-15,3-10 1 0,0-10-1 16,9-7-4-16,1-6 4 0,5-7-2 0,2-4 0 16,3-3-10-16,1 0 5 15,0-3-17-15,0-1-2 0,2-2-3 16,3-9 4-16,3-7 27 15,4-10-5-15,4-5-1 0,4-9 4 0,4-8-1 16,4-8-1 0,6-9 0-16,3-4 7 0,3-7-7 0,0 2 0 15,-1 2 10-15,-3 4-4 16,-5 14 3-16,-5 13-2 0,-11 17 8 15,-7 11 7-15,-4 10-3 0,-3 4-5 0,3 1-12 16,3 6-2-16,2 8 0 16,7 6 8-16,3 11-1 0,6 8 2 15,3 12 3-15,3 7-4 16,4 9-1-16,-4 8 4 0,0 3-3 0,-5 4-6 15,-5-5 12-15,-10-6-9 16,-9-8-3-16,-7-13 2 0,-13-6 2 16,-9-5-5-16,-7-7 6 15,-6-4-4-15,-5-6-3 0,-4-3 0 0,1-4 3 16,-2-4-6-16,-1-5 2 0,0-3-3 15,1-3-8-15,2-6-4 16,3-3-11-16,2-8-26 0,5-4-14 0,6-4-28 16,6 0-37-1,5-5-27-15,6-2-129 0,4-5-313 0</inkml:trace>
  <inkml:trace contextRef="#ctx0" brushRef="#br0" timeOffset="57130.079">20387 14535 832 0,'5'-10'0'16,"0"-3"308"-16,3-1-213 16,-2-1-23-16,-4-3-3 0,0 1-10 0,-3-1-15 15,-4 1-5 1,-6 2-1-16,-5 7-3 0,-7 4-3 0,-7 4-10 15,-3 14-8-15,0 11-6 16,3 7 1-16,3 3-6 0,6 6-3 16,1-4 0-16,6 0 3 15,3-4-14-15,1-6-4 0,8-3-13 0,2-4-4 16,0-8 13-16,5 2-3 0,5-5-12 15,5-4 2-15,-1-1-4 16,5-4-19-16,2-1 2 0,2-6 1 0,3-4-1 16,-2-3 19-16,0-3 2 15,-3-3 9-15,-4-3 25 0,-3-3-1 16,-2-1 1-16,-3 0 22 15,1 0 12-15,-3 8-1 0,-4 5-6 0,-1 8 1 16,-2 6-1-16,0 6-20 0,0 12-8 16,-2 10 27-16,0 5-8 15,1 4-14-15,-2 1-6 0,3-6 0 0,0-1 6 16,0-7-7-1,2-4 2-15,2-8 0 0,1-2-1 0,3-3-1 16,0-2 1-16,2-2 0 16,4-3 0-16,4-1 1 0,6-9-1 15,4-2-1-15,2-2 1 16,1-5 0-16,0-8-6 0,-1-2 6 0,-3-9 0 15,-1-7 0-15,1-10 2 0,-3-3-2 16,4-11 0-16,-1-3 15 16,1-3-5-16,4-5 6 0,2 6-5 0,-4 3-11 15,-4 11 0-15,-3 16 7 16,-11 15-6-16,-5 13 6 0,-5 11 5 15,-2 5 17-15,-6 12-8 16,-7 17-10-16,-13 17 4 0,-6 16 5 0,-4 9-4 16,-2 6-3-1,3 2-3-15,4 0-5 0,2-6-4 0,6-6 2 16,9-10-2-16,6-10-2 0,9-5 2 0,3-4 0 15,12-6-1 1,5-6-32-16,7-1-3 0,4-7-35 0,4-4 30 16,1-4-30-16,0-6-34 15,-4-4 38-15,-1-1-10 0,-2-8-24 16,-3-11 55-16,0-2 38 15,0-5 7-15,0-7 0 0,1-3 29 0,-1-4 11 16,-2-2 11-16,-8 2 3 0,-10 5-3 16,-7 9-11-16,-4 8 9 15,-11 9 4-15,-6 6-12 0,-7 4-2 0,-5 11-13 16,-1 9-10-16,-1 7-4 15,4 2-9-15,3 2 1 0,3-1-3 16,6-2-2-16,4-3 2 16,6-1 1-16,8-6-7 0,1-3-10 0,3-2-19 15,5-5-16 1,3-1 14-16,3-5-1 0,5-2-6 0,-1 0 17 15,5-5-6-15,0-2 4 0,1-1 24 0,0-1 4 16,-2 1 0-16,-2 4 0 16,-3 3 1-16,-1 1-1 0,-5 12 13 15,-2 1 6-15,0 6 3 16,0 1-6-16,0-2-7 0,3 0-8 15,2-4 2-15,-1-5 0 16,2-5-5-16,-1-2 4 0,0-2 0 0,1-8-3 16,-5-5 2-16,-1-5-2 15,-1-3-57-15,-6-1-41 0,-2-7-135 16,-12-2-419-16</inkml:trace>
  <inkml:trace contextRef="#ctx0" brushRef="#br0" timeOffset="57260.08">20756 14241 888 0,'-11'-3'0'16,"11"3"253"-16,10 0-226 15,16 3-1-15,12 5 13 0,10-2-23 16,10 0-15-16,0-2 0 0,3-4-2 0,-1 0-131 16,-6-7-90-1,-3 0-155-15</inkml:trace>
  <inkml:trace contextRef="#ctx0" brushRef="#br0" timeOffset="57920.081">22125 14074 1085 0,'-2'0'0'15,"1"0"145"1,-1 1-64-16,-3 8 6 0,-3 12-17 0,-5 15-23 16,-5 11-3-16,-5 13-10 15,-3 10-7-15,-2 5-12 0,-2 2-10 16,1-4 1-16,-2-7-6 0,4-6 0 0,-1-12-28 15,3-8 17-15,4-10 0 16,5-9 12-16,5-5 0 0,4-8-2 16,4-8 2-16,1 0 0 15,2-15-1-15,1-9 0 0,5-8-25 0,3-7-2 16,5-7 9-16,4-3 0 15,6-6-3-15,3-9 3 0,4-5 10 16,6-6 4-16,5-5 5 0,9 0 0 0,3-2-2 16,6 4 2-16,2 4-2 15,4 7-2-15,-2 14 5 0,-4 17 1 16,-7 15-3-16,-8 21 0 15,-9 10 35-15,-8 14 8 0,-9 12-7 0,-11 6-9 16,-8 8-5 0,-16 6-9-16,-11 2-4 0,-8-2-8 0,-7-1 4 15,-8-6-4-15,-2-3-2 16,-4-10-33-16,0 0 4 0,-3-7-25 15,3-2 5-15,6-2 7 0,5-4 0 0,11-2 18 16,8-4 0-16,10-3-23 16,5-1 15-16,8-1 9 0,7 0 8 15,10 3 14-15,6 3 3 16,6 2-2-16,4 5 2 0,2 3 0 0,-1 5-1 15,-1 5 35-15,-1 0 4 16,-3 2 5-16,0-4-14 0,-2-4-21 16,0-3-8-16,-1-6 1 15,-1-4-4-15,-3-2-45 0,1-6-8 0,-1-5-29 16,0-1-114-16,-2-3-92 0,-3 0-80 15</inkml:trace>
  <inkml:trace contextRef="#ctx0" brushRef="#br0" timeOffset="58660.082">22553 14807 733 0,'13'-36'0'0,"-1"-3"271"0,-2-6-200 16,-6-3-4-16,-4 5-14 15,-3 4-9-15,-6 9-8 0,-5 12 7 16,-2 11-4-16,-4 7-18 0,-2 12-1 0,-3 12-3 16,-1 5-5-16,2 5-8 15,3 1 6-15,8-4-9 0,4-3-2 16,2-3 2-16,3-6 0 15,3-4-1-15,1-4-15 0,0-6-7 0,3-2-7 16,4-3 5-16,4-2-4 16,2-3-6-16,2-4 1 0,1-2-5 15,0 2-14-15,0 1 21 16,1 4 11-16,-1 4 10 0,-2 0 15 0,-1 0-5 15,0 6 0-15,-1 2 0 0,1 3 41 16,1-3-5-16,2 0 2 16,3-5-12-16,2-2 0 0,2-1-5 0,0-6-3 15,0-6-1 1,0-6 4-16,-1-1-6 0,-1-5 3 0,-1-5-5 15,-1 0-1-15,-3-3-8 16,2-6-1-16,0-3-2 0,0-6-2 16,4-6 2-16,6-4 2 15,4-6-4-15,4 0 2 0,0-7-1 0,1 2 0 16,-4 3-2-16,-6 6 3 0,-7 11-2 15,-10 13 2-15,-6 14 6 16,-4 12-3-16,-1 9 18 0,-10 18-4 0,-11 14-22 16,-8 19 8-16,-10 16 22 15,-5 15-8-15,-3 5 1 0,-1 4-7 16,1 4-8-16,3-11-1 15,11-1 0-15,13-9-5 0,12-13 2 0,9-8 0 16,9-8-32-16,8-7 20 0,4-8-1 16,3-6-9-16,2-9 7 15,0-5 0-15,3-6-6 0,1-4 10 0,-1-6-5 16,1-6-4-1,-2-6 11-15,-3-8 2 0,0-3 6 0,-1-9 1 16,0-7 0-16,-1-3 1 16,-2-1 0-16,-3 1 1 0,-5 9-6 15,-5 8 8-15,-2 9 8 16,-4 13 6-16,0 4 15 0,-2 5-9 0,0 9-16 15,-13 13 3-15,-7 9 14 0,-4 6-16 16,0 6-3-16,-1-3-1 16,7 2-3-16,4-4 1 0,6-4-3 0,6-4 0 15,3-3-3-15,8-5-2 16,4-5-1-16,5-2 4 0,2-5-18 15,2-3-23-15,-1-6-4 16,0-1-10-16,-2 0-33 0,-2-11-16 0,-5-6-31 16,-4-8-199-1,-6-5-253-15</inkml:trace>
  <inkml:trace contextRef="#ctx0" brushRef="#br0" timeOffset="58810.082">22981 14267 764 0,'-29'-20'0'0,"12"7"321"15,15 8-242-15,6 3-22 0,13 1-46 16,11 1-4-16,10 0 11 15,8 5-5-15,1 2-9 0,4 1-6 0,-3 4-58 16,-4-2-95-16,-2 0-189 0</inkml:trace>
  <inkml:trace contextRef="#ctx0" brushRef="#br0" timeOffset="58920.082">23443 14676 1130 0,'-7'11'0'15,"3"-5"95"1,-2-6-85-16,1-2-20 0,-1-7-184 0,-4-6-401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BD477-535F-B342-BBDF-2E4FC0D8D0A8}" type="datetimeFigureOut">
              <a:rPr lang="en-US" smtClean="0"/>
              <a:t>11-Sep-21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274D3-06E0-0E48-BE18-5404EF8E0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51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emf"/><Relationship Id="rId4" Type="http://schemas.openxmlformats.org/officeDocument/2006/relationships/customXml" Target="../ink/ink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emf"/><Relationship Id="rId4" Type="http://schemas.openxmlformats.org/officeDocument/2006/relationships/customXml" Target="../ink/ink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6.e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1.xml"/><Relationship Id="rId5" Type="http://schemas.openxmlformats.org/officeDocument/2006/relationships/image" Target="../media/image25.emf"/><Relationship Id="rId4" Type="http://schemas.openxmlformats.org/officeDocument/2006/relationships/customXml" Target="../ink/ink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emf"/><Relationship Id="rId4" Type="http://schemas.openxmlformats.org/officeDocument/2006/relationships/customXml" Target="../ink/ink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emf"/><Relationship Id="rId4" Type="http://schemas.openxmlformats.org/officeDocument/2006/relationships/customXml" Target="../ink/ink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emf"/><Relationship Id="rId5" Type="http://schemas.openxmlformats.org/officeDocument/2006/relationships/customXml" Target="../ink/ink15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emf"/><Relationship Id="rId4" Type="http://schemas.openxmlformats.org/officeDocument/2006/relationships/customXml" Target="../ink/ink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emf"/><Relationship Id="rId4" Type="http://schemas.openxmlformats.org/officeDocument/2006/relationships/customXml" Target="../ink/ink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emf"/><Relationship Id="rId4" Type="http://schemas.openxmlformats.org/officeDocument/2006/relationships/customXml" Target="../ink/ink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20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emf"/><Relationship Id="rId4" Type="http://schemas.openxmlformats.org/officeDocument/2006/relationships/customXml" Target="../ink/ink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3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emf"/><Relationship Id="rId4" Type="http://schemas.openxmlformats.org/officeDocument/2006/relationships/customXml" Target="../ink/ink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5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emf"/><Relationship Id="rId4" Type="http://schemas.openxmlformats.org/officeDocument/2006/relationships/customXml" Target="../ink/ink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emf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emf"/><Relationship Id="rId5" Type="http://schemas.openxmlformats.org/officeDocument/2006/relationships/customXml" Target="../ink/ink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emf"/><Relationship Id="rId4" Type="http://schemas.openxmlformats.org/officeDocument/2006/relationships/customXml" Target="../ink/ink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emf"/><Relationship Id="rId4" Type="http://schemas.openxmlformats.org/officeDocument/2006/relationships/customXml" Target="../ink/ink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4290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wide area network (WAN) that is used as a transport network to carry loads from other WANs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mr-IN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 standard called Synchronous Digital Hierarchy (SDH)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Architecture of a SONET system consists of signals, devices, and connections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Synchronous Optical Network (SONET)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1682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STS-1 and an STS-n Frame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676" y="1233118"/>
            <a:ext cx="4332287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06" y="3807090"/>
            <a:ext cx="7173913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407320" y="1139040"/>
              <a:ext cx="6141240" cy="5196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99400" y="1126800"/>
                <a:ext cx="6163200" cy="5221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7258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STS-1 Frames in Transition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249" y="1215341"/>
            <a:ext cx="3143471" cy="201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86" y="3631942"/>
            <a:ext cx="4527674" cy="219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915280" y="927360"/>
              <a:ext cx="3339720" cy="2918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4480" y="919080"/>
                <a:ext cx="3363840" cy="293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5296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871381" y="1188720"/>
            <a:ext cx="7861139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Find the data rate of an STS-1 signal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769040" y="1803600"/>
              <a:ext cx="4776840" cy="3182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55360" y="1791000"/>
                <a:ext cx="4804560" cy="320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7694713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975360" y="1051560"/>
            <a:ext cx="740664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Find the data rate of an STS-3 signal</a:t>
            </a:r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2405880" y="1201680"/>
              <a:ext cx="6033960" cy="4349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94720" y="1189080"/>
                <a:ext cx="6055560" cy="437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452130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80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STS-1 Frame Format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4356099" y="3330574"/>
            <a:ext cx="45719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02" y="1803400"/>
            <a:ext cx="7301298" cy="340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902320" y="503640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92960" y="502704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/>
              <p14:cNvContentPartPr/>
              <p14:nvPr/>
            </p14:nvContentPartPr>
            <p14:xfrm>
              <a:off x="714960" y="974520"/>
              <a:ext cx="7836840" cy="48834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4520" y="963360"/>
                <a:ext cx="7859520" cy="490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02351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62712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SONET, frames of lower rate can be synchronously time-division multiplexed into a higher-rate frame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For example, three STS-1 signals (channels) can be combined into one STS-3 signal (channel), four STS-3s can be multiplexed into one STS-12, and so on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STS Multiplexing</a:t>
            </a:r>
          </a:p>
        </p:txBody>
      </p:sp>
    </p:spTree>
    <p:extLst>
      <p:ext uri="{BB962C8B-B14F-4D97-AF65-F5344CB8AC3E}">
        <p14:creationId xmlns:p14="http://schemas.microsoft.com/office/powerpoint/2010/main" val="2487539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04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STS Multiplexing/</a:t>
            </a:r>
            <a:r>
              <a:rPr lang="en-US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Demultiplexing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21" y="2077721"/>
            <a:ext cx="7674659" cy="168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120320" y="1659240"/>
              <a:ext cx="4245120" cy="29851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08080" y="1647720"/>
                <a:ext cx="4269960" cy="3002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4530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04045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Byte Interleaving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4368799" y="2936874"/>
            <a:ext cx="45719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" y="1724660"/>
            <a:ext cx="7394575" cy="310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356120" y="2040840"/>
              <a:ext cx="4822200" cy="22064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45680" y="2030760"/>
                <a:ext cx="4840920" cy="222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38109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33094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Add/Drop Multiplexer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32175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1592580"/>
            <a:ext cx="757872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3209040" y="1655640"/>
              <a:ext cx="3697920" cy="32688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97520" y="1645200"/>
                <a:ext cx="3718440" cy="3291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7336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5052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SONET network can be used as a high-speed backbone carrying loads from other networks such as ATM or IP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can roughly divide SONET networks into three categories: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Linear Networks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Ring Networks 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Mesh networks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Networks</a:t>
            </a:r>
          </a:p>
        </p:txBody>
      </p:sp>
    </p:spTree>
    <p:extLst>
      <p:ext uri="{BB962C8B-B14F-4D97-AF65-F5344CB8AC3E}">
        <p14:creationId xmlns:p14="http://schemas.microsoft.com/office/powerpoint/2010/main" val="11212092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1" y="990599"/>
            <a:ext cx="3611880" cy="553752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Signals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Synchronous Transport Signals (STS)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Optical Carriers (OCs)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Synchronous Transport Module (STM)</a:t>
            </a:r>
          </a:p>
          <a:p>
            <a:pPr marL="800100" lvl="1" indent="-342900">
              <a:buFont typeface="Arial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SONET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Devcies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STS Mux/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Demux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Regenerators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Add-Drop Multiplexer and Terminals</a:t>
            </a:r>
          </a:p>
          <a:p>
            <a:pPr marL="800100" lvl="1" indent="-342900">
              <a:buFont typeface="Arial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Connections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Section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Line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Path</a:t>
            </a:r>
          </a:p>
          <a:p>
            <a:pPr marL="800100" lvl="1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Architecture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75002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Taxonomy of SONET Networks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1999" y="3432175"/>
            <a:ext cx="45719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20" y="1765935"/>
            <a:ext cx="762000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7941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Networks </a:t>
            </a:r>
            <a:r>
              <a:rPr lang="mr-IN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Linear Networks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32175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58" y="1336675"/>
            <a:ext cx="7731442" cy="160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010" y="3667443"/>
            <a:ext cx="6619875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1168560" y="1265040"/>
              <a:ext cx="5755320" cy="48254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8120" y="1252800"/>
                <a:ext cx="5778720" cy="4848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02814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Networks </a:t>
            </a:r>
            <a:r>
              <a:rPr lang="mr-IN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Ring Networks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32175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892" y="1280160"/>
            <a:ext cx="6653668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4017240" y="1245240"/>
              <a:ext cx="3278520" cy="22798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05360" y="1232640"/>
                <a:ext cx="3304080" cy="230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7761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Networks </a:t>
            </a:r>
            <a:r>
              <a:rPr lang="mr-IN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Ring Networks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32175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56" y="1447801"/>
            <a:ext cx="7161064" cy="4530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6153840" y="1092240"/>
              <a:ext cx="991440" cy="65268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45200" y="1079280"/>
                <a:ext cx="1013400" cy="67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49994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400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Networks </a:t>
            </a:r>
            <a:r>
              <a:rPr lang="mr-IN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Mesh Networks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497" y="1139824"/>
            <a:ext cx="5715355" cy="2914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502" y="4172583"/>
            <a:ext cx="1875858" cy="199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4228200" y="1126800"/>
              <a:ext cx="4365000" cy="45687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17400" y="1114200"/>
                <a:ext cx="4383720" cy="459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0178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703320" cy="49440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Asynchronous Transfer Mode (ATM) is a switched wide area network based on the cell relay protocol designed by the ATM forum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combination of ATM and SONET will allow high-speed interconnection of networks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ATM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12303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599"/>
            <a:ext cx="3627120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Some of the problems associated with existing systems are: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Frame Networks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Mixed Network Traffic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Solution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Cell Networks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Asynchronous TDM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Problems</a:t>
            </a:r>
          </a:p>
        </p:txBody>
      </p:sp>
    </p:spTree>
    <p:extLst>
      <p:ext uri="{BB962C8B-B14F-4D97-AF65-F5344CB8AC3E}">
        <p14:creationId xmlns:p14="http://schemas.microsoft.com/office/powerpoint/2010/main" val="16783007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Multiplexing using Different Frame Size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31" y="2794000"/>
            <a:ext cx="7538977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696960" y="2632680"/>
              <a:ext cx="7495920" cy="18450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8320" y="2625120"/>
                <a:ext cx="7518600" cy="1861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82982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Multiplexing using Cells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45" y="2577357"/>
            <a:ext cx="7143750" cy="145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271960" y="1186200"/>
              <a:ext cx="5480640" cy="3588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60440" y="1172880"/>
                <a:ext cx="5505120" cy="3612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86015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ATM Multiplexing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50" y="2541231"/>
            <a:ext cx="7454739" cy="1939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409" y="3102239"/>
            <a:ext cx="4501641" cy="408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3636360" y="1376280"/>
              <a:ext cx="3114360" cy="39927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4480" y="1363680"/>
                <a:ext cx="3138840" cy="4015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9176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724400" y="990600"/>
            <a:ext cx="34290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</a:rPr>
              <a:t>SONET Signals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51" y="1406881"/>
            <a:ext cx="7175098" cy="433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302760" y="965520"/>
              <a:ext cx="8386920" cy="56037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1600" y="954720"/>
                <a:ext cx="8400600" cy="562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97982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2999" y="990599"/>
            <a:ext cx="3749041" cy="51816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ATM is a cell-switched network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user access devices, called the endpoints, are connected through a user-to-network interface (UNI) to the switches inside the network</a:t>
            </a:r>
          </a:p>
          <a:p>
            <a:pPr marL="342900" indent="-342900">
              <a:buFont typeface="Arial" charset="0"/>
              <a:buChar char="•"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switches are connected through network-to-network interfaces (NNIs)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Architecture</a:t>
            </a:r>
          </a:p>
        </p:txBody>
      </p:sp>
    </p:spTree>
    <p:extLst>
      <p:ext uri="{BB962C8B-B14F-4D97-AF65-F5344CB8AC3E}">
        <p14:creationId xmlns:p14="http://schemas.microsoft.com/office/powerpoint/2010/main" val="34642234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Architecture of an ATM Network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56" y="1650430"/>
            <a:ext cx="7790727" cy="409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594000" y="1209960"/>
              <a:ext cx="5171040" cy="34686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1040" y="1198800"/>
                <a:ext cx="5197320" cy="349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43976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TP, VPs, and VCs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11" y="2442848"/>
            <a:ext cx="7085012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87920" y="2298240"/>
              <a:ext cx="8882280" cy="21200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6760" y="2286000"/>
                <a:ext cx="8906040" cy="214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983494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Virtual connection identifiers in UNIs &amp; NNIs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771" y="1131811"/>
            <a:ext cx="6251575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771" y="4003599"/>
            <a:ext cx="6251575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310120" y="1030680"/>
              <a:ext cx="6069600" cy="54284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97520" y="1018440"/>
                <a:ext cx="6093720" cy="545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38953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ATM Cell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88" y="2576593"/>
            <a:ext cx="6900863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2275200" y="2861640"/>
              <a:ext cx="5883480" cy="2810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62960" y="2854080"/>
                <a:ext cx="5900760" cy="282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1756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ATM Layers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959" y="3958097"/>
            <a:ext cx="6565625" cy="221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440" y="1190563"/>
            <a:ext cx="6609144" cy="256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2362320" y="1445760"/>
              <a:ext cx="5566680" cy="4183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52960" y="1434240"/>
                <a:ext cx="5584320" cy="441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08917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Devices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3" y="2599637"/>
            <a:ext cx="7722710" cy="171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437" y="1227702"/>
            <a:ext cx="6113506" cy="86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695520" y="948960"/>
              <a:ext cx="7982640" cy="51894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3640" y="939240"/>
                <a:ext cx="8006400" cy="521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40236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Connections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63" y="2340557"/>
            <a:ext cx="7560898" cy="1677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563" y="1288662"/>
            <a:ext cx="5587619" cy="78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499" y="4135276"/>
            <a:ext cx="5003801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/>
              <p14:cNvContentPartPr/>
              <p14:nvPr/>
            </p14:nvContentPartPr>
            <p14:xfrm>
              <a:off x="2221920" y="4275720"/>
              <a:ext cx="2623680" cy="13723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09680" y="4263480"/>
                <a:ext cx="2649240" cy="139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09357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30708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SONET standard includes four functional layers: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Path Layer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Line Layer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Section Layer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Photonic Layer</a:t>
            </a:r>
          </a:p>
          <a:p>
            <a:pPr lvl="1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layers correspond to both the physical and the data-link layers 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Layers</a:t>
            </a:r>
          </a:p>
        </p:txBody>
      </p:sp>
    </p:spTree>
    <p:extLst>
      <p:ext uri="{BB962C8B-B14F-4D97-AF65-F5344CB8AC3E}">
        <p14:creationId xmlns:p14="http://schemas.microsoft.com/office/powerpoint/2010/main" val="45634242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Layers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392" y="1282440"/>
            <a:ext cx="4815308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39" y="4152640"/>
            <a:ext cx="4786361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5334480" y="967320"/>
              <a:ext cx="3550320" cy="5508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26560" y="954000"/>
                <a:ext cx="3570120" cy="553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0362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Device-Layer Relationship in SONET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15" y="1232824"/>
            <a:ext cx="74993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38" y="3909349"/>
            <a:ext cx="7362825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658080" y="1397880"/>
              <a:ext cx="7087320" cy="210672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5840" y="1388520"/>
                <a:ext cx="7106760" cy="212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65706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589116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Each synchronous transport signal STS-n is composed of 8000 frames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Each frame is a two-dimensional matrix of bytes with 9 rows by 90×n columns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STS-1 frame is 9 rows by 90 columns (810 bytes), and an STS-3 is 9 rows by 270 columns (2430 bytes)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SONET Frames</a:t>
            </a:r>
          </a:p>
        </p:txBody>
      </p:sp>
    </p:spTree>
    <p:extLst>
      <p:ext uri="{BB962C8B-B14F-4D97-AF65-F5344CB8AC3E}">
        <p14:creationId xmlns:p14="http://schemas.microsoft.com/office/powerpoint/2010/main" val="5518140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7784</TotalTime>
  <Words>465</Words>
  <Application>Microsoft Office PowerPoint</Application>
  <PresentationFormat>On-screen Show (4:3)</PresentationFormat>
  <Paragraphs>96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CEO-KTDMC</cp:lastModifiedBy>
  <cp:revision>176</cp:revision>
  <dcterms:created xsi:type="dcterms:W3CDTF">2017-07-28T06:00:57Z</dcterms:created>
  <dcterms:modified xsi:type="dcterms:W3CDTF">2021-09-11T07:47:26Z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